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15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Brocker" initials="JB" lastIdx="2" clrIdx="0">
    <p:extLst>
      <p:ext uri="{19B8F6BF-5375-455C-9EA6-DF929625EA0E}">
        <p15:presenceInfo xmlns:p15="http://schemas.microsoft.com/office/powerpoint/2012/main" userId="S::james.brocker@umgc.edu::0e89e2b5-1768-4289-bf71-bb44f6815a86" providerId="AD"/>
      </p:ext>
    </p:extLst>
  </p:cmAuthor>
  <p:cmAuthor id="2" name="Andrew Rider" initials="AR" lastIdx="1" clrIdx="1">
    <p:extLst>
      <p:ext uri="{19B8F6BF-5375-455C-9EA6-DF929625EA0E}">
        <p15:presenceInfo xmlns:p15="http://schemas.microsoft.com/office/powerpoint/2012/main" userId="S::andrew.rider@umgc.edu::9a12dd1c-d6a2-4e3d-a8b1-52abfe815d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EAB51-0A61-429C-BFC5-E73A0C8A7210}" type="datetimeFigureOut">
              <a:rPr lang="en-US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915B0-0F8E-4354-AD0D-58ADAFF783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your audience what you intend to cover in your project. This is the purpose of your communication.</a:t>
            </a:r>
          </a:p>
          <a:p>
            <a:r>
              <a:rPr lang="en-US"/>
              <a:t>In Section 1, provide some background of the category of your CTF challenge. </a:t>
            </a:r>
          </a:p>
          <a:p>
            <a:r>
              <a:rPr lang="en-US"/>
              <a:t>Introduce the audience to the problem and tell us how you plan to approach it and get the solution. </a:t>
            </a:r>
            <a:endParaRPr lang="en-US">
              <a:cs typeface="Calibri"/>
            </a:endParaRPr>
          </a:p>
          <a:p>
            <a:r>
              <a:rPr lang="en-US"/>
              <a:t>In Section 2, cover the steps you used to solve the problem. This may cover multiple solves.</a:t>
            </a:r>
          </a:p>
          <a:p>
            <a:r>
              <a:rPr lang="en-US"/>
              <a:t>In Section 3, talk about how you found the solution and discuss the pitfalls and recommendations when facing these types of problems.</a:t>
            </a:r>
          </a:p>
          <a:p>
            <a:r>
              <a:rPr lang="en-US"/>
              <a:t>In Section 4, talk about the relevance of Capture the Flag problems to the workplace and your job role.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3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915B0-0F8E-4354-AD0D-58ADAFF783C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491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47/001/" TargetMode="External"/><Relationship Id="rId7" Type="http://schemas.openxmlformats.org/officeDocument/2006/relationships/hyperlink" Target="https://www.malwarebytes.com/blog/detections/backdoor-darkcom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jorgeeks.com/files/details/mitec_windows_registry_recovery.html" TargetMode="External"/><Relationship Id="rId5" Type="http://schemas.openxmlformats.org/officeDocument/2006/relationships/hyperlink" Target="https://www.joesandbox.com/analysis/192612/0/html" TargetMode="External"/><Relationship Id="rId4" Type="http://schemas.openxmlformats.org/officeDocument/2006/relationships/hyperlink" Target="https://www.autops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5400" cap="none" dirty="0">
                <a:solidFill>
                  <a:schemeClr val="tx1"/>
                </a:solidFill>
                <a:cs typeface="Calibri Light"/>
              </a:rPr>
              <a:t>Capture </a:t>
            </a:r>
            <a:br>
              <a:rPr lang="en-US" sz="5400" cap="none" dirty="0">
                <a:solidFill>
                  <a:schemeClr val="tx1"/>
                </a:solidFill>
                <a:cs typeface="Calibri Light"/>
              </a:rPr>
            </a:br>
            <a:r>
              <a:rPr lang="en-US" sz="5400" cap="none" dirty="0">
                <a:solidFill>
                  <a:schemeClr val="tx1"/>
                </a:solidFill>
                <a:cs typeface="Calibri Light"/>
              </a:rPr>
              <a:t>The </a:t>
            </a:r>
            <a:br>
              <a:rPr lang="en-US" sz="5400" cap="none" dirty="0">
                <a:solidFill>
                  <a:schemeClr val="tx1"/>
                </a:solidFill>
                <a:cs typeface="Calibri Light"/>
              </a:rPr>
            </a:br>
            <a:r>
              <a:rPr lang="en-US" sz="5400" cap="none" dirty="0">
                <a:solidFill>
                  <a:schemeClr val="tx1"/>
                </a:solidFill>
                <a:cs typeface="Calibri Light"/>
              </a:rPr>
              <a:t>Flag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NAME: Reece Zunino</a:t>
            </a:r>
          </a:p>
          <a:p>
            <a:r>
              <a:rPr lang="en-US" sz="2000" dirty="0"/>
              <a:t>Team Name: 404 not </a:t>
            </a:r>
            <a:r>
              <a:rPr lang="en-US" sz="2000" dirty="0" err="1"/>
              <a:t>foUnd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05EB9A4-42EF-49EB-96ED-CEC1196A5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" b="2931"/>
          <a:stretch/>
        </p:blipFill>
        <p:spPr>
          <a:xfrm>
            <a:off x="702559" y="647808"/>
            <a:ext cx="6134975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5BF4-C797-43EC-9C0F-119685ED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582E-5B9A-456B-A769-8E255F2D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7336"/>
            <a:ext cx="11029615" cy="4138508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lnSpc>
                <a:spcPts val="275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Agha, D., Huntress Labs, Moe, O., @oddvarmoe, &amp; @Purp1eW0lf. (2020, January 23).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Boot or Logon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Autostart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execution: Registry run keys / Startup folder, sub-technique T1547.001 - Enterprise | MITRE ATT&amp;CK®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MITRE ATT&amp;CK®.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herit"/>
                <a:hlinkClick r:id="rId3"/>
              </a:rPr>
              <a:t>https://attack.mitre.org/techniques/T1547/001/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lnSpc>
                <a:spcPts val="275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BASISTECH LLC. (2020, October 19). Autopsy.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herit"/>
                <a:hlinkClick r:id="rId4"/>
              </a:rPr>
              <a:t>https://www.autopsy.com/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lnSpc>
                <a:spcPts val="275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LLC, J. S. (n.d.).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Automated malware analysis report for Dc3.exe - Generated by Joe sandbox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Automated Malware Analysis - Joe Sandbox Cloud Basic.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herit"/>
                <a:hlinkClick r:id="rId5"/>
              </a:rPr>
              <a:t>https://www.joesandbox.com/analysis/192612/0/html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lnSpc>
                <a:spcPts val="2750"/>
              </a:lnSpc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MajorGeeks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(2022, September 19).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MiTeC Windows registry recovery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MajorGeeks.Com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MajorGeeks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herit"/>
                <a:hlinkClick r:id="rId6"/>
              </a:rPr>
              <a:t>https://www.majorgeeks.com/files/details/mitec_windows_registry_recovery.html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lnSpc>
                <a:spcPts val="275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Malwarebytes. (2023).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DarkComet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Backdoor.DarkComet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herit"/>
                <a:hlinkClick r:id="rId7"/>
              </a:rPr>
              <a:t>https://www.malwarebytes.com/blog/detections/backdoor-darkcomet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lnSpc>
                <a:spcPts val="275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Sonya. (2022, November 28).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Userinit.exe and what can it do on your computer?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MiniTool.</a:t>
            </a:r>
          </a:p>
        </p:txBody>
      </p:sp>
    </p:spTree>
    <p:extLst>
      <p:ext uri="{BB962C8B-B14F-4D97-AF65-F5344CB8AC3E}">
        <p14:creationId xmlns:p14="http://schemas.microsoft.com/office/powerpoint/2010/main" val="2294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22EF-11F5-4D0E-B107-29326DD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>
                <a:ea typeface="+mj-lt"/>
                <a:cs typeface="+mj-lt"/>
              </a:rPr>
              <a:t>Introduction</a:t>
            </a:r>
            <a:endParaRPr lang="en-US" sz="3600" cap="non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417E3-178C-499F-A8F5-053884B6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3200"/>
              <a:t>The CTF Problem</a:t>
            </a:r>
          </a:p>
          <a:p>
            <a:pPr marL="305435" indent="-305435"/>
            <a:r>
              <a:rPr lang="en-US" sz="3200"/>
              <a:t>Steps to Solve</a:t>
            </a:r>
          </a:p>
          <a:p>
            <a:pPr marL="305435" indent="-305435"/>
            <a:r>
              <a:rPr lang="en-US" sz="3200"/>
              <a:t>The Solution</a:t>
            </a:r>
          </a:p>
          <a:p>
            <a:pPr marL="305435" indent="-305435"/>
            <a:r>
              <a:rPr lang="en-US" sz="3200"/>
              <a:t>Workplace Relevance</a:t>
            </a:r>
          </a:p>
        </p:txBody>
      </p:sp>
    </p:spTree>
    <p:extLst>
      <p:ext uri="{BB962C8B-B14F-4D97-AF65-F5344CB8AC3E}">
        <p14:creationId xmlns:p14="http://schemas.microsoft.com/office/powerpoint/2010/main" val="396455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812-4797-412F-A808-913E15BF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>
                <a:ea typeface="+mj-lt"/>
                <a:cs typeface="+mj-lt"/>
              </a:rPr>
              <a:t>CTF Category Description </a:t>
            </a:r>
            <a:br>
              <a:rPr lang="en-US" cap="none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7C1F-1D71-47C6-A50F-A17D195B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2240864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B0604020202020204" pitchFamily="34" charset="0"/>
              </a:rPr>
              <a:t>Category 1 registry analysis. </a:t>
            </a:r>
          </a:p>
          <a:p>
            <a:r>
              <a:rPr lang="en-US" dirty="0">
                <a:solidFill>
                  <a:srgbClr val="202122"/>
                </a:solidFill>
                <a:latin typeface="Lato" panose="020B0604020202020204" pitchFamily="34" charset="0"/>
              </a:rPr>
              <a:t>The question for Category 1 is: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Lato" panose="020B0604020202020204" pitchFamily="34" charset="0"/>
              </a:rPr>
              <a:t>T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B0604020202020204" pitchFamily="34" charset="0"/>
              </a:rPr>
              <a:t>here is a malicious startup Application set to run when a user logs in. Please find the Registry key and the Name of that application. 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Lato" panose="020B0604020202020204" pitchFamily="34" charset="0"/>
              </a:rPr>
              <a:t>Hint Team1-##### is the format for the flag.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92BAE1-5C57-CD1B-3518-FA4D9746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8" y="4731797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F7E9-6D50-4EAA-A725-4FEBB27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>
                <a:ea typeface="+mj-lt"/>
                <a:cs typeface="+mj-lt"/>
              </a:rPr>
              <a:t>Introduction to the Problem</a:t>
            </a:r>
            <a:br>
              <a:rPr lang="en-US" cap="none"/>
            </a:br>
            <a:endParaRPr lang="en-US"/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DACC1F-0713-BFA8-6209-C4E0DAD8D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99" y="2066924"/>
            <a:ext cx="6600548" cy="356870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3CC346-C5C1-0A74-B8E0-3B2C47F92525}"/>
              </a:ext>
            </a:extLst>
          </p:cNvPr>
          <p:cNvSpPr txBox="1">
            <a:spLocks/>
          </p:cNvSpPr>
          <p:nvPr/>
        </p:nvSpPr>
        <p:spPr>
          <a:xfrm>
            <a:off x="428792" y="2066924"/>
            <a:ext cx="3971758" cy="213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WRR to find what program is part of the startup applications</a:t>
            </a:r>
          </a:p>
          <a:p>
            <a:r>
              <a:rPr lang="en-US" dirty="0"/>
              <a:t>The CTF challenge was to find a 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B0604020202020204" pitchFamily="34" charset="0"/>
              </a:rPr>
              <a:t>malicious startup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8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F7E9-6D50-4EAA-A725-4FEBB27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>
                <a:ea typeface="+mj-lt"/>
                <a:cs typeface="+mj-lt"/>
              </a:rPr>
              <a:t>Working Toward a Solution</a:t>
            </a:r>
            <a:br>
              <a:rPr lang="en-US" cap="none"/>
            </a:br>
            <a:endParaRPr lang="en-US"/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CEBE46-F3DC-3FCE-602C-C2B69E54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30" y="1890876"/>
            <a:ext cx="6235870" cy="320992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9A15C3-B8BC-278C-D569-8C662830EA0C}"/>
              </a:ext>
            </a:extLst>
          </p:cNvPr>
          <p:cNvSpPr txBox="1">
            <a:spLocks/>
          </p:cNvSpPr>
          <p:nvPr/>
        </p:nvSpPr>
        <p:spPr>
          <a:xfrm>
            <a:off x="581192" y="1797939"/>
            <a:ext cx="3971758" cy="213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Autopsy program, add all the files to the case file after creating the case.</a:t>
            </a:r>
            <a:endParaRPr lang="en-US" dirty="0"/>
          </a:p>
          <a:p>
            <a:r>
              <a:rPr lang="en-US" dirty="0"/>
              <a:t>Identify suspicious files using Autopsy</a:t>
            </a:r>
          </a:p>
          <a:p>
            <a:r>
              <a:rPr lang="en-US" dirty="0"/>
              <a:t>Search for notable analysis remarks from Autopsy</a:t>
            </a:r>
          </a:p>
          <a:p>
            <a:r>
              <a:rPr lang="en-US" dirty="0"/>
              <a:t>Search through the data text for key terms and CTF</a:t>
            </a:r>
          </a:p>
        </p:txBody>
      </p:sp>
    </p:spTree>
    <p:extLst>
      <p:ext uri="{BB962C8B-B14F-4D97-AF65-F5344CB8AC3E}">
        <p14:creationId xmlns:p14="http://schemas.microsoft.com/office/powerpoint/2010/main" val="25617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7E9-6D50-4EAA-A725-4FEBB275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cap="none">
                <a:solidFill>
                  <a:srgbClr val="FFFFFF"/>
                </a:solidFill>
              </a:rPr>
              <a:t>Arriving at the Solution</a:t>
            </a:r>
            <a:br>
              <a:rPr lang="en-US" cap="none"/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86F5B-346C-47A8-B738-252E4751CA7C}"/>
              </a:ext>
            </a:extLst>
          </p:cNvPr>
          <p:cNvSpPr txBox="1"/>
          <p:nvPr/>
        </p:nvSpPr>
        <p:spPr>
          <a:xfrm>
            <a:off x="4561870" y="723900"/>
            <a:ext cx="7183597" cy="26491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Navigate to the student user folder then to the NTUSER.DAT file.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text tab of the viewer window in Autopsy go to page 7 and scroll towards the bottom.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provided me with the flag and the malicious program information and allowed me to solve the Registry Analysis problem for Team 1.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screenshot below includes the date/time from the host system.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Content Placeholder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62104A34-235D-DCE0-840D-20EFD4E2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3373055"/>
            <a:ext cx="6397533" cy="3463527"/>
          </a:xfrm>
        </p:spPr>
      </p:pic>
    </p:spTree>
    <p:extLst>
      <p:ext uri="{BB962C8B-B14F-4D97-AF65-F5344CB8AC3E}">
        <p14:creationId xmlns:p14="http://schemas.microsoft.com/office/powerpoint/2010/main" val="36572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F7E9-6D50-4EAA-A725-4FEBB27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>
                <a:ea typeface="+mj-lt"/>
                <a:cs typeface="+mj-lt"/>
              </a:rPr>
              <a:t>Strategies, Pitfalls, Lessons Learned</a:t>
            </a:r>
            <a:endParaRPr lang="en-US" sz="36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DB1-823D-43E8-BCCD-54172684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Utilize the tools available to tackle the problem</a:t>
            </a:r>
          </a:p>
          <a:p>
            <a:pPr lvl="1"/>
            <a:r>
              <a:rPr lang="en-US" dirty="0"/>
              <a:t>Researched keywords that stood out in file data</a:t>
            </a:r>
          </a:p>
          <a:p>
            <a:r>
              <a:rPr lang="en-US" dirty="0"/>
              <a:t>Pitfalls:</a:t>
            </a:r>
          </a:p>
          <a:p>
            <a:pPr lvl="1"/>
            <a:r>
              <a:rPr lang="en-US" dirty="0"/>
              <a:t>Not familiar with forensic tools such as Autopsy</a:t>
            </a:r>
          </a:p>
          <a:p>
            <a:r>
              <a:rPr lang="en-US" dirty="0"/>
              <a:t>Lessons learned:</a:t>
            </a:r>
          </a:p>
          <a:p>
            <a:pPr lvl="1"/>
            <a:r>
              <a:rPr lang="en-US" dirty="0"/>
              <a:t>Practice more with current digital forensics tools</a:t>
            </a:r>
          </a:p>
          <a:p>
            <a:pPr lvl="1"/>
            <a:r>
              <a:rPr lang="en-US" dirty="0"/>
              <a:t>Become more familiar with strategies when it comes to finding data artifacts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0BFB712-54ED-BEF0-9BFB-6EE32229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8325" y="2226564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F7E9-6D50-4EAA-A725-4FEBB27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>
                <a:ea typeface="+mj-lt"/>
                <a:cs typeface="+mj-lt"/>
              </a:rPr>
              <a:t>The Relationship to the Workplace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DB1-823D-43E8-BCCD-54172684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212282"/>
          </a:xfrm>
        </p:spPr>
        <p:txBody>
          <a:bodyPr/>
          <a:lstStyle/>
          <a:p>
            <a:r>
              <a:rPr lang="en-US" dirty="0"/>
              <a:t>Analyzing registry files is a baseline task for digital forensics</a:t>
            </a:r>
          </a:p>
          <a:p>
            <a:r>
              <a:rPr lang="en-US" dirty="0"/>
              <a:t>Identifying malicious programs during an investigation can help either side of a case get to the truth about the crime</a:t>
            </a:r>
          </a:p>
          <a:p>
            <a:r>
              <a:rPr lang="en-US" dirty="0"/>
              <a:t>Registry analysis allows an investigator to get a snapshot of the person’s digital footprint if they did not successfully delete any information.</a:t>
            </a:r>
          </a:p>
        </p:txBody>
      </p:sp>
      <p:pic>
        <p:nvPicPr>
          <p:cNvPr id="6" name="Picture 5" descr="A person holding a camera&#10;&#10;Description automatically generated with low confidence">
            <a:extLst>
              <a:ext uri="{FF2B5EF4-FFF2-40B4-BE49-F238E27FC236}">
                <a16:creationId xmlns:a16="http://schemas.microsoft.com/office/drawing/2014/main" id="{A029417A-1BBE-BA4E-5E8E-274DF211C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4050634"/>
            <a:ext cx="5295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F7E9-6D50-4EAA-A725-4FEBB27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DB1-823D-43E8-BCCD-54172684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278270"/>
          </a:xfrm>
        </p:spPr>
        <p:txBody>
          <a:bodyPr/>
          <a:lstStyle/>
          <a:p>
            <a:r>
              <a:rPr lang="en-US" dirty="0"/>
              <a:t>Learned how to identify programs and the location of certain files in a computer registry.</a:t>
            </a:r>
          </a:p>
          <a:p>
            <a:r>
              <a:rPr lang="en-US" dirty="0"/>
              <a:t> Identify the correct tools for different tasks when finding specific data.</a:t>
            </a:r>
          </a:p>
          <a:p>
            <a:r>
              <a:rPr lang="en-US" dirty="0"/>
              <a:t>More experience in using Autopsy to identify notable artifacts in registry 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3569BD2-005C-C648-2C82-FE00D5AF6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82" y="4292069"/>
            <a:ext cx="4257675" cy="2359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063EE-A96D-DF21-14A9-FEEDDDABF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4" y="4366983"/>
            <a:ext cx="2209633" cy="22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18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CCFD2A481E748B9B53FBA23101200" ma:contentTypeVersion="12" ma:contentTypeDescription="Create a new document." ma:contentTypeScope="" ma:versionID="da004c43674aa34808d9081282bd8c3a">
  <xsd:schema xmlns:xsd="http://www.w3.org/2001/XMLSchema" xmlns:xs="http://www.w3.org/2001/XMLSchema" xmlns:p="http://schemas.microsoft.com/office/2006/metadata/properties" xmlns:ns2="d6bdd6d0-03ec-49c9-9ca3-ad6d5cb1bde4" xmlns:ns3="42411b68-02d5-4f09-93d3-ef94c7806c0f" targetNamespace="http://schemas.microsoft.com/office/2006/metadata/properties" ma:root="true" ma:fieldsID="4aa3640977943a841afb29a7623be26b" ns2:_="" ns3:_="">
    <xsd:import namespace="d6bdd6d0-03ec-49c9-9ca3-ad6d5cb1bde4"/>
    <xsd:import namespace="42411b68-02d5-4f09-93d3-ef94c7806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DocumentType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dd6d0-03ec-49c9-9ca3-ad6d5cb1bd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Types" ma:index="12" nillable="true" ma:displayName="Document Types" ma:format="Dropdown" ma:internalName="DocumentTypes">
      <xsd:simpleType>
        <xsd:union memberTypes="dms:Text">
          <xsd:simpleType>
            <xsd:restriction base="dms:Choice">
              <xsd:enumeration value="Minutes"/>
              <xsd:enumeration value="Competencies"/>
              <xsd:enumeration value="Media"/>
            </xsd:restriction>
          </xsd:simpleType>
        </xsd:un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11b68-02d5-4f09-93d3-ef94c7806c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s xmlns="d6bdd6d0-03ec-49c9-9ca3-ad6d5cb1bde4" xsi:nil="true"/>
  </documentManagement>
</p:properties>
</file>

<file path=customXml/itemProps1.xml><?xml version="1.0" encoding="utf-8"?>
<ds:datastoreItem xmlns:ds="http://schemas.openxmlformats.org/officeDocument/2006/customXml" ds:itemID="{C900F729-EDED-4EB6-A871-0C18760760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86F6E5-4ED2-42A0-9D45-ADEBD068F6E1}">
  <ds:schemaRefs>
    <ds:schemaRef ds:uri="42411b68-02d5-4f09-93d3-ef94c7806c0f"/>
    <ds:schemaRef ds:uri="d6bdd6d0-03ec-49c9-9ca3-ad6d5cb1bd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A907D7-094F-4C3C-91C9-79862E6EC7C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2411b68-02d5-4f09-93d3-ef94c7806c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6bdd6d0-03ec-49c9-9ca3-ad6d5cb1bde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735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Franklin Gothic Demi</vt:lpstr>
      <vt:lpstr>inherit</vt:lpstr>
      <vt:lpstr>Lato</vt:lpstr>
      <vt:lpstr>Wingdings 2</vt:lpstr>
      <vt:lpstr>DividendVTI</vt:lpstr>
      <vt:lpstr>Capture  The  Flag</vt:lpstr>
      <vt:lpstr>Introduction</vt:lpstr>
      <vt:lpstr>CTF Category Description  </vt:lpstr>
      <vt:lpstr>Introduction to the Problem </vt:lpstr>
      <vt:lpstr>Working Toward a Solution </vt:lpstr>
      <vt:lpstr>Arriving at the Solution </vt:lpstr>
      <vt:lpstr>Strategies, Pitfalls, Lessons Learned</vt:lpstr>
      <vt:lpstr>The Relationship to the Workplace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Presentation</dc:title>
  <dc:creator>Sheryl Hirsch</dc:creator>
  <cp:lastModifiedBy>reece zunino</cp:lastModifiedBy>
  <cp:revision>12</cp:revision>
  <dcterms:created xsi:type="dcterms:W3CDTF">2020-09-30T13:22:21Z</dcterms:created>
  <dcterms:modified xsi:type="dcterms:W3CDTF">2023-05-02T03:27:23Z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0x010100BFFCCFD2A481E748B9B53FBA23101200</vt:lpwstr>
  </property>
</Properties>
</file>