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9"/>
  </p:notesMasterIdLst>
  <p:sldIdLst>
    <p:sldId id="258" r:id="rId6"/>
    <p:sldId id="256" r:id="rId7"/>
    <p:sldId id="257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93" y="-2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66CC-F621-4C05-8915-E8AAD814325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A38D-B06B-4A95-A1A2-72BD07B7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cs typeface="Calibri"/>
              </a:rPr>
              <a:t>Exterior Instructions including visitor parking garage, staff parking lot, and the hospitals emergency entrance, stairs, ramps for wheelchair, and staff entrance.</a:t>
            </a:r>
          </a:p>
          <a:p>
            <a:pPr lvl="3"/>
            <a:r>
              <a:rPr lang="en-US">
                <a:cs typeface="Calibri"/>
              </a:rPr>
              <a:t>Icons can be moved or copied to the desired location on the map.</a:t>
            </a:r>
          </a:p>
          <a:p>
            <a:pPr lvl="3"/>
            <a:r>
              <a:rPr lang="en-US">
                <a:cs typeface="Calibri"/>
              </a:rPr>
              <a:t>Fences can be drawn using the shapes / lines / freeform tool.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solidFill>
                  <a:schemeClr val="tx1"/>
                </a:solidFill>
              </a:rPr>
              <a:t>Lobby Instructions including entrance door, vending area, front desk, administrative suite, registration admitting / waiting area, gift shop, restrooms,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stairs, elevator, and hallway to the East wing.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/>
              <a:t>Maternity Unit Instructions including waiting room, reception counter, elevators, stairs, vending area, public rest rooms, storage, nursing office, meeting room, </a:t>
            </a:r>
          </a:p>
          <a:p>
            <a:pPr lvl="3"/>
            <a:r>
              <a:rPr lang="en-US"/>
              <a:t>training room, C-section surgical suite, labor and delivery suite, supply closets, patient rooms, nursery with doorway requiring card entry, snack/water station, </a:t>
            </a:r>
          </a:p>
          <a:p>
            <a:pPr lvl="3"/>
            <a:r>
              <a:rPr lang="en-US"/>
              <a:t>utility room, and hallway/staff entrance. 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b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5" y="499600"/>
            <a:ext cx="4754444" cy="6153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A6669-28E4-4640-B090-B470C7A8F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4" name="Picture 3" descr="id-badge-booth-icon.png">
            <a:extLst>
              <a:ext uri="{FF2B5EF4-FFF2-40B4-BE49-F238E27FC236}">
                <a16:creationId xmlns:a16="http://schemas.microsoft.com/office/drawing/2014/main" id="{FCD1CB83-6B1B-F443-A988-FF5D69446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5" name="Picture 4" descr="rfid-geofence-icon.png">
            <a:extLst>
              <a:ext uri="{FF2B5EF4-FFF2-40B4-BE49-F238E27FC236}">
                <a16:creationId xmlns:a16="http://schemas.microsoft.com/office/drawing/2014/main" id="{31100951-8538-354C-82EF-CE247CE856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6" name="Picture 5" descr="security-camera-icon.png">
            <a:extLst>
              <a:ext uri="{FF2B5EF4-FFF2-40B4-BE49-F238E27FC236}">
                <a16:creationId xmlns:a16="http://schemas.microsoft.com/office/drawing/2014/main" id="{E9E8D12E-5F6C-CC4E-B425-733566670E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7" name="Picture 6" descr="employee-entrance-icon.png">
            <a:extLst>
              <a:ext uri="{FF2B5EF4-FFF2-40B4-BE49-F238E27FC236}">
                <a16:creationId xmlns:a16="http://schemas.microsoft.com/office/drawing/2014/main" id="{3D9C31DB-B5E9-6545-8358-422A72C5C31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A5955A60-4A5B-A64E-B2BF-688115B710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3" name="Picture 12" descr="security-guard-station-icon.png">
            <a:extLst>
              <a:ext uri="{FF2B5EF4-FFF2-40B4-BE49-F238E27FC236}">
                <a16:creationId xmlns:a16="http://schemas.microsoft.com/office/drawing/2014/main" id="{0F7B9CE8-25CC-A04C-AC75-F54A74BC41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4" name="Picture 13" descr="metal-detector-icon.png">
            <a:extLst>
              <a:ext uri="{FF2B5EF4-FFF2-40B4-BE49-F238E27FC236}">
                <a16:creationId xmlns:a16="http://schemas.microsoft.com/office/drawing/2014/main" id="{55951261-4F4F-6242-86A3-DAED0C828C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3" cy="10401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F2B40-524E-5545-B870-D00600945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5" name="Picture 4" descr="id-badge-booth-icon.png">
            <a:extLst>
              <a:ext uri="{FF2B5EF4-FFF2-40B4-BE49-F238E27FC236}">
                <a16:creationId xmlns:a16="http://schemas.microsoft.com/office/drawing/2014/main" id="{B1364A1D-8AE5-304F-8AB3-764E6ACEE4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6" name="Picture 5" descr="rfid-geofence-icon.png">
            <a:extLst>
              <a:ext uri="{FF2B5EF4-FFF2-40B4-BE49-F238E27FC236}">
                <a16:creationId xmlns:a16="http://schemas.microsoft.com/office/drawing/2014/main" id="{56C5E506-631A-5549-9477-46763E6690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8" name="Picture 7" descr="security-camera-icon.png">
            <a:extLst>
              <a:ext uri="{FF2B5EF4-FFF2-40B4-BE49-F238E27FC236}">
                <a16:creationId xmlns:a16="http://schemas.microsoft.com/office/drawing/2014/main" id="{9D39CDEE-BFBA-BF4A-A105-7D37956548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9" name="Picture 8" descr="employee-entrance-icon.png">
            <a:extLst>
              <a:ext uri="{FF2B5EF4-FFF2-40B4-BE49-F238E27FC236}">
                <a16:creationId xmlns:a16="http://schemas.microsoft.com/office/drawing/2014/main" id="{F3499BC9-10B1-5944-9DEC-CF742B8CC4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912E3EE7-30AE-6C46-AE03-DF3B5B3549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1" name="Picture 10" descr="security-guard-station-icon.png">
            <a:extLst>
              <a:ext uri="{FF2B5EF4-FFF2-40B4-BE49-F238E27FC236}">
                <a16:creationId xmlns:a16="http://schemas.microsoft.com/office/drawing/2014/main" id="{618B7AF9-2A88-4F4F-A010-FACA026FF6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2" name="Picture 11" descr="metal-detector-icon.png">
            <a:extLst>
              <a:ext uri="{FF2B5EF4-FFF2-40B4-BE49-F238E27FC236}">
                <a16:creationId xmlns:a16="http://schemas.microsoft.com/office/drawing/2014/main" id="{EB13916C-CB66-EF46-9124-81A1109BE9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AF196-8AD8-4A91-A384-F0B1A172C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87" y="470067"/>
            <a:ext cx="459105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ACA83-8B69-2244-A644-814C6C086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-269944"/>
            <a:ext cx="6275753" cy="677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8626E-213C-C24C-9389-C334DC7DE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09" y="7982712"/>
            <a:ext cx="5376675" cy="301093"/>
          </a:xfrm>
          <a:prstGeom prst="rect">
            <a:avLst/>
          </a:prstGeom>
        </p:spPr>
      </p:pic>
      <p:pic>
        <p:nvPicPr>
          <p:cNvPr id="11" name="Picture 10" descr="security-camera-icon.png">
            <a:extLst>
              <a:ext uri="{FF2B5EF4-FFF2-40B4-BE49-F238E27FC236}">
                <a16:creationId xmlns:a16="http://schemas.microsoft.com/office/drawing/2014/main" id="{08AEF0D4-75E4-F24A-B3EE-9EF78F6468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8" y="7982712"/>
            <a:ext cx="261167" cy="258388"/>
          </a:xfrm>
          <a:prstGeom prst="rect">
            <a:avLst/>
          </a:prstGeom>
        </p:spPr>
      </p:pic>
      <p:pic>
        <p:nvPicPr>
          <p:cNvPr id="13" name="Picture 12" descr="fencing-icon.png">
            <a:extLst>
              <a:ext uri="{FF2B5EF4-FFF2-40B4-BE49-F238E27FC236}">
                <a16:creationId xmlns:a16="http://schemas.microsoft.com/office/drawing/2014/main" id="{55242596-00A2-6542-95C4-8DD052150E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7" y="7982712"/>
            <a:ext cx="261167" cy="258388"/>
          </a:xfrm>
          <a:prstGeom prst="rect">
            <a:avLst/>
          </a:prstGeom>
        </p:spPr>
      </p:pic>
      <p:pic>
        <p:nvPicPr>
          <p:cNvPr id="16" name="Picture 15" descr="lighting-icon.png">
            <a:extLst>
              <a:ext uri="{FF2B5EF4-FFF2-40B4-BE49-F238E27FC236}">
                <a16:creationId xmlns:a16="http://schemas.microsoft.com/office/drawing/2014/main" id="{A87710F8-14ED-C945-B6F0-EE070045C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" y="7982712"/>
            <a:ext cx="258388" cy="258388"/>
          </a:xfrm>
          <a:prstGeom prst="rect">
            <a:avLst/>
          </a:prstGeom>
        </p:spPr>
      </p:pic>
      <p:pic>
        <p:nvPicPr>
          <p:cNvPr id="17" name="Picture 16" descr="security-guard-station-icon.png">
            <a:extLst>
              <a:ext uri="{FF2B5EF4-FFF2-40B4-BE49-F238E27FC236}">
                <a16:creationId xmlns:a16="http://schemas.microsoft.com/office/drawing/2014/main" id="{C7904C92-1AC5-994E-9FE1-B8121BB11FA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88" y="7982712"/>
            <a:ext cx="258388" cy="26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48CD9-3015-D34A-986F-E3E4B8D9F20E}"/>
              </a:ext>
            </a:extLst>
          </p:cNvPr>
          <p:cNvSpPr txBox="1"/>
          <p:nvPr userDrawn="1"/>
        </p:nvSpPr>
        <p:spPr>
          <a:xfrm>
            <a:off x="998191" y="8765061"/>
            <a:ext cx="434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Icons can be moved or copied to the desired location on the maps.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AFFF409-D623-104E-B73D-3137040FB553}"/>
              </a:ext>
            </a:extLst>
          </p:cNvPr>
          <p:cNvCxnSpPr>
            <a:cxnSpLocks/>
            <a:stCxn id="15" idx="3"/>
          </p:cNvCxnSpPr>
          <p:nvPr userDrawn="1"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064029D-9822-3E44-BA59-0ACE872BCC2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61672" y="5466528"/>
            <a:ext cx="1841040" cy="474017"/>
          </a:xfrm>
          <a:prstGeom prst="bentConnector3">
            <a:avLst>
              <a:gd name="adj1" fmla="val 10009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C24921-2E7A-3441-818D-F6A91DFB8A07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70678" y="8436634"/>
            <a:ext cx="549009" cy="354066"/>
          </a:xfrm>
          <a:prstGeom prst="bentConnector3">
            <a:avLst>
              <a:gd name="adj1" fmla="val 17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679EC-43AC-8B4B-83C6-9A5E7F90E89F}"/>
              </a:ext>
            </a:extLst>
          </p:cNvPr>
          <p:cNvSpPr txBox="1"/>
          <p:nvPr userDrawn="1"/>
        </p:nvSpPr>
        <p:spPr>
          <a:xfrm>
            <a:off x="438955" y="6624054"/>
            <a:ext cx="18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Fences can be drawn using the shapes/lines/freeform tool</a:t>
            </a:r>
          </a:p>
        </p:txBody>
      </p:sp>
    </p:spTree>
    <p:extLst>
      <p:ext uri="{BB962C8B-B14F-4D97-AF65-F5344CB8AC3E}">
        <p14:creationId xmlns:p14="http://schemas.microsoft.com/office/powerpoint/2010/main" val="183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d-badge-booth-icon.png">
            <a:extLst>
              <a:ext uri="{FF2B5EF4-FFF2-40B4-BE49-F238E27FC236}">
                <a16:creationId xmlns:a16="http://schemas.microsoft.com/office/drawing/2014/main" id="{6A363C56-06CB-984E-8DB1-541686B896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4234118"/>
            <a:ext cx="258388" cy="261167"/>
          </a:xfrm>
          <a:prstGeom prst="rect">
            <a:avLst/>
          </a:prstGeom>
        </p:spPr>
      </p:pic>
      <p:pic>
        <p:nvPicPr>
          <p:cNvPr id="9" name="Picture 8" descr="rfid-geofence-icon.png">
            <a:extLst>
              <a:ext uri="{FF2B5EF4-FFF2-40B4-BE49-F238E27FC236}">
                <a16:creationId xmlns:a16="http://schemas.microsoft.com/office/drawing/2014/main" id="{0E02F7FD-0F18-4044-AB54-EE12365F78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4878111"/>
            <a:ext cx="258388" cy="258388"/>
          </a:xfrm>
          <a:prstGeom prst="rect">
            <a:avLst/>
          </a:prstGeom>
        </p:spPr>
      </p:pic>
      <p:pic>
        <p:nvPicPr>
          <p:cNvPr id="10" name="Picture 9" descr="security-camera-icon.png">
            <a:extLst>
              <a:ext uri="{FF2B5EF4-FFF2-40B4-BE49-F238E27FC236}">
                <a16:creationId xmlns:a16="http://schemas.microsoft.com/office/drawing/2014/main" id="{389263B4-CF8D-954F-9ABF-497F3C2631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551323"/>
            <a:ext cx="261167" cy="258388"/>
          </a:xfrm>
          <a:prstGeom prst="rect">
            <a:avLst/>
          </a:prstGeom>
        </p:spPr>
      </p:pic>
      <p:pic>
        <p:nvPicPr>
          <p:cNvPr id="11" name="Picture 10" descr="employee-entrance-icon.png">
            <a:extLst>
              <a:ext uri="{FF2B5EF4-FFF2-40B4-BE49-F238E27FC236}">
                <a16:creationId xmlns:a16="http://schemas.microsoft.com/office/drawing/2014/main" id="{AB9BE78D-088A-C547-A507-4B5E598BBE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234118"/>
            <a:ext cx="261167" cy="261167"/>
          </a:xfrm>
          <a:prstGeom prst="rect">
            <a:avLst/>
          </a:prstGeom>
        </p:spPr>
      </p:pic>
      <p:pic>
        <p:nvPicPr>
          <p:cNvPr id="12" name="Picture 11" descr="fencing-icon.png">
            <a:extLst>
              <a:ext uri="{FF2B5EF4-FFF2-40B4-BE49-F238E27FC236}">
                <a16:creationId xmlns:a16="http://schemas.microsoft.com/office/drawing/2014/main" id="{FFEB9007-3E60-5E4E-BB4C-5AFE668608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878111"/>
            <a:ext cx="261167" cy="258388"/>
          </a:xfrm>
          <a:prstGeom prst="rect">
            <a:avLst/>
          </a:prstGeom>
        </p:spPr>
      </p:pic>
      <p:pic>
        <p:nvPicPr>
          <p:cNvPr id="13" name="Picture 12" descr="exit-icon.png">
            <a:extLst>
              <a:ext uri="{FF2B5EF4-FFF2-40B4-BE49-F238E27FC236}">
                <a16:creationId xmlns:a16="http://schemas.microsoft.com/office/drawing/2014/main" id="{AFAE129B-44AA-1046-A25D-DC8F112B73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551323"/>
            <a:ext cx="261167" cy="258388"/>
          </a:xfrm>
          <a:prstGeom prst="rect">
            <a:avLst/>
          </a:prstGeom>
        </p:spPr>
      </p:pic>
      <p:pic>
        <p:nvPicPr>
          <p:cNvPr id="14" name="Picture 13" descr="security-guard-icon.png">
            <a:extLst>
              <a:ext uri="{FF2B5EF4-FFF2-40B4-BE49-F238E27FC236}">
                <a16:creationId xmlns:a16="http://schemas.microsoft.com/office/drawing/2014/main" id="{8FFA8C39-40D5-B24E-967D-214778E7416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878111"/>
            <a:ext cx="258388" cy="258388"/>
          </a:xfrm>
          <a:prstGeom prst="rect">
            <a:avLst/>
          </a:prstGeom>
        </p:spPr>
      </p:pic>
      <p:pic>
        <p:nvPicPr>
          <p:cNvPr id="15" name="Picture 14" descr="lighting-icon.png">
            <a:extLst>
              <a:ext uri="{FF2B5EF4-FFF2-40B4-BE49-F238E27FC236}">
                <a16:creationId xmlns:a16="http://schemas.microsoft.com/office/drawing/2014/main" id="{C1673E20-10CD-D442-9E58-D570FD9858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551323"/>
            <a:ext cx="258388" cy="258388"/>
          </a:xfrm>
          <a:prstGeom prst="rect">
            <a:avLst/>
          </a:prstGeom>
        </p:spPr>
      </p:pic>
      <p:pic>
        <p:nvPicPr>
          <p:cNvPr id="16" name="Picture 15" descr="security-guard-station-icon.png">
            <a:extLst>
              <a:ext uri="{FF2B5EF4-FFF2-40B4-BE49-F238E27FC236}">
                <a16:creationId xmlns:a16="http://schemas.microsoft.com/office/drawing/2014/main" id="{3E9E98F3-F4C8-0D43-99D2-E0A1F3D4F57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4234118"/>
            <a:ext cx="258388" cy="261167"/>
          </a:xfrm>
          <a:prstGeom prst="rect">
            <a:avLst/>
          </a:prstGeom>
        </p:spPr>
      </p:pic>
      <p:pic>
        <p:nvPicPr>
          <p:cNvPr id="17" name="Picture 16" descr="metal-detector-icon.png">
            <a:extLst>
              <a:ext uri="{FF2B5EF4-FFF2-40B4-BE49-F238E27FC236}">
                <a16:creationId xmlns:a16="http://schemas.microsoft.com/office/drawing/2014/main" id="{8B3B67EE-5D48-034A-BEF5-8358AC46FE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234118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8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4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6857999" cy="8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 for the security camer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7992784"/>
            <a:ext cx="261167" cy="258388"/>
          </a:xfrm>
          <a:prstGeom prst="rect">
            <a:avLst/>
          </a:prstGeom>
        </p:spPr>
      </p:pic>
      <p:pic>
        <p:nvPicPr>
          <p:cNvPr id="9" name="Picture 8" descr="Icon for external lightin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9" y="7992784"/>
            <a:ext cx="258388" cy="258388"/>
          </a:xfrm>
          <a:prstGeom prst="rect">
            <a:avLst/>
          </a:prstGeom>
        </p:spPr>
      </p:pic>
      <p:pic>
        <p:nvPicPr>
          <p:cNvPr id="10" name="Picture 9" descr="Icon for the security guard station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12" y="7992784"/>
            <a:ext cx="258388" cy="261167"/>
          </a:xfrm>
          <a:prstGeom prst="rect">
            <a:avLst/>
          </a:prstGeom>
        </p:spPr>
      </p:pic>
      <p:sp>
        <p:nvSpPr>
          <p:cNvPr id="13" name="Freeform 12" descr="Freeform shape&#10;&#10;An example of a fence drawn using the PowerPoint freeform tool showing lines in a rectangular shape with an opening for access.">
            <a:extLst>
              <a:ext uri="{FF2B5EF4-FFF2-40B4-BE49-F238E27FC236}">
                <a16:creationId xmlns:a16="http://schemas.microsoft.com/office/drawing/2014/main" id="{F56B7A2C-C4E3-D041-A8ED-02273E26473C}"/>
              </a:ext>
            </a:extLst>
          </p:cNvPr>
          <p:cNvSpPr/>
          <p:nvPr/>
        </p:nvSpPr>
        <p:spPr>
          <a:xfrm>
            <a:off x="1273908" y="4579815"/>
            <a:ext cx="1070707" cy="890954"/>
          </a:xfrm>
          <a:custGeom>
            <a:avLst/>
            <a:gdLst>
              <a:gd name="connsiteX0" fmla="*/ 539261 w 1172307"/>
              <a:gd name="connsiteY0" fmla="*/ 234462 h 890954"/>
              <a:gd name="connsiteX1" fmla="*/ 23446 w 1172307"/>
              <a:gd name="connsiteY1" fmla="*/ 0 h 890954"/>
              <a:gd name="connsiteX2" fmla="*/ 0 w 1172307"/>
              <a:gd name="connsiteY2" fmla="*/ 422031 h 890954"/>
              <a:gd name="connsiteX3" fmla="*/ 1016000 w 1172307"/>
              <a:gd name="connsiteY3" fmla="*/ 890954 h 890954"/>
              <a:gd name="connsiteX4" fmla="*/ 1172307 w 1172307"/>
              <a:gd name="connsiteY4" fmla="*/ 547077 h 890954"/>
              <a:gd name="connsiteX5" fmla="*/ 679938 w 1172307"/>
              <a:gd name="connsiteY5" fmla="*/ 320431 h 890954"/>
              <a:gd name="connsiteX6" fmla="*/ 547077 w 1172307"/>
              <a:gd name="connsiteY6" fmla="*/ 429847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307" h="890954">
                <a:moveTo>
                  <a:pt x="539261" y="234462"/>
                </a:moveTo>
                <a:lnTo>
                  <a:pt x="23446" y="0"/>
                </a:lnTo>
                <a:lnTo>
                  <a:pt x="0" y="422031"/>
                </a:lnTo>
                <a:lnTo>
                  <a:pt x="1016000" y="890954"/>
                </a:lnTo>
                <a:lnTo>
                  <a:pt x="1172307" y="547077"/>
                </a:lnTo>
                <a:lnTo>
                  <a:pt x="679938" y="320431"/>
                </a:lnTo>
                <a:lnTo>
                  <a:pt x="547077" y="429847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 descr="Arrow line to fence icon&#10;&#10;Line extending from the instruction &quot;Fences can be drawn using the shapes/lines/freeform tool&quot; and pointing to the Fencing icon">
            <a:extLst>
              <a:ext uri="{FF2B5EF4-FFF2-40B4-BE49-F238E27FC236}">
                <a16:creationId xmlns:a16="http://schemas.microsoft.com/office/drawing/2014/main" id="{35901CC9-7AB7-AC4C-9C9E-A3CD436D4B60}"/>
              </a:ext>
            </a:extLst>
          </p:cNvPr>
          <p:cNvCxnSpPr>
            <a:cxnSpLocks/>
          </p:cNvCxnSpPr>
          <p:nvPr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32989C-9C4A-448D-A590-DA0A240F8005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Exterior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0B1C1F-670A-4A23-8F5F-436563D6A85D}"/>
              </a:ext>
            </a:extLst>
          </p:cNvPr>
          <p:cNvCxnSpPr/>
          <p:nvPr/>
        </p:nvCxnSpPr>
        <p:spPr>
          <a:xfrm flipH="1" flipV="1">
            <a:off x="3864067" y="1684020"/>
            <a:ext cx="296453" cy="76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39806F-CBC9-4E94-85B8-73F215151289}"/>
              </a:ext>
            </a:extLst>
          </p:cNvPr>
          <p:cNvCxnSpPr/>
          <p:nvPr/>
        </p:nvCxnSpPr>
        <p:spPr>
          <a:xfrm flipH="1">
            <a:off x="3672840" y="1699260"/>
            <a:ext cx="191227" cy="6206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F1A327-FE4D-4670-A0DB-07395E3C5BE2}"/>
              </a:ext>
            </a:extLst>
          </p:cNvPr>
          <p:cNvCxnSpPr/>
          <p:nvPr/>
        </p:nvCxnSpPr>
        <p:spPr>
          <a:xfrm>
            <a:off x="4427220" y="1844040"/>
            <a:ext cx="960120" cy="32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E35421-8D90-4650-9E3A-A5720B254584}"/>
              </a:ext>
            </a:extLst>
          </p:cNvPr>
          <p:cNvCxnSpPr>
            <a:cxnSpLocks/>
          </p:cNvCxnSpPr>
          <p:nvPr/>
        </p:nvCxnSpPr>
        <p:spPr>
          <a:xfrm flipH="1">
            <a:off x="5166360" y="2164080"/>
            <a:ext cx="220980" cy="723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A850FC-7364-44B2-AB23-06F4D59E8922}"/>
              </a:ext>
            </a:extLst>
          </p:cNvPr>
          <p:cNvCxnSpPr/>
          <p:nvPr/>
        </p:nvCxnSpPr>
        <p:spPr>
          <a:xfrm>
            <a:off x="3672840" y="2319891"/>
            <a:ext cx="541020" cy="3013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F84FD5-84C8-498A-BCE7-7F6D676C6876}"/>
              </a:ext>
            </a:extLst>
          </p:cNvPr>
          <p:cNvCxnSpPr/>
          <p:nvPr/>
        </p:nvCxnSpPr>
        <p:spPr>
          <a:xfrm flipH="1" flipV="1">
            <a:off x="4427220" y="2682240"/>
            <a:ext cx="739140" cy="2057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86B655-7FB1-49C2-923C-BECA7D789F8F}"/>
              </a:ext>
            </a:extLst>
          </p:cNvPr>
          <p:cNvCxnSpPr/>
          <p:nvPr/>
        </p:nvCxnSpPr>
        <p:spPr>
          <a:xfrm>
            <a:off x="4213860" y="1691640"/>
            <a:ext cx="213360" cy="685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Icon for the security guard station.">
            <a:extLst>
              <a:ext uri="{FF2B5EF4-FFF2-40B4-BE49-F238E27FC236}">
                <a16:creationId xmlns:a16="http://schemas.microsoft.com/office/drawing/2014/main" id="{DE91ACEE-D1F7-462E-AA7B-80C9594D0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40" y="1888716"/>
            <a:ext cx="258388" cy="261167"/>
          </a:xfrm>
          <a:prstGeom prst="rect">
            <a:avLst/>
          </a:prstGeom>
        </p:spPr>
      </p:pic>
      <p:pic>
        <p:nvPicPr>
          <p:cNvPr id="28" name="Picture 27" descr="Icon for the security guard station.">
            <a:extLst>
              <a:ext uri="{FF2B5EF4-FFF2-40B4-BE49-F238E27FC236}">
                <a16:creationId xmlns:a16="http://schemas.microsoft.com/office/drawing/2014/main" id="{7DF0F22B-5DDB-4640-99D6-666DBDAB7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83" y="1976222"/>
            <a:ext cx="258388" cy="261167"/>
          </a:xfrm>
          <a:prstGeom prst="rect">
            <a:avLst/>
          </a:prstGeom>
        </p:spPr>
      </p:pic>
      <p:pic>
        <p:nvPicPr>
          <p:cNvPr id="29" name="Picture 28" descr="Icon for the security guard station.">
            <a:extLst>
              <a:ext uri="{FF2B5EF4-FFF2-40B4-BE49-F238E27FC236}">
                <a16:creationId xmlns:a16="http://schemas.microsoft.com/office/drawing/2014/main" id="{4127BF48-10E1-4C91-9B35-6BAD7BF71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93" y="3068543"/>
            <a:ext cx="258388" cy="261167"/>
          </a:xfrm>
          <a:prstGeom prst="rect">
            <a:avLst/>
          </a:prstGeom>
        </p:spPr>
      </p:pic>
      <p:pic>
        <p:nvPicPr>
          <p:cNvPr id="30" name="Picture 29" descr="Icon for the security camera.">
            <a:extLst>
              <a:ext uri="{FF2B5EF4-FFF2-40B4-BE49-F238E27FC236}">
                <a16:creationId xmlns:a16="http://schemas.microsoft.com/office/drawing/2014/main" id="{F50603E8-5AAD-4CDA-91A2-B4E2D83CB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83" y="4106513"/>
            <a:ext cx="261167" cy="258388"/>
          </a:xfrm>
          <a:prstGeom prst="rect">
            <a:avLst/>
          </a:prstGeom>
        </p:spPr>
      </p:pic>
      <p:pic>
        <p:nvPicPr>
          <p:cNvPr id="31" name="Picture 30" descr="Icon for the security camera.">
            <a:extLst>
              <a:ext uri="{FF2B5EF4-FFF2-40B4-BE49-F238E27FC236}">
                <a16:creationId xmlns:a16="http://schemas.microsoft.com/office/drawing/2014/main" id="{44770521-786B-4291-A8D9-A0661B68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10" y="2676325"/>
            <a:ext cx="261167" cy="258388"/>
          </a:xfrm>
          <a:prstGeom prst="rect">
            <a:avLst/>
          </a:prstGeom>
        </p:spPr>
      </p:pic>
      <p:pic>
        <p:nvPicPr>
          <p:cNvPr id="32" name="Picture 31" descr="Icon for the security camera.">
            <a:extLst>
              <a:ext uri="{FF2B5EF4-FFF2-40B4-BE49-F238E27FC236}">
                <a16:creationId xmlns:a16="http://schemas.microsoft.com/office/drawing/2014/main" id="{B0418DF8-1BBE-4CB7-8C14-A3D2BA34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83" y="3306245"/>
            <a:ext cx="261167" cy="258388"/>
          </a:xfrm>
          <a:prstGeom prst="rect">
            <a:avLst/>
          </a:prstGeom>
        </p:spPr>
      </p:pic>
      <p:pic>
        <p:nvPicPr>
          <p:cNvPr id="33" name="Picture 32" descr="Icon for the security camera.">
            <a:extLst>
              <a:ext uri="{FF2B5EF4-FFF2-40B4-BE49-F238E27FC236}">
                <a16:creationId xmlns:a16="http://schemas.microsoft.com/office/drawing/2014/main" id="{5AAB94ED-3201-4B7C-BAC4-83C657544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00" y="2341391"/>
            <a:ext cx="261167" cy="258388"/>
          </a:xfrm>
          <a:prstGeom prst="rect">
            <a:avLst/>
          </a:prstGeom>
        </p:spPr>
      </p:pic>
      <p:pic>
        <p:nvPicPr>
          <p:cNvPr id="34" name="Picture 33" descr="Icon for the security camera.">
            <a:extLst>
              <a:ext uri="{FF2B5EF4-FFF2-40B4-BE49-F238E27FC236}">
                <a16:creationId xmlns:a16="http://schemas.microsoft.com/office/drawing/2014/main" id="{7F706FF5-4698-432C-BF1C-DEE559B7C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3" y="2492086"/>
            <a:ext cx="261167" cy="258388"/>
          </a:xfrm>
          <a:prstGeom prst="rect">
            <a:avLst/>
          </a:prstGeom>
        </p:spPr>
      </p:pic>
      <p:pic>
        <p:nvPicPr>
          <p:cNvPr id="35" name="Picture 34" descr="Icon for the security camera.">
            <a:extLst>
              <a:ext uri="{FF2B5EF4-FFF2-40B4-BE49-F238E27FC236}">
                <a16:creationId xmlns:a16="http://schemas.microsoft.com/office/drawing/2014/main" id="{729F7D96-DBB3-4817-8A3E-B5CD888EA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17" y="2492086"/>
            <a:ext cx="261167" cy="258388"/>
          </a:xfrm>
          <a:prstGeom prst="rect">
            <a:avLst/>
          </a:prstGeom>
        </p:spPr>
      </p:pic>
      <p:pic>
        <p:nvPicPr>
          <p:cNvPr id="36" name="Picture 35" descr="Icon for the security camera.">
            <a:extLst>
              <a:ext uri="{FF2B5EF4-FFF2-40B4-BE49-F238E27FC236}">
                <a16:creationId xmlns:a16="http://schemas.microsoft.com/office/drawing/2014/main" id="{8FC8A5E6-FA55-43E9-A25B-0BB4A6E93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16" y="2682240"/>
            <a:ext cx="261167" cy="258388"/>
          </a:xfrm>
          <a:prstGeom prst="rect">
            <a:avLst/>
          </a:prstGeom>
        </p:spPr>
      </p:pic>
      <p:pic>
        <p:nvPicPr>
          <p:cNvPr id="37" name="Picture 36" descr="Icon for the security camera.">
            <a:extLst>
              <a:ext uri="{FF2B5EF4-FFF2-40B4-BE49-F238E27FC236}">
                <a16:creationId xmlns:a16="http://schemas.microsoft.com/office/drawing/2014/main" id="{84C35C41-A2FD-4300-9964-AB9508F18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0" y="4529755"/>
            <a:ext cx="261167" cy="258388"/>
          </a:xfrm>
          <a:prstGeom prst="rect">
            <a:avLst/>
          </a:prstGeom>
        </p:spPr>
      </p:pic>
      <p:pic>
        <p:nvPicPr>
          <p:cNvPr id="38" name="Picture 37" descr="Icon for the security camera.">
            <a:extLst>
              <a:ext uri="{FF2B5EF4-FFF2-40B4-BE49-F238E27FC236}">
                <a16:creationId xmlns:a16="http://schemas.microsoft.com/office/drawing/2014/main" id="{11C2FF1C-08CE-495A-A393-8CA06DFA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06" y="3621417"/>
            <a:ext cx="261167" cy="258388"/>
          </a:xfrm>
          <a:prstGeom prst="rect">
            <a:avLst/>
          </a:prstGeom>
        </p:spPr>
      </p:pic>
      <p:pic>
        <p:nvPicPr>
          <p:cNvPr id="39" name="Picture 38" descr="Icon for the security camera.">
            <a:extLst>
              <a:ext uri="{FF2B5EF4-FFF2-40B4-BE49-F238E27FC236}">
                <a16:creationId xmlns:a16="http://schemas.microsoft.com/office/drawing/2014/main" id="{E5D9AC0D-7FA6-4301-B36D-0CBC6217B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2" y="3573674"/>
            <a:ext cx="261167" cy="258388"/>
          </a:xfrm>
          <a:prstGeom prst="rect">
            <a:avLst/>
          </a:prstGeom>
        </p:spPr>
      </p:pic>
      <p:pic>
        <p:nvPicPr>
          <p:cNvPr id="40" name="Picture 39" descr="Icon for the security camera.">
            <a:extLst>
              <a:ext uri="{FF2B5EF4-FFF2-40B4-BE49-F238E27FC236}">
                <a16:creationId xmlns:a16="http://schemas.microsoft.com/office/drawing/2014/main" id="{26699782-5273-4408-AC7D-9FED44308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56" y="2996310"/>
            <a:ext cx="261167" cy="258388"/>
          </a:xfrm>
          <a:prstGeom prst="rect">
            <a:avLst/>
          </a:prstGeom>
        </p:spPr>
      </p:pic>
      <p:pic>
        <p:nvPicPr>
          <p:cNvPr id="41" name="Picture 40" descr="Icon for the security camera.">
            <a:extLst>
              <a:ext uri="{FF2B5EF4-FFF2-40B4-BE49-F238E27FC236}">
                <a16:creationId xmlns:a16="http://schemas.microsoft.com/office/drawing/2014/main" id="{232AAAB6-57DE-49F8-A4E7-6B863474D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83" y="2076743"/>
            <a:ext cx="261167" cy="258388"/>
          </a:xfrm>
          <a:prstGeom prst="rect">
            <a:avLst/>
          </a:prstGeom>
        </p:spPr>
      </p:pic>
      <p:pic>
        <p:nvPicPr>
          <p:cNvPr id="42" name="Picture 41" descr="Icon for the security camera.">
            <a:extLst>
              <a:ext uri="{FF2B5EF4-FFF2-40B4-BE49-F238E27FC236}">
                <a16:creationId xmlns:a16="http://schemas.microsoft.com/office/drawing/2014/main" id="{6B3C7ADD-781D-4685-ACD0-B9315067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10" y="2069695"/>
            <a:ext cx="261167" cy="258388"/>
          </a:xfrm>
          <a:prstGeom prst="rect">
            <a:avLst/>
          </a:prstGeom>
        </p:spPr>
      </p:pic>
      <p:pic>
        <p:nvPicPr>
          <p:cNvPr id="43" name="Picture 42" descr="Icon for the security camera.">
            <a:extLst>
              <a:ext uri="{FF2B5EF4-FFF2-40B4-BE49-F238E27FC236}">
                <a16:creationId xmlns:a16="http://schemas.microsoft.com/office/drawing/2014/main" id="{6192DA7B-B5C5-457F-AF53-87FA2E506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6" y="3414843"/>
            <a:ext cx="261167" cy="258388"/>
          </a:xfrm>
          <a:prstGeom prst="rect">
            <a:avLst/>
          </a:prstGeom>
        </p:spPr>
      </p:pic>
      <p:pic>
        <p:nvPicPr>
          <p:cNvPr id="44" name="Picture 43" descr="Icon for external lighting.">
            <a:extLst>
              <a:ext uri="{FF2B5EF4-FFF2-40B4-BE49-F238E27FC236}">
                <a16:creationId xmlns:a16="http://schemas.microsoft.com/office/drawing/2014/main" id="{EC3C7996-2D51-4668-A647-C4E6CCD7C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94" y="2041618"/>
            <a:ext cx="258388" cy="258388"/>
          </a:xfrm>
          <a:prstGeom prst="rect">
            <a:avLst/>
          </a:prstGeom>
        </p:spPr>
      </p:pic>
      <p:pic>
        <p:nvPicPr>
          <p:cNvPr id="45" name="Picture 44" descr="Icon for external lighting.">
            <a:extLst>
              <a:ext uri="{FF2B5EF4-FFF2-40B4-BE49-F238E27FC236}">
                <a16:creationId xmlns:a16="http://schemas.microsoft.com/office/drawing/2014/main" id="{CEF22318-7403-4D3B-A082-8A2EE8EE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94" y="3047857"/>
            <a:ext cx="258388" cy="258388"/>
          </a:xfrm>
          <a:prstGeom prst="rect">
            <a:avLst/>
          </a:prstGeom>
        </p:spPr>
      </p:pic>
      <p:pic>
        <p:nvPicPr>
          <p:cNvPr id="46" name="Picture 45" descr="Icon for external lighting.">
            <a:extLst>
              <a:ext uri="{FF2B5EF4-FFF2-40B4-BE49-F238E27FC236}">
                <a16:creationId xmlns:a16="http://schemas.microsoft.com/office/drawing/2014/main" id="{EDDF23F0-CFF8-4D5B-9410-9433FD07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89" y="3306245"/>
            <a:ext cx="258388" cy="258388"/>
          </a:xfrm>
          <a:prstGeom prst="rect">
            <a:avLst/>
          </a:prstGeom>
        </p:spPr>
      </p:pic>
      <p:pic>
        <p:nvPicPr>
          <p:cNvPr id="47" name="Picture 46" descr="Icon for external lighting.">
            <a:extLst>
              <a:ext uri="{FF2B5EF4-FFF2-40B4-BE49-F238E27FC236}">
                <a16:creationId xmlns:a16="http://schemas.microsoft.com/office/drawing/2014/main" id="{587D22B7-03EA-47DA-BE24-7B822EA2A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16" y="2396836"/>
            <a:ext cx="258388" cy="258388"/>
          </a:xfrm>
          <a:prstGeom prst="rect">
            <a:avLst/>
          </a:prstGeom>
        </p:spPr>
      </p:pic>
      <p:pic>
        <p:nvPicPr>
          <p:cNvPr id="48" name="Picture 47" descr="Icon for external lighting.">
            <a:extLst>
              <a:ext uri="{FF2B5EF4-FFF2-40B4-BE49-F238E27FC236}">
                <a16:creationId xmlns:a16="http://schemas.microsoft.com/office/drawing/2014/main" id="{3B9ECB88-B751-4C09-AA4E-B868342B2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6" y="2431758"/>
            <a:ext cx="258388" cy="258388"/>
          </a:xfrm>
          <a:prstGeom prst="rect">
            <a:avLst/>
          </a:prstGeom>
        </p:spPr>
      </p:pic>
      <p:pic>
        <p:nvPicPr>
          <p:cNvPr id="49" name="Picture 48" descr="Icon for external lighting.">
            <a:extLst>
              <a:ext uri="{FF2B5EF4-FFF2-40B4-BE49-F238E27FC236}">
                <a16:creationId xmlns:a16="http://schemas.microsoft.com/office/drawing/2014/main" id="{80330D10-9CDA-46E8-8D69-6F6158BBB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13" y="2655224"/>
            <a:ext cx="258388" cy="258388"/>
          </a:xfrm>
          <a:prstGeom prst="rect">
            <a:avLst/>
          </a:prstGeom>
        </p:spPr>
      </p:pic>
      <p:pic>
        <p:nvPicPr>
          <p:cNvPr id="50" name="Picture 49" descr="Icon for external lighting.">
            <a:extLst>
              <a:ext uri="{FF2B5EF4-FFF2-40B4-BE49-F238E27FC236}">
                <a16:creationId xmlns:a16="http://schemas.microsoft.com/office/drawing/2014/main" id="{85584E08-6F02-4BA8-A323-95A73951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41" y="1691640"/>
            <a:ext cx="258388" cy="258388"/>
          </a:xfrm>
          <a:prstGeom prst="rect">
            <a:avLst/>
          </a:prstGeom>
        </p:spPr>
      </p:pic>
      <p:pic>
        <p:nvPicPr>
          <p:cNvPr id="51" name="Picture 50" descr="Icon for external lighting.">
            <a:extLst>
              <a:ext uri="{FF2B5EF4-FFF2-40B4-BE49-F238E27FC236}">
                <a16:creationId xmlns:a16="http://schemas.microsoft.com/office/drawing/2014/main" id="{6A2A2B95-FBE2-47D7-AFD0-900DD34E6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32" y="4704524"/>
            <a:ext cx="258388" cy="258388"/>
          </a:xfrm>
          <a:prstGeom prst="rect">
            <a:avLst/>
          </a:prstGeom>
        </p:spPr>
      </p:pic>
      <p:pic>
        <p:nvPicPr>
          <p:cNvPr id="52" name="Picture 51" descr="Icon for external lighting.">
            <a:extLst>
              <a:ext uri="{FF2B5EF4-FFF2-40B4-BE49-F238E27FC236}">
                <a16:creationId xmlns:a16="http://schemas.microsoft.com/office/drawing/2014/main" id="{A726E87E-7592-4ECC-A349-82B954076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44" y="4442806"/>
            <a:ext cx="258388" cy="258388"/>
          </a:xfrm>
          <a:prstGeom prst="rect">
            <a:avLst/>
          </a:prstGeom>
        </p:spPr>
      </p:pic>
      <p:pic>
        <p:nvPicPr>
          <p:cNvPr id="53" name="Picture 52" descr="Icon for external lighting.">
            <a:extLst>
              <a:ext uri="{FF2B5EF4-FFF2-40B4-BE49-F238E27FC236}">
                <a16:creationId xmlns:a16="http://schemas.microsoft.com/office/drawing/2014/main" id="{8ACFDBDB-F740-4C84-8E90-C8DFAE9CA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79" y="4002950"/>
            <a:ext cx="258388" cy="258388"/>
          </a:xfrm>
          <a:prstGeom prst="rect">
            <a:avLst/>
          </a:prstGeom>
        </p:spPr>
      </p:pic>
      <p:pic>
        <p:nvPicPr>
          <p:cNvPr id="54" name="Picture 53" descr="Icon for external lighting.">
            <a:extLst>
              <a:ext uri="{FF2B5EF4-FFF2-40B4-BE49-F238E27FC236}">
                <a16:creationId xmlns:a16="http://schemas.microsoft.com/office/drawing/2014/main" id="{9F3BFDE6-1365-4B84-A56E-49A0D9E91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71" y="2159145"/>
            <a:ext cx="258388" cy="258388"/>
          </a:xfrm>
          <a:prstGeom prst="rect">
            <a:avLst/>
          </a:prstGeom>
        </p:spPr>
      </p:pic>
      <p:pic>
        <p:nvPicPr>
          <p:cNvPr id="55" name="Picture 54" descr="Icon for external lighting.">
            <a:extLst>
              <a:ext uri="{FF2B5EF4-FFF2-40B4-BE49-F238E27FC236}">
                <a16:creationId xmlns:a16="http://schemas.microsoft.com/office/drawing/2014/main" id="{CAE0BC19-7176-4CDD-8CD6-51D350C5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44" y="3285649"/>
            <a:ext cx="258388" cy="258388"/>
          </a:xfrm>
          <a:prstGeom prst="rect">
            <a:avLst/>
          </a:prstGeom>
        </p:spPr>
      </p:pic>
      <p:pic>
        <p:nvPicPr>
          <p:cNvPr id="56" name="Picture 55" descr="Icon for external lighting.">
            <a:extLst>
              <a:ext uri="{FF2B5EF4-FFF2-40B4-BE49-F238E27FC236}">
                <a16:creationId xmlns:a16="http://schemas.microsoft.com/office/drawing/2014/main" id="{D8FDE55C-F774-4629-967B-2F0C9BB5D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58" y="2414260"/>
            <a:ext cx="258388" cy="258388"/>
          </a:xfrm>
          <a:prstGeom prst="rect">
            <a:avLst/>
          </a:prstGeom>
        </p:spPr>
      </p:pic>
      <p:pic>
        <p:nvPicPr>
          <p:cNvPr id="57" name="Picture 56" descr="Icon for external lighting.">
            <a:extLst>
              <a:ext uri="{FF2B5EF4-FFF2-40B4-BE49-F238E27FC236}">
                <a16:creationId xmlns:a16="http://schemas.microsoft.com/office/drawing/2014/main" id="{68C62F18-7ADF-4158-9621-0F8CD4A40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21" y="4235707"/>
            <a:ext cx="258388" cy="258388"/>
          </a:xfrm>
          <a:prstGeom prst="rect">
            <a:avLst/>
          </a:prstGeom>
        </p:spPr>
      </p:pic>
      <p:pic>
        <p:nvPicPr>
          <p:cNvPr id="58" name="Picture 57" descr="Icon for external lighting.">
            <a:extLst>
              <a:ext uri="{FF2B5EF4-FFF2-40B4-BE49-F238E27FC236}">
                <a16:creationId xmlns:a16="http://schemas.microsoft.com/office/drawing/2014/main" id="{AAC9D17D-11A9-4017-A851-D99434D31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99" y="4066730"/>
            <a:ext cx="258388" cy="258388"/>
          </a:xfrm>
          <a:prstGeom prst="rect">
            <a:avLst/>
          </a:prstGeom>
        </p:spPr>
      </p:pic>
      <p:pic>
        <p:nvPicPr>
          <p:cNvPr id="59" name="Picture 58" descr="Icon for external lighting.">
            <a:extLst>
              <a:ext uri="{FF2B5EF4-FFF2-40B4-BE49-F238E27FC236}">
                <a16:creationId xmlns:a16="http://schemas.microsoft.com/office/drawing/2014/main" id="{4B7BF8AC-031B-4B05-9EF3-373D3BF3E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7" y="5088800"/>
            <a:ext cx="258388" cy="258388"/>
          </a:xfrm>
          <a:prstGeom prst="rect">
            <a:avLst/>
          </a:prstGeom>
        </p:spPr>
      </p:pic>
      <p:pic>
        <p:nvPicPr>
          <p:cNvPr id="60" name="Picture 59" descr="Icon for external lighting.">
            <a:extLst>
              <a:ext uri="{FF2B5EF4-FFF2-40B4-BE49-F238E27FC236}">
                <a16:creationId xmlns:a16="http://schemas.microsoft.com/office/drawing/2014/main" id="{A36F5069-C0B6-4B8D-84E5-03A9F7FD0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78" y="1326211"/>
            <a:ext cx="258388" cy="258388"/>
          </a:xfrm>
          <a:prstGeom prst="rect">
            <a:avLst/>
          </a:prstGeom>
        </p:spPr>
      </p:pic>
      <p:pic>
        <p:nvPicPr>
          <p:cNvPr id="61" name="Picture 60" descr="Icon for external lighting.">
            <a:extLst>
              <a:ext uri="{FF2B5EF4-FFF2-40B4-BE49-F238E27FC236}">
                <a16:creationId xmlns:a16="http://schemas.microsoft.com/office/drawing/2014/main" id="{BFDC7985-36D8-47E1-8A69-5C035C715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1501832"/>
            <a:ext cx="258388" cy="258388"/>
          </a:xfrm>
          <a:prstGeom prst="rect">
            <a:avLst/>
          </a:prstGeom>
        </p:spPr>
      </p:pic>
      <p:pic>
        <p:nvPicPr>
          <p:cNvPr id="62" name="Picture 61" descr="Icon for external lighting.">
            <a:extLst>
              <a:ext uri="{FF2B5EF4-FFF2-40B4-BE49-F238E27FC236}">
                <a16:creationId xmlns:a16="http://schemas.microsoft.com/office/drawing/2014/main" id="{E320BFE3-B6A1-4907-92E1-A7893B76B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81" y="3285649"/>
            <a:ext cx="258388" cy="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 for the public entrance with security guard / ID badge check. Booth for visitor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47" y="791952"/>
            <a:ext cx="258388" cy="261167"/>
          </a:xfrm>
          <a:prstGeom prst="rect">
            <a:avLst/>
          </a:prstGeom>
        </p:spPr>
      </p:pic>
      <p:pic>
        <p:nvPicPr>
          <p:cNvPr id="6" name="Picture 5" descr="Icon for the geofencing RFID system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40343"/>
            <a:ext cx="258388" cy="258388"/>
          </a:xfrm>
          <a:prstGeom prst="rect">
            <a:avLst/>
          </a:prstGeom>
        </p:spPr>
      </p:pic>
      <p:pic>
        <p:nvPicPr>
          <p:cNvPr id="7" name="Picture 6" descr="Icon for the security camera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6" y="8140343"/>
            <a:ext cx="261167" cy="258388"/>
          </a:xfrm>
          <a:prstGeom prst="rect">
            <a:avLst/>
          </a:prstGeom>
        </p:spPr>
      </p:pic>
      <p:pic>
        <p:nvPicPr>
          <p:cNvPr id="8" name="Picture 7" descr="Icon for the employee entrance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7898"/>
            <a:ext cx="261167" cy="261167"/>
          </a:xfrm>
          <a:prstGeom prst="rect">
            <a:avLst/>
          </a:prstGeom>
        </p:spPr>
      </p:pic>
      <p:pic>
        <p:nvPicPr>
          <p:cNvPr id="10" name="Picture 9" descr="Icon for the exit sign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40343"/>
            <a:ext cx="261167" cy="258388"/>
          </a:xfrm>
          <a:prstGeom prst="rect">
            <a:avLst/>
          </a:prstGeom>
        </p:spPr>
      </p:pic>
      <p:pic>
        <p:nvPicPr>
          <p:cNvPr id="13" name="Picture 12" descr="Icon for the security guard station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7898"/>
            <a:ext cx="258388" cy="261167"/>
          </a:xfrm>
          <a:prstGeom prst="rect">
            <a:avLst/>
          </a:prstGeom>
        </p:spPr>
      </p:pic>
      <p:pic>
        <p:nvPicPr>
          <p:cNvPr id="14" name="Picture 13" descr="Icon for metal detector / bag check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5" y="7807898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EBC71-030C-4C26-9901-B120C11AEF72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Lobby</a:t>
            </a:r>
          </a:p>
        </p:txBody>
      </p:sp>
      <p:pic>
        <p:nvPicPr>
          <p:cNvPr id="11" name="Picture 10" descr="Icon for metal detector / bag check.">
            <a:extLst>
              <a:ext uri="{FF2B5EF4-FFF2-40B4-BE49-F238E27FC236}">
                <a16:creationId xmlns:a16="http://schemas.microsoft.com/office/drawing/2014/main" id="{28FE628A-D265-4274-B34E-2B72E23E7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00" y="6324538"/>
            <a:ext cx="258388" cy="261167"/>
          </a:xfrm>
          <a:prstGeom prst="rect">
            <a:avLst/>
          </a:prstGeom>
        </p:spPr>
      </p:pic>
      <p:pic>
        <p:nvPicPr>
          <p:cNvPr id="15" name="Picture 14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3CC6FDC8-76AB-4C8D-9545-9AB162CA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35" y="7796134"/>
            <a:ext cx="258388" cy="261167"/>
          </a:xfrm>
          <a:prstGeom prst="rect">
            <a:avLst/>
          </a:prstGeom>
        </p:spPr>
      </p:pic>
      <p:pic>
        <p:nvPicPr>
          <p:cNvPr id="16" name="Picture 15" descr="Icon for the exit sign.">
            <a:extLst>
              <a:ext uri="{FF2B5EF4-FFF2-40B4-BE49-F238E27FC236}">
                <a16:creationId xmlns:a16="http://schemas.microsoft.com/office/drawing/2014/main" id="{39FA002E-79C6-4AA2-B33A-BD0C2A930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6" y="5266515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exit sign.">
            <a:extLst>
              <a:ext uri="{FF2B5EF4-FFF2-40B4-BE49-F238E27FC236}">
                <a16:creationId xmlns:a16="http://schemas.microsoft.com/office/drawing/2014/main" id="{DFCD72A7-97C3-4CB1-AF1F-574801459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16" y="6195344"/>
            <a:ext cx="261167" cy="258388"/>
          </a:xfrm>
          <a:prstGeom prst="rect">
            <a:avLst/>
          </a:prstGeom>
        </p:spPr>
      </p:pic>
      <p:pic>
        <p:nvPicPr>
          <p:cNvPr id="18" name="Picture 17" descr="Icon for the security guard station.">
            <a:extLst>
              <a:ext uri="{FF2B5EF4-FFF2-40B4-BE49-F238E27FC236}">
                <a16:creationId xmlns:a16="http://schemas.microsoft.com/office/drawing/2014/main" id="{3126EB14-F819-4B24-8762-3DCC17B83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25" y="6190394"/>
            <a:ext cx="258388" cy="261167"/>
          </a:xfrm>
          <a:prstGeom prst="rect">
            <a:avLst/>
          </a:prstGeom>
        </p:spPr>
      </p:pic>
      <p:pic>
        <p:nvPicPr>
          <p:cNvPr id="19" name="Picture 18" descr="Icon for the geofencing RFID system.">
            <a:extLst>
              <a:ext uri="{FF2B5EF4-FFF2-40B4-BE49-F238E27FC236}">
                <a16:creationId xmlns:a16="http://schemas.microsoft.com/office/drawing/2014/main" id="{54CA5781-7A88-4E55-827E-B1A3F9142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85" y="6215868"/>
            <a:ext cx="258388" cy="258388"/>
          </a:xfrm>
          <a:prstGeom prst="rect">
            <a:avLst/>
          </a:prstGeom>
        </p:spPr>
      </p:pic>
      <p:pic>
        <p:nvPicPr>
          <p:cNvPr id="20" name="Picture 19" descr="Icon for the geofencing RFID system.">
            <a:extLst>
              <a:ext uri="{FF2B5EF4-FFF2-40B4-BE49-F238E27FC236}">
                <a16:creationId xmlns:a16="http://schemas.microsoft.com/office/drawing/2014/main" id="{2C5CBCE3-4BFE-458E-9203-75D083F0A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29" y="1086699"/>
            <a:ext cx="258388" cy="258388"/>
          </a:xfrm>
          <a:prstGeom prst="rect">
            <a:avLst/>
          </a:prstGeom>
        </p:spPr>
      </p:pic>
      <p:pic>
        <p:nvPicPr>
          <p:cNvPr id="21" name="Picture 20" descr="Icon for the geofencing RFID system.">
            <a:extLst>
              <a:ext uri="{FF2B5EF4-FFF2-40B4-BE49-F238E27FC236}">
                <a16:creationId xmlns:a16="http://schemas.microsoft.com/office/drawing/2014/main" id="{17EBB335-EB61-40E9-9158-BA866AB07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95" y="5603971"/>
            <a:ext cx="258388" cy="258388"/>
          </a:xfrm>
          <a:prstGeom prst="rect">
            <a:avLst/>
          </a:prstGeom>
        </p:spPr>
      </p:pic>
      <p:pic>
        <p:nvPicPr>
          <p:cNvPr id="22" name="Picture 21" descr="Icon for the geofencing RFID system.">
            <a:extLst>
              <a:ext uri="{FF2B5EF4-FFF2-40B4-BE49-F238E27FC236}">
                <a16:creationId xmlns:a16="http://schemas.microsoft.com/office/drawing/2014/main" id="{6BBC855C-259B-4B5E-B933-0EC065F08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42" y="3220000"/>
            <a:ext cx="258388" cy="258388"/>
          </a:xfrm>
          <a:prstGeom prst="rect">
            <a:avLst/>
          </a:prstGeom>
        </p:spPr>
      </p:pic>
      <p:pic>
        <p:nvPicPr>
          <p:cNvPr id="23" name="Picture 22" descr="Icon for the geofencing RFID system.">
            <a:extLst>
              <a:ext uri="{FF2B5EF4-FFF2-40B4-BE49-F238E27FC236}">
                <a16:creationId xmlns:a16="http://schemas.microsoft.com/office/drawing/2014/main" id="{388F0FA3-AE55-47DD-88A8-085BD40C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4545188"/>
            <a:ext cx="258388" cy="258388"/>
          </a:xfrm>
          <a:prstGeom prst="rect">
            <a:avLst/>
          </a:prstGeom>
        </p:spPr>
      </p:pic>
      <p:pic>
        <p:nvPicPr>
          <p:cNvPr id="24" name="Picture 23" descr="Icon for the security camera.">
            <a:extLst>
              <a:ext uri="{FF2B5EF4-FFF2-40B4-BE49-F238E27FC236}">
                <a16:creationId xmlns:a16="http://schemas.microsoft.com/office/drawing/2014/main" id="{4ECC8EAA-95DD-4703-8C06-8502004B0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5" y="6215868"/>
            <a:ext cx="261167" cy="258388"/>
          </a:xfrm>
          <a:prstGeom prst="rect">
            <a:avLst/>
          </a:prstGeom>
        </p:spPr>
      </p:pic>
      <p:pic>
        <p:nvPicPr>
          <p:cNvPr id="25" name="Picture 24" descr="Icon for the security camera.">
            <a:extLst>
              <a:ext uri="{FF2B5EF4-FFF2-40B4-BE49-F238E27FC236}">
                <a16:creationId xmlns:a16="http://schemas.microsoft.com/office/drawing/2014/main" id="{0A359351-DF9D-4B97-8585-BAE0FDDFB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26" y="6215868"/>
            <a:ext cx="261167" cy="258388"/>
          </a:xfrm>
          <a:prstGeom prst="rect">
            <a:avLst/>
          </a:prstGeom>
        </p:spPr>
      </p:pic>
      <p:pic>
        <p:nvPicPr>
          <p:cNvPr id="26" name="Picture 25" descr="Icon for the security camera.">
            <a:extLst>
              <a:ext uri="{FF2B5EF4-FFF2-40B4-BE49-F238E27FC236}">
                <a16:creationId xmlns:a16="http://schemas.microsoft.com/office/drawing/2014/main" id="{25788CD4-1976-400B-B074-85863D4F7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06" y="5524903"/>
            <a:ext cx="261167" cy="258388"/>
          </a:xfrm>
          <a:prstGeom prst="rect">
            <a:avLst/>
          </a:prstGeom>
        </p:spPr>
      </p:pic>
      <p:pic>
        <p:nvPicPr>
          <p:cNvPr id="27" name="Picture 26" descr="Icon for the security camera.">
            <a:extLst>
              <a:ext uri="{FF2B5EF4-FFF2-40B4-BE49-F238E27FC236}">
                <a16:creationId xmlns:a16="http://schemas.microsoft.com/office/drawing/2014/main" id="{4771BFD6-291C-4152-8947-6A0CBFCB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28" y="4572923"/>
            <a:ext cx="261167" cy="258388"/>
          </a:xfrm>
          <a:prstGeom prst="rect">
            <a:avLst/>
          </a:prstGeom>
        </p:spPr>
      </p:pic>
      <p:pic>
        <p:nvPicPr>
          <p:cNvPr id="28" name="Picture 27" descr="Icon for the security camera.">
            <a:extLst>
              <a:ext uri="{FF2B5EF4-FFF2-40B4-BE49-F238E27FC236}">
                <a16:creationId xmlns:a16="http://schemas.microsoft.com/office/drawing/2014/main" id="{DC0ACE00-98B5-49C5-BCF4-8998824E3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90" y="1641571"/>
            <a:ext cx="261167" cy="258388"/>
          </a:xfrm>
          <a:prstGeom prst="rect">
            <a:avLst/>
          </a:prstGeom>
        </p:spPr>
      </p:pic>
      <p:pic>
        <p:nvPicPr>
          <p:cNvPr id="29" name="Picture 28" descr="Icon for the security camera.">
            <a:extLst>
              <a:ext uri="{FF2B5EF4-FFF2-40B4-BE49-F238E27FC236}">
                <a16:creationId xmlns:a16="http://schemas.microsoft.com/office/drawing/2014/main" id="{2D265EA7-4B04-4320-B3CE-174F34A58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29" y="1652024"/>
            <a:ext cx="261167" cy="258388"/>
          </a:xfrm>
          <a:prstGeom prst="rect">
            <a:avLst/>
          </a:prstGeom>
        </p:spPr>
      </p:pic>
      <p:pic>
        <p:nvPicPr>
          <p:cNvPr id="30" name="Picture 29" descr="Icon for the security camera.">
            <a:extLst>
              <a:ext uri="{FF2B5EF4-FFF2-40B4-BE49-F238E27FC236}">
                <a16:creationId xmlns:a16="http://schemas.microsoft.com/office/drawing/2014/main" id="{DE140D92-5E8F-4E8E-AF58-C217D5D1C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7" y="4533451"/>
            <a:ext cx="261167" cy="258388"/>
          </a:xfrm>
          <a:prstGeom prst="rect">
            <a:avLst/>
          </a:prstGeom>
        </p:spPr>
      </p:pic>
      <p:pic>
        <p:nvPicPr>
          <p:cNvPr id="31" name="Picture 30" descr="Icon for the security camera.">
            <a:extLst>
              <a:ext uri="{FF2B5EF4-FFF2-40B4-BE49-F238E27FC236}">
                <a16:creationId xmlns:a16="http://schemas.microsoft.com/office/drawing/2014/main" id="{CEFE9A08-DF8F-44A0-B18D-7DF3B0888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39" y="3204074"/>
            <a:ext cx="261167" cy="258388"/>
          </a:xfrm>
          <a:prstGeom prst="rect">
            <a:avLst/>
          </a:prstGeom>
        </p:spPr>
      </p:pic>
      <p:pic>
        <p:nvPicPr>
          <p:cNvPr id="32" name="Picture 31" descr="Icon for the security camera.">
            <a:extLst>
              <a:ext uri="{FF2B5EF4-FFF2-40B4-BE49-F238E27FC236}">
                <a16:creationId xmlns:a16="http://schemas.microsoft.com/office/drawing/2014/main" id="{FD39054C-1FF1-4E9E-8432-EE7AB09FF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42" y="4927570"/>
            <a:ext cx="261167" cy="258388"/>
          </a:xfrm>
          <a:prstGeom prst="rect">
            <a:avLst/>
          </a:prstGeom>
        </p:spPr>
      </p:pic>
      <p:pic>
        <p:nvPicPr>
          <p:cNvPr id="33" name="Picture 32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634649E7-B20C-4BA9-B00A-FB64F2D2A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83" y="6190393"/>
            <a:ext cx="258388" cy="261167"/>
          </a:xfrm>
          <a:prstGeom prst="rect">
            <a:avLst/>
          </a:prstGeom>
        </p:spPr>
      </p:pic>
      <p:pic>
        <p:nvPicPr>
          <p:cNvPr id="35" name="Picture 34" descr="Icon for the employee entrance.">
            <a:extLst>
              <a:ext uri="{FF2B5EF4-FFF2-40B4-BE49-F238E27FC236}">
                <a16:creationId xmlns:a16="http://schemas.microsoft.com/office/drawing/2014/main" id="{2DA3112C-3225-44E1-B815-763E23AF1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76" y="4911734"/>
            <a:ext cx="261167" cy="261167"/>
          </a:xfrm>
          <a:prstGeom prst="rect">
            <a:avLst/>
          </a:prstGeom>
        </p:spPr>
      </p:pic>
      <p:pic>
        <p:nvPicPr>
          <p:cNvPr id="36" name="Picture 35" descr="Icon for the employee entrance.">
            <a:extLst>
              <a:ext uri="{FF2B5EF4-FFF2-40B4-BE49-F238E27FC236}">
                <a16:creationId xmlns:a16="http://schemas.microsoft.com/office/drawing/2014/main" id="{3BDD6D59-4A3F-4FAA-A6B8-F64039F5E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71" y="5005348"/>
            <a:ext cx="261167" cy="261167"/>
          </a:xfrm>
          <a:prstGeom prst="rect">
            <a:avLst/>
          </a:prstGeom>
        </p:spPr>
      </p:pic>
      <p:pic>
        <p:nvPicPr>
          <p:cNvPr id="37" name="Picture 36" descr="Icon for the employee entrance.">
            <a:extLst>
              <a:ext uri="{FF2B5EF4-FFF2-40B4-BE49-F238E27FC236}">
                <a16:creationId xmlns:a16="http://schemas.microsoft.com/office/drawing/2014/main" id="{BF2F0382-AFA5-423C-B403-2601CF8DA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83" y="5275229"/>
            <a:ext cx="261167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D9A28D72-C371-694B-945F-0B02C00A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7897"/>
            <a:ext cx="258388" cy="261167"/>
          </a:xfrm>
          <a:prstGeom prst="rect">
            <a:avLst/>
          </a:prstGeom>
        </p:spPr>
      </p:pic>
      <p:pic>
        <p:nvPicPr>
          <p:cNvPr id="13" name="Picture 12" descr="Icon for the geofencing RFID system.">
            <a:extLst>
              <a:ext uri="{FF2B5EF4-FFF2-40B4-BE49-F238E27FC236}">
                <a16:creationId xmlns:a16="http://schemas.microsoft.com/office/drawing/2014/main" id="{E0657C2B-1AFC-C247-8244-7963D08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40343"/>
            <a:ext cx="258388" cy="258388"/>
          </a:xfrm>
          <a:prstGeom prst="rect">
            <a:avLst/>
          </a:prstGeom>
        </p:spPr>
      </p:pic>
      <p:pic>
        <p:nvPicPr>
          <p:cNvPr id="14" name="Picture 13" descr="Security camera icon.">
            <a:extLst>
              <a:ext uri="{FF2B5EF4-FFF2-40B4-BE49-F238E27FC236}">
                <a16:creationId xmlns:a16="http://schemas.microsoft.com/office/drawing/2014/main" id="{7DDDFED8-127D-B54B-91F9-B170B68F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6" y="8140343"/>
            <a:ext cx="261167" cy="258388"/>
          </a:xfrm>
          <a:prstGeom prst="rect">
            <a:avLst/>
          </a:prstGeom>
        </p:spPr>
      </p:pic>
      <p:pic>
        <p:nvPicPr>
          <p:cNvPr id="15" name="Picture 14" descr="Icon for the employee entrance.">
            <a:extLst>
              <a:ext uri="{FF2B5EF4-FFF2-40B4-BE49-F238E27FC236}">
                <a16:creationId xmlns:a16="http://schemas.microsoft.com/office/drawing/2014/main" id="{9EB28F26-3C7B-A245-8B6A-1275A42FA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7898"/>
            <a:ext cx="261167" cy="261167"/>
          </a:xfrm>
          <a:prstGeom prst="rect">
            <a:avLst/>
          </a:prstGeom>
        </p:spPr>
      </p:pic>
      <p:pic>
        <p:nvPicPr>
          <p:cNvPr id="16" name="Picture 15" descr="Icon for the lighted exit sign.">
            <a:extLst>
              <a:ext uri="{FF2B5EF4-FFF2-40B4-BE49-F238E27FC236}">
                <a16:creationId xmlns:a16="http://schemas.microsoft.com/office/drawing/2014/main" id="{C41C43D8-85E0-234E-BBEB-656302914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40343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guard station.">
            <a:extLst>
              <a:ext uri="{FF2B5EF4-FFF2-40B4-BE49-F238E27FC236}">
                <a16:creationId xmlns:a16="http://schemas.microsoft.com/office/drawing/2014/main" id="{3741673D-071C-B44C-9050-4EFA5677C1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7898"/>
            <a:ext cx="258388" cy="261167"/>
          </a:xfrm>
          <a:prstGeom prst="rect">
            <a:avLst/>
          </a:prstGeom>
        </p:spPr>
      </p:pic>
      <p:pic>
        <p:nvPicPr>
          <p:cNvPr id="18" name="Picture 17" descr="Icon for metal detectors.">
            <a:extLst>
              <a:ext uri="{FF2B5EF4-FFF2-40B4-BE49-F238E27FC236}">
                <a16:creationId xmlns:a16="http://schemas.microsoft.com/office/drawing/2014/main" id="{EAD3B5E3-F198-514E-A3BD-E5C42BDF7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5" y="7807898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0FE92-B7AF-492A-BFB0-1F3043CF01EC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Lato"/>
              </a:rPr>
              <a:t>Maternity Unit</a:t>
            </a:r>
          </a:p>
        </p:txBody>
      </p:sp>
      <p:pic>
        <p:nvPicPr>
          <p:cNvPr id="10" name="Picture 9" descr="Icon for the lighted exit sign.">
            <a:extLst>
              <a:ext uri="{FF2B5EF4-FFF2-40B4-BE49-F238E27FC236}">
                <a16:creationId xmlns:a16="http://schemas.microsoft.com/office/drawing/2014/main" id="{5C50BDC8-DD70-4784-95E9-F89A83688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6322429"/>
            <a:ext cx="261167" cy="258388"/>
          </a:xfrm>
          <a:prstGeom prst="rect">
            <a:avLst/>
          </a:prstGeom>
        </p:spPr>
      </p:pic>
      <p:pic>
        <p:nvPicPr>
          <p:cNvPr id="11" name="Picture 10" descr="Icon for the lighted exit sign.">
            <a:extLst>
              <a:ext uri="{FF2B5EF4-FFF2-40B4-BE49-F238E27FC236}">
                <a16:creationId xmlns:a16="http://schemas.microsoft.com/office/drawing/2014/main" id="{98E7A8CC-BE27-4580-9478-6D624B00D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3" y="4297686"/>
            <a:ext cx="261167" cy="258388"/>
          </a:xfrm>
          <a:prstGeom prst="rect">
            <a:avLst/>
          </a:prstGeom>
        </p:spPr>
      </p:pic>
      <p:pic>
        <p:nvPicPr>
          <p:cNvPr id="19" name="Picture 18" descr="Icon for the employee entrance.">
            <a:extLst>
              <a:ext uri="{FF2B5EF4-FFF2-40B4-BE49-F238E27FC236}">
                <a16:creationId xmlns:a16="http://schemas.microsoft.com/office/drawing/2014/main" id="{07FA3825-F6E1-4ADD-A487-8F717C054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02" y="1178498"/>
            <a:ext cx="261167" cy="261167"/>
          </a:xfrm>
          <a:prstGeom prst="rect">
            <a:avLst/>
          </a:prstGeom>
        </p:spPr>
      </p:pic>
      <p:pic>
        <p:nvPicPr>
          <p:cNvPr id="20" name="Picture 19" descr="Icon for the geofencing RFID system.">
            <a:extLst>
              <a:ext uri="{FF2B5EF4-FFF2-40B4-BE49-F238E27FC236}">
                <a16:creationId xmlns:a16="http://schemas.microsoft.com/office/drawing/2014/main" id="{3F21E2F2-768D-43BF-9C17-E4A37271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6" y="5723714"/>
            <a:ext cx="258388" cy="258388"/>
          </a:xfrm>
          <a:prstGeom prst="rect">
            <a:avLst/>
          </a:prstGeom>
        </p:spPr>
      </p:pic>
      <p:pic>
        <p:nvPicPr>
          <p:cNvPr id="21" name="Picture 20" descr="Icon for the geofencing RFID system.">
            <a:extLst>
              <a:ext uri="{FF2B5EF4-FFF2-40B4-BE49-F238E27FC236}">
                <a16:creationId xmlns:a16="http://schemas.microsoft.com/office/drawing/2014/main" id="{F44BFDD5-85DF-4384-B57C-DF471AFDE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4594695"/>
            <a:ext cx="258388" cy="258388"/>
          </a:xfrm>
          <a:prstGeom prst="rect">
            <a:avLst/>
          </a:prstGeom>
        </p:spPr>
      </p:pic>
      <p:pic>
        <p:nvPicPr>
          <p:cNvPr id="22" name="Picture 21" descr="Icon for the geofencing RFID system.">
            <a:extLst>
              <a:ext uri="{FF2B5EF4-FFF2-40B4-BE49-F238E27FC236}">
                <a16:creationId xmlns:a16="http://schemas.microsoft.com/office/drawing/2014/main" id="{548AB017-061A-440A-A8C7-441AC896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65" y="1178498"/>
            <a:ext cx="258388" cy="258388"/>
          </a:xfrm>
          <a:prstGeom prst="rect">
            <a:avLst/>
          </a:prstGeom>
        </p:spPr>
      </p:pic>
      <p:pic>
        <p:nvPicPr>
          <p:cNvPr id="23" name="Picture 22" descr="Icon for the geofencing RFID system.">
            <a:extLst>
              <a:ext uri="{FF2B5EF4-FFF2-40B4-BE49-F238E27FC236}">
                <a16:creationId xmlns:a16="http://schemas.microsoft.com/office/drawing/2014/main" id="{D688241D-9A85-456E-B62F-BDC167446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91" y="2164086"/>
            <a:ext cx="258388" cy="258388"/>
          </a:xfrm>
          <a:prstGeom prst="rect">
            <a:avLst/>
          </a:prstGeom>
        </p:spPr>
      </p:pic>
      <p:pic>
        <p:nvPicPr>
          <p:cNvPr id="24" name="Picture 23" descr="Icon for the geofencing RFID system.">
            <a:extLst>
              <a:ext uri="{FF2B5EF4-FFF2-40B4-BE49-F238E27FC236}">
                <a16:creationId xmlns:a16="http://schemas.microsoft.com/office/drawing/2014/main" id="{A3C8B785-FB53-4E5F-AABE-A822C90D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6130784"/>
            <a:ext cx="258388" cy="258388"/>
          </a:xfrm>
          <a:prstGeom prst="rect">
            <a:avLst/>
          </a:prstGeom>
        </p:spPr>
      </p:pic>
      <p:pic>
        <p:nvPicPr>
          <p:cNvPr id="26" name="Picture 25" descr="Security camera icon.">
            <a:extLst>
              <a:ext uri="{FF2B5EF4-FFF2-40B4-BE49-F238E27FC236}">
                <a16:creationId xmlns:a16="http://schemas.microsoft.com/office/drawing/2014/main" id="{A8685914-3D9F-4CC6-85BC-85E57AC59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2" y="5037915"/>
            <a:ext cx="261167" cy="258388"/>
          </a:xfrm>
          <a:prstGeom prst="rect">
            <a:avLst/>
          </a:prstGeom>
        </p:spPr>
      </p:pic>
      <p:pic>
        <p:nvPicPr>
          <p:cNvPr id="27" name="Picture 26" descr="Security camera icon.">
            <a:extLst>
              <a:ext uri="{FF2B5EF4-FFF2-40B4-BE49-F238E27FC236}">
                <a16:creationId xmlns:a16="http://schemas.microsoft.com/office/drawing/2014/main" id="{75EEFBC0-0284-4DD2-871D-AA2FBAC53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5" y="6389172"/>
            <a:ext cx="261167" cy="258388"/>
          </a:xfrm>
          <a:prstGeom prst="rect">
            <a:avLst/>
          </a:prstGeom>
        </p:spPr>
      </p:pic>
      <p:pic>
        <p:nvPicPr>
          <p:cNvPr id="28" name="Picture 27" descr="Security camera icon.">
            <a:extLst>
              <a:ext uri="{FF2B5EF4-FFF2-40B4-BE49-F238E27FC236}">
                <a16:creationId xmlns:a16="http://schemas.microsoft.com/office/drawing/2014/main" id="{6A4137AD-F0FB-4DBD-B258-DD82CF28C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92" y="4779527"/>
            <a:ext cx="261167" cy="258388"/>
          </a:xfrm>
          <a:prstGeom prst="rect">
            <a:avLst/>
          </a:prstGeom>
        </p:spPr>
      </p:pic>
      <p:pic>
        <p:nvPicPr>
          <p:cNvPr id="29" name="Picture 28" descr="Security camera icon.">
            <a:extLst>
              <a:ext uri="{FF2B5EF4-FFF2-40B4-BE49-F238E27FC236}">
                <a16:creationId xmlns:a16="http://schemas.microsoft.com/office/drawing/2014/main" id="{7E7D0DD4-F4B4-4D4C-99D8-062EB0C95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92" y="4039298"/>
            <a:ext cx="261167" cy="258388"/>
          </a:xfrm>
          <a:prstGeom prst="rect">
            <a:avLst/>
          </a:prstGeom>
        </p:spPr>
      </p:pic>
      <p:pic>
        <p:nvPicPr>
          <p:cNvPr id="30" name="Picture 29" descr="Security camera icon.">
            <a:extLst>
              <a:ext uri="{FF2B5EF4-FFF2-40B4-BE49-F238E27FC236}">
                <a16:creationId xmlns:a16="http://schemas.microsoft.com/office/drawing/2014/main" id="{879F38C4-AB76-468A-B9BF-BDF176AB9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15" y="4023372"/>
            <a:ext cx="261167" cy="258388"/>
          </a:xfrm>
          <a:prstGeom prst="rect">
            <a:avLst/>
          </a:prstGeom>
        </p:spPr>
      </p:pic>
      <p:pic>
        <p:nvPicPr>
          <p:cNvPr id="31" name="Picture 30" descr="Security camera icon.">
            <a:extLst>
              <a:ext uri="{FF2B5EF4-FFF2-40B4-BE49-F238E27FC236}">
                <a16:creationId xmlns:a16="http://schemas.microsoft.com/office/drawing/2014/main" id="{F800A83F-CA9F-4927-BAB2-EE9F6E898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07" y="1645805"/>
            <a:ext cx="261167" cy="258388"/>
          </a:xfrm>
          <a:prstGeom prst="rect">
            <a:avLst/>
          </a:prstGeom>
        </p:spPr>
      </p:pic>
      <p:pic>
        <p:nvPicPr>
          <p:cNvPr id="32" name="Picture 31" descr="Security camera icon.">
            <a:extLst>
              <a:ext uri="{FF2B5EF4-FFF2-40B4-BE49-F238E27FC236}">
                <a16:creationId xmlns:a16="http://schemas.microsoft.com/office/drawing/2014/main" id="{328AF27F-ABAF-4738-BC86-950E31B17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2" y="1645805"/>
            <a:ext cx="261167" cy="258388"/>
          </a:xfrm>
          <a:prstGeom prst="rect">
            <a:avLst/>
          </a:prstGeom>
        </p:spPr>
      </p:pic>
      <p:pic>
        <p:nvPicPr>
          <p:cNvPr id="33" name="Picture 32" descr="Security camera icon.">
            <a:extLst>
              <a:ext uri="{FF2B5EF4-FFF2-40B4-BE49-F238E27FC236}">
                <a16:creationId xmlns:a16="http://schemas.microsoft.com/office/drawing/2014/main" id="{3613A9CE-74C6-429C-8F83-934D96D0C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98" y="6389172"/>
            <a:ext cx="261167" cy="258388"/>
          </a:xfrm>
          <a:prstGeom prst="rect">
            <a:avLst/>
          </a:prstGeom>
        </p:spPr>
      </p:pic>
      <p:pic>
        <p:nvPicPr>
          <p:cNvPr id="34" name="Picture 33" descr="Security camera icon.">
            <a:extLst>
              <a:ext uri="{FF2B5EF4-FFF2-40B4-BE49-F238E27FC236}">
                <a16:creationId xmlns:a16="http://schemas.microsoft.com/office/drawing/2014/main" id="{ED265B58-C9F0-40C0-8EDF-5C6EE04E5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81" y="2091854"/>
            <a:ext cx="261167" cy="258388"/>
          </a:xfrm>
          <a:prstGeom prst="rect">
            <a:avLst/>
          </a:prstGeom>
        </p:spPr>
      </p:pic>
      <p:pic>
        <p:nvPicPr>
          <p:cNvPr id="35" name="Picture 34" descr="Security camera icon.">
            <a:extLst>
              <a:ext uri="{FF2B5EF4-FFF2-40B4-BE49-F238E27FC236}">
                <a16:creationId xmlns:a16="http://schemas.microsoft.com/office/drawing/2014/main" id="{E1773C18-5F6A-4C69-8056-F7BCD3834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87" y="2909566"/>
            <a:ext cx="261167" cy="258388"/>
          </a:xfrm>
          <a:prstGeom prst="rect">
            <a:avLst/>
          </a:prstGeom>
        </p:spPr>
      </p:pic>
      <p:pic>
        <p:nvPicPr>
          <p:cNvPr id="36" name="Picture 35" descr="Security camera icon.">
            <a:extLst>
              <a:ext uri="{FF2B5EF4-FFF2-40B4-BE49-F238E27FC236}">
                <a16:creationId xmlns:a16="http://schemas.microsoft.com/office/drawing/2014/main" id="{0023363E-CDCD-4E80-B4ED-A064C4F6D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91" y="2888507"/>
            <a:ext cx="261167" cy="258388"/>
          </a:xfrm>
          <a:prstGeom prst="rect">
            <a:avLst/>
          </a:prstGeom>
        </p:spPr>
      </p:pic>
      <p:pic>
        <p:nvPicPr>
          <p:cNvPr id="37" name="Picture 36" descr="Icon for the employee entrance.">
            <a:extLst>
              <a:ext uri="{FF2B5EF4-FFF2-40B4-BE49-F238E27FC236}">
                <a16:creationId xmlns:a16="http://schemas.microsoft.com/office/drawing/2014/main" id="{FD4A686F-5089-4C2A-9C5C-3E8930C5E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78" y="4527447"/>
            <a:ext cx="261167" cy="261167"/>
          </a:xfrm>
          <a:prstGeom prst="rect">
            <a:avLst/>
          </a:prstGeom>
        </p:spPr>
      </p:pic>
      <p:pic>
        <p:nvPicPr>
          <p:cNvPr id="38" name="Picture 37" descr="Icon for the employee entrance.">
            <a:extLst>
              <a:ext uri="{FF2B5EF4-FFF2-40B4-BE49-F238E27FC236}">
                <a16:creationId xmlns:a16="http://schemas.microsoft.com/office/drawing/2014/main" id="{DD8BE881-7AEC-40E3-98F0-955D7FF8B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33" y="2422474"/>
            <a:ext cx="261167" cy="261167"/>
          </a:xfrm>
          <a:prstGeom prst="rect">
            <a:avLst/>
          </a:prstGeom>
        </p:spPr>
      </p:pic>
      <p:pic>
        <p:nvPicPr>
          <p:cNvPr id="39" name="Picture 38" descr="Icon for the employee entrance.">
            <a:extLst>
              <a:ext uri="{FF2B5EF4-FFF2-40B4-BE49-F238E27FC236}">
                <a16:creationId xmlns:a16="http://schemas.microsoft.com/office/drawing/2014/main" id="{0A4F7182-D654-4943-AAC5-296B29045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84" y="3733072"/>
            <a:ext cx="261167" cy="261167"/>
          </a:xfrm>
          <a:prstGeom prst="rect">
            <a:avLst/>
          </a:prstGeom>
        </p:spPr>
      </p:pic>
      <p:pic>
        <p:nvPicPr>
          <p:cNvPr id="40" name="Picture 39" descr="Icon for the employee entrance.">
            <a:extLst>
              <a:ext uri="{FF2B5EF4-FFF2-40B4-BE49-F238E27FC236}">
                <a16:creationId xmlns:a16="http://schemas.microsoft.com/office/drawing/2014/main" id="{75F856D3-61DC-45DF-B822-74C2F2414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99" y="1307692"/>
            <a:ext cx="261167" cy="261167"/>
          </a:xfrm>
          <a:prstGeom prst="rect">
            <a:avLst/>
          </a:prstGeom>
        </p:spPr>
      </p:pic>
      <p:pic>
        <p:nvPicPr>
          <p:cNvPr id="41" name="Picture 40" descr="Icon for the employee entrance.">
            <a:extLst>
              <a:ext uri="{FF2B5EF4-FFF2-40B4-BE49-F238E27FC236}">
                <a16:creationId xmlns:a16="http://schemas.microsoft.com/office/drawing/2014/main" id="{AE8448F7-BCEE-44EF-94D7-E06F3916A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8" y="813768"/>
            <a:ext cx="261167" cy="261167"/>
          </a:xfrm>
          <a:prstGeom prst="rect">
            <a:avLst/>
          </a:prstGeom>
        </p:spPr>
      </p:pic>
      <p:pic>
        <p:nvPicPr>
          <p:cNvPr id="43" name="Picture 42" descr="Icon for the geofencing RFID system.">
            <a:extLst>
              <a:ext uri="{FF2B5EF4-FFF2-40B4-BE49-F238E27FC236}">
                <a16:creationId xmlns:a16="http://schemas.microsoft.com/office/drawing/2014/main" id="{C9601451-C908-43CE-82DD-CA2239DDA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83" y="3702420"/>
            <a:ext cx="258388" cy="258388"/>
          </a:xfrm>
          <a:prstGeom prst="rect">
            <a:avLst/>
          </a:prstGeom>
        </p:spPr>
      </p:pic>
      <p:pic>
        <p:nvPicPr>
          <p:cNvPr id="44" name="Picture 43" descr="Icon for the geofencing RFID system.">
            <a:extLst>
              <a:ext uri="{FF2B5EF4-FFF2-40B4-BE49-F238E27FC236}">
                <a16:creationId xmlns:a16="http://schemas.microsoft.com/office/drawing/2014/main" id="{F54217D6-5B81-4856-913D-297194B4F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32" y="2996853"/>
            <a:ext cx="258388" cy="258388"/>
          </a:xfrm>
          <a:prstGeom prst="rect">
            <a:avLst/>
          </a:prstGeom>
        </p:spPr>
      </p:pic>
      <p:pic>
        <p:nvPicPr>
          <p:cNvPr id="45" name="Picture 44" descr="Icon for the geofencing RFID system.">
            <a:extLst>
              <a:ext uri="{FF2B5EF4-FFF2-40B4-BE49-F238E27FC236}">
                <a16:creationId xmlns:a16="http://schemas.microsoft.com/office/drawing/2014/main" id="{2995499E-CFFA-4F92-BB48-C63A35ABF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83" y="2324866"/>
            <a:ext cx="258388" cy="258388"/>
          </a:xfrm>
          <a:prstGeom prst="rect">
            <a:avLst/>
          </a:prstGeom>
        </p:spPr>
      </p:pic>
      <p:pic>
        <p:nvPicPr>
          <p:cNvPr id="46" name="Picture 45" descr="Icon for the geofencing RFID system.">
            <a:extLst>
              <a:ext uri="{FF2B5EF4-FFF2-40B4-BE49-F238E27FC236}">
                <a16:creationId xmlns:a16="http://schemas.microsoft.com/office/drawing/2014/main" id="{DCBF4677-1489-438D-A8E2-70036AFF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7" y="4191187"/>
            <a:ext cx="258388" cy="258388"/>
          </a:xfrm>
          <a:prstGeom prst="rect">
            <a:avLst/>
          </a:prstGeom>
        </p:spPr>
      </p:pic>
      <p:pic>
        <p:nvPicPr>
          <p:cNvPr id="47" name="Picture 46" descr="Icon for the geofencing RFID system.">
            <a:extLst>
              <a:ext uri="{FF2B5EF4-FFF2-40B4-BE49-F238E27FC236}">
                <a16:creationId xmlns:a16="http://schemas.microsoft.com/office/drawing/2014/main" id="{D309ED93-5C04-49DC-AB08-CC3E8C26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02" y="3444032"/>
            <a:ext cx="258388" cy="258388"/>
          </a:xfrm>
          <a:prstGeom prst="rect">
            <a:avLst/>
          </a:prstGeom>
        </p:spPr>
      </p:pic>
      <p:pic>
        <p:nvPicPr>
          <p:cNvPr id="48" name="Picture 47" descr="Icon for the geofencing RFID system.">
            <a:extLst>
              <a:ext uri="{FF2B5EF4-FFF2-40B4-BE49-F238E27FC236}">
                <a16:creationId xmlns:a16="http://schemas.microsoft.com/office/drawing/2014/main" id="{583287A8-C593-4193-88DF-0F92BED4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68" y="2812067"/>
            <a:ext cx="258388" cy="258388"/>
          </a:xfrm>
          <a:prstGeom prst="rect">
            <a:avLst/>
          </a:prstGeom>
        </p:spPr>
      </p:pic>
      <p:pic>
        <p:nvPicPr>
          <p:cNvPr id="49" name="Picture 48" descr="Icon for the geofencing RFID system.">
            <a:extLst>
              <a:ext uri="{FF2B5EF4-FFF2-40B4-BE49-F238E27FC236}">
                <a16:creationId xmlns:a16="http://schemas.microsoft.com/office/drawing/2014/main" id="{3573932C-DD9F-438A-936C-295C24AB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68" y="2122507"/>
            <a:ext cx="258388" cy="258388"/>
          </a:xfrm>
          <a:prstGeom prst="rect">
            <a:avLst/>
          </a:prstGeom>
        </p:spPr>
      </p:pic>
      <p:pic>
        <p:nvPicPr>
          <p:cNvPr id="50" name="Picture 49" descr="Icon for the geofencing RFID system.">
            <a:extLst>
              <a:ext uri="{FF2B5EF4-FFF2-40B4-BE49-F238E27FC236}">
                <a16:creationId xmlns:a16="http://schemas.microsoft.com/office/drawing/2014/main" id="{1171994B-02EB-4B34-A91C-80DB0A5B8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51" y="1375352"/>
            <a:ext cx="258388" cy="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fad4c8-4345-42d0-8bd0-40daebf7d645">
      <UserInfo>
        <DisplayName>Jessica McCarty</DisplayName>
        <AccountId>14</AccountId>
        <AccountType/>
      </UserInfo>
      <UserInfo>
        <DisplayName>Andrew Rider</DisplayName>
        <AccountId>13</AccountId>
        <AccountType/>
      </UserInfo>
      <UserInfo>
        <DisplayName>Sheryl Hirsch</DisplayName>
        <AccountId>15</AccountId>
        <AccountType/>
      </UserInfo>
      <UserInfo>
        <DisplayName>Em Medina</DisplayName>
        <AccountId>138</AccountId>
        <AccountType/>
      </UserInfo>
      <UserInfo>
        <DisplayName>Tricia Boland-Klein</DisplayName>
        <AccountId>17</AccountId>
        <AccountType/>
      </UserInfo>
    </SharedWithUsers>
    <Project xmlns="43fd2dc2-6885-4ca9-a93c-44ea66ce61ff" xsi:nil="true"/>
    <_dlc_DocId xmlns="7efad4c8-4345-42d0-8bd0-40daebf7d645">2SFZMWCQNUDK-769653890-77134</_dlc_DocId>
    <_dlc_DocIdUrl xmlns="7efad4c8-4345-42d0-8bd0-40daebf7d645">
      <Url>https://umuc365.sharepoint.com/sites/AA-CourseDevelopment-US/_layouts/15/DocIdRedir.aspx?ID=2SFZMWCQNUDK-769653890-77134</Url>
      <Description>2SFZMWCQNUDK-769653890-77134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A78AB7C9B8C4299C0CBFDC40F5818" ma:contentTypeVersion="13" ma:contentTypeDescription="Create a new document." ma:contentTypeScope="" ma:versionID="5322e4309c04cd3eeb11cb5e72bb015a">
  <xsd:schema xmlns:xsd="http://www.w3.org/2001/XMLSchema" xmlns:xs="http://www.w3.org/2001/XMLSchema" xmlns:p="http://schemas.microsoft.com/office/2006/metadata/properties" xmlns:ns2="43fd2dc2-6885-4ca9-a93c-44ea66ce61ff" xmlns:ns3="7efad4c8-4345-42d0-8bd0-40daebf7d645" targetNamespace="http://schemas.microsoft.com/office/2006/metadata/properties" ma:root="true" ma:fieldsID="8f42dec1c6b8011b1188202f4f8672a4" ns2:_="" ns3:_="">
    <xsd:import namespace="43fd2dc2-6885-4ca9-a93c-44ea66ce61ff"/>
    <xsd:import namespace="7efad4c8-4345-42d0-8bd0-40daebf7d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d2dc2-6885-4ca9-a93c-44ea66ce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Project" ma:index="23" nillable="true" ma:displayName="Purpose" ma:format="Dropdown" ma:internalName="Project">
      <xsd:simpleType>
        <xsd:union memberTypes="dms:Text">
          <xsd:simpleType>
            <xsd:restriction base="dms:Choice">
              <xsd:enumeration value="New course development"/>
              <xsd:enumeration value="Course revision"/>
              <xsd:enumeration value="Program planning"/>
              <xsd:enumeration value="Quality Assurance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ad4c8-4345-42d0-8bd0-40daebf7d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2C435B-5371-49F0-9409-4A51C4248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1D997-3C75-4CE2-B5E3-C0400E5CFD9C}">
  <ds:schemaRefs>
    <ds:schemaRef ds:uri="http://schemas.microsoft.com/office/infopath/2007/PartnerControls"/>
    <ds:schemaRef ds:uri="43fd2dc2-6885-4ca9-a93c-44ea66ce61ff"/>
    <ds:schemaRef ds:uri="7efad4c8-4345-42d0-8bd0-40daebf7d64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C582A4-680D-46A4-AA35-D45329DCC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fd2dc2-6885-4ca9-a93c-44ea66ce61ff"/>
    <ds:schemaRef ds:uri="7efad4c8-4345-42d0-8bd0-40daebf7d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0A5A1E2-275D-470C-A62B-E373C65AF2B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194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CMIT320 Hospital Security Map Instructions v2</dc:title>
  <dc:creator>Andy Joyce</dc:creator>
  <cp:lastModifiedBy>reece zunino</cp:lastModifiedBy>
  <cp:revision>16</cp:revision>
  <dcterms:created xsi:type="dcterms:W3CDTF">2020-01-14T05:03:44Z</dcterms:created>
  <dcterms:modified xsi:type="dcterms:W3CDTF">2022-03-22T04:42:56Z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0x0101006EDA78AB7C9B8C4299C0CBFDC40F5818</vt:lpwstr>
  </property>
  <property fmtid="{D5CDD505-2E9C-101B-9397-08002B2CF9AE}" pid="3" name="_dlc_DocIdItemGuid">
    <vt:lpwstr>315a9707-8f91-4fbf-8774-b5d6d8c7b503</vt:lpwstr>
  </property>
</Properties>
</file>