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7" r:id="rId2"/>
  </p:sldMasterIdLst>
  <p:notesMasterIdLst>
    <p:notesMasterId r:id="rId22"/>
  </p:notesMasterIdLst>
  <p:handoutMasterIdLst>
    <p:handoutMasterId r:id="rId23"/>
  </p:handoutMasterIdLst>
  <p:sldIdLst>
    <p:sldId id="256" r:id="rId3"/>
    <p:sldId id="277" r:id="rId4"/>
    <p:sldId id="257" r:id="rId5"/>
    <p:sldId id="270" r:id="rId6"/>
    <p:sldId id="279" r:id="rId7"/>
    <p:sldId id="278" r:id="rId8"/>
    <p:sldId id="284" r:id="rId9"/>
    <p:sldId id="268" r:id="rId10"/>
    <p:sldId id="271" r:id="rId11"/>
    <p:sldId id="280" r:id="rId12"/>
    <p:sldId id="283" r:id="rId13"/>
    <p:sldId id="282" r:id="rId14"/>
    <p:sldId id="281" r:id="rId15"/>
    <p:sldId id="276" r:id="rId16"/>
    <p:sldId id="273" r:id="rId17"/>
    <p:sldId id="272" r:id="rId18"/>
    <p:sldId id="274" r:id="rId19"/>
    <p:sldId id="269" r:id="rId20"/>
    <p:sldId id="275" r:id="rId2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111" autoAdjust="0"/>
  </p:normalViewPr>
  <p:slideViewPr>
    <p:cSldViewPr>
      <p:cViewPr varScale="1">
        <p:scale>
          <a:sx n="117" d="100"/>
          <a:sy n="117" d="100"/>
        </p:scale>
        <p:origin x="500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4-04T08:39:33.877" idx="35">
    <p:pos x="10" y="10"/>
    <p:text>Move Email up to your name</p:text>
    <p:extLst>
      <p:ext uri="{C676402C-5697-4E1C-873F-D02D1690AC5C}">
        <p15:threadingInfo xmlns:p15="http://schemas.microsoft.com/office/powerpoint/2012/main" timeZoneBias="240"/>
      </p:ext>
    </p:extLst>
  </p:cm>
  <p:cm authorId="2" dt="2016-04-04T08:40:11.981" idx="36">
    <p:pos x="106" y="106"/>
    <p:text>You worked with SQL 2000 and 2005 before you have been a DBA, list them as well</p:text>
    <p:extLst>
      <p:ext uri="{C676402C-5697-4E1C-873F-D02D1690AC5C}">
        <p15:threadingInfo xmlns:p15="http://schemas.microsoft.com/office/powerpoint/2012/main" timeZoneBias="240"/>
      </p:ext>
    </p:extLst>
  </p:cm>
  <p:cm authorId="2" dt="2016-04-04T08:48:11.745" idx="37">
    <p:pos x="202" y="202"/>
    <p:text>I would list the small first and then the large and state environmnets between ...</p:text>
    <p:extLst>
      <p:ext uri="{C676402C-5697-4E1C-873F-D02D1690AC5C}">
        <p15:threadingInfo xmlns:p15="http://schemas.microsoft.com/office/powerpoint/2012/main" timeZoneBias="240"/>
      </p:ext>
    </p:extLst>
  </p:cm>
  <p:cm authorId="2" dt="2016-04-04T08:48:41.589" idx="38">
    <p:pos x="298" y="298"/>
    <p:text>Also if i remmber corectly we had 750+ instances and 12000 databases</p:text>
    <p:extLst>
      <p:ext uri="{C676402C-5697-4E1C-873F-D02D1690AC5C}">
        <p15:threadingInfo xmlns:p15="http://schemas.microsoft.com/office/powerpoint/2012/main" timeZoneBias="240"/>
      </p:ext>
    </p:extLst>
  </p:cm>
  <p:cm authorId="2" dt="2016-04-04T08:49:18.512" idx="39">
    <p:pos x="394" y="394"/>
    <p:text>Mention your time before: like IT Professional for 7 years, 4+ years as a DBA and currently data achitect (carefull that raises the bar of expectations for the demo code)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5-29T12:47:32.466" idx="42">
    <p:pos x="10" y="10"/>
    <p:text>Set animations to walk through object</p:text>
    <p:extLst>
      <p:ext uri="{C676402C-5697-4E1C-873F-D02D1690AC5C}">
        <p15:threadingInfo xmlns:p15="http://schemas.microsoft.com/office/powerpoint/2012/main" timeZoneBias="240"/>
      </p:ext>
    </p:extLst>
  </p:cm>
  <p:cm authorId="2" dt="2016-05-29T12:48:20.854" idx="43">
    <p:pos x="10" y="106"/>
    <p:text>use convert to shape when ready to animate the blocks</p:text>
    <p:extLst>
      <p:ext uri="{C676402C-5697-4E1C-873F-D02D1690AC5C}">
        <p15:threadingInfo xmlns:p15="http://schemas.microsoft.com/office/powerpoint/2012/main" timeZoneBias="240">
          <p15:parentCm authorId="2" idx="42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4-04T08:41:21.137" idx="40">
    <p:pos x="10" y="10"/>
    <p:text>Trustworthy is not making it safe its the oposite what makes it safe is that the users cant change the code and that must be ensured.</p:text>
    <p:extLst>
      <p:ext uri="{C676402C-5697-4E1C-873F-D02D1690AC5C}">
        <p15:threadingInfo xmlns:p15="http://schemas.microsoft.com/office/powerpoint/2012/main" timeZoneBias="240"/>
      </p:ext>
    </p:extLst>
  </p:cm>
  <p:cm authorId="2" dt="2016-05-29T12:42:54.235" idx="41">
    <p:pos x="106" y="106"/>
    <p:text>need to explain the security concept, of we are trying to elevate permissionsi in a safe repeatable way.  Security concept.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4-04T08:43:30.418" idx="48">
    <p:pos x="10" y="10"/>
    <p:text>Trustworthy lets you do anything the Owner of the database can do on a instance level. otherwise you can just do it within the database</p:text>
    <p:extLst>
      <p:ext uri="{C676402C-5697-4E1C-873F-D02D1690AC5C}">
        <p15:threadingInfo xmlns:p15="http://schemas.microsoft.com/office/powerpoint/2012/main" timeZoneBias="240"/>
      </p:ext>
    </p:extLst>
  </p:cm>
  <p:cm authorId="2" dt="2016-04-04T08:44:27.886" idx="49">
    <p:pos x="106" y="106"/>
    <p:text>The trick is not to allow users to change code and only have execute on existing procs</p:text>
    <p:extLst>
      <p:ext uri="{C676402C-5697-4E1C-873F-D02D1690AC5C}">
        <p15:threadingInfo xmlns:p15="http://schemas.microsoft.com/office/powerpoint/2012/main" timeZoneBias="240"/>
      </p:ext>
    </p:extLst>
  </p:cm>
  <p:cm authorId="2" dt="2016-04-04T08:44:57.870" idx="50">
    <p:pos x="202" y="202"/>
    <p:text>Procs are used to elevate privilieges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5-29T12:47:32.466" idx="42">
    <p:pos x="10" y="10"/>
    <p:text>Set animations to walk through object</p:text>
    <p:extLst>
      <p:ext uri="{C676402C-5697-4E1C-873F-D02D1690AC5C}">
        <p15:threadingInfo xmlns:p15="http://schemas.microsoft.com/office/powerpoint/2012/main" timeZoneBias="240"/>
      </p:ext>
    </p:extLst>
  </p:cm>
  <p:cm authorId="2" dt="2016-05-29T12:48:20.854" idx="43">
    <p:pos x="10" y="106"/>
    <p:text>use convert to shape when ready to animate the blocks</p:text>
    <p:extLst>
      <p:ext uri="{C676402C-5697-4E1C-873F-D02D1690AC5C}">
        <p15:threadingInfo xmlns:p15="http://schemas.microsoft.com/office/powerpoint/2012/main" timeZoneBias="240">
          <p15:parentCm authorId="2" idx="42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4-04T08:45:20.574" idx="53">
    <p:pos x="10" y="10"/>
    <p:text>Why is sysname you friend its just a synonym for NVARCHAR(127)</p:text>
    <p:extLst>
      <p:ext uri="{C676402C-5697-4E1C-873F-D02D1690AC5C}">
        <p15:threadingInfo xmlns:p15="http://schemas.microsoft.com/office/powerpoint/2012/main" timeZoneBias="240"/>
      </p:ext>
    </p:extLst>
  </p:cm>
  <p:cm authorId="2" dt="2016-04-04T08:46:00.542" idx="54">
    <p:pos x="106" y="106"/>
    <p:text>Encapsulate all objects names with QUOUTENAME otherwise it gets nasty  e.g. QUOUTENAME(@NumberOfDatafiles)</p:text>
    <p:extLst>
      <p:ext uri="{C676402C-5697-4E1C-873F-D02D1690AC5C}">
        <p15:threadingInfo xmlns:p15="http://schemas.microsoft.com/office/powerpoint/2012/main" timeZoneBias="240"/>
      </p:ext>
    </p:extLst>
  </p:cm>
  <p:cm authorId="2" dt="2016-05-29T13:02:55.358" idx="55">
    <p:pos x="1859" y="1902"/>
    <p:text>Move after demo???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5-29T12:58:21.152" idx="51">
    <p:pos x="10" y="10"/>
    <p:text>remove is member, put it in the end slide as extra or mention in demo code.</p:text>
    <p:extLst>
      <p:ext uri="{C676402C-5697-4E1C-873F-D02D1690AC5C}">
        <p15:threadingInfo xmlns:p15="http://schemas.microsoft.com/office/powerpoint/2012/main" timeZoneBias="240"/>
      </p:ext>
    </p:extLst>
  </p:cm>
  <p:cm authorId="2" dt="2016-05-29T12:58:47.079" idx="52">
    <p:pos x="106" y="106"/>
    <p:text>break for demo with original login vs suser name.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4-04T08:42:50.246" idx="44">
    <p:pos x="10" y="10"/>
    <p:text>Database for this purpose, where users can only execute procedures</p:text>
    <p:extLst>
      <p:ext uri="{C676402C-5697-4E1C-873F-D02D1690AC5C}">
        <p15:threadingInfo xmlns:p15="http://schemas.microsoft.com/office/powerpoint/2012/main" timeZoneBias="240"/>
      </p:ext>
    </p:extLst>
  </p:cm>
  <p:cm authorId="2" dt="2016-05-29T12:51:17.765" idx="45">
    <p:pos x="10" y="106"/>
    <p:text>fix the concept vs the how.  Explain the concept again of security elevation.  Then the too make it.</p:text>
    <p:extLst>
      <p:ext uri="{C676402C-5697-4E1C-873F-D02D1690AC5C}">
        <p15:threadingInfo xmlns:p15="http://schemas.microsoft.com/office/powerpoint/2012/main" timeZoneBias="240">
          <p15:parentCm authorId="2" idx="44"/>
        </p15:threadingInfo>
      </p:ext>
    </p:extLst>
  </p:cm>
  <p:cm authorId="2" dt="2016-05-29T12:51:17.819" idx="46">
    <p:pos x="106" y="106"/>
    <p:text>remove quote name, just show it in the example and why</p:text>
    <p:extLst>
      <p:ext uri="{C676402C-5697-4E1C-873F-D02D1690AC5C}">
        <p15:threadingInfo xmlns:p15="http://schemas.microsoft.com/office/powerpoint/2012/main" timeZoneBias="240"/>
      </p:ext>
    </p:extLst>
  </p:cm>
  <p:cm authorId="2" dt="2016-05-29T12:51:31.175" idx="47">
    <p:pos x="202" y="202"/>
    <p:text>schema and role not necessary, mention it as a thing to make developement and maintenance.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4-04T08:47:28.469" idx="56">
    <p:pos x="10" y="10"/>
    <p:text>One more slide at the end saying thank you and your name and email again so people can write it down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A22FBD-1F4B-4C37-BEA3-9D69CD9F569D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26FBB-659E-4CC1-9A8B-F52316E801EF}">
      <dgm:prSet phldrT="[Text]"/>
      <dgm:spPr/>
      <dgm:t>
        <a:bodyPr/>
        <a:lstStyle/>
        <a:p>
          <a:r>
            <a:rPr lang="en-US" dirty="0"/>
            <a:t>Dev Needs Something</a:t>
          </a:r>
        </a:p>
      </dgm:t>
    </dgm:pt>
    <dgm:pt modelId="{A61896A4-962F-4D63-ACFD-A83968551437}" type="parTrans" cxnId="{E0700D7F-AE18-4243-8C5A-C027CB1A0CE0}">
      <dgm:prSet/>
      <dgm:spPr/>
      <dgm:t>
        <a:bodyPr/>
        <a:lstStyle/>
        <a:p>
          <a:endParaRPr lang="en-US"/>
        </a:p>
      </dgm:t>
    </dgm:pt>
    <dgm:pt modelId="{5944F8E1-7491-47DF-8BC6-829B33AF9863}" type="sibTrans" cxnId="{E0700D7F-AE18-4243-8C5A-C027CB1A0CE0}">
      <dgm:prSet/>
      <dgm:spPr/>
      <dgm:t>
        <a:bodyPr/>
        <a:lstStyle/>
        <a:p>
          <a:endParaRPr lang="en-US"/>
        </a:p>
      </dgm:t>
    </dgm:pt>
    <dgm:pt modelId="{56EA980D-A82A-4912-B88C-02203C860362}">
      <dgm:prSet phldrT="[Text]"/>
      <dgm:spPr/>
      <dgm:t>
        <a:bodyPr/>
        <a:lstStyle/>
        <a:p>
          <a:r>
            <a:rPr lang="en-US" dirty="0"/>
            <a:t>Dev</a:t>
          </a:r>
        </a:p>
        <a:p>
          <a:r>
            <a:rPr lang="en-US" dirty="0"/>
            <a:t> pings DBA</a:t>
          </a:r>
        </a:p>
      </dgm:t>
    </dgm:pt>
    <dgm:pt modelId="{5F45DF06-9343-4E50-808D-00C28AF7AF56}" type="parTrans" cxnId="{8545BA6E-34A0-4E5D-AEB4-3FC25674F418}">
      <dgm:prSet/>
      <dgm:spPr/>
      <dgm:t>
        <a:bodyPr/>
        <a:lstStyle/>
        <a:p>
          <a:endParaRPr lang="en-US"/>
        </a:p>
      </dgm:t>
    </dgm:pt>
    <dgm:pt modelId="{D2A83503-EB06-4CDE-A012-E7FDAD928E4B}" type="sibTrans" cxnId="{8545BA6E-34A0-4E5D-AEB4-3FC25674F418}">
      <dgm:prSet/>
      <dgm:spPr/>
      <dgm:t>
        <a:bodyPr/>
        <a:lstStyle/>
        <a:p>
          <a:endParaRPr lang="en-US"/>
        </a:p>
      </dgm:t>
    </dgm:pt>
    <dgm:pt modelId="{3A982BC3-5260-4AA3-B2FB-DAC15213E75D}">
      <dgm:prSet phldrT="[Text]"/>
      <dgm:spPr/>
      <dgm:t>
        <a:bodyPr/>
        <a:lstStyle/>
        <a:p>
          <a:r>
            <a:rPr lang="en-US" dirty="0"/>
            <a:t>DBA request more info</a:t>
          </a:r>
        </a:p>
      </dgm:t>
    </dgm:pt>
    <dgm:pt modelId="{2E3E4CDD-25B5-437B-B1CB-DDC9EA3103A0}" type="parTrans" cxnId="{5AE57FDD-5AFD-4896-B47E-386D5234E265}">
      <dgm:prSet/>
      <dgm:spPr/>
      <dgm:t>
        <a:bodyPr/>
        <a:lstStyle/>
        <a:p>
          <a:endParaRPr lang="en-US"/>
        </a:p>
      </dgm:t>
    </dgm:pt>
    <dgm:pt modelId="{A9BA62A2-BA50-4A38-92D5-EF1FF4DC980D}" type="sibTrans" cxnId="{5AE57FDD-5AFD-4896-B47E-386D5234E265}">
      <dgm:prSet/>
      <dgm:spPr/>
      <dgm:t>
        <a:bodyPr/>
        <a:lstStyle/>
        <a:p>
          <a:endParaRPr lang="en-US"/>
        </a:p>
      </dgm:t>
    </dgm:pt>
    <dgm:pt modelId="{E41E4F49-E45B-4BE3-8C3D-E5D0378E92D7}">
      <dgm:prSet phldrT="[Text]"/>
      <dgm:spPr/>
      <dgm:t>
        <a:bodyPr/>
        <a:lstStyle/>
        <a:p>
          <a:r>
            <a:rPr lang="en-US" dirty="0"/>
            <a:t>DBA reviews again</a:t>
          </a:r>
        </a:p>
      </dgm:t>
    </dgm:pt>
    <dgm:pt modelId="{97ACC673-2326-4779-B14F-12989738A365}" type="parTrans" cxnId="{5A628EBD-A429-4869-9DF8-102DDFBDAB12}">
      <dgm:prSet/>
      <dgm:spPr/>
      <dgm:t>
        <a:bodyPr/>
        <a:lstStyle/>
        <a:p>
          <a:endParaRPr lang="en-US"/>
        </a:p>
      </dgm:t>
    </dgm:pt>
    <dgm:pt modelId="{E5E3978A-DF97-42AA-98E3-ABCE9A26D669}" type="sibTrans" cxnId="{5A628EBD-A429-4869-9DF8-102DDFBDAB12}">
      <dgm:prSet/>
      <dgm:spPr/>
      <dgm:t>
        <a:bodyPr/>
        <a:lstStyle/>
        <a:p>
          <a:endParaRPr lang="en-US"/>
        </a:p>
      </dgm:t>
    </dgm:pt>
    <dgm:pt modelId="{8BAE2158-0833-4667-9689-8217FBB32059}">
      <dgm:prSet phldrT="[Text]"/>
      <dgm:spPr/>
      <dgm:t>
        <a:bodyPr/>
        <a:lstStyle/>
        <a:p>
          <a:r>
            <a:rPr lang="en-US" dirty="0"/>
            <a:t>Dev Submits a ticket</a:t>
          </a:r>
        </a:p>
      </dgm:t>
    </dgm:pt>
    <dgm:pt modelId="{A23E5E2F-878F-4B57-AEC3-5174B73E13FD}" type="parTrans" cxnId="{7AC2F425-2AF9-4311-9238-9AFC21864E68}">
      <dgm:prSet/>
      <dgm:spPr/>
      <dgm:t>
        <a:bodyPr/>
        <a:lstStyle/>
        <a:p>
          <a:endParaRPr lang="en-US"/>
        </a:p>
      </dgm:t>
    </dgm:pt>
    <dgm:pt modelId="{B0ED5ABE-2233-4C38-86C2-9544338D32D0}" type="sibTrans" cxnId="{7AC2F425-2AF9-4311-9238-9AFC21864E68}">
      <dgm:prSet/>
      <dgm:spPr/>
      <dgm:t>
        <a:bodyPr/>
        <a:lstStyle/>
        <a:p>
          <a:endParaRPr lang="en-US"/>
        </a:p>
      </dgm:t>
    </dgm:pt>
    <dgm:pt modelId="{8040DBEF-A1AF-4849-9A48-CD083D4B8BA9}">
      <dgm:prSet phldrT="[Text]"/>
      <dgm:spPr/>
      <dgm:t>
        <a:bodyPr/>
        <a:lstStyle/>
        <a:p>
          <a:r>
            <a:rPr lang="en-US" dirty="0"/>
            <a:t>DBA pauses, reviews request</a:t>
          </a:r>
        </a:p>
      </dgm:t>
    </dgm:pt>
    <dgm:pt modelId="{C8AEF088-25B8-4CE8-BD4C-BD8958CE9B53}" type="parTrans" cxnId="{2A2C9F82-C133-40AF-A3B6-F07564FC42B5}">
      <dgm:prSet/>
      <dgm:spPr/>
      <dgm:t>
        <a:bodyPr/>
        <a:lstStyle/>
        <a:p>
          <a:endParaRPr lang="en-US"/>
        </a:p>
      </dgm:t>
    </dgm:pt>
    <dgm:pt modelId="{B6FA1718-3473-4759-8AEF-79CC14C97818}" type="sibTrans" cxnId="{2A2C9F82-C133-40AF-A3B6-F07564FC42B5}">
      <dgm:prSet/>
      <dgm:spPr/>
      <dgm:t>
        <a:bodyPr/>
        <a:lstStyle/>
        <a:p>
          <a:endParaRPr lang="en-US"/>
        </a:p>
      </dgm:t>
    </dgm:pt>
    <dgm:pt modelId="{D4D51AB0-CA0D-464C-BF24-0DE160E5B03B}">
      <dgm:prSet phldrT="[Text]"/>
      <dgm:spPr/>
      <dgm:t>
        <a:bodyPr/>
        <a:lstStyle/>
        <a:p>
          <a:r>
            <a:rPr lang="en-US" dirty="0"/>
            <a:t>Dev sends more details</a:t>
          </a:r>
        </a:p>
      </dgm:t>
    </dgm:pt>
    <dgm:pt modelId="{EB7A8E51-1BBC-4C3D-8984-0788D916CE1F}" type="parTrans" cxnId="{0323B7C6-52E2-4838-8A9F-73E34A384D06}">
      <dgm:prSet/>
      <dgm:spPr/>
      <dgm:t>
        <a:bodyPr/>
        <a:lstStyle/>
        <a:p>
          <a:endParaRPr lang="en-US"/>
        </a:p>
      </dgm:t>
    </dgm:pt>
    <dgm:pt modelId="{329D3C3E-6BFE-4A01-810B-66B099C58775}" type="sibTrans" cxnId="{0323B7C6-52E2-4838-8A9F-73E34A384D06}">
      <dgm:prSet/>
      <dgm:spPr/>
      <dgm:t>
        <a:bodyPr/>
        <a:lstStyle/>
        <a:p>
          <a:endParaRPr lang="en-US"/>
        </a:p>
      </dgm:t>
    </dgm:pt>
    <dgm:pt modelId="{11B99892-DF71-4BB3-9FE3-DFBB50BE6DA1}">
      <dgm:prSet phldrT="[Text]"/>
      <dgm:spPr/>
      <dgm:t>
        <a:bodyPr/>
        <a:lstStyle/>
        <a:p>
          <a:r>
            <a:rPr lang="en-US" dirty="0"/>
            <a:t>DBA executes</a:t>
          </a:r>
        </a:p>
      </dgm:t>
    </dgm:pt>
    <dgm:pt modelId="{FF7627DB-59DD-4FB6-9828-192D9ACDBF96}" type="parTrans" cxnId="{9E2567A6-B2EE-4977-A60A-13E99EE5B4CB}">
      <dgm:prSet/>
      <dgm:spPr/>
      <dgm:t>
        <a:bodyPr/>
        <a:lstStyle/>
        <a:p>
          <a:endParaRPr lang="en-US"/>
        </a:p>
      </dgm:t>
    </dgm:pt>
    <dgm:pt modelId="{909C87CD-041D-4E9F-B5EE-099A4D2B04D9}" type="sibTrans" cxnId="{9E2567A6-B2EE-4977-A60A-13E99EE5B4CB}">
      <dgm:prSet/>
      <dgm:spPr/>
      <dgm:t>
        <a:bodyPr/>
        <a:lstStyle/>
        <a:p>
          <a:endParaRPr lang="en-US"/>
        </a:p>
      </dgm:t>
    </dgm:pt>
    <dgm:pt modelId="{4E970B6F-F155-4FFE-BB90-2A58576E8AF8}">
      <dgm:prSet phldrT="[Text]"/>
      <dgm:spPr/>
      <dgm:t>
        <a:bodyPr/>
        <a:lstStyle/>
        <a:p>
          <a:r>
            <a:rPr lang="en-US" dirty="0"/>
            <a:t>DBA follows up with user</a:t>
          </a:r>
        </a:p>
      </dgm:t>
    </dgm:pt>
    <dgm:pt modelId="{26962F18-48AF-44C7-B3FD-FDDBBA301AD9}" type="parTrans" cxnId="{63B836EE-628D-4209-A9A0-3A7E6B7BC7CD}">
      <dgm:prSet/>
      <dgm:spPr/>
      <dgm:t>
        <a:bodyPr/>
        <a:lstStyle/>
        <a:p>
          <a:endParaRPr lang="en-US"/>
        </a:p>
      </dgm:t>
    </dgm:pt>
    <dgm:pt modelId="{1C99994D-A4C5-41F2-AC7B-A160AB0388BA}" type="sibTrans" cxnId="{63B836EE-628D-4209-A9A0-3A7E6B7BC7CD}">
      <dgm:prSet/>
      <dgm:spPr/>
      <dgm:t>
        <a:bodyPr/>
        <a:lstStyle/>
        <a:p>
          <a:endParaRPr lang="en-US"/>
        </a:p>
      </dgm:t>
    </dgm:pt>
    <dgm:pt modelId="{18AD53FD-42CB-4B36-A68B-B419BA13A6FC}">
      <dgm:prSet phldrT="[Text]"/>
      <dgm:spPr/>
      <dgm:t>
        <a:bodyPr/>
        <a:lstStyle/>
        <a:p>
          <a:r>
            <a:rPr lang="en-US" dirty="0"/>
            <a:t>Dev</a:t>
          </a:r>
        </a:p>
        <a:p>
          <a:r>
            <a:rPr lang="en-US" dirty="0"/>
            <a:t> confirms</a:t>
          </a:r>
        </a:p>
      </dgm:t>
    </dgm:pt>
    <dgm:pt modelId="{3218934A-CC31-4B35-8CCD-4A0EAB7AACAA}" type="parTrans" cxnId="{F0C6C05A-3B3B-4BA3-BF86-55303DD56F21}">
      <dgm:prSet/>
      <dgm:spPr/>
      <dgm:t>
        <a:bodyPr/>
        <a:lstStyle/>
        <a:p>
          <a:endParaRPr lang="en-US"/>
        </a:p>
      </dgm:t>
    </dgm:pt>
    <dgm:pt modelId="{EA18EF03-042B-4A3A-9039-EDD1AE2EE12E}" type="sibTrans" cxnId="{F0C6C05A-3B3B-4BA3-BF86-55303DD56F21}">
      <dgm:prSet/>
      <dgm:spPr/>
      <dgm:t>
        <a:bodyPr/>
        <a:lstStyle/>
        <a:p>
          <a:endParaRPr lang="en-US"/>
        </a:p>
      </dgm:t>
    </dgm:pt>
    <dgm:pt modelId="{F290EBC2-A1D6-4901-82D0-EAB34B49F647}" type="pres">
      <dgm:prSet presAssocID="{85A22FBD-1F4B-4C37-BEA3-9D69CD9F569D}" presName="cycle" presStyleCnt="0">
        <dgm:presLayoutVars>
          <dgm:dir/>
          <dgm:resizeHandles val="exact"/>
        </dgm:presLayoutVars>
      </dgm:prSet>
      <dgm:spPr/>
    </dgm:pt>
    <dgm:pt modelId="{1AD69EEA-BCED-460B-A156-E32FE45A2387}" type="pres">
      <dgm:prSet presAssocID="{F1926FBB-659E-4CC1-9A8B-F52316E801EF}" presName="node" presStyleLbl="node1" presStyleIdx="0" presStyleCnt="10">
        <dgm:presLayoutVars>
          <dgm:bulletEnabled val="1"/>
        </dgm:presLayoutVars>
      </dgm:prSet>
      <dgm:spPr/>
    </dgm:pt>
    <dgm:pt modelId="{203A8862-FD91-41D8-9E87-9F0643EBAF94}" type="pres">
      <dgm:prSet presAssocID="{F1926FBB-659E-4CC1-9A8B-F52316E801EF}" presName="spNode" presStyleCnt="0"/>
      <dgm:spPr/>
    </dgm:pt>
    <dgm:pt modelId="{BD0E7712-4B38-4B20-9513-BC0F6A2DFB92}" type="pres">
      <dgm:prSet presAssocID="{5944F8E1-7491-47DF-8BC6-829B33AF9863}" presName="sibTrans" presStyleLbl="sibTrans1D1" presStyleIdx="0" presStyleCnt="10"/>
      <dgm:spPr/>
    </dgm:pt>
    <dgm:pt modelId="{D4A4D039-FE98-4235-B47B-81548473EB7D}" type="pres">
      <dgm:prSet presAssocID="{8BAE2158-0833-4667-9689-8217FBB32059}" presName="node" presStyleLbl="node1" presStyleIdx="1" presStyleCnt="10">
        <dgm:presLayoutVars>
          <dgm:bulletEnabled val="1"/>
        </dgm:presLayoutVars>
      </dgm:prSet>
      <dgm:spPr/>
    </dgm:pt>
    <dgm:pt modelId="{29A158F0-B6BE-46DA-A5D6-F1B0BFB769CC}" type="pres">
      <dgm:prSet presAssocID="{8BAE2158-0833-4667-9689-8217FBB32059}" presName="spNode" presStyleCnt="0"/>
      <dgm:spPr/>
    </dgm:pt>
    <dgm:pt modelId="{C4F8E042-9D99-4970-991F-3F4FCB9434DE}" type="pres">
      <dgm:prSet presAssocID="{B0ED5ABE-2233-4C38-86C2-9544338D32D0}" presName="sibTrans" presStyleLbl="sibTrans1D1" presStyleIdx="1" presStyleCnt="10"/>
      <dgm:spPr/>
    </dgm:pt>
    <dgm:pt modelId="{95BB90C4-D784-401F-A375-3CF891B31FEA}" type="pres">
      <dgm:prSet presAssocID="{56EA980D-A82A-4912-B88C-02203C860362}" presName="node" presStyleLbl="node1" presStyleIdx="2" presStyleCnt="10">
        <dgm:presLayoutVars>
          <dgm:bulletEnabled val="1"/>
        </dgm:presLayoutVars>
      </dgm:prSet>
      <dgm:spPr/>
    </dgm:pt>
    <dgm:pt modelId="{1E630109-CB9E-4F53-8102-3B7B5ACB5A21}" type="pres">
      <dgm:prSet presAssocID="{56EA980D-A82A-4912-B88C-02203C860362}" presName="spNode" presStyleCnt="0"/>
      <dgm:spPr/>
    </dgm:pt>
    <dgm:pt modelId="{AC628E82-F269-44A6-8476-F0A5545645D2}" type="pres">
      <dgm:prSet presAssocID="{D2A83503-EB06-4CDE-A012-E7FDAD928E4B}" presName="sibTrans" presStyleLbl="sibTrans1D1" presStyleIdx="2" presStyleCnt="10"/>
      <dgm:spPr/>
    </dgm:pt>
    <dgm:pt modelId="{07537660-8566-4DD3-A209-9BA549A04269}" type="pres">
      <dgm:prSet presAssocID="{8040DBEF-A1AF-4849-9A48-CD083D4B8BA9}" presName="node" presStyleLbl="node1" presStyleIdx="3" presStyleCnt="10">
        <dgm:presLayoutVars>
          <dgm:bulletEnabled val="1"/>
        </dgm:presLayoutVars>
      </dgm:prSet>
      <dgm:spPr/>
    </dgm:pt>
    <dgm:pt modelId="{7C7BD4E4-4A62-447D-BD79-1F1FE9F0FD5A}" type="pres">
      <dgm:prSet presAssocID="{8040DBEF-A1AF-4849-9A48-CD083D4B8BA9}" presName="spNode" presStyleCnt="0"/>
      <dgm:spPr/>
    </dgm:pt>
    <dgm:pt modelId="{25F4E9A4-1D2D-4964-96AA-4B728CC94B66}" type="pres">
      <dgm:prSet presAssocID="{B6FA1718-3473-4759-8AEF-79CC14C97818}" presName="sibTrans" presStyleLbl="sibTrans1D1" presStyleIdx="3" presStyleCnt="10"/>
      <dgm:spPr/>
    </dgm:pt>
    <dgm:pt modelId="{9242EC8D-8A94-4D98-9883-1FFA9D5E8FB0}" type="pres">
      <dgm:prSet presAssocID="{3A982BC3-5260-4AA3-B2FB-DAC15213E75D}" presName="node" presStyleLbl="node1" presStyleIdx="4" presStyleCnt="10">
        <dgm:presLayoutVars>
          <dgm:bulletEnabled val="1"/>
        </dgm:presLayoutVars>
      </dgm:prSet>
      <dgm:spPr/>
    </dgm:pt>
    <dgm:pt modelId="{110B34C7-8A0F-46A0-A5E8-40A0EE487177}" type="pres">
      <dgm:prSet presAssocID="{3A982BC3-5260-4AA3-B2FB-DAC15213E75D}" presName="spNode" presStyleCnt="0"/>
      <dgm:spPr/>
    </dgm:pt>
    <dgm:pt modelId="{2E8F46E8-2842-47E8-BB8D-406E8E6F5C4A}" type="pres">
      <dgm:prSet presAssocID="{A9BA62A2-BA50-4A38-92D5-EF1FF4DC980D}" presName="sibTrans" presStyleLbl="sibTrans1D1" presStyleIdx="4" presStyleCnt="10"/>
      <dgm:spPr/>
    </dgm:pt>
    <dgm:pt modelId="{AEC0A840-39E8-4C10-A6B7-C076EF923465}" type="pres">
      <dgm:prSet presAssocID="{D4D51AB0-CA0D-464C-BF24-0DE160E5B03B}" presName="node" presStyleLbl="node1" presStyleIdx="5" presStyleCnt="10">
        <dgm:presLayoutVars>
          <dgm:bulletEnabled val="1"/>
        </dgm:presLayoutVars>
      </dgm:prSet>
      <dgm:spPr/>
    </dgm:pt>
    <dgm:pt modelId="{4283AACF-D2A6-4E77-98AF-BDE2FA594A2E}" type="pres">
      <dgm:prSet presAssocID="{D4D51AB0-CA0D-464C-BF24-0DE160E5B03B}" presName="spNode" presStyleCnt="0"/>
      <dgm:spPr/>
    </dgm:pt>
    <dgm:pt modelId="{01C4179F-630C-4F69-B934-39ECCF39CD7C}" type="pres">
      <dgm:prSet presAssocID="{329D3C3E-6BFE-4A01-810B-66B099C58775}" presName="sibTrans" presStyleLbl="sibTrans1D1" presStyleIdx="5" presStyleCnt="10"/>
      <dgm:spPr/>
    </dgm:pt>
    <dgm:pt modelId="{A40CB807-AEC9-4218-AF15-EA94DB67AC62}" type="pres">
      <dgm:prSet presAssocID="{E41E4F49-E45B-4BE3-8C3D-E5D0378E92D7}" presName="node" presStyleLbl="node1" presStyleIdx="6" presStyleCnt="10">
        <dgm:presLayoutVars>
          <dgm:bulletEnabled val="1"/>
        </dgm:presLayoutVars>
      </dgm:prSet>
      <dgm:spPr/>
    </dgm:pt>
    <dgm:pt modelId="{BC8F678A-ED77-4CB4-9C32-02A33D6491B9}" type="pres">
      <dgm:prSet presAssocID="{E41E4F49-E45B-4BE3-8C3D-E5D0378E92D7}" presName="spNode" presStyleCnt="0"/>
      <dgm:spPr/>
    </dgm:pt>
    <dgm:pt modelId="{79F95CC9-5017-404A-86CD-44A1F04EC5EE}" type="pres">
      <dgm:prSet presAssocID="{E5E3978A-DF97-42AA-98E3-ABCE9A26D669}" presName="sibTrans" presStyleLbl="sibTrans1D1" presStyleIdx="6" presStyleCnt="10"/>
      <dgm:spPr/>
    </dgm:pt>
    <dgm:pt modelId="{478F2CFF-29D0-49E1-99BF-1AA6DF65D5EE}" type="pres">
      <dgm:prSet presAssocID="{11B99892-DF71-4BB3-9FE3-DFBB50BE6DA1}" presName="node" presStyleLbl="node1" presStyleIdx="7" presStyleCnt="10">
        <dgm:presLayoutVars>
          <dgm:bulletEnabled val="1"/>
        </dgm:presLayoutVars>
      </dgm:prSet>
      <dgm:spPr/>
    </dgm:pt>
    <dgm:pt modelId="{3D681B4B-47FA-428D-8437-D5B50F273273}" type="pres">
      <dgm:prSet presAssocID="{11B99892-DF71-4BB3-9FE3-DFBB50BE6DA1}" presName="spNode" presStyleCnt="0"/>
      <dgm:spPr/>
    </dgm:pt>
    <dgm:pt modelId="{63E59F34-9C0E-41F0-8AA7-978EB6C54953}" type="pres">
      <dgm:prSet presAssocID="{909C87CD-041D-4E9F-B5EE-099A4D2B04D9}" presName="sibTrans" presStyleLbl="sibTrans1D1" presStyleIdx="7" presStyleCnt="10"/>
      <dgm:spPr/>
    </dgm:pt>
    <dgm:pt modelId="{D28443EF-835C-484D-A071-1BE4140301A5}" type="pres">
      <dgm:prSet presAssocID="{4E970B6F-F155-4FFE-BB90-2A58576E8AF8}" presName="node" presStyleLbl="node1" presStyleIdx="8" presStyleCnt="10">
        <dgm:presLayoutVars>
          <dgm:bulletEnabled val="1"/>
        </dgm:presLayoutVars>
      </dgm:prSet>
      <dgm:spPr/>
    </dgm:pt>
    <dgm:pt modelId="{FEB4A164-C533-4618-B404-0D29AAD42D78}" type="pres">
      <dgm:prSet presAssocID="{4E970B6F-F155-4FFE-BB90-2A58576E8AF8}" presName="spNode" presStyleCnt="0"/>
      <dgm:spPr/>
    </dgm:pt>
    <dgm:pt modelId="{1E5E290B-0089-4627-86CA-FC6394A4C052}" type="pres">
      <dgm:prSet presAssocID="{1C99994D-A4C5-41F2-AC7B-A160AB0388BA}" presName="sibTrans" presStyleLbl="sibTrans1D1" presStyleIdx="8" presStyleCnt="10"/>
      <dgm:spPr/>
    </dgm:pt>
    <dgm:pt modelId="{D5FF06B3-09B6-4A78-A73D-26735605B9AB}" type="pres">
      <dgm:prSet presAssocID="{18AD53FD-42CB-4B36-A68B-B419BA13A6FC}" presName="node" presStyleLbl="node1" presStyleIdx="9" presStyleCnt="10">
        <dgm:presLayoutVars>
          <dgm:bulletEnabled val="1"/>
        </dgm:presLayoutVars>
      </dgm:prSet>
      <dgm:spPr/>
    </dgm:pt>
    <dgm:pt modelId="{39D31808-0B2D-4C38-9795-237DEE29F3CE}" type="pres">
      <dgm:prSet presAssocID="{18AD53FD-42CB-4B36-A68B-B419BA13A6FC}" presName="spNode" presStyleCnt="0"/>
      <dgm:spPr/>
    </dgm:pt>
    <dgm:pt modelId="{7A03B5A5-1961-43C1-B713-EB8E3702FEF2}" type="pres">
      <dgm:prSet presAssocID="{EA18EF03-042B-4A3A-9039-EDD1AE2EE12E}" presName="sibTrans" presStyleLbl="sibTrans1D1" presStyleIdx="9" presStyleCnt="10"/>
      <dgm:spPr/>
    </dgm:pt>
  </dgm:ptLst>
  <dgm:cxnLst>
    <dgm:cxn modelId="{183CB70A-F6EE-469C-BCCD-6825DC749982}" type="presOf" srcId="{EA18EF03-042B-4A3A-9039-EDD1AE2EE12E}" destId="{7A03B5A5-1961-43C1-B713-EB8E3702FEF2}" srcOrd="0" destOrd="0" presId="urn:microsoft.com/office/officeart/2005/8/layout/cycle5"/>
    <dgm:cxn modelId="{6BED3211-EC95-4A7C-8575-8C8100CBF79E}" type="presOf" srcId="{B0ED5ABE-2233-4C38-86C2-9544338D32D0}" destId="{C4F8E042-9D99-4970-991F-3F4FCB9434DE}" srcOrd="0" destOrd="0" presId="urn:microsoft.com/office/officeart/2005/8/layout/cycle5"/>
    <dgm:cxn modelId="{F0801514-1AAF-49AF-9006-D9CD11AC2061}" type="presOf" srcId="{F1926FBB-659E-4CC1-9A8B-F52316E801EF}" destId="{1AD69EEA-BCED-460B-A156-E32FE45A2387}" srcOrd="0" destOrd="0" presId="urn:microsoft.com/office/officeart/2005/8/layout/cycle5"/>
    <dgm:cxn modelId="{F1B73717-68F7-4678-A696-7233D6B8741C}" type="presOf" srcId="{11B99892-DF71-4BB3-9FE3-DFBB50BE6DA1}" destId="{478F2CFF-29D0-49E1-99BF-1AA6DF65D5EE}" srcOrd="0" destOrd="0" presId="urn:microsoft.com/office/officeart/2005/8/layout/cycle5"/>
    <dgm:cxn modelId="{946C401A-9AF7-45D2-84A1-1A56E2472536}" type="presOf" srcId="{329D3C3E-6BFE-4A01-810B-66B099C58775}" destId="{01C4179F-630C-4F69-B934-39ECCF39CD7C}" srcOrd="0" destOrd="0" presId="urn:microsoft.com/office/officeart/2005/8/layout/cycle5"/>
    <dgm:cxn modelId="{0FAA4020-6281-49E3-9F0D-E1043FDEAD06}" type="presOf" srcId="{1C99994D-A4C5-41F2-AC7B-A160AB0388BA}" destId="{1E5E290B-0089-4627-86CA-FC6394A4C052}" srcOrd="0" destOrd="0" presId="urn:microsoft.com/office/officeart/2005/8/layout/cycle5"/>
    <dgm:cxn modelId="{3D849C20-1FD6-493F-96E3-946AFC6C6097}" type="presOf" srcId="{85A22FBD-1F4B-4C37-BEA3-9D69CD9F569D}" destId="{F290EBC2-A1D6-4901-82D0-EAB34B49F647}" srcOrd="0" destOrd="0" presId="urn:microsoft.com/office/officeart/2005/8/layout/cycle5"/>
    <dgm:cxn modelId="{7AC2F425-2AF9-4311-9238-9AFC21864E68}" srcId="{85A22FBD-1F4B-4C37-BEA3-9D69CD9F569D}" destId="{8BAE2158-0833-4667-9689-8217FBB32059}" srcOrd="1" destOrd="0" parTransId="{A23E5E2F-878F-4B57-AEC3-5174B73E13FD}" sibTransId="{B0ED5ABE-2233-4C38-86C2-9544338D32D0}"/>
    <dgm:cxn modelId="{8E027661-FDBE-4928-A900-C58ABF28FF32}" type="presOf" srcId="{18AD53FD-42CB-4B36-A68B-B419BA13A6FC}" destId="{D5FF06B3-09B6-4A78-A73D-26735605B9AB}" srcOrd="0" destOrd="0" presId="urn:microsoft.com/office/officeart/2005/8/layout/cycle5"/>
    <dgm:cxn modelId="{74417C66-E839-4BC2-B479-8FB9CE35F28D}" type="presOf" srcId="{D4D51AB0-CA0D-464C-BF24-0DE160E5B03B}" destId="{AEC0A840-39E8-4C10-A6B7-C076EF923465}" srcOrd="0" destOrd="0" presId="urn:microsoft.com/office/officeart/2005/8/layout/cycle5"/>
    <dgm:cxn modelId="{8545BA6E-34A0-4E5D-AEB4-3FC25674F418}" srcId="{85A22FBD-1F4B-4C37-BEA3-9D69CD9F569D}" destId="{56EA980D-A82A-4912-B88C-02203C860362}" srcOrd="2" destOrd="0" parTransId="{5F45DF06-9343-4E50-808D-00C28AF7AF56}" sibTransId="{D2A83503-EB06-4CDE-A012-E7FDAD928E4B}"/>
    <dgm:cxn modelId="{2B02A073-DCBC-466A-A468-7193FB49BB57}" type="presOf" srcId="{56EA980D-A82A-4912-B88C-02203C860362}" destId="{95BB90C4-D784-401F-A375-3CF891B31FEA}" srcOrd="0" destOrd="0" presId="urn:microsoft.com/office/officeart/2005/8/layout/cycle5"/>
    <dgm:cxn modelId="{BC212857-205C-404C-895B-F78A13FBCB2D}" type="presOf" srcId="{8BAE2158-0833-4667-9689-8217FBB32059}" destId="{D4A4D039-FE98-4235-B47B-81548473EB7D}" srcOrd="0" destOrd="0" presId="urn:microsoft.com/office/officeart/2005/8/layout/cycle5"/>
    <dgm:cxn modelId="{F0C6C05A-3B3B-4BA3-BF86-55303DD56F21}" srcId="{85A22FBD-1F4B-4C37-BEA3-9D69CD9F569D}" destId="{18AD53FD-42CB-4B36-A68B-B419BA13A6FC}" srcOrd="9" destOrd="0" parTransId="{3218934A-CC31-4B35-8CCD-4A0EAB7AACAA}" sibTransId="{EA18EF03-042B-4A3A-9039-EDD1AE2EE12E}"/>
    <dgm:cxn modelId="{E0700D7F-AE18-4243-8C5A-C027CB1A0CE0}" srcId="{85A22FBD-1F4B-4C37-BEA3-9D69CD9F569D}" destId="{F1926FBB-659E-4CC1-9A8B-F52316E801EF}" srcOrd="0" destOrd="0" parTransId="{A61896A4-962F-4D63-ACFD-A83968551437}" sibTransId="{5944F8E1-7491-47DF-8BC6-829B33AF9863}"/>
    <dgm:cxn modelId="{C165AC80-37CA-4610-B41A-380F310957AB}" type="presOf" srcId="{A9BA62A2-BA50-4A38-92D5-EF1FF4DC980D}" destId="{2E8F46E8-2842-47E8-BB8D-406E8E6F5C4A}" srcOrd="0" destOrd="0" presId="urn:microsoft.com/office/officeart/2005/8/layout/cycle5"/>
    <dgm:cxn modelId="{2A2C9F82-C133-40AF-A3B6-F07564FC42B5}" srcId="{85A22FBD-1F4B-4C37-BEA3-9D69CD9F569D}" destId="{8040DBEF-A1AF-4849-9A48-CD083D4B8BA9}" srcOrd="3" destOrd="0" parTransId="{C8AEF088-25B8-4CE8-BD4C-BD8958CE9B53}" sibTransId="{B6FA1718-3473-4759-8AEF-79CC14C97818}"/>
    <dgm:cxn modelId="{0DF6E09A-A4F7-4184-A67B-E9C185D95DBF}" type="presOf" srcId="{D2A83503-EB06-4CDE-A012-E7FDAD928E4B}" destId="{AC628E82-F269-44A6-8476-F0A5545645D2}" srcOrd="0" destOrd="0" presId="urn:microsoft.com/office/officeart/2005/8/layout/cycle5"/>
    <dgm:cxn modelId="{062297A2-3AF2-4BD0-B3E2-D4630DB6580B}" type="presOf" srcId="{E5E3978A-DF97-42AA-98E3-ABCE9A26D669}" destId="{79F95CC9-5017-404A-86CD-44A1F04EC5EE}" srcOrd="0" destOrd="0" presId="urn:microsoft.com/office/officeart/2005/8/layout/cycle5"/>
    <dgm:cxn modelId="{9E2567A6-B2EE-4977-A60A-13E99EE5B4CB}" srcId="{85A22FBD-1F4B-4C37-BEA3-9D69CD9F569D}" destId="{11B99892-DF71-4BB3-9FE3-DFBB50BE6DA1}" srcOrd="7" destOrd="0" parTransId="{FF7627DB-59DD-4FB6-9828-192D9ACDBF96}" sibTransId="{909C87CD-041D-4E9F-B5EE-099A4D2B04D9}"/>
    <dgm:cxn modelId="{5A628EBD-A429-4869-9DF8-102DDFBDAB12}" srcId="{85A22FBD-1F4B-4C37-BEA3-9D69CD9F569D}" destId="{E41E4F49-E45B-4BE3-8C3D-E5D0378E92D7}" srcOrd="6" destOrd="0" parTransId="{97ACC673-2326-4779-B14F-12989738A365}" sibTransId="{E5E3978A-DF97-42AA-98E3-ABCE9A26D669}"/>
    <dgm:cxn modelId="{4E10DDBD-EF7B-485A-A292-B953EE9E241B}" type="presOf" srcId="{E41E4F49-E45B-4BE3-8C3D-E5D0378E92D7}" destId="{A40CB807-AEC9-4218-AF15-EA94DB67AC62}" srcOrd="0" destOrd="0" presId="urn:microsoft.com/office/officeart/2005/8/layout/cycle5"/>
    <dgm:cxn modelId="{867DB5C1-5EE0-4EA8-9B1D-F83AC21FAB72}" type="presOf" srcId="{8040DBEF-A1AF-4849-9A48-CD083D4B8BA9}" destId="{07537660-8566-4DD3-A209-9BA549A04269}" srcOrd="0" destOrd="0" presId="urn:microsoft.com/office/officeart/2005/8/layout/cycle5"/>
    <dgm:cxn modelId="{0323B7C6-52E2-4838-8A9F-73E34A384D06}" srcId="{85A22FBD-1F4B-4C37-BEA3-9D69CD9F569D}" destId="{D4D51AB0-CA0D-464C-BF24-0DE160E5B03B}" srcOrd="5" destOrd="0" parTransId="{EB7A8E51-1BBC-4C3D-8984-0788D916CE1F}" sibTransId="{329D3C3E-6BFE-4A01-810B-66B099C58775}"/>
    <dgm:cxn modelId="{ED2B04D6-B9B2-413A-A7C2-A3F3A0EBA904}" type="presOf" srcId="{B6FA1718-3473-4759-8AEF-79CC14C97818}" destId="{25F4E9A4-1D2D-4964-96AA-4B728CC94B66}" srcOrd="0" destOrd="0" presId="urn:microsoft.com/office/officeart/2005/8/layout/cycle5"/>
    <dgm:cxn modelId="{585BDEDC-96B1-4154-8384-6B2390B48DB9}" type="presOf" srcId="{5944F8E1-7491-47DF-8BC6-829B33AF9863}" destId="{BD0E7712-4B38-4B20-9513-BC0F6A2DFB92}" srcOrd="0" destOrd="0" presId="urn:microsoft.com/office/officeart/2005/8/layout/cycle5"/>
    <dgm:cxn modelId="{EDCF2CDD-9091-40CF-873F-660C59BAE4EB}" type="presOf" srcId="{3A982BC3-5260-4AA3-B2FB-DAC15213E75D}" destId="{9242EC8D-8A94-4D98-9883-1FFA9D5E8FB0}" srcOrd="0" destOrd="0" presId="urn:microsoft.com/office/officeart/2005/8/layout/cycle5"/>
    <dgm:cxn modelId="{5AE57FDD-5AFD-4896-B47E-386D5234E265}" srcId="{85A22FBD-1F4B-4C37-BEA3-9D69CD9F569D}" destId="{3A982BC3-5260-4AA3-B2FB-DAC15213E75D}" srcOrd="4" destOrd="0" parTransId="{2E3E4CDD-25B5-437B-B1CB-DDC9EA3103A0}" sibTransId="{A9BA62A2-BA50-4A38-92D5-EF1FF4DC980D}"/>
    <dgm:cxn modelId="{2FD55DE2-C646-4FA2-ADF4-79D4C2CFDA7A}" type="presOf" srcId="{909C87CD-041D-4E9F-B5EE-099A4D2B04D9}" destId="{63E59F34-9C0E-41F0-8AA7-978EB6C54953}" srcOrd="0" destOrd="0" presId="urn:microsoft.com/office/officeart/2005/8/layout/cycle5"/>
    <dgm:cxn modelId="{550FC6E2-64C3-431B-AC53-191FB657983F}" type="presOf" srcId="{4E970B6F-F155-4FFE-BB90-2A58576E8AF8}" destId="{D28443EF-835C-484D-A071-1BE4140301A5}" srcOrd="0" destOrd="0" presId="urn:microsoft.com/office/officeart/2005/8/layout/cycle5"/>
    <dgm:cxn modelId="{63B836EE-628D-4209-A9A0-3A7E6B7BC7CD}" srcId="{85A22FBD-1F4B-4C37-BEA3-9D69CD9F569D}" destId="{4E970B6F-F155-4FFE-BB90-2A58576E8AF8}" srcOrd="8" destOrd="0" parTransId="{26962F18-48AF-44C7-B3FD-FDDBBA301AD9}" sibTransId="{1C99994D-A4C5-41F2-AC7B-A160AB0388BA}"/>
    <dgm:cxn modelId="{94A65579-9221-4554-B740-E81325ACA706}" type="presParOf" srcId="{F290EBC2-A1D6-4901-82D0-EAB34B49F647}" destId="{1AD69EEA-BCED-460B-A156-E32FE45A2387}" srcOrd="0" destOrd="0" presId="urn:microsoft.com/office/officeart/2005/8/layout/cycle5"/>
    <dgm:cxn modelId="{9A3857C7-1360-4680-8453-CCFFF63D87D2}" type="presParOf" srcId="{F290EBC2-A1D6-4901-82D0-EAB34B49F647}" destId="{203A8862-FD91-41D8-9E87-9F0643EBAF94}" srcOrd="1" destOrd="0" presId="urn:microsoft.com/office/officeart/2005/8/layout/cycle5"/>
    <dgm:cxn modelId="{C4BF8154-0293-4CED-BD2D-27BEB2831177}" type="presParOf" srcId="{F290EBC2-A1D6-4901-82D0-EAB34B49F647}" destId="{BD0E7712-4B38-4B20-9513-BC0F6A2DFB92}" srcOrd="2" destOrd="0" presId="urn:microsoft.com/office/officeart/2005/8/layout/cycle5"/>
    <dgm:cxn modelId="{094635D0-62BA-4EC0-AA67-F018D8983379}" type="presParOf" srcId="{F290EBC2-A1D6-4901-82D0-EAB34B49F647}" destId="{D4A4D039-FE98-4235-B47B-81548473EB7D}" srcOrd="3" destOrd="0" presId="urn:microsoft.com/office/officeart/2005/8/layout/cycle5"/>
    <dgm:cxn modelId="{5DDD2DBF-4253-45AD-9AD1-384D1104D132}" type="presParOf" srcId="{F290EBC2-A1D6-4901-82D0-EAB34B49F647}" destId="{29A158F0-B6BE-46DA-A5D6-F1B0BFB769CC}" srcOrd="4" destOrd="0" presId="urn:microsoft.com/office/officeart/2005/8/layout/cycle5"/>
    <dgm:cxn modelId="{5CABA673-E597-4A5B-B413-2EEB33A7D0E4}" type="presParOf" srcId="{F290EBC2-A1D6-4901-82D0-EAB34B49F647}" destId="{C4F8E042-9D99-4970-991F-3F4FCB9434DE}" srcOrd="5" destOrd="0" presId="urn:microsoft.com/office/officeart/2005/8/layout/cycle5"/>
    <dgm:cxn modelId="{EFFA3AB7-9ED1-4B45-AD05-9EB3257445E9}" type="presParOf" srcId="{F290EBC2-A1D6-4901-82D0-EAB34B49F647}" destId="{95BB90C4-D784-401F-A375-3CF891B31FEA}" srcOrd="6" destOrd="0" presId="urn:microsoft.com/office/officeart/2005/8/layout/cycle5"/>
    <dgm:cxn modelId="{2B7A6473-8932-4D52-88C7-49784C870B63}" type="presParOf" srcId="{F290EBC2-A1D6-4901-82D0-EAB34B49F647}" destId="{1E630109-CB9E-4F53-8102-3B7B5ACB5A21}" srcOrd="7" destOrd="0" presId="urn:microsoft.com/office/officeart/2005/8/layout/cycle5"/>
    <dgm:cxn modelId="{D12463DC-C043-412D-A2E1-67EF41FE7C17}" type="presParOf" srcId="{F290EBC2-A1D6-4901-82D0-EAB34B49F647}" destId="{AC628E82-F269-44A6-8476-F0A5545645D2}" srcOrd="8" destOrd="0" presId="urn:microsoft.com/office/officeart/2005/8/layout/cycle5"/>
    <dgm:cxn modelId="{0A42F5CD-1F8C-46AD-BA41-AF2E567EE37C}" type="presParOf" srcId="{F290EBC2-A1D6-4901-82D0-EAB34B49F647}" destId="{07537660-8566-4DD3-A209-9BA549A04269}" srcOrd="9" destOrd="0" presId="urn:microsoft.com/office/officeart/2005/8/layout/cycle5"/>
    <dgm:cxn modelId="{5FC1D0C1-D2EC-41B3-B047-C4A914D36307}" type="presParOf" srcId="{F290EBC2-A1D6-4901-82D0-EAB34B49F647}" destId="{7C7BD4E4-4A62-447D-BD79-1F1FE9F0FD5A}" srcOrd="10" destOrd="0" presId="urn:microsoft.com/office/officeart/2005/8/layout/cycle5"/>
    <dgm:cxn modelId="{287EE1A0-5CF8-4194-8EDD-994176066AB1}" type="presParOf" srcId="{F290EBC2-A1D6-4901-82D0-EAB34B49F647}" destId="{25F4E9A4-1D2D-4964-96AA-4B728CC94B66}" srcOrd="11" destOrd="0" presId="urn:microsoft.com/office/officeart/2005/8/layout/cycle5"/>
    <dgm:cxn modelId="{9E3384B1-1586-43C1-B2DF-64C2C25460C1}" type="presParOf" srcId="{F290EBC2-A1D6-4901-82D0-EAB34B49F647}" destId="{9242EC8D-8A94-4D98-9883-1FFA9D5E8FB0}" srcOrd="12" destOrd="0" presId="urn:microsoft.com/office/officeart/2005/8/layout/cycle5"/>
    <dgm:cxn modelId="{4CDB1109-E1B4-4A42-BCD8-A98B755F4E67}" type="presParOf" srcId="{F290EBC2-A1D6-4901-82D0-EAB34B49F647}" destId="{110B34C7-8A0F-46A0-A5E8-40A0EE487177}" srcOrd="13" destOrd="0" presId="urn:microsoft.com/office/officeart/2005/8/layout/cycle5"/>
    <dgm:cxn modelId="{7D036286-7710-4546-B2A7-0984475130A8}" type="presParOf" srcId="{F290EBC2-A1D6-4901-82D0-EAB34B49F647}" destId="{2E8F46E8-2842-47E8-BB8D-406E8E6F5C4A}" srcOrd="14" destOrd="0" presId="urn:microsoft.com/office/officeart/2005/8/layout/cycle5"/>
    <dgm:cxn modelId="{3F437422-75FB-40DD-B319-050D7B8EC6B7}" type="presParOf" srcId="{F290EBC2-A1D6-4901-82D0-EAB34B49F647}" destId="{AEC0A840-39E8-4C10-A6B7-C076EF923465}" srcOrd="15" destOrd="0" presId="urn:microsoft.com/office/officeart/2005/8/layout/cycle5"/>
    <dgm:cxn modelId="{3C252FCD-6A67-47B2-9062-7BD7DB1B730C}" type="presParOf" srcId="{F290EBC2-A1D6-4901-82D0-EAB34B49F647}" destId="{4283AACF-D2A6-4E77-98AF-BDE2FA594A2E}" srcOrd="16" destOrd="0" presId="urn:microsoft.com/office/officeart/2005/8/layout/cycle5"/>
    <dgm:cxn modelId="{F1DB74D0-1FEC-4EDE-B470-341C6206B101}" type="presParOf" srcId="{F290EBC2-A1D6-4901-82D0-EAB34B49F647}" destId="{01C4179F-630C-4F69-B934-39ECCF39CD7C}" srcOrd="17" destOrd="0" presId="urn:microsoft.com/office/officeart/2005/8/layout/cycle5"/>
    <dgm:cxn modelId="{0DA9D326-0248-4147-853F-4FEEA6B0D57A}" type="presParOf" srcId="{F290EBC2-A1D6-4901-82D0-EAB34B49F647}" destId="{A40CB807-AEC9-4218-AF15-EA94DB67AC62}" srcOrd="18" destOrd="0" presId="urn:microsoft.com/office/officeart/2005/8/layout/cycle5"/>
    <dgm:cxn modelId="{EFDC197A-056A-47D7-961B-0886C8C30DC1}" type="presParOf" srcId="{F290EBC2-A1D6-4901-82D0-EAB34B49F647}" destId="{BC8F678A-ED77-4CB4-9C32-02A33D6491B9}" srcOrd="19" destOrd="0" presId="urn:microsoft.com/office/officeart/2005/8/layout/cycle5"/>
    <dgm:cxn modelId="{64E46889-287F-471F-B56E-C2BE3E26FE9D}" type="presParOf" srcId="{F290EBC2-A1D6-4901-82D0-EAB34B49F647}" destId="{79F95CC9-5017-404A-86CD-44A1F04EC5EE}" srcOrd="20" destOrd="0" presId="urn:microsoft.com/office/officeart/2005/8/layout/cycle5"/>
    <dgm:cxn modelId="{D05630BA-4DC7-4FE8-9449-24E02DD6E011}" type="presParOf" srcId="{F290EBC2-A1D6-4901-82D0-EAB34B49F647}" destId="{478F2CFF-29D0-49E1-99BF-1AA6DF65D5EE}" srcOrd="21" destOrd="0" presId="urn:microsoft.com/office/officeart/2005/8/layout/cycle5"/>
    <dgm:cxn modelId="{9A7DF607-3FB9-431D-A1FF-E780E564D0D3}" type="presParOf" srcId="{F290EBC2-A1D6-4901-82D0-EAB34B49F647}" destId="{3D681B4B-47FA-428D-8437-D5B50F273273}" srcOrd="22" destOrd="0" presId="urn:microsoft.com/office/officeart/2005/8/layout/cycle5"/>
    <dgm:cxn modelId="{24DF9BDB-BB09-4623-84A3-FF6B48646985}" type="presParOf" srcId="{F290EBC2-A1D6-4901-82D0-EAB34B49F647}" destId="{63E59F34-9C0E-41F0-8AA7-978EB6C54953}" srcOrd="23" destOrd="0" presId="urn:microsoft.com/office/officeart/2005/8/layout/cycle5"/>
    <dgm:cxn modelId="{FD93928F-DB35-4443-A681-D990BE0A5AB8}" type="presParOf" srcId="{F290EBC2-A1D6-4901-82D0-EAB34B49F647}" destId="{D28443EF-835C-484D-A071-1BE4140301A5}" srcOrd="24" destOrd="0" presId="urn:microsoft.com/office/officeart/2005/8/layout/cycle5"/>
    <dgm:cxn modelId="{789B2C11-F8FA-4807-8636-6AD72CA34B91}" type="presParOf" srcId="{F290EBC2-A1D6-4901-82D0-EAB34B49F647}" destId="{FEB4A164-C533-4618-B404-0D29AAD42D78}" srcOrd="25" destOrd="0" presId="urn:microsoft.com/office/officeart/2005/8/layout/cycle5"/>
    <dgm:cxn modelId="{1CDC760F-2BA0-4482-8AB7-AC53129BCCE9}" type="presParOf" srcId="{F290EBC2-A1D6-4901-82D0-EAB34B49F647}" destId="{1E5E290B-0089-4627-86CA-FC6394A4C052}" srcOrd="26" destOrd="0" presId="urn:microsoft.com/office/officeart/2005/8/layout/cycle5"/>
    <dgm:cxn modelId="{28AC6E93-AA9D-4CB3-8FEE-BAE10E439F88}" type="presParOf" srcId="{F290EBC2-A1D6-4901-82D0-EAB34B49F647}" destId="{D5FF06B3-09B6-4A78-A73D-26735605B9AB}" srcOrd="27" destOrd="0" presId="urn:microsoft.com/office/officeart/2005/8/layout/cycle5"/>
    <dgm:cxn modelId="{E06AEE29-EB33-4647-B282-E9D59077E9C9}" type="presParOf" srcId="{F290EBC2-A1D6-4901-82D0-EAB34B49F647}" destId="{39D31808-0B2D-4C38-9795-237DEE29F3CE}" srcOrd="28" destOrd="0" presId="urn:microsoft.com/office/officeart/2005/8/layout/cycle5"/>
    <dgm:cxn modelId="{F05225AC-F0A8-4823-83AC-2AB46643FF08}" type="presParOf" srcId="{F290EBC2-A1D6-4901-82D0-EAB34B49F647}" destId="{7A03B5A5-1961-43C1-B713-EB8E3702FEF2}" srcOrd="29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A22FBD-1F4B-4C37-BEA3-9D69CD9F569D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26FBB-659E-4CC1-9A8B-F52316E801EF}">
      <dgm:prSet phldrT="[Text]"/>
      <dgm:spPr/>
      <dgm:t>
        <a:bodyPr/>
        <a:lstStyle/>
        <a:p>
          <a:r>
            <a:rPr lang="en-US" dirty="0"/>
            <a:t>Person</a:t>
          </a:r>
        </a:p>
        <a:p>
          <a:r>
            <a:rPr lang="en-US" dirty="0"/>
            <a:t> Has SA</a:t>
          </a:r>
        </a:p>
      </dgm:t>
    </dgm:pt>
    <dgm:pt modelId="{A61896A4-962F-4D63-ACFD-A83968551437}" type="parTrans" cxnId="{E0700D7F-AE18-4243-8C5A-C027CB1A0CE0}">
      <dgm:prSet/>
      <dgm:spPr/>
      <dgm:t>
        <a:bodyPr/>
        <a:lstStyle/>
        <a:p>
          <a:endParaRPr lang="en-US"/>
        </a:p>
      </dgm:t>
    </dgm:pt>
    <dgm:pt modelId="{5944F8E1-7491-47DF-8BC6-829B33AF9863}" type="sibTrans" cxnId="{E0700D7F-AE18-4243-8C5A-C027CB1A0CE0}">
      <dgm:prSet/>
      <dgm:spPr/>
      <dgm:t>
        <a:bodyPr/>
        <a:lstStyle/>
        <a:p>
          <a:endParaRPr lang="en-US"/>
        </a:p>
      </dgm:t>
    </dgm:pt>
    <dgm:pt modelId="{56EA980D-A82A-4912-B88C-02203C860362}">
      <dgm:prSet phldrT="[Text]"/>
      <dgm:spPr/>
      <dgm:t>
        <a:bodyPr/>
        <a:lstStyle/>
        <a:p>
          <a:r>
            <a:rPr lang="en-US" dirty="0"/>
            <a:t>DBA has no clue</a:t>
          </a:r>
        </a:p>
      </dgm:t>
    </dgm:pt>
    <dgm:pt modelId="{5F45DF06-9343-4E50-808D-00C28AF7AF56}" type="parTrans" cxnId="{8545BA6E-34A0-4E5D-AEB4-3FC25674F418}">
      <dgm:prSet/>
      <dgm:spPr/>
      <dgm:t>
        <a:bodyPr/>
        <a:lstStyle/>
        <a:p>
          <a:endParaRPr lang="en-US"/>
        </a:p>
      </dgm:t>
    </dgm:pt>
    <dgm:pt modelId="{D2A83503-EB06-4CDE-A012-E7FDAD928E4B}" type="sibTrans" cxnId="{8545BA6E-34A0-4E5D-AEB4-3FC25674F418}">
      <dgm:prSet/>
      <dgm:spPr/>
      <dgm:t>
        <a:bodyPr/>
        <a:lstStyle/>
        <a:p>
          <a:endParaRPr lang="en-US"/>
        </a:p>
      </dgm:t>
    </dgm:pt>
    <dgm:pt modelId="{3A982BC3-5260-4AA3-B2FB-DAC15213E75D}">
      <dgm:prSet phldrT="[Text]"/>
      <dgm:spPr/>
      <dgm:t>
        <a:bodyPr/>
        <a:lstStyle/>
        <a:p>
          <a:r>
            <a:rPr lang="en-US" dirty="0"/>
            <a:t>Business is down!</a:t>
          </a:r>
        </a:p>
      </dgm:t>
    </dgm:pt>
    <dgm:pt modelId="{2E3E4CDD-25B5-437B-B1CB-DDC9EA3103A0}" type="parTrans" cxnId="{5AE57FDD-5AFD-4896-B47E-386D5234E265}">
      <dgm:prSet/>
      <dgm:spPr/>
      <dgm:t>
        <a:bodyPr/>
        <a:lstStyle/>
        <a:p>
          <a:endParaRPr lang="en-US"/>
        </a:p>
      </dgm:t>
    </dgm:pt>
    <dgm:pt modelId="{A9BA62A2-BA50-4A38-92D5-EF1FF4DC980D}" type="sibTrans" cxnId="{5AE57FDD-5AFD-4896-B47E-386D5234E265}">
      <dgm:prSet/>
      <dgm:spPr/>
      <dgm:t>
        <a:bodyPr/>
        <a:lstStyle/>
        <a:p>
          <a:endParaRPr lang="en-US"/>
        </a:p>
      </dgm:t>
    </dgm:pt>
    <dgm:pt modelId="{E41E4F49-E45B-4BE3-8C3D-E5D0378E92D7}">
      <dgm:prSet phldrT="[Text]"/>
      <dgm:spPr/>
      <dgm:t>
        <a:bodyPr/>
        <a:lstStyle/>
        <a:p>
          <a:r>
            <a:rPr lang="en-US" dirty="0"/>
            <a:t>DBA URLT</a:t>
          </a:r>
        </a:p>
      </dgm:t>
    </dgm:pt>
    <dgm:pt modelId="{97ACC673-2326-4779-B14F-12989738A365}" type="parTrans" cxnId="{5A628EBD-A429-4869-9DF8-102DDFBDAB12}">
      <dgm:prSet/>
      <dgm:spPr/>
      <dgm:t>
        <a:bodyPr/>
        <a:lstStyle/>
        <a:p>
          <a:endParaRPr lang="en-US"/>
        </a:p>
      </dgm:t>
    </dgm:pt>
    <dgm:pt modelId="{E5E3978A-DF97-42AA-98E3-ABCE9A26D669}" type="sibTrans" cxnId="{5A628EBD-A429-4869-9DF8-102DDFBDAB12}">
      <dgm:prSet/>
      <dgm:spPr/>
      <dgm:t>
        <a:bodyPr/>
        <a:lstStyle/>
        <a:p>
          <a:endParaRPr lang="en-US"/>
        </a:p>
      </dgm:t>
    </dgm:pt>
    <dgm:pt modelId="{8BAE2158-0833-4667-9689-8217FBB32059}">
      <dgm:prSet phldrT="[Text]"/>
      <dgm:spPr/>
      <dgm:t>
        <a:bodyPr/>
        <a:lstStyle/>
        <a:p>
          <a:r>
            <a:rPr lang="en-US" dirty="0"/>
            <a:t>Tries to do things, tries drop login</a:t>
          </a:r>
        </a:p>
      </dgm:t>
    </dgm:pt>
    <dgm:pt modelId="{A23E5E2F-878F-4B57-AEC3-5174B73E13FD}" type="parTrans" cxnId="{7AC2F425-2AF9-4311-9238-9AFC21864E68}">
      <dgm:prSet/>
      <dgm:spPr/>
      <dgm:t>
        <a:bodyPr/>
        <a:lstStyle/>
        <a:p>
          <a:endParaRPr lang="en-US"/>
        </a:p>
      </dgm:t>
    </dgm:pt>
    <dgm:pt modelId="{B0ED5ABE-2233-4C38-86C2-9544338D32D0}" type="sibTrans" cxnId="{7AC2F425-2AF9-4311-9238-9AFC21864E68}">
      <dgm:prSet/>
      <dgm:spPr/>
      <dgm:t>
        <a:bodyPr/>
        <a:lstStyle/>
        <a:p>
          <a:endParaRPr lang="en-US"/>
        </a:p>
      </dgm:t>
    </dgm:pt>
    <dgm:pt modelId="{8040DBEF-A1AF-4849-9A48-CD083D4B8BA9}">
      <dgm:prSet phldrT="[Text]"/>
      <dgm:spPr/>
      <dgm:t>
        <a:bodyPr/>
        <a:lstStyle/>
        <a:p>
          <a:r>
            <a:rPr lang="en-US" dirty="0"/>
            <a:t>Wrong Login is dropped!</a:t>
          </a:r>
        </a:p>
      </dgm:t>
    </dgm:pt>
    <dgm:pt modelId="{C8AEF088-25B8-4CE8-BD4C-BD8958CE9B53}" type="parTrans" cxnId="{2A2C9F82-C133-40AF-A3B6-F07564FC42B5}">
      <dgm:prSet/>
      <dgm:spPr/>
      <dgm:t>
        <a:bodyPr/>
        <a:lstStyle/>
        <a:p>
          <a:endParaRPr lang="en-US"/>
        </a:p>
      </dgm:t>
    </dgm:pt>
    <dgm:pt modelId="{B6FA1718-3473-4759-8AEF-79CC14C97818}" type="sibTrans" cxnId="{2A2C9F82-C133-40AF-A3B6-F07564FC42B5}">
      <dgm:prSet/>
      <dgm:spPr/>
      <dgm:t>
        <a:bodyPr/>
        <a:lstStyle/>
        <a:p>
          <a:endParaRPr lang="en-US"/>
        </a:p>
      </dgm:t>
    </dgm:pt>
    <dgm:pt modelId="{D4D51AB0-CA0D-464C-BF24-0DE160E5B03B}">
      <dgm:prSet phldrT="[Text]"/>
      <dgm:spPr/>
      <dgm:t>
        <a:bodyPr/>
        <a:lstStyle/>
        <a:p>
          <a:r>
            <a:rPr lang="en-US" dirty="0"/>
            <a:t>DBA scrambles to figure out what happened.</a:t>
          </a:r>
        </a:p>
      </dgm:t>
    </dgm:pt>
    <dgm:pt modelId="{EB7A8E51-1BBC-4C3D-8984-0788D916CE1F}" type="parTrans" cxnId="{0323B7C6-52E2-4838-8A9F-73E34A384D06}">
      <dgm:prSet/>
      <dgm:spPr/>
      <dgm:t>
        <a:bodyPr/>
        <a:lstStyle/>
        <a:p>
          <a:endParaRPr lang="en-US"/>
        </a:p>
      </dgm:t>
    </dgm:pt>
    <dgm:pt modelId="{329D3C3E-6BFE-4A01-810B-66B099C58775}" type="sibTrans" cxnId="{0323B7C6-52E2-4838-8A9F-73E34A384D06}">
      <dgm:prSet/>
      <dgm:spPr/>
      <dgm:t>
        <a:bodyPr/>
        <a:lstStyle/>
        <a:p>
          <a:endParaRPr lang="en-US"/>
        </a:p>
      </dgm:t>
    </dgm:pt>
    <dgm:pt modelId="{F290EBC2-A1D6-4901-82D0-EAB34B49F647}" type="pres">
      <dgm:prSet presAssocID="{85A22FBD-1F4B-4C37-BEA3-9D69CD9F569D}" presName="cycle" presStyleCnt="0">
        <dgm:presLayoutVars>
          <dgm:dir/>
          <dgm:resizeHandles val="exact"/>
        </dgm:presLayoutVars>
      </dgm:prSet>
      <dgm:spPr/>
    </dgm:pt>
    <dgm:pt modelId="{1AD69EEA-BCED-460B-A156-E32FE45A2387}" type="pres">
      <dgm:prSet presAssocID="{F1926FBB-659E-4CC1-9A8B-F52316E801EF}" presName="node" presStyleLbl="node1" presStyleIdx="0" presStyleCnt="7">
        <dgm:presLayoutVars>
          <dgm:bulletEnabled val="1"/>
        </dgm:presLayoutVars>
      </dgm:prSet>
      <dgm:spPr/>
    </dgm:pt>
    <dgm:pt modelId="{203A8862-FD91-41D8-9E87-9F0643EBAF94}" type="pres">
      <dgm:prSet presAssocID="{F1926FBB-659E-4CC1-9A8B-F52316E801EF}" presName="spNode" presStyleCnt="0"/>
      <dgm:spPr/>
    </dgm:pt>
    <dgm:pt modelId="{BD0E7712-4B38-4B20-9513-BC0F6A2DFB92}" type="pres">
      <dgm:prSet presAssocID="{5944F8E1-7491-47DF-8BC6-829B33AF9863}" presName="sibTrans" presStyleLbl="sibTrans1D1" presStyleIdx="0" presStyleCnt="7"/>
      <dgm:spPr/>
    </dgm:pt>
    <dgm:pt modelId="{D4A4D039-FE98-4235-B47B-81548473EB7D}" type="pres">
      <dgm:prSet presAssocID="{8BAE2158-0833-4667-9689-8217FBB32059}" presName="node" presStyleLbl="node1" presStyleIdx="1" presStyleCnt="7">
        <dgm:presLayoutVars>
          <dgm:bulletEnabled val="1"/>
        </dgm:presLayoutVars>
      </dgm:prSet>
      <dgm:spPr/>
    </dgm:pt>
    <dgm:pt modelId="{29A158F0-B6BE-46DA-A5D6-F1B0BFB769CC}" type="pres">
      <dgm:prSet presAssocID="{8BAE2158-0833-4667-9689-8217FBB32059}" presName="spNode" presStyleCnt="0"/>
      <dgm:spPr/>
    </dgm:pt>
    <dgm:pt modelId="{C4F8E042-9D99-4970-991F-3F4FCB9434DE}" type="pres">
      <dgm:prSet presAssocID="{B0ED5ABE-2233-4C38-86C2-9544338D32D0}" presName="sibTrans" presStyleLbl="sibTrans1D1" presStyleIdx="1" presStyleCnt="7"/>
      <dgm:spPr/>
    </dgm:pt>
    <dgm:pt modelId="{95BB90C4-D784-401F-A375-3CF891B31FEA}" type="pres">
      <dgm:prSet presAssocID="{56EA980D-A82A-4912-B88C-02203C860362}" presName="node" presStyleLbl="node1" presStyleIdx="2" presStyleCnt="7">
        <dgm:presLayoutVars>
          <dgm:bulletEnabled val="1"/>
        </dgm:presLayoutVars>
      </dgm:prSet>
      <dgm:spPr/>
    </dgm:pt>
    <dgm:pt modelId="{1E630109-CB9E-4F53-8102-3B7B5ACB5A21}" type="pres">
      <dgm:prSet presAssocID="{56EA980D-A82A-4912-B88C-02203C860362}" presName="spNode" presStyleCnt="0"/>
      <dgm:spPr/>
    </dgm:pt>
    <dgm:pt modelId="{AC628E82-F269-44A6-8476-F0A5545645D2}" type="pres">
      <dgm:prSet presAssocID="{D2A83503-EB06-4CDE-A012-E7FDAD928E4B}" presName="sibTrans" presStyleLbl="sibTrans1D1" presStyleIdx="2" presStyleCnt="7"/>
      <dgm:spPr/>
    </dgm:pt>
    <dgm:pt modelId="{07537660-8566-4DD3-A209-9BA549A04269}" type="pres">
      <dgm:prSet presAssocID="{8040DBEF-A1AF-4849-9A48-CD083D4B8BA9}" presName="node" presStyleLbl="node1" presStyleIdx="3" presStyleCnt="7">
        <dgm:presLayoutVars>
          <dgm:bulletEnabled val="1"/>
        </dgm:presLayoutVars>
      </dgm:prSet>
      <dgm:spPr/>
    </dgm:pt>
    <dgm:pt modelId="{7C7BD4E4-4A62-447D-BD79-1F1FE9F0FD5A}" type="pres">
      <dgm:prSet presAssocID="{8040DBEF-A1AF-4849-9A48-CD083D4B8BA9}" presName="spNode" presStyleCnt="0"/>
      <dgm:spPr/>
    </dgm:pt>
    <dgm:pt modelId="{25F4E9A4-1D2D-4964-96AA-4B728CC94B66}" type="pres">
      <dgm:prSet presAssocID="{B6FA1718-3473-4759-8AEF-79CC14C97818}" presName="sibTrans" presStyleLbl="sibTrans1D1" presStyleIdx="3" presStyleCnt="7"/>
      <dgm:spPr/>
    </dgm:pt>
    <dgm:pt modelId="{9242EC8D-8A94-4D98-9883-1FFA9D5E8FB0}" type="pres">
      <dgm:prSet presAssocID="{3A982BC3-5260-4AA3-B2FB-DAC15213E75D}" presName="node" presStyleLbl="node1" presStyleIdx="4" presStyleCnt="7">
        <dgm:presLayoutVars>
          <dgm:bulletEnabled val="1"/>
        </dgm:presLayoutVars>
      </dgm:prSet>
      <dgm:spPr/>
    </dgm:pt>
    <dgm:pt modelId="{110B34C7-8A0F-46A0-A5E8-40A0EE487177}" type="pres">
      <dgm:prSet presAssocID="{3A982BC3-5260-4AA3-B2FB-DAC15213E75D}" presName="spNode" presStyleCnt="0"/>
      <dgm:spPr/>
    </dgm:pt>
    <dgm:pt modelId="{2E8F46E8-2842-47E8-BB8D-406E8E6F5C4A}" type="pres">
      <dgm:prSet presAssocID="{A9BA62A2-BA50-4A38-92D5-EF1FF4DC980D}" presName="sibTrans" presStyleLbl="sibTrans1D1" presStyleIdx="4" presStyleCnt="7"/>
      <dgm:spPr/>
    </dgm:pt>
    <dgm:pt modelId="{AEC0A840-39E8-4C10-A6B7-C076EF923465}" type="pres">
      <dgm:prSet presAssocID="{D4D51AB0-CA0D-464C-BF24-0DE160E5B03B}" presName="node" presStyleLbl="node1" presStyleIdx="5" presStyleCnt="7">
        <dgm:presLayoutVars>
          <dgm:bulletEnabled val="1"/>
        </dgm:presLayoutVars>
      </dgm:prSet>
      <dgm:spPr/>
    </dgm:pt>
    <dgm:pt modelId="{4283AACF-D2A6-4E77-98AF-BDE2FA594A2E}" type="pres">
      <dgm:prSet presAssocID="{D4D51AB0-CA0D-464C-BF24-0DE160E5B03B}" presName="spNode" presStyleCnt="0"/>
      <dgm:spPr/>
    </dgm:pt>
    <dgm:pt modelId="{01C4179F-630C-4F69-B934-39ECCF39CD7C}" type="pres">
      <dgm:prSet presAssocID="{329D3C3E-6BFE-4A01-810B-66B099C58775}" presName="sibTrans" presStyleLbl="sibTrans1D1" presStyleIdx="5" presStyleCnt="7"/>
      <dgm:spPr/>
    </dgm:pt>
    <dgm:pt modelId="{A40CB807-AEC9-4218-AF15-EA94DB67AC62}" type="pres">
      <dgm:prSet presAssocID="{E41E4F49-E45B-4BE3-8C3D-E5D0378E92D7}" presName="node" presStyleLbl="node1" presStyleIdx="6" presStyleCnt="7">
        <dgm:presLayoutVars>
          <dgm:bulletEnabled val="1"/>
        </dgm:presLayoutVars>
      </dgm:prSet>
      <dgm:spPr/>
    </dgm:pt>
    <dgm:pt modelId="{BC8F678A-ED77-4CB4-9C32-02A33D6491B9}" type="pres">
      <dgm:prSet presAssocID="{E41E4F49-E45B-4BE3-8C3D-E5D0378E92D7}" presName="spNode" presStyleCnt="0"/>
      <dgm:spPr/>
    </dgm:pt>
    <dgm:pt modelId="{79F95CC9-5017-404A-86CD-44A1F04EC5EE}" type="pres">
      <dgm:prSet presAssocID="{E5E3978A-DF97-42AA-98E3-ABCE9A26D669}" presName="sibTrans" presStyleLbl="sibTrans1D1" presStyleIdx="6" presStyleCnt="7"/>
      <dgm:spPr/>
    </dgm:pt>
  </dgm:ptLst>
  <dgm:cxnLst>
    <dgm:cxn modelId="{6BED3211-EC95-4A7C-8575-8C8100CBF79E}" type="presOf" srcId="{B0ED5ABE-2233-4C38-86C2-9544338D32D0}" destId="{C4F8E042-9D99-4970-991F-3F4FCB9434DE}" srcOrd="0" destOrd="0" presId="urn:microsoft.com/office/officeart/2005/8/layout/cycle5"/>
    <dgm:cxn modelId="{F0801514-1AAF-49AF-9006-D9CD11AC2061}" type="presOf" srcId="{F1926FBB-659E-4CC1-9A8B-F52316E801EF}" destId="{1AD69EEA-BCED-460B-A156-E32FE45A2387}" srcOrd="0" destOrd="0" presId="urn:microsoft.com/office/officeart/2005/8/layout/cycle5"/>
    <dgm:cxn modelId="{946C401A-9AF7-45D2-84A1-1A56E2472536}" type="presOf" srcId="{329D3C3E-6BFE-4A01-810B-66B099C58775}" destId="{01C4179F-630C-4F69-B934-39ECCF39CD7C}" srcOrd="0" destOrd="0" presId="urn:microsoft.com/office/officeart/2005/8/layout/cycle5"/>
    <dgm:cxn modelId="{3D849C20-1FD6-493F-96E3-946AFC6C6097}" type="presOf" srcId="{85A22FBD-1F4B-4C37-BEA3-9D69CD9F569D}" destId="{F290EBC2-A1D6-4901-82D0-EAB34B49F647}" srcOrd="0" destOrd="0" presId="urn:microsoft.com/office/officeart/2005/8/layout/cycle5"/>
    <dgm:cxn modelId="{7AC2F425-2AF9-4311-9238-9AFC21864E68}" srcId="{85A22FBD-1F4B-4C37-BEA3-9D69CD9F569D}" destId="{8BAE2158-0833-4667-9689-8217FBB32059}" srcOrd="1" destOrd="0" parTransId="{A23E5E2F-878F-4B57-AEC3-5174B73E13FD}" sibTransId="{B0ED5ABE-2233-4C38-86C2-9544338D32D0}"/>
    <dgm:cxn modelId="{74417C66-E839-4BC2-B479-8FB9CE35F28D}" type="presOf" srcId="{D4D51AB0-CA0D-464C-BF24-0DE160E5B03B}" destId="{AEC0A840-39E8-4C10-A6B7-C076EF923465}" srcOrd="0" destOrd="0" presId="urn:microsoft.com/office/officeart/2005/8/layout/cycle5"/>
    <dgm:cxn modelId="{8545BA6E-34A0-4E5D-AEB4-3FC25674F418}" srcId="{85A22FBD-1F4B-4C37-BEA3-9D69CD9F569D}" destId="{56EA980D-A82A-4912-B88C-02203C860362}" srcOrd="2" destOrd="0" parTransId="{5F45DF06-9343-4E50-808D-00C28AF7AF56}" sibTransId="{D2A83503-EB06-4CDE-A012-E7FDAD928E4B}"/>
    <dgm:cxn modelId="{2B02A073-DCBC-466A-A468-7193FB49BB57}" type="presOf" srcId="{56EA980D-A82A-4912-B88C-02203C860362}" destId="{95BB90C4-D784-401F-A375-3CF891B31FEA}" srcOrd="0" destOrd="0" presId="urn:microsoft.com/office/officeart/2005/8/layout/cycle5"/>
    <dgm:cxn modelId="{BC212857-205C-404C-895B-F78A13FBCB2D}" type="presOf" srcId="{8BAE2158-0833-4667-9689-8217FBB32059}" destId="{D4A4D039-FE98-4235-B47B-81548473EB7D}" srcOrd="0" destOrd="0" presId="urn:microsoft.com/office/officeart/2005/8/layout/cycle5"/>
    <dgm:cxn modelId="{E0700D7F-AE18-4243-8C5A-C027CB1A0CE0}" srcId="{85A22FBD-1F4B-4C37-BEA3-9D69CD9F569D}" destId="{F1926FBB-659E-4CC1-9A8B-F52316E801EF}" srcOrd="0" destOrd="0" parTransId="{A61896A4-962F-4D63-ACFD-A83968551437}" sibTransId="{5944F8E1-7491-47DF-8BC6-829B33AF9863}"/>
    <dgm:cxn modelId="{C165AC80-37CA-4610-B41A-380F310957AB}" type="presOf" srcId="{A9BA62A2-BA50-4A38-92D5-EF1FF4DC980D}" destId="{2E8F46E8-2842-47E8-BB8D-406E8E6F5C4A}" srcOrd="0" destOrd="0" presId="urn:microsoft.com/office/officeart/2005/8/layout/cycle5"/>
    <dgm:cxn modelId="{2A2C9F82-C133-40AF-A3B6-F07564FC42B5}" srcId="{85A22FBD-1F4B-4C37-BEA3-9D69CD9F569D}" destId="{8040DBEF-A1AF-4849-9A48-CD083D4B8BA9}" srcOrd="3" destOrd="0" parTransId="{C8AEF088-25B8-4CE8-BD4C-BD8958CE9B53}" sibTransId="{B6FA1718-3473-4759-8AEF-79CC14C97818}"/>
    <dgm:cxn modelId="{0DF6E09A-A4F7-4184-A67B-E9C185D95DBF}" type="presOf" srcId="{D2A83503-EB06-4CDE-A012-E7FDAD928E4B}" destId="{AC628E82-F269-44A6-8476-F0A5545645D2}" srcOrd="0" destOrd="0" presId="urn:microsoft.com/office/officeart/2005/8/layout/cycle5"/>
    <dgm:cxn modelId="{062297A2-3AF2-4BD0-B3E2-D4630DB6580B}" type="presOf" srcId="{E5E3978A-DF97-42AA-98E3-ABCE9A26D669}" destId="{79F95CC9-5017-404A-86CD-44A1F04EC5EE}" srcOrd="0" destOrd="0" presId="urn:microsoft.com/office/officeart/2005/8/layout/cycle5"/>
    <dgm:cxn modelId="{5A628EBD-A429-4869-9DF8-102DDFBDAB12}" srcId="{85A22FBD-1F4B-4C37-BEA3-9D69CD9F569D}" destId="{E41E4F49-E45B-4BE3-8C3D-E5D0378E92D7}" srcOrd="6" destOrd="0" parTransId="{97ACC673-2326-4779-B14F-12989738A365}" sibTransId="{E5E3978A-DF97-42AA-98E3-ABCE9A26D669}"/>
    <dgm:cxn modelId="{4E10DDBD-EF7B-485A-A292-B953EE9E241B}" type="presOf" srcId="{E41E4F49-E45B-4BE3-8C3D-E5D0378E92D7}" destId="{A40CB807-AEC9-4218-AF15-EA94DB67AC62}" srcOrd="0" destOrd="0" presId="urn:microsoft.com/office/officeart/2005/8/layout/cycle5"/>
    <dgm:cxn modelId="{867DB5C1-5EE0-4EA8-9B1D-F83AC21FAB72}" type="presOf" srcId="{8040DBEF-A1AF-4849-9A48-CD083D4B8BA9}" destId="{07537660-8566-4DD3-A209-9BA549A04269}" srcOrd="0" destOrd="0" presId="urn:microsoft.com/office/officeart/2005/8/layout/cycle5"/>
    <dgm:cxn modelId="{0323B7C6-52E2-4838-8A9F-73E34A384D06}" srcId="{85A22FBD-1F4B-4C37-BEA3-9D69CD9F569D}" destId="{D4D51AB0-CA0D-464C-BF24-0DE160E5B03B}" srcOrd="5" destOrd="0" parTransId="{EB7A8E51-1BBC-4C3D-8984-0788D916CE1F}" sibTransId="{329D3C3E-6BFE-4A01-810B-66B099C58775}"/>
    <dgm:cxn modelId="{ED2B04D6-B9B2-413A-A7C2-A3F3A0EBA904}" type="presOf" srcId="{B6FA1718-3473-4759-8AEF-79CC14C97818}" destId="{25F4E9A4-1D2D-4964-96AA-4B728CC94B66}" srcOrd="0" destOrd="0" presId="urn:microsoft.com/office/officeart/2005/8/layout/cycle5"/>
    <dgm:cxn modelId="{585BDEDC-96B1-4154-8384-6B2390B48DB9}" type="presOf" srcId="{5944F8E1-7491-47DF-8BC6-829B33AF9863}" destId="{BD0E7712-4B38-4B20-9513-BC0F6A2DFB92}" srcOrd="0" destOrd="0" presId="urn:microsoft.com/office/officeart/2005/8/layout/cycle5"/>
    <dgm:cxn modelId="{EDCF2CDD-9091-40CF-873F-660C59BAE4EB}" type="presOf" srcId="{3A982BC3-5260-4AA3-B2FB-DAC15213E75D}" destId="{9242EC8D-8A94-4D98-9883-1FFA9D5E8FB0}" srcOrd="0" destOrd="0" presId="urn:microsoft.com/office/officeart/2005/8/layout/cycle5"/>
    <dgm:cxn modelId="{5AE57FDD-5AFD-4896-B47E-386D5234E265}" srcId="{85A22FBD-1F4B-4C37-BEA3-9D69CD9F569D}" destId="{3A982BC3-5260-4AA3-B2FB-DAC15213E75D}" srcOrd="4" destOrd="0" parTransId="{2E3E4CDD-25B5-437B-B1CB-DDC9EA3103A0}" sibTransId="{A9BA62A2-BA50-4A38-92D5-EF1FF4DC980D}"/>
    <dgm:cxn modelId="{94A65579-9221-4554-B740-E81325ACA706}" type="presParOf" srcId="{F290EBC2-A1D6-4901-82D0-EAB34B49F647}" destId="{1AD69EEA-BCED-460B-A156-E32FE45A2387}" srcOrd="0" destOrd="0" presId="urn:microsoft.com/office/officeart/2005/8/layout/cycle5"/>
    <dgm:cxn modelId="{9A3857C7-1360-4680-8453-CCFFF63D87D2}" type="presParOf" srcId="{F290EBC2-A1D6-4901-82D0-EAB34B49F647}" destId="{203A8862-FD91-41D8-9E87-9F0643EBAF94}" srcOrd="1" destOrd="0" presId="urn:microsoft.com/office/officeart/2005/8/layout/cycle5"/>
    <dgm:cxn modelId="{C4BF8154-0293-4CED-BD2D-27BEB2831177}" type="presParOf" srcId="{F290EBC2-A1D6-4901-82D0-EAB34B49F647}" destId="{BD0E7712-4B38-4B20-9513-BC0F6A2DFB92}" srcOrd="2" destOrd="0" presId="urn:microsoft.com/office/officeart/2005/8/layout/cycle5"/>
    <dgm:cxn modelId="{094635D0-62BA-4EC0-AA67-F018D8983379}" type="presParOf" srcId="{F290EBC2-A1D6-4901-82D0-EAB34B49F647}" destId="{D4A4D039-FE98-4235-B47B-81548473EB7D}" srcOrd="3" destOrd="0" presId="urn:microsoft.com/office/officeart/2005/8/layout/cycle5"/>
    <dgm:cxn modelId="{5DDD2DBF-4253-45AD-9AD1-384D1104D132}" type="presParOf" srcId="{F290EBC2-A1D6-4901-82D0-EAB34B49F647}" destId="{29A158F0-B6BE-46DA-A5D6-F1B0BFB769CC}" srcOrd="4" destOrd="0" presId="urn:microsoft.com/office/officeart/2005/8/layout/cycle5"/>
    <dgm:cxn modelId="{5CABA673-E597-4A5B-B413-2EEB33A7D0E4}" type="presParOf" srcId="{F290EBC2-A1D6-4901-82D0-EAB34B49F647}" destId="{C4F8E042-9D99-4970-991F-3F4FCB9434DE}" srcOrd="5" destOrd="0" presId="urn:microsoft.com/office/officeart/2005/8/layout/cycle5"/>
    <dgm:cxn modelId="{EFFA3AB7-9ED1-4B45-AD05-9EB3257445E9}" type="presParOf" srcId="{F290EBC2-A1D6-4901-82D0-EAB34B49F647}" destId="{95BB90C4-D784-401F-A375-3CF891B31FEA}" srcOrd="6" destOrd="0" presId="urn:microsoft.com/office/officeart/2005/8/layout/cycle5"/>
    <dgm:cxn modelId="{2B7A6473-8932-4D52-88C7-49784C870B63}" type="presParOf" srcId="{F290EBC2-A1D6-4901-82D0-EAB34B49F647}" destId="{1E630109-CB9E-4F53-8102-3B7B5ACB5A21}" srcOrd="7" destOrd="0" presId="urn:microsoft.com/office/officeart/2005/8/layout/cycle5"/>
    <dgm:cxn modelId="{D12463DC-C043-412D-A2E1-67EF41FE7C17}" type="presParOf" srcId="{F290EBC2-A1D6-4901-82D0-EAB34B49F647}" destId="{AC628E82-F269-44A6-8476-F0A5545645D2}" srcOrd="8" destOrd="0" presId="urn:microsoft.com/office/officeart/2005/8/layout/cycle5"/>
    <dgm:cxn modelId="{0A42F5CD-1F8C-46AD-BA41-AF2E567EE37C}" type="presParOf" srcId="{F290EBC2-A1D6-4901-82D0-EAB34B49F647}" destId="{07537660-8566-4DD3-A209-9BA549A04269}" srcOrd="9" destOrd="0" presId="urn:microsoft.com/office/officeart/2005/8/layout/cycle5"/>
    <dgm:cxn modelId="{5FC1D0C1-D2EC-41B3-B047-C4A914D36307}" type="presParOf" srcId="{F290EBC2-A1D6-4901-82D0-EAB34B49F647}" destId="{7C7BD4E4-4A62-447D-BD79-1F1FE9F0FD5A}" srcOrd="10" destOrd="0" presId="urn:microsoft.com/office/officeart/2005/8/layout/cycle5"/>
    <dgm:cxn modelId="{287EE1A0-5CF8-4194-8EDD-994176066AB1}" type="presParOf" srcId="{F290EBC2-A1D6-4901-82D0-EAB34B49F647}" destId="{25F4E9A4-1D2D-4964-96AA-4B728CC94B66}" srcOrd="11" destOrd="0" presId="urn:microsoft.com/office/officeart/2005/8/layout/cycle5"/>
    <dgm:cxn modelId="{9E3384B1-1586-43C1-B2DF-64C2C25460C1}" type="presParOf" srcId="{F290EBC2-A1D6-4901-82D0-EAB34B49F647}" destId="{9242EC8D-8A94-4D98-9883-1FFA9D5E8FB0}" srcOrd="12" destOrd="0" presId="urn:microsoft.com/office/officeart/2005/8/layout/cycle5"/>
    <dgm:cxn modelId="{4CDB1109-E1B4-4A42-BCD8-A98B755F4E67}" type="presParOf" srcId="{F290EBC2-A1D6-4901-82D0-EAB34B49F647}" destId="{110B34C7-8A0F-46A0-A5E8-40A0EE487177}" srcOrd="13" destOrd="0" presId="urn:microsoft.com/office/officeart/2005/8/layout/cycle5"/>
    <dgm:cxn modelId="{7D036286-7710-4546-B2A7-0984475130A8}" type="presParOf" srcId="{F290EBC2-A1D6-4901-82D0-EAB34B49F647}" destId="{2E8F46E8-2842-47E8-BB8D-406E8E6F5C4A}" srcOrd="14" destOrd="0" presId="urn:microsoft.com/office/officeart/2005/8/layout/cycle5"/>
    <dgm:cxn modelId="{3F437422-75FB-40DD-B319-050D7B8EC6B7}" type="presParOf" srcId="{F290EBC2-A1D6-4901-82D0-EAB34B49F647}" destId="{AEC0A840-39E8-4C10-A6B7-C076EF923465}" srcOrd="15" destOrd="0" presId="urn:microsoft.com/office/officeart/2005/8/layout/cycle5"/>
    <dgm:cxn modelId="{3C252FCD-6A67-47B2-9062-7BD7DB1B730C}" type="presParOf" srcId="{F290EBC2-A1D6-4901-82D0-EAB34B49F647}" destId="{4283AACF-D2A6-4E77-98AF-BDE2FA594A2E}" srcOrd="16" destOrd="0" presId="urn:microsoft.com/office/officeart/2005/8/layout/cycle5"/>
    <dgm:cxn modelId="{F1DB74D0-1FEC-4EDE-B470-341C6206B101}" type="presParOf" srcId="{F290EBC2-A1D6-4901-82D0-EAB34B49F647}" destId="{01C4179F-630C-4F69-B934-39ECCF39CD7C}" srcOrd="17" destOrd="0" presId="urn:microsoft.com/office/officeart/2005/8/layout/cycle5"/>
    <dgm:cxn modelId="{0DA9D326-0248-4147-853F-4FEEA6B0D57A}" type="presParOf" srcId="{F290EBC2-A1D6-4901-82D0-EAB34B49F647}" destId="{A40CB807-AEC9-4218-AF15-EA94DB67AC62}" srcOrd="18" destOrd="0" presId="urn:microsoft.com/office/officeart/2005/8/layout/cycle5"/>
    <dgm:cxn modelId="{EFDC197A-056A-47D7-961B-0886C8C30DC1}" type="presParOf" srcId="{F290EBC2-A1D6-4901-82D0-EAB34B49F647}" destId="{BC8F678A-ED77-4CB4-9C32-02A33D6491B9}" srcOrd="19" destOrd="0" presId="urn:microsoft.com/office/officeart/2005/8/layout/cycle5"/>
    <dgm:cxn modelId="{64E46889-287F-471F-B56E-C2BE3E26FE9D}" type="presParOf" srcId="{F290EBC2-A1D6-4901-82D0-EAB34B49F647}" destId="{79F95CC9-5017-404A-86CD-44A1F04EC5EE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A22FBD-1F4B-4C37-BEA3-9D69CD9F569D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26FBB-659E-4CC1-9A8B-F52316E801EF}">
      <dgm:prSet phldrT="[Text]"/>
      <dgm:spPr/>
      <dgm:t>
        <a:bodyPr/>
        <a:lstStyle/>
        <a:p>
          <a:r>
            <a:rPr lang="en-US" dirty="0"/>
            <a:t>Person executes proc</a:t>
          </a:r>
        </a:p>
      </dgm:t>
    </dgm:pt>
    <dgm:pt modelId="{A61896A4-962F-4D63-ACFD-A83968551437}" type="parTrans" cxnId="{E0700D7F-AE18-4243-8C5A-C027CB1A0CE0}">
      <dgm:prSet/>
      <dgm:spPr/>
      <dgm:t>
        <a:bodyPr/>
        <a:lstStyle/>
        <a:p>
          <a:endParaRPr lang="en-US"/>
        </a:p>
      </dgm:t>
    </dgm:pt>
    <dgm:pt modelId="{5944F8E1-7491-47DF-8BC6-829B33AF9863}" type="sibTrans" cxnId="{E0700D7F-AE18-4243-8C5A-C027CB1A0CE0}">
      <dgm:prSet/>
      <dgm:spPr/>
      <dgm:t>
        <a:bodyPr/>
        <a:lstStyle/>
        <a:p>
          <a:endParaRPr lang="en-US"/>
        </a:p>
      </dgm:t>
    </dgm:pt>
    <dgm:pt modelId="{56EA980D-A82A-4912-B88C-02203C860362}">
      <dgm:prSet phldrT="[Text]"/>
      <dgm:spPr/>
      <dgm:t>
        <a:bodyPr/>
        <a:lstStyle/>
        <a:p>
          <a:r>
            <a:rPr lang="en-US" dirty="0"/>
            <a:t>Access is blocked!</a:t>
          </a:r>
        </a:p>
      </dgm:t>
    </dgm:pt>
    <dgm:pt modelId="{5F45DF06-9343-4E50-808D-00C28AF7AF56}" type="parTrans" cxnId="{8545BA6E-34A0-4E5D-AEB4-3FC25674F418}">
      <dgm:prSet/>
      <dgm:spPr/>
      <dgm:t>
        <a:bodyPr/>
        <a:lstStyle/>
        <a:p>
          <a:endParaRPr lang="en-US"/>
        </a:p>
      </dgm:t>
    </dgm:pt>
    <dgm:pt modelId="{D2A83503-EB06-4CDE-A012-E7FDAD928E4B}" type="sibTrans" cxnId="{8545BA6E-34A0-4E5D-AEB4-3FC25674F418}">
      <dgm:prSet/>
      <dgm:spPr/>
      <dgm:t>
        <a:bodyPr/>
        <a:lstStyle/>
        <a:p>
          <a:endParaRPr lang="en-US"/>
        </a:p>
      </dgm:t>
    </dgm:pt>
    <dgm:pt modelId="{3A982BC3-5260-4AA3-B2FB-DAC15213E75D}">
      <dgm:prSet phldrT="[Text]"/>
      <dgm:spPr/>
      <dgm:t>
        <a:bodyPr/>
        <a:lstStyle/>
        <a:p>
          <a:r>
            <a:rPr lang="en-US" dirty="0"/>
            <a:t>Business as usual</a:t>
          </a:r>
        </a:p>
      </dgm:t>
    </dgm:pt>
    <dgm:pt modelId="{2E3E4CDD-25B5-437B-B1CB-DDC9EA3103A0}" type="parTrans" cxnId="{5AE57FDD-5AFD-4896-B47E-386D5234E265}">
      <dgm:prSet/>
      <dgm:spPr/>
      <dgm:t>
        <a:bodyPr/>
        <a:lstStyle/>
        <a:p>
          <a:endParaRPr lang="en-US"/>
        </a:p>
      </dgm:t>
    </dgm:pt>
    <dgm:pt modelId="{A9BA62A2-BA50-4A38-92D5-EF1FF4DC980D}" type="sibTrans" cxnId="{5AE57FDD-5AFD-4896-B47E-386D5234E265}">
      <dgm:prSet/>
      <dgm:spPr/>
      <dgm:t>
        <a:bodyPr/>
        <a:lstStyle/>
        <a:p>
          <a:endParaRPr lang="en-US"/>
        </a:p>
      </dgm:t>
    </dgm:pt>
    <dgm:pt modelId="{E41E4F49-E45B-4BE3-8C3D-E5D0378E92D7}">
      <dgm:prSet phldrT="[Text]"/>
      <dgm:spPr/>
      <dgm:t>
        <a:bodyPr/>
        <a:lstStyle/>
        <a:p>
          <a:r>
            <a:rPr lang="en-US" dirty="0"/>
            <a:t>DBA follows up</a:t>
          </a:r>
        </a:p>
        <a:p>
          <a:r>
            <a:rPr lang="en-US" dirty="0"/>
            <a:t>To help person</a:t>
          </a:r>
        </a:p>
      </dgm:t>
    </dgm:pt>
    <dgm:pt modelId="{97ACC673-2326-4779-B14F-12989738A365}" type="parTrans" cxnId="{5A628EBD-A429-4869-9DF8-102DDFBDAB12}">
      <dgm:prSet/>
      <dgm:spPr/>
      <dgm:t>
        <a:bodyPr/>
        <a:lstStyle/>
        <a:p>
          <a:endParaRPr lang="en-US"/>
        </a:p>
      </dgm:t>
    </dgm:pt>
    <dgm:pt modelId="{E5E3978A-DF97-42AA-98E3-ABCE9A26D669}" type="sibTrans" cxnId="{5A628EBD-A429-4869-9DF8-102DDFBDAB12}">
      <dgm:prSet/>
      <dgm:spPr/>
      <dgm:t>
        <a:bodyPr/>
        <a:lstStyle/>
        <a:p>
          <a:endParaRPr lang="en-US"/>
        </a:p>
      </dgm:t>
    </dgm:pt>
    <dgm:pt modelId="{78C41E46-E159-434F-85B4-EF07946E22A1}">
      <dgm:prSet phldrT="[Text]"/>
      <dgm:spPr/>
      <dgm:t>
        <a:bodyPr/>
        <a:lstStyle/>
        <a:p>
          <a:r>
            <a:rPr lang="en-US" dirty="0"/>
            <a:t>Tries to do things, tries drop login</a:t>
          </a:r>
        </a:p>
      </dgm:t>
    </dgm:pt>
    <dgm:pt modelId="{E2DAF05D-B42B-4E99-B6A0-0EF0BEDDD85C}" type="parTrans" cxnId="{A89EFD5E-09A3-4715-BCD9-330152A13B02}">
      <dgm:prSet/>
      <dgm:spPr/>
      <dgm:t>
        <a:bodyPr/>
        <a:lstStyle/>
        <a:p>
          <a:endParaRPr lang="en-US"/>
        </a:p>
      </dgm:t>
    </dgm:pt>
    <dgm:pt modelId="{D8D7EE26-1F7F-4D96-9897-8940FAD56142}" type="sibTrans" cxnId="{A89EFD5E-09A3-4715-BCD9-330152A13B02}">
      <dgm:prSet/>
      <dgm:spPr/>
      <dgm:t>
        <a:bodyPr/>
        <a:lstStyle/>
        <a:p>
          <a:endParaRPr lang="en-US"/>
        </a:p>
      </dgm:t>
    </dgm:pt>
    <dgm:pt modelId="{E54D3A0C-3931-4C3E-8D06-94071B25378D}">
      <dgm:prSet phldrT="[Text]"/>
      <dgm:spPr/>
      <dgm:t>
        <a:bodyPr/>
        <a:lstStyle/>
        <a:p>
          <a:r>
            <a:rPr lang="en-US" dirty="0"/>
            <a:t>Event is logged!</a:t>
          </a:r>
        </a:p>
      </dgm:t>
    </dgm:pt>
    <dgm:pt modelId="{018521D2-3C87-4BC1-8850-F7972750B694}" type="parTrans" cxnId="{D6DF764B-CC15-471A-A2A4-DC41F3ED4860}">
      <dgm:prSet/>
      <dgm:spPr/>
      <dgm:t>
        <a:bodyPr/>
        <a:lstStyle/>
        <a:p>
          <a:endParaRPr lang="en-US"/>
        </a:p>
      </dgm:t>
    </dgm:pt>
    <dgm:pt modelId="{DA9F4C31-06BB-4294-9BA8-DD5F1A746FF6}" type="sibTrans" cxnId="{D6DF764B-CC15-471A-A2A4-DC41F3ED4860}">
      <dgm:prSet/>
      <dgm:spPr/>
      <dgm:t>
        <a:bodyPr/>
        <a:lstStyle/>
        <a:p>
          <a:endParaRPr lang="en-US"/>
        </a:p>
      </dgm:t>
    </dgm:pt>
    <dgm:pt modelId="{9CD7605A-E8D8-4A62-A9CE-088BCD3DAAF0}">
      <dgm:prSet phldrT="[Text]"/>
      <dgm:spPr/>
      <dgm:t>
        <a:bodyPr/>
        <a:lstStyle/>
        <a:p>
          <a:r>
            <a:rPr lang="en-US" dirty="0"/>
            <a:t>DBA notified</a:t>
          </a:r>
        </a:p>
      </dgm:t>
    </dgm:pt>
    <dgm:pt modelId="{D14B685B-395E-4718-9CBC-112C8081715E}" type="parTrans" cxnId="{8F221125-6F8A-4F6D-B778-C0E619CB3BCE}">
      <dgm:prSet/>
      <dgm:spPr/>
      <dgm:t>
        <a:bodyPr/>
        <a:lstStyle/>
        <a:p>
          <a:endParaRPr lang="en-US"/>
        </a:p>
      </dgm:t>
    </dgm:pt>
    <dgm:pt modelId="{0F4B7C70-4D71-4EEA-8921-6F7CB33CE4E5}" type="sibTrans" cxnId="{8F221125-6F8A-4F6D-B778-C0E619CB3BCE}">
      <dgm:prSet/>
      <dgm:spPr/>
      <dgm:t>
        <a:bodyPr/>
        <a:lstStyle/>
        <a:p>
          <a:endParaRPr lang="en-US"/>
        </a:p>
      </dgm:t>
    </dgm:pt>
    <dgm:pt modelId="{F290EBC2-A1D6-4901-82D0-EAB34B49F647}" type="pres">
      <dgm:prSet presAssocID="{85A22FBD-1F4B-4C37-BEA3-9D69CD9F569D}" presName="cycle" presStyleCnt="0">
        <dgm:presLayoutVars>
          <dgm:dir/>
          <dgm:resizeHandles val="exact"/>
        </dgm:presLayoutVars>
      </dgm:prSet>
      <dgm:spPr/>
    </dgm:pt>
    <dgm:pt modelId="{1AD69EEA-BCED-460B-A156-E32FE45A2387}" type="pres">
      <dgm:prSet presAssocID="{F1926FBB-659E-4CC1-9A8B-F52316E801EF}" presName="node" presStyleLbl="node1" presStyleIdx="0" presStyleCnt="7">
        <dgm:presLayoutVars>
          <dgm:bulletEnabled val="1"/>
        </dgm:presLayoutVars>
      </dgm:prSet>
      <dgm:spPr/>
    </dgm:pt>
    <dgm:pt modelId="{203A8862-FD91-41D8-9E87-9F0643EBAF94}" type="pres">
      <dgm:prSet presAssocID="{F1926FBB-659E-4CC1-9A8B-F52316E801EF}" presName="spNode" presStyleCnt="0"/>
      <dgm:spPr/>
    </dgm:pt>
    <dgm:pt modelId="{BD0E7712-4B38-4B20-9513-BC0F6A2DFB92}" type="pres">
      <dgm:prSet presAssocID="{5944F8E1-7491-47DF-8BC6-829B33AF9863}" presName="sibTrans" presStyleLbl="sibTrans1D1" presStyleIdx="0" presStyleCnt="7"/>
      <dgm:spPr/>
    </dgm:pt>
    <dgm:pt modelId="{E9CFB560-A97A-40D9-8A7D-090E5D599075}" type="pres">
      <dgm:prSet presAssocID="{78C41E46-E159-434F-85B4-EF07946E22A1}" presName="node" presStyleLbl="node1" presStyleIdx="1" presStyleCnt="7">
        <dgm:presLayoutVars>
          <dgm:bulletEnabled val="1"/>
        </dgm:presLayoutVars>
      </dgm:prSet>
      <dgm:spPr/>
    </dgm:pt>
    <dgm:pt modelId="{06037A74-4537-4080-A031-F87ED77BC2F8}" type="pres">
      <dgm:prSet presAssocID="{78C41E46-E159-434F-85B4-EF07946E22A1}" presName="spNode" presStyleCnt="0"/>
      <dgm:spPr/>
    </dgm:pt>
    <dgm:pt modelId="{8F64C32A-75B1-4E50-8E0E-56807D19E50D}" type="pres">
      <dgm:prSet presAssocID="{D8D7EE26-1F7F-4D96-9897-8940FAD56142}" presName="sibTrans" presStyleLbl="sibTrans1D1" presStyleIdx="1" presStyleCnt="7"/>
      <dgm:spPr/>
    </dgm:pt>
    <dgm:pt modelId="{95BB90C4-D784-401F-A375-3CF891B31FEA}" type="pres">
      <dgm:prSet presAssocID="{56EA980D-A82A-4912-B88C-02203C860362}" presName="node" presStyleLbl="node1" presStyleIdx="2" presStyleCnt="7">
        <dgm:presLayoutVars>
          <dgm:bulletEnabled val="1"/>
        </dgm:presLayoutVars>
      </dgm:prSet>
      <dgm:spPr/>
    </dgm:pt>
    <dgm:pt modelId="{1E630109-CB9E-4F53-8102-3B7B5ACB5A21}" type="pres">
      <dgm:prSet presAssocID="{56EA980D-A82A-4912-B88C-02203C860362}" presName="spNode" presStyleCnt="0"/>
      <dgm:spPr/>
    </dgm:pt>
    <dgm:pt modelId="{AC628E82-F269-44A6-8476-F0A5545645D2}" type="pres">
      <dgm:prSet presAssocID="{D2A83503-EB06-4CDE-A012-E7FDAD928E4B}" presName="sibTrans" presStyleLbl="sibTrans1D1" presStyleIdx="2" presStyleCnt="7"/>
      <dgm:spPr/>
    </dgm:pt>
    <dgm:pt modelId="{ED56B146-6CD9-46E8-91FC-82C368364B0B}" type="pres">
      <dgm:prSet presAssocID="{E54D3A0C-3931-4C3E-8D06-94071B25378D}" presName="node" presStyleLbl="node1" presStyleIdx="3" presStyleCnt="7">
        <dgm:presLayoutVars>
          <dgm:bulletEnabled val="1"/>
        </dgm:presLayoutVars>
      </dgm:prSet>
      <dgm:spPr/>
    </dgm:pt>
    <dgm:pt modelId="{76760FEB-9368-4107-80E8-7ABCC28D59AF}" type="pres">
      <dgm:prSet presAssocID="{E54D3A0C-3931-4C3E-8D06-94071B25378D}" presName="spNode" presStyleCnt="0"/>
      <dgm:spPr/>
    </dgm:pt>
    <dgm:pt modelId="{81727C73-8D0D-4057-8462-A1B4F96EE285}" type="pres">
      <dgm:prSet presAssocID="{DA9F4C31-06BB-4294-9BA8-DD5F1A746FF6}" presName="sibTrans" presStyleLbl="sibTrans1D1" presStyleIdx="3" presStyleCnt="7"/>
      <dgm:spPr/>
    </dgm:pt>
    <dgm:pt modelId="{281DC530-8CF6-479F-9A4C-B44BC2435779}" type="pres">
      <dgm:prSet presAssocID="{9CD7605A-E8D8-4A62-A9CE-088BCD3DAAF0}" presName="node" presStyleLbl="node1" presStyleIdx="4" presStyleCnt="7">
        <dgm:presLayoutVars>
          <dgm:bulletEnabled val="1"/>
        </dgm:presLayoutVars>
      </dgm:prSet>
      <dgm:spPr/>
    </dgm:pt>
    <dgm:pt modelId="{B5F4E71D-D476-437E-B3DB-E3930BAEF563}" type="pres">
      <dgm:prSet presAssocID="{9CD7605A-E8D8-4A62-A9CE-088BCD3DAAF0}" presName="spNode" presStyleCnt="0"/>
      <dgm:spPr/>
    </dgm:pt>
    <dgm:pt modelId="{3A181FCF-6FF4-4F6A-8FB6-6D1429663FD1}" type="pres">
      <dgm:prSet presAssocID="{0F4B7C70-4D71-4EEA-8921-6F7CB33CE4E5}" presName="sibTrans" presStyleLbl="sibTrans1D1" presStyleIdx="4" presStyleCnt="7"/>
      <dgm:spPr/>
    </dgm:pt>
    <dgm:pt modelId="{9242EC8D-8A94-4D98-9883-1FFA9D5E8FB0}" type="pres">
      <dgm:prSet presAssocID="{3A982BC3-5260-4AA3-B2FB-DAC15213E75D}" presName="node" presStyleLbl="node1" presStyleIdx="5" presStyleCnt="7">
        <dgm:presLayoutVars>
          <dgm:bulletEnabled val="1"/>
        </dgm:presLayoutVars>
      </dgm:prSet>
      <dgm:spPr/>
    </dgm:pt>
    <dgm:pt modelId="{110B34C7-8A0F-46A0-A5E8-40A0EE487177}" type="pres">
      <dgm:prSet presAssocID="{3A982BC3-5260-4AA3-B2FB-DAC15213E75D}" presName="spNode" presStyleCnt="0"/>
      <dgm:spPr/>
    </dgm:pt>
    <dgm:pt modelId="{2E8F46E8-2842-47E8-BB8D-406E8E6F5C4A}" type="pres">
      <dgm:prSet presAssocID="{A9BA62A2-BA50-4A38-92D5-EF1FF4DC980D}" presName="sibTrans" presStyleLbl="sibTrans1D1" presStyleIdx="5" presStyleCnt="7"/>
      <dgm:spPr/>
    </dgm:pt>
    <dgm:pt modelId="{A40CB807-AEC9-4218-AF15-EA94DB67AC62}" type="pres">
      <dgm:prSet presAssocID="{E41E4F49-E45B-4BE3-8C3D-E5D0378E92D7}" presName="node" presStyleLbl="node1" presStyleIdx="6" presStyleCnt="7">
        <dgm:presLayoutVars>
          <dgm:bulletEnabled val="1"/>
        </dgm:presLayoutVars>
      </dgm:prSet>
      <dgm:spPr/>
    </dgm:pt>
    <dgm:pt modelId="{BC8F678A-ED77-4CB4-9C32-02A33D6491B9}" type="pres">
      <dgm:prSet presAssocID="{E41E4F49-E45B-4BE3-8C3D-E5D0378E92D7}" presName="spNode" presStyleCnt="0"/>
      <dgm:spPr/>
    </dgm:pt>
    <dgm:pt modelId="{79F95CC9-5017-404A-86CD-44A1F04EC5EE}" type="pres">
      <dgm:prSet presAssocID="{E5E3978A-DF97-42AA-98E3-ABCE9A26D669}" presName="sibTrans" presStyleLbl="sibTrans1D1" presStyleIdx="6" presStyleCnt="7"/>
      <dgm:spPr/>
    </dgm:pt>
  </dgm:ptLst>
  <dgm:cxnLst>
    <dgm:cxn modelId="{8207EA22-2A75-4194-BEAE-7BED14811F9B}" type="presOf" srcId="{56EA980D-A82A-4912-B88C-02203C860362}" destId="{95BB90C4-D784-401F-A375-3CF891B31FEA}" srcOrd="0" destOrd="0" presId="urn:microsoft.com/office/officeart/2005/8/layout/cycle5"/>
    <dgm:cxn modelId="{8F221125-6F8A-4F6D-B778-C0E619CB3BCE}" srcId="{85A22FBD-1F4B-4C37-BEA3-9D69CD9F569D}" destId="{9CD7605A-E8D8-4A62-A9CE-088BCD3DAAF0}" srcOrd="4" destOrd="0" parTransId="{D14B685B-395E-4718-9CBC-112C8081715E}" sibTransId="{0F4B7C70-4D71-4EEA-8921-6F7CB33CE4E5}"/>
    <dgm:cxn modelId="{62E8EA32-D3D4-4CF2-A9A8-AA6A659BDCC3}" type="presOf" srcId="{E5E3978A-DF97-42AA-98E3-ABCE9A26D669}" destId="{79F95CC9-5017-404A-86CD-44A1F04EC5EE}" srcOrd="0" destOrd="0" presId="urn:microsoft.com/office/officeart/2005/8/layout/cycle5"/>
    <dgm:cxn modelId="{465B4F34-8642-48F8-B291-0A9EF4FDAEB3}" type="presOf" srcId="{85A22FBD-1F4B-4C37-BEA3-9D69CD9F569D}" destId="{F290EBC2-A1D6-4901-82D0-EAB34B49F647}" srcOrd="0" destOrd="0" presId="urn:microsoft.com/office/officeart/2005/8/layout/cycle5"/>
    <dgm:cxn modelId="{A89EFD5E-09A3-4715-BCD9-330152A13B02}" srcId="{85A22FBD-1F4B-4C37-BEA3-9D69CD9F569D}" destId="{78C41E46-E159-434F-85B4-EF07946E22A1}" srcOrd="1" destOrd="0" parTransId="{E2DAF05D-B42B-4E99-B6A0-0EF0BEDDD85C}" sibTransId="{D8D7EE26-1F7F-4D96-9897-8940FAD56142}"/>
    <dgm:cxn modelId="{9A34E860-5F46-46F0-B9FA-E4F46068653F}" type="presOf" srcId="{9CD7605A-E8D8-4A62-A9CE-088BCD3DAAF0}" destId="{281DC530-8CF6-479F-9A4C-B44BC2435779}" srcOrd="0" destOrd="0" presId="urn:microsoft.com/office/officeart/2005/8/layout/cycle5"/>
    <dgm:cxn modelId="{EFB75542-4265-4D2E-AF7E-F672F6CE6E2F}" type="presOf" srcId="{0F4B7C70-4D71-4EEA-8921-6F7CB33CE4E5}" destId="{3A181FCF-6FF4-4F6A-8FB6-6D1429663FD1}" srcOrd="0" destOrd="0" presId="urn:microsoft.com/office/officeart/2005/8/layout/cycle5"/>
    <dgm:cxn modelId="{CD190869-7412-47EF-8269-7368F8896EA2}" type="presOf" srcId="{F1926FBB-659E-4CC1-9A8B-F52316E801EF}" destId="{1AD69EEA-BCED-460B-A156-E32FE45A2387}" srcOrd="0" destOrd="0" presId="urn:microsoft.com/office/officeart/2005/8/layout/cycle5"/>
    <dgm:cxn modelId="{7974A669-57B2-4713-813D-9189AF77505D}" type="presOf" srcId="{E54D3A0C-3931-4C3E-8D06-94071B25378D}" destId="{ED56B146-6CD9-46E8-91FC-82C368364B0B}" srcOrd="0" destOrd="0" presId="urn:microsoft.com/office/officeart/2005/8/layout/cycle5"/>
    <dgm:cxn modelId="{D6DF764B-CC15-471A-A2A4-DC41F3ED4860}" srcId="{85A22FBD-1F4B-4C37-BEA3-9D69CD9F569D}" destId="{E54D3A0C-3931-4C3E-8D06-94071B25378D}" srcOrd="3" destOrd="0" parTransId="{018521D2-3C87-4BC1-8850-F7972750B694}" sibTransId="{DA9F4C31-06BB-4294-9BA8-DD5F1A746FF6}"/>
    <dgm:cxn modelId="{8545BA6E-34A0-4E5D-AEB4-3FC25674F418}" srcId="{85A22FBD-1F4B-4C37-BEA3-9D69CD9F569D}" destId="{56EA980D-A82A-4912-B88C-02203C860362}" srcOrd="2" destOrd="0" parTransId="{5F45DF06-9343-4E50-808D-00C28AF7AF56}" sibTransId="{D2A83503-EB06-4CDE-A012-E7FDAD928E4B}"/>
    <dgm:cxn modelId="{AE0E2E77-D789-45E8-B8B5-8321CED0CCA0}" type="presOf" srcId="{D8D7EE26-1F7F-4D96-9897-8940FAD56142}" destId="{8F64C32A-75B1-4E50-8E0E-56807D19E50D}" srcOrd="0" destOrd="0" presId="urn:microsoft.com/office/officeart/2005/8/layout/cycle5"/>
    <dgm:cxn modelId="{E6F5DB78-30F9-47C9-96FA-A5657809E8D2}" type="presOf" srcId="{D2A83503-EB06-4CDE-A012-E7FDAD928E4B}" destId="{AC628E82-F269-44A6-8476-F0A5545645D2}" srcOrd="0" destOrd="0" presId="urn:microsoft.com/office/officeart/2005/8/layout/cycle5"/>
    <dgm:cxn modelId="{28A1FD7B-5CB2-4E6A-9057-328E1E4D04C1}" type="presOf" srcId="{A9BA62A2-BA50-4A38-92D5-EF1FF4DC980D}" destId="{2E8F46E8-2842-47E8-BB8D-406E8E6F5C4A}" srcOrd="0" destOrd="0" presId="urn:microsoft.com/office/officeart/2005/8/layout/cycle5"/>
    <dgm:cxn modelId="{E0700D7F-AE18-4243-8C5A-C027CB1A0CE0}" srcId="{85A22FBD-1F4B-4C37-BEA3-9D69CD9F569D}" destId="{F1926FBB-659E-4CC1-9A8B-F52316E801EF}" srcOrd="0" destOrd="0" parTransId="{A61896A4-962F-4D63-ACFD-A83968551437}" sibTransId="{5944F8E1-7491-47DF-8BC6-829B33AF9863}"/>
    <dgm:cxn modelId="{0C074689-5D64-4400-9C13-96DD9FF72209}" type="presOf" srcId="{3A982BC3-5260-4AA3-B2FB-DAC15213E75D}" destId="{9242EC8D-8A94-4D98-9883-1FFA9D5E8FB0}" srcOrd="0" destOrd="0" presId="urn:microsoft.com/office/officeart/2005/8/layout/cycle5"/>
    <dgm:cxn modelId="{216B0CA3-5F4B-4460-A4E7-830423C0A2BE}" type="presOf" srcId="{E41E4F49-E45B-4BE3-8C3D-E5D0378E92D7}" destId="{A40CB807-AEC9-4218-AF15-EA94DB67AC62}" srcOrd="0" destOrd="0" presId="urn:microsoft.com/office/officeart/2005/8/layout/cycle5"/>
    <dgm:cxn modelId="{CC1E8BB8-2D42-40E0-B087-74E97364B581}" type="presOf" srcId="{78C41E46-E159-434F-85B4-EF07946E22A1}" destId="{E9CFB560-A97A-40D9-8A7D-090E5D599075}" srcOrd="0" destOrd="0" presId="urn:microsoft.com/office/officeart/2005/8/layout/cycle5"/>
    <dgm:cxn modelId="{5A628EBD-A429-4869-9DF8-102DDFBDAB12}" srcId="{85A22FBD-1F4B-4C37-BEA3-9D69CD9F569D}" destId="{E41E4F49-E45B-4BE3-8C3D-E5D0378E92D7}" srcOrd="6" destOrd="0" parTransId="{97ACC673-2326-4779-B14F-12989738A365}" sibTransId="{E5E3978A-DF97-42AA-98E3-ABCE9A26D669}"/>
    <dgm:cxn modelId="{DB10EAC9-C4FB-4621-AA57-8A4401494754}" type="presOf" srcId="{5944F8E1-7491-47DF-8BC6-829B33AF9863}" destId="{BD0E7712-4B38-4B20-9513-BC0F6A2DFB92}" srcOrd="0" destOrd="0" presId="urn:microsoft.com/office/officeart/2005/8/layout/cycle5"/>
    <dgm:cxn modelId="{BB76D4D9-71C5-453F-9DA2-EC6BA59EA7B8}" type="presOf" srcId="{DA9F4C31-06BB-4294-9BA8-DD5F1A746FF6}" destId="{81727C73-8D0D-4057-8462-A1B4F96EE285}" srcOrd="0" destOrd="0" presId="urn:microsoft.com/office/officeart/2005/8/layout/cycle5"/>
    <dgm:cxn modelId="{5AE57FDD-5AFD-4896-B47E-386D5234E265}" srcId="{85A22FBD-1F4B-4C37-BEA3-9D69CD9F569D}" destId="{3A982BC3-5260-4AA3-B2FB-DAC15213E75D}" srcOrd="5" destOrd="0" parTransId="{2E3E4CDD-25B5-437B-B1CB-DDC9EA3103A0}" sibTransId="{A9BA62A2-BA50-4A38-92D5-EF1FF4DC980D}"/>
    <dgm:cxn modelId="{437540E6-966E-445E-B03D-4025D8B3D619}" type="presParOf" srcId="{F290EBC2-A1D6-4901-82D0-EAB34B49F647}" destId="{1AD69EEA-BCED-460B-A156-E32FE45A2387}" srcOrd="0" destOrd="0" presId="urn:microsoft.com/office/officeart/2005/8/layout/cycle5"/>
    <dgm:cxn modelId="{793D6ED5-DE1A-4929-B18B-7E8D42BFBE7A}" type="presParOf" srcId="{F290EBC2-A1D6-4901-82D0-EAB34B49F647}" destId="{203A8862-FD91-41D8-9E87-9F0643EBAF94}" srcOrd="1" destOrd="0" presId="urn:microsoft.com/office/officeart/2005/8/layout/cycle5"/>
    <dgm:cxn modelId="{29ECAF16-6DBA-4C8A-9431-B062E7468FB9}" type="presParOf" srcId="{F290EBC2-A1D6-4901-82D0-EAB34B49F647}" destId="{BD0E7712-4B38-4B20-9513-BC0F6A2DFB92}" srcOrd="2" destOrd="0" presId="urn:microsoft.com/office/officeart/2005/8/layout/cycle5"/>
    <dgm:cxn modelId="{34863F64-6AA2-4684-A1B8-BDDCFADE2315}" type="presParOf" srcId="{F290EBC2-A1D6-4901-82D0-EAB34B49F647}" destId="{E9CFB560-A97A-40D9-8A7D-090E5D599075}" srcOrd="3" destOrd="0" presId="urn:microsoft.com/office/officeart/2005/8/layout/cycle5"/>
    <dgm:cxn modelId="{F6A9C5C8-C334-4C3B-BF62-3ADB4AB56D76}" type="presParOf" srcId="{F290EBC2-A1D6-4901-82D0-EAB34B49F647}" destId="{06037A74-4537-4080-A031-F87ED77BC2F8}" srcOrd="4" destOrd="0" presId="urn:microsoft.com/office/officeart/2005/8/layout/cycle5"/>
    <dgm:cxn modelId="{AB0C9E4C-26A4-4CF2-B756-F15182B2482A}" type="presParOf" srcId="{F290EBC2-A1D6-4901-82D0-EAB34B49F647}" destId="{8F64C32A-75B1-4E50-8E0E-56807D19E50D}" srcOrd="5" destOrd="0" presId="urn:microsoft.com/office/officeart/2005/8/layout/cycle5"/>
    <dgm:cxn modelId="{7EDCF31C-8341-43CB-8D26-58DE937284F9}" type="presParOf" srcId="{F290EBC2-A1D6-4901-82D0-EAB34B49F647}" destId="{95BB90C4-D784-401F-A375-3CF891B31FEA}" srcOrd="6" destOrd="0" presId="urn:microsoft.com/office/officeart/2005/8/layout/cycle5"/>
    <dgm:cxn modelId="{4AAB37C4-12CA-4A1F-A5C8-CD44D9BA23A3}" type="presParOf" srcId="{F290EBC2-A1D6-4901-82D0-EAB34B49F647}" destId="{1E630109-CB9E-4F53-8102-3B7B5ACB5A21}" srcOrd="7" destOrd="0" presId="urn:microsoft.com/office/officeart/2005/8/layout/cycle5"/>
    <dgm:cxn modelId="{C047A3EF-70CC-4782-BB6D-6619BDE005E3}" type="presParOf" srcId="{F290EBC2-A1D6-4901-82D0-EAB34B49F647}" destId="{AC628E82-F269-44A6-8476-F0A5545645D2}" srcOrd="8" destOrd="0" presId="urn:microsoft.com/office/officeart/2005/8/layout/cycle5"/>
    <dgm:cxn modelId="{3DFE73EC-E824-4DC7-AB3A-F7CB5A77B8C8}" type="presParOf" srcId="{F290EBC2-A1D6-4901-82D0-EAB34B49F647}" destId="{ED56B146-6CD9-46E8-91FC-82C368364B0B}" srcOrd="9" destOrd="0" presId="urn:microsoft.com/office/officeart/2005/8/layout/cycle5"/>
    <dgm:cxn modelId="{9A2943C8-AE6B-4B95-8C6F-971657C862F9}" type="presParOf" srcId="{F290EBC2-A1D6-4901-82D0-EAB34B49F647}" destId="{76760FEB-9368-4107-80E8-7ABCC28D59AF}" srcOrd="10" destOrd="0" presId="urn:microsoft.com/office/officeart/2005/8/layout/cycle5"/>
    <dgm:cxn modelId="{091F66C8-9A40-443E-8F84-A6F703EFE434}" type="presParOf" srcId="{F290EBC2-A1D6-4901-82D0-EAB34B49F647}" destId="{81727C73-8D0D-4057-8462-A1B4F96EE285}" srcOrd="11" destOrd="0" presId="urn:microsoft.com/office/officeart/2005/8/layout/cycle5"/>
    <dgm:cxn modelId="{F662723D-BC0F-4625-A0EA-1EA92ABA7F17}" type="presParOf" srcId="{F290EBC2-A1D6-4901-82D0-EAB34B49F647}" destId="{281DC530-8CF6-479F-9A4C-B44BC2435779}" srcOrd="12" destOrd="0" presId="urn:microsoft.com/office/officeart/2005/8/layout/cycle5"/>
    <dgm:cxn modelId="{CAD2C9A1-0847-45ED-A24D-AE9B7BE8FA54}" type="presParOf" srcId="{F290EBC2-A1D6-4901-82D0-EAB34B49F647}" destId="{B5F4E71D-D476-437E-B3DB-E3930BAEF563}" srcOrd="13" destOrd="0" presId="urn:microsoft.com/office/officeart/2005/8/layout/cycle5"/>
    <dgm:cxn modelId="{9BC86005-CBD1-4C50-B973-35C2D44C57E5}" type="presParOf" srcId="{F290EBC2-A1D6-4901-82D0-EAB34B49F647}" destId="{3A181FCF-6FF4-4F6A-8FB6-6D1429663FD1}" srcOrd="14" destOrd="0" presId="urn:microsoft.com/office/officeart/2005/8/layout/cycle5"/>
    <dgm:cxn modelId="{A44482DC-5E02-4FDC-A137-86D6CD526574}" type="presParOf" srcId="{F290EBC2-A1D6-4901-82D0-EAB34B49F647}" destId="{9242EC8D-8A94-4D98-9883-1FFA9D5E8FB0}" srcOrd="15" destOrd="0" presId="urn:microsoft.com/office/officeart/2005/8/layout/cycle5"/>
    <dgm:cxn modelId="{0FB033F1-97C6-4412-BD3D-0B1097A793EF}" type="presParOf" srcId="{F290EBC2-A1D6-4901-82D0-EAB34B49F647}" destId="{110B34C7-8A0F-46A0-A5E8-40A0EE487177}" srcOrd="16" destOrd="0" presId="urn:microsoft.com/office/officeart/2005/8/layout/cycle5"/>
    <dgm:cxn modelId="{FC86D23D-93C1-4A3D-B69E-631895F77873}" type="presParOf" srcId="{F290EBC2-A1D6-4901-82D0-EAB34B49F647}" destId="{2E8F46E8-2842-47E8-BB8D-406E8E6F5C4A}" srcOrd="17" destOrd="0" presId="urn:microsoft.com/office/officeart/2005/8/layout/cycle5"/>
    <dgm:cxn modelId="{4763EE16-CC03-4647-A359-B9DD3A49328D}" type="presParOf" srcId="{F290EBC2-A1D6-4901-82D0-EAB34B49F647}" destId="{A40CB807-AEC9-4218-AF15-EA94DB67AC62}" srcOrd="18" destOrd="0" presId="urn:microsoft.com/office/officeart/2005/8/layout/cycle5"/>
    <dgm:cxn modelId="{7093BBBC-B13F-46B5-89E9-7ECF003B0741}" type="presParOf" srcId="{F290EBC2-A1D6-4901-82D0-EAB34B49F647}" destId="{BC8F678A-ED77-4CB4-9C32-02A33D6491B9}" srcOrd="19" destOrd="0" presId="urn:microsoft.com/office/officeart/2005/8/layout/cycle5"/>
    <dgm:cxn modelId="{19AF77AC-3FDF-458A-9BF5-D560A986232F}" type="presParOf" srcId="{F290EBC2-A1D6-4901-82D0-EAB34B49F647}" destId="{79F95CC9-5017-404A-86CD-44A1F04EC5EE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69EEA-BCED-460B-A156-E32FE45A2387}">
      <dsp:nvSpPr>
        <dsp:cNvPr id="0" name=""/>
        <dsp:cNvSpPr/>
      </dsp:nvSpPr>
      <dsp:spPr>
        <a:xfrm>
          <a:off x="3040060" y="2571"/>
          <a:ext cx="854078" cy="555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Dev Needs Something</a:t>
          </a:r>
        </a:p>
      </dsp:txBody>
      <dsp:txXfrm>
        <a:off x="3067160" y="29671"/>
        <a:ext cx="799878" cy="500950"/>
      </dsp:txXfrm>
    </dsp:sp>
    <dsp:sp modelId="{BD0E7712-4B38-4B20-9513-BC0F6A2DFB92}">
      <dsp:nvSpPr>
        <dsp:cNvPr id="0" name=""/>
        <dsp:cNvSpPr/>
      </dsp:nvSpPr>
      <dsp:spPr>
        <a:xfrm>
          <a:off x="1156446" y="280146"/>
          <a:ext cx="4621306" cy="4621306"/>
        </a:xfrm>
        <a:custGeom>
          <a:avLst/>
          <a:gdLst/>
          <a:ahLst/>
          <a:cxnLst/>
          <a:rect l="0" t="0" r="0" b="0"/>
          <a:pathLst>
            <a:path>
              <a:moveTo>
                <a:pt x="2840934" y="61671"/>
              </a:moveTo>
              <a:arcTo wR="2310653" hR="2310653" stAng="16996037" swAng="47278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4D039-FE98-4235-B47B-81548473EB7D}">
      <dsp:nvSpPr>
        <dsp:cNvPr id="0" name=""/>
        <dsp:cNvSpPr/>
      </dsp:nvSpPr>
      <dsp:spPr>
        <a:xfrm>
          <a:off x="4398228" y="443866"/>
          <a:ext cx="854078" cy="555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Dev Submits a ticket</a:t>
          </a:r>
        </a:p>
      </dsp:txBody>
      <dsp:txXfrm>
        <a:off x="4425328" y="470966"/>
        <a:ext cx="799878" cy="500950"/>
      </dsp:txXfrm>
    </dsp:sp>
    <dsp:sp modelId="{C4F8E042-9D99-4970-991F-3F4FCB9434DE}">
      <dsp:nvSpPr>
        <dsp:cNvPr id="0" name=""/>
        <dsp:cNvSpPr/>
      </dsp:nvSpPr>
      <dsp:spPr>
        <a:xfrm>
          <a:off x="1156446" y="280146"/>
          <a:ext cx="4621306" cy="4621306"/>
        </a:xfrm>
        <a:custGeom>
          <a:avLst/>
          <a:gdLst/>
          <a:ahLst/>
          <a:cxnLst/>
          <a:rect l="0" t="0" r="0" b="0"/>
          <a:pathLst>
            <a:path>
              <a:moveTo>
                <a:pt x="4082489" y="827510"/>
              </a:moveTo>
              <a:arcTo wR="2310653" hR="2310653" stAng="19204109" swAng="65445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B90C4-D784-401F-A375-3CF891B31FEA}">
      <dsp:nvSpPr>
        <dsp:cNvPr id="0" name=""/>
        <dsp:cNvSpPr/>
      </dsp:nvSpPr>
      <dsp:spPr>
        <a:xfrm>
          <a:off x="5237622" y="1599193"/>
          <a:ext cx="854078" cy="555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Dev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pings DBA</a:t>
          </a:r>
        </a:p>
      </dsp:txBody>
      <dsp:txXfrm>
        <a:off x="5264722" y="1626293"/>
        <a:ext cx="799878" cy="500950"/>
      </dsp:txXfrm>
    </dsp:sp>
    <dsp:sp modelId="{AC628E82-F269-44A6-8476-F0A5545645D2}">
      <dsp:nvSpPr>
        <dsp:cNvPr id="0" name=""/>
        <dsp:cNvSpPr/>
      </dsp:nvSpPr>
      <dsp:spPr>
        <a:xfrm>
          <a:off x="1156446" y="280146"/>
          <a:ext cx="4621306" cy="4621306"/>
        </a:xfrm>
        <a:custGeom>
          <a:avLst/>
          <a:gdLst/>
          <a:ahLst/>
          <a:cxnLst/>
          <a:rect l="0" t="0" r="0" b="0"/>
          <a:pathLst>
            <a:path>
              <a:moveTo>
                <a:pt x="4606182" y="2046719"/>
              </a:moveTo>
              <a:arcTo wR="2310653" hR="2310653" stAng="21206465" swAng="78707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37660-8566-4DD3-A209-9BA549A04269}">
      <dsp:nvSpPr>
        <dsp:cNvPr id="0" name=""/>
        <dsp:cNvSpPr/>
      </dsp:nvSpPr>
      <dsp:spPr>
        <a:xfrm>
          <a:off x="5237622" y="3027255"/>
          <a:ext cx="854078" cy="555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DBA pauses, reviews request</a:t>
          </a:r>
        </a:p>
      </dsp:txBody>
      <dsp:txXfrm>
        <a:off x="5264722" y="3054355"/>
        <a:ext cx="799878" cy="500950"/>
      </dsp:txXfrm>
    </dsp:sp>
    <dsp:sp modelId="{25F4E9A4-1D2D-4964-96AA-4B728CC94B66}">
      <dsp:nvSpPr>
        <dsp:cNvPr id="0" name=""/>
        <dsp:cNvSpPr/>
      </dsp:nvSpPr>
      <dsp:spPr>
        <a:xfrm>
          <a:off x="1156446" y="280146"/>
          <a:ext cx="4621306" cy="4621306"/>
        </a:xfrm>
        <a:custGeom>
          <a:avLst/>
          <a:gdLst/>
          <a:ahLst/>
          <a:cxnLst/>
          <a:rect l="0" t="0" r="0" b="0"/>
          <a:pathLst>
            <a:path>
              <a:moveTo>
                <a:pt x="4331126" y="3431726"/>
              </a:moveTo>
              <a:arcTo wR="2310653" hR="2310653" stAng="1741440" swAng="65445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2EC8D-8A94-4D98-9883-1FFA9D5E8FB0}">
      <dsp:nvSpPr>
        <dsp:cNvPr id="0" name=""/>
        <dsp:cNvSpPr/>
      </dsp:nvSpPr>
      <dsp:spPr>
        <a:xfrm>
          <a:off x="4398228" y="4182582"/>
          <a:ext cx="854078" cy="555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DBA request more info</a:t>
          </a:r>
        </a:p>
      </dsp:txBody>
      <dsp:txXfrm>
        <a:off x="4425328" y="4209682"/>
        <a:ext cx="799878" cy="500950"/>
      </dsp:txXfrm>
    </dsp:sp>
    <dsp:sp modelId="{2E8F46E8-2842-47E8-BB8D-406E8E6F5C4A}">
      <dsp:nvSpPr>
        <dsp:cNvPr id="0" name=""/>
        <dsp:cNvSpPr/>
      </dsp:nvSpPr>
      <dsp:spPr>
        <a:xfrm>
          <a:off x="1156446" y="280146"/>
          <a:ext cx="4621306" cy="4621306"/>
        </a:xfrm>
        <a:custGeom>
          <a:avLst/>
          <a:gdLst/>
          <a:ahLst/>
          <a:cxnLst/>
          <a:rect l="0" t="0" r="0" b="0"/>
          <a:pathLst>
            <a:path>
              <a:moveTo>
                <a:pt x="3144251" y="4465701"/>
              </a:moveTo>
              <a:arcTo wR="2310653" hR="2310653" stAng="4131177" swAng="47278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0A840-39E8-4C10-A6B7-C076EF923465}">
      <dsp:nvSpPr>
        <dsp:cNvPr id="0" name=""/>
        <dsp:cNvSpPr/>
      </dsp:nvSpPr>
      <dsp:spPr>
        <a:xfrm>
          <a:off x="3040060" y="4623877"/>
          <a:ext cx="854078" cy="555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Dev sends more details</a:t>
          </a:r>
        </a:p>
      </dsp:txBody>
      <dsp:txXfrm>
        <a:off x="3067160" y="4650977"/>
        <a:ext cx="799878" cy="500950"/>
      </dsp:txXfrm>
    </dsp:sp>
    <dsp:sp modelId="{01C4179F-630C-4F69-B934-39ECCF39CD7C}">
      <dsp:nvSpPr>
        <dsp:cNvPr id="0" name=""/>
        <dsp:cNvSpPr/>
      </dsp:nvSpPr>
      <dsp:spPr>
        <a:xfrm>
          <a:off x="1156446" y="280146"/>
          <a:ext cx="4621306" cy="4621306"/>
        </a:xfrm>
        <a:custGeom>
          <a:avLst/>
          <a:gdLst/>
          <a:ahLst/>
          <a:cxnLst/>
          <a:rect l="0" t="0" r="0" b="0"/>
          <a:pathLst>
            <a:path>
              <a:moveTo>
                <a:pt x="1780371" y="4559635"/>
              </a:moveTo>
              <a:arcTo wR="2310653" hR="2310653" stAng="6196037" swAng="47278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CB807-AEC9-4218-AF15-EA94DB67AC62}">
      <dsp:nvSpPr>
        <dsp:cNvPr id="0" name=""/>
        <dsp:cNvSpPr/>
      </dsp:nvSpPr>
      <dsp:spPr>
        <a:xfrm>
          <a:off x="1681893" y="4182582"/>
          <a:ext cx="854078" cy="555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DBA reviews again</a:t>
          </a:r>
        </a:p>
      </dsp:txBody>
      <dsp:txXfrm>
        <a:off x="1708993" y="4209682"/>
        <a:ext cx="799878" cy="500950"/>
      </dsp:txXfrm>
    </dsp:sp>
    <dsp:sp modelId="{79F95CC9-5017-404A-86CD-44A1F04EC5EE}">
      <dsp:nvSpPr>
        <dsp:cNvPr id="0" name=""/>
        <dsp:cNvSpPr/>
      </dsp:nvSpPr>
      <dsp:spPr>
        <a:xfrm>
          <a:off x="1156446" y="280146"/>
          <a:ext cx="4621306" cy="4621306"/>
        </a:xfrm>
        <a:custGeom>
          <a:avLst/>
          <a:gdLst/>
          <a:ahLst/>
          <a:cxnLst/>
          <a:rect l="0" t="0" r="0" b="0"/>
          <a:pathLst>
            <a:path>
              <a:moveTo>
                <a:pt x="538816" y="3793795"/>
              </a:moveTo>
              <a:arcTo wR="2310653" hR="2310653" stAng="8404109" swAng="65445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F2CFF-29D0-49E1-99BF-1AA6DF65D5EE}">
      <dsp:nvSpPr>
        <dsp:cNvPr id="0" name=""/>
        <dsp:cNvSpPr/>
      </dsp:nvSpPr>
      <dsp:spPr>
        <a:xfrm>
          <a:off x="842499" y="3027255"/>
          <a:ext cx="854078" cy="555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DBA executes</a:t>
          </a:r>
        </a:p>
      </dsp:txBody>
      <dsp:txXfrm>
        <a:off x="869599" y="3054355"/>
        <a:ext cx="799878" cy="500950"/>
      </dsp:txXfrm>
    </dsp:sp>
    <dsp:sp modelId="{63E59F34-9C0E-41F0-8AA7-978EB6C54953}">
      <dsp:nvSpPr>
        <dsp:cNvPr id="0" name=""/>
        <dsp:cNvSpPr/>
      </dsp:nvSpPr>
      <dsp:spPr>
        <a:xfrm>
          <a:off x="1156446" y="280146"/>
          <a:ext cx="4621306" cy="4621306"/>
        </a:xfrm>
        <a:custGeom>
          <a:avLst/>
          <a:gdLst/>
          <a:ahLst/>
          <a:cxnLst/>
          <a:rect l="0" t="0" r="0" b="0"/>
          <a:pathLst>
            <a:path>
              <a:moveTo>
                <a:pt x="15123" y="2574587"/>
              </a:moveTo>
              <a:arcTo wR="2310653" hR="2310653" stAng="10406465" swAng="78707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8443EF-835C-484D-A071-1BE4140301A5}">
      <dsp:nvSpPr>
        <dsp:cNvPr id="0" name=""/>
        <dsp:cNvSpPr/>
      </dsp:nvSpPr>
      <dsp:spPr>
        <a:xfrm>
          <a:off x="842499" y="1599193"/>
          <a:ext cx="854078" cy="555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DBA follows up with user</a:t>
          </a:r>
        </a:p>
      </dsp:txBody>
      <dsp:txXfrm>
        <a:off x="869599" y="1626293"/>
        <a:ext cx="799878" cy="500950"/>
      </dsp:txXfrm>
    </dsp:sp>
    <dsp:sp modelId="{1E5E290B-0089-4627-86CA-FC6394A4C052}">
      <dsp:nvSpPr>
        <dsp:cNvPr id="0" name=""/>
        <dsp:cNvSpPr/>
      </dsp:nvSpPr>
      <dsp:spPr>
        <a:xfrm>
          <a:off x="1156446" y="280146"/>
          <a:ext cx="4621306" cy="4621306"/>
        </a:xfrm>
        <a:custGeom>
          <a:avLst/>
          <a:gdLst/>
          <a:ahLst/>
          <a:cxnLst/>
          <a:rect l="0" t="0" r="0" b="0"/>
          <a:pathLst>
            <a:path>
              <a:moveTo>
                <a:pt x="290179" y="1189579"/>
              </a:moveTo>
              <a:arcTo wR="2310653" hR="2310653" stAng="12541440" swAng="65445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F06B3-09B6-4A78-A73D-26735605B9AB}">
      <dsp:nvSpPr>
        <dsp:cNvPr id="0" name=""/>
        <dsp:cNvSpPr/>
      </dsp:nvSpPr>
      <dsp:spPr>
        <a:xfrm>
          <a:off x="1681893" y="443866"/>
          <a:ext cx="854078" cy="555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Dev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confirms</a:t>
          </a:r>
        </a:p>
      </dsp:txBody>
      <dsp:txXfrm>
        <a:off x="1708993" y="470966"/>
        <a:ext cx="799878" cy="500950"/>
      </dsp:txXfrm>
    </dsp:sp>
    <dsp:sp modelId="{7A03B5A5-1961-43C1-B713-EB8E3702FEF2}">
      <dsp:nvSpPr>
        <dsp:cNvPr id="0" name=""/>
        <dsp:cNvSpPr/>
      </dsp:nvSpPr>
      <dsp:spPr>
        <a:xfrm>
          <a:off x="1156446" y="280146"/>
          <a:ext cx="4621306" cy="4621306"/>
        </a:xfrm>
        <a:custGeom>
          <a:avLst/>
          <a:gdLst/>
          <a:ahLst/>
          <a:cxnLst/>
          <a:rect l="0" t="0" r="0" b="0"/>
          <a:pathLst>
            <a:path>
              <a:moveTo>
                <a:pt x="1477055" y="155605"/>
              </a:moveTo>
              <a:arcTo wR="2310653" hR="2310653" stAng="14931177" swAng="47278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69EEA-BCED-460B-A156-E32FE45A2387}">
      <dsp:nvSpPr>
        <dsp:cNvPr id="0" name=""/>
        <dsp:cNvSpPr/>
      </dsp:nvSpPr>
      <dsp:spPr>
        <a:xfrm>
          <a:off x="1731801" y="59974"/>
          <a:ext cx="955997" cy="621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Person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 Has SA</a:t>
          </a:r>
        </a:p>
      </dsp:txBody>
      <dsp:txXfrm>
        <a:off x="1762135" y="90308"/>
        <a:ext cx="895329" cy="560730"/>
      </dsp:txXfrm>
    </dsp:sp>
    <dsp:sp modelId="{BD0E7712-4B38-4B20-9513-BC0F6A2DFB92}">
      <dsp:nvSpPr>
        <dsp:cNvPr id="0" name=""/>
        <dsp:cNvSpPr/>
      </dsp:nvSpPr>
      <dsp:spPr>
        <a:xfrm>
          <a:off x="435203" y="370673"/>
          <a:ext cx="3549193" cy="3549193"/>
        </a:xfrm>
        <a:custGeom>
          <a:avLst/>
          <a:gdLst/>
          <a:ahLst/>
          <a:cxnLst/>
          <a:rect l="0" t="0" r="0" b="0"/>
          <a:pathLst>
            <a:path>
              <a:moveTo>
                <a:pt x="2377969" y="105724"/>
              </a:moveTo>
              <a:arcTo wR="1774596" hR="1774596" stAng="17392634" swAng="77265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4D039-FE98-4235-B47B-81548473EB7D}">
      <dsp:nvSpPr>
        <dsp:cNvPr id="0" name=""/>
        <dsp:cNvSpPr/>
      </dsp:nvSpPr>
      <dsp:spPr>
        <a:xfrm>
          <a:off x="3119236" y="728128"/>
          <a:ext cx="955997" cy="621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Tries to do things, tries drop login</a:t>
          </a:r>
        </a:p>
      </dsp:txBody>
      <dsp:txXfrm>
        <a:off x="3149570" y="758462"/>
        <a:ext cx="895329" cy="560730"/>
      </dsp:txXfrm>
    </dsp:sp>
    <dsp:sp modelId="{C4F8E042-9D99-4970-991F-3F4FCB9434DE}">
      <dsp:nvSpPr>
        <dsp:cNvPr id="0" name=""/>
        <dsp:cNvSpPr/>
      </dsp:nvSpPr>
      <dsp:spPr>
        <a:xfrm>
          <a:off x="435203" y="370673"/>
          <a:ext cx="3549193" cy="3549193"/>
        </a:xfrm>
        <a:custGeom>
          <a:avLst/>
          <a:gdLst/>
          <a:ahLst/>
          <a:cxnLst/>
          <a:rect l="0" t="0" r="0" b="0"/>
          <a:pathLst>
            <a:path>
              <a:moveTo>
                <a:pt x="3433166" y="1143455"/>
              </a:moveTo>
              <a:arcTo wR="1774596" hR="1774596" stAng="20349990" swAng="106467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B90C4-D784-401F-A375-3CF891B31FEA}">
      <dsp:nvSpPr>
        <dsp:cNvPr id="0" name=""/>
        <dsp:cNvSpPr/>
      </dsp:nvSpPr>
      <dsp:spPr>
        <a:xfrm>
          <a:off x="3461905" y="2229455"/>
          <a:ext cx="955997" cy="621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DBA has no clue</a:t>
          </a:r>
        </a:p>
      </dsp:txBody>
      <dsp:txXfrm>
        <a:off x="3492239" y="2259789"/>
        <a:ext cx="895329" cy="560730"/>
      </dsp:txXfrm>
    </dsp:sp>
    <dsp:sp modelId="{AC628E82-F269-44A6-8476-F0A5545645D2}">
      <dsp:nvSpPr>
        <dsp:cNvPr id="0" name=""/>
        <dsp:cNvSpPr/>
      </dsp:nvSpPr>
      <dsp:spPr>
        <a:xfrm>
          <a:off x="435203" y="370673"/>
          <a:ext cx="3549193" cy="3549193"/>
        </a:xfrm>
        <a:custGeom>
          <a:avLst/>
          <a:gdLst/>
          <a:ahLst/>
          <a:cxnLst/>
          <a:rect l="0" t="0" r="0" b="0"/>
          <a:pathLst>
            <a:path>
              <a:moveTo>
                <a:pt x="3341182" y="2608265"/>
              </a:moveTo>
              <a:arcTo wR="1774596" hR="1774596" stAng="1681198" swAng="83587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37660-8566-4DD3-A209-9BA549A04269}">
      <dsp:nvSpPr>
        <dsp:cNvPr id="0" name=""/>
        <dsp:cNvSpPr/>
      </dsp:nvSpPr>
      <dsp:spPr>
        <a:xfrm>
          <a:off x="2501769" y="3433427"/>
          <a:ext cx="955997" cy="621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Wrong Login is dropped!</a:t>
          </a:r>
        </a:p>
      </dsp:txBody>
      <dsp:txXfrm>
        <a:off x="2532103" y="3463761"/>
        <a:ext cx="895329" cy="560730"/>
      </dsp:txXfrm>
    </dsp:sp>
    <dsp:sp modelId="{25F4E9A4-1D2D-4964-96AA-4B728CC94B66}">
      <dsp:nvSpPr>
        <dsp:cNvPr id="0" name=""/>
        <dsp:cNvSpPr/>
      </dsp:nvSpPr>
      <dsp:spPr>
        <a:xfrm>
          <a:off x="435203" y="370673"/>
          <a:ext cx="3549193" cy="3549193"/>
        </a:xfrm>
        <a:custGeom>
          <a:avLst/>
          <a:gdLst/>
          <a:ahLst/>
          <a:cxnLst/>
          <a:rect l="0" t="0" r="0" b="0"/>
          <a:pathLst>
            <a:path>
              <a:moveTo>
                <a:pt x="1950821" y="3540421"/>
              </a:moveTo>
              <a:arcTo wR="1774596" hR="1774596" stAng="5058054" swAng="6838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2EC8D-8A94-4D98-9883-1FFA9D5E8FB0}">
      <dsp:nvSpPr>
        <dsp:cNvPr id="0" name=""/>
        <dsp:cNvSpPr/>
      </dsp:nvSpPr>
      <dsp:spPr>
        <a:xfrm>
          <a:off x="961832" y="3433427"/>
          <a:ext cx="955997" cy="621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Business is down!</a:t>
          </a:r>
        </a:p>
      </dsp:txBody>
      <dsp:txXfrm>
        <a:off x="992166" y="3463761"/>
        <a:ext cx="895329" cy="560730"/>
      </dsp:txXfrm>
    </dsp:sp>
    <dsp:sp modelId="{2E8F46E8-2842-47E8-BB8D-406E8E6F5C4A}">
      <dsp:nvSpPr>
        <dsp:cNvPr id="0" name=""/>
        <dsp:cNvSpPr/>
      </dsp:nvSpPr>
      <dsp:spPr>
        <a:xfrm>
          <a:off x="435203" y="370673"/>
          <a:ext cx="3549193" cy="3549193"/>
        </a:xfrm>
        <a:custGeom>
          <a:avLst/>
          <a:gdLst/>
          <a:ahLst/>
          <a:cxnLst/>
          <a:rect l="0" t="0" r="0" b="0"/>
          <a:pathLst>
            <a:path>
              <a:moveTo>
                <a:pt x="454802" y="2960908"/>
              </a:moveTo>
              <a:arcTo wR="1774596" hR="1774596" stAng="8282932" swAng="83587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0A840-39E8-4C10-A6B7-C076EF923465}">
      <dsp:nvSpPr>
        <dsp:cNvPr id="0" name=""/>
        <dsp:cNvSpPr/>
      </dsp:nvSpPr>
      <dsp:spPr>
        <a:xfrm>
          <a:off x="1697" y="2229455"/>
          <a:ext cx="955997" cy="621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DBA scrambles to figure out what happened.</a:t>
          </a:r>
        </a:p>
      </dsp:txBody>
      <dsp:txXfrm>
        <a:off x="32031" y="2259789"/>
        <a:ext cx="895329" cy="560730"/>
      </dsp:txXfrm>
    </dsp:sp>
    <dsp:sp modelId="{01C4179F-630C-4F69-B934-39ECCF39CD7C}">
      <dsp:nvSpPr>
        <dsp:cNvPr id="0" name=""/>
        <dsp:cNvSpPr/>
      </dsp:nvSpPr>
      <dsp:spPr>
        <a:xfrm>
          <a:off x="435203" y="370673"/>
          <a:ext cx="3549193" cy="3549193"/>
        </a:xfrm>
        <a:custGeom>
          <a:avLst/>
          <a:gdLst/>
          <a:ahLst/>
          <a:cxnLst/>
          <a:rect l="0" t="0" r="0" b="0"/>
          <a:pathLst>
            <a:path>
              <a:moveTo>
                <a:pt x="2578" y="1678968"/>
              </a:moveTo>
              <a:arcTo wR="1774596" hR="1774596" stAng="10985340" swAng="106467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CB807-AEC9-4218-AF15-EA94DB67AC62}">
      <dsp:nvSpPr>
        <dsp:cNvPr id="0" name=""/>
        <dsp:cNvSpPr/>
      </dsp:nvSpPr>
      <dsp:spPr>
        <a:xfrm>
          <a:off x="344365" y="728128"/>
          <a:ext cx="955997" cy="621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DBA URLT</a:t>
          </a:r>
        </a:p>
      </dsp:txBody>
      <dsp:txXfrm>
        <a:off x="374699" y="758462"/>
        <a:ext cx="895329" cy="560730"/>
      </dsp:txXfrm>
    </dsp:sp>
    <dsp:sp modelId="{79F95CC9-5017-404A-86CD-44A1F04EC5EE}">
      <dsp:nvSpPr>
        <dsp:cNvPr id="0" name=""/>
        <dsp:cNvSpPr/>
      </dsp:nvSpPr>
      <dsp:spPr>
        <a:xfrm>
          <a:off x="435203" y="370673"/>
          <a:ext cx="3549193" cy="3549193"/>
        </a:xfrm>
        <a:custGeom>
          <a:avLst/>
          <a:gdLst/>
          <a:ahLst/>
          <a:cxnLst/>
          <a:rect l="0" t="0" r="0" b="0"/>
          <a:pathLst>
            <a:path>
              <a:moveTo>
                <a:pt x="814459" y="282172"/>
              </a:moveTo>
              <a:arcTo wR="1774596" hR="1774596" stAng="14234709" swAng="77265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69EEA-BCED-460B-A156-E32FE45A2387}">
      <dsp:nvSpPr>
        <dsp:cNvPr id="0" name=""/>
        <dsp:cNvSpPr/>
      </dsp:nvSpPr>
      <dsp:spPr>
        <a:xfrm>
          <a:off x="1731801" y="59974"/>
          <a:ext cx="955997" cy="621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Person executes proc</a:t>
          </a:r>
        </a:p>
      </dsp:txBody>
      <dsp:txXfrm>
        <a:off x="1762135" y="90308"/>
        <a:ext cx="895329" cy="560730"/>
      </dsp:txXfrm>
    </dsp:sp>
    <dsp:sp modelId="{BD0E7712-4B38-4B20-9513-BC0F6A2DFB92}">
      <dsp:nvSpPr>
        <dsp:cNvPr id="0" name=""/>
        <dsp:cNvSpPr/>
      </dsp:nvSpPr>
      <dsp:spPr>
        <a:xfrm>
          <a:off x="435203" y="370673"/>
          <a:ext cx="3549193" cy="3549193"/>
        </a:xfrm>
        <a:custGeom>
          <a:avLst/>
          <a:gdLst/>
          <a:ahLst/>
          <a:cxnLst/>
          <a:rect l="0" t="0" r="0" b="0"/>
          <a:pathLst>
            <a:path>
              <a:moveTo>
                <a:pt x="2377969" y="105724"/>
              </a:moveTo>
              <a:arcTo wR="1774596" hR="1774596" stAng="17392634" swAng="77265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CFB560-A97A-40D9-8A7D-090E5D599075}">
      <dsp:nvSpPr>
        <dsp:cNvPr id="0" name=""/>
        <dsp:cNvSpPr/>
      </dsp:nvSpPr>
      <dsp:spPr>
        <a:xfrm>
          <a:off x="3119236" y="728128"/>
          <a:ext cx="955997" cy="621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Tries to do things, tries drop login</a:t>
          </a:r>
        </a:p>
      </dsp:txBody>
      <dsp:txXfrm>
        <a:off x="3149570" y="758462"/>
        <a:ext cx="895329" cy="560730"/>
      </dsp:txXfrm>
    </dsp:sp>
    <dsp:sp modelId="{8F64C32A-75B1-4E50-8E0E-56807D19E50D}">
      <dsp:nvSpPr>
        <dsp:cNvPr id="0" name=""/>
        <dsp:cNvSpPr/>
      </dsp:nvSpPr>
      <dsp:spPr>
        <a:xfrm>
          <a:off x="435203" y="370673"/>
          <a:ext cx="3549193" cy="3549193"/>
        </a:xfrm>
        <a:custGeom>
          <a:avLst/>
          <a:gdLst/>
          <a:ahLst/>
          <a:cxnLst/>
          <a:rect l="0" t="0" r="0" b="0"/>
          <a:pathLst>
            <a:path>
              <a:moveTo>
                <a:pt x="3433166" y="1143455"/>
              </a:moveTo>
              <a:arcTo wR="1774596" hR="1774596" stAng="20349990" swAng="106467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B90C4-D784-401F-A375-3CF891B31FEA}">
      <dsp:nvSpPr>
        <dsp:cNvPr id="0" name=""/>
        <dsp:cNvSpPr/>
      </dsp:nvSpPr>
      <dsp:spPr>
        <a:xfrm>
          <a:off x="3461905" y="2229455"/>
          <a:ext cx="955997" cy="621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Access is blocked!</a:t>
          </a:r>
        </a:p>
      </dsp:txBody>
      <dsp:txXfrm>
        <a:off x="3492239" y="2259789"/>
        <a:ext cx="895329" cy="560730"/>
      </dsp:txXfrm>
    </dsp:sp>
    <dsp:sp modelId="{AC628E82-F269-44A6-8476-F0A5545645D2}">
      <dsp:nvSpPr>
        <dsp:cNvPr id="0" name=""/>
        <dsp:cNvSpPr/>
      </dsp:nvSpPr>
      <dsp:spPr>
        <a:xfrm>
          <a:off x="435203" y="370673"/>
          <a:ext cx="3549193" cy="3549193"/>
        </a:xfrm>
        <a:custGeom>
          <a:avLst/>
          <a:gdLst/>
          <a:ahLst/>
          <a:cxnLst/>
          <a:rect l="0" t="0" r="0" b="0"/>
          <a:pathLst>
            <a:path>
              <a:moveTo>
                <a:pt x="3341182" y="2608265"/>
              </a:moveTo>
              <a:arcTo wR="1774596" hR="1774596" stAng="1681198" swAng="83587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6B146-6CD9-46E8-91FC-82C368364B0B}">
      <dsp:nvSpPr>
        <dsp:cNvPr id="0" name=""/>
        <dsp:cNvSpPr/>
      </dsp:nvSpPr>
      <dsp:spPr>
        <a:xfrm>
          <a:off x="2501769" y="3433427"/>
          <a:ext cx="955997" cy="621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Event is logged!</a:t>
          </a:r>
        </a:p>
      </dsp:txBody>
      <dsp:txXfrm>
        <a:off x="2532103" y="3463761"/>
        <a:ext cx="895329" cy="560730"/>
      </dsp:txXfrm>
    </dsp:sp>
    <dsp:sp modelId="{81727C73-8D0D-4057-8462-A1B4F96EE285}">
      <dsp:nvSpPr>
        <dsp:cNvPr id="0" name=""/>
        <dsp:cNvSpPr/>
      </dsp:nvSpPr>
      <dsp:spPr>
        <a:xfrm>
          <a:off x="435203" y="370673"/>
          <a:ext cx="3549193" cy="3549193"/>
        </a:xfrm>
        <a:custGeom>
          <a:avLst/>
          <a:gdLst/>
          <a:ahLst/>
          <a:cxnLst/>
          <a:rect l="0" t="0" r="0" b="0"/>
          <a:pathLst>
            <a:path>
              <a:moveTo>
                <a:pt x="1950821" y="3540421"/>
              </a:moveTo>
              <a:arcTo wR="1774596" hR="1774596" stAng="5058054" swAng="6838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DC530-8CF6-479F-9A4C-B44BC2435779}">
      <dsp:nvSpPr>
        <dsp:cNvPr id="0" name=""/>
        <dsp:cNvSpPr/>
      </dsp:nvSpPr>
      <dsp:spPr>
        <a:xfrm>
          <a:off x="961832" y="3433427"/>
          <a:ext cx="955997" cy="621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DBA notified</a:t>
          </a:r>
        </a:p>
      </dsp:txBody>
      <dsp:txXfrm>
        <a:off x="992166" y="3463761"/>
        <a:ext cx="895329" cy="560730"/>
      </dsp:txXfrm>
    </dsp:sp>
    <dsp:sp modelId="{3A181FCF-6FF4-4F6A-8FB6-6D1429663FD1}">
      <dsp:nvSpPr>
        <dsp:cNvPr id="0" name=""/>
        <dsp:cNvSpPr/>
      </dsp:nvSpPr>
      <dsp:spPr>
        <a:xfrm>
          <a:off x="435203" y="370673"/>
          <a:ext cx="3549193" cy="3549193"/>
        </a:xfrm>
        <a:custGeom>
          <a:avLst/>
          <a:gdLst/>
          <a:ahLst/>
          <a:cxnLst/>
          <a:rect l="0" t="0" r="0" b="0"/>
          <a:pathLst>
            <a:path>
              <a:moveTo>
                <a:pt x="454802" y="2960908"/>
              </a:moveTo>
              <a:arcTo wR="1774596" hR="1774596" stAng="8282932" swAng="83587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2EC8D-8A94-4D98-9883-1FFA9D5E8FB0}">
      <dsp:nvSpPr>
        <dsp:cNvPr id="0" name=""/>
        <dsp:cNvSpPr/>
      </dsp:nvSpPr>
      <dsp:spPr>
        <a:xfrm>
          <a:off x="1697" y="2229455"/>
          <a:ext cx="955997" cy="621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Business as usual</a:t>
          </a:r>
        </a:p>
      </dsp:txBody>
      <dsp:txXfrm>
        <a:off x="32031" y="2259789"/>
        <a:ext cx="895329" cy="560730"/>
      </dsp:txXfrm>
    </dsp:sp>
    <dsp:sp modelId="{2E8F46E8-2842-47E8-BB8D-406E8E6F5C4A}">
      <dsp:nvSpPr>
        <dsp:cNvPr id="0" name=""/>
        <dsp:cNvSpPr/>
      </dsp:nvSpPr>
      <dsp:spPr>
        <a:xfrm>
          <a:off x="435203" y="370673"/>
          <a:ext cx="3549193" cy="3549193"/>
        </a:xfrm>
        <a:custGeom>
          <a:avLst/>
          <a:gdLst/>
          <a:ahLst/>
          <a:cxnLst/>
          <a:rect l="0" t="0" r="0" b="0"/>
          <a:pathLst>
            <a:path>
              <a:moveTo>
                <a:pt x="2578" y="1678968"/>
              </a:moveTo>
              <a:arcTo wR="1774596" hR="1774596" stAng="10985340" swAng="106467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CB807-AEC9-4218-AF15-EA94DB67AC62}">
      <dsp:nvSpPr>
        <dsp:cNvPr id="0" name=""/>
        <dsp:cNvSpPr/>
      </dsp:nvSpPr>
      <dsp:spPr>
        <a:xfrm>
          <a:off x="344365" y="728128"/>
          <a:ext cx="955997" cy="621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DBA follows up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To help person</a:t>
          </a:r>
        </a:p>
      </dsp:txBody>
      <dsp:txXfrm>
        <a:off x="374699" y="758462"/>
        <a:ext cx="895329" cy="560730"/>
      </dsp:txXfrm>
    </dsp:sp>
    <dsp:sp modelId="{79F95CC9-5017-404A-86CD-44A1F04EC5EE}">
      <dsp:nvSpPr>
        <dsp:cNvPr id="0" name=""/>
        <dsp:cNvSpPr/>
      </dsp:nvSpPr>
      <dsp:spPr>
        <a:xfrm>
          <a:off x="435203" y="370673"/>
          <a:ext cx="3549193" cy="3549193"/>
        </a:xfrm>
        <a:custGeom>
          <a:avLst/>
          <a:gdLst/>
          <a:ahLst/>
          <a:cxnLst/>
          <a:rect l="0" t="0" r="0" b="0"/>
          <a:pathLst>
            <a:path>
              <a:moveTo>
                <a:pt x="814459" y="282172"/>
              </a:moveTo>
              <a:arcTo wR="1774596" hR="1774596" stAng="14234709" swAng="77265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2018-11-29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2018-11-29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 joke about Joining the Dark side.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63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97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two main keys are eliminating interruptions for all parties, and REDUCING ERRORS.</a:t>
            </a:r>
          </a:p>
          <a:p>
            <a:r>
              <a:rPr lang="en-US" dirty="0"/>
              <a:t>Don’t, repeat yourself  - DRY principle.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00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01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EXECUTE AS DEMO STEP 6.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81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with </a:t>
            </a:r>
            <a:r>
              <a:rPr lang="en-US" dirty="0" err="1"/>
              <a:t>QuoteName</a:t>
            </a:r>
            <a:r>
              <a:rPr lang="en-US" dirty="0"/>
              <a:t>() and injection checks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67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the EXEC as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47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the demo of the SA User Not doing anything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0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243" y="1803405"/>
            <a:ext cx="9446339" cy="1825096"/>
          </a:xfrm>
        </p:spPr>
        <p:txBody>
          <a:bodyPr anchor="b">
            <a:normAutofit/>
          </a:bodyPr>
          <a:lstStyle>
            <a:lvl1pPr algn="l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43" y="3632201"/>
            <a:ext cx="9446339" cy="685800"/>
          </a:xfrm>
        </p:spPr>
        <p:txBody>
          <a:bodyPr>
            <a:normAutofit/>
          </a:bodyPr>
          <a:lstStyle>
            <a:lvl1pPr marL="0" indent="0" algn="l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7501" y="4314328"/>
            <a:ext cx="2910082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2018-11-29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243" y="4323846"/>
            <a:ext cx="639913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5096" y="1430867"/>
            <a:ext cx="2742486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1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98" y="4697361"/>
            <a:ext cx="10819216" cy="819355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549" y="941440"/>
            <a:ext cx="10819022" cy="3478161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5516716"/>
            <a:ext cx="10817582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2018-11-29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8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753533"/>
            <a:ext cx="10817582" cy="2802467"/>
          </a:xfrm>
        </p:spPr>
        <p:txBody>
          <a:bodyPr anchor="ctr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0" y="3649134"/>
            <a:ext cx="10127878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9AFE8FB1-0A7A-443E-AAF7-31D4FA1AA312}" type="datetimeFigureOut">
              <a:rPr lang="en-US" smtClean="0"/>
              <a:pPr/>
              <a:t>2018-11-29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9942"/>
            <a:ext cx="698967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37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01" y="753534"/>
            <a:ext cx="10148889" cy="2604495"/>
          </a:xfrm>
        </p:spPr>
        <p:txBody>
          <a:bodyPr anchor="ctr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525" y="3365557"/>
            <a:ext cx="9590238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1" y="3959863"/>
            <a:ext cx="1014888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9AFE8FB1-0A7A-443E-AAF7-31D4FA1AA312}" type="datetimeFigureOut">
              <a:rPr lang="en-US" smtClean="0"/>
              <a:pPr/>
              <a:t>2018-11-29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9942"/>
            <a:ext cx="698967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126" y="93345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1370" y="270129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73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28" y="1124702"/>
            <a:ext cx="10143544" cy="2511835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0" y="3648316"/>
            <a:ext cx="10142012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78884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9AFE8FB1-0A7A-443E-AAF7-31D4FA1AA312}" type="datetimeFigureOut">
              <a:rPr lang="en-US" smtClean="0"/>
              <a:pPr/>
              <a:t>2018-11-29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8884"/>
            <a:ext cx="698967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75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7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621" y="2202080"/>
            <a:ext cx="3455532" cy="617320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620" y="2904565"/>
            <a:ext cx="34555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7662" y="2201333"/>
            <a:ext cx="3455532" cy="62653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5721" y="2904067"/>
            <a:ext cx="34555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03" y="2192866"/>
            <a:ext cx="3455532" cy="62653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49704" y="2904565"/>
            <a:ext cx="34555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2018-11-29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73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7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439" y="4191001"/>
            <a:ext cx="3450683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439" y="2362200"/>
            <a:ext cx="345068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439" y="4873765"/>
            <a:ext cx="3450683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3124" y="4191001"/>
            <a:ext cx="3448037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3124" y="2362200"/>
            <a:ext cx="344803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3125" y="4873764"/>
            <a:ext cx="344803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7635" y="4191001"/>
            <a:ext cx="3455569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7759" y="2362200"/>
            <a:ext cx="344698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7635" y="4873762"/>
            <a:ext cx="3451546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2018-11-29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31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2" y="2194560"/>
            <a:ext cx="10817582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2018-11-29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8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6339" y="745067"/>
            <a:ext cx="2056864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200" y="745068"/>
            <a:ext cx="8202064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2417" y="379942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9AFE8FB1-0A7A-443E-AAF7-31D4FA1AA312}" type="datetimeFigureOut">
              <a:rPr lang="en-US" smtClean="0"/>
              <a:t>2018-11-29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622" y="381001"/>
            <a:ext cx="698967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4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2018-11-29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1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753534"/>
            <a:ext cx="10817581" cy="2801935"/>
          </a:xfrm>
        </p:spPr>
        <p:txBody>
          <a:bodyPr anchor="b">
            <a:normAutofit/>
          </a:bodyPr>
          <a:lstStyle>
            <a:lvl1pPr algn="r"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200" y="3641726"/>
            <a:ext cx="10487468" cy="955675"/>
          </a:xfrm>
        </p:spPr>
        <p:txBody>
          <a:bodyPr>
            <a:normAutofit/>
          </a:bodyPr>
          <a:lstStyle>
            <a:lvl1pPr marL="0" indent="0" algn="r">
              <a:buNone/>
              <a:defRPr sz="21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9AFE8FB1-0A7A-443E-AAF7-31D4FA1AA312}" type="datetimeFigureOut">
              <a:rPr lang="en-US" smtClean="0"/>
              <a:t>2018-11-29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622" y="381002"/>
            <a:ext cx="6989671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6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621" y="2194560"/>
            <a:ext cx="5332611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194560"/>
            <a:ext cx="5332611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2018-11-29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6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8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71" y="2183802"/>
            <a:ext cx="5078668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622" y="3132667"/>
            <a:ext cx="5310392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33" y="2183802"/>
            <a:ext cx="5104070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132667"/>
            <a:ext cx="5332611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2018-11-29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2018-11-29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3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2018-11-29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8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1524000"/>
            <a:ext cx="4113728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4281" y="746760"/>
            <a:ext cx="6508923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3124200"/>
            <a:ext cx="4113728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2018-11-29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1524000"/>
            <a:ext cx="6871450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9191" y="751242"/>
            <a:ext cx="3644013" cy="5467443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1" y="3124200"/>
            <a:ext cx="687145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2018-11-29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8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4846" y="764373"/>
            <a:ext cx="86083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2" y="2194561"/>
            <a:ext cx="10817582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3122" y="6356351"/>
            <a:ext cx="2910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2018-11-29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1" y="6355846"/>
            <a:ext cx="7770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0718" y="38100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9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126" rtl="0" eaLnBrk="1" latinLnBrk="0" hangingPunct="1">
        <a:lnSpc>
          <a:spcPct val="90000"/>
        </a:lnSpc>
        <a:spcBef>
          <a:spcPct val="0"/>
        </a:spcBef>
        <a:buNone/>
        <a:defRPr sz="39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8.jp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7.gi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comments" Target="../comments/commen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mailto:Stephen.Mokszycki@outlook.com" TargetMode="Externa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www.linkedin.com/in/stephen-mokszycki-272b264a/" TargetMode="External"/><Relationship Id="rId4" Type="http://schemas.openxmlformats.org/officeDocument/2006/relationships/hyperlink" Target="http://www.wayfair.com/" TargetMode="External"/><Relationship Id="rId9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143000"/>
            <a:ext cx="6553200" cy="2057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DevOps Database Administration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2" y="3745230"/>
            <a:ext cx="5943599" cy="82677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Repeatable, Automated, and Safe Framework</a:t>
            </a:r>
          </a:p>
          <a:p>
            <a:pPr algn="l"/>
            <a:r>
              <a:rPr lang="en-US" dirty="0"/>
              <a:t>NYC SQL Server User Group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81C3-5F64-48F6-994A-E04A50B4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854" y="457200"/>
            <a:ext cx="8608358" cy="1293028"/>
          </a:xfrm>
        </p:spPr>
        <p:txBody>
          <a:bodyPr/>
          <a:lstStyle/>
          <a:p>
            <a:r>
              <a:rPr lang="en-US" dirty="0"/>
              <a:t>Trustworthy and DBO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C17F-00E4-488A-8E6C-B4E8E5094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8846254" cy="3880772"/>
          </a:xfrm>
        </p:spPr>
        <p:txBody>
          <a:bodyPr/>
          <a:lstStyle/>
          <a:p>
            <a:r>
              <a:rPr lang="en-US" dirty="0"/>
              <a:t>From the docs:</a:t>
            </a:r>
          </a:p>
          <a:p>
            <a:pPr lvl="1"/>
            <a:r>
              <a:rPr lang="en-US" dirty="0"/>
              <a:t>The TRUSTWORTHY database property is used to indicate whether the instance of SQL Server trusts the database and the contents within it.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dbo</a:t>
            </a:r>
            <a:r>
              <a:rPr lang="en-US" dirty="0"/>
              <a:t> user, or database owner, is a user account that has implied permissions to perform all activities in the database. Members of the sysadmin fixed server role are automatically mapped to </a:t>
            </a:r>
            <a:r>
              <a:rPr lang="en-US" dirty="0" err="1"/>
              <a:t>dbo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218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F685-51C8-48F9-A7BA-3EA683B1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DBO user matters!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21CB2-402F-410A-A626-A8E73BF9A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8693854" cy="3880772"/>
          </a:xfrm>
        </p:spPr>
        <p:txBody>
          <a:bodyPr/>
          <a:lstStyle/>
          <a:p>
            <a:r>
              <a:rPr lang="en-US" sz="2400" dirty="0"/>
              <a:t>What happens if my DBO is now SA?</a:t>
            </a:r>
          </a:p>
          <a:p>
            <a:endParaRPr lang="en-US" sz="2400" dirty="0"/>
          </a:p>
          <a:p>
            <a:r>
              <a:rPr lang="en-US" sz="2400" dirty="0"/>
              <a:t>Can he do SA things?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7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F8F9-32C5-4A67-9662-D85C94BA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 Escalation: Execute AS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7A3AB-85A1-4E12-85B3-E11D8738F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8693854" cy="3880772"/>
          </a:xfrm>
        </p:spPr>
        <p:txBody>
          <a:bodyPr/>
          <a:lstStyle/>
          <a:p>
            <a:r>
              <a:rPr lang="en-US" dirty="0"/>
              <a:t>In combination with Trustworthy we can take advantage of our DBO User.</a:t>
            </a:r>
          </a:p>
          <a:p>
            <a:r>
              <a:rPr lang="en-US" dirty="0"/>
              <a:t>We can Break the outside of our database!  Running as another account!</a:t>
            </a:r>
          </a:p>
          <a:p>
            <a:r>
              <a:rPr lang="en-US" dirty="0"/>
              <a:t>What does this mean? What happens when the database owner is SA, the Database is Trustworthy, and We are executing things as Owner?</a:t>
            </a:r>
          </a:p>
          <a:p>
            <a:pPr lvl="1"/>
            <a:r>
              <a:rPr lang="en-US" dirty="0"/>
              <a:t>Lets Find out!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5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012" y="764373"/>
            <a:ext cx="9371192" cy="1293028"/>
          </a:xfrm>
        </p:spPr>
        <p:txBody>
          <a:bodyPr/>
          <a:lstStyle/>
          <a:p>
            <a:r>
              <a:rPr lang="en-US" dirty="0"/>
              <a:t>Demo TIME: Trustworthy and DBO!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17B88A-71F5-4EC3-A9A8-95A44F752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940339"/>
            <a:ext cx="7029450" cy="317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5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9612" y="647700"/>
            <a:ext cx="6026854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Two Options to Self Service, </a:t>
            </a:r>
            <a:r>
              <a:rPr lang="en-US" dirty="0" err="1"/>
              <a:t>UnSECURE</a:t>
            </a:r>
            <a:r>
              <a:rPr lang="en-US" dirty="0"/>
              <a:t> AND SECURE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39964325"/>
              </p:ext>
            </p:extLst>
          </p:nvPr>
        </p:nvGraphicFramePr>
        <p:xfrm>
          <a:off x="989012" y="2362200"/>
          <a:ext cx="4419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370012" y="1908580"/>
            <a:ext cx="4110251" cy="4536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Unsecure aka SA for everyone!</a:t>
            </a: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0054724"/>
              </p:ext>
            </p:extLst>
          </p:nvPr>
        </p:nvGraphicFramePr>
        <p:xfrm>
          <a:off x="5942012" y="2362200"/>
          <a:ext cx="4419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399212" y="1905000"/>
            <a:ext cx="3581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Secure Option: </a:t>
            </a:r>
            <a:r>
              <a:rPr lang="en-US" dirty="0" err="1"/>
              <a:t>Sprocs</a:t>
            </a:r>
            <a:r>
              <a:rPr lang="en-US" dirty="0"/>
              <a:t>, Roles, and Trustworthy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58189-06ED-47F6-A6ED-0FBFDA1BA0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187" y="3941814"/>
            <a:ext cx="2381250" cy="129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9D511C-CE88-4A71-9C15-F113152C42E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3733800"/>
            <a:ext cx="1924050" cy="171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D69EEA-BCED-460B-A156-E32FE45A23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1AD69EEA-BCED-460B-A156-E32FE45A23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0E7712-4B38-4B20-9513-BC0F6A2DF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BD0E7712-4B38-4B20-9513-BC0F6A2DFB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A4D039-FE98-4235-B47B-81548473E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D4A4D039-FE98-4235-B47B-81548473EB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F8E042-9D99-4970-991F-3F4FCB9434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C4F8E042-9D99-4970-991F-3F4FCB9434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5BB90C4-D784-401F-A375-3CF891B31F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95BB90C4-D784-401F-A375-3CF891B31F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C628E82-F269-44A6-8476-F0A554564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AC628E82-F269-44A6-8476-F0A5545645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537660-8566-4DD3-A209-9BA549A042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7537660-8566-4DD3-A209-9BA549A042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F4E9A4-1D2D-4964-96AA-4B728CC94B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25F4E9A4-1D2D-4964-96AA-4B728CC94B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42EC8D-8A94-4D98-9883-1FFA9D5E8F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9242EC8D-8A94-4D98-9883-1FFA9D5E8F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8F46E8-2842-47E8-BB8D-406E8E6F5C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2E8F46E8-2842-47E8-BB8D-406E8E6F5C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EC0A840-39E8-4C10-A6B7-C076EF9234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AEC0A840-39E8-4C10-A6B7-C076EF9234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C4179F-630C-4F69-B934-39ECCF39CD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01C4179F-630C-4F69-B934-39ECCF39CD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40CB807-AEC9-4218-AF15-EA94DB67AC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A40CB807-AEC9-4218-AF15-EA94DB67AC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F95CC9-5017-404A-86CD-44A1F04EC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graphicEl>
                                              <a:dgm id="{79F95CC9-5017-404A-86CD-44A1F04EC5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AD69EEA-BCED-460B-A156-E32FE45A23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graphicEl>
                                              <a:dgm id="{1AD69EEA-BCED-460B-A156-E32FE45A23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D0E7712-4B38-4B20-9513-BC0F6A2DF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>
                                            <p:graphicEl>
                                              <a:dgm id="{BD0E7712-4B38-4B20-9513-BC0F6A2DFB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9CFB560-A97A-40D9-8A7D-090E5D5990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graphicEl>
                                              <a:dgm id="{E9CFB560-A97A-40D9-8A7D-090E5D5990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F64C32A-75B1-4E50-8E0E-56807D19E5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graphicEl>
                                              <a:dgm id="{8F64C32A-75B1-4E50-8E0E-56807D19E5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5BB90C4-D784-401F-A375-3CF891B31F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>
                                            <p:graphicEl>
                                              <a:dgm id="{95BB90C4-D784-401F-A375-3CF891B31F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C628E82-F269-44A6-8476-F0A554564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graphicEl>
                                              <a:dgm id="{AC628E82-F269-44A6-8476-F0A5545645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D56B146-6CD9-46E8-91FC-82C368364B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>
                                            <p:graphicEl>
                                              <a:dgm id="{ED56B146-6CD9-46E8-91FC-82C368364B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1727C73-8D0D-4057-8462-A1B4F96EE2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">
                                            <p:graphicEl>
                                              <a:dgm id="{81727C73-8D0D-4057-8462-A1B4F96EE2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81DC530-8CF6-479F-9A4C-B44BC2435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">
                                            <p:graphicEl>
                                              <a:dgm id="{281DC530-8CF6-479F-9A4C-B44BC24357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A181FCF-6FF4-4F6A-8FB6-6D1429663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">
                                            <p:graphicEl>
                                              <a:dgm id="{3A181FCF-6FF4-4F6A-8FB6-6D1429663F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242EC8D-8A94-4D98-9883-1FFA9D5E8F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">
                                            <p:graphicEl>
                                              <a:dgm id="{9242EC8D-8A94-4D98-9883-1FFA9D5E8F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E8F46E8-2842-47E8-BB8D-406E8E6F5C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">
                                            <p:graphicEl>
                                              <a:dgm id="{2E8F46E8-2842-47E8-BB8D-406E8E6F5C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40CB807-AEC9-4218-AF15-EA94DB67AC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">
                                            <p:graphicEl>
                                              <a:dgm id="{A40CB807-AEC9-4218-AF15-EA94DB67AC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9F95CC9-5017-404A-86CD-44A1F04EC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">
                                            <p:graphicEl>
                                              <a:dgm id="{79F95CC9-5017-404A-86CD-44A1F04EC5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Graphic spid="8" grpId="0" uiExpan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5" y="1905000"/>
            <a:ext cx="7467598" cy="2743200"/>
          </a:xfrm>
        </p:spPr>
        <p:txBody>
          <a:bodyPr>
            <a:normAutofit/>
          </a:bodyPr>
          <a:lstStyle/>
          <a:p>
            <a:r>
              <a:rPr lang="en-US" dirty="0"/>
              <a:t>Watch out for injection! Verify your inputs.</a:t>
            </a:r>
          </a:p>
          <a:p>
            <a:endParaRPr lang="en-US" dirty="0"/>
          </a:p>
          <a:p>
            <a:r>
              <a:rPr lang="en-US" dirty="0"/>
              <a:t>Encapsulate your string inputs with QUOTENAME().</a:t>
            </a:r>
          </a:p>
          <a:p>
            <a:endParaRPr lang="en-US" dirty="0"/>
          </a:p>
          <a:p>
            <a:r>
              <a:rPr lang="en-US" dirty="0"/>
              <a:t>LOG </a:t>
            </a:r>
            <a:r>
              <a:rPr lang="en-US" dirty="0" err="1"/>
              <a:t>LOG</a:t>
            </a:r>
            <a:r>
              <a:rPr lang="en-US" dirty="0"/>
              <a:t> </a:t>
            </a:r>
            <a:r>
              <a:rPr lang="en-US" dirty="0" err="1"/>
              <a:t>LOG</a:t>
            </a:r>
            <a:r>
              <a:rPr lang="en-US" dirty="0"/>
              <a:t>! You need to know what happened.</a:t>
            </a:r>
          </a:p>
        </p:txBody>
      </p:sp>
    </p:spTree>
    <p:extLst>
      <p:ext uri="{BB962C8B-B14F-4D97-AF65-F5344CB8AC3E}">
        <p14:creationId xmlns:p14="http://schemas.microsoft.com/office/powerpoint/2010/main" val="343082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Auditing, and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905000"/>
            <a:ext cx="9143999" cy="4267200"/>
          </a:xfrm>
        </p:spPr>
        <p:txBody>
          <a:bodyPr/>
          <a:lstStyle/>
          <a:p>
            <a:r>
              <a:rPr lang="en-US" dirty="0"/>
              <a:t>Auditing is hard when our </a:t>
            </a:r>
            <a:r>
              <a:rPr lang="en-US" dirty="0" err="1"/>
              <a:t>sprocs</a:t>
            </a:r>
            <a:r>
              <a:rPr lang="en-US" dirty="0"/>
              <a:t> are executed as owner…..</a:t>
            </a:r>
          </a:p>
          <a:p>
            <a:r>
              <a:rPr lang="en-US" dirty="0"/>
              <a:t>ORIGINAL_LOGIN()</a:t>
            </a:r>
          </a:p>
          <a:p>
            <a:r>
              <a:rPr lang="en-US" dirty="0"/>
              <a:t>LOG EVERYTHING! </a:t>
            </a:r>
          </a:p>
          <a:p>
            <a:pPr lvl="1"/>
            <a:r>
              <a:rPr lang="en-US" dirty="0"/>
              <a:t>All Variables used</a:t>
            </a:r>
          </a:p>
          <a:p>
            <a:pPr lvl="1"/>
            <a:r>
              <a:rPr lang="en-US" dirty="0" err="1"/>
              <a:t>Sproc</a:t>
            </a:r>
            <a:r>
              <a:rPr lang="en-US" dirty="0"/>
              <a:t> name</a:t>
            </a:r>
          </a:p>
          <a:p>
            <a:pPr lvl="1"/>
            <a:r>
              <a:rPr lang="en-US" dirty="0"/>
              <a:t>Who did it</a:t>
            </a:r>
          </a:p>
          <a:p>
            <a:pPr lvl="1"/>
            <a:r>
              <a:rPr lang="en-US" dirty="0"/>
              <a:t>Date and Time</a:t>
            </a:r>
          </a:p>
          <a:p>
            <a:r>
              <a:rPr lang="en-US" dirty="0"/>
              <a:t>Logs can drive alerts!</a:t>
            </a:r>
          </a:p>
        </p:txBody>
      </p:sp>
    </p:spTree>
    <p:extLst>
      <p:ext uri="{BB962C8B-B14F-4D97-AF65-F5344CB8AC3E}">
        <p14:creationId xmlns:p14="http://schemas.microsoft.com/office/powerpoint/2010/main" val="5860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TIME: SQL INJECTION!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17B88A-71F5-4EC3-A9A8-95A44F752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940339"/>
            <a:ext cx="7029450" cy="317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5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Our SQL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905000"/>
            <a:ext cx="9143999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Tools in our Framework:</a:t>
            </a:r>
          </a:p>
          <a:p>
            <a:r>
              <a:rPr lang="en-US" dirty="0"/>
              <a:t>A database, where users can ONLY execute a limited set of objects Via roles and schemas.</a:t>
            </a:r>
          </a:p>
          <a:p>
            <a:r>
              <a:rPr lang="en-US" dirty="0"/>
              <a:t>TRUSTWORTHY and “</a:t>
            </a:r>
            <a:r>
              <a:rPr lang="en-US" dirty="0" err="1"/>
              <a:t>sa</a:t>
            </a:r>
            <a:r>
              <a:rPr lang="en-US" dirty="0"/>
              <a:t>” as the owner.</a:t>
            </a:r>
          </a:p>
          <a:p>
            <a:r>
              <a:rPr lang="en-US" dirty="0"/>
              <a:t>EXECUTE AS OWNER</a:t>
            </a:r>
          </a:p>
          <a:p>
            <a:r>
              <a:rPr lang="en-US" dirty="0"/>
              <a:t>An audit and SQL Injection Check</a:t>
            </a:r>
          </a:p>
          <a:p>
            <a:r>
              <a:rPr lang="en-US" dirty="0"/>
              <a:t>ORIGINAL_LOGIN()</a:t>
            </a:r>
          </a:p>
          <a:p>
            <a:r>
              <a:rPr lang="en-US" dirty="0"/>
              <a:t>QUOTENAME()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from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7238999" cy="2971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Increase your injection checks</a:t>
            </a:r>
          </a:p>
          <a:p>
            <a:r>
              <a:rPr lang="en-US" dirty="0"/>
              <a:t>Add additional safety checks</a:t>
            </a:r>
          </a:p>
          <a:p>
            <a:r>
              <a:rPr lang="en-US" dirty="0"/>
              <a:t>Add more to the log function and log tables.</a:t>
            </a:r>
          </a:p>
          <a:p>
            <a:r>
              <a:rPr lang="en-US" dirty="0"/>
              <a:t>Raise </a:t>
            </a:r>
            <a:r>
              <a:rPr lang="en-US" dirty="0" err="1"/>
              <a:t>eventlog</a:t>
            </a:r>
            <a:r>
              <a:rPr lang="en-US" dirty="0"/>
              <a:t> errors</a:t>
            </a:r>
          </a:p>
          <a:p>
            <a:r>
              <a:rPr lang="en-US" dirty="0"/>
              <a:t>Dump the users output somewhere, incase you need it later.</a:t>
            </a:r>
          </a:p>
          <a:p>
            <a:r>
              <a:rPr lang="en-US" dirty="0"/>
              <a:t>Don’t copy paste, make a </a:t>
            </a:r>
            <a:r>
              <a:rPr lang="en-US" dirty="0" err="1"/>
              <a:t>sproc</a:t>
            </a:r>
            <a:r>
              <a:rPr lang="en-US" dirty="0"/>
              <a:t> or a function!</a:t>
            </a:r>
          </a:p>
          <a:p>
            <a:pPr lvl="1"/>
            <a:r>
              <a:rPr lang="en-US" dirty="0"/>
              <a:t>Reusable code! Never write it twice!</a:t>
            </a:r>
          </a:p>
          <a:p>
            <a:r>
              <a:rPr lang="en-US" dirty="0"/>
              <a:t>Make a </a:t>
            </a:r>
            <a:r>
              <a:rPr lang="en-US" dirty="0" err="1"/>
              <a:t>WebAPI</a:t>
            </a:r>
            <a:r>
              <a:rPr lang="en-US" dirty="0"/>
              <a:t> that the </a:t>
            </a:r>
            <a:r>
              <a:rPr lang="en-US" dirty="0" err="1"/>
              <a:t>Devs</a:t>
            </a:r>
            <a:r>
              <a:rPr lang="en-US" dirty="0"/>
              <a:t> can hit </a:t>
            </a:r>
            <a:r>
              <a:rPr lang="en-US"/>
              <a:t>and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</a:t>
            </a:r>
            <a:r>
              <a:rPr lang="en-US" dirty="0">
                <a:hlinkClick r:id="rId3"/>
              </a:rPr>
              <a:t>Stephen.Mokszycki@outlook.com</a:t>
            </a:r>
            <a:br>
              <a:rPr lang="en-US" dirty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77158" y="2160591"/>
            <a:ext cx="8594429" cy="264000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DBA and IT Professional for 10 years.</a:t>
            </a:r>
          </a:p>
          <a:p>
            <a:r>
              <a:rPr lang="en-US" dirty="0"/>
              <a:t>Currently I am Developer/Manager/DBA guy at </a:t>
            </a:r>
            <a:r>
              <a:rPr lang="en-US" dirty="0">
                <a:hlinkClick r:id="rId4"/>
              </a:rPr>
              <a:t>www.wayfair.com</a:t>
            </a:r>
            <a:endParaRPr lang="en-US" dirty="0"/>
          </a:p>
          <a:p>
            <a:r>
              <a:rPr lang="en-US" dirty="0"/>
              <a:t>Worked with SQL 7.0/2000/2005/2008/2012/2014/2016</a:t>
            </a:r>
          </a:p>
          <a:p>
            <a:r>
              <a:rPr lang="en-US" dirty="0"/>
              <a:t>I have worked in a large environment: 500+ Instances, ~6000 databases</a:t>
            </a:r>
            <a:r>
              <a:rPr lang="en-US"/>
              <a:t>, 30s </a:t>
            </a:r>
            <a:r>
              <a:rPr lang="en-US" dirty="0"/>
              <a:t>TBs of data.</a:t>
            </a:r>
          </a:p>
          <a:p>
            <a:r>
              <a:rPr lang="en-US" dirty="0"/>
              <a:t>I have worked in a small environments: 5 instances, 60 databases, 1TB of data  </a:t>
            </a:r>
          </a:p>
          <a:p>
            <a:r>
              <a:rPr lang="en-US" dirty="0"/>
              <a:t>Automation keeps me sane.</a:t>
            </a:r>
          </a:p>
          <a:p>
            <a:r>
              <a:rPr lang="en-US" dirty="0">
                <a:hlinkClick r:id="rId5"/>
              </a:rPr>
              <a:t>https://www.linkedin.com/in/stephen-mokszycki-272b264a/</a:t>
            </a:r>
            <a:endParaRPr lang="en-US" dirty="0"/>
          </a:p>
          <a:p>
            <a:r>
              <a:rPr lang="en-US" dirty="0"/>
              <a:t>Currently building a system that generates 300 million rows an ~hour</a:t>
            </a:r>
          </a:p>
          <a:p>
            <a:r>
              <a:rPr lang="en-US" dirty="0"/>
              <a:t>New Project Scale our Competitor Intelligence data pipeline!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2E8BFD-375B-4F30-8F82-39DB022B10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3810000"/>
            <a:ext cx="3454400" cy="259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7D78BC-0EAC-4C27-BDF8-7C79E65922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5105400"/>
            <a:ext cx="1712360" cy="152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A7749A-8CE5-499A-B7B5-D3C1BA8D05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12" y="2315825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3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351212" y="840572"/>
            <a:ext cx="8151992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Overview: DEVOPS! Outsourcing Database Administration to your Users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77158" y="2541590"/>
            <a:ext cx="8594429" cy="1497010"/>
          </a:xfrm>
        </p:spPr>
        <p:txBody>
          <a:bodyPr/>
          <a:lstStyle/>
          <a:p>
            <a:r>
              <a:rPr lang="en-US" dirty="0"/>
              <a:t>Why and How do we enable self service?</a:t>
            </a:r>
          </a:p>
          <a:p>
            <a:r>
              <a:rPr lang="en-US" dirty="0"/>
              <a:t>How do we secure it?</a:t>
            </a:r>
          </a:p>
          <a:p>
            <a:r>
              <a:rPr lang="en-US" dirty="0"/>
              <a:t>How do we build it?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1054" y="764373"/>
            <a:ext cx="8608358" cy="1293028"/>
          </a:xfrm>
        </p:spPr>
        <p:txBody>
          <a:bodyPr/>
          <a:lstStyle/>
          <a:p>
            <a:r>
              <a:rPr lang="en-US" dirty="0"/>
              <a:t>Why would you want to use a DEVOPS </a:t>
            </a:r>
            <a:r>
              <a:rPr lang="en-US" dirty="0" err="1"/>
              <a:t>APproach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8" y="2617790"/>
            <a:ext cx="8594429" cy="14970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little things are interruptive to the DBA(s).</a:t>
            </a:r>
          </a:p>
          <a:p>
            <a:r>
              <a:rPr lang="en-US" dirty="0"/>
              <a:t>Empower the </a:t>
            </a:r>
            <a:r>
              <a:rPr lang="en-US" dirty="0" err="1"/>
              <a:t>Devs</a:t>
            </a:r>
            <a:r>
              <a:rPr lang="en-US" dirty="0"/>
              <a:t> safely, reducing time for both parties.  DEVOPS!</a:t>
            </a:r>
          </a:p>
          <a:p>
            <a:r>
              <a:rPr lang="en-US" dirty="0"/>
              <a:t>DBAs have more time for the hard problems.</a:t>
            </a:r>
          </a:p>
          <a:p>
            <a:r>
              <a:rPr lang="en-US" dirty="0"/>
              <a:t>Reduce administrative errors.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0375948">
            <a:off x="1009864" y="4820928"/>
            <a:ext cx="57903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LESS WORK!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08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4012" y="609600"/>
            <a:ext cx="4502854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normal Request cycle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20230132"/>
              </p:ext>
            </p:extLst>
          </p:nvPr>
        </p:nvGraphicFramePr>
        <p:xfrm>
          <a:off x="2360612" y="1295400"/>
          <a:ext cx="6934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338286" y="3657600"/>
            <a:ext cx="2975326" cy="4536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DBA Does Everything</a:t>
            </a:r>
          </a:p>
        </p:txBody>
      </p:sp>
    </p:spTree>
    <p:extLst>
      <p:ext uri="{BB962C8B-B14F-4D97-AF65-F5344CB8AC3E}">
        <p14:creationId xmlns:p14="http://schemas.microsoft.com/office/powerpoint/2010/main" val="112149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D69EEA-BCED-460B-A156-E32FE45A23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1AD69EEA-BCED-460B-A156-E32FE45A23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0E7712-4B38-4B20-9513-BC0F6A2DF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BD0E7712-4B38-4B20-9513-BC0F6A2DFB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A4D039-FE98-4235-B47B-81548473E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D4A4D039-FE98-4235-B47B-81548473EB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F8E042-9D99-4970-991F-3F4FCB9434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C4F8E042-9D99-4970-991F-3F4FCB9434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5BB90C4-D784-401F-A375-3CF891B31F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95BB90C4-D784-401F-A375-3CF891B31F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C628E82-F269-44A6-8476-F0A554564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AC628E82-F269-44A6-8476-F0A5545645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537660-8566-4DD3-A209-9BA549A042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7537660-8566-4DD3-A209-9BA549A042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F4E9A4-1D2D-4964-96AA-4B728CC94B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25F4E9A4-1D2D-4964-96AA-4B728CC94B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42EC8D-8A94-4D98-9883-1FFA9D5E8F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9242EC8D-8A94-4D98-9883-1FFA9D5E8F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8F46E8-2842-47E8-BB8D-406E8E6F5C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2E8F46E8-2842-47E8-BB8D-406E8E6F5C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EC0A840-39E8-4C10-A6B7-C076EF9234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AEC0A840-39E8-4C10-A6B7-C076EF9234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C4179F-630C-4F69-B934-39ECCF39CD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01C4179F-630C-4F69-B934-39ECCF39CD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40CB807-AEC9-4218-AF15-EA94DB67AC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A40CB807-AEC9-4218-AF15-EA94DB67AC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F95CC9-5017-404A-86CD-44A1F04EC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graphicEl>
                                              <a:dgm id="{79F95CC9-5017-404A-86CD-44A1F04EC5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8F2CFF-29D0-49E1-99BF-1AA6DF65D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graphicEl>
                                              <a:dgm id="{478F2CFF-29D0-49E1-99BF-1AA6DF65D5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E59F34-9C0E-41F0-8AA7-978EB6C549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graphicEl>
                                              <a:dgm id="{63E59F34-9C0E-41F0-8AA7-978EB6C549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8443EF-835C-484D-A071-1BE414030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graphicEl>
                                              <a:dgm id="{D28443EF-835C-484D-A071-1BE4140301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5E290B-0089-4627-86CA-FC6394A4C0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graphicEl>
                                              <a:dgm id="{1E5E290B-0089-4627-86CA-FC6394A4C0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FF06B3-09B6-4A78-A73D-26735605B9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graphicEl>
                                              <a:dgm id="{D5FF06B3-09B6-4A78-A73D-26735605B9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03B5A5-1961-43C1-B713-EB8E3702FE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graphicEl>
                                              <a:dgm id="{7A03B5A5-1961-43C1-B713-EB8E3702FE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12" y="764373"/>
            <a:ext cx="7770992" cy="1293028"/>
          </a:xfrm>
        </p:spPr>
        <p:txBody>
          <a:bodyPr/>
          <a:lstStyle/>
          <a:p>
            <a:r>
              <a:rPr lang="en-US" dirty="0"/>
              <a:t>Outsourcing the work: DEVOPS Self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8" y="2617790"/>
            <a:ext cx="8594429" cy="2411410"/>
          </a:xfrm>
        </p:spPr>
        <p:txBody>
          <a:bodyPr>
            <a:normAutofit/>
          </a:bodyPr>
          <a:lstStyle/>
          <a:p>
            <a:r>
              <a:rPr lang="en-US" dirty="0"/>
              <a:t>In order to create a self service option we have to grant people access.</a:t>
            </a:r>
          </a:p>
          <a:p>
            <a:r>
              <a:rPr lang="en-US" dirty="0"/>
              <a:t>There are two ways to do this, the unsafe way and the safe way. </a:t>
            </a:r>
          </a:p>
          <a:p>
            <a:r>
              <a:rPr lang="en-US" dirty="0"/>
              <a:t>Taking advantage of privilege escalation is the key idea.</a:t>
            </a:r>
          </a:p>
          <a:p>
            <a:r>
              <a:rPr lang="en-US" dirty="0"/>
              <a:t>Lets take a look at some light weight privilege escalation.</a:t>
            </a:r>
          </a:p>
        </p:txBody>
      </p:sp>
    </p:spTree>
    <p:extLst>
      <p:ext uri="{BB962C8B-B14F-4D97-AF65-F5344CB8AC3E}">
        <p14:creationId xmlns:p14="http://schemas.microsoft.com/office/powerpoint/2010/main" val="411192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TIME: Simple </a:t>
            </a:r>
            <a:r>
              <a:rPr lang="en-US"/>
              <a:t>EsCALATION!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17B88A-71F5-4EC3-A9A8-95A44F752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940339"/>
            <a:ext cx="7029450" cy="317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0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BUILD IT and make it Safe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7159" y="2183130"/>
            <a:ext cx="7779453" cy="2769870"/>
          </a:xfrm>
        </p:spPr>
        <p:txBody>
          <a:bodyPr>
            <a:normAutofit/>
          </a:bodyPr>
          <a:lstStyle/>
          <a:p>
            <a:r>
              <a:rPr lang="en-US" dirty="0"/>
              <a:t>Using existing tool sets: SQL and maybe </a:t>
            </a:r>
            <a:r>
              <a:rPr lang="en-US" dirty="0" err="1"/>
              <a:t>powershell</a:t>
            </a:r>
            <a:r>
              <a:rPr lang="en-US" dirty="0"/>
              <a:t> or </a:t>
            </a:r>
            <a:r>
              <a:rPr lang="en-US" dirty="0" err="1"/>
              <a:t>.Net</a:t>
            </a:r>
            <a:r>
              <a:rPr lang="en-US" dirty="0"/>
              <a:t> layer</a:t>
            </a:r>
          </a:p>
          <a:p>
            <a:r>
              <a:rPr lang="en-US" dirty="0"/>
              <a:t>Executing procedures as another login, or privilege escalation</a:t>
            </a:r>
          </a:p>
          <a:p>
            <a:r>
              <a:rPr lang="en-US" dirty="0"/>
              <a:t>Using role based permissions and schemas</a:t>
            </a:r>
          </a:p>
          <a:p>
            <a:r>
              <a:rPr lang="en-US" dirty="0"/>
              <a:t>Using something scary: TRUSTWORTHY Database</a:t>
            </a:r>
          </a:p>
          <a:p>
            <a:r>
              <a:rPr lang="en-US" dirty="0"/>
              <a:t>Passing parameters safely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8812" y="838200"/>
            <a:ext cx="8594429" cy="589643"/>
          </a:xfrm>
        </p:spPr>
        <p:txBody>
          <a:bodyPr>
            <a:normAutofit fontScale="90000"/>
          </a:bodyPr>
          <a:lstStyle/>
          <a:p>
            <a:r>
              <a:rPr lang="en-US" dirty="0"/>
              <a:t>A Trustworthy Database Is Dangerous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430" y="2362200"/>
            <a:ext cx="9143999" cy="3810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Trustworthy lets the </a:t>
            </a:r>
            <a:r>
              <a:rPr lang="en-US" dirty="0" err="1"/>
              <a:t>dbo</a:t>
            </a:r>
            <a:r>
              <a:rPr lang="en-US" dirty="0"/>
              <a:t> do </a:t>
            </a:r>
            <a:r>
              <a:rPr lang="en-US" b="1" i="1" dirty="0"/>
              <a:t>anything he can normally do outside of the database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Because of this we have to be careful with what we allow our users can do.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b="1" i="1" dirty="0"/>
              <a:t>have to</a:t>
            </a:r>
            <a:r>
              <a:rPr lang="en-US" dirty="0"/>
              <a:t> leverage Stored Procs and Role based permissions.  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b="1" i="1" dirty="0"/>
              <a:t>have to</a:t>
            </a:r>
            <a:r>
              <a:rPr lang="en-US" dirty="0"/>
              <a:t> have safe repeatable code, with repeatable outcomes.</a:t>
            </a:r>
          </a:p>
          <a:p>
            <a:endParaRPr lang="en-US" dirty="0"/>
          </a:p>
          <a:p>
            <a:r>
              <a:rPr lang="en-US" dirty="0"/>
              <a:t>Remember the goal: </a:t>
            </a:r>
            <a:r>
              <a:rPr lang="en-US" b="1" dirty="0"/>
              <a:t>give the </a:t>
            </a:r>
            <a:r>
              <a:rPr lang="en-US" b="1" dirty="0" err="1"/>
              <a:t>Devs</a:t>
            </a:r>
            <a:r>
              <a:rPr lang="en-US" b="1" dirty="0"/>
              <a:t> some access into the admin world without compromising the integrity of our Server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196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0</TotalTime>
  <Words>950</Words>
  <Application>Microsoft Office PowerPoint</Application>
  <PresentationFormat>Custom</PresentationFormat>
  <Paragraphs>141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Corbel</vt:lpstr>
      <vt:lpstr>Vapor Trail</vt:lpstr>
      <vt:lpstr>DevOps Database Administration</vt:lpstr>
      <vt:lpstr>About Stephen.Mokszycki@outlook.com </vt:lpstr>
      <vt:lpstr>Overview: DEVOPS! Outsourcing Database Administration to your Users</vt:lpstr>
      <vt:lpstr>Why would you want to use a DEVOPS APproach?</vt:lpstr>
      <vt:lpstr>The normal Request cycle</vt:lpstr>
      <vt:lpstr>Outsourcing the work: DEVOPS Self Service</vt:lpstr>
      <vt:lpstr>Demo TIME: Simple EsCALATION!</vt:lpstr>
      <vt:lpstr>How Do WE BUILD IT and make it Safe</vt:lpstr>
      <vt:lpstr>A Trustworthy Database Is Dangerous</vt:lpstr>
      <vt:lpstr>Trustworthy and DBO</vt:lpstr>
      <vt:lpstr>Your DBO user matters! </vt:lpstr>
      <vt:lpstr>Privilege Escalation: Execute AS OWNER</vt:lpstr>
      <vt:lpstr>Demo TIME: Trustworthy and DBO!</vt:lpstr>
      <vt:lpstr>The Two Options to Self Service, UnSECURE AND SECURE </vt:lpstr>
      <vt:lpstr>SQL INJECTION!</vt:lpstr>
      <vt:lpstr>Auditing, and Verification</vt:lpstr>
      <vt:lpstr>Demo TIME: SQL INJECTION!</vt:lpstr>
      <vt:lpstr>Recap: Our SQL Tools</vt:lpstr>
      <vt:lpstr>Expanding from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HelpDesk</dc:title>
  <dc:creator/>
  <cp:keywords/>
  <cp:lastModifiedBy/>
  <cp:revision>2</cp:revision>
  <dcterms:created xsi:type="dcterms:W3CDTF">2015-04-08T01:24:47Z</dcterms:created>
  <dcterms:modified xsi:type="dcterms:W3CDTF">2018-11-29T22:37:32Z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