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CF541-2460-9081-FFED-D77674B4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167B04-75B0-7423-5178-D3051FEB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CA8B-FE47-B3CD-358C-59A1DF7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CBE67-47DF-904E-D1E3-7140BC25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BFDC0-5A76-9CEC-6FEF-0CCAD9ED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2728-686D-1C16-9165-81F3DC16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E203D-A082-D39B-4300-F7969988E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90CB6-AB61-2175-D4EE-3142A07D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DD316-58A6-7388-16FC-1A4E0C19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344F1-A1B5-9EF9-0D3C-EF58DC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43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ED0772-E8D7-0DF6-B091-A71645F0F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04CADB-8A1F-9D14-52DB-09818F3F5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8E766-86E3-3EFE-7737-D32BF3E3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720D2-748C-33D2-991A-E59D7690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814C0-93C0-C6E0-9577-758FA02F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8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AB0DD-9B73-C9FC-0425-1298121D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BE708-C62F-B09B-A6A7-B2899176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780813-1C7C-C0E0-C957-7AC01299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B7A70-8A1B-222F-6C47-6A6AA45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20D2B-C2AB-AB9C-99DD-EB00B415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9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D7590-3501-DAE0-F4DF-2E0D391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C4E59-9133-E0DB-53B6-80EC83A86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4BA09-4AAB-28A3-65AD-ED0046BE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FB89D-EDC3-E466-41E2-DFAFB5E6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6838-BDD7-E323-A551-D68E8CEC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1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25531-5E35-EFC8-92AA-BAA37D5B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F2E2B-986F-EA5F-9A4C-49E8262B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0DF24-C4D9-7F68-E92A-CD827AD8C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C076B-A0A4-1456-AF0B-06083FBC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C4B920-4BED-1EAA-D607-DF5F68B59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2203F-6F82-44E3-0F58-ED26A6B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7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47672-B55C-E312-3F03-D13C14CB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1BD70A-E544-8669-1A8E-681362DD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2124C0-705C-1659-84E7-AA884886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052E3-C758-25D2-4D3E-59B5013AA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29BBA-4C31-B541-572A-373F2049B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C54FD-EB38-9195-1039-6B7E8AFC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4481D-78AA-DA1B-B7F0-B149D891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95713-1FCE-361F-4DFA-107EA418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62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16DBD-A168-0E4A-23E7-CD2FE470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DE444-AD55-8411-0D2E-7961FB69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EE4A8D-3262-5172-248E-A54F0238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8C554D-C1CF-62A9-30D1-3CDD6DF2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93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43A826-0C3D-1541-2862-83CE30DC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2B608F-1221-E685-3A3D-F3E35187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1A9C47-550F-EEB2-78CB-3E382253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C1AAB-9B42-B383-BACF-7881CB1E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DBB8D5-9845-CA9A-7928-E4146988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E7177-B226-7F78-6C07-FD5727D4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62997-9471-EB03-D957-0DC3F1E0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A3DA85-D826-AE11-E4B9-F8E4FCC9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6FDC-775C-B0E4-56DE-7EDD8948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9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9FE36-256B-52C8-7B4F-422A1DA9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1A9559-DDC5-1746-8006-4380ADA9E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9271E-CD29-4722-A90B-6FF72D022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32296-BBED-2223-23E5-386C5745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4D986-CD11-04C2-5B55-2DA4993B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99F329-DE99-48C1-4C26-DF3E0BCA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B8691-485E-1E18-9140-2C6202F6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3E0F5-3C5C-C96E-1DD4-DB75C95E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77BF8-ACC0-A3C8-2EAC-81C90F58B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D0F9-3FEC-464F-B68C-DB55B786A17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8A2E7-91B1-5349-FD9E-875547365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9B7D8-B1A1-115B-E61E-F3386BE10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80BF-A8D8-4D84-80AA-FD1F346E86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45B74-85CB-2C4B-4E7D-46684B1C9F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BE9F89-985B-43F8-B4CF-D55D20372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811340-0FB4-1801-DC6F-234F9A84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4" y="0"/>
            <a:ext cx="10098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8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Taiyan Chi</dc:creator>
  <cp:lastModifiedBy>Taiyan Chi</cp:lastModifiedBy>
  <cp:revision>1</cp:revision>
  <dcterms:created xsi:type="dcterms:W3CDTF">2025-10-14T14:04:50Z</dcterms:created>
  <dcterms:modified xsi:type="dcterms:W3CDTF">2025-10-14T14:04:56Z</dcterms:modified>
</cp:coreProperties>
</file>