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5" r:id="rId4"/>
    <p:sldId id="258" r:id="rId5"/>
    <p:sldId id="259" r:id="rId6"/>
    <p:sldId id="264" r:id="rId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606C"/>
    <a:srgbClr val="82FCF6"/>
    <a:srgbClr val="DAE3F3"/>
    <a:srgbClr val="7FFFD4"/>
    <a:srgbClr val="C6D4EC"/>
    <a:srgbClr val="03545F"/>
    <a:srgbClr val="006260"/>
    <a:srgbClr val="008080"/>
    <a:srgbClr val="008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7CB04A-ACE5-487E-8577-19ED1906048D}" type="datetimeFigureOut">
              <a:rPr lang="it-IT" smtClean="0"/>
              <a:t>11/02/2024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76FDDF-FDE4-49F7-88E3-28AD5D3EAEE0}" type="slidenum">
              <a:rPr lang="it-IT" smtClean="0"/>
              <a:t>‹N›</a:t>
            </a:fld>
            <a:endParaRPr lang="it-IT"/>
          </a:p>
        </p:txBody>
      </p:sp>
    </p:spTree>
    <p:extLst>
      <p:ext uri="{BB962C8B-B14F-4D97-AF65-F5344CB8AC3E}">
        <p14:creationId xmlns:p14="http://schemas.microsoft.com/office/powerpoint/2010/main" val="2849833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BE4C82-B585-DE29-850B-245CD692161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D8E2FCA-5FE7-EF24-2DC6-A811E351E5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D90CEA9A-82CA-DA27-0D89-3971BC165EE0}"/>
              </a:ext>
            </a:extLst>
          </p:cNvPr>
          <p:cNvSpPr>
            <a:spLocks noGrp="1"/>
          </p:cNvSpPr>
          <p:nvPr>
            <p:ph type="dt" sz="half" idx="10"/>
          </p:nvPr>
        </p:nvSpPr>
        <p:spPr/>
        <p:txBody>
          <a:bodyPr/>
          <a:lstStyle/>
          <a:p>
            <a:fld id="{6FA307B3-EEAD-4380-A781-2299F9F6C127}" type="datetime1">
              <a:rPr lang="it-IT" smtClean="0"/>
              <a:t>11/02/2024</a:t>
            </a:fld>
            <a:endParaRPr lang="it-IT"/>
          </a:p>
        </p:txBody>
      </p:sp>
      <p:sp>
        <p:nvSpPr>
          <p:cNvPr id="5" name="Segnaposto piè di pagina 4">
            <a:extLst>
              <a:ext uri="{FF2B5EF4-FFF2-40B4-BE49-F238E27FC236}">
                <a16:creationId xmlns:a16="http://schemas.microsoft.com/office/drawing/2014/main" id="{004AF30E-2B82-1412-4EA0-2130712BFCD3}"/>
              </a:ext>
            </a:extLst>
          </p:cNvPr>
          <p:cNvSpPr>
            <a:spLocks noGrp="1"/>
          </p:cNvSpPr>
          <p:nvPr>
            <p:ph type="ftr" sz="quarter" idx="11"/>
          </p:nvPr>
        </p:nvSpPr>
        <p:spPr/>
        <p:txBody>
          <a:bodyPr/>
          <a:lstStyle/>
          <a:p>
            <a:r>
              <a:rPr lang="it-IT"/>
              <a:t>Team TWD</a:t>
            </a:r>
          </a:p>
        </p:txBody>
      </p:sp>
      <p:sp>
        <p:nvSpPr>
          <p:cNvPr id="6" name="Segnaposto numero diapositiva 5">
            <a:extLst>
              <a:ext uri="{FF2B5EF4-FFF2-40B4-BE49-F238E27FC236}">
                <a16:creationId xmlns:a16="http://schemas.microsoft.com/office/drawing/2014/main" id="{6E84907C-5E8E-0BD9-5E6F-8325CB475BC0}"/>
              </a:ext>
            </a:extLst>
          </p:cNvPr>
          <p:cNvSpPr>
            <a:spLocks noGrp="1"/>
          </p:cNvSpPr>
          <p:nvPr>
            <p:ph type="sldNum" sz="quarter" idx="12"/>
          </p:nvPr>
        </p:nvSpPr>
        <p:spPr/>
        <p:txBody>
          <a:bodyPr/>
          <a:lstStyle/>
          <a:p>
            <a:fld id="{1075E4F6-F627-40A2-A7CC-D1B28733FF77}" type="slidenum">
              <a:rPr lang="it-IT" smtClean="0"/>
              <a:t>‹N›</a:t>
            </a:fld>
            <a:endParaRPr lang="it-IT"/>
          </a:p>
        </p:txBody>
      </p:sp>
    </p:spTree>
    <p:extLst>
      <p:ext uri="{BB962C8B-B14F-4D97-AF65-F5344CB8AC3E}">
        <p14:creationId xmlns:p14="http://schemas.microsoft.com/office/powerpoint/2010/main" val="365485244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5BDAB8-A241-F8FA-49B7-11738D76F241}"/>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A92038A-C50A-EECB-7971-6AD162D20CB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5B6675B-5F8F-9305-984E-22902461BCF6}"/>
              </a:ext>
            </a:extLst>
          </p:cNvPr>
          <p:cNvSpPr>
            <a:spLocks noGrp="1"/>
          </p:cNvSpPr>
          <p:nvPr>
            <p:ph type="dt" sz="half" idx="10"/>
          </p:nvPr>
        </p:nvSpPr>
        <p:spPr/>
        <p:txBody>
          <a:bodyPr/>
          <a:lstStyle/>
          <a:p>
            <a:fld id="{08400343-5F94-48F2-81E3-18DF3ACE4920}" type="datetime1">
              <a:rPr lang="it-IT" smtClean="0"/>
              <a:t>11/02/2024</a:t>
            </a:fld>
            <a:endParaRPr lang="it-IT"/>
          </a:p>
        </p:txBody>
      </p:sp>
      <p:sp>
        <p:nvSpPr>
          <p:cNvPr id="5" name="Segnaposto piè di pagina 4">
            <a:extLst>
              <a:ext uri="{FF2B5EF4-FFF2-40B4-BE49-F238E27FC236}">
                <a16:creationId xmlns:a16="http://schemas.microsoft.com/office/drawing/2014/main" id="{A7CC4EC1-8BA3-70BB-87F4-6DD7A32B0F35}"/>
              </a:ext>
            </a:extLst>
          </p:cNvPr>
          <p:cNvSpPr>
            <a:spLocks noGrp="1"/>
          </p:cNvSpPr>
          <p:nvPr>
            <p:ph type="ftr" sz="quarter" idx="11"/>
          </p:nvPr>
        </p:nvSpPr>
        <p:spPr/>
        <p:txBody>
          <a:bodyPr/>
          <a:lstStyle/>
          <a:p>
            <a:r>
              <a:rPr lang="it-IT"/>
              <a:t>Team TWD</a:t>
            </a:r>
          </a:p>
        </p:txBody>
      </p:sp>
      <p:sp>
        <p:nvSpPr>
          <p:cNvPr id="6" name="Segnaposto numero diapositiva 5">
            <a:extLst>
              <a:ext uri="{FF2B5EF4-FFF2-40B4-BE49-F238E27FC236}">
                <a16:creationId xmlns:a16="http://schemas.microsoft.com/office/drawing/2014/main" id="{30507C08-B392-2B4F-10AA-87D61141DF4A}"/>
              </a:ext>
            </a:extLst>
          </p:cNvPr>
          <p:cNvSpPr>
            <a:spLocks noGrp="1"/>
          </p:cNvSpPr>
          <p:nvPr>
            <p:ph type="sldNum" sz="quarter" idx="12"/>
          </p:nvPr>
        </p:nvSpPr>
        <p:spPr/>
        <p:txBody>
          <a:bodyPr/>
          <a:lstStyle/>
          <a:p>
            <a:fld id="{1075E4F6-F627-40A2-A7CC-D1B28733FF77}" type="slidenum">
              <a:rPr lang="it-IT" smtClean="0"/>
              <a:t>‹N›</a:t>
            </a:fld>
            <a:endParaRPr lang="it-IT"/>
          </a:p>
        </p:txBody>
      </p:sp>
    </p:spTree>
    <p:extLst>
      <p:ext uri="{BB962C8B-B14F-4D97-AF65-F5344CB8AC3E}">
        <p14:creationId xmlns:p14="http://schemas.microsoft.com/office/powerpoint/2010/main" val="1268505449"/>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DC4CCB4-A8E4-531C-E38A-2AF168FF47E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5934DF8-E2B3-36C1-73C6-C6E10216DBA0}"/>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26C961E-9BA2-2266-7133-466A535EC688}"/>
              </a:ext>
            </a:extLst>
          </p:cNvPr>
          <p:cNvSpPr>
            <a:spLocks noGrp="1"/>
          </p:cNvSpPr>
          <p:nvPr>
            <p:ph type="dt" sz="half" idx="10"/>
          </p:nvPr>
        </p:nvSpPr>
        <p:spPr/>
        <p:txBody>
          <a:bodyPr/>
          <a:lstStyle/>
          <a:p>
            <a:fld id="{9132E613-B5E5-4E6C-8D49-F6796429EE76}" type="datetime1">
              <a:rPr lang="it-IT" smtClean="0"/>
              <a:t>11/02/2024</a:t>
            </a:fld>
            <a:endParaRPr lang="it-IT"/>
          </a:p>
        </p:txBody>
      </p:sp>
      <p:sp>
        <p:nvSpPr>
          <p:cNvPr id="5" name="Segnaposto piè di pagina 4">
            <a:extLst>
              <a:ext uri="{FF2B5EF4-FFF2-40B4-BE49-F238E27FC236}">
                <a16:creationId xmlns:a16="http://schemas.microsoft.com/office/drawing/2014/main" id="{7451ED26-D741-DBDD-BD4D-DB5FCFA4172E}"/>
              </a:ext>
            </a:extLst>
          </p:cNvPr>
          <p:cNvSpPr>
            <a:spLocks noGrp="1"/>
          </p:cNvSpPr>
          <p:nvPr>
            <p:ph type="ftr" sz="quarter" idx="11"/>
          </p:nvPr>
        </p:nvSpPr>
        <p:spPr/>
        <p:txBody>
          <a:bodyPr/>
          <a:lstStyle/>
          <a:p>
            <a:r>
              <a:rPr lang="it-IT"/>
              <a:t>Team TWD</a:t>
            </a:r>
          </a:p>
        </p:txBody>
      </p:sp>
      <p:sp>
        <p:nvSpPr>
          <p:cNvPr id="6" name="Segnaposto numero diapositiva 5">
            <a:extLst>
              <a:ext uri="{FF2B5EF4-FFF2-40B4-BE49-F238E27FC236}">
                <a16:creationId xmlns:a16="http://schemas.microsoft.com/office/drawing/2014/main" id="{CFF4D514-3C36-54EC-C3DE-3B9CA94ABFD8}"/>
              </a:ext>
            </a:extLst>
          </p:cNvPr>
          <p:cNvSpPr>
            <a:spLocks noGrp="1"/>
          </p:cNvSpPr>
          <p:nvPr>
            <p:ph type="sldNum" sz="quarter" idx="12"/>
          </p:nvPr>
        </p:nvSpPr>
        <p:spPr/>
        <p:txBody>
          <a:bodyPr/>
          <a:lstStyle/>
          <a:p>
            <a:fld id="{1075E4F6-F627-40A2-A7CC-D1B28733FF77}" type="slidenum">
              <a:rPr lang="it-IT" smtClean="0"/>
              <a:t>‹N›</a:t>
            </a:fld>
            <a:endParaRPr lang="it-IT"/>
          </a:p>
        </p:txBody>
      </p:sp>
    </p:spTree>
    <p:extLst>
      <p:ext uri="{BB962C8B-B14F-4D97-AF65-F5344CB8AC3E}">
        <p14:creationId xmlns:p14="http://schemas.microsoft.com/office/powerpoint/2010/main" val="281717198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B5AD28-99B3-9D5D-491A-B62F7F1DAB3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3DC7E9A-9790-6CC4-5CB2-26A03EAD25F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9B89139-E1F4-E4FD-7167-C3BC2C0CB7F6}"/>
              </a:ext>
            </a:extLst>
          </p:cNvPr>
          <p:cNvSpPr>
            <a:spLocks noGrp="1"/>
          </p:cNvSpPr>
          <p:nvPr>
            <p:ph type="dt" sz="half" idx="10"/>
          </p:nvPr>
        </p:nvSpPr>
        <p:spPr/>
        <p:txBody>
          <a:bodyPr/>
          <a:lstStyle/>
          <a:p>
            <a:fld id="{7AA4B8C9-0426-49D5-87BA-893A50EEC652}" type="datetime1">
              <a:rPr lang="it-IT" smtClean="0"/>
              <a:t>11/02/2024</a:t>
            </a:fld>
            <a:endParaRPr lang="it-IT"/>
          </a:p>
        </p:txBody>
      </p:sp>
      <p:sp>
        <p:nvSpPr>
          <p:cNvPr id="5" name="Segnaposto piè di pagina 4">
            <a:extLst>
              <a:ext uri="{FF2B5EF4-FFF2-40B4-BE49-F238E27FC236}">
                <a16:creationId xmlns:a16="http://schemas.microsoft.com/office/drawing/2014/main" id="{5E6FAFF6-5289-2FD1-B318-D129774CD690}"/>
              </a:ext>
            </a:extLst>
          </p:cNvPr>
          <p:cNvSpPr>
            <a:spLocks noGrp="1"/>
          </p:cNvSpPr>
          <p:nvPr>
            <p:ph type="ftr" sz="quarter" idx="11"/>
          </p:nvPr>
        </p:nvSpPr>
        <p:spPr/>
        <p:txBody>
          <a:bodyPr/>
          <a:lstStyle/>
          <a:p>
            <a:r>
              <a:rPr lang="it-IT"/>
              <a:t>Team TWD</a:t>
            </a:r>
          </a:p>
        </p:txBody>
      </p:sp>
      <p:sp>
        <p:nvSpPr>
          <p:cNvPr id="6" name="Segnaposto numero diapositiva 5">
            <a:extLst>
              <a:ext uri="{FF2B5EF4-FFF2-40B4-BE49-F238E27FC236}">
                <a16:creationId xmlns:a16="http://schemas.microsoft.com/office/drawing/2014/main" id="{19C0AE05-6749-F89A-19CD-F12610B8A278}"/>
              </a:ext>
            </a:extLst>
          </p:cNvPr>
          <p:cNvSpPr>
            <a:spLocks noGrp="1"/>
          </p:cNvSpPr>
          <p:nvPr>
            <p:ph type="sldNum" sz="quarter" idx="12"/>
          </p:nvPr>
        </p:nvSpPr>
        <p:spPr/>
        <p:txBody>
          <a:bodyPr/>
          <a:lstStyle/>
          <a:p>
            <a:fld id="{1075E4F6-F627-40A2-A7CC-D1B28733FF77}" type="slidenum">
              <a:rPr lang="it-IT" smtClean="0"/>
              <a:t>‹N›</a:t>
            </a:fld>
            <a:endParaRPr lang="it-IT"/>
          </a:p>
        </p:txBody>
      </p:sp>
    </p:spTree>
    <p:extLst>
      <p:ext uri="{BB962C8B-B14F-4D97-AF65-F5344CB8AC3E}">
        <p14:creationId xmlns:p14="http://schemas.microsoft.com/office/powerpoint/2010/main" val="233097152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0BE26D-0096-F1E7-A156-80B6139E1246}"/>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237472D-7C8D-BC12-3BA3-2546FFDBF4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A35B838-2DDD-CFAE-3CCB-7698D51F0293}"/>
              </a:ext>
            </a:extLst>
          </p:cNvPr>
          <p:cNvSpPr>
            <a:spLocks noGrp="1"/>
          </p:cNvSpPr>
          <p:nvPr>
            <p:ph type="dt" sz="half" idx="10"/>
          </p:nvPr>
        </p:nvSpPr>
        <p:spPr/>
        <p:txBody>
          <a:bodyPr/>
          <a:lstStyle/>
          <a:p>
            <a:fld id="{7067D636-3EA8-4F3C-9223-6E7C235D8ED1}" type="datetime1">
              <a:rPr lang="it-IT" smtClean="0"/>
              <a:t>11/02/2024</a:t>
            </a:fld>
            <a:endParaRPr lang="it-IT"/>
          </a:p>
        </p:txBody>
      </p:sp>
      <p:sp>
        <p:nvSpPr>
          <p:cNvPr id="5" name="Segnaposto piè di pagina 4">
            <a:extLst>
              <a:ext uri="{FF2B5EF4-FFF2-40B4-BE49-F238E27FC236}">
                <a16:creationId xmlns:a16="http://schemas.microsoft.com/office/drawing/2014/main" id="{64DCA581-C525-46C1-EA20-6DB0918FB2AD}"/>
              </a:ext>
            </a:extLst>
          </p:cNvPr>
          <p:cNvSpPr>
            <a:spLocks noGrp="1"/>
          </p:cNvSpPr>
          <p:nvPr>
            <p:ph type="ftr" sz="quarter" idx="11"/>
          </p:nvPr>
        </p:nvSpPr>
        <p:spPr/>
        <p:txBody>
          <a:bodyPr/>
          <a:lstStyle/>
          <a:p>
            <a:r>
              <a:rPr lang="it-IT"/>
              <a:t>Team TWD</a:t>
            </a:r>
          </a:p>
        </p:txBody>
      </p:sp>
      <p:sp>
        <p:nvSpPr>
          <p:cNvPr id="6" name="Segnaposto numero diapositiva 5">
            <a:extLst>
              <a:ext uri="{FF2B5EF4-FFF2-40B4-BE49-F238E27FC236}">
                <a16:creationId xmlns:a16="http://schemas.microsoft.com/office/drawing/2014/main" id="{DA448B74-5C63-B8E0-FDC3-DF0D56A3A1B3}"/>
              </a:ext>
            </a:extLst>
          </p:cNvPr>
          <p:cNvSpPr>
            <a:spLocks noGrp="1"/>
          </p:cNvSpPr>
          <p:nvPr>
            <p:ph type="sldNum" sz="quarter" idx="12"/>
          </p:nvPr>
        </p:nvSpPr>
        <p:spPr/>
        <p:txBody>
          <a:bodyPr/>
          <a:lstStyle/>
          <a:p>
            <a:fld id="{1075E4F6-F627-40A2-A7CC-D1B28733FF77}" type="slidenum">
              <a:rPr lang="it-IT" smtClean="0"/>
              <a:t>‹N›</a:t>
            </a:fld>
            <a:endParaRPr lang="it-IT"/>
          </a:p>
        </p:txBody>
      </p:sp>
    </p:spTree>
    <p:extLst>
      <p:ext uri="{BB962C8B-B14F-4D97-AF65-F5344CB8AC3E}">
        <p14:creationId xmlns:p14="http://schemas.microsoft.com/office/powerpoint/2010/main" val="367049088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C9EDCD-56BE-0E59-043C-01515268A73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9AF1E07-BA76-B02F-51A1-A0C49C8CF72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92A68666-54DB-8A5D-6AC4-20925785BC0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DA6530C-5302-765F-21B6-F4D2C74961B8}"/>
              </a:ext>
            </a:extLst>
          </p:cNvPr>
          <p:cNvSpPr>
            <a:spLocks noGrp="1"/>
          </p:cNvSpPr>
          <p:nvPr>
            <p:ph type="dt" sz="half" idx="10"/>
          </p:nvPr>
        </p:nvSpPr>
        <p:spPr/>
        <p:txBody>
          <a:bodyPr/>
          <a:lstStyle/>
          <a:p>
            <a:fld id="{66685ED7-9F88-45C9-BB23-D20AFAF3CD00}" type="datetime1">
              <a:rPr lang="it-IT" smtClean="0"/>
              <a:t>11/02/2024</a:t>
            </a:fld>
            <a:endParaRPr lang="it-IT"/>
          </a:p>
        </p:txBody>
      </p:sp>
      <p:sp>
        <p:nvSpPr>
          <p:cNvPr id="6" name="Segnaposto piè di pagina 5">
            <a:extLst>
              <a:ext uri="{FF2B5EF4-FFF2-40B4-BE49-F238E27FC236}">
                <a16:creationId xmlns:a16="http://schemas.microsoft.com/office/drawing/2014/main" id="{934F0CF4-C5D8-6B3A-C335-DDE7C00CFF51}"/>
              </a:ext>
            </a:extLst>
          </p:cNvPr>
          <p:cNvSpPr>
            <a:spLocks noGrp="1"/>
          </p:cNvSpPr>
          <p:nvPr>
            <p:ph type="ftr" sz="quarter" idx="11"/>
          </p:nvPr>
        </p:nvSpPr>
        <p:spPr/>
        <p:txBody>
          <a:bodyPr/>
          <a:lstStyle/>
          <a:p>
            <a:r>
              <a:rPr lang="it-IT"/>
              <a:t>Team TWD</a:t>
            </a:r>
          </a:p>
        </p:txBody>
      </p:sp>
      <p:sp>
        <p:nvSpPr>
          <p:cNvPr id="7" name="Segnaposto numero diapositiva 6">
            <a:extLst>
              <a:ext uri="{FF2B5EF4-FFF2-40B4-BE49-F238E27FC236}">
                <a16:creationId xmlns:a16="http://schemas.microsoft.com/office/drawing/2014/main" id="{F01C0BEE-074B-E23B-4E7E-8754517632C0}"/>
              </a:ext>
            </a:extLst>
          </p:cNvPr>
          <p:cNvSpPr>
            <a:spLocks noGrp="1"/>
          </p:cNvSpPr>
          <p:nvPr>
            <p:ph type="sldNum" sz="quarter" idx="12"/>
          </p:nvPr>
        </p:nvSpPr>
        <p:spPr/>
        <p:txBody>
          <a:bodyPr/>
          <a:lstStyle/>
          <a:p>
            <a:fld id="{1075E4F6-F627-40A2-A7CC-D1B28733FF77}" type="slidenum">
              <a:rPr lang="it-IT" smtClean="0"/>
              <a:t>‹N›</a:t>
            </a:fld>
            <a:endParaRPr lang="it-IT"/>
          </a:p>
        </p:txBody>
      </p:sp>
    </p:spTree>
    <p:extLst>
      <p:ext uri="{BB962C8B-B14F-4D97-AF65-F5344CB8AC3E}">
        <p14:creationId xmlns:p14="http://schemas.microsoft.com/office/powerpoint/2010/main" val="2193816272"/>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3DC82B-9C1D-4AF4-600C-39739714C46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4E1EE6E-5A52-49BB-3A8E-EA330B8FA2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725744E-9070-658D-1220-4A229B2828A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5804283-5C6B-1C17-52A0-F15BA331AE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EDA9D01-59CF-C711-8861-9F2DD74BC37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CD327AA-1B95-8100-93AE-98B2BECE7B58}"/>
              </a:ext>
            </a:extLst>
          </p:cNvPr>
          <p:cNvSpPr>
            <a:spLocks noGrp="1"/>
          </p:cNvSpPr>
          <p:nvPr>
            <p:ph type="dt" sz="half" idx="10"/>
          </p:nvPr>
        </p:nvSpPr>
        <p:spPr/>
        <p:txBody>
          <a:bodyPr/>
          <a:lstStyle/>
          <a:p>
            <a:fld id="{2C5E5D7D-56EB-40F7-864E-9B01F1D11ED1}" type="datetime1">
              <a:rPr lang="it-IT" smtClean="0"/>
              <a:t>11/02/2024</a:t>
            </a:fld>
            <a:endParaRPr lang="it-IT"/>
          </a:p>
        </p:txBody>
      </p:sp>
      <p:sp>
        <p:nvSpPr>
          <p:cNvPr id="8" name="Segnaposto piè di pagina 7">
            <a:extLst>
              <a:ext uri="{FF2B5EF4-FFF2-40B4-BE49-F238E27FC236}">
                <a16:creationId xmlns:a16="http://schemas.microsoft.com/office/drawing/2014/main" id="{99B763AA-98BB-C250-DC12-BFF29DACCCEF}"/>
              </a:ext>
            </a:extLst>
          </p:cNvPr>
          <p:cNvSpPr>
            <a:spLocks noGrp="1"/>
          </p:cNvSpPr>
          <p:nvPr>
            <p:ph type="ftr" sz="quarter" idx="11"/>
          </p:nvPr>
        </p:nvSpPr>
        <p:spPr/>
        <p:txBody>
          <a:bodyPr/>
          <a:lstStyle/>
          <a:p>
            <a:r>
              <a:rPr lang="it-IT"/>
              <a:t>Team TWD</a:t>
            </a:r>
          </a:p>
        </p:txBody>
      </p:sp>
      <p:sp>
        <p:nvSpPr>
          <p:cNvPr id="9" name="Segnaposto numero diapositiva 8">
            <a:extLst>
              <a:ext uri="{FF2B5EF4-FFF2-40B4-BE49-F238E27FC236}">
                <a16:creationId xmlns:a16="http://schemas.microsoft.com/office/drawing/2014/main" id="{FC922C0B-3CCB-30A0-73CA-955715D4C302}"/>
              </a:ext>
            </a:extLst>
          </p:cNvPr>
          <p:cNvSpPr>
            <a:spLocks noGrp="1"/>
          </p:cNvSpPr>
          <p:nvPr>
            <p:ph type="sldNum" sz="quarter" idx="12"/>
          </p:nvPr>
        </p:nvSpPr>
        <p:spPr/>
        <p:txBody>
          <a:bodyPr/>
          <a:lstStyle/>
          <a:p>
            <a:fld id="{1075E4F6-F627-40A2-A7CC-D1B28733FF77}" type="slidenum">
              <a:rPr lang="it-IT" smtClean="0"/>
              <a:t>‹N›</a:t>
            </a:fld>
            <a:endParaRPr lang="it-IT"/>
          </a:p>
        </p:txBody>
      </p:sp>
    </p:spTree>
    <p:extLst>
      <p:ext uri="{BB962C8B-B14F-4D97-AF65-F5344CB8AC3E}">
        <p14:creationId xmlns:p14="http://schemas.microsoft.com/office/powerpoint/2010/main" val="425153412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ED1DD67-9879-3BFC-B597-AFC68958A67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CC929F1-16F5-87EE-9BA0-B9945B27A6B4}"/>
              </a:ext>
            </a:extLst>
          </p:cNvPr>
          <p:cNvSpPr>
            <a:spLocks noGrp="1"/>
          </p:cNvSpPr>
          <p:nvPr>
            <p:ph type="dt" sz="half" idx="10"/>
          </p:nvPr>
        </p:nvSpPr>
        <p:spPr/>
        <p:txBody>
          <a:bodyPr/>
          <a:lstStyle/>
          <a:p>
            <a:fld id="{CB38FDA4-5B5C-49F4-B1CC-E7E39C554B36}" type="datetime1">
              <a:rPr lang="it-IT" smtClean="0"/>
              <a:t>11/02/2024</a:t>
            </a:fld>
            <a:endParaRPr lang="it-IT"/>
          </a:p>
        </p:txBody>
      </p:sp>
      <p:sp>
        <p:nvSpPr>
          <p:cNvPr id="4" name="Segnaposto piè di pagina 3">
            <a:extLst>
              <a:ext uri="{FF2B5EF4-FFF2-40B4-BE49-F238E27FC236}">
                <a16:creationId xmlns:a16="http://schemas.microsoft.com/office/drawing/2014/main" id="{72BD2BBA-CAA5-F091-2DFE-0A053F58BD44}"/>
              </a:ext>
            </a:extLst>
          </p:cNvPr>
          <p:cNvSpPr>
            <a:spLocks noGrp="1"/>
          </p:cNvSpPr>
          <p:nvPr>
            <p:ph type="ftr" sz="quarter" idx="11"/>
          </p:nvPr>
        </p:nvSpPr>
        <p:spPr/>
        <p:txBody>
          <a:bodyPr/>
          <a:lstStyle/>
          <a:p>
            <a:r>
              <a:rPr lang="it-IT"/>
              <a:t>Team TWD</a:t>
            </a:r>
          </a:p>
        </p:txBody>
      </p:sp>
      <p:sp>
        <p:nvSpPr>
          <p:cNvPr id="5" name="Segnaposto numero diapositiva 4">
            <a:extLst>
              <a:ext uri="{FF2B5EF4-FFF2-40B4-BE49-F238E27FC236}">
                <a16:creationId xmlns:a16="http://schemas.microsoft.com/office/drawing/2014/main" id="{3C49A5A0-DD9F-5047-389B-CDE4273DD0E4}"/>
              </a:ext>
            </a:extLst>
          </p:cNvPr>
          <p:cNvSpPr>
            <a:spLocks noGrp="1"/>
          </p:cNvSpPr>
          <p:nvPr>
            <p:ph type="sldNum" sz="quarter" idx="12"/>
          </p:nvPr>
        </p:nvSpPr>
        <p:spPr/>
        <p:txBody>
          <a:bodyPr/>
          <a:lstStyle/>
          <a:p>
            <a:fld id="{1075E4F6-F627-40A2-A7CC-D1B28733FF77}" type="slidenum">
              <a:rPr lang="it-IT" smtClean="0"/>
              <a:t>‹N›</a:t>
            </a:fld>
            <a:endParaRPr lang="it-IT"/>
          </a:p>
        </p:txBody>
      </p:sp>
    </p:spTree>
    <p:extLst>
      <p:ext uri="{BB962C8B-B14F-4D97-AF65-F5344CB8AC3E}">
        <p14:creationId xmlns:p14="http://schemas.microsoft.com/office/powerpoint/2010/main" val="12988862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841D2DB-3B30-5106-5F27-37F9C62E1F86}"/>
              </a:ext>
            </a:extLst>
          </p:cNvPr>
          <p:cNvSpPr>
            <a:spLocks noGrp="1"/>
          </p:cNvSpPr>
          <p:nvPr>
            <p:ph type="dt" sz="half" idx="10"/>
          </p:nvPr>
        </p:nvSpPr>
        <p:spPr/>
        <p:txBody>
          <a:bodyPr/>
          <a:lstStyle/>
          <a:p>
            <a:fld id="{347D36A1-1BCF-4747-A82E-8CAB886FB61E}" type="datetime1">
              <a:rPr lang="it-IT" smtClean="0"/>
              <a:t>11/02/2024</a:t>
            </a:fld>
            <a:endParaRPr lang="it-IT"/>
          </a:p>
        </p:txBody>
      </p:sp>
      <p:sp>
        <p:nvSpPr>
          <p:cNvPr id="3" name="Segnaposto piè di pagina 2">
            <a:extLst>
              <a:ext uri="{FF2B5EF4-FFF2-40B4-BE49-F238E27FC236}">
                <a16:creationId xmlns:a16="http://schemas.microsoft.com/office/drawing/2014/main" id="{12E7E137-A769-932A-CCAD-A64588DBA68B}"/>
              </a:ext>
            </a:extLst>
          </p:cNvPr>
          <p:cNvSpPr>
            <a:spLocks noGrp="1"/>
          </p:cNvSpPr>
          <p:nvPr>
            <p:ph type="ftr" sz="quarter" idx="11"/>
          </p:nvPr>
        </p:nvSpPr>
        <p:spPr/>
        <p:txBody>
          <a:bodyPr/>
          <a:lstStyle/>
          <a:p>
            <a:r>
              <a:rPr lang="it-IT"/>
              <a:t>Team TWD</a:t>
            </a:r>
          </a:p>
        </p:txBody>
      </p:sp>
      <p:sp>
        <p:nvSpPr>
          <p:cNvPr id="4" name="Segnaposto numero diapositiva 3">
            <a:extLst>
              <a:ext uri="{FF2B5EF4-FFF2-40B4-BE49-F238E27FC236}">
                <a16:creationId xmlns:a16="http://schemas.microsoft.com/office/drawing/2014/main" id="{CCC2A1CA-BBD5-C952-0EF2-54F1A66BBCAA}"/>
              </a:ext>
            </a:extLst>
          </p:cNvPr>
          <p:cNvSpPr>
            <a:spLocks noGrp="1"/>
          </p:cNvSpPr>
          <p:nvPr>
            <p:ph type="sldNum" sz="quarter" idx="12"/>
          </p:nvPr>
        </p:nvSpPr>
        <p:spPr/>
        <p:txBody>
          <a:bodyPr/>
          <a:lstStyle/>
          <a:p>
            <a:fld id="{1075E4F6-F627-40A2-A7CC-D1B28733FF77}" type="slidenum">
              <a:rPr lang="it-IT" smtClean="0"/>
              <a:t>‹N›</a:t>
            </a:fld>
            <a:endParaRPr lang="it-IT"/>
          </a:p>
        </p:txBody>
      </p:sp>
    </p:spTree>
    <p:extLst>
      <p:ext uri="{BB962C8B-B14F-4D97-AF65-F5344CB8AC3E}">
        <p14:creationId xmlns:p14="http://schemas.microsoft.com/office/powerpoint/2010/main" val="362576142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830FCC-CAD3-578F-FAD7-EDEECFBAB76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624F70E-5EDE-EBAF-A9CB-A65820431B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9C66127A-536F-AD44-A3AC-020DA1A41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A9E3AB3-C535-5804-06BF-B48BCF3CA4A9}"/>
              </a:ext>
            </a:extLst>
          </p:cNvPr>
          <p:cNvSpPr>
            <a:spLocks noGrp="1"/>
          </p:cNvSpPr>
          <p:nvPr>
            <p:ph type="dt" sz="half" idx="10"/>
          </p:nvPr>
        </p:nvSpPr>
        <p:spPr/>
        <p:txBody>
          <a:bodyPr/>
          <a:lstStyle/>
          <a:p>
            <a:fld id="{D068CADB-2D3C-4A24-886A-9DD5DBBC2F8C}" type="datetime1">
              <a:rPr lang="it-IT" smtClean="0"/>
              <a:t>11/02/2024</a:t>
            </a:fld>
            <a:endParaRPr lang="it-IT"/>
          </a:p>
        </p:txBody>
      </p:sp>
      <p:sp>
        <p:nvSpPr>
          <p:cNvPr id="6" name="Segnaposto piè di pagina 5">
            <a:extLst>
              <a:ext uri="{FF2B5EF4-FFF2-40B4-BE49-F238E27FC236}">
                <a16:creationId xmlns:a16="http://schemas.microsoft.com/office/drawing/2014/main" id="{E4EEB005-AC2B-A463-FB55-E83699D4701E}"/>
              </a:ext>
            </a:extLst>
          </p:cNvPr>
          <p:cNvSpPr>
            <a:spLocks noGrp="1"/>
          </p:cNvSpPr>
          <p:nvPr>
            <p:ph type="ftr" sz="quarter" idx="11"/>
          </p:nvPr>
        </p:nvSpPr>
        <p:spPr/>
        <p:txBody>
          <a:bodyPr/>
          <a:lstStyle/>
          <a:p>
            <a:r>
              <a:rPr lang="it-IT"/>
              <a:t>Team TWD</a:t>
            </a:r>
          </a:p>
        </p:txBody>
      </p:sp>
      <p:sp>
        <p:nvSpPr>
          <p:cNvPr id="7" name="Segnaposto numero diapositiva 6">
            <a:extLst>
              <a:ext uri="{FF2B5EF4-FFF2-40B4-BE49-F238E27FC236}">
                <a16:creationId xmlns:a16="http://schemas.microsoft.com/office/drawing/2014/main" id="{D2905DBD-3AA0-0623-1EF6-B780679385EB}"/>
              </a:ext>
            </a:extLst>
          </p:cNvPr>
          <p:cNvSpPr>
            <a:spLocks noGrp="1"/>
          </p:cNvSpPr>
          <p:nvPr>
            <p:ph type="sldNum" sz="quarter" idx="12"/>
          </p:nvPr>
        </p:nvSpPr>
        <p:spPr/>
        <p:txBody>
          <a:bodyPr/>
          <a:lstStyle/>
          <a:p>
            <a:fld id="{1075E4F6-F627-40A2-A7CC-D1B28733FF77}" type="slidenum">
              <a:rPr lang="it-IT" smtClean="0"/>
              <a:t>‹N›</a:t>
            </a:fld>
            <a:endParaRPr lang="it-IT"/>
          </a:p>
        </p:txBody>
      </p:sp>
    </p:spTree>
    <p:extLst>
      <p:ext uri="{BB962C8B-B14F-4D97-AF65-F5344CB8AC3E}">
        <p14:creationId xmlns:p14="http://schemas.microsoft.com/office/powerpoint/2010/main" val="201248687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7F524C-546C-17FA-D845-FC87AF36DCC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41C57A34-A40D-3945-C434-C8ADE05478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707C512-D704-0955-BEA8-A11096FCD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F906BBF-A9E2-6A92-3A48-EE6732493C24}"/>
              </a:ext>
            </a:extLst>
          </p:cNvPr>
          <p:cNvSpPr>
            <a:spLocks noGrp="1"/>
          </p:cNvSpPr>
          <p:nvPr>
            <p:ph type="dt" sz="half" idx="10"/>
          </p:nvPr>
        </p:nvSpPr>
        <p:spPr/>
        <p:txBody>
          <a:bodyPr/>
          <a:lstStyle/>
          <a:p>
            <a:fld id="{83D561F3-C7AD-439B-8BE5-17A3FBA4AECC}" type="datetime1">
              <a:rPr lang="it-IT" smtClean="0"/>
              <a:t>11/02/2024</a:t>
            </a:fld>
            <a:endParaRPr lang="it-IT"/>
          </a:p>
        </p:txBody>
      </p:sp>
      <p:sp>
        <p:nvSpPr>
          <p:cNvPr id="6" name="Segnaposto piè di pagina 5">
            <a:extLst>
              <a:ext uri="{FF2B5EF4-FFF2-40B4-BE49-F238E27FC236}">
                <a16:creationId xmlns:a16="http://schemas.microsoft.com/office/drawing/2014/main" id="{74F9A594-7B83-E6EB-00B1-38703F462E57}"/>
              </a:ext>
            </a:extLst>
          </p:cNvPr>
          <p:cNvSpPr>
            <a:spLocks noGrp="1"/>
          </p:cNvSpPr>
          <p:nvPr>
            <p:ph type="ftr" sz="quarter" idx="11"/>
          </p:nvPr>
        </p:nvSpPr>
        <p:spPr/>
        <p:txBody>
          <a:bodyPr/>
          <a:lstStyle/>
          <a:p>
            <a:r>
              <a:rPr lang="it-IT"/>
              <a:t>Team TWD</a:t>
            </a:r>
          </a:p>
        </p:txBody>
      </p:sp>
      <p:sp>
        <p:nvSpPr>
          <p:cNvPr id="7" name="Segnaposto numero diapositiva 6">
            <a:extLst>
              <a:ext uri="{FF2B5EF4-FFF2-40B4-BE49-F238E27FC236}">
                <a16:creationId xmlns:a16="http://schemas.microsoft.com/office/drawing/2014/main" id="{48FFE67B-A245-4313-905C-907FB6F4AF35}"/>
              </a:ext>
            </a:extLst>
          </p:cNvPr>
          <p:cNvSpPr>
            <a:spLocks noGrp="1"/>
          </p:cNvSpPr>
          <p:nvPr>
            <p:ph type="sldNum" sz="quarter" idx="12"/>
          </p:nvPr>
        </p:nvSpPr>
        <p:spPr/>
        <p:txBody>
          <a:bodyPr/>
          <a:lstStyle/>
          <a:p>
            <a:fld id="{1075E4F6-F627-40A2-A7CC-D1B28733FF77}" type="slidenum">
              <a:rPr lang="it-IT" smtClean="0"/>
              <a:t>‹N›</a:t>
            </a:fld>
            <a:endParaRPr lang="it-IT"/>
          </a:p>
        </p:txBody>
      </p:sp>
    </p:spTree>
    <p:extLst>
      <p:ext uri="{BB962C8B-B14F-4D97-AF65-F5344CB8AC3E}">
        <p14:creationId xmlns:p14="http://schemas.microsoft.com/office/powerpoint/2010/main" val="161124512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4606C"/>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71F38AE-6FFF-5099-8D21-A7E7468318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816BF1E-6C8B-700E-C1ED-179E3F5B3F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1C8771D-4A1F-351C-5110-1C7DE103C2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1BD25-F29F-4C56-861B-97B557CB9FA1}" type="datetime1">
              <a:rPr lang="it-IT" smtClean="0"/>
              <a:t>11/02/2024</a:t>
            </a:fld>
            <a:endParaRPr lang="it-IT"/>
          </a:p>
        </p:txBody>
      </p:sp>
      <p:sp>
        <p:nvSpPr>
          <p:cNvPr id="5" name="Segnaposto piè di pagina 4">
            <a:extLst>
              <a:ext uri="{FF2B5EF4-FFF2-40B4-BE49-F238E27FC236}">
                <a16:creationId xmlns:a16="http://schemas.microsoft.com/office/drawing/2014/main" id="{044D439E-D55D-8965-6704-F3D372F536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Team TWD</a:t>
            </a:r>
          </a:p>
        </p:txBody>
      </p:sp>
      <p:sp>
        <p:nvSpPr>
          <p:cNvPr id="6" name="Segnaposto numero diapositiva 5">
            <a:extLst>
              <a:ext uri="{FF2B5EF4-FFF2-40B4-BE49-F238E27FC236}">
                <a16:creationId xmlns:a16="http://schemas.microsoft.com/office/drawing/2014/main" id="{8699054C-BAE1-F836-CF0E-8B89DC878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5E4F6-F627-40A2-A7CC-D1B28733FF77}" type="slidenum">
              <a:rPr lang="it-IT" smtClean="0"/>
              <a:t>‹N›</a:t>
            </a:fld>
            <a:endParaRPr lang="it-IT"/>
          </a:p>
        </p:txBody>
      </p:sp>
    </p:spTree>
    <p:extLst>
      <p:ext uri="{BB962C8B-B14F-4D97-AF65-F5344CB8AC3E}">
        <p14:creationId xmlns:p14="http://schemas.microsoft.com/office/powerpoint/2010/main" val="1220606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imagensempng.com.br/covid-19-coronavirus-p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medicolavoro.org/tampone-rapido-cosa-e/" TargetMode="Externa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8C3EEE0C-2494-6351-FA62-0A8247F3CBA6}"/>
              </a:ext>
            </a:extLst>
          </p:cNvPr>
          <p:cNvSpPr txBox="1"/>
          <p:nvPr/>
        </p:nvSpPr>
        <p:spPr>
          <a:xfrm>
            <a:off x="701964" y="523565"/>
            <a:ext cx="5283200" cy="2831544"/>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3200" b="1" kern="0" spc="-52" dirty="0">
                <a:solidFill>
                  <a:schemeClr val="bg1"/>
                </a:solidFill>
                <a:latin typeface="Arial Black" panose="020B0A04020102020204" pitchFamily="34" charset="0"/>
                <a:ea typeface="Montserrat" pitchFamily="34" charset="-122"/>
                <a:cs typeface="Montserrat" pitchFamily="34" charset="-120"/>
              </a:rPr>
              <a:t>INTRODUZIONE AL REPORT </a:t>
            </a:r>
          </a:p>
          <a:p>
            <a:r>
              <a:rPr lang="en-US" sz="3200" b="1" kern="0" spc="-52" dirty="0">
                <a:solidFill>
                  <a:schemeClr val="bg1"/>
                </a:solidFill>
                <a:latin typeface="Arial Black" panose="020B0A04020102020204" pitchFamily="34" charset="0"/>
                <a:ea typeface="Montserrat" pitchFamily="34" charset="-122"/>
                <a:cs typeface="Montserrat" pitchFamily="34" charset="-120"/>
              </a:rPr>
              <a:t>SULL'ANDAMENTO DEL </a:t>
            </a:r>
          </a:p>
          <a:p>
            <a:r>
              <a:rPr lang="en-US" sz="3200" b="1" kern="0" spc="-52" dirty="0">
                <a:solidFill>
                  <a:srgbClr val="7FFFD4"/>
                </a:solidFill>
                <a:latin typeface="Arial Black" panose="020B0A04020102020204" pitchFamily="34" charset="0"/>
                <a:ea typeface="Montserrat" pitchFamily="34" charset="-122"/>
                <a:cs typeface="Montserrat" pitchFamily="34" charset="-120"/>
              </a:rPr>
              <a:t>COVID-19</a:t>
            </a:r>
            <a:endParaRPr lang="en-US" sz="3200" dirty="0">
              <a:solidFill>
                <a:srgbClr val="7FFFD4"/>
              </a:solidFill>
              <a:latin typeface="Arial Black" panose="020B0A04020102020204" pitchFamily="34" charset="0"/>
            </a:endParaRPr>
          </a:p>
          <a:p>
            <a:endParaRPr lang="it-IT" dirty="0">
              <a:latin typeface="Arial Black" panose="020B0A04020102020204" pitchFamily="34" charset="0"/>
            </a:endParaRPr>
          </a:p>
        </p:txBody>
      </p:sp>
      <p:sp>
        <p:nvSpPr>
          <p:cNvPr id="5" name="Segnaposto piè di pagina 4">
            <a:extLst>
              <a:ext uri="{FF2B5EF4-FFF2-40B4-BE49-F238E27FC236}">
                <a16:creationId xmlns:a16="http://schemas.microsoft.com/office/drawing/2014/main" id="{95D900CE-C97B-9979-56E7-2EA1C6FCA71C}"/>
              </a:ext>
            </a:extLst>
          </p:cNvPr>
          <p:cNvSpPr>
            <a:spLocks noGrp="1"/>
          </p:cNvSpPr>
          <p:nvPr>
            <p:ph type="ftr" sz="quarter" idx="11"/>
          </p:nvPr>
        </p:nvSpPr>
        <p:spPr/>
        <p:txBody>
          <a:bodyPr/>
          <a:lstStyle/>
          <a:p>
            <a:r>
              <a:rPr lang="it-IT" b="1" dirty="0">
                <a:solidFill>
                  <a:schemeClr val="bg1"/>
                </a:solidFill>
              </a:rPr>
              <a:t>Team TWD</a:t>
            </a:r>
          </a:p>
        </p:txBody>
      </p:sp>
      <p:sp>
        <p:nvSpPr>
          <p:cNvPr id="6" name="Segnaposto numero diapositiva 5">
            <a:extLst>
              <a:ext uri="{FF2B5EF4-FFF2-40B4-BE49-F238E27FC236}">
                <a16:creationId xmlns:a16="http://schemas.microsoft.com/office/drawing/2014/main" id="{FEBC618E-005E-9489-9A37-2740D5C05E45}"/>
              </a:ext>
            </a:extLst>
          </p:cNvPr>
          <p:cNvSpPr>
            <a:spLocks noGrp="1"/>
          </p:cNvSpPr>
          <p:nvPr>
            <p:ph type="sldNum" sz="quarter" idx="12"/>
          </p:nvPr>
        </p:nvSpPr>
        <p:spPr/>
        <p:txBody>
          <a:bodyPr/>
          <a:lstStyle/>
          <a:p>
            <a:fld id="{1075E4F6-F627-40A2-A7CC-D1B28733FF77}" type="slidenum">
              <a:rPr lang="it-IT" smtClean="0"/>
              <a:t>1</a:t>
            </a:fld>
            <a:endParaRPr lang="it-IT"/>
          </a:p>
        </p:txBody>
      </p:sp>
      <p:sp>
        <p:nvSpPr>
          <p:cNvPr id="7" name="CasellaDiTesto 6">
            <a:extLst>
              <a:ext uri="{FF2B5EF4-FFF2-40B4-BE49-F238E27FC236}">
                <a16:creationId xmlns:a16="http://schemas.microsoft.com/office/drawing/2014/main" id="{0E6E123D-53D0-D672-24CE-1A8889ABE544}"/>
              </a:ext>
            </a:extLst>
          </p:cNvPr>
          <p:cNvSpPr txBox="1"/>
          <p:nvPr/>
        </p:nvSpPr>
        <p:spPr>
          <a:xfrm>
            <a:off x="8153400" y="4150449"/>
            <a:ext cx="2743199" cy="1846659"/>
          </a:xfrm>
          <a:prstGeom prst="rect">
            <a:avLst/>
          </a:prstGeom>
          <a:noFill/>
          <a:effectLst>
            <a:outerShdw blurRad="50800" dist="38100" dir="13500000" algn="br" rotWithShape="0">
              <a:prstClr val="black">
                <a:alpha val="40000"/>
              </a:prstClr>
            </a:outerShdw>
          </a:effectLst>
        </p:spPr>
        <p:txBody>
          <a:bodyPr wrap="square" rtlCol="0">
            <a:spAutoFit/>
          </a:bodyPr>
          <a:lstStyle/>
          <a:p>
            <a:pPr algn="ctr"/>
            <a:r>
              <a:rPr lang="it-IT" sz="1400" dirty="0">
                <a:solidFill>
                  <a:schemeClr val="bg1"/>
                </a:solidFill>
                <a:latin typeface="Arial Black" panose="020B0A04020102020204" pitchFamily="34" charset="0"/>
              </a:rPr>
              <a:t>AUTORI</a:t>
            </a:r>
          </a:p>
          <a:p>
            <a:pPr algn="ctr"/>
            <a:endParaRPr lang="it-IT" sz="1400" dirty="0">
              <a:solidFill>
                <a:schemeClr val="bg1"/>
              </a:solidFill>
              <a:latin typeface="Arial Black" panose="020B0A04020102020204" pitchFamily="34" charset="0"/>
            </a:endParaRPr>
          </a:p>
          <a:p>
            <a:r>
              <a:rPr lang="it-IT" sz="1400" dirty="0">
                <a:solidFill>
                  <a:schemeClr val="bg1"/>
                </a:solidFill>
                <a:latin typeface="Arial Black" panose="020B0A04020102020204" pitchFamily="34" charset="0"/>
              </a:rPr>
              <a:t>FEDERICO ARIGÒ</a:t>
            </a:r>
          </a:p>
          <a:p>
            <a:r>
              <a:rPr lang="it-IT" sz="1400" dirty="0">
                <a:solidFill>
                  <a:schemeClr val="bg1"/>
                </a:solidFill>
                <a:latin typeface="Arial Black" panose="020B0A04020102020204" pitchFamily="34" charset="0"/>
              </a:rPr>
              <a:t>FRUNCILLO RAFFAELE A.</a:t>
            </a:r>
            <a:br>
              <a:rPr lang="it-IT" sz="1400" dirty="0">
                <a:solidFill>
                  <a:schemeClr val="bg1"/>
                </a:solidFill>
                <a:latin typeface="Arial Black" panose="020B0A04020102020204" pitchFamily="34" charset="0"/>
              </a:rPr>
            </a:br>
            <a:r>
              <a:rPr lang="it-IT" sz="1400" dirty="0">
                <a:solidFill>
                  <a:schemeClr val="bg1"/>
                </a:solidFill>
                <a:latin typeface="Arial Black" panose="020B0A04020102020204" pitchFamily="34" charset="0"/>
              </a:rPr>
              <a:t>GAYDOU MASSIMO T.</a:t>
            </a:r>
          </a:p>
          <a:p>
            <a:r>
              <a:rPr lang="it-IT" sz="1400" dirty="0">
                <a:solidFill>
                  <a:schemeClr val="bg1"/>
                </a:solidFill>
                <a:latin typeface="Arial Black" panose="020B0A04020102020204" pitchFamily="34" charset="0"/>
              </a:rPr>
              <a:t>SAVINO ROBERTA </a:t>
            </a:r>
          </a:p>
          <a:p>
            <a:r>
              <a:rPr lang="it-IT" sz="1400" dirty="0">
                <a:solidFill>
                  <a:schemeClr val="bg1"/>
                </a:solidFill>
                <a:latin typeface="Arial Black" panose="020B0A04020102020204" pitchFamily="34" charset="0"/>
              </a:rPr>
              <a:t>SCUDO ANDREA</a:t>
            </a:r>
          </a:p>
          <a:p>
            <a:endParaRPr lang="it-IT" sz="1600" dirty="0">
              <a:solidFill>
                <a:schemeClr val="bg1"/>
              </a:solidFill>
              <a:latin typeface="Arial Black" panose="020B0A04020102020204" pitchFamily="34" charset="0"/>
            </a:endParaRPr>
          </a:p>
        </p:txBody>
      </p:sp>
      <p:pic>
        <p:nvPicPr>
          <p:cNvPr id="3" name="Immagine 2">
            <a:extLst>
              <a:ext uri="{FF2B5EF4-FFF2-40B4-BE49-F238E27FC236}">
                <a16:creationId xmlns:a16="http://schemas.microsoft.com/office/drawing/2014/main" id="{225FCA76-D837-6EA6-8DBA-3CA48CB4AAE7}"/>
              </a:ext>
            </a:extLst>
          </p:cNvPr>
          <p:cNvPicPr>
            <a:picLocks noChangeAspect="1"/>
          </p:cNvPicPr>
          <p:nvPr/>
        </p:nvPicPr>
        <p:blipFill rotWithShape="1">
          <a:blip r:embed="rId2">
            <a:alphaModFix amt="70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25487" r="32640"/>
          <a:stretch/>
        </p:blipFill>
        <p:spPr>
          <a:xfrm>
            <a:off x="8939613" y="-1"/>
            <a:ext cx="3252387" cy="359777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98288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F331F93C-8DF5-E236-40FD-047977B91843}"/>
            </a:ext>
          </a:extLst>
        </p:cNvPr>
        <p:cNvGrpSpPr/>
        <p:nvPr/>
      </p:nvGrpSpPr>
      <p:grpSpPr>
        <a:xfrm>
          <a:off x="0" y="0"/>
          <a:ext cx="0" cy="0"/>
          <a:chOff x="0" y="0"/>
          <a:chExt cx="0" cy="0"/>
        </a:xfrm>
      </p:grpSpPr>
      <p:sp>
        <p:nvSpPr>
          <p:cNvPr id="5" name="Segnaposto piè di pagina 4">
            <a:extLst>
              <a:ext uri="{FF2B5EF4-FFF2-40B4-BE49-F238E27FC236}">
                <a16:creationId xmlns:a16="http://schemas.microsoft.com/office/drawing/2014/main" id="{769F02E9-96FA-2234-C6EE-4C0ABD8B87FC}"/>
              </a:ext>
            </a:extLst>
          </p:cNvPr>
          <p:cNvSpPr>
            <a:spLocks noGrp="1"/>
          </p:cNvSpPr>
          <p:nvPr>
            <p:ph type="ftr" sz="quarter" idx="11"/>
          </p:nvPr>
        </p:nvSpPr>
        <p:spPr/>
        <p:txBody>
          <a:bodyPr/>
          <a:lstStyle/>
          <a:p>
            <a:r>
              <a:rPr lang="it-IT" b="1" dirty="0">
                <a:solidFill>
                  <a:schemeClr val="bg1"/>
                </a:solidFill>
              </a:rPr>
              <a:t>Team TWD</a:t>
            </a:r>
          </a:p>
        </p:txBody>
      </p:sp>
      <p:sp>
        <p:nvSpPr>
          <p:cNvPr id="6" name="Segnaposto numero diapositiva 5">
            <a:extLst>
              <a:ext uri="{FF2B5EF4-FFF2-40B4-BE49-F238E27FC236}">
                <a16:creationId xmlns:a16="http://schemas.microsoft.com/office/drawing/2014/main" id="{18C69B5F-3881-E786-CADD-1004796F6DA5}"/>
              </a:ext>
            </a:extLst>
          </p:cNvPr>
          <p:cNvSpPr>
            <a:spLocks noGrp="1"/>
          </p:cNvSpPr>
          <p:nvPr>
            <p:ph type="sldNum" sz="quarter" idx="12"/>
          </p:nvPr>
        </p:nvSpPr>
        <p:spPr/>
        <p:txBody>
          <a:bodyPr/>
          <a:lstStyle/>
          <a:p>
            <a:fld id="{1075E4F6-F627-40A2-A7CC-D1B28733FF77}" type="slidenum">
              <a:rPr lang="it-IT" smtClean="0"/>
              <a:t>2</a:t>
            </a:fld>
            <a:endParaRPr lang="it-IT"/>
          </a:p>
        </p:txBody>
      </p:sp>
      <p:pic>
        <p:nvPicPr>
          <p:cNvPr id="10" name="Immagine 9">
            <a:extLst>
              <a:ext uri="{FF2B5EF4-FFF2-40B4-BE49-F238E27FC236}">
                <a16:creationId xmlns:a16="http://schemas.microsoft.com/office/drawing/2014/main" id="{E5377D44-E236-D8E5-1E96-6EA1E51A46F6}"/>
              </a:ext>
            </a:extLst>
          </p:cNvPr>
          <p:cNvPicPr>
            <a:picLocks noChangeAspect="1"/>
          </p:cNvPicPr>
          <p:nvPr/>
        </p:nvPicPr>
        <p:blipFill rotWithShape="1">
          <a:blip r:embed="rId2">
            <a:extLst>
              <a:ext uri="{28A0092B-C50C-407E-A947-70E740481C1C}">
                <a14:useLocalDpi xmlns:a14="http://schemas.microsoft.com/office/drawing/2010/main" val="0"/>
              </a:ext>
            </a:extLst>
          </a:blip>
          <a:srcRect l="865" t="2110" r="8762" b="3190"/>
          <a:stretch/>
        </p:blipFill>
        <p:spPr>
          <a:xfrm>
            <a:off x="332722" y="1660646"/>
            <a:ext cx="6137685" cy="3916925"/>
          </a:xfrm>
          <a:prstGeom prst="rect">
            <a:avLst/>
          </a:prstGeom>
        </p:spPr>
      </p:pic>
      <p:sp>
        <p:nvSpPr>
          <p:cNvPr id="13" name="CasellaDiTesto 12">
            <a:extLst>
              <a:ext uri="{FF2B5EF4-FFF2-40B4-BE49-F238E27FC236}">
                <a16:creationId xmlns:a16="http://schemas.microsoft.com/office/drawing/2014/main" id="{3F05E2D6-BB7E-E69A-9D71-E9E8C12F200F}"/>
              </a:ext>
            </a:extLst>
          </p:cNvPr>
          <p:cNvSpPr txBox="1"/>
          <p:nvPr/>
        </p:nvSpPr>
        <p:spPr>
          <a:xfrm>
            <a:off x="2079207" y="240547"/>
            <a:ext cx="8782400" cy="954107"/>
          </a:xfrm>
          <a:prstGeom prst="rect">
            <a:avLst/>
          </a:prstGeom>
          <a:noFill/>
          <a:effectLst>
            <a:outerShdw blurRad="50800" dist="38100" dir="2700000" algn="tl" rotWithShape="0">
              <a:prstClr val="black">
                <a:alpha val="40000"/>
              </a:prstClr>
            </a:outerShdw>
          </a:effectLst>
        </p:spPr>
        <p:txBody>
          <a:bodyPr wrap="square" rtlCol="0">
            <a:spAutoFit/>
          </a:bodyPr>
          <a:lstStyle/>
          <a:p>
            <a:r>
              <a:rPr lang="it-IT" sz="2800" dirty="0">
                <a:solidFill>
                  <a:srgbClr val="04606C"/>
                </a:solidFill>
                <a:latin typeface="Arial Black" panose="020B0A04020102020204" pitchFamily="34" charset="0"/>
              </a:rPr>
              <a:t>NUMERO POSITIVI PER OGNI REGIONE </a:t>
            </a:r>
          </a:p>
          <a:p>
            <a:endParaRPr lang="it-IT" sz="2800" dirty="0">
              <a:solidFill>
                <a:srgbClr val="04606C"/>
              </a:solidFill>
              <a:latin typeface="Arial Black" panose="020B0A04020102020204" pitchFamily="34" charset="0"/>
            </a:endParaRPr>
          </a:p>
        </p:txBody>
      </p:sp>
      <p:sp>
        <p:nvSpPr>
          <p:cNvPr id="2" name="CasellaDiTesto 1">
            <a:extLst>
              <a:ext uri="{FF2B5EF4-FFF2-40B4-BE49-F238E27FC236}">
                <a16:creationId xmlns:a16="http://schemas.microsoft.com/office/drawing/2014/main" id="{D66C2732-3FA1-8578-DF01-9F2FB4B34A5F}"/>
              </a:ext>
            </a:extLst>
          </p:cNvPr>
          <p:cNvSpPr txBox="1"/>
          <p:nvPr/>
        </p:nvSpPr>
        <p:spPr>
          <a:xfrm>
            <a:off x="6648627" y="1603171"/>
            <a:ext cx="5289848" cy="4031873"/>
          </a:xfrm>
          <a:prstGeom prst="rect">
            <a:avLst/>
          </a:prstGeom>
          <a:noFill/>
        </p:spPr>
        <p:txBody>
          <a:bodyPr wrap="square" rtlCol="0">
            <a:spAutoFit/>
          </a:bodyPr>
          <a:lstStyle/>
          <a:p>
            <a:r>
              <a:rPr lang="it-IT" sz="1600" dirty="0">
                <a:solidFill>
                  <a:srgbClr val="04606C"/>
                </a:solidFill>
                <a:effectLst>
                  <a:outerShdw blurRad="38100" dist="38100" dir="2700000" algn="tl">
                    <a:srgbClr val="000000">
                      <a:alpha val="43137"/>
                    </a:srgbClr>
                  </a:outerShdw>
                </a:effectLst>
              </a:rPr>
              <a:t>Il grafico evidenzia quali sono le regioni con il maggior numero di casi positivi. </a:t>
            </a:r>
            <a:br>
              <a:rPr lang="it-IT" sz="1600" dirty="0">
                <a:solidFill>
                  <a:srgbClr val="04606C"/>
                </a:solidFill>
                <a:effectLst>
                  <a:outerShdw blurRad="38100" dist="38100" dir="2700000" algn="tl">
                    <a:srgbClr val="000000">
                      <a:alpha val="43137"/>
                    </a:srgbClr>
                  </a:outerShdw>
                </a:effectLst>
              </a:rPr>
            </a:br>
            <a:r>
              <a:rPr lang="it-IT" sz="1600" dirty="0">
                <a:solidFill>
                  <a:srgbClr val="04606C"/>
                </a:solidFill>
                <a:effectLst>
                  <a:outerShdw blurRad="38100" dist="38100" dir="2700000" algn="tl">
                    <a:srgbClr val="000000">
                      <a:alpha val="43137"/>
                    </a:srgbClr>
                  </a:outerShdw>
                </a:effectLst>
              </a:rPr>
              <a:t>Si può notare come a guidare questa classifica sia la Lombardia. </a:t>
            </a:r>
          </a:p>
          <a:p>
            <a:r>
              <a:rPr lang="it-IT" sz="1600" dirty="0">
                <a:solidFill>
                  <a:srgbClr val="04606C"/>
                </a:solidFill>
                <a:effectLst>
                  <a:outerShdw blurRad="38100" dist="38100" dir="2700000" algn="tl">
                    <a:srgbClr val="000000">
                      <a:alpha val="43137"/>
                    </a:srgbClr>
                  </a:outerShdw>
                </a:effectLst>
              </a:rPr>
              <a:t>Tra le cause possiamo trovare </a:t>
            </a:r>
          </a:p>
          <a:p>
            <a:pPr marL="285750" indent="-285750">
              <a:buFont typeface="Arial" panose="020B0604020202020204" pitchFamily="34" charset="0"/>
              <a:buChar char="•"/>
            </a:pPr>
            <a:r>
              <a:rPr lang="it-IT" sz="1600" b="1" dirty="0">
                <a:solidFill>
                  <a:srgbClr val="04606C"/>
                </a:solidFill>
                <a:effectLst>
                  <a:outerShdw blurRad="38100" dist="38100" dir="2700000" algn="tl">
                    <a:srgbClr val="000000">
                      <a:alpha val="43137"/>
                    </a:srgbClr>
                  </a:outerShdw>
                </a:effectLst>
              </a:rPr>
              <a:t>Arrivo precoce del virus: </a:t>
            </a:r>
            <a:r>
              <a:rPr lang="it-IT" sz="1600" dirty="0">
                <a:solidFill>
                  <a:srgbClr val="04606C"/>
                </a:solidFill>
                <a:effectLst>
                  <a:outerShdw blurRad="38100" dist="38100" dir="2700000" algn="tl">
                    <a:srgbClr val="000000">
                      <a:alpha val="43137"/>
                    </a:srgbClr>
                  </a:outerShdw>
                </a:effectLst>
              </a:rPr>
              <a:t>Il 20 febbraio, a Codogno, è stato individuato il cosiddetto “paziente 1”, il primo caso di coronavirus in Italia.</a:t>
            </a:r>
          </a:p>
          <a:p>
            <a:pPr marL="285750" indent="-285750">
              <a:buFont typeface="Arial" panose="020B0604020202020204" pitchFamily="34" charset="0"/>
              <a:buChar char="•"/>
            </a:pPr>
            <a:r>
              <a:rPr lang="it-IT" sz="1600" b="1" dirty="0">
                <a:solidFill>
                  <a:srgbClr val="04606C"/>
                </a:solidFill>
                <a:effectLst>
                  <a:outerShdw blurRad="38100" dist="38100" dir="2700000" algn="tl">
                    <a:srgbClr val="000000">
                      <a:alpha val="43137"/>
                    </a:srgbClr>
                  </a:outerShdw>
                </a:effectLst>
              </a:rPr>
              <a:t>Trasporti e logistica: </a:t>
            </a:r>
            <a:r>
              <a:rPr lang="it-IT" sz="1600" dirty="0">
                <a:solidFill>
                  <a:srgbClr val="04606C"/>
                </a:solidFill>
                <a:effectLst>
                  <a:outerShdw blurRad="38100" dist="38100" dir="2700000" algn="tl">
                    <a:srgbClr val="000000">
                      <a:alpha val="43137"/>
                    </a:srgbClr>
                  </a:outerShdw>
                </a:effectLst>
              </a:rPr>
              <a:t>la presenza di numerose imprese sul territorio lombardo può essere stato un fattore per la trasmissione del virus</a:t>
            </a:r>
          </a:p>
          <a:p>
            <a:r>
              <a:rPr lang="it-IT" sz="1600" dirty="0">
                <a:solidFill>
                  <a:srgbClr val="04606C"/>
                </a:solidFill>
                <a:effectLst>
                  <a:outerShdw blurRad="38100" dist="38100" dir="2700000" algn="tl">
                    <a:srgbClr val="000000">
                      <a:alpha val="43137"/>
                    </a:srgbClr>
                  </a:outerShdw>
                </a:effectLst>
              </a:rPr>
              <a:t>Inoltre, alcuni esperti suggeriscono che l’alto tasso di inquinamento potrebbe aver influenzato la diffusione del nuovo coronavirus nella regione2. Tuttavia, le osservazioni non sono ancora sufficienti per dare risposte definitive, ma permettono la formulazione di alcune ipotesi.</a:t>
            </a:r>
          </a:p>
        </p:txBody>
      </p:sp>
    </p:spTree>
    <p:extLst>
      <p:ext uri="{BB962C8B-B14F-4D97-AF65-F5344CB8AC3E}">
        <p14:creationId xmlns:p14="http://schemas.microsoft.com/office/powerpoint/2010/main" val="4549232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a:extLst>
              <a:ext uri="{FF2B5EF4-FFF2-40B4-BE49-F238E27FC236}">
                <a16:creationId xmlns:a16="http://schemas.microsoft.com/office/drawing/2014/main" id="{0B0DC232-D851-5A80-0CB3-6D3229DEE1CE}"/>
              </a:ext>
            </a:extLst>
          </p:cNvPr>
          <p:cNvSpPr>
            <a:spLocks noGrp="1"/>
          </p:cNvSpPr>
          <p:nvPr>
            <p:ph type="ftr" sz="quarter" idx="11"/>
          </p:nvPr>
        </p:nvSpPr>
        <p:spPr/>
        <p:txBody>
          <a:bodyPr/>
          <a:lstStyle/>
          <a:p>
            <a:r>
              <a:rPr lang="it-IT" b="1" dirty="0">
                <a:solidFill>
                  <a:schemeClr val="bg1"/>
                </a:solidFill>
              </a:rPr>
              <a:t>Team TWD</a:t>
            </a:r>
          </a:p>
        </p:txBody>
      </p:sp>
      <p:sp>
        <p:nvSpPr>
          <p:cNvPr id="5" name="Segnaposto numero diapositiva 4">
            <a:extLst>
              <a:ext uri="{FF2B5EF4-FFF2-40B4-BE49-F238E27FC236}">
                <a16:creationId xmlns:a16="http://schemas.microsoft.com/office/drawing/2014/main" id="{D72816AE-06A0-9388-3E65-7D2FF1577993}"/>
              </a:ext>
            </a:extLst>
          </p:cNvPr>
          <p:cNvSpPr>
            <a:spLocks noGrp="1"/>
          </p:cNvSpPr>
          <p:nvPr>
            <p:ph type="sldNum" sz="quarter" idx="12"/>
          </p:nvPr>
        </p:nvSpPr>
        <p:spPr/>
        <p:txBody>
          <a:bodyPr/>
          <a:lstStyle/>
          <a:p>
            <a:fld id="{1075E4F6-F627-40A2-A7CC-D1B28733FF77}" type="slidenum">
              <a:rPr lang="it-IT" smtClean="0"/>
              <a:t>3</a:t>
            </a:fld>
            <a:endParaRPr lang="it-IT"/>
          </a:p>
        </p:txBody>
      </p:sp>
      <p:sp>
        <p:nvSpPr>
          <p:cNvPr id="7" name="CasellaDiTesto 6">
            <a:extLst>
              <a:ext uri="{FF2B5EF4-FFF2-40B4-BE49-F238E27FC236}">
                <a16:creationId xmlns:a16="http://schemas.microsoft.com/office/drawing/2014/main" id="{8AC48105-F227-3770-2940-CACBC31BDE53}"/>
              </a:ext>
            </a:extLst>
          </p:cNvPr>
          <p:cNvSpPr txBox="1"/>
          <p:nvPr/>
        </p:nvSpPr>
        <p:spPr>
          <a:xfrm>
            <a:off x="1958588" y="429900"/>
            <a:ext cx="9197767" cy="523220"/>
          </a:xfrm>
          <a:prstGeom prst="rect">
            <a:avLst/>
          </a:prstGeom>
          <a:noFill/>
          <a:effectLst>
            <a:outerShdw blurRad="50800" dist="38100" dir="5400000" algn="t" rotWithShape="0">
              <a:prstClr val="black">
                <a:alpha val="40000"/>
              </a:prstClr>
            </a:outerShdw>
          </a:effectLst>
        </p:spPr>
        <p:txBody>
          <a:bodyPr wrap="square">
            <a:spAutoFit/>
          </a:bodyPr>
          <a:lstStyle/>
          <a:p>
            <a:r>
              <a:rPr lang="it-IT" sz="2800" dirty="0">
                <a:solidFill>
                  <a:srgbClr val="DAE3F3"/>
                </a:solidFill>
                <a:latin typeface="Arial Black" panose="020B0A04020102020204" pitchFamily="34" charset="0"/>
              </a:rPr>
              <a:t>TOTALE DEI TAMPONI FATTI E POSITIVI</a:t>
            </a:r>
          </a:p>
        </p:txBody>
      </p:sp>
      <p:pic>
        <p:nvPicPr>
          <p:cNvPr id="12" name="Immagine 11">
            <a:extLst>
              <a:ext uri="{FF2B5EF4-FFF2-40B4-BE49-F238E27FC236}">
                <a16:creationId xmlns:a16="http://schemas.microsoft.com/office/drawing/2014/main" id="{86AF645E-7BFA-E842-12DE-6C4EF6DE87FB}"/>
              </a:ext>
            </a:extLst>
          </p:cNvPr>
          <p:cNvPicPr>
            <a:picLocks noChangeAspect="1"/>
          </p:cNvPicPr>
          <p:nvPr/>
        </p:nvPicPr>
        <p:blipFill rotWithShape="1">
          <a:blip r:embed="rId2">
            <a:extLst>
              <a:ext uri="{28A0092B-C50C-407E-A947-70E740481C1C}">
                <a14:useLocalDpi xmlns:a14="http://schemas.microsoft.com/office/drawing/2010/main" val="0"/>
              </a:ext>
            </a:extLst>
          </a:blip>
          <a:srcRect l="3433" t="5055" r="5300" b="3581"/>
          <a:stretch/>
        </p:blipFill>
        <p:spPr>
          <a:xfrm>
            <a:off x="481415" y="1507641"/>
            <a:ext cx="5361688" cy="4089855"/>
          </a:xfrm>
          <a:prstGeom prst="rect">
            <a:avLst/>
          </a:prstGeom>
        </p:spPr>
      </p:pic>
      <p:sp>
        <p:nvSpPr>
          <p:cNvPr id="2" name="CasellaDiTesto 1">
            <a:extLst>
              <a:ext uri="{FF2B5EF4-FFF2-40B4-BE49-F238E27FC236}">
                <a16:creationId xmlns:a16="http://schemas.microsoft.com/office/drawing/2014/main" id="{F0C9F7D3-E9CD-20D7-A4EF-8EE5CDF66706}"/>
              </a:ext>
            </a:extLst>
          </p:cNvPr>
          <p:cNvSpPr txBox="1"/>
          <p:nvPr/>
        </p:nvSpPr>
        <p:spPr>
          <a:xfrm>
            <a:off x="6913548" y="2690336"/>
            <a:ext cx="4050706" cy="1477328"/>
          </a:xfrm>
          <a:prstGeom prst="rect">
            <a:avLst/>
          </a:prstGeom>
          <a:noFill/>
        </p:spPr>
        <p:txBody>
          <a:bodyPr wrap="square" rtlCol="0">
            <a:spAutoFit/>
          </a:bodyPr>
          <a:lstStyle/>
          <a:p>
            <a:r>
              <a:rPr lang="it-IT" dirty="0">
                <a:solidFill>
                  <a:schemeClr val="accent1">
                    <a:lumMod val="20000"/>
                    <a:lumOff val="80000"/>
                  </a:schemeClr>
                </a:solidFill>
                <a:effectLst>
                  <a:outerShdw blurRad="38100" dist="38100" dir="2700000" algn="tl">
                    <a:srgbClr val="000000">
                      <a:alpha val="43137"/>
                    </a:srgbClr>
                  </a:outerShdw>
                </a:effectLst>
              </a:rPr>
              <a:t>In questo grafico si può notare come la maggioranza dei tamponi effettuati risulti positivo, questo ci può fornire una visione su come il virus sia cosi tanto diffuso. </a:t>
            </a:r>
          </a:p>
        </p:txBody>
      </p:sp>
      <p:pic>
        <p:nvPicPr>
          <p:cNvPr id="14" name="Immagine 13">
            <a:extLst>
              <a:ext uri="{FF2B5EF4-FFF2-40B4-BE49-F238E27FC236}">
                <a16:creationId xmlns:a16="http://schemas.microsoft.com/office/drawing/2014/main" id="{1C38250D-C1D4-9E8A-5F72-A916DD319166}"/>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609" b="90000" l="10000" r="90000">
                        <a14:foregroundMark x1="25156" y1="89922" x2="25156" y2="89922"/>
                        <a14:foregroundMark x1="77448" y1="9609" x2="77448" y2="9609"/>
                      </a14:backgroundRemoval>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rcRect r="28806"/>
          <a:stretch/>
        </p:blipFill>
        <p:spPr>
          <a:xfrm>
            <a:off x="10574824" y="4722185"/>
            <a:ext cx="1617176" cy="15143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221819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96653-08D1-5908-FDCF-5281169E3882}"/>
            </a:ext>
          </a:extLst>
        </p:cNvPr>
        <p:cNvGrpSpPr/>
        <p:nvPr/>
      </p:nvGrpSpPr>
      <p:grpSpPr>
        <a:xfrm>
          <a:off x="0" y="0"/>
          <a:ext cx="0" cy="0"/>
          <a:chOff x="0" y="0"/>
          <a:chExt cx="0" cy="0"/>
        </a:xfrm>
      </p:grpSpPr>
      <p:sp>
        <p:nvSpPr>
          <p:cNvPr id="2" name="Rettangolo 1">
            <a:extLst>
              <a:ext uri="{FF2B5EF4-FFF2-40B4-BE49-F238E27FC236}">
                <a16:creationId xmlns:a16="http://schemas.microsoft.com/office/drawing/2014/main" id="{6FF5C452-C59C-7213-2F00-1F944E1F7063}"/>
              </a:ext>
            </a:extLst>
          </p:cNvPr>
          <p:cNvSpPr/>
          <p:nvPr/>
        </p:nvSpPr>
        <p:spPr>
          <a:xfrm>
            <a:off x="6096000" y="0"/>
            <a:ext cx="6096000" cy="68580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b="1" kern="0" spc="-52" dirty="0">
              <a:solidFill>
                <a:srgbClr val="04606C"/>
              </a:solidFill>
              <a:latin typeface="Arial Black" panose="020B0A04020102020204" pitchFamily="34" charset="0"/>
              <a:ea typeface="Montserrat" pitchFamily="34" charset="-122"/>
              <a:cs typeface="Montserrat" pitchFamily="34" charset="-120"/>
            </a:endParaRPr>
          </a:p>
        </p:txBody>
      </p:sp>
      <p:sp>
        <p:nvSpPr>
          <p:cNvPr id="5" name="Segnaposto piè di pagina 4">
            <a:extLst>
              <a:ext uri="{FF2B5EF4-FFF2-40B4-BE49-F238E27FC236}">
                <a16:creationId xmlns:a16="http://schemas.microsoft.com/office/drawing/2014/main" id="{9D726B70-71B5-86C8-CE06-43043F4C5ACC}"/>
              </a:ext>
            </a:extLst>
          </p:cNvPr>
          <p:cNvSpPr>
            <a:spLocks noGrp="1"/>
          </p:cNvSpPr>
          <p:nvPr>
            <p:ph type="ftr" sz="quarter" idx="11"/>
          </p:nvPr>
        </p:nvSpPr>
        <p:spPr/>
        <p:txBody>
          <a:bodyPr/>
          <a:lstStyle/>
          <a:p>
            <a:r>
              <a:rPr lang="it-IT" b="1" dirty="0">
                <a:solidFill>
                  <a:schemeClr val="bg1"/>
                </a:solidFill>
              </a:rPr>
              <a:t>Team </a:t>
            </a:r>
            <a:r>
              <a:rPr lang="it-IT" b="1" dirty="0">
                <a:solidFill>
                  <a:srgbClr val="04606C"/>
                </a:solidFill>
              </a:rPr>
              <a:t>TWD</a:t>
            </a:r>
          </a:p>
        </p:txBody>
      </p:sp>
      <p:sp>
        <p:nvSpPr>
          <p:cNvPr id="6" name="Segnaposto numero diapositiva 5">
            <a:extLst>
              <a:ext uri="{FF2B5EF4-FFF2-40B4-BE49-F238E27FC236}">
                <a16:creationId xmlns:a16="http://schemas.microsoft.com/office/drawing/2014/main" id="{94D5C51F-93DA-74BB-AF40-2FF8E18834FF}"/>
              </a:ext>
            </a:extLst>
          </p:cNvPr>
          <p:cNvSpPr>
            <a:spLocks noGrp="1"/>
          </p:cNvSpPr>
          <p:nvPr>
            <p:ph type="sldNum" sz="quarter" idx="12"/>
          </p:nvPr>
        </p:nvSpPr>
        <p:spPr/>
        <p:txBody>
          <a:bodyPr/>
          <a:lstStyle/>
          <a:p>
            <a:fld id="{1075E4F6-F627-40A2-A7CC-D1B28733FF77}" type="slidenum">
              <a:rPr lang="it-IT" smtClean="0"/>
              <a:t>4</a:t>
            </a:fld>
            <a:endParaRPr lang="it-IT"/>
          </a:p>
        </p:txBody>
      </p:sp>
      <p:sp>
        <p:nvSpPr>
          <p:cNvPr id="8" name="CasellaDiTesto 7">
            <a:extLst>
              <a:ext uri="{FF2B5EF4-FFF2-40B4-BE49-F238E27FC236}">
                <a16:creationId xmlns:a16="http://schemas.microsoft.com/office/drawing/2014/main" id="{9A359E1C-5E3E-452D-5D60-1F10BC4A8797}"/>
              </a:ext>
            </a:extLst>
          </p:cNvPr>
          <p:cNvSpPr txBox="1"/>
          <p:nvPr/>
        </p:nvSpPr>
        <p:spPr>
          <a:xfrm>
            <a:off x="2126773" y="594706"/>
            <a:ext cx="8734636" cy="523220"/>
          </a:xfrm>
          <a:prstGeom prst="rect">
            <a:avLst/>
          </a:prstGeom>
          <a:noFill/>
          <a:effectLst>
            <a:outerShdw blurRad="50800" dist="38100" dir="5400000" algn="t" rotWithShape="0">
              <a:prstClr val="black">
                <a:alpha val="40000"/>
              </a:prstClr>
            </a:outerShdw>
          </a:effectLst>
        </p:spPr>
        <p:txBody>
          <a:bodyPr wrap="square">
            <a:spAutoFit/>
          </a:bodyPr>
          <a:lstStyle/>
          <a:p>
            <a:r>
              <a:rPr lang="en-US" sz="2800" b="1" kern="0" spc="-52" dirty="0">
                <a:solidFill>
                  <a:srgbClr val="7FFFD4"/>
                </a:solidFill>
                <a:latin typeface="Arial Black" panose="020B0A04020102020204" pitchFamily="34" charset="0"/>
              </a:rPr>
              <a:t>ANDAMENTO COVID DURANTE L’ANNO</a:t>
            </a:r>
            <a:endParaRPr lang="en-US" sz="2800" dirty="0">
              <a:solidFill>
                <a:srgbClr val="7FFFD4"/>
              </a:solidFill>
              <a:latin typeface="Arial Black" panose="020B0A04020102020204" pitchFamily="34" charset="0"/>
            </a:endParaRPr>
          </a:p>
        </p:txBody>
      </p:sp>
      <p:pic>
        <p:nvPicPr>
          <p:cNvPr id="15" name="Immagine 14">
            <a:extLst>
              <a:ext uri="{FF2B5EF4-FFF2-40B4-BE49-F238E27FC236}">
                <a16:creationId xmlns:a16="http://schemas.microsoft.com/office/drawing/2014/main" id="{DAA816B6-7350-0458-AC1F-DEE34F240D08}"/>
              </a:ext>
            </a:extLst>
          </p:cNvPr>
          <p:cNvPicPr>
            <a:picLocks noChangeAspect="1"/>
          </p:cNvPicPr>
          <p:nvPr/>
        </p:nvPicPr>
        <p:blipFill rotWithShape="1">
          <a:blip r:embed="rId2">
            <a:extLst>
              <a:ext uri="{28A0092B-C50C-407E-A947-70E740481C1C}">
                <a14:useLocalDpi xmlns:a14="http://schemas.microsoft.com/office/drawing/2010/main" val="0"/>
              </a:ext>
            </a:extLst>
          </a:blip>
          <a:srcRect t="4693" r="8743"/>
          <a:stretch/>
        </p:blipFill>
        <p:spPr>
          <a:xfrm>
            <a:off x="362944" y="1712631"/>
            <a:ext cx="5500681" cy="3684363"/>
          </a:xfrm>
          <a:prstGeom prst="rect">
            <a:avLst/>
          </a:prstGeom>
        </p:spPr>
      </p:pic>
      <p:sp>
        <p:nvSpPr>
          <p:cNvPr id="18" name="CasellaDiTesto 17">
            <a:extLst>
              <a:ext uri="{FF2B5EF4-FFF2-40B4-BE49-F238E27FC236}">
                <a16:creationId xmlns:a16="http://schemas.microsoft.com/office/drawing/2014/main" id="{40428AF2-5E09-AAD4-FEA8-D8E1BFAF303C}"/>
              </a:ext>
            </a:extLst>
          </p:cNvPr>
          <p:cNvSpPr txBox="1"/>
          <p:nvPr/>
        </p:nvSpPr>
        <p:spPr>
          <a:xfrm>
            <a:off x="6494091" y="1985151"/>
            <a:ext cx="5452930" cy="2862322"/>
          </a:xfrm>
          <a:prstGeom prst="rect">
            <a:avLst/>
          </a:prstGeom>
          <a:noFill/>
        </p:spPr>
        <p:txBody>
          <a:bodyPr wrap="square" rtlCol="0">
            <a:spAutoFit/>
          </a:bodyPr>
          <a:lstStyle/>
          <a:p>
            <a:r>
              <a:rPr lang="it-IT" dirty="0">
                <a:solidFill>
                  <a:srgbClr val="04606C"/>
                </a:solidFill>
                <a:effectLst>
                  <a:outerShdw blurRad="38100" dist="38100" dir="2700000" algn="tl">
                    <a:srgbClr val="000000">
                      <a:alpha val="43137"/>
                    </a:srgbClr>
                  </a:outerShdw>
                </a:effectLst>
              </a:rPr>
              <a:t>Dal grafico si può notare come durante il periodo invernale ci sia stata un impennata di contagi e di conseguenza un aumento del numero di guariti e morti</a:t>
            </a:r>
          </a:p>
          <a:p>
            <a:r>
              <a:rPr lang="it-IT" dirty="0">
                <a:solidFill>
                  <a:srgbClr val="04606C"/>
                </a:solidFill>
                <a:effectLst>
                  <a:outerShdw blurRad="38100" dist="38100" dir="2700000" algn="tl">
                    <a:srgbClr val="000000">
                      <a:alpha val="43137"/>
                    </a:srgbClr>
                  </a:outerShdw>
                </a:effectLst>
                <a:latin typeface="-apple-system"/>
              </a:rPr>
              <a:t>I</a:t>
            </a:r>
            <a:r>
              <a:rPr lang="it-IT" b="0" i="0" dirty="0">
                <a:solidFill>
                  <a:srgbClr val="04606C"/>
                </a:solidFill>
                <a:effectLst>
                  <a:outerShdw blurRad="38100" dist="38100" dir="2700000" algn="tl">
                    <a:srgbClr val="000000">
                      <a:alpha val="43137"/>
                    </a:srgbClr>
                  </a:outerShdw>
                </a:effectLst>
                <a:latin typeface="-apple-system"/>
              </a:rPr>
              <a:t>l periodo invernale è un momento critico per la diffusione delle malattie respiratorie, compreso il COVID-19.</a:t>
            </a:r>
          </a:p>
          <a:p>
            <a:r>
              <a:rPr lang="it-IT" dirty="0">
                <a:solidFill>
                  <a:srgbClr val="04606C"/>
                </a:solidFill>
                <a:effectLst>
                  <a:outerShdw blurRad="38100" dist="38100" dir="2700000" algn="tl">
                    <a:srgbClr val="000000">
                      <a:alpha val="43137"/>
                    </a:srgbClr>
                  </a:outerShdw>
                </a:effectLst>
              </a:rPr>
              <a:t>Le difese immunitarie si abbassano, si tende a uscire meno di casa e questo può essere impattante sulla trasmissione del virus.</a:t>
            </a:r>
          </a:p>
          <a:p>
            <a:endParaRPr lang="it-IT" dirty="0">
              <a:solidFill>
                <a:srgbClr val="04606C"/>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68903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04CE68CA-E0F0-0951-496B-487AE69053E7}"/>
            </a:ext>
          </a:extLst>
        </p:cNvPr>
        <p:cNvGrpSpPr/>
        <p:nvPr/>
      </p:nvGrpSpPr>
      <p:grpSpPr>
        <a:xfrm>
          <a:off x="0" y="0"/>
          <a:ext cx="0" cy="0"/>
          <a:chOff x="0" y="0"/>
          <a:chExt cx="0" cy="0"/>
        </a:xfrm>
      </p:grpSpPr>
      <p:sp>
        <p:nvSpPr>
          <p:cNvPr id="2" name="Rettangolo 1">
            <a:extLst>
              <a:ext uri="{FF2B5EF4-FFF2-40B4-BE49-F238E27FC236}">
                <a16:creationId xmlns:a16="http://schemas.microsoft.com/office/drawing/2014/main" id="{E46A04BE-6D11-7896-B1CF-EAE01402FC7E}"/>
              </a:ext>
            </a:extLst>
          </p:cNvPr>
          <p:cNvSpPr/>
          <p:nvPr/>
        </p:nvSpPr>
        <p:spPr>
          <a:xfrm>
            <a:off x="6096000" y="0"/>
            <a:ext cx="6096000" cy="6858000"/>
          </a:xfrm>
          <a:prstGeom prst="rect">
            <a:avLst/>
          </a:prstGeom>
          <a:solidFill>
            <a:srgbClr val="82FCF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b="1" kern="0" spc="-52" dirty="0">
              <a:solidFill>
                <a:srgbClr val="04606C"/>
              </a:solidFill>
              <a:latin typeface="Arial Black" panose="020B0A04020102020204" pitchFamily="34" charset="0"/>
              <a:ea typeface="Montserrat" pitchFamily="34" charset="-122"/>
              <a:cs typeface="Montserrat" pitchFamily="34" charset="-120"/>
            </a:endParaRPr>
          </a:p>
        </p:txBody>
      </p:sp>
      <p:sp>
        <p:nvSpPr>
          <p:cNvPr id="5" name="Segnaposto piè di pagina 4">
            <a:extLst>
              <a:ext uri="{FF2B5EF4-FFF2-40B4-BE49-F238E27FC236}">
                <a16:creationId xmlns:a16="http://schemas.microsoft.com/office/drawing/2014/main" id="{79147180-AB57-4DAA-73D3-CC70F15398DB}"/>
              </a:ext>
            </a:extLst>
          </p:cNvPr>
          <p:cNvSpPr>
            <a:spLocks noGrp="1"/>
          </p:cNvSpPr>
          <p:nvPr>
            <p:ph type="ftr" sz="quarter" idx="11"/>
          </p:nvPr>
        </p:nvSpPr>
        <p:spPr/>
        <p:txBody>
          <a:bodyPr/>
          <a:lstStyle/>
          <a:p>
            <a:r>
              <a:rPr lang="it-IT" b="1" dirty="0">
                <a:solidFill>
                  <a:srgbClr val="82FCF6"/>
                </a:solidFill>
              </a:rPr>
              <a:t>Team</a:t>
            </a:r>
            <a:r>
              <a:rPr lang="it-IT" b="1" dirty="0">
                <a:solidFill>
                  <a:schemeClr val="bg1"/>
                </a:solidFill>
              </a:rPr>
              <a:t> TWD</a:t>
            </a:r>
          </a:p>
        </p:txBody>
      </p:sp>
      <p:sp>
        <p:nvSpPr>
          <p:cNvPr id="6" name="Segnaposto numero diapositiva 5">
            <a:extLst>
              <a:ext uri="{FF2B5EF4-FFF2-40B4-BE49-F238E27FC236}">
                <a16:creationId xmlns:a16="http://schemas.microsoft.com/office/drawing/2014/main" id="{9CABFCA1-5917-05F9-9AA0-C1588338FF8E}"/>
              </a:ext>
            </a:extLst>
          </p:cNvPr>
          <p:cNvSpPr>
            <a:spLocks noGrp="1"/>
          </p:cNvSpPr>
          <p:nvPr>
            <p:ph type="sldNum" sz="quarter" idx="12"/>
          </p:nvPr>
        </p:nvSpPr>
        <p:spPr/>
        <p:txBody>
          <a:bodyPr/>
          <a:lstStyle/>
          <a:p>
            <a:fld id="{1075E4F6-F627-40A2-A7CC-D1B28733FF77}" type="slidenum">
              <a:rPr lang="it-IT" smtClean="0"/>
              <a:t>5</a:t>
            </a:fld>
            <a:endParaRPr lang="it-IT"/>
          </a:p>
        </p:txBody>
      </p:sp>
      <p:sp>
        <p:nvSpPr>
          <p:cNvPr id="8" name="CasellaDiTesto 7">
            <a:extLst>
              <a:ext uri="{FF2B5EF4-FFF2-40B4-BE49-F238E27FC236}">
                <a16:creationId xmlns:a16="http://schemas.microsoft.com/office/drawing/2014/main" id="{D0CE6152-9DFA-BCC0-45F8-400657FA2978}"/>
              </a:ext>
            </a:extLst>
          </p:cNvPr>
          <p:cNvSpPr txBox="1"/>
          <p:nvPr/>
        </p:nvSpPr>
        <p:spPr>
          <a:xfrm>
            <a:off x="2565852" y="378712"/>
            <a:ext cx="7060296" cy="523220"/>
          </a:xfrm>
          <a:prstGeom prst="rect">
            <a:avLst/>
          </a:prstGeom>
          <a:noFill/>
          <a:effectLst>
            <a:outerShdw blurRad="50800" dist="38100" dir="5400000" algn="t" rotWithShape="0">
              <a:prstClr val="black">
                <a:alpha val="40000"/>
              </a:prstClr>
            </a:outerShdw>
          </a:effectLst>
        </p:spPr>
        <p:txBody>
          <a:bodyPr wrap="square">
            <a:spAutoFit/>
          </a:bodyPr>
          <a:lstStyle/>
          <a:p>
            <a:r>
              <a:rPr lang="en-US" sz="2800" b="1" kern="0" spc="-52" dirty="0">
                <a:solidFill>
                  <a:srgbClr val="04606C"/>
                </a:solidFill>
                <a:latin typeface="Arial Black" panose="020B0A04020102020204" pitchFamily="34" charset="0"/>
                <a:ea typeface="Montserrat" pitchFamily="34" charset="-122"/>
                <a:cs typeface="Montserrat" pitchFamily="34" charset="-120"/>
              </a:rPr>
              <a:t>CARTINA DELLE AREE PIÙ COLPITE</a:t>
            </a:r>
            <a:endParaRPr lang="en-US" sz="2800" dirty="0">
              <a:solidFill>
                <a:srgbClr val="04606C"/>
              </a:solidFill>
              <a:latin typeface="Arial Black" panose="020B0A04020102020204" pitchFamily="34" charset="0"/>
            </a:endParaRPr>
          </a:p>
        </p:txBody>
      </p:sp>
      <p:pic>
        <p:nvPicPr>
          <p:cNvPr id="4" name="Immagine 3">
            <a:extLst>
              <a:ext uri="{FF2B5EF4-FFF2-40B4-BE49-F238E27FC236}">
                <a16:creationId xmlns:a16="http://schemas.microsoft.com/office/drawing/2014/main" id="{92D434CC-E52A-579E-1821-18B5139A6771}"/>
              </a:ext>
            </a:extLst>
          </p:cNvPr>
          <p:cNvPicPr>
            <a:picLocks noChangeAspect="1"/>
          </p:cNvPicPr>
          <p:nvPr/>
        </p:nvPicPr>
        <p:blipFill rotWithShape="1">
          <a:blip r:embed="rId2">
            <a:extLst>
              <a:ext uri="{28A0092B-C50C-407E-A947-70E740481C1C}">
                <a14:useLocalDpi xmlns:a14="http://schemas.microsoft.com/office/drawing/2010/main" val="0"/>
              </a:ext>
            </a:extLst>
          </a:blip>
          <a:srcRect l="18227" t="342" r="30000" b="3921"/>
          <a:stretch/>
        </p:blipFill>
        <p:spPr>
          <a:xfrm>
            <a:off x="1207292" y="1590791"/>
            <a:ext cx="3476626" cy="4076700"/>
          </a:xfrm>
          <a:prstGeom prst="rect">
            <a:avLst/>
          </a:prstGeom>
          <a:effectLst>
            <a:outerShdw blurRad="50800" dist="38100" dir="5400000" algn="t" rotWithShape="0">
              <a:prstClr val="black">
                <a:alpha val="40000"/>
              </a:prstClr>
            </a:outerShdw>
          </a:effectLst>
        </p:spPr>
      </p:pic>
      <p:sp>
        <p:nvSpPr>
          <p:cNvPr id="9" name="CasellaDiTesto 8">
            <a:extLst>
              <a:ext uri="{FF2B5EF4-FFF2-40B4-BE49-F238E27FC236}">
                <a16:creationId xmlns:a16="http://schemas.microsoft.com/office/drawing/2014/main" id="{F6FEC091-F7D0-88C2-763F-85F46FC4A97A}"/>
              </a:ext>
            </a:extLst>
          </p:cNvPr>
          <p:cNvSpPr txBox="1"/>
          <p:nvPr/>
        </p:nvSpPr>
        <p:spPr>
          <a:xfrm>
            <a:off x="6741318" y="1920981"/>
            <a:ext cx="5042019" cy="3416320"/>
          </a:xfrm>
          <a:prstGeom prst="rect">
            <a:avLst/>
          </a:prstGeom>
          <a:noFill/>
        </p:spPr>
        <p:txBody>
          <a:bodyPr wrap="square" rtlCol="0">
            <a:spAutoFit/>
          </a:bodyPr>
          <a:lstStyle/>
          <a:p>
            <a:r>
              <a:rPr lang="it-IT" dirty="0">
                <a:solidFill>
                  <a:srgbClr val="04606C"/>
                </a:solidFill>
                <a:effectLst>
                  <a:outerShdw blurRad="38100" dist="38100" dir="2700000" algn="tl">
                    <a:srgbClr val="000000">
                      <a:alpha val="43137"/>
                    </a:srgbClr>
                  </a:outerShdw>
                </a:effectLst>
              </a:rPr>
              <a:t>COME CONFERMATO DAI GRAFICI CHE RIPORTANO IL NUMERO DI POSITIVI, LE AREE PIÙ COLPITE DALLA PANDEMIA RISULTANO ESSERE I GRANDI CENTRI ABITATI DEL NOSTRO PAESE. </a:t>
            </a:r>
            <a:br>
              <a:rPr lang="it-IT" dirty="0">
                <a:solidFill>
                  <a:srgbClr val="04606C"/>
                </a:solidFill>
                <a:effectLst>
                  <a:outerShdw blurRad="38100" dist="38100" dir="2700000" algn="tl">
                    <a:srgbClr val="000000">
                      <a:alpha val="43137"/>
                    </a:srgbClr>
                  </a:outerShdw>
                </a:effectLst>
              </a:rPr>
            </a:br>
            <a:r>
              <a:rPr lang="it-IT" dirty="0">
                <a:solidFill>
                  <a:srgbClr val="04606C"/>
                </a:solidFill>
                <a:effectLst>
                  <a:outerShdw blurRad="38100" dist="38100" dir="2700000" algn="tl">
                    <a:srgbClr val="000000">
                      <a:alpha val="43137"/>
                    </a:srgbClr>
                  </a:outerShdw>
                </a:effectLst>
              </a:rPr>
              <a:t>UN PARTICOLARE FOCUS SI PUÒ APPORRE ALLA PIANURA PADANA, IL QUALE RIPORTA PIÙ CASI E INFATTI È LA ZONA CHE SI NOTA DI PIÙ NELLA CARTINA.</a:t>
            </a:r>
            <a:br>
              <a:rPr lang="it-IT" dirty="0">
                <a:solidFill>
                  <a:srgbClr val="04606C"/>
                </a:solidFill>
                <a:effectLst>
                  <a:outerShdw blurRad="38100" dist="38100" dir="2700000" algn="tl">
                    <a:srgbClr val="000000">
                      <a:alpha val="43137"/>
                    </a:srgbClr>
                  </a:outerShdw>
                </a:effectLst>
              </a:rPr>
            </a:br>
            <a:r>
              <a:rPr lang="it-IT" dirty="0">
                <a:solidFill>
                  <a:srgbClr val="04606C"/>
                </a:solidFill>
                <a:effectLst>
                  <a:outerShdw blurRad="38100" dist="38100" dir="2700000" algn="tl">
                    <a:srgbClr val="000000">
                      <a:alpha val="43137"/>
                    </a:srgbClr>
                  </a:outerShdw>
                </a:effectLst>
              </a:rPr>
              <a:t>TALE FENOMENO SI PUÒ SPIEGARE PER VIA DELLA DENSITÀ DELLA POPOLAZIONE CHE HANNO QUESTE CITTA, IL QUALE FAVORISCE LA TRASMISSIONE DEL VIRUS. </a:t>
            </a:r>
          </a:p>
        </p:txBody>
      </p:sp>
    </p:spTree>
    <p:extLst>
      <p:ext uri="{BB962C8B-B14F-4D97-AF65-F5344CB8AC3E}">
        <p14:creationId xmlns:p14="http://schemas.microsoft.com/office/powerpoint/2010/main" val="20540847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a:extLst>
              <a:ext uri="{FF2B5EF4-FFF2-40B4-BE49-F238E27FC236}">
                <a16:creationId xmlns:a16="http://schemas.microsoft.com/office/drawing/2014/main" id="{FF39C22C-645A-1871-D024-495BCA98C136}"/>
              </a:ext>
            </a:extLst>
          </p:cNvPr>
          <p:cNvSpPr>
            <a:spLocks noGrp="1"/>
          </p:cNvSpPr>
          <p:nvPr>
            <p:ph type="ftr" sz="quarter" idx="11"/>
          </p:nvPr>
        </p:nvSpPr>
        <p:spPr/>
        <p:txBody>
          <a:bodyPr/>
          <a:lstStyle/>
          <a:p>
            <a:r>
              <a:rPr lang="it-IT" dirty="0">
                <a:solidFill>
                  <a:schemeClr val="accent1">
                    <a:lumMod val="20000"/>
                    <a:lumOff val="80000"/>
                  </a:schemeClr>
                </a:solidFill>
              </a:rPr>
              <a:t>Team TWD</a:t>
            </a:r>
          </a:p>
        </p:txBody>
      </p:sp>
      <p:sp>
        <p:nvSpPr>
          <p:cNvPr id="5" name="Segnaposto numero diapositiva 4">
            <a:extLst>
              <a:ext uri="{FF2B5EF4-FFF2-40B4-BE49-F238E27FC236}">
                <a16:creationId xmlns:a16="http://schemas.microsoft.com/office/drawing/2014/main" id="{42C16E98-EC4D-2C8B-9FA4-6575059FA329}"/>
              </a:ext>
            </a:extLst>
          </p:cNvPr>
          <p:cNvSpPr>
            <a:spLocks noGrp="1"/>
          </p:cNvSpPr>
          <p:nvPr>
            <p:ph type="sldNum" sz="quarter" idx="12"/>
          </p:nvPr>
        </p:nvSpPr>
        <p:spPr/>
        <p:txBody>
          <a:bodyPr/>
          <a:lstStyle/>
          <a:p>
            <a:fld id="{1075E4F6-F627-40A2-A7CC-D1B28733FF77}" type="slidenum">
              <a:rPr lang="it-IT" smtClean="0"/>
              <a:t>6</a:t>
            </a:fld>
            <a:endParaRPr lang="it-IT"/>
          </a:p>
        </p:txBody>
      </p:sp>
      <p:sp>
        <p:nvSpPr>
          <p:cNvPr id="6" name="CasellaDiTesto 5">
            <a:extLst>
              <a:ext uri="{FF2B5EF4-FFF2-40B4-BE49-F238E27FC236}">
                <a16:creationId xmlns:a16="http://schemas.microsoft.com/office/drawing/2014/main" id="{B6092822-FA50-FDA4-414A-7724F17743ED}"/>
              </a:ext>
            </a:extLst>
          </p:cNvPr>
          <p:cNvSpPr txBox="1"/>
          <p:nvPr/>
        </p:nvSpPr>
        <p:spPr>
          <a:xfrm>
            <a:off x="2695575" y="2560975"/>
            <a:ext cx="7286625" cy="1446550"/>
          </a:xfrm>
          <a:prstGeom prst="rect">
            <a:avLst/>
          </a:prstGeom>
          <a:noFill/>
        </p:spPr>
        <p:txBody>
          <a:bodyPr wrap="square" rtlCol="0">
            <a:spAutoFit/>
          </a:bodyPr>
          <a:lstStyle/>
          <a:p>
            <a:r>
              <a:rPr lang="it-IT" sz="8800" dirty="0">
                <a:solidFill>
                  <a:srgbClr val="82FCF6"/>
                </a:solidFill>
                <a:effectLst>
                  <a:outerShdw blurRad="38100" dist="38100" dir="2700000" algn="tl">
                    <a:srgbClr val="000000">
                      <a:alpha val="43137"/>
                    </a:srgbClr>
                  </a:outerShdw>
                </a:effectLst>
              </a:rPr>
              <a:t>CONCLUSIONE</a:t>
            </a:r>
          </a:p>
        </p:txBody>
      </p:sp>
    </p:spTree>
    <p:extLst>
      <p:ext uri="{BB962C8B-B14F-4D97-AF65-F5344CB8AC3E}">
        <p14:creationId xmlns:p14="http://schemas.microsoft.com/office/powerpoint/2010/main" val="688181119"/>
      </p:ext>
    </p:extLst>
  </p:cSld>
  <p:clrMapOvr>
    <a:masterClrMapping/>
  </p:clrMapOvr>
  <p:transition spd="slow">
    <p:push dir="u"/>
  </p:transition>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367</Words>
  <Application>Microsoft Office PowerPoint</Application>
  <PresentationFormat>Widescreen</PresentationFormat>
  <Paragraphs>36</Paragraphs>
  <Slides>6</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6</vt:i4>
      </vt:variant>
    </vt:vector>
  </HeadingPairs>
  <TitlesOfParts>
    <vt:vector size="12" baseType="lpstr">
      <vt:lpstr>-apple-system</vt:lpstr>
      <vt:lpstr>Arial</vt:lpstr>
      <vt:lpstr>Arial Black</vt:lpstr>
      <vt:lpstr>Calibri</vt:lpstr>
      <vt:lpstr>Calibri Light</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Massimo Thomas Gaydou</dc:creator>
  <cp:lastModifiedBy>Massimo Thomas Gaydou</cp:lastModifiedBy>
  <cp:revision>7</cp:revision>
  <dcterms:created xsi:type="dcterms:W3CDTF">2024-02-08T13:57:38Z</dcterms:created>
  <dcterms:modified xsi:type="dcterms:W3CDTF">2024-02-11T14:47:04Z</dcterms:modified>
</cp:coreProperties>
</file>