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sldIdLst>
    <p:sldId id="260" r:id="rId5"/>
    <p:sldId id="265" r:id="rId6"/>
    <p:sldId id="267" r:id="rId7"/>
    <p:sldId id="268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CFF5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5/30/2021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1264" y="2178670"/>
            <a:ext cx="4179452" cy="1250330"/>
          </a:xfrm>
        </p:spPr>
        <p:txBody>
          <a:bodyPr>
            <a:normAutofit/>
          </a:bodyPr>
          <a:lstStyle/>
          <a:p>
            <a:pPr algn="l"/>
            <a:r>
              <a:rPr lang="en-BE" sz="6600" dirty="0"/>
              <a:t>Stone Age</a:t>
            </a:r>
            <a:endParaRPr lang="en-US" sz="6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9457" y="3533702"/>
            <a:ext cx="7178070" cy="863348"/>
          </a:xfrm>
        </p:spPr>
        <p:txBody>
          <a:bodyPr>
            <a:normAutofit/>
          </a:bodyPr>
          <a:lstStyle/>
          <a:p>
            <a:pPr algn="l"/>
            <a:r>
              <a:rPr lang="en-BE" sz="2400" dirty="0"/>
              <a:t>Bernd Uijtdebroeks &amp; Denzell Mgbokwere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8733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BE" dirty="0"/>
              <a:t>Polymorphism : civilisations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028" y="1606593"/>
            <a:ext cx="3948194" cy="3894222"/>
          </a:xfrm>
        </p:spPr>
        <p:txBody>
          <a:bodyPr anchor="t">
            <a:normAutofit/>
          </a:bodyPr>
          <a:lstStyle/>
          <a:p>
            <a:r>
              <a:rPr lang="en-BE" sz="1800" dirty="0"/>
              <a:t>Code </a:t>
            </a:r>
            <a:r>
              <a:rPr lang="en-BE" sz="1800" dirty="0" err="1"/>
              <a:t>duplicatie</a:t>
            </a:r>
            <a:endParaRPr lang="en-BE" sz="1800" dirty="0"/>
          </a:p>
          <a:p>
            <a:r>
              <a:rPr lang="en-BE" sz="1800" dirty="0" err="1"/>
              <a:t>addItems</a:t>
            </a:r>
            <a:endParaRPr lang="en-BE" sz="1800" dirty="0"/>
          </a:p>
          <a:p>
            <a:endParaRPr lang="en-BE" sz="1800" dirty="0"/>
          </a:p>
          <a:p>
            <a:endParaRPr lang="en-BE" sz="1800" dirty="0"/>
          </a:p>
          <a:p>
            <a:endParaRPr lang="en-BE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029FF3-7DDA-4D42-B4B9-2008BAA3AB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13" r="29318" b="81185"/>
          <a:stretch/>
        </p:blipFill>
        <p:spPr>
          <a:xfrm>
            <a:off x="3879034" y="1695629"/>
            <a:ext cx="6346597" cy="17208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2D8B8F1-E062-441C-BCB4-9B49CF4DE6BF}"/>
              </a:ext>
            </a:extLst>
          </p:cNvPr>
          <p:cNvSpPr/>
          <p:nvPr/>
        </p:nvSpPr>
        <p:spPr>
          <a:xfrm>
            <a:off x="3564065" y="2971342"/>
            <a:ext cx="2084804" cy="874294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E81068-FA74-4FD6-B27F-4036DE588067}"/>
              </a:ext>
            </a:extLst>
          </p:cNvPr>
          <p:cNvSpPr/>
          <p:nvPr/>
        </p:nvSpPr>
        <p:spPr>
          <a:xfrm>
            <a:off x="7580189" y="3104067"/>
            <a:ext cx="2645441" cy="188117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B76F7F8-8D4F-4B74-A86B-776F48FC4A4B}"/>
              </a:ext>
            </a:extLst>
          </p:cNvPr>
          <p:cNvSpPr/>
          <p:nvPr/>
        </p:nvSpPr>
        <p:spPr>
          <a:xfrm>
            <a:off x="4741657" y="3017651"/>
            <a:ext cx="1211179" cy="360947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2565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064" y="8733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BE" dirty="0"/>
              <a:t>Low Coupling: 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028" y="1606593"/>
            <a:ext cx="5793036" cy="3894222"/>
          </a:xfrm>
        </p:spPr>
        <p:txBody>
          <a:bodyPr anchor="t">
            <a:normAutofit/>
          </a:bodyPr>
          <a:lstStyle/>
          <a:p>
            <a:r>
              <a:rPr lang="nl-BE" sz="1800" dirty="0"/>
              <a:t>F</a:t>
            </a:r>
            <a:r>
              <a:rPr lang="en-BE" sz="1800" dirty="0"/>
              <a:t>unties simple/</a:t>
            </a:r>
            <a:r>
              <a:rPr lang="en-BE" sz="1800" dirty="0" err="1"/>
              <a:t>geen</a:t>
            </a:r>
            <a:r>
              <a:rPr lang="en-BE" sz="1800" dirty="0"/>
              <a:t> parameters</a:t>
            </a:r>
          </a:p>
          <a:p>
            <a:r>
              <a:rPr lang="nl-BE" sz="1800" dirty="0"/>
              <a:t>G</a:t>
            </a:r>
            <a:r>
              <a:rPr lang="en-BE" sz="1800" dirty="0" err="1"/>
              <a:t>een</a:t>
            </a:r>
            <a:r>
              <a:rPr lang="en-BE" sz="1800" dirty="0"/>
              <a:t> </a:t>
            </a:r>
            <a:r>
              <a:rPr lang="en-BE" sz="1800" dirty="0" err="1"/>
              <a:t>dependecies</a:t>
            </a:r>
            <a:endParaRPr lang="en-BE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401D6D-391B-4969-9227-BDD2CE567C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9" t="1275" r="2555" b="1297"/>
          <a:stretch/>
        </p:blipFill>
        <p:spPr>
          <a:xfrm>
            <a:off x="7186862" y="96253"/>
            <a:ext cx="2852485" cy="66815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4A19F9-71F7-40C8-A37D-D210D0E4D050}"/>
              </a:ext>
            </a:extLst>
          </p:cNvPr>
          <p:cNvSpPr/>
          <p:nvPr/>
        </p:nvSpPr>
        <p:spPr>
          <a:xfrm>
            <a:off x="7191375" y="2782888"/>
            <a:ext cx="2640933" cy="152817"/>
          </a:xfrm>
          <a:prstGeom prst="rect">
            <a:avLst/>
          </a:prstGeom>
          <a:solidFill>
            <a:srgbClr val="7AC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8675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064" y="8733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BE" dirty="0"/>
              <a:t>Information Expert : Widgets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028" y="1606593"/>
            <a:ext cx="4554531" cy="3894222"/>
          </a:xfrm>
        </p:spPr>
        <p:txBody>
          <a:bodyPr anchor="t">
            <a:normAutofit/>
          </a:bodyPr>
          <a:lstStyle/>
          <a:p>
            <a:r>
              <a:rPr lang="nl-BE" sz="1800" dirty="0"/>
              <a:t>H</a:t>
            </a:r>
            <a:r>
              <a:rPr lang="en-BE" sz="1800" dirty="0" err="1"/>
              <a:t>ebben</a:t>
            </a:r>
            <a:r>
              <a:rPr lang="en-BE" sz="1800" dirty="0"/>
              <a:t> </a:t>
            </a:r>
            <a:r>
              <a:rPr lang="en-BE" sz="1800" dirty="0" err="1"/>
              <a:t>nodige</a:t>
            </a:r>
            <a:r>
              <a:rPr lang="en-BE" sz="1800" dirty="0"/>
              <a:t> </a:t>
            </a:r>
            <a:r>
              <a:rPr lang="en-BE" sz="1800" dirty="0" err="1"/>
              <a:t>informatie</a:t>
            </a:r>
            <a:endParaRPr lang="en-BE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594F0-DE4E-4F76-8CF0-C69C1A28A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" t="954" r="1061" b="2043"/>
          <a:stretch/>
        </p:blipFill>
        <p:spPr>
          <a:xfrm>
            <a:off x="5648321" y="1493519"/>
            <a:ext cx="3314700" cy="291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50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064" y="8733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BE" dirty="0"/>
              <a:t>High cohesion: Player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028" y="1606593"/>
            <a:ext cx="5793036" cy="3894222"/>
          </a:xfrm>
        </p:spPr>
        <p:txBody>
          <a:bodyPr anchor="t">
            <a:normAutofit/>
          </a:bodyPr>
          <a:lstStyle/>
          <a:p>
            <a:r>
              <a:rPr lang="en-BE" sz="1800" dirty="0" err="1"/>
              <a:t>Functies</a:t>
            </a:r>
            <a:r>
              <a:rPr lang="en-BE" sz="1800" dirty="0"/>
              <a:t> over player</a:t>
            </a:r>
          </a:p>
          <a:p>
            <a:r>
              <a:rPr lang="nl-BE" sz="1800" dirty="0"/>
              <a:t>I</a:t>
            </a:r>
            <a:r>
              <a:rPr lang="en-BE" sz="1800" dirty="0" err="1"/>
              <a:t>nformation</a:t>
            </a:r>
            <a:r>
              <a:rPr lang="en-BE" sz="1800" dirty="0"/>
              <a:t> expert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6AC5A-8E69-4492-A9F5-2305CE68AB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" t="839" r="1870" b="926"/>
          <a:stretch/>
        </p:blipFill>
        <p:spPr>
          <a:xfrm>
            <a:off x="7066102" y="60514"/>
            <a:ext cx="3769895" cy="673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7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119</TotalTime>
  <Words>44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Parallax</vt:lpstr>
      <vt:lpstr>Stone Age</vt:lpstr>
      <vt:lpstr>Polymorphism : civilisations</vt:lpstr>
      <vt:lpstr>Low Coupling: Board</vt:lpstr>
      <vt:lpstr>Information Expert : Widgets</vt:lpstr>
      <vt:lpstr>High cohesion: Player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Stone Age</dc:title>
  <dc:creator>denzell mgbokwere</dc:creator>
  <cp:lastModifiedBy>denzell mgbokwere</cp:lastModifiedBy>
  <cp:revision>2</cp:revision>
  <dcterms:created xsi:type="dcterms:W3CDTF">2021-05-27T13:11:07Z</dcterms:created>
  <dcterms:modified xsi:type="dcterms:W3CDTF">2021-05-30T17:10:15Z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