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1" y="2959768"/>
            <a:ext cx="4179452" cy="1250330"/>
          </a:xfrm>
        </p:spPr>
        <p:txBody>
          <a:bodyPr>
            <a:normAutofit/>
          </a:bodyPr>
          <a:lstStyle/>
          <a:p>
            <a:pPr algn="l"/>
            <a:r>
              <a:rPr lang="en-BE" sz="6600" dirty="0"/>
              <a:t>Stone Age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BE" sz="2400" dirty="0"/>
              <a:t>Bernd Uijtdebroeks &amp; Denzell Mgbokwere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Widgets (</a:t>
            </a:r>
            <a:r>
              <a:rPr lang="en-BE" dirty="0" err="1"/>
              <a:t>QDialog</a:t>
            </a:r>
            <a:r>
              <a:rPr lang="en-B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7" y="1606593"/>
            <a:ext cx="7411825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I</a:t>
            </a:r>
            <a:r>
              <a:rPr lang="en-BE" sz="1800" dirty="0" err="1"/>
              <a:t>nput</a:t>
            </a:r>
            <a:r>
              <a:rPr lang="en-BE" sz="1800" dirty="0"/>
              <a:t> is proper</a:t>
            </a:r>
          </a:p>
          <a:p>
            <a:r>
              <a:rPr lang="nl-BE" sz="1800" dirty="0"/>
              <a:t>G</a:t>
            </a:r>
            <a:r>
              <a:rPr lang="en-BE" sz="1800" dirty="0" err="1"/>
              <a:t>especialiseerd</a:t>
            </a:r>
            <a:endParaRPr lang="en-BE" sz="1800" dirty="0"/>
          </a:p>
          <a:p>
            <a:r>
              <a:rPr lang="en-BE" sz="1800" dirty="0" err="1"/>
              <a:t>Veel</a:t>
            </a:r>
            <a:r>
              <a:rPr lang="en-BE" sz="1800" dirty="0"/>
              <a:t> </a:t>
            </a:r>
            <a:r>
              <a:rPr lang="en-BE" sz="1800" dirty="0" err="1"/>
              <a:t>nodig</a:t>
            </a:r>
            <a:endParaRPr lang="en-BE" sz="1800" dirty="0"/>
          </a:p>
          <a:p>
            <a:r>
              <a:rPr lang="nl-BE" sz="1800" dirty="0"/>
              <a:t>L</a:t>
            </a:r>
            <a:r>
              <a:rPr lang="en-BE" sz="1800" dirty="0" err="1"/>
              <a:t>ijn</a:t>
            </a:r>
            <a:r>
              <a:rPr lang="en-BE" sz="1800" dirty="0"/>
              <a:t> model/view </a:t>
            </a:r>
            <a:r>
              <a:rPr lang="en-BE" sz="1800" dirty="0" err="1"/>
              <a:t>vaag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Civilisation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7" y="1606593"/>
            <a:ext cx="7411825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O</a:t>
            </a:r>
            <a:r>
              <a:rPr lang="en-BE" sz="1800" dirty="0" err="1"/>
              <a:t>nderkanten</a:t>
            </a:r>
            <a:r>
              <a:rPr lang="en-BE" sz="1800" dirty="0"/>
              <a:t> </a:t>
            </a:r>
            <a:r>
              <a:rPr lang="en-BE" sz="1800" dirty="0" err="1"/>
              <a:t>gelijkend</a:t>
            </a:r>
            <a:endParaRPr lang="en-BE" sz="1800" dirty="0"/>
          </a:p>
          <a:p>
            <a:r>
              <a:rPr lang="nl-BE" sz="1800" dirty="0"/>
              <a:t>B</a:t>
            </a:r>
            <a:r>
              <a:rPr lang="en-BE" sz="1800" dirty="0" err="1"/>
              <a:t>ovekant</a:t>
            </a:r>
            <a:r>
              <a:rPr lang="en-BE" sz="1800" dirty="0"/>
              <a:t> in child</a:t>
            </a:r>
          </a:p>
          <a:p>
            <a:r>
              <a:rPr lang="nl-BE" sz="1800" dirty="0"/>
              <a:t>V</a:t>
            </a:r>
            <a:r>
              <a:rPr lang="en-BE" sz="1800" dirty="0" err="1"/>
              <a:t>ermijdt</a:t>
            </a:r>
            <a:r>
              <a:rPr lang="en-BE" sz="1800" dirty="0"/>
              <a:t> code </a:t>
            </a:r>
            <a:r>
              <a:rPr lang="en-BE" sz="1800" dirty="0" err="1"/>
              <a:t>duplicatie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99165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Load new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7" y="1606593"/>
            <a:ext cx="7411825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B</a:t>
            </a:r>
            <a:r>
              <a:rPr lang="en-BE" sz="1800" dirty="0" err="1"/>
              <a:t>espaart</a:t>
            </a:r>
            <a:r>
              <a:rPr lang="en-BE" sz="1800" dirty="0"/>
              <a:t> code</a:t>
            </a:r>
          </a:p>
          <a:p>
            <a:r>
              <a:rPr lang="nl-BE" sz="1800" dirty="0"/>
              <a:t>S</a:t>
            </a:r>
            <a:r>
              <a:rPr lang="en-BE" sz="1800" dirty="0" err="1"/>
              <a:t>ave</a:t>
            </a:r>
            <a:r>
              <a:rPr lang="en-BE" sz="1800" dirty="0"/>
              <a:t> file up-to-date</a:t>
            </a:r>
          </a:p>
          <a:p>
            <a:r>
              <a:rPr lang="nl-BE" sz="1800" dirty="0"/>
              <a:t>L</a:t>
            </a:r>
            <a:r>
              <a:rPr lang="en-BE" sz="1800" dirty="0" err="1"/>
              <a:t>oad</a:t>
            </a:r>
            <a:r>
              <a:rPr lang="en-BE" sz="1800" dirty="0"/>
              <a:t> </a:t>
            </a:r>
            <a:r>
              <a:rPr lang="en-BE" sz="1800" dirty="0" err="1"/>
              <a:t>moet</a:t>
            </a:r>
            <a:r>
              <a:rPr lang="en-BE" sz="1800" dirty="0"/>
              <a:t> robust</a:t>
            </a:r>
          </a:p>
          <a:p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137430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Resource 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7" y="1606593"/>
            <a:ext cx="7411825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M</a:t>
            </a:r>
            <a:r>
              <a:rPr lang="en-BE" sz="1800" dirty="0" err="1"/>
              <a:t>inder</a:t>
            </a:r>
            <a:r>
              <a:rPr lang="en-BE" sz="1800" dirty="0"/>
              <a:t> magic numbers</a:t>
            </a:r>
          </a:p>
          <a:p>
            <a:r>
              <a:rPr lang="nl-BE" sz="1800" dirty="0"/>
              <a:t>B</a:t>
            </a:r>
            <a:r>
              <a:rPr lang="en-BE" sz="1800" dirty="0" err="1"/>
              <a:t>eter</a:t>
            </a:r>
            <a:r>
              <a:rPr lang="en-BE" sz="1800" dirty="0"/>
              <a:t> </a:t>
            </a:r>
            <a:r>
              <a:rPr lang="en-BE" sz="1800" dirty="0" err="1"/>
              <a:t>leesbaar</a:t>
            </a:r>
            <a:endParaRPr lang="en-BE" sz="1800"/>
          </a:p>
          <a:p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168638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61</TotalTime>
  <Words>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Stone Age</vt:lpstr>
      <vt:lpstr>Widgets (QDialog)</vt:lpstr>
      <vt:lpstr>Civilisation inheritance</vt:lpstr>
      <vt:lpstr>Load new game</vt:lpstr>
      <vt:lpstr>Resource 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</dc:title>
  <dc:creator>denzell mgbokwere</dc:creator>
  <cp:lastModifiedBy>denzell mgbokwere</cp:lastModifiedBy>
  <cp:revision>1</cp:revision>
  <dcterms:created xsi:type="dcterms:W3CDTF">2021-05-27T13:11:07Z</dcterms:created>
  <dcterms:modified xsi:type="dcterms:W3CDTF">2021-05-27T14:13:05Z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