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4C339-E2C4-4C28-B0E6-7551C67A54B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EDE2ED2-115E-4087-B21C-57EFA66E16EE}">
      <dgm:prSet phldrT="[文本]"/>
      <dgm:spPr/>
      <dgm:t>
        <a:bodyPr/>
        <a:lstStyle/>
        <a:p>
          <a:r>
            <a:rPr lang="zh-CN" altLang="en-US" dirty="0"/>
            <a:t>函数名</a:t>
          </a:r>
        </a:p>
      </dgm:t>
    </dgm:pt>
    <dgm:pt modelId="{48719C70-3479-4505-BFDA-D1D3BE5A69E1}" type="parTrans" cxnId="{DB5B4F7C-E500-472C-8F6D-A673C2BD3B98}">
      <dgm:prSet/>
      <dgm:spPr/>
      <dgm:t>
        <a:bodyPr/>
        <a:lstStyle/>
        <a:p>
          <a:endParaRPr lang="zh-CN" altLang="en-US"/>
        </a:p>
      </dgm:t>
    </dgm:pt>
    <dgm:pt modelId="{3E22B034-FFC5-4758-9854-34D7A89A20C8}" type="sibTrans" cxnId="{DB5B4F7C-E500-472C-8F6D-A673C2BD3B98}">
      <dgm:prSet/>
      <dgm:spPr/>
      <dgm:t>
        <a:bodyPr/>
        <a:lstStyle/>
        <a:p>
          <a:endParaRPr lang="zh-CN" altLang="en-US"/>
        </a:p>
      </dgm:t>
    </dgm:pt>
    <dgm:pt modelId="{760CEC2E-44DA-43DF-911D-55C5D9F8D32F}">
      <dgm:prSet phldrT="[文本]"/>
      <dgm:spPr/>
      <dgm:t>
        <a:bodyPr/>
        <a:lstStyle/>
        <a:p>
          <a:r>
            <a:rPr lang="zh-CN" altLang="en-US" dirty="0"/>
            <a:t>使用有意义的名称</a:t>
          </a:r>
        </a:p>
      </dgm:t>
    </dgm:pt>
    <dgm:pt modelId="{3BD45DC3-710B-4C1C-9C1A-793F1522866A}" type="parTrans" cxnId="{AA8F98E7-FEAA-49BC-AA62-EE08F08F37D4}">
      <dgm:prSet/>
      <dgm:spPr/>
      <dgm:t>
        <a:bodyPr/>
        <a:lstStyle/>
        <a:p>
          <a:endParaRPr lang="zh-CN" altLang="en-US"/>
        </a:p>
      </dgm:t>
    </dgm:pt>
    <dgm:pt modelId="{6BC5AFC2-0669-47A1-9E6D-2B9FECB09A1A}" type="sibTrans" cxnId="{AA8F98E7-FEAA-49BC-AA62-EE08F08F37D4}">
      <dgm:prSet/>
      <dgm:spPr/>
      <dgm:t>
        <a:bodyPr/>
        <a:lstStyle/>
        <a:p>
          <a:endParaRPr lang="zh-CN" altLang="en-US"/>
        </a:p>
      </dgm:t>
    </dgm:pt>
    <dgm:pt modelId="{0A764568-F815-4BA1-81C2-2A66436570EA}">
      <dgm:prSet phldrT="[文本]"/>
      <dgm:spPr/>
      <dgm:t>
        <a:bodyPr/>
        <a:lstStyle/>
        <a:p>
          <a:r>
            <a:rPr lang="zh-CN" altLang="en-US" dirty="0"/>
            <a:t>参数</a:t>
          </a:r>
        </a:p>
      </dgm:t>
    </dgm:pt>
    <dgm:pt modelId="{63A9D934-5CB5-4B6D-9566-5277C7799A89}" type="parTrans" cxnId="{4F92E278-805B-4CF1-8E7B-49D4D9DB84F2}">
      <dgm:prSet/>
      <dgm:spPr/>
      <dgm:t>
        <a:bodyPr/>
        <a:lstStyle/>
        <a:p>
          <a:endParaRPr lang="zh-CN" altLang="en-US"/>
        </a:p>
      </dgm:t>
    </dgm:pt>
    <dgm:pt modelId="{D98CCAA9-DCF4-4009-AB8F-CE22AA7491A3}" type="sibTrans" cxnId="{4F92E278-805B-4CF1-8E7B-49D4D9DB84F2}">
      <dgm:prSet/>
      <dgm:spPr/>
      <dgm:t>
        <a:bodyPr/>
        <a:lstStyle/>
        <a:p>
          <a:endParaRPr lang="zh-CN" altLang="en-US"/>
        </a:p>
      </dgm:t>
    </dgm:pt>
    <dgm:pt modelId="{666F7E0D-C3A4-4E20-904F-D59C69EBA52F}">
      <dgm:prSet phldrT="[文本]"/>
      <dgm:spPr/>
      <dgm:t>
        <a:bodyPr/>
        <a:lstStyle/>
        <a:p>
          <a:r>
            <a:rPr lang="zh-CN" altLang="en-US" dirty="0"/>
            <a:t>数量不宜超过三个</a:t>
          </a:r>
        </a:p>
      </dgm:t>
    </dgm:pt>
    <dgm:pt modelId="{21B304CF-C80A-4DF1-9761-06CD47C2D766}" type="parTrans" cxnId="{404F0D0E-85F9-43F5-87C7-3F57BE7E2634}">
      <dgm:prSet/>
      <dgm:spPr/>
      <dgm:t>
        <a:bodyPr/>
        <a:lstStyle/>
        <a:p>
          <a:endParaRPr lang="zh-CN" altLang="en-US"/>
        </a:p>
      </dgm:t>
    </dgm:pt>
    <dgm:pt modelId="{59C0B115-0F63-42F7-93A6-D2FF13A1E9A1}" type="sibTrans" cxnId="{404F0D0E-85F9-43F5-87C7-3F57BE7E2634}">
      <dgm:prSet/>
      <dgm:spPr/>
      <dgm:t>
        <a:bodyPr/>
        <a:lstStyle/>
        <a:p>
          <a:endParaRPr lang="zh-CN" altLang="en-US"/>
        </a:p>
      </dgm:t>
    </dgm:pt>
    <dgm:pt modelId="{ED398585-9133-46E9-85FB-FF87DF46E62C}">
      <dgm:prSet phldrT="[文本]"/>
      <dgm:spPr/>
      <dgm:t>
        <a:bodyPr/>
        <a:lstStyle/>
        <a:p>
          <a:r>
            <a:rPr lang="zh-CN" altLang="en-US" b="1" i="0" dirty="0"/>
            <a:t>明确类型和用途</a:t>
          </a:r>
          <a:endParaRPr lang="zh-CN" altLang="en-US" dirty="0"/>
        </a:p>
      </dgm:t>
    </dgm:pt>
    <dgm:pt modelId="{A559CAA2-9345-407F-B226-C552353735FB}" type="parTrans" cxnId="{0229D16D-60AA-4368-B82C-145FF76EFA36}">
      <dgm:prSet/>
      <dgm:spPr/>
      <dgm:t>
        <a:bodyPr/>
        <a:lstStyle/>
        <a:p>
          <a:endParaRPr lang="zh-CN" altLang="en-US"/>
        </a:p>
      </dgm:t>
    </dgm:pt>
    <dgm:pt modelId="{3BBFEE07-1F9B-4B43-926E-CF14E5432C9A}" type="sibTrans" cxnId="{0229D16D-60AA-4368-B82C-145FF76EFA36}">
      <dgm:prSet/>
      <dgm:spPr/>
      <dgm:t>
        <a:bodyPr/>
        <a:lstStyle/>
        <a:p>
          <a:endParaRPr lang="zh-CN" altLang="en-US"/>
        </a:p>
      </dgm:t>
    </dgm:pt>
    <dgm:pt modelId="{CD52351F-EBA6-4125-AE59-4CDD636F6C59}">
      <dgm:prSet phldrT="[文本]"/>
      <dgm:spPr/>
      <dgm:t>
        <a:bodyPr/>
        <a:lstStyle/>
        <a:p>
          <a:r>
            <a:rPr lang="zh-CN" altLang="en-US" dirty="0"/>
            <a:t>函数内容</a:t>
          </a:r>
        </a:p>
      </dgm:t>
    </dgm:pt>
    <dgm:pt modelId="{E3350FE2-8FBE-47F2-9FB7-ED26B8B7C08B}" type="parTrans" cxnId="{02131DDC-8660-47C1-B4AB-7EBCE0F4AC32}">
      <dgm:prSet/>
      <dgm:spPr/>
      <dgm:t>
        <a:bodyPr/>
        <a:lstStyle/>
        <a:p>
          <a:endParaRPr lang="zh-CN" altLang="en-US"/>
        </a:p>
      </dgm:t>
    </dgm:pt>
    <dgm:pt modelId="{5AF24377-4D92-44C6-B2FE-708186CDE9B8}" type="sibTrans" cxnId="{02131DDC-8660-47C1-B4AB-7EBCE0F4AC32}">
      <dgm:prSet/>
      <dgm:spPr/>
      <dgm:t>
        <a:bodyPr/>
        <a:lstStyle/>
        <a:p>
          <a:endParaRPr lang="zh-CN" altLang="en-US"/>
        </a:p>
      </dgm:t>
    </dgm:pt>
    <dgm:pt modelId="{672B5D65-6B8B-44A8-8C43-E2312E7F7EB9}">
      <dgm:prSet phldrT="[文本]"/>
      <dgm:spPr/>
      <dgm:t>
        <a:bodyPr/>
        <a:lstStyle/>
        <a:p>
          <a:r>
            <a:rPr lang="zh-CN" altLang="en-US" dirty="0"/>
            <a:t>只做一件事</a:t>
          </a:r>
        </a:p>
      </dgm:t>
    </dgm:pt>
    <dgm:pt modelId="{9C44330B-2CB0-4A08-AF1E-D378CEAA7602}" type="parTrans" cxnId="{0B50AE2D-5B51-4CD0-84A9-229EEE472AB1}">
      <dgm:prSet/>
      <dgm:spPr/>
      <dgm:t>
        <a:bodyPr/>
        <a:lstStyle/>
        <a:p>
          <a:endParaRPr lang="zh-CN" altLang="en-US"/>
        </a:p>
      </dgm:t>
    </dgm:pt>
    <dgm:pt modelId="{E9D0EA27-F18D-4309-A3FE-F88CBD61CBEE}" type="sibTrans" cxnId="{0B50AE2D-5B51-4CD0-84A9-229EEE472AB1}">
      <dgm:prSet/>
      <dgm:spPr/>
      <dgm:t>
        <a:bodyPr/>
        <a:lstStyle/>
        <a:p>
          <a:endParaRPr lang="zh-CN" altLang="en-US"/>
        </a:p>
      </dgm:t>
    </dgm:pt>
    <dgm:pt modelId="{12177CA8-A0A9-405C-9472-165BED84F760}">
      <dgm:prSet phldrT="[文本]"/>
      <dgm:spPr/>
      <dgm:t>
        <a:bodyPr/>
        <a:lstStyle/>
        <a:p>
          <a:r>
            <a:rPr lang="zh-CN" altLang="en-US" dirty="0"/>
            <a:t>返回值</a:t>
          </a:r>
        </a:p>
      </dgm:t>
    </dgm:pt>
    <dgm:pt modelId="{33FFB95A-BD13-47E5-AC4C-450C953B151F}" type="parTrans" cxnId="{A4A295D2-1B45-4AE4-A964-1E6F745D3418}">
      <dgm:prSet/>
      <dgm:spPr/>
      <dgm:t>
        <a:bodyPr/>
        <a:lstStyle/>
        <a:p>
          <a:endParaRPr lang="zh-CN" altLang="en-US"/>
        </a:p>
      </dgm:t>
    </dgm:pt>
    <dgm:pt modelId="{7282C82A-EFD6-438C-937E-ACE8B8D111B2}" type="sibTrans" cxnId="{A4A295D2-1B45-4AE4-A964-1E6F745D3418}">
      <dgm:prSet/>
      <dgm:spPr/>
      <dgm:t>
        <a:bodyPr/>
        <a:lstStyle/>
        <a:p>
          <a:endParaRPr lang="zh-CN" altLang="en-US"/>
        </a:p>
      </dgm:t>
    </dgm:pt>
    <dgm:pt modelId="{ED7DB488-D4D0-4ECD-ADF2-3C0FF5DA8D06}">
      <dgm:prSet phldrT="[文本]"/>
      <dgm:spPr/>
      <dgm:t>
        <a:bodyPr/>
        <a:lstStyle/>
        <a:p>
          <a:r>
            <a:rPr lang="zh-CN" altLang="en-US" dirty="0"/>
            <a:t>统一返回值类型</a:t>
          </a:r>
        </a:p>
      </dgm:t>
    </dgm:pt>
    <dgm:pt modelId="{88A4A737-6B82-4E68-B9CA-36A2B544B7D5}" type="parTrans" cxnId="{4C9DACE6-699C-4E17-9827-E949F0AA9091}">
      <dgm:prSet/>
      <dgm:spPr/>
      <dgm:t>
        <a:bodyPr/>
        <a:lstStyle/>
        <a:p>
          <a:endParaRPr lang="zh-CN" altLang="en-US"/>
        </a:p>
      </dgm:t>
    </dgm:pt>
    <dgm:pt modelId="{7F42FA93-FA7F-4120-A240-865DFA5C6155}" type="sibTrans" cxnId="{4C9DACE6-699C-4E17-9827-E949F0AA9091}">
      <dgm:prSet/>
      <dgm:spPr/>
      <dgm:t>
        <a:bodyPr/>
        <a:lstStyle/>
        <a:p>
          <a:endParaRPr lang="zh-CN" altLang="en-US"/>
        </a:p>
      </dgm:t>
    </dgm:pt>
    <dgm:pt modelId="{84B70EA9-E58E-498A-8866-2B1DA42B2070}">
      <dgm:prSet phldrT="[文本]" phldr="1"/>
      <dgm:spPr/>
      <dgm:t>
        <a:bodyPr/>
        <a:lstStyle/>
        <a:p>
          <a:endParaRPr lang="zh-CN" altLang="en-US" dirty="0"/>
        </a:p>
      </dgm:t>
    </dgm:pt>
    <dgm:pt modelId="{048A2C93-CBDD-4432-84C7-AA7586DC11EF}" type="parTrans" cxnId="{431D61A9-05D4-4D7E-98FB-ECD1BB8B8CE9}">
      <dgm:prSet/>
      <dgm:spPr/>
      <dgm:t>
        <a:bodyPr/>
        <a:lstStyle/>
        <a:p>
          <a:endParaRPr lang="zh-CN" altLang="en-US"/>
        </a:p>
      </dgm:t>
    </dgm:pt>
    <dgm:pt modelId="{85E6F8CA-A9BE-4AC9-8F75-4967FE29ABAB}" type="sibTrans" cxnId="{431D61A9-05D4-4D7E-98FB-ECD1BB8B8CE9}">
      <dgm:prSet/>
      <dgm:spPr/>
      <dgm:t>
        <a:bodyPr/>
        <a:lstStyle/>
        <a:p>
          <a:endParaRPr lang="zh-CN" altLang="en-US"/>
        </a:p>
      </dgm:t>
    </dgm:pt>
    <dgm:pt modelId="{E7BF59B3-B74B-4FF6-9583-BE4F1B0B1711}">
      <dgm:prSet phldrT="[文本]"/>
      <dgm:spPr/>
      <dgm:t>
        <a:bodyPr/>
        <a:lstStyle/>
        <a:p>
          <a:r>
            <a:rPr lang="zh-CN" altLang="en-US" dirty="0"/>
            <a:t>避免副作用</a:t>
          </a:r>
        </a:p>
      </dgm:t>
    </dgm:pt>
    <dgm:pt modelId="{75595739-A4ED-40B3-9D57-E93794189409}" type="sibTrans" cxnId="{7AE62F79-7731-4BE2-9858-82E393923DD2}">
      <dgm:prSet/>
      <dgm:spPr/>
      <dgm:t>
        <a:bodyPr/>
        <a:lstStyle/>
        <a:p>
          <a:endParaRPr lang="zh-CN" altLang="en-US"/>
        </a:p>
      </dgm:t>
    </dgm:pt>
    <dgm:pt modelId="{7611BFC6-F0E5-465F-8CC7-2E7A3A18F271}" type="parTrans" cxnId="{7AE62F79-7731-4BE2-9858-82E393923DD2}">
      <dgm:prSet/>
      <dgm:spPr/>
      <dgm:t>
        <a:bodyPr/>
        <a:lstStyle/>
        <a:p>
          <a:endParaRPr lang="zh-CN" altLang="en-US"/>
        </a:p>
      </dgm:t>
    </dgm:pt>
    <dgm:pt modelId="{13C2FB4A-80C7-4168-A83B-FC6ADCFD2531}">
      <dgm:prSet phldrT="[文本]"/>
      <dgm:spPr/>
      <dgm:t>
        <a:bodyPr/>
        <a:lstStyle/>
        <a:p>
          <a:r>
            <a:rPr lang="en-US" altLang="zh-CN" dirty="0"/>
            <a:t>Dry</a:t>
          </a:r>
          <a:r>
            <a:rPr lang="zh-CN" altLang="en-US" dirty="0"/>
            <a:t>（抽取子函数）</a:t>
          </a:r>
        </a:p>
      </dgm:t>
    </dgm:pt>
    <dgm:pt modelId="{36E166F5-C79E-40AC-85A6-2F498EA5021D}" type="parTrans" cxnId="{86E68A24-A837-4776-B31B-6D0CC0385A81}">
      <dgm:prSet/>
      <dgm:spPr/>
    </dgm:pt>
    <dgm:pt modelId="{6A94E8E4-975A-433A-ACE7-487BB473955E}" type="sibTrans" cxnId="{86E68A24-A837-4776-B31B-6D0CC0385A81}">
      <dgm:prSet/>
      <dgm:spPr/>
    </dgm:pt>
    <dgm:pt modelId="{4C404EAD-2306-4362-96F7-C858904B0CCA}" type="pres">
      <dgm:prSet presAssocID="{1764C339-E2C4-4C28-B0E6-7551C67A54BC}" presName="Name0" presStyleCnt="0">
        <dgm:presLayoutVars>
          <dgm:dir/>
          <dgm:resizeHandles val="exact"/>
        </dgm:presLayoutVars>
      </dgm:prSet>
      <dgm:spPr/>
    </dgm:pt>
    <dgm:pt modelId="{55123279-551A-4B5C-B010-3DCFBE2664BF}" type="pres">
      <dgm:prSet presAssocID="{EEDE2ED2-115E-4087-B21C-57EFA66E16EE}" presName="node" presStyleLbl="node1" presStyleIdx="0" presStyleCnt="4">
        <dgm:presLayoutVars>
          <dgm:bulletEnabled val="1"/>
        </dgm:presLayoutVars>
      </dgm:prSet>
      <dgm:spPr/>
    </dgm:pt>
    <dgm:pt modelId="{8ED58F9F-154D-487C-B3CD-4FF99F7BD65A}" type="pres">
      <dgm:prSet presAssocID="{3E22B034-FFC5-4758-9854-34D7A89A20C8}" presName="sibTrans" presStyleCnt="0"/>
      <dgm:spPr/>
    </dgm:pt>
    <dgm:pt modelId="{EA73B9EC-F02A-47BE-9A05-31D26E99E05F}" type="pres">
      <dgm:prSet presAssocID="{0A764568-F815-4BA1-81C2-2A66436570EA}" presName="node" presStyleLbl="node1" presStyleIdx="1" presStyleCnt="4">
        <dgm:presLayoutVars>
          <dgm:bulletEnabled val="1"/>
        </dgm:presLayoutVars>
      </dgm:prSet>
      <dgm:spPr/>
    </dgm:pt>
    <dgm:pt modelId="{6AA5DD1C-0A9D-42F3-8A67-D5964BC0C1C8}" type="pres">
      <dgm:prSet presAssocID="{D98CCAA9-DCF4-4009-AB8F-CE22AA7491A3}" presName="sibTrans" presStyleCnt="0"/>
      <dgm:spPr/>
    </dgm:pt>
    <dgm:pt modelId="{1F27F1D6-06FF-4EBF-9DB4-1EB32A0AED59}" type="pres">
      <dgm:prSet presAssocID="{CD52351F-EBA6-4125-AE59-4CDD636F6C59}" presName="node" presStyleLbl="node1" presStyleIdx="2" presStyleCnt="4">
        <dgm:presLayoutVars>
          <dgm:bulletEnabled val="1"/>
        </dgm:presLayoutVars>
      </dgm:prSet>
      <dgm:spPr/>
    </dgm:pt>
    <dgm:pt modelId="{CCBD7EF3-5F45-4C65-9512-0D098602E599}" type="pres">
      <dgm:prSet presAssocID="{5AF24377-4D92-44C6-B2FE-708186CDE9B8}" presName="sibTrans" presStyleCnt="0"/>
      <dgm:spPr/>
    </dgm:pt>
    <dgm:pt modelId="{E77A7A0E-9458-4C2F-B607-53479D47A000}" type="pres">
      <dgm:prSet presAssocID="{12177CA8-A0A9-405C-9472-165BED84F760}" presName="node" presStyleLbl="node1" presStyleIdx="3" presStyleCnt="4">
        <dgm:presLayoutVars>
          <dgm:bulletEnabled val="1"/>
        </dgm:presLayoutVars>
      </dgm:prSet>
      <dgm:spPr/>
    </dgm:pt>
  </dgm:ptLst>
  <dgm:cxnLst>
    <dgm:cxn modelId="{C8A34508-C64E-4EBC-8281-D96328BDF52A}" type="presOf" srcId="{1764C339-E2C4-4C28-B0E6-7551C67A54BC}" destId="{4C404EAD-2306-4362-96F7-C858904B0CCA}" srcOrd="0" destOrd="0" presId="urn:microsoft.com/office/officeart/2005/8/layout/hList6"/>
    <dgm:cxn modelId="{404F0D0E-85F9-43F5-87C7-3F57BE7E2634}" srcId="{0A764568-F815-4BA1-81C2-2A66436570EA}" destId="{666F7E0D-C3A4-4E20-904F-D59C69EBA52F}" srcOrd="0" destOrd="0" parTransId="{21B304CF-C80A-4DF1-9761-06CD47C2D766}" sibTransId="{59C0B115-0F63-42F7-93A6-D2FF13A1E9A1}"/>
    <dgm:cxn modelId="{36BD1B0F-688D-471A-AB9E-6A3618A9207E}" type="presOf" srcId="{13C2FB4A-80C7-4168-A83B-FC6ADCFD2531}" destId="{1F27F1D6-06FF-4EBF-9DB4-1EB32A0AED59}" srcOrd="0" destOrd="3" presId="urn:microsoft.com/office/officeart/2005/8/layout/hList6"/>
    <dgm:cxn modelId="{0C0C0E18-32FF-4198-8FA2-0E4926DE1F4F}" type="presOf" srcId="{760CEC2E-44DA-43DF-911D-55C5D9F8D32F}" destId="{55123279-551A-4B5C-B010-3DCFBE2664BF}" srcOrd="0" destOrd="1" presId="urn:microsoft.com/office/officeart/2005/8/layout/hList6"/>
    <dgm:cxn modelId="{6EAEEB18-164E-4278-ABEA-0CFC04A00F79}" type="presOf" srcId="{672B5D65-6B8B-44A8-8C43-E2312E7F7EB9}" destId="{1F27F1D6-06FF-4EBF-9DB4-1EB32A0AED59}" srcOrd="0" destOrd="2" presId="urn:microsoft.com/office/officeart/2005/8/layout/hList6"/>
    <dgm:cxn modelId="{86E68A24-A837-4776-B31B-6D0CC0385A81}" srcId="{CD52351F-EBA6-4125-AE59-4CDD636F6C59}" destId="{13C2FB4A-80C7-4168-A83B-FC6ADCFD2531}" srcOrd="2" destOrd="0" parTransId="{36E166F5-C79E-40AC-85A6-2F498EA5021D}" sibTransId="{6A94E8E4-975A-433A-ACE7-487BB473955E}"/>
    <dgm:cxn modelId="{0B50AE2D-5B51-4CD0-84A9-229EEE472AB1}" srcId="{CD52351F-EBA6-4125-AE59-4CDD636F6C59}" destId="{672B5D65-6B8B-44A8-8C43-E2312E7F7EB9}" srcOrd="1" destOrd="0" parTransId="{9C44330B-2CB0-4A08-AF1E-D378CEAA7602}" sibTransId="{E9D0EA27-F18D-4309-A3FE-F88CBD61CBEE}"/>
    <dgm:cxn modelId="{F4030849-B695-4FD1-968B-75EBCCADFB94}" type="presOf" srcId="{EEDE2ED2-115E-4087-B21C-57EFA66E16EE}" destId="{55123279-551A-4B5C-B010-3DCFBE2664BF}" srcOrd="0" destOrd="0" presId="urn:microsoft.com/office/officeart/2005/8/layout/hList6"/>
    <dgm:cxn modelId="{B172226D-B21B-4CD4-9338-B4D455F94B6F}" type="presOf" srcId="{0A764568-F815-4BA1-81C2-2A66436570EA}" destId="{EA73B9EC-F02A-47BE-9A05-31D26E99E05F}" srcOrd="0" destOrd="0" presId="urn:microsoft.com/office/officeart/2005/8/layout/hList6"/>
    <dgm:cxn modelId="{0229D16D-60AA-4368-B82C-145FF76EFA36}" srcId="{0A764568-F815-4BA1-81C2-2A66436570EA}" destId="{ED398585-9133-46E9-85FB-FF87DF46E62C}" srcOrd="1" destOrd="0" parTransId="{A559CAA2-9345-407F-B226-C552353735FB}" sibTransId="{3BBFEE07-1F9B-4B43-926E-CF14E5432C9A}"/>
    <dgm:cxn modelId="{EC916674-02A4-4111-AD6C-6F648D159006}" type="presOf" srcId="{E7BF59B3-B74B-4FF6-9583-BE4F1B0B1711}" destId="{1F27F1D6-06FF-4EBF-9DB4-1EB32A0AED59}" srcOrd="0" destOrd="1" presId="urn:microsoft.com/office/officeart/2005/8/layout/hList6"/>
    <dgm:cxn modelId="{DD0D5758-54B7-4D07-AC6F-A9810CEB8310}" type="presOf" srcId="{ED398585-9133-46E9-85FB-FF87DF46E62C}" destId="{EA73B9EC-F02A-47BE-9A05-31D26E99E05F}" srcOrd="0" destOrd="2" presId="urn:microsoft.com/office/officeart/2005/8/layout/hList6"/>
    <dgm:cxn modelId="{4F92E278-805B-4CF1-8E7B-49D4D9DB84F2}" srcId="{1764C339-E2C4-4C28-B0E6-7551C67A54BC}" destId="{0A764568-F815-4BA1-81C2-2A66436570EA}" srcOrd="1" destOrd="0" parTransId="{63A9D934-5CB5-4B6D-9566-5277C7799A89}" sibTransId="{D98CCAA9-DCF4-4009-AB8F-CE22AA7491A3}"/>
    <dgm:cxn modelId="{7AE62F79-7731-4BE2-9858-82E393923DD2}" srcId="{CD52351F-EBA6-4125-AE59-4CDD636F6C59}" destId="{E7BF59B3-B74B-4FF6-9583-BE4F1B0B1711}" srcOrd="0" destOrd="0" parTransId="{7611BFC6-F0E5-465F-8CC7-2E7A3A18F271}" sibTransId="{75595739-A4ED-40B3-9D57-E93794189409}"/>
    <dgm:cxn modelId="{DB5B4F7C-E500-472C-8F6D-A673C2BD3B98}" srcId="{1764C339-E2C4-4C28-B0E6-7551C67A54BC}" destId="{EEDE2ED2-115E-4087-B21C-57EFA66E16EE}" srcOrd="0" destOrd="0" parTransId="{48719C70-3479-4505-BFDA-D1D3BE5A69E1}" sibTransId="{3E22B034-FFC5-4758-9854-34D7A89A20C8}"/>
    <dgm:cxn modelId="{E1E83D9E-0127-4523-ABE6-1FDD7E7E857F}" type="presOf" srcId="{666F7E0D-C3A4-4E20-904F-D59C69EBA52F}" destId="{EA73B9EC-F02A-47BE-9A05-31D26E99E05F}" srcOrd="0" destOrd="1" presId="urn:microsoft.com/office/officeart/2005/8/layout/hList6"/>
    <dgm:cxn modelId="{431D61A9-05D4-4D7E-98FB-ECD1BB8B8CE9}" srcId="{12177CA8-A0A9-405C-9472-165BED84F760}" destId="{84B70EA9-E58E-498A-8866-2B1DA42B2070}" srcOrd="1" destOrd="0" parTransId="{048A2C93-CBDD-4432-84C7-AA7586DC11EF}" sibTransId="{85E6F8CA-A9BE-4AC9-8F75-4967FE29ABAB}"/>
    <dgm:cxn modelId="{2B241DBE-D85A-4F0B-89D5-860FD0B80610}" type="presOf" srcId="{84B70EA9-E58E-498A-8866-2B1DA42B2070}" destId="{E77A7A0E-9458-4C2F-B607-53479D47A000}" srcOrd="0" destOrd="2" presId="urn:microsoft.com/office/officeart/2005/8/layout/hList6"/>
    <dgm:cxn modelId="{3D03C6C1-A0CC-4EAD-BF27-A905AFDDB2C3}" type="presOf" srcId="{ED7DB488-D4D0-4ECD-ADF2-3C0FF5DA8D06}" destId="{E77A7A0E-9458-4C2F-B607-53479D47A000}" srcOrd="0" destOrd="1" presId="urn:microsoft.com/office/officeart/2005/8/layout/hList6"/>
    <dgm:cxn modelId="{A4A295D2-1B45-4AE4-A964-1E6F745D3418}" srcId="{1764C339-E2C4-4C28-B0E6-7551C67A54BC}" destId="{12177CA8-A0A9-405C-9472-165BED84F760}" srcOrd="3" destOrd="0" parTransId="{33FFB95A-BD13-47E5-AC4C-450C953B151F}" sibTransId="{7282C82A-EFD6-438C-937E-ACE8B8D111B2}"/>
    <dgm:cxn modelId="{40C0B9D3-A308-43F7-8FE9-B8471F6626FF}" type="presOf" srcId="{CD52351F-EBA6-4125-AE59-4CDD636F6C59}" destId="{1F27F1D6-06FF-4EBF-9DB4-1EB32A0AED59}" srcOrd="0" destOrd="0" presId="urn:microsoft.com/office/officeart/2005/8/layout/hList6"/>
    <dgm:cxn modelId="{02131DDC-8660-47C1-B4AB-7EBCE0F4AC32}" srcId="{1764C339-E2C4-4C28-B0E6-7551C67A54BC}" destId="{CD52351F-EBA6-4125-AE59-4CDD636F6C59}" srcOrd="2" destOrd="0" parTransId="{E3350FE2-8FBE-47F2-9FB7-ED26B8B7C08B}" sibTransId="{5AF24377-4D92-44C6-B2FE-708186CDE9B8}"/>
    <dgm:cxn modelId="{4C9DACE6-699C-4E17-9827-E949F0AA9091}" srcId="{12177CA8-A0A9-405C-9472-165BED84F760}" destId="{ED7DB488-D4D0-4ECD-ADF2-3C0FF5DA8D06}" srcOrd="0" destOrd="0" parTransId="{88A4A737-6B82-4E68-B9CA-36A2B544B7D5}" sibTransId="{7F42FA93-FA7F-4120-A240-865DFA5C6155}"/>
    <dgm:cxn modelId="{AA8F98E7-FEAA-49BC-AA62-EE08F08F37D4}" srcId="{EEDE2ED2-115E-4087-B21C-57EFA66E16EE}" destId="{760CEC2E-44DA-43DF-911D-55C5D9F8D32F}" srcOrd="0" destOrd="0" parTransId="{3BD45DC3-710B-4C1C-9C1A-793F1522866A}" sibTransId="{6BC5AFC2-0669-47A1-9E6D-2B9FECB09A1A}"/>
    <dgm:cxn modelId="{F1F99BF7-6CAA-48E5-A4A3-E595B8AAA8E0}" type="presOf" srcId="{12177CA8-A0A9-405C-9472-165BED84F760}" destId="{E77A7A0E-9458-4C2F-B607-53479D47A000}" srcOrd="0" destOrd="0" presId="urn:microsoft.com/office/officeart/2005/8/layout/hList6"/>
    <dgm:cxn modelId="{C756930C-FE3A-4DD1-984F-05DAB03A637F}" type="presParOf" srcId="{4C404EAD-2306-4362-96F7-C858904B0CCA}" destId="{55123279-551A-4B5C-B010-3DCFBE2664BF}" srcOrd="0" destOrd="0" presId="urn:microsoft.com/office/officeart/2005/8/layout/hList6"/>
    <dgm:cxn modelId="{E02C3480-4BFC-4AB1-8AE3-8BA3765E920B}" type="presParOf" srcId="{4C404EAD-2306-4362-96F7-C858904B0CCA}" destId="{8ED58F9F-154D-487C-B3CD-4FF99F7BD65A}" srcOrd="1" destOrd="0" presId="urn:microsoft.com/office/officeart/2005/8/layout/hList6"/>
    <dgm:cxn modelId="{84532AED-9F7F-498A-AE71-FA6024AA5600}" type="presParOf" srcId="{4C404EAD-2306-4362-96F7-C858904B0CCA}" destId="{EA73B9EC-F02A-47BE-9A05-31D26E99E05F}" srcOrd="2" destOrd="0" presId="urn:microsoft.com/office/officeart/2005/8/layout/hList6"/>
    <dgm:cxn modelId="{D1BC0BFC-28F3-4BA6-8BB9-222C7C4713E7}" type="presParOf" srcId="{4C404EAD-2306-4362-96F7-C858904B0CCA}" destId="{6AA5DD1C-0A9D-42F3-8A67-D5964BC0C1C8}" srcOrd="3" destOrd="0" presId="urn:microsoft.com/office/officeart/2005/8/layout/hList6"/>
    <dgm:cxn modelId="{72212BD5-3430-43DB-8513-6579379A7FE5}" type="presParOf" srcId="{4C404EAD-2306-4362-96F7-C858904B0CCA}" destId="{1F27F1D6-06FF-4EBF-9DB4-1EB32A0AED59}" srcOrd="4" destOrd="0" presId="urn:microsoft.com/office/officeart/2005/8/layout/hList6"/>
    <dgm:cxn modelId="{E427AB43-400E-4B92-9243-B8E35C5C9166}" type="presParOf" srcId="{4C404EAD-2306-4362-96F7-C858904B0CCA}" destId="{CCBD7EF3-5F45-4C65-9512-0D098602E599}" srcOrd="5" destOrd="0" presId="urn:microsoft.com/office/officeart/2005/8/layout/hList6"/>
    <dgm:cxn modelId="{20F133DC-5AA8-4837-828E-66444D5F4289}" type="presParOf" srcId="{4C404EAD-2306-4362-96F7-C858904B0CCA}" destId="{E77A7A0E-9458-4C2F-B607-53479D47A000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23279-551A-4B5C-B010-3DCFBE2664BF}">
      <dsp:nvSpPr>
        <dsp:cNvPr id="0" name=""/>
        <dsp:cNvSpPr/>
      </dsp:nvSpPr>
      <dsp:spPr>
        <a:xfrm rot="16200000">
          <a:off x="-1745944" y="1747903"/>
          <a:ext cx="5418667" cy="19228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9904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函数名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使用有意义的名称</a:t>
          </a:r>
        </a:p>
      </dsp:txBody>
      <dsp:txXfrm rot="5400000">
        <a:off x="1960" y="1083732"/>
        <a:ext cx="1922859" cy="3251201"/>
      </dsp:txXfrm>
    </dsp:sp>
    <dsp:sp modelId="{EA73B9EC-F02A-47BE-9A05-31D26E99E05F}">
      <dsp:nvSpPr>
        <dsp:cNvPr id="0" name=""/>
        <dsp:cNvSpPr/>
      </dsp:nvSpPr>
      <dsp:spPr>
        <a:xfrm rot="16200000">
          <a:off x="321129" y="1747903"/>
          <a:ext cx="5418667" cy="19228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9904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参数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数量不宜超过三个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b="1" i="0" kern="1200" dirty="0"/>
            <a:t>明确类型和用途</a:t>
          </a:r>
          <a:endParaRPr lang="zh-CN" altLang="en-US" sz="2300" kern="1200" dirty="0"/>
        </a:p>
      </dsp:txBody>
      <dsp:txXfrm rot="5400000">
        <a:off x="2069033" y="1083732"/>
        <a:ext cx="1922859" cy="3251201"/>
      </dsp:txXfrm>
    </dsp:sp>
    <dsp:sp modelId="{1F27F1D6-06FF-4EBF-9DB4-1EB32A0AED59}">
      <dsp:nvSpPr>
        <dsp:cNvPr id="0" name=""/>
        <dsp:cNvSpPr/>
      </dsp:nvSpPr>
      <dsp:spPr>
        <a:xfrm rot="16200000">
          <a:off x="2388203" y="1747903"/>
          <a:ext cx="5418667" cy="19228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9904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函数内容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避免副作用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只做一件事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300" kern="1200" dirty="0"/>
            <a:t>Dry</a:t>
          </a:r>
          <a:r>
            <a:rPr lang="zh-CN" altLang="en-US" sz="2300" kern="1200" dirty="0"/>
            <a:t>（抽取子函数）</a:t>
          </a:r>
        </a:p>
      </dsp:txBody>
      <dsp:txXfrm rot="5400000">
        <a:off x="4136107" y="1083732"/>
        <a:ext cx="1922859" cy="3251201"/>
      </dsp:txXfrm>
    </dsp:sp>
    <dsp:sp modelId="{E77A7A0E-9458-4C2F-B607-53479D47A000}">
      <dsp:nvSpPr>
        <dsp:cNvPr id="0" name=""/>
        <dsp:cNvSpPr/>
      </dsp:nvSpPr>
      <dsp:spPr>
        <a:xfrm rot="16200000">
          <a:off x="4455277" y="1747903"/>
          <a:ext cx="5418667" cy="19228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89904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返回值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统一返回值类型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300" kern="1200" dirty="0"/>
        </a:p>
      </dsp:txBody>
      <dsp:txXfrm rot="5400000">
        <a:off x="6203181" y="1083732"/>
        <a:ext cx="1922859" cy="3251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2B9A8-D297-FBCB-FFF9-20891137C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83AEB0-4E44-F327-E805-15A5631A9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58EB3-1E7D-194E-CC3E-07E4A74C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CCCA-81E2-4C1E-8709-876F9B092E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E2F53-BB54-29E4-05D5-F6AE37EB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E3FD0-FF80-A2EA-25C4-AC14099F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8D6-23FB-4CB6-8E51-52DD789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0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605C4-69A9-839F-48F2-153BE2D5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85590F-CB2B-AB3C-D306-A500657C5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AD9D6-73A9-EC07-8EB2-458295BB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CCCA-81E2-4C1E-8709-876F9B092E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AF4D1-7D73-34BC-9BBA-52CA920D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F4EF4-BDB3-AD13-2348-BB1BC3AE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8D6-23FB-4CB6-8E51-52DD789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49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275F6B-2A95-B3D6-DAA1-C5A0117ED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B71A5B-836B-D909-47D3-403F2E855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90785-6941-31B1-D649-D5FA4C91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CCCA-81E2-4C1E-8709-876F9B092E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D3D03-21BF-EB1B-B78D-45E49BFE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65B90-66B9-12A2-4BBB-A5BAE313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8D6-23FB-4CB6-8E51-52DD789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20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70AAB-DE10-4110-3C06-78B5939E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3E13A-300A-58C0-9C5E-DE87165DA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DBAD4-4A18-1ED3-4793-587FA992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CCCA-81E2-4C1E-8709-876F9B092E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41E3A-CD4B-903C-A33A-80A73785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C63AC-9DD6-3E07-7289-949E5C75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8D6-23FB-4CB6-8E51-52DD789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4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2EE1F-BFD0-5E6B-2D89-DDF7BC02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8361C6-3B66-0F8C-22C1-CB5AB0651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FE909-5FB4-826A-1B35-224EDE5D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CCCA-81E2-4C1E-8709-876F9B092E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EEFE1-FD7C-5D74-5E30-99D8A890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CB2D1-EB28-8239-7480-1696E0B4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8D6-23FB-4CB6-8E51-52DD789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35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BCF01-15C6-3E04-8B7F-A7D183DC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CDAAC-B9F4-93D3-B3D7-9BD97BDF6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36CB58-B233-563B-024C-96DFC0577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818C2-04DD-8780-C812-5F8C89ED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CCCA-81E2-4C1E-8709-876F9B092E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1B9BD3-3A37-8956-4945-60C31E9D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0B6599-2AED-15B7-F29F-1291FB35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8D6-23FB-4CB6-8E51-52DD789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4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93164-EA0A-8E05-D662-048654AF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935C1-C1F4-239E-1422-4703C69FB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4616F6-41FA-0095-563F-08777F8C5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5F0F67-B53C-7F4E-A9A8-9C3F103A7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7D3732-52F4-7D03-67D8-3079956C3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C9A631-EC7F-5807-CBF3-6E860AD7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CCCA-81E2-4C1E-8709-876F9B092E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9F3485-293A-EF3A-9971-26F842F0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B34237-5929-CE2B-BF78-7382393A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8D6-23FB-4CB6-8E51-52DD789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3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FFF82-3531-E617-50E5-6AD38034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3DF8FB-819A-4A7B-8361-7A7CDE6A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CCCA-81E2-4C1E-8709-876F9B092E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34938A-F250-69D8-896A-ED0D05BA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C315B0-9A2B-66B0-A2D8-8E2A6A95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8D6-23FB-4CB6-8E51-52DD789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2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702270-A228-8230-A929-69531A31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CCCA-81E2-4C1E-8709-876F9B092E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AB03E8-D822-2A9A-D690-4A1AE431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3B5CA-E327-11D5-E8AC-089E504F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8D6-23FB-4CB6-8E51-52DD789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8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4C3F9-24CB-92B3-5532-7D5EEF6A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26B1C-9356-3BBA-802A-8DEA27F98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3C69C6-495E-8445-530A-9FF16BE7E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7A6944-00ED-2FF3-1B0C-423B306E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CCCA-81E2-4C1E-8709-876F9B092E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A3CAD-4ABB-FE83-F2AB-1C486EF4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89A653-AB26-AAC2-B886-4A41A209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8D6-23FB-4CB6-8E51-52DD789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1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8D070-7709-84B4-E20E-5F7F6A9C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34A765-DC47-12D9-3908-52CD4E0F5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684347-20C1-C8D8-3AE9-2D70F36D0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A585C2-F51B-1EFD-7521-EA824120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CCCA-81E2-4C1E-8709-876F9B092E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A09E6-FCD4-A6CA-8B57-CFC193AA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B42F2E-7CF8-B937-BE0D-7B710087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8D6-23FB-4CB6-8E51-52DD789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3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827C14-F097-4E15-2A42-06F560A7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B8C8A4-1090-D45F-093E-C44A0A70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3E97C-01D0-F36B-D02E-99A9017ED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CCCA-81E2-4C1E-8709-876F9B092EAE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9FD4A-23CE-7733-B330-7A0C27148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55F52-EF13-B5DC-B0DA-34F38EA56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4D8D6-23FB-4CB6-8E51-52DD789D1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hina.gitcode.host/programmer/GitBlogs/module_book/tech/CleanCode/#%E7%AC%AC-5-%E7%AB%A0-%E6%A0%BC%E5%BC%8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F20F6-FC3F-798F-6AF7-EDE52FA1E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41E2B936-5336-1B4B-95B3-F026DE8D5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13523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38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50A57-6027-CA55-4797-D4B431A9B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-20211212080217945">
            <a:extLst>
              <a:ext uri="{FF2B5EF4-FFF2-40B4-BE49-F238E27FC236}">
                <a16:creationId xmlns:a16="http://schemas.microsoft.com/office/drawing/2014/main" id="{3F04BA33-14CD-0008-2D6D-7B5728E88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86" y="1442349"/>
            <a:ext cx="7947991" cy="415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03FF38B-D60A-C8A8-19E6-5B731C758EBD}"/>
              </a:ext>
            </a:extLst>
          </p:cNvPr>
          <p:cNvSpPr txBox="1"/>
          <p:nvPr/>
        </p:nvSpPr>
        <p:spPr>
          <a:xfrm>
            <a:off x="955040" y="7144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《</a:t>
            </a:r>
            <a:r>
              <a:rPr lang="zh-CN" altLang="en-US" dirty="0">
                <a:hlinkClick r:id="rId3"/>
              </a:rPr>
              <a:t>代码整洁之道</a:t>
            </a:r>
            <a:r>
              <a:rPr lang="en-US" altLang="zh-CN" dirty="0">
                <a:hlinkClick r:id="rId3"/>
              </a:rPr>
              <a:t>》 | </a:t>
            </a:r>
            <a:r>
              <a:rPr lang="en-US" altLang="zh-CN" dirty="0" err="1">
                <a:hlinkClick r:id="rId3"/>
              </a:rPr>
              <a:t>GitBlogs</a:t>
            </a:r>
            <a:r>
              <a:rPr lang="en-US" altLang="zh-CN" dirty="0">
                <a:hlinkClick r:id="rId3"/>
              </a:rPr>
              <a:t> with Vue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47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8A82D-2A82-B5DB-9D89-57ED4E63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CC18C-CE81-C34F-B7A0-38A76E4C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除了一些法律合规、警告、必要的解释描述信息，其他的注释都应该尽可能避免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不需要的代码直接删除，不要注释保留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35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D5BF8-C3F5-224C-056A-88A42CEDB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66961-2463-55EF-050C-036FEBBC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07AD3-4CAD-09CB-6CB2-C9E7491E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dirty="0"/>
              <a:t>代码块之间要有空行</a:t>
            </a:r>
            <a:endParaRPr lang="en-US" altLang="zh-CN" dirty="0"/>
          </a:p>
          <a:p>
            <a:r>
              <a:rPr lang="zh-CN" altLang="en-US" dirty="0"/>
              <a:t>组件多个每个</a:t>
            </a:r>
            <a:r>
              <a:rPr lang="en-US" altLang="zh-CN" dirty="0"/>
              <a:t>attribute</a:t>
            </a:r>
            <a:r>
              <a:rPr lang="zh-CN" altLang="en-US" dirty="0"/>
              <a:t>一行</a:t>
            </a:r>
            <a:endParaRPr lang="en-US" altLang="zh-CN" dirty="0"/>
          </a:p>
          <a:p>
            <a:r>
              <a:rPr lang="zh-CN" altLang="en-US" dirty="0"/>
              <a:t>相关的代码不要隔太远（变量的声明和使用）</a:t>
            </a:r>
          </a:p>
        </p:txBody>
      </p:sp>
    </p:spTree>
    <p:extLst>
      <p:ext uri="{BB962C8B-B14F-4D97-AF65-F5344CB8AC3E}">
        <p14:creationId xmlns:p14="http://schemas.microsoft.com/office/powerpoint/2010/main" val="364421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6C02E-CB0F-FFD7-3424-6F4D50E12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ABD34-FD24-51DA-2102-526F83F8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对象和数据结构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4A898-EAFA-ADE4-4CCE-46578B230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dirty="0"/>
              <a:t>组内</a:t>
            </a:r>
            <a:r>
              <a:rPr lang="en-US" altLang="zh-CN" dirty="0"/>
              <a:t>DDD</a:t>
            </a:r>
            <a:r>
              <a:rPr lang="zh-CN" altLang="en-US" dirty="0"/>
              <a:t>开发流程（</a:t>
            </a:r>
            <a:r>
              <a:rPr lang="en-US" altLang="zh-CN" dirty="0"/>
              <a:t>Repo</a:t>
            </a:r>
            <a:r>
              <a:rPr lang="zh-CN" altLang="en-US" dirty="0"/>
              <a:t>、</a:t>
            </a:r>
            <a:r>
              <a:rPr lang="en-US" altLang="zh-CN" dirty="0"/>
              <a:t>Service</a:t>
            </a:r>
            <a:r>
              <a:rPr lang="zh-CN" altLang="en-US" dirty="0"/>
              <a:t>、</a:t>
            </a:r>
            <a:r>
              <a:rPr lang="en-US" altLang="zh-CN" dirty="0"/>
              <a:t>Factory</a:t>
            </a:r>
            <a:r>
              <a:rPr lang="zh-CN" altLang="en-US" dirty="0"/>
              <a:t>、</a:t>
            </a:r>
            <a:r>
              <a:rPr lang="en-US" altLang="zh-CN" dirty="0"/>
              <a:t>Store</a:t>
            </a:r>
            <a:r>
              <a:rPr lang="zh-CN" altLang="en-US" dirty="0"/>
              <a:t>、</a:t>
            </a:r>
            <a:r>
              <a:rPr lang="en-US" altLang="zh-CN" dirty="0"/>
              <a:t>Hook</a:t>
            </a:r>
            <a:r>
              <a:rPr lang="zh-CN" altLang="en-US" dirty="0"/>
              <a:t>、</a:t>
            </a:r>
            <a:r>
              <a:rPr lang="en-US" altLang="zh-CN" dirty="0"/>
              <a:t>VO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得墨忒耳律（</a:t>
            </a:r>
            <a:r>
              <a:rPr lang="en-US" altLang="zh-CN" dirty="0"/>
              <a:t>The Law of Demeter</a:t>
            </a:r>
            <a:r>
              <a:rPr lang="zh-CN" altLang="en-US" dirty="0"/>
              <a:t>）：模块不应了解它所操作对象的内部情形（避免</a:t>
            </a:r>
            <a:r>
              <a:rPr lang="en-US" altLang="zh-CN" dirty="0" err="1"/>
              <a:t>a.b.doSomething</a:t>
            </a:r>
            <a:r>
              <a:rPr lang="en-US" altLang="zh-CN" dirty="0"/>
              <a:t>()</a:t>
            </a:r>
            <a:r>
              <a:rPr lang="zh-CN" altLang="en-US" dirty="0"/>
              <a:t>的形式）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35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158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注释</vt:lpstr>
      <vt:lpstr>格式</vt:lpstr>
      <vt:lpstr>对象和数据结构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1113054274@qq.com</dc:creator>
  <cp:lastModifiedBy>1113054274@qq.com</cp:lastModifiedBy>
  <cp:revision>4</cp:revision>
  <dcterms:created xsi:type="dcterms:W3CDTF">2025-03-04T15:06:21Z</dcterms:created>
  <dcterms:modified xsi:type="dcterms:W3CDTF">2025-03-04T17:26:10Z</dcterms:modified>
</cp:coreProperties>
</file>