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8538-4448-4AD0-8AE4-B706A481FFF0}" type="datetimeFigureOut">
              <a:rPr lang="it-IT" smtClean="0"/>
              <a:t>04/03/2016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4B5E-790F-4EEA-A3EC-98323623C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81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8538-4448-4AD0-8AE4-B706A481FFF0}" type="datetimeFigureOut">
              <a:rPr lang="it-IT" smtClean="0"/>
              <a:t>04/03/2016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4B5E-790F-4EEA-A3EC-98323623C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327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8538-4448-4AD0-8AE4-B706A481FFF0}" type="datetimeFigureOut">
              <a:rPr lang="it-IT" smtClean="0"/>
              <a:t>04/03/2016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4B5E-790F-4EEA-A3EC-98323623C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855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8538-4448-4AD0-8AE4-B706A481FFF0}" type="datetimeFigureOut">
              <a:rPr lang="it-IT" smtClean="0"/>
              <a:t>04/03/2016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4B5E-790F-4EEA-A3EC-98323623C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253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8538-4448-4AD0-8AE4-B706A481FFF0}" type="datetimeFigureOut">
              <a:rPr lang="it-IT" smtClean="0"/>
              <a:t>04/03/2016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4B5E-790F-4EEA-A3EC-98323623C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09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8538-4448-4AD0-8AE4-B706A481FFF0}" type="datetimeFigureOut">
              <a:rPr lang="it-IT" smtClean="0"/>
              <a:t>04/03/2016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4B5E-790F-4EEA-A3EC-98323623C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571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8538-4448-4AD0-8AE4-B706A481FFF0}" type="datetimeFigureOut">
              <a:rPr lang="it-IT" smtClean="0"/>
              <a:t>04/03/2016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4B5E-790F-4EEA-A3EC-98323623C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105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8538-4448-4AD0-8AE4-B706A481FFF0}" type="datetimeFigureOut">
              <a:rPr lang="it-IT" smtClean="0"/>
              <a:t>04/03/2016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4B5E-790F-4EEA-A3EC-98323623C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00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8538-4448-4AD0-8AE4-B706A481FFF0}" type="datetimeFigureOut">
              <a:rPr lang="it-IT" smtClean="0"/>
              <a:t>04/03/2016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4B5E-790F-4EEA-A3EC-98323623C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0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8538-4448-4AD0-8AE4-B706A481FFF0}" type="datetimeFigureOut">
              <a:rPr lang="it-IT" smtClean="0"/>
              <a:t>04/03/2016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4B5E-790F-4EEA-A3EC-98323623C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89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8538-4448-4AD0-8AE4-B706A481FFF0}" type="datetimeFigureOut">
              <a:rPr lang="it-IT" smtClean="0"/>
              <a:t>04/03/2016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4B5E-790F-4EEA-A3EC-98323623C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896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8538-4448-4AD0-8AE4-B706A481FFF0}" type="datetimeFigureOut">
              <a:rPr lang="it-IT" smtClean="0"/>
              <a:t>04/03/2016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54B5E-790F-4EEA-A3EC-98323623C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51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5541963" y="402384"/>
            <a:ext cx="1489466" cy="582706"/>
          </a:xfrm>
          <a:prstGeom prst="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Business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5541963" y="1654081"/>
            <a:ext cx="1489466" cy="582706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Dao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5541963" y="3235978"/>
            <a:ext cx="1489466" cy="582706"/>
          </a:xfrm>
          <a:prstGeom prst="rect">
            <a:avLst/>
          </a:prstGeom>
          <a:solidFill>
            <a:srgbClr val="92D050"/>
          </a:solidFill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Model 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5541963" y="4659312"/>
            <a:ext cx="1489466" cy="582706"/>
          </a:xfrm>
          <a:prstGeom prst="rect">
            <a:avLst/>
          </a:prstGeom>
          <a:solidFill>
            <a:srgbClr val="FF0000">
              <a:alpha val="68000"/>
            </a:srgbClr>
          </a:solidFill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View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9586694" y="170769"/>
            <a:ext cx="2034001" cy="9525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 err="1" smtClean="0">
                <a:solidFill>
                  <a:schemeClr val="tx1"/>
                </a:solidFill>
              </a:rPr>
              <a:t>Funz_inserimento</a:t>
            </a:r>
            <a:endParaRPr lang="it-IT" sz="1200" dirty="0" smtClean="0">
              <a:solidFill>
                <a:schemeClr val="tx1"/>
              </a:solidFill>
            </a:endParaRPr>
          </a:p>
          <a:p>
            <a:r>
              <a:rPr lang="it-IT" sz="1200" dirty="0" err="1" smtClean="0">
                <a:solidFill>
                  <a:schemeClr val="tx1"/>
                </a:solidFill>
              </a:rPr>
              <a:t>Funz_modifica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dirty="0" err="1" smtClean="0">
                <a:solidFill>
                  <a:schemeClr val="tx1"/>
                </a:solidFill>
              </a:rPr>
              <a:t>Funz_prelievo</a:t>
            </a:r>
            <a:endParaRPr lang="it-IT" sz="1200" dirty="0" smtClean="0">
              <a:solidFill>
                <a:schemeClr val="tx1"/>
              </a:solidFill>
            </a:endParaRPr>
          </a:p>
          <a:p>
            <a:r>
              <a:rPr lang="it-IT" sz="1200" dirty="0" err="1" smtClean="0">
                <a:solidFill>
                  <a:schemeClr val="tx1"/>
                </a:solidFill>
              </a:rPr>
              <a:t>Funz_ricerca</a:t>
            </a:r>
            <a:endParaRPr lang="it-IT" sz="1200" dirty="0" smtClean="0">
              <a:solidFill>
                <a:schemeClr val="tx1"/>
              </a:solidFill>
            </a:endParaRPr>
          </a:p>
          <a:p>
            <a:r>
              <a:rPr lang="it-IT" sz="1200" dirty="0" err="1" smtClean="0">
                <a:solidFill>
                  <a:schemeClr val="tx1"/>
                </a:solidFill>
              </a:rPr>
              <a:t>Funzione_visualizza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9586694" y="1632389"/>
            <a:ext cx="2034001" cy="6275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 err="1" smtClean="0">
                <a:solidFill>
                  <a:schemeClr val="tx1"/>
                </a:solidFill>
              </a:rPr>
              <a:t>Connessione_magazzino</a:t>
            </a:r>
            <a:endParaRPr lang="it-IT" sz="1200" dirty="0" smtClean="0">
              <a:solidFill>
                <a:schemeClr val="tx1"/>
              </a:solidFill>
            </a:endParaRPr>
          </a:p>
          <a:p>
            <a:r>
              <a:rPr lang="it-IT" sz="1200" dirty="0" err="1" smtClean="0">
                <a:solidFill>
                  <a:schemeClr val="tx1"/>
                </a:solidFill>
              </a:rPr>
              <a:t>Controllo_sessione</a:t>
            </a:r>
            <a:endParaRPr lang="it-IT" sz="1200" dirty="0" smtClean="0">
              <a:solidFill>
                <a:schemeClr val="tx1"/>
              </a:solidFill>
            </a:endParaRPr>
          </a:p>
          <a:p>
            <a:r>
              <a:rPr lang="it-IT" sz="1200" dirty="0" err="1" smtClean="0">
                <a:solidFill>
                  <a:schemeClr val="tx1"/>
                </a:solidFill>
              </a:rPr>
              <a:t>Do_connessione_magazzino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9586694" y="2744013"/>
            <a:ext cx="2419569" cy="15464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 err="1" smtClean="0">
                <a:solidFill>
                  <a:schemeClr val="tx1"/>
                </a:solidFill>
              </a:rPr>
              <a:t>And_maker</a:t>
            </a:r>
            <a:endParaRPr lang="it-IT" sz="1200" dirty="0" smtClean="0">
              <a:solidFill>
                <a:schemeClr val="tx1"/>
              </a:solidFill>
            </a:endParaRPr>
          </a:p>
          <a:p>
            <a:r>
              <a:rPr lang="it-IT" sz="1200" dirty="0" err="1" smtClean="0">
                <a:solidFill>
                  <a:schemeClr val="tx1"/>
                </a:solidFill>
              </a:rPr>
              <a:t>Common_maker</a:t>
            </a:r>
            <a:endParaRPr lang="it-IT" sz="1200" dirty="0" smtClean="0">
              <a:solidFill>
                <a:schemeClr val="tx1"/>
              </a:solidFill>
            </a:endParaRPr>
          </a:p>
          <a:p>
            <a:r>
              <a:rPr lang="it-IT" sz="1200" dirty="0" err="1" smtClean="0">
                <a:solidFill>
                  <a:schemeClr val="tx1"/>
                </a:solidFill>
              </a:rPr>
              <a:t>Creazione_condizioni_modifica</a:t>
            </a:r>
            <a:endParaRPr lang="it-IT" sz="1200" dirty="0" smtClean="0">
              <a:solidFill>
                <a:schemeClr val="tx1"/>
              </a:solidFill>
            </a:endParaRPr>
          </a:p>
          <a:p>
            <a:r>
              <a:rPr lang="it-IT" sz="1200" dirty="0" err="1" smtClean="0">
                <a:solidFill>
                  <a:schemeClr val="tx1"/>
                </a:solidFill>
              </a:rPr>
              <a:t>Creazione_condizioni_ricerca</a:t>
            </a:r>
            <a:endParaRPr lang="it-IT" sz="1200" dirty="0" smtClean="0">
              <a:solidFill>
                <a:schemeClr val="tx1"/>
              </a:solidFill>
            </a:endParaRPr>
          </a:p>
          <a:p>
            <a:r>
              <a:rPr lang="it-IT" sz="1200" dirty="0" err="1" smtClean="0">
                <a:solidFill>
                  <a:schemeClr val="tx1"/>
                </a:solidFill>
              </a:rPr>
              <a:t>Creazione_condizioni_tab_prelievo</a:t>
            </a:r>
            <a:endParaRPr lang="it-IT" sz="1200" dirty="0" smtClean="0">
              <a:solidFill>
                <a:schemeClr val="tx1"/>
              </a:solidFill>
            </a:endParaRPr>
          </a:p>
          <a:p>
            <a:r>
              <a:rPr lang="it-IT" sz="1200" dirty="0" err="1" smtClean="0">
                <a:solidFill>
                  <a:schemeClr val="tx1"/>
                </a:solidFill>
              </a:rPr>
              <a:t>Raggruppamento_prelievo</a:t>
            </a:r>
            <a:endParaRPr lang="it-IT" sz="1200" dirty="0" smtClean="0">
              <a:solidFill>
                <a:schemeClr val="tx1"/>
              </a:solidFill>
            </a:endParaRPr>
          </a:p>
          <a:p>
            <a:r>
              <a:rPr lang="it-IT" sz="1200" dirty="0" err="1" smtClean="0">
                <a:solidFill>
                  <a:schemeClr val="tx1"/>
                </a:solidFill>
              </a:rPr>
              <a:t>Raggruppamento_ricera</a:t>
            </a:r>
            <a:endParaRPr lang="it-IT" sz="1200" dirty="0" smtClean="0">
              <a:solidFill>
                <a:schemeClr val="tx1"/>
              </a:solidFill>
            </a:endParaRPr>
          </a:p>
          <a:p>
            <a:r>
              <a:rPr lang="it-IT" sz="1200" dirty="0" err="1" smtClean="0">
                <a:solidFill>
                  <a:schemeClr val="tx1"/>
                </a:solidFill>
              </a:rPr>
              <a:t>Raggruppamento_visualizza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9586695" y="4557712"/>
            <a:ext cx="1853646" cy="2006600"/>
          </a:xfrm>
          <a:prstGeom prst="rect">
            <a:avLst/>
          </a:prstGeom>
          <a:solidFill>
            <a:srgbClr val="FF0000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 smtClean="0">
                <a:solidFill>
                  <a:schemeClr val="tx1"/>
                </a:solidFill>
              </a:rPr>
              <a:t>Inserimento</a:t>
            </a:r>
          </a:p>
          <a:p>
            <a:r>
              <a:rPr lang="it-IT" sz="1200" dirty="0" err="1" smtClean="0">
                <a:solidFill>
                  <a:schemeClr val="tx1"/>
                </a:solidFill>
              </a:rPr>
              <a:t>Login_magazzino</a:t>
            </a:r>
            <a:endParaRPr lang="it-IT" sz="1200" dirty="0" smtClean="0">
              <a:solidFill>
                <a:schemeClr val="tx1"/>
              </a:solidFill>
            </a:endParaRPr>
          </a:p>
          <a:p>
            <a:r>
              <a:rPr lang="it-IT" sz="1200" dirty="0" err="1" smtClean="0">
                <a:solidFill>
                  <a:schemeClr val="tx1"/>
                </a:solidFill>
              </a:rPr>
              <a:t>Logout</a:t>
            </a:r>
            <a:endParaRPr lang="it-IT" sz="1200" dirty="0" smtClean="0">
              <a:solidFill>
                <a:schemeClr val="tx1"/>
              </a:solidFill>
            </a:endParaRPr>
          </a:p>
          <a:p>
            <a:r>
              <a:rPr lang="it-IT" sz="1200" dirty="0" err="1" smtClean="0">
                <a:solidFill>
                  <a:schemeClr val="tx1"/>
                </a:solidFill>
              </a:rPr>
              <a:t>Menu_magazzino</a:t>
            </a:r>
            <a:endParaRPr lang="it-IT" sz="1200" dirty="0" smtClean="0">
              <a:solidFill>
                <a:schemeClr val="tx1"/>
              </a:solidFill>
            </a:endParaRPr>
          </a:p>
          <a:p>
            <a:r>
              <a:rPr lang="it-IT" sz="1200" dirty="0" smtClean="0">
                <a:solidFill>
                  <a:schemeClr val="tx1"/>
                </a:solidFill>
              </a:rPr>
              <a:t>Modifica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Prelievo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Ricerca</a:t>
            </a:r>
          </a:p>
          <a:p>
            <a:r>
              <a:rPr lang="it-IT" sz="1200" dirty="0" err="1" smtClean="0">
                <a:solidFill>
                  <a:schemeClr val="tx1"/>
                </a:solidFill>
              </a:rPr>
              <a:t>Tabella_prelievo</a:t>
            </a:r>
            <a:endParaRPr lang="it-IT" sz="1200" dirty="0" smtClean="0">
              <a:solidFill>
                <a:schemeClr val="tx1"/>
              </a:solidFill>
            </a:endParaRPr>
          </a:p>
          <a:p>
            <a:r>
              <a:rPr lang="it-IT" sz="1200" dirty="0" smtClean="0">
                <a:solidFill>
                  <a:schemeClr val="tx1"/>
                </a:solidFill>
              </a:rPr>
              <a:t>Visualizza2</a:t>
            </a:r>
          </a:p>
          <a:p>
            <a:r>
              <a:rPr lang="it-IT" sz="1200" dirty="0" err="1" smtClean="0">
                <a:solidFill>
                  <a:schemeClr val="bg1"/>
                </a:solidFill>
              </a:rPr>
              <a:t>Calendar</a:t>
            </a:r>
            <a:endParaRPr lang="it-IT" sz="1200" dirty="0" smtClean="0">
              <a:solidFill>
                <a:schemeClr val="bg1"/>
              </a:solidFill>
            </a:endParaRPr>
          </a:p>
          <a:p>
            <a:r>
              <a:rPr lang="it-IT" sz="1200" dirty="0" err="1" smtClean="0">
                <a:solidFill>
                  <a:schemeClr val="bg1"/>
                </a:solidFill>
              </a:rPr>
              <a:t>Calendar-it</a:t>
            </a:r>
            <a:endParaRPr lang="it-IT" sz="1200" dirty="0">
              <a:solidFill>
                <a:schemeClr val="bg1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3387530" y="402384"/>
            <a:ext cx="1409700" cy="743407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50800" dist="50800" dir="540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 err="1" smtClean="0"/>
              <a:t>Mevo</a:t>
            </a:r>
            <a:endParaRPr lang="it-IT" sz="4000" dirty="0"/>
          </a:p>
        </p:txBody>
      </p:sp>
      <p:sp>
        <p:nvSpPr>
          <p:cNvPr id="15" name="Rettangolo 14"/>
          <p:cNvSpPr/>
          <p:nvPr/>
        </p:nvSpPr>
        <p:spPr>
          <a:xfrm>
            <a:off x="7882329" y="5481637"/>
            <a:ext cx="850900" cy="488950"/>
          </a:xfrm>
          <a:prstGeom prst="rect">
            <a:avLst/>
          </a:prstGeom>
          <a:solidFill>
            <a:srgbClr val="C00000"/>
          </a:solidFill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jquery</a:t>
            </a:r>
            <a:endParaRPr lang="it-IT" sz="1400" dirty="0"/>
          </a:p>
        </p:txBody>
      </p:sp>
      <p:sp>
        <p:nvSpPr>
          <p:cNvPr id="16" name="Rettangolo 15"/>
          <p:cNvSpPr/>
          <p:nvPr/>
        </p:nvSpPr>
        <p:spPr>
          <a:xfrm>
            <a:off x="7879545" y="6075362"/>
            <a:ext cx="850900" cy="488950"/>
          </a:xfrm>
          <a:prstGeom prst="rect">
            <a:avLst/>
          </a:prstGeom>
          <a:solidFill>
            <a:srgbClr val="C00000"/>
          </a:solidFill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js</a:t>
            </a:r>
            <a:endParaRPr lang="it-IT" sz="1400" dirty="0"/>
          </a:p>
        </p:txBody>
      </p:sp>
      <p:cxnSp>
        <p:nvCxnSpPr>
          <p:cNvPr id="18" name="Connettore 2 17"/>
          <p:cNvCxnSpPr>
            <a:stCxn id="12" idx="3"/>
            <a:endCxn id="4" idx="1"/>
          </p:cNvCxnSpPr>
          <p:nvPr/>
        </p:nvCxnSpPr>
        <p:spPr>
          <a:xfrm flipV="1">
            <a:off x="4797230" y="693737"/>
            <a:ext cx="744733" cy="80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2" idx="3"/>
            <a:endCxn id="5" idx="1"/>
          </p:cNvCxnSpPr>
          <p:nvPr/>
        </p:nvCxnSpPr>
        <p:spPr>
          <a:xfrm>
            <a:off x="4797230" y="774088"/>
            <a:ext cx="744733" cy="117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12" idx="3"/>
            <a:endCxn id="6" idx="1"/>
          </p:cNvCxnSpPr>
          <p:nvPr/>
        </p:nvCxnSpPr>
        <p:spPr>
          <a:xfrm>
            <a:off x="4797230" y="774088"/>
            <a:ext cx="744733" cy="275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2" idx="3"/>
            <a:endCxn id="7" idx="1"/>
          </p:cNvCxnSpPr>
          <p:nvPr/>
        </p:nvCxnSpPr>
        <p:spPr>
          <a:xfrm>
            <a:off x="4797230" y="774088"/>
            <a:ext cx="744733" cy="417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4 28"/>
          <p:cNvCxnSpPr>
            <a:stCxn id="7" idx="2"/>
          </p:cNvCxnSpPr>
          <p:nvPr/>
        </p:nvCxnSpPr>
        <p:spPr>
          <a:xfrm rot="16200000" flipH="1">
            <a:off x="6452632" y="5076081"/>
            <a:ext cx="1107795" cy="143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6286696" y="5726112"/>
            <a:ext cx="1439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7" idx="3"/>
          </p:cNvCxnSpPr>
          <p:nvPr/>
        </p:nvCxnSpPr>
        <p:spPr>
          <a:xfrm>
            <a:off x="7031429" y="4950665"/>
            <a:ext cx="2384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6" idx="3"/>
          </p:cNvCxnSpPr>
          <p:nvPr/>
        </p:nvCxnSpPr>
        <p:spPr>
          <a:xfrm flipV="1">
            <a:off x="7031429" y="3517219"/>
            <a:ext cx="2384034" cy="10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5" idx="3"/>
          </p:cNvCxnSpPr>
          <p:nvPr/>
        </p:nvCxnSpPr>
        <p:spPr>
          <a:xfrm>
            <a:off x="7031429" y="1945434"/>
            <a:ext cx="2384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>
            <a:stCxn id="4" idx="3"/>
          </p:cNvCxnSpPr>
          <p:nvPr/>
        </p:nvCxnSpPr>
        <p:spPr>
          <a:xfrm>
            <a:off x="7031429" y="693737"/>
            <a:ext cx="2384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8730445" y="5726112"/>
            <a:ext cx="685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/>
          <p:nvPr/>
        </p:nvCxnSpPr>
        <p:spPr>
          <a:xfrm>
            <a:off x="8752607" y="6319837"/>
            <a:ext cx="685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tangolo 60"/>
          <p:cNvSpPr/>
          <p:nvPr/>
        </p:nvSpPr>
        <p:spPr>
          <a:xfrm>
            <a:off x="1545704" y="2178441"/>
            <a:ext cx="747394" cy="545108"/>
          </a:xfrm>
          <a:prstGeom prst="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Business</a:t>
            </a:r>
          </a:p>
          <a:p>
            <a:pPr algn="ctr"/>
            <a:r>
              <a:rPr lang="it-IT" sz="1200" dirty="0" smtClean="0"/>
              <a:t>manager</a:t>
            </a:r>
            <a:endParaRPr lang="it-IT" sz="1200" dirty="0"/>
          </a:p>
        </p:txBody>
      </p:sp>
      <p:sp>
        <p:nvSpPr>
          <p:cNvPr id="62" name="Rettangolo 61"/>
          <p:cNvSpPr/>
          <p:nvPr/>
        </p:nvSpPr>
        <p:spPr>
          <a:xfrm>
            <a:off x="1570110" y="3226674"/>
            <a:ext cx="747394" cy="531256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Data</a:t>
            </a:r>
          </a:p>
          <a:p>
            <a:pPr algn="ctr"/>
            <a:r>
              <a:rPr lang="it-IT" sz="1200" dirty="0" smtClean="0"/>
              <a:t>Access object </a:t>
            </a:r>
            <a:endParaRPr lang="it-IT" sz="1200" dirty="0"/>
          </a:p>
        </p:txBody>
      </p:sp>
      <p:sp>
        <p:nvSpPr>
          <p:cNvPr id="63" name="Rettangolo 62"/>
          <p:cNvSpPr/>
          <p:nvPr/>
        </p:nvSpPr>
        <p:spPr>
          <a:xfrm>
            <a:off x="2802201" y="2198905"/>
            <a:ext cx="747394" cy="545108"/>
          </a:xfrm>
          <a:prstGeom prst="rect">
            <a:avLst/>
          </a:prstGeom>
          <a:solidFill>
            <a:srgbClr val="92D050"/>
          </a:solidFill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Model </a:t>
            </a:r>
            <a:endParaRPr lang="it-IT" sz="1200" dirty="0"/>
          </a:p>
        </p:txBody>
      </p:sp>
      <p:sp>
        <p:nvSpPr>
          <p:cNvPr id="64" name="Rettangolo 63"/>
          <p:cNvSpPr/>
          <p:nvPr/>
        </p:nvSpPr>
        <p:spPr>
          <a:xfrm>
            <a:off x="304269" y="2178441"/>
            <a:ext cx="747394" cy="545108"/>
          </a:xfrm>
          <a:prstGeom prst="rect">
            <a:avLst/>
          </a:prstGeom>
          <a:solidFill>
            <a:srgbClr val="FF0000">
              <a:alpha val="68000"/>
            </a:srgbClr>
          </a:solidFill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 smtClean="0"/>
              <a:t>View</a:t>
            </a:r>
            <a:r>
              <a:rPr lang="it-IT" sz="1200" dirty="0" smtClean="0"/>
              <a:t> </a:t>
            </a:r>
            <a:endParaRPr lang="it-IT" sz="1200" dirty="0"/>
          </a:p>
        </p:txBody>
      </p:sp>
      <p:sp>
        <p:nvSpPr>
          <p:cNvPr id="85" name="Freccia bidirezionale orizzontale 84"/>
          <p:cNvSpPr/>
          <p:nvPr/>
        </p:nvSpPr>
        <p:spPr>
          <a:xfrm>
            <a:off x="1085877" y="2378636"/>
            <a:ext cx="440675" cy="2232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Freccia bidirezionale orizzontale 85"/>
          <p:cNvSpPr/>
          <p:nvPr/>
        </p:nvSpPr>
        <p:spPr>
          <a:xfrm>
            <a:off x="2327312" y="2378636"/>
            <a:ext cx="440675" cy="2232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Freccia bidirezionale orizzontale 86"/>
          <p:cNvSpPr/>
          <p:nvPr/>
        </p:nvSpPr>
        <p:spPr>
          <a:xfrm rot="5400000">
            <a:off x="1706595" y="2852729"/>
            <a:ext cx="440675" cy="2232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CasellaDiTesto 87"/>
          <p:cNvSpPr txBox="1"/>
          <p:nvPr/>
        </p:nvSpPr>
        <p:spPr>
          <a:xfrm>
            <a:off x="385590" y="402384"/>
            <a:ext cx="2056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Architettura </a:t>
            </a:r>
            <a:r>
              <a:rPr lang="it-IT" sz="2800" dirty="0" err="1"/>
              <a:t>M</a:t>
            </a:r>
            <a:r>
              <a:rPr lang="it-IT" sz="2800" dirty="0" err="1" smtClean="0"/>
              <a:t>evo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046787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43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Windows</dc:creator>
  <cp:lastModifiedBy>Windows</cp:lastModifiedBy>
  <cp:revision>6</cp:revision>
  <dcterms:created xsi:type="dcterms:W3CDTF">2016-03-04T10:37:07Z</dcterms:created>
  <dcterms:modified xsi:type="dcterms:W3CDTF">2016-03-04T11:37:36Z</dcterms:modified>
</cp:coreProperties>
</file>