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791" autoAdjust="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68A3-5480-46E3-BCC3-902C71875418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3A2A-EAC7-4165-8D35-56C45F61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29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0" y="1066800"/>
            <a:ext cx="0" cy="5791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094510" y="1066800"/>
            <a:ext cx="0" cy="5791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71"/>
            <a:ext cx="9094510" cy="682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0886" y="1066800"/>
            <a:ext cx="0" cy="5791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67800" y="1066800"/>
            <a:ext cx="0" cy="5791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5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/>
          <a:stretch/>
        </p:blipFill>
        <p:spPr bwMode="auto">
          <a:xfrm>
            <a:off x="93120" y="10886"/>
            <a:ext cx="9029109" cy="68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3120" y="76200"/>
            <a:ext cx="0" cy="6781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089572" y="1066800"/>
            <a:ext cx="0" cy="5791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3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60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88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" y="0"/>
            <a:ext cx="91345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3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886"/>
            <a:ext cx="9120073" cy="684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5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344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18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345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40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04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6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03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"/>
            <a:ext cx="9067800" cy="683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16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4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48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98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81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77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86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R. Grossman</dc:creator>
  <cp:lastModifiedBy>Colby Sato</cp:lastModifiedBy>
  <cp:revision>4</cp:revision>
  <cp:lastPrinted>2012-09-29T21:30:47Z</cp:lastPrinted>
  <dcterms:created xsi:type="dcterms:W3CDTF">2012-09-29T20:24:09Z</dcterms:created>
  <dcterms:modified xsi:type="dcterms:W3CDTF">2012-09-30T07:03:22Z</dcterms:modified>
</cp:coreProperties>
</file>