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858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8191F1B1-F151-41D1-9111-D13131F1F171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320" y="427037"/>
            <a:ext cx="9475560" cy="6584808"/>
            <a:chOff x="274320" y="974867"/>
            <a:chExt cx="9475560" cy="6584808"/>
          </a:xfrm>
        </p:grpSpPr>
        <p:sp>
          <p:nvSpPr>
            <p:cNvPr id="37" name="CustomShape 1"/>
            <p:cNvSpPr/>
            <p:nvPr/>
          </p:nvSpPr>
          <p:spPr>
            <a:xfrm>
              <a:off x="6035040" y="1722708"/>
              <a:ext cx="676080" cy="4998107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</p:sp>
        <p:sp>
          <p:nvSpPr>
            <p:cNvPr id="38" name="Line 2"/>
            <p:cNvSpPr/>
            <p:nvPr/>
          </p:nvSpPr>
          <p:spPr>
            <a:xfrm>
              <a:off x="1188720" y="6720815"/>
              <a:ext cx="856116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39" name="Line 3"/>
            <p:cNvSpPr/>
            <p:nvPr/>
          </p:nvSpPr>
          <p:spPr>
            <a:xfrm flipV="1">
              <a:off x="1188720" y="974867"/>
              <a:ext cx="0" cy="5745947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</p:sp>
        <p:sp>
          <p:nvSpPr>
            <p:cNvPr id="40" name="CustomShape 4"/>
            <p:cNvSpPr/>
            <p:nvPr/>
          </p:nvSpPr>
          <p:spPr>
            <a:xfrm>
              <a:off x="1495800" y="1618158"/>
              <a:ext cx="675720" cy="5102657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</p:sp>
        <p:sp>
          <p:nvSpPr>
            <p:cNvPr id="41" name="CustomShape 5"/>
            <p:cNvSpPr/>
            <p:nvPr/>
          </p:nvSpPr>
          <p:spPr>
            <a:xfrm>
              <a:off x="3727440" y="1722708"/>
              <a:ext cx="676080" cy="4998107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</p:sp>
        <p:sp>
          <p:nvSpPr>
            <p:cNvPr id="42" name="CustomShape 6"/>
            <p:cNvSpPr/>
            <p:nvPr/>
          </p:nvSpPr>
          <p:spPr>
            <a:xfrm>
              <a:off x="1495800" y="4091689"/>
              <a:ext cx="921600" cy="2629126"/>
            </a:xfrm>
            <a:prstGeom prst="rect">
              <a:avLst/>
            </a:prstGeom>
            <a:solidFill>
              <a:srgbClr val="3DEB3D"/>
            </a:solidFill>
            <a:ln>
              <a:solidFill>
                <a:srgbClr val="808080"/>
              </a:solidFill>
            </a:ln>
          </p:spPr>
        </p:sp>
        <p:sp>
          <p:nvSpPr>
            <p:cNvPr id="43" name="CustomShape 7"/>
            <p:cNvSpPr/>
            <p:nvPr/>
          </p:nvSpPr>
          <p:spPr>
            <a:xfrm>
              <a:off x="2602080" y="5185159"/>
              <a:ext cx="921600" cy="1535656"/>
            </a:xfrm>
            <a:prstGeom prst="rect">
              <a:avLst/>
            </a:prstGeom>
            <a:solidFill>
              <a:srgbClr val="3DEB3D"/>
            </a:solidFill>
            <a:ln>
              <a:solidFill>
                <a:srgbClr val="808080"/>
              </a:solidFill>
            </a:ln>
          </p:spPr>
        </p:sp>
        <p:sp>
          <p:nvSpPr>
            <p:cNvPr id="44" name="CustomShape 8"/>
            <p:cNvSpPr/>
            <p:nvPr/>
          </p:nvSpPr>
          <p:spPr>
            <a:xfrm>
              <a:off x="3727440" y="5185159"/>
              <a:ext cx="921240" cy="1535656"/>
            </a:xfrm>
            <a:prstGeom prst="rect">
              <a:avLst/>
            </a:prstGeom>
            <a:solidFill>
              <a:srgbClr val="3DEB3D"/>
            </a:solidFill>
            <a:ln>
              <a:solidFill>
                <a:srgbClr val="808080"/>
              </a:solidFill>
            </a:ln>
          </p:spPr>
        </p:sp>
        <p:sp>
          <p:nvSpPr>
            <p:cNvPr id="45" name="CustomShape 9"/>
            <p:cNvSpPr/>
            <p:nvPr/>
          </p:nvSpPr>
          <p:spPr>
            <a:xfrm>
              <a:off x="4879080" y="5185159"/>
              <a:ext cx="921600" cy="1535656"/>
            </a:xfrm>
            <a:prstGeom prst="rect">
              <a:avLst/>
            </a:prstGeom>
            <a:solidFill>
              <a:srgbClr val="3DEB3D"/>
            </a:solidFill>
            <a:ln>
              <a:solidFill>
                <a:srgbClr val="808080"/>
              </a:solidFill>
            </a:ln>
          </p:spPr>
        </p:sp>
        <p:sp>
          <p:nvSpPr>
            <p:cNvPr id="46" name="TextShape 10"/>
            <p:cNvSpPr txBox="1"/>
            <p:nvPr/>
          </p:nvSpPr>
          <p:spPr>
            <a:xfrm>
              <a:off x="1371600" y="6945905"/>
              <a:ext cx="1055880" cy="59163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pPr algn="r"/>
              <a:r>
                <a:rPr lang="en-US"/>
                <a:t>Sunday</a:t>
              </a:r>
              <a:endParaRPr/>
            </a:p>
          </p:txBody>
        </p:sp>
        <p:sp>
          <p:nvSpPr>
            <p:cNvPr id="47" name="TextShape 11"/>
            <p:cNvSpPr txBox="1"/>
            <p:nvPr/>
          </p:nvSpPr>
          <p:spPr>
            <a:xfrm>
              <a:off x="2427480" y="6968045"/>
              <a:ext cx="1069560" cy="59163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pPr algn="r"/>
              <a:r>
                <a:rPr lang="en-US"/>
                <a:t>Monday</a:t>
              </a:r>
              <a:endParaRPr/>
            </a:p>
          </p:txBody>
        </p:sp>
        <p:sp>
          <p:nvSpPr>
            <p:cNvPr id="48" name="TextShape 12"/>
            <p:cNvSpPr txBox="1"/>
            <p:nvPr/>
          </p:nvSpPr>
          <p:spPr>
            <a:xfrm>
              <a:off x="3566160" y="6968045"/>
              <a:ext cx="1099800" cy="59163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pPr algn="r"/>
              <a:r>
                <a:rPr lang="en-US"/>
                <a:t>Tuesday</a:t>
              </a:r>
              <a:endParaRPr/>
            </a:p>
          </p:txBody>
        </p:sp>
        <p:sp>
          <p:nvSpPr>
            <p:cNvPr id="49" name="TextShape 13"/>
            <p:cNvSpPr txBox="1"/>
            <p:nvPr/>
          </p:nvSpPr>
          <p:spPr>
            <a:xfrm>
              <a:off x="4663440" y="6968045"/>
              <a:ext cx="1384200" cy="59163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pPr algn="r"/>
              <a:r>
                <a:rPr lang="en-US"/>
                <a:t>Wednesday</a:t>
              </a:r>
              <a:endParaRPr/>
            </a:p>
          </p:txBody>
        </p:sp>
        <p:sp>
          <p:nvSpPr>
            <p:cNvPr id="50" name="CustomShape 14"/>
            <p:cNvSpPr/>
            <p:nvPr/>
          </p:nvSpPr>
          <p:spPr>
            <a:xfrm>
              <a:off x="6036120" y="5185159"/>
              <a:ext cx="921600" cy="1535656"/>
            </a:xfrm>
            <a:prstGeom prst="rect">
              <a:avLst/>
            </a:prstGeom>
            <a:solidFill>
              <a:srgbClr val="3DEB3D"/>
            </a:solidFill>
            <a:ln>
              <a:solidFill>
                <a:srgbClr val="808080"/>
              </a:solidFill>
            </a:ln>
          </p:spPr>
        </p:sp>
        <p:sp>
          <p:nvSpPr>
            <p:cNvPr id="51" name="CustomShape 15"/>
            <p:cNvSpPr/>
            <p:nvPr/>
          </p:nvSpPr>
          <p:spPr>
            <a:xfrm>
              <a:off x="7199280" y="5185159"/>
              <a:ext cx="921600" cy="1535656"/>
            </a:xfrm>
            <a:prstGeom prst="rect">
              <a:avLst/>
            </a:prstGeom>
            <a:solidFill>
              <a:srgbClr val="3DEB3D"/>
            </a:solidFill>
            <a:ln>
              <a:solidFill>
                <a:srgbClr val="808080"/>
              </a:solidFill>
            </a:ln>
          </p:spPr>
        </p:sp>
        <p:sp>
          <p:nvSpPr>
            <p:cNvPr id="52" name="CustomShape 16"/>
            <p:cNvSpPr/>
            <p:nvPr/>
          </p:nvSpPr>
          <p:spPr>
            <a:xfrm>
              <a:off x="8334720" y="5185159"/>
              <a:ext cx="921600" cy="1535656"/>
            </a:xfrm>
            <a:prstGeom prst="rect">
              <a:avLst/>
            </a:prstGeom>
            <a:solidFill>
              <a:srgbClr val="3DEB3D"/>
            </a:solidFill>
            <a:ln>
              <a:solidFill>
                <a:srgbClr val="808080"/>
              </a:solidFill>
            </a:ln>
          </p:spPr>
        </p:sp>
        <p:sp>
          <p:nvSpPr>
            <p:cNvPr id="53" name="TextShape 17"/>
            <p:cNvSpPr txBox="1"/>
            <p:nvPr/>
          </p:nvSpPr>
          <p:spPr>
            <a:xfrm>
              <a:off x="6047640" y="6968045"/>
              <a:ext cx="1280520" cy="59163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pPr algn="r"/>
              <a:r>
                <a:rPr lang="en-US"/>
                <a:t>Thursday</a:t>
              </a:r>
              <a:endParaRPr/>
            </a:p>
          </p:txBody>
        </p:sp>
        <p:sp>
          <p:nvSpPr>
            <p:cNvPr id="54" name="TextShape 18"/>
            <p:cNvSpPr txBox="1"/>
            <p:nvPr/>
          </p:nvSpPr>
          <p:spPr>
            <a:xfrm>
              <a:off x="7234920" y="6968045"/>
              <a:ext cx="1280880" cy="59163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pPr algn="r"/>
              <a:r>
                <a:rPr lang="en-US"/>
                <a:t>Friday</a:t>
              </a:r>
              <a:endParaRPr/>
            </a:p>
          </p:txBody>
        </p:sp>
        <p:sp>
          <p:nvSpPr>
            <p:cNvPr id="55" name="TextShape 19"/>
            <p:cNvSpPr txBox="1"/>
            <p:nvPr/>
          </p:nvSpPr>
          <p:spPr>
            <a:xfrm>
              <a:off x="8268840" y="6968045"/>
              <a:ext cx="1280880" cy="59163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pPr algn="r"/>
              <a:r>
                <a:rPr lang="en-US"/>
                <a:t>Saturday</a:t>
              </a:r>
              <a:endParaRPr/>
            </a:p>
          </p:txBody>
        </p:sp>
        <p:sp>
          <p:nvSpPr>
            <p:cNvPr id="56" name="TextShape 20"/>
            <p:cNvSpPr txBox="1"/>
            <p:nvPr/>
          </p:nvSpPr>
          <p:spPr>
            <a:xfrm>
              <a:off x="274320" y="2625528"/>
              <a:ext cx="1280160" cy="1028895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/>
                <a:t>Stove </a:t>
              </a:r>
              <a:endParaRPr/>
            </a:p>
            <a:p>
              <a:r>
                <a:rPr lang="en-US"/>
                <a:t>Usage</a:t>
              </a:r>
              <a:endParaRPr/>
            </a:p>
          </p:txBody>
        </p:sp>
        <p:sp>
          <p:nvSpPr>
            <p:cNvPr id="57" name="CustomShape 21"/>
            <p:cNvSpPr/>
            <p:nvPr/>
          </p:nvSpPr>
          <p:spPr>
            <a:xfrm>
              <a:off x="7315200" y="2117117"/>
              <a:ext cx="274320" cy="46863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</p:sp>
        <p:sp>
          <p:nvSpPr>
            <p:cNvPr id="58" name="CustomShape 22"/>
            <p:cNvSpPr/>
            <p:nvPr/>
          </p:nvSpPr>
          <p:spPr>
            <a:xfrm>
              <a:off x="7315200" y="2898167"/>
              <a:ext cx="274320" cy="468630"/>
            </a:xfrm>
            <a:prstGeom prst="rect">
              <a:avLst/>
            </a:prstGeom>
            <a:solidFill>
              <a:srgbClr val="3DEB3D"/>
            </a:solidFill>
            <a:ln>
              <a:solidFill>
                <a:srgbClr val="808080"/>
              </a:solidFill>
            </a:ln>
          </p:spPr>
        </p:sp>
        <p:sp>
          <p:nvSpPr>
            <p:cNvPr id="59" name="TextShape 23"/>
            <p:cNvSpPr txBox="1"/>
            <p:nvPr/>
          </p:nvSpPr>
          <p:spPr>
            <a:xfrm>
              <a:off x="7572960" y="2083907"/>
              <a:ext cx="1645920" cy="59163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/>
                <a:t>GRANT</a:t>
              </a:r>
              <a:endParaRPr/>
            </a:p>
          </p:txBody>
        </p:sp>
        <p:sp>
          <p:nvSpPr>
            <p:cNvPr id="60" name="TextShape 24"/>
            <p:cNvSpPr txBox="1"/>
            <p:nvPr/>
          </p:nvSpPr>
          <p:spPr>
            <a:xfrm>
              <a:off x="7572960" y="2883407"/>
              <a:ext cx="1645920" cy="591630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 dirty="0"/>
                <a:t>PATRICIA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645920" y="813186"/>
            <a:ext cx="6783948" cy="1447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en-US" sz="3600" dirty="0"/>
              <a:t>Life expectancy physically is </a:t>
            </a:r>
            <a:endParaRPr lang="en-US" sz="3600" dirty="0" smtClean="0"/>
          </a:p>
          <a:p>
            <a:pPr algn="ctr"/>
            <a:r>
              <a:rPr lang="en-US" sz="3600" dirty="0" smtClean="0"/>
              <a:t>13 </a:t>
            </a:r>
            <a:r>
              <a:rPr lang="en-US" sz="3600" dirty="0"/>
              <a:t>years according to NAHB</a:t>
            </a:r>
            <a:r>
              <a:rPr lang="en-US" sz="3600" dirty="0" smtClean="0"/>
              <a:t>.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Buying Patterns of</a:t>
            </a:r>
            <a:endParaRPr sz="3600" dirty="0"/>
          </a:p>
        </p:txBody>
      </p:sp>
      <p:sp>
        <p:nvSpPr>
          <p:cNvPr id="62" name="TextShape 2"/>
          <p:cNvSpPr txBox="1"/>
          <p:nvPr/>
        </p:nvSpPr>
        <p:spPr>
          <a:xfrm>
            <a:off x="1645920" y="2991408"/>
            <a:ext cx="3084120" cy="162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/>
            <a:r>
              <a:rPr lang="en-US" sz="4400" dirty="0"/>
              <a:t>Grant </a:t>
            </a:r>
            <a:endParaRPr sz="4400" dirty="0"/>
          </a:p>
          <a:p>
            <a:pPr algn="r"/>
            <a:endParaRPr sz="2400" dirty="0"/>
          </a:p>
          <a:p>
            <a:pPr algn="r"/>
            <a:r>
              <a:rPr lang="en-US" sz="2800" dirty="0"/>
              <a:t>Something </a:t>
            </a:r>
            <a:r>
              <a:rPr lang="en-US" sz="2800" dirty="0" smtClean="0"/>
              <a:t>breaks</a:t>
            </a:r>
            <a:endParaRPr sz="2800" dirty="0"/>
          </a:p>
          <a:p>
            <a:pPr algn="r"/>
            <a:r>
              <a:rPr lang="en-US" sz="2800" dirty="0" smtClean="0"/>
              <a:t>Moves houses</a:t>
            </a:r>
            <a:endParaRPr sz="2800" dirty="0"/>
          </a:p>
          <a:p>
            <a:pPr algn="r"/>
            <a:r>
              <a:rPr lang="en-US" sz="2800" dirty="0"/>
              <a:t>No loyalty </a:t>
            </a:r>
            <a:r>
              <a:rPr lang="en-US" sz="2800" dirty="0" smtClean="0"/>
              <a:t>brand</a:t>
            </a:r>
            <a:endParaRPr sz="2800" dirty="0"/>
          </a:p>
          <a:p>
            <a:pPr algn="r"/>
            <a:r>
              <a:rPr lang="en-US" sz="2800" dirty="0"/>
              <a:t>It's a storage area</a:t>
            </a:r>
            <a:endParaRPr sz="2800" dirty="0"/>
          </a:p>
        </p:txBody>
      </p:sp>
      <p:sp>
        <p:nvSpPr>
          <p:cNvPr id="63" name="TextShape 3"/>
          <p:cNvSpPr txBox="1"/>
          <p:nvPr/>
        </p:nvSpPr>
        <p:spPr>
          <a:xfrm>
            <a:off x="4957777" y="2962098"/>
            <a:ext cx="3527280" cy="18820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4400" dirty="0" smtClean="0"/>
              <a:t>Patricia</a:t>
            </a:r>
            <a:endParaRPr lang="en-US" sz="2800" dirty="0"/>
          </a:p>
          <a:p>
            <a:endParaRPr sz="2400" dirty="0"/>
          </a:p>
          <a:p>
            <a:r>
              <a:rPr lang="en-US" sz="2800" dirty="0"/>
              <a:t>Tiny fixes are routine</a:t>
            </a:r>
            <a:endParaRPr sz="2800" dirty="0"/>
          </a:p>
          <a:p>
            <a:r>
              <a:rPr lang="en-US" sz="2800" dirty="0" smtClean="0"/>
              <a:t>Buys for more comfort</a:t>
            </a:r>
            <a:endParaRPr sz="2800" dirty="0"/>
          </a:p>
          <a:p>
            <a:r>
              <a:rPr lang="en-US" sz="2800" dirty="0"/>
              <a:t>More </a:t>
            </a:r>
            <a:r>
              <a:rPr lang="en-US" sz="2800" dirty="0" smtClean="0"/>
              <a:t>burners, More </a:t>
            </a:r>
            <a:r>
              <a:rPr lang="en-US" sz="2800" dirty="0"/>
              <a:t>food</a:t>
            </a:r>
            <a:endParaRPr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ompletes </a:t>
            </a:r>
            <a:r>
              <a:rPr lang="en-US" sz="2800" dirty="0"/>
              <a:t>the kitchen</a:t>
            </a:r>
            <a:endParaRPr sz="2800" dirty="0"/>
          </a:p>
          <a:p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Sato</dc:creator>
  <cp:lastModifiedBy>Colby Sato</cp:lastModifiedBy>
  <cp:revision>2</cp:revision>
  <dcterms:modified xsi:type="dcterms:W3CDTF">2012-09-20T06:00:27Z</dcterms:modified>
</cp:coreProperties>
</file>