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6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DD7264-4EB4-4638-BBBC-CAB1BA984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2"/>
            <a:ext cx="9710151" cy="4789923"/>
          </a:xfrm>
        </p:spPr>
        <p:txBody>
          <a:bodyPr>
            <a:noAutofit/>
          </a:bodyPr>
          <a:lstStyle/>
          <a:p>
            <a:pPr algn="ctr"/>
            <a:r>
              <a:rPr lang="ru-RU" sz="3600" dirty="0"/>
              <a:t>Применение информационных технологий для научных исследований в области автоматизации и управления технологическими процессами и производствами. Специализированные прикладные информационные системы, применяемые для научных исследований в области автоматизации и управления технологическими процессами и производствами.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47282D-6EEA-4D61-BDEB-C9339B828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4033" y="6057796"/>
            <a:ext cx="2162826" cy="611927"/>
          </a:xfrm>
        </p:spPr>
        <p:txBody>
          <a:bodyPr/>
          <a:lstStyle/>
          <a:p>
            <a:r>
              <a:rPr lang="ru-RU" dirty="0"/>
              <a:t>Потапов И.П.</a:t>
            </a:r>
          </a:p>
        </p:txBody>
      </p:sp>
    </p:spTree>
    <p:extLst>
      <p:ext uri="{BB962C8B-B14F-4D97-AF65-F5344CB8AC3E}">
        <p14:creationId xmlns:p14="http://schemas.microsoft.com/office/powerpoint/2010/main" val="2698425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F49AEE-0A37-48FE-8397-2D65B87B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9022"/>
            <a:ext cx="9905998" cy="1017777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BA6ABB-2EE3-40DA-8057-B4669717B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126541"/>
            <a:ext cx="10295020" cy="5290302"/>
          </a:xfrm>
        </p:spPr>
        <p:txBody>
          <a:bodyPr>
            <a:normAutofit/>
          </a:bodyPr>
          <a:lstStyle/>
          <a:p>
            <a:r>
              <a:rPr lang="ru-RU" dirty="0"/>
              <a:t>Нейронные сети представляют собой мощный инструмент для оптимизации и управления различными технологическими процессами.</a:t>
            </a:r>
          </a:p>
          <a:p>
            <a:r>
              <a:rPr lang="ru-RU" dirty="0"/>
              <a:t>Специализированные прикладные информационные системы являются важным инструментом для проведения научных исследований и решения задач в области автоматизации и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1659732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8AFBBA-7047-4FAE-9B5D-F95E3BEA2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00234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F49AEE-0A37-48FE-8397-2D65B87B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9022"/>
            <a:ext cx="9905998" cy="1017777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Цели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BA6ABB-2EE3-40DA-8057-B4669717B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67326"/>
            <a:ext cx="9905999" cy="4523875"/>
          </a:xfrm>
        </p:spPr>
        <p:txBody>
          <a:bodyPr/>
          <a:lstStyle/>
          <a:p>
            <a:r>
              <a:rPr lang="ru-RU" dirty="0"/>
              <a:t>Изучение возможности использования информационных технологий, </a:t>
            </a:r>
            <a:br>
              <a:rPr lang="ru-RU" dirty="0"/>
            </a:br>
            <a:r>
              <a:rPr lang="ru-RU" dirty="0"/>
              <a:t>и в частности нейронных сетей, для оптимизации и автоматизации процессов управления и контроля в различных технологических процессах и производствах.</a:t>
            </a:r>
          </a:p>
          <a:p>
            <a:r>
              <a:rPr lang="ru-RU" dirty="0"/>
              <a:t>Изучение специализированных прикладных информационных систем, используемых для научных исследований в сфере автоматизации и управления процессами и производствами.</a:t>
            </a:r>
          </a:p>
        </p:txBody>
      </p:sp>
    </p:spTree>
    <p:extLst>
      <p:ext uri="{BB962C8B-B14F-4D97-AF65-F5344CB8AC3E}">
        <p14:creationId xmlns:p14="http://schemas.microsoft.com/office/powerpoint/2010/main" val="251877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F49AEE-0A37-48FE-8397-2D65B87B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9022"/>
            <a:ext cx="9905998" cy="1017777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BA6ABB-2EE3-40DA-8057-B4669717B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335087"/>
            <a:ext cx="9905999" cy="3541714"/>
          </a:xfrm>
        </p:spPr>
        <p:txBody>
          <a:bodyPr/>
          <a:lstStyle/>
          <a:p>
            <a:r>
              <a:rPr lang="ru-RU" dirty="0"/>
              <a:t>Нейронная сеть - это тип искусственного интеллекта, который имитирует работу человеческого мозга. Нейронные сети способны обрабатывать, анализировать и интерпретировать большие объемы данных, что делает их идеальными для применения в научных исследованиях.</a:t>
            </a:r>
          </a:p>
        </p:txBody>
      </p:sp>
    </p:spTree>
    <p:extLst>
      <p:ext uri="{BB962C8B-B14F-4D97-AF65-F5344CB8AC3E}">
        <p14:creationId xmlns:p14="http://schemas.microsoft.com/office/powerpoint/2010/main" val="327657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F49AEE-0A37-48FE-8397-2D65B87B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9022"/>
            <a:ext cx="9905998" cy="1017777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Применение нейронных сетей в научных исследованиях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BA6ABB-2EE3-40DA-8057-B4669717B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126541"/>
            <a:ext cx="10295020" cy="5290302"/>
          </a:xfrm>
        </p:spPr>
        <p:txBody>
          <a:bodyPr>
            <a:normAutofit fontScale="92500"/>
          </a:bodyPr>
          <a:lstStyle/>
          <a:p>
            <a:r>
              <a:rPr lang="ru-RU" dirty="0"/>
              <a:t>Прогнозирование: нейронные сети могут быть использованы для прогнозирования поведения систем и процессов, что может помочь в принятии решений и оптимизации управления. </a:t>
            </a:r>
          </a:p>
          <a:p>
            <a:r>
              <a:rPr lang="ru-RU" dirty="0"/>
              <a:t>Распознавание образов: нейронные сети также могут использоваться для распознавания и классификации различных образов и объектов, что важно для анализа данных, полученных от различных датчиков и приборов. </a:t>
            </a:r>
          </a:p>
          <a:p>
            <a:r>
              <a:rPr lang="ru-RU" dirty="0"/>
              <a:t>Кластеризация и сегментация данных: нейронные сети позволяют автоматически определять кластеры и сегменты данных, что облегчает их анализ и интерпретацию. </a:t>
            </a:r>
          </a:p>
          <a:p>
            <a:r>
              <a:rPr lang="ru-RU" dirty="0"/>
              <a:t>Обнаружение аномалий: нейронные сети можно использовать для обнаружения аномалий в данных, которые могут указывать на проблемы или сбои в работе систем.</a:t>
            </a:r>
          </a:p>
        </p:txBody>
      </p:sp>
    </p:spTree>
    <p:extLst>
      <p:ext uri="{BB962C8B-B14F-4D97-AF65-F5344CB8AC3E}">
        <p14:creationId xmlns:p14="http://schemas.microsoft.com/office/powerpoint/2010/main" val="244220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F49AEE-0A37-48FE-8397-2D65B87B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9022"/>
            <a:ext cx="9905998" cy="1017777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Автоматизация и управление технологическими процессами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BA6ABB-2EE3-40DA-8057-B4669717B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126541"/>
            <a:ext cx="10295020" cy="5290302"/>
          </a:xfrm>
        </p:spPr>
        <p:txBody>
          <a:bodyPr>
            <a:normAutofit/>
          </a:bodyPr>
          <a:lstStyle/>
          <a:p>
            <a:r>
              <a:rPr lang="ru-RU" dirty="0"/>
              <a:t>Мониторинг и контроль: нейронные сети помогают автоматизировать процесс мониторинга и контроля, позволяя быстро и точно реагировать на изменения в работе системы. </a:t>
            </a:r>
          </a:p>
          <a:p>
            <a:r>
              <a:rPr lang="ru-RU" dirty="0"/>
              <a:t>Управление ресурсами: нейронные сети используются для оптимального распределения ресурсов и управления ими, что позволяет повысить эффективность работы системы и снизить затраты. </a:t>
            </a:r>
          </a:p>
          <a:p>
            <a:r>
              <a:rPr lang="ru-RU" dirty="0"/>
              <a:t>Оптимизация процессов: нейронные сети способны анализировать данные и находить оптимальные решения для различных задач, что может привести к улучшению качества продукции и снижению затрат.</a:t>
            </a:r>
          </a:p>
        </p:txBody>
      </p:sp>
    </p:spTree>
    <p:extLst>
      <p:ext uri="{BB962C8B-B14F-4D97-AF65-F5344CB8AC3E}">
        <p14:creationId xmlns:p14="http://schemas.microsoft.com/office/powerpoint/2010/main" val="178911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F49AEE-0A37-48FE-8397-2D65B87B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9022"/>
            <a:ext cx="9905998" cy="1017777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Примеры применения нейронных сетей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BA6ABB-2EE3-40DA-8057-B4669717B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126541"/>
            <a:ext cx="10295020" cy="5290302"/>
          </a:xfrm>
        </p:spPr>
        <p:txBody>
          <a:bodyPr>
            <a:normAutofit/>
          </a:bodyPr>
          <a:lstStyle/>
          <a:p>
            <a:r>
              <a:rPr lang="ru-RU" dirty="0"/>
              <a:t>Промышленность: от нефтехимической и металлургической до пищевой и текстильной промышленности, нейронные сети успешно применяются для оптимизации процессов, сокращения затрат и повышения качества продукции. </a:t>
            </a:r>
          </a:p>
          <a:p>
            <a:r>
              <a:rPr lang="ru-RU" dirty="0"/>
              <a:t>Энергетика: нейронные сети применяются для оптимизации потребления энергии, прогнозирования спроса на энергию, а также для мониторинга и контроля состояния энергосистем. </a:t>
            </a:r>
          </a:p>
          <a:p>
            <a:r>
              <a:rPr lang="ru-RU" dirty="0"/>
              <a:t>Транспорт: нейронные сети активно используются в логистике, оптимизации маршрутов, управлении транспортными потоками и т.д.</a:t>
            </a:r>
          </a:p>
        </p:txBody>
      </p:sp>
    </p:spTree>
    <p:extLst>
      <p:ext uri="{BB962C8B-B14F-4D97-AF65-F5344CB8AC3E}">
        <p14:creationId xmlns:p14="http://schemas.microsoft.com/office/powerpoint/2010/main" val="1143480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F49AEE-0A37-48FE-8397-2D65B87B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9022"/>
            <a:ext cx="9905998" cy="1017777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Определение специализированной прикладной информационной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BA6ABB-2EE3-40DA-8057-B4669717B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126541"/>
            <a:ext cx="10295020" cy="5290302"/>
          </a:xfrm>
        </p:spPr>
        <p:txBody>
          <a:bodyPr>
            <a:normAutofit/>
          </a:bodyPr>
          <a:lstStyle/>
          <a:p>
            <a:r>
              <a:rPr lang="ru-RU" dirty="0"/>
              <a:t>Специализированная прикладная информационная система - это компьютерная программа или комплекс программ, предназначенный для решения конкретных задач в определённой области знаний. Такие системы могут использоваться для сбора и обработки данных, моделирования и анализа процессов, прогнозирования, управления ресурсами, автоматизации контроля и других целей.</a:t>
            </a:r>
          </a:p>
        </p:txBody>
      </p:sp>
    </p:spTree>
    <p:extLst>
      <p:ext uri="{BB962C8B-B14F-4D97-AF65-F5344CB8AC3E}">
        <p14:creationId xmlns:p14="http://schemas.microsoft.com/office/powerpoint/2010/main" val="179341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F49AEE-0A37-48FE-8397-2D65B87B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9022"/>
            <a:ext cx="9905998" cy="1017777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Функции СПИС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BA6ABB-2EE3-40DA-8057-B4669717B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126541"/>
            <a:ext cx="10295020" cy="5290302"/>
          </a:xfrm>
        </p:spPr>
        <p:txBody>
          <a:bodyPr>
            <a:normAutofit/>
          </a:bodyPr>
          <a:lstStyle/>
          <a:p>
            <a:r>
              <a:rPr lang="ru-RU" dirty="0"/>
              <a:t>Сбор и обработка данных.</a:t>
            </a:r>
          </a:p>
          <a:p>
            <a:r>
              <a:rPr lang="ru-RU" dirty="0"/>
              <a:t>Моделирование и анализ процессов.</a:t>
            </a:r>
          </a:p>
          <a:p>
            <a:r>
              <a:rPr lang="ru-RU" dirty="0"/>
              <a:t>Прогнозирование и оптимизация.</a:t>
            </a:r>
          </a:p>
          <a:p>
            <a:r>
              <a:rPr lang="ru-RU" dirty="0"/>
              <a:t>Управление ресурсами.</a:t>
            </a:r>
          </a:p>
          <a:p>
            <a:r>
              <a:rPr lang="ru-RU" dirty="0"/>
              <a:t>Автоматизация контроля и мониторинга.</a:t>
            </a:r>
          </a:p>
        </p:txBody>
      </p:sp>
    </p:spTree>
    <p:extLst>
      <p:ext uri="{BB962C8B-B14F-4D97-AF65-F5344CB8AC3E}">
        <p14:creationId xmlns:p14="http://schemas.microsoft.com/office/powerpoint/2010/main" val="2894163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F49AEE-0A37-48FE-8397-2D65B87B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9022"/>
            <a:ext cx="9905998" cy="1017777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Примеры успешных проектов с использованием СПИС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BA6ABB-2EE3-40DA-8057-B4669717B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126541"/>
            <a:ext cx="10295020" cy="529030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 нефтегазовой отрасли - информационные системы для оптимизации процессов добычи, переработки и транспортировки нефти и газа (например, SAP, </a:t>
            </a:r>
            <a:r>
              <a:rPr lang="ru-RU" dirty="0" err="1"/>
              <a:t>Oracle</a:t>
            </a:r>
            <a:r>
              <a:rPr lang="ru-RU" dirty="0"/>
              <a:t>).</a:t>
            </a:r>
          </a:p>
          <a:p>
            <a:r>
              <a:rPr lang="ru-RU" dirty="0"/>
              <a:t>В металлургической промышленности - системы для автоматизации процессов производства и контроля качества продукции (например, </a:t>
            </a:r>
            <a:r>
              <a:rPr lang="ru-RU" dirty="0" err="1"/>
              <a:t>Siemens</a:t>
            </a:r>
            <a:r>
              <a:rPr lang="ru-RU" dirty="0"/>
              <a:t>, </a:t>
            </a:r>
            <a:r>
              <a:rPr lang="ru-RU" dirty="0" err="1"/>
              <a:t>Rockwell</a:t>
            </a:r>
            <a:r>
              <a:rPr lang="ru-RU" dirty="0"/>
              <a:t> </a:t>
            </a:r>
            <a:r>
              <a:rPr lang="ru-RU" dirty="0" err="1"/>
              <a:t>Automation</a:t>
            </a:r>
            <a:r>
              <a:rPr lang="ru-RU" dirty="0"/>
              <a:t>).</a:t>
            </a:r>
          </a:p>
          <a:p>
            <a:r>
              <a:rPr lang="ru-RU" dirty="0"/>
              <a:t>В пищевой промышленности - системы контроля качества и безопасности продукции, автоматизации производственных процессов (например, </a:t>
            </a:r>
            <a:r>
              <a:rPr lang="ru-RU" dirty="0" err="1"/>
              <a:t>Food</a:t>
            </a:r>
            <a:r>
              <a:rPr lang="ru-RU" dirty="0"/>
              <a:t> </a:t>
            </a:r>
            <a:r>
              <a:rPr lang="ru-RU" dirty="0" err="1"/>
              <a:t>Safety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 от компании TÜV SÜD).</a:t>
            </a:r>
          </a:p>
          <a:p>
            <a:r>
              <a:rPr lang="ru-RU" dirty="0"/>
              <a:t>В транспортной отрасли - системы управления логистикой и транспортными потоками (например, </a:t>
            </a:r>
            <a:r>
              <a:rPr lang="ru-RU" dirty="0" err="1"/>
              <a:t>TransCAD</a:t>
            </a:r>
            <a:r>
              <a:rPr lang="ru-RU" dirty="0"/>
              <a:t>, PTV VISSIM).</a:t>
            </a:r>
          </a:p>
          <a:p>
            <a:r>
              <a:rPr lang="ru-RU" dirty="0"/>
              <a:t>В энергетике - системы оптимизации потребления энергии и управления энергосистемой (например, GE </a:t>
            </a:r>
            <a:r>
              <a:rPr lang="ru-RU" dirty="0" err="1"/>
              <a:t>Energy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 </a:t>
            </a:r>
            <a:r>
              <a:rPr lang="ru-RU" dirty="0" err="1"/>
              <a:t>Systems</a:t>
            </a:r>
            <a:r>
              <a:rPr lang="ru-RU" dirty="0"/>
              <a:t>, </a:t>
            </a:r>
            <a:r>
              <a:rPr lang="ru-RU" dirty="0" err="1"/>
              <a:t>Siemens</a:t>
            </a:r>
            <a:r>
              <a:rPr lang="ru-RU" dirty="0"/>
              <a:t> </a:t>
            </a:r>
            <a:r>
              <a:rPr lang="ru-RU" dirty="0" err="1"/>
              <a:t>Energy</a:t>
            </a:r>
            <a:r>
              <a:rPr lang="ru-RU" dirty="0"/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1698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321</TotalTime>
  <Words>619</Words>
  <Application>Microsoft Office PowerPoint</Application>
  <PresentationFormat>Широкоэкранный</PresentationFormat>
  <Paragraphs>38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Tw Cen MT</vt:lpstr>
      <vt:lpstr>Контур</vt:lpstr>
      <vt:lpstr>Применение информационных технологий для научных исследований в области автоматизации и управления технологическими процессами и производствами. Специализированные прикладные информационные системы, применяемые для научных исследований в области автоматизации и управления технологическими процессами и производствами.</vt:lpstr>
      <vt:lpstr>Цели исследования</vt:lpstr>
      <vt:lpstr>Нейронные сети</vt:lpstr>
      <vt:lpstr>Применение нейронных сетей в научных исследованиях</vt:lpstr>
      <vt:lpstr>Автоматизация и управление технологическими процессами</vt:lpstr>
      <vt:lpstr>Примеры применения нейронных сетей</vt:lpstr>
      <vt:lpstr>Определение специализированной прикладной информационной системы</vt:lpstr>
      <vt:lpstr>Функции СПИС</vt:lpstr>
      <vt:lpstr>Примеры успешных проектов с использованием СПИС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информационных технологий для научных исследований в области автоматизации и управления технологическими процессами и производствами. Специализированные прикладные информационные системы, применяемые для научных исследований в области автоматизации и управления технологическими процессами и производствами.</dc:title>
  <dc:creator>Anton Fedosov</dc:creator>
  <cp:lastModifiedBy>Anton Fedosov</cp:lastModifiedBy>
  <cp:revision>10</cp:revision>
  <dcterms:created xsi:type="dcterms:W3CDTF">2024-03-02T20:49:15Z</dcterms:created>
  <dcterms:modified xsi:type="dcterms:W3CDTF">2024-03-03T02:10:44Z</dcterms:modified>
</cp:coreProperties>
</file>