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64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3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817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16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10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79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95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877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35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0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92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9653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68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4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2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6071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2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8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  <p:sldLayoutId id="2147484096" r:id="rId12"/>
    <p:sldLayoutId id="2147484097" r:id="rId13"/>
    <p:sldLayoutId id="2147484098" r:id="rId14"/>
    <p:sldLayoutId id="2147484099" r:id="rId15"/>
    <p:sldLayoutId id="2147484100" r:id="rId16"/>
    <p:sldLayoutId id="21474841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0D1C449-1CDC-48D5-AD57-1B442F5D6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0025"/>
            <a:ext cx="9144000" cy="2387600"/>
          </a:xfrm>
        </p:spPr>
        <p:txBody>
          <a:bodyPr/>
          <a:lstStyle/>
          <a:p>
            <a:r>
              <a:rPr lang="en-US" sz="6600" b="1" err="1">
                <a:latin typeface="Harrington" panose="04040505050A02020702" pitchFamily="82" charset="0"/>
              </a:rPr>
              <a:t>ExploreBooks</a:t>
            </a:r>
            <a:endParaRPr lang="en-US" sz="6600" b="1">
              <a:latin typeface="Harrington" panose="04040505050A02020702" pitchFamily="82" charset="0"/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D5DCD8C6-4A30-400E-924F-7F57F28B1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5665" y="3591319"/>
            <a:ext cx="7720669" cy="1588650"/>
          </a:xfrm>
        </p:spPr>
        <p:txBody>
          <a:bodyPr numCol="1"/>
          <a:lstStyle/>
          <a:p>
            <a:pPr algn="l"/>
            <a:r>
              <a:rPr lang="en-US" sz="2800">
                <a:latin typeface="Gabriola" panose="04040605051002020D02" pitchFamily="82" charset="0"/>
              </a:rPr>
              <a:t>       Absolvent:			</a:t>
            </a:r>
            <a:r>
              <a:rPr lang="ro-RO" sz="2800">
                <a:latin typeface="Gabriola" panose="04040605051002020D02" pitchFamily="82" charset="0"/>
              </a:rPr>
              <a:t>		       </a:t>
            </a:r>
            <a:r>
              <a:rPr lang="en-US" sz="2800">
                <a:latin typeface="Gabriola" panose="04040605051002020D02" pitchFamily="82" charset="0"/>
              </a:rPr>
              <a:t>	     Coordonator </a:t>
            </a:r>
            <a:r>
              <a:rPr lang="ro-RO" sz="2800">
                <a:latin typeface="Gabriola" panose="04040605051002020D02" pitchFamily="82" charset="0"/>
              </a:rPr>
              <a:t>științific:</a:t>
            </a:r>
            <a:endParaRPr lang="en-US" sz="2800">
              <a:latin typeface="Gabriola" panose="04040605051002020D02" pitchFamily="82" charset="0"/>
            </a:endParaRPr>
          </a:p>
          <a:p>
            <a:pPr algn="l"/>
            <a:r>
              <a:rPr lang="en-US" sz="2800">
                <a:latin typeface="Gabriola" panose="04040605051002020D02" pitchFamily="82" charset="0"/>
              </a:rPr>
              <a:t>       Corfu Alexandru</a:t>
            </a:r>
            <a:r>
              <a:rPr lang="ro-RO" sz="2800">
                <a:latin typeface="Gabriola" panose="04040605051002020D02" pitchFamily="82" charset="0"/>
              </a:rPr>
              <a:t>				     Drd. Colab. Olariu Florin</a:t>
            </a:r>
            <a:endParaRPr lang="en-US" sz="280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87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23ED8CD-210D-40C9-813E-69EACE9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>
                <a:latin typeface="Palatino Linotype" panose="02040502050505030304" pitchFamily="18" charset="0"/>
              </a:rPr>
              <a:t>Cuprins</a:t>
            </a:r>
            <a:endParaRPr lang="en-US" b="1">
              <a:latin typeface="Palatino Linotype" panose="02040502050505030304" pitchFamily="18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3F3A8D4-CEFE-4019-AA00-491ECA5B8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069" y="2556932"/>
            <a:ext cx="9601196" cy="3318936"/>
          </a:xfrm>
        </p:spPr>
        <p:txBody>
          <a:bodyPr>
            <a:normAutofit lnSpcReduction="10000"/>
          </a:bodyPr>
          <a:lstStyle/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solidFill>
                  <a:schemeClr val="accent6">
                    <a:lumMod val="50000"/>
                  </a:schemeClr>
                </a:solidFill>
                <a:latin typeface="Gabriola" panose="04040605051002020D02" pitchFamily="82" charset="0"/>
              </a:rPr>
              <a:t>Tema și motivația lucrării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solidFill>
                  <a:schemeClr val="accent6">
                    <a:lumMod val="50000"/>
                  </a:schemeClr>
                </a:solidFill>
                <a:latin typeface="Gabriola" panose="04040605051002020D02" pitchFamily="82" charset="0"/>
              </a:rPr>
              <a:t>Contribuții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solidFill>
                  <a:schemeClr val="accent6">
                    <a:lumMod val="50000"/>
                  </a:schemeClr>
                </a:solidFill>
                <a:latin typeface="Gabriola" panose="04040605051002020D02" pitchFamily="82" charset="0"/>
              </a:rPr>
              <a:t>Tehnologiile utilizate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solidFill>
                  <a:schemeClr val="accent6">
                    <a:lumMod val="50000"/>
                  </a:schemeClr>
                </a:solidFill>
                <a:latin typeface="Gabriola" panose="04040605051002020D02" pitchFamily="82" charset="0"/>
              </a:rPr>
              <a:t>Concepte abordate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 err="1">
                <a:solidFill>
                  <a:schemeClr val="accent6">
                    <a:lumMod val="50000"/>
                  </a:schemeClr>
                </a:solidFill>
                <a:latin typeface="Gabriola" panose="04040605051002020D02" pitchFamily="82" charset="0"/>
              </a:rPr>
              <a:t>Demo</a:t>
            </a:r>
            <a:endParaRPr lang="ro-RO" sz="2800">
              <a:solidFill>
                <a:schemeClr val="accent6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solidFill>
                  <a:schemeClr val="accent6">
                    <a:lumMod val="50000"/>
                  </a:schemeClr>
                </a:solidFill>
                <a:latin typeface="Gabriola" panose="04040605051002020D02" pitchFamily="82" charset="0"/>
              </a:rPr>
              <a:t>Concluzii</a:t>
            </a:r>
            <a:endParaRPr lang="en-US" sz="2800">
              <a:solidFill>
                <a:schemeClr val="accent6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17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26B12FB-A50C-4C3C-AD0C-D886A9E7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>
                <a:latin typeface="Palatino Linotype" panose="02040502050505030304" pitchFamily="18" charset="0"/>
              </a:rPr>
              <a:t>Tema și motivația lucrării</a:t>
            </a:r>
            <a:endParaRPr lang="en-US" b="1">
              <a:latin typeface="Palatino Linotype" panose="02040502050505030304" pitchFamily="18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6591A51-8401-444E-A16D-8D5134A9B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Aplicație realizată pentru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44F6A4-E61E-4D26-8946-1F1D3881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>
                <a:latin typeface="Palatino Linotype" panose="02040502050505030304" pitchFamily="18" charset="0"/>
              </a:rPr>
              <a:t>Contribuții</a:t>
            </a:r>
            <a:endParaRPr lang="en-US" b="1">
              <a:latin typeface="Palatino Linotype" panose="02040502050505030304" pitchFamily="18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564887E-F43F-4446-BC59-166C634BB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E430F7C-367C-4232-9B3F-237E35CF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>
                <a:latin typeface="Palatino Linotype" panose="02040502050505030304" pitchFamily="18" charset="0"/>
              </a:rPr>
              <a:t>Tehnologiile </a:t>
            </a:r>
            <a:r>
              <a:rPr lang="en-US" b="1" err="1">
                <a:latin typeface="Palatino Linotype" panose="02040502050505030304" pitchFamily="18" charset="0"/>
              </a:rPr>
              <a:t>utilizate</a:t>
            </a:r>
            <a:endParaRPr lang="en-US" b="1">
              <a:latin typeface="Palatino Linotype" panose="02040502050505030304" pitchFamily="18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5A99387-AE5F-45F5-8C9A-F0DB4C914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5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300FC1D-3B33-496F-8D65-16A8D18C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err="1">
                <a:latin typeface="Palatino Linotype" panose="02040502050505030304" pitchFamily="18" charset="0"/>
              </a:rPr>
              <a:t>Concepte</a:t>
            </a:r>
            <a:r>
              <a:rPr lang="en-US" b="1">
                <a:latin typeface="Palatino Linotype" panose="02040502050505030304" pitchFamily="18" charset="0"/>
              </a:rPr>
              <a:t> </a:t>
            </a:r>
            <a:r>
              <a:rPr lang="en-US" b="1" err="1">
                <a:latin typeface="Palatino Linotype" panose="02040502050505030304" pitchFamily="18" charset="0"/>
              </a:rPr>
              <a:t>abordate</a:t>
            </a:r>
            <a:endParaRPr lang="en-US" b="1">
              <a:latin typeface="Palatino Linotype" panose="02040502050505030304" pitchFamily="18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0555C8A-FD4F-4B95-AB61-692E0F6DE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8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95EE26D-EA47-4C0F-859C-6211E9F9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Palatino Linotype" panose="0204050205050503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4715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787117F-C480-4CA6-B7C7-0CE94FDD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err="1">
                <a:latin typeface="Palatino Linotype" panose="02040502050505030304" pitchFamily="18" charset="0"/>
              </a:rPr>
              <a:t>Concluzii</a:t>
            </a:r>
            <a:endParaRPr lang="en-US" b="1">
              <a:latin typeface="Palatino Linotype" panose="02040502050505030304" pitchFamily="18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DF5B156-9D7C-49EC-8FC2-13520FC94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Experiența dobândită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8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>
            <a:extLst>
              <a:ext uri="{FF2B5EF4-FFF2-40B4-BE49-F238E27FC236}">
                <a16:creationId xmlns:a16="http://schemas.microsoft.com/office/drawing/2014/main" id="{BAAF27E7-85F6-4CF1-9E36-17BE1F8F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>
                <a:latin typeface="Palatino Linotype" panose="02040502050505030304" pitchFamily="18" charset="0"/>
              </a:rPr>
              <a:t>Vă mulțumesc!</a:t>
            </a:r>
            <a:endParaRPr lang="en-US" b="1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6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Portocaliu galbe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116</TotalTime>
  <Words>35</Words>
  <Application>Microsoft Office PowerPoint</Application>
  <PresentationFormat>Ecran lat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5" baseType="lpstr">
      <vt:lpstr>Arial</vt:lpstr>
      <vt:lpstr>Gabriola</vt:lpstr>
      <vt:lpstr>Garamond</vt:lpstr>
      <vt:lpstr>Harrington</vt:lpstr>
      <vt:lpstr>Palatino Linotype</vt:lpstr>
      <vt:lpstr>Organic</vt:lpstr>
      <vt:lpstr>ExploreBooks</vt:lpstr>
      <vt:lpstr>Cuprins</vt:lpstr>
      <vt:lpstr>Tema și motivația lucrării</vt:lpstr>
      <vt:lpstr>Contribuții</vt:lpstr>
      <vt:lpstr>Tehnologiile utilizate</vt:lpstr>
      <vt:lpstr>Concepte abordate</vt:lpstr>
      <vt:lpstr>Demo</vt:lpstr>
      <vt:lpstr>Concluzii</vt:lpstr>
      <vt:lpstr>Vă mulțumesc!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ExploreBooks</dc:title>
  <dc:creator>Corfu Alexandru</dc:creator>
  <cp:lastModifiedBy>Corfu Alexandru</cp:lastModifiedBy>
  <cp:revision>10</cp:revision>
  <dcterms:created xsi:type="dcterms:W3CDTF">2018-06-28T13:45:15Z</dcterms:created>
  <dcterms:modified xsi:type="dcterms:W3CDTF">2018-06-28T15:41:46Z</dcterms:modified>
</cp:coreProperties>
</file>