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71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44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6005-0395-4D0E-9653-7BA27BF40DDA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0ECC-6B4B-41C2-8885-7ACAF071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Gestionarea cărților se realizează prin plasarea acestora în 4 categorii: </a:t>
            </a:r>
            <a:r>
              <a:rPr lang="ro-RO" i="1"/>
              <a:t>Plan to read, Reading, Read </a:t>
            </a:r>
            <a:r>
              <a:rPr lang="ro-RO" i="0"/>
              <a:t>și </a:t>
            </a:r>
            <a:r>
              <a:rPr lang="ro-RO" i="1"/>
              <a:t>Favorites</a:t>
            </a:r>
            <a:endParaRPr lang="ro-RO" i="0"/>
          </a:p>
          <a:p>
            <a:r>
              <a:rPr lang="ro-RO" i="0"/>
              <a:t>Citirea cărților: deschiderea unui modal ce permite vizualizarea acestora direct din aplicație</a:t>
            </a:r>
          </a:p>
          <a:p>
            <a:r>
              <a:rPr lang="ro-RO" i="0"/>
              <a:t>Exprimarea opiniei: prin lăsarea de comentarii aferente cărții respective, marcarea capitolelor favorite, dar și prin nota acordată acesteia</a:t>
            </a:r>
            <a:endParaRPr lang="ro-RO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Sistem creat astfel încât fiecare utilizator poate să contribuie prin diverse tipuri de recomandări: </a:t>
            </a:r>
          </a:p>
          <a:p>
            <a:r>
              <a:rPr lang="ro-RO"/>
              <a:t>	-recomandarea unei cărți similare cărții citite/vizitate</a:t>
            </a:r>
          </a:p>
          <a:p>
            <a:r>
              <a:rPr lang="ro-RO"/>
              <a:t>	-recomandarile din secțiunea </a:t>
            </a:r>
            <a:r>
              <a:rPr lang="ro-RO" i="1"/>
              <a:t>List of books</a:t>
            </a:r>
            <a:r>
              <a:rPr lang="ro-RO" i="0"/>
              <a:t> – crearea unor liste de cărți, pe diverse criterii alese de utilizator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</a:t>
            </a:r>
            <a:r>
              <a:rPr lang="ro-RO"/>
              <a:t>Sistemul de recomandări bazat pe aplicație va genera utilizatorului recomandări de cărți pe baza istoricului acestuia</a:t>
            </a:r>
          </a:p>
          <a:p>
            <a:r>
              <a:rPr lang="en-US"/>
              <a:t>&gt;Dac</a:t>
            </a:r>
            <a:r>
              <a:rPr lang="ro-RO"/>
              <a:t>ă este un utilizator nou, va genera cartea cu cea mai mare medie a notelor din aplicație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6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Abordarea originală a constat prin tema, alegerea tehnologiilor și felul cum au fost folosite acestea în cadrul aplicației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Comunitatea reprezintă tot ce ține de interacțiunile realizate între utilizatori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&gt;ASP.NET:</a:t>
            </a:r>
            <a:endParaRPr lang="ro-RO"/>
          </a:p>
          <a:p>
            <a:r>
              <a:rPr lang="ro-RO"/>
              <a:t>	</a:t>
            </a:r>
            <a:r>
              <a:rPr lang="en-US"/>
              <a:t>&gt;ASP.NET Core 2.0 MVC</a:t>
            </a:r>
            <a:endParaRPr lang="ro-RO"/>
          </a:p>
          <a:p>
            <a:r>
              <a:rPr lang="ro-RO"/>
              <a:t>	</a:t>
            </a:r>
            <a:r>
              <a:rPr lang="en-US"/>
              <a:t>&gt;.NET framework</a:t>
            </a:r>
          </a:p>
          <a:p>
            <a:r>
              <a:rPr lang="en-US"/>
              <a:t>	&gt;Entity Framework</a:t>
            </a:r>
          </a:p>
          <a:p>
            <a:r>
              <a:rPr lang="en-US"/>
              <a:t>	&gt;Identity</a:t>
            </a:r>
          </a:p>
          <a:p>
            <a:r>
              <a:rPr lang="en-US"/>
              <a:t>&gt;JavaScript:</a:t>
            </a:r>
          </a:p>
          <a:p>
            <a:r>
              <a:rPr lang="en-US"/>
              <a:t>	&gt;jQuery</a:t>
            </a:r>
          </a:p>
          <a:p>
            <a:r>
              <a:rPr lang="en-US"/>
              <a:t>	&gt;AJAX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&gt;Autentificarea unui utilizator</a:t>
            </a:r>
          </a:p>
          <a:p>
            <a:r>
              <a:rPr lang="en-US"/>
              <a:t>&gt;Navigarea prin paginile aplicatiei: Profile, Settings, Explore, List of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&gt;Concepte legate de diverse pattern-uri arhitecturale (Onion, MVC) sau repository pattern</a:t>
            </a:r>
          </a:p>
          <a:p>
            <a:r>
              <a:rPr lang="en-US"/>
              <a:t>&gt;</a:t>
            </a:r>
            <a:r>
              <a:rPr lang="ro-RO"/>
              <a:t>Tehnologiile aprofundate: </a:t>
            </a:r>
          </a:p>
          <a:p>
            <a:r>
              <a:rPr lang="ro-RO"/>
              <a:t>	</a:t>
            </a:r>
            <a:r>
              <a:rPr lang="en-US"/>
              <a:t>&gt;</a:t>
            </a:r>
            <a:r>
              <a:rPr lang="ro-RO"/>
              <a:t>ușurința folosirii funcționalităților oferite de .NET framework</a:t>
            </a:r>
            <a:endParaRPr lang="en-US"/>
          </a:p>
          <a:p>
            <a:r>
              <a:rPr lang="en-US"/>
              <a:t>	&gt;</a:t>
            </a:r>
            <a:r>
              <a:rPr lang="ro-RO"/>
              <a:t>o mai bună înțelegere a elementelor de pe front, dar și a limbajului JavaScript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1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9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7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5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6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07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35EB83-58DA-4F12-BC5C-B8CA458719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D1C449-1CDC-48D5-AD57-1B442F5D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025"/>
            <a:ext cx="9144000" cy="2387600"/>
          </a:xfrm>
        </p:spPr>
        <p:txBody>
          <a:bodyPr/>
          <a:lstStyle/>
          <a:p>
            <a:r>
              <a:rPr lang="en-US" sz="6600" b="1" err="1">
                <a:latin typeface="Harrington" panose="04040505050A02020702" pitchFamily="82" charset="0"/>
              </a:rPr>
              <a:t>ExploreBooks</a:t>
            </a:r>
            <a:endParaRPr lang="en-US" sz="6600" b="1">
              <a:latin typeface="Harrington" panose="04040505050A02020702" pitchFamily="82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DCD8C6-4A30-400E-924F-7F57F28B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65" y="3591319"/>
            <a:ext cx="7720669" cy="1588650"/>
          </a:xfrm>
        </p:spPr>
        <p:txBody>
          <a:bodyPr numCol="1"/>
          <a:lstStyle/>
          <a:p>
            <a:pPr algn="l"/>
            <a:r>
              <a:rPr lang="en-US" sz="2800">
                <a:latin typeface="Gabriola" panose="04040605051002020D02" pitchFamily="82" charset="0"/>
              </a:rPr>
              <a:t>       Absolvent:			</a:t>
            </a:r>
            <a:r>
              <a:rPr lang="ro-RO" sz="2800">
                <a:latin typeface="Gabriola" panose="04040605051002020D02" pitchFamily="82" charset="0"/>
              </a:rPr>
              <a:t>		       </a:t>
            </a:r>
            <a:r>
              <a:rPr lang="en-US" sz="2800">
                <a:latin typeface="Gabriola" panose="04040605051002020D02" pitchFamily="82" charset="0"/>
              </a:rPr>
              <a:t>	     Coordonator </a:t>
            </a:r>
            <a:r>
              <a:rPr lang="ro-RO" sz="2800">
                <a:latin typeface="Gabriola" panose="04040605051002020D02" pitchFamily="82" charset="0"/>
              </a:rPr>
              <a:t>științific:</a:t>
            </a:r>
            <a:endParaRPr lang="en-US" sz="2800">
              <a:latin typeface="Gabriola" panose="04040605051002020D02" pitchFamily="82" charset="0"/>
            </a:endParaRPr>
          </a:p>
          <a:p>
            <a:pPr algn="l"/>
            <a:r>
              <a:rPr lang="en-US" sz="2800">
                <a:latin typeface="Gabriola" panose="04040605051002020D02" pitchFamily="82" charset="0"/>
              </a:rPr>
              <a:t>       Corfu Alexandru</a:t>
            </a:r>
            <a:r>
              <a:rPr lang="ro-RO" sz="2800">
                <a:latin typeface="Gabriola" panose="04040605051002020D02" pitchFamily="82" charset="0"/>
              </a:rPr>
              <a:t>				     Drd. Colab. Olariu Florin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7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5EE26D-EA47-4C0F-859C-6211E9F9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Palatino Linotype" panose="02040502050505030304" pitchFamily="18" charset="0"/>
              </a:rPr>
              <a:t>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78D1FB-0A4C-45BA-BDCB-350F71ABB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3" y="3697958"/>
            <a:ext cx="2690671" cy="223569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C7C4F9-28D0-4AD8-89D8-3992A1E737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8205928" y="3784459"/>
            <a:ext cx="2747045" cy="2272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EDAB6-3CEF-432D-8B83-C18D0A1F6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477" y="2711203"/>
            <a:ext cx="2747045" cy="1973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15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87117F-C480-4CA6-B7C7-0CE94FDD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>
                <a:latin typeface="Palatino Linotype" panose="02040502050505030304" pitchFamily="18" charset="0"/>
              </a:rPr>
              <a:t>Concluzii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DF5B156-9D7C-49EC-8FC2-13520FC9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 b="1">
                <a:latin typeface="Gabriola" panose="04040605051002020D02" pitchFamily="82" charset="0"/>
              </a:rPr>
              <a:t>Scopul aplica</a:t>
            </a:r>
            <a:r>
              <a:rPr lang="ro-RO" sz="2800" b="1">
                <a:latin typeface="Gabriola" panose="04040605051002020D02" pitchFamily="82" charset="0"/>
              </a:rPr>
              <a:t>ției </a:t>
            </a:r>
            <a:r>
              <a:rPr lang="ro-RO" sz="2800">
                <a:latin typeface="Gabriola" panose="04040605051002020D02" pitchFamily="82" charset="0"/>
              </a:rPr>
              <a:t>– </a:t>
            </a:r>
            <a:r>
              <a:rPr lang="en-US" sz="2800">
                <a:latin typeface="Gabriola" panose="04040605051002020D02" pitchFamily="82" charset="0"/>
              </a:rPr>
              <a:t>un mediu pl</a:t>
            </a:r>
            <a:r>
              <a:rPr lang="ro-RO" sz="2800">
                <a:latin typeface="Gabriola" panose="04040605051002020D02" pitchFamily="82" charset="0"/>
              </a:rPr>
              <a:t>ăcut ce oferă cititorilor oportunități pe diverse planuri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 b="1">
                <a:latin typeface="Gabriola" panose="04040605051002020D02" pitchFamily="82" charset="0"/>
              </a:rPr>
              <a:t>Evolu</a:t>
            </a:r>
            <a:r>
              <a:rPr lang="ro-RO" sz="2800" b="1">
                <a:latin typeface="Gabriola" panose="04040605051002020D02" pitchFamily="82" charset="0"/>
              </a:rPr>
              <a:t>ția ideilor </a:t>
            </a:r>
            <a:r>
              <a:rPr lang="ro-RO" sz="2800">
                <a:latin typeface="Gabriola" panose="04040605051002020D02" pitchFamily="82" charset="0"/>
              </a:rPr>
              <a:t>– dezvoltarea sau apariția unor funcționalități pe parcursul realizării aplicației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 b="1">
                <a:latin typeface="Gabriola" panose="04040605051002020D02" pitchFamily="82" charset="0"/>
              </a:rPr>
              <a:t>Experiența dobândită </a:t>
            </a:r>
            <a:r>
              <a:rPr lang="ro-RO" sz="2800">
                <a:latin typeface="Gabriola" panose="04040605051002020D02" pitchFamily="82" charset="0"/>
              </a:rPr>
              <a:t>– pe plan tehnic, prin înțelegerea unor concepte sau tehnologii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BAAF27E7-85F6-4CF1-9E36-17BE1F8F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2343847"/>
            <a:ext cx="9609668" cy="1468800"/>
          </a:xfrm>
        </p:spPr>
        <p:txBody>
          <a:bodyPr>
            <a:normAutofit/>
          </a:bodyPr>
          <a:lstStyle/>
          <a:p>
            <a:pPr algn="ctr"/>
            <a:r>
              <a:rPr lang="ro-RO" sz="4400" b="1">
                <a:latin typeface="Palatino Linotype" panose="02040502050505030304" pitchFamily="18" charset="0"/>
              </a:rPr>
              <a:t>Vă mulțumesc!</a:t>
            </a:r>
            <a:endParaRPr lang="en-US" sz="4400" b="1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3ED8CD-210D-40C9-813E-69EACE9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Cuprins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F3A8D4-CEFE-4019-AA00-491ECA5B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069" y="2556932"/>
            <a:ext cx="9601196" cy="3318936"/>
          </a:xfrm>
        </p:spPr>
        <p:txBody>
          <a:bodyPr>
            <a:normAutofit lnSpcReduction="10000"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Tema și motivația lucrării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Contribuții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Tehnologiile utilizate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Concepte abordate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 err="1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Demo</a:t>
            </a:r>
            <a:endParaRPr lang="ro-RO" sz="2800">
              <a:solidFill>
                <a:schemeClr val="accent6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Concluzii</a:t>
            </a:r>
            <a:endParaRPr lang="en-US" sz="2800">
              <a:solidFill>
                <a:schemeClr val="accent6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76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6B12FB-A50C-4C3C-AD0C-D886A9E7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6591A51-8401-444E-A16D-8D5134A9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A</a:t>
            </a:r>
            <a:r>
              <a:rPr lang="en-US" sz="2800">
                <a:latin typeface="Gabriola" panose="04040605051002020D02" pitchFamily="82" charset="0"/>
              </a:rPr>
              <a:t>plica</a:t>
            </a:r>
            <a:r>
              <a:rPr lang="ro-RO" sz="2800">
                <a:latin typeface="Gabriola" panose="04040605051002020D02" pitchFamily="82" charset="0"/>
              </a:rPr>
              <a:t>ție dedicată gestionării, citirii și exprimării opiniei în legătură cu cărțile citite</a:t>
            </a:r>
          </a:p>
          <a:p>
            <a:endParaRPr lang="ro-RO" i="1"/>
          </a:p>
        </p:txBody>
      </p:sp>
    </p:spTree>
    <p:extLst>
      <p:ext uri="{BB962C8B-B14F-4D97-AF65-F5344CB8AC3E}">
        <p14:creationId xmlns:p14="http://schemas.microsoft.com/office/powerpoint/2010/main" val="208781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2DFE-2CCF-4423-BDC0-3280AA23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5ABE-E93C-445F-9D24-C6751466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A</a:t>
            </a:r>
            <a:r>
              <a:rPr lang="en-US" sz="2800">
                <a:latin typeface="Gabriola" panose="04040605051002020D02" pitchFamily="82" charset="0"/>
              </a:rPr>
              <a:t>plica</a:t>
            </a:r>
            <a:r>
              <a:rPr lang="ro-RO" sz="2800">
                <a:latin typeface="Gabriola" panose="04040605051002020D02" pitchFamily="82" charset="0"/>
              </a:rPr>
              <a:t>ție dedicată gestionării, citirii și exprimării opiniei în legătură cu cărțile citite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direct, prin comunitate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723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76C4-CE4D-4276-A9BC-2B235FA3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F117-ED56-44B7-9102-B2122522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A</a:t>
            </a:r>
            <a:r>
              <a:rPr lang="en-US" sz="2800">
                <a:latin typeface="Gabriola" panose="04040605051002020D02" pitchFamily="82" charset="0"/>
              </a:rPr>
              <a:t>plica</a:t>
            </a:r>
            <a:r>
              <a:rPr lang="ro-RO" sz="2800">
                <a:latin typeface="Gabriola" panose="04040605051002020D02" pitchFamily="82" charset="0"/>
              </a:rPr>
              <a:t>ție dedicată gestionării, citirii și exprimării opiniei în legătură cu cărțile citite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direct, prin comunitate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indirect, prin aplicație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875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6B52-EA57-47E5-AE46-FD1DF6E1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973-41DF-42AC-92EB-571CFAC9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A</a:t>
            </a:r>
            <a:r>
              <a:rPr lang="en-US" sz="2800">
                <a:latin typeface="Gabriola" panose="04040605051002020D02" pitchFamily="82" charset="0"/>
              </a:rPr>
              <a:t>plica</a:t>
            </a:r>
            <a:r>
              <a:rPr lang="ro-RO" sz="2800">
                <a:latin typeface="Gabriola" panose="04040605051002020D02" pitchFamily="82" charset="0"/>
              </a:rPr>
              <a:t>ție dedicată gestionării, citirii și exprimării opiniei în legătură cu cărțile citite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direct, prin comunitate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 – în mod indirect, prin aplicație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 b="1">
                <a:latin typeface="Gabriola" panose="04040605051002020D02" pitchFamily="82" charset="0"/>
              </a:rPr>
              <a:t>Motivație: </a:t>
            </a:r>
            <a:r>
              <a:rPr lang="ro-RO" sz="2800">
                <a:latin typeface="Gabriola" panose="04040605051002020D02" pitchFamily="82" charset="0"/>
              </a:rPr>
              <a:t>ușurarea procesului de citire și urmărire a progresului realizat, lipsa unui mecanism similar când vine vorba de gestionarea și citirea acestora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55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44F6A4-E61E-4D26-8946-1F1D3881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Contribuții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64887E-F43F-4446-BC59-166C634B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Implementarea și abordarea originală când vine vorba de aplicație</a:t>
            </a:r>
          </a:p>
          <a:p>
            <a:pPr marL="0" indent="0">
              <a:buNone/>
            </a:pPr>
            <a:endParaRPr lang="ro-RO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2020-455F-4439-BA00-FEACA1EF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Contribuții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BFD2-821D-46E0-871E-3EA7E609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Implementarea și abordarea originală când vine vorba de aplicație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Funcționalitățile oferite:</a:t>
            </a:r>
          </a:p>
          <a:p>
            <a:pPr lvl="1">
              <a:buClr>
                <a:schemeClr val="accent4"/>
              </a:buClr>
              <a:buSzPct val="200000"/>
              <a:buFont typeface="Gabriola" panose="04040605051002020D02" pitchFamily="82" charset="0"/>
              <a:buChar char="\"/>
            </a:pPr>
            <a:r>
              <a:rPr lang="ro-RO" sz="2400">
                <a:latin typeface="Gabriola" panose="04040605051002020D02" pitchFamily="82" charset="0"/>
              </a:rPr>
              <a:t>Gestionarea cărților</a:t>
            </a:r>
          </a:p>
          <a:p>
            <a:pPr lvl="1">
              <a:buClr>
                <a:schemeClr val="accent4"/>
              </a:buClr>
              <a:buSzPct val="200000"/>
              <a:buFont typeface="Gabriola" panose="04040605051002020D02" pitchFamily="82" charset="0"/>
              <a:buChar char="\"/>
            </a:pPr>
            <a:r>
              <a:rPr lang="ro-RO" sz="2400">
                <a:latin typeface="Gabriola" panose="04040605051002020D02" pitchFamily="82" charset="0"/>
              </a:rPr>
              <a:t>Citirea acestora direct din aplicație</a:t>
            </a:r>
          </a:p>
          <a:p>
            <a:pPr lvl="1">
              <a:buClr>
                <a:schemeClr val="accent4"/>
              </a:buClr>
              <a:buSzPct val="200000"/>
              <a:buFont typeface="Gabriola" panose="04040605051002020D02" pitchFamily="82" charset="0"/>
              <a:buChar char="\"/>
            </a:pPr>
            <a:r>
              <a:rPr lang="ro-RO" sz="2400">
                <a:latin typeface="Gabriola" panose="04040605051002020D02" pitchFamily="82" charset="0"/>
              </a:rPr>
              <a:t>Sistemul de recomandări</a:t>
            </a:r>
          </a:p>
          <a:p>
            <a:pPr lvl="1">
              <a:buClr>
                <a:schemeClr val="accent4"/>
              </a:buClr>
              <a:buSzPct val="200000"/>
              <a:buFont typeface="Gabriola" panose="04040605051002020D02" pitchFamily="82" charset="0"/>
              <a:buChar char="\"/>
            </a:pPr>
            <a:r>
              <a:rPr lang="ro-RO" sz="2400">
                <a:latin typeface="Gabriola" panose="04040605051002020D02" pitchFamily="82" charset="0"/>
              </a:rPr>
              <a:t>Comunitatea</a:t>
            </a:r>
            <a:endParaRPr lang="en-US" sz="24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5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430F7C-367C-4232-9B3F-237E35C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Tehnologiile </a:t>
            </a:r>
            <a:r>
              <a:rPr lang="en-US" b="1" err="1">
                <a:latin typeface="Palatino Linotype" panose="02040502050505030304" pitchFamily="18" charset="0"/>
              </a:rPr>
              <a:t>utilizate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A99387-AE5F-45F5-8C9A-F0DB4C91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ASP.NET Core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SQL Server Express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HTML, CSS &amp; JavaScript</a:t>
            </a:r>
            <a:endParaRPr lang="ro-RO" sz="2800"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Bootstrap 4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Version control: Github (GUI: SourceTree)</a:t>
            </a:r>
          </a:p>
        </p:txBody>
      </p:sp>
    </p:spTree>
    <p:extLst>
      <p:ext uri="{BB962C8B-B14F-4D97-AF65-F5344CB8AC3E}">
        <p14:creationId xmlns:p14="http://schemas.microsoft.com/office/powerpoint/2010/main" val="2594655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Portocaliu galbe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458</Words>
  <Application>Microsoft Office PowerPoint</Application>
  <PresentationFormat>Widescreen</PresentationFormat>
  <Paragraphs>78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Gabriola</vt:lpstr>
      <vt:lpstr>Garamond</vt:lpstr>
      <vt:lpstr>Harrington</vt:lpstr>
      <vt:lpstr>Palatino Linotype</vt:lpstr>
      <vt:lpstr>Organic</vt:lpstr>
      <vt:lpstr>ExploreBooks</vt:lpstr>
      <vt:lpstr>Cuprins</vt:lpstr>
      <vt:lpstr>Tema și motivația lucrării</vt:lpstr>
      <vt:lpstr>Tema și motivația lucrării</vt:lpstr>
      <vt:lpstr>Tema și motivația lucrării</vt:lpstr>
      <vt:lpstr>Tema și motivația lucrării</vt:lpstr>
      <vt:lpstr>Contribuții</vt:lpstr>
      <vt:lpstr>Contribuții</vt:lpstr>
      <vt:lpstr>Tehnologiile utilizate</vt:lpstr>
      <vt:lpstr>Demo</vt:lpstr>
      <vt:lpstr>Concluzii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ExploreBooks</dc:title>
  <dc:creator>Corfu Alexandru</dc:creator>
  <cp:lastModifiedBy>Corfu Alexandru</cp:lastModifiedBy>
  <cp:revision>24</cp:revision>
  <dcterms:created xsi:type="dcterms:W3CDTF">2018-06-28T13:45:15Z</dcterms:created>
  <dcterms:modified xsi:type="dcterms:W3CDTF">2018-06-28T19:44:10Z</dcterms:modified>
</cp:coreProperties>
</file>