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71" r:id="rId7"/>
    <p:sldId id="274" r:id="rId8"/>
    <p:sldId id="260" r:id="rId9"/>
    <p:sldId id="262" r:id="rId10"/>
    <p:sldId id="273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44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6005-0395-4D0E-9653-7BA27BF40DDA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0ECC-6B4B-41C2-8885-7ACAF0714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Gestionarea cărților se realizează prin plasarea acestora în 4 categorii: </a:t>
            </a:r>
            <a:r>
              <a:rPr lang="ro-RO" i="1"/>
              <a:t>Plan to read, Reading, Read </a:t>
            </a:r>
            <a:r>
              <a:rPr lang="ro-RO" i="0"/>
              <a:t>și </a:t>
            </a:r>
            <a:r>
              <a:rPr lang="ro-RO" i="1"/>
              <a:t>Favorites</a:t>
            </a:r>
            <a:endParaRPr lang="ro-RO" i="0"/>
          </a:p>
          <a:p>
            <a:r>
              <a:rPr lang="ro-RO" i="0"/>
              <a:t>Citirea cărților: deschiderea unui modal ce permite vizualizarea acestora direct din aplicație</a:t>
            </a:r>
            <a:endParaRPr lang="ro-RO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6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GoodReads: site pentru tracking a cărților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&gt;ASP.NET:</a:t>
            </a:r>
            <a:endParaRPr lang="ro-RO"/>
          </a:p>
          <a:p>
            <a:r>
              <a:rPr lang="ro-RO"/>
              <a:t>	</a:t>
            </a:r>
            <a:r>
              <a:rPr lang="en-US"/>
              <a:t>&gt;ASP.NET Core 2.0 MVC</a:t>
            </a:r>
            <a:endParaRPr lang="ro-RO"/>
          </a:p>
          <a:p>
            <a:r>
              <a:rPr lang="ro-RO"/>
              <a:t>	</a:t>
            </a:r>
            <a:r>
              <a:rPr lang="en-US"/>
              <a:t>&gt;.NET framework</a:t>
            </a:r>
          </a:p>
          <a:p>
            <a:r>
              <a:rPr lang="en-US"/>
              <a:t>	&gt;Entity Framework</a:t>
            </a:r>
          </a:p>
          <a:p>
            <a:r>
              <a:rPr lang="en-US"/>
              <a:t>	&gt;Identity</a:t>
            </a:r>
          </a:p>
          <a:p>
            <a:r>
              <a:rPr lang="en-US"/>
              <a:t>&gt;JavaScript:</a:t>
            </a:r>
          </a:p>
          <a:p>
            <a:r>
              <a:rPr lang="en-US"/>
              <a:t>	&gt;jQuery</a:t>
            </a:r>
          </a:p>
          <a:p>
            <a:r>
              <a:rPr lang="en-US"/>
              <a:t>	&gt;AJAX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&gt;Autentificarea unui utilizator</a:t>
            </a:r>
          </a:p>
          <a:p>
            <a:r>
              <a:rPr lang="en-US"/>
              <a:t>&gt;Navigarea prin paginile aplicatiei: Profile, Settings, Explore, List of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&gt;Concepte legate de diverse pattern-uri arhitecturale (Onion, MVC) sau repository pattern</a:t>
            </a:r>
          </a:p>
          <a:p>
            <a:r>
              <a:rPr lang="en-US"/>
              <a:t>&gt;</a:t>
            </a:r>
            <a:r>
              <a:rPr lang="ro-RO"/>
              <a:t>Tehnologiile aprofundate: </a:t>
            </a:r>
          </a:p>
          <a:p>
            <a:r>
              <a:rPr lang="ro-RO"/>
              <a:t>	</a:t>
            </a:r>
            <a:r>
              <a:rPr lang="en-US"/>
              <a:t>&gt;</a:t>
            </a:r>
            <a:r>
              <a:rPr lang="ro-RO"/>
              <a:t>ușurința folosirii funcționalităților oferite de </a:t>
            </a:r>
            <a:r>
              <a:rPr lang="en-US"/>
              <a:t>ASP .NET</a:t>
            </a:r>
          </a:p>
          <a:p>
            <a:r>
              <a:rPr lang="en-US"/>
              <a:t>	&gt;</a:t>
            </a:r>
            <a:r>
              <a:rPr lang="ro-RO"/>
              <a:t>o mai bună înțelegere a elementelor de pe front, dar și a limbajului JavaScript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0ECC-6B4B-41C2-8885-7ACAF0714D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799310-5204-4EC6-B28E-DCCC4E26C893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B277-7437-4A4D-9E83-E1D69CF0414B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2342E-6410-49E2-8184-EA02EB08C1C1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1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CC32-2813-4C7C-AF7A-02840F3B5EB1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D643-DB48-48F4-B198-A4B03F2AF565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1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BFC9-DF03-46DF-9890-C51DCF92A45E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7517-BE26-44A7-A1E9-EB7F29603B9A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9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EEA-A49D-46A8-9673-EB06C0B0D8BE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7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5F2E-8EA8-4AB5-94DB-A385BA88D899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4575-67C5-4C2C-B9ED-34478E7F5510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DED3-D93D-48F2-8FFB-E1507B40E30D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0120-E07D-4DD4-910E-109AB166C86A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653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4E0A-F5A1-4966-A14C-0AE25DF1120C}" type="datetime1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7DB1-7AC0-4254-B37E-10A6253240A8}" type="datetime1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F4E6-440C-4499-9A96-D9C4445197BA}" type="datetime1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4A58-2C6C-4A3D-BE0A-A5BBAA7989C2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07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D21A-0C5C-4033-A228-571D55FAADE1}" type="datetime1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B6491C-38D9-4B38-BF08-D16F21C04254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A03AA4-19DA-4C46-8EA1-48621787B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1C449-1CDC-48D5-AD57-1B442F5D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025"/>
            <a:ext cx="9144000" cy="2387600"/>
          </a:xfrm>
        </p:spPr>
        <p:txBody>
          <a:bodyPr/>
          <a:lstStyle/>
          <a:p>
            <a:r>
              <a:rPr lang="en-US" sz="6600" b="1" err="1">
                <a:latin typeface="Harrington" panose="04040505050A02020702" pitchFamily="82" charset="0"/>
              </a:rPr>
              <a:t>ExploreBooks</a:t>
            </a:r>
            <a:endParaRPr lang="en-US" sz="6600" b="1">
              <a:latin typeface="Harrington" panose="04040505050A02020702" pitchFamily="82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DCD8C6-4A30-400E-924F-7F57F28B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65" y="3591319"/>
            <a:ext cx="7720669" cy="1588650"/>
          </a:xfrm>
        </p:spPr>
        <p:txBody>
          <a:bodyPr numCol="1"/>
          <a:lstStyle/>
          <a:p>
            <a:pPr algn="l"/>
            <a:r>
              <a:rPr lang="en-US" sz="2800">
                <a:latin typeface="Gabriola" panose="04040605051002020D02" pitchFamily="82" charset="0"/>
              </a:rPr>
              <a:t>       Absolvent:			</a:t>
            </a:r>
            <a:r>
              <a:rPr lang="ro-RO" sz="2800">
                <a:latin typeface="Gabriola" panose="04040605051002020D02" pitchFamily="82" charset="0"/>
              </a:rPr>
              <a:t>		       </a:t>
            </a:r>
            <a:r>
              <a:rPr lang="en-US" sz="2800">
                <a:latin typeface="Gabriola" panose="04040605051002020D02" pitchFamily="82" charset="0"/>
              </a:rPr>
              <a:t>	     Coordonator </a:t>
            </a:r>
            <a:r>
              <a:rPr lang="ro-RO" sz="2800">
                <a:latin typeface="Gabriola" panose="04040605051002020D02" pitchFamily="82" charset="0"/>
              </a:rPr>
              <a:t>științific:</a:t>
            </a:r>
            <a:endParaRPr lang="en-US" sz="2800">
              <a:latin typeface="Gabriola" panose="04040605051002020D02" pitchFamily="82" charset="0"/>
            </a:endParaRPr>
          </a:p>
          <a:p>
            <a:pPr algn="l"/>
            <a:r>
              <a:rPr lang="en-US" sz="2800">
                <a:latin typeface="Gabriola" panose="04040605051002020D02" pitchFamily="82" charset="0"/>
              </a:rPr>
              <a:t>       Corfu Alexandru</a:t>
            </a:r>
            <a:r>
              <a:rPr lang="ro-RO" sz="2800">
                <a:latin typeface="Gabriola" panose="04040605051002020D02" pitchFamily="82" charset="0"/>
              </a:rPr>
              <a:t>				     Drd. Colab. Olariu Florin</a:t>
            </a:r>
            <a:endParaRPr lang="en-US" sz="280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108BA4-0ACE-4565-A473-405614C4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Palatino Linotype" panose="02040502050505030304" pitchFamily="18" charset="0"/>
              </a:rPr>
              <a:t>Concluzii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8D2AA5-85CC-40EB-BB24-1D36346A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Scopul aplica</a:t>
            </a:r>
            <a:r>
              <a:rPr lang="ro-RO" sz="2800" b="1">
                <a:latin typeface="Gabriola" panose="04040605051002020D02" pitchFamily="82" charset="0"/>
              </a:rPr>
              <a:t>ției </a:t>
            </a:r>
            <a:r>
              <a:rPr lang="ro-RO" sz="2800">
                <a:latin typeface="Gabriola" panose="04040605051002020D02" pitchFamily="82" charset="0"/>
              </a:rPr>
              <a:t>– </a:t>
            </a:r>
            <a:r>
              <a:rPr lang="en-US" sz="2800">
                <a:latin typeface="Gabriola" panose="04040605051002020D02" pitchFamily="82" charset="0"/>
              </a:rPr>
              <a:t>un mediu pl</a:t>
            </a:r>
            <a:r>
              <a:rPr lang="ro-RO" sz="2800">
                <a:latin typeface="Gabriola" panose="04040605051002020D02" pitchFamily="82" charset="0"/>
              </a:rPr>
              <a:t>ăcut ce oferă cititorilor oportunități pe diverse planuri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Evolu</a:t>
            </a:r>
            <a:r>
              <a:rPr lang="ro-RO" sz="2800" b="1">
                <a:latin typeface="Gabriola" panose="04040605051002020D02" pitchFamily="82" charset="0"/>
              </a:rPr>
              <a:t>ția ideilor </a:t>
            </a:r>
            <a:r>
              <a:rPr lang="ro-RO" sz="2800">
                <a:latin typeface="Gabriola" panose="04040605051002020D02" pitchFamily="82" charset="0"/>
              </a:rPr>
              <a:t>– dezvoltarea sau apariția unor funcționalități pe parcursul realizării aplicației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b="1">
                <a:latin typeface="Gabriola" panose="04040605051002020D02" pitchFamily="82" charset="0"/>
              </a:rPr>
              <a:t>Experiența dobândită </a:t>
            </a:r>
            <a:r>
              <a:rPr lang="ro-RO" sz="2800">
                <a:latin typeface="Gabriola" panose="04040605051002020D02" pitchFamily="82" charset="0"/>
              </a:rPr>
              <a:t>– pe plan tehnic, prin înțelegerea unor concepte sau tehnologii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C4D3E-9DEE-415B-9A49-225BE2EB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0" y="6332794"/>
            <a:ext cx="542697" cy="27940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1265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6B38-AEDA-48AA-BF82-AEBC0B6D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Palatino Linotype" panose="02040502050505030304" pitchFamily="18" charset="0"/>
              </a:rPr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AA734-153A-4BD9-9558-9119FE23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1" y="6342626"/>
            <a:ext cx="542697" cy="27940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734062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BAAF27E7-85F6-4CF1-9E36-17BE1F8F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2343847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ro-RO" sz="4400" b="1">
                <a:latin typeface="Palatino Linotype" panose="02040502050505030304" pitchFamily="18" charset="0"/>
              </a:rPr>
              <a:t>Vă mulțumesc!</a:t>
            </a:r>
            <a:endParaRPr lang="en-US" sz="4400" b="1">
              <a:latin typeface="Palatino Linotype" panose="0204050205050503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32942-25BC-4228-9DB3-EC2C3748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1" y="6342626"/>
            <a:ext cx="542697" cy="27940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88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3ED8CD-210D-40C9-813E-69EACE9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Agendă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F3A8D4-CEFE-4019-AA00-491ECA5B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069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Tema și motivația lucrării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Aplica</a:t>
            </a: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ții similare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Contribuții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Tehnologiile utilizate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Demo</a:t>
            </a:r>
            <a:endParaRPr lang="en-US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Concluzii</a:t>
            </a:r>
            <a:endParaRPr lang="ro-RO" sz="2800">
              <a:solidFill>
                <a:schemeClr val="accent6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26176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6B12FB-A50C-4C3C-AD0C-D886A9E7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591A51-8401-444E-A16D-8D5134A9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64408"/>
            <a:ext cx="9601196" cy="3318936"/>
          </a:xfrm>
        </p:spPr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ExploreBooks - </a:t>
            </a:r>
            <a:r>
              <a:rPr lang="en-US" sz="2800">
                <a:latin typeface="Gabriola" panose="04040605051002020D02" pitchFamily="82" charset="0"/>
              </a:rPr>
              <a:t>aplica</a:t>
            </a:r>
            <a:r>
              <a:rPr lang="ro-RO" sz="2800">
                <a:latin typeface="Gabriola" panose="04040605051002020D02" pitchFamily="82" charset="0"/>
              </a:rPr>
              <a:t>ție </a:t>
            </a:r>
            <a:r>
              <a:rPr lang="en-US" sz="2800">
                <a:latin typeface="Gabriola" panose="04040605051002020D02" pitchFamily="82" charset="0"/>
              </a:rPr>
              <a:t>web </a:t>
            </a:r>
            <a:r>
              <a:rPr lang="ro-RO" sz="2800">
                <a:latin typeface="Gabriola" panose="04040605051002020D02" pitchFamily="82" charset="0"/>
              </a:rPr>
              <a:t>ce permite descoperirea, gestionarea și citirea cărților a căror drepturi de autor au expirat</a:t>
            </a:r>
          </a:p>
          <a:p>
            <a:endParaRPr lang="ro-RO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BDCB8-B359-416C-80A7-71CC484E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1" y="6322961"/>
            <a:ext cx="542697" cy="279400"/>
          </a:xfrm>
        </p:spPr>
        <p:txBody>
          <a:bodyPr/>
          <a:lstStyle/>
          <a:p>
            <a:pPr algn="ctr"/>
            <a:fld id="{1FA03AA4-19DA-4C46-8EA1-48621787B7D1}" type="slidenum">
              <a:rPr lang="en-US" sz="2800" b="1" smtClean="0">
                <a:solidFill>
                  <a:schemeClr val="bg1"/>
                </a:solidFill>
                <a:latin typeface="Palatino Linotype" panose="02040502050505030304" pitchFamily="18" charset="0"/>
              </a:rPr>
              <a:pPr algn="ctr"/>
              <a:t>3</a:t>
            </a:fld>
            <a:endParaRPr lang="en-US" b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1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6B52-EA57-47E5-AE46-FD1DF6E1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Tema și motivația lucrării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973-41DF-42AC-92EB-571CFAC9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/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endParaRPr lang="en-US" sz="2800"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 b="1">
                <a:latin typeface="Gabriola" panose="04040605051002020D02" pitchFamily="82" charset="0"/>
              </a:rPr>
              <a:t>ExploreBooks - </a:t>
            </a:r>
            <a:r>
              <a:rPr lang="en-US" sz="2800">
                <a:latin typeface="Gabriola" panose="04040605051002020D02" pitchFamily="82" charset="0"/>
              </a:rPr>
              <a:t>aplica</a:t>
            </a:r>
            <a:r>
              <a:rPr lang="ro-RO" sz="2800">
                <a:latin typeface="Gabriola" panose="04040605051002020D02" pitchFamily="82" charset="0"/>
              </a:rPr>
              <a:t>ție </a:t>
            </a:r>
            <a:r>
              <a:rPr lang="en-US" sz="2800">
                <a:latin typeface="Gabriola" panose="04040605051002020D02" pitchFamily="82" charset="0"/>
              </a:rPr>
              <a:t>web </a:t>
            </a:r>
            <a:r>
              <a:rPr lang="ro-RO" sz="2800">
                <a:latin typeface="Gabriola" panose="04040605051002020D02" pitchFamily="82" charset="0"/>
              </a:rPr>
              <a:t>ce permite descoperirea, gestionarea și citirea cărților a căror drepturi de autor au expirat</a:t>
            </a:r>
            <a:endParaRPr lang="en-US" sz="2800">
              <a:latin typeface="Gabriola" panose="04040605051002020D02" pitchFamily="82" charset="0"/>
            </a:endParaRP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 b="1">
                <a:latin typeface="Gabriola" panose="04040605051002020D02" pitchFamily="82" charset="0"/>
              </a:rPr>
              <a:t>Motivație: </a:t>
            </a:r>
            <a:r>
              <a:rPr lang="ro-RO" sz="2800">
                <a:latin typeface="Gabriola" panose="04040605051002020D02" pitchFamily="82" charset="0"/>
              </a:rPr>
              <a:t>ușurarea procesului de citire și urmărire a progresului realizat, lipsa unui mecanism similar când vine vorba de gestionarea și citirea acestora</a:t>
            </a:r>
            <a:endParaRPr lang="en-US" sz="2800">
              <a:latin typeface="Gabriola" panose="04040605051002020D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5B5C5-E1BC-4E6E-9F0E-14CA510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1" y="6322962"/>
            <a:ext cx="542697" cy="279400"/>
          </a:xfrm>
        </p:spPr>
        <p:txBody>
          <a:bodyPr/>
          <a:lstStyle/>
          <a:p>
            <a:pPr algn="ctr"/>
            <a:fld id="{1FA03AA4-19DA-4C46-8EA1-48621787B7D1}" type="slidenum">
              <a:rPr lang="en-US" sz="2800" b="1" smtClean="0">
                <a:solidFill>
                  <a:schemeClr val="bg1"/>
                </a:solidFill>
                <a:latin typeface="Palatino Linotype" panose="02040502050505030304" pitchFamily="18" charset="0"/>
              </a:rPr>
              <a:pPr algn="ctr"/>
              <a:t>4</a:t>
            </a:fld>
            <a:endParaRPr lang="en-US" b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553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44F6A4-E61E-4D26-8946-1F1D3881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Aplicații similare</a:t>
            </a:r>
            <a:endParaRPr lang="en-US" b="1">
              <a:latin typeface="Palatino Linotype" panose="02040502050505030304" pitchFamily="18" charset="0"/>
            </a:endParaRPr>
          </a:p>
        </p:txBody>
      </p:sp>
      <p:pic>
        <p:nvPicPr>
          <p:cNvPr id="1030" name="Picture 6" descr="No automatic alt text available.">
            <a:extLst>
              <a:ext uri="{FF2B5EF4-FFF2-40B4-BE49-F238E27FC236}">
                <a16:creationId xmlns:a16="http://schemas.microsoft.com/office/drawing/2014/main" id="{2363C2FC-983B-4055-AD80-088521AB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35" y="3429000"/>
            <a:ext cx="4300343" cy="1591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E7BF8C7-5E73-4568-AB29-32262E09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1" y="6313129"/>
            <a:ext cx="542697" cy="279400"/>
          </a:xfrm>
        </p:spPr>
        <p:txBody>
          <a:bodyPr/>
          <a:lstStyle/>
          <a:p>
            <a:pPr algn="ctr"/>
            <a:r>
              <a:rPr lang="ro-RO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  <a:endParaRPr lang="en-US" sz="2800" b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0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BD9D-4B13-415E-9467-088EC221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1964"/>
            <a:ext cx="9601196" cy="1303867"/>
          </a:xfrm>
        </p:spPr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Aplicații similare</a:t>
            </a:r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AC4AB528-C58B-4826-9E19-0F1A10C9F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5901" y="2560638"/>
            <a:ext cx="4369697" cy="3309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No automatic alt text available.">
            <a:extLst>
              <a:ext uri="{FF2B5EF4-FFF2-40B4-BE49-F238E27FC236}">
                <a16:creationId xmlns:a16="http://schemas.microsoft.com/office/drawing/2014/main" id="{5FF7F44F-C3AE-4B19-AD4C-5F77D262F7A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02" y="3429000"/>
            <a:ext cx="4309932" cy="1595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7515A-5550-4767-8D19-46947841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1" y="6313129"/>
            <a:ext cx="542697" cy="279400"/>
          </a:xfrm>
        </p:spPr>
        <p:txBody>
          <a:bodyPr/>
          <a:lstStyle/>
          <a:p>
            <a:pPr algn="ctr"/>
            <a:r>
              <a:rPr lang="ro-RO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  <a:endParaRPr lang="en-US" sz="2800" b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84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B29CC3-7DB9-4033-8B80-B82260D4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latin typeface="Palatino Linotype" panose="02040502050505030304" pitchFamily="18" charset="0"/>
              </a:rPr>
              <a:t>Contribuții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75D19-523C-4D1A-9E8A-6EECA6F3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49928"/>
            <a:ext cx="9601196" cy="3318936"/>
          </a:xfrm>
        </p:spPr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Posibilitatea de citire și vizualizare a progresului realizat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statistici pe diverse categorii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Sistem de recomandări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ro-RO" sz="2800">
                <a:latin typeface="Gabriola" panose="04040605051002020D02" pitchFamily="82" charset="0"/>
              </a:rPr>
              <a:t>Interacțiune cu ceilalți utilizatori</a:t>
            </a:r>
            <a:endParaRPr lang="en-US" sz="2800">
              <a:latin typeface="Gabriola" panose="04040605051002020D02" pitchFamily="8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F8F9D-0BEE-4596-9359-35218BC7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0" y="6332793"/>
            <a:ext cx="542697" cy="279400"/>
          </a:xfrm>
        </p:spPr>
        <p:txBody>
          <a:bodyPr/>
          <a:lstStyle/>
          <a:p>
            <a:pPr algn="ctr"/>
            <a:r>
              <a:rPr lang="ro-RO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  <a:endParaRPr lang="en-US" sz="2800" b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462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430F7C-367C-4232-9B3F-237E35CF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>
                <a:latin typeface="Palatino Linotype" panose="02040502050505030304" pitchFamily="18" charset="0"/>
              </a:rPr>
              <a:t>Tehnologiile </a:t>
            </a:r>
            <a:r>
              <a:rPr lang="en-US" b="1" err="1">
                <a:latin typeface="Palatino Linotype" panose="02040502050505030304" pitchFamily="18" charset="0"/>
              </a:rPr>
              <a:t>utilizate</a:t>
            </a:r>
            <a:endParaRPr lang="en-US" b="1">
              <a:latin typeface="Palatino Linotype" panose="0204050205050503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A99387-AE5F-45F5-8C9A-F0DB4C91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ASP .NET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SQL Server Express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HTML, CSS &amp; JavaScript</a:t>
            </a:r>
          </a:p>
          <a:p>
            <a:pPr>
              <a:buSzPct val="200000"/>
              <a:buFont typeface="Gabriola" panose="04040605051002020D02" pitchFamily="82" charset="0"/>
              <a:buChar char="›"/>
            </a:pPr>
            <a:r>
              <a:rPr lang="en-US" sz="2800">
                <a:latin typeface="Gabriola" panose="04040605051002020D02" pitchFamily="82" charset="0"/>
              </a:rPr>
              <a:t>Bootstrap 4</a:t>
            </a:r>
            <a:endParaRPr lang="en-US" sz="3200">
              <a:latin typeface="Gabriola" panose="04040605051002020D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318C7-C911-47B3-9732-6A311FD4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4650" y="6313129"/>
            <a:ext cx="542697" cy="279400"/>
          </a:xfrm>
        </p:spPr>
        <p:txBody>
          <a:bodyPr/>
          <a:lstStyle/>
          <a:p>
            <a:pPr algn="ctr"/>
            <a:r>
              <a:rPr lang="ro-RO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  <a:endParaRPr lang="en-US" sz="2800" b="1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55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5EE26D-EA47-4C0F-859C-6211E9F9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Palatino Linotype" panose="02040502050505030304" pitchFamily="18" charset="0"/>
              </a:rPr>
              <a:t>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78D1FB-0A4C-45BA-BDCB-350F71ABB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3" y="3697958"/>
            <a:ext cx="2690671" cy="22356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C7C4F9-28D0-4AD8-89D8-3992A1E737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8205928" y="3784459"/>
            <a:ext cx="2747045" cy="2272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CEDAB6-3CEF-432D-8B83-C18D0A1F6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77" y="2711203"/>
            <a:ext cx="2747045" cy="1973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68536-BDD2-4249-BC03-CC8A2463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683" y="6322962"/>
            <a:ext cx="548631" cy="279400"/>
          </a:xfrm>
        </p:spPr>
        <p:txBody>
          <a:bodyPr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47156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Portocaliu galbe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417</TotalTime>
  <Words>281</Words>
  <Application>Microsoft Office PowerPoint</Application>
  <PresentationFormat>Widescreen</PresentationFormat>
  <Paragraphs>69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Gabriola</vt:lpstr>
      <vt:lpstr>Garamond</vt:lpstr>
      <vt:lpstr>Harrington</vt:lpstr>
      <vt:lpstr>Palatino Linotype</vt:lpstr>
      <vt:lpstr>Organic</vt:lpstr>
      <vt:lpstr>ExploreBooks</vt:lpstr>
      <vt:lpstr>Agendă</vt:lpstr>
      <vt:lpstr>Tema și motivația lucrării</vt:lpstr>
      <vt:lpstr>Tema și motivația lucrării</vt:lpstr>
      <vt:lpstr>Aplicații similare</vt:lpstr>
      <vt:lpstr>Aplicații similare</vt:lpstr>
      <vt:lpstr>Contribuții</vt:lpstr>
      <vt:lpstr>Tehnologiile utilizate</vt:lpstr>
      <vt:lpstr>Demo</vt:lpstr>
      <vt:lpstr>Concluzii</vt:lpstr>
      <vt:lpstr>Q&amp;A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ExploreBooks</dc:title>
  <dc:creator>Corfu Alexandru</dc:creator>
  <cp:lastModifiedBy>Corfu Alexandru</cp:lastModifiedBy>
  <cp:revision>42</cp:revision>
  <dcterms:created xsi:type="dcterms:W3CDTF">2018-06-28T13:45:15Z</dcterms:created>
  <dcterms:modified xsi:type="dcterms:W3CDTF">2018-07-03T14:06:37Z</dcterms:modified>
</cp:coreProperties>
</file>