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hdan Kopčák ml" initials="BKm" lastIdx="4" clrIdx="0">
    <p:extLst>
      <p:ext uri="{19B8F6BF-5375-455C-9EA6-DF929625EA0E}">
        <p15:presenceInfo xmlns:p15="http://schemas.microsoft.com/office/powerpoint/2012/main" userId="Bohdan Kopčák m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2T11:02:49.137" idx="2">
    <p:pos x="10" y="10"/>
    <p:text>Zfalšovat obrázek interakcí kvarků. gluony nahradit gafou</p:text>
    <p:extLst>
      <p:ext uri="{C676402C-5697-4E1C-873F-D02D1690AC5C}">
        <p15:threadingInfo xmlns:p15="http://schemas.microsoft.com/office/powerpoint/2012/main" timeZoneBias="-60"/>
      </p:ext>
    </p:extLst>
  </p:cm>
  <p:cm authorId="1" dt="2017-12-02T16:14:56.196" idx="4">
    <p:pos x="106" y="106"/>
    <p:text>Proč se jmenuje duck tape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2T14:57:13.433" idx="3">
    <p:pos x="5940" y="401"/>
    <p:text>Sem ještě přijde animace a fotka samotného scrubberu oblepeného páskou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7C1D8-D79B-4421-88E8-1570F09220FF}" type="datetimeFigureOut">
              <a:rPr lang="en-US" smtClean="0"/>
              <a:t>03-Dec-17</a:t>
            </a:fld>
            <a:endParaRPr lang="en-US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7A42D-D258-4A56-9ED2-D7098ADA4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6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budeme mluvit o Boží SOČ a o tom jak to ten trol zkazil a musel všechno dát dohromady </a:t>
            </a:r>
            <a:r>
              <a:rPr lang="cs-CZ" dirty="0" err="1"/>
              <a:t>gafou</a:t>
            </a:r>
            <a:r>
              <a:rPr lang="cs-CZ" dirty="0"/>
              <a:t>.</a:t>
            </a:r>
          </a:p>
          <a:p>
            <a:r>
              <a:rPr lang="cs-CZ" dirty="0"/>
              <a:t>Spojení kvarků probíhá na úrovni elementárních částic. 1979 – </a:t>
            </a:r>
            <a:r>
              <a:rPr lang="cs-CZ" dirty="0">
                <a:solidFill>
                  <a:srgbClr val="FF0000"/>
                </a:solidFill>
              </a:rPr>
              <a:t>Objev Gluonů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7A42D-D258-4A56-9ED2-D7098ADA41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96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03-Dec-17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03-Dec-17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03-Dec-17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03-Dec-17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03-Dec-17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AFE4BA-6747-4728-8289-165C0A5DE6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600" dirty="0" err="1"/>
              <a:t>Duck</a:t>
            </a:r>
            <a:r>
              <a:rPr lang="cs-CZ" sz="6600" dirty="0"/>
              <a:t> </a:t>
            </a:r>
            <a:r>
              <a:rPr lang="cs-CZ" sz="6600" dirty="0" err="1"/>
              <a:t>Tape</a:t>
            </a:r>
            <a:endParaRPr lang="en-US" sz="66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2F63FCD-064C-4C7C-AA31-A1E49A8901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Maruška</a:t>
            </a:r>
            <a:br>
              <a:rPr lang="cs-CZ" dirty="0"/>
            </a:br>
            <a:r>
              <a:rPr lang="cs-CZ" dirty="0">
                <a:solidFill>
                  <a:srgbClr val="FFFF00"/>
                </a:solidFill>
              </a:rPr>
              <a:t>Bohdan</a:t>
            </a:r>
          </a:p>
        </p:txBody>
      </p:sp>
    </p:spTree>
    <p:extLst>
      <p:ext uri="{BB962C8B-B14F-4D97-AF65-F5344CB8AC3E}">
        <p14:creationId xmlns:p14="http://schemas.microsoft.com/office/powerpoint/2010/main" val="330198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8E45D1-EFB8-4B15-9C39-CA62CC9F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1193800"/>
            <a:ext cx="5334001" cy="1371600"/>
          </a:xfrm>
        </p:spPr>
        <p:txBody>
          <a:bodyPr/>
          <a:lstStyle/>
          <a:p>
            <a:r>
              <a:rPr lang="cs-CZ" dirty="0"/>
              <a:t>Co To je?</a:t>
            </a:r>
            <a:endParaRPr lang="en-US" dirty="0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192AA792-2E96-4CAB-B80F-3A1C4DE75A8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ástupný symbol pro text 3">
                <a:extLst>
                  <a:ext uri="{FF2B5EF4-FFF2-40B4-BE49-F238E27FC236}">
                    <a16:creationId xmlns:a16="http://schemas.microsoft.com/office/drawing/2014/main" id="{896D3332-D802-45EA-AB43-ED525B966CF4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cs-CZ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cs-CZ" dirty="0">
                    <a:solidFill>
                      <a:srgbClr val="FFFF00"/>
                    </a:solidFill>
                  </a:rPr>
                  <a:t> úspěchu</a:t>
                </a:r>
              </a:p>
              <a:p>
                <a:r>
                  <a:rPr lang="cs-CZ" dirty="0">
                    <a:solidFill>
                      <a:srgbClr val="FFFF00"/>
                    </a:solidFill>
                  </a:rPr>
                  <a:t>	Vše co k úspěšné opravě potřebujete je </a:t>
                </a:r>
                <a:r>
                  <a:rPr lang="cs-CZ" dirty="0" err="1">
                    <a:solidFill>
                      <a:srgbClr val="FFFF00"/>
                    </a:solidFill>
                  </a:rPr>
                  <a:t>gafa</a:t>
                </a:r>
                <a:r>
                  <a:rPr lang="cs-CZ" dirty="0">
                    <a:solidFill>
                      <a:srgbClr val="FFFF00"/>
                    </a:solidFill>
                  </a:rPr>
                  <a:t> </a:t>
                </a:r>
                <a:br>
                  <a:rPr lang="cs-CZ" dirty="0">
                    <a:solidFill>
                      <a:srgbClr val="FFFF00"/>
                    </a:solidFill>
                  </a:rPr>
                </a:br>
                <a:r>
                  <a:rPr lang="cs-CZ" dirty="0">
                    <a:solidFill>
                      <a:srgbClr val="FFFF00"/>
                    </a:solidFill>
                  </a:rPr>
                  <a:t>	a WD-40</a:t>
                </a:r>
              </a:p>
              <a:p>
                <a:r>
                  <a:rPr lang="cs-CZ" dirty="0">
                    <a:solidFill>
                      <a:schemeClr val="tx1"/>
                    </a:solidFill>
                  </a:rPr>
                  <a:t>Velmi dobré vlastnosti</a:t>
                </a:r>
              </a:p>
              <a:p>
                <a:r>
                  <a:rPr lang="cs-CZ" dirty="0">
                    <a:solidFill>
                      <a:schemeClr val="tx1"/>
                    </a:solidFill>
                  </a:rPr>
                  <a:t>	Polyethylen, </a:t>
                </a:r>
                <a:r>
                  <a:rPr lang="cs-CZ" dirty="0" err="1">
                    <a:solidFill>
                      <a:schemeClr val="tx1"/>
                    </a:solidFill>
                  </a:rPr>
                  <a:t>textílie</a:t>
                </a:r>
                <a:r>
                  <a:rPr lang="cs-CZ" dirty="0">
                    <a:solidFill>
                      <a:schemeClr val="tx1"/>
                    </a:solidFill>
                  </a:rPr>
                  <a:t>, kaučukové lepidlo</a:t>
                </a:r>
              </a:p>
              <a:p>
                <a:endParaRPr lang="cs-CZ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Zástupný symbol pro text 3">
                <a:extLst>
                  <a:ext uri="{FF2B5EF4-FFF2-40B4-BE49-F238E27FC236}">
                    <a16:creationId xmlns:a16="http://schemas.microsoft.com/office/drawing/2014/main" id="{896D3332-D802-45EA-AB43-ED525B966C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5371" t="-34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13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2FFC2D-139B-493E-B5AA-EB230A28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7FFADB6-7F2A-4AF0-886F-4F0E4A51968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B8184331-C22E-4D93-801B-F6DB9DEDA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1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6F99D9-2EEF-4010-9D40-79FE6F9C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 čemu to je?</a:t>
            </a:r>
            <a:endParaRPr lang="en-US" dirty="0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731A0298-E385-49D2-973B-5A64923805B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03F44936-4A56-4F0B-8F46-0263DEEF7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/>
              <a:t>Něco se hýbe a nemá?</a:t>
            </a:r>
          </a:p>
          <a:p>
            <a:r>
              <a:rPr lang="cs-CZ" dirty="0" err="1"/>
              <a:t>Tejpou</a:t>
            </a:r>
            <a:r>
              <a:rPr lang="cs-CZ" dirty="0"/>
              <a:t> k dokonalosti!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B07B36-CA40-438A-9BEA-E94484D6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sz="3200" dirty="0"/>
              <a:t>Apollo 13</a:t>
            </a:r>
            <a:endParaRPr lang="en-US" sz="3200" dirty="0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C67F6737-2099-4890-856D-26D0647A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Výsledek obrázku pro apollo 13 service module">
            <a:extLst>
              <a:ext uri="{FF2B5EF4-FFF2-40B4-BE49-F238E27FC236}">
                <a16:creationId xmlns:a16="http://schemas.microsoft.com/office/drawing/2014/main" id="{8EBD052E-EBE2-4B63-A37E-2E0F137F6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024" y="637222"/>
            <a:ext cx="6675120" cy="3754755"/>
          </a:xfrm>
          <a:prstGeom prst="roundRect">
            <a:avLst>
              <a:gd name="adj" fmla="val 7516"/>
            </a:avLst>
          </a:prstGeom>
          <a:solidFill>
            <a:srgbClr val="FFFFFF"/>
          </a:solidFill>
          <a:ln w="76200" cap="sq">
            <a:noFill/>
            <a:miter lim="800000"/>
          </a:ln>
          <a:effectLst/>
          <a:scene3d>
            <a:camera prst="orthographicFront"/>
            <a:lightRig rig="threePt" dir="t"/>
          </a:scene3d>
          <a:sp3d contourW="31750">
            <a:contourClr>
              <a:schemeClr val="accent1">
                <a:lumMod val="50000"/>
              </a:schemeClr>
            </a:contourClr>
          </a:sp3d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0038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382B3E-B2F2-4449-B33D-753AA7463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Experimentálně zjištěno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F0EDFDB-B1EE-4C50-8DB4-9EA453D24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384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27E70B-9F92-4A4A-87E4-3E82068A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sz="3200" dirty="0"/>
              <a:t>Grafen</a:t>
            </a:r>
            <a:endParaRPr lang="en-US" sz="3200" dirty="0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152AEE5-623B-4F04-BC6E-412B98ED1E5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FF5FF585-76B6-483E-AAED-E65977B74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5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6CE744-1DEF-488B-815A-F4123B0A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 co spravit nedokáže?</a:t>
            </a:r>
            <a:endParaRPr lang="en-US" dirty="0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59A0920-0BFB-488B-8826-C16ED29B9B3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8152A10C-60DF-4CFD-A25E-723D83F9C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12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íť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TM03457485[[fn=Síť]]</Template>
  <TotalTime>923</TotalTime>
  <Words>70</Words>
  <Application>Microsoft Office PowerPoint</Application>
  <PresentationFormat>Širokoúhlá obrazovka</PresentationFormat>
  <Paragraphs>17</Paragraphs>
  <Slides>8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Century Gothic</vt:lpstr>
      <vt:lpstr>Síť</vt:lpstr>
      <vt:lpstr>Duck Tape</vt:lpstr>
      <vt:lpstr>Co To je?</vt:lpstr>
      <vt:lpstr>Prezentace aplikace PowerPoint</vt:lpstr>
      <vt:lpstr>K čemu to je?</vt:lpstr>
      <vt:lpstr>Apollo 13</vt:lpstr>
      <vt:lpstr>Experimentálně zjištěno</vt:lpstr>
      <vt:lpstr>Grafen</vt:lpstr>
      <vt:lpstr>A co spravit nedokáže?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Bohdan Kopčák ml</dc:creator>
  <cp:lastModifiedBy>Bohdan Kopčák ml</cp:lastModifiedBy>
  <cp:revision>13</cp:revision>
  <dcterms:created xsi:type="dcterms:W3CDTF">2017-12-02T08:06:54Z</dcterms:created>
  <dcterms:modified xsi:type="dcterms:W3CDTF">2017-12-03T14:54:31Z</dcterms:modified>
</cp:coreProperties>
</file>