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Jura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ura-bold.fntdata"/><Relationship Id="rId25" Type="http://schemas.openxmlformats.org/officeDocument/2006/relationships/font" Target="fonts/Jura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b9e901b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1b9e901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1b9e901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1b9e901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1b9e901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1b9e901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b9e901b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1b9e901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1b9e901b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1b9e901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b9e901b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1b9e901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1b9e901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1b9e901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1b9e901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1b9e901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1b9e901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1b9e901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1b9e901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1b9e901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1b9e901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1b9e901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b9e901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b9e901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b9e901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b9e901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1b9e901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1b9e901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16250" y="4836300"/>
            <a:ext cx="5342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853931" y="67800"/>
            <a:ext cx="221411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5514900" y="4825061"/>
            <a:ext cx="399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Team Name: Quantum Decoders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3725" y="4817264"/>
            <a:ext cx="50949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Members: ShubhamDeep Singh. Arnav Anand and Kumar Prateek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04975" y="11250"/>
            <a:ext cx="2429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24242"/>
                </a:solidFill>
                <a:latin typeface="Jura"/>
                <a:ea typeface="Jura"/>
                <a:cs typeface="Jura"/>
                <a:sym typeface="Jura"/>
              </a:rPr>
              <a:t>Womanium Quantum+AI Project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womanium-quantum/Quantum-AI-for-Climat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on Quantum+AI for Climate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Quantum Decoders</a:t>
            </a:r>
            <a:br>
              <a:rPr lang="en"/>
            </a:br>
            <a:r>
              <a:rPr lang="en"/>
              <a:t> Team Members: ShubhamDeep Singh, Arnav Anand and Kumar Prateek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 Availability: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Available in GitHub repository: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https://github.com/womanium-quantum/Quantum-AI-for-Climate</a:t>
            </a:r>
            <a:endParaRPr sz="1600" u="sng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 Details: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TensorFlow and Keras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Includes layers for handling: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Spatial data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Temporal data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38275" y="65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Computing Methods: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Investigate Potential: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Optimize climate models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 Approach: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Quantum Annealer to optimize climate model parameters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Annealing: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Well-suited for solving optimization problems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Commonly used in climate modeling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15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84000" y="65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 Details: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D-Wave's Ocean SDK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Allows running quantum algorithms on a real quantum annealer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5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66500" y="71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latin typeface="Economica"/>
                <a:ea typeface="Economica"/>
                <a:cs typeface="Economica"/>
                <a:sym typeface="Economica"/>
              </a:rPr>
              <a:t>Computational Resources </a:t>
            </a:r>
            <a:endParaRPr b="1" sz="29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8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 Model Training: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Hardware Specs: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NVIDIA GTX 1080 GPU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32GB RAM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Intel Core i7 processor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Training Details: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Approximately 2 hours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 epochs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Full dataset used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15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100" y="67800"/>
            <a:ext cx="3813952" cy="6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68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Annealing Experiments: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Platform Used: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D-Wave's cloud-based quantum annealer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Limitations: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Experimental nature of quantum hardware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Restricted to small-scale models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optimization run took approximately 30 seconds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References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• Smith, J., &amp; Doe, A. (2020). Climate Modeling with AI: A Review. Journal of Climate Science, 15(3), 45-67.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Johnson, M., &amp; Patel, R. (2021). Quantum Computing in Climate Science: Opportunities and Challenges. Quantum Information Processing, 20(4), 123-139.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• National Aeronautics and Space Administration (NASA). GISS Surface Temperature Analysis (GISTEMP). Dataset.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20">
                <a:latin typeface="Economica"/>
                <a:ea typeface="Economica"/>
                <a:cs typeface="Economica"/>
                <a:sym typeface="Economica"/>
              </a:rPr>
              <a:t>Problem Statement</a:t>
            </a:r>
            <a:endParaRPr b="1" sz="37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Climate Change as a Critical Issue: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Recognized as one of the most pressing challenges of our time.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Accurate climate modeling and forecasting are essential for understanding impacts of global warming.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Crucial for making informed decisions about mitigation strategies.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Limitations of Traditional Methods: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Often struggle to capture the complexity of climate systems.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Challenges in handling large datasets and complex interactions within the climate</a:t>
            </a:r>
            <a:endParaRPr b="1" sz="6407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47275" y="1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736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Project Focus:</a:t>
            </a:r>
            <a:endParaRPr b="1" sz="21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Goals: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Leverage AI and Quantum Computing techniques to enhance climate modeling and forecasting.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Improve the accuracy and efficiency of predicting global temperature anomalies.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 anomalies are key indicators of climate change, vital for tracking and understanding its progression.</a:t>
            </a:r>
            <a:endParaRPr b="1" sz="6607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3400" y="7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Background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8975" y="64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Significance of Climate Modeling:</a:t>
            </a:r>
            <a:endParaRPr b="1"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●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Direct impact on: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○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Policy-making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○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Resource management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○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Environmental conservation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Benefits of Accurate Predictions:</a:t>
            </a:r>
            <a:endParaRPr b="1"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●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Help in understanding global warming trends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●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Assist in formulating strategies to mitigate its effects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Team's Interest:</a:t>
            </a:r>
            <a:endParaRPr b="1"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●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Potential to contribute to global sustainability efforts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with AI and Quantum Methods:</a:t>
            </a:r>
            <a:endParaRPr b="1"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3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17"/>
              <a:buFont typeface="Open Sans"/>
              <a:buChar char="●"/>
            </a:pPr>
            <a:r>
              <a:rPr lang="en" sz="161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Push the boundaries of current model capabilities</a:t>
            </a:r>
            <a:endParaRPr sz="161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265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9950" y="4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Research Summary 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6675" y="620000"/>
            <a:ext cx="4354500" cy="4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Traditional Climate Modeling: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Relies on complex mathematical models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Simulates interactions between Earth's climate system components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Effective but requires significant computational resources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limited in handling large datasets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Computing: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Emerging as a powerful tool for computationally intractable problems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Offers potential advantages: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Optimizing complex models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Handling large datasets more efficiently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algorithms of interest: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Quantum Annealing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Variational Quantum Eigensolvers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7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620000"/>
            <a:ext cx="4158300" cy="3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Recent Advancements in AI (Deep Learning):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Show promise in improving climate prediction accuracy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Neural networks can: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 from vast amounts of climate data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Capture patterns that traditional models may miss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Limitations: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Prone to overfitting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 require significant tuning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Economica"/>
                <a:ea typeface="Economica"/>
                <a:cs typeface="Economica"/>
                <a:sym typeface="Economica"/>
              </a:rPr>
              <a:t>Advantages and Disadvantages of Different Approaches</a:t>
            </a:r>
            <a:endParaRPr b="1" sz="30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4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Traditional Climate Models: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Advantages: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Well-established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Based on physical principles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Widely used in the scientific community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Computationally expensive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Limited by the resolution and complexity of the models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48425" y="23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AI-Based Models: – </a:t>
            </a:r>
            <a:endParaRPr b="1" sz="41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 &amp; Deep Learning Models: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Advantages: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handle large datasets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Capable of capturing complex patterns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Potentially more accurate with sufficient data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significant amounts of data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Prone to overfitting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 lack explainability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750" y="67800"/>
            <a:ext cx="3130302" cy="6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40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Advantages: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solve certain optimization problems more efficiently than classical methods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Potential to handle complex systems with fewer resources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Still in the experimental stage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specialized hardware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 limited current applicability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79200" y="383275"/>
            <a:ext cx="6761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Quantum Computing: –</a:t>
            </a:r>
            <a:endParaRPr b="1" sz="28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21875" y="49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Economica"/>
                <a:ea typeface="Economica"/>
                <a:cs typeface="Economica"/>
                <a:sym typeface="Economica"/>
              </a:rPr>
              <a:t>AI and Quantum Methods</a:t>
            </a:r>
            <a:endParaRPr b="1" sz="28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1300" y="114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Description of Methods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 Methods: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Explore use of neural networks for predicting global temperature anomalies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Training: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historical temperature data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Incorporates other relevant climate variables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Neural Network Architecture: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Designed to capture: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Temporal dependencies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Interactions between different climate factors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95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