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9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EC8CB-3A04-4882-BAE2-9AB33732BB7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60313-92A7-45EB-B494-62E1FE954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9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60313-92A7-45EB-B494-62E1FE9546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7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413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09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49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11995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4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74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5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22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57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A7A9E4-0D50-49B6-A200-30B23F46AC6C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664A27-359D-4CE2-B24C-16D21A908C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5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701AD4-9E9B-4F1E-BE53-38122DF82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91" y="2946400"/>
            <a:ext cx="3637280" cy="313772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66A67-83B1-4C3B-AE25-27AAF9F3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117" y="283024"/>
            <a:ext cx="8361229" cy="2098226"/>
          </a:xfrm>
        </p:spPr>
        <p:txBody>
          <a:bodyPr/>
          <a:lstStyle/>
          <a:p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Гигиена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C57F23-C4A0-4DC5-A93D-956106EF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894" y="2381249"/>
            <a:ext cx="6831673" cy="108623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так важно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0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9B5B7-4EBB-4CD4-98AB-3173BF0E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гигиена рук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FC0C0-E3C9-4D54-A6D4-3F86AB4A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5313680" cy="5043170"/>
          </a:xfrm>
        </p:spPr>
        <p:txBody>
          <a:bodyPr>
            <a:normAutofit/>
          </a:bodyPr>
          <a:lstStyle/>
          <a:p>
            <a:br>
              <a:rPr lang="ru-RU" dirty="0"/>
            </a:b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Гигиена рук — это лучший способ предотвратить распространение бактерий и инфекций. Необходимо лишь 20 секунд, чтобы помыть руки или обработать их спиртосодержащим антисептиком для рук (например,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Purell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и микроорганизмы будут уничтожены. Принимайте меры —  это ваше здоровье.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58486A-F519-4DFB-B08C-4FBA0CE3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399" y="843280"/>
            <a:ext cx="4319439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5C935-FA55-477F-8822-BD5D8994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520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необходимо мыть руки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B94A7-56B2-43ED-BFBA-18FB6B28E606}"/>
              </a:ext>
            </a:extLst>
          </p:cNvPr>
          <p:cNvSpPr txBox="1"/>
          <p:nvPr/>
        </p:nvSpPr>
        <p:spPr>
          <a:xfrm>
            <a:off x="1463040" y="1245870"/>
            <a:ext cx="42062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Мыть руки необходимо для предотвращения распространения бактерий и инфекций. На наших руках могут находиться микробы, которые могут вызвать различные заболевания, такие как грипп, простуда, диарея и другие. Мыть руки помогает убить бактерии и вирусы, которые могут быть на наших руках, и предотвратить их передачу другим людям.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2AFDC3-44C4-4E7E-AA7D-4387F0097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1093470"/>
            <a:ext cx="4307840" cy="531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9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1B17F-0373-4D77-A09D-3BC8A86D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40957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Болезни, возникающие от немытых рук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79158-ACF9-4F7E-BA3F-A13A1713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3064" y="1543050"/>
            <a:ext cx="4514461" cy="51530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ОРВИ и грипп</a:t>
            </a:r>
          </a:p>
          <a:p>
            <a:pPr marL="0" indent="0" algn="ctr">
              <a:buNone/>
            </a:pPr>
            <a:r>
              <a:rPr lang="ru-RU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Вирусный конъюнктивит</a:t>
            </a:r>
            <a:endParaRPr lang="ru-RU" dirty="0">
              <a:solidFill>
                <a:srgbClr val="2323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Дизентерия</a:t>
            </a:r>
          </a:p>
          <a:p>
            <a:pPr marL="0" indent="0" algn="ctr">
              <a:buNone/>
            </a:pPr>
            <a:r>
              <a:rPr lang="ru-RU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Ротавирусная инфекция</a:t>
            </a:r>
          </a:p>
          <a:p>
            <a:pPr marL="0" indent="0" algn="ctr">
              <a:buNone/>
            </a:pPr>
            <a:r>
              <a:rPr lang="ru-RU" i="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Гепатит А</a:t>
            </a:r>
          </a:p>
          <a:p>
            <a:pPr marL="0" indent="0" algn="ctr">
              <a:buNone/>
            </a:pP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Гельминтоз</a:t>
            </a:r>
          </a:p>
          <a:p>
            <a:pPr marL="0" indent="0" algn="ctr">
              <a:buNone/>
            </a:pP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Сальмонеллез 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Брюшной тиф  </a:t>
            </a:r>
          </a:p>
          <a:p>
            <a:pPr marL="0" indent="0" algn="ctr">
              <a:buNone/>
            </a:pP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Лямблиоз</a:t>
            </a:r>
          </a:p>
          <a:p>
            <a:pPr marL="0" indent="0" algn="ctr">
              <a:buNone/>
            </a:pPr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пищевые токсикоинфекции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4E34BB-1201-47BC-8B18-5A4EB343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39" y="1686589"/>
            <a:ext cx="3492204" cy="19643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C06721-2912-4F8E-A331-D9D1A2722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39" y="4401657"/>
            <a:ext cx="3362004" cy="18891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0B535E-0E9D-422A-830E-62C91EA7F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42" y="1661336"/>
            <a:ext cx="3581991" cy="201487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911267C-9F32-41E2-8721-F891DB6B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42" y="4261291"/>
            <a:ext cx="3581992" cy="20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4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43A11-C9DF-4804-BA85-C10527A9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076" y="714375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Уход и гигиена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34DC15-1626-4350-AE9F-137107767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30" y="1720215"/>
            <a:ext cx="3258491" cy="39927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68E901-16AF-4775-ADEB-ED9220DB9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6" y="1384793"/>
            <a:ext cx="3053756" cy="493745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4B903C-C0FD-43D9-B221-1117CB050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20" y="1384793"/>
            <a:ext cx="3053756" cy="50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3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BCC7C-12C3-4E7E-A59C-AFE7096F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7000"/>
            <a:ext cx="9601200" cy="14859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Гигиена рук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15EEC-CD61-410E-B87A-51F5F459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990600"/>
            <a:ext cx="5019040" cy="5740400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2833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Всемирный день гигиены рук проводится ежегодно 5 мая с целью привлечения внимания к важности улучшения гигиены рук. Решение о ежегодном проведении такого дня принято Генеральной Ассамблеей ООН совместно с Детским фондом ЮНИСЕФ и Всемирной организацией здравоохранения в 2008 году. Организация Объединенных Наций и ЮНИСЕФ объявили 15 октября Всемирным днем мытья рук. Давайте не будем ждать 5 мая и 15 октября, а начнем мыть руки и соблюдать гигиену прямо сейчас и убережем себя от разных неприятностей!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7205E3-CBE4-45B5-94D2-82737071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41" y="301883"/>
            <a:ext cx="4368800" cy="65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812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197</TotalTime>
  <Words>227</Words>
  <Application>Microsoft Office PowerPoint</Application>
  <PresentationFormat>Широкоэкранный</PresentationFormat>
  <Paragraphs>21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Times New Roman</vt:lpstr>
      <vt:lpstr>Уголки</vt:lpstr>
      <vt:lpstr>Гигиена рук</vt:lpstr>
      <vt:lpstr>Что такое гигиена рук?</vt:lpstr>
      <vt:lpstr>Почему необходимо мыть руки?</vt:lpstr>
      <vt:lpstr>Болезни, возникающие от немытых рук</vt:lpstr>
      <vt:lpstr>Уход и гигиена</vt:lpstr>
      <vt:lpstr>Гигиена рук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 Фурсов</dc:creator>
  <cp:lastModifiedBy>Саша Фурсов</cp:lastModifiedBy>
  <cp:revision>12</cp:revision>
  <dcterms:created xsi:type="dcterms:W3CDTF">2023-06-05T06:45:38Z</dcterms:created>
  <dcterms:modified xsi:type="dcterms:W3CDTF">2023-06-05T10:19:40Z</dcterms:modified>
</cp:coreProperties>
</file>