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0" d="100"/>
          <a:sy n="80" d="100"/>
        </p:scale>
        <p:origin x="77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3991-5D0F-41FD-B547-A3F9B1D37D36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1CF8-C281-4873-B245-062BECBD3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54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3991-5D0F-41FD-B547-A3F9B1D37D36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1CF8-C281-4873-B245-062BECBD3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3991-5D0F-41FD-B547-A3F9B1D37D36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1CF8-C281-4873-B245-062BECBD3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816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3991-5D0F-41FD-B547-A3F9B1D37D36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1CF8-C281-4873-B245-062BECBD3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188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3991-5D0F-41FD-B547-A3F9B1D37D36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1CF8-C281-4873-B245-062BECBD3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273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3991-5D0F-41FD-B547-A3F9B1D37D36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1CF8-C281-4873-B245-062BECBD3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317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3991-5D0F-41FD-B547-A3F9B1D37D36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1CF8-C281-4873-B245-062BECBD3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43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3991-5D0F-41FD-B547-A3F9B1D37D36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1CF8-C281-4873-B245-062BECBD3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974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3991-5D0F-41FD-B547-A3F9B1D37D36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1CF8-C281-4873-B245-062BECBD3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01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3991-5D0F-41FD-B547-A3F9B1D37D36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1CF8-C281-4873-B245-062BECBD3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06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3991-5D0F-41FD-B547-A3F9B1D37D36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1CF8-C281-4873-B245-062BECBD3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59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3991-5D0F-41FD-B547-A3F9B1D37D36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1CF8-C281-4873-B245-062BECBD3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06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3991-5D0F-41FD-B547-A3F9B1D37D36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1CF8-C281-4873-B245-062BECBD3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49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3991-5D0F-41FD-B547-A3F9B1D37D36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1CF8-C281-4873-B245-062BECBD3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94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3991-5D0F-41FD-B547-A3F9B1D37D36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1CF8-C281-4873-B245-062BECBD3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32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3991-5D0F-41FD-B547-A3F9B1D37D36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1CF8-C281-4873-B245-062BECBD3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80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DE43991-5D0F-41FD-B547-A3F9B1D37D36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A641CF8-C281-4873-B245-062BECBD3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27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DE43991-5D0F-41FD-B547-A3F9B1D37D36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A641CF8-C281-4873-B245-062BECBD3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64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7305E-70DD-4EE8-8EE6-50D1C6B90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49" y="104775"/>
            <a:ext cx="7810501" cy="1809751"/>
          </a:xfrm>
        </p:spPr>
        <p:txBody>
          <a:bodyPr>
            <a:normAutofit/>
          </a:bodyPr>
          <a:lstStyle/>
          <a:p>
            <a:r>
              <a:rPr lang="ru-RU" dirty="0"/>
              <a:t>Руководство по </a:t>
            </a:r>
            <a:r>
              <a:rPr lang="ru-RU" dirty="0" err="1"/>
              <a:t>инсталяции</a:t>
            </a:r>
            <a:r>
              <a:rPr lang="ru-RU" dirty="0"/>
              <a:t> </a:t>
            </a:r>
            <a:r>
              <a:rPr lang="en-US" dirty="0"/>
              <a:t>Git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DE935B-C587-44A3-8E6A-E70341DDF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49" y="2101454"/>
            <a:ext cx="8066614" cy="453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9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481D5E4-0C48-47DF-AC23-0C42A03D4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14325"/>
            <a:ext cx="9905998" cy="54768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4000" b="1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Что такое </a:t>
            </a:r>
            <a:r>
              <a:rPr lang="en-US" sz="4000" b="1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ru-RU" sz="4000" b="1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4000" b="1" dirty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3000" dirty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30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ru-RU" sz="3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— система управления версиями с распределенной архитектурой. В отличие от некогда популярных систем вроде CVS и </a:t>
            </a:r>
            <a:r>
              <a:rPr lang="ru-RU" sz="30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Subversion</a:t>
            </a:r>
            <a:r>
              <a:rPr lang="ru-RU" sz="3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(SVN), где полная история версий проекта доступна лишь в одном месте, в </a:t>
            </a:r>
            <a:r>
              <a:rPr lang="ru-RU" sz="30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ru-RU" sz="3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каждая рабочая копия кода сама по себе является репозиторием. Это позволяет всем разработчикам хранить историю изменений в полном объеме.</a:t>
            </a:r>
            <a:endParaRPr lang="ru-RU" sz="3000" dirty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1808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D150D94-8E4C-4B65-8833-3DA683DF2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49" y="219074"/>
            <a:ext cx="11096625" cy="2362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Устанавливаем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с официального сайта по ссылке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44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https://git-scm.com/download/win </a:t>
            </a:r>
            <a:endParaRPr lang="ru-RU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E6E50E-4DB6-42FC-BD22-613FB3C2A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136" y="2443121"/>
            <a:ext cx="5385727" cy="25432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2AEC19-4A6F-4C84-8671-5B67B0E7380D}"/>
              </a:ext>
            </a:extLst>
          </p:cNvPr>
          <p:cNvSpPr txBox="1"/>
          <p:nvPr/>
        </p:nvSpPr>
        <p:spPr>
          <a:xfrm>
            <a:off x="3962400" y="531495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Выбираем подходящий вариант </a:t>
            </a:r>
          </a:p>
        </p:txBody>
      </p:sp>
    </p:spTree>
    <p:extLst>
      <p:ext uri="{BB962C8B-B14F-4D97-AF65-F5344CB8AC3E}">
        <p14:creationId xmlns:p14="http://schemas.microsoft.com/office/powerpoint/2010/main" val="1983311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FA9EEA1-A35D-4487-9323-2DEA96AAF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727" y="838199"/>
            <a:ext cx="990599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Открываем скачанный файл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21055E-C9F5-487D-9606-5D4CCEB5B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727" y="3219450"/>
            <a:ext cx="8898358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20AB8D7-FF88-4FBB-AD56-27BD794A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609723"/>
            <a:ext cx="990599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Нажимаем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endParaRPr lang="ru-RU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D3A6CD-E6C0-4E63-A82E-3A1792277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50" y="1356474"/>
            <a:ext cx="5330383" cy="448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20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D76D30C-243D-498F-BE22-FAB43C4B1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963" y="1504948"/>
            <a:ext cx="990599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Ожидаем установку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B173C8-8822-4CA1-8CEF-222CC4779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785" y="1060053"/>
            <a:ext cx="5783017" cy="473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4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43E9D4F-72CF-4789-B422-1C31E1C72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938" y="1"/>
            <a:ext cx="5078412" cy="5997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Загрузка завершена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по окончанию можно поставить первую галочку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чтобы запустить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и нажимаем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1E5876-E8D0-4002-B3C5-B7C22E7BC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004" y="1085850"/>
            <a:ext cx="5431346" cy="445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63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41E227E-B74E-4FDA-97B7-9D4FEB76E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0951" y="1657350"/>
            <a:ext cx="5278437" cy="2752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Установлен и запущен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готов к работе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522D5F-D708-4A7E-BA1E-2D6298063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561" y="1161853"/>
            <a:ext cx="7239627" cy="45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56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75</TotalTime>
  <Words>115</Words>
  <Application>Microsoft Office PowerPoint</Application>
  <PresentationFormat>Широкоэкранный</PresentationFormat>
  <Paragraphs>13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Сетка</vt:lpstr>
      <vt:lpstr>Руководство по инсталяции Git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Руководство по инсталяции Git</dc:title>
  <dc:creator>Саша Фурсов</dc:creator>
  <cp:lastModifiedBy>Саша Фурсов</cp:lastModifiedBy>
  <cp:revision>4</cp:revision>
  <dcterms:created xsi:type="dcterms:W3CDTF">2023-05-26T12:18:14Z</dcterms:created>
  <dcterms:modified xsi:type="dcterms:W3CDTF">2023-05-26T13:33:18Z</dcterms:modified>
</cp:coreProperties>
</file>