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47A34CE-0A29-4633-AB30-3780BD61B8E7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36AB3A-54CE-43B8-9AA9-F543B7FEEE36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50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34CE-0A29-4633-AB30-3780BD61B8E7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AB3A-54CE-43B8-9AA9-F543B7FEE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62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34CE-0A29-4633-AB30-3780BD61B8E7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AB3A-54CE-43B8-9AA9-F543B7FEE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56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34CE-0A29-4633-AB30-3780BD61B8E7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AB3A-54CE-43B8-9AA9-F543B7FEE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36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34CE-0A29-4633-AB30-3780BD61B8E7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AB3A-54CE-43B8-9AA9-F543B7FEEE36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68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34CE-0A29-4633-AB30-3780BD61B8E7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AB3A-54CE-43B8-9AA9-F543B7FEE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45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34CE-0A29-4633-AB30-3780BD61B8E7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AB3A-54CE-43B8-9AA9-F543B7FEE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64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34CE-0A29-4633-AB30-3780BD61B8E7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AB3A-54CE-43B8-9AA9-F543B7FEE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21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34CE-0A29-4633-AB30-3780BD61B8E7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AB3A-54CE-43B8-9AA9-F543B7FEE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60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34CE-0A29-4633-AB30-3780BD61B8E7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AB3A-54CE-43B8-9AA9-F543B7FEE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34CE-0A29-4633-AB30-3780BD61B8E7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AB3A-54CE-43B8-9AA9-F543B7FEE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8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47A34CE-0A29-4633-AB30-3780BD61B8E7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B36AB3A-54CE-43B8-9AA9-F543B7FEE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73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B2F244-33CB-4F43-A182-F686540EF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7580" y="631135"/>
            <a:ext cx="8767860" cy="1254816"/>
          </a:xfrm>
        </p:spPr>
        <p:txBody>
          <a:bodyPr>
            <a:normAutofit/>
          </a:bodyPr>
          <a:lstStyle/>
          <a:p>
            <a:r>
              <a:rPr lang="ru-RU" sz="5000" dirty="0">
                <a:latin typeface="Arial" panose="020B0604020202020204" pitchFamily="34" charset="0"/>
                <a:cs typeface="Arial" panose="020B0604020202020204" pitchFamily="34" charset="0"/>
              </a:rPr>
              <a:t>Медоед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3E864D-C40F-434F-9ECD-E5B0C015F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199" y="1790700"/>
            <a:ext cx="7737602" cy="433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56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88E34CBB-8E12-484C-920D-B99D07E0D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065" y="588505"/>
            <a:ext cx="4861870" cy="5680990"/>
          </a:xfrm>
        </p:spPr>
      </p:pic>
    </p:spTree>
    <p:extLst>
      <p:ext uri="{BB962C8B-B14F-4D97-AF65-F5344CB8AC3E}">
        <p14:creationId xmlns:p14="http://schemas.microsoft.com/office/powerpoint/2010/main" val="40586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4BCF09-1D15-48BF-B1B4-370CD3601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314325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Ареал обитания медоеда – Африка</a:t>
            </a: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Ближний Восток и Индия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83F6B91E-2FC2-4775-B4EB-E286C4B07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1" y="1793979"/>
            <a:ext cx="7824870" cy="4749696"/>
          </a:xfrm>
        </p:spPr>
      </p:pic>
    </p:spTree>
    <p:extLst>
      <p:ext uri="{BB962C8B-B14F-4D97-AF65-F5344CB8AC3E}">
        <p14:creationId xmlns:p14="http://schemas.microsoft.com/office/powerpoint/2010/main" val="2008798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27F34E-0E7C-4215-912C-538CD2A6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Всего существует 12 подвидов медоедов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14DC2F8-86C0-46D3-B44E-D48FB82EE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819" y="1494108"/>
            <a:ext cx="7403306" cy="4616179"/>
          </a:xfrm>
        </p:spPr>
      </p:pic>
    </p:spTree>
    <p:extLst>
      <p:ext uri="{BB962C8B-B14F-4D97-AF65-F5344CB8AC3E}">
        <p14:creationId xmlns:p14="http://schemas.microsoft.com/office/powerpoint/2010/main" val="150883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244BD1E-6F55-48D4-ADD8-C74CB2F99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689" y="2095500"/>
            <a:ext cx="9872871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Взрослый медоед весит в среднем 9-12 кг при длине тела в 70-80 см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Не считая</a:t>
            </a:r>
          </a:p>
          <a:p>
            <a:pPr marL="45720" indent="0">
              <a:buNone/>
            </a:pP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25-ти сантиметрового хвоста.</a:t>
            </a:r>
          </a:p>
        </p:txBody>
      </p:sp>
    </p:spTree>
    <p:extLst>
      <p:ext uri="{BB962C8B-B14F-4D97-AF65-F5344CB8AC3E}">
        <p14:creationId xmlns:p14="http://schemas.microsoft.com/office/powerpoint/2010/main" val="247376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CE29A59-ACC0-48C4-9542-05681966A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685799"/>
            <a:ext cx="4410075" cy="484822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Окраска у хищника контрастная: вся нижняя часть тела, включая конечности, покрыта черной блестящей шерстью,</a:t>
            </a:r>
            <a:r>
              <a:rPr lang="ru-RU" sz="28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 верхняя часть головы, спина и бока серо-белого окраса.</a:t>
            </a:r>
            <a:endParaRPr lang="ru-RU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F332EE-706E-40A9-8F48-F040F18A2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650" y="863345"/>
            <a:ext cx="6641035" cy="494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0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6834AF-0691-45B7-8D35-AFC9AD07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ru-RU" b="0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</a:b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EE0150-E796-4B0C-B935-A81FC63BB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649" y="419100"/>
            <a:ext cx="9872871" cy="4038600"/>
          </a:xfrm>
        </p:spPr>
        <p:txBody>
          <a:bodyPr/>
          <a:lstStyle/>
          <a:p>
            <a:pPr marL="45720" indent="0" algn="l">
              <a:buNone/>
            </a:pPr>
            <a:r>
              <a:rPr lang="ru-RU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Для жилья медоед выкапывает нору</a:t>
            </a:r>
            <a:r>
              <a:rPr lang="ru-RU" sz="28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длиной от 1 до 3-х метров, которая оканчивается небольшой камерой без какой-либо подстилки.</a:t>
            </a:r>
            <a:endParaRPr lang="ru-RU" sz="2800" b="0" i="0" dirty="0"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2B52D7-2F35-40CD-A19D-3A9A61069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13" y="1678525"/>
            <a:ext cx="6124574" cy="456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9CE0C-E30E-444E-8D06-7485490C7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Медоеды считаются весьма бесстрашными и даже агрессивными животными, у которых почти нет естественных врагов.</a:t>
            </a:r>
            <a:endParaRPr lang="ru-RU" sz="3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13BED2-9AE5-4636-ABC8-22E73943C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1994535"/>
            <a:ext cx="6281738" cy="418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91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5F044-3412-4DC5-AD08-83D8F72B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Медоеды очень хитры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49EC666-6BF0-44AA-A9D1-187B9B8E1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5" y="2525827"/>
            <a:ext cx="5490210" cy="308726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377298-9AF8-45CF-9000-92A7176BE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66872"/>
            <a:ext cx="5737860" cy="32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00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9AAB535D-B8FA-4528-910D-ADA676C83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733" y="1171575"/>
            <a:ext cx="8500533" cy="4781550"/>
          </a:xfrm>
        </p:spPr>
      </p:pic>
    </p:spTree>
    <p:extLst>
      <p:ext uri="{BB962C8B-B14F-4D97-AF65-F5344CB8AC3E}">
        <p14:creationId xmlns:p14="http://schemas.microsoft.com/office/powerpoint/2010/main" val="1760737657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40</TotalTime>
  <Words>107</Words>
  <Application>Microsoft Office PowerPoint</Application>
  <PresentationFormat>Широкоэкранный</PresentationFormat>
  <Paragraphs>10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Corbel</vt:lpstr>
      <vt:lpstr>PT Sans</vt:lpstr>
      <vt:lpstr>Базис</vt:lpstr>
      <vt:lpstr>Презентация PowerPoint</vt:lpstr>
      <vt:lpstr>Ареал обитания медоеда – Африка, Ближний Восток и Индия</vt:lpstr>
      <vt:lpstr>Всего существует 12 подвидов медоедов</vt:lpstr>
      <vt:lpstr>Презентация PowerPoint</vt:lpstr>
      <vt:lpstr>Презентация PowerPoint</vt:lpstr>
      <vt:lpstr>  </vt:lpstr>
      <vt:lpstr>Медоеды считаются весьма бесстрашными и даже агрессивными животными, у которых почти нет естественных врагов.</vt:lpstr>
      <vt:lpstr>Медоеды очень хитры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Саша Фурсов</dc:creator>
  <cp:lastModifiedBy>Саша Фурсов</cp:lastModifiedBy>
  <cp:revision>5</cp:revision>
  <dcterms:created xsi:type="dcterms:W3CDTF">2023-05-26T08:21:15Z</dcterms:created>
  <dcterms:modified xsi:type="dcterms:W3CDTF">2023-05-26T09:01:57Z</dcterms:modified>
</cp:coreProperties>
</file>