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EED58-D371-4C5D-8C69-B6CEBD2D37B3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346F6-0329-4F49-9AD0-728E9E2B9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7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346F6-0329-4F49-9AD0-728E9E2B97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5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346F6-0329-4F49-9AD0-728E9E2B97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2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1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6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81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96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35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4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21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6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0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67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9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87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7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0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5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B4670E-E8D7-449B-9903-F7885C0CF9E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F713CC-72D8-4E1B-8571-7D5527A2E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47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65948-9703-4054-8B3C-A48CC38E8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0"/>
            <a:ext cx="9440034" cy="1828801"/>
          </a:xfrm>
        </p:spPr>
        <p:txBody>
          <a:bodyPr>
            <a:normAutofit/>
          </a:bodyPr>
          <a:lstStyle/>
          <a:p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 Text 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12F1F9-1A88-41E1-87B6-661E4AB84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275" y="1828801"/>
            <a:ext cx="9753452" cy="1049867"/>
          </a:xfrm>
        </p:spPr>
        <p:txBody>
          <a:bodyPr>
            <a:normAutofit/>
          </a:bodyPr>
          <a:lstStyle/>
          <a:p>
            <a:r>
              <a:rPr lang="ru-RU" sz="2400" dirty="0"/>
              <a:t>Руководство по инсталляции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D09FFA-B0A7-4852-9702-49B9AC520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76" y="2878667"/>
            <a:ext cx="5372100" cy="27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6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CC23B-55DE-4311-A1C1-F9C531C4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 Text </a:t>
            </a:r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295A2-0009-4153-8704-A90A0DFA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Платная лицензия</a:t>
            </a:r>
          </a:p>
          <a:p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Время загрузки программы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в работе с плагинами</a:t>
            </a:r>
          </a:p>
          <a:p>
            <a:pPr marL="36900" indent="0">
              <a:buNone/>
            </a:pP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некоторые подключаемые модули разрабатываются сторонними программистами, в том числе непрофессионалами, при их работе могут возникать сбои. Причем в первых трех версиях «поломка» плагина часто приводила к аварийному прерыванию работы самого редактора. В четвертой версии этот недостаток устранен за счет разделения процессов. 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0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D9E06-1F46-43F5-9EB6-E39A1EFEC319}"/>
              </a:ext>
            </a:extLst>
          </p:cNvPr>
          <p:cNvSpPr txBox="1"/>
          <p:nvPr/>
        </p:nvSpPr>
        <p:spPr>
          <a:xfrm>
            <a:off x="361950" y="923925"/>
            <a:ext cx="113061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 — удобный, многофункциональный редактор кода, предоставляющий программисту или веб-разработчику широкие возможности. Он подойдет как профессионалу, так и любителю за счет гибко настраиваемого и минималистичного интерфейса, большого числа вспомогательных функций, упрощающих и ускоряющих написание программ и веб-страниц. Хотя редактор не лишен недостатков, его достоинства все же их перевешивают, что и делает его популярным среди разработчиков.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A0B462-4D82-480B-A843-C278EFF26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048000"/>
            <a:ext cx="8572500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85BA3-9C91-4E89-8386-876E4FBD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09" y="581575"/>
            <a:ext cx="7534275" cy="970450"/>
          </a:xfrm>
        </p:spPr>
        <p:txBody>
          <a:bodyPr>
            <a:noAutofit/>
          </a:bodyPr>
          <a:lstStyle/>
          <a:p>
            <a:pPr algn="l"/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 Text 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528FD69-98F1-411C-B7B0-2667636E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 — кроссплатформенный текстовый редактор для написания программного кода на различных языках программирования (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Groovy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Erlang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C+, Java и т.д.), а также верстки веб-документов. Это проприетарное, распространяемое по платной лицензии ПО, имеющее бесплатную версию для ознакомления. За счет широкой функциональности, которую можно расширять путем подключения плагинов, а также кроссплатформенности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 популярен среди программистов и веб-разработчиков.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9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EFB93-57EF-4B9D-9C60-958588A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Официальный сайт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7E3C0B-CF83-4A89-BC48-DF1139FF9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11643"/>
            <a:ext cx="6323042" cy="40592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40A5B7-E573-4F85-A2BA-B51D006A74DB}"/>
              </a:ext>
            </a:extLst>
          </p:cNvPr>
          <p:cNvSpPr txBox="1"/>
          <p:nvPr/>
        </p:nvSpPr>
        <p:spPr>
          <a:xfrm>
            <a:off x="7470557" y="1711643"/>
            <a:ext cx="3946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</a:t>
            </a:r>
            <a:r>
              <a:rPr lang="ru-RU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Windows можно совершенно бесплатно. </a:t>
            </a:r>
          </a:p>
          <a:p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 на 100% и не содержит никаких вирусов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что могут навредить вашему устройству.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0B26A-89A2-44EB-8FA3-4FAB469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Установка приложения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C91C801-6D43-4B4B-A9A4-4E56CD30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 первый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690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B67778-60ED-494D-8F48-9E8BC6E0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95" y="2194248"/>
            <a:ext cx="441236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5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7FBB3-0FAE-4BD7-92EE-67C4F85A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Установка приложения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E9749-BC7D-44D6-A39D-BE4AAE11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 второй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746EFA-766B-446E-B1AE-1ACA2CA9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05" y="2201869"/>
            <a:ext cx="4404742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9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72FA3-92F4-45AD-8549-3B43E449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Установка приложения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3E8D0-42E7-4866-9F9D-A8A5E6D1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 третий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F618AB-A498-4B17-9A43-F53775E3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27" y="2170725"/>
            <a:ext cx="440474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0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0852-FEEB-4C75-9429-EC329037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389681"/>
            <a:ext cx="10353762" cy="97045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DE17F-41C8-41F4-A219-2B7C9262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Этап четвертый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3690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AACDE8-68E7-44D6-A1DE-E21C6936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88" y="2324861"/>
            <a:ext cx="4290432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6FBC5-2E6F-4ADB-BC68-0EE097A3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 Text </a:t>
            </a:r>
            <a:endParaRPr lang="ru-RU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8682A-ACC7-4F1A-86D6-537E5A8D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15" y="1732449"/>
            <a:ext cx="5076736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установлено и готово к работе.</a:t>
            </a:r>
          </a:p>
          <a:p>
            <a:pPr marL="36900" indent="0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текстовый редактор изначально создавался с ориентацией на программистов и веб-разработчиков. 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9BFD9D-2C85-4960-81B9-AA9C7DFD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70" y="1732449"/>
            <a:ext cx="5209446" cy="43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5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84AB1-C0E0-491A-A042-839C5BF7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en-US" sz="6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Sublime Text 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64C9F-3270-4B87-938B-7FE9AFD8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Широкая функциональность</a:t>
            </a:r>
          </a:p>
          <a:p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языков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Быстродействие</a:t>
            </a:r>
          </a:p>
          <a:p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 понятный интерфейс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</a:t>
            </a:r>
          </a:p>
          <a:p>
            <a:r>
              <a:rPr lang="ru-RU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Широкая поддержка</a:t>
            </a:r>
          </a:p>
          <a:p>
            <a:pPr marL="36900" indent="0">
              <a:buNone/>
            </a:pPr>
            <a:endParaRPr lang="ru-RU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вокруг этого редактора сложилось достаточно широкое сообщество, представители которого пишут разнообразные плагины и помогают в решении возникающих проблем. </a:t>
            </a:r>
            <a:endParaRPr lang="ru-RU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96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76</TotalTime>
  <Words>313</Words>
  <Application>Microsoft Office PowerPoint</Application>
  <PresentationFormat>Широкоэкранный</PresentationFormat>
  <Paragraphs>37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Times New Roman</vt:lpstr>
      <vt:lpstr>Wingdings 2</vt:lpstr>
      <vt:lpstr>Сланец</vt:lpstr>
      <vt:lpstr>Sublime Text </vt:lpstr>
      <vt:lpstr>Sublime Text </vt:lpstr>
      <vt:lpstr>Официальный сайт</vt:lpstr>
      <vt:lpstr>Установка приложения</vt:lpstr>
      <vt:lpstr>Установка приложения</vt:lpstr>
      <vt:lpstr>Установка приложения</vt:lpstr>
      <vt:lpstr>Установка приложения</vt:lpstr>
      <vt:lpstr>Sublime Text </vt:lpstr>
      <vt:lpstr>Преимущества Sublime Text </vt:lpstr>
      <vt:lpstr>Недостатки Sublime Text 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Sublime Text </dc:title>
  <dc:creator>Саша Фурсов</dc:creator>
  <cp:lastModifiedBy>Саша Фурсов</cp:lastModifiedBy>
  <cp:revision>9</cp:revision>
  <dcterms:created xsi:type="dcterms:W3CDTF">2023-05-29T10:25:59Z</dcterms:created>
  <dcterms:modified xsi:type="dcterms:W3CDTF">2023-05-29T11:42:58Z</dcterms:modified>
</cp:coreProperties>
</file>