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2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41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836F3-7F38-404F-A7F6-9D8897BC29B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011AF-54D9-480C-AB9D-81E6F211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D9BD-4DE9-4C31-B5DA-FE203F2C5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46420-FF20-4DA3-94DF-F1BCC22B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15E1-1769-4E72-BCF9-25DF2CA3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797F-4E71-4D92-A743-6C5AAEAA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8271-692E-4906-B73F-F8A114FE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8B51-D94C-4BBD-BDE7-530229DA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B5365-62E1-4F96-87C4-C53A6659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410D-7C37-4B4C-85EB-369440A2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A9BB-8D6B-48D2-BA89-BD6E67EC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8295-8D02-4184-9D3E-2C865E60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48280-1C58-4C57-859A-DF403B334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54863-21B4-4CED-8EBC-90CED354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F981-C22B-454E-A16C-74C6999D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B874-7795-4AD3-BFBA-FD8852B9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CB71-3766-4F2F-9EE1-8FE11CC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E25E-B267-4C07-A672-39B94298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7A14-9B69-4E70-847F-6B6D8EEA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E8B0-36E1-4137-A260-C2C9E19D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8A6A-93D9-4D38-A5D3-C6D8EFC0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A049-1F80-4217-AEFA-FB314338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B161-FAF8-4112-976A-85C38140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161E-3724-453F-88FC-2C8413CF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905D-0190-4525-922B-49A0674F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8A9E-3782-41DE-9431-1863C886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660C-10A4-4ED3-ADC6-3BBB603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FBC7-F0F9-49FC-9943-4CD54B72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D469-D7FB-440C-9843-679F57495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1D278-1F41-41D6-B23F-20D0F3C8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E8F2C-48EC-413A-985B-2EA802C2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6A81A-F094-4C22-A650-492DEFBE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675E-2B52-48C3-BB88-0E8BF371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AF90-BA5B-429E-A264-11790395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32D-094B-4F44-9D49-40241C859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F58E-A62A-4B82-ADCC-75E38A91F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5D25A-CA97-4D17-BC51-811200CA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281A-CE80-4C5B-BE6D-903A3BBA7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2B083-743E-48CD-8058-41A15E74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E3450-E5A6-4CF4-9A4E-67D696DB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CF426-54D1-4D38-83EA-71DACD7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EF0-65BB-47F5-A2B7-52713A3F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38BCD-5735-49E7-855A-57FA41AA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B69F1-0792-4069-B6A3-568B91C1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34C37-E362-4FD4-852C-25EA934B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B2365-6890-4AFF-8173-60D59FD3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04444-4AE0-4389-9DEE-D4B7D098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E3D0E-3C9F-4A4F-B6CE-3DF66803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495F-84FC-49CA-851A-7651B3C3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C2EA-648F-4BA0-8236-60C78C43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27DE5-D83D-47F5-83E2-66F6C349A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47766-EE68-4C0F-824A-7DE570DF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473C-8703-4EB8-98F3-CFF074EF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122F-A313-46AB-9352-8D10D81A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27E2-2963-4E67-AA6B-3B64CB99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A8DF1-EA95-4987-B25A-4B58A332C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E36E2-9F3C-4A5F-8EC2-CBAF09E5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9F3F-22F9-404F-81CB-E3CA55F2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0D39-C707-456D-93B8-7D5B74B6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B611-AD9A-4BE8-8EC3-42AD4F3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7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13AD45-11AA-47B5-BB61-379135944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0EDD738-8087-4D9B-91C9-78CAECE8F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0055D4D-0C82-420A-8735-1314EC5C1F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EDAAE1C-97DC-4285-8FA9-2DC1FB37064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C456ED-DAE5-4A42-AEAA-99D398E79A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44293A-C12D-4894-A545-0EB8CD76B4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48FD1A-FF5A-4390-93A0-37F522C6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national_capitals_by_latitude" TargetMode="External"/><Relationship Id="rId2" Type="http://schemas.openxmlformats.org/officeDocument/2006/relationships/hyperlink" Target="https://data.giss.nasa.gov/gistem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3DBB-747F-4F40-8AE6-2933C15E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22345"/>
          </a:xfrm>
        </p:spPr>
        <p:txBody>
          <a:bodyPr/>
          <a:lstStyle/>
          <a:p>
            <a:r>
              <a:rPr lang="en-US" sz="3600" b="1" i="1" dirty="0">
                <a:solidFill>
                  <a:srgbClr val="FFC000"/>
                </a:solidFill>
              </a:rPr>
              <a:t>Climate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7C244-FFFC-4844-8FAA-1E4F97BB8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71" y="1781175"/>
            <a:ext cx="5524500" cy="268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07FD2-9994-4E4A-9BF4-5158C353D352}"/>
              </a:ext>
            </a:extLst>
          </p:cNvPr>
          <p:cNvSpPr txBox="1"/>
          <p:nvPr/>
        </p:nvSpPr>
        <p:spPr>
          <a:xfrm>
            <a:off x="496389" y="121049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story in two acts….</a:t>
            </a:r>
          </a:p>
        </p:txBody>
      </p:sp>
    </p:spTree>
    <p:extLst>
      <p:ext uri="{BB962C8B-B14F-4D97-AF65-F5344CB8AC3E}">
        <p14:creationId xmlns:p14="http://schemas.microsoft.com/office/powerpoint/2010/main" val="251149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8C8C-659B-4847-BCDE-A451CDC4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6848"/>
          </a:xfrm>
        </p:spPr>
        <p:txBody>
          <a:bodyPr/>
          <a:lstStyle/>
          <a:p>
            <a:r>
              <a:rPr lang="en-US" sz="3600" b="1" i="1" dirty="0">
                <a:solidFill>
                  <a:srgbClr val="FFC000"/>
                </a:solidFill>
              </a:rPr>
              <a:t>Climate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3A82-2B80-437F-93BB-B109DE88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Data: </a:t>
            </a:r>
          </a:p>
          <a:p>
            <a:pPr marL="0" indent="0">
              <a:buNone/>
            </a:pPr>
            <a:r>
              <a:rPr lang="en-US" sz="1400" dirty="0"/>
              <a:t>	Global surface temperature changes from 1880-2017 by hemisphere zone (</a:t>
            </a:r>
            <a:r>
              <a:rPr lang="en-US" sz="1400" dirty="0">
                <a:hlinkClick r:id="rId2"/>
              </a:rPr>
              <a:t>https://data.giss.nasa.gov/gistemp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List of national capitals </a:t>
            </a:r>
            <a:r>
              <a:rPr lang="en-US" sz="1400" dirty="0">
                <a:hlinkClick r:id="rId3"/>
              </a:rPr>
              <a:t>https://en.wikipedia.org/wiki/List_of_national_capitals_by_latitude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Methods:</a:t>
            </a:r>
          </a:p>
          <a:p>
            <a:pPr marL="0" indent="0">
              <a:buNone/>
            </a:pPr>
            <a:r>
              <a:rPr lang="en-US" sz="1400" dirty="0"/>
              <a:t>	Used the google geocode API to find the latitude and longitude of the capitals and determine which zone they were in.  </a:t>
            </a:r>
          </a:p>
          <a:p>
            <a:pPr marL="0" indent="0">
              <a:buNone/>
            </a:pPr>
            <a:r>
              <a:rPr lang="en-US" sz="1400" dirty="0"/>
              <a:t>	Combined the two datasets together and summarized the anomalies into 30 year buckets and created/inserted into MongoDB</a:t>
            </a:r>
          </a:p>
          <a:p>
            <a:pPr marL="0" indent="0">
              <a:buNone/>
            </a:pPr>
            <a:r>
              <a:rPr lang="en-US" sz="1400" dirty="0"/>
              <a:t>	Used Flash for storage and retrieval and rendering the html with </a:t>
            </a:r>
            <a:r>
              <a:rPr lang="en-US" sz="1400" dirty="0" err="1"/>
              <a:t>javascript</a:t>
            </a:r>
            <a:r>
              <a:rPr lang="en-US" sz="1400" dirty="0"/>
              <a:t> to create the </a:t>
            </a:r>
            <a:r>
              <a:rPr lang="en-US" sz="1400" dirty="0" err="1"/>
              <a:t>leafletmap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104862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1664</Template>
  <TotalTime>52</TotalTime>
  <Words>12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Diseño predeterminado</vt:lpstr>
      <vt:lpstr>Climate Change</vt:lpstr>
      <vt:lpstr>Climate Anomalies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Boyette</dc:creator>
  <cp:lastModifiedBy>Joel Boyette</cp:lastModifiedBy>
  <cp:revision>7</cp:revision>
  <dcterms:created xsi:type="dcterms:W3CDTF">2018-09-20T00:01:33Z</dcterms:created>
  <dcterms:modified xsi:type="dcterms:W3CDTF">2018-09-20T00:54:19Z</dcterms:modified>
</cp:coreProperties>
</file>