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9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2516A-D683-4072-8D0C-1D60EDECB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896" y="1993474"/>
            <a:ext cx="9156557" cy="1646302"/>
          </a:xfrm>
        </p:spPr>
        <p:txBody>
          <a:bodyPr/>
          <a:lstStyle/>
          <a:p>
            <a:r>
              <a:rPr lang="es-MX" dirty="0"/>
              <a:t>Implementación de mocking usando Jest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6223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9CB3F-B926-4457-9B6B-E0539B9F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Archivo servidor</a:t>
            </a:r>
            <a:endParaRPr lang="es-PE" dirty="0"/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475C7A11-6704-4DAB-901F-B72768F7F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465" y="2357306"/>
            <a:ext cx="7860152" cy="2282374"/>
          </a:xfrm>
        </p:spPr>
      </p:pic>
    </p:spTree>
    <p:extLst>
      <p:ext uri="{BB962C8B-B14F-4D97-AF65-F5344CB8AC3E}">
        <p14:creationId xmlns:p14="http://schemas.microsoft.com/office/powerpoint/2010/main" val="50475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9CB3F-B926-4457-9B6B-E0539B9F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Rutas para el testeo</a:t>
            </a:r>
            <a:endParaRPr lang="es-PE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A524C83-BD2D-474C-A0B9-67E7E6949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71" y="2175160"/>
            <a:ext cx="5163271" cy="364858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64538F8-2337-4796-A832-4612C06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19" y="1930400"/>
            <a:ext cx="5163271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7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9CB3F-B926-4457-9B6B-E0539B9F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Mockeo de funciones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D57746-5468-4A71-B82D-A0F531A4E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200" y="2362751"/>
            <a:ext cx="3667637" cy="3477110"/>
          </a:xfrm>
        </p:spPr>
      </p:pic>
    </p:spTree>
    <p:extLst>
      <p:ext uri="{BB962C8B-B14F-4D97-AF65-F5344CB8AC3E}">
        <p14:creationId xmlns:p14="http://schemas.microsoft.com/office/powerpoint/2010/main" val="270525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2BDA4-BB54-4266-A78D-6E4B01BE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de cantidad de llamadas y guardado de parámetros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CA8772B-CADC-41DA-ABFB-A9EFF01CF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14517"/>
            <a:ext cx="8596312" cy="3373578"/>
          </a:xfrm>
        </p:spPr>
      </p:pic>
    </p:spTree>
    <p:extLst>
      <p:ext uri="{BB962C8B-B14F-4D97-AF65-F5344CB8AC3E}">
        <p14:creationId xmlns:p14="http://schemas.microsoft.com/office/powerpoint/2010/main" val="166483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B3F15-070E-4B74-9684-3AD2A82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de contenido de la respuesta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229ECEF-7042-4333-B259-C91A84BB1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219634"/>
            <a:ext cx="8596312" cy="1763345"/>
          </a:xfrm>
        </p:spPr>
      </p:pic>
    </p:spTree>
    <p:extLst>
      <p:ext uri="{BB962C8B-B14F-4D97-AF65-F5344CB8AC3E}">
        <p14:creationId xmlns:p14="http://schemas.microsoft.com/office/powerpoint/2010/main" val="186399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38731-6AB4-4CA1-87CC-7CF3F6D3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Output de los </a:t>
            </a:r>
            <a:r>
              <a:rPr lang="es-MX" dirty="0" err="1"/>
              <a:t>tests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3348E7-69FE-4C3E-AB6C-F5EB772B4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70000"/>
            <a:ext cx="8596312" cy="3662612"/>
          </a:xfrm>
        </p:spPr>
      </p:pic>
    </p:spTree>
    <p:extLst>
      <p:ext uri="{BB962C8B-B14F-4D97-AF65-F5344CB8AC3E}">
        <p14:creationId xmlns:p14="http://schemas.microsoft.com/office/powerpoint/2010/main" val="41812449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33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Implementación de mocking usando Jest</vt:lpstr>
      <vt:lpstr>Archivo servidor</vt:lpstr>
      <vt:lpstr>Rutas para el testeo</vt:lpstr>
      <vt:lpstr>Mockeo de funciones</vt:lpstr>
      <vt:lpstr>Test de cantidad de llamadas y guardado de parámetros</vt:lpstr>
      <vt:lpstr>Test de contenido de la respuesta</vt:lpstr>
      <vt:lpstr>Output de los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LoreSD</dc:creator>
  <cp:lastModifiedBy>LoreSD</cp:lastModifiedBy>
  <cp:revision>4</cp:revision>
  <dcterms:created xsi:type="dcterms:W3CDTF">2023-09-27T20:27:04Z</dcterms:created>
  <dcterms:modified xsi:type="dcterms:W3CDTF">2023-09-27T23:03:10Z</dcterms:modified>
</cp:coreProperties>
</file>