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7981883" cy="5966458"/>
          </a:xfrm>
          <a:custGeom>
            <a:avLst/>
            <a:gdLst/>
            <a:ahLst/>
            <a:cxnLst/>
            <a:rect r="r" b="b" t="t" l="l"/>
            <a:pathLst>
              <a:path h="5966458" w="7981883">
                <a:moveTo>
                  <a:pt x="0" y="0"/>
                </a:moveTo>
                <a:lnTo>
                  <a:pt x="7981883" y="0"/>
                </a:lnTo>
                <a:lnTo>
                  <a:pt x="7981883" y="5966458"/>
                </a:lnTo>
                <a:lnTo>
                  <a:pt x="0" y="5966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21826" y="847725"/>
            <a:ext cx="5137474" cy="4943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45"/>
              </a:lnSpc>
            </a:pPr>
            <a:r>
              <a:rPr lang="en-US" sz="9389" b="true">
                <a:solidFill>
                  <a:srgbClr val="F5CD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Blink</a:t>
            </a:r>
            <a:r>
              <a:rPr lang="en-US" sz="9389" b="true">
                <a:solidFill>
                  <a:srgbClr val="5E7B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</a:t>
            </a:r>
            <a:r>
              <a:rPr lang="en-US" sz="93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938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Grocery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66266" y="8470395"/>
            <a:ext cx="379303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Shuvam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1246" y="2609539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70" y="0"/>
                </a:lnTo>
                <a:lnTo>
                  <a:pt x="5421170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94714" y="3550756"/>
            <a:ext cx="10728955" cy="3485635"/>
          </a:xfrm>
          <a:custGeom>
            <a:avLst/>
            <a:gdLst/>
            <a:ahLst/>
            <a:cxnLst/>
            <a:rect r="r" b="b" t="t" l="l"/>
            <a:pathLst>
              <a:path h="3485635" w="10728955">
                <a:moveTo>
                  <a:pt x="0" y="0"/>
                </a:moveTo>
                <a:lnTo>
                  <a:pt x="10728955" y="0"/>
                </a:lnTo>
                <a:lnTo>
                  <a:pt x="10728955" y="3485635"/>
                </a:lnTo>
                <a:lnTo>
                  <a:pt x="0" y="3485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82838" y="2340299"/>
            <a:ext cx="775270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Analysis by Item Type : Groupby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1246" y="2609539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70" y="0"/>
                </a:lnTo>
                <a:lnTo>
                  <a:pt x="5421170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08562" y="3250469"/>
            <a:ext cx="11301259" cy="3785922"/>
          </a:xfrm>
          <a:custGeom>
            <a:avLst/>
            <a:gdLst/>
            <a:ahLst/>
            <a:cxnLst/>
            <a:rect r="r" b="b" t="t" l="l"/>
            <a:pathLst>
              <a:path h="3785922" w="11301259">
                <a:moveTo>
                  <a:pt x="0" y="0"/>
                </a:moveTo>
                <a:lnTo>
                  <a:pt x="11301259" y="0"/>
                </a:lnTo>
                <a:lnTo>
                  <a:pt x="11301259" y="3785922"/>
                </a:lnTo>
                <a:lnTo>
                  <a:pt x="0" y="3785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28488" y="2179588"/>
            <a:ext cx="775270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1246" y="2609539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70" y="0"/>
                </a:lnTo>
                <a:lnTo>
                  <a:pt x="5421170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59135" y="3467187"/>
            <a:ext cx="11301259" cy="4011947"/>
          </a:xfrm>
          <a:custGeom>
            <a:avLst/>
            <a:gdLst/>
            <a:ahLst/>
            <a:cxnLst/>
            <a:rect r="r" b="b" t="t" l="l"/>
            <a:pathLst>
              <a:path h="4011947" w="11301259">
                <a:moveTo>
                  <a:pt x="0" y="0"/>
                </a:moveTo>
                <a:lnTo>
                  <a:pt x="11301259" y="0"/>
                </a:lnTo>
                <a:lnTo>
                  <a:pt x="11301259" y="4011947"/>
                </a:lnTo>
                <a:lnTo>
                  <a:pt x="0" y="4011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28488" y="2179588"/>
            <a:ext cx="775270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8296" y="4575770"/>
            <a:ext cx="3722677" cy="3039887"/>
          </a:xfrm>
          <a:custGeom>
            <a:avLst/>
            <a:gdLst/>
            <a:ahLst/>
            <a:cxnLst/>
            <a:rect r="r" b="b" t="t" l="l"/>
            <a:pathLst>
              <a:path h="3039887" w="3722677">
                <a:moveTo>
                  <a:pt x="0" y="0"/>
                </a:moveTo>
                <a:lnTo>
                  <a:pt x="3722678" y="0"/>
                </a:lnTo>
                <a:lnTo>
                  <a:pt x="3722678" y="3039886"/>
                </a:lnTo>
                <a:lnTo>
                  <a:pt x="0" y="3039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35083" y="2723432"/>
            <a:ext cx="13489125" cy="6744562"/>
          </a:xfrm>
          <a:custGeom>
            <a:avLst/>
            <a:gdLst/>
            <a:ahLst/>
            <a:cxnLst/>
            <a:rect r="r" b="b" t="t" l="l"/>
            <a:pathLst>
              <a:path h="6744562" w="13489125">
                <a:moveTo>
                  <a:pt x="0" y="0"/>
                </a:moveTo>
                <a:lnTo>
                  <a:pt x="13489125" y="0"/>
                </a:lnTo>
                <a:lnTo>
                  <a:pt x="13489125" y="6744562"/>
                </a:lnTo>
                <a:lnTo>
                  <a:pt x="0" y="6744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56875" y="1986671"/>
            <a:ext cx="77527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 Visuals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0020" y="3286221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69" y="0"/>
                </a:lnTo>
                <a:lnTo>
                  <a:pt x="5421169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67400" y="3286221"/>
            <a:ext cx="11301259" cy="1059493"/>
          </a:xfrm>
          <a:custGeom>
            <a:avLst/>
            <a:gdLst/>
            <a:ahLst/>
            <a:cxnLst/>
            <a:rect r="r" b="b" t="t" l="l"/>
            <a:pathLst>
              <a:path h="1059493" w="11301259">
                <a:moveTo>
                  <a:pt x="0" y="0"/>
                </a:moveTo>
                <a:lnTo>
                  <a:pt x="11301259" y="0"/>
                </a:lnTo>
                <a:lnTo>
                  <a:pt x="11301259" y="1059493"/>
                </a:lnTo>
                <a:lnTo>
                  <a:pt x="0" y="1059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67400" y="5651987"/>
            <a:ext cx="11301259" cy="2768808"/>
          </a:xfrm>
          <a:custGeom>
            <a:avLst/>
            <a:gdLst/>
            <a:ahLst/>
            <a:cxnLst/>
            <a:rect r="r" b="b" t="t" l="l"/>
            <a:pathLst>
              <a:path h="2768808" w="11301259">
                <a:moveTo>
                  <a:pt x="0" y="0"/>
                </a:moveTo>
                <a:lnTo>
                  <a:pt x="11301259" y="0"/>
                </a:lnTo>
                <a:lnTo>
                  <a:pt x="11301259" y="2768808"/>
                </a:lnTo>
                <a:lnTo>
                  <a:pt x="0" y="27688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8488" y="2189113"/>
            <a:ext cx="7979083" cy="7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</a:pPr>
            <a:r>
              <a:rPr lang="en-US" sz="2290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across different Outlet segement by fat content</a:t>
            </a:r>
          </a:p>
          <a:p>
            <a:pPr algn="ctr">
              <a:lnSpc>
                <a:spcPts val="320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148791" y="4719859"/>
            <a:ext cx="7979083" cy="39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r>
              <a:rPr lang="en-US" b="true" sz="229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8296" y="4575770"/>
            <a:ext cx="3722677" cy="3039887"/>
          </a:xfrm>
          <a:custGeom>
            <a:avLst/>
            <a:gdLst/>
            <a:ahLst/>
            <a:cxnLst/>
            <a:rect r="r" b="b" t="t" l="l"/>
            <a:pathLst>
              <a:path h="3039887" w="3722677">
                <a:moveTo>
                  <a:pt x="0" y="0"/>
                </a:moveTo>
                <a:lnTo>
                  <a:pt x="3722678" y="0"/>
                </a:lnTo>
                <a:lnTo>
                  <a:pt x="3722678" y="3039886"/>
                </a:lnTo>
                <a:lnTo>
                  <a:pt x="0" y="3039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88266" y="2928846"/>
            <a:ext cx="7264768" cy="6333734"/>
          </a:xfrm>
          <a:custGeom>
            <a:avLst/>
            <a:gdLst/>
            <a:ahLst/>
            <a:cxnLst/>
            <a:rect r="r" b="b" t="t" l="l"/>
            <a:pathLst>
              <a:path h="6333734" w="7264768">
                <a:moveTo>
                  <a:pt x="0" y="0"/>
                </a:moveTo>
                <a:lnTo>
                  <a:pt x="7264768" y="0"/>
                </a:lnTo>
                <a:lnTo>
                  <a:pt x="7264768" y="6333734"/>
                </a:lnTo>
                <a:lnTo>
                  <a:pt x="0" y="633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27" r="0" b="-8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84891" y="4952659"/>
            <a:ext cx="5648900" cy="2286109"/>
          </a:xfrm>
          <a:custGeom>
            <a:avLst/>
            <a:gdLst/>
            <a:ahLst/>
            <a:cxnLst/>
            <a:rect r="r" b="b" t="t" l="l"/>
            <a:pathLst>
              <a:path h="2286109" w="5648900">
                <a:moveTo>
                  <a:pt x="0" y="0"/>
                </a:moveTo>
                <a:lnTo>
                  <a:pt x="5648901" y="0"/>
                </a:lnTo>
                <a:lnTo>
                  <a:pt x="5648901" y="2286108"/>
                </a:lnTo>
                <a:lnTo>
                  <a:pt x="0" y="2286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56875" y="1986671"/>
            <a:ext cx="77527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 Visuals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0020" y="3286221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69" y="0"/>
                </a:lnTo>
                <a:lnTo>
                  <a:pt x="5421169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52311" y="2988770"/>
            <a:ext cx="10931437" cy="873879"/>
          </a:xfrm>
          <a:custGeom>
            <a:avLst/>
            <a:gdLst/>
            <a:ahLst/>
            <a:cxnLst/>
            <a:rect r="r" b="b" t="t" l="l"/>
            <a:pathLst>
              <a:path h="873879" w="10931437">
                <a:moveTo>
                  <a:pt x="0" y="0"/>
                </a:moveTo>
                <a:lnTo>
                  <a:pt x="10931437" y="0"/>
                </a:lnTo>
                <a:lnTo>
                  <a:pt x="10931437" y="873879"/>
                </a:lnTo>
                <a:lnTo>
                  <a:pt x="0" y="87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52311" y="5084394"/>
            <a:ext cx="11301259" cy="2316758"/>
          </a:xfrm>
          <a:custGeom>
            <a:avLst/>
            <a:gdLst/>
            <a:ahLst/>
            <a:cxnLst/>
            <a:rect r="r" b="b" t="t" l="l"/>
            <a:pathLst>
              <a:path h="2316758" w="11301259">
                <a:moveTo>
                  <a:pt x="0" y="0"/>
                </a:moveTo>
                <a:lnTo>
                  <a:pt x="11301259" y="0"/>
                </a:lnTo>
                <a:lnTo>
                  <a:pt x="11301259" y="2316758"/>
                </a:lnTo>
                <a:lnTo>
                  <a:pt x="0" y="23167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8488" y="2189113"/>
            <a:ext cx="7979083" cy="7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</a:pPr>
            <a:r>
              <a:rPr lang="en-US" sz="2290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by Outlet Location : Groupby</a:t>
            </a:r>
          </a:p>
          <a:p>
            <a:pPr algn="ctr">
              <a:lnSpc>
                <a:spcPts val="320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148791" y="4099287"/>
            <a:ext cx="7979083" cy="39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r>
              <a:rPr lang="en-US" b="true" sz="229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8296" y="4575770"/>
            <a:ext cx="3722677" cy="3039887"/>
          </a:xfrm>
          <a:custGeom>
            <a:avLst/>
            <a:gdLst/>
            <a:ahLst/>
            <a:cxnLst/>
            <a:rect r="r" b="b" t="t" l="l"/>
            <a:pathLst>
              <a:path h="3039887" w="3722677">
                <a:moveTo>
                  <a:pt x="0" y="0"/>
                </a:moveTo>
                <a:lnTo>
                  <a:pt x="3722678" y="0"/>
                </a:lnTo>
                <a:lnTo>
                  <a:pt x="3722678" y="3039886"/>
                </a:lnTo>
                <a:lnTo>
                  <a:pt x="0" y="3039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61757" y="3319560"/>
            <a:ext cx="7895727" cy="5552307"/>
          </a:xfrm>
          <a:custGeom>
            <a:avLst/>
            <a:gdLst/>
            <a:ahLst/>
            <a:cxnLst/>
            <a:rect r="r" b="b" t="t" l="l"/>
            <a:pathLst>
              <a:path h="5552307" w="7895727">
                <a:moveTo>
                  <a:pt x="0" y="0"/>
                </a:moveTo>
                <a:lnTo>
                  <a:pt x="7895727" y="0"/>
                </a:lnTo>
                <a:lnTo>
                  <a:pt x="7895727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57534" y="5384367"/>
            <a:ext cx="5189823" cy="1422693"/>
          </a:xfrm>
          <a:custGeom>
            <a:avLst/>
            <a:gdLst/>
            <a:ahLst/>
            <a:cxnLst/>
            <a:rect r="r" b="b" t="t" l="l"/>
            <a:pathLst>
              <a:path h="1422693" w="5189823">
                <a:moveTo>
                  <a:pt x="0" y="0"/>
                </a:moveTo>
                <a:lnTo>
                  <a:pt x="5189822" y="0"/>
                </a:lnTo>
                <a:lnTo>
                  <a:pt x="5189822" y="1422692"/>
                </a:lnTo>
                <a:lnTo>
                  <a:pt x="0" y="14226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56875" y="1986671"/>
            <a:ext cx="77527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 Visuals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0020" y="3286221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69" y="0"/>
                </a:lnTo>
                <a:lnTo>
                  <a:pt x="5421169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27671" y="2954020"/>
            <a:ext cx="10580717" cy="823541"/>
          </a:xfrm>
          <a:custGeom>
            <a:avLst/>
            <a:gdLst/>
            <a:ahLst/>
            <a:cxnLst/>
            <a:rect r="r" b="b" t="t" l="l"/>
            <a:pathLst>
              <a:path h="823541" w="10580717">
                <a:moveTo>
                  <a:pt x="0" y="0"/>
                </a:moveTo>
                <a:lnTo>
                  <a:pt x="10580717" y="0"/>
                </a:lnTo>
                <a:lnTo>
                  <a:pt x="10580717" y="823541"/>
                </a:lnTo>
                <a:lnTo>
                  <a:pt x="0" y="8235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31422" y="5143500"/>
            <a:ext cx="11373215" cy="796125"/>
          </a:xfrm>
          <a:custGeom>
            <a:avLst/>
            <a:gdLst/>
            <a:ahLst/>
            <a:cxnLst/>
            <a:rect r="r" b="b" t="t" l="l"/>
            <a:pathLst>
              <a:path h="796125" w="11373215">
                <a:moveTo>
                  <a:pt x="0" y="0"/>
                </a:moveTo>
                <a:lnTo>
                  <a:pt x="11373215" y="0"/>
                </a:lnTo>
                <a:lnTo>
                  <a:pt x="11373215" y="796125"/>
                </a:lnTo>
                <a:lnTo>
                  <a:pt x="0" y="796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00895" y="7263826"/>
            <a:ext cx="10527503" cy="1994474"/>
          </a:xfrm>
          <a:custGeom>
            <a:avLst/>
            <a:gdLst/>
            <a:ahLst/>
            <a:cxnLst/>
            <a:rect r="r" b="b" t="t" l="l"/>
            <a:pathLst>
              <a:path h="1994474" w="10527503">
                <a:moveTo>
                  <a:pt x="0" y="0"/>
                </a:moveTo>
                <a:lnTo>
                  <a:pt x="10527503" y="0"/>
                </a:lnTo>
                <a:lnTo>
                  <a:pt x="10527503" y="1994474"/>
                </a:lnTo>
                <a:lnTo>
                  <a:pt x="0" y="19944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5" r="0" b="-40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28488" y="2189113"/>
            <a:ext cx="7979083" cy="79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</a:pPr>
            <a:r>
              <a:rPr lang="en-US" sz="2290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by Outlet Size: Groupby</a:t>
            </a:r>
          </a:p>
          <a:p>
            <a:pPr algn="ctr">
              <a:lnSpc>
                <a:spcPts val="320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148791" y="4239440"/>
            <a:ext cx="7979083" cy="39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r>
              <a:rPr lang="en-US" b="true" sz="229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29436" y="6482550"/>
            <a:ext cx="7979083" cy="39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6"/>
              </a:lnSpc>
              <a:spcBef>
                <a:spcPct val="0"/>
              </a:spcBef>
            </a:pPr>
            <a:r>
              <a:rPr lang="en-US" b="true" sz="229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8296" y="4575770"/>
            <a:ext cx="3722677" cy="3039887"/>
          </a:xfrm>
          <a:custGeom>
            <a:avLst/>
            <a:gdLst/>
            <a:ahLst/>
            <a:cxnLst/>
            <a:rect r="r" b="b" t="t" l="l"/>
            <a:pathLst>
              <a:path h="3039887" w="3722677">
                <a:moveTo>
                  <a:pt x="0" y="0"/>
                </a:moveTo>
                <a:lnTo>
                  <a:pt x="3722678" y="0"/>
                </a:lnTo>
                <a:lnTo>
                  <a:pt x="3722678" y="3039886"/>
                </a:lnTo>
                <a:lnTo>
                  <a:pt x="0" y="3039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23845" y="2924566"/>
            <a:ext cx="5935045" cy="6222713"/>
          </a:xfrm>
          <a:custGeom>
            <a:avLst/>
            <a:gdLst/>
            <a:ahLst/>
            <a:cxnLst/>
            <a:rect r="r" b="b" t="t" l="l"/>
            <a:pathLst>
              <a:path h="6222713" w="5935045">
                <a:moveTo>
                  <a:pt x="0" y="0"/>
                </a:moveTo>
                <a:lnTo>
                  <a:pt x="5935045" y="0"/>
                </a:lnTo>
                <a:lnTo>
                  <a:pt x="5935045" y="6222713"/>
                </a:lnTo>
                <a:lnTo>
                  <a:pt x="0" y="6222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25640" y="3289063"/>
            <a:ext cx="5828920" cy="2075664"/>
          </a:xfrm>
          <a:custGeom>
            <a:avLst/>
            <a:gdLst/>
            <a:ahLst/>
            <a:cxnLst/>
            <a:rect r="r" b="b" t="t" l="l"/>
            <a:pathLst>
              <a:path h="2075664" w="5828920">
                <a:moveTo>
                  <a:pt x="0" y="0"/>
                </a:moveTo>
                <a:lnTo>
                  <a:pt x="5828921" y="0"/>
                </a:lnTo>
                <a:lnTo>
                  <a:pt x="5828921" y="2075664"/>
                </a:lnTo>
                <a:lnTo>
                  <a:pt x="0" y="2075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25640" y="6446093"/>
            <a:ext cx="6061680" cy="971845"/>
          </a:xfrm>
          <a:custGeom>
            <a:avLst/>
            <a:gdLst/>
            <a:ahLst/>
            <a:cxnLst/>
            <a:rect r="r" b="b" t="t" l="l"/>
            <a:pathLst>
              <a:path h="971845" w="6061680">
                <a:moveTo>
                  <a:pt x="0" y="0"/>
                </a:moveTo>
                <a:lnTo>
                  <a:pt x="6061681" y="0"/>
                </a:lnTo>
                <a:lnTo>
                  <a:pt x="6061681" y="971846"/>
                </a:lnTo>
                <a:lnTo>
                  <a:pt x="0" y="971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56875" y="1986671"/>
            <a:ext cx="77527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 Visuals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6527" y="1546678"/>
            <a:ext cx="5718721" cy="4274744"/>
          </a:xfrm>
          <a:custGeom>
            <a:avLst/>
            <a:gdLst/>
            <a:ahLst/>
            <a:cxnLst/>
            <a:rect r="r" b="b" t="t" l="l"/>
            <a:pathLst>
              <a:path h="4274744" w="5718721">
                <a:moveTo>
                  <a:pt x="0" y="0"/>
                </a:moveTo>
                <a:lnTo>
                  <a:pt x="5718722" y="0"/>
                </a:lnTo>
                <a:lnTo>
                  <a:pt x="5718722" y="4274744"/>
                </a:lnTo>
                <a:lnTo>
                  <a:pt x="0" y="4274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3989" y="6335772"/>
            <a:ext cx="15429222" cy="3355856"/>
          </a:xfrm>
          <a:custGeom>
            <a:avLst/>
            <a:gdLst/>
            <a:ahLst/>
            <a:cxnLst/>
            <a:rect r="r" b="b" t="t" l="l"/>
            <a:pathLst>
              <a:path h="3355856" w="15429222">
                <a:moveTo>
                  <a:pt x="0" y="0"/>
                </a:moveTo>
                <a:lnTo>
                  <a:pt x="15429222" y="0"/>
                </a:lnTo>
                <a:lnTo>
                  <a:pt x="15429222" y="3355856"/>
                </a:lnTo>
                <a:lnTo>
                  <a:pt x="0" y="3355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88468" y="217170"/>
            <a:ext cx="4358878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7907" y="1518103"/>
            <a:ext cx="9726860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Item Fat Content - Describes the volume of Goods</a:t>
            </a:r>
          </a:p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Item Identifier - Product code of items</a:t>
            </a:r>
          </a:p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Item Type - Types of goods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Outlet establishment year - </a:t>
            </a: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Year of starting particular outlet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Outlet Identifier - Code ID of Outlets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Outlet Location - Tier wise city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Outlet Type - What is the known role of outlet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 Outlet Size - Small/Mid/Large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 Item Visibility - Percentage of Items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10. Item Weights - Overall Kgs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11. Sales - Items selling price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12. Ratings - Customer Satisfaction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6575" y="4589985"/>
            <a:ext cx="2682400" cy="1948604"/>
          </a:xfrm>
          <a:custGeom>
            <a:avLst/>
            <a:gdLst/>
            <a:ahLst/>
            <a:cxnLst/>
            <a:rect r="r" b="b" t="t" l="l"/>
            <a:pathLst>
              <a:path h="1948604" w="2682400">
                <a:moveTo>
                  <a:pt x="0" y="0"/>
                </a:moveTo>
                <a:lnTo>
                  <a:pt x="2682400" y="0"/>
                </a:lnTo>
                <a:lnTo>
                  <a:pt x="2682400" y="1948604"/>
                </a:lnTo>
                <a:lnTo>
                  <a:pt x="0" y="1948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83871" y="2170410"/>
            <a:ext cx="4951809" cy="63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Findings and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9973" y="3079201"/>
            <a:ext cx="15068027" cy="523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1560" indent="-400780" lvl="1">
              <a:lnSpc>
                <a:spcPts val="5197"/>
              </a:lnSpc>
              <a:buFont typeface="Arial"/>
              <a:buChar char="•"/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is higher in Low fat materials</a:t>
            </a:r>
          </a:p>
          <a:p>
            <a:pPr algn="ctr" marL="801560" indent="-400780" lvl="1">
              <a:lnSpc>
                <a:spcPts val="5197"/>
              </a:lnSpc>
              <a:buFont typeface="Arial"/>
              <a:buChar char="•"/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Sales is highest in Fruits and Vegetables </a:t>
            </a:r>
          </a:p>
          <a:p>
            <a:pPr algn="ctr" marL="801560" indent="-400780" lvl="1">
              <a:lnSpc>
                <a:spcPts val="5197"/>
              </a:lnSpc>
              <a:buFont typeface="Arial"/>
              <a:buChar char="•"/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Overall customer satisfaction is 3.9 </a:t>
            </a:r>
          </a:p>
          <a:p>
            <a:pPr algn="ctr" marL="801560" indent="-400780" lvl="1">
              <a:lnSpc>
                <a:spcPts val="5197"/>
              </a:lnSpc>
              <a:buFont typeface="Arial"/>
              <a:buChar char="•"/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satisfaction is best for Meat</a:t>
            </a:r>
          </a:p>
          <a:p>
            <a:pPr algn="ctr" marL="801560" indent="-400780" lvl="1">
              <a:lnSpc>
                <a:spcPts val="5197"/>
              </a:lnSpc>
              <a:buFont typeface="Arial"/>
              <a:buChar char="•"/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in SuperMarket Type1 for both Low fat and Regular is best</a:t>
            </a:r>
          </a:p>
          <a:p>
            <a:pPr algn="ctr" marL="801560" indent="-400780" lvl="1">
              <a:lnSpc>
                <a:spcPts val="5197"/>
              </a:lnSpc>
              <a:buFont typeface="Arial"/>
              <a:buChar char="•"/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Blinkit Sales is mostly happen in Tier3 Cities</a:t>
            </a:r>
          </a:p>
          <a:p>
            <a:pPr algn="ctr" marL="801560" indent="-400780" lvl="1">
              <a:lnSpc>
                <a:spcPts val="5197"/>
              </a:lnSpc>
              <a:buFont typeface="Arial"/>
              <a:buChar char="•"/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is mainly captured market by Medium Outlet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5519" y="2980995"/>
            <a:ext cx="5953704" cy="4325010"/>
          </a:xfrm>
          <a:custGeom>
            <a:avLst/>
            <a:gdLst/>
            <a:ahLst/>
            <a:cxnLst/>
            <a:rect r="r" b="b" t="t" l="l"/>
            <a:pathLst>
              <a:path h="4325010" w="5953704">
                <a:moveTo>
                  <a:pt x="0" y="0"/>
                </a:moveTo>
                <a:lnTo>
                  <a:pt x="5953705" y="0"/>
                </a:lnTo>
                <a:lnTo>
                  <a:pt x="5953705" y="4325010"/>
                </a:lnTo>
                <a:lnTo>
                  <a:pt x="0" y="43250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8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10373" y="4477775"/>
            <a:ext cx="8128599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51437" y="3261446"/>
            <a:ext cx="7331013" cy="3334593"/>
          </a:xfrm>
          <a:custGeom>
            <a:avLst/>
            <a:gdLst/>
            <a:ahLst/>
            <a:cxnLst/>
            <a:rect r="r" b="b" t="t" l="l"/>
            <a:pathLst>
              <a:path h="3334593" w="7331013">
                <a:moveTo>
                  <a:pt x="0" y="0"/>
                </a:moveTo>
                <a:lnTo>
                  <a:pt x="7331013" y="0"/>
                </a:lnTo>
                <a:lnTo>
                  <a:pt x="7331013" y="3334593"/>
                </a:lnTo>
                <a:lnTo>
                  <a:pt x="0" y="33345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49246" y="8198107"/>
            <a:ext cx="9733204" cy="1216977"/>
          </a:xfrm>
          <a:custGeom>
            <a:avLst/>
            <a:gdLst/>
            <a:ahLst/>
            <a:cxnLst/>
            <a:rect r="r" b="b" t="t" l="l"/>
            <a:pathLst>
              <a:path h="1216977" w="9733204">
                <a:moveTo>
                  <a:pt x="0" y="0"/>
                </a:moveTo>
                <a:lnTo>
                  <a:pt x="9733204" y="0"/>
                </a:lnTo>
                <a:lnTo>
                  <a:pt x="9733204" y="1216977"/>
                </a:lnTo>
                <a:lnTo>
                  <a:pt x="0" y="1216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734" r="-13204" b="-773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51437" y="2284302"/>
            <a:ext cx="4534868" cy="6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Importing Libraries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53725" y="6853214"/>
            <a:ext cx="3930291" cy="6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Load the Dataset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26527" y="2936591"/>
            <a:ext cx="5718721" cy="4274744"/>
          </a:xfrm>
          <a:custGeom>
            <a:avLst/>
            <a:gdLst/>
            <a:ahLst/>
            <a:cxnLst/>
            <a:rect r="r" b="b" t="t" l="l"/>
            <a:pathLst>
              <a:path h="4274744" w="5718721">
                <a:moveTo>
                  <a:pt x="0" y="0"/>
                </a:moveTo>
                <a:lnTo>
                  <a:pt x="5718722" y="0"/>
                </a:lnTo>
                <a:lnTo>
                  <a:pt x="5718722" y="4274744"/>
                </a:lnTo>
                <a:lnTo>
                  <a:pt x="0" y="4274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6527" y="2936591"/>
            <a:ext cx="5718721" cy="4274744"/>
          </a:xfrm>
          <a:custGeom>
            <a:avLst/>
            <a:gdLst/>
            <a:ahLst/>
            <a:cxnLst/>
            <a:rect r="r" b="b" t="t" l="l"/>
            <a:pathLst>
              <a:path h="4274744" w="5718721">
                <a:moveTo>
                  <a:pt x="0" y="0"/>
                </a:moveTo>
                <a:lnTo>
                  <a:pt x="5718722" y="0"/>
                </a:lnTo>
                <a:lnTo>
                  <a:pt x="5718722" y="4274744"/>
                </a:lnTo>
                <a:lnTo>
                  <a:pt x="0" y="4274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18404" y="3310984"/>
            <a:ext cx="7516980" cy="4098179"/>
          </a:xfrm>
          <a:custGeom>
            <a:avLst/>
            <a:gdLst/>
            <a:ahLst/>
            <a:cxnLst/>
            <a:rect r="r" b="b" t="t" l="l"/>
            <a:pathLst>
              <a:path h="4098179" w="7516980">
                <a:moveTo>
                  <a:pt x="0" y="0"/>
                </a:moveTo>
                <a:lnTo>
                  <a:pt x="7516980" y="0"/>
                </a:lnTo>
                <a:lnTo>
                  <a:pt x="7516980" y="4098179"/>
                </a:lnTo>
                <a:lnTo>
                  <a:pt x="0" y="4098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8631" y="2296549"/>
            <a:ext cx="5249187" cy="6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Checking Data Insights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7394" y="3635950"/>
            <a:ext cx="3975140" cy="3246044"/>
          </a:xfrm>
          <a:custGeom>
            <a:avLst/>
            <a:gdLst/>
            <a:ahLst/>
            <a:cxnLst/>
            <a:rect r="r" b="b" t="t" l="l"/>
            <a:pathLst>
              <a:path h="3246044" w="3975140">
                <a:moveTo>
                  <a:pt x="0" y="0"/>
                </a:moveTo>
                <a:lnTo>
                  <a:pt x="3975140" y="0"/>
                </a:lnTo>
                <a:lnTo>
                  <a:pt x="3975140" y="3246045"/>
                </a:lnTo>
                <a:lnTo>
                  <a:pt x="0" y="3246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33514" y="3130463"/>
            <a:ext cx="12625786" cy="4257018"/>
          </a:xfrm>
          <a:custGeom>
            <a:avLst/>
            <a:gdLst/>
            <a:ahLst/>
            <a:cxnLst/>
            <a:rect r="r" b="b" t="t" l="l"/>
            <a:pathLst>
              <a:path h="4257018" w="12625786">
                <a:moveTo>
                  <a:pt x="0" y="0"/>
                </a:moveTo>
                <a:lnTo>
                  <a:pt x="12625786" y="0"/>
                </a:lnTo>
                <a:lnTo>
                  <a:pt x="12625786" y="4257019"/>
                </a:lnTo>
                <a:lnTo>
                  <a:pt x="0" y="4257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65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5332" y="2268288"/>
            <a:ext cx="6609678" cy="6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 : Replace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0249" y="8436698"/>
            <a:ext cx="12348418" cy="489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1"/>
              </a:lnSpc>
              <a:spcBef>
                <a:spcPct val="0"/>
              </a:spcBef>
            </a:pPr>
            <a:r>
              <a:rPr lang="en-US" b="true" sz="287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Item Fat Content are now  classified into Low Fat and Regular Content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7394" y="2344488"/>
            <a:ext cx="5592315" cy="4566607"/>
          </a:xfrm>
          <a:custGeom>
            <a:avLst/>
            <a:gdLst/>
            <a:ahLst/>
            <a:cxnLst/>
            <a:rect r="r" b="b" t="t" l="l"/>
            <a:pathLst>
              <a:path h="4566607" w="5592315">
                <a:moveTo>
                  <a:pt x="0" y="0"/>
                </a:moveTo>
                <a:lnTo>
                  <a:pt x="5592315" y="0"/>
                </a:lnTo>
                <a:lnTo>
                  <a:pt x="5592315" y="4566606"/>
                </a:lnTo>
                <a:lnTo>
                  <a:pt x="0" y="4566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49625" y="3344728"/>
            <a:ext cx="10136609" cy="1798772"/>
          </a:xfrm>
          <a:custGeom>
            <a:avLst/>
            <a:gdLst/>
            <a:ahLst/>
            <a:cxnLst/>
            <a:rect r="r" b="b" t="t" l="l"/>
            <a:pathLst>
              <a:path h="1798772" w="10136609">
                <a:moveTo>
                  <a:pt x="0" y="0"/>
                </a:moveTo>
                <a:lnTo>
                  <a:pt x="10136609" y="0"/>
                </a:lnTo>
                <a:lnTo>
                  <a:pt x="10136609" y="1798772"/>
                </a:lnTo>
                <a:lnTo>
                  <a:pt x="0" y="1798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10171" y="5258972"/>
            <a:ext cx="3435101" cy="4648165"/>
          </a:xfrm>
          <a:custGeom>
            <a:avLst/>
            <a:gdLst/>
            <a:ahLst/>
            <a:cxnLst/>
            <a:rect r="r" b="b" t="t" l="l"/>
            <a:pathLst>
              <a:path h="4648165" w="3435101">
                <a:moveTo>
                  <a:pt x="0" y="0"/>
                </a:moveTo>
                <a:lnTo>
                  <a:pt x="3435101" y="0"/>
                </a:lnTo>
                <a:lnTo>
                  <a:pt x="3435101" y="4648166"/>
                </a:lnTo>
                <a:lnTo>
                  <a:pt x="0" y="46481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959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0470" y="2268288"/>
            <a:ext cx="8819402" cy="64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  : Missing Values Handle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42967" y="7225393"/>
            <a:ext cx="2024360" cy="63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60166"/>
            <a:ext cx="5490334" cy="4483330"/>
          </a:xfrm>
          <a:custGeom>
            <a:avLst/>
            <a:gdLst/>
            <a:ahLst/>
            <a:cxnLst/>
            <a:rect r="r" b="b" t="t" l="l"/>
            <a:pathLst>
              <a:path h="4483330" w="5490334">
                <a:moveTo>
                  <a:pt x="0" y="0"/>
                </a:moveTo>
                <a:lnTo>
                  <a:pt x="5490334" y="0"/>
                </a:lnTo>
                <a:lnTo>
                  <a:pt x="5490334" y="4483330"/>
                </a:lnTo>
                <a:lnTo>
                  <a:pt x="0" y="4483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18408" y="3579644"/>
            <a:ext cx="9553246" cy="4224658"/>
          </a:xfrm>
          <a:custGeom>
            <a:avLst/>
            <a:gdLst/>
            <a:ahLst/>
            <a:cxnLst/>
            <a:rect r="r" b="b" t="t" l="l"/>
            <a:pathLst>
              <a:path h="4224658" w="9553246">
                <a:moveTo>
                  <a:pt x="0" y="0"/>
                </a:moveTo>
                <a:lnTo>
                  <a:pt x="9553246" y="0"/>
                </a:lnTo>
                <a:lnTo>
                  <a:pt x="9553246" y="4224658"/>
                </a:lnTo>
                <a:lnTo>
                  <a:pt x="0" y="4224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82838" y="1901208"/>
            <a:ext cx="7752708" cy="189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9"/>
              </a:lnSpc>
            </a:pPr>
            <a:r>
              <a:rPr lang="en-US" sz="2149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KPIS Requirement</a:t>
            </a:r>
          </a:p>
          <a:p>
            <a:pPr algn="ctr">
              <a:lnSpc>
                <a:spcPts val="2312"/>
              </a:lnSpc>
            </a:pPr>
            <a:r>
              <a:rPr lang="en-US" sz="16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To</a:t>
            </a:r>
            <a:r>
              <a:rPr lang="en-US" sz="16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tal Sales</a:t>
            </a:r>
          </a:p>
          <a:p>
            <a:pPr algn="ctr">
              <a:lnSpc>
                <a:spcPts val="2312"/>
              </a:lnSpc>
            </a:pPr>
            <a:r>
              <a:rPr lang="en-US" sz="16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Average Sales</a:t>
            </a:r>
          </a:p>
          <a:p>
            <a:pPr algn="ctr">
              <a:lnSpc>
                <a:spcPts val="2312"/>
              </a:lnSpc>
            </a:pPr>
            <a:r>
              <a:rPr lang="en-US" sz="16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Number of items</a:t>
            </a:r>
          </a:p>
          <a:p>
            <a:pPr algn="ctr">
              <a:lnSpc>
                <a:spcPts val="2312"/>
              </a:lnSpc>
            </a:pPr>
            <a:r>
              <a:rPr lang="en-US" sz="165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Average Ratings</a:t>
            </a:r>
          </a:p>
          <a:p>
            <a:pPr algn="ctr">
              <a:lnSpc>
                <a:spcPts val="300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845547" y="8724950"/>
            <a:ext cx="2024360" cy="63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57513" y="8303395"/>
            <a:ext cx="10014141" cy="154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2"/>
              </a:lnSpc>
              <a:spcBef>
                <a:spcPct val="0"/>
              </a:spcBef>
            </a:pPr>
            <a:r>
              <a:rPr lang="en-US" b="true" sz="220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220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otal Sales of BlinkIT :: 1201681.4928 </a:t>
            </a:r>
          </a:p>
          <a:p>
            <a:pPr algn="ctr">
              <a:lnSpc>
                <a:spcPts val="3082"/>
              </a:lnSpc>
              <a:spcBef>
                <a:spcPct val="0"/>
              </a:spcBef>
            </a:pPr>
            <a:r>
              <a:rPr lang="en-US" b="true" sz="220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Avearge Sales of BlinkIT :: 140.99278338613163 </a:t>
            </a:r>
          </a:p>
          <a:p>
            <a:pPr algn="ctr">
              <a:lnSpc>
                <a:spcPts val="3082"/>
              </a:lnSpc>
              <a:spcBef>
                <a:spcPct val="0"/>
              </a:spcBef>
            </a:pPr>
            <a:r>
              <a:rPr lang="en-US" b="true" sz="220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number of items that Sold :: 8523 </a:t>
            </a:r>
          </a:p>
          <a:p>
            <a:pPr algn="ctr">
              <a:lnSpc>
                <a:spcPts val="3082"/>
              </a:lnSpc>
              <a:spcBef>
                <a:spcPct val="0"/>
              </a:spcBef>
            </a:pPr>
            <a:r>
              <a:rPr lang="en-US" b="true" sz="2202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Ratings of BlinkIT :: 3.965857092573038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1246" y="2609539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70" y="0"/>
                </a:lnTo>
                <a:lnTo>
                  <a:pt x="5421170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21735" y="2609539"/>
            <a:ext cx="11292038" cy="1720205"/>
          </a:xfrm>
          <a:custGeom>
            <a:avLst/>
            <a:gdLst/>
            <a:ahLst/>
            <a:cxnLst/>
            <a:rect r="r" b="b" t="t" l="l"/>
            <a:pathLst>
              <a:path h="1720205" w="11292038">
                <a:moveTo>
                  <a:pt x="0" y="0"/>
                </a:moveTo>
                <a:lnTo>
                  <a:pt x="11292038" y="0"/>
                </a:lnTo>
                <a:lnTo>
                  <a:pt x="11292038" y="1720205"/>
                </a:lnTo>
                <a:lnTo>
                  <a:pt x="0" y="17202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21735" y="4997284"/>
            <a:ext cx="11749432" cy="3833252"/>
          </a:xfrm>
          <a:custGeom>
            <a:avLst/>
            <a:gdLst/>
            <a:ahLst/>
            <a:cxnLst/>
            <a:rect r="r" b="b" t="t" l="l"/>
            <a:pathLst>
              <a:path h="3833252" w="11749432">
                <a:moveTo>
                  <a:pt x="0" y="0"/>
                </a:moveTo>
                <a:lnTo>
                  <a:pt x="11749432" y="0"/>
                </a:lnTo>
                <a:lnTo>
                  <a:pt x="11749432" y="3833252"/>
                </a:lnTo>
                <a:lnTo>
                  <a:pt x="0" y="3833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82838" y="1891683"/>
            <a:ext cx="775270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7769" y="2185359"/>
            <a:ext cx="5421170" cy="4426852"/>
          </a:xfrm>
          <a:custGeom>
            <a:avLst/>
            <a:gdLst/>
            <a:ahLst/>
            <a:cxnLst/>
            <a:rect r="r" b="b" t="t" l="l"/>
            <a:pathLst>
              <a:path h="4426852" w="5421170">
                <a:moveTo>
                  <a:pt x="0" y="0"/>
                </a:moveTo>
                <a:lnTo>
                  <a:pt x="5421169" y="0"/>
                </a:lnTo>
                <a:lnTo>
                  <a:pt x="5421169" y="4426852"/>
                </a:lnTo>
                <a:lnTo>
                  <a:pt x="0" y="4426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2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1484" y="3710545"/>
            <a:ext cx="10640637" cy="5083665"/>
          </a:xfrm>
          <a:custGeom>
            <a:avLst/>
            <a:gdLst/>
            <a:ahLst/>
            <a:cxnLst/>
            <a:rect r="r" b="b" t="t" l="l"/>
            <a:pathLst>
              <a:path h="5083665" w="10640637">
                <a:moveTo>
                  <a:pt x="0" y="0"/>
                </a:moveTo>
                <a:lnTo>
                  <a:pt x="10640637" y="0"/>
                </a:lnTo>
                <a:lnTo>
                  <a:pt x="10640637" y="5083666"/>
                </a:lnTo>
                <a:lnTo>
                  <a:pt x="0" y="5083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5942" y="7659930"/>
            <a:ext cx="4926017" cy="2268561"/>
          </a:xfrm>
          <a:custGeom>
            <a:avLst/>
            <a:gdLst/>
            <a:ahLst/>
            <a:cxnLst/>
            <a:rect r="r" b="b" t="t" l="l"/>
            <a:pathLst>
              <a:path h="2268561" w="4926017">
                <a:moveTo>
                  <a:pt x="0" y="0"/>
                </a:moveTo>
                <a:lnTo>
                  <a:pt x="4926017" y="0"/>
                </a:lnTo>
                <a:lnTo>
                  <a:pt x="4926017" y="2268561"/>
                </a:lnTo>
                <a:lnTo>
                  <a:pt x="0" y="22685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7920" y="492760"/>
            <a:ext cx="10881420" cy="115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3712" b="true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</a:t>
            </a:r>
          </a:p>
          <a:p>
            <a:pPr algn="ctr">
              <a:lnSpc>
                <a:spcPts val="4042"/>
              </a:lnSpc>
              <a:spcBef>
                <a:spcPct val="0"/>
              </a:spcBef>
            </a:pPr>
            <a:r>
              <a:rPr lang="en-US" b="true" sz="28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 Used : Python , Pandas, Numpy, Matplotlib and Seaborn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82838" y="2409626"/>
            <a:ext cx="775270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: Visuals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4236" y="6866831"/>
            <a:ext cx="262736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1D049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DAGoFvpvmC8</dc:identifier>
  <dcterms:modified xsi:type="dcterms:W3CDTF">2011-08-01T06:04:30Z</dcterms:modified>
  <cp:revision>1</cp:revision>
  <dc:title>BlinkIt</dc:title>
</cp:coreProperties>
</file>