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3" r:id="rId3"/>
    <p:sldId id="257" r:id="rId4"/>
    <p:sldId id="258" r:id="rId5"/>
    <p:sldId id="259" r:id="rId6"/>
    <p:sldId id="260" r:id="rId7"/>
    <p:sldId id="261" r:id="rId8"/>
    <p:sldId id="262" r:id="rId9"/>
    <p:sldId id="271"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169" autoAdjust="0"/>
  </p:normalViewPr>
  <p:slideViewPr>
    <p:cSldViewPr snapToGrid="0">
      <p:cViewPr varScale="1">
        <p:scale>
          <a:sx n="66" d="100"/>
          <a:sy n="66" d="100"/>
        </p:scale>
        <p:origin x="2274"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0DCBE1-63FB-4F6F-89F3-4E4501857C9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6102A77-39AF-4DD5-B2AC-A4D20352E534}">
      <dgm:prSet/>
      <dgm:spPr/>
      <dgm:t>
        <a:bodyPr/>
        <a:lstStyle/>
        <a:p>
          <a:pPr>
            <a:lnSpc>
              <a:spcPct val="100000"/>
            </a:lnSpc>
          </a:pPr>
          <a:r>
            <a:rPr lang="en-US" b="0" i="0" dirty="0"/>
            <a:t>Department-wise Performance Rating</a:t>
          </a:r>
          <a:endParaRPr lang="en-US" dirty="0"/>
        </a:p>
      </dgm:t>
    </dgm:pt>
    <dgm:pt modelId="{E90C244D-4650-454A-B8A6-4295582BD3A6}" type="parTrans" cxnId="{6719F79E-4CD0-4845-A9E5-4057390954DA}">
      <dgm:prSet/>
      <dgm:spPr/>
      <dgm:t>
        <a:bodyPr/>
        <a:lstStyle/>
        <a:p>
          <a:endParaRPr lang="en-US"/>
        </a:p>
      </dgm:t>
    </dgm:pt>
    <dgm:pt modelId="{32D56CC7-0098-465D-B33B-5168E961561B}" type="sibTrans" cxnId="{6719F79E-4CD0-4845-A9E5-4057390954DA}">
      <dgm:prSet/>
      <dgm:spPr/>
      <dgm:t>
        <a:bodyPr/>
        <a:lstStyle/>
        <a:p>
          <a:endParaRPr lang="en-US"/>
        </a:p>
      </dgm:t>
    </dgm:pt>
    <dgm:pt modelId="{2563FA13-1D03-4127-8144-1B3F752F08A6}">
      <dgm:prSet/>
      <dgm:spPr/>
      <dgm:t>
        <a:bodyPr/>
        <a:lstStyle/>
        <a:p>
          <a:pPr>
            <a:lnSpc>
              <a:spcPct val="100000"/>
            </a:lnSpc>
          </a:pPr>
          <a:r>
            <a:rPr lang="en-US" b="0" i="0" dirty="0"/>
            <a:t>Top 3 Determinants Impacting Employee Performance</a:t>
          </a:r>
          <a:endParaRPr lang="en-US" dirty="0"/>
        </a:p>
      </dgm:t>
    </dgm:pt>
    <dgm:pt modelId="{9BFD0147-DBD8-49C1-BADD-7B75AC5F4B5A}" type="parTrans" cxnId="{EBB2F099-E77C-4702-AC43-171554C9FB7F}">
      <dgm:prSet/>
      <dgm:spPr/>
      <dgm:t>
        <a:bodyPr/>
        <a:lstStyle/>
        <a:p>
          <a:endParaRPr lang="en-US"/>
        </a:p>
      </dgm:t>
    </dgm:pt>
    <dgm:pt modelId="{D7E582B9-847F-4882-BEEA-264B73BA6718}" type="sibTrans" cxnId="{EBB2F099-E77C-4702-AC43-171554C9FB7F}">
      <dgm:prSet/>
      <dgm:spPr/>
      <dgm:t>
        <a:bodyPr/>
        <a:lstStyle/>
        <a:p>
          <a:endParaRPr lang="en-US"/>
        </a:p>
      </dgm:t>
    </dgm:pt>
    <dgm:pt modelId="{209F45BD-49BD-4AE0-B644-10ACAFB06EB2}">
      <dgm:prSet/>
      <dgm:spPr/>
      <dgm:t>
        <a:bodyPr/>
        <a:lstStyle/>
        <a:p>
          <a:pPr>
            <a:lnSpc>
              <a:spcPct val="100000"/>
            </a:lnSpc>
          </a:pPr>
          <a:r>
            <a:rPr lang="en-US" b="0" i="0" dirty="0"/>
            <a:t>Key Takeaways for HR and Organizations</a:t>
          </a:r>
          <a:endParaRPr lang="en-US" dirty="0"/>
        </a:p>
      </dgm:t>
    </dgm:pt>
    <dgm:pt modelId="{0531310E-CC9B-4303-8A2F-B5FA935A0FD4}" type="parTrans" cxnId="{3E4F631E-87C2-4FEB-9FA8-21A4E87EC331}">
      <dgm:prSet/>
      <dgm:spPr/>
      <dgm:t>
        <a:bodyPr/>
        <a:lstStyle/>
        <a:p>
          <a:endParaRPr lang="en-US"/>
        </a:p>
      </dgm:t>
    </dgm:pt>
    <dgm:pt modelId="{A3755D88-EAAB-44AC-ADDF-A145A57F1312}" type="sibTrans" cxnId="{3E4F631E-87C2-4FEB-9FA8-21A4E87EC331}">
      <dgm:prSet/>
      <dgm:spPr/>
      <dgm:t>
        <a:bodyPr/>
        <a:lstStyle/>
        <a:p>
          <a:endParaRPr lang="en-US"/>
        </a:p>
      </dgm:t>
    </dgm:pt>
    <dgm:pt modelId="{35951EF8-775D-4BCF-A818-2AF9774E0F0E}" type="pres">
      <dgm:prSet presAssocID="{450DCBE1-63FB-4F6F-89F3-4E4501857C9F}" presName="root" presStyleCnt="0">
        <dgm:presLayoutVars>
          <dgm:dir/>
          <dgm:resizeHandles val="exact"/>
        </dgm:presLayoutVars>
      </dgm:prSet>
      <dgm:spPr/>
    </dgm:pt>
    <dgm:pt modelId="{F82F4B28-D22B-470A-8652-DD930BA081DA}" type="pres">
      <dgm:prSet presAssocID="{96102A77-39AF-4DD5-B2AC-A4D20352E534}" presName="compNode" presStyleCnt="0"/>
      <dgm:spPr/>
    </dgm:pt>
    <dgm:pt modelId="{05FFB879-10D0-484D-BCE1-DBCDDA13AAF9}" type="pres">
      <dgm:prSet presAssocID="{96102A77-39AF-4DD5-B2AC-A4D20352E53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uge"/>
        </a:ext>
      </dgm:extLst>
    </dgm:pt>
    <dgm:pt modelId="{6E070A39-9A30-435B-9D36-8E9132229862}" type="pres">
      <dgm:prSet presAssocID="{96102A77-39AF-4DD5-B2AC-A4D20352E534}" presName="spaceRect" presStyleCnt="0"/>
      <dgm:spPr/>
    </dgm:pt>
    <dgm:pt modelId="{3A813AEA-9D0B-4DDA-9F47-63586BF26551}" type="pres">
      <dgm:prSet presAssocID="{96102A77-39AF-4DD5-B2AC-A4D20352E534}" presName="textRect" presStyleLbl="revTx" presStyleIdx="0" presStyleCnt="3">
        <dgm:presLayoutVars>
          <dgm:chMax val="1"/>
          <dgm:chPref val="1"/>
        </dgm:presLayoutVars>
      </dgm:prSet>
      <dgm:spPr/>
    </dgm:pt>
    <dgm:pt modelId="{B618B068-B5ED-4136-898C-11F64A1B6E63}" type="pres">
      <dgm:prSet presAssocID="{32D56CC7-0098-465D-B33B-5168E961561B}" presName="sibTrans" presStyleCnt="0"/>
      <dgm:spPr/>
    </dgm:pt>
    <dgm:pt modelId="{8C7CACE9-26FF-448A-B1D3-099003C7FECD}" type="pres">
      <dgm:prSet presAssocID="{2563FA13-1D03-4127-8144-1B3F752F08A6}" presName="compNode" presStyleCnt="0"/>
      <dgm:spPr/>
    </dgm:pt>
    <dgm:pt modelId="{602416F6-072C-405E-9E72-B43C7F43AD0E}" type="pres">
      <dgm:prSet presAssocID="{2563FA13-1D03-4127-8144-1B3F752F08A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E5510370-0753-4C02-A6DC-38609E1C9041}" type="pres">
      <dgm:prSet presAssocID="{2563FA13-1D03-4127-8144-1B3F752F08A6}" presName="spaceRect" presStyleCnt="0"/>
      <dgm:spPr/>
    </dgm:pt>
    <dgm:pt modelId="{016A479C-14BB-434D-A73A-AC33C3B15874}" type="pres">
      <dgm:prSet presAssocID="{2563FA13-1D03-4127-8144-1B3F752F08A6}" presName="textRect" presStyleLbl="revTx" presStyleIdx="1" presStyleCnt="3">
        <dgm:presLayoutVars>
          <dgm:chMax val="1"/>
          <dgm:chPref val="1"/>
        </dgm:presLayoutVars>
      </dgm:prSet>
      <dgm:spPr/>
    </dgm:pt>
    <dgm:pt modelId="{E905500A-E3F5-4F87-8834-104433811205}" type="pres">
      <dgm:prSet presAssocID="{D7E582B9-847F-4882-BEEA-264B73BA6718}" presName="sibTrans" presStyleCnt="0"/>
      <dgm:spPr/>
    </dgm:pt>
    <dgm:pt modelId="{7163C609-B643-48CB-A4DB-84527CB488BD}" type="pres">
      <dgm:prSet presAssocID="{209F45BD-49BD-4AE0-B644-10ACAFB06EB2}" presName="compNode" presStyleCnt="0"/>
      <dgm:spPr/>
    </dgm:pt>
    <dgm:pt modelId="{A8EBF2AE-79D9-4C10-AAAE-A0D3B1734E64}" type="pres">
      <dgm:prSet presAssocID="{209F45BD-49BD-4AE0-B644-10ACAFB06EB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eting"/>
        </a:ext>
      </dgm:extLst>
    </dgm:pt>
    <dgm:pt modelId="{1B4DDA56-6043-495D-857C-3400AAE9B4FB}" type="pres">
      <dgm:prSet presAssocID="{209F45BD-49BD-4AE0-B644-10ACAFB06EB2}" presName="spaceRect" presStyleCnt="0"/>
      <dgm:spPr/>
    </dgm:pt>
    <dgm:pt modelId="{46968392-B021-49B1-8D0C-61507FD9FCDA}" type="pres">
      <dgm:prSet presAssocID="{209F45BD-49BD-4AE0-B644-10ACAFB06EB2}" presName="textRect" presStyleLbl="revTx" presStyleIdx="2" presStyleCnt="3">
        <dgm:presLayoutVars>
          <dgm:chMax val="1"/>
          <dgm:chPref val="1"/>
        </dgm:presLayoutVars>
      </dgm:prSet>
      <dgm:spPr/>
    </dgm:pt>
  </dgm:ptLst>
  <dgm:cxnLst>
    <dgm:cxn modelId="{3E4F631E-87C2-4FEB-9FA8-21A4E87EC331}" srcId="{450DCBE1-63FB-4F6F-89F3-4E4501857C9F}" destId="{209F45BD-49BD-4AE0-B644-10ACAFB06EB2}" srcOrd="2" destOrd="0" parTransId="{0531310E-CC9B-4303-8A2F-B5FA935A0FD4}" sibTransId="{A3755D88-EAAB-44AC-ADDF-A145A57F1312}"/>
    <dgm:cxn modelId="{D176954D-66BA-4614-B559-A211EB49E661}" type="presOf" srcId="{209F45BD-49BD-4AE0-B644-10ACAFB06EB2}" destId="{46968392-B021-49B1-8D0C-61507FD9FCDA}" srcOrd="0" destOrd="0" presId="urn:microsoft.com/office/officeart/2018/2/layout/IconLabelList"/>
    <dgm:cxn modelId="{F4E6C18E-5CB1-43C6-8D7E-2A09643EC421}" type="presOf" srcId="{96102A77-39AF-4DD5-B2AC-A4D20352E534}" destId="{3A813AEA-9D0B-4DDA-9F47-63586BF26551}" srcOrd="0" destOrd="0" presId="urn:microsoft.com/office/officeart/2018/2/layout/IconLabelList"/>
    <dgm:cxn modelId="{EBB2F099-E77C-4702-AC43-171554C9FB7F}" srcId="{450DCBE1-63FB-4F6F-89F3-4E4501857C9F}" destId="{2563FA13-1D03-4127-8144-1B3F752F08A6}" srcOrd="1" destOrd="0" parTransId="{9BFD0147-DBD8-49C1-BADD-7B75AC5F4B5A}" sibTransId="{D7E582B9-847F-4882-BEEA-264B73BA6718}"/>
    <dgm:cxn modelId="{6719F79E-4CD0-4845-A9E5-4057390954DA}" srcId="{450DCBE1-63FB-4F6F-89F3-4E4501857C9F}" destId="{96102A77-39AF-4DD5-B2AC-A4D20352E534}" srcOrd="0" destOrd="0" parTransId="{E90C244D-4650-454A-B8A6-4295582BD3A6}" sibTransId="{32D56CC7-0098-465D-B33B-5168E961561B}"/>
    <dgm:cxn modelId="{DBC402BF-C5D8-4AF3-8013-23E53DA22967}" type="presOf" srcId="{450DCBE1-63FB-4F6F-89F3-4E4501857C9F}" destId="{35951EF8-775D-4BCF-A818-2AF9774E0F0E}" srcOrd="0" destOrd="0" presId="urn:microsoft.com/office/officeart/2018/2/layout/IconLabelList"/>
    <dgm:cxn modelId="{28EB45DF-820E-457E-9FF1-4F760EA4C1DE}" type="presOf" srcId="{2563FA13-1D03-4127-8144-1B3F752F08A6}" destId="{016A479C-14BB-434D-A73A-AC33C3B15874}" srcOrd="0" destOrd="0" presId="urn:microsoft.com/office/officeart/2018/2/layout/IconLabelList"/>
    <dgm:cxn modelId="{56C4200B-7F8F-4F99-B9D9-E4A429D47EC0}" type="presParOf" srcId="{35951EF8-775D-4BCF-A818-2AF9774E0F0E}" destId="{F82F4B28-D22B-470A-8652-DD930BA081DA}" srcOrd="0" destOrd="0" presId="urn:microsoft.com/office/officeart/2018/2/layout/IconLabelList"/>
    <dgm:cxn modelId="{7B821D47-A8E2-4D04-A4AE-ED447477F232}" type="presParOf" srcId="{F82F4B28-D22B-470A-8652-DD930BA081DA}" destId="{05FFB879-10D0-484D-BCE1-DBCDDA13AAF9}" srcOrd="0" destOrd="0" presId="urn:microsoft.com/office/officeart/2018/2/layout/IconLabelList"/>
    <dgm:cxn modelId="{CC17A6AF-997F-424F-A105-5813703C8AF8}" type="presParOf" srcId="{F82F4B28-D22B-470A-8652-DD930BA081DA}" destId="{6E070A39-9A30-435B-9D36-8E9132229862}" srcOrd="1" destOrd="0" presId="urn:microsoft.com/office/officeart/2018/2/layout/IconLabelList"/>
    <dgm:cxn modelId="{A0286F01-4CFD-4C44-945D-CD8DF57C26DE}" type="presParOf" srcId="{F82F4B28-D22B-470A-8652-DD930BA081DA}" destId="{3A813AEA-9D0B-4DDA-9F47-63586BF26551}" srcOrd="2" destOrd="0" presId="urn:microsoft.com/office/officeart/2018/2/layout/IconLabelList"/>
    <dgm:cxn modelId="{55659933-A2FA-443D-A341-C891EBB8D88B}" type="presParOf" srcId="{35951EF8-775D-4BCF-A818-2AF9774E0F0E}" destId="{B618B068-B5ED-4136-898C-11F64A1B6E63}" srcOrd="1" destOrd="0" presId="urn:microsoft.com/office/officeart/2018/2/layout/IconLabelList"/>
    <dgm:cxn modelId="{176BC592-416A-44CE-B401-7A63A3C7D3CA}" type="presParOf" srcId="{35951EF8-775D-4BCF-A818-2AF9774E0F0E}" destId="{8C7CACE9-26FF-448A-B1D3-099003C7FECD}" srcOrd="2" destOrd="0" presId="urn:microsoft.com/office/officeart/2018/2/layout/IconLabelList"/>
    <dgm:cxn modelId="{66BF84CE-C0AB-463A-B57D-F2744A0D4E2C}" type="presParOf" srcId="{8C7CACE9-26FF-448A-B1D3-099003C7FECD}" destId="{602416F6-072C-405E-9E72-B43C7F43AD0E}" srcOrd="0" destOrd="0" presId="urn:microsoft.com/office/officeart/2018/2/layout/IconLabelList"/>
    <dgm:cxn modelId="{B4E4DAC6-ED13-48D2-AC1D-FBECC1E981E5}" type="presParOf" srcId="{8C7CACE9-26FF-448A-B1D3-099003C7FECD}" destId="{E5510370-0753-4C02-A6DC-38609E1C9041}" srcOrd="1" destOrd="0" presId="urn:microsoft.com/office/officeart/2018/2/layout/IconLabelList"/>
    <dgm:cxn modelId="{43D7E838-61FF-4FDC-870D-03D076A9CA8C}" type="presParOf" srcId="{8C7CACE9-26FF-448A-B1D3-099003C7FECD}" destId="{016A479C-14BB-434D-A73A-AC33C3B15874}" srcOrd="2" destOrd="0" presId="urn:microsoft.com/office/officeart/2018/2/layout/IconLabelList"/>
    <dgm:cxn modelId="{EEB36B5B-DCEF-456D-9D55-929BCD90B452}" type="presParOf" srcId="{35951EF8-775D-4BCF-A818-2AF9774E0F0E}" destId="{E905500A-E3F5-4F87-8834-104433811205}" srcOrd="3" destOrd="0" presId="urn:microsoft.com/office/officeart/2018/2/layout/IconLabelList"/>
    <dgm:cxn modelId="{155EB6AC-07AA-4C71-8D8E-46E944BBC7B7}" type="presParOf" srcId="{35951EF8-775D-4BCF-A818-2AF9774E0F0E}" destId="{7163C609-B643-48CB-A4DB-84527CB488BD}" srcOrd="4" destOrd="0" presId="urn:microsoft.com/office/officeart/2018/2/layout/IconLabelList"/>
    <dgm:cxn modelId="{DBDDE6A5-B57D-43EA-8FC8-9EF58351A310}" type="presParOf" srcId="{7163C609-B643-48CB-A4DB-84527CB488BD}" destId="{A8EBF2AE-79D9-4C10-AAAE-A0D3B1734E64}" srcOrd="0" destOrd="0" presId="urn:microsoft.com/office/officeart/2018/2/layout/IconLabelList"/>
    <dgm:cxn modelId="{53A998C2-1367-457E-83EE-D1F57FC13D3D}" type="presParOf" srcId="{7163C609-B643-48CB-A4DB-84527CB488BD}" destId="{1B4DDA56-6043-495D-857C-3400AAE9B4FB}" srcOrd="1" destOrd="0" presId="urn:microsoft.com/office/officeart/2018/2/layout/IconLabelList"/>
    <dgm:cxn modelId="{16FDD4EB-3936-4F09-9E5E-497B2DDB7DD3}" type="presParOf" srcId="{7163C609-B643-48CB-A4DB-84527CB488BD}" destId="{46968392-B021-49B1-8D0C-61507FD9FCD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FFB879-10D0-484D-BCE1-DBCDDA13AAF9}">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813AEA-9D0B-4DDA-9F47-63586BF26551}">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0" i="0" kern="1200" dirty="0"/>
            <a:t>Department-wise Performance Rating</a:t>
          </a:r>
          <a:endParaRPr lang="en-US" sz="1800" kern="1200" dirty="0"/>
        </a:p>
      </dsp:txBody>
      <dsp:txXfrm>
        <a:off x="417971" y="2644140"/>
        <a:ext cx="2889450" cy="720000"/>
      </dsp:txXfrm>
    </dsp:sp>
    <dsp:sp modelId="{602416F6-072C-405E-9E72-B43C7F43AD0E}">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6A479C-14BB-434D-A73A-AC33C3B15874}">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0" i="0" kern="1200" dirty="0"/>
            <a:t>Top 3 Determinants Impacting Employee Performance</a:t>
          </a:r>
          <a:endParaRPr lang="en-US" sz="1800" kern="1200" dirty="0"/>
        </a:p>
      </dsp:txBody>
      <dsp:txXfrm>
        <a:off x="3813075" y="2644140"/>
        <a:ext cx="2889450" cy="720000"/>
      </dsp:txXfrm>
    </dsp:sp>
    <dsp:sp modelId="{A8EBF2AE-79D9-4C10-AAAE-A0D3B1734E64}">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968392-B021-49B1-8D0C-61507FD9FCDA}">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0" i="0" kern="1200" dirty="0"/>
            <a:t>Key Takeaways for HR and Organizations</a:t>
          </a:r>
          <a:endParaRPr lang="en-US" sz="1800" kern="1200" dirty="0"/>
        </a:p>
      </dsp:txBody>
      <dsp:txXfrm>
        <a:off x="7208178" y="2644140"/>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93C920-6344-4A99-AE58-947E7BA91759}" type="datetimeFigureOut">
              <a:rPr lang="en-AU" smtClean="0"/>
              <a:t>9/10/2023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87A516-DF60-4649-8472-6D663843A633}" type="slidenum">
              <a:rPr lang="en-AU" smtClean="0"/>
              <a:t>‹#›</a:t>
            </a:fld>
            <a:endParaRPr lang="en-AU"/>
          </a:p>
        </p:txBody>
      </p:sp>
    </p:spTree>
    <p:extLst>
      <p:ext uri="{BB962C8B-B14F-4D97-AF65-F5344CB8AC3E}">
        <p14:creationId xmlns:p14="http://schemas.microsoft.com/office/powerpoint/2010/main" val="2540778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Employee Performance Dataset, sourced from a prominent analytics blog, contains 1200 entries across 28 features. Of these, 19 are quantitative (11 numerical and 8 ordinal) and 8 are qualitative, with the 'Employee Number' being alphanumerical but not influential for performance assessment. To analyze this dataset, the OSEMN framework was utilized. For deeper insights into performance trends, both logistic and linear regression models were applied, with the former predicting categorical outcomes like performance ratings and the latter estimating continuous scores based on multiple variables. </a:t>
            </a:r>
            <a:endParaRPr lang="en-AU" dirty="0"/>
          </a:p>
        </p:txBody>
      </p:sp>
      <p:sp>
        <p:nvSpPr>
          <p:cNvPr id="4" name="Slide Number Placeholder 3"/>
          <p:cNvSpPr>
            <a:spLocks noGrp="1"/>
          </p:cNvSpPr>
          <p:nvPr>
            <p:ph type="sldNum" sz="quarter" idx="5"/>
          </p:nvPr>
        </p:nvSpPr>
        <p:spPr/>
        <p:txBody>
          <a:bodyPr/>
          <a:lstStyle/>
          <a:p>
            <a:fld id="{BD87A516-DF60-4649-8472-6D663843A633}" type="slidenum">
              <a:rPr lang="en-AU" smtClean="0"/>
              <a:t>2</a:t>
            </a:fld>
            <a:endParaRPr lang="en-AU"/>
          </a:p>
        </p:txBody>
      </p:sp>
    </p:spTree>
    <p:extLst>
      <p:ext uri="{BB962C8B-B14F-4D97-AF65-F5344CB8AC3E}">
        <p14:creationId xmlns:p14="http://schemas.microsoft.com/office/powerpoint/2010/main" val="3042794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project aims to analyze the Employee dataset to identify key factors affecting performance ratings. By understanding these determinants, the company hopes to accurately predict performance ratings and make informed HR decisions, ultimately boosting employee performance and supporting organizational growth.</a:t>
            </a:r>
            <a:endParaRPr lang="en-AU" dirty="0"/>
          </a:p>
        </p:txBody>
      </p:sp>
      <p:sp>
        <p:nvSpPr>
          <p:cNvPr id="4" name="Slide Number Placeholder 3"/>
          <p:cNvSpPr>
            <a:spLocks noGrp="1"/>
          </p:cNvSpPr>
          <p:nvPr>
            <p:ph type="sldNum" sz="quarter" idx="5"/>
          </p:nvPr>
        </p:nvSpPr>
        <p:spPr/>
        <p:txBody>
          <a:bodyPr/>
          <a:lstStyle/>
          <a:p>
            <a:fld id="{BD87A516-DF60-4649-8472-6D663843A633}" type="slidenum">
              <a:rPr lang="en-AU" smtClean="0"/>
              <a:t>3</a:t>
            </a:fld>
            <a:endParaRPr lang="en-AU"/>
          </a:p>
        </p:txBody>
      </p:sp>
    </p:spTree>
    <p:extLst>
      <p:ext uri="{BB962C8B-B14F-4D97-AF65-F5344CB8AC3E}">
        <p14:creationId xmlns:p14="http://schemas.microsoft.com/office/powerpoint/2010/main" val="1057158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In reviewing departmental performance ratings, most departments have a significant 60-80% of employees rated as "excellent." In Sales, men slightly outperform women, while most attain a rating of 3. In Human Resources, older employees lag a bit, but women shine with top performances. In Development, age doesn't differentiate performance, and both genders perform admirably. Data Science stands out with the highest average of level 3 performers, with men slightly ahead. In Research &amp; Development, women are excelling, while age isn't a major differentiator. Finally, in Finance, as employees age, there's a noticeable dip in performance, with men leading in ratings. Experienced female finance professionals face some challenges, as their ratings tend to be a tad lower.</a:t>
            </a:r>
            <a:endParaRPr lang="en-AU" dirty="0"/>
          </a:p>
        </p:txBody>
      </p:sp>
      <p:sp>
        <p:nvSpPr>
          <p:cNvPr id="4" name="Slide Number Placeholder 3"/>
          <p:cNvSpPr>
            <a:spLocks noGrp="1"/>
          </p:cNvSpPr>
          <p:nvPr>
            <p:ph type="sldNum" sz="quarter" idx="5"/>
          </p:nvPr>
        </p:nvSpPr>
        <p:spPr/>
        <p:txBody>
          <a:bodyPr/>
          <a:lstStyle/>
          <a:p>
            <a:fld id="{BD87A516-DF60-4649-8472-6D663843A633}" type="slidenum">
              <a:rPr lang="en-AU" smtClean="0"/>
              <a:t>5</a:t>
            </a:fld>
            <a:endParaRPr lang="en-AU"/>
          </a:p>
        </p:txBody>
      </p:sp>
    </p:spTree>
    <p:extLst>
      <p:ext uri="{BB962C8B-B14F-4D97-AF65-F5344CB8AC3E}">
        <p14:creationId xmlns:p14="http://schemas.microsoft.com/office/powerpoint/2010/main" val="1720410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1. </a:t>
            </a:r>
            <a:r>
              <a:rPr lang="en-AU" b="1" i="0" dirty="0">
                <a:effectLst/>
                <a:latin typeface="-apple-system"/>
              </a:rPr>
              <a:t>Employee Environment Satisfaction</a:t>
            </a:r>
          </a:p>
          <a:p>
            <a:endParaRPr lang="en-US" b="0" i="0" dirty="0">
              <a:solidFill>
                <a:srgbClr val="374151"/>
              </a:solidFill>
              <a:effectLst/>
              <a:latin typeface="Söhne"/>
            </a:endParaRPr>
          </a:p>
          <a:p>
            <a:r>
              <a:rPr lang="en-US" b="0" i="0" dirty="0">
                <a:solidFill>
                  <a:srgbClr val="374151"/>
                </a:solidFill>
                <a:effectLst/>
                <a:latin typeface="Söhne"/>
              </a:rPr>
              <a:t>When it comes to Employee Environment Satisfaction, the majority fall within the High (30.6%) and Very High (30.1%) satisfaction levels, indicating a predominantly positive workplace environment. Employees at these levels enjoy conducive work conditions, with the "Very High" category often benefiting from additional perks and a positive culture. On the other hand, those ranking their satisfaction as Low (19%) are generally discontent, affecting morale and productivity, while the Medium category (20.2%) suggests room for improvement. Overall, maintaining and enhancing environmental satisfaction is crucial for morale, productivity, and employee loyalty.</a:t>
            </a:r>
          </a:p>
          <a:p>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2. </a:t>
            </a:r>
            <a:r>
              <a:rPr lang="en-US" b="1" i="0" dirty="0">
                <a:effectLst/>
                <a:latin typeface="-apple-system"/>
              </a:rPr>
              <a:t>Employee Last Salary Hike Percentage</a:t>
            </a:r>
          </a:p>
          <a:p>
            <a:endParaRPr lang="en-US" b="0" i="0" dirty="0">
              <a:solidFill>
                <a:srgbClr val="374151"/>
              </a:solidFill>
              <a:effectLst/>
              <a:latin typeface="Söhne"/>
            </a:endParaRPr>
          </a:p>
          <a:p>
            <a:r>
              <a:rPr lang="en-US" b="0" i="0" dirty="0">
                <a:solidFill>
                  <a:srgbClr val="374151"/>
                </a:solidFill>
                <a:effectLst/>
                <a:latin typeface="Söhne"/>
              </a:rPr>
              <a:t>Employees who received a salary hike between 11-19% primarily fall within 'Good' and 'Excellent' performance ratings, suggesting consistent, albeit not groundbreaking, contributions to the company. They've met or slightly exceeded expectations, hence the considerable hike. Conversely, those who secured a raise between 20-22% predominantly hold an 'Outstanding' rating. This significant increase reflects their exceptional performance and vital impact on the organization. The company, by awarding these substantial hikes, recognizes and aims to retain these top-performing talents.</a:t>
            </a:r>
          </a:p>
          <a:p>
            <a:endParaRPr lang="en-US" b="0" i="0" dirty="0">
              <a:solidFill>
                <a:srgbClr val="374151"/>
              </a:solidFill>
              <a:effectLst/>
              <a:latin typeface="Söhne"/>
            </a:endParaRPr>
          </a:p>
          <a:p>
            <a:r>
              <a:rPr lang="en-US" b="0" i="0" dirty="0">
                <a:solidFill>
                  <a:srgbClr val="374151"/>
                </a:solidFill>
                <a:effectLst/>
                <a:latin typeface="Söhne"/>
              </a:rPr>
              <a:t>3. </a:t>
            </a:r>
            <a:r>
              <a:rPr lang="en-AU" b="1" i="1" dirty="0">
                <a:effectLst/>
              </a:rPr>
              <a:t>Employee Work-life balance</a:t>
            </a:r>
          </a:p>
          <a:p>
            <a:endParaRPr lang="en-US" b="1" i="0" dirty="0">
              <a:solidFill>
                <a:srgbClr val="374151"/>
              </a:solidFill>
              <a:effectLst/>
              <a:latin typeface="Söhne"/>
            </a:endParaRPr>
          </a:p>
          <a:p>
            <a:r>
              <a:rPr lang="en-US" b="0" i="0" dirty="0">
                <a:solidFill>
                  <a:srgbClr val="374151"/>
                </a:solidFill>
                <a:effectLst/>
                <a:latin typeface="Söhne"/>
              </a:rPr>
              <a:t>The heatmap reveals that employees rating their work-life balance as 'Better' often achieve excellent performance. This emphasizes the crucial role of work-life balance in enhancing performance. Such a balance likely results in reduced stress and increased job satisfaction, boosting motivation and productivity. If the 'Better' rating stands out compared to 'Good' or 'Best', it suggests unique conditions or perceptions tied to the 'Better' group, warranting further exploration.</a:t>
            </a:r>
            <a:endParaRPr lang="en-AU" dirty="0"/>
          </a:p>
        </p:txBody>
      </p:sp>
      <p:sp>
        <p:nvSpPr>
          <p:cNvPr id="4" name="Slide Number Placeholder 3"/>
          <p:cNvSpPr>
            <a:spLocks noGrp="1"/>
          </p:cNvSpPr>
          <p:nvPr>
            <p:ph type="sldNum" sz="quarter" idx="5"/>
          </p:nvPr>
        </p:nvSpPr>
        <p:spPr/>
        <p:txBody>
          <a:bodyPr/>
          <a:lstStyle/>
          <a:p>
            <a:fld id="{BD87A516-DF60-4649-8472-6D663843A633}" type="slidenum">
              <a:rPr lang="en-AU" smtClean="0"/>
              <a:t>6</a:t>
            </a:fld>
            <a:endParaRPr lang="en-AU"/>
          </a:p>
        </p:txBody>
      </p:sp>
    </p:spTree>
    <p:extLst>
      <p:ext uri="{BB962C8B-B14F-4D97-AF65-F5344CB8AC3E}">
        <p14:creationId xmlns:p14="http://schemas.microsoft.com/office/powerpoint/2010/main" val="2880851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b="0" i="0" dirty="0">
                <a:solidFill>
                  <a:srgbClr val="374151"/>
                </a:solidFill>
                <a:effectLst/>
                <a:latin typeface="Söhne"/>
              </a:rPr>
              <a:t>To enhance employee satisfaction and performance, it's essential to prioritize workspace improvements, such as ergonomic designs and noise control. Strengthening organizational culture through inclusivity and transparency, and regularly assessing salaries against market benchmarks are critical. Promote work-life balance with flexitime and remote options, while supporting mental health through workshops and counseling. Prioritize continuous learning with targeted training and skill enhancement. Implement regular feedback check-ins, use data-driven approaches for decision-making, and foster collaboration across departments. Celebrate achievements with a reward system, offer clear career progression, and always recognize outstanding performance to motivate others.</a:t>
            </a:r>
          </a:p>
          <a:p>
            <a:endParaRPr lang="en-US" b="0" i="0" dirty="0">
              <a:solidFill>
                <a:srgbClr val="374151"/>
              </a:solidFill>
              <a:effectLst/>
              <a:latin typeface="Söhne"/>
            </a:endParaRPr>
          </a:p>
          <a:p>
            <a:r>
              <a:rPr lang="en-US" b="0" i="0">
                <a:effectLst/>
                <a:latin typeface="-apple-system"/>
              </a:rPr>
              <a:t>By implementing these strategies and continuously evaluating their impact, companies can effectively enhance employee performance ratings over time.</a:t>
            </a:r>
            <a:endParaRPr lang="en-AU" dirty="0"/>
          </a:p>
        </p:txBody>
      </p:sp>
      <p:sp>
        <p:nvSpPr>
          <p:cNvPr id="4" name="Slide Number Placeholder 3"/>
          <p:cNvSpPr>
            <a:spLocks noGrp="1"/>
          </p:cNvSpPr>
          <p:nvPr>
            <p:ph type="sldNum" sz="quarter" idx="5"/>
          </p:nvPr>
        </p:nvSpPr>
        <p:spPr/>
        <p:txBody>
          <a:bodyPr/>
          <a:lstStyle/>
          <a:p>
            <a:fld id="{BD87A516-DF60-4649-8472-6D663843A633}" type="slidenum">
              <a:rPr lang="en-AU" smtClean="0"/>
              <a:t>7</a:t>
            </a:fld>
            <a:endParaRPr lang="en-AU"/>
          </a:p>
        </p:txBody>
      </p:sp>
    </p:spTree>
    <p:extLst>
      <p:ext uri="{BB962C8B-B14F-4D97-AF65-F5344CB8AC3E}">
        <p14:creationId xmlns:p14="http://schemas.microsoft.com/office/powerpoint/2010/main" val="846790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effectLst/>
              <a:latin typeface="-apple-system"/>
            </a:endParaRPr>
          </a:p>
          <a:p>
            <a:pPr algn="l"/>
            <a:r>
              <a:rPr lang="en-US" b="0" i="0" dirty="0">
                <a:effectLst/>
                <a:latin typeface="-apple-system"/>
              </a:rPr>
              <a:t>Linear regression resulted in an R-square value of 0.53, while logistic regression yielded a more promising 0.85. Given the nature of the dataset and the categorization of employee performance ratings, logistic regression proves to be a more suitable model.</a:t>
            </a:r>
          </a:p>
          <a:p>
            <a:pPr algn="l"/>
            <a:endParaRPr lang="en-US" b="0" i="0" dirty="0">
              <a:effectLst/>
              <a:latin typeface="-apple-system"/>
            </a:endParaRPr>
          </a:p>
          <a:p>
            <a:pPr algn="l"/>
            <a:r>
              <a:rPr lang="en-US" b="1" i="0" dirty="0">
                <a:effectLst/>
                <a:latin typeface="-apple-system"/>
              </a:rPr>
              <a:t>Importance of Logistic Regression for This Dataset:</a:t>
            </a:r>
            <a:r>
              <a:rPr lang="en-US" b="0" i="0" dirty="0">
                <a:effectLst/>
                <a:latin typeface="-apple-system"/>
              </a:rPr>
              <a:t> Linear regression, which is predominantly used for continuous dependent variables, did not reveal a strong correlation between the variables in this dataset. However, the higher logistic regression score of 0.85 indicates its efficacy in predicting categorical outcomes like employee performance ratings.</a:t>
            </a:r>
          </a:p>
          <a:p>
            <a:pPr algn="l"/>
            <a:endParaRPr lang="en-US" b="0" i="0" dirty="0">
              <a:effectLst/>
              <a:latin typeface="-apple-system"/>
            </a:endParaRPr>
          </a:p>
          <a:p>
            <a:pPr algn="l"/>
            <a:r>
              <a:rPr lang="en-US" b="0" i="0" dirty="0">
                <a:effectLst/>
                <a:latin typeface="-apple-system"/>
              </a:rPr>
              <a:t>In summary, for datasets where the dependent variable is categorical, like our performance ratings, logistic regression offers a more relevant and effective analytical approach compared to linear regression.</a:t>
            </a:r>
          </a:p>
          <a:p>
            <a:endParaRPr lang="en-AU" dirty="0"/>
          </a:p>
        </p:txBody>
      </p:sp>
      <p:sp>
        <p:nvSpPr>
          <p:cNvPr id="4" name="Slide Number Placeholder 3"/>
          <p:cNvSpPr>
            <a:spLocks noGrp="1"/>
          </p:cNvSpPr>
          <p:nvPr>
            <p:ph type="sldNum" sz="quarter" idx="5"/>
          </p:nvPr>
        </p:nvSpPr>
        <p:spPr/>
        <p:txBody>
          <a:bodyPr/>
          <a:lstStyle/>
          <a:p>
            <a:fld id="{BD87A516-DF60-4649-8472-6D663843A633}" type="slidenum">
              <a:rPr lang="en-AU" smtClean="0"/>
              <a:t>8</a:t>
            </a:fld>
            <a:endParaRPr lang="en-AU"/>
          </a:p>
        </p:txBody>
      </p:sp>
    </p:spTree>
    <p:extLst>
      <p:ext uri="{BB962C8B-B14F-4D97-AF65-F5344CB8AC3E}">
        <p14:creationId xmlns:p14="http://schemas.microsoft.com/office/powerpoint/2010/main" val="2649613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FD02062-79A2-40A6-ABCE-1358E6A4201B}" type="slidenum">
              <a:rPr lang="en-AU" smtClean="0"/>
              <a:t>9</a:t>
            </a:fld>
            <a:endParaRPr lang="en-AU"/>
          </a:p>
        </p:txBody>
      </p:sp>
    </p:spTree>
    <p:extLst>
      <p:ext uri="{BB962C8B-B14F-4D97-AF65-F5344CB8AC3E}">
        <p14:creationId xmlns:p14="http://schemas.microsoft.com/office/powerpoint/2010/main" val="339176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46DC7-4711-ABDA-B00E-EB2D2095BD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5EAF8247-3EC0-A734-B332-1012D31451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65EFDB0-B286-0D40-31AF-3FF4F0DEA470}"/>
              </a:ext>
            </a:extLst>
          </p:cNvPr>
          <p:cNvSpPr>
            <a:spLocks noGrp="1"/>
          </p:cNvSpPr>
          <p:nvPr>
            <p:ph type="dt" sz="half" idx="10"/>
          </p:nvPr>
        </p:nvSpPr>
        <p:spPr/>
        <p:txBody>
          <a:bodyPr/>
          <a:lstStyle/>
          <a:p>
            <a:fld id="{17383C56-3155-4D39-9719-B1B3C55F7922}" type="datetimeFigureOut">
              <a:rPr lang="en-AU" smtClean="0"/>
              <a:t>9/10/2023</a:t>
            </a:fld>
            <a:endParaRPr lang="en-AU"/>
          </a:p>
        </p:txBody>
      </p:sp>
      <p:sp>
        <p:nvSpPr>
          <p:cNvPr id="5" name="Footer Placeholder 4">
            <a:extLst>
              <a:ext uri="{FF2B5EF4-FFF2-40B4-BE49-F238E27FC236}">
                <a16:creationId xmlns:a16="http://schemas.microsoft.com/office/drawing/2014/main" id="{C27B2D8F-4FFC-58F6-D7BF-848F3E8F913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AFEAF4C-7B33-EE62-9FB4-538F1BEB144A}"/>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2973448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2968-A058-8FA8-5CC9-15C3EA9A1723}"/>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44D430B-AD3A-914F-56AC-BBFAC31732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1080D46-62C2-CA2A-AC4B-504947FE6379}"/>
              </a:ext>
            </a:extLst>
          </p:cNvPr>
          <p:cNvSpPr>
            <a:spLocks noGrp="1"/>
          </p:cNvSpPr>
          <p:nvPr>
            <p:ph type="dt" sz="half" idx="10"/>
          </p:nvPr>
        </p:nvSpPr>
        <p:spPr/>
        <p:txBody>
          <a:bodyPr/>
          <a:lstStyle/>
          <a:p>
            <a:fld id="{17383C56-3155-4D39-9719-B1B3C55F7922}" type="datetimeFigureOut">
              <a:rPr lang="en-AU" smtClean="0"/>
              <a:t>9/10/2023</a:t>
            </a:fld>
            <a:endParaRPr lang="en-AU"/>
          </a:p>
        </p:txBody>
      </p:sp>
      <p:sp>
        <p:nvSpPr>
          <p:cNvPr id="5" name="Footer Placeholder 4">
            <a:extLst>
              <a:ext uri="{FF2B5EF4-FFF2-40B4-BE49-F238E27FC236}">
                <a16:creationId xmlns:a16="http://schemas.microsoft.com/office/drawing/2014/main" id="{CB1BA681-CAA5-7703-B0DC-F5DB8BC20FD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0CED9AC-31CC-2C6B-3051-A08944BDF6DD}"/>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677115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13A603-F3E6-5BBF-8657-B32901B370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603933A-1CCE-97C0-0F46-FCD56F33E5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DD25C1C-50F0-9E97-6836-9B0A4B91E7FF}"/>
              </a:ext>
            </a:extLst>
          </p:cNvPr>
          <p:cNvSpPr>
            <a:spLocks noGrp="1"/>
          </p:cNvSpPr>
          <p:nvPr>
            <p:ph type="dt" sz="half" idx="10"/>
          </p:nvPr>
        </p:nvSpPr>
        <p:spPr/>
        <p:txBody>
          <a:bodyPr/>
          <a:lstStyle/>
          <a:p>
            <a:fld id="{17383C56-3155-4D39-9719-B1B3C55F7922}" type="datetimeFigureOut">
              <a:rPr lang="en-AU" smtClean="0"/>
              <a:t>9/10/2023</a:t>
            </a:fld>
            <a:endParaRPr lang="en-AU"/>
          </a:p>
        </p:txBody>
      </p:sp>
      <p:sp>
        <p:nvSpPr>
          <p:cNvPr id="5" name="Footer Placeholder 4">
            <a:extLst>
              <a:ext uri="{FF2B5EF4-FFF2-40B4-BE49-F238E27FC236}">
                <a16:creationId xmlns:a16="http://schemas.microsoft.com/office/drawing/2014/main" id="{A6751173-DC03-1A2D-5F53-807A2CB1CF2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43649A7-947E-F828-DC6F-3931B78E02F5}"/>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2947707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A28F0-C57D-2BC6-7E13-5207CE145BF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CA9B461-AF4B-E96A-5F2A-60D4914D85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71F7220-BE70-84A1-0418-929E39F4F7FE}"/>
              </a:ext>
            </a:extLst>
          </p:cNvPr>
          <p:cNvSpPr>
            <a:spLocks noGrp="1"/>
          </p:cNvSpPr>
          <p:nvPr>
            <p:ph type="dt" sz="half" idx="10"/>
          </p:nvPr>
        </p:nvSpPr>
        <p:spPr/>
        <p:txBody>
          <a:bodyPr/>
          <a:lstStyle/>
          <a:p>
            <a:fld id="{17383C56-3155-4D39-9719-B1B3C55F7922}" type="datetimeFigureOut">
              <a:rPr lang="en-AU" smtClean="0"/>
              <a:t>9/10/2023</a:t>
            </a:fld>
            <a:endParaRPr lang="en-AU"/>
          </a:p>
        </p:txBody>
      </p:sp>
      <p:sp>
        <p:nvSpPr>
          <p:cNvPr id="5" name="Footer Placeholder 4">
            <a:extLst>
              <a:ext uri="{FF2B5EF4-FFF2-40B4-BE49-F238E27FC236}">
                <a16:creationId xmlns:a16="http://schemas.microsoft.com/office/drawing/2014/main" id="{7380D026-F3D2-6ADE-5A9E-2DF8032C6CE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3FCE77-BB55-A68D-E11E-1494C28520F6}"/>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1986265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0604B-D8F2-1F0A-D736-29DD497378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F0D1618-0CAD-3499-9819-29C2D23D35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A7C10B-5BCC-53CF-518A-A69E14540FD8}"/>
              </a:ext>
            </a:extLst>
          </p:cNvPr>
          <p:cNvSpPr>
            <a:spLocks noGrp="1"/>
          </p:cNvSpPr>
          <p:nvPr>
            <p:ph type="dt" sz="half" idx="10"/>
          </p:nvPr>
        </p:nvSpPr>
        <p:spPr/>
        <p:txBody>
          <a:bodyPr/>
          <a:lstStyle/>
          <a:p>
            <a:fld id="{17383C56-3155-4D39-9719-B1B3C55F7922}" type="datetimeFigureOut">
              <a:rPr lang="en-AU" smtClean="0"/>
              <a:t>9/10/2023</a:t>
            </a:fld>
            <a:endParaRPr lang="en-AU"/>
          </a:p>
        </p:txBody>
      </p:sp>
      <p:sp>
        <p:nvSpPr>
          <p:cNvPr id="5" name="Footer Placeholder 4">
            <a:extLst>
              <a:ext uri="{FF2B5EF4-FFF2-40B4-BE49-F238E27FC236}">
                <a16:creationId xmlns:a16="http://schemas.microsoft.com/office/drawing/2014/main" id="{605BBAA5-A726-BD73-A833-2C1A6F923BA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382F01-465C-D7A5-FAAB-A2E5055ECF01}"/>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283580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89C5B-7C7B-4C50-69A6-1C747BCCE6F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2FD8B61-D0FB-97C8-DBFC-C9A4D9169C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EB7E148F-A428-58AC-B0EE-AA03DE13F4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13258975-8A79-330E-6A93-A0F8E6D0FF20}"/>
              </a:ext>
            </a:extLst>
          </p:cNvPr>
          <p:cNvSpPr>
            <a:spLocks noGrp="1"/>
          </p:cNvSpPr>
          <p:nvPr>
            <p:ph type="dt" sz="half" idx="10"/>
          </p:nvPr>
        </p:nvSpPr>
        <p:spPr/>
        <p:txBody>
          <a:bodyPr/>
          <a:lstStyle/>
          <a:p>
            <a:fld id="{17383C56-3155-4D39-9719-B1B3C55F7922}" type="datetimeFigureOut">
              <a:rPr lang="en-AU" smtClean="0"/>
              <a:t>9/10/2023</a:t>
            </a:fld>
            <a:endParaRPr lang="en-AU"/>
          </a:p>
        </p:txBody>
      </p:sp>
      <p:sp>
        <p:nvSpPr>
          <p:cNvPr id="6" name="Footer Placeholder 5">
            <a:extLst>
              <a:ext uri="{FF2B5EF4-FFF2-40B4-BE49-F238E27FC236}">
                <a16:creationId xmlns:a16="http://schemas.microsoft.com/office/drawing/2014/main" id="{63D47AF0-C63D-B867-2D2C-A1C7E1004FF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AF7A43C-C7D8-05F2-710B-AD08658C4B6A}"/>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243200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F1E8-EDDE-68DB-7434-7100E1DB27A8}"/>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E6B528F-EEA3-592E-CBE1-4B2FD14F3C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51CBDE-9B15-6B7E-C897-255611BAD9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A555616-72FC-773E-55A3-087A434100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A4603F-9A2B-7717-6885-2703154F35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215A57FA-E5E4-F2D6-E9B8-EF91D42A872A}"/>
              </a:ext>
            </a:extLst>
          </p:cNvPr>
          <p:cNvSpPr>
            <a:spLocks noGrp="1"/>
          </p:cNvSpPr>
          <p:nvPr>
            <p:ph type="dt" sz="half" idx="10"/>
          </p:nvPr>
        </p:nvSpPr>
        <p:spPr/>
        <p:txBody>
          <a:bodyPr/>
          <a:lstStyle/>
          <a:p>
            <a:fld id="{17383C56-3155-4D39-9719-B1B3C55F7922}" type="datetimeFigureOut">
              <a:rPr lang="en-AU" smtClean="0"/>
              <a:t>9/10/2023</a:t>
            </a:fld>
            <a:endParaRPr lang="en-AU"/>
          </a:p>
        </p:txBody>
      </p:sp>
      <p:sp>
        <p:nvSpPr>
          <p:cNvPr id="8" name="Footer Placeholder 7">
            <a:extLst>
              <a:ext uri="{FF2B5EF4-FFF2-40B4-BE49-F238E27FC236}">
                <a16:creationId xmlns:a16="http://schemas.microsoft.com/office/drawing/2014/main" id="{DEA73085-467E-79B5-6054-5C095437A0E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3E2391B6-1970-B249-FF33-7C08C945EAAE}"/>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526032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50B0A-3390-B659-B25E-98AA6E31F6F9}"/>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2118DBF-58C5-5942-2114-86101916661C}"/>
              </a:ext>
            </a:extLst>
          </p:cNvPr>
          <p:cNvSpPr>
            <a:spLocks noGrp="1"/>
          </p:cNvSpPr>
          <p:nvPr>
            <p:ph type="dt" sz="half" idx="10"/>
          </p:nvPr>
        </p:nvSpPr>
        <p:spPr/>
        <p:txBody>
          <a:bodyPr/>
          <a:lstStyle/>
          <a:p>
            <a:fld id="{17383C56-3155-4D39-9719-B1B3C55F7922}" type="datetimeFigureOut">
              <a:rPr lang="en-AU" smtClean="0"/>
              <a:t>9/10/2023</a:t>
            </a:fld>
            <a:endParaRPr lang="en-AU"/>
          </a:p>
        </p:txBody>
      </p:sp>
      <p:sp>
        <p:nvSpPr>
          <p:cNvPr id="4" name="Footer Placeholder 3">
            <a:extLst>
              <a:ext uri="{FF2B5EF4-FFF2-40B4-BE49-F238E27FC236}">
                <a16:creationId xmlns:a16="http://schemas.microsoft.com/office/drawing/2014/main" id="{5B9A73B4-7141-D69B-95FA-48236DF618C8}"/>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2C339CD-5455-428C-457C-B99D2D4C9716}"/>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1896558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3602FB-B318-A557-11C5-4254790F9849}"/>
              </a:ext>
            </a:extLst>
          </p:cNvPr>
          <p:cNvSpPr>
            <a:spLocks noGrp="1"/>
          </p:cNvSpPr>
          <p:nvPr>
            <p:ph type="dt" sz="half" idx="10"/>
          </p:nvPr>
        </p:nvSpPr>
        <p:spPr/>
        <p:txBody>
          <a:bodyPr/>
          <a:lstStyle/>
          <a:p>
            <a:fld id="{17383C56-3155-4D39-9719-B1B3C55F7922}" type="datetimeFigureOut">
              <a:rPr lang="en-AU" smtClean="0"/>
              <a:t>9/10/2023</a:t>
            </a:fld>
            <a:endParaRPr lang="en-AU"/>
          </a:p>
        </p:txBody>
      </p:sp>
      <p:sp>
        <p:nvSpPr>
          <p:cNvPr id="3" name="Footer Placeholder 2">
            <a:extLst>
              <a:ext uri="{FF2B5EF4-FFF2-40B4-BE49-F238E27FC236}">
                <a16:creationId xmlns:a16="http://schemas.microsoft.com/office/drawing/2014/main" id="{BA2777DE-89BC-7691-1AA2-67C2F1CF2863}"/>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FC3A6A10-DA06-2E4A-99EC-38BA43DA3491}"/>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3954512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8980-D1CF-FF62-CBDC-390BD467F4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A2C41D08-9336-DB71-86EC-C7C494F3AD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002395C-764B-8B07-11A8-46D5B18CF4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9403BA-459D-64A7-5FB2-59EC7C6B6812}"/>
              </a:ext>
            </a:extLst>
          </p:cNvPr>
          <p:cNvSpPr>
            <a:spLocks noGrp="1"/>
          </p:cNvSpPr>
          <p:nvPr>
            <p:ph type="dt" sz="half" idx="10"/>
          </p:nvPr>
        </p:nvSpPr>
        <p:spPr/>
        <p:txBody>
          <a:bodyPr/>
          <a:lstStyle/>
          <a:p>
            <a:fld id="{17383C56-3155-4D39-9719-B1B3C55F7922}" type="datetimeFigureOut">
              <a:rPr lang="en-AU" smtClean="0"/>
              <a:t>9/10/2023</a:t>
            </a:fld>
            <a:endParaRPr lang="en-AU"/>
          </a:p>
        </p:txBody>
      </p:sp>
      <p:sp>
        <p:nvSpPr>
          <p:cNvPr id="6" name="Footer Placeholder 5">
            <a:extLst>
              <a:ext uri="{FF2B5EF4-FFF2-40B4-BE49-F238E27FC236}">
                <a16:creationId xmlns:a16="http://schemas.microsoft.com/office/drawing/2014/main" id="{F96F136B-7A44-F175-5F12-0B302263852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FDD67BD-E528-6DB1-E3AA-38D02DF7F5FD}"/>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139881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239D-ADFC-6995-576B-732F37ABD4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7B4BF3A-1172-3163-308E-414F2EAD56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AB632D7-1D5B-576D-6021-AF6BB8F88E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71ECAD-9DB1-3935-368B-B6314CBA6027}"/>
              </a:ext>
            </a:extLst>
          </p:cNvPr>
          <p:cNvSpPr>
            <a:spLocks noGrp="1"/>
          </p:cNvSpPr>
          <p:nvPr>
            <p:ph type="dt" sz="half" idx="10"/>
          </p:nvPr>
        </p:nvSpPr>
        <p:spPr/>
        <p:txBody>
          <a:bodyPr/>
          <a:lstStyle/>
          <a:p>
            <a:fld id="{17383C56-3155-4D39-9719-B1B3C55F7922}" type="datetimeFigureOut">
              <a:rPr lang="en-AU" smtClean="0"/>
              <a:t>9/10/2023</a:t>
            </a:fld>
            <a:endParaRPr lang="en-AU"/>
          </a:p>
        </p:txBody>
      </p:sp>
      <p:sp>
        <p:nvSpPr>
          <p:cNvPr id="6" name="Footer Placeholder 5">
            <a:extLst>
              <a:ext uri="{FF2B5EF4-FFF2-40B4-BE49-F238E27FC236}">
                <a16:creationId xmlns:a16="http://schemas.microsoft.com/office/drawing/2014/main" id="{AD6225B9-A425-4395-7B1A-9801CA562DA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3FDE890-F8E7-4740-F9A8-A1CFFABF30C8}"/>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1322579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367733-AA93-5C72-BF56-4BA7951A94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AA8C56E-46C2-8988-B1E7-47074DF46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2463402-98F4-5EF2-1F09-4A809991D7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83C56-3155-4D39-9719-B1B3C55F7922}" type="datetimeFigureOut">
              <a:rPr lang="en-AU" smtClean="0"/>
              <a:t>9/10/2023</a:t>
            </a:fld>
            <a:endParaRPr lang="en-AU"/>
          </a:p>
        </p:txBody>
      </p:sp>
      <p:sp>
        <p:nvSpPr>
          <p:cNvPr id="5" name="Footer Placeholder 4">
            <a:extLst>
              <a:ext uri="{FF2B5EF4-FFF2-40B4-BE49-F238E27FC236}">
                <a16:creationId xmlns:a16="http://schemas.microsoft.com/office/drawing/2014/main" id="{6878CC2A-FB2F-3122-E70D-2A4975365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EDCBA2D-4539-A276-C3FF-4689C8017D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3243C9-3221-4C75-89A4-9812EAE86D77}" type="slidenum">
              <a:rPr lang="en-AU" smtClean="0"/>
              <a:t>‹#›</a:t>
            </a:fld>
            <a:endParaRPr lang="en-AU"/>
          </a:p>
        </p:txBody>
      </p:sp>
    </p:spTree>
    <p:extLst>
      <p:ext uri="{BB962C8B-B14F-4D97-AF65-F5344CB8AC3E}">
        <p14:creationId xmlns:p14="http://schemas.microsoft.com/office/powerpoint/2010/main" val="600956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www.linkedin.com/in/sneha-bhaskar-8aa158186/" TargetMode="External"/><Relationship Id="rId4" Type="http://schemas.openxmlformats.org/officeDocument/2006/relationships/hyperlink" Target="mailto:Sneha.bhaskar1995@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a:extLst>
              <a:ext uri="{FF2B5EF4-FFF2-40B4-BE49-F238E27FC236}">
                <a16:creationId xmlns:a16="http://schemas.microsoft.com/office/drawing/2014/main" id="{687B4FD6-6FA2-23BE-F4BE-31764F747B96}"/>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r="5778"/>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3A87085-1409-886E-9A1D-144F2A6470D8}"/>
              </a:ext>
            </a:extLst>
          </p:cNvPr>
          <p:cNvSpPr>
            <a:spLocks noGrp="1"/>
          </p:cNvSpPr>
          <p:nvPr>
            <p:ph type="ctrTitle"/>
          </p:nvPr>
        </p:nvSpPr>
        <p:spPr>
          <a:xfrm>
            <a:off x="1524000" y="1122362"/>
            <a:ext cx="9144000" cy="2900518"/>
          </a:xfrm>
        </p:spPr>
        <p:txBody>
          <a:bodyPr>
            <a:normAutofit/>
          </a:bodyPr>
          <a:lstStyle/>
          <a:p>
            <a:r>
              <a:rPr lang="en-AU">
                <a:solidFill>
                  <a:srgbClr val="FFFFFF"/>
                </a:solidFill>
              </a:rPr>
              <a:t>Employee Performance Analysis</a:t>
            </a:r>
          </a:p>
        </p:txBody>
      </p:sp>
      <p:sp>
        <p:nvSpPr>
          <p:cNvPr id="3" name="Subtitle 2">
            <a:extLst>
              <a:ext uri="{FF2B5EF4-FFF2-40B4-BE49-F238E27FC236}">
                <a16:creationId xmlns:a16="http://schemas.microsoft.com/office/drawing/2014/main" id="{91814BD4-9312-6670-A34F-9D9170C8EC15}"/>
              </a:ext>
            </a:extLst>
          </p:cNvPr>
          <p:cNvSpPr>
            <a:spLocks noGrp="1"/>
          </p:cNvSpPr>
          <p:nvPr>
            <p:ph type="subTitle" idx="1"/>
          </p:nvPr>
        </p:nvSpPr>
        <p:spPr>
          <a:xfrm>
            <a:off x="1524000" y="4159404"/>
            <a:ext cx="9144000" cy="1098395"/>
          </a:xfrm>
        </p:spPr>
        <p:txBody>
          <a:bodyPr>
            <a:normAutofit/>
          </a:bodyPr>
          <a:lstStyle/>
          <a:p>
            <a:r>
              <a:rPr lang="en-AU">
                <a:solidFill>
                  <a:srgbClr val="FFFFFF"/>
                </a:solidFill>
              </a:rPr>
              <a:t>DAT7 Capstone Project </a:t>
            </a:r>
          </a:p>
          <a:p>
            <a:r>
              <a:rPr lang="en-AU">
                <a:solidFill>
                  <a:srgbClr val="FFFFFF"/>
                </a:solidFill>
              </a:rPr>
              <a:t>Sneha Bhaskar </a:t>
            </a:r>
          </a:p>
        </p:txBody>
      </p:sp>
    </p:spTree>
    <p:extLst>
      <p:ext uri="{BB962C8B-B14F-4D97-AF65-F5344CB8AC3E}">
        <p14:creationId xmlns:p14="http://schemas.microsoft.com/office/powerpoint/2010/main" val="27150989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0D05D2D-CB6A-431B-BE4A-2A7FCC9FA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56"/>
            <a:ext cx="12192000" cy="686925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E9F313-B98E-146A-31BF-20E8EBC80E7B}"/>
              </a:ext>
            </a:extLst>
          </p:cNvPr>
          <p:cNvSpPr>
            <a:spLocks noGrp="1"/>
          </p:cNvSpPr>
          <p:nvPr>
            <p:ph type="title"/>
          </p:nvPr>
        </p:nvSpPr>
        <p:spPr>
          <a:xfrm>
            <a:off x="960120" y="5419725"/>
            <a:ext cx="10271760" cy="936626"/>
          </a:xfrm>
        </p:spPr>
        <p:txBody>
          <a:bodyPr vert="horz" lIns="91440" tIns="45720" rIns="91440" bIns="45720" rtlCol="0" anchor="ctr">
            <a:normAutofit/>
          </a:bodyPr>
          <a:lstStyle/>
          <a:p>
            <a:pPr algn="ctr"/>
            <a:r>
              <a:rPr lang="en-US" sz="4000" kern="1200">
                <a:solidFill>
                  <a:schemeClr val="tx1">
                    <a:lumMod val="75000"/>
                    <a:lumOff val="25000"/>
                  </a:schemeClr>
                </a:solidFill>
                <a:latin typeface="+mj-lt"/>
                <a:ea typeface="+mj-ea"/>
                <a:cs typeface="+mj-cs"/>
              </a:rPr>
              <a:t> </a:t>
            </a:r>
          </a:p>
        </p:txBody>
      </p:sp>
      <p:sp>
        <p:nvSpPr>
          <p:cNvPr id="21" name="Rounded Rectangle 5">
            <a:extLst>
              <a:ext uri="{FF2B5EF4-FFF2-40B4-BE49-F238E27FC236}">
                <a16:creationId xmlns:a16="http://schemas.microsoft.com/office/drawing/2014/main" id="{E84CD6E5-269B-4A44-867D-78DBB4DFF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990600"/>
            <a:ext cx="10271760" cy="43053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Questions">
            <a:extLst>
              <a:ext uri="{FF2B5EF4-FFF2-40B4-BE49-F238E27FC236}">
                <a16:creationId xmlns:a16="http://schemas.microsoft.com/office/drawing/2014/main" id="{4F60F879-64AA-D2E4-2AE4-22E8DB965F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62628" y="1309878"/>
            <a:ext cx="3666744" cy="3666744"/>
          </a:xfrm>
          <a:prstGeom prst="rect">
            <a:avLst/>
          </a:prstGeom>
          <a:effectLst/>
        </p:spPr>
      </p:pic>
    </p:spTree>
    <p:extLst>
      <p:ext uri="{BB962C8B-B14F-4D97-AF65-F5344CB8AC3E}">
        <p14:creationId xmlns:p14="http://schemas.microsoft.com/office/powerpoint/2010/main" val="940310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C0CCF94-9536-4A63-8FF2-E37827C92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970655A-F4C2-4D7E-BAB6-D3BFC5CAE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8174"/>
            <a:ext cx="12192000" cy="4939827"/>
          </a:xfrm>
          <a:custGeom>
            <a:avLst/>
            <a:gdLst>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499101 w 12192000"/>
              <a:gd name="connsiteY144" fmla="*/ 232983 h 4939827"/>
              <a:gd name="connsiteX145" fmla="*/ 4558432 w 12192000"/>
              <a:gd name="connsiteY145" fmla="*/ 269194 h 4939827"/>
              <a:gd name="connsiteX146" fmla="*/ 4635061 w 12192000"/>
              <a:gd name="connsiteY146" fmla="*/ 280682 h 4939827"/>
              <a:gd name="connsiteX147" fmla="*/ 4680829 w 12192000"/>
              <a:gd name="connsiteY147" fmla="*/ 287953 h 4939827"/>
              <a:gd name="connsiteX148" fmla="*/ 4807427 w 12192000"/>
              <a:gd name="connsiteY148" fmla="*/ 276835 h 4939827"/>
              <a:gd name="connsiteX149" fmla="*/ 5028933 w 12192000"/>
              <a:gd name="connsiteY149" fmla="*/ 183887 h 4939827"/>
              <a:gd name="connsiteX150" fmla="*/ 5093642 w 12192000"/>
              <a:gd name="connsiteY150" fmla="*/ 177214 h 4939827"/>
              <a:gd name="connsiteX151" fmla="*/ 5102642 w 12192000"/>
              <a:gd name="connsiteY151" fmla="*/ 186816 h 4939827"/>
              <a:gd name="connsiteX152" fmla="*/ 5193590 w 12192000"/>
              <a:gd name="connsiteY152" fmla="*/ 136361 h 4939827"/>
              <a:gd name="connsiteX153" fmla="*/ 5323922 w 12192000"/>
              <a:gd name="connsiteY153" fmla="*/ 146332 h 4939827"/>
              <a:gd name="connsiteX154" fmla="*/ 5421860 w 12192000"/>
              <a:gd name="connsiteY154" fmla="*/ 167298 h 4939827"/>
              <a:gd name="connsiteX155" fmla="*/ 5476948 w 12192000"/>
              <a:gd name="connsiteY155" fmla="*/ 173249 h 4939827"/>
              <a:gd name="connsiteX156" fmla="*/ 5516842 w 12192000"/>
              <a:gd name="connsiteY156" fmla="*/ 184018 h 4939827"/>
              <a:gd name="connsiteX157" fmla="*/ 5619415 w 12192000"/>
              <a:gd name="connsiteY157" fmla="*/ 176781 h 4939827"/>
              <a:gd name="connsiteX158" fmla="*/ 5789867 w 12192000"/>
              <a:gd name="connsiteY158" fmla="*/ 150304 h 4939827"/>
              <a:gd name="connsiteX159" fmla="*/ 5825953 w 12192000"/>
              <a:gd name="connsiteY159" fmla="*/ 147907 h 4939827"/>
              <a:gd name="connsiteX160" fmla="*/ 5856168 w 12192000"/>
              <a:gd name="connsiteY160" fmla="*/ 158719 h 4939827"/>
              <a:gd name="connsiteX161" fmla="*/ 5862476 w 12192000"/>
              <a:gd name="connsiteY161" fmla="*/ 172447 h 4939827"/>
              <a:gd name="connsiteX162" fmla="*/ 5882195 w 12192000"/>
              <a:gd name="connsiteY162" fmla="*/ 173195 h 4939827"/>
              <a:gd name="connsiteX163" fmla="*/ 5887271 w 12192000"/>
              <a:gd name="connsiteY163" fmla="*/ 176084 h 4939827"/>
              <a:gd name="connsiteX164" fmla="*/ 5916552 w 12192000"/>
              <a:gd name="connsiteY164" fmla="*/ 189955 h 4939827"/>
              <a:gd name="connsiteX165" fmla="*/ 5983240 w 12192000"/>
              <a:gd name="connsiteY165" fmla="*/ 152755 h 4939827"/>
              <a:gd name="connsiteX166" fmla="*/ 6061852 w 12192000"/>
              <a:gd name="connsiteY166" fmla="*/ 161953 h 4939827"/>
              <a:gd name="connsiteX167" fmla="*/ 6408386 w 12192000"/>
              <a:gd name="connsiteY167" fmla="*/ 157590 h 4939827"/>
              <a:gd name="connsiteX168" fmla="*/ 6531386 w 12192000"/>
              <a:gd name="connsiteY168" fmla="*/ 156103 h 4939827"/>
              <a:gd name="connsiteX169" fmla="*/ 6721509 w 12192000"/>
              <a:gd name="connsiteY169" fmla="*/ 54829 h 4939827"/>
              <a:gd name="connsiteX170" fmla="*/ 6947884 w 12192000"/>
              <a:gd name="connsiteY170" fmla="*/ 47587 h 4939827"/>
              <a:gd name="connsiteX171" fmla="*/ 6965101 w 12192000"/>
              <a:gd name="connsiteY171" fmla="*/ 25718 h 4939827"/>
              <a:gd name="connsiteX172" fmla="*/ 6986370 w 12192000"/>
              <a:gd name="connsiteY172" fmla="*/ 12659 h 4939827"/>
              <a:gd name="connsiteX173" fmla="*/ 6989536 w 12192000"/>
              <a:gd name="connsiteY173" fmla="*/ 14528 h 4939827"/>
              <a:gd name="connsiteX174" fmla="*/ 7015933 w 12192000"/>
              <a:gd name="connsiteY174" fmla="*/ 9653 h 4939827"/>
              <a:gd name="connsiteX175" fmla="*/ 7020592 w 12192000"/>
              <a:gd name="connsiteY175" fmla="*/ 1651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558432 w 12192000"/>
              <a:gd name="connsiteY144" fmla="*/ 269194 h 4939827"/>
              <a:gd name="connsiteX145" fmla="*/ 4635061 w 12192000"/>
              <a:gd name="connsiteY145" fmla="*/ 280682 h 4939827"/>
              <a:gd name="connsiteX146" fmla="*/ 4680829 w 12192000"/>
              <a:gd name="connsiteY146" fmla="*/ 287953 h 4939827"/>
              <a:gd name="connsiteX147" fmla="*/ 4807427 w 12192000"/>
              <a:gd name="connsiteY147" fmla="*/ 276835 h 4939827"/>
              <a:gd name="connsiteX148" fmla="*/ 5028933 w 12192000"/>
              <a:gd name="connsiteY148" fmla="*/ 183887 h 4939827"/>
              <a:gd name="connsiteX149" fmla="*/ 5093642 w 12192000"/>
              <a:gd name="connsiteY149" fmla="*/ 177214 h 4939827"/>
              <a:gd name="connsiteX150" fmla="*/ 5102642 w 12192000"/>
              <a:gd name="connsiteY150" fmla="*/ 186816 h 4939827"/>
              <a:gd name="connsiteX151" fmla="*/ 5193590 w 12192000"/>
              <a:gd name="connsiteY151" fmla="*/ 136361 h 4939827"/>
              <a:gd name="connsiteX152" fmla="*/ 5323922 w 12192000"/>
              <a:gd name="connsiteY152" fmla="*/ 146332 h 4939827"/>
              <a:gd name="connsiteX153" fmla="*/ 5421860 w 12192000"/>
              <a:gd name="connsiteY153" fmla="*/ 167298 h 4939827"/>
              <a:gd name="connsiteX154" fmla="*/ 5476948 w 12192000"/>
              <a:gd name="connsiteY154" fmla="*/ 173249 h 4939827"/>
              <a:gd name="connsiteX155" fmla="*/ 5516842 w 12192000"/>
              <a:gd name="connsiteY155" fmla="*/ 184018 h 4939827"/>
              <a:gd name="connsiteX156" fmla="*/ 5619415 w 12192000"/>
              <a:gd name="connsiteY156" fmla="*/ 176781 h 4939827"/>
              <a:gd name="connsiteX157" fmla="*/ 5789867 w 12192000"/>
              <a:gd name="connsiteY157" fmla="*/ 150304 h 4939827"/>
              <a:gd name="connsiteX158" fmla="*/ 5825953 w 12192000"/>
              <a:gd name="connsiteY158" fmla="*/ 147907 h 4939827"/>
              <a:gd name="connsiteX159" fmla="*/ 5856168 w 12192000"/>
              <a:gd name="connsiteY159" fmla="*/ 158719 h 4939827"/>
              <a:gd name="connsiteX160" fmla="*/ 5862476 w 12192000"/>
              <a:gd name="connsiteY160" fmla="*/ 172447 h 4939827"/>
              <a:gd name="connsiteX161" fmla="*/ 5882195 w 12192000"/>
              <a:gd name="connsiteY161" fmla="*/ 173195 h 4939827"/>
              <a:gd name="connsiteX162" fmla="*/ 5887271 w 12192000"/>
              <a:gd name="connsiteY162" fmla="*/ 176084 h 4939827"/>
              <a:gd name="connsiteX163" fmla="*/ 5916552 w 12192000"/>
              <a:gd name="connsiteY163" fmla="*/ 189955 h 4939827"/>
              <a:gd name="connsiteX164" fmla="*/ 5983240 w 12192000"/>
              <a:gd name="connsiteY164" fmla="*/ 152755 h 4939827"/>
              <a:gd name="connsiteX165" fmla="*/ 6061852 w 12192000"/>
              <a:gd name="connsiteY165" fmla="*/ 161953 h 4939827"/>
              <a:gd name="connsiteX166" fmla="*/ 6408386 w 12192000"/>
              <a:gd name="connsiteY166" fmla="*/ 157590 h 4939827"/>
              <a:gd name="connsiteX167" fmla="*/ 6531386 w 12192000"/>
              <a:gd name="connsiteY167" fmla="*/ 156103 h 4939827"/>
              <a:gd name="connsiteX168" fmla="*/ 6721509 w 12192000"/>
              <a:gd name="connsiteY168" fmla="*/ 54829 h 4939827"/>
              <a:gd name="connsiteX169" fmla="*/ 6947884 w 12192000"/>
              <a:gd name="connsiteY169" fmla="*/ 47587 h 4939827"/>
              <a:gd name="connsiteX170" fmla="*/ 6965101 w 12192000"/>
              <a:gd name="connsiteY170" fmla="*/ 25718 h 4939827"/>
              <a:gd name="connsiteX171" fmla="*/ 6986370 w 12192000"/>
              <a:gd name="connsiteY171" fmla="*/ 12659 h 4939827"/>
              <a:gd name="connsiteX172" fmla="*/ 6989536 w 12192000"/>
              <a:gd name="connsiteY172" fmla="*/ 14528 h 4939827"/>
              <a:gd name="connsiteX173" fmla="*/ 7015933 w 12192000"/>
              <a:gd name="connsiteY173" fmla="*/ 9653 h 4939827"/>
              <a:gd name="connsiteX174" fmla="*/ 7020592 w 12192000"/>
              <a:gd name="connsiteY174" fmla="*/ 1651 h 4939827"/>
              <a:gd name="connsiteX175" fmla="*/ 7025905 w 12192000"/>
              <a:gd name="connsiteY17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680829 w 12192000"/>
              <a:gd name="connsiteY145" fmla="*/ 287953 h 4939827"/>
              <a:gd name="connsiteX146" fmla="*/ 4807427 w 12192000"/>
              <a:gd name="connsiteY146" fmla="*/ 276835 h 4939827"/>
              <a:gd name="connsiteX147" fmla="*/ 5028933 w 12192000"/>
              <a:gd name="connsiteY147" fmla="*/ 183887 h 4939827"/>
              <a:gd name="connsiteX148" fmla="*/ 5093642 w 12192000"/>
              <a:gd name="connsiteY148" fmla="*/ 177214 h 4939827"/>
              <a:gd name="connsiteX149" fmla="*/ 5102642 w 12192000"/>
              <a:gd name="connsiteY149" fmla="*/ 186816 h 4939827"/>
              <a:gd name="connsiteX150" fmla="*/ 5193590 w 12192000"/>
              <a:gd name="connsiteY150" fmla="*/ 136361 h 4939827"/>
              <a:gd name="connsiteX151" fmla="*/ 5323922 w 12192000"/>
              <a:gd name="connsiteY151" fmla="*/ 146332 h 4939827"/>
              <a:gd name="connsiteX152" fmla="*/ 5421860 w 12192000"/>
              <a:gd name="connsiteY152" fmla="*/ 167298 h 4939827"/>
              <a:gd name="connsiteX153" fmla="*/ 5476948 w 12192000"/>
              <a:gd name="connsiteY153" fmla="*/ 173249 h 4939827"/>
              <a:gd name="connsiteX154" fmla="*/ 5516842 w 12192000"/>
              <a:gd name="connsiteY154" fmla="*/ 184018 h 4939827"/>
              <a:gd name="connsiteX155" fmla="*/ 5619415 w 12192000"/>
              <a:gd name="connsiteY155" fmla="*/ 176781 h 4939827"/>
              <a:gd name="connsiteX156" fmla="*/ 5789867 w 12192000"/>
              <a:gd name="connsiteY156" fmla="*/ 150304 h 4939827"/>
              <a:gd name="connsiteX157" fmla="*/ 5825953 w 12192000"/>
              <a:gd name="connsiteY157" fmla="*/ 147907 h 4939827"/>
              <a:gd name="connsiteX158" fmla="*/ 5856168 w 12192000"/>
              <a:gd name="connsiteY158" fmla="*/ 158719 h 4939827"/>
              <a:gd name="connsiteX159" fmla="*/ 5862476 w 12192000"/>
              <a:gd name="connsiteY159" fmla="*/ 172447 h 4939827"/>
              <a:gd name="connsiteX160" fmla="*/ 5882195 w 12192000"/>
              <a:gd name="connsiteY160" fmla="*/ 173195 h 4939827"/>
              <a:gd name="connsiteX161" fmla="*/ 5887271 w 12192000"/>
              <a:gd name="connsiteY161" fmla="*/ 176084 h 4939827"/>
              <a:gd name="connsiteX162" fmla="*/ 5916552 w 12192000"/>
              <a:gd name="connsiteY162" fmla="*/ 189955 h 4939827"/>
              <a:gd name="connsiteX163" fmla="*/ 5983240 w 12192000"/>
              <a:gd name="connsiteY163" fmla="*/ 152755 h 4939827"/>
              <a:gd name="connsiteX164" fmla="*/ 6061852 w 12192000"/>
              <a:gd name="connsiteY164" fmla="*/ 161953 h 4939827"/>
              <a:gd name="connsiteX165" fmla="*/ 6408386 w 12192000"/>
              <a:gd name="connsiteY165" fmla="*/ 157590 h 4939827"/>
              <a:gd name="connsiteX166" fmla="*/ 6531386 w 12192000"/>
              <a:gd name="connsiteY166" fmla="*/ 156103 h 4939827"/>
              <a:gd name="connsiteX167" fmla="*/ 6721509 w 12192000"/>
              <a:gd name="connsiteY167" fmla="*/ 54829 h 4939827"/>
              <a:gd name="connsiteX168" fmla="*/ 6947884 w 12192000"/>
              <a:gd name="connsiteY168" fmla="*/ 47587 h 4939827"/>
              <a:gd name="connsiteX169" fmla="*/ 6965101 w 12192000"/>
              <a:gd name="connsiteY169" fmla="*/ 25718 h 4939827"/>
              <a:gd name="connsiteX170" fmla="*/ 6986370 w 12192000"/>
              <a:gd name="connsiteY170" fmla="*/ 12659 h 4939827"/>
              <a:gd name="connsiteX171" fmla="*/ 6989536 w 12192000"/>
              <a:gd name="connsiteY171" fmla="*/ 14528 h 4939827"/>
              <a:gd name="connsiteX172" fmla="*/ 7015933 w 12192000"/>
              <a:gd name="connsiteY172" fmla="*/ 9653 h 4939827"/>
              <a:gd name="connsiteX173" fmla="*/ 7020592 w 12192000"/>
              <a:gd name="connsiteY173" fmla="*/ 1651 h 4939827"/>
              <a:gd name="connsiteX174" fmla="*/ 7025905 w 12192000"/>
              <a:gd name="connsiteY17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08386 w 12192000"/>
              <a:gd name="connsiteY164" fmla="*/ 157590 h 4939827"/>
              <a:gd name="connsiteX165" fmla="*/ 6531386 w 12192000"/>
              <a:gd name="connsiteY165" fmla="*/ 156103 h 4939827"/>
              <a:gd name="connsiteX166" fmla="*/ 6721509 w 12192000"/>
              <a:gd name="connsiteY166" fmla="*/ 54829 h 4939827"/>
              <a:gd name="connsiteX167" fmla="*/ 6947884 w 12192000"/>
              <a:gd name="connsiteY167" fmla="*/ 47587 h 4939827"/>
              <a:gd name="connsiteX168" fmla="*/ 6965101 w 12192000"/>
              <a:gd name="connsiteY168" fmla="*/ 25718 h 4939827"/>
              <a:gd name="connsiteX169" fmla="*/ 6986370 w 12192000"/>
              <a:gd name="connsiteY169" fmla="*/ 12659 h 4939827"/>
              <a:gd name="connsiteX170" fmla="*/ 6989536 w 12192000"/>
              <a:gd name="connsiteY170" fmla="*/ 14528 h 4939827"/>
              <a:gd name="connsiteX171" fmla="*/ 7015933 w 12192000"/>
              <a:gd name="connsiteY171" fmla="*/ 9653 h 4939827"/>
              <a:gd name="connsiteX172" fmla="*/ 7020592 w 12192000"/>
              <a:gd name="connsiteY172" fmla="*/ 1651 h 4939827"/>
              <a:gd name="connsiteX173" fmla="*/ 7025905 w 12192000"/>
              <a:gd name="connsiteY17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21509 w 12192000"/>
              <a:gd name="connsiteY165" fmla="*/ 54829 h 4939827"/>
              <a:gd name="connsiteX166" fmla="*/ 6947884 w 12192000"/>
              <a:gd name="connsiteY166" fmla="*/ 47587 h 4939827"/>
              <a:gd name="connsiteX167" fmla="*/ 6965101 w 12192000"/>
              <a:gd name="connsiteY167" fmla="*/ 25718 h 4939827"/>
              <a:gd name="connsiteX168" fmla="*/ 6986370 w 12192000"/>
              <a:gd name="connsiteY168" fmla="*/ 12659 h 4939827"/>
              <a:gd name="connsiteX169" fmla="*/ 6989536 w 12192000"/>
              <a:gd name="connsiteY169" fmla="*/ 14528 h 4939827"/>
              <a:gd name="connsiteX170" fmla="*/ 7015933 w 12192000"/>
              <a:gd name="connsiteY170" fmla="*/ 9653 h 4939827"/>
              <a:gd name="connsiteX171" fmla="*/ 7020592 w 12192000"/>
              <a:gd name="connsiteY171" fmla="*/ 1651 h 4939827"/>
              <a:gd name="connsiteX172" fmla="*/ 7025905 w 12192000"/>
              <a:gd name="connsiteY17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947884 w 12192000"/>
              <a:gd name="connsiteY165" fmla="*/ 47587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152287 w 12192000"/>
              <a:gd name="connsiteY163" fmla="*/ 116736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56458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922756 w 12192000"/>
              <a:gd name="connsiteY135" fmla="*/ 194044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98001 w 12192000"/>
              <a:gd name="connsiteY124" fmla="*/ 231941 h 4939827"/>
              <a:gd name="connsiteX125" fmla="*/ 3561557 w 12192000"/>
              <a:gd name="connsiteY125" fmla="*/ 228095 h 4939827"/>
              <a:gd name="connsiteX126" fmla="*/ 3611920 w 12192000"/>
              <a:gd name="connsiteY126" fmla="*/ 218094 h 4939827"/>
              <a:gd name="connsiteX127" fmla="*/ 3620528 w 12192000"/>
              <a:gd name="connsiteY127" fmla="*/ 218788 h 4939827"/>
              <a:gd name="connsiteX128" fmla="*/ 3620766 w 12192000"/>
              <a:gd name="connsiteY128" fmla="*/ 218511 h 4939827"/>
              <a:gd name="connsiteX129" fmla="*/ 3629977 w 12192000"/>
              <a:gd name="connsiteY129" fmla="*/ 218664 h 4939827"/>
              <a:gd name="connsiteX130" fmla="*/ 3636217 w 12192000"/>
              <a:gd name="connsiteY130" fmla="*/ 220048 h 4939827"/>
              <a:gd name="connsiteX131" fmla="*/ 3709484 w 12192000"/>
              <a:gd name="connsiteY131" fmla="*/ 186927 h 4939827"/>
              <a:gd name="connsiteX132" fmla="*/ 3761342 w 12192000"/>
              <a:gd name="connsiteY132" fmla="*/ 177474 h 4939827"/>
              <a:gd name="connsiteX133" fmla="*/ 3799748 w 12192000"/>
              <a:gd name="connsiteY133" fmla="*/ 167154 h 4939827"/>
              <a:gd name="connsiteX134" fmla="*/ 3922756 w 12192000"/>
              <a:gd name="connsiteY134" fmla="*/ 194044 h 4939827"/>
              <a:gd name="connsiteX135" fmla="*/ 4028476 w 12192000"/>
              <a:gd name="connsiteY135" fmla="*/ 223679 h 4939827"/>
              <a:gd name="connsiteX136" fmla="*/ 4191582 w 12192000"/>
              <a:gd name="connsiteY136" fmla="*/ 238952 h 4939827"/>
              <a:gd name="connsiteX137" fmla="*/ 4251024 w 12192000"/>
              <a:gd name="connsiteY137" fmla="*/ 240874 h 4939827"/>
              <a:gd name="connsiteX138" fmla="*/ 4355275 w 12192000"/>
              <a:gd name="connsiteY138" fmla="*/ 260205 h 4939827"/>
              <a:gd name="connsiteX139" fmla="*/ 4423807 w 12192000"/>
              <a:gd name="connsiteY139" fmla="*/ 270366 h 4939827"/>
              <a:gd name="connsiteX140" fmla="*/ 4558432 w 12192000"/>
              <a:gd name="connsiteY140" fmla="*/ 269194 h 4939827"/>
              <a:gd name="connsiteX141" fmla="*/ 4635061 w 12192000"/>
              <a:gd name="connsiteY141" fmla="*/ 280682 h 4939827"/>
              <a:gd name="connsiteX142" fmla="*/ 4807427 w 12192000"/>
              <a:gd name="connsiteY142" fmla="*/ 276835 h 4939827"/>
              <a:gd name="connsiteX143" fmla="*/ 5028933 w 12192000"/>
              <a:gd name="connsiteY143" fmla="*/ 183887 h 4939827"/>
              <a:gd name="connsiteX144" fmla="*/ 5093642 w 12192000"/>
              <a:gd name="connsiteY144" fmla="*/ 177214 h 4939827"/>
              <a:gd name="connsiteX145" fmla="*/ 5102642 w 12192000"/>
              <a:gd name="connsiteY145" fmla="*/ 186816 h 4939827"/>
              <a:gd name="connsiteX146" fmla="*/ 5193590 w 12192000"/>
              <a:gd name="connsiteY146" fmla="*/ 156458 h 4939827"/>
              <a:gd name="connsiteX147" fmla="*/ 5323922 w 12192000"/>
              <a:gd name="connsiteY147" fmla="*/ 146332 h 4939827"/>
              <a:gd name="connsiteX148" fmla="*/ 5421860 w 12192000"/>
              <a:gd name="connsiteY148" fmla="*/ 167298 h 4939827"/>
              <a:gd name="connsiteX149" fmla="*/ 5476948 w 12192000"/>
              <a:gd name="connsiteY149" fmla="*/ 173249 h 4939827"/>
              <a:gd name="connsiteX150" fmla="*/ 5516842 w 12192000"/>
              <a:gd name="connsiteY150" fmla="*/ 184018 h 4939827"/>
              <a:gd name="connsiteX151" fmla="*/ 5619415 w 12192000"/>
              <a:gd name="connsiteY151" fmla="*/ 176781 h 4939827"/>
              <a:gd name="connsiteX152" fmla="*/ 5789867 w 12192000"/>
              <a:gd name="connsiteY152" fmla="*/ 150304 h 4939827"/>
              <a:gd name="connsiteX153" fmla="*/ 5825953 w 12192000"/>
              <a:gd name="connsiteY153" fmla="*/ 147907 h 4939827"/>
              <a:gd name="connsiteX154" fmla="*/ 5856168 w 12192000"/>
              <a:gd name="connsiteY154" fmla="*/ 158719 h 4939827"/>
              <a:gd name="connsiteX155" fmla="*/ 5862476 w 12192000"/>
              <a:gd name="connsiteY155" fmla="*/ 172447 h 4939827"/>
              <a:gd name="connsiteX156" fmla="*/ 5882195 w 12192000"/>
              <a:gd name="connsiteY156" fmla="*/ 173195 h 4939827"/>
              <a:gd name="connsiteX157" fmla="*/ 5887271 w 12192000"/>
              <a:gd name="connsiteY157" fmla="*/ 176084 h 4939827"/>
              <a:gd name="connsiteX158" fmla="*/ 5921577 w 12192000"/>
              <a:gd name="connsiteY158" fmla="*/ 169858 h 4939827"/>
              <a:gd name="connsiteX159" fmla="*/ 5983240 w 12192000"/>
              <a:gd name="connsiteY159" fmla="*/ 152755 h 4939827"/>
              <a:gd name="connsiteX160" fmla="*/ 6152287 w 12192000"/>
              <a:gd name="connsiteY160" fmla="*/ 116736 h 4939827"/>
              <a:gd name="connsiteX161" fmla="*/ 6415830 w 12192000"/>
              <a:gd name="connsiteY161" fmla="*/ 136006 h 4939827"/>
              <a:gd name="connsiteX162" fmla="*/ 6756965 w 12192000"/>
              <a:gd name="connsiteY162" fmla="*/ 57636 h 4939827"/>
              <a:gd name="connsiteX163" fmla="*/ 6819400 w 12192000"/>
              <a:gd name="connsiteY163" fmla="*/ 30742 h 4939827"/>
              <a:gd name="connsiteX164" fmla="*/ 6986370 w 12192000"/>
              <a:gd name="connsiteY164" fmla="*/ 12659 h 4939827"/>
              <a:gd name="connsiteX165" fmla="*/ 6989536 w 12192000"/>
              <a:gd name="connsiteY165" fmla="*/ 14528 h 4939827"/>
              <a:gd name="connsiteX166" fmla="*/ 7015933 w 12192000"/>
              <a:gd name="connsiteY166" fmla="*/ 9653 h 4939827"/>
              <a:gd name="connsiteX167" fmla="*/ 7020592 w 12192000"/>
              <a:gd name="connsiteY167" fmla="*/ 1651 h 4939827"/>
              <a:gd name="connsiteX168" fmla="*/ 7025905 w 12192000"/>
              <a:gd name="connsiteY16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30844 w 12192000"/>
              <a:gd name="connsiteY115" fmla="*/ 225861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3030844 w 12192000"/>
              <a:gd name="connsiteY114" fmla="*/ 225861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87089 w 12192000"/>
              <a:gd name="connsiteY55" fmla="*/ 303891 h 4939827"/>
              <a:gd name="connsiteX56" fmla="*/ 9371484 w 12192000"/>
              <a:gd name="connsiteY56" fmla="*/ 329634 h 4939827"/>
              <a:gd name="connsiteX57" fmla="*/ 9404829 w 12192000"/>
              <a:gd name="connsiteY57" fmla="*/ 339038 h 4939827"/>
              <a:gd name="connsiteX58" fmla="*/ 9427021 w 12192000"/>
              <a:gd name="connsiteY58" fmla="*/ 358784 h 4939827"/>
              <a:gd name="connsiteX59" fmla="*/ 9670844 w 12192000"/>
              <a:gd name="connsiteY59" fmla="*/ 405128 h 4939827"/>
              <a:gd name="connsiteX60" fmla="*/ 9816083 w 12192000"/>
              <a:gd name="connsiteY60" fmla="*/ 416573 h 4939827"/>
              <a:gd name="connsiteX61" fmla="*/ 9936741 w 12192000"/>
              <a:gd name="connsiteY61" fmla="*/ 437044 h 4939827"/>
              <a:gd name="connsiteX62" fmla="*/ 10050093 w 12192000"/>
              <a:gd name="connsiteY62" fmla="*/ 443783 h 4939827"/>
              <a:gd name="connsiteX63" fmla="*/ 10130090 w 12192000"/>
              <a:gd name="connsiteY63" fmla="*/ 459520 h 4939827"/>
              <a:gd name="connsiteX64" fmla="*/ 10173456 w 12192000"/>
              <a:gd name="connsiteY64" fmla="*/ 457749 h 4939827"/>
              <a:gd name="connsiteX65" fmla="*/ 10218232 w 12192000"/>
              <a:gd name="connsiteY65" fmla="*/ 459820 h 4939827"/>
              <a:gd name="connsiteX66" fmla="*/ 10354176 w 12192000"/>
              <a:gd name="connsiteY66" fmla="*/ 471377 h 4939827"/>
              <a:gd name="connsiteX67" fmla="*/ 10430681 w 12192000"/>
              <a:gd name="connsiteY67" fmla="*/ 481226 h 4939827"/>
              <a:gd name="connsiteX68" fmla="*/ 10478169 w 12192000"/>
              <a:gd name="connsiteY68" fmla="*/ 481774 h 4939827"/>
              <a:gd name="connsiteX69" fmla="*/ 10540907 w 12192000"/>
              <a:gd name="connsiteY69" fmla="*/ 485607 h 4939827"/>
              <a:gd name="connsiteX70" fmla="*/ 10614941 w 12192000"/>
              <a:gd name="connsiteY70" fmla="*/ 487592 h 4939827"/>
              <a:gd name="connsiteX71" fmla="*/ 10674098 w 12192000"/>
              <a:gd name="connsiteY71" fmla="*/ 521656 h 4939827"/>
              <a:gd name="connsiteX72" fmla="*/ 10874834 w 12192000"/>
              <a:gd name="connsiteY72" fmla="*/ 574867 h 4939827"/>
              <a:gd name="connsiteX73" fmla="*/ 10944981 w 12192000"/>
              <a:gd name="connsiteY73" fmla="*/ 615042 h 4939827"/>
              <a:gd name="connsiteX74" fmla="*/ 11006376 w 12192000"/>
              <a:gd name="connsiteY74" fmla="*/ 645957 h 4939827"/>
              <a:gd name="connsiteX75" fmla="*/ 11076308 w 12192000"/>
              <a:gd name="connsiteY75" fmla="*/ 675698 h 4939827"/>
              <a:gd name="connsiteX76" fmla="*/ 11148789 w 12192000"/>
              <a:gd name="connsiteY76" fmla="*/ 685041 h 4939827"/>
              <a:gd name="connsiteX77" fmla="*/ 11249129 w 12192000"/>
              <a:gd name="connsiteY77" fmla="*/ 684218 h 4939827"/>
              <a:gd name="connsiteX78" fmla="*/ 11299915 w 12192000"/>
              <a:gd name="connsiteY78" fmla="*/ 692177 h 4939827"/>
              <a:gd name="connsiteX79" fmla="*/ 11386973 w 12192000"/>
              <a:gd name="connsiteY79" fmla="*/ 708209 h 4939827"/>
              <a:gd name="connsiteX80" fmla="*/ 11500105 w 12192000"/>
              <a:gd name="connsiteY80" fmla="*/ 735014 h 4939827"/>
              <a:gd name="connsiteX81" fmla="*/ 11621735 w 12192000"/>
              <a:gd name="connsiteY81" fmla="*/ 789584 h 4939827"/>
              <a:gd name="connsiteX82" fmla="*/ 11691200 w 12192000"/>
              <a:gd name="connsiteY82" fmla="*/ 867902 h 4939827"/>
              <a:gd name="connsiteX83" fmla="*/ 11819427 w 12192000"/>
              <a:gd name="connsiteY83" fmla="*/ 911634 h 4939827"/>
              <a:gd name="connsiteX84" fmla="*/ 11969720 w 12192000"/>
              <a:gd name="connsiteY84" fmla="*/ 964737 h 4939827"/>
              <a:gd name="connsiteX85" fmla="*/ 12055766 w 12192000"/>
              <a:gd name="connsiteY85" fmla="*/ 991268 h 4939827"/>
              <a:gd name="connsiteX86" fmla="*/ 12171539 w 12192000"/>
              <a:gd name="connsiteY86" fmla="*/ 995427 h 4939827"/>
              <a:gd name="connsiteX87" fmla="*/ 12187831 w 12192000"/>
              <a:gd name="connsiteY87" fmla="*/ 996580 h 4939827"/>
              <a:gd name="connsiteX88" fmla="*/ 12192000 w 12192000"/>
              <a:gd name="connsiteY88" fmla="*/ 996726 h 4939827"/>
              <a:gd name="connsiteX89" fmla="*/ 12192000 w 12192000"/>
              <a:gd name="connsiteY89" fmla="*/ 4939827 h 4939827"/>
              <a:gd name="connsiteX90" fmla="*/ 0 w 12192000"/>
              <a:gd name="connsiteY90" fmla="*/ 4939827 h 4939827"/>
              <a:gd name="connsiteX91" fmla="*/ 0 w 12192000"/>
              <a:gd name="connsiteY91" fmla="*/ 512043 h 4939827"/>
              <a:gd name="connsiteX92" fmla="*/ 7381 w 12192000"/>
              <a:gd name="connsiteY92" fmla="*/ 512580 h 4939827"/>
              <a:gd name="connsiteX93" fmla="*/ 100029 w 12192000"/>
              <a:gd name="connsiteY93" fmla="*/ 504758 h 4939827"/>
              <a:gd name="connsiteX94" fmla="*/ 155244 w 12192000"/>
              <a:gd name="connsiteY94" fmla="*/ 525130 h 4939827"/>
              <a:gd name="connsiteX95" fmla="*/ 254366 w 12192000"/>
              <a:gd name="connsiteY95" fmla="*/ 534449 h 4939827"/>
              <a:gd name="connsiteX96" fmla="*/ 447292 w 12192000"/>
              <a:gd name="connsiteY96" fmla="*/ 542725 h 4939827"/>
              <a:gd name="connsiteX97" fmla="*/ 628105 w 12192000"/>
              <a:gd name="connsiteY97" fmla="*/ 547853 h 4939827"/>
              <a:gd name="connsiteX98" fmla="*/ 783146 w 12192000"/>
              <a:gd name="connsiteY98" fmla="*/ 591799 h 4939827"/>
              <a:gd name="connsiteX99" fmla="*/ 1043676 w 12192000"/>
              <a:gd name="connsiteY99" fmla="*/ 591887 h 4939827"/>
              <a:gd name="connsiteX100" fmla="*/ 1281816 w 12192000"/>
              <a:gd name="connsiteY100" fmla="*/ 520946 h 4939827"/>
              <a:gd name="connsiteX101" fmla="*/ 1486347 w 12192000"/>
              <a:gd name="connsiteY101" fmla="*/ 487310 h 4939827"/>
              <a:gd name="connsiteX102" fmla="*/ 1568079 w 12192000"/>
              <a:gd name="connsiteY102" fmla="*/ 462531 h 4939827"/>
              <a:gd name="connsiteX103" fmla="*/ 1622516 w 12192000"/>
              <a:gd name="connsiteY103" fmla="*/ 466058 h 4939827"/>
              <a:gd name="connsiteX104" fmla="*/ 1655457 w 12192000"/>
              <a:gd name="connsiteY104" fmla="*/ 465359 h 4939827"/>
              <a:gd name="connsiteX105" fmla="*/ 1717454 w 12192000"/>
              <a:gd name="connsiteY105" fmla="*/ 417203 h 4939827"/>
              <a:gd name="connsiteX106" fmla="*/ 1913794 w 12192000"/>
              <a:gd name="connsiteY106" fmla="*/ 365255 h 4939827"/>
              <a:gd name="connsiteX107" fmla="*/ 2129762 w 12192000"/>
              <a:gd name="connsiteY107" fmla="*/ 367832 h 4939827"/>
              <a:gd name="connsiteX108" fmla="*/ 2376970 w 12192000"/>
              <a:gd name="connsiteY108" fmla="*/ 350129 h 4939827"/>
              <a:gd name="connsiteX109" fmla="*/ 2480155 w 12192000"/>
              <a:gd name="connsiteY109" fmla="*/ 359227 h 4939827"/>
              <a:gd name="connsiteX110" fmla="*/ 2586782 w 12192000"/>
              <a:gd name="connsiteY110" fmla="*/ 339352 h 4939827"/>
              <a:gd name="connsiteX111" fmla="*/ 2679617 w 12192000"/>
              <a:gd name="connsiteY111" fmla="*/ 305383 h 4939827"/>
              <a:gd name="connsiteX112" fmla="*/ 2788947 w 12192000"/>
              <a:gd name="connsiteY112" fmla="*/ 250375 h 4939827"/>
              <a:gd name="connsiteX113" fmla="*/ 2965530 w 12192000"/>
              <a:gd name="connsiteY113" fmla="*/ 245958 h 4939827"/>
              <a:gd name="connsiteX114" fmla="*/ 3103677 w 12192000"/>
              <a:gd name="connsiteY114" fmla="*/ 209527 h 4939827"/>
              <a:gd name="connsiteX115" fmla="*/ 3126759 w 12192000"/>
              <a:gd name="connsiteY115" fmla="*/ 211226 h 4939827"/>
              <a:gd name="connsiteX116" fmla="*/ 3164020 w 12192000"/>
              <a:gd name="connsiteY116" fmla="*/ 212779 h 4939827"/>
              <a:gd name="connsiteX117" fmla="*/ 3285019 w 12192000"/>
              <a:gd name="connsiteY117" fmla="*/ 220535 h 4939827"/>
              <a:gd name="connsiteX118" fmla="*/ 3365154 w 12192000"/>
              <a:gd name="connsiteY118" fmla="*/ 226416 h 4939827"/>
              <a:gd name="connsiteX119" fmla="*/ 3367507 w 12192000"/>
              <a:gd name="connsiteY119" fmla="*/ 225416 h 4939827"/>
              <a:gd name="connsiteX120" fmla="*/ 3387567 w 12192000"/>
              <a:gd name="connsiteY120" fmla="*/ 227103 h 4939827"/>
              <a:gd name="connsiteX121" fmla="*/ 3498001 w 12192000"/>
              <a:gd name="connsiteY121" fmla="*/ 231941 h 4939827"/>
              <a:gd name="connsiteX122" fmla="*/ 3561557 w 12192000"/>
              <a:gd name="connsiteY122" fmla="*/ 228095 h 4939827"/>
              <a:gd name="connsiteX123" fmla="*/ 3611920 w 12192000"/>
              <a:gd name="connsiteY123" fmla="*/ 218094 h 4939827"/>
              <a:gd name="connsiteX124" fmla="*/ 3620528 w 12192000"/>
              <a:gd name="connsiteY124" fmla="*/ 218788 h 4939827"/>
              <a:gd name="connsiteX125" fmla="*/ 3620766 w 12192000"/>
              <a:gd name="connsiteY125" fmla="*/ 218511 h 4939827"/>
              <a:gd name="connsiteX126" fmla="*/ 3629977 w 12192000"/>
              <a:gd name="connsiteY126" fmla="*/ 218664 h 4939827"/>
              <a:gd name="connsiteX127" fmla="*/ 3636217 w 12192000"/>
              <a:gd name="connsiteY127" fmla="*/ 220048 h 4939827"/>
              <a:gd name="connsiteX128" fmla="*/ 3709484 w 12192000"/>
              <a:gd name="connsiteY128" fmla="*/ 186927 h 4939827"/>
              <a:gd name="connsiteX129" fmla="*/ 3761342 w 12192000"/>
              <a:gd name="connsiteY129" fmla="*/ 177474 h 4939827"/>
              <a:gd name="connsiteX130" fmla="*/ 3799748 w 12192000"/>
              <a:gd name="connsiteY130" fmla="*/ 167154 h 4939827"/>
              <a:gd name="connsiteX131" fmla="*/ 3922756 w 12192000"/>
              <a:gd name="connsiteY131" fmla="*/ 194044 h 4939827"/>
              <a:gd name="connsiteX132" fmla="*/ 4028476 w 12192000"/>
              <a:gd name="connsiteY132" fmla="*/ 223679 h 4939827"/>
              <a:gd name="connsiteX133" fmla="*/ 4191582 w 12192000"/>
              <a:gd name="connsiteY133" fmla="*/ 238952 h 4939827"/>
              <a:gd name="connsiteX134" fmla="*/ 4251024 w 12192000"/>
              <a:gd name="connsiteY134" fmla="*/ 240874 h 4939827"/>
              <a:gd name="connsiteX135" fmla="*/ 4355275 w 12192000"/>
              <a:gd name="connsiteY135" fmla="*/ 260205 h 4939827"/>
              <a:gd name="connsiteX136" fmla="*/ 4423807 w 12192000"/>
              <a:gd name="connsiteY136" fmla="*/ 270366 h 4939827"/>
              <a:gd name="connsiteX137" fmla="*/ 4558432 w 12192000"/>
              <a:gd name="connsiteY137" fmla="*/ 269194 h 4939827"/>
              <a:gd name="connsiteX138" fmla="*/ 4635061 w 12192000"/>
              <a:gd name="connsiteY138" fmla="*/ 280682 h 4939827"/>
              <a:gd name="connsiteX139" fmla="*/ 4807427 w 12192000"/>
              <a:gd name="connsiteY139" fmla="*/ 276835 h 4939827"/>
              <a:gd name="connsiteX140" fmla="*/ 5028933 w 12192000"/>
              <a:gd name="connsiteY140" fmla="*/ 183887 h 4939827"/>
              <a:gd name="connsiteX141" fmla="*/ 5093642 w 12192000"/>
              <a:gd name="connsiteY141" fmla="*/ 177214 h 4939827"/>
              <a:gd name="connsiteX142" fmla="*/ 5102642 w 12192000"/>
              <a:gd name="connsiteY142" fmla="*/ 186816 h 4939827"/>
              <a:gd name="connsiteX143" fmla="*/ 5193590 w 12192000"/>
              <a:gd name="connsiteY143" fmla="*/ 156458 h 4939827"/>
              <a:gd name="connsiteX144" fmla="*/ 5323922 w 12192000"/>
              <a:gd name="connsiteY144" fmla="*/ 146332 h 4939827"/>
              <a:gd name="connsiteX145" fmla="*/ 5421860 w 12192000"/>
              <a:gd name="connsiteY145" fmla="*/ 167298 h 4939827"/>
              <a:gd name="connsiteX146" fmla="*/ 5476948 w 12192000"/>
              <a:gd name="connsiteY146" fmla="*/ 173249 h 4939827"/>
              <a:gd name="connsiteX147" fmla="*/ 5516842 w 12192000"/>
              <a:gd name="connsiteY147" fmla="*/ 184018 h 4939827"/>
              <a:gd name="connsiteX148" fmla="*/ 5619415 w 12192000"/>
              <a:gd name="connsiteY148" fmla="*/ 176781 h 4939827"/>
              <a:gd name="connsiteX149" fmla="*/ 5789867 w 12192000"/>
              <a:gd name="connsiteY149" fmla="*/ 150304 h 4939827"/>
              <a:gd name="connsiteX150" fmla="*/ 5825953 w 12192000"/>
              <a:gd name="connsiteY150" fmla="*/ 147907 h 4939827"/>
              <a:gd name="connsiteX151" fmla="*/ 5856168 w 12192000"/>
              <a:gd name="connsiteY151" fmla="*/ 158719 h 4939827"/>
              <a:gd name="connsiteX152" fmla="*/ 5862476 w 12192000"/>
              <a:gd name="connsiteY152" fmla="*/ 172447 h 4939827"/>
              <a:gd name="connsiteX153" fmla="*/ 5882195 w 12192000"/>
              <a:gd name="connsiteY153" fmla="*/ 173195 h 4939827"/>
              <a:gd name="connsiteX154" fmla="*/ 5887271 w 12192000"/>
              <a:gd name="connsiteY154" fmla="*/ 176084 h 4939827"/>
              <a:gd name="connsiteX155" fmla="*/ 5921577 w 12192000"/>
              <a:gd name="connsiteY155" fmla="*/ 169858 h 4939827"/>
              <a:gd name="connsiteX156" fmla="*/ 5983240 w 12192000"/>
              <a:gd name="connsiteY156" fmla="*/ 152755 h 4939827"/>
              <a:gd name="connsiteX157" fmla="*/ 6152287 w 12192000"/>
              <a:gd name="connsiteY157" fmla="*/ 116736 h 4939827"/>
              <a:gd name="connsiteX158" fmla="*/ 6415830 w 12192000"/>
              <a:gd name="connsiteY158" fmla="*/ 136006 h 4939827"/>
              <a:gd name="connsiteX159" fmla="*/ 6756965 w 12192000"/>
              <a:gd name="connsiteY159" fmla="*/ 57636 h 4939827"/>
              <a:gd name="connsiteX160" fmla="*/ 6819400 w 12192000"/>
              <a:gd name="connsiteY160" fmla="*/ 30742 h 4939827"/>
              <a:gd name="connsiteX161" fmla="*/ 6986370 w 12192000"/>
              <a:gd name="connsiteY161" fmla="*/ 12659 h 4939827"/>
              <a:gd name="connsiteX162" fmla="*/ 6989536 w 12192000"/>
              <a:gd name="connsiteY162" fmla="*/ 14528 h 4939827"/>
              <a:gd name="connsiteX163" fmla="*/ 7015933 w 12192000"/>
              <a:gd name="connsiteY163" fmla="*/ 9653 h 4939827"/>
              <a:gd name="connsiteX164" fmla="*/ 7020592 w 12192000"/>
              <a:gd name="connsiteY164" fmla="*/ 1651 h 4939827"/>
              <a:gd name="connsiteX165" fmla="*/ 7025905 w 12192000"/>
              <a:gd name="connsiteY16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371484 w 12192000"/>
              <a:gd name="connsiteY55" fmla="*/ 329634 h 4939827"/>
              <a:gd name="connsiteX56" fmla="*/ 9404829 w 12192000"/>
              <a:gd name="connsiteY56" fmla="*/ 339038 h 4939827"/>
              <a:gd name="connsiteX57" fmla="*/ 9427021 w 12192000"/>
              <a:gd name="connsiteY57" fmla="*/ 358784 h 4939827"/>
              <a:gd name="connsiteX58" fmla="*/ 9670844 w 12192000"/>
              <a:gd name="connsiteY58" fmla="*/ 405128 h 4939827"/>
              <a:gd name="connsiteX59" fmla="*/ 9816083 w 12192000"/>
              <a:gd name="connsiteY59" fmla="*/ 416573 h 4939827"/>
              <a:gd name="connsiteX60" fmla="*/ 9936741 w 12192000"/>
              <a:gd name="connsiteY60" fmla="*/ 437044 h 4939827"/>
              <a:gd name="connsiteX61" fmla="*/ 10050093 w 12192000"/>
              <a:gd name="connsiteY61" fmla="*/ 443783 h 4939827"/>
              <a:gd name="connsiteX62" fmla="*/ 10130090 w 12192000"/>
              <a:gd name="connsiteY62" fmla="*/ 459520 h 4939827"/>
              <a:gd name="connsiteX63" fmla="*/ 10173456 w 12192000"/>
              <a:gd name="connsiteY63" fmla="*/ 457749 h 4939827"/>
              <a:gd name="connsiteX64" fmla="*/ 10218232 w 12192000"/>
              <a:gd name="connsiteY64" fmla="*/ 459820 h 4939827"/>
              <a:gd name="connsiteX65" fmla="*/ 10354176 w 12192000"/>
              <a:gd name="connsiteY65" fmla="*/ 471377 h 4939827"/>
              <a:gd name="connsiteX66" fmla="*/ 10430681 w 12192000"/>
              <a:gd name="connsiteY66" fmla="*/ 481226 h 4939827"/>
              <a:gd name="connsiteX67" fmla="*/ 10478169 w 12192000"/>
              <a:gd name="connsiteY67" fmla="*/ 481774 h 4939827"/>
              <a:gd name="connsiteX68" fmla="*/ 10540907 w 12192000"/>
              <a:gd name="connsiteY68" fmla="*/ 485607 h 4939827"/>
              <a:gd name="connsiteX69" fmla="*/ 10614941 w 12192000"/>
              <a:gd name="connsiteY69" fmla="*/ 487592 h 4939827"/>
              <a:gd name="connsiteX70" fmla="*/ 10674098 w 12192000"/>
              <a:gd name="connsiteY70" fmla="*/ 521656 h 4939827"/>
              <a:gd name="connsiteX71" fmla="*/ 10874834 w 12192000"/>
              <a:gd name="connsiteY71" fmla="*/ 574867 h 4939827"/>
              <a:gd name="connsiteX72" fmla="*/ 10944981 w 12192000"/>
              <a:gd name="connsiteY72" fmla="*/ 615042 h 4939827"/>
              <a:gd name="connsiteX73" fmla="*/ 11006376 w 12192000"/>
              <a:gd name="connsiteY73" fmla="*/ 645957 h 4939827"/>
              <a:gd name="connsiteX74" fmla="*/ 11076308 w 12192000"/>
              <a:gd name="connsiteY74" fmla="*/ 675698 h 4939827"/>
              <a:gd name="connsiteX75" fmla="*/ 11148789 w 12192000"/>
              <a:gd name="connsiteY75" fmla="*/ 685041 h 4939827"/>
              <a:gd name="connsiteX76" fmla="*/ 11249129 w 12192000"/>
              <a:gd name="connsiteY76" fmla="*/ 684218 h 4939827"/>
              <a:gd name="connsiteX77" fmla="*/ 11299915 w 12192000"/>
              <a:gd name="connsiteY77" fmla="*/ 692177 h 4939827"/>
              <a:gd name="connsiteX78" fmla="*/ 11386973 w 12192000"/>
              <a:gd name="connsiteY78" fmla="*/ 708209 h 4939827"/>
              <a:gd name="connsiteX79" fmla="*/ 11500105 w 12192000"/>
              <a:gd name="connsiteY79" fmla="*/ 735014 h 4939827"/>
              <a:gd name="connsiteX80" fmla="*/ 11621735 w 12192000"/>
              <a:gd name="connsiteY80" fmla="*/ 789584 h 4939827"/>
              <a:gd name="connsiteX81" fmla="*/ 11691200 w 12192000"/>
              <a:gd name="connsiteY81" fmla="*/ 867902 h 4939827"/>
              <a:gd name="connsiteX82" fmla="*/ 11819427 w 12192000"/>
              <a:gd name="connsiteY82" fmla="*/ 911634 h 4939827"/>
              <a:gd name="connsiteX83" fmla="*/ 11969720 w 12192000"/>
              <a:gd name="connsiteY83" fmla="*/ 964737 h 4939827"/>
              <a:gd name="connsiteX84" fmla="*/ 12055766 w 12192000"/>
              <a:gd name="connsiteY84" fmla="*/ 991268 h 4939827"/>
              <a:gd name="connsiteX85" fmla="*/ 12171539 w 12192000"/>
              <a:gd name="connsiteY85" fmla="*/ 995427 h 4939827"/>
              <a:gd name="connsiteX86" fmla="*/ 12187831 w 12192000"/>
              <a:gd name="connsiteY86" fmla="*/ 996580 h 4939827"/>
              <a:gd name="connsiteX87" fmla="*/ 12192000 w 12192000"/>
              <a:gd name="connsiteY87" fmla="*/ 996726 h 4939827"/>
              <a:gd name="connsiteX88" fmla="*/ 12192000 w 12192000"/>
              <a:gd name="connsiteY88" fmla="*/ 4939827 h 4939827"/>
              <a:gd name="connsiteX89" fmla="*/ 0 w 12192000"/>
              <a:gd name="connsiteY89" fmla="*/ 4939827 h 4939827"/>
              <a:gd name="connsiteX90" fmla="*/ 0 w 12192000"/>
              <a:gd name="connsiteY90" fmla="*/ 512043 h 4939827"/>
              <a:gd name="connsiteX91" fmla="*/ 7381 w 12192000"/>
              <a:gd name="connsiteY91" fmla="*/ 512580 h 4939827"/>
              <a:gd name="connsiteX92" fmla="*/ 100029 w 12192000"/>
              <a:gd name="connsiteY92" fmla="*/ 504758 h 4939827"/>
              <a:gd name="connsiteX93" fmla="*/ 155244 w 12192000"/>
              <a:gd name="connsiteY93" fmla="*/ 525130 h 4939827"/>
              <a:gd name="connsiteX94" fmla="*/ 254366 w 12192000"/>
              <a:gd name="connsiteY94" fmla="*/ 534449 h 4939827"/>
              <a:gd name="connsiteX95" fmla="*/ 447292 w 12192000"/>
              <a:gd name="connsiteY95" fmla="*/ 542725 h 4939827"/>
              <a:gd name="connsiteX96" fmla="*/ 628105 w 12192000"/>
              <a:gd name="connsiteY96" fmla="*/ 547853 h 4939827"/>
              <a:gd name="connsiteX97" fmla="*/ 783146 w 12192000"/>
              <a:gd name="connsiteY97" fmla="*/ 591799 h 4939827"/>
              <a:gd name="connsiteX98" fmla="*/ 1043676 w 12192000"/>
              <a:gd name="connsiteY98" fmla="*/ 591887 h 4939827"/>
              <a:gd name="connsiteX99" fmla="*/ 1281816 w 12192000"/>
              <a:gd name="connsiteY99" fmla="*/ 520946 h 4939827"/>
              <a:gd name="connsiteX100" fmla="*/ 1486347 w 12192000"/>
              <a:gd name="connsiteY100" fmla="*/ 487310 h 4939827"/>
              <a:gd name="connsiteX101" fmla="*/ 1568079 w 12192000"/>
              <a:gd name="connsiteY101" fmla="*/ 462531 h 4939827"/>
              <a:gd name="connsiteX102" fmla="*/ 1622516 w 12192000"/>
              <a:gd name="connsiteY102" fmla="*/ 466058 h 4939827"/>
              <a:gd name="connsiteX103" fmla="*/ 1655457 w 12192000"/>
              <a:gd name="connsiteY103" fmla="*/ 465359 h 4939827"/>
              <a:gd name="connsiteX104" fmla="*/ 1717454 w 12192000"/>
              <a:gd name="connsiteY104" fmla="*/ 417203 h 4939827"/>
              <a:gd name="connsiteX105" fmla="*/ 1913794 w 12192000"/>
              <a:gd name="connsiteY105" fmla="*/ 365255 h 4939827"/>
              <a:gd name="connsiteX106" fmla="*/ 2129762 w 12192000"/>
              <a:gd name="connsiteY106" fmla="*/ 367832 h 4939827"/>
              <a:gd name="connsiteX107" fmla="*/ 2376970 w 12192000"/>
              <a:gd name="connsiteY107" fmla="*/ 350129 h 4939827"/>
              <a:gd name="connsiteX108" fmla="*/ 2480155 w 12192000"/>
              <a:gd name="connsiteY108" fmla="*/ 359227 h 4939827"/>
              <a:gd name="connsiteX109" fmla="*/ 2586782 w 12192000"/>
              <a:gd name="connsiteY109" fmla="*/ 339352 h 4939827"/>
              <a:gd name="connsiteX110" fmla="*/ 2679617 w 12192000"/>
              <a:gd name="connsiteY110" fmla="*/ 305383 h 4939827"/>
              <a:gd name="connsiteX111" fmla="*/ 2788947 w 12192000"/>
              <a:gd name="connsiteY111" fmla="*/ 250375 h 4939827"/>
              <a:gd name="connsiteX112" fmla="*/ 2965530 w 12192000"/>
              <a:gd name="connsiteY112" fmla="*/ 245958 h 4939827"/>
              <a:gd name="connsiteX113" fmla="*/ 3103677 w 12192000"/>
              <a:gd name="connsiteY113" fmla="*/ 209527 h 4939827"/>
              <a:gd name="connsiteX114" fmla="*/ 3126759 w 12192000"/>
              <a:gd name="connsiteY114" fmla="*/ 211226 h 4939827"/>
              <a:gd name="connsiteX115" fmla="*/ 3164020 w 12192000"/>
              <a:gd name="connsiteY115" fmla="*/ 212779 h 4939827"/>
              <a:gd name="connsiteX116" fmla="*/ 3285019 w 12192000"/>
              <a:gd name="connsiteY116" fmla="*/ 220535 h 4939827"/>
              <a:gd name="connsiteX117" fmla="*/ 3365154 w 12192000"/>
              <a:gd name="connsiteY117" fmla="*/ 226416 h 4939827"/>
              <a:gd name="connsiteX118" fmla="*/ 3367507 w 12192000"/>
              <a:gd name="connsiteY118" fmla="*/ 225416 h 4939827"/>
              <a:gd name="connsiteX119" fmla="*/ 3387567 w 12192000"/>
              <a:gd name="connsiteY119" fmla="*/ 227103 h 4939827"/>
              <a:gd name="connsiteX120" fmla="*/ 3498001 w 12192000"/>
              <a:gd name="connsiteY120" fmla="*/ 231941 h 4939827"/>
              <a:gd name="connsiteX121" fmla="*/ 3561557 w 12192000"/>
              <a:gd name="connsiteY121" fmla="*/ 228095 h 4939827"/>
              <a:gd name="connsiteX122" fmla="*/ 3611920 w 12192000"/>
              <a:gd name="connsiteY122" fmla="*/ 218094 h 4939827"/>
              <a:gd name="connsiteX123" fmla="*/ 3620528 w 12192000"/>
              <a:gd name="connsiteY123" fmla="*/ 218788 h 4939827"/>
              <a:gd name="connsiteX124" fmla="*/ 3620766 w 12192000"/>
              <a:gd name="connsiteY124" fmla="*/ 218511 h 4939827"/>
              <a:gd name="connsiteX125" fmla="*/ 3629977 w 12192000"/>
              <a:gd name="connsiteY125" fmla="*/ 218664 h 4939827"/>
              <a:gd name="connsiteX126" fmla="*/ 3636217 w 12192000"/>
              <a:gd name="connsiteY126" fmla="*/ 220048 h 4939827"/>
              <a:gd name="connsiteX127" fmla="*/ 3709484 w 12192000"/>
              <a:gd name="connsiteY127" fmla="*/ 186927 h 4939827"/>
              <a:gd name="connsiteX128" fmla="*/ 3761342 w 12192000"/>
              <a:gd name="connsiteY128" fmla="*/ 177474 h 4939827"/>
              <a:gd name="connsiteX129" fmla="*/ 3799748 w 12192000"/>
              <a:gd name="connsiteY129" fmla="*/ 167154 h 4939827"/>
              <a:gd name="connsiteX130" fmla="*/ 3922756 w 12192000"/>
              <a:gd name="connsiteY130" fmla="*/ 194044 h 4939827"/>
              <a:gd name="connsiteX131" fmla="*/ 4028476 w 12192000"/>
              <a:gd name="connsiteY131" fmla="*/ 223679 h 4939827"/>
              <a:gd name="connsiteX132" fmla="*/ 4191582 w 12192000"/>
              <a:gd name="connsiteY132" fmla="*/ 238952 h 4939827"/>
              <a:gd name="connsiteX133" fmla="*/ 4251024 w 12192000"/>
              <a:gd name="connsiteY133" fmla="*/ 240874 h 4939827"/>
              <a:gd name="connsiteX134" fmla="*/ 4355275 w 12192000"/>
              <a:gd name="connsiteY134" fmla="*/ 260205 h 4939827"/>
              <a:gd name="connsiteX135" fmla="*/ 4423807 w 12192000"/>
              <a:gd name="connsiteY135" fmla="*/ 270366 h 4939827"/>
              <a:gd name="connsiteX136" fmla="*/ 4558432 w 12192000"/>
              <a:gd name="connsiteY136" fmla="*/ 269194 h 4939827"/>
              <a:gd name="connsiteX137" fmla="*/ 4635061 w 12192000"/>
              <a:gd name="connsiteY137" fmla="*/ 280682 h 4939827"/>
              <a:gd name="connsiteX138" fmla="*/ 4807427 w 12192000"/>
              <a:gd name="connsiteY138" fmla="*/ 276835 h 4939827"/>
              <a:gd name="connsiteX139" fmla="*/ 5028933 w 12192000"/>
              <a:gd name="connsiteY139" fmla="*/ 183887 h 4939827"/>
              <a:gd name="connsiteX140" fmla="*/ 5093642 w 12192000"/>
              <a:gd name="connsiteY140" fmla="*/ 177214 h 4939827"/>
              <a:gd name="connsiteX141" fmla="*/ 5102642 w 12192000"/>
              <a:gd name="connsiteY141" fmla="*/ 186816 h 4939827"/>
              <a:gd name="connsiteX142" fmla="*/ 5193590 w 12192000"/>
              <a:gd name="connsiteY142" fmla="*/ 156458 h 4939827"/>
              <a:gd name="connsiteX143" fmla="*/ 5323922 w 12192000"/>
              <a:gd name="connsiteY143" fmla="*/ 146332 h 4939827"/>
              <a:gd name="connsiteX144" fmla="*/ 5421860 w 12192000"/>
              <a:gd name="connsiteY144" fmla="*/ 167298 h 4939827"/>
              <a:gd name="connsiteX145" fmla="*/ 5476948 w 12192000"/>
              <a:gd name="connsiteY145" fmla="*/ 173249 h 4939827"/>
              <a:gd name="connsiteX146" fmla="*/ 5516842 w 12192000"/>
              <a:gd name="connsiteY146" fmla="*/ 184018 h 4939827"/>
              <a:gd name="connsiteX147" fmla="*/ 5619415 w 12192000"/>
              <a:gd name="connsiteY147" fmla="*/ 176781 h 4939827"/>
              <a:gd name="connsiteX148" fmla="*/ 5789867 w 12192000"/>
              <a:gd name="connsiteY148" fmla="*/ 150304 h 4939827"/>
              <a:gd name="connsiteX149" fmla="*/ 5825953 w 12192000"/>
              <a:gd name="connsiteY149" fmla="*/ 147907 h 4939827"/>
              <a:gd name="connsiteX150" fmla="*/ 5856168 w 12192000"/>
              <a:gd name="connsiteY150" fmla="*/ 158719 h 4939827"/>
              <a:gd name="connsiteX151" fmla="*/ 5862476 w 12192000"/>
              <a:gd name="connsiteY151" fmla="*/ 172447 h 4939827"/>
              <a:gd name="connsiteX152" fmla="*/ 5882195 w 12192000"/>
              <a:gd name="connsiteY152" fmla="*/ 173195 h 4939827"/>
              <a:gd name="connsiteX153" fmla="*/ 5887271 w 12192000"/>
              <a:gd name="connsiteY153" fmla="*/ 176084 h 4939827"/>
              <a:gd name="connsiteX154" fmla="*/ 5921577 w 12192000"/>
              <a:gd name="connsiteY154" fmla="*/ 169858 h 4939827"/>
              <a:gd name="connsiteX155" fmla="*/ 5983240 w 12192000"/>
              <a:gd name="connsiteY155" fmla="*/ 152755 h 4939827"/>
              <a:gd name="connsiteX156" fmla="*/ 6152287 w 12192000"/>
              <a:gd name="connsiteY156" fmla="*/ 116736 h 4939827"/>
              <a:gd name="connsiteX157" fmla="*/ 6415830 w 12192000"/>
              <a:gd name="connsiteY157" fmla="*/ 136006 h 4939827"/>
              <a:gd name="connsiteX158" fmla="*/ 6756965 w 12192000"/>
              <a:gd name="connsiteY158" fmla="*/ 57636 h 4939827"/>
              <a:gd name="connsiteX159" fmla="*/ 6819400 w 12192000"/>
              <a:gd name="connsiteY159" fmla="*/ 30742 h 4939827"/>
              <a:gd name="connsiteX160" fmla="*/ 6986370 w 12192000"/>
              <a:gd name="connsiteY160" fmla="*/ 12659 h 4939827"/>
              <a:gd name="connsiteX161" fmla="*/ 6989536 w 12192000"/>
              <a:gd name="connsiteY161" fmla="*/ 14528 h 4939827"/>
              <a:gd name="connsiteX162" fmla="*/ 7015933 w 12192000"/>
              <a:gd name="connsiteY162" fmla="*/ 9653 h 4939827"/>
              <a:gd name="connsiteX163" fmla="*/ 7020592 w 12192000"/>
              <a:gd name="connsiteY163" fmla="*/ 1651 h 4939827"/>
              <a:gd name="connsiteX164" fmla="*/ 7025905 w 12192000"/>
              <a:gd name="connsiteY16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877301 w 12192000"/>
              <a:gd name="connsiteY15" fmla="*/ 186153 h 4939827"/>
              <a:gd name="connsiteX16" fmla="*/ 7952584 w 12192000"/>
              <a:gd name="connsiteY16" fmla="*/ 170181 h 4939827"/>
              <a:gd name="connsiteX17" fmla="*/ 8009534 w 12192000"/>
              <a:gd name="connsiteY17" fmla="*/ 176441 h 4939827"/>
              <a:gd name="connsiteX18" fmla="*/ 8058681 w 12192000"/>
              <a:gd name="connsiteY18" fmla="*/ 219431 h 4939827"/>
              <a:gd name="connsiteX19" fmla="*/ 8126175 w 12192000"/>
              <a:gd name="connsiteY19" fmla="*/ 240005 h 4939827"/>
              <a:gd name="connsiteX20" fmla="*/ 8166439 w 12192000"/>
              <a:gd name="connsiteY20" fmla="*/ 252699 h 4939827"/>
              <a:gd name="connsiteX21" fmla="*/ 8281371 w 12192000"/>
              <a:gd name="connsiteY21" fmla="*/ 256875 h 4939827"/>
              <a:gd name="connsiteX22" fmla="*/ 8381609 w 12192000"/>
              <a:gd name="connsiteY22" fmla="*/ 240618 h 4939827"/>
              <a:gd name="connsiteX23" fmla="*/ 8406759 w 12192000"/>
              <a:gd name="connsiteY23" fmla="*/ 232517 h 4939827"/>
              <a:gd name="connsiteX24" fmla="*/ 8426506 w 12192000"/>
              <a:gd name="connsiteY24" fmla="*/ 241842 h 4939827"/>
              <a:gd name="connsiteX25" fmla="*/ 8427949 w 12192000"/>
              <a:gd name="connsiteY25" fmla="*/ 240981 h 4939827"/>
              <a:gd name="connsiteX26" fmla="*/ 8441468 w 12192000"/>
              <a:gd name="connsiteY26" fmla="*/ 241157 h 4939827"/>
              <a:gd name="connsiteX27" fmla="*/ 8565757 w 12192000"/>
              <a:gd name="connsiteY27" fmla="*/ 255317 h 4939827"/>
              <a:gd name="connsiteX28" fmla="*/ 8573171 w 12192000"/>
              <a:gd name="connsiteY28" fmla="*/ 258426 h 4939827"/>
              <a:gd name="connsiteX29" fmla="*/ 8573548 w 12192000"/>
              <a:gd name="connsiteY29" fmla="*/ 258241 h 4939827"/>
              <a:gd name="connsiteX30" fmla="*/ 8581827 w 12192000"/>
              <a:gd name="connsiteY30" fmla="*/ 261028 h 4939827"/>
              <a:gd name="connsiteX31" fmla="*/ 8586687 w 12192000"/>
              <a:gd name="connsiteY31" fmla="*/ 264089 h 4939827"/>
              <a:gd name="connsiteX32" fmla="*/ 8601067 w 12192000"/>
              <a:gd name="connsiteY32" fmla="*/ 270114 h 4939827"/>
              <a:gd name="connsiteX33" fmla="*/ 8672650 w 12192000"/>
              <a:gd name="connsiteY33" fmla="*/ 254821 h 4939827"/>
              <a:gd name="connsiteX34" fmla="*/ 8785543 w 12192000"/>
              <a:gd name="connsiteY34" fmla="*/ 263406 h 4939827"/>
              <a:gd name="connsiteX35" fmla="*/ 8830588 w 12192000"/>
              <a:gd name="connsiteY35" fmla="*/ 265483 h 4939827"/>
              <a:gd name="connsiteX36" fmla="*/ 8905142 w 12192000"/>
              <a:gd name="connsiteY36" fmla="*/ 264958 h 4939827"/>
              <a:gd name="connsiteX37" fmla="*/ 8968582 w 12192000"/>
              <a:gd name="connsiteY37" fmla="*/ 262728 h 4939827"/>
              <a:gd name="connsiteX38" fmla="*/ 8972994 w 12192000"/>
              <a:gd name="connsiteY38" fmla="*/ 263284 h 4939827"/>
              <a:gd name="connsiteX39" fmla="*/ 9004605 w 12192000"/>
              <a:gd name="connsiteY39" fmla="*/ 258041 h 4939827"/>
              <a:gd name="connsiteX40" fmla="*/ 9016165 w 12192000"/>
              <a:gd name="connsiteY40" fmla="*/ 261258 h 4939827"/>
              <a:gd name="connsiteX41" fmla="*/ 9043297 w 12192000"/>
              <a:gd name="connsiteY41" fmla="*/ 281547 h 4939827"/>
              <a:gd name="connsiteX42" fmla="*/ 9048315 w 12192000"/>
              <a:gd name="connsiteY42" fmla="*/ 279264 h 4939827"/>
              <a:gd name="connsiteX43" fmla="*/ 9054706 w 12192000"/>
              <a:gd name="connsiteY43" fmla="*/ 278538 h 4939827"/>
              <a:gd name="connsiteX44" fmla="*/ 9070919 w 12192000"/>
              <a:gd name="connsiteY44" fmla="*/ 281810 h 4939827"/>
              <a:gd name="connsiteX45" fmla="*/ 9076813 w 12192000"/>
              <a:gd name="connsiteY45" fmla="*/ 283909 h 4939827"/>
              <a:gd name="connsiteX46" fmla="*/ 9085871 w 12192000"/>
              <a:gd name="connsiteY46" fmla="*/ 285133 h 4939827"/>
              <a:gd name="connsiteX47" fmla="*/ 9086159 w 12192000"/>
              <a:gd name="connsiteY47" fmla="*/ 284887 h 4939827"/>
              <a:gd name="connsiteX48" fmla="*/ 9134606 w 12192000"/>
              <a:gd name="connsiteY48" fmla="*/ 288168 h 4939827"/>
              <a:gd name="connsiteX49" fmla="*/ 9195590 w 12192000"/>
              <a:gd name="connsiteY49" fmla="*/ 279568 h 4939827"/>
              <a:gd name="connsiteX50" fmla="*/ 9219336 w 12192000"/>
              <a:gd name="connsiteY50" fmla="*/ 278133 h 4939827"/>
              <a:gd name="connsiteX51" fmla="*/ 9232362 w 12192000"/>
              <a:gd name="connsiteY51" fmla="*/ 275894 h 4939827"/>
              <a:gd name="connsiteX52" fmla="*/ 9233396 w 12192000"/>
              <a:gd name="connsiteY52" fmla="*/ 274803 h 4939827"/>
              <a:gd name="connsiteX53" fmla="*/ 9256213 w 12192000"/>
              <a:gd name="connsiteY53" fmla="*/ 281576 h 4939827"/>
              <a:gd name="connsiteX54" fmla="*/ 9371484 w 12192000"/>
              <a:gd name="connsiteY54" fmla="*/ 329634 h 4939827"/>
              <a:gd name="connsiteX55" fmla="*/ 9404829 w 12192000"/>
              <a:gd name="connsiteY55" fmla="*/ 339038 h 4939827"/>
              <a:gd name="connsiteX56" fmla="*/ 9427021 w 12192000"/>
              <a:gd name="connsiteY56" fmla="*/ 358784 h 4939827"/>
              <a:gd name="connsiteX57" fmla="*/ 9670844 w 12192000"/>
              <a:gd name="connsiteY57" fmla="*/ 405128 h 4939827"/>
              <a:gd name="connsiteX58" fmla="*/ 9816083 w 12192000"/>
              <a:gd name="connsiteY58" fmla="*/ 416573 h 4939827"/>
              <a:gd name="connsiteX59" fmla="*/ 9936741 w 12192000"/>
              <a:gd name="connsiteY59" fmla="*/ 437044 h 4939827"/>
              <a:gd name="connsiteX60" fmla="*/ 10050093 w 12192000"/>
              <a:gd name="connsiteY60" fmla="*/ 443783 h 4939827"/>
              <a:gd name="connsiteX61" fmla="*/ 10130090 w 12192000"/>
              <a:gd name="connsiteY61" fmla="*/ 459520 h 4939827"/>
              <a:gd name="connsiteX62" fmla="*/ 10173456 w 12192000"/>
              <a:gd name="connsiteY62" fmla="*/ 457749 h 4939827"/>
              <a:gd name="connsiteX63" fmla="*/ 10218232 w 12192000"/>
              <a:gd name="connsiteY63" fmla="*/ 459820 h 4939827"/>
              <a:gd name="connsiteX64" fmla="*/ 10354176 w 12192000"/>
              <a:gd name="connsiteY64" fmla="*/ 471377 h 4939827"/>
              <a:gd name="connsiteX65" fmla="*/ 10430681 w 12192000"/>
              <a:gd name="connsiteY65" fmla="*/ 481226 h 4939827"/>
              <a:gd name="connsiteX66" fmla="*/ 10478169 w 12192000"/>
              <a:gd name="connsiteY66" fmla="*/ 481774 h 4939827"/>
              <a:gd name="connsiteX67" fmla="*/ 10540907 w 12192000"/>
              <a:gd name="connsiteY67" fmla="*/ 485607 h 4939827"/>
              <a:gd name="connsiteX68" fmla="*/ 10614941 w 12192000"/>
              <a:gd name="connsiteY68" fmla="*/ 487592 h 4939827"/>
              <a:gd name="connsiteX69" fmla="*/ 10674098 w 12192000"/>
              <a:gd name="connsiteY69" fmla="*/ 521656 h 4939827"/>
              <a:gd name="connsiteX70" fmla="*/ 10874834 w 12192000"/>
              <a:gd name="connsiteY70" fmla="*/ 574867 h 4939827"/>
              <a:gd name="connsiteX71" fmla="*/ 10944981 w 12192000"/>
              <a:gd name="connsiteY71" fmla="*/ 615042 h 4939827"/>
              <a:gd name="connsiteX72" fmla="*/ 11006376 w 12192000"/>
              <a:gd name="connsiteY72" fmla="*/ 645957 h 4939827"/>
              <a:gd name="connsiteX73" fmla="*/ 11076308 w 12192000"/>
              <a:gd name="connsiteY73" fmla="*/ 675698 h 4939827"/>
              <a:gd name="connsiteX74" fmla="*/ 11148789 w 12192000"/>
              <a:gd name="connsiteY74" fmla="*/ 685041 h 4939827"/>
              <a:gd name="connsiteX75" fmla="*/ 11249129 w 12192000"/>
              <a:gd name="connsiteY75" fmla="*/ 684218 h 4939827"/>
              <a:gd name="connsiteX76" fmla="*/ 11299915 w 12192000"/>
              <a:gd name="connsiteY76" fmla="*/ 692177 h 4939827"/>
              <a:gd name="connsiteX77" fmla="*/ 11386973 w 12192000"/>
              <a:gd name="connsiteY77" fmla="*/ 708209 h 4939827"/>
              <a:gd name="connsiteX78" fmla="*/ 11500105 w 12192000"/>
              <a:gd name="connsiteY78" fmla="*/ 735014 h 4939827"/>
              <a:gd name="connsiteX79" fmla="*/ 11621735 w 12192000"/>
              <a:gd name="connsiteY79" fmla="*/ 789584 h 4939827"/>
              <a:gd name="connsiteX80" fmla="*/ 11691200 w 12192000"/>
              <a:gd name="connsiteY80" fmla="*/ 867902 h 4939827"/>
              <a:gd name="connsiteX81" fmla="*/ 11819427 w 12192000"/>
              <a:gd name="connsiteY81" fmla="*/ 911634 h 4939827"/>
              <a:gd name="connsiteX82" fmla="*/ 11969720 w 12192000"/>
              <a:gd name="connsiteY82" fmla="*/ 964737 h 4939827"/>
              <a:gd name="connsiteX83" fmla="*/ 12055766 w 12192000"/>
              <a:gd name="connsiteY83" fmla="*/ 991268 h 4939827"/>
              <a:gd name="connsiteX84" fmla="*/ 12171539 w 12192000"/>
              <a:gd name="connsiteY84" fmla="*/ 995427 h 4939827"/>
              <a:gd name="connsiteX85" fmla="*/ 12187831 w 12192000"/>
              <a:gd name="connsiteY85" fmla="*/ 996580 h 4939827"/>
              <a:gd name="connsiteX86" fmla="*/ 12192000 w 12192000"/>
              <a:gd name="connsiteY86" fmla="*/ 996726 h 4939827"/>
              <a:gd name="connsiteX87" fmla="*/ 12192000 w 12192000"/>
              <a:gd name="connsiteY87" fmla="*/ 4939827 h 4939827"/>
              <a:gd name="connsiteX88" fmla="*/ 0 w 12192000"/>
              <a:gd name="connsiteY88" fmla="*/ 4939827 h 4939827"/>
              <a:gd name="connsiteX89" fmla="*/ 0 w 12192000"/>
              <a:gd name="connsiteY89" fmla="*/ 512043 h 4939827"/>
              <a:gd name="connsiteX90" fmla="*/ 7381 w 12192000"/>
              <a:gd name="connsiteY90" fmla="*/ 512580 h 4939827"/>
              <a:gd name="connsiteX91" fmla="*/ 100029 w 12192000"/>
              <a:gd name="connsiteY91" fmla="*/ 504758 h 4939827"/>
              <a:gd name="connsiteX92" fmla="*/ 155244 w 12192000"/>
              <a:gd name="connsiteY92" fmla="*/ 525130 h 4939827"/>
              <a:gd name="connsiteX93" fmla="*/ 254366 w 12192000"/>
              <a:gd name="connsiteY93" fmla="*/ 534449 h 4939827"/>
              <a:gd name="connsiteX94" fmla="*/ 447292 w 12192000"/>
              <a:gd name="connsiteY94" fmla="*/ 542725 h 4939827"/>
              <a:gd name="connsiteX95" fmla="*/ 628105 w 12192000"/>
              <a:gd name="connsiteY95" fmla="*/ 547853 h 4939827"/>
              <a:gd name="connsiteX96" fmla="*/ 783146 w 12192000"/>
              <a:gd name="connsiteY96" fmla="*/ 591799 h 4939827"/>
              <a:gd name="connsiteX97" fmla="*/ 1043676 w 12192000"/>
              <a:gd name="connsiteY97" fmla="*/ 591887 h 4939827"/>
              <a:gd name="connsiteX98" fmla="*/ 1281816 w 12192000"/>
              <a:gd name="connsiteY98" fmla="*/ 520946 h 4939827"/>
              <a:gd name="connsiteX99" fmla="*/ 1486347 w 12192000"/>
              <a:gd name="connsiteY99" fmla="*/ 487310 h 4939827"/>
              <a:gd name="connsiteX100" fmla="*/ 1568079 w 12192000"/>
              <a:gd name="connsiteY100" fmla="*/ 462531 h 4939827"/>
              <a:gd name="connsiteX101" fmla="*/ 1622516 w 12192000"/>
              <a:gd name="connsiteY101" fmla="*/ 466058 h 4939827"/>
              <a:gd name="connsiteX102" fmla="*/ 1655457 w 12192000"/>
              <a:gd name="connsiteY102" fmla="*/ 465359 h 4939827"/>
              <a:gd name="connsiteX103" fmla="*/ 1717454 w 12192000"/>
              <a:gd name="connsiteY103" fmla="*/ 417203 h 4939827"/>
              <a:gd name="connsiteX104" fmla="*/ 1913794 w 12192000"/>
              <a:gd name="connsiteY104" fmla="*/ 365255 h 4939827"/>
              <a:gd name="connsiteX105" fmla="*/ 2129762 w 12192000"/>
              <a:gd name="connsiteY105" fmla="*/ 367832 h 4939827"/>
              <a:gd name="connsiteX106" fmla="*/ 2376970 w 12192000"/>
              <a:gd name="connsiteY106" fmla="*/ 350129 h 4939827"/>
              <a:gd name="connsiteX107" fmla="*/ 2480155 w 12192000"/>
              <a:gd name="connsiteY107" fmla="*/ 359227 h 4939827"/>
              <a:gd name="connsiteX108" fmla="*/ 2586782 w 12192000"/>
              <a:gd name="connsiteY108" fmla="*/ 339352 h 4939827"/>
              <a:gd name="connsiteX109" fmla="*/ 2679617 w 12192000"/>
              <a:gd name="connsiteY109" fmla="*/ 305383 h 4939827"/>
              <a:gd name="connsiteX110" fmla="*/ 2788947 w 12192000"/>
              <a:gd name="connsiteY110" fmla="*/ 250375 h 4939827"/>
              <a:gd name="connsiteX111" fmla="*/ 2965530 w 12192000"/>
              <a:gd name="connsiteY111" fmla="*/ 245958 h 4939827"/>
              <a:gd name="connsiteX112" fmla="*/ 3103677 w 12192000"/>
              <a:gd name="connsiteY112" fmla="*/ 209527 h 4939827"/>
              <a:gd name="connsiteX113" fmla="*/ 3126759 w 12192000"/>
              <a:gd name="connsiteY113" fmla="*/ 211226 h 4939827"/>
              <a:gd name="connsiteX114" fmla="*/ 3164020 w 12192000"/>
              <a:gd name="connsiteY114" fmla="*/ 212779 h 4939827"/>
              <a:gd name="connsiteX115" fmla="*/ 3285019 w 12192000"/>
              <a:gd name="connsiteY115" fmla="*/ 220535 h 4939827"/>
              <a:gd name="connsiteX116" fmla="*/ 3365154 w 12192000"/>
              <a:gd name="connsiteY116" fmla="*/ 226416 h 4939827"/>
              <a:gd name="connsiteX117" fmla="*/ 3367507 w 12192000"/>
              <a:gd name="connsiteY117" fmla="*/ 225416 h 4939827"/>
              <a:gd name="connsiteX118" fmla="*/ 3387567 w 12192000"/>
              <a:gd name="connsiteY118" fmla="*/ 227103 h 4939827"/>
              <a:gd name="connsiteX119" fmla="*/ 3498001 w 12192000"/>
              <a:gd name="connsiteY119" fmla="*/ 231941 h 4939827"/>
              <a:gd name="connsiteX120" fmla="*/ 3561557 w 12192000"/>
              <a:gd name="connsiteY120" fmla="*/ 228095 h 4939827"/>
              <a:gd name="connsiteX121" fmla="*/ 3611920 w 12192000"/>
              <a:gd name="connsiteY121" fmla="*/ 218094 h 4939827"/>
              <a:gd name="connsiteX122" fmla="*/ 3620528 w 12192000"/>
              <a:gd name="connsiteY122" fmla="*/ 218788 h 4939827"/>
              <a:gd name="connsiteX123" fmla="*/ 3620766 w 12192000"/>
              <a:gd name="connsiteY123" fmla="*/ 218511 h 4939827"/>
              <a:gd name="connsiteX124" fmla="*/ 3629977 w 12192000"/>
              <a:gd name="connsiteY124" fmla="*/ 218664 h 4939827"/>
              <a:gd name="connsiteX125" fmla="*/ 3636217 w 12192000"/>
              <a:gd name="connsiteY125" fmla="*/ 220048 h 4939827"/>
              <a:gd name="connsiteX126" fmla="*/ 3709484 w 12192000"/>
              <a:gd name="connsiteY126" fmla="*/ 186927 h 4939827"/>
              <a:gd name="connsiteX127" fmla="*/ 3761342 w 12192000"/>
              <a:gd name="connsiteY127" fmla="*/ 177474 h 4939827"/>
              <a:gd name="connsiteX128" fmla="*/ 3799748 w 12192000"/>
              <a:gd name="connsiteY128" fmla="*/ 167154 h 4939827"/>
              <a:gd name="connsiteX129" fmla="*/ 3922756 w 12192000"/>
              <a:gd name="connsiteY129" fmla="*/ 194044 h 4939827"/>
              <a:gd name="connsiteX130" fmla="*/ 4028476 w 12192000"/>
              <a:gd name="connsiteY130" fmla="*/ 223679 h 4939827"/>
              <a:gd name="connsiteX131" fmla="*/ 4191582 w 12192000"/>
              <a:gd name="connsiteY131" fmla="*/ 238952 h 4939827"/>
              <a:gd name="connsiteX132" fmla="*/ 4251024 w 12192000"/>
              <a:gd name="connsiteY132" fmla="*/ 240874 h 4939827"/>
              <a:gd name="connsiteX133" fmla="*/ 4355275 w 12192000"/>
              <a:gd name="connsiteY133" fmla="*/ 260205 h 4939827"/>
              <a:gd name="connsiteX134" fmla="*/ 4423807 w 12192000"/>
              <a:gd name="connsiteY134" fmla="*/ 270366 h 4939827"/>
              <a:gd name="connsiteX135" fmla="*/ 4558432 w 12192000"/>
              <a:gd name="connsiteY135" fmla="*/ 269194 h 4939827"/>
              <a:gd name="connsiteX136" fmla="*/ 4635061 w 12192000"/>
              <a:gd name="connsiteY136" fmla="*/ 280682 h 4939827"/>
              <a:gd name="connsiteX137" fmla="*/ 4807427 w 12192000"/>
              <a:gd name="connsiteY137" fmla="*/ 276835 h 4939827"/>
              <a:gd name="connsiteX138" fmla="*/ 5028933 w 12192000"/>
              <a:gd name="connsiteY138" fmla="*/ 183887 h 4939827"/>
              <a:gd name="connsiteX139" fmla="*/ 5093642 w 12192000"/>
              <a:gd name="connsiteY139" fmla="*/ 177214 h 4939827"/>
              <a:gd name="connsiteX140" fmla="*/ 5102642 w 12192000"/>
              <a:gd name="connsiteY140" fmla="*/ 186816 h 4939827"/>
              <a:gd name="connsiteX141" fmla="*/ 5193590 w 12192000"/>
              <a:gd name="connsiteY141" fmla="*/ 156458 h 4939827"/>
              <a:gd name="connsiteX142" fmla="*/ 5323922 w 12192000"/>
              <a:gd name="connsiteY142" fmla="*/ 146332 h 4939827"/>
              <a:gd name="connsiteX143" fmla="*/ 5421860 w 12192000"/>
              <a:gd name="connsiteY143" fmla="*/ 167298 h 4939827"/>
              <a:gd name="connsiteX144" fmla="*/ 5476948 w 12192000"/>
              <a:gd name="connsiteY144" fmla="*/ 173249 h 4939827"/>
              <a:gd name="connsiteX145" fmla="*/ 5516842 w 12192000"/>
              <a:gd name="connsiteY145" fmla="*/ 184018 h 4939827"/>
              <a:gd name="connsiteX146" fmla="*/ 5619415 w 12192000"/>
              <a:gd name="connsiteY146" fmla="*/ 176781 h 4939827"/>
              <a:gd name="connsiteX147" fmla="*/ 5789867 w 12192000"/>
              <a:gd name="connsiteY147" fmla="*/ 150304 h 4939827"/>
              <a:gd name="connsiteX148" fmla="*/ 5825953 w 12192000"/>
              <a:gd name="connsiteY148" fmla="*/ 147907 h 4939827"/>
              <a:gd name="connsiteX149" fmla="*/ 5856168 w 12192000"/>
              <a:gd name="connsiteY149" fmla="*/ 158719 h 4939827"/>
              <a:gd name="connsiteX150" fmla="*/ 5862476 w 12192000"/>
              <a:gd name="connsiteY150" fmla="*/ 172447 h 4939827"/>
              <a:gd name="connsiteX151" fmla="*/ 5882195 w 12192000"/>
              <a:gd name="connsiteY151" fmla="*/ 173195 h 4939827"/>
              <a:gd name="connsiteX152" fmla="*/ 5887271 w 12192000"/>
              <a:gd name="connsiteY152" fmla="*/ 176084 h 4939827"/>
              <a:gd name="connsiteX153" fmla="*/ 5921577 w 12192000"/>
              <a:gd name="connsiteY153" fmla="*/ 169858 h 4939827"/>
              <a:gd name="connsiteX154" fmla="*/ 5983240 w 12192000"/>
              <a:gd name="connsiteY154" fmla="*/ 152755 h 4939827"/>
              <a:gd name="connsiteX155" fmla="*/ 6152287 w 12192000"/>
              <a:gd name="connsiteY155" fmla="*/ 116736 h 4939827"/>
              <a:gd name="connsiteX156" fmla="*/ 6415830 w 12192000"/>
              <a:gd name="connsiteY156" fmla="*/ 136006 h 4939827"/>
              <a:gd name="connsiteX157" fmla="*/ 6756965 w 12192000"/>
              <a:gd name="connsiteY157" fmla="*/ 57636 h 4939827"/>
              <a:gd name="connsiteX158" fmla="*/ 6819400 w 12192000"/>
              <a:gd name="connsiteY158" fmla="*/ 30742 h 4939827"/>
              <a:gd name="connsiteX159" fmla="*/ 6986370 w 12192000"/>
              <a:gd name="connsiteY159" fmla="*/ 12659 h 4939827"/>
              <a:gd name="connsiteX160" fmla="*/ 6989536 w 12192000"/>
              <a:gd name="connsiteY160" fmla="*/ 14528 h 4939827"/>
              <a:gd name="connsiteX161" fmla="*/ 7015933 w 12192000"/>
              <a:gd name="connsiteY161" fmla="*/ 9653 h 4939827"/>
              <a:gd name="connsiteX162" fmla="*/ 7020592 w 12192000"/>
              <a:gd name="connsiteY162" fmla="*/ 1651 h 4939827"/>
              <a:gd name="connsiteX163" fmla="*/ 7025905 w 12192000"/>
              <a:gd name="connsiteY16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152287 w 12192000"/>
              <a:gd name="connsiteY154" fmla="*/ 116736 h 4939827"/>
              <a:gd name="connsiteX155" fmla="*/ 6415830 w 12192000"/>
              <a:gd name="connsiteY155" fmla="*/ 136006 h 4939827"/>
              <a:gd name="connsiteX156" fmla="*/ 6756965 w 12192000"/>
              <a:gd name="connsiteY156" fmla="*/ 57636 h 4939827"/>
              <a:gd name="connsiteX157" fmla="*/ 6819400 w 12192000"/>
              <a:gd name="connsiteY157" fmla="*/ 30742 h 4939827"/>
              <a:gd name="connsiteX158" fmla="*/ 6986370 w 12192000"/>
              <a:gd name="connsiteY158" fmla="*/ 12659 h 4939827"/>
              <a:gd name="connsiteX159" fmla="*/ 6989536 w 12192000"/>
              <a:gd name="connsiteY159" fmla="*/ 14528 h 4939827"/>
              <a:gd name="connsiteX160" fmla="*/ 7015933 w 12192000"/>
              <a:gd name="connsiteY160" fmla="*/ 9653 h 4939827"/>
              <a:gd name="connsiteX161" fmla="*/ 7020592 w 12192000"/>
              <a:gd name="connsiteY161" fmla="*/ 1651 h 4939827"/>
              <a:gd name="connsiteX162" fmla="*/ 7025905 w 12192000"/>
              <a:gd name="connsiteY16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256213 w 12192000"/>
              <a:gd name="connsiteY51" fmla="*/ 281576 h 4939827"/>
              <a:gd name="connsiteX52" fmla="*/ 9371484 w 12192000"/>
              <a:gd name="connsiteY52" fmla="*/ 329634 h 4939827"/>
              <a:gd name="connsiteX53" fmla="*/ 9404829 w 12192000"/>
              <a:gd name="connsiteY53" fmla="*/ 339038 h 4939827"/>
              <a:gd name="connsiteX54" fmla="*/ 9427021 w 12192000"/>
              <a:gd name="connsiteY54" fmla="*/ 358784 h 4939827"/>
              <a:gd name="connsiteX55" fmla="*/ 9670844 w 12192000"/>
              <a:gd name="connsiteY55" fmla="*/ 405128 h 4939827"/>
              <a:gd name="connsiteX56" fmla="*/ 9816083 w 12192000"/>
              <a:gd name="connsiteY56" fmla="*/ 416573 h 4939827"/>
              <a:gd name="connsiteX57" fmla="*/ 9936741 w 12192000"/>
              <a:gd name="connsiteY57" fmla="*/ 437044 h 4939827"/>
              <a:gd name="connsiteX58" fmla="*/ 10050093 w 12192000"/>
              <a:gd name="connsiteY58" fmla="*/ 443783 h 4939827"/>
              <a:gd name="connsiteX59" fmla="*/ 10130090 w 12192000"/>
              <a:gd name="connsiteY59" fmla="*/ 459520 h 4939827"/>
              <a:gd name="connsiteX60" fmla="*/ 10173456 w 12192000"/>
              <a:gd name="connsiteY60" fmla="*/ 457749 h 4939827"/>
              <a:gd name="connsiteX61" fmla="*/ 10218232 w 12192000"/>
              <a:gd name="connsiteY61" fmla="*/ 459820 h 4939827"/>
              <a:gd name="connsiteX62" fmla="*/ 10354176 w 12192000"/>
              <a:gd name="connsiteY62" fmla="*/ 471377 h 4939827"/>
              <a:gd name="connsiteX63" fmla="*/ 10430681 w 12192000"/>
              <a:gd name="connsiteY63" fmla="*/ 481226 h 4939827"/>
              <a:gd name="connsiteX64" fmla="*/ 10478169 w 12192000"/>
              <a:gd name="connsiteY64" fmla="*/ 481774 h 4939827"/>
              <a:gd name="connsiteX65" fmla="*/ 10540907 w 12192000"/>
              <a:gd name="connsiteY65" fmla="*/ 485607 h 4939827"/>
              <a:gd name="connsiteX66" fmla="*/ 10614941 w 12192000"/>
              <a:gd name="connsiteY66" fmla="*/ 487592 h 4939827"/>
              <a:gd name="connsiteX67" fmla="*/ 10674098 w 12192000"/>
              <a:gd name="connsiteY67" fmla="*/ 521656 h 4939827"/>
              <a:gd name="connsiteX68" fmla="*/ 10874834 w 12192000"/>
              <a:gd name="connsiteY68" fmla="*/ 574867 h 4939827"/>
              <a:gd name="connsiteX69" fmla="*/ 10944981 w 12192000"/>
              <a:gd name="connsiteY69" fmla="*/ 615042 h 4939827"/>
              <a:gd name="connsiteX70" fmla="*/ 11006376 w 12192000"/>
              <a:gd name="connsiteY70" fmla="*/ 645957 h 4939827"/>
              <a:gd name="connsiteX71" fmla="*/ 11076308 w 12192000"/>
              <a:gd name="connsiteY71" fmla="*/ 675698 h 4939827"/>
              <a:gd name="connsiteX72" fmla="*/ 11148789 w 12192000"/>
              <a:gd name="connsiteY72" fmla="*/ 685041 h 4939827"/>
              <a:gd name="connsiteX73" fmla="*/ 11249129 w 12192000"/>
              <a:gd name="connsiteY73" fmla="*/ 684218 h 4939827"/>
              <a:gd name="connsiteX74" fmla="*/ 11299915 w 12192000"/>
              <a:gd name="connsiteY74" fmla="*/ 692177 h 4939827"/>
              <a:gd name="connsiteX75" fmla="*/ 11386973 w 12192000"/>
              <a:gd name="connsiteY75" fmla="*/ 708209 h 4939827"/>
              <a:gd name="connsiteX76" fmla="*/ 11500105 w 12192000"/>
              <a:gd name="connsiteY76" fmla="*/ 735014 h 4939827"/>
              <a:gd name="connsiteX77" fmla="*/ 11621735 w 12192000"/>
              <a:gd name="connsiteY77" fmla="*/ 789584 h 4939827"/>
              <a:gd name="connsiteX78" fmla="*/ 11691200 w 12192000"/>
              <a:gd name="connsiteY78" fmla="*/ 867902 h 4939827"/>
              <a:gd name="connsiteX79" fmla="*/ 11819427 w 12192000"/>
              <a:gd name="connsiteY79" fmla="*/ 911634 h 4939827"/>
              <a:gd name="connsiteX80" fmla="*/ 11969720 w 12192000"/>
              <a:gd name="connsiteY80" fmla="*/ 964737 h 4939827"/>
              <a:gd name="connsiteX81" fmla="*/ 12055766 w 12192000"/>
              <a:gd name="connsiteY81" fmla="*/ 991268 h 4939827"/>
              <a:gd name="connsiteX82" fmla="*/ 12171539 w 12192000"/>
              <a:gd name="connsiteY82" fmla="*/ 995427 h 4939827"/>
              <a:gd name="connsiteX83" fmla="*/ 12187831 w 12192000"/>
              <a:gd name="connsiteY83" fmla="*/ 996580 h 4939827"/>
              <a:gd name="connsiteX84" fmla="*/ 12192000 w 12192000"/>
              <a:gd name="connsiteY84" fmla="*/ 996726 h 4939827"/>
              <a:gd name="connsiteX85" fmla="*/ 12192000 w 12192000"/>
              <a:gd name="connsiteY85" fmla="*/ 4939827 h 4939827"/>
              <a:gd name="connsiteX86" fmla="*/ 0 w 12192000"/>
              <a:gd name="connsiteY86" fmla="*/ 4939827 h 4939827"/>
              <a:gd name="connsiteX87" fmla="*/ 0 w 12192000"/>
              <a:gd name="connsiteY87" fmla="*/ 512043 h 4939827"/>
              <a:gd name="connsiteX88" fmla="*/ 7381 w 12192000"/>
              <a:gd name="connsiteY88" fmla="*/ 512580 h 4939827"/>
              <a:gd name="connsiteX89" fmla="*/ 100029 w 12192000"/>
              <a:gd name="connsiteY89" fmla="*/ 504758 h 4939827"/>
              <a:gd name="connsiteX90" fmla="*/ 155244 w 12192000"/>
              <a:gd name="connsiteY90" fmla="*/ 525130 h 4939827"/>
              <a:gd name="connsiteX91" fmla="*/ 254366 w 12192000"/>
              <a:gd name="connsiteY91" fmla="*/ 534449 h 4939827"/>
              <a:gd name="connsiteX92" fmla="*/ 447292 w 12192000"/>
              <a:gd name="connsiteY92" fmla="*/ 542725 h 4939827"/>
              <a:gd name="connsiteX93" fmla="*/ 628105 w 12192000"/>
              <a:gd name="connsiteY93" fmla="*/ 547853 h 4939827"/>
              <a:gd name="connsiteX94" fmla="*/ 783146 w 12192000"/>
              <a:gd name="connsiteY94" fmla="*/ 591799 h 4939827"/>
              <a:gd name="connsiteX95" fmla="*/ 1043676 w 12192000"/>
              <a:gd name="connsiteY95" fmla="*/ 591887 h 4939827"/>
              <a:gd name="connsiteX96" fmla="*/ 1281816 w 12192000"/>
              <a:gd name="connsiteY96" fmla="*/ 520946 h 4939827"/>
              <a:gd name="connsiteX97" fmla="*/ 1486347 w 12192000"/>
              <a:gd name="connsiteY97" fmla="*/ 487310 h 4939827"/>
              <a:gd name="connsiteX98" fmla="*/ 1568079 w 12192000"/>
              <a:gd name="connsiteY98" fmla="*/ 462531 h 4939827"/>
              <a:gd name="connsiteX99" fmla="*/ 1622516 w 12192000"/>
              <a:gd name="connsiteY99" fmla="*/ 466058 h 4939827"/>
              <a:gd name="connsiteX100" fmla="*/ 1655457 w 12192000"/>
              <a:gd name="connsiteY100" fmla="*/ 465359 h 4939827"/>
              <a:gd name="connsiteX101" fmla="*/ 1717454 w 12192000"/>
              <a:gd name="connsiteY101" fmla="*/ 417203 h 4939827"/>
              <a:gd name="connsiteX102" fmla="*/ 1913794 w 12192000"/>
              <a:gd name="connsiteY102" fmla="*/ 365255 h 4939827"/>
              <a:gd name="connsiteX103" fmla="*/ 2129762 w 12192000"/>
              <a:gd name="connsiteY103" fmla="*/ 367832 h 4939827"/>
              <a:gd name="connsiteX104" fmla="*/ 2376970 w 12192000"/>
              <a:gd name="connsiteY104" fmla="*/ 350129 h 4939827"/>
              <a:gd name="connsiteX105" fmla="*/ 2480155 w 12192000"/>
              <a:gd name="connsiteY105" fmla="*/ 359227 h 4939827"/>
              <a:gd name="connsiteX106" fmla="*/ 2586782 w 12192000"/>
              <a:gd name="connsiteY106" fmla="*/ 339352 h 4939827"/>
              <a:gd name="connsiteX107" fmla="*/ 2679617 w 12192000"/>
              <a:gd name="connsiteY107" fmla="*/ 305383 h 4939827"/>
              <a:gd name="connsiteX108" fmla="*/ 2788947 w 12192000"/>
              <a:gd name="connsiteY108" fmla="*/ 250375 h 4939827"/>
              <a:gd name="connsiteX109" fmla="*/ 2965530 w 12192000"/>
              <a:gd name="connsiteY109" fmla="*/ 245958 h 4939827"/>
              <a:gd name="connsiteX110" fmla="*/ 3103677 w 12192000"/>
              <a:gd name="connsiteY110" fmla="*/ 209527 h 4939827"/>
              <a:gd name="connsiteX111" fmla="*/ 3126759 w 12192000"/>
              <a:gd name="connsiteY111" fmla="*/ 211226 h 4939827"/>
              <a:gd name="connsiteX112" fmla="*/ 3164020 w 12192000"/>
              <a:gd name="connsiteY112" fmla="*/ 212779 h 4939827"/>
              <a:gd name="connsiteX113" fmla="*/ 3285019 w 12192000"/>
              <a:gd name="connsiteY113" fmla="*/ 220535 h 4939827"/>
              <a:gd name="connsiteX114" fmla="*/ 3365154 w 12192000"/>
              <a:gd name="connsiteY114" fmla="*/ 226416 h 4939827"/>
              <a:gd name="connsiteX115" fmla="*/ 3367507 w 12192000"/>
              <a:gd name="connsiteY115" fmla="*/ 225416 h 4939827"/>
              <a:gd name="connsiteX116" fmla="*/ 3387567 w 12192000"/>
              <a:gd name="connsiteY116" fmla="*/ 227103 h 4939827"/>
              <a:gd name="connsiteX117" fmla="*/ 3498001 w 12192000"/>
              <a:gd name="connsiteY117" fmla="*/ 231941 h 4939827"/>
              <a:gd name="connsiteX118" fmla="*/ 3561557 w 12192000"/>
              <a:gd name="connsiteY118" fmla="*/ 228095 h 4939827"/>
              <a:gd name="connsiteX119" fmla="*/ 3611920 w 12192000"/>
              <a:gd name="connsiteY119" fmla="*/ 218094 h 4939827"/>
              <a:gd name="connsiteX120" fmla="*/ 3620528 w 12192000"/>
              <a:gd name="connsiteY120" fmla="*/ 218788 h 4939827"/>
              <a:gd name="connsiteX121" fmla="*/ 3620766 w 12192000"/>
              <a:gd name="connsiteY121" fmla="*/ 218511 h 4939827"/>
              <a:gd name="connsiteX122" fmla="*/ 3629977 w 12192000"/>
              <a:gd name="connsiteY122" fmla="*/ 218664 h 4939827"/>
              <a:gd name="connsiteX123" fmla="*/ 3636217 w 12192000"/>
              <a:gd name="connsiteY123" fmla="*/ 220048 h 4939827"/>
              <a:gd name="connsiteX124" fmla="*/ 3709484 w 12192000"/>
              <a:gd name="connsiteY124" fmla="*/ 186927 h 4939827"/>
              <a:gd name="connsiteX125" fmla="*/ 3761342 w 12192000"/>
              <a:gd name="connsiteY125" fmla="*/ 177474 h 4939827"/>
              <a:gd name="connsiteX126" fmla="*/ 3799748 w 12192000"/>
              <a:gd name="connsiteY126" fmla="*/ 167154 h 4939827"/>
              <a:gd name="connsiteX127" fmla="*/ 3922756 w 12192000"/>
              <a:gd name="connsiteY127" fmla="*/ 194044 h 4939827"/>
              <a:gd name="connsiteX128" fmla="*/ 4028476 w 12192000"/>
              <a:gd name="connsiteY128" fmla="*/ 223679 h 4939827"/>
              <a:gd name="connsiteX129" fmla="*/ 4191582 w 12192000"/>
              <a:gd name="connsiteY129" fmla="*/ 238952 h 4939827"/>
              <a:gd name="connsiteX130" fmla="*/ 4251024 w 12192000"/>
              <a:gd name="connsiteY130" fmla="*/ 240874 h 4939827"/>
              <a:gd name="connsiteX131" fmla="*/ 4355275 w 12192000"/>
              <a:gd name="connsiteY131" fmla="*/ 260205 h 4939827"/>
              <a:gd name="connsiteX132" fmla="*/ 4423807 w 12192000"/>
              <a:gd name="connsiteY132" fmla="*/ 270366 h 4939827"/>
              <a:gd name="connsiteX133" fmla="*/ 4558432 w 12192000"/>
              <a:gd name="connsiteY133" fmla="*/ 269194 h 4939827"/>
              <a:gd name="connsiteX134" fmla="*/ 4635061 w 12192000"/>
              <a:gd name="connsiteY134" fmla="*/ 280682 h 4939827"/>
              <a:gd name="connsiteX135" fmla="*/ 4807427 w 12192000"/>
              <a:gd name="connsiteY135" fmla="*/ 276835 h 4939827"/>
              <a:gd name="connsiteX136" fmla="*/ 5028933 w 12192000"/>
              <a:gd name="connsiteY136" fmla="*/ 183887 h 4939827"/>
              <a:gd name="connsiteX137" fmla="*/ 5093642 w 12192000"/>
              <a:gd name="connsiteY137" fmla="*/ 177214 h 4939827"/>
              <a:gd name="connsiteX138" fmla="*/ 5102642 w 12192000"/>
              <a:gd name="connsiteY138" fmla="*/ 186816 h 4939827"/>
              <a:gd name="connsiteX139" fmla="*/ 5193590 w 12192000"/>
              <a:gd name="connsiteY139" fmla="*/ 156458 h 4939827"/>
              <a:gd name="connsiteX140" fmla="*/ 5323922 w 12192000"/>
              <a:gd name="connsiteY140" fmla="*/ 146332 h 4939827"/>
              <a:gd name="connsiteX141" fmla="*/ 5421860 w 12192000"/>
              <a:gd name="connsiteY141" fmla="*/ 167298 h 4939827"/>
              <a:gd name="connsiteX142" fmla="*/ 5476948 w 12192000"/>
              <a:gd name="connsiteY142" fmla="*/ 173249 h 4939827"/>
              <a:gd name="connsiteX143" fmla="*/ 5516842 w 12192000"/>
              <a:gd name="connsiteY143" fmla="*/ 184018 h 4939827"/>
              <a:gd name="connsiteX144" fmla="*/ 5619415 w 12192000"/>
              <a:gd name="connsiteY144" fmla="*/ 176781 h 4939827"/>
              <a:gd name="connsiteX145" fmla="*/ 5789867 w 12192000"/>
              <a:gd name="connsiteY145" fmla="*/ 150304 h 4939827"/>
              <a:gd name="connsiteX146" fmla="*/ 5825953 w 12192000"/>
              <a:gd name="connsiteY146" fmla="*/ 147907 h 4939827"/>
              <a:gd name="connsiteX147" fmla="*/ 5856168 w 12192000"/>
              <a:gd name="connsiteY147" fmla="*/ 158719 h 4939827"/>
              <a:gd name="connsiteX148" fmla="*/ 5862476 w 12192000"/>
              <a:gd name="connsiteY148" fmla="*/ 172447 h 4939827"/>
              <a:gd name="connsiteX149" fmla="*/ 5882195 w 12192000"/>
              <a:gd name="connsiteY149" fmla="*/ 173195 h 4939827"/>
              <a:gd name="connsiteX150" fmla="*/ 5952585 w 12192000"/>
              <a:gd name="connsiteY150" fmla="*/ 161012 h 4939827"/>
              <a:gd name="connsiteX151" fmla="*/ 6001964 w 12192000"/>
              <a:gd name="connsiteY151" fmla="*/ 154786 h 4939827"/>
              <a:gd name="connsiteX152" fmla="*/ 6184207 w 12192000"/>
              <a:gd name="connsiteY152" fmla="*/ 132658 h 4939827"/>
              <a:gd name="connsiteX153" fmla="*/ 6415830 w 12192000"/>
              <a:gd name="connsiteY153" fmla="*/ 136006 h 4939827"/>
              <a:gd name="connsiteX154" fmla="*/ 6756965 w 12192000"/>
              <a:gd name="connsiteY154" fmla="*/ 57636 h 4939827"/>
              <a:gd name="connsiteX155" fmla="*/ 6819400 w 12192000"/>
              <a:gd name="connsiteY155" fmla="*/ 30742 h 4939827"/>
              <a:gd name="connsiteX156" fmla="*/ 6986370 w 12192000"/>
              <a:gd name="connsiteY156" fmla="*/ 12659 h 4939827"/>
              <a:gd name="connsiteX157" fmla="*/ 6989536 w 12192000"/>
              <a:gd name="connsiteY157" fmla="*/ 14528 h 4939827"/>
              <a:gd name="connsiteX158" fmla="*/ 7015933 w 12192000"/>
              <a:gd name="connsiteY158" fmla="*/ 9653 h 4939827"/>
              <a:gd name="connsiteX159" fmla="*/ 7020592 w 12192000"/>
              <a:gd name="connsiteY159" fmla="*/ 1651 h 4939827"/>
              <a:gd name="connsiteX160" fmla="*/ 7025905 w 12192000"/>
              <a:gd name="connsiteY16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83638 w 12192000"/>
              <a:gd name="connsiteY50" fmla="*/ 299924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622021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281371 w 12192000"/>
              <a:gd name="connsiteY19" fmla="*/ 256875 h 4939827"/>
              <a:gd name="connsiteX20" fmla="*/ 8381609 w 12192000"/>
              <a:gd name="connsiteY20" fmla="*/ 240618 h 4939827"/>
              <a:gd name="connsiteX21" fmla="*/ 8406759 w 12192000"/>
              <a:gd name="connsiteY21" fmla="*/ 232517 h 4939827"/>
              <a:gd name="connsiteX22" fmla="*/ 8426506 w 12192000"/>
              <a:gd name="connsiteY22" fmla="*/ 241842 h 4939827"/>
              <a:gd name="connsiteX23" fmla="*/ 8427949 w 12192000"/>
              <a:gd name="connsiteY23" fmla="*/ 240981 h 4939827"/>
              <a:gd name="connsiteX24" fmla="*/ 8441468 w 12192000"/>
              <a:gd name="connsiteY24" fmla="*/ 241157 h 4939827"/>
              <a:gd name="connsiteX25" fmla="*/ 8565757 w 12192000"/>
              <a:gd name="connsiteY25" fmla="*/ 255317 h 4939827"/>
              <a:gd name="connsiteX26" fmla="*/ 8573171 w 12192000"/>
              <a:gd name="connsiteY26" fmla="*/ 258426 h 4939827"/>
              <a:gd name="connsiteX27" fmla="*/ 8573548 w 12192000"/>
              <a:gd name="connsiteY27" fmla="*/ 258241 h 4939827"/>
              <a:gd name="connsiteX28" fmla="*/ 8622021 w 12192000"/>
              <a:gd name="connsiteY28" fmla="*/ 261028 h 4939827"/>
              <a:gd name="connsiteX29" fmla="*/ 8672650 w 12192000"/>
              <a:gd name="connsiteY29" fmla="*/ 254821 h 4939827"/>
              <a:gd name="connsiteX30" fmla="*/ 8785543 w 12192000"/>
              <a:gd name="connsiteY30" fmla="*/ 263406 h 4939827"/>
              <a:gd name="connsiteX31" fmla="*/ 8830588 w 12192000"/>
              <a:gd name="connsiteY31" fmla="*/ 265483 h 4939827"/>
              <a:gd name="connsiteX32" fmla="*/ 8905142 w 12192000"/>
              <a:gd name="connsiteY32" fmla="*/ 264958 h 4939827"/>
              <a:gd name="connsiteX33" fmla="*/ 8968582 w 12192000"/>
              <a:gd name="connsiteY33" fmla="*/ 262728 h 4939827"/>
              <a:gd name="connsiteX34" fmla="*/ 8972994 w 12192000"/>
              <a:gd name="connsiteY34" fmla="*/ 263284 h 4939827"/>
              <a:gd name="connsiteX35" fmla="*/ 9004605 w 12192000"/>
              <a:gd name="connsiteY35" fmla="*/ 258041 h 4939827"/>
              <a:gd name="connsiteX36" fmla="*/ 9016165 w 12192000"/>
              <a:gd name="connsiteY36" fmla="*/ 261258 h 4939827"/>
              <a:gd name="connsiteX37" fmla="*/ 9043297 w 12192000"/>
              <a:gd name="connsiteY37" fmla="*/ 281547 h 4939827"/>
              <a:gd name="connsiteX38" fmla="*/ 9048315 w 12192000"/>
              <a:gd name="connsiteY38" fmla="*/ 279264 h 4939827"/>
              <a:gd name="connsiteX39" fmla="*/ 9054706 w 12192000"/>
              <a:gd name="connsiteY39" fmla="*/ 278538 h 4939827"/>
              <a:gd name="connsiteX40" fmla="*/ 9070919 w 12192000"/>
              <a:gd name="connsiteY40" fmla="*/ 281810 h 4939827"/>
              <a:gd name="connsiteX41" fmla="*/ 9076813 w 12192000"/>
              <a:gd name="connsiteY41" fmla="*/ 283909 h 4939827"/>
              <a:gd name="connsiteX42" fmla="*/ 9085871 w 12192000"/>
              <a:gd name="connsiteY42" fmla="*/ 285133 h 4939827"/>
              <a:gd name="connsiteX43" fmla="*/ 9086159 w 12192000"/>
              <a:gd name="connsiteY43" fmla="*/ 284887 h 4939827"/>
              <a:gd name="connsiteX44" fmla="*/ 9134606 w 12192000"/>
              <a:gd name="connsiteY44" fmla="*/ 288168 h 4939827"/>
              <a:gd name="connsiteX45" fmla="*/ 9195590 w 12192000"/>
              <a:gd name="connsiteY45" fmla="*/ 279568 h 4939827"/>
              <a:gd name="connsiteX46" fmla="*/ 9219336 w 12192000"/>
              <a:gd name="connsiteY46" fmla="*/ 278133 h 4939827"/>
              <a:gd name="connsiteX47" fmla="*/ 9232362 w 12192000"/>
              <a:gd name="connsiteY47" fmla="*/ 275894 h 4939827"/>
              <a:gd name="connsiteX48" fmla="*/ 9283638 w 12192000"/>
              <a:gd name="connsiteY48" fmla="*/ 299924 h 4939827"/>
              <a:gd name="connsiteX49" fmla="*/ 9371484 w 12192000"/>
              <a:gd name="connsiteY49" fmla="*/ 329634 h 4939827"/>
              <a:gd name="connsiteX50" fmla="*/ 9404829 w 12192000"/>
              <a:gd name="connsiteY50" fmla="*/ 339038 h 4939827"/>
              <a:gd name="connsiteX51" fmla="*/ 9427021 w 12192000"/>
              <a:gd name="connsiteY51" fmla="*/ 358784 h 4939827"/>
              <a:gd name="connsiteX52" fmla="*/ 9670844 w 12192000"/>
              <a:gd name="connsiteY52" fmla="*/ 405128 h 4939827"/>
              <a:gd name="connsiteX53" fmla="*/ 9816083 w 12192000"/>
              <a:gd name="connsiteY53" fmla="*/ 416573 h 4939827"/>
              <a:gd name="connsiteX54" fmla="*/ 9936741 w 12192000"/>
              <a:gd name="connsiteY54" fmla="*/ 437044 h 4939827"/>
              <a:gd name="connsiteX55" fmla="*/ 10050093 w 12192000"/>
              <a:gd name="connsiteY55" fmla="*/ 443783 h 4939827"/>
              <a:gd name="connsiteX56" fmla="*/ 10130090 w 12192000"/>
              <a:gd name="connsiteY56" fmla="*/ 459520 h 4939827"/>
              <a:gd name="connsiteX57" fmla="*/ 10173456 w 12192000"/>
              <a:gd name="connsiteY57" fmla="*/ 457749 h 4939827"/>
              <a:gd name="connsiteX58" fmla="*/ 10218232 w 12192000"/>
              <a:gd name="connsiteY58" fmla="*/ 459820 h 4939827"/>
              <a:gd name="connsiteX59" fmla="*/ 10354176 w 12192000"/>
              <a:gd name="connsiteY59" fmla="*/ 471377 h 4939827"/>
              <a:gd name="connsiteX60" fmla="*/ 10430681 w 12192000"/>
              <a:gd name="connsiteY60" fmla="*/ 481226 h 4939827"/>
              <a:gd name="connsiteX61" fmla="*/ 10478169 w 12192000"/>
              <a:gd name="connsiteY61" fmla="*/ 481774 h 4939827"/>
              <a:gd name="connsiteX62" fmla="*/ 10540907 w 12192000"/>
              <a:gd name="connsiteY62" fmla="*/ 485607 h 4939827"/>
              <a:gd name="connsiteX63" fmla="*/ 10614941 w 12192000"/>
              <a:gd name="connsiteY63" fmla="*/ 487592 h 4939827"/>
              <a:gd name="connsiteX64" fmla="*/ 10674098 w 12192000"/>
              <a:gd name="connsiteY64" fmla="*/ 521656 h 4939827"/>
              <a:gd name="connsiteX65" fmla="*/ 10874834 w 12192000"/>
              <a:gd name="connsiteY65" fmla="*/ 574867 h 4939827"/>
              <a:gd name="connsiteX66" fmla="*/ 10944981 w 12192000"/>
              <a:gd name="connsiteY66" fmla="*/ 615042 h 4939827"/>
              <a:gd name="connsiteX67" fmla="*/ 11006376 w 12192000"/>
              <a:gd name="connsiteY67" fmla="*/ 645957 h 4939827"/>
              <a:gd name="connsiteX68" fmla="*/ 11076308 w 12192000"/>
              <a:gd name="connsiteY68" fmla="*/ 675698 h 4939827"/>
              <a:gd name="connsiteX69" fmla="*/ 11148789 w 12192000"/>
              <a:gd name="connsiteY69" fmla="*/ 685041 h 4939827"/>
              <a:gd name="connsiteX70" fmla="*/ 11249129 w 12192000"/>
              <a:gd name="connsiteY70" fmla="*/ 684218 h 4939827"/>
              <a:gd name="connsiteX71" fmla="*/ 11299915 w 12192000"/>
              <a:gd name="connsiteY71" fmla="*/ 692177 h 4939827"/>
              <a:gd name="connsiteX72" fmla="*/ 11386973 w 12192000"/>
              <a:gd name="connsiteY72" fmla="*/ 708209 h 4939827"/>
              <a:gd name="connsiteX73" fmla="*/ 11500105 w 12192000"/>
              <a:gd name="connsiteY73" fmla="*/ 735014 h 4939827"/>
              <a:gd name="connsiteX74" fmla="*/ 11621735 w 12192000"/>
              <a:gd name="connsiteY74" fmla="*/ 789584 h 4939827"/>
              <a:gd name="connsiteX75" fmla="*/ 11691200 w 12192000"/>
              <a:gd name="connsiteY75" fmla="*/ 867902 h 4939827"/>
              <a:gd name="connsiteX76" fmla="*/ 11819427 w 12192000"/>
              <a:gd name="connsiteY76" fmla="*/ 911634 h 4939827"/>
              <a:gd name="connsiteX77" fmla="*/ 11969720 w 12192000"/>
              <a:gd name="connsiteY77" fmla="*/ 964737 h 4939827"/>
              <a:gd name="connsiteX78" fmla="*/ 12055766 w 12192000"/>
              <a:gd name="connsiteY78" fmla="*/ 991268 h 4939827"/>
              <a:gd name="connsiteX79" fmla="*/ 12171539 w 12192000"/>
              <a:gd name="connsiteY79" fmla="*/ 995427 h 4939827"/>
              <a:gd name="connsiteX80" fmla="*/ 12187831 w 12192000"/>
              <a:gd name="connsiteY80" fmla="*/ 996580 h 4939827"/>
              <a:gd name="connsiteX81" fmla="*/ 12192000 w 12192000"/>
              <a:gd name="connsiteY81" fmla="*/ 996726 h 4939827"/>
              <a:gd name="connsiteX82" fmla="*/ 12192000 w 12192000"/>
              <a:gd name="connsiteY82" fmla="*/ 4939827 h 4939827"/>
              <a:gd name="connsiteX83" fmla="*/ 0 w 12192000"/>
              <a:gd name="connsiteY83" fmla="*/ 4939827 h 4939827"/>
              <a:gd name="connsiteX84" fmla="*/ 0 w 12192000"/>
              <a:gd name="connsiteY84" fmla="*/ 512043 h 4939827"/>
              <a:gd name="connsiteX85" fmla="*/ 7381 w 12192000"/>
              <a:gd name="connsiteY85" fmla="*/ 512580 h 4939827"/>
              <a:gd name="connsiteX86" fmla="*/ 100029 w 12192000"/>
              <a:gd name="connsiteY86" fmla="*/ 504758 h 4939827"/>
              <a:gd name="connsiteX87" fmla="*/ 155244 w 12192000"/>
              <a:gd name="connsiteY87" fmla="*/ 525130 h 4939827"/>
              <a:gd name="connsiteX88" fmla="*/ 254366 w 12192000"/>
              <a:gd name="connsiteY88" fmla="*/ 534449 h 4939827"/>
              <a:gd name="connsiteX89" fmla="*/ 447292 w 12192000"/>
              <a:gd name="connsiteY89" fmla="*/ 542725 h 4939827"/>
              <a:gd name="connsiteX90" fmla="*/ 628105 w 12192000"/>
              <a:gd name="connsiteY90" fmla="*/ 547853 h 4939827"/>
              <a:gd name="connsiteX91" fmla="*/ 783146 w 12192000"/>
              <a:gd name="connsiteY91" fmla="*/ 591799 h 4939827"/>
              <a:gd name="connsiteX92" fmla="*/ 1043676 w 12192000"/>
              <a:gd name="connsiteY92" fmla="*/ 591887 h 4939827"/>
              <a:gd name="connsiteX93" fmla="*/ 1281816 w 12192000"/>
              <a:gd name="connsiteY93" fmla="*/ 520946 h 4939827"/>
              <a:gd name="connsiteX94" fmla="*/ 1486347 w 12192000"/>
              <a:gd name="connsiteY94" fmla="*/ 487310 h 4939827"/>
              <a:gd name="connsiteX95" fmla="*/ 1568079 w 12192000"/>
              <a:gd name="connsiteY95" fmla="*/ 462531 h 4939827"/>
              <a:gd name="connsiteX96" fmla="*/ 1622516 w 12192000"/>
              <a:gd name="connsiteY96" fmla="*/ 466058 h 4939827"/>
              <a:gd name="connsiteX97" fmla="*/ 1655457 w 12192000"/>
              <a:gd name="connsiteY97" fmla="*/ 465359 h 4939827"/>
              <a:gd name="connsiteX98" fmla="*/ 1717454 w 12192000"/>
              <a:gd name="connsiteY98" fmla="*/ 417203 h 4939827"/>
              <a:gd name="connsiteX99" fmla="*/ 1913794 w 12192000"/>
              <a:gd name="connsiteY99" fmla="*/ 365255 h 4939827"/>
              <a:gd name="connsiteX100" fmla="*/ 2129762 w 12192000"/>
              <a:gd name="connsiteY100" fmla="*/ 367832 h 4939827"/>
              <a:gd name="connsiteX101" fmla="*/ 2376970 w 12192000"/>
              <a:gd name="connsiteY101" fmla="*/ 350129 h 4939827"/>
              <a:gd name="connsiteX102" fmla="*/ 2480155 w 12192000"/>
              <a:gd name="connsiteY102" fmla="*/ 359227 h 4939827"/>
              <a:gd name="connsiteX103" fmla="*/ 2586782 w 12192000"/>
              <a:gd name="connsiteY103" fmla="*/ 339352 h 4939827"/>
              <a:gd name="connsiteX104" fmla="*/ 2679617 w 12192000"/>
              <a:gd name="connsiteY104" fmla="*/ 305383 h 4939827"/>
              <a:gd name="connsiteX105" fmla="*/ 2788947 w 12192000"/>
              <a:gd name="connsiteY105" fmla="*/ 250375 h 4939827"/>
              <a:gd name="connsiteX106" fmla="*/ 2965530 w 12192000"/>
              <a:gd name="connsiteY106" fmla="*/ 245958 h 4939827"/>
              <a:gd name="connsiteX107" fmla="*/ 3103677 w 12192000"/>
              <a:gd name="connsiteY107" fmla="*/ 209527 h 4939827"/>
              <a:gd name="connsiteX108" fmla="*/ 3126759 w 12192000"/>
              <a:gd name="connsiteY108" fmla="*/ 211226 h 4939827"/>
              <a:gd name="connsiteX109" fmla="*/ 3164020 w 12192000"/>
              <a:gd name="connsiteY109" fmla="*/ 212779 h 4939827"/>
              <a:gd name="connsiteX110" fmla="*/ 3285019 w 12192000"/>
              <a:gd name="connsiteY110" fmla="*/ 220535 h 4939827"/>
              <a:gd name="connsiteX111" fmla="*/ 3365154 w 12192000"/>
              <a:gd name="connsiteY111" fmla="*/ 226416 h 4939827"/>
              <a:gd name="connsiteX112" fmla="*/ 3367507 w 12192000"/>
              <a:gd name="connsiteY112" fmla="*/ 225416 h 4939827"/>
              <a:gd name="connsiteX113" fmla="*/ 3387567 w 12192000"/>
              <a:gd name="connsiteY113" fmla="*/ 227103 h 4939827"/>
              <a:gd name="connsiteX114" fmla="*/ 3498001 w 12192000"/>
              <a:gd name="connsiteY114" fmla="*/ 231941 h 4939827"/>
              <a:gd name="connsiteX115" fmla="*/ 3561557 w 12192000"/>
              <a:gd name="connsiteY115" fmla="*/ 228095 h 4939827"/>
              <a:gd name="connsiteX116" fmla="*/ 3611920 w 12192000"/>
              <a:gd name="connsiteY116" fmla="*/ 218094 h 4939827"/>
              <a:gd name="connsiteX117" fmla="*/ 3620528 w 12192000"/>
              <a:gd name="connsiteY117" fmla="*/ 218788 h 4939827"/>
              <a:gd name="connsiteX118" fmla="*/ 3620766 w 12192000"/>
              <a:gd name="connsiteY118" fmla="*/ 218511 h 4939827"/>
              <a:gd name="connsiteX119" fmla="*/ 3629977 w 12192000"/>
              <a:gd name="connsiteY119" fmla="*/ 218664 h 4939827"/>
              <a:gd name="connsiteX120" fmla="*/ 3636217 w 12192000"/>
              <a:gd name="connsiteY120" fmla="*/ 220048 h 4939827"/>
              <a:gd name="connsiteX121" fmla="*/ 3709484 w 12192000"/>
              <a:gd name="connsiteY121" fmla="*/ 186927 h 4939827"/>
              <a:gd name="connsiteX122" fmla="*/ 3761342 w 12192000"/>
              <a:gd name="connsiteY122" fmla="*/ 177474 h 4939827"/>
              <a:gd name="connsiteX123" fmla="*/ 3799748 w 12192000"/>
              <a:gd name="connsiteY123" fmla="*/ 167154 h 4939827"/>
              <a:gd name="connsiteX124" fmla="*/ 3922756 w 12192000"/>
              <a:gd name="connsiteY124" fmla="*/ 194044 h 4939827"/>
              <a:gd name="connsiteX125" fmla="*/ 4028476 w 12192000"/>
              <a:gd name="connsiteY125" fmla="*/ 223679 h 4939827"/>
              <a:gd name="connsiteX126" fmla="*/ 4191582 w 12192000"/>
              <a:gd name="connsiteY126" fmla="*/ 238952 h 4939827"/>
              <a:gd name="connsiteX127" fmla="*/ 4251024 w 12192000"/>
              <a:gd name="connsiteY127" fmla="*/ 240874 h 4939827"/>
              <a:gd name="connsiteX128" fmla="*/ 4355275 w 12192000"/>
              <a:gd name="connsiteY128" fmla="*/ 260205 h 4939827"/>
              <a:gd name="connsiteX129" fmla="*/ 4423807 w 12192000"/>
              <a:gd name="connsiteY129" fmla="*/ 270366 h 4939827"/>
              <a:gd name="connsiteX130" fmla="*/ 4558432 w 12192000"/>
              <a:gd name="connsiteY130" fmla="*/ 269194 h 4939827"/>
              <a:gd name="connsiteX131" fmla="*/ 4635061 w 12192000"/>
              <a:gd name="connsiteY131" fmla="*/ 280682 h 4939827"/>
              <a:gd name="connsiteX132" fmla="*/ 4807427 w 12192000"/>
              <a:gd name="connsiteY132" fmla="*/ 276835 h 4939827"/>
              <a:gd name="connsiteX133" fmla="*/ 5028933 w 12192000"/>
              <a:gd name="connsiteY133" fmla="*/ 183887 h 4939827"/>
              <a:gd name="connsiteX134" fmla="*/ 5093642 w 12192000"/>
              <a:gd name="connsiteY134" fmla="*/ 177214 h 4939827"/>
              <a:gd name="connsiteX135" fmla="*/ 5102642 w 12192000"/>
              <a:gd name="connsiteY135" fmla="*/ 186816 h 4939827"/>
              <a:gd name="connsiteX136" fmla="*/ 5193590 w 12192000"/>
              <a:gd name="connsiteY136" fmla="*/ 156458 h 4939827"/>
              <a:gd name="connsiteX137" fmla="*/ 5323922 w 12192000"/>
              <a:gd name="connsiteY137" fmla="*/ 146332 h 4939827"/>
              <a:gd name="connsiteX138" fmla="*/ 5421860 w 12192000"/>
              <a:gd name="connsiteY138" fmla="*/ 167298 h 4939827"/>
              <a:gd name="connsiteX139" fmla="*/ 5476948 w 12192000"/>
              <a:gd name="connsiteY139" fmla="*/ 173249 h 4939827"/>
              <a:gd name="connsiteX140" fmla="*/ 5516842 w 12192000"/>
              <a:gd name="connsiteY140" fmla="*/ 184018 h 4939827"/>
              <a:gd name="connsiteX141" fmla="*/ 5619415 w 12192000"/>
              <a:gd name="connsiteY141" fmla="*/ 176781 h 4939827"/>
              <a:gd name="connsiteX142" fmla="*/ 5789867 w 12192000"/>
              <a:gd name="connsiteY142" fmla="*/ 150304 h 4939827"/>
              <a:gd name="connsiteX143" fmla="*/ 5825953 w 12192000"/>
              <a:gd name="connsiteY143" fmla="*/ 147907 h 4939827"/>
              <a:gd name="connsiteX144" fmla="*/ 5856168 w 12192000"/>
              <a:gd name="connsiteY144" fmla="*/ 158719 h 4939827"/>
              <a:gd name="connsiteX145" fmla="*/ 5862476 w 12192000"/>
              <a:gd name="connsiteY145" fmla="*/ 172447 h 4939827"/>
              <a:gd name="connsiteX146" fmla="*/ 5882195 w 12192000"/>
              <a:gd name="connsiteY146" fmla="*/ 173195 h 4939827"/>
              <a:gd name="connsiteX147" fmla="*/ 5952585 w 12192000"/>
              <a:gd name="connsiteY147" fmla="*/ 161012 h 4939827"/>
              <a:gd name="connsiteX148" fmla="*/ 6001964 w 12192000"/>
              <a:gd name="connsiteY148" fmla="*/ 154786 h 4939827"/>
              <a:gd name="connsiteX149" fmla="*/ 6184207 w 12192000"/>
              <a:gd name="connsiteY149" fmla="*/ 132658 h 4939827"/>
              <a:gd name="connsiteX150" fmla="*/ 6415830 w 12192000"/>
              <a:gd name="connsiteY150" fmla="*/ 136006 h 4939827"/>
              <a:gd name="connsiteX151" fmla="*/ 6756965 w 12192000"/>
              <a:gd name="connsiteY151" fmla="*/ 57636 h 4939827"/>
              <a:gd name="connsiteX152" fmla="*/ 6819400 w 12192000"/>
              <a:gd name="connsiteY152" fmla="*/ 30742 h 4939827"/>
              <a:gd name="connsiteX153" fmla="*/ 6986370 w 12192000"/>
              <a:gd name="connsiteY153" fmla="*/ 12659 h 4939827"/>
              <a:gd name="connsiteX154" fmla="*/ 6989536 w 12192000"/>
              <a:gd name="connsiteY154" fmla="*/ 14528 h 4939827"/>
              <a:gd name="connsiteX155" fmla="*/ 7015933 w 12192000"/>
              <a:gd name="connsiteY155" fmla="*/ 9653 h 4939827"/>
              <a:gd name="connsiteX156" fmla="*/ 7020592 w 12192000"/>
              <a:gd name="connsiteY156" fmla="*/ 1651 h 4939827"/>
              <a:gd name="connsiteX157" fmla="*/ 7025905 w 12192000"/>
              <a:gd name="connsiteY15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58681 w 12192000"/>
              <a:gd name="connsiteY16" fmla="*/ 219431 h 4939827"/>
              <a:gd name="connsiteX17" fmla="*/ 8126175 w 12192000"/>
              <a:gd name="connsiteY17" fmla="*/ 240005 h 4939827"/>
              <a:gd name="connsiteX18" fmla="*/ 8281371 w 12192000"/>
              <a:gd name="connsiteY18" fmla="*/ 256875 h 4939827"/>
              <a:gd name="connsiteX19" fmla="*/ 8381609 w 12192000"/>
              <a:gd name="connsiteY19" fmla="*/ 240618 h 4939827"/>
              <a:gd name="connsiteX20" fmla="*/ 8406759 w 12192000"/>
              <a:gd name="connsiteY20" fmla="*/ 232517 h 4939827"/>
              <a:gd name="connsiteX21" fmla="*/ 8426506 w 12192000"/>
              <a:gd name="connsiteY21" fmla="*/ 241842 h 4939827"/>
              <a:gd name="connsiteX22" fmla="*/ 8427949 w 12192000"/>
              <a:gd name="connsiteY22" fmla="*/ 240981 h 4939827"/>
              <a:gd name="connsiteX23" fmla="*/ 8441468 w 12192000"/>
              <a:gd name="connsiteY23" fmla="*/ 241157 h 4939827"/>
              <a:gd name="connsiteX24" fmla="*/ 8565757 w 12192000"/>
              <a:gd name="connsiteY24" fmla="*/ 255317 h 4939827"/>
              <a:gd name="connsiteX25" fmla="*/ 8573171 w 12192000"/>
              <a:gd name="connsiteY25" fmla="*/ 258426 h 4939827"/>
              <a:gd name="connsiteX26" fmla="*/ 8573548 w 12192000"/>
              <a:gd name="connsiteY26" fmla="*/ 258241 h 4939827"/>
              <a:gd name="connsiteX27" fmla="*/ 8622021 w 12192000"/>
              <a:gd name="connsiteY27" fmla="*/ 261028 h 4939827"/>
              <a:gd name="connsiteX28" fmla="*/ 8672650 w 12192000"/>
              <a:gd name="connsiteY28" fmla="*/ 254821 h 4939827"/>
              <a:gd name="connsiteX29" fmla="*/ 8785543 w 12192000"/>
              <a:gd name="connsiteY29" fmla="*/ 263406 h 4939827"/>
              <a:gd name="connsiteX30" fmla="*/ 8830588 w 12192000"/>
              <a:gd name="connsiteY30" fmla="*/ 265483 h 4939827"/>
              <a:gd name="connsiteX31" fmla="*/ 8905142 w 12192000"/>
              <a:gd name="connsiteY31" fmla="*/ 264958 h 4939827"/>
              <a:gd name="connsiteX32" fmla="*/ 8968582 w 12192000"/>
              <a:gd name="connsiteY32" fmla="*/ 262728 h 4939827"/>
              <a:gd name="connsiteX33" fmla="*/ 8972994 w 12192000"/>
              <a:gd name="connsiteY33" fmla="*/ 263284 h 4939827"/>
              <a:gd name="connsiteX34" fmla="*/ 9004605 w 12192000"/>
              <a:gd name="connsiteY34" fmla="*/ 258041 h 4939827"/>
              <a:gd name="connsiteX35" fmla="*/ 9016165 w 12192000"/>
              <a:gd name="connsiteY35" fmla="*/ 261258 h 4939827"/>
              <a:gd name="connsiteX36" fmla="*/ 9043297 w 12192000"/>
              <a:gd name="connsiteY36" fmla="*/ 281547 h 4939827"/>
              <a:gd name="connsiteX37" fmla="*/ 9048315 w 12192000"/>
              <a:gd name="connsiteY37" fmla="*/ 279264 h 4939827"/>
              <a:gd name="connsiteX38" fmla="*/ 9054706 w 12192000"/>
              <a:gd name="connsiteY38" fmla="*/ 278538 h 4939827"/>
              <a:gd name="connsiteX39" fmla="*/ 9070919 w 12192000"/>
              <a:gd name="connsiteY39" fmla="*/ 281810 h 4939827"/>
              <a:gd name="connsiteX40" fmla="*/ 9076813 w 12192000"/>
              <a:gd name="connsiteY40" fmla="*/ 283909 h 4939827"/>
              <a:gd name="connsiteX41" fmla="*/ 9085871 w 12192000"/>
              <a:gd name="connsiteY41" fmla="*/ 285133 h 4939827"/>
              <a:gd name="connsiteX42" fmla="*/ 9086159 w 12192000"/>
              <a:gd name="connsiteY42" fmla="*/ 284887 h 4939827"/>
              <a:gd name="connsiteX43" fmla="*/ 9134606 w 12192000"/>
              <a:gd name="connsiteY43" fmla="*/ 288168 h 4939827"/>
              <a:gd name="connsiteX44" fmla="*/ 9195590 w 12192000"/>
              <a:gd name="connsiteY44" fmla="*/ 279568 h 4939827"/>
              <a:gd name="connsiteX45" fmla="*/ 9219336 w 12192000"/>
              <a:gd name="connsiteY45" fmla="*/ 278133 h 4939827"/>
              <a:gd name="connsiteX46" fmla="*/ 9232362 w 12192000"/>
              <a:gd name="connsiteY46" fmla="*/ 275894 h 4939827"/>
              <a:gd name="connsiteX47" fmla="*/ 9283638 w 12192000"/>
              <a:gd name="connsiteY47" fmla="*/ 299924 h 4939827"/>
              <a:gd name="connsiteX48" fmla="*/ 9371484 w 12192000"/>
              <a:gd name="connsiteY48" fmla="*/ 329634 h 4939827"/>
              <a:gd name="connsiteX49" fmla="*/ 9404829 w 12192000"/>
              <a:gd name="connsiteY49" fmla="*/ 339038 h 4939827"/>
              <a:gd name="connsiteX50" fmla="*/ 9427021 w 12192000"/>
              <a:gd name="connsiteY50" fmla="*/ 358784 h 4939827"/>
              <a:gd name="connsiteX51" fmla="*/ 9670844 w 12192000"/>
              <a:gd name="connsiteY51" fmla="*/ 405128 h 4939827"/>
              <a:gd name="connsiteX52" fmla="*/ 9816083 w 12192000"/>
              <a:gd name="connsiteY52" fmla="*/ 416573 h 4939827"/>
              <a:gd name="connsiteX53" fmla="*/ 9936741 w 12192000"/>
              <a:gd name="connsiteY53" fmla="*/ 437044 h 4939827"/>
              <a:gd name="connsiteX54" fmla="*/ 10050093 w 12192000"/>
              <a:gd name="connsiteY54" fmla="*/ 443783 h 4939827"/>
              <a:gd name="connsiteX55" fmla="*/ 10130090 w 12192000"/>
              <a:gd name="connsiteY55" fmla="*/ 459520 h 4939827"/>
              <a:gd name="connsiteX56" fmla="*/ 10173456 w 12192000"/>
              <a:gd name="connsiteY56" fmla="*/ 457749 h 4939827"/>
              <a:gd name="connsiteX57" fmla="*/ 10218232 w 12192000"/>
              <a:gd name="connsiteY57" fmla="*/ 459820 h 4939827"/>
              <a:gd name="connsiteX58" fmla="*/ 10354176 w 12192000"/>
              <a:gd name="connsiteY58" fmla="*/ 471377 h 4939827"/>
              <a:gd name="connsiteX59" fmla="*/ 10430681 w 12192000"/>
              <a:gd name="connsiteY59" fmla="*/ 481226 h 4939827"/>
              <a:gd name="connsiteX60" fmla="*/ 10478169 w 12192000"/>
              <a:gd name="connsiteY60" fmla="*/ 481774 h 4939827"/>
              <a:gd name="connsiteX61" fmla="*/ 10540907 w 12192000"/>
              <a:gd name="connsiteY61" fmla="*/ 485607 h 4939827"/>
              <a:gd name="connsiteX62" fmla="*/ 10614941 w 12192000"/>
              <a:gd name="connsiteY62" fmla="*/ 487592 h 4939827"/>
              <a:gd name="connsiteX63" fmla="*/ 10674098 w 12192000"/>
              <a:gd name="connsiteY63" fmla="*/ 521656 h 4939827"/>
              <a:gd name="connsiteX64" fmla="*/ 10874834 w 12192000"/>
              <a:gd name="connsiteY64" fmla="*/ 574867 h 4939827"/>
              <a:gd name="connsiteX65" fmla="*/ 10944981 w 12192000"/>
              <a:gd name="connsiteY65" fmla="*/ 615042 h 4939827"/>
              <a:gd name="connsiteX66" fmla="*/ 11006376 w 12192000"/>
              <a:gd name="connsiteY66" fmla="*/ 645957 h 4939827"/>
              <a:gd name="connsiteX67" fmla="*/ 11076308 w 12192000"/>
              <a:gd name="connsiteY67" fmla="*/ 675698 h 4939827"/>
              <a:gd name="connsiteX68" fmla="*/ 11148789 w 12192000"/>
              <a:gd name="connsiteY68" fmla="*/ 685041 h 4939827"/>
              <a:gd name="connsiteX69" fmla="*/ 11249129 w 12192000"/>
              <a:gd name="connsiteY69" fmla="*/ 684218 h 4939827"/>
              <a:gd name="connsiteX70" fmla="*/ 11299915 w 12192000"/>
              <a:gd name="connsiteY70" fmla="*/ 692177 h 4939827"/>
              <a:gd name="connsiteX71" fmla="*/ 11386973 w 12192000"/>
              <a:gd name="connsiteY71" fmla="*/ 708209 h 4939827"/>
              <a:gd name="connsiteX72" fmla="*/ 11500105 w 12192000"/>
              <a:gd name="connsiteY72" fmla="*/ 735014 h 4939827"/>
              <a:gd name="connsiteX73" fmla="*/ 11621735 w 12192000"/>
              <a:gd name="connsiteY73" fmla="*/ 789584 h 4939827"/>
              <a:gd name="connsiteX74" fmla="*/ 11691200 w 12192000"/>
              <a:gd name="connsiteY74" fmla="*/ 867902 h 4939827"/>
              <a:gd name="connsiteX75" fmla="*/ 11819427 w 12192000"/>
              <a:gd name="connsiteY75" fmla="*/ 911634 h 4939827"/>
              <a:gd name="connsiteX76" fmla="*/ 11969720 w 12192000"/>
              <a:gd name="connsiteY76" fmla="*/ 964737 h 4939827"/>
              <a:gd name="connsiteX77" fmla="*/ 12055766 w 12192000"/>
              <a:gd name="connsiteY77" fmla="*/ 991268 h 4939827"/>
              <a:gd name="connsiteX78" fmla="*/ 12171539 w 12192000"/>
              <a:gd name="connsiteY78" fmla="*/ 995427 h 4939827"/>
              <a:gd name="connsiteX79" fmla="*/ 12187831 w 12192000"/>
              <a:gd name="connsiteY79" fmla="*/ 996580 h 4939827"/>
              <a:gd name="connsiteX80" fmla="*/ 12192000 w 12192000"/>
              <a:gd name="connsiteY80" fmla="*/ 996726 h 4939827"/>
              <a:gd name="connsiteX81" fmla="*/ 12192000 w 12192000"/>
              <a:gd name="connsiteY81" fmla="*/ 4939827 h 4939827"/>
              <a:gd name="connsiteX82" fmla="*/ 0 w 12192000"/>
              <a:gd name="connsiteY82" fmla="*/ 4939827 h 4939827"/>
              <a:gd name="connsiteX83" fmla="*/ 0 w 12192000"/>
              <a:gd name="connsiteY83" fmla="*/ 512043 h 4939827"/>
              <a:gd name="connsiteX84" fmla="*/ 7381 w 12192000"/>
              <a:gd name="connsiteY84" fmla="*/ 512580 h 4939827"/>
              <a:gd name="connsiteX85" fmla="*/ 100029 w 12192000"/>
              <a:gd name="connsiteY85" fmla="*/ 504758 h 4939827"/>
              <a:gd name="connsiteX86" fmla="*/ 155244 w 12192000"/>
              <a:gd name="connsiteY86" fmla="*/ 525130 h 4939827"/>
              <a:gd name="connsiteX87" fmla="*/ 254366 w 12192000"/>
              <a:gd name="connsiteY87" fmla="*/ 534449 h 4939827"/>
              <a:gd name="connsiteX88" fmla="*/ 447292 w 12192000"/>
              <a:gd name="connsiteY88" fmla="*/ 542725 h 4939827"/>
              <a:gd name="connsiteX89" fmla="*/ 628105 w 12192000"/>
              <a:gd name="connsiteY89" fmla="*/ 547853 h 4939827"/>
              <a:gd name="connsiteX90" fmla="*/ 783146 w 12192000"/>
              <a:gd name="connsiteY90" fmla="*/ 591799 h 4939827"/>
              <a:gd name="connsiteX91" fmla="*/ 1043676 w 12192000"/>
              <a:gd name="connsiteY91" fmla="*/ 591887 h 4939827"/>
              <a:gd name="connsiteX92" fmla="*/ 1281816 w 12192000"/>
              <a:gd name="connsiteY92" fmla="*/ 520946 h 4939827"/>
              <a:gd name="connsiteX93" fmla="*/ 1486347 w 12192000"/>
              <a:gd name="connsiteY93" fmla="*/ 487310 h 4939827"/>
              <a:gd name="connsiteX94" fmla="*/ 1568079 w 12192000"/>
              <a:gd name="connsiteY94" fmla="*/ 462531 h 4939827"/>
              <a:gd name="connsiteX95" fmla="*/ 1622516 w 12192000"/>
              <a:gd name="connsiteY95" fmla="*/ 466058 h 4939827"/>
              <a:gd name="connsiteX96" fmla="*/ 1655457 w 12192000"/>
              <a:gd name="connsiteY96" fmla="*/ 465359 h 4939827"/>
              <a:gd name="connsiteX97" fmla="*/ 1717454 w 12192000"/>
              <a:gd name="connsiteY97" fmla="*/ 417203 h 4939827"/>
              <a:gd name="connsiteX98" fmla="*/ 1913794 w 12192000"/>
              <a:gd name="connsiteY98" fmla="*/ 365255 h 4939827"/>
              <a:gd name="connsiteX99" fmla="*/ 2129762 w 12192000"/>
              <a:gd name="connsiteY99" fmla="*/ 367832 h 4939827"/>
              <a:gd name="connsiteX100" fmla="*/ 2376970 w 12192000"/>
              <a:gd name="connsiteY100" fmla="*/ 350129 h 4939827"/>
              <a:gd name="connsiteX101" fmla="*/ 2480155 w 12192000"/>
              <a:gd name="connsiteY101" fmla="*/ 359227 h 4939827"/>
              <a:gd name="connsiteX102" fmla="*/ 2586782 w 12192000"/>
              <a:gd name="connsiteY102" fmla="*/ 339352 h 4939827"/>
              <a:gd name="connsiteX103" fmla="*/ 2679617 w 12192000"/>
              <a:gd name="connsiteY103" fmla="*/ 305383 h 4939827"/>
              <a:gd name="connsiteX104" fmla="*/ 2788947 w 12192000"/>
              <a:gd name="connsiteY104" fmla="*/ 250375 h 4939827"/>
              <a:gd name="connsiteX105" fmla="*/ 2965530 w 12192000"/>
              <a:gd name="connsiteY105" fmla="*/ 245958 h 4939827"/>
              <a:gd name="connsiteX106" fmla="*/ 3103677 w 12192000"/>
              <a:gd name="connsiteY106" fmla="*/ 209527 h 4939827"/>
              <a:gd name="connsiteX107" fmla="*/ 3126759 w 12192000"/>
              <a:gd name="connsiteY107" fmla="*/ 211226 h 4939827"/>
              <a:gd name="connsiteX108" fmla="*/ 3164020 w 12192000"/>
              <a:gd name="connsiteY108" fmla="*/ 212779 h 4939827"/>
              <a:gd name="connsiteX109" fmla="*/ 3285019 w 12192000"/>
              <a:gd name="connsiteY109" fmla="*/ 220535 h 4939827"/>
              <a:gd name="connsiteX110" fmla="*/ 3365154 w 12192000"/>
              <a:gd name="connsiteY110" fmla="*/ 226416 h 4939827"/>
              <a:gd name="connsiteX111" fmla="*/ 3367507 w 12192000"/>
              <a:gd name="connsiteY111" fmla="*/ 225416 h 4939827"/>
              <a:gd name="connsiteX112" fmla="*/ 3387567 w 12192000"/>
              <a:gd name="connsiteY112" fmla="*/ 227103 h 4939827"/>
              <a:gd name="connsiteX113" fmla="*/ 3498001 w 12192000"/>
              <a:gd name="connsiteY113" fmla="*/ 231941 h 4939827"/>
              <a:gd name="connsiteX114" fmla="*/ 3561557 w 12192000"/>
              <a:gd name="connsiteY114" fmla="*/ 228095 h 4939827"/>
              <a:gd name="connsiteX115" fmla="*/ 3611920 w 12192000"/>
              <a:gd name="connsiteY115" fmla="*/ 218094 h 4939827"/>
              <a:gd name="connsiteX116" fmla="*/ 3620528 w 12192000"/>
              <a:gd name="connsiteY116" fmla="*/ 218788 h 4939827"/>
              <a:gd name="connsiteX117" fmla="*/ 3620766 w 12192000"/>
              <a:gd name="connsiteY117" fmla="*/ 218511 h 4939827"/>
              <a:gd name="connsiteX118" fmla="*/ 3629977 w 12192000"/>
              <a:gd name="connsiteY118" fmla="*/ 218664 h 4939827"/>
              <a:gd name="connsiteX119" fmla="*/ 3636217 w 12192000"/>
              <a:gd name="connsiteY119" fmla="*/ 220048 h 4939827"/>
              <a:gd name="connsiteX120" fmla="*/ 3709484 w 12192000"/>
              <a:gd name="connsiteY120" fmla="*/ 186927 h 4939827"/>
              <a:gd name="connsiteX121" fmla="*/ 3761342 w 12192000"/>
              <a:gd name="connsiteY121" fmla="*/ 177474 h 4939827"/>
              <a:gd name="connsiteX122" fmla="*/ 3799748 w 12192000"/>
              <a:gd name="connsiteY122" fmla="*/ 167154 h 4939827"/>
              <a:gd name="connsiteX123" fmla="*/ 3922756 w 12192000"/>
              <a:gd name="connsiteY123" fmla="*/ 194044 h 4939827"/>
              <a:gd name="connsiteX124" fmla="*/ 4028476 w 12192000"/>
              <a:gd name="connsiteY124" fmla="*/ 223679 h 4939827"/>
              <a:gd name="connsiteX125" fmla="*/ 4191582 w 12192000"/>
              <a:gd name="connsiteY125" fmla="*/ 238952 h 4939827"/>
              <a:gd name="connsiteX126" fmla="*/ 4251024 w 12192000"/>
              <a:gd name="connsiteY126" fmla="*/ 240874 h 4939827"/>
              <a:gd name="connsiteX127" fmla="*/ 4355275 w 12192000"/>
              <a:gd name="connsiteY127" fmla="*/ 260205 h 4939827"/>
              <a:gd name="connsiteX128" fmla="*/ 4423807 w 12192000"/>
              <a:gd name="connsiteY128" fmla="*/ 270366 h 4939827"/>
              <a:gd name="connsiteX129" fmla="*/ 4558432 w 12192000"/>
              <a:gd name="connsiteY129" fmla="*/ 269194 h 4939827"/>
              <a:gd name="connsiteX130" fmla="*/ 4635061 w 12192000"/>
              <a:gd name="connsiteY130" fmla="*/ 280682 h 4939827"/>
              <a:gd name="connsiteX131" fmla="*/ 4807427 w 12192000"/>
              <a:gd name="connsiteY131" fmla="*/ 276835 h 4939827"/>
              <a:gd name="connsiteX132" fmla="*/ 5028933 w 12192000"/>
              <a:gd name="connsiteY132" fmla="*/ 183887 h 4939827"/>
              <a:gd name="connsiteX133" fmla="*/ 5093642 w 12192000"/>
              <a:gd name="connsiteY133" fmla="*/ 177214 h 4939827"/>
              <a:gd name="connsiteX134" fmla="*/ 5102642 w 12192000"/>
              <a:gd name="connsiteY134" fmla="*/ 186816 h 4939827"/>
              <a:gd name="connsiteX135" fmla="*/ 5193590 w 12192000"/>
              <a:gd name="connsiteY135" fmla="*/ 156458 h 4939827"/>
              <a:gd name="connsiteX136" fmla="*/ 5323922 w 12192000"/>
              <a:gd name="connsiteY136" fmla="*/ 146332 h 4939827"/>
              <a:gd name="connsiteX137" fmla="*/ 5421860 w 12192000"/>
              <a:gd name="connsiteY137" fmla="*/ 167298 h 4939827"/>
              <a:gd name="connsiteX138" fmla="*/ 5476948 w 12192000"/>
              <a:gd name="connsiteY138" fmla="*/ 173249 h 4939827"/>
              <a:gd name="connsiteX139" fmla="*/ 5516842 w 12192000"/>
              <a:gd name="connsiteY139" fmla="*/ 184018 h 4939827"/>
              <a:gd name="connsiteX140" fmla="*/ 5619415 w 12192000"/>
              <a:gd name="connsiteY140" fmla="*/ 176781 h 4939827"/>
              <a:gd name="connsiteX141" fmla="*/ 5789867 w 12192000"/>
              <a:gd name="connsiteY141" fmla="*/ 150304 h 4939827"/>
              <a:gd name="connsiteX142" fmla="*/ 5825953 w 12192000"/>
              <a:gd name="connsiteY142" fmla="*/ 147907 h 4939827"/>
              <a:gd name="connsiteX143" fmla="*/ 5856168 w 12192000"/>
              <a:gd name="connsiteY143" fmla="*/ 158719 h 4939827"/>
              <a:gd name="connsiteX144" fmla="*/ 5862476 w 12192000"/>
              <a:gd name="connsiteY144" fmla="*/ 172447 h 4939827"/>
              <a:gd name="connsiteX145" fmla="*/ 5882195 w 12192000"/>
              <a:gd name="connsiteY145" fmla="*/ 173195 h 4939827"/>
              <a:gd name="connsiteX146" fmla="*/ 5952585 w 12192000"/>
              <a:gd name="connsiteY146" fmla="*/ 161012 h 4939827"/>
              <a:gd name="connsiteX147" fmla="*/ 6001964 w 12192000"/>
              <a:gd name="connsiteY147" fmla="*/ 154786 h 4939827"/>
              <a:gd name="connsiteX148" fmla="*/ 6184207 w 12192000"/>
              <a:gd name="connsiteY148" fmla="*/ 132658 h 4939827"/>
              <a:gd name="connsiteX149" fmla="*/ 6415830 w 12192000"/>
              <a:gd name="connsiteY149" fmla="*/ 136006 h 4939827"/>
              <a:gd name="connsiteX150" fmla="*/ 6756965 w 12192000"/>
              <a:gd name="connsiteY150" fmla="*/ 57636 h 4939827"/>
              <a:gd name="connsiteX151" fmla="*/ 6819400 w 12192000"/>
              <a:gd name="connsiteY151" fmla="*/ 30742 h 4939827"/>
              <a:gd name="connsiteX152" fmla="*/ 6986370 w 12192000"/>
              <a:gd name="connsiteY152" fmla="*/ 12659 h 4939827"/>
              <a:gd name="connsiteX153" fmla="*/ 6989536 w 12192000"/>
              <a:gd name="connsiteY153" fmla="*/ 14528 h 4939827"/>
              <a:gd name="connsiteX154" fmla="*/ 7015933 w 12192000"/>
              <a:gd name="connsiteY154" fmla="*/ 9653 h 4939827"/>
              <a:gd name="connsiteX155" fmla="*/ 7020592 w 12192000"/>
              <a:gd name="connsiteY155" fmla="*/ 1651 h 4939827"/>
              <a:gd name="connsiteX156" fmla="*/ 7025905 w 12192000"/>
              <a:gd name="connsiteY156" fmla="*/ 0 h 493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12192000" h="4939827">
                <a:moveTo>
                  <a:pt x="7025905" y="0"/>
                </a:moveTo>
                <a:lnTo>
                  <a:pt x="7032579" y="2808"/>
                </a:lnTo>
                <a:cubicBezTo>
                  <a:pt x="7044119" y="6590"/>
                  <a:pt x="7059062" y="10207"/>
                  <a:pt x="7079505" y="12971"/>
                </a:cubicBezTo>
                <a:cubicBezTo>
                  <a:pt x="7111522" y="10537"/>
                  <a:pt x="7122591" y="11519"/>
                  <a:pt x="7158791" y="12462"/>
                </a:cubicBezTo>
                <a:lnTo>
                  <a:pt x="7233338" y="24846"/>
                </a:lnTo>
                <a:cubicBezTo>
                  <a:pt x="7247177" y="23787"/>
                  <a:pt x="7254856" y="25962"/>
                  <a:pt x="7259791" y="29557"/>
                </a:cubicBezTo>
                <a:lnTo>
                  <a:pt x="7263923" y="35029"/>
                </a:lnTo>
                <a:lnTo>
                  <a:pt x="7281549" y="39654"/>
                </a:lnTo>
                <a:lnTo>
                  <a:pt x="7374735" y="65326"/>
                </a:lnTo>
                <a:lnTo>
                  <a:pt x="7376078" y="63849"/>
                </a:lnTo>
                <a:lnTo>
                  <a:pt x="7402026" y="60308"/>
                </a:lnTo>
                <a:lnTo>
                  <a:pt x="7415091" y="77403"/>
                </a:lnTo>
                <a:cubicBezTo>
                  <a:pt x="7421672" y="79965"/>
                  <a:pt x="7475806" y="92960"/>
                  <a:pt x="7488682" y="83440"/>
                </a:cubicBezTo>
                <a:cubicBezTo>
                  <a:pt x="7541625" y="94782"/>
                  <a:pt x="7683214" y="133614"/>
                  <a:pt x="7732750" y="145456"/>
                </a:cubicBezTo>
                <a:cubicBezTo>
                  <a:pt x="7748318" y="162765"/>
                  <a:pt x="7764581" y="171696"/>
                  <a:pt x="7785900" y="154493"/>
                </a:cubicBezTo>
                <a:cubicBezTo>
                  <a:pt x="7822539" y="158614"/>
                  <a:pt x="7915312" y="166523"/>
                  <a:pt x="7952584" y="170181"/>
                </a:cubicBezTo>
                <a:cubicBezTo>
                  <a:pt x="7998047" y="181004"/>
                  <a:pt x="8029749" y="207794"/>
                  <a:pt x="8058681" y="219431"/>
                </a:cubicBezTo>
                <a:cubicBezTo>
                  <a:pt x="8095466" y="185885"/>
                  <a:pt x="8090835" y="241759"/>
                  <a:pt x="8126175" y="240005"/>
                </a:cubicBezTo>
                <a:cubicBezTo>
                  <a:pt x="8163290" y="246246"/>
                  <a:pt x="8238799" y="256773"/>
                  <a:pt x="8281371" y="256875"/>
                </a:cubicBezTo>
                <a:cubicBezTo>
                  <a:pt x="8313651" y="251026"/>
                  <a:pt x="8346882" y="248570"/>
                  <a:pt x="8381609" y="240618"/>
                </a:cubicBezTo>
                <a:lnTo>
                  <a:pt x="8406759" y="232517"/>
                </a:lnTo>
                <a:lnTo>
                  <a:pt x="8426506" y="241842"/>
                </a:lnTo>
                <a:lnTo>
                  <a:pt x="8427949" y="240981"/>
                </a:lnTo>
                <a:cubicBezTo>
                  <a:pt x="8431925" y="239458"/>
                  <a:pt x="8436260" y="239096"/>
                  <a:pt x="8441468" y="241157"/>
                </a:cubicBezTo>
                <a:lnTo>
                  <a:pt x="8565757" y="255317"/>
                </a:lnTo>
                <a:lnTo>
                  <a:pt x="8573171" y="258426"/>
                </a:lnTo>
                <a:lnTo>
                  <a:pt x="8573548" y="258241"/>
                </a:lnTo>
                <a:cubicBezTo>
                  <a:pt x="8575650" y="258391"/>
                  <a:pt x="8618469" y="259217"/>
                  <a:pt x="8622021" y="261028"/>
                </a:cubicBezTo>
                <a:lnTo>
                  <a:pt x="8672650" y="254821"/>
                </a:lnTo>
                <a:cubicBezTo>
                  <a:pt x="8716151" y="260353"/>
                  <a:pt x="8748971" y="243487"/>
                  <a:pt x="8785543" y="263406"/>
                </a:cubicBezTo>
                <a:cubicBezTo>
                  <a:pt x="8826293" y="268498"/>
                  <a:pt x="8797654" y="254573"/>
                  <a:pt x="8830588" y="265483"/>
                </a:cubicBezTo>
                <a:cubicBezTo>
                  <a:pt x="8849202" y="267272"/>
                  <a:pt x="8877544" y="266277"/>
                  <a:pt x="8905142" y="264958"/>
                </a:cubicBezTo>
                <a:lnTo>
                  <a:pt x="8968582" y="262728"/>
                </a:lnTo>
                <a:lnTo>
                  <a:pt x="8972994" y="263284"/>
                </a:lnTo>
                <a:lnTo>
                  <a:pt x="9004605" y="258041"/>
                </a:lnTo>
                <a:lnTo>
                  <a:pt x="9016165" y="261258"/>
                </a:lnTo>
                <a:cubicBezTo>
                  <a:pt x="9028775" y="267579"/>
                  <a:pt x="9039083" y="277488"/>
                  <a:pt x="9043297" y="281547"/>
                </a:cubicBezTo>
                <a:lnTo>
                  <a:pt x="9048315" y="279264"/>
                </a:lnTo>
                <a:lnTo>
                  <a:pt x="9054706" y="278538"/>
                </a:lnTo>
                <a:lnTo>
                  <a:pt x="9070919" y="281810"/>
                </a:lnTo>
                <a:lnTo>
                  <a:pt x="9076813" y="283909"/>
                </a:lnTo>
                <a:cubicBezTo>
                  <a:pt x="9080948" y="285030"/>
                  <a:pt x="9083794" y="285362"/>
                  <a:pt x="9085871" y="285133"/>
                </a:cubicBezTo>
                <a:lnTo>
                  <a:pt x="9086159" y="284887"/>
                </a:lnTo>
                <a:lnTo>
                  <a:pt x="9134606" y="288168"/>
                </a:lnTo>
                <a:cubicBezTo>
                  <a:pt x="9149441" y="274272"/>
                  <a:pt x="9194106" y="309414"/>
                  <a:pt x="9195590" y="279568"/>
                </a:cubicBezTo>
                <a:cubicBezTo>
                  <a:pt x="9212898" y="284479"/>
                  <a:pt x="9220866" y="298055"/>
                  <a:pt x="9219336" y="278133"/>
                </a:cubicBezTo>
                <a:cubicBezTo>
                  <a:pt x="9225159" y="279201"/>
                  <a:pt x="9229164" y="278078"/>
                  <a:pt x="9232362" y="275894"/>
                </a:cubicBezTo>
                <a:lnTo>
                  <a:pt x="9283638" y="299924"/>
                </a:lnTo>
                <a:lnTo>
                  <a:pt x="9371484" y="329634"/>
                </a:lnTo>
                <a:lnTo>
                  <a:pt x="9404829" y="339038"/>
                </a:lnTo>
                <a:lnTo>
                  <a:pt x="9427021" y="358784"/>
                </a:lnTo>
                <a:cubicBezTo>
                  <a:pt x="9500124" y="364086"/>
                  <a:pt x="9604652" y="390635"/>
                  <a:pt x="9670844" y="405128"/>
                </a:cubicBezTo>
                <a:cubicBezTo>
                  <a:pt x="9688531" y="417998"/>
                  <a:pt x="9762277" y="426463"/>
                  <a:pt x="9816083" y="416573"/>
                </a:cubicBezTo>
                <a:lnTo>
                  <a:pt x="9936741" y="437044"/>
                </a:lnTo>
                <a:cubicBezTo>
                  <a:pt x="9978091" y="447025"/>
                  <a:pt x="10008641" y="443705"/>
                  <a:pt x="10050093" y="443783"/>
                </a:cubicBezTo>
                <a:cubicBezTo>
                  <a:pt x="10074709" y="448779"/>
                  <a:pt x="10088915" y="449258"/>
                  <a:pt x="10130090" y="459520"/>
                </a:cubicBezTo>
                <a:cubicBezTo>
                  <a:pt x="10137791" y="458564"/>
                  <a:pt x="10165777" y="459877"/>
                  <a:pt x="10173456" y="457749"/>
                </a:cubicBezTo>
                <a:lnTo>
                  <a:pt x="10218232" y="459820"/>
                </a:lnTo>
                <a:lnTo>
                  <a:pt x="10354176" y="471377"/>
                </a:lnTo>
                <a:cubicBezTo>
                  <a:pt x="10367946" y="478917"/>
                  <a:pt x="10417270" y="488110"/>
                  <a:pt x="10430681" y="481226"/>
                </a:cubicBezTo>
                <a:cubicBezTo>
                  <a:pt x="10441804" y="481366"/>
                  <a:pt x="10469025" y="490181"/>
                  <a:pt x="10478169" y="481774"/>
                </a:cubicBezTo>
                <a:cubicBezTo>
                  <a:pt x="10503830" y="488972"/>
                  <a:pt x="10531359" y="489751"/>
                  <a:pt x="10540907" y="485607"/>
                </a:cubicBezTo>
                <a:cubicBezTo>
                  <a:pt x="10569054" y="475472"/>
                  <a:pt x="10590882" y="489185"/>
                  <a:pt x="10614941" y="487592"/>
                </a:cubicBezTo>
                <a:cubicBezTo>
                  <a:pt x="10654657" y="492458"/>
                  <a:pt x="10645652" y="516778"/>
                  <a:pt x="10674098" y="521656"/>
                </a:cubicBezTo>
                <a:cubicBezTo>
                  <a:pt x="10737163" y="537583"/>
                  <a:pt x="10829686" y="559302"/>
                  <a:pt x="10874834" y="574867"/>
                </a:cubicBezTo>
                <a:cubicBezTo>
                  <a:pt x="10919981" y="590432"/>
                  <a:pt x="10878682" y="577481"/>
                  <a:pt x="10944981" y="615042"/>
                </a:cubicBezTo>
                <a:cubicBezTo>
                  <a:pt x="10976235" y="616974"/>
                  <a:pt x="10982969" y="648568"/>
                  <a:pt x="11006376" y="645957"/>
                </a:cubicBezTo>
                <a:cubicBezTo>
                  <a:pt x="11005343" y="630631"/>
                  <a:pt x="11047577" y="676048"/>
                  <a:pt x="11076308" y="675698"/>
                </a:cubicBezTo>
                <a:cubicBezTo>
                  <a:pt x="11093142" y="677175"/>
                  <a:pt x="11131116" y="681348"/>
                  <a:pt x="11148789" y="685041"/>
                </a:cubicBezTo>
                <a:cubicBezTo>
                  <a:pt x="11177310" y="688243"/>
                  <a:pt x="11217768" y="714725"/>
                  <a:pt x="11249129" y="684218"/>
                </a:cubicBezTo>
                <a:cubicBezTo>
                  <a:pt x="11276269" y="697037"/>
                  <a:pt x="11257432" y="693670"/>
                  <a:pt x="11299915" y="692177"/>
                </a:cubicBezTo>
                <a:cubicBezTo>
                  <a:pt x="11314401" y="703224"/>
                  <a:pt x="11371412" y="714421"/>
                  <a:pt x="11386973" y="708209"/>
                </a:cubicBezTo>
                <a:cubicBezTo>
                  <a:pt x="11425657" y="716286"/>
                  <a:pt x="11454555" y="715485"/>
                  <a:pt x="11500105" y="735014"/>
                </a:cubicBezTo>
                <a:cubicBezTo>
                  <a:pt x="11545172" y="751781"/>
                  <a:pt x="11573053" y="787789"/>
                  <a:pt x="11621735" y="789584"/>
                </a:cubicBezTo>
                <a:lnTo>
                  <a:pt x="11691200" y="867902"/>
                </a:lnTo>
                <a:cubicBezTo>
                  <a:pt x="11734106" y="911360"/>
                  <a:pt x="11773008" y="895495"/>
                  <a:pt x="11819427" y="911634"/>
                </a:cubicBezTo>
                <a:lnTo>
                  <a:pt x="11969720" y="964737"/>
                </a:lnTo>
                <a:cubicBezTo>
                  <a:pt x="12009110" y="978008"/>
                  <a:pt x="12010206" y="989588"/>
                  <a:pt x="12055766" y="991268"/>
                </a:cubicBezTo>
                <a:cubicBezTo>
                  <a:pt x="12105723" y="1003445"/>
                  <a:pt x="12068493" y="1020292"/>
                  <a:pt x="12171539" y="995427"/>
                </a:cubicBezTo>
                <a:cubicBezTo>
                  <a:pt x="12174929" y="995822"/>
                  <a:pt x="12180763" y="996228"/>
                  <a:pt x="12187831" y="996580"/>
                </a:cubicBezTo>
                <a:lnTo>
                  <a:pt x="12192000" y="996726"/>
                </a:lnTo>
                <a:lnTo>
                  <a:pt x="12192000" y="4939827"/>
                </a:lnTo>
                <a:lnTo>
                  <a:pt x="0" y="4939827"/>
                </a:lnTo>
                <a:lnTo>
                  <a:pt x="0" y="512043"/>
                </a:lnTo>
                <a:lnTo>
                  <a:pt x="7381" y="512580"/>
                </a:lnTo>
                <a:cubicBezTo>
                  <a:pt x="39359" y="514524"/>
                  <a:pt x="72732" y="514144"/>
                  <a:pt x="100029" y="504758"/>
                </a:cubicBezTo>
                <a:cubicBezTo>
                  <a:pt x="115935" y="525779"/>
                  <a:pt x="143126" y="489229"/>
                  <a:pt x="155244" y="525130"/>
                </a:cubicBezTo>
                <a:cubicBezTo>
                  <a:pt x="173881" y="522487"/>
                  <a:pt x="242791" y="514086"/>
                  <a:pt x="254366" y="534449"/>
                </a:cubicBezTo>
                <a:cubicBezTo>
                  <a:pt x="303041" y="537382"/>
                  <a:pt x="380161" y="541650"/>
                  <a:pt x="447292" y="542725"/>
                </a:cubicBezTo>
                <a:cubicBezTo>
                  <a:pt x="530282" y="553078"/>
                  <a:pt x="572130" y="539673"/>
                  <a:pt x="628105" y="547853"/>
                </a:cubicBezTo>
                <a:cubicBezTo>
                  <a:pt x="661608" y="509671"/>
                  <a:pt x="746152" y="605137"/>
                  <a:pt x="783146" y="591799"/>
                </a:cubicBezTo>
                <a:cubicBezTo>
                  <a:pt x="862499" y="590113"/>
                  <a:pt x="949481" y="579142"/>
                  <a:pt x="1043676" y="591887"/>
                </a:cubicBezTo>
                <a:cubicBezTo>
                  <a:pt x="1120353" y="576991"/>
                  <a:pt x="1172004" y="553592"/>
                  <a:pt x="1281816" y="520946"/>
                </a:cubicBezTo>
                <a:cubicBezTo>
                  <a:pt x="1339915" y="511282"/>
                  <a:pt x="1459480" y="554579"/>
                  <a:pt x="1486347" y="487310"/>
                </a:cubicBezTo>
                <a:cubicBezTo>
                  <a:pt x="1507765" y="532008"/>
                  <a:pt x="1539168" y="465954"/>
                  <a:pt x="1568079" y="462531"/>
                </a:cubicBezTo>
                <a:cubicBezTo>
                  <a:pt x="1587821" y="491525"/>
                  <a:pt x="1601468" y="469316"/>
                  <a:pt x="1622516" y="466058"/>
                </a:cubicBezTo>
                <a:cubicBezTo>
                  <a:pt x="1630056" y="483510"/>
                  <a:pt x="1647504" y="484261"/>
                  <a:pt x="1655457" y="465359"/>
                </a:cubicBezTo>
                <a:cubicBezTo>
                  <a:pt x="1651800" y="419723"/>
                  <a:pt x="1709718" y="447719"/>
                  <a:pt x="1717454" y="417203"/>
                </a:cubicBezTo>
                <a:cubicBezTo>
                  <a:pt x="1753115" y="414011"/>
                  <a:pt x="1882851" y="412376"/>
                  <a:pt x="1913794" y="365255"/>
                </a:cubicBezTo>
                <a:cubicBezTo>
                  <a:pt x="2001060" y="361067"/>
                  <a:pt x="2099559" y="366414"/>
                  <a:pt x="2129762" y="367832"/>
                </a:cubicBezTo>
                <a:cubicBezTo>
                  <a:pt x="2215380" y="355065"/>
                  <a:pt x="2248807" y="343296"/>
                  <a:pt x="2376970" y="350129"/>
                </a:cubicBezTo>
                <a:cubicBezTo>
                  <a:pt x="2393251" y="360463"/>
                  <a:pt x="2473371" y="379419"/>
                  <a:pt x="2480155" y="359227"/>
                </a:cubicBezTo>
                <a:cubicBezTo>
                  <a:pt x="2520060" y="359505"/>
                  <a:pt x="2561270" y="311415"/>
                  <a:pt x="2586782" y="339352"/>
                </a:cubicBezTo>
                <a:cubicBezTo>
                  <a:pt x="2585230" y="294982"/>
                  <a:pt x="2653633" y="316689"/>
                  <a:pt x="2679617" y="305383"/>
                </a:cubicBezTo>
                <a:cubicBezTo>
                  <a:pt x="2721434" y="266011"/>
                  <a:pt x="2746765" y="276002"/>
                  <a:pt x="2788947" y="250375"/>
                </a:cubicBezTo>
                <a:cubicBezTo>
                  <a:pt x="2851672" y="235447"/>
                  <a:pt x="2913075" y="252766"/>
                  <a:pt x="2965530" y="245958"/>
                </a:cubicBezTo>
                <a:cubicBezTo>
                  <a:pt x="3001911" y="238336"/>
                  <a:pt x="3090203" y="217828"/>
                  <a:pt x="3103677" y="209527"/>
                </a:cubicBezTo>
                <a:lnTo>
                  <a:pt x="3126759" y="211226"/>
                </a:lnTo>
                <a:cubicBezTo>
                  <a:pt x="3136908" y="211889"/>
                  <a:pt x="3148903" y="212490"/>
                  <a:pt x="3164020" y="212779"/>
                </a:cubicBezTo>
                <a:cubicBezTo>
                  <a:pt x="3225474" y="210084"/>
                  <a:pt x="3231859" y="218227"/>
                  <a:pt x="3285019" y="220535"/>
                </a:cubicBezTo>
                <a:cubicBezTo>
                  <a:pt x="3318541" y="222809"/>
                  <a:pt x="3359787" y="223898"/>
                  <a:pt x="3365154" y="226416"/>
                </a:cubicBezTo>
                <a:lnTo>
                  <a:pt x="3367507" y="225416"/>
                </a:lnTo>
                <a:cubicBezTo>
                  <a:pt x="3377583" y="223667"/>
                  <a:pt x="3383502" y="224760"/>
                  <a:pt x="3387567" y="227103"/>
                </a:cubicBezTo>
                <a:lnTo>
                  <a:pt x="3498001" y="231941"/>
                </a:lnTo>
                <a:cubicBezTo>
                  <a:pt x="3513569" y="226158"/>
                  <a:pt x="3539132" y="232525"/>
                  <a:pt x="3561557" y="228095"/>
                </a:cubicBezTo>
                <a:cubicBezTo>
                  <a:pt x="3574944" y="230843"/>
                  <a:pt x="3597426" y="216287"/>
                  <a:pt x="3611920" y="218094"/>
                </a:cubicBezTo>
                <a:lnTo>
                  <a:pt x="3620528" y="218788"/>
                </a:lnTo>
                <a:lnTo>
                  <a:pt x="3620766" y="218511"/>
                </a:lnTo>
                <a:cubicBezTo>
                  <a:pt x="3622780" y="218042"/>
                  <a:pt x="3625663" y="218038"/>
                  <a:pt x="3629977" y="218664"/>
                </a:cubicBezTo>
                <a:lnTo>
                  <a:pt x="3636217" y="220048"/>
                </a:lnTo>
                <a:lnTo>
                  <a:pt x="3709484" y="186927"/>
                </a:lnTo>
                <a:cubicBezTo>
                  <a:pt x="3731015" y="183190"/>
                  <a:pt x="3745790" y="180810"/>
                  <a:pt x="3761342" y="177474"/>
                </a:cubicBezTo>
                <a:lnTo>
                  <a:pt x="3799748" y="167154"/>
                </a:lnTo>
                <a:lnTo>
                  <a:pt x="3922756" y="194044"/>
                </a:lnTo>
                <a:cubicBezTo>
                  <a:pt x="3960877" y="203465"/>
                  <a:pt x="3965250" y="215357"/>
                  <a:pt x="4028476" y="223679"/>
                </a:cubicBezTo>
                <a:cubicBezTo>
                  <a:pt x="4088751" y="228019"/>
                  <a:pt x="4139112" y="248870"/>
                  <a:pt x="4191582" y="238952"/>
                </a:cubicBezTo>
                <a:cubicBezTo>
                  <a:pt x="4210842" y="254091"/>
                  <a:pt x="4229809" y="260810"/>
                  <a:pt x="4251024" y="240874"/>
                </a:cubicBezTo>
                <a:cubicBezTo>
                  <a:pt x="4306627" y="250935"/>
                  <a:pt x="4317066" y="281625"/>
                  <a:pt x="4355275" y="260205"/>
                </a:cubicBezTo>
                <a:cubicBezTo>
                  <a:pt x="4390577" y="327090"/>
                  <a:pt x="4385658" y="272111"/>
                  <a:pt x="4423807" y="270366"/>
                </a:cubicBezTo>
                <a:cubicBezTo>
                  <a:pt x="4457666" y="271864"/>
                  <a:pt x="4523223" y="267475"/>
                  <a:pt x="4558432" y="269194"/>
                </a:cubicBezTo>
                <a:cubicBezTo>
                  <a:pt x="4594553" y="230955"/>
                  <a:pt x="4596517" y="287120"/>
                  <a:pt x="4635061" y="280682"/>
                </a:cubicBezTo>
                <a:cubicBezTo>
                  <a:pt x="4676560" y="281955"/>
                  <a:pt x="4741782" y="292968"/>
                  <a:pt x="4807427" y="276835"/>
                </a:cubicBezTo>
                <a:cubicBezTo>
                  <a:pt x="4876769" y="256626"/>
                  <a:pt x="4951997" y="249407"/>
                  <a:pt x="5028933" y="183887"/>
                </a:cubicBezTo>
                <a:cubicBezTo>
                  <a:pt x="5044713" y="164149"/>
                  <a:pt x="5073685" y="161161"/>
                  <a:pt x="5093642" y="177214"/>
                </a:cubicBezTo>
                <a:cubicBezTo>
                  <a:pt x="5097077" y="179978"/>
                  <a:pt x="5100108" y="183212"/>
                  <a:pt x="5102642" y="186816"/>
                </a:cubicBezTo>
                <a:cubicBezTo>
                  <a:pt x="5150234" y="139156"/>
                  <a:pt x="5169674" y="190314"/>
                  <a:pt x="5193590" y="156458"/>
                </a:cubicBezTo>
                <a:cubicBezTo>
                  <a:pt x="5257854" y="151722"/>
                  <a:pt x="5301917" y="175841"/>
                  <a:pt x="5323922" y="146332"/>
                </a:cubicBezTo>
                <a:cubicBezTo>
                  <a:pt x="5355266" y="153538"/>
                  <a:pt x="5392601" y="198271"/>
                  <a:pt x="5421860" y="167298"/>
                </a:cubicBezTo>
                <a:cubicBezTo>
                  <a:pt x="5420630" y="196364"/>
                  <a:pt x="5461576" y="151467"/>
                  <a:pt x="5476948" y="173249"/>
                </a:cubicBezTo>
                <a:cubicBezTo>
                  <a:pt x="5487334" y="191763"/>
                  <a:pt x="5502178" y="182456"/>
                  <a:pt x="5516842" y="184018"/>
                </a:cubicBezTo>
                <a:cubicBezTo>
                  <a:pt x="5533140" y="200158"/>
                  <a:pt x="5599828" y="189750"/>
                  <a:pt x="5619415" y="176781"/>
                </a:cubicBezTo>
                <a:cubicBezTo>
                  <a:pt x="5690073" y="168499"/>
                  <a:pt x="5748631" y="186964"/>
                  <a:pt x="5789867" y="150304"/>
                </a:cubicBezTo>
                <a:cubicBezTo>
                  <a:pt x="5802836" y="146282"/>
                  <a:pt x="5814753" y="145947"/>
                  <a:pt x="5825953" y="147907"/>
                </a:cubicBezTo>
                <a:lnTo>
                  <a:pt x="5856168" y="158719"/>
                </a:lnTo>
                <a:lnTo>
                  <a:pt x="5862476" y="172447"/>
                </a:lnTo>
                <a:lnTo>
                  <a:pt x="5882195" y="173195"/>
                </a:lnTo>
                <a:lnTo>
                  <a:pt x="5952585" y="161012"/>
                </a:lnTo>
                <a:cubicBezTo>
                  <a:pt x="5962273" y="166588"/>
                  <a:pt x="5992020" y="151579"/>
                  <a:pt x="6001964" y="154786"/>
                </a:cubicBezTo>
                <a:cubicBezTo>
                  <a:pt x="6061748" y="122178"/>
                  <a:pt x="6101539" y="131534"/>
                  <a:pt x="6184207" y="132658"/>
                </a:cubicBezTo>
                <a:cubicBezTo>
                  <a:pt x="6266582" y="127016"/>
                  <a:pt x="6286876" y="151859"/>
                  <a:pt x="6415830" y="136006"/>
                </a:cubicBezTo>
                <a:cubicBezTo>
                  <a:pt x="6563502" y="116945"/>
                  <a:pt x="6684679" y="79367"/>
                  <a:pt x="6756965" y="57636"/>
                </a:cubicBezTo>
                <a:cubicBezTo>
                  <a:pt x="6761544" y="48663"/>
                  <a:pt x="6812642" y="36519"/>
                  <a:pt x="6819400" y="30742"/>
                </a:cubicBezTo>
                <a:lnTo>
                  <a:pt x="6986370" y="12659"/>
                </a:lnTo>
                <a:lnTo>
                  <a:pt x="6989536" y="14528"/>
                </a:lnTo>
                <a:cubicBezTo>
                  <a:pt x="7002946" y="17364"/>
                  <a:pt x="7010700" y="14716"/>
                  <a:pt x="7015933" y="9653"/>
                </a:cubicBezTo>
                <a:lnTo>
                  <a:pt x="7020592" y="1651"/>
                </a:lnTo>
                <a:lnTo>
                  <a:pt x="702590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82DDF6E-B9BA-2CAB-9F48-7E381DCEC8F5}"/>
              </a:ext>
            </a:extLst>
          </p:cNvPr>
          <p:cNvSpPr>
            <a:spLocks noGrp="1"/>
          </p:cNvSpPr>
          <p:nvPr>
            <p:ph type="title"/>
          </p:nvPr>
        </p:nvSpPr>
        <p:spPr>
          <a:xfrm>
            <a:off x="1184744" y="5198168"/>
            <a:ext cx="9859618" cy="642797"/>
          </a:xfrm>
        </p:spPr>
        <p:txBody>
          <a:bodyPr vert="horz" lIns="91440" tIns="45720" rIns="91440" bIns="45720" rtlCol="0" anchor="b">
            <a:normAutofit/>
          </a:bodyPr>
          <a:lstStyle/>
          <a:p>
            <a:pPr algn="ctr"/>
            <a:r>
              <a:rPr lang="en-US" sz="3600" dirty="0"/>
              <a:t>Background Knowledge About The Dataset </a:t>
            </a:r>
          </a:p>
        </p:txBody>
      </p:sp>
      <p:sp>
        <p:nvSpPr>
          <p:cNvPr id="17" name="Freeform: Shape 16">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7950" y="647758"/>
            <a:ext cx="8355105" cy="439265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CF6A7731-0B2E-A7F8-637C-690F47D49E24}"/>
              </a:ext>
            </a:extLst>
          </p:cNvPr>
          <p:cNvPicPr>
            <a:picLocks noGrp="1" noChangeAspect="1"/>
          </p:cNvPicPr>
          <p:nvPr>
            <p:ph idx="1"/>
          </p:nvPr>
        </p:nvPicPr>
        <p:blipFill rotWithShape="1">
          <a:blip r:embed="rId3"/>
          <a:srcRect t="4186" b="20673"/>
          <a:stretch/>
        </p:blipFill>
        <p:spPr>
          <a:xfrm>
            <a:off x="2079812" y="805516"/>
            <a:ext cx="8032376" cy="4074026"/>
          </a:xfrm>
          <a:prstGeom prst="rect">
            <a:avLst/>
          </a:prstGeom>
        </p:spPr>
      </p:pic>
    </p:spTree>
    <p:extLst>
      <p:ext uri="{BB962C8B-B14F-4D97-AF65-F5344CB8AC3E}">
        <p14:creationId xmlns:p14="http://schemas.microsoft.com/office/powerpoint/2010/main" val="2970002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4A41-46BB-DD57-F88C-E11C3858BC87}"/>
              </a:ext>
            </a:extLst>
          </p:cNvPr>
          <p:cNvSpPr>
            <a:spLocks noGrp="1"/>
          </p:cNvSpPr>
          <p:nvPr>
            <p:ph type="title"/>
          </p:nvPr>
        </p:nvSpPr>
        <p:spPr>
          <a:xfrm>
            <a:off x="876693" y="741391"/>
            <a:ext cx="3455821" cy="1616203"/>
          </a:xfrm>
        </p:spPr>
        <p:txBody>
          <a:bodyPr vert="horz" lIns="91440" tIns="45720" rIns="91440" bIns="45720" rtlCol="0" anchor="b">
            <a:normAutofit/>
          </a:bodyPr>
          <a:lstStyle/>
          <a:p>
            <a:r>
              <a:rPr lang="en-US" sz="3200" b="1" i="0" kern="1200">
                <a:solidFill>
                  <a:schemeClr val="tx1"/>
                </a:solidFill>
                <a:effectLst/>
                <a:latin typeface="+mj-lt"/>
                <a:ea typeface="+mj-ea"/>
                <a:cs typeface="+mj-cs"/>
              </a:rPr>
              <a:t>Business &amp; Goal of this project</a:t>
            </a:r>
            <a:br>
              <a:rPr lang="en-US" sz="3200" b="1" i="0" kern="1200">
                <a:solidFill>
                  <a:schemeClr val="tx1"/>
                </a:solidFill>
                <a:effectLst/>
                <a:latin typeface="+mj-lt"/>
                <a:ea typeface="+mj-ea"/>
                <a:cs typeface="+mj-cs"/>
              </a:rPr>
            </a:br>
            <a:endParaRPr lang="en-US" sz="3200" kern="1200" dirty="0">
              <a:solidFill>
                <a:schemeClr val="tx1"/>
              </a:solidFill>
              <a:latin typeface="+mj-lt"/>
              <a:ea typeface="+mj-ea"/>
              <a:cs typeface="+mj-cs"/>
            </a:endParaRPr>
          </a:p>
        </p:txBody>
      </p:sp>
      <p:sp>
        <p:nvSpPr>
          <p:cNvPr id="6" name="Content Placeholder 5">
            <a:extLst>
              <a:ext uri="{FF2B5EF4-FFF2-40B4-BE49-F238E27FC236}">
                <a16:creationId xmlns:a16="http://schemas.microsoft.com/office/drawing/2014/main" id="{55588634-B4BE-11EB-A8FB-9BAB940E38B0}"/>
              </a:ext>
            </a:extLst>
          </p:cNvPr>
          <p:cNvSpPr>
            <a:spLocks noGrp="1"/>
          </p:cNvSpPr>
          <p:nvPr>
            <p:ph idx="1"/>
          </p:nvPr>
        </p:nvSpPr>
        <p:spPr>
          <a:xfrm>
            <a:off x="876693" y="2533476"/>
            <a:ext cx="3455821" cy="3447832"/>
          </a:xfrm>
        </p:spPr>
        <p:txBody>
          <a:bodyPr vert="horz" lIns="91440" tIns="45720" rIns="91440" bIns="45720" rtlCol="0" anchor="t">
            <a:normAutofit/>
          </a:bodyPr>
          <a:lstStyle/>
          <a:p>
            <a:pPr>
              <a:spcAft>
                <a:spcPts val="600"/>
              </a:spcAft>
            </a:pPr>
            <a:r>
              <a:rPr lang="en-US" sz="1900" b="0" i="0" dirty="0">
                <a:effectLst/>
              </a:rPr>
              <a:t>Analyze the Employee dataset</a:t>
            </a:r>
          </a:p>
          <a:p>
            <a:pPr>
              <a:spcAft>
                <a:spcPts val="600"/>
              </a:spcAft>
            </a:pPr>
            <a:r>
              <a:rPr lang="en-US" sz="1900" b="0" i="0" dirty="0">
                <a:effectLst/>
              </a:rPr>
              <a:t>Identify key factors affecting performance ratings</a:t>
            </a:r>
          </a:p>
          <a:p>
            <a:pPr>
              <a:spcAft>
                <a:spcPts val="600"/>
              </a:spcAft>
            </a:pPr>
            <a:r>
              <a:rPr lang="en-US" sz="1900" b="0" i="0" dirty="0">
                <a:effectLst/>
              </a:rPr>
              <a:t>Accurately predict performance outcomes</a:t>
            </a:r>
          </a:p>
          <a:p>
            <a:pPr>
              <a:spcAft>
                <a:spcPts val="600"/>
              </a:spcAft>
            </a:pPr>
            <a:r>
              <a:rPr lang="en-US" sz="1900" b="0" i="0" dirty="0">
                <a:effectLst/>
              </a:rPr>
              <a:t>Inform HR decision-making</a:t>
            </a:r>
          </a:p>
          <a:p>
            <a:pPr>
              <a:spcAft>
                <a:spcPts val="600"/>
              </a:spcAft>
            </a:pPr>
            <a:r>
              <a:rPr lang="en-US" sz="1900" b="0" i="0" dirty="0">
                <a:effectLst/>
              </a:rPr>
              <a:t>Boost employee performance</a:t>
            </a:r>
          </a:p>
          <a:p>
            <a:pPr>
              <a:spcAft>
                <a:spcPts val="600"/>
              </a:spcAft>
            </a:pPr>
            <a:r>
              <a:rPr lang="en-US" sz="1900" b="0" i="0" dirty="0">
                <a:effectLst/>
              </a:rPr>
              <a:t>Support organizational growth.</a:t>
            </a:r>
          </a:p>
        </p:txBody>
      </p:sp>
      <p:pic>
        <p:nvPicPr>
          <p:cNvPr id="7" name="Picture 8" descr="Modern Performance Appraisals (Cartoon) – Innovation Evangelism">
            <a:extLst>
              <a:ext uri="{FF2B5EF4-FFF2-40B4-BE49-F238E27FC236}">
                <a16:creationId xmlns:a16="http://schemas.microsoft.com/office/drawing/2014/main" id="{A11740C6-DC68-46EC-A71C-D9FDBB03B1D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87672" y="1125504"/>
            <a:ext cx="6389346" cy="4616302"/>
          </a:xfrm>
          <a:prstGeom prst="rect">
            <a:avLst/>
          </a:prstGeom>
          <a:noFill/>
          <a:extLst>
            <a:ext uri="{909E8E84-426E-40DD-AFC4-6F175D3DCCD1}">
              <a14:hiddenFill xmlns:a14="http://schemas.microsoft.com/office/drawing/2010/main">
                <a:solidFill>
                  <a:srgbClr val="FFFFFF"/>
                </a:solidFill>
              </a14:hiddenFill>
            </a:ext>
          </a:extLst>
        </p:spPr>
      </p:pic>
      <p:grpSp>
        <p:nvGrpSpPr>
          <p:cNvPr id="1038" name="Group 1037">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039" name="Rectangle 1038">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53200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7B7DB-61CB-419F-34F9-D9BBE2AE2E11}"/>
              </a:ext>
            </a:extLst>
          </p:cNvPr>
          <p:cNvSpPr>
            <a:spLocks noGrp="1"/>
          </p:cNvSpPr>
          <p:nvPr>
            <p:ph type="title"/>
          </p:nvPr>
        </p:nvSpPr>
        <p:spPr/>
        <p:txBody>
          <a:bodyPr/>
          <a:lstStyle/>
          <a:p>
            <a:r>
              <a:rPr lang="en-AU" b="1" dirty="0"/>
              <a:t>Key Findings </a:t>
            </a:r>
          </a:p>
        </p:txBody>
      </p:sp>
      <p:graphicFrame>
        <p:nvGraphicFramePr>
          <p:cNvPr id="13" name="Content Placeholder 2">
            <a:extLst>
              <a:ext uri="{FF2B5EF4-FFF2-40B4-BE49-F238E27FC236}">
                <a16:creationId xmlns:a16="http://schemas.microsoft.com/office/drawing/2014/main" id="{19E8382D-195B-B39F-846B-439459CAA82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1052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26" name="Rectangle 3125">
            <a:extLst>
              <a:ext uri="{FF2B5EF4-FFF2-40B4-BE49-F238E27FC236}">
                <a16:creationId xmlns:a16="http://schemas.microsoft.com/office/drawing/2014/main" id="{DEA67D43-24F9-4F86-9147-C4C979316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7" name="Rectangle 3126">
            <a:extLst>
              <a:ext uri="{FF2B5EF4-FFF2-40B4-BE49-F238E27FC236}">
                <a16:creationId xmlns:a16="http://schemas.microsoft.com/office/drawing/2014/main" id="{950B084A-1B10-4A29-87DA-9179481E7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43855E-EE48-6D99-3C73-EDBFFB867628}"/>
              </a:ext>
            </a:extLst>
          </p:cNvPr>
          <p:cNvSpPr>
            <a:spLocks noGrp="1"/>
          </p:cNvSpPr>
          <p:nvPr>
            <p:ph type="title"/>
          </p:nvPr>
        </p:nvSpPr>
        <p:spPr>
          <a:xfrm>
            <a:off x="1774039" y="5164357"/>
            <a:ext cx="5011473" cy="1773936"/>
          </a:xfrm>
          <a:prstGeom prst="ellipse">
            <a:avLst/>
          </a:prstGeom>
        </p:spPr>
        <p:txBody>
          <a:bodyPr vert="horz" lIns="91440" tIns="45720" rIns="91440" bIns="45720" rtlCol="0" anchor="ctr">
            <a:normAutofit/>
          </a:bodyPr>
          <a:lstStyle/>
          <a:p>
            <a:pPr algn="r"/>
            <a:r>
              <a:rPr lang="en-US" sz="2800" b="1" i="0" dirty="0">
                <a:solidFill>
                  <a:schemeClr val="tx2"/>
                </a:solidFill>
              </a:rPr>
              <a:t>Department-wise Performance Rating</a:t>
            </a:r>
            <a:br>
              <a:rPr lang="en-US" sz="2800" b="1" dirty="0">
                <a:solidFill>
                  <a:schemeClr val="tx2"/>
                </a:solidFill>
              </a:rPr>
            </a:br>
            <a:endParaRPr lang="en-US" sz="2800" b="1" dirty="0">
              <a:solidFill>
                <a:schemeClr val="tx2"/>
              </a:solidFill>
            </a:endParaRPr>
          </a:p>
        </p:txBody>
      </p:sp>
      <p:pic>
        <p:nvPicPr>
          <p:cNvPr id="3074" name="Picture 2">
            <a:extLst>
              <a:ext uri="{FF2B5EF4-FFF2-40B4-BE49-F238E27FC236}">
                <a16:creationId xmlns:a16="http://schemas.microsoft.com/office/drawing/2014/main" id="{A77643F5-490D-81B4-F373-403BC5FABE9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724389" y="31527"/>
            <a:ext cx="6953429" cy="3615784"/>
          </a:xfrm>
          <a:prstGeom prst="rect">
            <a:avLst/>
          </a:prstGeom>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4FB716B-0DCF-A079-24A3-737714159D8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563972" y="3647311"/>
            <a:ext cx="9274262" cy="1669365"/>
          </a:xfrm>
          <a:prstGeom prst="rect">
            <a:avLst/>
          </a:prstGeom>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B9720D7-7B4B-748E-BCBD-01051CA2D4AE}"/>
              </a:ext>
            </a:extLst>
          </p:cNvPr>
          <p:cNvSpPr txBox="1"/>
          <p:nvPr/>
        </p:nvSpPr>
        <p:spPr>
          <a:xfrm>
            <a:off x="6387888" y="5036185"/>
            <a:ext cx="5029200" cy="1773936"/>
          </a:xfrm>
          <a:prstGeom prst="rect">
            <a:avLst/>
          </a:prstGeom>
        </p:spPr>
        <p:txBody>
          <a:bodyPr vert="horz" lIns="91440" tIns="45720" rIns="91440" bIns="45720" rtlCol="0" anchor="ctr">
            <a:normAutofit/>
          </a:bodyPr>
          <a:lstStyle/>
          <a:p>
            <a:pPr marL="571500" indent="-342900">
              <a:lnSpc>
                <a:spcPct val="90000"/>
              </a:lnSpc>
              <a:spcAft>
                <a:spcPts val="600"/>
              </a:spcAft>
              <a:buFont typeface="+mj-lt"/>
              <a:buAutoNum type="arabicPeriod"/>
            </a:pPr>
            <a:r>
              <a:rPr lang="en-US" sz="1600" b="0" i="0" dirty="0">
                <a:solidFill>
                  <a:schemeClr val="tx2"/>
                </a:solidFill>
                <a:effectLst/>
              </a:rPr>
              <a:t>Low</a:t>
            </a:r>
            <a:endParaRPr lang="en-US" sz="1600" dirty="0">
              <a:solidFill>
                <a:schemeClr val="tx2"/>
              </a:solidFill>
            </a:endParaRPr>
          </a:p>
          <a:p>
            <a:pPr marL="571500" indent="-342900">
              <a:lnSpc>
                <a:spcPct val="90000"/>
              </a:lnSpc>
              <a:spcAft>
                <a:spcPts val="600"/>
              </a:spcAft>
              <a:buFont typeface="+mj-lt"/>
              <a:buAutoNum type="arabicPeriod"/>
            </a:pPr>
            <a:r>
              <a:rPr lang="en-US" sz="1600" b="0" i="0" dirty="0">
                <a:solidFill>
                  <a:schemeClr val="tx2"/>
                </a:solidFill>
                <a:effectLst/>
              </a:rPr>
              <a:t>Good</a:t>
            </a:r>
            <a:endParaRPr lang="en-US" sz="1600" dirty="0">
              <a:solidFill>
                <a:schemeClr val="tx2"/>
              </a:solidFill>
            </a:endParaRPr>
          </a:p>
          <a:p>
            <a:pPr marL="571500" indent="-342900">
              <a:lnSpc>
                <a:spcPct val="90000"/>
              </a:lnSpc>
              <a:spcAft>
                <a:spcPts val="600"/>
              </a:spcAft>
              <a:buFont typeface="+mj-lt"/>
              <a:buAutoNum type="arabicPeriod"/>
            </a:pPr>
            <a:r>
              <a:rPr lang="en-US" sz="1600" b="1" i="0" dirty="0">
                <a:solidFill>
                  <a:schemeClr val="tx2"/>
                </a:solidFill>
                <a:effectLst/>
              </a:rPr>
              <a:t>Excellent</a:t>
            </a:r>
            <a:r>
              <a:rPr lang="en-US" sz="1600" b="0" i="0" dirty="0">
                <a:solidFill>
                  <a:schemeClr val="tx2"/>
                </a:solidFill>
                <a:effectLst/>
              </a:rPr>
              <a:t> - All the departments have almost 60-80% excellent employee performance rate</a:t>
            </a:r>
          </a:p>
          <a:p>
            <a:pPr marL="571500" indent="-342900">
              <a:lnSpc>
                <a:spcPct val="90000"/>
              </a:lnSpc>
              <a:spcAft>
                <a:spcPts val="600"/>
              </a:spcAft>
              <a:buFont typeface="+mj-lt"/>
              <a:buAutoNum type="arabicPeriod"/>
            </a:pPr>
            <a:r>
              <a:rPr lang="en-US" sz="1600" b="0" i="0" dirty="0">
                <a:solidFill>
                  <a:schemeClr val="tx2"/>
                </a:solidFill>
                <a:effectLst/>
              </a:rPr>
              <a:t>Outstanding</a:t>
            </a:r>
          </a:p>
        </p:txBody>
      </p:sp>
      <p:grpSp>
        <p:nvGrpSpPr>
          <p:cNvPr id="3128" name="Group 3127">
            <a:extLst>
              <a:ext uri="{FF2B5EF4-FFF2-40B4-BE49-F238E27FC236}">
                <a16:creationId xmlns:a16="http://schemas.microsoft.com/office/drawing/2014/main" id="{87B1703D-C777-44F3-9BF9-F646BB5249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9611" y="4683666"/>
            <a:ext cx="2514948" cy="2174333"/>
            <a:chOff x="-305" y="-4155"/>
            <a:chExt cx="2514948" cy="2174333"/>
          </a:xfrm>
        </p:grpSpPr>
        <p:sp>
          <p:nvSpPr>
            <p:cNvPr id="3122" name="Freeform: Shape 3121">
              <a:extLst>
                <a:ext uri="{FF2B5EF4-FFF2-40B4-BE49-F238E27FC236}">
                  <a16:creationId xmlns:a16="http://schemas.microsoft.com/office/drawing/2014/main" id="{BD2B2847-E73C-47D5-9B74-357C4F813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3" name="Freeform: Shape 3122">
              <a:extLst>
                <a:ext uri="{FF2B5EF4-FFF2-40B4-BE49-F238E27FC236}">
                  <a16:creationId xmlns:a16="http://schemas.microsoft.com/office/drawing/2014/main" id="{11F33014-1EB8-434D-8153-8774545E3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4" name="Freeform: Shape 3123">
              <a:extLst>
                <a:ext uri="{FF2B5EF4-FFF2-40B4-BE49-F238E27FC236}">
                  <a16:creationId xmlns:a16="http://schemas.microsoft.com/office/drawing/2014/main" id="{FF141D89-EBBE-452D-B6B8-BA042256BE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125" name="Freeform: Shape 3124">
              <a:extLst>
                <a:ext uri="{FF2B5EF4-FFF2-40B4-BE49-F238E27FC236}">
                  <a16:creationId xmlns:a16="http://schemas.microsoft.com/office/drawing/2014/main" id="{81D2A05E-7D47-46D2-AC04-9C35336F5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70588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467F378D-A000-47AE-83B2-D9954D8C9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Freeform: Shape 4106">
            <a:extLst>
              <a:ext uri="{FF2B5EF4-FFF2-40B4-BE49-F238E27FC236}">
                <a16:creationId xmlns:a16="http://schemas.microsoft.com/office/drawing/2014/main" id="{48E26863-5660-4928-984A-CA2CFC8F6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647" y="746626"/>
            <a:ext cx="3508037" cy="3365476"/>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09" name="Rectangle 6">
            <a:extLst>
              <a:ext uri="{FF2B5EF4-FFF2-40B4-BE49-F238E27FC236}">
                <a16:creationId xmlns:a16="http://schemas.microsoft.com/office/drawing/2014/main" id="{D7538F2A-6532-4E38-8354-21841BB0B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0065" y="580586"/>
            <a:ext cx="1027015" cy="258262"/>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1" name="Freeform: Shape 4110">
            <a:extLst>
              <a:ext uri="{FF2B5EF4-FFF2-40B4-BE49-F238E27FC236}">
                <a16:creationId xmlns:a16="http://schemas.microsoft.com/office/drawing/2014/main" id="{52F31131-35FC-4834-8E62-1D9DA3BE2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4148" y="746626"/>
            <a:ext cx="3508037" cy="3365476"/>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13" name="Freeform: Shape 4112">
            <a:extLst>
              <a:ext uri="{FF2B5EF4-FFF2-40B4-BE49-F238E27FC236}">
                <a16:creationId xmlns:a16="http://schemas.microsoft.com/office/drawing/2014/main" id="{E7AD7F70-85A5-463C-9B1F-3182B60F8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570" y="746626"/>
            <a:ext cx="3511296" cy="3365476"/>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15" name="Rectangle 6">
            <a:extLst>
              <a:ext uri="{FF2B5EF4-FFF2-40B4-BE49-F238E27FC236}">
                <a16:creationId xmlns:a16="http://schemas.microsoft.com/office/drawing/2014/main" id="{E5F002A4-1B0E-473E-AD7B-8346FB83B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22924" y="2300232"/>
            <a:ext cx="1027015" cy="258262"/>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117" name="Freeform: Shape 4116">
            <a:extLst>
              <a:ext uri="{FF2B5EF4-FFF2-40B4-BE49-F238E27FC236}">
                <a16:creationId xmlns:a16="http://schemas.microsoft.com/office/drawing/2014/main" id="{13AF7514-9DD7-4ADB-84DF-5D8B61E73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9" y="4298302"/>
            <a:ext cx="12192000" cy="2559698"/>
          </a:xfrm>
          <a:custGeom>
            <a:avLst/>
            <a:gdLst>
              <a:gd name="connsiteX0" fmla="*/ 1462415 w 12192000"/>
              <a:gd name="connsiteY0" fmla="*/ 0 h 2685062"/>
              <a:gd name="connsiteX1" fmla="*/ 1494432 w 12192000"/>
              <a:gd name="connsiteY1" fmla="*/ 2457 h 2685062"/>
              <a:gd name="connsiteX2" fmla="*/ 1523667 w 12192000"/>
              <a:gd name="connsiteY2" fmla="*/ 11778 h 2685062"/>
              <a:gd name="connsiteX3" fmla="*/ 1523067 w 12192000"/>
              <a:gd name="connsiteY3" fmla="*/ 14207 h 2685062"/>
              <a:gd name="connsiteX4" fmla="*/ 1527695 w 12192000"/>
              <a:gd name="connsiteY4" fmla="*/ 15715 h 2685062"/>
              <a:gd name="connsiteX5" fmla="*/ 1532258 w 12192000"/>
              <a:gd name="connsiteY5" fmla="*/ 14518 h 2685062"/>
              <a:gd name="connsiteX6" fmla="*/ 1537796 w 12192000"/>
              <a:gd name="connsiteY6" fmla="*/ 16283 h 2685062"/>
              <a:gd name="connsiteX7" fmla="*/ 1553041 w 12192000"/>
              <a:gd name="connsiteY7" fmla="*/ 20452 h 2685062"/>
              <a:gd name="connsiteX8" fmla="*/ 1557495 w 12192000"/>
              <a:gd name="connsiteY8" fmla="*/ 25861 h 2685062"/>
              <a:gd name="connsiteX9" fmla="*/ 1617448 w 12192000"/>
              <a:gd name="connsiteY9" fmla="*/ 40977 h 2685062"/>
              <a:gd name="connsiteX10" fmla="*/ 1636697 w 12192000"/>
              <a:gd name="connsiteY10" fmla="*/ 39108 h 2685062"/>
              <a:gd name="connsiteX11" fmla="*/ 1657286 w 12192000"/>
              <a:gd name="connsiteY11" fmla="*/ 49000 h 2685062"/>
              <a:gd name="connsiteX12" fmla="*/ 1719191 w 12192000"/>
              <a:gd name="connsiteY12" fmla="*/ 56920 h 2685062"/>
              <a:gd name="connsiteX13" fmla="*/ 1787126 w 12192000"/>
              <a:gd name="connsiteY13" fmla="*/ 71960 h 2685062"/>
              <a:gd name="connsiteX14" fmla="*/ 1834555 w 12192000"/>
              <a:gd name="connsiteY14" fmla="*/ 86590 h 2685062"/>
              <a:gd name="connsiteX15" fmla="*/ 1966070 w 12192000"/>
              <a:gd name="connsiteY15" fmla="*/ 103987 h 2685062"/>
              <a:gd name="connsiteX16" fmla="*/ 2188582 w 12192000"/>
              <a:gd name="connsiteY16" fmla="*/ 124532 h 2685062"/>
              <a:gd name="connsiteX17" fmla="*/ 2234811 w 12192000"/>
              <a:gd name="connsiteY17" fmla="*/ 130739 h 2685062"/>
              <a:gd name="connsiteX18" fmla="*/ 2270005 w 12192000"/>
              <a:gd name="connsiteY18" fmla="*/ 143358 h 2685062"/>
              <a:gd name="connsiteX19" fmla="*/ 2274208 w 12192000"/>
              <a:gd name="connsiteY19" fmla="*/ 152634 h 2685062"/>
              <a:gd name="connsiteX20" fmla="*/ 2298905 w 12192000"/>
              <a:gd name="connsiteY20" fmla="*/ 157215 h 2685062"/>
              <a:gd name="connsiteX21" fmla="*/ 2304521 w 12192000"/>
              <a:gd name="connsiteY21" fmla="*/ 159957 h 2685062"/>
              <a:gd name="connsiteX22" fmla="*/ 2337696 w 12192000"/>
              <a:gd name="connsiteY22" fmla="*/ 174150 h 2685062"/>
              <a:gd name="connsiteX23" fmla="*/ 2432112 w 12192000"/>
              <a:gd name="connsiteY23" fmla="*/ 166646 h 2685062"/>
              <a:gd name="connsiteX24" fmla="*/ 2500149 w 12192000"/>
              <a:gd name="connsiteY24" fmla="*/ 168723 h 2685062"/>
              <a:gd name="connsiteX25" fmla="*/ 2504776 w 12192000"/>
              <a:gd name="connsiteY25" fmla="*/ 171455 h 2685062"/>
              <a:gd name="connsiteX26" fmla="*/ 2507358 w 12192000"/>
              <a:gd name="connsiteY26" fmla="*/ 177677 h 2685062"/>
              <a:gd name="connsiteX27" fmla="*/ 2518847 w 12192000"/>
              <a:gd name="connsiteY27" fmla="*/ 180936 h 2685062"/>
              <a:gd name="connsiteX28" fmla="*/ 2528864 w 12192000"/>
              <a:gd name="connsiteY28" fmla="*/ 188517 h 2685062"/>
              <a:gd name="connsiteX29" fmla="*/ 2938613 w 12192000"/>
              <a:gd name="connsiteY29" fmla="*/ 248764 h 2685062"/>
              <a:gd name="connsiteX30" fmla="*/ 3132513 w 12192000"/>
              <a:gd name="connsiteY30" fmla="*/ 229282 h 2685062"/>
              <a:gd name="connsiteX31" fmla="*/ 3208657 w 12192000"/>
              <a:gd name="connsiteY31" fmla="*/ 230814 h 2685062"/>
              <a:gd name="connsiteX32" fmla="*/ 3217904 w 12192000"/>
              <a:gd name="connsiteY32" fmla="*/ 237375 h 2685062"/>
              <a:gd name="connsiteX33" fmla="*/ 3330150 w 12192000"/>
              <a:gd name="connsiteY33" fmla="*/ 214762 h 2685062"/>
              <a:gd name="connsiteX34" fmla="*/ 3480527 w 12192000"/>
              <a:gd name="connsiteY34" fmla="*/ 231960 h 2685062"/>
              <a:gd name="connsiteX35" fmla="*/ 3591806 w 12192000"/>
              <a:gd name="connsiteY35" fmla="*/ 253003 h 2685062"/>
              <a:gd name="connsiteX36" fmla="*/ 3655143 w 12192000"/>
              <a:gd name="connsiteY36" fmla="*/ 261318 h 2685062"/>
              <a:gd name="connsiteX37" fmla="*/ 3700191 w 12192000"/>
              <a:gd name="connsiteY37" fmla="*/ 271235 h 2685062"/>
              <a:gd name="connsiteX38" fmla="*/ 3820459 w 12192000"/>
              <a:gd name="connsiteY38" fmla="*/ 275675 h 2685062"/>
              <a:gd name="connsiteX39" fmla="*/ 4022158 w 12192000"/>
              <a:gd name="connsiteY39" fmla="*/ 274341 h 2685062"/>
              <a:gd name="connsiteX40" fmla="*/ 4164508 w 12192000"/>
              <a:gd name="connsiteY40" fmla="*/ 309117 h 2685062"/>
              <a:gd name="connsiteX41" fmla="*/ 4246843 w 12192000"/>
              <a:gd name="connsiteY41" fmla="*/ 292417 h 2685062"/>
              <a:gd name="connsiteX42" fmla="*/ 4337133 w 12192000"/>
              <a:gd name="connsiteY42" fmla="*/ 304707 h 2685062"/>
              <a:gd name="connsiteX43" fmla="*/ 4696109 w 12192000"/>
              <a:gd name="connsiteY43" fmla="*/ 300060 h 2685062"/>
              <a:gd name="connsiteX44" fmla="*/ 4928090 w 12192000"/>
              <a:gd name="connsiteY44" fmla="*/ 291457 h 2685062"/>
              <a:gd name="connsiteX45" fmla="*/ 4960316 w 12192000"/>
              <a:gd name="connsiteY45" fmla="*/ 287841 h 2685062"/>
              <a:gd name="connsiteX46" fmla="*/ 4960840 w 12192000"/>
              <a:gd name="connsiteY46" fmla="*/ 285406 h 2685062"/>
              <a:gd name="connsiteX47" fmla="*/ 4965958 w 12192000"/>
              <a:gd name="connsiteY47" fmla="*/ 284802 h 2685062"/>
              <a:gd name="connsiteX48" fmla="*/ 4969785 w 12192000"/>
              <a:gd name="connsiteY48" fmla="*/ 286778 h 2685062"/>
              <a:gd name="connsiteX49" fmla="*/ 4975889 w 12192000"/>
              <a:gd name="connsiteY49" fmla="*/ 286093 h 2685062"/>
              <a:gd name="connsiteX50" fmla="*/ 4992382 w 12192000"/>
              <a:gd name="connsiteY50" fmla="*/ 284871 h 2685062"/>
              <a:gd name="connsiteX51" fmla="*/ 4999094 w 12192000"/>
              <a:gd name="connsiteY51" fmla="*/ 280499 h 2685062"/>
              <a:gd name="connsiteX52" fmla="*/ 5080965 w 12192000"/>
              <a:gd name="connsiteY52" fmla="*/ 282208 h 2685062"/>
              <a:gd name="connsiteX53" fmla="*/ 5105166 w 12192000"/>
              <a:gd name="connsiteY53" fmla="*/ 276473 h 2685062"/>
              <a:gd name="connsiteX54" fmla="*/ 5168054 w 12192000"/>
              <a:gd name="connsiteY54" fmla="*/ 280137 h 2685062"/>
              <a:gd name="connsiteX55" fmla="*/ 5239940 w 12192000"/>
              <a:gd name="connsiteY55" fmla="*/ 278079 h 2685062"/>
              <a:gd name="connsiteX56" fmla="*/ 5291998 w 12192000"/>
              <a:gd name="connsiteY56" fmla="*/ 272685 h 2685062"/>
              <a:gd name="connsiteX57" fmla="*/ 5425861 w 12192000"/>
              <a:gd name="connsiteY57" fmla="*/ 279926 h 2685062"/>
              <a:gd name="connsiteX58" fmla="*/ 5648321 w 12192000"/>
              <a:gd name="connsiteY58" fmla="*/ 300693 h 2685062"/>
              <a:gd name="connsiteX59" fmla="*/ 5695414 w 12192000"/>
              <a:gd name="connsiteY59" fmla="*/ 303150 h 2685062"/>
              <a:gd name="connsiteX60" fmla="*/ 5743064 w 12192000"/>
              <a:gd name="connsiteY60" fmla="*/ 289335 h 2685062"/>
              <a:gd name="connsiteX61" fmla="*/ 5768797 w 12192000"/>
              <a:gd name="connsiteY61" fmla="*/ 289436 h 2685062"/>
              <a:gd name="connsiteX62" fmla="*/ 5775419 w 12192000"/>
              <a:gd name="connsiteY62" fmla="*/ 287831 h 2685062"/>
              <a:gd name="connsiteX63" fmla="*/ 5813624 w 12192000"/>
              <a:gd name="connsiteY63" fmla="*/ 280263 h 2685062"/>
              <a:gd name="connsiteX64" fmla="*/ 5900676 w 12192000"/>
              <a:gd name="connsiteY64" fmla="*/ 304615 h 2685062"/>
              <a:gd name="connsiteX65" fmla="*/ 5966795 w 12192000"/>
              <a:gd name="connsiteY65" fmla="*/ 314993 h 2685062"/>
              <a:gd name="connsiteX66" fmla="*/ 5972463 w 12192000"/>
              <a:gd name="connsiteY66" fmla="*/ 313217 h 2685062"/>
              <a:gd name="connsiteX67" fmla="*/ 5977754 w 12192000"/>
              <a:gd name="connsiteY67" fmla="*/ 307726 h 2685062"/>
              <a:gd name="connsiteX68" fmla="*/ 5990232 w 12192000"/>
              <a:gd name="connsiteY68" fmla="*/ 306694 h 2685062"/>
              <a:gd name="connsiteX69" fmla="*/ 6003260 w 12192000"/>
              <a:gd name="connsiteY69" fmla="*/ 301250 h 2685062"/>
              <a:gd name="connsiteX70" fmla="*/ 6398655 w 12192000"/>
              <a:gd name="connsiteY70" fmla="*/ 340447 h 2685062"/>
              <a:gd name="connsiteX71" fmla="*/ 6477250 w 12192000"/>
              <a:gd name="connsiteY71" fmla="*/ 370643 h 2685062"/>
              <a:gd name="connsiteX72" fmla="*/ 6599996 w 12192000"/>
              <a:gd name="connsiteY72" fmla="*/ 371929 h 2685062"/>
              <a:gd name="connsiteX73" fmla="*/ 6673632 w 12192000"/>
              <a:gd name="connsiteY73" fmla="*/ 384303 h 2685062"/>
              <a:gd name="connsiteX74" fmla="*/ 6685461 w 12192000"/>
              <a:gd name="connsiteY74" fmla="*/ 379698 h 2685062"/>
              <a:gd name="connsiteX75" fmla="*/ 6782761 w 12192000"/>
              <a:gd name="connsiteY75" fmla="*/ 421766 h 2685062"/>
              <a:gd name="connsiteX76" fmla="*/ 6934599 w 12192000"/>
              <a:gd name="connsiteY76" fmla="*/ 432626 h 2685062"/>
              <a:gd name="connsiteX77" fmla="*/ 7050728 w 12192000"/>
              <a:gd name="connsiteY77" fmla="*/ 432695 h 2685062"/>
              <a:gd name="connsiteX78" fmla="*/ 7115167 w 12192000"/>
              <a:gd name="connsiteY78" fmla="*/ 436243 h 2685062"/>
              <a:gd name="connsiteX79" fmla="*/ 7162809 w 12192000"/>
              <a:gd name="connsiteY79" fmla="*/ 434931 h 2685062"/>
              <a:gd name="connsiteX80" fmla="*/ 7280034 w 12192000"/>
              <a:gd name="connsiteY80" fmla="*/ 452539 h 2685062"/>
              <a:gd name="connsiteX81" fmla="*/ 7472654 w 12192000"/>
              <a:gd name="connsiteY81" fmla="*/ 490482 h 2685062"/>
              <a:gd name="connsiteX82" fmla="*/ 7696080 w 12192000"/>
              <a:gd name="connsiteY82" fmla="*/ 514010 h 2685062"/>
              <a:gd name="connsiteX83" fmla="*/ 7788139 w 12192000"/>
              <a:gd name="connsiteY83" fmla="*/ 518649 h 2685062"/>
              <a:gd name="connsiteX84" fmla="*/ 8227756 w 12192000"/>
              <a:gd name="connsiteY84" fmla="*/ 558548 h 2685062"/>
              <a:gd name="connsiteX85" fmla="*/ 8328859 w 12192000"/>
              <a:gd name="connsiteY85" fmla="*/ 582867 h 2685062"/>
              <a:gd name="connsiteX86" fmla="*/ 8532898 w 12192000"/>
              <a:gd name="connsiteY86" fmla="*/ 668282 h 2685062"/>
              <a:gd name="connsiteX87" fmla="*/ 8792925 w 12192000"/>
              <a:gd name="connsiteY87" fmla="*/ 701900 h 2685062"/>
              <a:gd name="connsiteX88" fmla="*/ 8809491 w 12192000"/>
              <a:gd name="connsiteY88" fmla="*/ 717262 h 2685062"/>
              <a:gd name="connsiteX89" fmla="*/ 8814066 w 12192000"/>
              <a:gd name="connsiteY89" fmla="*/ 719410 h 2685062"/>
              <a:gd name="connsiteX90" fmla="*/ 8815751 w 12192000"/>
              <a:gd name="connsiteY90" fmla="*/ 718686 h 2685062"/>
              <a:gd name="connsiteX91" fmla="*/ 8840540 w 12192000"/>
              <a:gd name="connsiteY91" fmla="*/ 717083 h 2685062"/>
              <a:gd name="connsiteX92" fmla="*/ 8897062 w 12192000"/>
              <a:gd name="connsiteY92" fmla="*/ 697553 h 2685062"/>
              <a:gd name="connsiteX93" fmla="*/ 8965922 w 12192000"/>
              <a:gd name="connsiteY93" fmla="*/ 672885 h 2685062"/>
              <a:gd name="connsiteX94" fmla="*/ 9016694 w 12192000"/>
              <a:gd name="connsiteY94" fmla="*/ 669496 h 2685062"/>
              <a:gd name="connsiteX95" fmla="*/ 9139695 w 12192000"/>
              <a:gd name="connsiteY95" fmla="*/ 648174 h 2685062"/>
              <a:gd name="connsiteX96" fmla="*/ 9219129 w 12192000"/>
              <a:gd name="connsiteY96" fmla="*/ 639013 h 2685062"/>
              <a:gd name="connsiteX97" fmla="*/ 9221354 w 12192000"/>
              <a:gd name="connsiteY97" fmla="*/ 638501 h 2685062"/>
              <a:gd name="connsiteX98" fmla="*/ 9237592 w 12192000"/>
              <a:gd name="connsiteY98" fmla="*/ 642494 h 2685062"/>
              <a:gd name="connsiteX99" fmla="*/ 9236570 w 12192000"/>
              <a:gd name="connsiteY99" fmla="*/ 648762 h 2685062"/>
              <a:gd name="connsiteX100" fmla="*/ 9250521 w 12192000"/>
              <a:gd name="connsiteY100" fmla="*/ 654041 h 2685062"/>
              <a:gd name="connsiteX101" fmla="*/ 9279357 w 12192000"/>
              <a:gd name="connsiteY101" fmla="*/ 653083 h 2685062"/>
              <a:gd name="connsiteX102" fmla="*/ 9289731 w 12192000"/>
              <a:gd name="connsiteY102" fmla="*/ 656356 h 2685062"/>
              <a:gd name="connsiteX103" fmla="*/ 9293723 w 12192000"/>
              <a:gd name="connsiteY103" fmla="*/ 656237 h 2685062"/>
              <a:gd name="connsiteX104" fmla="*/ 9303097 w 12192000"/>
              <a:gd name="connsiteY104" fmla="*/ 656723 h 2685062"/>
              <a:gd name="connsiteX105" fmla="*/ 9302251 w 12192000"/>
              <a:gd name="connsiteY105" fmla="*/ 652725 h 2685062"/>
              <a:gd name="connsiteX106" fmla="*/ 9314122 w 12192000"/>
              <a:gd name="connsiteY106" fmla="*/ 645860 h 2685062"/>
              <a:gd name="connsiteX107" fmla="*/ 9367772 w 12192000"/>
              <a:gd name="connsiteY107" fmla="*/ 650683 h 2685062"/>
              <a:gd name="connsiteX108" fmla="*/ 9370291 w 12192000"/>
              <a:gd name="connsiteY108" fmla="*/ 655264 h 2685062"/>
              <a:gd name="connsiteX109" fmla="*/ 9377007 w 12192000"/>
              <a:gd name="connsiteY109" fmla="*/ 656308 h 2685062"/>
              <a:gd name="connsiteX110" fmla="*/ 9382497 w 12192000"/>
              <a:gd name="connsiteY110" fmla="*/ 652427 h 2685062"/>
              <a:gd name="connsiteX111" fmla="*/ 9474013 w 12192000"/>
              <a:gd name="connsiteY111" fmla="*/ 647005 h 2685062"/>
              <a:gd name="connsiteX112" fmla="*/ 9595899 w 12192000"/>
              <a:gd name="connsiteY112" fmla="*/ 646979 h 2685062"/>
              <a:gd name="connsiteX113" fmla="*/ 9681269 w 12192000"/>
              <a:gd name="connsiteY113" fmla="*/ 669984 h 2685062"/>
              <a:gd name="connsiteX114" fmla="*/ 9689635 w 12192000"/>
              <a:gd name="connsiteY114" fmla="*/ 666408 h 2685062"/>
              <a:gd name="connsiteX115" fmla="*/ 9750215 w 12192000"/>
              <a:gd name="connsiteY115" fmla="*/ 671056 h 2685062"/>
              <a:gd name="connsiteX116" fmla="*/ 9957974 w 12192000"/>
              <a:gd name="connsiteY116" fmla="*/ 715080 h 2685062"/>
              <a:gd name="connsiteX117" fmla="*/ 10076482 w 12192000"/>
              <a:gd name="connsiteY117" fmla="*/ 723397 h 2685062"/>
              <a:gd name="connsiteX118" fmla="*/ 10119263 w 12192000"/>
              <a:gd name="connsiteY118" fmla="*/ 721877 h 2685062"/>
              <a:gd name="connsiteX119" fmla="*/ 10190893 w 12192000"/>
              <a:gd name="connsiteY119" fmla="*/ 719606 h 2685062"/>
              <a:gd name="connsiteX120" fmla="*/ 10246203 w 12192000"/>
              <a:gd name="connsiteY120" fmla="*/ 706893 h 2685062"/>
              <a:gd name="connsiteX121" fmla="*/ 10305396 w 12192000"/>
              <a:gd name="connsiteY121" fmla="*/ 709359 h 2685062"/>
              <a:gd name="connsiteX122" fmla="*/ 10316856 w 12192000"/>
              <a:gd name="connsiteY122" fmla="*/ 724179 h 2685062"/>
              <a:gd name="connsiteX123" fmla="*/ 10380919 w 12192000"/>
              <a:gd name="connsiteY123" fmla="*/ 722193 h 2685062"/>
              <a:gd name="connsiteX124" fmla="*/ 10478351 w 12192000"/>
              <a:gd name="connsiteY124" fmla="*/ 717620 h 2685062"/>
              <a:gd name="connsiteX125" fmla="*/ 10533954 w 12192000"/>
              <a:gd name="connsiteY125" fmla="*/ 718660 h 2685062"/>
              <a:gd name="connsiteX126" fmla="*/ 10686474 w 12192000"/>
              <a:gd name="connsiteY126" fmla="*/ 717507 h 2685062"/>
              <a:gd name="connsiteX127" fmla="*/ 10839729 w 12192000"/>
              <a:gd name="connsiteY127" fmla="*/ 713306 h 2685062"/>
              <a:gd name="connsiteX128" fmla="*/ 10933271 w 12192000"/>
              <a:gd name="connsiteY128" fmla="*/ 693628 h 2685062"/>
              <a:gd name="connsiteX129" fmla="*/ 11058950 w 12192000"/>
              <a:gd name="connsiteY129" fmla="*/ 692031 h 2685062"/>
              <a:gd name="connsiteX130" fmla="*/ 11080388 w 12192000"/>
              <a:gd name="connsiteY130" fmla="*/ 689245 h 2685062"/>
              <a:gd name="connsiteX131" fmla="*/ 11108911 w 12192000"/>
              <a:gd name="connsiteY131" fmla="*/ 693363 h 2685062"/>
              <a:gd name="connsiteX132" fmla="*/ 11223119 w 12192000"/>
              <a:gd name="connsiteY132" fmla="*/ 710661 h 2685062"/>
              <a:gd name="connsiteX133" fmla="*/ 11311983 w 12192000"/>
              <a:gd name="connsiteY133" fmla="*/ 731410 h 2685062"/>
              <a:gd name="connsiteX134" fmla="*/ 11426940 w 12192000"/>
              <a:gd name="connsiteY134" fmla="*/ 727340 h 2685062"/>
              <a:gd name="connsiteX135" fmla="*/ 11495624 w 12192000"/>
              <a:gd name="connsiteY135" fmla="*/ 734858 h 2685062"/>
              <a:gd name="connsiteX136" fmla="*/ 11605975 w 12192000"/>
              <a:gd name="connsiteY136" fmla="*/ 762433 h 2685062"/>
              <a:gd name="connsiteX137" fmla="*/ 11756134 w 12192000"/>
              <a:gd name="connsiteY137" fmla="*/ 765012 h 2685062"/>
              <a:gd name="connsiteX138" fmla="*/ 11789788 w 12192000"/>
              <a:gd name="connsiteY138" fmla="*/ 745316 h 2685062"/>
              <a:gd name="connsiteX139" fmla="*/ 11832833 w 12192000"/>
              <a:gd name="connsiteY139" fmla="*/ 734720 h 2685062"/>
              <a:gd name="connsiteX140" fmla="*/ 11846338 w 12192000"/>
              <a:gd name="connsiteY140" fmla="*/ 765994 h 2685062"/>
              <a:gd name="connsiteX141" fmla="*/ 11972492 w 12192000"/>
              <a:gd name="connsiteY141" fmla="*/ 796180 h 2685062"/>
              <a:gd name="connsiteX142" fmla="*/ 12035979 w 12192000"/>
              <a:gd name="connsiteY142" fmla="*/ 807835 h 2685062"/>
              <a:gd name="connsiteX143" fmla="*/ 12135850 w 12192000"/>
              <a:gd name="connsiteY143" fmla="*/ 819056 h 2685062"/>
              <a:gd name="connsiteX144" fmla="*/ 12166092 w 12192000"/>
              <a:gd name="connsiteY144" fmla="*/ 823695 h 2685062"/>
              <a:gd name="connsiteX145" fmla="*/ 12190645 w 12192000"/>
              <a:gd name="connsiteY145" fmla="*/ 826863 h 2685062"/>
              <a:gd name="connsiteX146" fmla="*/ 12192000 w 12192000"/>
              <a:gd name="connsiteY146" fmla="*/ 880762 h 2685062"/>
              <a:gd name="connsiteX147" fmla="*/ 12192000 w 12192000"/>
              <a:gd name="connsiteY147" fmla="*/ 2685062 h 2685062"/>
              <a:gd name="connsiteX148" fmla="*/ 0 w 12192000"/>
              <a:gd name="connsiteY148" fmla="*/ 2685062 h 2685062"/>
              <a:gd name="connsiteX149" fmla="*/ 0 w 12192000"/>
              <a:gd name="connsiteY149" fmla="*/ 283917 h 2685062"/>
              <a:gd name="connsiteX150" fmla="*/ 44213 w 12192000"/>
              <a:gd name="connsiteY150" fmla="*/ 302297 h 2685062"/>
              <a:gd name="connsiteX151" fmla="*/ 172465 w 12192000"/>
              <a:gd name="connsiteY151" fmla="*/ 314866 h 2685062"/>
              <a:gd name="connsiteX152" fmla="*/ 223361 w 12192000"/>
              <a:gd name="connsiteY152" fmla="*/ 304828 h 2685062"/>
              <a:gd name="connsiteX153" fmla="*/ 320595 w 12192000"/>
              <a:gd name="connsiteY153" fmla="*/ 288341 h 2685062"/>
              <a:gd name="connsiteX154" fmla="*/ 401087 w 12192000"/>
              <a:gd name="connsiteY154" fmla="*/ 246745 h 2685062"/>
              <a:gd name="connsiteX155" fmla="*/ 495839 w 12192000"/>
              <a:gd name="connsiteY155" fmla="*/ 217305 h 2685062"/>
              <a:gd name="connsiteX156" fmla="*/ 507910 w 12192000"/>
              <a:gd name="connsiteY156" fmla="*/ 219773 h 2685062"/>
              <a:gd name="connsiteX157" fmla="*/ 561428 w 12192000"/>
              <a:gd name="connsiteY157" fmla="*/ 201460 h 2685062"/>
              <a:gd name="connsiteX158" fmla="*/ 712813 w 12192000"/>
              <a:gd name="connsiteY158" fmla="*/ 151411 h 2685062"/>
              <a:gd name="connsiteX159" fmla="*/ 819366 w 12192000"/>
              <a:gd name="connsiteY159" fmla="*/ 70479 h 2685062"/>
              <a:gd name="connsiteX160" fmla="*/ 862489 w 12192000"/>
              <a:gd name="connsiteY160" fmla="*/ 63238 h 2685062"/>
              <a:gd name="connsiteX161" fmla="*/ 934387 w 12192000"/>
              <a:gd name="connsiteY161" fmla="*/ 50788 h 2685062"/>
              <a:gd name="connsiteX162" fmla="*/ 948874 w 12192000"/>
              <a:gd name="connsiteY162" fmla="*/ 55208 h 2685062"/>
              <a:gd name="connsiteX163" fmla="*/ 955237 w 12192000"/>
              <a:gd name="connsiteY163" fmla="*/ 54040 h 2685062"/>
              <a:gd name="connsiteX164" fmla="*/ 955886 w 12192000"/>
              <a:gd name="connsiteY164" fmla="*/ 54325 h 2685062"/>
              <a:gd name="connsiteX165" fmla="*/ 957239 w 12192000"/>
              <a:gd name="connsiteY165" fmla="*/ 53673 h 2685062"/>
              <a:gd name="connsiteX166" fmla="*/ 971343 w 12192000"/>
              <a:gd name="connsiteY166" fmla="*/ 51086 h 2685062"/>
              <a:gd name="connsiteX167" fmla="*/ 1002063 w 12192000"/>
              <a:gd name="connsiteY167" fmla="*/ 54158 h 2685062"/>
              <a:gd name="connsiteX168" fmla="*/ 1020663 w 12192000"/>
              <a:gd name="connsiteY168" fmla="*/ 53408 h 2685062"/>
              <a:gd name="connsiteX169" fmla="*/ 1039181 w 12192000"/>
              <a:gd name="connsiteY169" fmla="*/ 40356 h 2685062"/>
              <a:gd name="connsiteX170" fmla="*/ 1051914 w 12192000"/>
              <a:gd name="connsiteY170" fmla="*/ 39166 h 2685062"/>
              <a:gd name="connsiteX171" fmla="*/ 1054501 w 12192000"/>
              <a:gd name="connsiteY171" fmla="*/ 37372 h 2685062"/>
              <a:gd name="connsiteX172" fmla="*/ 1061859 w 12192000"/>
              <a:gd name="connsiteY172" fmla="*/ 33902 h 2685062"/>
              <a:gd name="connsiteX173" fmla="*/ 1054558 w 12192000"/>
              <a:gd name="connsiteY173" fmla="*/ 30385 h 2685062"/>
              <a:gd name="connsiteX174" fmla="*/ 1140852 w 12192000"/>
              <a:gd name="connsiteY174" fmla="*/ 17327 h 2685062"/>
              <a:gd name="connsiteX175" fmla="*/ 1214144 w 12192000"/>
              <a:gd name="connsiteY175" fmla="*/ 6192 h 2685062"/>
              <a:gd name="connsiteX176" fmla="*/ 1338122 w 12192000"/>
              <a:gd name="connsiteY176" fmla="*/ 27996 h 2685062"/>
              <a:gd name="connsiteX177" fmla="*/ 1462415 w 12192000"/>
              <a:gd name="connsiteY177" fmla="*/ 0 h 2685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2192000" h="2685062">
                <a:moveTo>
                  <a:pt x="1462415" y="0"/>
                </a:moveTo>
                <a:lnTo>
                  <a:pt x="1494432" y="2457"/>
                </a:lnTo>
                <a:lnTo>
                  <a:pt x="1523667" y="11778"/>
                </a:lnTo>
                <a:lnTo>
                  <a:pt x="1523067" y="14207"/>
                </a:lnTo>
                <a:cubicBezTo>
                  <a:pt x="1523507" y="15871"/>
                  <a:pt x="1525127" y="16145"/>
                  <a:pt x="1527695" y="15715"/>
                </a:cubicBezTo>
                <a:lnTo>
                  <a:pt x="1532258" y="14518"/>
                </a:lnTo>
                <a:lnTo>
                  <a:pt x="1537796" y="16283"/>
                </a:lnTo>
                <a:lnTo>
                  <a:pt x="1553041" y="20452"/>
                </a:lnTo>
                <a:lnTo>
                  <a:pt x="1557495" y="25861"/>
                </a:lnTo>
                <a:cubicBezTo>
                  <a:pt x="1571578" y="34900"/>
                  <a:pt x="1608020" y="28047"/>
                  <a:pt x="1617448" y="40977"/>
                </a:cubicBezTo>
                <a:lnTo>
                  <a:pt x="1636697" y="39108"/>
                </a:lnTo>
                <a:lnTo>
                  <a:pt x="1657286" y="49000"/>
                </a:lnTo>
                <a:cubicBezTo>
                  <a:pt x="1676389" y="57312"/>
                  <a:pt x="1696470" y="62807"/>
                  <a:pt x="1719191" y="56920"/>
                </a:cubicBezTo>
                <a:cubicBezTo>
                  <a:pt x="1709669" y="73491"/>
                  <a:pt x="1773685" y="56115"/>
                  <a:pt x="1787126" y="71960"/>
                </a:cubicBezTo>
                <a:cubicBezTo>
                  <a:pt x="1795166" y="84864"/>
                  <a:pt x="1816465" y="82599"/>
                  <a:pt x="1834555" y="86590"/>
                </a:cubicBezTo>
                <a:cubicBezTo>
                  <a:pt x="1850712" y="99365"/>
                  <a:pt x="1937782" y="107374"/>
                  <a:pt x="1966070" y="103987"/>
                </a:cubicBezTo>
                <a:cubicBezTo>
                  <a:pt x="2043209" y="86564"/>
                  <a:pt x="2126459" y="137078"/>
                  <a:pt x="2188582" y="124532"/>
                </a:cubicBezTo>
                <a:cubicBezTo>
                  <a:pt x="2206064" y="124932"/>
                  <a:pt x="2221206" y="127247"/>
                  <a:pt x="2234811" y="130739"/>
                </a:cubicBezTo>
                <a:lnTo>
                  <a:pt x="2270005" y="143358"/>
                </a:lnTo>
                <a:lnTo>
                  <a:pt x="2274208" y="152634"/>
                </a:lnTo>
                <a:lnTo>
                  <a:pt x="2298905" y="157215"/>
                </a:lnTo>
                <a:lnTo>
                  <a:pt x="2304521" y="159957"/>
                </a:lnTo>
                <a:cubicBezTo>
                  <a:pt x="2315230" y="165224"/>
                  <a:pt x="2326016" y="170200"/>
                  <a:pt x="2337696" y="174150"/>
                </a:cubicBezTo>
                <a:cubicBezTo>
                  <a:pt x="2354259" y="137711"/>
                  <a:pt x="2439767" y="201742"/>
                  <a:pt x="2432112" y="166646"/>
                </a:cubicBezTo>
                <a:cubicBezTo>
                  <a:pt x="2482400" y="178172"/>
                  <a:pt x="2480978" y="159994"/>
                  <a:pt x="2500149" y="168723"/>
                </a:cubicBezTo>
                <a:lnTo>
                  <a:pt x="2504776" y="171455"/>
                </a:lnTo>
                <a:lnTo>
                  <a:pt x="2507358" y="177677"/>
                </a:lnTo>
                <a:lnTo>
                  <a:pt x="2518847" y="180936"/>
                </a:lnTo>
                <a:lnTo>
                  <a:pt x="2528864" y="188517"/>
                </a:lnTo>
                <a:cubicBezTo>
                  <a:pt x="2656589" y="189245"/>
                  <a:pt x="2818894" y="267460"/>
                  <a:pt x="2938613" y="248764"/>
                </a:cubicBezTo>
                <a:lnTo>
                  <a:pt x="3132513" y="229282"/>
                </a:lnTo>
                <a:cubicBezTo>
                  <a:pt x="3153391" y="218737"/>
                  <a:pt x="3187482" y="219423"/>
                  <a:pt x="3208657" y="230814"/>
                </a:cubicBezTo>
                <a:cubicBezTo>
                  <a:pt x="3212298" y="232773"/>
                  <a:pt x="3215412" y="234983"/>
                  <a:pt x="3217904" y="237375"/>
                </a:cubicBezTo>
                <a:cubicBezTo>
                  <a:pt x="3279351" y="212726"/>
                  <a:pt x="3298012" y="233121"/>
                  <a:pt x="3330150" y="214762"/>
                </a:cubicBezTo>
                <a:cubicBezTo>
                  <a:pt x="3405531" y="217422"/>
                  <a:pt x="3451160" y="247861"/>
                  <a:pt x="3480527" y="231960"/>
                </a:cubicBezTo>
                <a:cubicBezTo>
                  <a:pt x="3516075" y="238991"/>
                  <a:pt x="3553819" y="269164"/>
                  <a:pt x="3591806" y="253003"/>
                </a:cubicBezTo>
                <a:cubicBezTo>
                  <a:pt x="3586673" y="270421"/>
                  <a:pt x="3640034" y="246868"/>
                  <a:pt x="3655143" y="261318"/>
                </a:cubicBezTo>
                <a:cubicBezTo>
                  <a:pt x="3664868" y="273371"/>
                  <a:pt x="3683329" y="269035"/>
                  <a:pt x="3700191" y="271235"/>
                </a:cubicBezTo>
                <a:cubicBezTo>
                  <a:pt x="3717097" y="282363"/>
                  <a:pt x="3796016" y="281812"/>
                  <a:pt x="3820459" y="275675"/>
                </a:cubicBezTo>
                <a:cubicBezTo>
                  <a:pt x="3885463" y="250791"/>
                  <a:pt x="3969506" y="292904"/>
                  <a:pt x="4022158" y="274341"/>
                </a:cubicBezTo>
                <a:cubicBezTo>
                  <a:pt x="4084571" y="269096"/>
                  <a:pt x="4119856" y="297968"/>
                  <a:pt x="4164508" y="309117"/>
                </a:cubicBezTo>
                <a:cubicBezTo>
                  <a:pt x="4171915" y="271244"/>
                  <a:pt x="4260667" y="326583"/>
                  <a:pt x="4246843" y="292417"/>
                </a:cubicBezTo>
                <a:cubicBezTo>
                  <a:pt x="4309458" y="301142"/>
                  <a:pt x="4279869" y="266331"/>
                  <a:pt x="4337133" y="304707"/>
                </a:cubicBezTo>
                <a:cubicBezTo>
                  <a:pt x="4450694" y="292933"/>
                  <a:pt x="4593547" y="330375"/>
                  <a:pt x="4696109" y="300060"/>
                </a:cubicBezTo>
                <a:lnTo>
                  <a:pt x="4928090" y="291457"/>
                </a:lnTo>
                <a:lnTo>
                  <a:pt x="4960316" y="287841"/>
                </a:lnTo>
                <a:cubicBezTo>
                  <a:pt x="4960491" y="287029"/>
                  <a:pt x="4960665" y="286217"/>
                  <a:pt x="4960840" y="285406"/>
                </a:cubicBezTo>
                <a:cubicBezTo>
                  <a:pt x="4962018" y="283892"/>
                  <a:pt x="4963691" y="283924"/>
                  <a:pt x="4965958" y="284802"/>
                </a:cubicBezTo>
                <a:lnTo>
                  <a:pt x="4969785" y="286778"/>
                </a:lnTo>
                <a:lnTo>
                  <a:pt x="4975889" y="286093"/>
                </a:lnTo>
                <a:lnTo>
                  <a:pt x="4992382" y="284871"/>
                </a:lnTo>
                <a:lnTo>
                  <a:pt x="4999094" y="280499"/>
                </a:lnTo>
                <a:lnTo>
                  <a:pt x="5080965" y="282208"/>
                </a:lnTo>
                <a:lnTo>
                  <a:pt x="5105166" y="276473"/>
                </a:lnTo>
                <a:cubicBezTo>
                  <a:pt x="5127226" y="271982"/>
                  <a:pt x="5148953" y="270367"/>
                  <a:pt x="5168054" y="280137"/>
                </a:cubicBezTo>
                <a:cubicBezTo>
                  <a:pt x="5166431" y="262533"/>
                  <a:pt x="5219894" y="290815"/>
                  <a:pt x="5239940" y="278079"/>
                </a:cubicBezTo>
                <a:cubicBezTo>
                  <a:pt x="5253484" y="267178"/>
                  <a:pt x="5272860" y="273220"/>
                  <a:pt x="5291998" y="272685"/>
                </a:cubicBezTo>
                <a:cubicBezTo>
                  <a:pt x="5313255" y="263383"/>
                  <a:pt x="5400292" y="271538"/>
                  <a:pt x="5425861" y="279926"/>
                </a:cubicBezTo>
                <a:cubicBezTo>
                  <a:pt x="5491875" y="310639"/>
                  <a:pt x="5594484" y="277380"/>
                  <a:pt x="5648321" y="300693"/>
                </a:cubicBezTo>
                <a:cubicBezTo>
                  <a:pt x="5665248" y="303486"/>
                  <a:pt x="5680800" y="304021"/>
                  <a:pt x="5695414" y="303150"/>
                </a:cubicBezTo>
                <a:lnTo>
                  <a:pt x="5743064" y="289335"/>
                </a:lnTo>
                <a:lnTo>
                  <a:pt x="5768797" y="289436"/>
                </a:lnTo>
                <a:lnTo>
                  <a:pt x="5775419" y="287831"/>
                </a:lnTo>
                <a:cubicBezTo>
                  <a:pt x="5788059" y="284732"/>
                  <a:pt x="5800646" y="281926"/>
                  <a:pt x="5813624" y="280263"/>
                </a:cubicBezTo>
                <a:cubicBezTo>
                  <a:pt x="5812999" y="318182"/>
                  <a:pt x="5923892" y="272386"/>
                  <a:pt x="5900676" y="304615"/>
                </a:cubicBezTo>
                <a:cubicBezTo>
                  <a:pt x="5954067" y="302717"/>
                  <a:pt x="5944477" y="319870"/>
                  <a:pt x="5966795" y="314993"/>
                </a:cubicBezTo>
                <a:lnTo>
                  <a:pt x="5972463" y="313217"/>
                </a:lnTo>
                <a:lnTo>
                  <a:pt x="5977754" y="307726"/>
                </a:lnTo>
                <a:lnTo>
                  <a:pt x="5990232" y="306694"/>
                </a:lnTo>
                <a:lnTo>
                  <a:pt x="6003260" y="301250"/>
                </a:lnTo>
                <a:cubicBezTo>
                  <a:pt x="6125949" y="323771"/>
                  <a:pt x="6292426" y="300774"/>
                  <a:pt x="6398655" y="340447"/>
                </a:cubicBezTo>
                <a:lnTo>
                  <a:pt x="6477250" y="370643"/>
                </a:lnTo>
                <a:cubicBezTo>
                  <a:pt x="6518147" y="382960"/>
                  <a:pt x="6560561" y="347277"/>
                  <a:pt x="6599996" y="371929"/>
                </a:cubicBezTo>
                <a:cubicBezTo>
                  <a:pt x="6615225" y="385828"/>
                  <a:pt x="6648193" y="391366"/>
                  <a:pt x="6673632" y="384303"/>
                </a:cubicBezTo>
                <a:cubicBezTo>
                  <a:pt x="6678009" y="383088"/>
                  <a:pt x="6681993" y="381536"/>
                  <a:pt x="6685461" y="379698"/>
                </a:cubicBezTo>
                <a:cubicBezTo>
                  <a:pt x="6733172" y="414481"/>
                  <a:pt x="6760278" y="398336"/>
                  <a:pt x="6782761" y="421766"/>
                </a:cubicBezTo>
                <a:cubicBezTo>
                  <a:pt x="6856177" y="432921"/>
                  <a:pt x="6913662" y="412056"/>
                  <a:pt x="6934599" y="432626"/>
                </a:cubicBezTo>
                <a:cubicBezTo>
                  <a:pt x="6971837" y="432351"/>
                  <a:pt x="7021650" y="410307"/>
                  <a:pt x="7050728" y="432695"/>
                </a:cubicBezTo>
                <a:cubicBezTo>
                  <a:pt x="7053692" y="415076"/>
                  <a:pt x="7094152" y="447339"/>
                  <a:pt x="7115167" y="436243"/>
                </a:cubicBezTo>
                <a:cubicBezTo>
                  <a:pt x="7129937" y="426464"/>
                  <a:pt x="7145660" y="433973"/>
                  <a:pt x="7162809" y="434931"/>
                </a:cubicBezTo>
                <a:cubicBezTo>
                  <a:pt x="7184039" y="427343"/>
                  <a:pt x="7259393" y="442217"/>
                  <a:pt x="7280034" y="452539"/>
                </a:cubicBezTo>
                <a:cubicBezTo>
                  <a:pt x="7331046" y="488194"/>
                  <a:pt x="7430616" y="463128"/>
                  <a:pt x="7472654" y="490482"/>
                </a:cubicBezTo>
                <a:cubicBezTo>
                  <a:pt x="7541994" y="500728"/>
                  <a:pt x="7643498" y="509315"/>
                  <a:pt x="7696080" y="514010"/>
                </a:cubicBezTo>
                <a:cubicBezTo>
                  <a:pt x="7760013" y="517032"/>
                  <a:pt x="7715914" y="545003"/>
                  <a:pt x="7788139" y="518649"/>
                </a:cubicBezTo>
                <a:cubicBezTo>
                  <a:pt x="7891601" y="550571"/>
                  <a:pt x="8143222" y="510864"/>
                  <a:pt x="8227756" y="558548"/>
                </a:cubicBezTo>
                <a:cubicBezTo>
                  <a:pt x="8317876" y="569251"/>
                  <a:pt x="8261697" y="569546"/>
                  <a:pt x="8328859" y="582867"/>
                </a:cubicBezTo>
                <a:cubicBezTo>
                  <a:pt x="8336976" y="627379"/>
                  <a:pt x="8495085" y="643261"/>
                  <a:pt x="8532898" y="668282"/>
                </a:cubicBezTo>
                <a:cubicBezTo>
                  <a:pt x="8626867" y="678146"/>
                  <a:pt x="8698118" y="715603"/>
                  <a:pt x="8792925" y="701900"/>
                </a:cubicBezTo>
                <a:cubicBezTo>
                  <a:pt x="8796856" y="707882"/>
                  <a:pt x="8802564" y="712918"/>
                  <a:pt x="8809491" y="717262"/>
                </a:cubicBezTo>
                <a:lnTo>
                  <a:pt x="8814066" y="719410"/>
                </a:lnTo>
                <a:lnTo>
                  <a:pt x="8815751" y="718686"/>
                </a:lnTo>
                <a:cubicBezTo>
                  <a:pt x="8822134" y="717141"/>
                  <a:pt x="8829906" y="716502"/>
                  <a:pt x="8840540" y="717083"/>
                </a:cubicBezTo>
                <a:cubicBezTo>
                  <a:pt x="8844566" y="676948"/>
                  <a:pt x="8862586" y="704813"/>
                  <a:pt x="8897062" y="697553"/>
                </a:cubicBezTo>
                <a:cubicBezTo>
                  <a:pt x="8926967" y="693826"/>
                  <a:pt x="8941387" y="680067"/>
                  <a:pt x="8965922" y="672885"/>
                </a:cubicBezTo>
                <a:cubicBezTo>
                  <a:pt x="8985861" y="668208"/>
                  <a:pt x="8990451" y="680326"/>
                  <a:pt x="9016694" y="669496"/>
                </a:cubicBezTo>
                <a:cubicBezTo>
                  <a:pt x="9064226" y="680468"/>
                  <a:pt x="9102961" y="653230"/>
                  <a:pt x="9139695" y="648174"/>
                </a:cubicBezTo>
                <a:cubicBezTo>
                  <a:pt x="9151373" y="649226"/>
                  <a:pt x="9186538" y="645057"/>
                  <a:pt x="9219129" y="639013"/>
                </a:cubicBezTo>
                <a:lnTo>
                  <a:pt x="9221354" y="638501"/>
                </a:lnTo>
                <a:lnTo>
                  <a:pt x="9237592" y="642494"/>
                </a:lnTo>
                <a:cubicBezTo>
                  <a:pt x="9241555" y="644212"/>
                  <a:pt x="9242210" y="646204"/>
                  <a:pt x="9236570" y="648762"/>
                </a:cubicBezTo>
                <a:cubicBezTo>
                  <a:pt x="9241114" y="652055"/>
                  <a:pt x="9245782" y="653517"/>
                  <a:pt x="9250521" y="654041"/>
                </a:cubicBezTo>
                <a:cubicBezTo>
                  <a:pt x="9259996" y="655089"/>
                  <a:pt x="9269753" y="652386"/>
                  <a:pt x="9279357" y="653083"/>
                </a:cubicBezTo>
                <a:lnTo>
                  <a:pt x="9289731" y="656356"/>
                </a:lnTo>
                <a:lnTo>
                  <a:pt x="9293723" y="656237"/>
                </a:lnTo>
                <a:lnTo>
                  <a:pt x="9303097" y="656723"/>
                </a:lnTo>
                <a:lnTo>
                  <a:pt x="9302251" y="652725"/>
                </a:lnTo>
                <a:cubicBezTo>
                  <a:pt x="9300561" y="648869"/>
                  <a:pt x="9299408" y="644676"/>
                  <a:pt x="9314122" y="645860"/>
                </a:cubicBezTo>
                <a:cubicBezTo>
                  <a:pt x="9344433" y="650204"/>
                  <a:pt x="9356229" y="634440"/>
                  <a:pt x="9367772" y="650683"/>
                </a:cubicBezTo>
                <a:lnTo>
                  <a:pt x="9370291" y="655264"/>
                </a:lnTo>
                <a:lnTo>
                  <a:pt x="9377007" y="656308"/>
                </a:lnTo>
                <a:cubicBezTo>
                  <a:pt x="9380660" y="656340"/>
                  <a:pt x="9382824" y="655350"/>
                  <a:pt x="9382497" y="652427"/>
                </a:cubicBezTo>
                <a:cubicBezTo>
                  <a:pt x="9410043" y="665739"/>
                  <a:pt x="9444726" y="648939"/>
                  <a:pt x="9474013" y="647005"/>
                </a:cubicBezTo>
                <a:cubicBezTo>
                  <a:pt x="9494765" y="659508"/>
                  <a:pt x="9535746" y="643122"/>
                  <a:pt x="9595899" y="646979"/>
                </a:cubicBezTo>
                <a:cubicBezTo>
                  <a:pt x="9618462" y="661284"/>
                  <a:pt x="9636478" y="649421"/>
                  <a:pt x="9681269" y="669984"/>
                </a:cubicBezTo>
                <a:cubicBezTo>
                  <a:pt x="9683619" y="668616"/>
                  <a:pt x="9686437" y="667412"/>
                  <a:pt x="9689635" y="666408"/>
                </a:cubicBezTo>
                <a:cubicBezTo>
                  <a:pt x="9708219" y="660578"/>
                  <a:pt x="9735343" y="662659"/>
                  <a:pt x="9750215" y="671056"/>
                </a:cubicBezTo>
                <a:cubicBezTo>
                  <a:pt x="9822560" y="699676"/>
                  <a:pt x="9892985" y="704863"/>
                  <a:pt x="9957974" y="715080"/>
                </a:cubicBezTo>
                <a:cubicBezTo>
                  <a:pt x="10031995" y="724171"/>
                  <a:pt x="9987651" y="694466"/>
                  <a:pt x="10076482" y="723397"/>
                </a:cubicBezTo>
                <a:cubicBezTo>
                  <a:pt x="10088264" y="715403"/>
                  <a:pt x="10100170" y="715974"/>
                  <a:pt x="10119263" y="721877"/>
                </a:cubicBezTo>
                <a:cubicBezTo>
                  <a:pt x="10155360" y="725633"/>
                  <a:pt x="10156886" y="703170"/>
                  <a:pt x="10190893" y="719606"/>
                </a:cubicBezTo>
                <a:cubicBezTo>
                  <a:pt x="10186651" y="707114"/>
                  <a:pt x="10260542" y="720706"/>
                  <a:pt x="10246203" y="706893"/>
                </a:cubicBezTo>
                <a:cubicBezTo>
                  <a:pt x="10271921" y="697978"/>
                  <a:pt x="10280122" y="716866"/>
                  <a:pt x="10305396" y="709359"/>
                </a:cubicBezTo>
                <a:cubicBezTo>
                  <a:pt x="10332266" y="709354"/>
                  <a:pt x="10287753" y="720864"/>
                  <a:pt x="10316856" y="724179"/>
                </a:cubicBezTo>
                <a:cubicBezTo>
                  <a:pt x="10352558" y="726042"/>
                  <a:pt x="10348261" y="747938"/>
                  <a:pt x="10380919" y="722193"/>
                </a:cubicBezTo>
                <a:cubicBezTo>
                  <a:pt x="10416787" y="731946"/>
                  <a:pt x="10426384" y="719959"/>
                  <a:pt x="10478351" y="717620"/>
                </a:cubicBezTo>
                <a:cubicBezTo>
                  <a:pt x="10498311" y="726260"/>
                  <a:pt x="10516018" y="724144"/>
                  <a:pt x="10533954" y="718660"/>
                </a:cubicBezTo>
                <a:cubicBezTo>
                  <a:pt x="10583102" y="724237"/>
                  <a:pt x="10630104" y="717410"/>
                  <a:pt x="10686474" y="717507"/>
                </a:cubicBezTo>
                <a:cubicBezTo>
                  <a:pt x="10745160" y="730015"/>
                  <a:pt x="10779502" y="713124"/>
                  <a:pt x="10839729" y="713306"/>
                </a:cubicBezTo>
                <a:cubicBezTo>
                  <a:pt x="10895292" y="735596"/>
                  <a:pt x="10883335" y="689293"/>
                  <a:pt x="10933271" y="693628"/>
                </a:cubicBezTo>
                <a:cubicBezTo>
                  <a:pt x="11011861" y="715600"/>
                  <a:pt x="10933941" y="678563"/>
                  <a:pt x="11058950" y="692031"/>
                </a:cubicBezTo>
                <a:cubicBezTo>
                  <a:pt x="11065574" y="695312"/>
                  <a:pt x="11081347" y="693264"/>
                  <a:pt x="11080388" y="689245"/>
                </a:cubicBezTo>
                <a:cubicBezTo>
                  <a:pt x="11088176" y="690921"/>
                  <a:pt x="11106032" y="699551"/>
                  <a:pt x="11108911" y="693363"/>
                </a:cubicBezTo>
                <a:cubicBezTo>
                  <a:pt x="11149149" y="694912"/>
                  <a:pt x="11188483" y="700869"/>
                  <a:pt x="11223119" y="710661"/>
                </a:cubicBezTo>
                <a:cubicBezTo>
                  <a:pt x="11302059" y="704266"/>
                  <a:pt x="11255617" y="731239"/>
                  <a:pt x="11311983" y="731410"/>
                </a:cubicBezTo>
                <a:cubicBezTo>
                  <a:pt x="11358665" y="721567"/>
                  <a:pt x="11373894" y="732638"/>
                  <a:pt x="11426940" y="727340"/>
                </a:cubicBezTo>
                <a:cubicBezTo>
                  <a:pt x="11441993" y="748767"/>
                  <a:pt x="11476074" y="727962"/>
                  <a:pt x="11495624" y="734858"/>
                </a:cubicBezTo>
                <a:cubicBezTo>
                  <a:pt x="11530841" y="712823"/>
                  <a:pt x="11572173" y="761025"/>
                  <a:pt x="11605975" y="762433"/>
                </a:cubicBezTo>
                <a:cubicBezTo>
                  <a:pt x="11663316" y="761143"/>
                  <a:pt x="11727635" y="739871"/>
                  <a:pt x="11756134" y="765012"/>
                </a:cubicBezTo>
                <a:cubicBezTo>
                  <a:pt x="11761348" y="755468"/>
                  <a:pt x="11757526" y="741943"/>
                  <a:pt x="11789788" y="745316"/>
                </a:cubicBezTo>
                <a:cubicBezTo>
                  <a:pt x="11803253" y="740995"/>
                  <a:pt x="11807074" y="726138"/>
                  <a:pt x="11832833" y="734720"/>
                </a:cubicBezTo>
                <a:cubicBezTo>
                  <a:pt x="11798846" y="746443"/>
                  <a:pt x="11852821" y="750721"/>
                  <a:pt x="11846338" y="765994"/>
                </a:cubicBezTo>
                <a:cubicBezTo>
                  <a:pt x="11885947" y="777555"/>
                  <a:pt x="11979991" y="768560"/>
                  <a:pt x="11972492" y="796180"/>
                </a:cubicBezTo>
                <a:cubicBezTo>
                  <a:pt x="11982931" y="813135"/>
                  <a:pt x="12037186" y="790090"/>
                  <a:pt x="12035979" y="807835"/>
                </a:cubicBezTo>
                <a:cubicBezTo>
                  <a:pt x="12059694" y="797410"/>
                  <a:pt x="12098516" y="817951"/>
                  <a:pt x="12135850" y="819056"/>
                </a:cubicBezTo>
                <a:cubicBezTo>
                  <a:pt x="12142309" y="827359"/>
                  <a:pt x="12150917" y="827343"/>
                  <a:pt x="12166092" y="823695"/>
                </a:cubicBezTo>
                <a:lnTo>
                  <a:pt x="12190645" y="826863"/>
                </a:lnTo>
                <a:lnTo>
                  <a:pt x="12192000" y="880762"/>
                </a:lnTo>
                <a:lnTo>
                  <a:pt x="12192000" y="2685062"/>
                </a:lnTo>
                <a:lnTo>
                  <a:pt x="0" y="2685062"/>
                </a:lnTo>
                <a:lnTo>
                  <a:pt x="0" y="283917"/>
                </a:lnTo>
                <a:lnTo>
                  <a:pt x="44213" y="302297"/>
                </a:lnTo>
                <a:cubicBezTo>
                  <a:pt x="57125" y="321111"/>
                  <a:pt x="151150" y="310991"/>
                  <a:pt x="172465" y="314866"/>
                </a:cubicBezTo>
                <a:cubicBezTo>
                  <a:pt x="201883" y="307918"/>
                  <a:pt x="192551" y="309357"/>
                  <a:pt x="223361" y="304828"/>
                </a:cubicBezTo>
                <a:cubicBezTo>
                  <a:pt x="235273" y="283233"/>
                  <a:pt x="290082" y="292239"/>
                  <a:pt x="320595" y="288341"/>
                </a:cubicBezTo>
                <a:cubicBezTo>
                  <a:pt x="326821" y="269140"/>
                  <a:pt x="347105" y="264031"/>
                  <a:pt x="401087" y="246745"/>
                </a:cubicBezTo>
                <a:cubicBezTo>
                  <a:pt x="407068" y="225028"/>
                  <a:pt x="475269" y="251137"/>
                  <a:pt x="495839" y="217305"/>
                </a:cubicBezTo>
                <a:cubicBezTo>
                  <a:pt x="499633" y="218429"/>
                  <a:pt x="503698" y="219260"/>
                  <a:pt x="507910" y="219773"/>
                </a:cubicBezTo>
                <a:cubicBezTo>
                  <a:pt x="532375" y="222751"/>
                  <a:pt x="556339" y="214552"/>
                  <a:pt x="561428" y="201460"/>
                </a:cubicBezTo>
                <a:cubicBezTo>
                  <a:pt x="599747" y="152259"/>
                  <a:pt x="661201" y="177254"/>
                  <a:pt x="712813" y="151411"/>
                </a:cubicBezTo>
                <a:cubicBezTo>
                  <a:pt x="774420" y="124993"/>
                  <a:pt x="765426" y="123535"/>
                  <a:pt x="819366" y="70479"/>
                </a:cubicBezTo>
                <a:cubicBezTo>
                  <a:pt x="839647" y="77460"/>
                  <a:pt x="850544" y="74267"/>
                  <a:pt x="862489" y="63238"/>
                </a:cubicBezTo>
                <a:cubicBezTo>
                  <a:pt x="893284" y="51157"/>
                  <a:pt x="919686" y="77447"/>
                  <a:pt x="934387" y="50788"/>
                </a:cubicBezTo>
                <a:cubicBezTo>
                  <a:pt x="936825" y="54711"/>
                  <a:pt x="942184" y="55671"/>
                  <a:pt x="948874" y="55208"/>
                </a:cubicBezTo>
                <a:lnTo>
                  <a:pt x="955237" y="54040"/>
                </a:lnTo>
                <a:lnTo>
                  <a:pt x="955886" y="54325"/>
                </a:lnTo>
                <a:lnTo>
                  <a:pt x="957239" y="53673"/>
                </a:lnTo>
                <a:lnTo>
                  <a:pt x="971343" y="51086"/>
                </a:lnTo>
                <a:cubicBezTo>
                  <a:pt x="986863" y="47540"/>
                  <a:pt x="1001346" y="44460"/>
                  <a:pt x="1002063" y="54158"/>
                </a:cubicBezTo>
                <a:cubicBezTo>
                  <a:pt x="1010763" y="55438"/>
                  <a:pt x="1016476" y="54893"/>
                  <a:pt x="1020663" y="53408"/>
                </a:cubicBezTo>
                <a:cubicBezTo>
                  <a:pt x="1029036" y="50440"/>
                  <a:pt x="1031306" y="43717"/>
                  <a:pt x="1039181" y="40356"/>
                </a:cubicBezTo>
                <a:lnTo>
                  <a:pt x="1051914" y="39166"/>
                </a:lnTo>
                <a:lnTo>
                  <a:pt x="1054501" y="37372"/>
                </a:lnTo>
                <a:lnTo>
                  <a:pt x="1061859" y="33902"/>
                </a:lnTo>
                <a:lnTo>
                  <a:pt x="1054558" y="30385"/>
                </a:lnTo>
                <a:cubicBezTo>
                  <a:pt x="1046905" y="27358"/>
                  <a:pt x="1128596" y="22367"/>
                  <a:pt x="1140852" y="17327"/>
                </a:cubicBezTo>
                <a:lnTo>
                  <a:pt x="1214144" y="6192"/>
                </a:lnTo>
                <a:lnTo>
                  <a:pt x="1338122" y="27996"/>
                </a:lnTo>
                <a:cubicBezTo>
                  <a:pt x="1367144" y="1801"/>
                  <a:pt x="1432673" y="14019"/>
                  <a:pt x="1462415"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4D2F04-22F2-EEB0-1B4C-9C14F12CC2C6}"/>
              </a:ext>
            </a:extLst>
          </p:cNvPr>
          <p:cNvSpPr>
            <a:spLocks noGrp="1"/>
          </p:cNvSpPr>
          <p:nvPr>
            <p:ph type="title"/>
          </p:nvPr>
        </p:nvSpPr>
        <p:spPr>
          <a:xfrm>
            <a:off x="1618082" y="4779792"/>
            <a:ext cx="8943998" cy="856722"/>
          </a:xfrm>
          <a:prstGeom prst="ellipse">
            <a:avLst/>
          </a:prstGeom>
        </p:spPr>
        <p:txBody>
          <a:bodyPr vert="horz" lIns="91440" tIns="45720" rIns="91440" bIns="45720" rtlCol="0" anchor="b">
            <a:normAutofit/>
          </a:bodyPr>
          <a:lstStyle/>
          <a:p>
            <a:r>
              <a:rPr lang="en-US" sz="1800" b="1" i="0">
                <a:solidFill>
                  <a:schemeClr val="tx1">
                    <a:lumMod val="85000"/>
                    <a:lumOff val="15000"/>
                  </a:schemeClr>
                </a:solidFill>
              </a:rPr>
              <a:t>Top 3 Determinants Impacting Employee Performance</a:t>
            </a:r>
            <a:br>
              <a:rPr lang="en-US" sz="1800" b="1">
                <a:solidFill>
                  <a:schemeClr val="tx1">
                    <a:lumMod val="85000"/>
                    <a:lumOff val="15000"/>
                  </a:schemeClr>
                </a:solidFill>
              </a:rPr>
            </a:br>
            <a:endParaRPr lang="en-US" sz="1800" b="1">
              <a:solidFill>
                <a:schemeClr val="tx1">
                  <a:lumMod val="85000"/>
                  <a:lumOff val="15000"/>
                </a:schemeClr>
              </a:solidFill>
            </a:endParaRPr>
          </a:p>
        </p:txBody>
      </p:sp>
      <p:pic>
        <p:nvPicPr>
          <p:cNvPr id="4100" name="Picture 4">
            <a:extLst>
              <a:ext uri="{FF2B5EF4-FFF2-40B4-BE49-F238E27FC236}">
                <a16:creationId xmlns:a16="http://schemas.microsoft.com/office/drawing/2014/main" id="{F4238F84-9B31-FE4A-875E-89CF4630FC1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53016" y="1246678"/>
            <a:ext cx="3341072" cy="2347103"/>
          </a:xfrm>
          <a:prstGeom prst="rect">
            <a:avLst/>
          </a:prstGeom>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400A0261-5BCD-C32D-DF02-314147D3765D}"/>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932660" y="937805"/>
            <a:ext cx="3176885" cy="3041868"/>
          </a:xfrm>
          <a:prstGeom prst="rect">
            <a:avLst/>
          </a:prstGeom>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FD5B804-F03B-92DA-7598-A7DF0AC2A4F7}"/>
              </a:ext>
            </a:extLst>
          </p:cNvPr>
          <p:cNvPicPr>
            <a:picLocks noChangeAspect="1"/>
          </p:cNvPicPr>
          <p:nvPr/>
        </p:nvPicPr>
        <p:blipFill>
          <a:blip r:embed="rId5"/>
          <a:stretch>
            <a:fillRect/>
          </a:stretch>
        </p:blipFill>
        <p:spPr>
          <a:xfrm>
            <a:off x="4418741" y="949903"/>
            <a:ext cx="3297046" cy="2909642"/>
          </a:xfrm>
          <a:prstGeom prst="rect">
            <a:avLst/>
          </a:prstGeom>
        </p:spPr>
      </p:pic>
    </p:spTree>
    <p:extLst>
      <p:ext uri="{BB962C8B-B14F-4D97-AF65-F5344CB8AC3E}">
        <p14:creationId xmlns:p14="http://schemas.microsoft.com/office/powerpoint/2010/main" val="186349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0" name="Rectangle 5129">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Freeform: Shape 5128">
            <a:extLst>
              <a:ext uri="{FF2B5EF4-FFF2-40B4-BE49-F238E27FC236}">
                <a16:creationId xmlns:a16="http://schemas.microsoft.com/office/drawing/2014/main" id="{4B24796A-C1F6-4B21-B963-70E55A144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82342"/>
          </a:xfrm>
          <a:custGeom>
            <a:avLst/>
            <a:gdLst>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67374 w 12192000"/>
              <a:gd name="connsiteY53" fmla="*/ 1959575 h 3482342"/>
              <a:gd name="connsiteX54" fmla="*/ 8447067 w 12192000"/>
              <a:gd name="connsiteY54" fmla="*/ 1949706 h 3482342"/>
              <a:gd name="connsiteX55" fmla="*/ 8426060 w 12192000"/>
              <a:gd name="connsiteY55" fmla="*/ 1947126 h 3482342"/>
              <a:gd name="connsiteX56" fmla="*/ 8424042 w 12192000"/>
              <a:gd name="connsiteY56" fmla="*/ 1949367 h 3482342"/>
              <a:gd name="connsiteX57" fmla="*/ 8401276 w 12192000"/>
              <a:gd name="connsiteY57" fmla="*/ 1953968 h 3482342"/>
              <a:gd name="connsiteX58" fmla="*/ 8294129 w 12192000"/>
              <a:gd name="connsiteY58" fmla="*/ 1958387 h 3482342"/>
              <a:gd name="connsiteX59" fmla="*/ 8293892 w 12192000"/>
              <a:gd name="connsiteY59" fmla="*/ 1960370 h 3482342"/>
              <a:gd name="connsiteX60" fmla="*/ 8288078 w 12192000"/>
              <a:gd name="connsiteY60" fmla="*/ 1965222 h 3482342"/>
              <a:gd name="connsiteX61" fmla="*/ 8248914 w 12192000"/>
              <a:gd name="connsiteY61" fmla="*/ 1954175 h 3482342"/>
              <a:gd name="connsiteX62" fmla="*/ 8132104 w 12192000"/>
              <a:gd name="connsiteY62" fmla="*/ 1895727 h 3482342"/>
              <a:gd name="connsiteX63" fmla="*/ 7918078 w 12192000"/>
              <a:gd name="connsiteY63" fmla="*/ 1862668 h 3482342"/>
              <a:gd name="connsiteX64" fmla="*/ 7817899 w 12192000"/>
              <a:gd name="connsiteY64" fmla="*/ 1862176 h 3482342"/>
              <a:gd name="connsiteX65" fmla="*/ 7768994 w 12192000"/>
              <a:gd name="connsiteY65" fmla="*/ 1855721 h 3482342"/>
              <a:gd name="connsiteX66" fmla="*/ 7618027 w 12192000"/>
              <a:gd name="connsiteY66" fmla="*/ 1830959 h 3482342"/>
              <a:gd name="connsiteX67" fmla="*/ 7449425 w 12192000"/>
              <a:gd name="connsiteY67" fmla="*/ 1810910 h 3482342"/>
              <a:gd name="connsiteX68" fmla="*/ 7342915 w 12192000"/>
              <a:gd name="connsiteY68" fmla="*/ 1819827 h 3482342"/>
              <a:gd name="connsiteX69" fmla="*/ 7255191 w 12192000"/>
              <a:gd name="connsiteY69" fmla="*/ 1834354 h 3482342"/>
              <a:gd name="connsiteX70" fmla="*/ 7131205 w 12192000"/>
              <a:gd name="connsiteY70" fmla="*/ 1845557 h 3482342"/>
              <a:gd name="connsiteX71" fmla="*/ 6917124 w 12192000"/>
              <a:gd name="connsiteY71" fmla="*/ 1837109 h 3482342"/>
              <a:gd name="connsiteX72" fmla="*/ 6837145 w 12192000"/>
              <a:gd name="connsiteY72" fmla="*/ 1870724 h 3482342"/>
              <a:gd name="connsiteX73" fmla="*/ 6753991 w 12192000"/>
              <a:gd name="connsiteY73" fmla="*/ 1860969 h 3482342"/>
              <a:gd name="connsiteX74" fmla="*/ 6727754 w 12192000"/>
              <a:gd name="connsiteY74" fmla="*/ 1882372 h 3482342"/>
              <a:gd name="connsiteX75" fmla="*/ 6723371 w 12192000"/>
              <a:gd name="connsiteY75" fmla="*/ 1886494 h 3482342"/>
              <a:gd name="connsiteX76" fmla="*/ 6702779 w 12192000"/>
              <a:gd name="connsiteY76" fmla="*/ 1893601 h 3482342"/>
              <a:gd name="connsiteX77" fmla="*/ 6700779 w 12192000"/>
              <a:gd name="connsiteY77" fmla="*/ 1907344 h 3482342"/>
              <a:gd name="connsiteX78" fmla="*/ 6672513 w 12192000"/>
              <a:gd name="connsiteY78" fmla="*/ 1926452 h 3482342"/>
              <a:gd name="connsiteX79" fmla="*/ 6633549 w 12192000"/>
              <a:gd name="connsiteY79" fmla="*/ 1936255 h 3482342"/>
              <a:gd name="connsiteX80" fmla="*/ 6444344 w 12192000"/>
              <a:gd name="connsiteY80" fmla="*/ 1969663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42310 w 12192000"/>
              <a:gd name="connsiteY84" fmla="*/ 2092510 h 3482342"/>
              <a:gd name="connsiteX85" fmla="*/ 6007916 w 12192000"/>
              <a:gd name="connsiteY85" fmla="*/ 2143752 h 3482342"/>
              <a:gd name="connsiteX86" fmla="*/ 5894610 w 12192000"/>
              <a:gd name="connsiteY86" fmla="*/ 2130684 h 3482342"/>
              <a:gd name="connsiteX87" fmla="*/ 5817682 w 12192000"/>
              <a:gd name="connsiteY87" fmla="*/ 2157358 h 3482342"/>
              <a:gd name="connsiteX88" fmla="*/ 5591469 w 12192000"/>
              <a:gd name="connsiteY88" fmla="*/ 2178389 h 3482342"/>
              <a:gd name="connsiteX89" fmla="*/ 5414282 w 12192000"/>
              <a:gd name="connsiteY89" fmla="*/ 2183070 h 3482342"/>
              <a:gd name="connsiteX90" fmla="*/ 5368369 w 12192000"/>
              <a:gd name="connsiteY90" fmla="*/ 2204272 h 3482342"/>
              <a:gd name="connsiteX91" fmla="*/ 5291263 w 12192000"/>
              <a:gd name="connsiteY91" fmla="*/ 2239182 h 3482342"/>
              <a:gd name="connsiteX92" fmla="*/ 5240857 w 12192000"/>
              <a:gd name="connsiteY92" fmla="*/ 2289444 h 3482342"/>
              <a:gd name="connsiteX93" fmla="*/ 5173523 w 12192000"/>
              <a:gd name="connsiteY93" fmla="*/ 2309057 h 3482342"/>
              <a:gd name="connsiteX94" fmla="*/ 5148543 w 12192000"/>
              <a:gd name="connsiteY94" fmla="*/ 2282356 h 3482342"/>
              <a:gd name="connsiteX95" fmla="*/ 5079548 w 12192000"/>
              <a:gd name="connsiteY95" fmla="*/ 2313485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47067 w 12192000"/>
              <a:gd name="connsiteY54" fmla="*/ 1949706 h 3482342"/>
              <a:gd name="connsiteX55" fmla="*/ 8426060 w 12192000"/>
              <a:gd name="connsiteY55" fmla="*/ 1947126 h 3482342"/>
              <a:gd name="connsiteX56" fmla="*/ 8424042 w 12192000"/>
              <a:gd name="connsiteY56" fmla="*/ 1949367 h 3482342"/>
              <a:gd name="connsiteX57" fmla="*/ 8401276 w 12192000"/>
              <a:gd name="connsiteY57" fmla="*/ 1953968 h 3482342"/>
              <a:gd name="connsiteX58" fmla="*/ 8294129 w 12192000"/>
              <a:gd name="connsiteY58" fmla="*/ 1958387 h 3482342"/>
              <a:gd name="connsiteX59" fmla="*/ 8293892 w 12192000"/>
              <a:gd name="connsiteY59" fmla="*/ 1960370 h 3482342"/>
              <a:gd name="connsiteX60" fmla="*/ 8288078 w 12192000"/>
              <a:gd name="connsiteY60" fmla="*/ 1965222 h 3482342"/>
              <a:gd name="connsiteX61" fmla="*/ 8248914 w 12192000"/>
              <a:gd name="connsiteY61" fmla="*/ 1954175 h 3482342"/>
              <a:gd name="connsiteX62" fmla="*/ 8132104 w 12192000"/>
              <a:gd name="connsiteY62" fmla="*/ 1895727 h 3482342"/>
              <a:gd name="connsiteX63" fmla="*/ 7918078 w 12192000"/>
              <a:gd name="connsiteY63" fmla="*/ 1862668 h 3482342"/>
              <a:gd name="connsiteX64" fmla="*/ 7817899 w 12192000"/>
              <a:gd name="connsiteY64" fmla="*/ 1862176 h 3482342"/>
              <a:gd name="connsiteX65" fmla="*/ 7768994 w 12192000"/>
              <a:gd name="connsiteY65" fmla="*/ 1855721 h 3482342"/>
              <a:gd name="connsiteX66" fmla="*/ 7618027 w 12192000"/>
              <a:gd name="connsiteY66" fmla="*/ 1830959 h 3482342"/>
              <a:gd name="connsiteX67" fmla="*/ 7449425 w 12192000"/>
              <a:gd name="connsiteY67" fmla="*/ 1810910 h 3482342"/>
              <a:gd name="connsiteX68" fmla="*/ 7342915 w 12192000"/>
              <a:gd name="connsiteY68" fmla="*/ 1819827 h 3482342"/>
              <a:gd name="connsiteX69" fmla="*/ 7255191 w 12192000"/>
              <a:gd name="connsiteY69" fmla="*/ 1834354 h 3482342"/>
              <a:gd name="connsiteX70" fmla="*/ 7131205 w 12192000"/>
              <a:gd name="connsiteY70" fmla="*/ 1845557 h 3482342"/>
              <a:gd name="connsiteX71" fmla="*/ 6917124 w 12192000"/>
              <a:gd name="connsiteY71" fmla="*/ 1837109 h 3482342"/>
              <a:gd name="connsiteX72" fmla="*/ 6837145 w 12192000"/>
              <a:gd name="connsiteY72" fmla="*/ 1870724 h 3482342"/>
              <a:gd name="connsiteX73" fmla="*/ 6753991 w 12192000"/>
              <a:gd name="connsiteY73" fmla="*/ 1860969 h 3482342"/>
              <a:gd name="connsiteX74" fmla="*/ 6727754 w 12192000"/>
              <a:gd name="connsiteY74" fmla="*/ 1882372 h 3482342"/>
              <a:gd name="connsiteX75" fmla="*/ 6723371 w 12192000"/>
              <a:gd name="connsiteY75" fmla="*/ 1886494 h 3482342"/>
              <a:gd name="connsiteX76" fmla="*/ 6702779 w 12192000"/>
              <a:gd name="connsiteY76" fmla="*/ 1893601 h 3482342"/>
              <a:gd name="connsiteX77" fmla="*/ 6700779 w 12192000"/>
              <a:gd name="connsiteY77" fmla="*/ 1907344 h 3482342"/>
              <a:gd name="connsiteX78" fmla="*/ 6672513 w 12192000"/>
              <a:gd name="connsiteY78" fmla="*/ 1926452 h 3482342"/>
              <a:gd name="connsiteX79" fmla="*/ 6633549 w 12192000"/>
              <a:gd name="connsiteY79" fmla="*/ 1936255 h 3482342"/>
              <a:gd name="connsiteX80" fmla="*/ 6444344 w 12192000"/>
              <a:gd name="connsiteY80" fmla="*/ 1969663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42310 w 12192000"/>
              <a:gd name="connsiteY84" fmla="*/ 2092510 h 3482342"/>
              <a:gd name="connsiteX85" fmla="*/ 6007916 w 12192000"/>
              <a:gd name="connsiteY85" fmla="*/ 2143752 h 3482342"/>
              <a:gd name="connsiteX86" fmla="*/ 5894610 w 12192000"/>
              <a:gd name="connsiteY86" fmla="*/ 2130684 h 3482342"/>
              <a:gd name="connsiteX87" fmla="*/ 5817682 w 12192000"/>
              <a:gd name="connsiteY87" fmla="*/ 2157358 h 3482342"/>
              <a:gd name="connsiteX88" fmla="*/ 5591469 w 12192000"/>
              <a:gd name="connsiteY88" fmla="*/ 2178389 h 3482342"/>
              <a:gd name="connsiteX89" fmla="*/ 5414282 w 12192000"/>
              <a:gd name="connsiteY89" fmla="*/ 2183070 h 3482342"/>
              <a:gd name="connsiteX90" fmla="*/ 5368369 w 12192000"/>
              <a:gd name="connsiteY90" fmla="*/ 2204272 h 3482342"/>
              <a:gd name="connsiteX91" fmla="*/ 5291263 w 12192000"/>
              <a:gd name="connsiteY91" fmla="*/ 2239182 h 3482342"/>
              <a:gd name="connsiteX92" fmla="*/ 5240857 w 12192000"/>
              <a:gd name="connsiteY92" fmla="*/ 2289444 h 3482342"/>
              <a:gd name="connsiteX93" fmla="*/ 5173523 w 12192000"/>
              <a:gd name="connsiteY93" fmla="*/ 2309057 h 3482342"/>
              <a:gd name="connsiteX94" fmla="*/ 5148543 w 12192000"/>
              <a:gd name="connsiteY94" fmla="*/ 2282356 h 3482342"/>
              <a:gd name="connsiteX95" fmla="*/ 5079548 w 12192000"/>
              <a:gd name="connsiteY95" fmla="*/ 2313485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112" fmla="*/ 0 w 12192000"/>
              <a:gd name="connsiteY11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293892 w 12192000"/>
              <a:gd name="connsiteY58" fmla="*/ 1960370 h 3482342"/>
              <a:gd name="connsiteX59" fmla="*/ 8288078 w 12192000"/>
              <a:gd name="connsiteY59" fmla="*/ 1965222 h 3482342"/>
              <a:gd name="connsiteX60" fmla="*/ 8248914 w 12192000"/>
              <a:gd name="connsiteY60" fmla="*/ 1954175 h 3482342"/>
              <a:gd name="connsiteX61" fmla="*/ 8132104 w 12192000"/>
              <a:gd name="connsiteY61" fmla="*/ 1895727 h 3482342"/>
              <a:gd name="connsiteX62" fmla="*/ 7918078 w 12192000"/>
              <a:gd name="connsiteY62" fmla="*/ 1862668 h 3482342"/>
              <a:gd name="connsiteX63" fmla="*/ 7817899 w 12192000"/>
              <a:gd name="connsiteY63" fmla="*/ 1862176 h 3482342"/>
              <a:gd name="connsiteX64" fmla="*/ 7768994 w 12192000"/>
              <a:gd name="connsiteY64" fmla="*/ 1855721 h 3482342"/>
              <a:gd name="connsiteX65" fmla="*/ 7618027 w 12192000"/>
              <a:gd name="connsiteY65" fmla="*/ 1830959 h 3482342"/>
              <a:gd name="connsiteX66" fmla="*/ 7449425 w 12192000"/>
              <a:gd name="connsiteY66" fmla="*/ 1810910 h 3482342"/>
              <a:gd name="connsiteX67" fmla="*/ 7342915 w 12192000"/>
              <a:gd name="connsiteY67" fmla="*/ 1819827 h 3482342"/>
              <a:gd name="connsiteX68" fmla="*/ 7255191 w 12192000"/>
              <a:gd name="connsiteY68" fmla="*/ 1834354 h 3482342"/>
              <a:gd name="connsiteX69" fmla="*/ 7131205 w 12192000"/>
              <a:gd name="connsiteY69" fmla="*/ 1845557 h 3482342"/>
              <a:gd name="connsiteX70" fmla="*/ 6917124 w 12192000"/>
              <a:gd name="connsiteY70" fmla="*/ 1837109 h 3482342"/>
              <a:gd name="connsiteX71" fmla="*/ 6837145 w 12192000"/>
              <a:gd name="connsiteY71" fmla="*/ 1870724 h 3482342"/>
              <a:gd name="connsiteX72" fmla="*/ 6753991 w 12192000"/>
              <a:gd name="connsiteY72" fmla="*/ 1860969 h 3482342"/>
              <a:gd name="connsiteX73" fmla="*/ 6727754 w 12192000"/>
              <a:gd name="connsiteY73" fmla="*/ 1882372 h 3482342"/>
              <a:gd name="connsiteX74" fmla="*/ 6723371 w 12192000"/>
              <a:gd name="connsiteY74" fmla="*/ 1886494 h 3482342"/>
              <a:gd name="connsiteX75" fmla="*/ 6702779 w 12192000"/>
              <a:gd name="connsiteY75" fmla="*/ 1893601 h 3482342"/>
              <a:gd name="connsiteX76" fmla="*/ 6700779 w 12192000"/>
              <a:gd name="connsiteY76" fmla="*/ 1907344 h 3482342"/>
              <a:gd name="connsiteX77" fmla="*/ 6672513 w 12192000"/>
              <a:gd name="connsiteY77" fmla="*/ 1926452 h 3482342"/>
              <a:gd name="connsiteX78" fmla="*/ 6633549 w 12192000"/>
              <a:gd name="connsiteY78" fmla="*/ 1936255 h 3482342"/>
              <a:gd name="connsiteX79" fmla="*/ 6444344 w 12192000"/>
              <a:gd name="connsiteY79" fmla="*/ 1969663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42310 w 12192000"/>
              <a:gd name="connsiteY83" fmla="*/ 2092510 h 3482342"/>
              <a:gd name="connsiteX84" fmla="*/ 6007916 w 12192000"/>
              <a:gd name="connsiteY84" fmla="*/ 2143752 h 3482342"/>
              <a:gd name="connsiteX85" fmla="*/ 5894610 w 12192000"/>
              <a:gd name="connsiteY85" fmla="*/ 2130684 h 3482342"/>
              <a:gd name="connsiteX86" fmla="*/ 5817682 w 12192000"/>
              <a:gd name="connsiteY86" fmla="*/ 2157358 h 3482342"/>
              <a:gd name="connsiteX87" fmla="*/ 5591469 w 12192000"/>
              <a:gd name="connsiteY87" fmla="*/ 2178389 h 3482342"/>
              <a:gd name="connsiteX88" fmla="*/ 5414282 w 12192000"/>
              <a:gd name="connsiteY88" fmla="*/ 2183070 h 3482342"/>
              <a:gd name="connsiteX89" fmla="*/ 5368369 w 12192000"/>
              <a:gd name="connsiteY89" fmla="*/ 2204272 h 3482342"/>
              <a:gd name="connsiteX90" fmla="*/ 5291263 w 12192000"/>
              <a:gd name="connsiteY90" fmla="*/ 2239182 h 3482342"/>
              <a:gd name="connsiteX91" fmla="*/ 5240857 w 12192000"/>
              <a:gd name="connsiteY91" fmla="*/ 2289444 h 3482342"/>
              <a:gd name="connsiteX92" fmla="*/ 5173523 w 12192000"/>
              <a:gd name="connsiteY92" fmla="*/ 2309057 h 3482342"/>
              <a:gd name="connsiteX93" fmla="*/ 5148543 w 12192000"/>
              <a:gd name="connsiteY93" fmla="*/ 2282356 h 3482342"/>
              <a:gd name="connsiteX94" fmla="*/ 5079548 w 12192000"/>
              <a:gd name="connsiteY94" fmla="*/ 2313485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293892 w 12192000"/>
              <a:gd name="connsiteY58" fmla="*/ 1960370 h 3482342"/>
              <a:gd name="connsiteX59" fmla="*/ 8351578 w 12192000"/>
              <a:gd name="connsiteY59" fmla="*/ 1914422 h 3482342"/>
              <a:gd name="connsiteX60" fmla="*/ 8248914 w 12192000"/>
              <a:gd name="connsiteY60" fmla="*/ 1954175 h 3482342"/>
              <a:gd name="connsiteX61" fmla="*/ 8132104 w 12192000"/>
              <a:gd name="connsiteY61" fmla="*/ 1895727 h 3482342"/>
              <a:gd name="connsiteX62" fmla="*/ 7918078 w 12192000"/>
              <a:gd name="connsiteY62" fmla="*/ 1862668 h 3482342"/>
              <a:gd name="connsiteX63" fmla="*/ 7817899 w 12192000"/>
              <a:gd name="connsiteY63" fmla="*/ 1862176 h 3482342"/>
              <a:gd name="connsiteX64" fmla="*/ 7768994 w 12192000"/>
              <a:gd name="connsiteY64" fmla="*/ 1855721 h 3482342"/>
              <a:gd name="connsiteX65" fmla="*/ 7618027 w 12192000"/>
              <a:gd name="connsiteY65" fmla="*/ 1830959 h 3482342"/>
              <a:gd name="connsiteX66" fmla="*/ 7449425 w 12192000"/>
              <a:gd name="connsiteY66" fmla="*/ 1810910 h 3482342"/>
              <a:gd name="connsiteX67" fmla="*/ 7342915 w 12192000"/>
              <a:gd name="connsiteY67" fmla="*/ 1819827 h 3482342"/>
              <a:gd name="connsiteX68" fmla="*/ 7255191 w 12192000"/>
              <a:gd name="connsiteY68" fmla="*/ 1834354 h 3482342"/>
              <a:gd name="connsiteX69" fmla="*/ 7131205 w 12192000"/>
              <a:gd name="connsiteY69" fmla="*/ 1845557 h 3482342"/>
              <a:gd name="connsiteX70" fmla="*/ 6917124 w 12192000"/>
              <a:gd name="connsiteY70" fmla="*/ 1837109 h 3482342"/>
              <a:gd name="connsiteX71" fmla="*/ 6837145 w 12192000"/>
              <a:gd name="connsiteY71" fmla="*/ 1870724 h 3482342"/>
              <a:gd name="connsiteX72" fmla="*/ 6753991 w 12192000"/>
              <a:gd name="connsiteY72" fmla="*/ 1860969 h 3482342"/>
              <a:gd name="connsiteX73" fmla="*/ 6727754 w 12192000"/>
              <a:gd name="connsiteY73" fmla="*/ 1882372 h 3482342"/>
              <a:gd name="connsiteX74" fmla="*/ 6723371 w 12192000"/>
              <a:gd name="connsiteY74" fmla="*/ 1886494 h 3482342"/>
              <a:gd name="connsiteX75" fmla="*/ 6702779 w 12192000"/>
              <a:gd name="connsiteY75" fmla="*/ 1893601 h 3482342"/>
              <a:gd name="connsiteX76" fmla="*/ 6700779 w 12192000"/>
              <a:gd name="connsiteY76" fmla="*/ 1907344 h 3482342"/>
              <a:gd name="connsiteX77" fmla="*/ 6672513 w 12192000"/>
              <a:gd name="connsiteY77" fmla="*/ 1926452 h 3482342"/>
              <a:gd name="connsiteX78" fmla="*/ 6633549 w 12192000"/>
              <a:gd name="connsiteY78" fmla="*/ 1936255 h 3482342"/>
              <a:gd name="connsiteX79" fmla="*/ 6444344 w 12192000"/>
              <a:gd name="connsiteY79" fmla="*/ 1969663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42310 w 12192000"/>
              <a:gd name="connsiteY83" fmla="*/ 2092510 h 3482342"/>
              <a:gd name="connsiteX84" fmla="*/ 6007916 w 12192000"/>
              <a:gd name="connsiteY84" fmla="*/ 2143752 h 3482342"/>
              <a:gd name="connsiteX85" fmla="*/ 5894610 w 12192000"/>
              <a:gd name="connsiteY85" fmla="*/ 2130684 h 3482342"/>
              <a:gd name="connsiteX86" fmla="*/ 5817682 w 12192000"/>
              <a:gd name="connsiteY86" fmla="*/ 2157358 h 3482342"/>
              <a:gd name="connsiteX87" fmla="*/ 5591469 w 12192000"/>
              <a:gd name="connsiteY87" fmla="*/ 2178389 h 3482342"/>
              <a:gd name="connsiteX88" fmla="*/ 5414282 w 12192000"/>
              <a:gd name="connsiteY88" fmla="*/ 2183070 h 3482342"/>
              <a:gd name="connsiteX89" fmla="*/ 5368369 w 12192000"/>
              <a:gd name="connsiteY89" fmla="*/ 2204272 h 3482342"/>
              <a:gd name="connsiteX90" fmla="*/ 5291263 w 12192000"/>
              <a:gd name="connsiteY90" fmla="*/ 2239182 h 3482342"/>
              <a:gd name="connsiteX91" fmla="*/ 5240857 w 12192000"/>
              <a:gd name="connsiteY91" fmla="*/ 2289444 h 3482342"/>
              <a:gd name="connsiteX92" fmla="*/ 5173523 w 12192000"/>
              <a:gd name="connsiteY92" fmla="*/ 2309057 h 3482342"/>
              <a:gd name="connsiteX93" fmla="*/ 5148543 w 12192000"/>
              <a:gd name="connsiteY93" fmla="*/ 2282356 h 3482342"/>
              <a:gd name="connsiteX94" fmla="*/ 5079548 w 12192000"/>
              <a:gd name="connsiteY94" fmla="*/ 2313485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351578 w 12192000"/>
              <a:gd name="connsiteY58" fmla="*/ 1914422 h 3482342"/>
              <a:gd name="connsiteX59" fmla="*/ 8248914 w 12192000"/>
              <a:gd name="connsiteY59" fmla="*/ 195417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17124 w 12192000"/>
              <a:gd name="connsiteY69" fmla="*/ 1837109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700779 w 12192000"/>
              <a:gd name="connsiteY75" fmla="*/ 1907344 h 3482342"/>
              <a:gd name="connsiteX76" fmla="*/ 6672513 w 12192000"/>
              <a:gd name="connsiteY76" fmla="*/ 1926452 h 3482342"/>
              <a:gd name="connsiteX77" fmla="*/ 6633549 w 12192000"/>
              <a:gd name="connsiteY77" fmla="*/ 1936255 h 3482342"/>
              <a:gd name="connsiteX78" fmla="*/ 6444344 w 12192000"/>
              <a:gd name="connsiteY78" fmla="*/ 1969663 h 3482342"/>
              <a:gd name="connsiteX79" fmla="*/ 6333446 w 12192000"/>
              <a:gd name="connsiteY79" fmla="*/ 1997163 h 3482342"/>
              <a:gd name="connsiteX80" fmla="*/ 6294933 w 12192000"/>
              <a:gd name="connsiteY80" fmla="*/ 2019412 h 3482342"/>
              <a:gd name="connsiteX81" fmla="*/ 6238719 w 12192000"/>
              <a:gd name="connsiteY81" fmla="*/ 2042547 h 3482342"/>
              <a:gd name="connsiteX82" fmla="*/ 6142310 w 12192000"/>
              <a:gd name="connsiteY82" fmla="*/ 2092510 h 3482342"/>
              <a:gd name="connsiteX83" fmla="*/ 6007916 w 12192000"/>
              <a:gd name="connsiteY83" fmla="*/ 2143752 h 3482342"/>
              <a:gd name="connsiteX84" fmla="*/ 5894610 w 12192000"/>
              <a:gd name="connsiteY84" fmla="*/ 2130684 h 3482342"/>
              <a:gd name="connsiteX85" fmla="*/ 5817682 w 12192000"/>
              <a:gd name="connsiteY85" fmla="*/ 2157358 h 3482342"/>
              <a:gd name="connsiteX86" fmla="*/ 5591469 w 12192000"/>
              <a:gd name="connsiteY86" fmla="*/ 2178389 h 3482342"/>
              <a:gd name="connsiteX87" fmla="*/ 5414282 w 12192000"/>
              <a:gd name="connsiteY87" fmla="*/ 2183070 h 3482342"/>
              <a:gd name="connsiteX88" fmla="*/ 5368369 w 12192000"/>
              <a:gd name="connsiteY88" fmla="*/ 2204272 h 3482342"/>
              <a:gd name="connsiteX89" fmla="*/ 5291263 w 12192000"/>
              <a:gd name="connsiteY89" fmla="*/ 2239182 h 3482342"/>
              <a:gd name="connsiteX90" fmla="*/ 5240857 w 12192000"/>
              <a:gd name="connsiteY90" fmla="*/ 2289444 h 3482342"/>
              <a:gd name="connsiteX91" fmla="*/ 5173523 w 12192000"/>
              <a:gd name="connsiteY91" fmla="*/ 2309057 h 3482342"/>
              <a:gd name="connsiteX92" fmla="*/ 5148543 w 12192000"/>
              <a:gd name="connsiteY92" fmla="*/ 2282356 h 3482342"/>
              <a:gd name="connsiteX93" fmla="*/ 5079548 w 12192000"/>
              <a:gd name="connsiteY93" fmla="*/ 2313485 h 3482342"/>
              <a:gd name="connsiteX94" fmla="*/ 4975908 w 12192000"/>
              <a:gd name="connsiteY94" fmla="*/ 2364128 h 3482342"/>
              <a:gd name="connsiteX95" fmla="*/ 4913723 w 12192000"/>
              <a:gd name="connsiteY95" fmla="*/ 2385265 h 3482342"/>
              <a:gd name="connsiteX96" fmla="*/ 4746485 w 12192000"/>
              <a:gd name="connsiteY96" fmla="*/ 2451769 h 3482342"/>
              <a:gd name="connsiteX97" fmla="*/ 4681588 w 12192000"/>
              <a:gd name="connsiteY97" fmla="*/ 2467494 h 3482342"/>
              <a:gd name="connsiteX98" fmla="*/ 1783655 w 12192000"/>
              <a:gd name="connsiteY98" fmla="*/ 3163860 h 3482342"/>
              <a:gd name="connsiteX99" fmla="*/ 1325955 w 12192000"/>
              <a:gd name="connsiteY99" fmla="*/ 3176692 h 3482342"/>
              <a:gd name="connsiteX100" fmla="*/ 1190384 w 12192000"/>
              <a:gd name="connsiteY100" fmla="*/ 3203504 h 3482342"/>
              <a:gd name="connsiteX101" fmla="*/ 1094537 w 12192000"/>
              <a:gd name="connsiteY101" fmla="*/ 3229469 h 3482342"/>
              <a:gd name="connsiteX102" fmla="*/ 779276 w 12192000"/>
              <a:gd name="connsiteY102" fmla="*/ 3327290 h 3482342"/>
              <a:gd name="connsiteX103" fmla="*/ 600378 w 12192000"/>
              <a:gd name="connsiteY103" fmla="*/ 3335250 h 3482342"/>
              <a:gd name="connsiteX104" fmla="*/ 493457 w 12192000"/>
              <a:gd name="connsiteY104" fmla="*/ 3365044 h 3482342"/>
              <a:gd name="connsiteX105" fmla="*/ 349402 w 12192000"/>
              <a:gd name="connsiteY105" fmla="*/ 3380897 h 3482342"/>
              <a:gd name="connsiteX106" fmla="*/ 192183 w 12192000"/>
              <a:gd name="connsiteY106" fmla="*/ 3460075 h 3482342"/>
              <a:gd name="connsiteX107" fmla="*/ 46713 w 12192000"/>
              <a:gd name="connsiteY107" fmla="*/ 3462986 h 3482342"/>
              <a:gd name="connsiteX108" fmla="*/ 2765 w 12192000"/>
              <a:gd name="connsiteY108" fmla="*/ 3480770 h 3482342"/>
              <a:gd name="connsiteX109" fmla="*/ 0 w 12192000"/>
              <a:gd name="connsiteY109" fmla="*/ 3482342 h 3482342"/>
              <a:gd name="connsiteX110" fmla="*/ 0 w 12192000"/>
              <a:gd name="connsiteY11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51578 w 12192000"/>
              <a:gd name="connsiteY57" fmla="*/ 1914422 h 3482342"/>
              <a:gd name="connsiteX58" fmla="*/ 8248914 w 12192000"/>
              <a:gd name="connsiteY58" fmla="*/ 195417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51578 w 12192000"/>
              <a:gd name="connsiteY57" fmla="*/ 1914422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45228 w 12192000"/>
              <a:gd name="connsiteY57" fmla="*/ 1939822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345228 w 12192000"/>
              <a:gd name="connsiteY56" fmla="*/ 1939822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17124 w 12192000"/>
              <a:gd name="connsiteY67" fmla="*/ 1837109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700779 w 12192000"/>
              <a:gd name="connsiteY73" fmla="*/ 1907344 h 3482342"/>
              <a:gd name="connsiteX74" fmla="*/ 6672513 w 12192000"/>
              <a:gd name="connsiteY74" fmla="*/ 1926452 h 3482342"/>
              <a:gd name="connsiteX75" fmla="*/ 6633549 w 12192000"/>
              <a:gd name="connsiteY75" fmla="*/ 1936255 h 3482342"/>
              <a:gd name="connsiteX76" fmla="*/ 6444344 w 12192000"/>
              <a:gd name="connsiteY76" fmla="*/ 1969663 h 3482342"/>
              <a:gd name="connsiteX77" fmla="*/ 6333446 w 12192000"/>
              <a:gd name="connsiteY77" fmla="*/ 1997163 h 3482342"/>
              <a:gd name="connsiteX78" fmla="*/ 6294933 w 12192000"/>
              <a:gd name="connsiteY78" fmla="*/ 2019412 h 3482342"/>
              <a:gd name="connsiteX79" fmla="*/ 6238719 w 12192000"/>
              <a:gd name="connsiteY79" fmla="*/ 2042547 h 3482342"/>
              <a:gd name="connsiteX80" fmla="*/ 6142310 w 12192000"/>
              <a:gd name="connsiteY80" fmla="*/ 2092510 h 3482342"/>
              <a:gd name="connsiteX81" fmla="*/ 6007916 w 12192000"/>
              <a:gd name="connsiteY81" fmla="*/ 2143752 h 3482342"/>
              <a:gd name="connsiteX82" fmla="*/ 5894610 w 12192000"/>
              <a:gd name="connsiteY82" fmla="*/ 2130684 h 3482342"/>
              <a:gd name="connsiteX83" fmla="*/ 5817682 w 12192000"/>
              <a:gd name="connsiteY83" fmla="*/ 2157358 h 3482342"/>
              <a:gd name="connsiteX84" fmla="*/ 5591469 w 12192000"/>
              <a:gd name="connsiteY84" fmla="*/ 2178389 h 3482342"/>
              <a:gd name="connsiteX85" fmla="*/ 5414282 w 12192000"/>
              <a:gd name="connsiteY85" fmla="*/ 2183070 h 3482342"/>
              <a:gd name="connsiteX86" fmla="*/ 5368369 w 12192000"/>
              <a:gd name="connsiteY86" fmla="*/ 2204272 h 3482342"/>
              <a:gd name="connsiteX87" fmla="*/ 5291263 w 12192000"/>
              <a:gd name="connsiteY87" fmla="*/ 2239182 h 3482342"/>
              <a:gd name="connsiteX88" fmla="*/ 5240857 w 12192000"/>
              <a:gd name="connsiteY88" fmla="*/ 2289444 h 3482342"/>
              <a:gd name="connsiteX89" fmla="*/ 5173523 w 12192000"/>
              <a:gd name="connsiteY89" fmla="*/ 2309057 h 3482342"/>
              <a:gd name="connsiteX90" fmla="*/ 5148543 w 12192000"/>
              <a:gd name="connsiteY90" fmla="*/ 2282356 h 3482342"/>
              <a:gd name="connsiteX91" fmla="*/ 5079548 w 12192000"/>
              <a:gd name="connsiteY91" fmla="*/ 2313485 h 3482342"/>
              <a:gd name="connsiteX92" fmla="*/ 4975908 w 12192000"/>
              <a:gd name="connsiteY92" fmla="*/ 2364128 h 3482342"/>
              <a:gd name="connsiteX93" fmla="*/ 4913723 w 12192000"/>
              <a:gd name="connsiteY93" fmla="*/ 2385265 h 3482342"/>
              <a:gd name="connsiteX94" fmla="*/ 4746485 w 12192000"/>
              <a:gd name="connsiteY94" fmla="*/ 2451769 h 3482342"/>
              <a:gd name="connsiteX95" fmla="*/ 4681588 w 12192000"/>
              <a:gd name="connsiteY95" fmla="*/ 2467494 h 3482342"/>
              <a:gd name="connsiteX96" fmla="*/ 1783655 w 12192000"/>
              <a:gd name="connsiteY96" fmla="*/ 3163860 h 3482342"/>
              <a:gd name="connsiteX97" fmla="*/ 1325955 w 12192000"/>
              <a:gd name="connsiteY97" fmla="*/ 3176692 h 3482342"/>
              <a:gd name="connsiteX98" fmla="*/ 1190384 w 12192000"/>
              <a:gd name="connsiteY98" fmla="*/ 3203504 h 3482342"/>
              <a:gd name="connsiteX99" fmla="*/ 1094537 w 12192000"/>
              <a:gd name="connsiteY99" fmla="*/ 3229469 h 3482342"/>
              <a:gd name="connsiteX100" fmla="*/ 779276 w 12192000"/>
              <a:gd name="connsiteY100" fmla="*/ 3327290 h 3482342"/>
              <a:gd name="connsiteX101" fmla="*/ 600378 w 12192000"/>
              <a:gd name="connsiteY101" fmla="*/ 3335250 h 3482342"/>
              <a:gd name="connsiteX102" fmla="*/ 493457 w 12192000"/>
              <a:gd name="connsiteY102" fmla="*/ 3365044 h 3482342"/>
              <a:gd name="connsiteX103" fmla="*/ 349402 w 12192000"/>
              <a:gd name="connsiteY103" fmla="*/ 3380897 h 3482342"/>
              <a:gd name="connsiteX104" fmla="*/ 192183 w 12192000"/>
              <a:gd name="connsiteY104" fmla="*/ 3460075 h 3482342"/>
              <a:gd name="connsiteX105" fmla="*/ 46713 w 12192000"/>
              <a:gd name="connsiteY105" fmla="*/ 3462986 h 3482342"/>
              <a:gd name="connsiteX106" fmla="*/ 2765 w 12192000"/>
              <a:gd name="connsiteY106" fmla="*/ 3480770 h 3482342"/>
              <a:gd name="connsiteX107" fmla="*/ 0 w 12192000"/>
              <a:gd name="connsiteY107" fmla="*/ 3482342 h 3482342"/>
              <a:gd name="connsiteX108" fmla="*/ 0 w 12192000"/>
              <a:gd name="connsiteY10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30392 w 12192000"/>
              <a:gd name="connsiteY55" fmla="*/ 1898567 h 3482342"/>
              <a:gd name="connsiteX56" fmla="*/ 8345228 w 12192000"/>
              <a:gd name="connsiteY56" fmla="*/ 1939822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17124 w 12192000"/>
              <a:gd name="connsiteY67" fmla="*/ 1837109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700779 w 12192000"/>
              <a:gd name="connsiteY73" fmla="*/ 1907344 h 3482342"/>
              <a:gd name="connsiteX74" fmla="*/ 6672513 w 12192000"/>
              <a:gd name="connsiteY74" fmla="*/ 1926452 h 3482342"/>
              <a:gd name="connsiteX75" fmla="*/ 6633549 w 12192000"/>
              <a:gd name="connsiteY75" fmla="*/ 1936255 h 3482342"/>
              <a:gd name="connsiteX76" fmla="*/ 6444344 w 12192000"/>
              <a:gd name="connsiteY76" fmla="*/ 1969663 h 3482342"/>
              <a:gd name="connsiteX77" fmla="*/ 6333446 w 12192000"/>
              <a:gd name="connsiteY77" fmla="*/ 1997163 h 3482342"/>
              <a:gd name="connsiteX78" fmla="*/ 6294933 w 12192000"/>
              <a:gd name="connsiteY78" fmla="*/ 2019412 h 3482342"/>
              <a:gd name="connsiteX79" fmla="*/ 6238719 w 12192000"/>
              <a:gd name="connsiteY79" fmla="*/ 2042547 h 3482342"/>
              <a:gd name="connsiteX80" fmla="*/ 6142310 w 12192000"/>
              <a:gd name="connsiteY80" fmla="*/ 2092510 h 3482342"/>
              <a:gd name="connsiteX81" fmla="*/ 6007916 w 12192000"/>
              <a:gd name="connsiteY81" fmla="*/ 2143752 h 3482342"/>
              <a:gd name="connsiteX82" fmla="*/ 5894610 w 12192000"/>
              <a:gd name="connsiteY82" fmla="*/ 2130684 h 3482342"/>
              <a:gd name="connsiteX83" fmla="*/ 5817682 w 12192000"/>
              <a:gd name="connsiteY83" fmla="*/ 2157358 h 3482342"/>
              <a:gd name="connsiteX84" fmla="*/ 5591469 w 12192000"/>
              <a:gd name="connsiteY84" fmla="*/ 2178389 h 3482342"/>
              <a:gd name="connsiteX85" fmla="*/ 5414282 w 12192000"/>
              <a:gd name="connsiteY85" fmla="*/ 2183070 h 3482342"/>
              <a:gd name="connsiteX86" fmla="*/ 5368369 w 12192000"/>
              <a:gd name="connsiteY86" fmla="*/ 2204272 h 3482342"/>
              <a:gd name="connsiteX87" fmla="*/ 5291263 w 12192000"/>
              <a:gd name="connsiteY87" fmla="*/ 2239182 h 3482342"/>
              <a:gd name="connsiteX88" fmla="*/ 5240857 w 12192000"/>
              <a:gd name="connsiteY88" fmla="*/ 2289444 h 3482342"/>
              <a:gd name="connsiteX89" fmla="*/ 5173523 w 12192000"/>
              <a:gd name="connsiteY89" fmla="*/ 2309057 h 3482342"/>
              <a:gd name="connsiteX90" fmla="*/ 5148543 w 12192000"/>
              <a:gd name="connsiteY90" fmla="*/ 2282356 h 3482342"/>
              <a:gd name="connsiteX91" fmla="*/ 5079548 w 12192000"/>
              <a:gd name="connsiteY91" fmla="*/ 2313485 h 3482342"/>
              <a:gd name="connsiteX92" fmla="*/ 4975908 w 12192000"/>
              <a:gd name="connsiteY92" fmla="*/ 2364128 h 3482342"/>
              <a:gd name="connsiteX93" fmla="*/ 4913723 w 12192000"/>
              <a:gd name="connsiteY93" fmla="*/ 2385265 h 3482342"/>
              <a:gd name="connsiteX94" fmla="*/ 4746485 w 12192000"/>
              <a:gd name="connsiteY94" fmla="*/ 2451769 h 3482342"/>
              <a:gd name="connsiteX95" fmla="*/ 4681588 w 12192000"/>
              <a:gd name="connsiteY95" fmla="*/ 2467494 h 3482342"/>
              <a:gd name="connsiteX96" fmla="*/ 1783655 w 12192000"/>
              <a:gd name="connsiteY96" fmla="*/ 3163860 h 3482342"/>
              <a:gd name="connsiteX97" fmla="*/ 1325955 w 12192000"/>
              <a:gd name="connsiteY97" fmla="*/ 3176692 h 3482342"/>
              <a:gd name="connsiteX98" fmla="*/ 1190384 w 12192000"/>
              <a:gd name="connsiteY98" fmla="*/ 3203504 h 3482342"/>
              <a:gd name="connsiteX99" fmla="*/ 1094537 w 12192000"/>
              <a:gd name="connsiteY99" fmla="*/ 3229469 h 3482342"/>
              <a:gd name="connsiteX100" fmla="*/ 779276 w 12192000"/>
              <a:gd name="connsiteY100" fmla="*/ 3327290 h 3482342"/>
              <a:gd name="connsiteX101" fmla="*/ 600378 w 12192000"/>
              <a:gd name="connsiteY101" fmla="*/ 3335250 h 3482342"/>
              <a:gd name="connsiteX102" fmla="*/ 493457 w 12192000"/>
              <a:gd name="connsiteY102" fmla="*/ 3365044 h 3482342"/>
              <a:gd name="connsiteX103" fmla="*/ 349402 w 12192000"/>
              <a:gd name="connsiteY103" fmla="*/ 3380897 h 3482342"/>
              <a:gd name="connsiteX104" fmla="*/ 192183 w 12192000"/>
              <a:gd name="connsiteY104" fmla="*/ 3460075 h 3482342"/>
              <a:gd name="connsiteX105" fmla="*/ 46713 w 12192000"/>
              <a:gd name="connsiteY105" fmla="*/ 3462986 h 3482342"/>
              <a:gd name="connsiteX106" fmla="*/ 2765 w 12192000"/>
              <a:gd name="connsiteY106" fmla="*/ 3480770 h 3482342"/>
              <a:gd name="connsiteX107" fmla="*/ 0 w 12192000"/>
              <a:gd name="connsiteY107" fmla="*/ 3482342 h 3482342"/>
              <a:gd name="connsiteX108" fmla="*/ 0 w 12192000"/>
              <a:gd name="connsiteY10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0392 w 12192000"/>
              <a:gd name="connsiteY54" fmla="*/ 18985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6742 w 12192000"/>
              <a:gd name="connsiteY54" fmla="*/ 19239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0447 w 12192000"/>
              <a:gd name="connsiteY23" fmla="*/ 12870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6742 w 12192000"/>
              <a:gd name="connsiteY54" fmla="*/ 19239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294073 w 12192000"/>
              <a:gd name="connsiteY17" fmla="*/ 89726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38523 w 12192000"/>
              <a:gd name="connsiteY17" fmla="*/ 85281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01920 w 12192000"/>
              <a:gd name="connsiteY16" fmla="*/ 813109 h 3482342"/>
              <a:gd name="connsiteX17" fmla="*/ 11338523 w 12192000"/>
              <a:gd name="connsiteY17" fmla="*/ 85281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982314 h 3482342"/>
              <a:gd name="connsiteX19" fmla="*/ 11139869 w 12192000"/>
              <a:gd name="connsiteY19" fmla="*/ 1126133 h 3482342"/>
              <a:gd name="connsiteX20" fmla="*/ 11003287 w 12192000"/>
              <a:gd name="connsiteY20" fmla="*/ 1243468 h 3482342"/>
              <a:gd name="connsiteX21" fmla="*/ 10930447 w 12192000"/>
              <a:gd name="connsiteY21" fmla="*/ 1287088 h 3482342"/>
              <a:gd name="connsiteX22" fmla="*/ 10832727 w 12192000"/>
              <a:gd name="connsiteY22" fmla="*/ 1341335 h 3482342"/>
              <a:gd name="connsiteX23" fmla="*/ 10720408 w 12192000"/>
              <a:gd name="connsiteY23" fmla="*/ 1344999 h 3482342"/>
              <a:gd name="connsiteX24" fmla="*/ 10635456 w 12192000"/>
              <a:gd name="connsiteY24" fmla="*/ 1337688 h 3482342"/>
              <a:gd name="connsiteX25" fmla="*/ 10629954 w 12192000"/>
              <a:gd name="connsiteY25" fmla="*/ 1330628 h 3482342"/>
              <a:gd name="connsiteX26" fmla="*/ 10623883 w 12192000"/>
              <a:gd name="connsiteY26" fmla="*/ 1332776 h 3482342"/>
              <a:gd name="connsiteX27" fmla="*/ 10622090 w 12192000"/>
              <a:gd name="connsiteY27" fmla="*/ 1341385 h 3482342"/>
              <a:gd name="connsiteX28" fmla="*/ 10573203 w 12192000"/>
              <a:gd name="connsiteY28" fmla="*/ 1351996 h 3482342"/>
              <a:gd name="connsiteX29" fmla="*/ 10513263 w 12192000"/>
              <a:gd name="connsiteY29" fmla="*/ 1350756 h 3482342"/>
              <a:gd name="connsiteX30" fmla="*/ 10464012 w 12192000"/>
              <a:gd name="connsiteY30" fmla="*/ 1391778 h 3482342"/>
              <a:gd name="connsiteX31" fmla="*/ 10405409 w 12192000"/>
              <a:gd name="connsiteY31" fmla="*/ 1422789 h 3482342"/>
              <a:gd name="connsiteX32" fmla="*/ 10370530 w 12192000"/>
              <a:gd name="connsiteY32" fmla="*/ 1441596 h 3482342"/>
              <a:gd name="connsiteX33" fmla="*/ 10264922 w 12192000"/>
              <a:gd name="connsiteY33" fmla="*/ 1472107 h 3482342"/>
              <a:gd name="connsiteX34" fmla="*/ 10058690 w 12192000"/>
              <a:gd name="connsiteY34" fmla="*/ 1474888 h 3482342"/>
              <a:gd name="connsiteX35" fmla="*/ 10004424 w 12192000"/>
              <a:gd name="connsiteY35" fmla="*/ 1489801 h 3482342"/>
              <a:gd name="connsiteX36" fmla="*/ 9999951 w 12192000"/>
              <a:gd name="connsiteY36" fmla="*/ 1499127 h 3482342"/>
              <a:gd name="connsiteX37" fmla="*/ 9845462 w 12192000"/>
              <a:gd name="connsiteY37" fmla="*/ 1548192 h 3482342"/>
              <a:gd name="connsiteX38" fmla="*/ 9736156 w 12192000"/>
              <a:gd name="connsiteY38" fmla="*/ 1581928 h 3482342"/>
              <a:gd name="connsiteX39" fmla="*/ 9693355 w 12192000"/>
              <a:gd name="connsiteY39" fmla="*/ 1602632 h 3482342"/>
              <a:gd name="connsiteX40" fmla="*/ 9664242 w 12192000"/>
              <a:gd name="connsiteY40" fmla="*/ 1622075 h 3482342"/>
              <a:gd name="connsiteX41" fmla="*/ 9579195 w 12192000"/>
              <a:gd name="connsiteY41" fmla="*/ 1648017 h 3482342"/>
              <a:gd name="connsiteX42" fmla="*/ 9433652 w 12192000"/>
              <a:gd name="connsiteY42" fmla="*/ 1681174 h 3482342"/>
              <a:gd name="connsiteX43" fmla="*/ 9403775 w 12192000"/>
              <a:gd name="connsiteY43" fmla="*/ 1690403 h 3482342"/>
              <a:gd name="connsiteX44" fmla="*/ 9382503 w 12192000"/>
              <a:gd name="connsiteY44" fmla="*/ 1706957 h 3482342"/>
              <a:gd name="connsiteX45" fmla="*/ 9381410 w 12192000"/>
              <a:gd name="connsiteY45" fmla="*/ 1718312 h 3482342"/>
              <a:gd name="connsiteX46" fmla="*/ 9365685 w 12192000"/>
              <a:gd name="connsiteY46" fmla="*/ 1724772 h 3482342"/>
              <a:gd name="connsiteX47" fmla="*/ 9278020 w 12192000"/>
              <a:gd name="connsiteY47" fmla="*/ 1741161 h 3482342"/>
              <a:gd name="connsiteX48" fmla="*/ 9217145 w 12192000"/>
              <a:gd name="connsiteY48" fmla="*/ 1771195 h 3482342"/>
              <a:gd name="connsiteX49" fmla="*/ 8955875 w 12192000"/>
              <a:gd name="connsiteY49" fmla="*/ 1796806 h 3482342"/>
              <a:gd name="connsiteX50" fmla="*/ 8648415 w 12192000"/>
              <a:gd name="connsiteY50" fmla="*/ 1878623 h 3482342"/>
              <a:gd name="connsiteX51" fmla="*/ 8524524 w 12192000"/>
              <a:gd name="connsiteY51" fmla="*/ 1902425 h 3482342"/>
              <a:gd name="connsiteX52" fmla="*/ 8436742 w 12192000"/>
              <a:gd name="connsiteY52" fmla="*/ 1923967 h 3482342"/>
              <a:gd name="connsiteX53" fmla="*/ 8345228 w 12192000"/>
              <a:gd name="connsiteY53" fmla="*/ 1939822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17124 w 12192000"/>
              <a:gd name="connsiteY64" fmla="*/ 1837109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700779 w 12192000"/>
              <a:gd name="connsiteY70" fmla="*/ 1907344 h 3482342"/>
              <a:gd name="connsiteX71" fmla="*/ 6672513 w 12192000"/>
              <a:gd name="connsiteY71" fmla="*/ 1926452 h 3482342"/>
              <a:gd name="connsiteX72" fmla="*/ 6633549 w 12192000"/>
              <a:gd name="connsiteY72" fmla="*/ 1936255 h 3482342"/>
              <a:gd name="connsiteX73" fmla="*/ 6444344 w 12192000"/>
              <a:gd name="connsiteY73" fmla="*/ 1969663 h 3482342"/>
              <a:gd name="connsiteX74" fmla="*/ 6333446 w 12192000"/>
              <a:gd name="connsiteY74" fmla="*/ 1997163 h 3482342"/>
              <a:gd name="connsiteX75" fmla="*/ 6294933 w 12192000"/>
              <a:gd name="connsiteY75" fmla="*/ 2019412 h 3482342"/>
              <a:gd name="connsiteX76" fmla="*/ 6238719 w 12192000"/>
              <a:gd name="connsiteY76" fmla="*/ 2042547 h 3482342"/>
              <a:gd name="connsiteX77" fmla="*/ 6142310 w 12192000"/>
              <a:gd name="connsiteY77" fmla="*/ 2092510 h 3482342"/>
              <a:gd name="connsiteX78" fmla="*/ 6007916 w 12192000"/>
              <a:gd name="connsiteY78" fmla="*/ 2143752 h 3482342"/>
              <a:gd name="connsiteX79" fmla="*/ 5894610 w 12192000"/>
              <a:gd name="connsiteY79" fmla="*/ 2130684 h 3482342"/>
              <a:gd name="connsiteX80" fmla="*/ 5817682 w 12192000"/>
              <a:gd name="connsiteY80" fmla="*/ 2157358 h 3482342"/>
              <a:gd name="connsiteX81" fmla="*/ 5591469 w 12192000"/>
              <a:gd name="connsiteY81" fmla="*/ 2178389 h 3482342"/>
              <a:gd name="connsiteX82" fmla="*/ 5414282 w 12192000"/>
              <a:gd name="connsiteY82" fmla="*/ 2183070 h 3482342"/>
              <a:gd name="connsiteX83" fmla="*/ 5368369 w 12192000"/>
              <a:gd name="connsiteY83" fmla="*/ 2204272 h 3482342"/>
              <a:gd name="connsiteX84" fmla="*/ 5291263 w 12192000"/>
              <a:gd name="connsiteY84" fmla="*/ 2239182 h 3482342"/>
              <a:gd name="connsiteX85" fmla="*/ 5240857 w 12192000"/>
              <a:gd name="connsiteY85" fmla="*/ 2289444 h 3482342"/>
              <a:gd name="connsiteX86" fmla="*/ 5173523 w 12192000"/>
              <a:gd name="connsiteY86" fmla="*/ 2309057 h 3482342"/>
              <a:gd name="connsiteX87" fmla="*/ 5148543 w 12192000"/>
              <a:gd name="connsiteY87" fmla="*/ 2282356 h 3482342"/>
              <a:gd name="connsiteX88" fmla="*/ 5079548 w 12192000"/>
              <a:gd name="connsiteY88" fmla="*/ 2313485 h 3482342"/>
              <a:gd name="connsiteX89" fmla="*/ 4975908 w 12192000"/>
              <a:gd name="connsiteY89" fmla="*/ 2364128 h 3482342"/>
              <a:gd name="connsiteX90" fmla="*/ 4913723 w 12192000"/>
              <a:gd name="connsiteY90" fmla="*/ 2385265 h 3482342"/>
              <a:gd name="connsiteX91" fmla="*/ 4746485 w 12192000"/>
              <a:gd name="connsiteY91" fmla="*/ 2451769 h 3482342"/>
              <a:gd name="connsiteX92" fmla="*/ 4681588 w 12192000"/>
              <a:gd name="connsiteY92" fmla="*/ 2467494 h 3482342"/>
              <a:gd name="connsiteX93" fmla="*/ 1783655 w 12192000"/>
              <a:gd name="connsiteY93" fmla="*/ 3163860 h 3482342"/>
              <a:gd name="connsiteX94" fmla="*/ 1325955 w 12192000"/>
              <a:gd name="connsiteY94" fmla="*/ 3176692 h 3482342"/>
              <a:gd name="connsiteX95" fmla="*/ 1190384 w 12192000"/>
              <a:gd name="connsiteY95" fmla="*/ 3203504 h 3482342"/>
              <a:gd name="connsiteX96" fmla="*/ 1094537 w 12192000"/>
              <a:gd name="connsiteY96" fmla="*/ 3229469 h 3482342"/>
              <a:gd name="connsiteX97" fmla="*/ 779276 w 12192000"/>
              <a:gd name="connsiteY97" fmla="*/ 3327290 h 3482342"/>
              <a:gd name="connsiteX98" fmla="*/ 600378 w 12192000"/>
              <a:gd name="connsiteY98" fmla="*/ 3335250 h 3482342"/>
              <a:gd name="connsiteX99" fmla="*/ 493457 w 12192000"/>
              <a:gd name="connsiteY99" fmla="*/ 3365044 h 3482342"/>
              <a:gd name="connsiteX100" fmla="*/ 349402 w 12192000"/>
              <a:gd name="connsiteY100" fmla="*/ 3380897 h 3482342"/>
              <a:gd name="connsiteX101" fmla="*/ 192183 w 12192000"/>
              <a:gd name="connsiteY101" fmla="*/ 3460075 h 3482342"/>
              <a:gd name="connsiteX102" fmla="*/ 46713 w 12192000"/>
              <a:gd name="connsiteY102" fmla="*/ 3462986 h 3482342"/>
              <a:gd name="connsiteX103" fmla="*/ 2765 w 12192000"/>
              <a:gd name="connsiteY103" fmla="*/ 3480770 h 3482342"/>
              <a:gd name="connsiteX104" fmla="*/ 0 w 12192000"/>
              <a:gd name="connsiteY104" fmla="*/ 3482342 h 3482342"/>
              <a:gd name="connsiteX105" fmla="*/ 0 w 12192000"/>
              <a:gd name="connsiteY10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930447 w 12192000"/>
              <a:gd name="connsiteY21" fmla="*/ 1287088 h 3482342"/>
              <a:gd name="connsiteX22" fmla="*/ 10832727 w 12192000"/>
              <a:gd name="connsiteY22" fmla="*/ 1341335 h 3482342"/>
              <a:gd name="connsiteX23" fmla="*/ 10720408 w 12192000"/>
              <a:gd name="connsiteY23" fmla="*/ 1344999 h 3482342"/>
              <a:gd name="connsiteX24" fmla="*/ 10635456 w 12192000"/>
              <a:gd name="connsiteY24" fmla="*/ 1337688 h 3482342"/>
              <a:gd name="connsiteX25" fmla="*/ 10629954 w 12192000"/>
              <a:gd name="connsiteY25" fmla="*/ 1330628 h 3482342"/>
              <a:gd name="connsiteX26" fmla="*/ 10623883 w 12192000"/>
              <a:gd name="connsiteY26" fmla="*/ 1332776 h 3482342"/>
              <a:gd name="connsiteX27" fmla="*/ 10622090 w 12192000"/>
              <a:gd name="connsiteY27" fmla="*/ 1341385 h 3482342"/>
              <a:gd name="connsiteX28" fmla="*/ 10573203 w 12192000"/>
              <a:gd name="connsiteY28" fmla="*/ 1351996 h 3482342"/>
              <a:gd name="connsiteX29" fmla="*/ 10513263 w 12192000"/>
              <a:gd name="connsiteY29" fmla="*/ 1350756 h 3482342"/>
              <a:gd name="connsiteX30" fmla="*/ 10464012 w 12192000"/>
              <a:gd name="connsiteY30" fmla="*/ 1391778 h 3482342"/>
              <a:gd name="connsiteX31" fmla="*/ 10405409 w 12192000"/>
              <a:gd name="connsiteY31" fmla="*/ 1422789 h 3482342"/>
              <a:gd name="connsiteX32" fmla="*/ 10370530 w 12192000"/>
              <a:gd name="connsiteY32" fmla="*/ 1441596 h 3482342"/>
              <a:gd name="connsiteX33" fmla="*/ 10264922 w 12192000"/>
              <a:gd name="connsiteY33" fmla="*/ 1472107 h 3482342"/>
              <a:gd name="connsiteX34" fmla="*/ 10058690 w 12192000"/>
              <a:gd name="connsiteY34" fmla="*/ 1474888 h 3482342"/>
              <a:gd name="connsiteX35" fmla="*/ 10004424 w 12192000"/>
              <a:gd name="connsiteY35" fmla="*/ 1489801 h 3482342"/>
              <a:gd name="connsiteX36" fmla="*/ 9999951 w 12192000"/>
              <a:gd name="connsiteY36" fmla="*/ 1499127 h 3482342"/>
              <a:gd name="connsiteX37" fmla="*/ 9845462 w 12192000"/>
              <a:gd name="connsiteY37" fmla="*/ 1548192 h 3482342"/>
              <a:gd name="connsiteX38" fmla="*/ 9736156 w 12192000"/>
              <a:gd name="connsiteY38" fmla="*/ 1581928 h 3482342"/>
              <a:gd name="connsiteX39" fmla="*/ 9693355 w 12192000"/>
              <a:gd name="connsiteY39" fmla="*/ 1602632 h 3482342"/>
              <a:gd name="connsiteX40" fmla="*/ 9664242 w 12192000"/>
              <a:gd name="connsiteY40" fmla="*/ 1622075 h 3482342"/>
              <a:gd name="connsiteX41" fmla="*/ 9579195 w 12192000"/>
              <a:gd name="connsiteY41" fmla="*/ 1648017 h 3482342"/>
              <a:gd name="connsiteX42" fmla="*/ 9433652 w 12192000"/>
              <a:gd name="connsiteY42" fmla="*/ 1681174 h 3482342"/>
              <a:gd name="connsiteX43" fmla="*/ 9403775 w 12192000"/>
              <a:gd name="connsiteY43" fmla="*/ 1690403 h 3482342"/>
              <a:gd name="connsiteX44" fmla="*/ 9382503 w 12192000"/>
              <a:gd name="connsiteY44" fmla="*/ 1706957 h 3482342"/>
              <a:gd name="connsiteX45" fmla="*/ 9381410 w 12192000"/>
              <a:gd name="connsiteY45" fmla="*/ 1718312 h 3482342"/>
              <a:gd name="connsiteX46" fmla="*/ 9365685 w 12192000"/>
              <a:gd name="connsiteY46" fmla="*/ 1724772 h 3482342"/>
              <a:gd name="connsiteX47" fmla="*/ 9278020 w 12192000"/>
              <a:gd name="connsiteY47" fmla="*/ 1741161 h 3482342"/>
              <a:gd name="connsiteX48" fmla="*/ 9217145 w 12192000"/>
              <a:gd name="connsiteY48" fmla="*/ 1771195 h 3482342"/>
              <a:gd name="connsiteX49" fmla="*/ 8955875 w 12192000"/>
              <a:gd name="connsiteY49" fmla="*/ 1796806 h 3482342"/>
              <a:gd name="connsiteX50" fmla="*/ 8648415 w 12192000"/>
              <a:gd name="connsiteY50" fmla="*/ 1878623 h 3482342"/>
              <a:gd name="connsiteX51" fmla="*/ 8524524 w 12192000"/>
              <a:gd name="connsiteY51" fmla="*/ 1902425 h 3482342"/>
              <a:gd name="connsiteX52" fmla="*/ 8436742 w 12192000"/>
              <a:gd name="connsiteY52" fmla="*/ 1923967 h 3482342"/>
              <a:gd name="connsiteX53" fmla="*/ 8345228 w 12192000"/>
              <a:gd name="connsiteY53" fmla="*/ 1939822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17124 w 12192000"/>
              <a:gd name="connsiteY64" fmla="*/ 1837109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700779 w 12192000"/>
              <a:gd name="connsiteY70" fmla="*/ 1907344 h 3482342"/>
              <a:gd name="connsiteX71" fmla="*/ 6672513 w 12192000"/>
              <a:gd name="connsiteY71" fmla="*/ 1926452 h 3482342"/>
              <a:gd name="connsiteX72" fmla="*/ 6633549 w 12192000"/>
              <a:gd name="connsiteY72" fmla="*/ 1936255 h 3482342"/>
              <a:gd name="connsiteX73" fmla="*/ 6444344 w 12192000"/>
              <a:gd name="connsiteY73" fmla="*/ 1969663 h 3482342"/>
              <a:gd name="connsiteX74" fmla="*/ 6333446 w 12192000"/>
              <a:gd name="connsiteY74" fmla="*/ 1997163 h 3482342"/>
              <a:gd name="connsiteX75" fmla="*/ 6294933 w 12192000"/>
              <a:gd name="connsiteY75" fmla="*/ 2019412 h 3482342"/>
              <a:gd name="connsiteX76" fmla="*/ 6238719 w 12192000"/>
              <a:gd name="connsiteY76" fmla="*/ 2042547 h 3482342"/>
              <a:gd name="connsiteX77" fmla="*/ 6142310 w 12192000"/>
              <a:gd name="connsiteY77" fmla="*/ 2092510 h 3482342"/>
              <a:gd name="connsiteX78" fmla="*/ 6007916 w 12192000"/>
              <a:gd name="connsiteY78" fmla="*/ 2143752 h 3482342"/>
              <a:gd name="connsiteX79" fmla="*/ 5894610 w 12192000"/>
              <a:gd name="connsiteY79" fmla="*/ 2130684 h 3482342"/>
              <a:gd name="connsiteX80" fmla="*/ 5817682 w 12192000"/>
              <a:gd name="connsiteY80" fmla="*/ 2157358 h 3482342"/>
              <a:gd name="connsiteX81" fmla="*/ 5591469 w 12192000"/>
              <a:gd name="connsiteY81" fmla="*/ 2178389 h 3482342"/>
              <a:gd name="connsiteX82" fmla="*/ 5414282 w 12192000"/>
              <a:gd name="connsiteY82" fmla="*/ 2183070 h 3482342"/>
              <a:gd name="connsiteX83" fmla="*/ 5368369 w 12192000"/>
              <a:gd name="connsiteY83" fmla="*/ 2204272 h 3482342"/>
              <a:gd name="connsiteX84" fmla="*/ 5291263 w 12192000"/>
              <a:gd name="connsiteY84" fmla="*/ 2239182 h 3482342"/>
              <a:gd name="connsiteX85" fmla="*/ 5240857 w 12192000"/>
              <a:gd name="connsiteY85" fmla="*/ 2289444 h 3482342"/>
              <a:gd name="connsiteX86" fmla="*/ 5173523 w 12192000"/>
              <a:gd name="connsiteY86" fmla="*/ 2309057 h 3482342"/>
              <a:gd name="connsiteX87" fmla="*/ 5148543 w 12192000"/>
              <a:gd name="connsiteY87" fmla="*/ 2282356 h 3482342"/>
              <a:gd name="connsiteX88" fmla="*/ 5079548 w 12192000"/>
              <a:gd name="connsiteY88" fmla="*/ 2313485 h 3482342"/>
              <a:gd name="connsiteX89" fmla="*/ 4975908 w 12192000"/>
              <a:gd name="connsiteY89" fmla="*/ 2364128 h 3482342"/>
              <a:gd name="connsiteX90" fmla="*/ 4913723 w 12192000"/>
              <a:gd name="connsiteY90" fmla="*/ 2385265 h 3482342"/>
              <a:gd name="connsiteX91" fmla="*/ 4746485 w 12192000"/>
              <a:gd name="connsiteY91" fmla="*/ 2451769 h 3482342"/>
              <a:gd name="connsiteX92" fmla="*/ 4681588 w 12192000"/>
              <a:gd name="connsiteY92" fmla="*/ 2467494 h 3482342"/>
              <a:gd name="connsiteX93" fmla="*/ 1783655 w 12192000"/>
              <a:gd name="connsiteY93" fmla="*/ 3163860 h 3482342"/>
              <a:gd name="connsiteX94" fmla="*/ 1325955 w 12192000"/>
              <a:gd name="connsiteY94" fmla="*/ 3176692 h 3482342"/>
              <a:gd name="connsiteX95" fmla="*/ 1190384 w 12192000"/>
              <a:gd name="connsiteY95" fmla="*/ 3203504 h 3482342"/>
              <a:gd name="connsiteX96" fmla="*/ 1094537 w 12192000"/>
              <a:gd name="connsiteY96" fmla="*/ 3229469 h 3482342"/>
              <a:gd name="connsiteX97" fmla="*/ 779276 w 12192000"/>
              <a:gd name="connsiteY97" fmla="*/ 3327290 h 3482342"/>
              <a:gd name="connsiteX98" fmla="*/ 600378 w 12192000"/>
              <a:gd name="connsiteY98" fmla="*/ 3335250 h 3482342"/>
              <a:gd name="connsiteX99" fmla="*/ 493457 w 12192000"/>
              <a:gd name="connsiteY99" fmla="*/ 3365044 h 3482342"/>
              <a:gd name="connsiteX100" fmla="*/ 349402 w 12192000"/>
              <a:gd name="connsiteY100" fmla="*/ 3380897 h 3482342"/>
              <a:gd name="connsiteX101" fmla="*/ 192183 w 12192000"/>
              <a:gd name="connsiteY101" fmla="*/ 3460075 h 3482342"/>
              <a:gd name="connsiteX102" fmla="*/ 46713 w 12192000"/>
              <a:gd name="connsiteY102" fmla="*/ 3462986 h 3482342"/>
              <a:gd name="connsiteX103" fmla="*/ 2765 w 12192000"/>
              <a:gd name="connsiteY103" fmla="*/ 3480770 h 3482342"/>
              <a:gd name="connsiteX104" fmla="*/ 0 w 12192000"/>
              <a:gd name="connsiteY104" fmla="*/ 3482342 h 3482342"/>
              <a:gd name="connsiteX105" fmla="*/ 0 w 12192000"/>
              <a:gd name="connsiteY10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832727 w 12192000"/>
              <a:gd name="connsiteY21" fmla="*/ 1341335 h 3482342"/>
              <a:gd name="connsiteX22" fmla="*/ 10720408 w 12192000"/>
              <a:gd name="connsiteY22" fmla="*/ 1344999 h 3482342"/>
              <a:gd name="connsiteX23" fmla="*/ 10635456 w 12192000"/>
              <a:gd name="connsiteY23" fmla="*/ 1337688 h 3482342"/>
              <a:gd name="connsiteX24" fmla="*/ 10629954 w 12192000"/>
              <a:gd name="connsiteY24" fmla="*/ 1330628 h 3482342"/>
              <a:gd name="connsiteX25" fmla="*/ 10623883 w 12192000"/>
              <a:gd name="connsiteY25" fmla="*/ 1332776 h 3482342"/>
              <a:gd name="connsiteX26" fmla="*/ 10622090 w 12192000"/>
              <a:gd name="connsiteY26" fmla="*/ 1341385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264922 w 12192000"/>
              <a:gd name="connsiteY32" fmla="*/ 1472107 h 3482342"/>
              <a:gd name="connsiteX33" fmla="*/ 10058690 w 12192000"/>
              <a:gd name="connsiteY33" fmla="*/ 1474888 h 3482342"/>
              <a:gd name="connsiteX34" fmla="*/ 10004424 w 12192000"/>
              <a:gd name="connsiteY34" fmla="*/ 1489801 h 3482342"/>
              <a:gd name="connsiteX35" fmla="*/ 9999951 w 12192000"/>
              <a:gd name="connsiteY35" fmla="*/ 1499127 h 3482342"/>
              <a:gd name="connsiteX36" fmla="*/ 9845462 w 12192000"/>
              <a:gd name="connsiteY36" fmla="*/ 1548192 h 3482342"/>
              <a:gd name="connsiteX37" fmla="*/ 9736156 w 12192000"/>
              <a:gd name="connsiteY37" fmla="*/ 1581928 h 3482342"/>
              <a:gd name="connsiteX38" fmla="*/ 9693355 w 12192000"/>
              <a:gd name="connsiteY38" fmla="*/ 1602632 h 3482342"/>
              <a:gd name="connsiteX39" fmla="*/ 9664242 w 12192000"/>
              <a:gd name="connsiteY39" fmla="*/ 1622075 h 3482342"/>
              <a:gd name="connsiteX40" fmla="*/ 9579195 w 12192000"/>
              <a:gd name="connsiteY40" fmla="*/ 1648017 h 3482342"/>
              <a:gd name="connsiteX41" fmla="*/ 9433652 w 12192000"/>
              <a:gd name="connsiteY41" fmla="*/ 1681174 h 3482342"/>
              <a:gd name="connsiteX42" fmla="*/ 9403775 w 12192000"/>
              <a:gd name="connsiteY42" fmla="*/ 1690403 h 3482342"/>
              <a:gd name="connsiteX43" fmla="*/ 9382503 w 12192000"/>
              <a:gd name="connsiteY43" fmla="*/ 1706957 h 3482342"/>
              <a:gd name="connsiteX44" fmla="*/ 9381410 w 12192000"/>
              <a:gd name="connsiteY44" fmla="*/ 1718312 h 3482342"/>
              <a:gd name="connsiteX45" fmla="*/ 9365685 w 12192000"/>
              <a:gd name="connsiteY45" fmla="*/ 1724772 h 3482342"/>
              <a:gd name="connsiteX46" fmla="*/ 9278020 w 12192000"/>
              <a:gd name="connsiteY46" fmla="*/ 1741161 h 3482342"/>
              <a:gd name="connsiteX47" fmla="*/ 9217145 w 12192000"/>
              <a:gd name="connsiteY47" fmla="*/ 1771195 h 3482342"/>
              <a:gd name="connsiteX48" fmla="*/ 8955875 w 12192000"/>
              <a:gd name="connsiteY48" fmla="*/ 1796806 h 3482342"/>
              <a:gd name="connsiteX49" fmla="*/ 8648415 w 12192000"/>
              <a:gd name="connsiteY49" fmla="*/ 1878623 h 3482342"/>
              <a:gd name="connsiteX50" fmla="*/ 8524524 w 12192000"/>
              <a:gd name="connsiteY50" fmla="*/ 1902425 h 3482342"/>
              <a:gd name="connsiteX51" fmla="*/ 8436742 w 12192000"/>
              <a:gd name="connsiteY51" fmla="*/ 1923967 h 3482342"/>
              <a:gd name="connsiteX52" fmla="*/ 8345228 w 12192000"/>
              <a:gd name="connsiteY52" fmla="*/ 1939822 h 3482342"/>
              <a:gd name="connsiteX53" fmla="*/ 8236214 w 12192000"/>
              <a:gd name="connsiteY53" fmla="*/ 1909725 h 3482342"/>
              <a:gd name="connsiteX54" fmla="*/ 8132104 w 12192000"/>
              <a:gd name="connsiteY54" fmla="*/ 1895727 h 3482342"/>
              <a:gd name="connsiteX55" fmla="*/ 7918078 w 12192000"/>
              <a:gd name="connsiteY55" fmla="*/ 1862668 h 3482342"/>
              <a:gd name="connsiteX56" fmla="*/ 7817899 w 12192000"/>
              <a:gd name="connsiteY56" fmla="*/ 1862176 h 3482342"/>
              <a:gd name="connsiteX57" fmla="*/ 7768994 w 12192000"/>
              <a:gd name="connsiteY57" fmla="*/ 1855721 h 3482342"/>
              <a:gd name="connsiteX58" fmla="*/ 7618027 w 12192000"/>
              <a:gd name="connsiteY58" fmla="*/ 1830959 h 3482342"/>
              <a:gd name="connsiteX59" fmla="*/ 7449425 w 12192000"/>
              <a:gd name="connsiteY59" fmla="*/ 1810910 h 3482342"/>
              <a:gd name="connsiteX60" fmla="*/ 7342915 w 12192000"/>
              <a:gd name="connsiteY60" fmla="*/ 1819827 h 3482342"/>
              <a:gd name="connsiteX61" fmla="*/ 7255191 w 12192000"/>
              <a:gd name="connsiteY61" fmla="*/ 1834354 h 3482342"/>
              <a:gd name="connsiteX62" fmla="*/ 7131205 w 12192000"/>
              <a:gd name="connsiteY62" fmla="*/ 1845557 h 3482342"/>
              <a:gd name="connsiteX63" fmla="*/ 6917124 w 12192000"/>
              <a:gd name="connsiteY63" fmla="*/ 1837109 h 3482342"/>
              <a:gd name="connsiteX64" fmla="*/ 6837145 w 12192000"/>
              <a:gd name="connsiteY64" fmla="*/ 1870724 h 3482342"/>
              <a:gd name="connsiteX65" fmla="*/ 6753991 w 12192000"/>
              <a:gd name="connsiteY65" fmla="*/ 1860969 h 3482342"/>
              <a:gd name="connsiteX66" fmla="*/ 6727754 w 12192000"/>
              <a:gd name="connsiteY66" fmla="*/ 1882372 h 3482342"/>
              <a:gd name="connsiteX67" fmla="*/ 6723371 w 12192000"/>
              <a:gd name="connsiteY67" fmla="*/ 1886494 h 3482342"/>
              <a:gd name="connsiteX68" fmla="*/ 6702779 w 12192000"/>
              <a:gd name="connsiteY68" fmla="*/ 1893601 h 3482342"/>
              <a:gd name="connsiteX69" fmla="*/ 6700779 w 12192000"/>
              <a:gd name="connsiteY69" fmla="*/ 1907344 h 3482342"/>
              <a:gd name="connsiteX70" fmla="*/ 6672513 w 12192000"/>
              <a:gd name="connsiteY70" fmla="*/ 1926452 h 3482342"/>
              <a:gd name="connsiteX71" fmla="*/ 6633549 w 12192000"/>
              <a:gd name="connsiteY71" fmla="*/ 1936255 h 3482342"/>
              <a:gd name="connsiteX72" fmla="*/ 6444344 w 12192000"/>
              <a:gd name="connsiteY72" fmla="*/ 1969663 h 3482342"/>
              <a:gd name="connsiteX73" fmla="*/ 6333446 w 12192000"/>
              <a:gd name="connsiteY73" fmla="*/ 1997163 h 3482342"/>
              <a:gd name="connsiteX74" fmla="*/ 6294933 w 12192000"/>
              <a:gd name="connsiteY74" fmla="*/ 2019412 h 3482342"/>
              <a:gd name="connsiteX75" fmla="*/ 6238719 w 12192000"/>
              <a:gd name="connsiteY75" fmla="*/ 2042547 h 3482342"/>
              <a:gd name="connsiteX76" fmla="*/ 6142310 w 12192000"/>
              <a:gd name="connsiteY76" fmla="*/ 2092510 h 3482342"/>
              <a:gd name="connsiteX77" fmla="*/ 6007916 w 12192000"/>
              <a:gd name="connsiteY77" fmla="*/ 2143752 h 3482342"/>
              <a:gd name="connsiteX78" fmla="*/ 5894610 w 12192000"/>
              <a:gd name="connsiteY78" fmla="*/ 2130684 h 3482342"/>
              <a:gd name="connsiteX79" fmla="*/ 5817682 w 12192000"/>
              <a:gd name="connsiteY79" fmla="*/ 2157358 h 3482342"/>
              <a:gd name="connsiteX80" fmla="*/ 5591469 w 12192000"/>
              <a:gd name="connsiteY80" fmla="*/ 2178389 h 3482342"/>
              <a:gd name="connsiteX81" fmla="*/ 5414282 w 12192000"/>
              <a:gd name="connsiteY81" fmla="*/ 2183070 h 3482342"/>
              <a:gd name="connsiteX82" fmla="*/ 5368369 w 12192000"/>
              <a:gd name="connsiteY82" fmla="*/ 2204272 h 3482342"/>
              <a:gd name="connsiteX83" fmla="*/ 5291263 w 12192000"/>
              <a:gd name="connsiteY83" fmla="*/ 2239182 h 3482342"/>
              <a:gd name="connsiteX84" fmla="*/ 5240857 w 12192000"/>
              <a:gd name="connsiteY84" fmla="*/ 2289444 h 3482342"/>
              <a:gd name="connsiteX85" fmla="*/ 5173523 w 12192000"/>
              <a:gd name="connsiteY85" fmla="*/ 2309057 h 3482342"/>
              <a:gd name="connsiteX86" fmla="*/ 5148543 w 12192000"/>
              <a:gd name="connsiteY86" fmla="*/ 2282356 h 3482342"/>
              <a:gd name="connsiteX87" fmla="*/ 5079548 w 12192000"/>
              <a:gd name="connsiteY87" fmla="*/ 2313485 h 3482342"/>
              <a:gd name="connsiteX88" fmla="*/ 4975908 w 12192000"/>
              <a:gd name="connsiteY88" fmla="*/ 2364128 h 3482342"/>
              <a:gd name="connsiteX89" fmla="*/ 4913723 w 12192000"/>
              <a:gd name="connsiteY89" fmla="*/ 2385265 h 3482342"/>
              <a:gd name="connsiteX90" fmla="*/ 4746485 w 12192000"/>
              <a:gd name="connsiteY90" fmla="*/ 2451769 h 3482342"/>
              <a:gd name="connsiteX91" fmla="*/ 4681588 w 12192000"/>
              <a:gd name="connsiteY91" fmla="*/ 2467494 h 3482342"/>
              <a:gd name="connsiteX92" fmla="*/ 1783655 w 12192000"/>
              <a:gd name="connsiteY92" fmla="*/ 3163860 h 3482342"/>
              <a:gd name="connsiteX93" fmla="*/ 1325955 w 12192000"/>
              <a:gd name="connsiteY93" fmla="*/ 3176692 h 3482342"/>
              <a:gd name="connsiteX94" fmla="*/ 1190384 w 12192000"/>
              <a:gd name="connsiteY94" fmla="*/ 3203504 h 3482342"/>
              <a:gd name="connsiteX95" fmla="*/ 1094537 w 12192000"/>
              <a:gd name="connsiteY95" fmla="*/ 3229469 h 3482342"/>
              <a:gd name="connsiteX96" fmla="*/ 779276 w 12192000"/>
              <a:gd name="connsiteY96" fmla="*/ 3327290 h 3482342"/>
              <a:gd name="connsiteX97" fmla="*/ 600378 w 12192000"/>
              <a:gd name="connsiteY97" fmla="*/ 3335250 h 3482342"/>
              <a:gd name="connsiteX98" fmla="*/ 493457 w 12192000"/>
              <a:gd name="connsiteY98" fmla="*/ 3365044 h 3482342"/>
              <a:gd name="connsiteX99" fmla="*/ 349402 w 12192000"/>
              <a:gd name="connsiteY99" fmla="*/ 3380897 h 3482342"/>
              <a:gd name="connsiteX100" fmla="*/ 192183 w 12192000"/>
              <a:gd name="connsiteY100" fmla="*/ 3460075 h 3482342"/>
              <a:gd name="connsiteX101" fmla="*/ 46713 w 12192000"/>
              <a:gd name="connsiteY101" fmla="*/ 3462986 h 3482342"/>
              <a:gd name="connsiteX102" fmla="*/ 2765 w 12192000"/>
              <a:gd name="connsiteY102" fmla="*/ 3480770 h 3482342"/>
              <a:gd name="connsiteX103" fmla="*/ 0 w 12192000"/>
              <a:gd name="connsiteY103" fmla="*/ 3482342 h 3482342"/>
              <a:gd name="connsiteX104" fmla="*/ 0 w 12192000"/>
              <a:gd name="connsiteY10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720408 w 12192000"/>
              <a:gd name="connsiteY21" fmla="*/ 134499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573203 w 12192000"/>
              <a:gd name="connsiteY25" fmla="*/ 1351996 h 3482342"/>
              <a:gd name="connsiteX26" fmla="*/ 10513263 w 12192000"/>
              <a:gd name="connsiteY26" fmla="*/ 1350756 h 3482342"/>
              <a:gd name="connsiteX27" fmla="*/ 10464012 w 12192000"/>
              <a:gd name="connsiteY27" fmla="*/ 1391778 h 3482342"/>
              <a:gd name="connsiteX28" fmla="*/ 10405409 w 12192000"/>
              <a:gd name="connsiteY28" fmla="*/ 1422789 h 3482342"/>
              <a:gd name="connsiteX29" fmla="*/ 10370530 w 12192000"/>
              <a:gd name="connsiteY29" fmla="*/ 1441596 h 3482342"/>
              <a:gd name="connsiteX30" fmla="*/ 10264922 w 12192000"/>
              <a:gd name="connsiteY30" fmla="*/ 1472107 h 3482342"/>
              <a:gd name="connsiteX31" fmla="*/ 10058690 w 12192000"/>
              <a:gd name="connsiteY31" fmla="*/ 1474888 h 3482342"/>
              <a:gd name="connsiteX32" fmla="*/ 10004424 w 12192000"/>
              <a:gd name="connsiteY32" fmla="*/ 1489801 h 3482342"/>
              <a:gd name="connsiteX33" fmla="*/ 9999951 w 12192000"/>
              <a:gd name="connsiteY33" fmla="*/ 1499127 h 3482342"/>
              <a:gd name="connsiteX34" fmla="*/ 9845462 w 12192000"/>
              <a:gd name="connsiteY34" fmla="*/ 1548192 h 3482342"/>
              <a:gd name="connsiteX35" fmla="*/ 9736156 w 12192000"/>
              <a:gd name="connsiteY35" fmla="*/ 1581928 h 3482342"/>
              <a:gd name="connsiteX36" fmla="*/ 9693355 w 12192000"/>
              <a:gd name="connsiteY36" fmla="*/ 1602632 h 3482342"/>
              <a:gd name="connsiteX37" fmla="*/ 9664242 w 12192000"/>
              <a:gd name="connsiteY37" fmla="*/ 1622075 h 3482342"/>
              <a:gd name="connsiteX38" fmla="*/ 9579195 w 12192000"/>
              <a:gd name="connsiteY38" fmla="*/ 1648017 h 3482342"/>
              <a:gd name="connsiteX39" fmla="*/ 9433652 w 12192000"/>
              <a:gd name="connsiteY39" fmla="*/ 1681174 h 3482342"/>
              <a:gd name="connsiteX40" fmla="*/ 9403775 w 12192000"/>
              <a:gd name="connsiteY40" fmla="*/ 1690403 h 3482342"/>
              <a:gd name="connsiteX41" fmla="*/ 9382503 w 12192000"/>
              <a:gd name="connsiteY41" fmla="*/ 1706957 h 3482342"/>
              <a:gd name="connsiteX42" fmla="*/ 9381410 w 12192000"/>
              <a:gd name="connsiteY42" fmla="*/ 1718312 h 3482342"/>
              <a:gd name="connsiteX43" fmla="*/ 9365685 w 12192000"/>
              <a:gd name="connsiteY43" fmla="*/ 1724772 h 3482342"/>
              <a:gd name="connsiteX44" fmla="*/ 9278020 w 12192000"/>
              <a:gd name="connsiteY44" fmla="*/ 1741161 h 3482342"/>
              <a:gd name="connsiteX45" fmla="*/ 9217145 w 12192000"/>
              <a:gd name="connsiteY45" fmla="*/ 1771195 h 3482342"/>
              <a:gd name="connsiteX46" fmla="*/ 8955875 w 12192000"/>
              <a:gd name="connsiteY46" fmla="*/ 1796806 h 3482342"/>
              <a:gd name="connsiteX47" fmla="*/ 8648415 w 12192000"/>
              <a:gd name="connsiteY47" fmla="*/ 1878623 h 3482342"/>
              <a:gd name="connsiteX48" fmla="*/ 8524524 w 12192000"/>
              <a:gd name="connsiteY48" fmla="*/ 1902425 h 3482342"/>
              <a:gd name="connsiteX49" fmla="*/ 8436742 w 12192000"/>
              <a:gd name="connsiteY49" fmla="*/ 1923967 h 3482342"/>
              <a:gd name="connsiteX50" fmla="*/ 8345228 w 12192000"/>
              <a:gd name="connsiteY50" fmla="*/ 1939822 h 3482342"/>
              <a:gd name="connsiteX51" fmla="*/ 8236214 w 12192000"/>
              <a:gd name="connsiteY51" fmla="*/ 1909725 h 3482342"/>
              <a:gd name="connsiteX52" fmla="*/ 8132104 w 12192000"/>
              <a:gd name="connsiteY52" fmla="*/ 1895727 h 3482342"/>
              <a:gd name="connsiteX53" fmla="*/ 7918078 w 12192000"/>
              <a:gd name="connsiteY53" fmla="*/ 1862668 h 3482342"/>
              <a:gd name="connsiteX54" fmla="*/ 7817899 w 12192000"/>
              <a:gd name="connsiteY54" fmla="*/ 1862176 h 3482342"/>
              <a:gd name="connsiteX55" fmla="*/ 7768994 w 12192000"/>
              <a:gd name="connsiteY55" fmla="*/ 1855721 h 3482342"/>
              <a:gd name="connsiteX56" fmla="*/ 7618027 w 12192000"/>
              <a:gd name="connsiteY56" fmla="*/ 1830959 h 3482342"/>
              <a:gd name="connsiteX57" fmla="*/ 7449425 w 12192000"/>
              <a:gd name="connsiteY57" fmla="*/ 1810910 h 3482342"/>
              <a:gd name="connsiteX58" fmla="*/ 7342915 w 12192000"/>
              <a:gd name="connsiteY58" fmla="*/ 1819827 h 3482342"/>
              <a:gd name="connsiteX59" fmla="*/ 7255191 w 12192000"/>
              <a:gd name="connsiteY59" fmla="*/ 1834354 h 3482342"/>
              <a:gd name="connsiteX60" fmla="*/ 7131205 w 12192000"/>
              <a:gd name="connsiteY60" fmla="*/ 1845557 h 3482342"/>
              <a:gd name="connsiteX61" fmla="*/ 6917124 w 12192000"/>
              <a:gd name="connsiteY61" fmla="*/ 1837109 h 3482342"/>
              <a:gd name="connsiteX62" fmla="*/ 6837145 w 12192000"/>
              <a:gd name="connsiteY62" fmla="*/ 1870724 h 3482342"/>
              <a:gd name="connsiteX63" fmla="*/ 6753991 w 12192000"/>
              <a:gd name="connsiteY63" fmla="*/ 1860969 h 3482342"/>
              <a:gd name="connsiteX64" fmla="*/ 6727754 w 12192000"/>
              <a:gd name="connsiteY64" fmla="*/ 1882372 h 3482342"/>
              <a:gd name="connsiteX65" fmla="*/ 6723371 w 12192000"/>
              <a:gd name="connsiteY65" fmla="*/ 1886494 h 3482342"/>
              <a:gd name="connsiteX66" fmla="*/ 6702779 w 12192000"/>
              <a:gd name="connsiteY66" fmla="*/ 1893601 h 3482342"/>
              <a:gd name="connsiteX67" fmla="*/ 6700779 w 12192000"/>
              <a:gd name="connsiteY67" fmla="*/ 1907344 h 3482342"/>
              <a:gd name="connsiteX68" fmla="*/ 6672513 w 12192000"/>
              <a:gd name="connsiteY68" fmla="*/ 1926452 h 3482342"/>
              <a:gd name="connsiteX69" fmla="*/ 6633549 w 12192000"/>
              <a:gd name="connsiteY69" fmla="*/ 1936255 h 3482342"/>
              <a:gd name="connsiteX70" fmla="*/ 6444344 w 12192000"/>
              <a:gd name="connsiteY70" fmla="*/ 1969663 h 3482342"/>
              <a:gd name="connsiteX71" fmla="*/ 6333446 w 12192000"/>
              <a:gd name="connsiteY71" fmla="*/ 1997163 h 3482342"/>
              <a:gd name="connsiteX72" fmla="*/ 6294933 w 12192000"/>
              <a:gd name="connsiteY72" fmla="*/ 2019412 h 3482342"/>
              <a:gd name="connsiteX73" fmla="*/ 6238719 w 12192000"/>
              <a:gd name="connsiteY73" fmla="*/ 2042547 h 3482342"/>
              <a:gd name="connsiteX74" fmla="*/ 6142310 w 12192000"/>
              <a:gd name="connsiteY74" fmla="*/ 2092510 h 3482342"/>
              <a:gd name="connsiteX75" fmla="*/ 6007916 w 12192000"/>
              <a:gd name="connsiteY75" fmla="*/ 2143752 h 3482342"/>
              <a:gd name="connsiteX76" fmla="*/ 5894610 w 12192000"/>
              <a:gd name="connsiteY76" fmla="*/ 2130684 h 3482342"/>
              <a:gd name="connsiteX77" fmla="*/ 5817682 w 12192000"/>
              <a:gd name="connsiteY77" fmla="*/ 2157358 h 3482342"/>
              <a:gd name="connsiteX78" fmla="*/ 5591469 w 12192000"/>
              <a:gd name="connsiteY78" fmla="*/ 2178389 h 3482342"/>
              <a:gd name="connsiteX79" fmla="*/ 5414282 w 12192000"/>
              <a:gd name="connsiteY79" fmla="*/ 2183070 h 3482342"/>
              <a:gd name="connsiteX80" fmla="*/ 5368369 w 12192000"/>
              <a:gd name="connsiteY80" fmla="*/ 2204272 h 3482342"/>
              <a:gd name="connsiteX81" fmla="*/ 5291263 w 12192000"/>
              <a:gd name="connsiteY81" fmla="*/ 2239182 h 3482342"/>
              <a:gd name="connsiteX82" fmla="*/ 5240857 w 12192000"/>
              <a:gd name="connsiteY82" fmla="*/ 2289444 h 3482342"/>
              <a:gd name="connsiteX83" fmla="*/ 5173523 w 12192000"/>
              <a:gd name="connsiteY83" fmla="*/ 2309057 h 3482342"/>
              <a:gd name="connsiteX84" fmla="*/ 5148543 w 12192000"/>
              <a:gd name="connsiteY84" fmla="*/ 2282356 h 3482342"/>
              <a:gd name="connsiteX85" fmla="*/ 5079548 w 12192000"/>
              <a:gd name="connsiteY85" fmla="*/ 2313485 h 3482342"/>
              <a:gd name="connsiteX86" fmla="*/ 4975908 w 12192000"/>
              <a:gd name="connsiteY86" fmla="*/ 2364128 h 3482342"/>
              <a:gd name="connsiteX87" fmla="*/ 4913723 w 12192000"/>
              <a:gd name="connsiteY87" fmla="*/ 2385265 h 3482342"/>
              <a:gd name="connsiteX88" fmla="*/ 4746485 w 12192000"/>
              <a:gd name="connsiteY88" fmla="*/ 2451769 h 3482342"/>
              <a:gd name="connsiteX89" fmla="*/ 4681588 w 12192000"/>
              <a:gd name="connsiteY89" fmla="*/ 2467494 h 3482342"/>
              <a:gd name="connsiteX90" fmla="*/ 1783655 w 12192000"/>
              <a:gd name="connsiteY90" fmla="*/ 3163860 h 3482342"/>
              <a:gd name="connsiteX91" fmla="*/ 1325955 w 12192000"/>
              <a:gd name="connsiteY91" fmla="*/ 3176692 h 3482342"/>
              <a:gd name="connsiteX92" fmla="*/ 1190384 w 12192000"/>
              <a:gd name="connsiteY92" fmla="*/ 3203504 h 3482342"/>
              <a:gd name="connsiteX93" fmla="*/ 1094537 w 12192000"/>
              <a:gd name="connsiteY93" fmla="*/ 3229469 h 3482342"/>
              <a:gd name="connsiteX94" fmla="*/ 779276 w 12192000"/>
              <a:gd name="connsiteY94" fmla="*/ 3327290 h 3482342"/>
              <a:gd name="connsiteX95" fmla="*/ 600378 w 12192000"/>
              <a:gd name="connsiteY95" fmla="*/ 3335250 h 3482342"/>
              <a:gd name="connsiteX96" fmla="*/ 493457 w 12192000"/>
              <a:gd name="connsiteY96" fmla="*/ 3365044 h 3482342"/>
              <a:gd name="connsiteX97" fmla="*/ 349402 w 12192000"/>
              <a:gd name="connsiteY97" fmla="*/ 3380897 h 3482342"/>
              <a:gd name="connsiteX98" fmla="*/ 192183 w 12192000"/>
              <a:gd name="connsiteY98" fmla="*/ 3460075 h 3482342"/>
              <a:gd name="connsiteX99" fmla="*/ 46713 w 12192000"/>
              <a:gd name="connsiteY99" fmla="*/ 3462986 h 3482342"/>
              <a:gd name="connsiteX100" fmla="*/ 2765 w 12192000"/>
              <a:gd name="connsiteY100" fmla="*/ 3480770 h 3482342"/>
              <a:gd name="connsiteX101" fmla="*/ 0 w 12192000"/>
              <a:gd name="connsiteY101" fmla="*/ 3482342 h 3482342"/>
              <a:gd name="connsiteX102" fmla="*/ 0 w 12192000"/>
              <a:gd name="connsiteY10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68054 w 12192000"/>
              <a:gd name="connsiteY23" fmla="*/ 14195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68054 w 12192000"/>
              <a:gd name="connsiteY23" fmla="*/ 14195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236214 w 12192000"/>
              <a:gd name="connsiteY49" fmla="*/ 1909725 h 3482342"/>
              <a:gd name="connsiteX50" fmla="*/ 8132104 w 12192000"/>
              <a:gd name="connsiteY50" fmla="*/ 1895727 h 3482342"/>
              <a:gd name="connsiteX51" fmla="*/ 7918078 w 12192000"/>
              <a:gd name="connsiteY51" fmla="*/ 1862668 h 3482342"/>
              <a:gd name="connsiteX52" fmla="*/ 7817899 w 12192000"/>
              <a:gd name="connsiteY52" fmla="*/ 1862176 h 3482342"/>
              <a:gd name="connsiteX53" fmla="*/ 7768994 w 12192000"/>
              <a:gd name="connsiteY53" fmla="*/ 1855721 h 3482342"/>
              <a:gd name="connsiteX54" fmla="*/ 7618027 w 12192000"/>
              <a:gd name="connsiteY54" fmla="*/ 1830959 h 3482342"/>
              <a:gd name="connsiteX55" fmla="*/ 7449425 w 12192000"/>
              <a:gd name="connsiteY55" fmla="*/ 1810910 h 3482342"/>
              <a:gd name="connsiteX56" fmla="*/ 7342915 w 12192000"/>
              <a:gd name="connsiteY56" fmla="*/ 1819827 h 3482342"/>
              <a:gd name="connsiteX57" fmla="*/ 7255191 w 12192000"/>
              <a:gd name="connsiteY57" fmla="*/ 1834354 h 3482342"/>
              <a:gd name="connsiteX58" fmla="*/ 7131205 w 12192000"/>
              <a:gd name="connsiteY58" fmla="*/ 1845557 h 3482342"/>
              <a:gd name="connsiteX59" fmla="*/ 6917124 w 12192000"/>
              <a:gd name="connsiteY59" fmla="*/ 1837109 h 3482342"/>
              <a:gd name="connsiteX60" fmla="*/ 6837145 w 12192000"/>
              <a:gd name="connsiteY60" fmla="*/ 1870724 h 3482342"/>
              <a:gd name="connsiteX61" fmla="*/ 6753991 w 12192000"/>
              <a:gd name="connsiteY61" fmla="*/ 1860969 h 3482342"/>
              <a:gd name="connsiteX62" fmla="*/ 6727754 w 12192000"/>
              <a:gd name="connsiteY62" fmla="*/ 1882372 h 3482342"/>
              <a:gd name="connsiteX63" fmla="*/ 6723371 w 12192000"/>
              <a:gd name="connsiteY63" fmla="*/ 1886494 h 3482342"/>
              <a:gd name="connsiteX64" fmla="*/ 6702779 w 12192000"/>
              <a:gd name="connsiteY64" fmla="*/ 1893601 h 3482342"/>
              <a:gd name="connsiteX65" fmla="*/ 6700779 w 12192000"/>
              <a:gd name="connsiteY65" fmla="*/ 1907344 h 3482342"/>
              <a:gd name="connsiteX66" fmla="*/ 6672513 w 12192000"/>
              <a:gd name="connsiteY66" fmla="*/ 1926452 h 3482342"/>
              <a:gd name="connsiteX67" fmla="*/ 6633549 w 12192000"/>
              <a:gd name="connsiteY67" fmla="*/ 1936255 h 3482342"/>
              <a:gd name="connsiteX68" fmla="*/ 6444344 w 12192000"/>
              <a:gd name="connsiteY68" fmla="*/ 1969663 h 3482342"/>
              <a:gd name="connsiteX69" fmla="*/ 6333446 w 12192000"/>
              <a:gd name="connsiteY69" fmla="*/ 1997163 h 3482342"/>
              <a:gd name="connsiteX70" fmla="*/ 6294933 w 12192000"/>
              <a:gd name="connsiteY70" fmla="*/ 2019412 h 3482342"/>
              <a:gd name="connsiteX71" fmla="*/ 6238719 w 12192000"/>
              <a:gd name="connsiteY71" fmla="*/ 2042547 h 3482342"/>
              <a:gd name="connsiteX72" fmla="*/ 6142310 w 12192000"/>
              <a:gd name="connsiteY72" fmla="*/ 2092510 h 3482342"/>
              <a:gd name="connsiteX73" fmla="*/ 6007916 w 12192000"/>
              <a:gd name="connsiteY73" fmla="*/ 2143752 h 3482342"/>
              <a:gd name="connsiteX74" fmla="*/ 5894610 w 12192000"/>
              <a:gd name="connsiteY74" fmla="*/ 2130684 h 3482342"/>
              <a:gd name="connsiteX75" fmla="*/ 5817682 w 12192000"/>
              <a:gd name="connsiteY75" fmla="*/ 2157358 h 3482342"/>
              <a:gd name="connsiteX76" fmla="*/ 5591469 w 12192000"/>
              <a:gd name="connsiteY76" fmla="*/ 2178389 h 3482342"/>
              <a:gd name="connsiteX77" fmla="*/ 5414282 w 12192000"/>
              <a:gd name="connsiteY77" fmla="*/ 2183070 h 3482342"/>
              <a:gd name="connsiteX78" fmla="*/ 5368369 w 12192000"/>
              <a:gd name="connsiteY78" fmla="*/ 2204272 h 3482342"/>
              <a:gd name="connsiteX79" fmla="*/ 5291263 w 12192000"/>
              <a:gd name="connsiteY79" fmla="*/ 2239182 h 3482342"/>
              <a:gd name="connsiteX80" fmla="*/ 5240857 w 12192000"/>
              <a:gd name="connsiteY80" fmla="*/ 2289444 h 3482342"/>
              <a:gd name="connsiteX81" fmla="*/ 5173523 w 12192000"/>
              <a:gd name="connsiteY81" fmla="*/ 2309057 h 3482342"/>
              <a:gd name="connsiteX82" fmla="*/ 5148543 w 12192000"/>
              <a:gd name="connsiteY82" fmla="*/ 2282356 h 3482342"/>
              <a:gd name="connsiteX83" fmla="*/ 5079548 w 12192000"/>
              <a:gd name="connsiteY83" fmla="*/ 2313485 h 3482342"/>
              <a:gd name="connsiteX84" fmla="*/ 4975908 w 12192000"/>
              <a:gd name="connsiteY84" fmla="*/ 2364128 h 3482342"/>
              <a:gd name="connsiteX85" fmla="*/ 4913723 w 12192000"/>
              <a:gd name="connsiteY85" fmla="*/ 2385265 h 3482342"/>
              <a:gd name="connsiteX86" fmla="*/ 4746485 w 12192000"/>
              <a:gd name="connsiteY86" fmla="*/ 2451769 h 3482342"/>
              <a:gd name="connsiteX87" fmla="*/ 4681588 w 12192000"/>
              <a:gd name="connsiteY87" fmla="*/ 2467494 h 3482342"/>
              <a:gd name="connsiteX88" fmla="*/ 1783655 w 12192000"/>
              <a:gd name="connsiteY88" fmla="*/ 3163860 h 3482342"/>
              <a:gd name="connsiteX89" fmla="*/ 1325955 w 12192000"/>
              <a:gd name="connsiteY89" fmla="*/ 3176692 h 3482342"/>
              <a:gd name="connsiteX90" fmla="*/ 1190384 w 12192000"/>
              <a:gd name="connsiteY90" fmla="*/ 3203504 h 3482342"/>
              <a:gd name="connsiteX91" fmla="*/ 1094537 w 12192000"/>
              <a:gd name="connsiteY91" fmla="*/ 3229469 h 3482342"/>
              <a:gd name="connsiteX92" fmla="*/ 779276 w 12192000"/>
              <a:gd name="connsiteY92" fmla="*/ 3327290 h 3482342"/>
              <a:gd name="connsiteX93" fmla="*/ 600378 w 12192000"/>
              <a:gd name="connsiteY93" fmla="*/ 3335250 h 3482342"/>
              <a:gd name="connsiteX94" fmla="*/ 493457 w 12192000"/>
              <a:gd name="connsiteY94" fmla="*/ 3365044 h 3482342"/>
              <a:gd name="connsiteX95" fmla="*/ 349402 w 12192000"/>
              <a:gd name="connsiteY95" fmla="*/ 3380897 h 3482342"/>
              <a:gd name="connsiteX96" fmla="*/ 192183 w 12192000"/>
              <a:gd name="connsiteY96" fmla="*/ 3460075 h 3482342"/>
              <a:gd name="connsiteX97" fmla="*/ 46713 w 12192000"/>
              <a:gd name="connsiteY97" fmla="*/ 3462986 h 3482342"/>
              <a:gd name="connsiteX98" fmla="*/ 2765 w 12192000"/>
              <a:gd name="connsiteY98" fmla="*/ 3480770 h 3482342"/>
              <a:gd name="connsiteX99" fmla="*/ 0 w 12192000"/>
              <a:gd name="connsiteY99" fmla="*/ 3482342 h 3482342"/>
              <a:gd name="connsiteX100" fmla="*/ 0 w 12192000"/>
              <a:gd name="connsiteY10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33796 w 12192000"/>
              <a:gd name="connsiteY79" fmla="*/ 2268260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33796 w 12192000"/>
              <a:gd name="connsiteY79" fmla="*/ 2268260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33796 w 12192000"/>
              <a:gd name="connsiteY79" fmla="*/ 2268260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336354 w 12192000"/>
              <a:gd name="connsiteY78" fmla="*/ 2218920 h 3482342"/>
              <a:gd name="connsiteX79" fmla="*/ 5291263 w 12192000"/>
              <a:gd name="connsiteY79" fmla="*/ 2239182 h 3482342"/>
              <a:gd name="connsiteX80" fmla="*/ 5233796 w 12192000"/>
              <a:gd name="connsiteY80" fmla="*/ 2268260 h 3482342"/>
              <a:gd name="connsiteX81" fmla="*/ 5173523 w 12192000"/>
              <a:gd name="connsiteY81" fmla="*/ 2309057 h 3482342"/>
              <a:gd name="connsiteX82" fmla="*/ 5123830 w 12192000"/>
              <a:gd name="connsiteY82" fmla="*/ 2307070 h 3482342"/>
              <a:gd name="connsiteX83" fmla="*/ 5065426 w 12192000"/>
              <a:gd name="connsiteY83" fmla="*/ 2324076 h 3482342"/>
              <a:gd name="connsiteX84" fmla="*/ 4975908 w 12192000"/>
              <a:gd name="connsiteY84" fmla="*/ 2364128 h 3482342"/>
              <a:gd name="connsiteX85" fmla="*/ 4913723 w 12192000"/>
              <a:gd name="connsiteY85" fmla="*/ 2385265 h 3482342"/>
              <a:gd name="connsiteX86" fmla="*/ 4746485 w 12192000"/>
              <a:gd name="connsiteY86" fmla="*/ 2451769 h 3482342"/>
              <a:gd name="connsiteX87" fmla="*/ 4681588 w 12192000"/>
              <a:gd name="connsiteY87" fmla="*/ 2467494 h 3482342"/>
              <a:gd name="connsiteX88" fmla="*/ 1783655 w 12192000"/>
              <a:gd name="connsiteY88" fmla="*/ 3163860 h 3482342"/>
              <a:gd name="connsiteX89" fmla="*/ 1325955 w 12192000"/>
              <a:gd name="connsiteY89" fmla="*/ 3176692 h 3482342"/>
              <a:gd name="connsiteX90" fmla="*/ 1190384 w 12192000"/>
              <a:gd name="connsiteY90" fmla="*/ 3203504 h 3482342"/>
              <a:gd name="connsiteX91" fmla="*/ 1094537 w 12192000"/>
              <a:gd name="connsiteY91" fmla="*/ 3229469 h 3482342"/>
              <a:gd name="connsiteX92" fmla="*/ 779276 w 12192000"/>
              <a:gd name="connsiteY92" fmla="*/ 3327290 h 3482342"/>
              <a:gd name="connsiteX93" fmla="*/ 600378 w 12192000"/>
              <a:gd name="connsiteY93" fmla="*/ 3335250 h 3482342"/>
              <a:gd name="connsiteX94" fmla="*/ 493457 w 12192000"/>
              <a:gd name="connsiteY94" fmla="*/ 3365044 h 3482342"/>
              <a:gd name="connsiteX95" fmla="*/ 349402 w 12192000"/>
              <a:gd name="connsiteY95" fmla="*/ 3380897 h 3482342"/>
              <a:gd name="connsiteX96" fmla="*/ 192183 w 12192000"/>
              <a:gd name="connsiteY96" fmla="*/ 3460075 h 3482342"/>
              <a:gd name="connsiteX97" fmla="*/ 46713 w 12192000"/>
              <a:gd name="connsiteY97" fmla="*/ 3462986 h 3482342"/>
              <a:gd name="connsiteX98" fmla="*/ 2765 w 12192000"/>
              <a:gd name="connsiteY98" fmla="*/ 3480770 h 3482342"/>
              <a:gd name="connsiteX99" fmla="*/ 0 w 12192000"/>
              <a:gd name="connsiteY99" fmla="*/ 3482342 h 3482342"/>
              <a:gd name="connsiteX100" fmla="*/ 0 w 12192000"/>
              <a:gd name="connsiteY10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336354 w 12192000"/>
              <a:gd name="connsiteY78" fmla="*/ 2218920 h 3482342"/>
              <a:gd name="connsiteX79" fmla="*/ 5291263 w 12192000"/>
              <a:gd name="connsiteY79" fmla="*/ 2239182 h 3482342"/>
              <a:gd name="connsiteX80" fmla="*/ 5255152 w 12192000"/>
              <a:gd name="connsiteY80" fmla="*/ 2247164 h 3482342"/>
              <a:gd name="connsiteX81" fmla="*/ 5233796 w 12192000"/>
              <a:gd name="connsiteY81" fmla="*/ 2268260 h 3482342"/>
              <a:gd name="connsiteX82" fmla="*/ 5173523 w 12192000"/>
              <a:gd name="connsiteY82" fmla="*/ 2309057 h 3482342"/>
              <a:gd name="connsiteX83" fmla="*/ 5123830 w 12192000"/>
              <a:gd name="connsiteY83" fmla="*/ 2307070 h 3482342"/>
              <a:gd name="connsiteX84" fmla="*/ 5065426 w 12192000"/>
              <a:gd name="connsiteY84" fmla="*/ 2324076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336354 w 12192000"/>
              <a:gd name="connsiteY78" fmla="*/ 2218920 h 3482342"/>
              <a:gd name="connsiteX79" fmla="*/ 5291263 w 12192000"/>
              <a:gd name="connsiteY79" fmla="*/ 2239182 h 3482342"/>
              <a:gd name="connsiteX80" fmla="*/ 5255152 w 12192000"/>
              <a:gd name="connsiteY80" fmla="*/ 2247164 h 3482342"/>
              <a:gd name="connsiteX81" fmla="*/ 5233796 w 12192000"/>
              <a:gd name="connsiteY81" fmla="*/ 2268260 h 3482342"/>
              <a:gd name="connsiteX82" fmla="*/ 5212786 w 12192000"/>
              <a:gd name="connsiteY82" fmla="*/ 2296592 h 3482342"/>
              <a:gd name="connsiteX83" fmla="*/ 5173523 w 12192000"/>
              <a:gd name="connsiteY83" fmla="*/ 2309057 h 3482342"/>
              <a:gd name="connsiteX84" fmla="*/ 5123830 w 12192000"/>
              <a:gd name="connsiteY84" fmla="*/ 2307070 h 3482342"/>
              <a:gd name="connsiteX85" fmla="*/ 5065426 w 12192000"/>
              <a:gd name="connsiteY85" fmla="*/ 2324076 h 3482342"/>
              <a:gd name="connsiteX86" fmla="*/ 4975908 w 12192000"/>
              <a:gd name="connsiteY86" fmla="*/ 2364128 h 3482342"/>
              <a:gd name="connsiteX87" fmla="*/ 4913723 w 12192000"/>
              <a:gd name="connsiteY87" fmla="*/ 2385265 h 3482342"/>
              <a:gd name="connsiteX88" fmla="*/ 4746485 w 12192000"/>
              <a:gd name="connsiteY88" fmla="*/ 2451769 h 3482342"/>
              <a:gd name="connsiteX89" fmla="*/ 4681588 w 12192000"/>
              <a:gd name="connsiteY89" fmla="*/ 2467494 h 3482342"/>
              <a:gd name="connsiteX90" fmla="*/ 1783655 w 12192000"/>
              <a:gd name="connsiteY90" fmla="*/ 3163860 h 3482342"/>
              <a:gd name="connsiteX91" fmla="*/ 1325955 w 12192000"/>
              <a:gd name="connsiteY91" fmla="*/ 3176692 h 3482342"/>
              <a:gd name="connsiteX92" fmla="*/ 1190384 w 12192000"/>
              <a:gd name="connsiteY92" fmla="*/ 3203504 h 3482342"/>
              <a:gd name="connsiteX93" fmla="*/ 1094537 w 12192000"/>
              <a:gd name="connsiteY93" fmla="*/ 3229469 h 3482342"/>
              <a:gd name="connsiteX94" fmla="*/ 779276 w 12192000"/>
              <a:gd name="connsiteY94" fmla="*/ 3327290 h 3482342"/>
              <a:gd name="connsiteX95" fmla="*/ 600378 w 12192000"/>
              <a:gd name="connsiteY95" fmla="*/ 3335250 h 3482342"/>
              <a:gd name="connsiteX96" fmla="*/ 493457 w 12192000"/>
              <a:gd name="connsiteY96" fmla="*/ 3365044 h 3482342"/>
              <a:gd name="connsiteX97" fmla="*/ 349402 w 12192000"/>
              <a:gd name="connsiteY97" fmla="*/ 3380897 h 3482342"/>
              <a:gd name="connsiteX98" fmla="*/ 192183 w 12192000"/>
              <a:gd name="connsiteY98" fmla="*/ 3460075 h 3482342"/>
              <a:gd name="connsiteX99" fmla="*/ 46713 w 12192000"/>
              <a:gd name="connsiteY99" fmla="*/ 3462986 h 3482342"/>
              <a:gd name="connsiteX100" fmla="*/ 2765 w 12192000"/>
              <a:gd name="connsiteY100" fmla="*/ 3480770 h 3482342"/>
              <a:gd name="connsiteX101" fmla="*/ 0 w 12192000"/>
              <a:gd name="connsiteY101" fmla="*/ 3482342 h 3482342"/>
              <a:gd name="connsiteX102" fmla="*/ 0 w 12192000"/>
              <a:gd name="connsiteY10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52860 w 12192000"/>
              <a:gd name="connsiteY76" fmla="*/ 2180085 h 3482342"/>
              <a:gd name="connsiteX77" fmla="*/ 5414282 w 12192000"/>
              <a:gd name="connsiteY77" fmla="*/ 2183070 h 3482342"/>
              <a:gd name="connsiteX78" fmla="*/ 5368369 w 12192000"/>
              <a:gd name="connsiteY78" fmla="*/ 2204272 h 3482342"/>
              <a:gd name="connsiteX79" fmla="*/ 5336354 w 12192000"/>
              <a:gd name="connsiteY79" fmla="*/ 2218920 h 3482342"/>
              <a:gd name="connsiteX80" fmla="*/ 5291263 w 12192000"/>
              <a:gd name="connsiteY80" fmla="*/ 2239182 h 3482342"/>
              <a:gd name="connsiteX81" fmla="*/ 5255152 w 12192000"/>
              <a:gd name="connsiteY81" fmla="*/ 2247164 h 3482342"/>
              <a:gd name="connsiteX82" fmla="*/ 5233796 w 12192000"/>
              <a:gd name="connsiteY82" fmla="*/ 2268260 h 3482342"/>
              <a:gd name="connsiteX83" fmla="*/ 5212786 w 12192000"/>
              <a:gd name="connsiteY83" fmla="*/ 2296592 h 3482342"/>
              <a:gd name="connsiteX84" fmla="*/ 5173523 w 12192000"/>
              <a:gd name="connsiteY84" fmla="*/ 2309057 h 3482342"/>
              <a:gd name="connsiteX85" fmla="*/ 5123830 w 12192000"/>
              <a:gd name="connsiteY85" fmla="*/ 2307070 h 3482342"/>
              <a:gd name="connsiteX86" fmla="*/ 5065426 w 12192000"/>
              <a:gd name="connsiteY86" fmla="*/ 2324076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947131 w 12192000"/>
              <a:gd name="connsiteY73" fmla="*/ 2148310 h 3482342"/>
              <a:gd name="connsiteX74" fmla="*/ 5894610 w 12192000"/>
              <a:gd name="connsiteY74" fmla="*/ 2130684 h 3482342"/>
              <a:gd name="connsiteX75" fmla="*/ 5817682 w 12192000"/>
              <a:gd name="connsiteY75" fmla="*/ 2157358 h 3482342"/>
              <a:gd name="connsiteX76" fmla="*/ 5591469 w 12192000"/>
              <a:gd name="connsiteY76" fmla="*/ 2178389 h 3482342"/>
              <a:gd name="connsiteX77" fmla="*/ 5452860 w 12192000"/>
              <a:gd name="connsiteY77" fmla="*/ 2180085 h 3482342"/>
              <a:gd name="connsiteX78" fmla="*/ 5414282 w 12192000"/>
              <a:gd name="connsiteY78" fmla="*/ 2183070 h 3482342"/>
              <a:gd name="connsiteX79" fmla="*/ 5368369 w 12192000"/>
              <a:gd name="connsiteY79" fmla="*/ 2204272 h 3482342"/>
              <a:gd name="connsiteX80" fmla="*/ 5336354 w 12192000"/>
              <a:gd name="connsiteY80" fmla="*/ 2218920 h 3482342"/>
              <a:gd name="connsiteX81" fmla="*/ 5291263 w 12192000"/>
              <a:gd name="connsiteY81" fmla="*/ 2239182 h 3482342"/>
              <a:gd name="connsiteX82" fmla="*/ 5255152 w 12192000"/>
              <a:gd name="connsiteY82" fmla="*/ 2247164 h 3482342"/>
              <a:gd name="connsiteX83" fmla="*/ 5233796 w 12192000"/>
              <a:gd name="connsiteY83" fmla="*/ 2268260 h 3482342"/>
              <a:gd name="connsiteX84" fmla="*/ 5212786 w 12192000"/>
              <a:gd name="connsiteY84" fmla="*/ 2296592 h 3482342"/>
              <a:gd name="connsiteX85" fmla="*/ 5173523 w 12192000"/>
              <a:gd name="connsiteY85" fmla="*/ 2309057 h 3482342"/>
              <a:gd name="connsiteX86" fmla="*/ 5123830 w 12192000"/>
              <a:gd name="connsiteY86" fmla="*/ 2307070 h 3482342"/>
              <a:gd name="connsiteX87" fmla="*/ 5065426 w 12192000"/>
              <a:gd name="connsiteY87" fmla="*/ 2324076 h 3482342"/>
              <a:gd name="connsiteX88" fmla="*/ 4975908 w 12192000"/>
              <a:gd name="connsiteY88" fmla="*/ 2364128 h 3482342"/>
              <a:gd name="connsiteX89" fmla="*/ 4913723 w 12192000"/>
              <a:gd name="connsiteY89" fmla="*/ 2385265 h 3482342"/>
              <a:gd name="connsiteX90" fmla="*/ 4746485 w 12192000"/>
              <a:gd name="connsiteY90" fmla="*/ 2451769 h 3482342"/>
              <a:gd name="connsiteX91" fmla="*/ 4681588 w 12192000"/>
              <a:gd name="connsiteY91" fmla="*/ 2467494 h 3482342"/>
              <a:gd name="connsiteX92" fmla="*/ 1783655 w 12192000"/>
              <a:gd name="connsiteY92" fmla="*/ 3163860 h 3482342"/>
              <a:gd name="connsiteX93" fmla="*/ 1325955 w 12192000"/>
              <a:gd name="connsiteY93" fmla="*/ 3176692 h 3482342"/>
              <a:gd name="connsiteX94" fmla="*/ 1190384 w 12192000"/>
              <a:gd name="connsiteY94" fmla="*/ 3203504 h 3482342"/>
              <a:gd name="connsiteX95" fmla="*/ 1094537 w 12192000"/>
              <a:gd name="connsiteY95" fmla="*/ 3229469 h 3482342"/>
              <a:gd name="connsiteX96" fmla="*/ 779276 w 12192000"/>
              <a:gd name="connsiteY96" fmla="*/ 3327290 h 3482342"/>
              <a:gd name="connsiteX97" fmla="*/ 600378 w 12192000"/>
              <a:gd name="connsiteY97" fmla="*/ 3335250 h 3482342"/>
              <a:gd name="connsiteX98" fmla="*/ 493457 w 12192000"/>
              <a:gd name="connsiteY98" fmla="*/ 3365044 h 3482342"/>
              <a:gd name="connsiteX99" fmla="*/ 349402 w 12192000"/>
              <a:gd name="connsiteY99" fmla="*/ 3380897 h 3482342"/>
              <a:gd name="connsiteX100" fmla="*/ 192183 w 12192000"/>
              <a:gd name="connsiteY100" fmla="*/ 3460075 h 3482342"/>
              <a:gd name="connsiteX101" fmla="*/ 46713 w 12192000"/>
              <a:gd name="connsiteY101" fmla="*/ 3462986 h 3482342"/>
              <a:gd name="connsiteX102" fmla="*/ 2765 w 12192000"/>
              <a:gd name="connsiteY102" fmla="*/ 3480770 h 3482342"/>
              <a:gd name="connsiteX103" fmla="*/ 0 w 12192000"/>
              <a:gd name="connsiteY103" fmla="*/ 3482342 h 3482342"/>
              <a:gd name="connsiteX104" fmla="*/ 0 w 12192000"/>
              <a:gd name="connsiteY10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52860 w 12192000"/>
              <a:gd name="connsiteY78" fmla="*/ 2180085 h 3482342"/>
              <a:gd name="connsiteX79" fmla="*/ 5414282 w 12192000"/>
              <a:gd name="connsiteY79" fmla="*/ 2183070 h 3482342"/>
              <a:gd name="connsiteX80" fmla="*/ 5368369 w 12192000"/>
              <a:gd name="connsiteY80" fmla="*/ 2204272 h 3482342"/>
              <a:gd name="connsiteX81" fmla="*/ 5336354 w 12192000"/>
              <a:gd name="connsiteY81" fmla="*/ 2218920 h 3482342"/>
              <a:gd name="connsiteX82" fmla="*/ 5291263 w 12192000"/>
              <a:gd name="connsiteY82" fmla="*/ 2239182 h 3482342"/>
              <a:gd name="connsiteX83" fmla="*/ 5255152 w 12192000"/>
              <a:gd name="connsiteY83" fmla="*/ 2247164 h 3482342"/>
              <a:gd name="connsiteX84" fmla="*/ 5233796 w 12192000"/>
              <a:gd name="connsiteY84" fmla="*/ 2268260 h 3482342"/>
              <a:gd name="connsiteX85" fmla="*/ 5212786 w 12192000"/>
              <a:gd name="connsiteY85" fmla="*/ 2296592 h 3482342"/>
              <a:gd name="connsiteX86" fmla="*/ 5173523 w 12192000"/>
              <a:gd name="connsiteY86" fmla="*/ 2309057 h 3482342"/>
              <a:gd name="connsiteX87" fmla="*/ 5123830 w 12192000"/>
              <a:gd name="connsiteY87" fmla="*/ 2307070 h 3482342"/>
              <a:gd name="connsiteX88" fmla="*/ 5065426 w 12192000"/>
              <a:gd name="connsiteY88" fmla="*/ 2324076 h 3482342"/>
              <a:gd name="connsiteX89" fmla="*/ 4975908 w 12192000"/>
              <a:gd name="connsiteY89" fmla="*/ 2364128 h 3482342"/>
              <a:gd name="connsiteX90" fmla="*/ 4913723 w 12192000"/>
              <a:gd name="connsiteY90" fmla="*/ 2385265 h 3482342"/>
              <a:gd name="connsiteX91" fmla="*/ 4746485 w 12192000"/>
              <a:gd name="connsiteY91" fmla="*/ 2451769 h 3482342"/>
              <a:gd name="connsiteX92" fmla="*/ 4681588 w 12192000"/>
              <a:gd name="connsiteY92" fmla="*/ 2467494 h 3482342"/>
              <a:gd name="connsiteX93" fmla="*/ 1783655 w 12192000"/>
              <a:gd name="connsiteY93" fmla="*/ 3163860 h 3482342"/>
              <a:gd name="connsiteX94" fmla="*/ 1325955 w 12192000"/>
              <a:gd name="connsiteY94" fmla="*/ 3176692 h 3482342"/>
              <a:gd name="connsiteX95" fmla="*/ 1190384 w 12192000"/>
              <a:gd name="connsiteY95" fmla="*/ 3203504 h 3482342"/>
              <a:gd name="connsiteX96" fmla="*/ 1094537 w 12192000"/>
              <a:gd name="connsiteY96" fmla="*/ 3229469 h 3482342"/>
              <a:gd name="connsiteX97" fmla="*/ 779276 w 12192000"/>
              <a:gd name="connsiteY97" fmla="*/ 3327290 h 3482342"/>
              <a:gd name="connsiteX98" fmla="*/ 600378 w 12192000"/>
              <a:gd name="connsiteY98" fmla="*/ 3335250 h 3482342"/>
              <a:gd name="connsiteX99" fmla="*/ 493457 w 12192000"/>
              <a:gd name="connsiteY99" fmla="*/ 3365044 h 3482342"/>
              <a:gd name="connsiteX100" fmla="*/ 349402 w 12192000"/>
              <a:gd name="connsiteY100" fmla="*/ 3380897 h 3482342"/>
              <a:gd name="connsiteX101" fmla="*/ 192183 w 12192000"/>
              <a:gd name="connsiteY101" fmla="*/ 3460075 h 3482342"/>
              <a:gd name="connsiteX102" fmla="*/ 46713 w 12192000"/>
              <a:gd name="connsiteY102" fmla="*/ 3462986 h 3482342"/>
              <a:gd name="connsiteX103" fmla="*/ 2765 w 12192000"/>
              <a:gd name="connsiteY103" fmla="*/ 3480770 h 3482342"/>
              <a:gd name="connsiteX104" fmla="*/ 0 w 12192000"/>
              <a:gd name="connsiteY104" fmla="*/ 3482342 h 3482342"/>
              <a:gd name="connsiteX105" fmla="*/ 0 w 12192000"/>
              <a:gd name="connsiteY10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4610 w 12192000"/>
              <a:gd name="connsiteY75" fmla="*/ 2130684 h 3482342"/>
              <a:gd name="connsiteX76" fmla="*/ 5855337 w 12192000"/>
              <a:gd name="connsiteY76" fmla="*/ 2137719 h 3482342"/>
              <a:gd name="connsiteX77" fmla="*/ 5817682 w 12192000"/>
              <a:gd name="connsiteY77" fmla="*/ 2157358 h 3482342"/>
              <a:gd name="connsiteX78" fmla="*/ 5591469 w 12192000"/>
              <a:gd name="connsiteY78" fmla="*/ 2178389 h 3482342"/>
              <a:gd name="connsiteX79" fmla="*/ 5452860 w 12192000"/>
              <a:gd name="connsiteY79" fmla="*/ 2180085 h 3482342"/>
              <a:gd name="connsiteX80" fmla="*/ 5414282 w 12192000"/>
              <a:gd name="connsiteY80" fmla="*/ 2183070 h 3482342"/>
              <a:gd name="connsiteX81" fmla="*/ 5368369 w 12192000"/>
              <a:gd name="connsiteY81" fmla="*/ 2204272 h 3482342"/>
              <a:gd name="connsiteX82" fmla="*/ 5336354 w 12192000"/>
              <a:gd name="connsiteY82" fmla="*/ 2218920 h 3482342"/>
              <a:gd name="connsiteX83" fmla="*/ 5291263 w 12192000"/>
              <a:gd name="connsiteY83" fmla="*/ 2239182 h 3482342"/>
              <a:gd name="connsiteX84" fmla="*/ 5255152 w 12192000"/>
              <a:gd name="connsiteY84" fmla="*/ 2247164 h 3482342"/>
              <a:gd name="connsiteX85" fmla="*/ 5233796 w 12192000"/>
              <a:gd name="connsiteY85" fmla="*/ 2268260 h 3482342"/>
              <a:gd name="connsiteX86" fmla="*/ 5212786 w 12192000"/>
              <a:gd name="connsiteY86" fmla="*/ 2296592 h 3482342"/>
              <a:gd name="connsiteX87" fmla="*/ 5173523 w 12192000"/>
              <a:gd name="connsiteY87" fmla="*/ 2309057 h 3482342"/>
              <a:gd name="connsiteX88" fmla="*/ 5123830 w 12192000"/>
              <a:gd name="connsiteY88" fmla="*/ 2307070 h 3482342"/>
              <a:gd name="connsiteX89" fmla="*/ 5065426 w 12192000"/>
              <a:gd name="connsiteY89" fmla="*/ 2324076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8141 w 12192000"/>
              <a:gd name="connsiteY75" fmla="*/ 2144806 h 3482342"/>
              <a:gd name="connsiteX76" fmla="*/ 5855337 w 12192000"/>
              <a:gd name="connsiteY76" fmla="*/ 2137719 h 3482342"/>
              <a:gd name="connsiteX77" fmla="*/ 5817682 w 12192000"/>
              <a:gd name="connsiteY77" fmla="*/ 2157358 h 3482342"/>
              <a:gd name="connsiteX78" fmla="*/ 5591469 w 12192000"/>
              <a:gd name="connsiteY78" fmla="*/ 2178389 h 3482342"/>
              <a:gd name="connsiteX79" fmla="*/ 5452860 w 12192000"/>
              <a:gd name="connsiteY79" fmla="*/ 2180085 h 3482342"/>
              <a:gd name="connsiteX80" fmla="*/ 5414282 w 12192000"/>
              <a:gd name="connsiteY80" fmla="*/ 2183070 h 3482342"/>
              <a:gd name="connsiteX81" fmla="*/ 5368369 w 12192000"/>
              <a:gd name="connsiteY81" fmla="*/ 2204272 h 3482342"/>
              <a:gd name="connsiteX82" fmla="*/ 5336354 w 12192000"/>
              <a:gd name="connsiteY82" fmla="*/ 2218920 h 3482342"/>
              <a:gd name="connsiteX83" fmla="*/ 5291263 w 12192000"/>
              <a:gd name="connsiteY83" fmla="*/ 2239182 h 3482342"/>
              <a:gd name="connsiteX84" fmla="*/ 5255152 w 12192000"/>
              <a:gd name="connsiteY84" fmla="*/ 2247164 h 3482342"/>
              <a:gd name="connsiteX85" fmla="*/ 5233796 w 12192000"/>
              <a:gd name="connsiteY85" fmla="*/ 2268260 h 3482342"/>
              <a:gd name="connsiteX86" fmla="*/ 5212786 w 12192000"/>
              <a:gd name="connsiteY86" fmla="*/ 2296592 h 3482342"/>
              <a:gd name="connsiteX87" fmla="*/ 5173523 w 12192000"/>
              <a:gd name="connsiteY87" fmla="*/ 2309057 h 3482342"/>
              <a:gd name="connsiteX88" fmla="*/ 5123830 w 12192000"/>
              <a:gd name="connsiteY88" fmla="*/ 2307070 h 3482342"/>
              <a:gd name="connsiteX89" fmla="*/ 5065426 w 12192000"/>
              <a:gd name="connsiteY89" fmla="*/ 2324076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8141 w 12192000"/>
              <a:gd name="connsiteY75" fmla="*/ 2144806 h 3482342"/>
              <a:gd name="connsiteX76" fmla="*/ 5855337 w 12192000"/>
              <a:gd name="connsiteY76" fmla="*/ 2137719 h 3482342"/>
              <a:gd name="connsiteX77" fmla="*/ 5817682 w 12192000"/>
              <a:gd name="connsiteY77" fmla="*/ 2157358 h 3482342"/>
              <a:gd name="connsiteX78" fmla="*/ 5735300 w 12192000"/>
              <a:gd name="connsiteY78" fmla="*/ 2158902 h 3482342"/>
              <a:gd name="connsiteX79" fmla="*/ 5591469 w 12192000"/>
              <a:gd name="connsiteY79" fmla="*/ 2178389 h 3482342"/>
              <a:gd name="connsiteX80" fmla="*/ 5452860 w 12192000"/>
              <a:gd name="connsiteY80" fmla="*/ 2180085 h 3482342"/>
              <a:gd name="connsiteX81" fmla="*/ 5414282 w 12192000"/>
              <a:gd name="connsiteY81" fmla="*/ 2183070 h 3482342"/>
              <a:gd name="connsiteX82" fmla="*/ 5368369 w 12192000"/>
              <a:gd name="connsiteY82" fmla="*/ 2204272 h 3482342"/>
              <a:gd name="connsiteX83" fmla="*/ 5336354 w 12192000"/>
              <a:gd name="connsiteY83" fmla="*/ 2218920 h 3482342"/>
              <a:gd name="connsiteX84" fmla="*/ 5291263 w 12192000"/>
              <a:gd name="connsiteY84" fmla="*/ 2239182 h 3482342"/>
              <a:gd name="connsiteX85" fmla="*/ 5255152 w 12192000"/>
              <a:gd name="connsiteY85" fmla="*/ 2247164 h 3482342"/>
              <a:gd name="connsiteX86" fmla="*/ 5233796 w 12192000"/>
              <a:gd name="connsiteY86" fmla="*/ 2268260 h 3482342"/>
              <a:gd name="connsiteX87" fmla="*/ 5212786 w 12192000"/>
              <a:gd name="connsiteY87" fmla="*/ 2296592 h 3482342"/>
              <a:gd name="connsiteX88" fmla="*/ 5173523 w 12192000"/>
              <a:gd name="connsiteY88" fmla="*/ 2309057 h 3482342"/>
              <a:gd name="connsiteX89" fmla="*/ 5123830 w 12192000"/>
              <a:gd name="connsiteY89" fmla="*/ 2307070 h 3482342"/>
              <a:gd name="connsiteX90" fmla="*/ 5065426 w 12192000"/>
              <a:gd name="connsiteY90" fmla="*/ 2324076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333446 w 12192000"/>
              <a:gd name="connsiteY69" fmla="*/ 1997163 h 3482342"/>
              <a:gd name="connsiteX70" fmla="*/ 6294933 w 12192000"/>
              <a:gd name="connsiteY70" fmla="*/ 2019412 h 3482342"/>
              <a:gd name="connsiteX71" fmla="*/ 6238719 w 12192000"/>
              <a:gd name="connsiteY71" fmla="*/ 2042547 h 3482342"/>
              <a:gd name="connsiteX72" fmla="*/ 6142310 w 12192000"/>
              <a:gd name="connsiteY72" fmla="*/ 2092510 h 3482342"/>
              <a:gd name="connsiteX73" fmla="*/ 6056576 w 12192000"/>
              <a:gd name="connsiteY73" fmla="*/ 2134188 h 3482342"/>
              <a:gd name="connsiteX74" fmla="*/ 6007916 w 12192000"/>
              <a:gd name="connsiteY74" fmla="*/ 2143752 h 3482342"/>
              <a:gd name="connsiteX75" fmla="*/ 5947131 w 12192000"/>
              <a:gd name="connsiteY75" fmla="*/ 2148310 h 3482342"/>
              <a:gd name="connsiteX76" fmla="*/ 5898141 w 12192000"/>
              <a:gd name="connsiteY76" fmla="*/ 2144806 h 3482342"/>
              <a:gd name="connsiteX77" fmla="*/ 5855337 w 12192000"/>
              <a:gd name="connsiteY77" fmla="*/ 2137719 h 3482342"/>
              <a:gd name="connsiteX78" fmla="*/ 5817682 w 12192000"/>
              <a:gd name="connsiteY78" fmla="*/ 2157358 h 3482342"/>
              <a:gd name="connsiteX79" fmla="*/ 5735300 w 12192000"/>
              <a:gd name="connsiteY79" fmla="*/ 2158902 h 3482342"/>
              <a:gd name="connsiteX80" fmla="*/ 5591469 w 12192000"/>
              <a:gd name="connsiteY80" fmla="*/ 2178389 h 3482342"/>
              <a:gd name="connsiteX81" fmla="*/ 5452860 w 12192000"/>
              <a:gd name="connsiteY81" fmla="*/ 2180085 h 3482342"/>
              <a:gd name="connsiteX82" fmla="*/ 5414282 w 12192000"/>
              <a:gd name="connsiteY82" fmla="*/ 2183070 h 3482342"/>
              <a:gd name="connsiteX83" fmla="*/ 5368369 w 12192000"/>
              <a:gd name="connsiteY83" fmla="*/ 2204272 h 3482342"/>
              <a:gd name="connsiteX84" fmla="*/ 5336354 w 12192000"/>
              <a:gd name="connsiteY84" fmla="*/ 2218920 h 3482342"/>
              <a:gd name="connsiteX85" fmla="*/ 5291263 w 12192000"/>
              <a:gd name="connsiteY85" fmla="*/ 2239182 h 3482342"/>
              <a:gd name="connsiteX86" fmla="*/ 5255152 w 12192000"/>
              <a:gd name="connsiteY86" fmla="*/ 2247164 h 3482342"/>
              <a:gd name="connsiteX87" fmla="*/ 5233796 w 12192000"/>
              <a:gd name="connsiteY87" fmla="*/ 2268260 h 3482342"/>
              <a:gd name="connsiteX88" fmla="*/ 5212786 w 12192000"/>
              <a:gd name="connsiteY88" fmla="*/ 2296592 h 3482342"/>
              <a:gd name="connsiteX89" fmla="*/ 5173523 w 12192000"/>
              <a:gd name="connsiteY89" fmla="*/ 2309057 h 3482342"/>
              <a:gd name="connsiteX90" fmla="*/ 5123830 w 12192000"/>
              <a:gd name="connsiteY90" fmla="*/ 2307070 h 3482342"/>
              <a:gd name="connsiteX91" fmla="*/ 5065426 w 12192000"/>
              <a:gd name="connsiteY91" fmla="*/ 2324076 h 3482342"/>
              <a:gd name="connsiteX92" fmla="*/ 4975908 w 12192000"/>
              <a:gd name="connsiteY92" fmla="*/ 2364128 h 3482342"/>
              <a:gd name="connsiteX93" fmla="*/ 4913723 w 12192000"/>
              <a:gd name="connsiteY93" fmla="*/ 2385265 h 3482342"/>
              <a:gd name="connsiteX94" fmla="*/ 4746485 w 12192000"/>
              <a:gd name="connsiteY94" fmla="*/ 2451769 h 3482342"/>
              <a:gd name="connsiteX95" fmla="*/ 4681588 w 12192000"/>
              <a:gd name="connsiteY95" fmla="*/ 2467494 h 3482342"/>
              <a:gd name="connsiteX96" fmla="*/ 1783655 w 12192000"/>
              <a:gd name="connsiteY96" fmla="*/ 3163860 h 3482342"/>
              <a:gd name="connsiteX97" fmla="*/ 1325955 w 12192000"/>
              <a:gd name="connsiteY97" fmla="*/ 3176692 h 3482342"/>
              <a:gd name="connsiteX98" fmla="*/ 1190384 w 12192000"/>
              <a:gd name="connsiteY98" fmla="*/ 3203504 h 3482342"/>
              <a:gd name="connsiteX99" fmla="*/ 1094537 w 12192000"/>
              <a:gd name="connsiteY99" fmla="*/ 3229469 h 3482342"/>
              <a:gd name="connsiteX100" fmla="*/ 779276 w 12192000"/>
              <a:gd name="connsiteY100" fmla="*/ 3327290 h 3482342"/>
              <a:gd name="connsiteX101" fmla="*/ 600378 w 12192000"/>
              <a:gd name="connsiteY101" fmla="*/ 3335250 h 3482342"/>
              <a:gd name="connsiteX102" fmla="*/ 493457 w 12192000"/>
              <a:gd name="connsiteY102" fmla="*/ 3365044 h 3482342"/>
              <a:gd name="connsiteX103" fmla="*/ 349402 w 12192000"/>
              <a:gd name="connsiteY103" fmla="*/ 3380897 h 3482342"/>
              <a:gd name="connsiteX104" fmla="*/ 192183 w 12192000"/>
              <a:gd name="connsiteY104" fmla="*/ 3460075 h 3482342"/>
              <a:gd name="connsiteX105" fmla="*/ 46713 w 12192000"/>
              <a:gd name="connsiteY105" fmla="*/ 3462986 h 3482342"/>
              <a:gd name="connsiteX106" fmla="*/ 2765 w 12192000"/>
              <a:gd name="connsiteY106" fmla="*/ 3480770 h 3482342"/>
              <a:gd name="connsiteX107" fmla="*/ 0 w 12192000"/>
              <a:gd name="connsiteY107" fmla="*/ 3482342 h 3482342"/>
              <a:gd name="connsiteX108" fmla="*/ 0 w 12192000"/>
              <a:gd name="connsiteY10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56576 w 12192000"/>
              <a:gd name="connsiteY74" fmla="*/ 2134188 h 3482342"/>
              <a:gd name="connsiteX75" fmla="*/ 6007916 w 12192000"/>
              <a:gd name="connsiteY75" fmla="*/ 2143752 h 3482342"/>
              <a:gd name="connsiteX76" fmla="*/ 5947131 w 12192000"/>
              <a:gd name="connsiteY76" fmla="*/ 2148310 h 3482342"/>
              <a:gd name="connsiteX77" fmla="*/ 5898141 w 12192000"/>
              <a:gd name="connsiteY77" fmla="*/ 2144806 h 3482342"/>
              <a:gd name="connsiteX78" fmla="*/ 5855337 w 12192000"/>
              <a:gd name="connsiteY78" fmla="*/ 2137719 h 3482342"/>
              <a:gd name="connsiteX79" fmla="*/ 5817682 w 12192000"/>
              <a:gd name="connsiteY79" fmla="*/ 2157358 h 3482342"/>
              <a:gd name="connsiteX80" fmla="*/ 5735300 w 12192000"/>
              <a:gd name="connsiteY80" fmla="*/ 2158902 h 3482342"/>
              <a:gd name="connsiteX81" fmla="*/ 5591469 w 12192000"/>
              <a:gd name="connsiteY81" fmla="*/ 2178389 h 3482342"/>
              <a:gd name="connsiteX82" fmla="*/ 5452860 w 12192000"/>
              <a:gd name="connsiteY82" fmla="*/ 2180085 h 3482342"/>
              <a:gd name="connsiteX83" fmla="*/ 5414282 w 12192000"/>
              <a:gd name="connsiteY83" fmla="*/ 2183070 h 3482342"/>
              <a:gd name="connsiteX84" fmla="*/ 5368369 w 12192000"/>
              <a:gd name="connsiteY84" fmla="*/ 2204272 h 3482342"/>
              <a:gd name="connsiteX85" fmla="*/ 5336354 w 12192000"/>
              <a:gd name="connsiteY85" fmla="*/ 2218920 h 3482342"/>
              <a:gd name="connsiteX86" fmla="*/ 5291263 w 12192000"/>
              <a:gd name="connsiteY86" fmla="*/ 2239182 h 3482342"/>
              <a:gd name="connsiteX87" fmla="*/ 5255152 w 12192000"/>
              <a:gd name="connsiteY87" fmla="*/ 2247164 h 3482342"/>
              <a:gd name="connsiteX88" fmla="*/ 5233796 w 12192000"/>
              <a:gd name="connsiteY88" fmla="*/ 2268260 h 3482342"/>
              <a:gd name="connsiteX89" fmla="*/ 5212786 w 12192000"/>
              <a:gd name="connsiteY89" fmla="*/ 2296592 h 3482342"/>
              <a:gd name="connsiteX90" fmla="*/ 5173523 w 12192000"/>
              <a:gd name="connsiteY90" fmla="*/ 2309057 h 3482342"/>
              <a:gd name="connsiteX91" fmla="*/ 5123830 w 12192000"/>
              <a:gd name="connsiteY91" fmla="*/ 2307070 h 3482342"/>
              <a:gd name="connsiteX92" fmla="*/ 5065426 w 12192000"/>
              <a:gd name="connsiteY92" fmla="*/ 2324076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38780 w 12192000"/>
              <a:gd name="connsiteY73" fmla="*/ 2081918 h 3482342"/>
              <a:gd name="connsiteX74" fmla="*/ 6056576 w 12192000"/>
              <a:gd name="connsiteY74" fmla="*/ 2134188 h 3482342"/>
              <a:gd name="connsiteX75" fmla="*/ 6007916 w 12192000"/>
              <a:gd name="connsiteY75" fmla="*/ 2143752 h 3482342"/>
              <a:gd name="connsiteX76" fmla="*/ 5947131 w 12192000"/>
              <a:gd name="connsiteY76" fmla="*/ 2148310 h 3482342"/>
              <a:gd name="connsiteX77" fmla="*/ 5898141 w 12192000"/>
              <a:gd name="connsiteY77" fmla="*/ 2144806 h 3482342"/>
              <a:gd name="connsiteX78" fmla="*/ 5855337 w 12192000"/>
              <a:gd name="connsiteY78" fmla="*/ 2137719 h 3482342"/>
              <a:gd name="connsiteX79" fmla="*/ 5817682 w 12192000"/>
              <a:gd name="connsiteY79" fmla="*/ 2157358 h 3482342"/>
              <a:gd name="connsiteX80" fmla="*/ 5735300 w 12192000"/>
              <a:gd name="connsiteY80" fmla="*/ 2158902 h 3482342"/>
              <a:gd name="connsiteX81" fmla="*/ 5591469 w 12192000"/>
              <a:gd name="connsiteY81" fmla="*/ 2178389 h 3482342"/>
              <a:gd name="connsiteX82" fmla="*/ 5452860 w 12192000"/>
              <a:gd name="connsiteY82" fmla="*/ 2180085 h 3482342"/>
              <a:gd name="connsiteX83" fmla="*/ 5414282 w 12192000"/>
              <a:gd name="connsiteY83" fmla="*/ 2183070 h 3482342"/>
              <a:gd name="connsiteX84" fmla="*/ 5368369 w 12192000"/>
              <a:gd name="connsiteY84" fmla="*/ 2204272 h 3482342"/>
              <a:gd name="connsiteX85" fmla="*/ 5336354 w 12192000"/>
              <a:gd name="connsiteY85" fmla="*/ 2218920 h 3482342"/>
              <a:gd name="connsiteX86" fmla="*/ 5291263 w 12192000"/>
              <a:gd name="connsiteY86" fmla="*/ 2239182 h 3482342"/>
              <a:gd name="connsiteX87" fmla="*/ 5255152 w 12192000"/>
              <a:gd name="connsiteY87" fmla="*/ 2247164 h 3482342"/>
              <a:gd name="connsiteX88" fmla="*/ 5233796 w 12192000"/>
              <a:gd name="connsiteY88" fmla="*/ 2268260 h 3482342"/>
              <a:gd name="connsiteX89" fmla="*/ 5212786 w 12192000"/>
              <a:gd name="connsiteY89" fmla="*/ 2296592 h 3482342"/>
              <a:gd name="connsiteX90" fmla="*/ 5173523 w 12192000"/>
              <a:gd name="connsiteY90" fmla="*/ 2309057 h 3482342"/>
              <a:gd name="connsiteX91" fmla="*/ 5123830 w 12192000"/>
              <a:gd name="connsiteY91" fmla="*/ 2307070 h 3482342"/>
              <a:gd name="connsiteX92" fmla="*/ 5065426 w 12192000"/>
              <a:gd name="connsiteY92" fmla="*/ 2324076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056576 w 12192000"/>
              <a:gd name="connsiteY75" fmla="*/ 2134188 h 3482342"/>
              <a:gd name="connsiteX76" fmla="*/ 6007916 w 12192000"/>
              <a:gd name="connsiteY76" fmla="*/ 2143752 h 3482342"/>
              <a:gd name="connsiteX77" fmla="*/ 5947131 w 12192000"/>
              <a:gd name="connsiteY77" fmla="*/ 2148310 h 3482342"/>
              <a:gd name="connsiteX78" fmla="*/ 5898141 w 12192000"/>
              <a:gd name="connsiteY78" fmla="*/ 2144806 h 3482342"/>
              <a:gd name="connsiteX79" fmla="*/ 5855337 w 12192000"/>
              <a:gd name="connsiteY79" fmla="*/ 2137719 h 3482342"/>
              <a:gd name="connsiteX80" fmla="*/ 5817682 w 12192000"/>
              <a:gd name="connsiteY80" fmla="*/ 2157358 h 3482342"/>
              <a:gd name="connsiteX81" fmla="*/ 5735300 w 12192000"/>
              <a:gd name="connsiteY81" fmla="*/ 2158902 h 3482342"/>
              <a:gd name="connsiteX82" fmla="*/ 5591469 w 12192000"/>
              <a:gd name="connsiteY82" fmla="*/ 2178389 h 3482342"/>
              <a:gd name="connsiteX83" fmla="*/ 5452860 w 12192000"/>
              <a:gd name="connsiteY83" fmla="*/ 2180085 h 3482342"/>
              <a:gd name="connsiteX84" fmla="*/ 5414282 w 12192000"/>
              <a:gd name="connsiteY84" fmla="*/ 2183070 h 3482342"/>
              <a:gd name="connsiteX85" fmla="*/ 5368369 w 12192000"/>
              <a:gd name="connsiteY85" fmla="*/ 2204272 h 3482342"/>
              <a:gd name="connsiteX86" fmla="*/ 5336354 w 12192000"/>
              <a:gd name="connsiteY86" fmla="*/ 2218920 h 3482342"/>
              <a:gd name="connsiteX87" fmla="*/ 5291263 w 12192000"/>
              <a:gd name="connsiteY87" fmla="*/ 2239182 h 3482342"/>
              <a:gd name="connsiteX88" fmla="*/ 5255152 w 12192000"/>
              <a:gd name="connsiteY88" fmla="*/ 2247164 h 3482342"/>
              <a:gd name="connsiteX89" fmla="*/ 5233796 w 12192000"/>
              <a:gd name="connsiteY89" fmla="*/ 2268260 h 3482342"/>
              <a:gd name="connsiteX90" fmla="*/ 5212786 w 12192000"/>
              <a:gd name="connsiteY90" fmla="*/ 2296592 h 3482342"/>
              <a:gd name="connsiteX91" fmla="*/ 5173523 w 12192000"/>
              <a:gd name="connsiteY91" fmla="*/ 2309057 h 3482342"/>
              <a:gd name="connsiteX92" fmla="*/ 5123830 w 12192000"/>
              <a:gd name="connsiteY92" fmla="*/ 2307070 h 3482342"/>
              <a:gd name="connsiteX93" fmla="*/ 5065426 w 12192000"/>
              <a:gd name="connsiteY93" fmla="*/ 2324076 h 3482342"/>
              <a:gd name="connsiteX94" fmla="*/ 4975908 w 12192000"/>
              <a:gd name="connsiteY94" fmla="*/ 2364128 h 3482342"/>
              <a:gd name="connsiteX95" fmla="*/ 4913723 w 12192000"/>
              <a:gd name="connsiteY95" fmla="*/ 2385265 h 3482342"/>
              <a:gd name="connsiteX96" fmla="*/ 4746485 w 12192000"/>
              <a:gd name="connsiteY96" fmla="*/ 2451769 h 3482342"/>
              <a:gd name="connsiteX97" fmla="*/ 4681588 w 12192000"/>
              <a:gd name="connsiteY97" fmla="*/ 2467494 h 3482342"/>
              <a:gd name="connsiteX98" fmla="*/ 1783655 w 12192000"/>
              <a:gd name="connsiteY98" fmla="*/ 3163860 h 3482342"/>
              <a:gd name="connsiteX99" fmla="*/ 1325955 w 12192000"/>
              <a:gd name="connsiteY99" fmla="*/ 3176692 h 3482342"/>
              <a:gd name="connsiteX100" fmla="*/ 1190384 w 12192000"/>
              <a:gd name="connsiteY100" fmla="*/ 3203504 h 3482342"/>
              <a:gd name="connsiteX101" fmla="*/ 1094537 w 12192000"/>
              <a:gd name="connsiteY101" fmla="*/ 3229469 h 3482342"/>
              <a:gd name="connsiteX102" fmla="*/ 779276 w 12192000"/>
              <a:gd name="connsiteY102" fmla="*/ 3327290 h 3482342"/>
              <a:gd name="connsiteX103" fmla="*/ 600378 w 12192000"/>
              <a:gd name="connsiteY103" fmla="*/ 3335250 h 3482342"/>
              <a:gd name="connsiteX104" fmla="*/ 493457 w 12192000"/>
              <a:gd name="connsiteY104" fmla="*/ 3365044 h 3482342"/>
              <a:gd name="connsiteX105" fmla="*/ 349402 w 12192000"/>
              <a:gd name="connsiteY105" fmla="*/ 3380897 h 3482342"/>
              <a:gd name="connsiteX106" fmla="*/ 192183 w 12192000"/>
              <a:gd name="connsiteY106" fmla="*/ 3460075 h 3482342"/>
              <a:gd name="connsiteX107" fmla="*/ 46713 w 12192000"/>
              <a:gd name="connsiteY107" fmla="*/ 3462986 h 3482342"/>
              <a:gd name="connsiteX108" fmla="*/ 2765 w 12192000"/>
              <a:gd name="connsiteY108" fmla="*/ 3480770 h 3482342"/>
              <a:gd name="connsiteX109" fmla="*/ 0 w 12192000"/>
              <a:gd name="connsiteY109" fmla="*/ 3482342 h 3482342"/>
              <a:gd name="connsiteX110" fmla="*/ 0 w 12192000"/>
              <a:gd name="connsiteY11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34188 h 3482342"/>
              <a:gd name="connsiteX77" fmla="*/ 6007916 w 12192000"/>
              <a:gd name="connsiteY77" fmla="*/ 2143752 h 3482342"/>
              <a:gd name="connsiteX78" fmla="*/ 5947131 w 12192000"/>
              <a:gd name="connsiteY78" fmla="*/ 2148310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6007916 w 12192000"/>
              <a:gd name="connsiteY77" fmla="*/ 2143752 h 3482342"/>
              <a:gd name="connsiteX78" fmla="*/ 5947131 w 12192000"/>
              <a:gd name="connsiteY78" fmla="*/ 2148310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7131 w 12192000"/>
              <a:gd name="connsiteY78" fmla="*/ 2148310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3601 w 12192000"/>
              <a:gd name="connsiteY78" fmla="*/ 2137719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3601 w 12192000"/>
              <a:gd name="connsiteY78" fmla="*/ 2137719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505818 w 12192000"/>
              <a:gd name="connsiteY84" fmla="*/ 2194207 h 3482342"/>
              <a:gd name="connsiteX85" fmla="*/ 5452860 w 12192000"/>
              <a:gd name="connsiteY85" fmla="*/ 2180085 h 3482342"/>
              <a:gd name="connsiteX86" fmla="*/ 5414282 w 12192000"/>
              <a:gd name="connsiteY86" fmla="*/ 2183070 h 3482342"/>
              <a:gd name="connsiteX87" fmla="*/ 5368369 w 12192000"/>
              <a:gd name="connsiteY87" fmla="*/ 2204272 h 3482342"/>
              <a:gd name="connsiteX88" fmla="*/ 5336354 w 12192000"/>
              <a:gd name="connsiteY88" fmla="*/ 2218920 h 3482342"/>
              <a:gd name="connsiteX89" fmla="*/ 5291263 w 12192000"/>
              <a:gd name="connsiteY89" fmla="*/ 2239182 h 3482342"/>
              <a:gd name="connsiteX90" fmla="*/ 5255152 w 12192000"/>
              <a:gd name="connsiteY90" fmla="*/ 2247164 h 3482342"/>
              <a:gd name="connsiteX91" fmla="*/ 5233796 w 12192000"/>
              <a:gd name="connsiteY91" fmla="*/ 2268260 h 3482342"/>
              <a:gd name="connsiteX92" fmla="*/ 5212786 w 12192000"/>
              <a:gd name="connsiteY92" fmla="*/ 2296592 h 3482342"/>
              <a:gd name="connsiteX93" fmla="*/ 5173523 w 12192000"/>
              <a:gd name="connsiteY93" fmla="*/ 2309057 h 3482342"/>
              <a:gd name="connsiteX94" fmla="*/ 5123830 w 12192000"/>
              <a:gd name="connsiteY94" fmla="*/ 2307070 h 3482342"/>
              <a:gd name="connsiteX95" fmla="*/ 5065426 w 12192000"/>
              <a:gd name="connsiteY95" fmla="*/ 2324076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112" fmla="*/ 0 w 12192000"/>
              <a:gd name="connsiteY11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3601 w 12192000"/>
              <a:gd name="connsiteY78" fmla="*/ 2137719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505818 w 12192000"/>
              <a:gd name="connsiteY84" fmla="*/ 2194207 h 3482342"/>
              <a:gd name="connsiteX85" fmla="*/ 5452860 w 12192000"/>
              <a:gd name="connsiteY85" fmla="*/ 2180085 h 3482342"/>
              <a:gd name="connsiteX86" fmla="*/ 5414282 w 12192000"/>
              <a:gd name="connsiteY86" fmla="*/ 2183070 h 3482342"/>
              <a:gd name="connsiteX87" fmla="*/ 5368369 w 12192000"/>
              <a:gd name="connsiteY87" fmla="*/ 2204272 h 3482342"/>
              <a:gd name="connsiteX88" fmla="*/ 5336354 w 12192000"/>
              <a:gd name="connsiteY88" fmla="*/ 2218920 h 3482342"/>
              <a:gd name="connsiteX89" fmla="*/ 5291263 w 12192000"/>
              <a:gd name="connsiteY89" fmla="*/ 2239182 h 3482342"/>
              <a:gd name="connsiteX90" fmla="*/ 5255152 w 12192000"/>
              <a:gd name="connsiteY90" fmla="*/ 2247164 h 3482342"/>
              <a:gd name="connsiteX91" fmla="*/ 5233796 w 12192000"/>
              <a:gd name="connsiteY91" fmla="*/ 2268260 h 3482342"/>
              <a:gd name="connsiteX92" fmla="*/ 5212786 w 12192000"/>
              <a:gd name="connsiteY92" fmla="*/ 2296592 h 3482342"/>
              <a:gd name="connsiteX93" fmla="*/ 5173523 w 12192000"/>
              <a:gd name="connsiteY93" fmla="*/ 2309057 h 3482342"/>
              <a:gd name="connsiteX94" fmla="*/ 5123830 w 12192000"/>
              <a:gd name="connsiteY94" fmla="*/ 2307070 h 3482342"/>
              <a:gd name="connsiteX95" fmla="*/ 5065426 w 12192000"/>
              <a:gd name="connsiteY95" fmla="*/ 2324076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112" fmla="*/ 0 w 12192000"/>
              <a:gd name="connsiteY11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50998 w 12192000"/>
              <a:gd name="connsiteY21" fmla="*/ 1269215 h 3482342"/>
              <a:gd name="connsiteX22" fmla="*/ 10815658 w 12192000"/>
              <a:gd name="connsiteY22" fmla="*/ 1287849 h 3482342"/>
              <a:gd name="connsiteX23" fmla="*/ 10679906 w 12192000"/>
              <a:gd name="connsiteY23" fmla="*/ 1324988 h 3482342"/>
              <a:gd name="connsiteX24" fmla="*/ 10636304 w 12192000"/>
              <a:gd name="connsiteY24" fmla="*/ 1317928 h 3482342"/>
              <a:gd name="connsiteX25" fmla="*/ 10573203 w 12192000"/>
              <a:gd name="connsiteY25" fmla="*/ 1351996 h 3482342"/>
              <a:gd name="connsiteX26" fmla="*/ 10513263 w 12192000"/>
              <a:gd name="connsiteY26" fmla="*/ 1350756 h 3482342"/>
              <a:gd name="connsiteX27" fmla="*/ 10464012 w 12192000"/>
              <a:gd name="connsiteY27" fmla="*/ 1391778 h 3482342"/>
              <a:gd name="connsiteX28" fmla="*/ 10405409 w 12192000"/>
              <a:gd name="connsiteY28" fmla="*/ 1422789 h 3482342"/>
              <a:gd name="connsiteX29" fmla="*/ 10370530 w 12192000"/>
              <a:gd name="connsiteY29" fmla="*/ 1441596 h 3482342"/>
              <a:gd name="connsiteX30" fmla="*/ 10264922 w 12192000"/>
              <a:gd name="connsiteY30" fmla="*/ 1472107 h 3482342"/>
              <a:gd name="connsiteX31" fmla="*/ 10058690 w 12192000"/>
              <a:gd name="connsiteY31" fmla="*/ 1474888 h 3482342"/>
              <a:gd name="connsiteX32" fmla="*/ 10004424 w 12192000"/>
              <a:gd name="connsiteY32" fmla="*/ 1489801 h 3482342"/>
              <a:gd name="connsiteX33" fmla="*/ 9999951 w 12192000"/>
              <a:gd name="connsiteY33" fmla="*/ 1499127 h 3482342"/>
              <a:gd name="connsiteX34" fmla="*/ 9845462 w 12192000"/>
              <a:gd name="connsiteY34" fmla="*/ 1548192 h 3482342"/>
              <a:gd name="connsiteX35" fmla="*/ 9736156 w 12192000"/>
              <a:gd name="connsiteY35" fmla="*/ 1581928 h 3482342"/>
              <a:gd name="connsiteX36" fmla="*/ 9693355 w 12192000"/>
              <a:gd name="connsiteY36" fmla="*/ 1602632 h 3482342"/>
              <a:gd name="connsiteX37" fmla="*/ 9664242 w 12192000"/>
              <a:gd name="connsiteY37" fmla="*/ 1622075 h 3482342"/>
              <a:gd name="connsiteX38" fmla="*/ 9579195 w 12192000"/>
              <a:gd name="connsiteY38" fmla="*/ 1648017 h 3482342"/>
              <a:gd name="connsiteX39" fmla="*/ 9433652 w 12192000"/>
              <a:gd name="connsiteY39" fmla="*/ 1681174 h 3482342"/>
              <a:gd name="connsiteX40" fmla="*/ 9403775 w 12192000"/>
              <a:gd name="connsiteY40" fmla="*/ 1690403 h 3482342"/>
              <a:gd name="connsiteX41" fmla="*/ 9382503 w 12192000"/>
              <a:gd name="connsiteY41" fmla="*/ 1706957 h 3482342"/>
              <a:gd name="connsiteX42" fmla="*/ 9381410 w 12192000"/>
              <a:gd name="connsiteY42" fmla="*/ 1718312 h 3482342"/>
              <a:gd name="connsiteX43" fmla="*/ 9365685 w 12192000"/>
              <a:gd name="connsiteY43" fmla="*/ 1724772 h 3482342"/>
              <a:gd name="connsiteX44" fmla="*/ 9278020 w 12192000"/>
              <a:gd name="connsiteY44" fmla="*/ 1741161 h 3482342"/>
              <a:gd name="connsiteX45" fmla="*/ 9217145 w 12192000"/>
              <a:gd name="connsiteY45" fmla="*/ 1771195 h 3482342"/>
              <a:gd name="connsiteX46" fmla="*/ 8955875 w 12192000"/>
              <a:gd name="connsiteY46" fmla="*/ 1796806 h 3482342"/>
              <a:gd name="connsiteX47" fmla="*/ 8648415 w 12192000"/>
              <a:gd name="connsiteY47" fmla="*/ 1878623 h 3482342"/>
              <a:gd name="connsiteX48" fmla="*/ 8495949 w 12192000"/>
              <a:gd name="connsiteY48" fmla="*/ 1902425 h 3482342"/>
              <a:gd name="connsiteX49" fmla="*/ 8236214 w 12192000"/>
              <a:gd name="connsiteY49" fmla="*/ 1909725 h 3482342"/>
              <a:gd name="connsiteX50" fmla="*/ 8132104 w 12192000"/>
              <a:gd name="connsiteY50" fmla="*/ 1895727 h 3482342"/>
              <a:gd name="connsiteX51" fmla="*/ 7918078 w 12192000"/>
              <a:gd name="connsiteY51" fmla="*/ 1862668 h 3482342"/>
              <a:gd name="connsiteX52" fmla="*/ 7817899 w 12192000"/>
              <a:gd name="connsiteY52" fmla="*/ 1862176 h 3482342"/>
              <a:gd name="connsiteX53" fmla="*/ 7768994 w 12192000"/>
              <a:gd name="connsiteY53" fmla="*/ 1855721 h 3482342"/>
              <a:gd name="connsiteX54" fmla="*/ 7618027 w 12192000"/>
              <a:gd name="connsiteY54" fmla="*/ 1830959 h 3482342"/>
              <a:gd name="connsiteX55" fmla="*/ 7449425 w 12192000"/>
              <a:gd name="connsiteY55" fmla="*/ 1810910 h 3482342"/>
              <a:gd name="connsiteX56" fmla="*/ 7342915 w 12192000"/>
              <a:gd name="connsiteY56" fmla="*/ 1819827 h 3482342"/>
              <a:gd name="connsiteX57" fmla="*/ 7255191 w 12192000"/>
              <a:gd name="connsiteY57" fmla="*/ 1834354 h 3482342"/>
              <a:gd name="connsiteX58" fmla="*/ 7131205 w 12192000"/>
              <a:gd name="connsiteY58" fmla="*/ 1845557 h 3482342"/>
              <a:gd name="connsiteX59" fmla="*/ 6941837 w 12192000"/>
              <a:gd name="connsiteY59" fmla="*/ 1840640 h 3482342"/>
              <a:gd name="connsiteX60" fmla="*/ 6837145 w 12192000"/>
              <a:gd name="connsiteY60" fmla="*/ 1870724 h 3482342"/>
              <a:gd name="connsiteX61" fmla="*/ 6753991 w 12192000"/>
              <a:gd name="connsiteY61" fmla="*/ 1860969 h 3482342"/>
              <a:gd name="connsiteX62" fmla="*/ 6727754 w 12192000"/>
              <a:gd name="connsiteY62" fmla="*/ 1882372 h 3482342"/>
              <a:gd name="connsiteX63" fmla="*/ 6723371 w 12192000"/>
              <a:gd name="connsiteY63" fmla="*/ 1886494 h 3482342"/>
              <a:gd name="connsiteX64" fmla="*/ 6702779 w 12192000"/>
              <a:gd name="connsiteY64" fmla="*/ 1893601 h 3482342"/>
              <a:gd name="connsiteX65" fmla="*/ 6686657 w 12192000"/>
              <a:gd name="connsiteY65" fmla="*/ 1907344 h 3482342"/>
              <a:gd name="connsiteX66" fmla="*/ 6651330 w 12192000"/>
              <a:gd name="connsiteY66" fmla="*/ 1922921 h 3482342"/>
              <a:gd name="connsiteX67" fmla="*/ 6622958 w 12192000"/>
              <a:gd name="connsiteY67" fmla="*/ 1936255 h 3482342"/>
              <a:gd name="connsiteX68" fmla="*/ 6522602 w 12192000"/>
              <a:gd name="connsiteY68" fmla="*/ 1954133 h 3482342"/>
              <a:gd name="connsiteX69" fmla="*/ 6444344 w 12192000"/>
              <a:gd name="connsiteY69" fmla="*/ 1969663 h 3482342"/>
              <a:gd name="connsiteX70" fmla="*/ 6409626 w 12192000"/>
              <a:gd name="connsiteY70" fmla="*/ 1978846 h 3482342"/>
              <a:gd name="connsiteX71" fmla="*/ 6333446 w 12192000"/>
              <a:gd name="connsiteY71" fmla="*/ 1997163 h 3482342"/>
              <a:gd name="connsiteX72" fmla="*/ 6294933 w 12192000"/>
              <a:gd name="connsiteY72" fmla="*/ 2019412 h 3482342"/>
              <a:gd name="connsiteX73" fmla="*/ 6238719 w 12192000"/>
              <a:gd name="connsiteY73" fmla="*/ 2042547 h 3482342"/>
              <a:gd name="connsiteX74" fmla="*/ 6187205 w 12192000"/>
              <a:gd name="connsiteY74" fmla="*/ 2060048 h 3482342"/>
              <a:gd name="connsiteX75" fmla="*/ 6138780 w 12192000"/>
              <a:gd name="connsiteY75" fmla="*/ 2081918 h 3482342"/>
              <a:gd name="connsiteX76" fmla="*/ 6120125 w 12192000"/>
              <a:gd name="connsiteY76" fmla="*/ 2109475 h 3482342"/>
              <a:gd name="connsiteX77" fmla="*/ 6056576 w 12192000"/>
              <a:gd name="connsiteY77" fmla="*/ 2120066 h 3482342"/>
              <a:gd name="connsiteX78" fmla="*/ 5993794 w 12192000"/>
              <a:gd name="connsiteY78" fmla="*/ 2122569 h 3482342"/>
              <a:gd name="connsiteX79" fmla="*/ 5943601 w 12192000"/>
              <a:gd name="connsiteY79" fmla="*/ 2137719 h 3482342"/>
              <a:gd name="connsiteX80" fmla="*/ 5898141 w 12192000"/>
              <a:gd name="connsiteY80" fmla="*/ 2144806 h 3482342"/>
              <a:gd name="connsiteX81" fmla="*/ 5855337 w 12192000"/>
              <a:gd name="connsiteY81" fmla="*/ 2137719 h 3482342"/>
              <a:gd name="connsiteX82" fmla="*/ 5817682 w 12192000"/>
              <a:gd name="connsiteY82" fmla="*/ 2157358 h 3482342"/>
              <a:gd name="connsiteX83" fmla="*/ 5735300 w 12192000"/>
              <a:gd name="connsiteY83" fmla="*/ 2158902 h 3482342"/>
              <a:gd name="connsiteX84" fmla="*/ 5591469 w 12192000"/>
              <a:gd name="connsiteY84" fmla="*/ 2178389 h 3482342"/>
              <a:gd name="connsiteX85" fmla="*/ 5505818 w 12192000"/>
              <a:gd name="connsiteY85" fmla="*/ 2194207 h 3482342"/>
              <a:gd name="connsiteX86" fmla="*/ 5452860 w 12192000"/>
              <a:gd name="connsiteY86" fmla="*/ 2180085 h 3482342"/>
              <a:gd name="connsiteX87" fmla="*/ 5414282 w 12192000"/>
              <a:gd name="connsiteY87" fmla="*/ 2183070 h 3482342"/>
              <a:gd name="connsiteX88" fmla="*/ 5368369 w 12192000"/>
              <a:gd name="connsiteY88" fmla="*/ 2204272 h 3482342"/>
              <a:gd name="connsiteX89" fmla="*/ 5336354 w 12192000"/>
              <a:gd name="connsiteY89" fmla="*/ 2218920 h 3482342"/>
              <a:gd name="connsiteX90" fmla="*/ 5291263 w 12192000"/>
              <a:gd name="connsiteY90" fmla="*/ 2239182 h 3482342"/>
              <a:gd name="connsiteX91" fmla="*/ 5255152 w 12192000"/>
              <a:gd name="connsiteY91" fmla="*/ 2247164 h 3482342"/>
              <a:gd name="connsiteX92" fmla="*/ 5233796 w 12192000"/>
              <a:gd name="connsiteY92" fmla="*/ 2268260 h 3482342"/>
              <a:gd name="connsiteX93" fmla="*/ 5212786 w 12192000"/>
              <a:gd name="connsiteY93" fmla="*/ 2296592 h 3482342"/>
              <a:gd name="connsiteX94" fmla="*/ 5173523 w 12192000"/>
              <a:gd name="connsiteY94" fmla="*/ 2309057 h 3482342"/>
              <a:gd name="connsiteX95" fmla="*/ 5123830 w 12192000"/>
              <a:gd name="connsiteY95" fmla="*/ 2307070 h 3482342"/>
              <a:gd name="connsiteX96" fmla="*/ 5065426 w 12192000"/>
              <a:gd name="connsiteY96" fmla="*/ 2324076 h 3482342"/>
              <a:gd name="connsiteX97" fmla="*/ 4975908 w 12192000"/>
              <a:gd name="connsiteY97" fmla="*/ 2364128 h 3482342"/>
              <a:gd name="connsiteX98" fmla="*/ 4913723 w 12192000"/>
              <a:gd name="connsiteY98" fmla="*/ 2385265 h 3482342"/>
              <a:gd name="connsiteX99" fmla="*/ 4746485 w 12192000"/>
              <a:gd name="connsiteY99" fmla="*/ 2451769 h 3482342"/>
              <a:gd name="connsiteX100" fmla="*/ 4681588 w 12192000"/>
              <a:gd name="connsiteY100" fmla="*/ 2467494 h 3482342"/>
              <a:gd name="connsiteX101" fmla="*/ 1783655 w 12192000"/>
              <a:gd name="connsiteY101" fmla="*/ 3163860 h 3482342"/>
              <a:gd name="connsiteX102" fmla="*/ 1325955 w 12192000"/>
              <a:gd name="connsiteY102" fmla="*/ 3176692 h 3482342"/>
              <a:gd name="connsiteX103" fmla="*/ 1190384 w 12192000"/>
              <a:gd name="connsiteY103" fmla="*/ 3203504 h 3482342"/>
              <a:gd name="connsiteX104" fmla="*/ 1094537 w 12192000"/>
              <a:gd name="connsiteY104" fmla="*/ 3229469 h 3482342"/>
              <a:gd name="connsiteX105" fmla="*/ 779276 w 12192000"/>
              <a:gd name="connsiteY105" fmla="*/ 3327290 h 3482342"/>
              <a:gd name="connsiteX106" fmla="*/ 600378 w 12192000"/>
              <a:gd name="connsiteY106" fmla="*/ 3335250 h 3482342"/>
              <a:gd name="connsiteX107" fmla="*/ 493457 w 12192000"/>
              <a:gd name="connsiteY107" fmla="*/ 3365044 h 3482342"/>
              <a:gd name="connsiteX108" fmla="*/ 349402 w 12192000"/>
              <a:gd name="connsiteY108" fmla="*/ 3380897 h 3482342"/>
              <a:gd name="connsiteX109" fmla="*/ 192183 w 12192000"/>
              <a:gd name="connsiteY109" fmla="*/ 3460075 h 3482342"/>
              <a:gd name="connsiteX110" fmla="*/ 46713 w 12192000"/>
              <a:gd name="connsiteY110" fmla="*/ 3462986 h 3482342"/>
              <a:gd name="connsiteX111" fmla="*/ 2765 w 12192000"/>
              <a:gd name="connsiteY111" fmla="*/ 3480770 h 3482342"/>
              <a:gd name="connsiteX112" fmla="*/ 0 w 12192000"/>
              <a:gd name="connsiteY112" fmla="*/ 3482342 h 3482342"/>
              <a:gd name="connsiteX113" fmla="*/ 0 w 12192000"/>
              <a:gd name="connsiteY11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495949 w 12192000"/>
              <a:gd name="connsiteY49" fmla="*/ 1902425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41837 w 12192000"/>
              <a:gd name="connsiteY60" fmla="*/ 1840640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686657 w 12192000"/>
              <a:gd name="connsiteY66" fmla="*/ 1907344 h 3482342"/>
              <a:gd name="connsiteX67" fmla="*/ 6651330 w 12192000"/>
              <a:gd name="connsiteY67" fmla="*/ 1922921 h 3482342"/>
              <a:gd name="connsiteX68" fmla="*/ 6622958 w 12192000"/>
              <a:gd name="connsiteY68" fmla="*/ 1936255 h 3482342"/>
              <a:gd name="connsiteX69" fmla="*/ 6522602 w 12192000"/>
              <a:gd name="connsiteY69" fmla="*/ 1954133 h 3482342"/>
              <a:gd name="connsiteX70" fmla="*/ 6444344 w 12192000"/>
              <a:gd name="connsiteY70" fmla="*/ 1969663 h 3482342"/>
              <a:gd name="connsiteX71" fmla="*/ 6409626 w 12192000"/>
              <a:gd name="connsiteY71" fmla="*/ 1978846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87205 w 12192000"/>
              <a:gd name="connsiteY75" fmla="*/ 2060048 h 3482342"/>
              <a:gd name="connsiteX76" fmla="*/ 6138780 w 12192000"/>
              <a:gd name="connsiteY76" fmla="*/ 2081918 h 3482342"/>
              <a:gd name="connsiteX77" fmla="*/ 6120125 w 12192000"/>
              <a:gd name="connsiteY77" fmla="*/ 2109475 h 3482342"/>
              <a:gd name="connsiteX78" fmla="*/ 6056576 w 12192000"/>
              <a:gd name="connsiteY78" fmla="*/ 2120066 h 3482342"/>
              <a:gd name="connsiteX79" fmla="*/ 5993794 w 12192000"/>
              <a:gd name="connsiteY79" fmla="*/ 2122569 h 3482342"/>
              <a:gd name="connsiteX80" fmla="*/ 5943601 w 12192000"/>
              <a:gd name="connsiteY80" fmla="*/ 2137719 h 3482342"/>
              <a:gd name="connsiteX81" fmla="*/ 5898141 w 12192000"/>
              <a:gd name="connsiteY81" fmla="*/ 2144806 h 3482342"/>
              <a:gd name="connsiteX82" fmla="*/ 5855337 w 12192000"/>
              <a:gd name="connsiteY82" fmla="*/ 2137719 h 3482342"/>
              <a:gd name="connsiteX83" fmla="*/ 5817682 w 12192000"/>
              <a:gd name="connsiteY83" fmla="*/ 2157358 h 3482342"/>
              <a:gd name="connsiteX84" fmla="*/ 5735300 w 12192000"/>
              <a:gd name="connsiteY84" fmla="*/ 2158902 h 3482342"/>
              <a:gd name="connsiteX85" fmla="*/ 5591469 w 12192000"/>
              <a:gd name="connsiteY85" fmla="*/ 2178389 h 3482342"/>
              <a:gd name="connsiteX86" fmla="*/ 5505818 w 12192000"/>
              <a:gd name="connsiteY86" fmla="*/ 2194207 h 3482342"/>
              <a:gd name="connsiteX87" fmla="*/ 5452860 w 12192000"/>
              <a:gd name="connsiteY87" fmla="*/ 2180085 h 3482342"/>
              <a:gd name="connsiteX88" fmla="*/ 5414282 w 12192000"/>
              <a:gd name="connsiteY88" fmla="*/ 2183070 h 3482342"/>
              <a:gd name="connsiteX89" fmla="*/ 5368369 w 12192000"/>
              <a:gd name="connsiteY89" fmla="*/ 2204272 h 3482342"/>
              <a:gd name="connsiteX90" fmla="*/ 5336354 w 12192000"/>
              <a:gd name="connsiteY90" fmla="*/ 2218920 h 3482342"/>
              <a:gd name="connsiteX91" fmla="*/ 5291263 w 12192000"/>
              <a:gd name="connsiteY91" fmla="*/ 2239182 h 3482342"/>
              <a:gd name="connsiteX92" fmla="*/ 5255152 w 12192000"/>
              <a:gd name="connsiteY92" fmla="*/ 2247164 h 3482342"/>
              <a:gd name="connsiteX93" fmla="*/ 5233796 w 12192000"/>
              <a:gd name="connsiteY93" fmla="*/ 2268260 h 3482342"/>
              <a:gd name="connsiteX94" fmla="*/ 5212786 w 12192000"/>
              <a:gd name="connsiteY94" fmla="*/ 2296592 h 3482342"/>
              <a:gd name="connsiteX95" fmla="*/ 5173523 w 12192000"/>
              <a:gd name="connsiteY95" fmla="*/ 2309057 h 3482342"/>
              <a:gd name="connsiteX96" fmla="*/ 5123830 w 12192000"/>
              <a:gd name="connsiteY96" fmla="*/ 2307070 h 3482342"/>
              <a:gd name="connsiteX97" fmla="*/ 5065426 w 12192000"/>
              <a:gd name="connsiteY97" fmla="*/ 2324076 h 3482342"/>
              <a:gd name="connsiteX98" fmla="*/ 4975908 w 12192000"/>
              <a:gd name="connsiteY98" fmla="*/ 2364128 h 3482342"/>
              <a:gd name="connsiteX99" fmla="*/ 4913723 w 12192000"/>
              <a:gd name="connsiteY99" fmla="*/ 2385265 h 3482342"/>
              <a:gd name="connsiteX100" fmla="*/ 4746485 w 12192000"/>
              <a:gd name="connsiteY100" fmla="*/ 2451769 h 3482342"/>
              <a:gd name="connsiteX101" fmla="*/ 4681588 w 12192000"/>
              <a:gd name="connsiteY101" fmla="*/ 2467494 h 3482342"/>
              <a:gd name="connsiteX102" fmla="*/ 1783655 w 12192000"/>
              <a:gd name="connsiteY102" fmla="*/ 3163860 h 3482342"/>
              <a:gd name="connsiteX103" fmla="*/ 1325955 w 12192000"/>
              <a:gd name="connsiteY103" fmla="*/ 3176692 h 3482342"/>
              <a:gd name="connsiteX104" fmla="*/ 1190384 w 12192000"/>
              <a:gd name="connsiteY104" fmla="*/ 3203504 h 3482342"/>
              <a:gd name="connsiteX105" fmla="*/ 1094537 w 12192000"/>
              <a:gd name="connsiteY105" fmla="*/ 3229469 h 3482342"/>
              <a:gd name="connsiteX106" fmla="*/ 779276 w 12192000"/>
              <a:gd name="connsiteY106" fmla="*/ 3327290 h 3482342"/>
              <a:gd name="connsiteX107" fmla="*/ 600378 w 12192000"/>
              <a:gd name="connsiteY107" fmla="*/ 3335250 h 3482342"/>
              <a:gd name="connsiteX108" fmla="*/ 493457 w 12192000"/>
              <a:gd name="connsiteY108" fmla="*/ 3365044 h 3482342"/>
              <a:gd name="connsiteX109" fmla="*/ 349402 w 12192000"/>
              <a:gd name="connsiteY109" fmla="*/ 3380897 h 3482342"/>
              <a:gd name="connsiteX110" fmla="*/ 192183 w 12192000"/>
              <a:gd name="connsiteY110" fmla="*/ 3460075 h 3482342"/>
              <a:gd name="connsiteX111" fmla="*/ 46713 w 12192000"/>
              <a:gd name="connsiteY111" fmla="*/ 3462986 h 3482342"/>
              <a:gd name="connsiteX112" fmla="*/ 2765 w 12192000"/>
              <a:gd name="connsiteY112" fmla="*/ 3480770 h 3482342"/>
              <a:gd name="connsiteX113" fmla="*/ 0 w 12192000"/>
              <a:gd name="connsiteY113" fmla="*/ 3482342 h 3482342"/>
              <a:gd name="connsiteX114" fmla="*/ 0 w 12192000"/>
              <a:gd name="connsiteY11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495949 w 12192000"/>
              <a:gd name="connsiteY49" fmla="*/ 1902425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41837 w 12192000"/>
              <a:gd name="connsiteY60" fmla="*/ 1840640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686657 w 12192000"/>
              <a:gd name="connsiteY66" fmla="*/ 1907344 h 3482342"/>
              <a:gd name="connsiteX67" fmla="*/ 6651330 w 12192000"/>
              <a:gd name="connsiteY67" fmla="*/ 1922921 h 3482342"/>
              <a:gd name="connsiteX68" fmla="*/ 6622958 w 12192000"/>
              <a:gd name="connsiteY68" fmla="*/ 1936255 h 3482342"/>
              <a:gd name="connsiteX69" fmla="*/ 6522602 w 12192000"/>
              <a:gd name="connsiteY69" fmla="*/ 1954133 h 3482342"/>
              <a:gd name="connsiteX70" fmla="*/ 6444344 w 12192000"/>
              <a:gd name="connsiteY70" fmla="*/ 1969663 h 3482342"/>
              <a:gd name="connsiteX71" fmla="*/ 6409626 w 12192000"/>
              <a:gd name="connsiteY71" fmla="*/ 1978846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87205 w 12192000"/>
              <a:gd name="connsiteY75" fmla="*/ 2060048 h 3482342"/>
              <a:gd name="connsiteX76" fmla="*/ 6138780 w 12192000"/>
              <a:gd name="connsiteY76" fmla="*/ 2081918 h 3482342"/>
              <a:gd name="connsiteX77" fmla="*/ 6120125 w 12192000"/>
              <a:gd name="connsiteY77" fmla="*/ 2109475 h 3482342"/>
              <a:gd name="connsiteX78" fmla="*/ 6056576 w 12192000"/>
              <a:gd name="connsiteY78" fmla="*/ 2120066 h 3482342"/>
              <a:gd name="connsiteX79" fmla="*/ 5993794 w 12192000"/>
              <a:gd name="connsiteY79" fmla="*/ 2122569 h 3482342"/>
              <a:gd name="connsiteX80" fmla="*/ 5943601 w 12192000"/>
              <a:gd name="connsiteY80" fmla="*/ 2137719 h 3482342"/>
              <a:gd name="connsiteX81" fmla="*/ 5898141 w 12192000"/>
              <a:gd name="connsiteY81" fmla="*/ 2144806 h 3482342"/>
              <a:gd name="connsiteX82" fmla="*/ 5855337 w 12192000"/>
              <a:gd name="connsiteY82" fmla="*/ 2137719 h 3482342"/>
              <a:gd name="connsiteX83" fmla="*/ 5817682 w 12192000"/>
              <a:gd name="connsiteY83" fmla="*/ 2157358 h 3482342"/>
              <a:gd name="connsiteX84" fmla="*/ 5735300 w 12192000"/>
              <a:gd name="connsiteY84" fmla="*/ 2158902 h 3482342"/>
              <a:gd name="connsiteX85" fmla="*/ 5591469 w 12192000"/>
              <a:gd name="connsiteY85" fmla="*/ 2178389 h 3482342"/>
              <a:gd name="connsiteX86" fmla="*/ 5505818 w 12192000"/>
              <a:gd name="connsiteY86" fmla="*/ 2194207 h 3482342"/>
              <a:gd name="connsiteX87" fmla="*/ 5452860 w 12192000"/>
              <a:gd name="connsiteY87" fmla="*/ 2180085 h 3482342"/>
              <a:gd name="connsiteX88" fmla="*/ 5414282 w 12192000"/>
              <a:gd name="connsiteY88" fmla="*/ 2183070 h 3482342"/>
              <a:gd name="connsiteX89" fmla="*/ 5368369 w 12192000"/>
              <a:gd name="connsiteY89" fmla="*/ 2204272 h 3482342"/>
              <a:gd name="connsiteX90" fmla="*/ 5336354 w 12192000"/>
              <a:gd name="connsiteY90" fmla="*/ 2218920 h 3482342"/>
              <a:gd name="connsiteX91" fmla="*/ 5291263 w 12192000"/>
              <a:gd name="connsiteY91" fmla="*/ 2239182 h 3482342"/>
              <a:gd name="connsiteX92" fmla="*/ 5255152 w 12192000"/>
              <a:gd name="connsiteY92" fmla="*/ 2247164 h 3482342"/>
              <a:gd name="connsiteX93" fmla="*/ 5233796 w 12192000"/>
              <a:gd name="connsiteY93" fmla="*/ 2268260 h 3482342"/>
              <a:gd name="connsiteX94" fmla="*/ 5212786 w 12192000"/>
              <a:gd name="connsiteY94" fmla="*/ 2296592 h 3482342"/>
              <a:gd name="connsiteX95" fmla="*/ 5173523 w 12192000"/>
              <a:gd name="connsiteY95" fmla="*/ 2309057 h 3482342"/>
              <a:gd name="connsiteX96" fmla="*/ 5123830 w 12192000"/>
              <a:gd name="connsiteY96" fmla="*/ 2307070 h 3482342"/>
              <a:gd name="connsiteX97" fmla="*/ 5065426 w 12192000"/>
              <a:gd name="connsiteY97" fmla="*/ 2324076 h 3482342"/>
              <a:gd name="connsiteX98" fmla="*/ 4975908 w 12192000"/>
              <a:gd name="connsiteY98" fmla="*/ 2364128 h 3482342"/>
              <a:gd name="connsiteX99" fmla="*/ 4913723 w 12192000"/>
              <a:gd name="connsiteY99" fmla="*/ 2385265 h 3482342"/>
              <a:gd name="connsiteX100" fmla="*/ 4746485 w 12192000"/>
              <a:gd name="connsiteY100" fmla="*/ 2451769 h 3482342"/>
              <a:gd name="connsiteX101" fmla="*/ 4681588 w 12192000"/>
              <a:gd name="connsiteY101" fmla="*/ 2467494 h 3482342"/>
              <a:gd name="connsiteX102" fmla="*/ 1783655 w 12192000"/>
              <a:gd name="connsiteY102" fmla="*/ 3163860 h 3482342"/>
              <a:gd name="connsiteX103" fmla="*/ 1325955 w 12192000"/>
              <a:gd name="connsiteY103" fmla="*/ 3176692 h 3482342"/>
              <a:gd name="connsiteX104" fmla="*/ 1190384 w 12192000"/>
              <a:gd name="connsiteY104" fmla="*/ 3203504 h 3482342"/>
              <a:gd name="connsiteX105" fmla="*/ 1094537 w 12192000"/>
              <a:gd name="connsiteY105" fmla="*/ 3229469 h 3482342"/>
              <a:gd name="connsiteX106" fmla="*/ 779276 w 12192000"/>
              <a:gd name="connsiteY106" fmla="*/ 3327290 h 3482342"/>
              <a:gd name="connsiteX107" fmla="*/ 600378 w 12192000"/>
              <a:gd name="connsiteY107" fmla="*/ 3335250 h 3482342"/>
              <a:gd name="connsiteX108" fmla="*/ 493457 w 12192000"/>
              <a:gd name="connsiteY108" fmla="*/ 3365044 h 3482342"/>
              <a:gd name="connsiteX109" fmla="*/ 349402 w 12192000"/>
              <a:gd name="connsiteY109" fmla="*/ 3380897 h 3482342"/>
              <a:gd name="connsiteX110" fmla="*/ 192183 w 12192000"/>
              <a:gd name="connsiteY110" fmla="*/ 3460075 h 3482342"/>
              <a:gd name="connsiteX111" fmla="*/ 46713 w 12192000"/>
              <a:gd name="connsiteY111" fmla="*/ 3462986 h 3482342"/>
              <a:gd name="connsiteX112" fmla="*/ 2765 w 12192000"/>
              <a:gd name="connsiteY112" fmla="*/ 3480770 h 3482342"/>
              <a:gd name="connsiteX113" fmla="*/ 0 w 12192000"/>
              <a:gd name="connsiteY113" fmla="*/ 3482342 h 3482342"/>
              <a:gd name="connsiteX114" fmla="*/ 0 w 12192000"/>
              <a:gd name="connsiteY11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264922 w 12192000"/>
              <a:gd name="connsiteY32" fmla="*/ 1472107 h 3482342"/>
              <a:gd name="connsiteX33" fmla="*/ 10058690 w 12192000"/>
              <a:gd name="connsiteY33" fmla="*/ 1474888 h 3482342"/>
              <a:gd name="connsiteX34" fmla="*/ 10004424 w 12192000"/>
              <a:gd name="connsiteY34" fmla="*/ 1489801 h 3482342"/>
              <a:gd name="connsiteX35" fmla="*/ 9999951 w 12192000"/>
              <a:gd name="connsiteY35" fmla="*/ 1499127 h 3482342"/>
              <a:gd name="connsiteX36" fmla="*/ 9845462 w 12192000"/>
              <a:gd name="connsiteY36" fmla="*/ 1548192 h 3482342"/>
              <a:gd name="connsiteX37" fmla="*/ 9736156 w 12192000"/>
              <a:gd name="connsiteY37" fmla="*/ 1581928 h 3482342"/>
              <a:gd name="connsiteX38" fmla="*/ 9693355 w 12192000"/>
              <a:gd name="connsiteY38" fmla="*/ 1602632 h 3482342"/>
              <a:gd name="connsiteX39" fmla="*/ 9664242 w 12192000"/>
              <a:gd name="connsiteY39" fmla="*/ 1622075 h 3482342"/>
              <a:gd name="connsiteX40" fmla="*/ 9579195 w 12192000"/>
              <a:gd name="connsiteY40" fmla="*/ 1648017 h 3482342"/>
              <a:gd name="connsiteX41" fmla="*/ 9433652 w 12192000"/>
              <a:gd name="connsiteY41" fmla="*/ 1681174 h 3482342"/>
              <a:gd name="connsiteX42" fmla="*/ 9403775 w 12192000"/>
              <a:gd name="connsiteY42" fmla="*/ 1690403 h 3482342"/>
              <a:gd name="connsiteX43" fmla="*/ 9382503 w 12192000"/>
              <a:gd name="connsiteY43" fmla="*/ 1706957 h 3482342"/>
              <a:gd name="connsiteX44" fmla="*/ 9381410 w 12192000"/>
              <a:gd name="connsiteY44" fmla="*/ 1718312 h 3482342"/>
              <a:gd name="connsiteX45" fmla="*/ 9365685 w 12192000"/>
              <a:gd name="connsiteY45" fmla="*/ 1724772 h 3482342"/>
              <a:gd name="connsiteX46" fmla="*/ 9278020 w 12192000"/>
              <a:gd name="connsiteY46" fmla="*/ 1741161 h 3482342"/>
              <a:gd name="connsiteX47" fmla="*/ 9217145 w 12192000"/>
              <a:gd name="connsiteY47" fmla="*/ 1771195 h 3482342"/>
              <a:gd name="connsiteX48" fmla="*/ 8955875 w 12192000"/>
              <a:gd name="connsiteY48" fmla="*/ 1796806 h 3482342"/>
              <a:gd name="connsiteX49" fmla="*/ 8648415 w 12192000"/>
              <a:gd name="connsiteY49" fmla="*/ 1878623 h 3482342"/>
              <a:gd name="connsiteX50" fmla="*/ 8495949 w 12192000"/>
              <a:gd name="connsiteY50" fmla="*/ 1902425 h 3482342"/>
              <a:gd name="connsiteX51" fmla="*/ 8236214 w 12192000"/>
              <a:gd name="connsiteY51" fmla="*/ 1909725 h 3482342"/>
              <a:gd name="connsiteX52" fmla="*/ 8132104 w 12192000"/>
              <a:gd name="connsiteY52" fmla="*/ 1895727 h 3482342"/>
              <a:gd name="connsiteX53" fmla="*/ 7918078 w 12192000"/>
              <a:gd name="connsiteY53" fmla="*/ 1862668 h 3482342"/>
              <a:gd name="connsiteX54" fmla="*/ 7817899 w 12192000"/>
              <a:gd name="connsiteY54" fmla="*/ 1862176 h 3482342"/>
              <a:gd name="connsiteX55" fmla="*/ 7768994 w 12192000"/>
              <a:gd name="connsiteY55" fmla="*/ 1855721 h 3482342"/>
              <a:gd name="connsiteX56" fmla="*/ 7618027 w 12192000"/>
              <a:gd name="connsiteY56" fmla="*/ 1830959 h 3482342"/>
              <a:gd name="connsiteX57" fmla="*/ 7449425 w 12192000"/>
              <a:gd name="connsiteY57" fmla="*/ 1810910 h 3482342"/>
              <a:gd name="connsiteX58" fmla="*/ 7342915 w 12192000"/>
              <a:gd name="connsiteY58" fmla="*/ 1819827 h 3482342"/>
              <a:gd name="connsiteX59" fmla="*/ 7255191 w 12192000"/>
              <a:gd name="connsiteY59" fmla="*/ 1834354 h 3482342"/>
              <a:gd name="connsiteX60" fmla="*/ 7131205 w 12192000"/>
              <a:gd name="connsiteY60" fmla="*/ 1845557 h 3482342"/>
              <a:gd name="connsiteX61" fmla="*/ 6941837 w 12192000"/>
              <a:gd name="connsiteY61" fmla="*/ 1840640 h 3482342"/>
              <a:gd name="connsiteX62" fmla="*/ 6837145 w 12192000"/>
              <a:gd name="connsiteY62" fmla="*/ 1870724 h 3482342"/>
              <a:gd name="connsiteX63" fmla="*/ 6753991 w 12192000"/>
              <a:gd name="connsiteY63" fmla="*/ 1860969 h 3482342"/>
              <a:gd name="connsiteX64" fmla="*/ 6727754 w 12192000"/>
              <a:gd name="connsiteY64" fmla="*/ 1882372 h 3482342"/>
              <a:gd name="connsiteX65" fmla="*/ 6723371 w 12192000"/>
              <a:gd name="connsiteY65" fmla="*/ 1886494 h 3482342"/>
              <a:gd name="connsiteX66" fmla="*/ 6702779 w 12192000"/>
              <a:gd name="connsiteY66" fmla="*/ 1893601 h 3482342"/>
              <a:gd name="connsiteX67" fmla="*/ 6686657 w 12192000"/>
              <a:gd name="connsiteY67" fmla="*/ 1907344 h 3482342"/>
              <a:gd name="connsiteX68" fmla="*/ 6651330 w 12192000"/>
              <a:gd name="connsiteY68" fmla="*/ 1922921 h 3482342"/>
              <a:gd name="connsiteX69" fmla="*/ 6622958 w 12192000"/>
              <a:gd name="connsiteY69" fmla="*/ 1936255 h 3482342"/>
              <a:gd name="connsiteX70" fmla="*/ 6522602 w 12192000"/>
              <a:gd name="connsiteY70" fmla="*/ 1954133 h 3482342"/>
              <a:gd name="connsiteX71" fmla="*/ 6444344 w 12192000"/>
              <a:gd name="connsiteY71" fmla="*/ 1969663 h 3482342"/>
              <a:gd name="connsiteX72" fmla="*/ 6409626 w 12192000"/>
              <a:gd name="connsiteY72" fmla="*/ 1978846 h 3482342"/>
              <a:gd name="connsiteX73" fmla="*/ 6333446 w 12192000"/>
              <a:gd name="connsiteY73" fmla="*/ 1997163 h 3482342"/>
              <a:gd name="connsiteX74" fmla="*/ 6294933 w 12192000"/>
              <a:gd name="connsiteY74" fmla="*/ 2019412 h 3482342"/>
              <a:gd name="connsiteX75" fmla="*/ 6238719 w 12192000"/>
              <a:gd name="connsiteY75" fmla="*/ 2042547 h 3482342"/>
              <a:gd name="connsiteX76" fmla="*/ 6187205 w 12192000"/>
              <a:gd name="connsiteY76" fmla="*/ 2060048 h 3482342"/>
              <a:gd name="connsiteX77" fmla="*/ 6138780 w 12192000"/>
              <a:gd name="connsiteY77" fmla="*/ 2081918 h 3482342"/>
              <a:gd name="connsiteX78" fmla="*/ 6120125 w 12192000"/>
              <a:gd name="connsiteY78" fmla="*/ 2109475 h 3482342"/>
              <a:gd name="connsiteX79" fmla="*/ 6056576 w 12192000"/>
              <a:gd name="connsiteY79" fmla="*/ 2120066 h 3482342"/>
              <a:gd name="connsiteX80" fmla="*/ 5993794 w 12192000"/>
              <a:gd name="connsiteY80" fmla="*/ 2122569 h 3482342"/>
              <a:gd name="connsiteX81" fmla="*/ 5943601 w 12192000"/>
              <a:gd name="connsiteY81" fmla="*/ 2137719 h 3482342"/>
              <a:gd name="connsiteX82" fmla="*/ 5898141 w 12192000"/>
              <a:gd name="connsiteY82" fmla="*/ 2144806 h 3482342"/>
              <a:gd name="connsiteX83" fmla="*/ 5855337 w 12192000"/>
              <a:gd name="connsiteY83" fmla="*/ 2137719 h 3482342"/>
              <a:gd name="connsiteX84" fmla="*/ 5817682 w 12192000"/>
              <a:gd name="connsiteY84" fmla="*/ 2157358 h 3482342"/>
              <a:gd name="connsiteX85" fmla="*/ 5735300 w 12192000"/>
              <a:gd name="connsiteY85" fmla="*/ 2158902 h 3482342"/>
              <a:gd name="connsiteX86" fmla="*/ 5591469 w 12192000"/>
              <a:gd name="connsiteY86" fmla="*/ 2178389 h 3482342"/>
              <a:gd name="connsiteX87" fmla="*/ 5505818 w 12192000"/>
              <a:gd name="connsiteY87" fmla="*/ 2194207 h 3482342"/>
              <a:gd name="connsiteX88" fmla="*/ 5452860 w 12192000"/>
              <a:gd name="connsiteY88" fmla="*/ 2180085 h 3482342"/>
              <a:gd name="connsiteX89" fmla="*/ 5414282 w 12192000"/>
              <a:gd name="connsiteY89" fmla="*/ 2183070 h 3482342"/>
              <a:gd name="connsiteX90" fmla="*/ 5368369 w 12192000"/>
              <a:gd name="connsiteY90" fmla="*/ 2204272 h 3482342"/>
              <a:gd name="connsiteX91" fmla="*/ 5336354 w 12192000"/>
              <a:gd name="connsiteY91" fmla="*/ 2218920 h 3482342"/>
              <a:gd name="connsiteX92" fmla="*/ 5291263 w 12192000"/>
              <a:gd name="connsiteY92" fmla="*/ 2239182 h 3482342"/>
              <a:gd name="connsiteX93" fmla="*/ 5255152 w 12192000"/>
              <a:gd name="connsiteY93" fmla="*/ 2247164 h 3482342"/>
              <a:gd name="connsiteX94" fmla="*/ 5233796 w 12192000"/>
              <a:gd name="connsiteY94" fmla="*/ 2268260 h 3482342"/>
              <a:gd name="connsiteX95" fmla="*/ 5212786 w 12192000"/>
              <a:gd name="connsiteY95" fmla="*/ 2296592 h 3482342"/>
              <a:gd name="connsiteX96" fmla="*/ 5173523 w 12192000"/>
              <a:gd name="connsiteY96" fmla="*/ 2309057 h 3482342"/>
              <a:gd name="connsiteX97" fmla="*/ 5123830 w 12192000"/>
              <a:gd name="connsiteY97" fmla="*/ 2307070 h 3482342"/>
              <a:gd name="connsiteX98" fmla="*/ 5065426 w 12192000"/>
              <a:gd name="connsiteY98" fmla="*/ 2324076 h 3482342"/>
              <a:gd name="connsiteX99" fmla="*/ 4975908 w 12192000"/>
              <a:gd name="connsiteY99" fmla="*/ 2364128 h 3482342"/>
              <a:gd name="connsiteX100" fmla="*/ 4913723 w 12192000"/>
              <a:gd name="connsiteY100" fmla="*/ 2385265 h 3482342"/>
              <a:gd name="connsiteX101" fmla="*/ 4746485 w 12192000"/>
              <a:gd name="connsiteY101" fmla="*/ 2451769 h 3482342"/>
              <a:gd name="connsiteX102" fmla="*/ 4681588 w 12192000"/>
              <a:gd name="connsiteY102" fmla="*/ 2467494 h 3482342"/>
              <a:gd name="connsiteX103" fmla="*/ 1783655 w 12192000"/>
              <a:gd name="connsiteY103" fmla="*/ 3163860 h 3482342"/>
              <a:gd name="connsiteX104" fmla="*/ 1325955 w 12192000"/>
              <a:gd name="connsiteY104" fmla="*/ 3176692 h 3482342"/>
              <a:gd name="connsiteX105" fmla="*/ 1190384 w 12192000"/>
              <a:gd name="connsiteY105" fmla="*/ 3203504 h 3482342"/>
              <a:gd name="connsiteX106" fmla="*/ 1094537 w 12192000"/>
              <a:gd name="connsiteY106" fmla="*/ 3229469 h 3482342"/>
              <a:gd name="connsiteX107" fmla="*/ 779276 w 12192000"/>
              <a:gd name="connsiteY107" fmla="*/ 3327290 h 3482342"/>
              <a:gd name="connsiteX108" fmla="*/ 600378 w 12192000"/>
              <a:gd name="connsiteY108" fmla="*/ 3335250 h 3482342"/>
              <a:gd name="connsiteX109" fmla="*/ 493457 w 12192000"/>
              <a:gd name="connsiteY109" fmla="*/ 3365044 h 3482342"/>
              <a:gd name="connsiteX110" fmla="*/ 349402 w 12192000"/>
              <a:gd name="connsiteY110" fmla="*/ 3380897 h 3482342"/>
              <a:gd name="connsiteX111" fmla="*/ 192183 w 12192000"/>
              <a:gd name="connsiteY111" fmla="*/ 3460075 h 3482342"/>
              <a:gd name="connsiteX112" fmla="*/ 46713 w 12192000"/>
              <a:gd name="connsiteY112" fmla="*/ 3462986 h 3482342"/>
              <a:gd name="connsiteX113" fmla="*/ 2765 w 12192000"/>
              <a:gd name="connsiteY113" fmla="*/ 3480770 h 3482342"/>
              <a:gd name="connsiteX114" fmla="*/ 0 w 12192000"/>
              <a:gd name="connsiteY114" fmla="*/ 3482342 h 3482342"/>
              <a:gd name="connsiteX115" fmla="*/ 0 w 12192000"/>
              <a:gd name="connsiteY11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058690 w 12192000"/>
              <a:gd name="connsiteY34" fmla="*/ 1474888 h 3482342"/>
              <a:gd name="connsiteX35" fmla="*/ 10004424 w 12192000"/>
              <a:gd name="connsiteY35" fmla="*/ 1489801 h 3482342"/>
              <a:gd name="connsiteX36" fmla="*/ 9999951 w 12192000"/>
              <a:gd name="connsiteY36" fmla="*/ 1499127 h 3482342"/>
              <a:gd name="connsiteX37" fmla="*/ 9845462 w 12192000"/>
              <a:gd name="connsiteY37" fmla="*/ 1548192 h 3482342"/>
              <a:gd name="connsiteX38" fmla="*/ 9736156 w 12192000"/>
              <a:gd name="connsiteY38" fmla="*/ 1581928 h 3482342"/>
              <a:gd name="connsiteX39" fmla="*/ 9693355 w 12192000"/>
              <a:gd name="connsiteY39" fmla="*/ 1602632 h 3482342"/>
              <a:gd name="connsiteX40" fmla="*/ 9664242 w 12192000"/>
              <a:gd name="connsiteY40" fmla="*/ 1622075 h 3482342"/>
              <a:gd name="connsiteX41" fmla="*/ 9579195 w 12192000"/>
              <a:gd name="connsiteY41" fmla="*/ 1648017 h 3482342"/>
              <a:gd name="connsiteX42" fmla="*/ 9433652 w 12192000"/>
              <a:gd name="connsiteY42" fmla="*/ 1681174 h 3482342"/>
              <a:gd name="connsiteX43" fmla="*/ 9403775 w 12192000"/>
              <a:gd name="connsiteY43" fmla="*/ 1690403 h 3482342"/>
              <a:gd name="connsiteX44" fmla="*/ 9382503 w 12192000"/>
              <a:gd name="connsiteY44" fmla="*/ 1706957 h 3482342"/>
              <a:gd name="connsiteX45" fmla="*/ 9381410 w 12192000"/>
              <a:gd name="connsiteY45" fmla="*/ 1718312 h 3482342"/>
              <a:gd name="connsiteX46" fmla="*/ 9365685 w 12192000"/>
              <a:gd name="connsiteY46" fmla="*/ 1724772 h 3482342"/>
              <a:gd name="connsiteX47" fmla="*/ 9278020 w 12192000"/>
              <a:gd name="connsiteY47" fmla="*/ 1741161 h 3482342"/>
              <a:gd name="connsiteX48" fmla="*/ 9217145 w 12192000"/>
              <a:gd name="connsiteY48" fmla="*/ 1771195 h 3482342"/>
              <a:gd name="connsiteX49" fmla="*/ 8955875 w 12192000"/>
              <a:gd name="connsiteY49" fmla="*/ 1796806 h 3482342"/>
              <a:gd name="connsiteX50" fmla="*/ 8648415 w 12192000"/>
              <a:gd name="connsiteY50" fmla="*/ 1878623 h 3482342"/>
              <a:gd name="connsiteX51" fmla="*/ 8495949 w 12192000"/>
              <a:gd name="connsiteY51" fmla="*/ 1902425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41837 w 12192000"/>
              <a:gd name="connsiteY62" fmla="*/ 1840640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686657 w 12192000"/>
              <a:gd name="connsiteY68" fmla="*/ 1907344 h 3482342"/>
              <a:gd name="connsiteX69" fmla="*/ 6651330 w 12192000"/>
              <a:gd name="connsiteY69" fmla="*/ 1922921 h 3482342"/>
              <a:gd name="connsiteX70" fmla="*/ 6622958 w 12192000"/>
              <a:gd name="connsiteY70" fmla="*/ 1936255 h 3482342"/>
              <a:gd name="connsiteX71" fmla="*/ 6522602 w 12192000"/>
              <a:gd name="connsiteY71" fmla="*/ 1954133 h 3482342"/>
              <a:gd name="connsiteX72" fmla="*/ 6444344 w 12192000"/>
              <a:gd name="connsiteY72" fmla="*/ 1969663 h 3482342"/>
              <a:gd name="connsiteX73" fmla="*/ 6409626 w 12192000"/>
              <a:gd name="connsiteY73" fmla="*/ 1978846 h 3482342"/>
              <a:gd name="connsiteX74" fmla="*/ 6333446 w 12192000"/>
              <a:gd name="connsiteY74" fmla="*/ 1997163 h 3482342"/>
              <a:gd name="connsiteX75" fmla="*/ 6294933 w 12192000"/>
              <a:gd name="connsiteY75" fmla="*/ 2019412 h 3482342"/>
              <a:gd name="connsiteX76" fmla="*/ 6238719 w 12192000"/>
              <a:gd name="connsiteY76" fmla="*/ 2042547 h 3482342"/>
              <a:gd name="connsiteX77" fmla="*/ 6187205 w 12192000"/>
              <a:gd name="connsiteY77" fmla="*/ 2060048 h 3482342"/>
              <a:gd name="connsiteX78" fmla="*/ 6138780 w 12192000"/>
              <a:gd name="connsiteY78" fmla="*/ 2081918 h 3482342"/>
              <a:gd name="connsiteX79" fmla="*/ 6120125 w 12192000"/>
              <a:gd name="connsiteY79" fmla="*/ 2109475 h 3482342"/>
              <a:gd name="connsiteX80" fmla="*/ 6056576 w 12192000"/>
              <a:gd name="connsiteY80" fmla="*/ 2120066 h 3482342"/>
              <a:gd name="connsiteX81" fmla="*/ 5993794 w 12192000"/>
              <a:gd name="connsiteY81" fmla="*/ 2122569 h 3482342"/>
              <a:gd name="connsiteX82" fmla="*/ 5943601 w 12192000"/>
              <a:gd name="connsiteY82" fmla="*/ 2137719 h 3482342"/>
              <a:gd name="connsiteX83" fmla="*/ 5898141 w 12192000"/>
              <a:gd name="connsiteY83" fmla="*/ 2144806 h 3482342"/>
              <a:gd name="connsiteX84" fmla="*/ 5855337 w 12192000"/>
              <a:gd name="connsiteY84" fmla="*/ 2137719 h 3482342"/>
              <a:gd name="connsiteX85" fmla="*/ 5817682 w 12192000"/>
              <a:gd name="connsiteY85" fmla="*/ 2157358 h 3482342"/>
              <a:gd name="connsiteX86" fmla="*/ 5735300 w 12192000"/>
              <a:gd name="connsiteY86" fmla="*/ 2158902 h 3482342"/>
              <a:gd name="connsiteX87" fmla="*/ 5591469 w 12192000"/>
              <a:gd name="connsiteY87" fmla="*/ 2178389 h 3482342"/>
              <a:gd name="connsiteX88" fmla="*/ 5505818 w 12192000"/>
              <a:gd name="connsiteY88" fmla="*/ 2194207 h 3482342"/>
              <a:gd name="connsiteX89" fmla="*/ 5452860 w 12192000"/>
              <a:gd name="connsiteY89" fmla="*/ 2180085 h 3482342"/>
              <a:gd name="connsiteX90" fmla="*/ 5414282 w 12192000"/>
              <a:gd name="connsiteY90" fmla="*/ 2183070 h 3482342"/>
              <a:gd name="connsiteX91" fmla="*/ 5368369 w 12192000"/>
              <a:gd name="connsiteY91" fmla="*/ 2204272 h 3482342"/>
              <a:gd name="connsiteX92" fmla="*/ 5336354 w 12192000"/>
              <a:gd name="connsiteY92" fmla="*/ 2218920 h 3482342"/>
              <a:gd name="connsiteX93" fmla="*/ 5291263 w 12192000"/>
              <a:gd name="connsiteY93" fmla="*/ 2239182 h 3482342"/>
              <a:gd name="connsiteX94" fmla="*/ 5255152 w 12192000"/>
              <a:gd name="connsiteY94" fmla="*/ 2247164 h 3482342"/>
              <a:gd name="connsiteX95" fmla="*/ 5233796 w 12192000"/>
              <a:gd name="connsiteY95" fmla="*/ 2268260 h 3482342"/>
              <a:gd name="connsiteX96" fmla="*/ 5212786 w 12192000"/>
              <a:gd name="connsiteY96" fmla="*/ 2296592 h 3482342"/>
              <a:gd name="connsiteX97" fmla="*/ 5173523 w 12192000"/>
              <a:gd name="connsiteY97" fmla="*/ 2309057 h 3482342"/>
              <a:gd name="connsiteX98" fmla="*/ 5123830 w 12192000"/>
              <a:gd name="connsiteY98" fmla="*/ 2307070 h 3482342"/>
              <a:gd name="connsiteX99" fmla="*/ 5065426 w 12192000"/>
              <a:gd name="connsiteY99" fmla="*/ 2324076 h 3482342"/>
              <a:gd name="connsiteX100" fmla="*/ 4975908 w 12192000"/>
              <a:gd name="connsiteY100" fmla="*/ 2364128 h 3482342"/>
              <a:gd name="connsiteX101" fmla="*/ 4913723 w 12192000"/>
              <a:gd name="connsiteY101" fmla="*/ 2385265 h 3482342"/>
              <a:gd name="connsiteX102" fmla="*/ 4746485 w 12192000"/>
              <a:gd name="connsiteY102" fmla="*/ 2451769 h 3482342"/>
              <a:gd name="connsiteX103" fmla="*/ 4681588 w 12192000"/>
              <a:gd name="connsiteY103" fmla="*/ 2467494 h 3482342"/>
              <a:gd name="connsiteX104" fmla="*/ 1783655 w 12192000"/>
              <a:gd name="connsiteY104" fmla="*/ 3163860 h 3482342"/>
              <a:gd name="connsiteX105" fmla="*/ 1325955 w 12192000"/>
              <a:gd name="connsiteY105" fmla="*/ 3176692 h 3482342"/>
              <a:gd name="connsiteX106" fmla="*/ 1190384 w 12192000"/>
              <a:gd name="connsiteY106" fmla="*/ 3203504 h 3482342"/>
              <a:gd name="connsiteX107" fmla="*/ 1094537 w 12192000"/>
              <a:gd name="connsiteY107" fmla="*/ 3229469 h 3482342"/>
              <a:gd name="connsiteX108" fmla="*/ 779276 w 12192000"/>
              <a:gd name="connsiteY108" fmla="*/ 3327290 h 3482342"/>
              <a:gd name="connsiteX109" fmla="*/ 600378 w 12192000"/>
              <a:gd name="connsiteY109" fmla="*/ 3335250 h 3482342"/>
              <a:gd name="connsiteX110" fmla="*/ 493457 w 12192000"/>
              <a:gd name="connsiteY110" fmla="*/ 3365044 h 3482342"/>
              <a:gd name="connsiteX111" fmla="*/ 349402 w 12192000"/>
              <a:gd name="connsiteY111" fmla="*/ 3380897 h 3482342"/>
              <a:gd name="connsiteX112" fmla="*/ 192183 w 12192000"/>
              <a:gd name="connsiteY112" fmla="*/ 3460075 h 3482342"/>
              <a:gd name="connsiteX113" fmla="*/ 46713 w 12192000"/>
              <a:gd name="connsiteY113" fmla="*/ 3462986 h 3482342"/>
              <a:gd name="connsiteX114" fmla="*/ 2765 w 12192000"/>
              <a:gd name="connsiteY114" fmla="*/ 3480770 h 3482342"/>
              <a:gd name="connsiteX115" fmla="*/ 0 w 12192000"/>
              <a:gd name="connsiteY115" fmla="*/ 3482342 h 3482342"/>
              <a:gd name="connsiteX116" fmla="*/ 0 w 12192000"/>
              <a:gd name="connsiteY11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495949 w 12192000"/>
              <a:gd name="connsiteY52" fmla="*/ 1902425 h 3482342"/>
              <a:gd name="connsiteX53" fmla="*/ 8236214 w 12192000"/>
              <a:gd name="connsiteY53" fmla="*/ 1909725 h 3482342"/>
              <a:gd name="connsiteX54" fmla="*/ 8132104 w 12192000"/>
              <a:gd name="connsiteY54" fmla="*/ 1895727 h 3482342"/>
              <a:gd name="connsiteX55" fmla="*/ 7918078 w 12192000"/>
              <a:gd name="connsiteY55" fmla="*/ 1862668 h 3482342"/>
              <a:gd name="connsiteX56" fmla="*/ 7817899 w 12192000"/>
              <a:gd name="connsiteY56" fmla="*/ 1862176 h 3482342"/>
              <a:gd name="connsiteX57" fmla="*/ 7768994 w 12192000"/>
              <a:gd name="connsiteY57" fmla="*/ 1855721 h 3482342"/>
              <a:gd name="connsiteX58" fmla="*/ 7618027 w 12192000"/>
              <a:gd name="connsiteY58" fmla="*/ 1830959 h 3482342"/>
              <a:gd name="connsiteX59" fmla="*/ 7449425 w 12192000"/>
              <a:gd name="connsiteY59" fmla="*/ 1810910 h 3482342"/>
              <a:gd name="connsiteX60" fmla="*/ 7342915 w 12192000"/>
              <a:gd name="connsiteY60" fmla="*/ 1819827 h 3482342"/>
              <a:gd name="connsiteX61" fmla="*/ 7255191 w 12192000"/>
              <a:gd name="connsiteY61" fmla="*/ 1834354 h 3482342"/>
              <a:gd name="connsiteX62" fmla="*/ 7131205 w 12192000"/>
              <a:gd name="connsiteY62" fmla="*/ 1845557 h 3482342"/>
              <a:gd name="connsiteX63" fmla="*/ 6941837 w 12192000"/>
              <a:gd name="connsiteY63" fmla="*/ 1840640 h 3482342"/>
              <a:gd name="connsiteX64" fmla="*/ 6837145 w 12192000"/>
              <a:gd name="connsiteY64" fmla="*/ 1870724 h 3482342"/>
              <a:gd name="connsiteX65" fmla="*/ 6753991 w 12192000"/>
              <a:gd name="connsiteY65" fmla="*/ 1860969 h 3482342"/>
              <a:gd name="connsiteX66" fmla="*/ 6727754 w 12192000"/>
              <a:gd name="connsiteY66" fmla="*/ 1882372 h 3482342"/>
              <a:gd name="connsiteX67" fmla="*/ 6723371 w 12192000"/>
              <a:gd name="connsiteY67" fmla="*/ 1886494 h 3482342"/>
              <a:gd name="connsiteX68" fmla="*/ 6702779 w 12192000"/>
              <a:gd name="connsiteY68" fmla="*/ 1893601 h 3482342"/>
              <a:gd name="connsiteX69" fmla="*/ 6686657 w 12192000"/>
              <a:gd name="connsiteY69" fmla="*/ 1907344 h 3482342"/>
              <a:gd name="connsiteX70" fmla="*/ 6651330 w 12192000"/>
              <a:gd name="connsiteY70" fmla="*/ 1922921 h 3482342"/>
              <a:gd name="connsiteX71" fmla="*/ 6622958 w 12192000"/>
              <a:gd name="connsiteY71" fmla="*/ 1936255 h 3482342"/>
              <a:gd name="connsiteX72" fmla="*/ 6522602 w 12192000"/>
              <a:gd name="connsiteY72" fmla="*/ 1954133 h 3482342"/>
              <a:gd name="connsiteX73" fmla="*/ 6444344 w 12192000"/>
              <a:gd name="connsiteY73" fmla="*/ 1969663 h 3482342"/>
              <a:gd name="connsiteX74" fmla="*/ 6409626 w 12192000"/>
              <a:gd name="connsiteY74" fmla="*/ 1978846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87205 w 12192000"/>
              <a:gd name="connsiteY78" fmla="*/ 2060048 h 3482342"/>
              <a:gd name="connsiteX79" fmla="*/ 6138780 w 12192000"/>
              <a:gd name="connsiteY79" fmla="*/ 2081918 h 3482342"/>
              <a:gd name="connsiteX80" fmla="*/ 6120125 w 12192000"/>
              <a:gd name="connsiteY80" fmla="*/ 2109475 h 3482342"/>
              <a:gd name="connsiteX81" fmla="*/ 6056576 w 12192000"/>
              <a:gd name="connsiteY81" fmla="*/ 2120066 h 3482342"/>
              <a:gd name="connsiteX82" fmla="*/ 5993794 w 12192000"/>
              <a:gd name="connsiteY82" fmla="*/ 2122569 h 3482342"/>
              <a:gd name="connsiteX83" fmla="*/ 5943601 w 12192000"/>
              <a:gd name="connsiteY83" fmla="*/ 2137719 h 3482342"/>
              <a:gd name="connsiteX84" fmla="*/ 5898141 w 12192000"/>
              <a:gd name="connsiteY84" fmla="*/ 2144806 h 3482342"/>
              <a:gd name="connsiteX85" fmla="*/ 5855337 w 12192000"/>
              <a:gd name="connsiteY85" fmla="*/ 2137719 h 3482342"/>
              <a:gd name="connsiteX86" fmla="*/ 5817682 w 12192000"/>
              <a:gd name="connsiteY86" fmla="*/ 2157358 h 3482342"/>
              <a:gd name="connsiteX87" fmla="*/ 5735300 w 12192000"/>
              <a:gd name="connsiteY87" fmla="*/ 2158902 h 3482342"/>
              <a:gd name="connsiteX88" fmla="*/ 5591469 w 12192000"/>
              <a:gd name="connsiteY88" fmla="*/ 2178389 h 3482342"/>
              <a:gd name="connsiteX89" fmla="*/ 5505818 w 12192000"/>
              <a:gd name="connsiteY89" fmla="*/ 2194207 h 3482342"/>
              <a:gd name="connsiteX90" fmla="*/ 5452860 w 12192000"/>
              <a:gd name="connsiteY90" fmla="*/ 2180085 h 3482342"/>
              <a:gd name="connsiteX91" fmla="*/ 5414282 w 12192000"/>
              <a:gd name="connsiteY91" fmla="*/ 2183070 h 3482342"/>
              <a:gd name="connsiteX92" fmla="*/ 5368369 w 12192000"/>
              <a:gd name="connsiteY92" fmla="*/ 2204272 h 3482342"/>
              <a:gd name="connsiteX93" fmla="*/ 5336354 w 12192000"/>
              <a:gd name="connsiteY93" fmla="*/ 2218920 h 3482342"/>
              <a:gd name="connsiteX94" fmla="*/ 5291263 w 12192000"/>
              <a:gd name="connsiteY94" fmla="*/ 2239182 h 3482342"/>
              <a:gd name="connsiteX95" fmla="*/ 5255152 w 12192000"/>
              <a:gd name="connsiteY95" fmla="*/ 2247164 h 3482342"/>
              <a:gd name="connsiteX96" fmla="*/ 5233796 w 12192000"/>
              <a:gd name="connsiteY96" fmla="*/ 2268260 h 3482342"/>
              <a:gd name="connsiteX97" fmla="*/ 5212786 w 12192000"/>
              <a:gd name="connsiteY97" fmla="*/ 2296592 h 3482342"/>
              <a:gd name="connsiteX98" fmla="*/ 5173523 w 12192000"/>
              <a:gd name="connsiteY98" fmla="*/ 2309057 h 3482342"/>
              <a:gd name="connsiteX99" fmla="*/ 5123830 w 12192000"/>
              <a:gd name="connsiteY99" fmla="*/ 2307070 h 3482342"/>
              <a:gd name="connsiteX100" fmla="*/ 5065426 w 12192000"/>
              <a:gd name="connsiteY100" fmla="*/ 2324076 h 3482342"/>
              <a:gd name="connsiteX101" fmla="*/ 4975908 w 12192000"/>
              <a:gd name="connsiteY101" fmla="*/ 2364128 h 3482342"/>
              <a:gd name="connsiteX102" fmla="*/ 4913723 w 12192000"/>
              <a:gd name="connsiteY102" fmla="*/ 2385265 h 3482342"/>
              <a:gd name="connsiteX103" fmla="*/ 4746485 w 12192000"/>
              <a:gd name="connsiteY103" fmla="*/ 2451769 h 3482342"/>
              <a:gd name="connsiteX104" fmla="*/ 4681588 w 12192000"/>
              <a:gd name="connsiteY104" fmla="*/ 2467494 h 3482342"/>
              <a:gd name="connsiteX105" fmla="*/ 1783655 w 12192000"/>
              <a:gd name="connsiteY105" fmla="*/ 3163860 h 3482342"/>
              <a:gd name="connsiteX106" fmla="*/ 1325955 w 12192000"/>
              <a:gd name="connsiteY106" fmla="*/ 3176692 h 3482342"/>
              <a:gd name="connsiteX107" fmla="*/ 1190384 w 12192000"/>
              <a:gd name="connsiteY107" fmla="*/ 3203504 h 3482342"/>
              <a:gd name="connsiteX108" fmla="*/ 1094537 w 12192000"/>
              <a:gd name="connsiteY108" fmla="*/ 3229469 h 3482342"/>
              <a:gd name="connsiteX109" fmla="*/ 779276 w 12192000"/>
              <a:gd name="connsiteY109" fmla="*/ 3327290 h 3482342"/>
              <a:gd name="connsiteX110" fmla="*/ 600378 w 12192000"/>
              <a:gd name="connsiteY110" fmla="*/ 3335250 h 3482342"/>
              <a:gd name="connsiteX111" fmla="*/ 493457 w 12192000"/>
              <a:gd name="connsiteY111" fmla="*/ 3365044 h 3482342"/>
              <a:gd name="connsiteX112" fmla="*/ 349402 w 12192000"/>
              <a:gd name="connsiteY112" fmla="*/ 3380897 h 3482342"/>
              <a:gd name="connsiteX113" fmla="*/ 192183 w 12192000"/>
              <a:gd name="connsiteY113" fmla="*/ 3460075 h 3482342"/>
              <a:gd name="connsiteX114" fmla="*/ 46713 w 12192000"/>
              <a:gd name="connsiteY114" fmla="*/ 3462986 h 3482342"/>
              <a:gd name="connsiteX115" fmla="*/ 2765 w 12192000"/>
              <a:gd name="connsiteY115" fmla="*/ 3480770 h 3482342"/>
              <a:gd name="connsiteX116" fmla="*/ 0 w 12192000"/>
              <a:gd name="connsiteY116" fmla="*/ 3482342 h 3482342"/>
              <a:gd name="connsiteX117" fmla="*/ 0 w 12192000"/>
              <a:gd name="connsiteY11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495949 w 12192000"/>
              <a:gd name="connsiteY52" fmla="*/ 1902425 h 3482342"/>
              <a:gd name="connsiteX53" fmla="*/ 8236214 w 12192000"/>
              <a:gd name="connsiteY53" fmla="*/ 1909725 h 3482342"/>
              <a:gd name="connsiteX54" fmla="*/ 8132104 w 12192000"/>
              <a:gd name="connsiteY54" fmla="*/ 1895727 h 3482342"/>
              <a:gd name="connsiteX55" fmla="*/ 7918078 w 12192000"/>
              <a:gd name="connsiteY55" fmla="*/ 1862668 h 3482342"/>
              <a:gd name="connsiteX56" fmla="*/ 7817899 w 12192000"/>
              <a:gd name="connsiteY56" fmla="*/ 1862176 h 3482342"/>
              <a:gd name="connsiteX57" fmla="*/ 7768994 w 12192000"/>
              <a:gd name="connsiteY57" fmla="*/ 1855721 h 3482342"/>
              <a:gd name="connsiteX58" fmla="*/ 7618027 w 12192000"/>
              <a:gd name="connsiteY58" fmla="*/ 1830959 h 3482342"/>
              <a:gd name="connsiteX59" fmla="*/ 7449425 w 12192000"/>
              <a:gd name="connsiteY59" fmla="*/ 1810910 h 3482342"/>
              <a:gd name="connsiteX60" fmla="*/ 7342915 w 12192000"/>
              <a:gd name="connsiteY60" fmla="*/ 1819827 h 3482342"/>
              <a:gd name="connsiteX61" fmla="*/ 7255191 w 12192000"/>
              <a:gd name="connsiteY61" fmla="*/ 1834354 h 3482342"/>
              <a:gd name="connsiteX62" fmla="*/ 7131205 w 12192000"/>
              <a:gd name="connsiteY62" fmla="*/ 1845557 h 3482342"/>
              <a:gd name="connsiteX63" fmla="*/ 6941837 w 12192000"/>
              <a:gd name="connsiteY63" fmla="*/ 1840640 h 3482342"/>
              <a:gd name="connsiteX64" fmla="*/ 6837145 w 12192000"/>
              <a:gd name="connsiteY64" fmla="*/ 1870724 h 3482342"/>
              <a:gd name="connsiteX65" fmla="*/ 6753991 w 12192000"/>
              <a:gd name="connsiteY65" fmla="*/ 1860969 h 3482342"/>
              <a:gd name="connsiteX66" fmla="*/ 6727754 w 12192000"/>
              <a:gd name="connsiteY66" fmla="*/ 1882372 h 3482342"/>
              <a:gd name="connsiteX67" fmla="*/ 6723371 w 12192000"/>
              <a:gd name="connsiteY67" fmla="*/ 1886494 h 3482342"/>
              <a:gd name="connsiteX68" fmla="*/ 6702779 w 12192000"/>
              <a:gd name="connsiteY68" fmla="*/ 1893601 h 3482342"/>
              <a:gd name="connsiteX69" fmla="*/ 6686657 w 12192000"/>
              <a:gd name="connsiteY69" fmla="*/ 1907344 h 3482342"/>
              <a:gd name="connsiteX70" fmla="*/ 6651330 w 12192000"/>
              <a:gd name="connsiteY70" fmla="*/ 1922921 h 3482342"/>
              <a:gd name="connsiteX71" fmla="*/ 6622958 w 12192000"/>
              <a:gd name="connsiteY71" fmla="*/ 1936255 h 3482342"/>
              <a:gd name="connsiteX72" fmla="*/ 6522602 w 12192000"/>
              <a:gd name="connsiteY72" fmla="*/ 1954133 h 3482342"/>
              <a:gd name="connsiteX73" fmla="*/ 6444344 w 12192000"/>
              <a:gd name="connsiteY73" fmla="*/ 1969663 h 3482342"/>
              <a:gd name="connsiteX74" fmla="*/ 6409626 w 12192000"/>
              <a:gd name="connsiteY74" fmla="*/ 1978846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87205 w 12192000"/>
              <a:gd name="connsiteY78" fmla="*/ 2060048 h 3482342"/>
              <a:gd name="connsiteX79" fmla="*/ 6138780 w 12192000"/>
              <a:gd name="connsiteY79" fmla="*/ 2081918 h 3482342"/>
              <a:gd name="connsiteX80" fmla="*/ 6120125 w 12192000"/>
              <a:gd name="connsiteY80" fmla="*/ 2109475 h 3482342"/>
              <a:gd name="connsiteX81" fmla="*/ 6056576 w 12192000"/>
              <a:gd name="connsiteY81" fmla="*/ 2120066 h 3482342"/>
              <a:gd name="connsiteX82" fmla="*/ 5993794 w 12192000"/>
              <a:gd name="connsiteY82" fmla="*/ 2122569 h 3482342"/>
              <a:gd name="connsiteX83" fmla="*/ 5943601 w 12192000"/>
              <a:gd name="connsiteY83" fmla="*/ 2137719 h 3482342"/>
              <a:gd name="connsiteX84" fmla="*/ 5898141 w 12192000"/>
              <a:gd name="connsiteY84" fmla="*/ 2144806 h 3482342"/>
              <a:gd name="connsiteX85" fmla="*/ 5855337 w 12192000"/>
              <a:gd name="connsiteY85" fmla="*/ 2137719 h 3482342"/>
              <a:gd name="connsiteX86" fmla="*/ 5817682 w 12192000"/>
              <a:gd name="connsiteY86" fmla="*/ 2157358 h 3482342"/>
              <a:gd name="connsiteX87" fmla="*/ 5735300 w 12192000"/>
              <a:gd name="connsiteY87" fmla="*/ 2158902 h 3482342"/>
              <a:gd name="connsiteX88" fmla="*/ 5591469 w 12192000"/>
              <a:gd name="connsiteY88" fmla="*/ 2178389 h 3482342"/>
              <a:gd name="connsiteX89" fmla="*/ 5505818 w 12192000"/>
              <a:gd name="connsiteY89" fmla="*/ 2194207 h 3482342"/>
              <a:gd name="connsiteX90" fmla="*/ 5452860 w 12192000"/>
              <a:gd name="connsiteY90" fmla="*/ 2180085 h 3482342"/>
              <a:gd name="connsiteX91" fmla="*/ 5414282 w 12192000"/>
              <a:gd name="connsiteY91" fmla="*/ 2183070 h 3482342"/>
              <a:gd name="connsiteX92" fmla="*/ 5368369 w 12192000"/>
              <a:gd name="connsiteY92" fmla="*/ 2204272 h 3482342"/>
              <a:gd name="connsiteX93" fmla="*/ 5336354 w 12192000"/>
              <a:gd name="connsiteY93" fmla="*/ 2218920 h 3482342"/>
              <a:gd name="connsiteX94" fmla="*/ 5291263 w 12192000"/>
              <a:gd name="connsiteY94" fmla="*/ 2239182 h 3482342"/>
              <a:gd name="connsiteX95" fmla="*/ 5255152 w 12192000"/>
              <a:gd name="connsiteY95" fmla="*/ 2247164 h 3482342"/>
              <a:gd name="connsiteX96" fmla="*/ 5233796 w 12192000"/>
              <a:gd name="connsiteY96" fmla="*/ 2268260 h 3482342"/>
              <a:gd name="connsiteX97" fmla="*/ 5212786 w 12192000"/>
              <a:gd name="connsiteY97" fmla="*/ 2296592 h 3482342"/>
              <a:gd name="connsiteX98" fmla="*/ 5173523 w 12192000"/>
              <a:gd name="connsiteY98" fmla="*/ 2309057 h 3482342"/>
              <a:gd name="connsiteX99" fmla="*/ 5123830 w 12192000"/>
              <a:gd name="connsiteY99" fmla="*/ 2307070 h 3482342"/>
              <a:gd name="connsiteX100" fmla="*/ 5065426 w 12192000"/>
              <a:gd name="connsiteY100" fmla="*/ 2324076 h 3482342"/>
              <a:gd name="connsiteX101" fmla="*/ 4975908 w 12192000"/>
              <a:gd name="connsiteY101" fmla="*/ 2364128 h 3482342"/>
              <a:gd name="connsiteX102" fmla="*/ 4913723 w 12192000"/>
              <a:gd name="connsiteY102" fmla="*/ 2385265 h 3482342"/>
              <a:gd name="connsiteX103" fmla="*/ 4746485 w 12192000"/>
              <a:gd name="connsiteY103" fmla="*/ 2451769 h 3482342"/>
              <a:gd name="connsiteX104" fmla="*/ 4681588 w 12192000"/>
              <a:gd name="connsiteY104" fmla="*/ 2467494 h 3482342"/>
              <a:gd name="connsiteX105" fmla="*/ 1783655 w 12192000"/>
              <a:gd name="connsiteY105" fmla="*/ 3163860 h 3482342"/>
              <a:gd name="connsiteX106" fmla="*/ 1325955 w 12192000"/>
              <a:gd name="connsiteY106" fmla="*/ 3176692 h 3482342"/>
              <a:gd name="connsiteX107" fmla="*/ 1190384 w 12192000"/>
              <a:gd name="connsiteY107" fmla="*/ 3203504 h 3482342"/>
              <a:gd name="connsiteX108" fmla="*/ 1094537 w 12192000"/>
              <a:gd name="connsiteY108" fmla="*/ 3229469 h 3482342"/>
              <a:gd name="connsiteX109" fmla="*/ 779276 w 12192000"/>
              <a:gd name="connsiteY109" fmla="*/ 3327290 h 3482342"/>
              <a:gd name="connsiteX110" fmla="*/ 600378 w 12192000"/>
              <a:gd name="connsiteY110" fmla="*/ 3335250 h 3482342"/>
              <a:gd name="connsiteX111" fmla="*/ 493457 w 12192000"/>
              <a:gd name="connsiteY111" fmla="*/ 3365044 h 3482342"/>
              <a:gd name="connsiteX112" fmla="*/ 349402 w 12192000"/>
              <a:gd name="connsiteY112" fmla="*/ 3380897 h 3482342"/>
              <a:gd name="connsiteX113" fmla="*/ 192183 w 12192000"/>
              <a:gd name="connsiteY113" fmla="*/ 3460075 h 3482342"/>
              <a:gd name="connsiteX114" fmla="*/ 46713 w 12192000"/>
              <a:gd name="connsiteY114" fmla="*/ 3462986 h 3482342"/>
              <a:gd name="connsiteX115" fmla="*/ 2765 w 12192000"/>
              <a:gd name="connsiteY115" fmla="*/ 3480770 h 3482342"/>
              <a:gd name="connsiteX116" fmla="*/ 0 w 12192000"/>
              <a:gd name="connsiteY116" fmla="*/ 3482342 h 3482342"/>
              <a:gd name="connsiteX117" fmla="*/ 0 w 12192000"/>
              <a:gd name="connsiteY11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120184 w 12192000"/>
              <a:gd name="connsiteY35" fmla="*/ 1466924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95949 w 12192000"/>
              <a:gd name="connsiteY53" fmla="*/ 1902425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41837 w 12192000"/>
              <a:gd name="connsiteY64" fmla="*/ 1840640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686657 w 12192000"/>
              <a:gd name="connsiteY70" fmla="*/ 1907344 h 3482342"/>
              <a:gd name="connsiteX71" fmla="*/ 6651330 w 12192000"/>
              <a:gd name="connsiteY71" fmla="*/ 1922921 h 3482342"/>
              <a:gd name="connsiteX72" fmla="*/ 6622958 w 12192000"/>
              <a:gd name="connsiteY72" fmla="*/ 1936255 h 3482342"/>
              <a:gd name="connsiteX73" fmla="*/ 6522602 w 12192000"/>
              <a:gd name="connsiteY73" fmla="*/ 1954133 h 3482342"/>
              <a:gd name="connsiteX74" fmla="*/ 6444344 w 12192000"/>
              <a:gd name="connsiteY74" fmla="*/ 1969663 h 3482342"/>
              <a:gd name="connsiteX75" fmla="*/ 6409626 w 12192000"/>
              <a:gd name="connsiteY75" fmla="*/ 1978846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87205 w 12192000"/>
              <a:gd name="connsiteY79" fmla="*/ 2060048 h 3482342"/>
              <a:gd name="connsiteX80" fmla="*/ 6138780 w 12192000"/>
              <a:gd name="connsiteY80" fmla="*/ 2081918 h 3482342"/>
              <a:gd name="connsiteX81" fmla="*/ 6120125 w 12192000"/>
              <a:gd name="connsiteY81" fmla="*/ 2109475 h 3482342"/>
              <a:gd name="connsiteX82" fmla="*/ 6056576 w 12192000"/>
              <a:gd name="connsiteY82" fmla="*/ 2120066 h 3482342"/>
              <a:gd name="connsiteX83" fmla="*/ 5993794 w 12192000"/>
              <a:gd name="connsiteY83" fmla="*/ 2122569 h 3482342"/>
              <a:gd name="connsiteX84" fmla="*/ 5943601 w 12192000"/>
              <a:gd name="connsiteY84" fmla="*/ 2137719 h 3482342"/>
              <a:gd name="connsiteX85" fmla="*/ 5898141 w 12192000"/>
              <a:gd name="connsiteY85" fmla="*/ 2144806 h 3482342"/>
              <a:gd name="connsiteX86" fmla="*/ 5855337 w 12192000"/>
              <a:gd name="connsiteY86" fmla="*/ 2137719 h 3482342"/>
              <a:gd name="connsiteX87" fmla="*/ 5817682 w 12192000"/>
              <a:gd name="connsiteY87" fmla="*/ 2157358 h 3482342"/>
              <a:gd name="connsiteX88" fmla="*/ 5735300 w 12192000"/>
              <a:gd name="connsiteY88" fmla="*/ 2158902 h 3482342"/>
              <a:gd name="connsiteX89" fmla="*/ 5591469 w 12192000"/>
              <a:gd name="connsiteY89" fmla="*/ 2178389 h 3482342"/>
              <a:gd name="connsiteX90" fmla="*/ 5505818 w 12192000"/>
              <a:gd name="connsiteY90" fmla="*/ 2194207 h 3482342"/>
              <a:gd name="connsiteX91" fmla="*/ 5452860 w 12192000"/>
              <a:gd name="connsiteY91" fmla="*/ 2180085 h 3482342"/>
              <a:gd name="connsiteX92" fmla="*/ 5414282 w 12192000"/>
              <a:gd name="connsiteY92" fmla="*/ 2183070 h 3482342"/>
              <a:gd name="connsiteX93" fmla="*/ 5368369 w 12192000"/>
              <a:gd name="connsiteY93" fmla="*/ 2204272 h 3482342"/>
              <a:gd name="connsiteX94" fmla="*/ 5336354 w 12192000"/>
              <a:gd name="connsiteY94" fmla="*/ 2218920 h 3482342"/>
              <a:gd name="connsiteX95" fmla="*/ 5291263 w 12192000"/>
              <a:gd name="connsiteY95" fmla="*/ 2239182 h 3482342"/>
              <a:gd name="connsiteX96" fmla="*/ 5255152 w 12192000"/>
              <a:gd name="connsiteY96" fmla="*/ 2247164 h 3482342"/>
              <a:gd name="connsiteX97" fmla="*/ 5233796 w 12192000"/>
              <a:gd name="connsiteY97" fmla="*/ 2268260 h 3482342"/>
              <a:gd name="connsiteX98" fmla="*/ 5212786 w 12192000"/>
              <a:gd name="connsiteY98" fmla="*/ 2296592 h 3482342"/>
              <a:gd name="connsiteX99" fmla="*/ 5173523 w 12192000"/>
              <a:gd name="connsiteY99" fmla="*/ 2309057 h 3482342"/>
              <a:gd name="connsiteX100" fmla="*/ 5123830 w 12192000"/>
              <a:gd name="connsiteY100" fmla="*/ 2307070 h 3482342"/>
              <a:gd name="connsiteX101" fmla="*/ 5065426 w 12192000"/>
              <a:gd name="connsiteY101" fmla="*/ 2324076 h 3482342"/>
              <a:gd name="connsiteX102" fmla="*/ 4975908 w 12192000"/>
              <a:gd name="connsiteY102" fmla="*/ 2364128 h 3482342"/>
              <a:gd name="connsiteX103" fmla="*/ 4913723 w 12192000"/>
              <a:gd name="connsiteY103" fmla="*/ 2385265 h 3482342"/>
              <a:gd name="connsiteX104" fmla="*/ 4746485 w 12192000"/>
              <a:gd name="connsiteY104" fmla="*/ 2451769 h 3482342"/>
              <a:gd name="connsiteX105" fmla="*/ 4681588 w 12192000"/>
              <a:gd name="connsiteY105" fmla="*/ 2467494 h 3482342"/>
              <a:gd name="connsiteX106" fmla="*/ 1783655 w 12192000"/>
              <a:gd name="connsiteY106" fmla="*/ 3163860 h 3482342"/>
              <a:gd name="connsiteX107" fmla="*/ 1325955 w 12192000"/>
              <a:gd name="connsiteY107" fmla="*/ 3176692 h 3482342"/>
              <a:gd name="connsiteX108" fmla="*/ 1190384 w 12192000"/>
              <a:gd name="connsiteY108" fmla="*/ 3203504 h 3482342"/>
              <a:gd name="connsiteX109" fmla="*/ 1094537 w 12192000"/>
              <a:gd name="connsiteY109" fmla="*/ 3229469 h 3482342"/>
              <a:gd name="connsiteX110" fmla="*/ 779276 w 12192000"/>
              <a:gd name="connsiteY110" fmla="*/ 3327290 h 3482342"/>
              <a:gd name="connsiteX111" fmla="*/ 600378 w 12192000"/>
              <a:gd name="connsiteY111" fmla="*/ 3335250 h 3482342"/>
              <a:gd name="connsiteX112" fmla="*/ 493457 w 12192000"/>
              <a:gd name="connsiteY112" fmla="*/ 3365044 h 3482342"/>
              <a:gd name="connsiteX113" fmla="*/ 349402 w 12192000"/>
              <a:gd name="connsiteY113" fmla="*/ 3380897 h 3482342"/>
              <a:gd name="connsiteX114" fmla="*/ 192183 w 12192000"/>
              <a:gd name="connsiteY114" fmla="*/ 3460075 h 3482342"/>
              <a:gd name="connsiteX115" fmla="*/ 46713 w 12192000"/>
              <a:gd name="connsiteY115" fmla="*/ 3462986 h 3482342"/>
              <a:gd name="connsiteX116" fmla="*/ 2765 w 12192000"/>
              <a:gd name="connsiteY116" fmla="*/ 3480770 h 3482342"/>
              <a:gd name="connsiteX117" fmla="*/ 0 w 12192000"/>
              <a:gd name="connsiteY117" fmla="*/ 3482342 h 3482342"/>
              <a:gd name="connsiteX118" fmla="*/ 0 w 12192000"/>
              <a:gd name="connsiteY11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120184 w 12192000"/>
              <a:gd name="connsiteY35" fmla="*/ 1466924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95949 w 12192000"/>
              <a:gd name="connsiteY53" fmla="*/ 1902425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41837 w 12192000"/>
              <a:gd name="connsiteY64" fmla="*/ 1840640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686657 w 12192000"/>
              <a:gd name="connsiteY70" fmla="*/ 1907344 h 3482342"/>
              <a:gd name="connsiteX71" fmla="*/ 6651330 w 12192000"/>
              <a:gd name="connsiteY71" fmla="*/ 1922921 h 3482342"/>
              <a:gd name="connsiteX72" fmla="*/ 6622958 w 12192000"/>
              <a:gd name="connsiteY72" fmla="*/ 1936255 h 3482342"/>
              <a:gd name="connsiteX73" fmla="*/ 6522602 w 12192000"/>
              <a:gd name="connsiteY73" fmla="*/ 1954133 h 3482342"/>
              <a:gd name="connsiteX74" fmla="*/ 6444344 w 12192000"/>
              <a:gd name="connsiteY74" fmla="*/ 1969663 h 3482342"/>
              <a:gd name="connsiteX75" fmla="*/ 6409626 w 12192000"/>
              <a:gd name="connsiteY75" fmla="*/ 1978846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87205 w 12192000"/>
              <a:gd name="connsiteY79" fmla="*/ 2060048 h 3482342"/>
              <a:gd name="connsiteX80" fmla="*/ 6138780 w 12192000"/>
              <a:gd name="connsiteY80" fmla="*/ 2081918 h 3482342"/>
              <a:gd name="connsiteX81" fmla="*/ 6120125 w 12192000"/>
              <a:gd name="connsiteY81" fmla="*/ 2109475 h 3482342"/>
              <a:gd name="connsiteX82" fmla="*/ 6056576 w 12192000"/>
              <a:gd name="connsiteY82" fmla="*/ 2120066 h 3482342"/>
              <a:gd name="connsiteX83" fmla="*/ 5993794 w 12192000"/>
              <a:gd name="connsiteY83" fmla="*/ 2122569 h 3482342"/>
              <a:gd name="connsiteX84" fmla="*/ 5943601 w 12192000"/>
              <a:gd name="connsiteY84" fmla="*/ 2137719 h 3482342"/>
              <a:gd name="connsiteX85" fmla="*/ 5898141 w 12192000"/>
              <a:gd name="connsiteY85" fmla="*/ 2144806 h 3482342"/>
              <a:gd name="connsiteX86" fmla="*/ 5855337 w 12192000"/>
              <a:gd name="connsiteY86" fmla="*/ 2137719 h 3482342"/>
              <a:gd name="connsiteX87" fmla="*/ 5817682 w 12192000"/>
              <a:gd name="connsiteY87" fmla="*/ 2157358 h 3482342"/>
              <a:gd name="connsiteX88" fmla="*/ 5735300 w 12192000"/>
              <a:gd name="connsiteY88" fmla="*/ 2158902 h 3482342"/>
              <a:gd name="connsiteX89" fmla="*/ 5591469 w 12192000"/>
              <a:gd name="connsiteY89" fmla="*/ 2178389 h 3482342"/>
              <a:gd name="connsiteX90" fmla="*/ 5505818 w 12192000"/>
              <a:gd name="connsiteY90" fmla="*/ 2194207 h 3482342"/>
              <a:gd name="connsiteX91" fmla="*/ 5452860 w 12192000"/>
              <a:gd name="connsiteY91" fmla="*/ 2180085 h 3482342"/>
              <a:gd name="connsiteX92" fmla="*/ 5414282 w 12192000"/>
              <a:gd name="connsiteY92" fmla="*/ 2183070 h 3482342"/>
              <a:gd name="connsiteX93" fmla="*/ 5368369 w 12192000"/>
              <a:gd name="connsiteY93" fmla="*/ 2204272 h 3482342"/>
              <a:gd name="connsiteX94" fmla="*/ 5336354 w 12192000"/>
              <a:gd name="connsiteY94" fmla="*/ 2218920 h 3482342"/>
              <a:gd name="connsiteX95" fmla="*/ 5291263 w 12192000"/>
              <a:gd name="connsiteY95" fmla="*/ 2239182 h 3482342"/>
              <a:gd name="connsiteX96" fmla="*/ 5255152 w 12192000"/>
              <a:gd name="connsiteY96" fmla="*/ 2247164 h 3482342"/>
              <a:gd name="connsiteX97" fmla="*/ 5233796 w 12192000"/>
              <a:gd name="connsiteY97" fmla="*/ 2268260 h 3482342"/>
              <a:gd name="connsiteX98" fmla="*/ 5212786 w 12192000"/>
              <a:gd name="connsiteY98" fmla="*/ 2296592 h 3482342"/>
              <a:gd name="connsiteX99" fmla="*/ 5173523 w 12192000"/>
              <a:gd name="connsiteY99" fmla="*/ 2309057 h 3482342"/>
              <a:gd name="connsiteX100" fmla="*/ 5123830 w 12192000"/>
              <a:gd name="connsiteY100" fmla="*/ 2307070 h 3482342"/>
              <a:gd name="connsiteX101" fmla="*/ 5065426 w 12192000"/>
              <a:gd name="connsiteY101" fmla="*/ 2324076 h 3482342"/>
              <a:gd name="connsiteX102" fmla="*/ 4975908 w 12192000"/>
              <a:gd name="connsiteY102" fmla="*/ 2364128 h 3482342"/>
              <a:gd name="connsiteX103" fmla="*/ 4913723 w 12192000"/>
              <a:gd name="connsiteY103" fmla="*/ 2385265 h 3482342"/>
              <a:gd name="connsiteX104" fmla="*/ 4746485 w 12192000"/>
              <a:gd name="connsiteY104" fmla="*/ 2451769 h 3482342"/>
              <a:gd name="connsiteX105" fmla="*/ 4681588 w 12192000"/>
              <a:gd name="connsiteY105" fmla="*/ 2467494 h 3482342"/>
              <a:gd name="connsiteX106" fmla="*/ 1783655 w 12192000"/>
              <a:gd name="connsiteY106" fmla="*/ 3163860 h 3482342"/>
              <a:gd name="connsiteX107" fmla="*/ 1325955 w 12192000"/>
              <a:gd name="connsiteY107" fmla="*/ 3176692 h 3482342"/>
              <a:gd name="connsiteX108" fmla="*/ 1190384 w 12192000"/>
              <a:gd name="connsiteY108" fmla="*/ 3203504 h 3482342"/>
              <a:gd name="connsiteX109" fmla="*/ 1094537 w 12192000"/>
              <a:gd name="connsiteY109" fmla="*/ 3229469 h 3482342"/>
              <a:gd name="connsiteX110" fmla="*/ 779276 w 12192000"/>
              <a:gd name="connsiteY110" fmla="*/ 3327290 h 3482342"/>
              <a:gd name="connsiteX111" fmla="*/ 600378 w 12192000"/>
              <a:gd name="connsiteY111" fmla="*/ 3335250 h 3482342"/>
              <a:gd name="connsiteX112" fmla="*/ 493457 w 12192000"/>
              <a:gd name="connsiteY112" fmla="*/ 3365044 h 3482342"/>
              <a:gd name="connsiteX113" fmla="*/ 349402 w 12192000"/>
              <a:gd name="connsiteY113" fmla="*/ 3380897 h 3482342"/>
              <a:gd name="connsiteX114" fmla="*/ 192183 w 12192000"/>
              <a:gd name="connsiteY114" fmla="*/ 3460075 h 3482342"/>
              <a:gd name="connsiteX115" fmla="*/ 46713 w 12192000"/>
              <a:gd name="connsiteY115" fmla="*/ 3462986 h 3482342"/>
              <a:gd name="connsiteX116" fmla="*/ 2765 w 12192000"/>
              <a:gd name="connsiteY116" fmla="*/ 3480770 h 3482342"/>
              <a:gd name="connsiteX117" fmla="*/ 0 w 12192000"/>
              <a:gd name="connsiteY117" fmla="*/ 3482342 h 3482342"/>
              <a:gd name="connsiteX118" fmla="*/ 0 w 12192000"/>
              <a:gd name="connsiteY11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01385 w 12192000"/>
              <a:gd name="connsiteY34" fmla="*/ 1477515 h 3482342"/>
              <a:gd name="connsiteX35" fmla="*/ 10120184 w 12192000"/>
              <a:gd name="connsiteY35" fmla="*/ 1466924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95949 w 12192000"/>
              <a:gd name="connsiteY53" fmla="*/ 1902425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41837 w 12192000"/>
              <a:gd name="connsiteY64" fmla="*/ 1840640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686657 w 12192000"/>
              <a:gd name="connsiteY70" fmla="*/ 1907344 h 3482342"/>
              <a:gd name="connsiteX71" fmla="*/ 6651330 w 12192000"/>
              <a:gd name="connsiteY71" fmla="*/ 1922921 h 3482342"/>
              <a:gd name="connsiteX72" fmla="*/ 6622958 w 12192000"/>
              <a:gd name="connsiteY72" fmla="*/ 1936255 h 3482342"/>
              <a:gd name="connsiteX73" fmla="*/ 6522602 w 12192000"/>
              <a:gd name="connsiteY73" fmla="*/ 1954133 h 3482342"/>
              <a:gd name="connsiteX74" fmla="*/ 6444344 w 12192000"/>
              <a:gd name="connsiteY74" fmla="*/ 1969663 h 3482342"/>
              <a:gd name="connsiteX75" fmla="*/ 6409626 w 12192000"/>
              <a:gd name="connsiteY75" fmla="*/ 1978846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87205 w 12192000"/>
              <a:gd name="connsiteY79" fmla="*/ 2060048 h 3482342"/>
              <a:gd name="connsiteX80" fmla="*/ 6138780 w 12192000"/>
              <a:gd name="connsiteY80" fmla="*/ 2081918 h 3482342"/>
              <a:gd name="connsiteX81" fmla="*/ 6120125 w 12192000"/>
              <a:gd name="connsiteY81" fmla="*/ 2109475 h 3482342"/>
              <a:gd name="connsiteX82" fmla="*/ 6056576 w 12192000"/>
              <a:gd name="connsiteY82" fmla="*/ 2120066 h 3482342"/>
              <a:gd name="connsiteX83" fmla="*/ 5993794 w 12192000"/>
              <a:gd name="connsiteY83" fmla="*/ 2122569 h 3482342"/>
              <a:gd name="connsiteX84" fmla="*/ 5943601 w 12192000"/>
              <a:gd name="connsiteY84" fmla="*/ 2137719 h 3482342"/>
              <a:gd name="connsiteX85" fmla="*/ 5898141 w 12192000"/>
              <a:gd name="connsiteY85" fmla="*/ 2144806 h 3482342"/>
              <a:gd name="connsiteX86" fmla="*/ 5855337 w 12192000"/>
              <a:gd name="connsiteY86" fmla="*/ 2137719 h 3482342"/>
              <a:gd name="connsiteX87" fmla="*/ 5817682 w 12192000"/>
              <a:gd name="connsiteY87" fmla="*/ 2157358 h 3482342"/>
              <a:gd name="connsiteX88" fmla="*/ 5735300 w 12192000"/>
              <a:gd name="connsiteY88" fmla="*/ 2158902 h 3482342"/>
              <a:gd name="connsiteX89" fmla="*/ 5591469 w 12192000"/>
              <a:gd name="connsiteY89" fmla="*/ 2178389 h 3482342"/>
              <a:gd name="connsiteX90" fmla="*/ 5505818 w 12192000"/>
              <a:gd name="connsiteY90" fmla="*/ 2194207 h 3482342"/>
              <a:gd name="connsiteX91" fmla="*/ 5452860 w 12192000"/>
              <a:gd name="connsiteY91" fmla="*/ 2180085 h 3482342"/>
              <a:gd name="connsiteX92" fmla="*/ 5414282 w 12192000"/>
              <a:gd name="connsiteY92" fmla="*/ 2183070 h 3482342"/>
              <a:gd name="connsiteX93" fmla="*/ 5368369 w 12192000"/>
              <a:gd name="connsiteY93" fmla="*/ 2204272 h 3482342"/>
              <a:gd name="connsiteX94" fmla="*/ 5336354 w 12192000"/>
              <a:gd name="connsiteY94" fmla="*/ 2218920 h 3482342"/>
              <a:gd name="connsiteX95" fmla="*/ 5291263 w 12192000"/>
              <a:gd name="connsiteY95" fmla="*/ 2239182 h 3482342"/>
              <a:gd name="connsiteX96" fmla="*/ 5255152 w 12192000"/>
              <a:gd name="connsiteY96" fmla="*/ 2247164 h 3482342"/>
              <a:gd name="connsiteX97" fmla="*/ 5233796 w 12192000"/>
              <a:gd name="connsiteY97" fmla="*/ 2268260 h 3482342"/>
              <a:gd name="connsiteX98" fmla="*/ 5212786 w 12192000"/>
              <a:gd name="connsiteY98" fmla="*/ 2296592 h 3482342"/>
              <a:gd name="connsiteX99" fmla="*/ 5173523 w 12192000"/>
              <a:gd name="connsiteY99" fmla="*/ 2309057 h 3482342"/>
              <a:gd name="connsiteX100" fmla="*/ 5123830 w 12192000"/>
              <a:gd name="connsiteY100" fmla="*/ 2307070 h 3482342"/>
              <a:gd name="connsiteX101" fmla="*/ 5065426 w 12192000"/>
              <a:gd name="connsiteY101" fmla="*/ 2324076 h 3482342"/>
              <a:gd name="connsiteX102" fmla="*/ 4975908 w 12192000"/>
              <a:gd name="connsiteY102" fmla="*/ 2364128 h 3482342"/>
              <a:gd name="connsiteX103" fmla="*/ 4913723 w 12192000"/>
              <a:gd name="connsiteY103" fmla="*/ 2385265 h 3482342"/>
              <a:gd name="connsiteX104" fmla="*/ 4746485 w 12192000"/>
              <a:gd name="connsiteY104" fmla="*/ 2451769 h 3482342"/>
              <a:gd name="connsiteX105" fmla="*/ 4681588 w 12192000"/>
              <a:gd name="connsiteY105" fmla="*/ 2467494 h 3482342"/>
              <a:gd name="connsiteX106" fmla="*/ 1783655 w 12192000"/>
              <a:gd name="connsiteY106" fmla="*/ 3163860 h 3482342"/>
              <a:gd name="connsiteX107" fmla="*/ 1325955 w 12192000"/>
              <a:gd name="connsiteY107" fmla="*/ 3176692 h 3482342"/>
              <a:gd name="connsiteX108" fmla="*/ 1190384 w 12192000"/>
              <a:gd name="connsiteY108" fmla="*/ 3203504 h 3482342"/>
              <a:gd name="connsiteX109" fmla="*/ 1094537 w 12192000"/>
              <a:gd name="connsiteY109" fmla="*/ 3229469 h 3482342"/>
              <a:gd name="connsiteX110" fmla="*/ 779276 w 12192000"/>
              <a:gd name="connsiteY110" fmla="*/ 3327290 h 3482342"/>
              <a:gd name="connsiteX111" fmla="*/ 600378 w 12192000"/>
              <a:gd name="connsiteY111" fmla="*/ 3335250 h 3482342"/>
              <a:gd name="connsiteX112" fmla="*/ 493457 w 12192000"/>
              <a:gd name="connsiteY112" fmla="*/ 3365044 h 3482342"/>
              <a:gd name="connsiteX113" fmla="*/ 349402 w 12192000"/>
              <a:gd name="connsiteY113" fmla="*/ 3380897 h 3482342"/>
              <a:gd name="connsiteX114" fmla="*/ 192183 w 12192000"/>
              <a:gd name="connsiteY114" fmla="*/ 3460075 h 3482342"/>
              <a:gd name="connsiteX115" fmla="*/ 46713 w 12192000"/>
              <a:gd name="connsiteY115" fmla="*/ 3462986 h 3482342"/>
              <a:gd name="connsiteX116" fmla="*/ 2765 w 12192000"/>
              <a:gd name="connsiteY116" fmla="*/ 3480770 h 3482342"/>
              <a:gd name="connsiteX117" fmla="*/ 0 w 12192000"/>
              <a:gd name="connsiteY117" fmla="*/ 3482342 h 3482342"/>
              <a:gd name="connsiteX118" fmla="*/ 0 w 12192000"/>
              <a:gd name="connsiteY11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75804 w 12192000"/>
              <a:gd name="connsiteY19" fmla="*/ 1067977 h 3482342"/>
              <a:gd name="connsiteX20" fmla="*/ 11120819 w 12192000"/>
              <a:gd name="connsiteY20" fmla="*/ 1126133 h 3482342"/>
              <a:gd name="connsiteX21" fmla="*/ 11028687 w 12192000"/>
              <a:gd name="connsiteY21" fmla="*/ 1199018 h 3482342"/>
              <a:gd name="connsiteX22" fmla="*/ 10960443 w 12192000"/>
              <a:gd name="connsiteY22" fmla="*/ 1244502 h 3482342"/>
              <a:gd name="connsiteX23" fmla="*/ 10850998 w 12192000"/>
              <a:gd name="connsiteY23" fmla="*/ 1269215 h 3482342"/>
              <a:gd name="connsiteX24" fmla="*/ 10815658 w 12192000"/>
              <a:gd name="connsiteY24" fmla="*/ 1287849 h 3482342"/>
              <a:gd name="connsiteX25" fmla="*/ 10679906 w 12192000"/>
              <a:gd name="connsiteY25" fmla="*/ 1324988 h 3482342"/>
              <a:gd name="connsiteX26" fmla="*/ 10636304 w 12192000"/>
              <a:gd name="connsiteY26" fmla="*/ 1317928 h 3482342"/>
              <a:gd name="connsiteX27" fmla="*/ 10603863 w 12192000"/>
              <a:gd name="connsiteY27" fmla="*/ 1346886 h 3482342"/>
              <a:gd name="connsiteX28" fmla="*/ 10573203 w 12192000"/>
              <a:gd name="connsiteY28" fmla="*/ 1351996 h 3482342"/>
              <a:gd name="connsiteX29" fmla="*/ 10513263 w 12192000"/>
              <a:gd name="connsiteY29" fmla="*/ 1350756 h 3482342"/>
              <a:gd name="connsiteX30" fmla="*/ 10464012 w 12192000"/>
              <a:gd name="connsiteY30" fmla="*/ 1391778 h 3482342"/>
              <a:gd name="connsiteX31" fmla="*/ 10405409 w 12192000"/>
              <a:gd name="connsiteY31" fmla="*/ 1422789 h 3482342"/>
              <a:gd name="connsiteX32" fmla="*/ 10370530 w 12192000"/>
              <a:gd name="connsiteY32" fmla="*/ 1441596 h 3482342"/>
              <a:gd name="connsiteX33" fmla="*/ 10314361 w 12192000"/>
              <a:gd name="connsiteY33" fmla="*/ 1466924 h 3482342"/>
              <a:gd name="connsiteX34" fmla="*/ 10264922 w 12192000"/>
              <a:gd name="connsiteY34" fmla="*/ 1472107 h 3482342"/>
              <a:gd name="connsiteX35" fmla="*/ 10201385 w 12192000"/>
              <a:gd name="connsiteY35" fmla="*/ 1477515 h 3482342"/>
              <a:gd name="connsiteX36" fmla="*/ 10120184 w 12192000"/>
              <a:gd name="connsiteY36" fmla="*/ 1466924 h 3482342"/>
              <a:gd name="connsiteX37" fmla="*/ 10058690 w 12192000"/>
              <a:gd name="connsiteY37" fmla="*/ 1474888 h 3482342"/>
              <a:gd name="connsiteX38" fmla="*/ 10004424 w 12192000"/>
              <a:gd name="connsiteY38" fmla="*/ 1489801 h 3482342"/>
              <a:gd name="connsiteX39" fmla="*/ 9999951 w 12192000"/>
              <a:gd name="connsiteY39" fmla="*/ 1499127 h 3482342"/>
              <a:gd name="connsiteX40" fmla="*/ 9845462 w 12192000"/>
              <a:gd name="connsiteY40" fmla="*/ 1548192 h 3482342"/>
              <a:gd name="connsiteX41" fmla="*/ 9736156 w 12192000"/>
              <a:gd name="connsiteY41" fmla="*/ 1581928 h 3482342"/>
              <a:gd name="connsiteX42" fmla="*/ 9693355 w 12192000"/>
              <a:gd name="connsiteY42" fmla="*/ 1602632 h 3482342"/>
              <a:gd name="connsiteX43" fmla="*/ 9664242 w 12192000"/>
              <a:gd name="connsiteY43" fmla="*/ 1622075 h 3482342"/>
              <a:gd name="connsiteX44" fmla="*/ 9579195 w 12192000"/>
              <a:gd name="connsiteY44" fmla="*/ 1648017 h 3482342"/>
              <a:gd name="connsiteX45" fmla="*/ 9433652 w 12192000"/>
              <a:gd name="connsiteY45" fmla="*/ 1681174 h 3482342"/>
              <a:gd name="connsiteX46" fmla="*/ 9403775 w 12192000"/>
              <a:gd name="connsiteY46" fmla="*/ 1690403 h 3482342"/>
              <a:gd name="connsiteX47" fmla="*/ 9382503 w 12192000"/>
              <a:gd name="connsiteY47" fmla="*/ 1706957 h 3482342"/>
              <a:gd name="connsiteX48" fmla="*/ 9381410 w 12192000"/>
              <a:gd name="connsiteY48" fmla="*/ 1718312 h 3482342"/>
              <a:gd name="connsiteX49" fmla="*/ 9365685 w 12192000"/>
              <a:gd name="connsiteY49" fmla="*/ 1724772 h 3482342"/>
              <a:gd name="connsiteX50" fmla="*/ 9278020 w 12192000"/>
              <a:gd name="connsiteY50" fmla="*/ 1741161 h 3482342"/>
              <a:gd name="connsiteX51" fmla="*/ 9217145 w 12192000"/>
              <a:gd name="connsiteY51" fmla="*/ 1771195 h 3482342"/>
              <a:gd name="connsiteX52" fmla="*/ 8955875 w 12192000"/>
              <a:gd name="connsiteY52" fmla="*/ 1796806 h 3482342"/>
              <a:gd name="connsiteX53" fmla="*/ 8648415 w 12192000"/>
              <a:gd name="connsiteY53" fmla="*/ 1878623 h 3482342"/>
              <a:gd name="connsiteX54" fmla="*/ 8495949 w 12192000"/>
              <a:gd name="connsiteY54" fmla="*/ 1902425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41837 w 12192000"/>
              <a:gd name="connsiteY65" fmla="*/ 1840640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686657 w 12192000"/>
              <a:gd name="connsiteY71" fmla="*/ 1907344 h 3482342"/>
              <a:gd name="connsiteX72" fmla="*/ 6651330 w 12192000"/>
              <a:gd name="connsiteY72" fmla="*/ 1922921 h 3482342"/>
              <a:gd name="connsiteX73" fmla="*/ 6622958 w 12192000"/>
              <a:gd name="connsiteY73" fmla="*/ 1936255 h 3482342"/>
              <a:gd name="connsiteX74" fmla="*/ 6522602 w 12192000"/>
              <a:gd name="connsiteY74" fmla="*/ 1954133 h 3482342"/>
              <a:gd name="connsiteX75" fmla="*/ 6444344 w 12192000"/>
              <a:gd name="connsiteY75" fmla="*/ 1969663 h 3482342"/>
              <a:gd name="connsiteX76" fmla="*/ 6409626 w 12192000"/>
              <a:gd name="connsiteY76" fmla="*/ 1978846 h 3482342"/>
              <a:gd name="connsiteX77" fmla="*/ 6333446 w 12192000"/>
              <a:gd name="connsiteY77" fmla="*/ 1997163 h 3482342"/>
              <a:gd name="connsiteX78" fmla="*/ 6294933 w 12192000"/>
              <a:gd name="connsiteY78" fmla="*/ 2019412 h 3482342"/>
              <a:gd name="connsiteX79" fmla="*/ 6238719 w 12192000"/>
              <a:gd name="connsiteY79" fmla="*/ 2042547 h 3482342"/>
              <a:gd name="connsiteX80" fmla="*/ 6187205 w 12192000"/>
              <a:gd name="connsiteY80" fmla="*/ 2060048 h 3482342"/>
              <a:gd name="connsiteX81" fmla="*/ 6138780 w 12192000"/>
              <a:gd name="connsiteY81" fmla="*/ 2081918 h 3482342"/>
              <a:gd name="connsiteX82" fmla="*/ 6120125 w 12192000"/>
              <a:gd name="connsiteY82" fmla="*/ 2109475 h 3482342"/>
              <a:gd name="connsiteX83" fmla="*/ 6056576 w 12192000"/>
              <a:gd name="connsiteY83" fmla="*/ 2120066 h 3482342"/>
              <a:gd name="connsiteX84" fmla="*/ 5993794 w 12192000"/>
              <a:gd name="connsiteY84" fmla="*/ 2122569 h 3482342"/>
              <a:gd name="connsiteX85" fmla="*/ 5943601 w 12192000"/>
              <a:gd name="connsiteY85" fmla="*/ 2137719 h 3482342"/>
              <a:gd name="connsiteX86" fmla="*/ 5898141 w 12192000"/>
              <a:gd name="connsiteY86" fmla="*/ 2144806 h 3482342"/>
              <a:gd name="connsiteX87" fmla="*/ 5855337 w 12192000"/>
              <a:gd name="connsiteY87" fmla="*/ 2137719 h 3482342"/>
              <a:gd name="connsiteX88" fmla="*/ 5817682 w 12192000"/>
              <a:gd name="connsiteY88" fmla="*/ 2157358 h 3482342"/>
              <a:gd name="connsiteX89" fmla="*/ 5735300 w 12192000"/>
              <a:gd name="connsiteY89" fmla="*/ 2158902 h 3482342"/>
              <a:gd name="connsiteX90" fmla="*/ 5591469 w 12192000"/>
              <a:gd name="connsiteY90" fmla="*/ 2178389 h 3482342"/>
              <a:gd name="connsiteX91" fmla="*/ 5505818 w 12192000"/>
              <a:gd name="connsiteY91" fmla="*/ 2194207 h 3482342"/>
              <a:gd name="connsiteX92" fmla="*/ 5452860 w 12192000"/>
              <a:gd name="connsiteY92" fmla="*/ 2180085 h 3482342"/>
              <a:gd name="connsiteX93" fmla="*/ 5414282 w 12192000"/>
              <a:gd name="connsiteY93" fmla="*/ 2183070 h 3482342"/>
              <a:gd name="connsiteX94" fmla="*/ 5368369 w 12192000"/>
              <a:gd name="connsiteY94" fmla="*/ 2204272 h 3482342"/>
              <a:gd name="connsiteX95" fmla="*/ 5336354 w 12192000"/>
              <a:gd name="connsiteY95" fmla="*/ 2218920 h 3482342"/>
              <a:gd name="connsiteX96" fmla="*/ 5291263 w 12192000"/>
              <a:gd name="connsiteY96" fmla="*/ 2239182 h 3482342"/>
              <a:gd name="connsiteX97" fmla="*/ 5255152 w 12192000"/>
              <a:gd name="connsiteY97" fmla="*/ 2247164 h 3482342"/>
              <a:gd name="connsiteX98" fmla="*/ 5233796 w 12192000"/>
              <a:gd name="connsiteY98" fmla="*/ 2268260 h 3482342"/>
              <a:gd name="connsiteX99" fmla="*/ 5212786 w 12192000"/>
              <a:gd name="connsiteY99" fmla="*/ 2296592 h 3482342"/>
              <a:gd name="connsiteX100" fmla="*/ 5173523 w 12192000"/>
              <a:gd name="connsiteY100" fmla="*/ 2309057 h 3482342"/>
              <a:gd name="connsiteX101" fmla="*/ 5123830 w 12192000"/>
              <a:gd name="connsiteY101" fmla="*/ 2307070 h 3482342"/>
              <a:gd name="connsiteX102" fmla="*/ 5065426 w 12192000"/>
              <a:gd name="connsiteY102" fmla="*/ 2324076 h 3482342"/>
              <a:gd name="connsiteX103" fmla="*/ 4975908 w 12192000"/>
              <a:gd name="connsiteY103" fmla="*/ 2364128 h 3482342"/>
              <a:gd name="connsiteX104" fmla="*/ 4913723 w 12192000"/>
              <a:gd name="connsiteY104" fmla="*/ 2385265 h 3482342"/>
              <a:gd name="connsiteX105" fmla="*/ 4746485 w 12192000"/>
              <a:gd name="connsiteY105" fmla="*/ 2451769 h 3482342"/>
              <a:gd name="connsiteX106" fmla="*/ 4681588 w 12192000"/>
              <a:gd name="connsiteY106" fmla="*/ 2467494 h 3482342"/>
              <a:gd name="connsiteX107" fmla="*/ 1783655 w 12192000"/>
              <a:gd name="connsiteY107" fmla="*/ 3163860 h 3482342"/>
              <a:gd name="connsiteX108" fmla="*/ 1325955 w 12192000"/>
              <a:gd name="connsiteY108" fmla="*/ 3176692 h 3482342"/>
              <a:gd name="connsiteX109" fmla="*/ 1190384 w 12192000"/>
              <a:gd name="connsiteY109" fmla="*/ 3203504 h 3482342"/>
              <a:gd name="connsiteX110" fmla="*/ 1094537 w 12192000"/>
              <a:gd name="connsiteY110" fmla="*/ 3229469 h 3482342"/>
              <a:gd name="connsiteX111" fmla="*/ 779276 w 12192000"/>
              <a:gd name="connsiteY111" fmla="*/ 3327290 h 3482342"/>
              <a:gd name="connsiteX112" fmla="*/ 600378 w 12192000"/>
              <a:gd name="connsiteY112" fmla="*/ 3335250 h 3482342"/>
              <a:gd name="connsiteX113" fmla="*/ 493457 w 12192000"/>
              <a:gd name="connsiteY113" fmla="*/ 3365044 h 3482342"/>
              <a:gd name="connsiteX114" fmla="*/ 349402 w 12192000"/>
              <a:gd name="connsiteY114" fmla="*/ 3380897 h 3482342"/>
              <a:gd name="connsiteX115" fmla="*/ 192183 w 12192000"/>
              <a:gd name="connsiteY115" fmla="*/ 3460075 h 3482342"/>
              <a:gd name="connsiteX116" fmla="*/ 46713 w 12192000"/>
              <a:gd name="connsiteY116" fmla="*/ 3462986 h 3482342"/>
              <a:gd name="connsiteX117" fmla="*/ 2765 w 12192000"/>
              <a:gd name="connsiteY117" fmla="*/ 3480770 h 3482342"/>
              <a:gd name="connsiteX118" fmla="*/ 0 w 12192000"/>
              <a:gd name="connsiteY118" fmla="*/ 3482342 h 3482342"/>
              <a:gd name="connsiteX119" fmla="*/ 0 w 12192000"/>
              <a:gd name="connsiteY11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6987 w 12192000"/>
              <a:gd name="connsiteY18" fmla="*/ 1000897 h 3482342"/>
              <a:gd name="connsiteX19" fmla="*/ 11193568 w 12192000"/>
              <a:gd name="connsiteY19" fmla="*/ 1039464 h 3482342"/>
              <a:gd name="connsiteX20" fmla="*/ 11175804 w 12192000"/>
              <a:gd name="connsiteY20" fmla="*/ 1067977 h 3482342"/>
              <a:gd name="connsiteX21" fmla="*/ 11120819 w 12192000"/>
              <a:gd name="connsiteY21" fmla="*/ 1126133 h 3482342"/>
              <a:gd name="connsiteX22" fmla="*/ 11028687 w 12192000"/>
              <a:gd name="connsiteY22" fmla="*/ 1199018 h 3482342"/>
              <a:gd name="connsiteX23" fmla="*/ 10960443 w 12192000"/>
              <a:gd name="connsiteY23" fmla="*/ 1244502 h 3482342"/>
              <a:gd name="connsiteX24" fmla="*/ 10850998 w 12192000"/>
              <a:gd name="connsiteY24" fmla="*/ 1269215 h 3482342"/>
              <a:gd name="connsiteX25" fmla="*/ 10815658 w 12192000"/>
              <a:gd name="connsiteY25" fmla="*/ 1287849 h 3482342"/>
              <a:gd name="connsiteX26" fmla="*/ 10679906 w 12192000"/>
              <a:gd name="connsiteY26" fmla="*/ 1324988 h 3482342"/>
              <a:gd name="connsiteX27" fmla="*/ 10636304 w 12192000"/>
              <a:gd name="connsiteY27" fmla="*/ 1317928 h 3482342"/>
              <a:gd name="connsiteX28" fmla="*/ 10603863 w 12192000"/>
              <a:gd name="connsiteY28" fmla="*/ 1346886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314361 w 12192000"/>
              <a:gd name="connsiteY34" fmla="*/ 1466924 h 3482342"/>
              <a:gd name="connsiteX35" fmla="*/ 10264922 w 12192000"/>
              <a:gd name="connsiteY35" fmla="*/ 1472107 h 3482342"/>
              <a:gd name="connsiteX36" fmla="*/ 10201385 w 12192000"/>
              <a:gd name="connsiteY36" fmla="*/ 1477515 h 3482342"/>
              <a:gd name="connsiteX37" fmla="*/ 10120184 w 12192000"/>
              <a:gd name="connsiteY37" fmla="*/ 1466924 h 3482342"/>
              <a:gd name="connsiteX38" fmla="*/ 10058690 w 12192000"/>
              <a:gd name="connsiteY38" fmla="*/ 1474888 h 3482342"/>
              <a:gd name="connsiteX39" fmla="*/ 10004424 w 12192000"/>
              <a:gd name="connsiteY39" fmla="*/ 1489801 h 3482342"/>
              <a:gd name="connsiteX40" fmla="*/ 9999951 w 12192000"/>
              <a:gd name="connsiteY40" fmla="*/ 1499127 h 3482342"/>
              <a:gd name="connsiteX41" fmla="*/ 9845462 w 12192000"/>
              <a:gd name="connsiteY41" fmla="*/ 1548192 h 3482342"/>
              <a:gd name="connsiteX42" fmla="*/ 9736156 w 12192000"/>
              <a:gd name="connsiteY42" fmla="*/ 1581928 h 3482342"/>
              <a:gd name="connsiteX43" fmla="*/ 9693355 w 12192000"/>
              <a:gd name="connsiteY43" fmla="*/ 1602632 h 3482342"/>
              <a:gd name="connsiteX44" fmla="*/ 9664242 w 12192000"/>
              <a:gd name="connsiteY44" fmla="*/ 1622075 h 3482342"/>
              <a:gd name="connsiteX45" fmla="*/ 9579195 w 12192000"/>
              <a:gd name="connsiteY45" fmla="*/ 1648017 h 3482342"/>
              <a:gd name="connsiteX46" fmla="*/ 9433652 w 12192000"/>
              <a:gd name="connsiteY46" fmla="*/ 1681174 h 3482342"/>
              <a:gd name="connsiteX47" fmla="*/ 9403775 w 12192000"/>
              <a:gd name="connsiteY47" fmla="*/ 1690403 h 3482342"/>
              <a:gd name="connsiteX48" fmla="*/ 9382503 w 12192000"/>
              <a:gd name="connsiteY48" fmla="*/ 1706957 h 3482342"/>
              <a:gd name="connsiteX49" fmla="*/ 9381410 w 12192000"/>
              <a:gd name="connsiteY49" fmla="*/ 1718312 h 3482342"/>
              <a:gd name="connsiteX50" fmla="*/ 9365685 w 12192000"/>
              <a:gd name="connsiteY50" fmla="*/ 1724772 h 3482342"/>
              <a:gd name="connsiteX51" fmla="*/ 9278020 w 12192000"/>
              <a:gd name="connsiteY51" fmla="*/ 1741161 h 3482342"/>
              <a:gd name="connsiteX52" fmla="*/ 9217145 w 12192000"/>
              <a:gd name="connsiteY52" fmla="*/ 1771195 h 3482342"/>
              <a:gd name="connsiteX53" fmla="*/ 8955875 w 12192000"/>
              <a:gd name="connsiteY53" fmla="*/ 1796806 h 3482342"/>
              <a:gd name="connsiteX54" fmla="*/ 8648415 w 12192000"/>
              <a:gd name="connsiteY54" fmla="*/ 1878623 h 3482342"/>
              <a:gd name="connsiteX55" fmla="*/ 8495949 w 12192000"/>
              <a:gd name="connsiteY55" fmla="*/ 1902425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41837 w 12192000"/>
              <a:gd name="connsiteY66" fmla="*/ 1840640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686657 w 12192000"/>
              <a:gd name="connsiteY72" fmla="*/ 1907344 h 3482342"/>
              <a:gd name="connsiteX73" fmla="*/ 6651330 w 12192000"/>
              <a:gd name="connsiteY73" fmla="*/ 1922921 h 3482342"/>
              <a:gd name="connsiteX74" fmla="*/ 6622958 w 12192000"/>
              <a:gd name="connsiteY74" fmla="*/ 1936255 h 3482342"/>
              <a:gd name="connsiteX75" fmla="*/ 6522602 w 12192000"/>
              <a:gd name="connsiteY75" fmla="*/ 1954133 h 3482342"/>
              <a:gd name="connsiteX76" fmla="*/ 6444344 w 12192000"/>
              <a:gd name="connsiteY76" fmla="*/ 1969663 h 3482342"/>
              <a:gd name="connsiteX77" fmla="*/ 6409626 w 12192000"/>
              <a:gd name="connsiteY77" fmla="*/ 1978846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87205 w 12192000"/>
              <a:gd name="connsiteY81" fmla="*/ 2060048 h 3482342"/>
              <a:gd name="connsiteX82" fmla="*/ 6138780 w 12192000"/>
              <a:gd name="connsiteY82" fmla="*/ 2081918 h 3482342"/>
              <a:gd name="connsiteX83" fmla="*/ 6120125 w 12192000"/>
              <a:gd name="connsiteY83" fmla="*/ 2109475 h 3482342"/>
              <a:gd name="connsiteX84" fmla="*/ 6056576 w 12192000"/>
              <a:gd name="connsiteY84" fmla="*/ 2120066 h 3482342"/>
              <a:gd name="connsiteX85" fmla="*/ 5993794 w 12192000"/>
              <a:gd name="connsiteY85" fmla="*/ 2122569 h 3482342"/>
              <a:gd name="connsiteX86" fmla="*/ 5943601 w 12192000"/>
              <a:gd name="connsiteY86" fmla="*/ 2137719 h 3482342"/>
              <a:gd name="connsiteX87" fmla="*/ 5898141 w 12192000"/>
              <a:gd name="connsiteY87" fmla="*/ 2144806 h 3482342"/>
              <a:gd name="connsiteX88" fmla="*/ 5855337 w 12192000"/>
              <a:gd name="connsiteY88" fmla="*/ 2137719 h 3482342"/>
              <a:gd name="connsiteX89" fmla="*/ 5817682 w 12192000"/>
              <a:gd name="connsiteY89" fmla="*/ 2157358 h 3482342"/>
              <a:gd name="connsiteX90" fmla="*/ 5735300 w 12192000"/>
              <a:gd name="connsiteY90" fmla="*/ 2158902 h 3482342"/>
              <a:gd name="connsiteX91" fmla="*/ 5591469 w 12192000"/>
              <a:gd name="connsiteY91" fmla="*/ 2178389 h 3482342"/>
              <a:gd name="connsiteX92" fmla="*/ 5505818 w 12192000"/>
              <a:gd name="connsiteY92" fmla="*/ 2194207 h 3482342"/>
              <a:gd name="connsiteX93" fmla="*/ 5452860 w 12192000"/>
              <a:gd name="connsiteY93" fmla="*/ 2180085 h 3482342"/>
              <a:gd name="connsiteX94" fmla="*/ 5414282 w 12192000"/>
              <a:gd name="connsiteY94" fmla="*/ 2183070 h 3482342"/>
              <a:gd name="connsiteX95" fmla="*/ 5368369 w 12192000"/>
              <a:gd name="connsiteY95" fmla="*/ 2204272 h 3482342"/>
              <a:gd name="connsiteX96" fmla="*/ 5336354 w 12192000"/>
              <a:gd name="connsiteY96" fmla="*/ 2218920 h 3482342"/>
              <a:gd name="connsiteX97" fmla="*/ 5291263 w 12192000"/>
              <a:gd name="connsiteY97" fmla="*/ 2239182 h 3482342"/>
              <a:gd name="connsiteX98" fmla="*/ 5255152 w 12192000"/>
              <a:gd name="connsiteY98" fmla="*/ 2247164 h 3482342"/>
              <a:gd name="connsiteX99" fmla="*/ 5233796 w 12192000"/>
              <a:gd name="connsiteY99" fmla="*/ 2268260 h 3482342"/>
              <a:gd name="connsiteX100" fmla="*/ 5212786 w 12192000"/>
              <a:gd name="connsiteY100" fmla="*/ 2296592 h 3482342"/>
              <a:gd name="connsiteX101" fmla="*/ 5173523 w 12192000"/>
              <a:gd name="connsiteY101" fmla="*/ 2309057 h 3482342"/>
              <a:gd name="connsiteX102" fmla="*/ 5123830 w 12192000"/>
              <a:gd name="connsiteY102" fmla="*/ 2307070 h 3482342"/>
              <a:gd name="connsiteX103" fmla="*/ 5065426 w 12192000"/>
              <a:gd name="connsiteY103" fmla="*/ 2324076 h 3482342"/>
              <a:gd name="connsiteX104" fmla="*/ 4975908 w 12192000"/>
              <a:gd name="connsiteY104" fmla="*/ 2364128 h 3482342"/>
              <a:gd name="connsiteX105" fmla="*/ 4913723 w 12192000"/>
              <a:gd name="connsiteY105" fmla="*/ 2385265 h 3482342"/>
              <a:gd name="connsiteX106" fmla="*/ 4746485 w 12192000"/>
              <a:gd name="connsiteY106" fmla="*/ 2451769 h 3482342"/>
              <a:gd name="connsiteX107" fmla="*/ 4681588 w 12192000"/>
              <a:gd name="connsiteY107" fmla="*/ 2467494 h 3482342"/>
              <a:gd name="connsiteX108" fmla="*/ 1783655 w 12192000"/>
              <a:gd name="connsiteY108" fmla="*/ 3163860 h 3482342"/>
              <a:gd name="connsiteX109" fmla="*/ 1325955 w 12192000"/>
              <a:gd name="connsiteY109" fmla="*/ 3176692 h 3482342"/>
              <a:gd name="connsiteX110" fmla="*/ 1190384 w 12192000"/>
              <a:gd name="connsiteY110" fmla="*/ 3203504 h 3482342"/>
              <a:gd name="connsiteX111" fmla="*/ 1094537 w 12192000"/>
              <a:gd name="connsiteY111" fmla="*/ 3229469 h 3482342"/>
              <a:gd name="connsiteX112" fmla="*/ 779276 w 12192000"/>
              <a:gd name="connsiteY112" fmla="*/ 3327290 h 3482342"/>
              <a:gd name="connsiteX113" fmla="*/ 600378 w 12192000"/>
              <a:gd name="connsiteY113" fmla="*/ 3335250 h 3482342"/>
              <a:gd name="connsiteX114" fmla="*/ 493457 w 12192000"/>
              <a:gd name="connsiteY114" fmla="*/ 3365044 h 3482342"/>
              <a:gd name="connsiteX115" fmla="*/ 349402 w 12192000"/>
              <a:gd name="connsiteY115" fmla="*/ 3380897 h 3482342"/>
              <a:gd name="connsiteX116" fmla="*/ 192183 w 12192000"/>
              <a:gd name="connsiteY116" fmla="*/ 3460075 h 3482342"/>
              <a:gd name="connsiteX117" fmla="*/ 46713 w 12192000"/>
              <a:gd name="connsiteY117" fmla="*/ 3462986 h 3482342"/>
              <a:gd name="connsiteX118" fmla="*/ 2765 w 12192000"/>
              <a:gd name="connsiteY118" fmla="*/ 3480770 h 3482342"/>
              <a:gd name="connsiteX119" fmla="*/ 0 w 12192000"/>
              <a:gd name="connsiteY119" fmla="*/ 3482342 h 3482342"/>
              <a:gd name="connsiteX120" fmla="*/ 0 w 12192000"/>
              <a:gd name="connsiteY12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313493 w 12192000"/>
              <a:gd name="connsiteY17" fmla="*/ 880860 h 3482342"/>
              <a:gd name="connsiteX18" fmla="*/ 11228040 w 12192000"/>
              <a:gd name="connsiteY18" fmla="*/ 958953 h 3482342"/>
              <a:gd name="connsiteX19" fmla="*/ 11196987 w 12192000"/>
              <a:gd name="connsiteY19" fmla="*/ 1000897 h 3482342"/>
              <a:gd name="connsiteX20" fmla="*/ 11193568 w 12192000"/>
              <a:gd name="connsiteY20" fmla="*/ 1039464 h 3482342"/>
              <a:gd name="connsiteX21" fmla="*/ 11175804 w 12192000"/>
              <a:gd name="connsiteY21" fmla="*/ 1067977 h 3482342"/>
              <a:gd name="connsiteX22" fmla="*/ 11120819 w 12192000"/>
              <a:gd name="connsiteY22" fmla="*/ 1126133 h 3482342"/>
              <a:gd name="connsiteX23" fmla="*/ 11028687 w 12192000"/>
              <a:gd name="connsiteY23" fmla="*/ 1199018 h 3482342"/>
              <a:gd name="connsiteX24" fmla="*/ 10960443 w 12192000"/>
              <a:gd name="connsiteY24" fmla="*/ 1244502 h 3482342"/>
              <a:gd name="connsiteX25" fmla="*/ 10850998 w 12192000"/>
              <a:gd name="connsiteY25" fmla="*/ 1269215 h 3482342"/>
              <a:gd name="connsiteX26" fmla="*/ 10815658 w 12192000"/>
              <a:gd name="connsiteY26" fmla="*/ 1287849 h 3482342"/>
              <a:gd name="connsiteX27" fmla="*/ 10679906 w 12192000"/>
              <a:gd name="connsiteY27" fmla="*/ 1324988 h 3482342"/>
              <a:gd name="connsiteX28" fmla="*/ 10636304 w 12192000"/>
              <a:gd name="connsiteY28" fmla="*/ 1317928 h 3482342"/>
              <a:gd name="connsiteX29" fmla="*/ 10603863 w 12192000"/>
              <a:gd name="connsiteY29" fmla="*/ 1346886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314361 w 12192000"/>
              <a:gd name="connsiteY35" fmla="*/ 1466924 h 3482342"/>
              <a:gd name="connsiteX36" fmla="*/ 10264922 w 12192000"/>
              <a:gd name="connsiteY36" fmla="*/ 1472107 h 3482342"/>
              <a:gd name="connsiteX37" fmla="*/ 10201385 w 12192000"/>
              <a:gd name="connsiteY37" fmla="*/ 1477515 h 3482342"/>
              <a:gd name="connsiteX38" fmla="*/ 10120184 w 12192000"/>
              <a:gd name="connsiteY38" fmla="*/ 1466924 h 3482342"/>
              <a:gd name="connsiteX39" fmla="*/ 10058690 w 12192000"/>
              <a:gd name="connsiteY39" fmla="*/ 1474888 h 3482342"/>
              <a:gd name="connsiteX40" fmla="*/ 10004424 w 12192000"/>
              <a:gd name="connsiteY40" fmla="*/ 1489801 h 3482342"/>
              <a:gd name="connsiteX41" fmla="*/ 9999951 w 12192000"/>
              <a:gd name="connsiteY41" fmla="*/ 1499127 h 3482342"/>
              <a:gd name="connsiteX42" fmla="*/ 9845462 w 12192000"/>
              <a:gd name="connsiteY42" fmla="*/ 1548192 h 3482342"/>
              <a:gd name="connsiteX43" fmla="*/ 9736156 w 12192000"/>
              <a:gd name="connsiteY43" fmla="*/ 1581928 h 3482342"/>
              <a:gd name="connsiteX44" fmla="*/ 9693355 w 12192000"/>
              <a:gd name="connsiteY44" fmla="*/ 1602632 h 3482342"/>
              <a:gd name="connsiteX45" fmla="*/ 9664242 w 12192000"/>
              <a:gd name="connsiteY45" fmla="*/ 1622075 h 3482342"/>
              <a:gd name="connsiteX46" fmla="*/ 9579195 w 12192000"/>
              <a:gd name="connsiteY46" fmla="*/ 1648017 h 3482342"/>
              <a:gd name="connsiteX47" fmla="*/ 9433652 w 12192000"/>
              <a:gd name="connsiteY47" fmla="*/ 1681174 h 3482342"/>
              <a:gd name="connsiteX48" fmla="*/ 9403775 w 12192000"/>
              <a:gd name="connsiteY48" fmla="*/ 1690403 h 3482342"/>
              <a:gd name="connsiteX49" fmla="*/ 9382503 w 12192000"/>
              <a:gd name="connsiteY49" fmla="*/ 1706957 h 3482342"/>
              <a:gd name="connsiteX50" fmla="*/ 9381410 w 12192000"/>
              <a:gd name="connsiteY50" fmla="*/ 1718312 h 3482342"/>
              <a:gd name="connsiteX51" fmla="*/ 9365685 w 12192000"/>
              <a:gd name="connsiteY51" fmla="*/ 1724772 h 3482342"/>
              <a:gd name="connsiteX52" fmla="*/ 9278020 w 12192000"/>
              <a:gd name="connsiteY52" fmla="*/ 1741161 h 3482342"/>
              <a:gd name="connsiteX53" fmla="*/ 9217145 w 12192000"/>
              <a:gd name="connsiteY53" fmla="*/ 1771195 h 3482342"/>
              <a:gd name="connsiteX54" fmla="*/ 8955875 w 12192000"/>
              <a:gd name="connsiteY54" fmla="*/ 1796806 h 3482342"/>
              <a:gd name="connsiteX55" fmla="*/ 8648415 w 12192000"/>
              <a:gd name="connsiteY55" fmla="*/ 1878623 h 3482342"/>
              <a:gd name="connsiteX56" fmla="*/ 8495949 w 12192000"/>
              <a:gd name="connsiteY56" fmla="*/ 1902425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41837 w 12192000"/>
              <a:gd name="connsiteY67" fmla="*/ 1840640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686657 w 12192000"/>
              <a:gd name="connsiteY73" fmla="*/ 1907344 h 3482342"/>
              <a:gd name="connsiteX74" fmla="*/ 6651330 w 12192000"/>
              <a:gd name="connsiteY74" fmla="*/ 1922921 h 3482342"/>
              <a:gd name="connsiteX75" fmla="*/ 6622958 w 12192000"/>
              <a:gd name="connsiteY75" fmla="*/ 1936255 h 3482342"/>
              <a:gd name="connsiteX76" fmla="*/ 6522602 w 12192000"/>
              <a:gd name="connsiteY76" fmla="*/ 1954133 h 3482342"/>
              <a:gd name="connsiteX77" fmla="*/ 6444344 w 12192000"/>
              <a:gd name="connsiteY77" fmla="*/ 1969663 h 3482342"/>
              <a:gd name="connsiteX78" fmla="*/ 6409626 w 12192000"/>
              <a:gd name="connsiteY78" fmla="*/ 1978846 h 3482342"/>
              <a:gd name="connsiteX79" fmla="*/ 6333446 w 12192000"/>
              <a:gd name="connsiteY79" fmla="*/ 1997163 h 3482342"/>
              <a:gd name="connsiteX80" fmla="*/ 6294933 w 12192000"/>
              <a:gd name="connsiteY80" fmla="*/ 2019412 h 3482342"/>
              <a:gd name="connsiteX81" fmla="*/ 6238719 w 12192000"/>
              <a:gd name="connsiteY81" fmla="*/ 2042547 h 3482342"/>
              <a:gd name="connsiteX82" fmla="*/ 6187205 w 12192000"/>
              <a:gd name="connsiteY82" fmla="*/ 2060048 h 3482342"/>
              <a:gd name="connsiteX83" fmla="*/ 6138780 w 12192000"/>
              <a:gd name="connsiteY83" fmla="*/ 2081918 h 3482342"/>
              <a:gd name="connsiteX84" fmla="*/ 6120125 w 12192000"/>
              <a:gd name="connsiteY84" fmla="*/ 2109475 h 3482342"/>
              <a:gd name="connsiteX85" fmla="*/ 6056576 w 12192000"/>
              <a:gd name="connsiteY85" fmla="*/ 2120066 h 3482342"/>
              <a:gd name="connsiteX86" fmla="*/ 5993794 w 12192000"/>
              <a:gd name="connsiteY86" fmla="*/ 2122569 h 3482342"/>
              <a:gd name="connsiteX87" fmla="*/ 5943601 w 12192000"/>
              <a:gd name="connsiteY87" fmla="*/ 2137719 h 3482342"/>
              <a:gd name="connsiteX88" fmla="*/ 5898141 w 12192000"/>
              <a:gd name="connsiteY88" fmla="*/ 2144806 h 3482342"/>
              <a:gd name="connsiteX89" fmla="*/ 5855337 w 12192000"/>
              <a:gd name="connsiteY89" fmla="*/ 2137719 h 3482342"/>
              <a:gd name="connsiteX90" fmla="*/ 5817682 w 12192000"/>
              <a:gd name="connsiteY90" fmla="*/ 2157358 h 3482342"/>
              <a:gd name="connsiteX91" fmla="*/ 5735300 w 12192000"/>
              <a:gd name="connsiteY91" fmla="*/ 2158902 h 3482342"/>
              <a:gd name="connsiteX92" fmla="*/ 5591469 w 12192000"/>
              <a:gd name="connsiteY92" fmla="*/ 2178389 h 3482342"/>
              <a:gd name="connsiteX93" fmla="*/ 5505818 w 12192000"/>
              <a:gd name="connsiteY93" fmla="*/ 2194207 h 3482342"/>
              <a:gd name="connsiteX94" fmla="*/ 5452860 w 12192000"/>
              <a:gd name="connsiteY94" fmla="*/ 2180085 h 3482342"/>
              <a:gd name="connsiteX95" fmla="*/ 5414282 w 12192000"/>
              <a:gd name="connsiteY95" fmla="*/ 2183070 h 3482342"/>
              <a:gd name="connsiteX96" fmla="*/ 5368369 w 12192000"/>
              <a:gd name="connsiteY96" fmla="*/ 2204272 h 3482342"/>
              <a:gd name="connsiteX97" fmla="*/ 5336354 w 12192000"/>
              <a:gd name="connsiteY97" fmla="*/ 2218920 h 3482342"/>
              <a:gd name="connsiteX98" fmla="*/ 5291263 w 12192000"/>
              <a:gd name="connsiteY98" fmla="*/ 2239182 h 3482342"/>
              <a:gd name="connsiteX99" fmla="*/ 5255152 w 12192000"/>
              <a:gd name="connsiteY99" fmla="*/ 2247164 h 3482342"/>
              <a:gd name="connsiteX100" fmla="*/ 5233796 w 12192000"/>
              <a:gd name="connsiteY100" fmla="*/ 2268260 h 3482342"/>
              <a:gd name="connsiteX101" fmla="*/ 5212786 w 12192000"/>
              <a:gd name="connsiteY101" fmla="*/ 2296592 h 3482342"/>
              <a:gd name="connsiteX102" fmla="*/ 5173523 w 12192000"/>
              <a:gd name="connsiteY102" fmla="*/ 2309057 h 3482342"/>
              <a:gd name="connsiteX103" fmla="*/ 5123830 w 12192000"/>
              <a:gd name="connsiteY103" fmla="*/ 2307070 h 3482342"/>
              <a:gd name="connsiteX104" fmla="*/ 5065426 w 12192000"/>
              <a:gd name="connsiteY104" fmla="*/ 2324076 h 3482342"/>
              <a:gd name="connsiteX105" fmla="*/ 4975908 w 12192000"/>
              <a:gd name="connsiteY105" fmla="*/ 2364128 h 3482342"/>
              <a:gd name="connsiteX106" fmla="*/ 4913723 w 12192000"/>
              <a:gd name="connsiteY106" fmla="*/ 2385265 h 3482342"/>
              <a:gd name="connsiteX107" fmla="*/ 4746485 w 12192000"/>
              <a:gd name="connsiteY107" fmla="*/ 2451769 h 3482342"/>
              <a:gd name="connsiteX108" fmla="*/ 4681588 w 12192000"/>
              <a:gd name="connsiteY108" fmla="*/ 2467494 h 3482342"/>
              <a:gd name="connsiteX109" fmla="*/ 1783655 w 12192000"/>
              <a:gd name="connsiteY109" fmla="*/ 3163860 h 3482342"/>
              <a:gd name="connsiteX110" fmla="*/ 1325955 w 12192000"/>
              <a:gd name="connsiteY110" fmla="*/ 3176692 h 3482342"/>
              <a:gd name="connsiteX111" fmla="*/ 1190384 w 12192000"/>
              <a:gd name="connsiteY111" fmla="*/ 3203504 h 3482342"/>
              <a:gd name="connsiteX112" fmla="*/ 1094537 w 12192000"/>
              <a:gd name="connsiteY112" fmla="*/ 3229469 h 3482342"/>
              <a:gd name="connsiteX113" fmla="*/ 779276 w 12192000"/>
              <a:gd name="connsiteY113" fmla="*/ 3327290 h 3482342"/>
              <a:gd name="connsiteX114" fmla="*/ 600378 w 12192000"/>
              <a:gd name="connsiteY114" fmla="*/ 3335250 h 3482342"/>
              <a:gd name="connsiteX115" fmla="*/ 493457 w 12192000"/>
              <a:gd name="connsiteY115" fmla="*/ 3365044 h 3482342"/>
              <a:gd name="connsiteX116" fmla="*/ 349402 w 12192000"/>
              <a:gd name="connsiteY116" fmla="*/ 3380897 h 3482342"/>
              <a:gd name="connsiteX117" fmla="*/ 192183 w 12192000"/>
              <a:gd name="connsiteY117" fmla="*/ 3460075 h 3482342"/>
              <a:gd name="connsiteX118" fmla="*/ 46713 w 12192000"/>
              <a:gd name="connsiteY118" fmla="*/ 3462986 h 3482342"/>
              <a:gd name="connsiteX119" fmla="*/ 2765 w 12192000"/>
              <a:gd name="connsiteY119" fmla="*/ 3480770 h 3482342"/>
              <a:gd name="connsiteX120" fmla="*/ 0 w 12192000"/>
              <a:gd name="connsiteY120" fmla="*/ 3482342 h 3482342"/>
              <a:gd name="connsiteX121" fmla="*/ 0 w 12192000"/>
              <a:gd name="connsiteY12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313493 w 12192000"/>
              <a:gd name="connsiteY17" fmla="*/ 880860 h 3482342"/>
              <a:gd name="connsiteX18" fmla="*/ 11228040 w 12192000"/>
              <a:gd name="connsiteY18" fmla="*/ 958953 h 3482342"/>
              <a:gd name="connsiteX19" fmla="*/ 11196987 w 12192000"/>
              <a:gd name="connsiteY19" fmla="*/ 1000897 h 3482342"/>
              <a:gd name="connsiteX20" fmla="*/ 11193568 w 12192000"/>
              <a:gd name="connsiteY20" fmla="*/ 1039464 h 3482342"/>
              <a:gd name="connsiteX21" fmla="*/ 11175804 w 12192000"/>
              <a:gd name="connsiteY21" fmla="*/ 1067977 h 3482342"/>
              <a:gd name="connsiteX22" fmla="*/ 11120819 w 12192000"/>
              <a:gd name="connsiteY22" fmla="*/ 1126133 h 3482342"/>
              <a:gd name="connsiteX23" fmla="*/ 11028687 w 12192000"/>
              <a:gd name="connsiteY23" fmla="*/ 1199018 h 3482342"/>
              <a:gd name="connsiteX24" fmla="*/ 10960443 w 12192000"/>
              <a:gd name="connsiteY24" fmla="*/ 1244502 h 3482342"/>
              <a:gd name="connsiteX25" fmla="*/ 10850998 w 12192000"/>
              <a:gd name="connsiteY25" fmla="*/ 1269215 h 3482342"/>
              <a:gd name="connsiteX26" fmla="*/ 10815658 w 12192000"/>
              <a:gd name="connsiteY26" fmla="*/ 1287849 h 3482342"/>
              <a:gd name="connsiteX27" fmla="*/ 10679906 w 12192000"/>
              <a:gd name="connsiteY27" fmla="*/ 1324988 h 3482342"/>
              <a:gd name="connsiteX28" fmla="*/ 10636304 w 12192000"/>
              <a:gd name="connsiteY28" fmla="*/ 1317928 h 3482342"/>
              <a:gd name="connsiteX29" fmla="*/ 10603863 w 12192000"/>
              <a:gd name="connsiteY29" fmla="*/ 1346886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314361 w 12192000"/>
              <a:gd name="connsiteY35" fmla="*/ 1466924 h 3482342"/>
              <a:gd name="connsiteX36" fmla="*/ 10264922 w 12192000"/>
              <a:gd name="connsiteY36" fmla="*/ 1472107 h 3482342"/>
              <a:gd name="connsiteX37" fmla="*/ 10201385 w 12192000"/>
              <a:gd name="connsiteY37" fmla="*/ 1477515 h 3482342"/>
              <a:gd name="connsiteX38" fmla="*/ 10120184 w 12192000"/>
              <a:gd name="connsiteY38" fmla="*/ 1466924 h 3482342"/>
              <a:gd name="connsiteX39" fmla="*/ 10058690 w 12192000"/>
              <a:gd name="connsiteY39" fmla="*/ 1474888 h 3482342"/>
              <a:gd name="connsiteX40" fmla="*/ 10004424 w 12192000"/>
              <a:gd name="connsiteY40" fmla="*/ 1489801 h 3482342"/>
              <a:gd name="connsiteX41" fmla="*/ 9999951 w 12192000"/>
              <a:gd name="connsiteY41" fmla="*/ 1499127 h 3482342"/>
              <a:gd name="connsiteX42" fmla="*/ 9845462 w 12192000"/>
              <a:gd name="connsiteY42" fmla="*/ 1548192 h 3482342"/>
              <a:gd name="connsiteX43" fmla="*/ 9736156 w 12192000"/>
              <a:gd name="connsiteY43" fmla="*/ 1581928 h 3482342"/>
              <a:gd name="connsiteX44" fmla="*/ 9693355 w 12192000"/>
              <a:gd name="connsiteY44" fmla="*/ 1602632 h 3482342"/>
              <a:gd name="connsiteX45" fmla="*/ 9664242 w 12192000"/>
              <a:gd name="connsiteY45" fmla="*/ 1622075 h 3482342"/>
              <a:gd name="connsiteX46" fmla="*/ 9579195 w 12192000"/>
              <a:gd name="connsiteY46" fmla="*/ 1648017 h 3482342"/>
              <a:gd name="connsiteX47" fmla="*/ 9433652 w 12192000"/>
              <a:gd name="connsiteY47" fmla="*/ 1681174 h 3482342"/>
              <a:gd name="connsiteX48" fmla="*/ 9403775 w 12192000"/>
              <a:gd name="connsiteY48" fmla="*/ 1690403 h 3482342"/>
              <a:gd name="connsiteX49" fmla="*/ 9382503 w 12192000"/>
              <a:gd name="connsiteY49" fmla="*/ 1706957 h 3482342"/>
              <a:gd name="connsiteX50" fmla="*/ 9381410 w 12192000"/>
              <a:gd name="connsiteY50" fmla="*/ 1718312 h 3482342"/>
              <a:gd name="connsiteX51" fmla="*/ 9365685 w 12192000"/>
              <a:gd name="connsiteY51" fmla="*/ 1724772 h 3482342"/>
              <a:gd name="connsiteX52" fmla="*/ 9278020 w 12192000"/>
              <a:gd name="connsiteY52" fmla="*/ 1741161 h 3482342"/>
              <a:gd name="connsiteX53" fmla="*/ 9217145 w 12192000"/>
              <a:gd name="connsiteY53" fmla="*/ 1771195 h 3482342"/>
              <a:gd name="connsiteX54" fmla="*/ 8955875 w 12192000"/>
              <a:gd name="connsiteY54" fmla="*/ 1796806 h 3482342"/>
              <a:gd name="connsiteX55" fmla="*/ 8648415 w 12192000"/>
              <a:gd name="connsiteY55" fmla="*/ 1878623 h 3482342"/>
              <a:gd name="connsiteX56" fmla="*/ 8495949 w 12192000"/>
              <a:gd name="connsiteY56" fmla="*/ 1902425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41837 w 12192000"/>
              <a:gd name="connsiteY67" fmla="*/ 1840640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686657 w 12192000"/>
              <a:gd name="connsiteY73" fmla="*/ 1907344 h 3482342"/>
              <a:gd name="connsiteX74" fmla="*/ 6651330 w 12192000"/>
              <a:gd name="connsiteY74" fmla="*/ 1922921 h 3482342"/>
              <a:gd name="connsiteX75" fmla="*/ 6622958 w 12192000"/>
              <a:gd name="connsiteY75" fmla="*/ 1936255 h 3482342"/>
              <a:gd name="connsiteX76" fmla="*/ 6522602 w 12192000"/>
              <a:gd name="connsiteY76" fmla="*/ 1954133 h 3482342"/>
              <a:gd name="connsiteX77" fmla="*/ 6444344 w 12192000"/>
              <a:gd name="connsiteY77" fmla="*/ 1969663 h 3482342"/>
              <a:gd name="connsiteX78" fmla="*/ 6409626 w 12192000"/>
              <a:gd name="connsiteY78" fmla="*/ 1978846 h 3482342"/>
              <a:gd name="connsiteX79" fmla="*/ 6333446 w 12192000"/>
              <a:gd name="connsiteY79" fmla="*/ 1997163 h 3482342"/>
              <a:gd name="connsiteX80" fmla="*/ 6294933 w 12192000"/>
              <a:gd name="connsiteY80" fmla="*/ 2019412 h 3482342"/>
              <a:gd name="connsiteX81" fmla="*/ 6238719 w 12192000"/>
              <a:gd name="connsiteY81" fmla="*/ 2042547 h 3482342"/>
              <a:gd name="connsiteX82" fmla="*/ 6187205 w 12192000"/>
              <a:gd name="connsiteY82" fmla="*/ 2060048 h 3482342"/>
              <a:gd name="connsiteX83" fmla="*/ 6138780 w 12192000"/>
              <a:gd name="connsiteY83" fmla="*/ 2081918 h 3482342"/>
              <a:gd name="connsiteX84" fmla="*/ 6120125 w 12192000"/>
              <a:gd name="connsiteY84" fmla="*/ 2109475 h 3482342"/>
              <a:gd name="connsiteX85" fmla="*/ 6056576 w 12192000"/>
              <a:gd name="connsiteY85" fmla="*/ 2120066 h 3482342"/>
              <a:gd name="connsiteX86" fmla="*/ 5993794 w 12192000"/>
              <a:gd name="connsiteY86" fmla="*/ 2122569 h 3482342"/>
              <a:gd name="connsiteX87" fmla="*/ 5943601 w 12192000"/>
              <a:gd name="connsiteY87" fmla="*/ 2137719 h 3482342"/>
              <a:gd name="connsiteX88" fmla="*/ 5898141 w 12192000"/>
              <a:gd name="connsiteY88" fmla="*/ 2144806 h 3482342"/>
              <a:gd name="connsiteX89" fmla="*/ 5855337 w 12192000"/>
              <a:gd name="connsiteY89" fmla="*/ 2137719 h 3482342"/>
              <a:gd name="connsiteX90" fmla="*/ 5817682 w 12192000"/>
              <a:gd name="connsiteY90" fmla="*/ 2157358 h 3482342"/>
              <a:gd name="connsiteX91" fmla="*/ 5735300 w 12192000"/>
              <a:gd name="connsiteY91" fmla="*/ 2158902 h 3482342"/>
              <a:gd name="connsiteX92" fmla="*/ 5591469 w 12192000"/>
              <a:gd name="connsiteY92" fmla="*/ 2178389 h 3482342"/>
              <a:gd name="connsiteX93" fmla="*/ 5505818 w 12192000"/>
              <a:gd name="connsiteY93" fmla="*/ 2194207 h 3482342"/>
              <a:gd name="connsiteX94" fmla="*/ 5452860 w 12192000"/>
              <a:gd name="connsiteY94" fmla="*/ 2180085 h 3482342"/>
              <a:gd name="connsiteX95" fmla="*/ 5414282 w 12192000"/>
              <a:gd name="connsiteY95" fmla="*/ 2183070 h 3482342"/>
              <a:gd name="connsiteX96" fmla="*/ 5368369 w 12192000"/>
              <a:gd name="connsiteY96" fmla="*/ 2204272 h 3482342"/>
              <a:gd name="connsiteX97" fmla="*/ 5336354 w 12192000"/>
              <a:gd name="connsiteY97" fmla="*/ 2218920 h 3482342"/>
              <a:gd name="connsiteX98" fmla="*/ 5291263 w 12192000"/>
              <a:gd name="connsiteY98" fmla="*/ 2239182 h 3482342"/>
              <a:gd name="connsiteX99" fmla="*/ 5255152 w 12192000"/>
              <a:gd name="connsiteY99" fmla="*/ 2247164 h 3482342"/>
              <a:gd name="connsiteX100" fmla="*/ 5233796 w 12192000"/>
              <a:gd name="connsiteY100" fmla="*/ 2268260 h 3482342"/>
              <a:gd name="connsiteX101" fmla="*/ 5212786 w 12192000"/>
              <a:gd name="connsiteY101" fmla="*/ 2296592 h 3482342"/>
              <a:gd name="connsiteX102" fmla="*/ 5173523 w 12192000"/>
              <a:gd name="connsiteY102" fmla="*/ 2309057 h 3482342"/>
              <a:gd name="connsiteX103" fmla="*/ 5123830 w 12192000"/>
              <a:gd name="connsiteY103" fmla="*/ 2307070 h 3482342"/>
              <a:gd name="connsiteX104" fmla="*/ 5065426 w 12192000"/>
              <a:gd name="connsiteY104" fmla="*/ 2324076 h 3482342"/>
              <a:gd name="connsiteX105" fmla="*/ 4975908 w 12192000"/>
              <a:gd name="connsiteY105" fmla="*/ 2364128 h 3482342"/>
              <a:gd name="connsiteX106" fmla="*/ 4913723 w 12192000"/>
              <a:gd name="connsiteY106" fmla="*/ 2385265 h 3482342"/>
              <a:gd name="connsiteX107" fmla="*/ 4746485 w 12192000"/>
              <a:gd name="connsiteY107" fmla="*/ 2451769 h 3482342"/>
              <a:gd name="connsiteX108" fmla="*/ 4681588 w 12192000"/>
              <a:gd name="connsiteY108" fmla="*/ 2467494 h 3482342"/>
              <a:gd name="connsiteX109" fmla="*/ 1783655 w 12192000"/>
              <a:gd name="connsiteY109" fmla="*/ 3163860 h 3482342"/>
              <a:gd name="connsiteX110" fmla="*/ 1325955 w 12192000"/>
              <a:gd name="connsiteY110" fmla="*/ 3176692 h 3482342"/>
              <a:gd name="connsiteX111" fmla="*/ 1190384 w 12192000"/>
              <a:gd name="connsiteY111" fmla="*/ 3203504 h 3482342"/>
              <a:gd name="connsiteX112" fmla="*/ 1094537 w 12192000"/>
              <a:gd name="connsiteY112" fmla="*/ 3229469 h 3482342"/>
              <a:gd name="connsiteX113" fmla="*/ 779276 w 12192000"/>
              <a:gd name="connsiteY113" fmla="*/ 3327290 h 3482342"/>
              <a:gd name="connsiteX114" fmla="*/ 600378 w 12192000"/>
              <a:gd name="connsiteY114" fmla="*/ 3335250 h 3482342"/>
              <a:gd name="connsiteX115" fmla="*/ 493457 w 12192000"/>
              <a:gd name="connsiteY115" fmla="*/ 3365044 h 3482342"/>
              <a:gd name="connsiteX116" fmla="*/ 349402 w 12192000"/>
              <a:gd name="connsiteY116" fmla="*/ 3380897 h 3482342"/>
              <a:gd name="connsiteX117" fmla="*/ 192183 w 12192000"/>
              <a:gd name="connsiteY117" fmla="*/ 3460075 h 3482342"/>
              <a:gd name="connsiteX118" fmla="*/ 46713 w 12192000"/>
              <a:gd name="connsiteY118" fmla="*/ 3462986 h 3482342"/>
              <a:gd name="connsiteX119" fmla="*/ 2765 w 12192000"/>
              <a:gd name="connsiteY119" fmla="*/ 3480770 h 3482342"/>
              <a:gd name="connsiteX120" fmla="*/ 0 w 12192000"/>
              <a:gd name="connsiteY120" fmla="*/ 3482342 h 3482342"/>
              <a:gd name="connsiteX121" fmla="*/ 0 w 12192000"/>
              <a:gd name="connsiteY12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20819 w 12192000"/>
              <a:gd name="connsiteY23" fmla="*/ 1126133 h 3482342"/>
              <a:gd name="connsiteX24" fmla="*/ 11028687 w 12192000"/>
              <a:gd name="connsiteY24" fmla="*/ 1199018 h 3482342"/>
              <a:gd name="connsiteX25" fmla="*/ 10960443 w 12192000"/>
              <a:gd name="connsiteY25" fmla="*/ 1244502 h 3482342"/>
              <a:gd name="connsiteX26" fmla="*/ 10850998 w 12192000"/>
              <a:gd name="connsiteY26" fmla="*/ 1269215 h 3482342"/>
              <a:gd name="connsiteX27" fmla="*/ 10815658 w 12192000"/>
              <a:gd name="connsiteY27" fmla="*/ 1287849 h 3482342"/>
              <a:gd name="connsiteX28" fmla="*/ 10679906 w 12192000"/>
              <a:gd name="connsiteY28" fmla="*/ 1324988 h 3482342"/>
              <a:gd name="connsiteX29" fmla="*/ 10636304 w 12192000"/>
              <a:gd name="connsiteY29" fmla="*/ 1317928 h 3482342"/>
              <a:gd name="connsiteX30" fmla="*/ 10603863 w 12192000"/>
              <a:gd name="connsiteY30" fmla="*/ 1346886 h 3482342"/>
              <a:gd name="connsiteX31" fmla="*/ 10573203 w 12192000"/>
              <a:gd name="connsiteY31" fmla="*/ 1351996 h 3482342"/>
              <a:gd name="connsiteX32" fmla="*/ 10513263 w 12192000"/>
              <a:gd name="connsiteY32" fmla="*/ 1350756 h 3482342"/>
              <a:gd name="connsiteX33" fmla="*/ 10464012 w 12192000"/>
              <a:gd name="connsiteY33" fmla="*/ 1391778 h 3482342"/>
              <a:gd name="connsiteX34" fmla="*/ 10405409 w 12192000"/>
              <a:gd name="connsiteY34" fmla="*/ 1422789 h 3482342"/>
              <a:gd name="connsiteX35" fmla="*/ 10370530 w 12192000"/>
              <a:gd name="connsiteY35" fmla="*/ 1441596 h 3482342"/>
              <a:gd name="connsiteX36" fmla="*/ 10314361 w 12192000"/>
              <a:gd name="connsiteY36" fmla="*/ 1466924 h 3482342"/>
              <a:gd name="connsiteX37" fmla="*/ 10264922 w 12192000"/>
              <a:gd name="connsiteY37" fmla="*/ 1472107 h 3482342"/>
              <a:gd name="connsiteX38" fmla="*/ 10201385 w 12192000"/>
              <a:gd name="connsiteY38" fmla="*/ 1477515 h 3482342"/>
              <a:gd name="connsiteX39" fmla="*/ 10120184 w 12192000"/>
              <a:gd name="connsiteY39" fmla="*/ 1466924 h 3482342"/>
              <a:gd name="connsiteX40" fmla="*/ 10058690 w 12192000"/>
              <a:gd name="connsiteY40" fmla="*/ 1474888 h 3482342"/>
              <a:gd name="connsiteX41" fmla="*/ 10004424 w 12192000"/>
              <a:gd name="connsiteY41" fmla="*/ 1489801 h 3482342"/>
              <a:gd name="connsiteX42" fmla="*/ 9999951 w 12192000"/>
              <a:gd name="connsiteY42" fmla="*/ 1499127 h 3482342"/>
              <a:gd name="connsiteX43" fmla="*/ 9845462 w 12192000"/>
              <a:gd name="connsiteY43" fmla="*/ 1548192 h 3482342"/>
              <a:gd name="connsiteX44" fmla="*/ 9736156 w 12192000"/>
              <a:gd name="connsiteY44" fmla="*/ 1581928 h 3482342"/>
              <a:gd name="connsiteX45" fmla="*/ 9693355 w 12192000"/>
              <a:gd name="connsiteY45" fmla="*/ 1602632 h 3482342"/>
              <a:gd name="connsiteX46" fmla="*/ 9664242 w 12192000"/>
              <a:gd name="connsiteY46" fmla="*/ 1622075 h 3482342"/>
              <a:gd name="connsiteX47" fmla="*/ 9579195 w 12192000"/>
              <a:gd name="connsiteY47" fmla="*/ 1648017 h 3482342"/>
              <a:gd name="connsiteX48" fmla="*/ 9433652 w 12192000"/>
              <a:gd name="connsiteY48" fmla="*/ 1681174 h 3482342"/>
              <a:gd name="connsiteX49" fmla="*/ 9403775 w 12192000"/>
              <a:gd name="connsiteY49" fmla="*/ 1690403 h 3482342"/>
              <a:gd name="connsiteX50" fmla="*/ 9382503 w 12192000"/>
              <a:gd name="connsiteY50" fmla="*/ 1706957 h 3482342"/>
              <a:gd name="connsiteX51" fmla="*/ 9381410 w 12192000"/>
              <a:gd name="connsiteY51" fmla="*/ 1718312 h 3482342"/>
              <a:gd name="connsiteX52" fmla="*/ 9365685 w 12192000"/>
              <a:gd name="connsiteY52" fmla="*/ 1724772 h 3482342"/>
              <a:gd name="connsiteX53" fmla="*/ 9278020 w 12192000"/>
              <a:gd name="connsiteY53" fmla="*/ 1741161 h 3482342"/>
              <a:gd name="connsiteX54" fmla="*/ 9217145 w 12192000"/>
              <a:gd name="connsiteY54" fmla="*/ 1771195 h 3482342"/>
              <a:gd name="connsiteX55" fmla="*/ 8955875 w 12192000"/>
              <a:gd name="connsiteY55" fmla="*/ 1796806 h 3482342"/>
              <a:gd name="connsiteX56" fmla="*/ 8648415 w 12192000"/>
              <a:gd name="connsiteY56" fmla="*/ 1878623 h 3482342"/>
              <a:gd name="connsiteX57" fmla="*/ 8495949 w 12192000"/>
              <a:gd name="connsiteY57" fmla="*/ 1902425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41837 w 12192000"/>
              <a:gd name="connsiteY68" fmla="*/ 1840640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686657 w 12192000"/>
              <a:gd name="connsiteY74" fmla="*/ 1907344 h 3482342"/>
              <a:gd name="connsiteX75" fmla="*/ 6651330 w 12192000"/>
              <a:gd name="connsiteY75" fmla="*/ 1922921 h 3482342"/>
              <a:gd name="connsiteX76" fmla="*/ 6622958 w 12192000"/>
              <a:gd name="connsiteY76" fmla="*/ 1936255 h 3482342"/>
              <a:gd name="connsiteX77" fmla="*/ 6522602 w 12192000"/>
              <a:gd name="connsiteY77" fmla="*/ 1954133 h 3482342"/>
              <a:gd name="connsiteX78" fmla="*/ 6444344 w 12192000"/>
              <a:gd name="connsiteY78" fmla="*/ 1969663 h 3482342"/>
              <a:gd name="connsiteX79" fmla="*/ 6409626 w 12192000"/>
              <a:gd name="connsiteY79" fmla="*/ 1978846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87205 w 12192000"/>
              <a:gd name="connsiteY83" fmla="*/ 2060048 h 3482342"/>
              <a:gd name="connsiteX84" fmla="*/ 6138780 w 12192000"/>
              <a:gd name="connsiteY84" fmla="*/ 2081918 h 3482342"/>
              <a:gd name="connsiteX85" fmla="*/ 6120125 w 12192000"/>
              <a:gd name="connsiteY85" fmla="*/ 2109475 h 3482342"/>
              <a:gd name="connsiteX86" fmla="*/ 6056576 w 12192000"/>
              <a:gd name="connsiteY86" fmla="*/ 2120066 h 3482342"/>
              <a:gd name="connsiteX87" fmla="*/ 5993794 w 12192000"/>
              <a:gd name="connsiteY87" fmla="*/ 2122569 h 3482342"/>
              <a:gd name="connsiteX88" fmla="*/ 5943601 w 12192000"/>
              <a:gd name="connsiteY88" fmla="*/ 2137719 h 3482342"/>
              <a:gd name="connsiteX89" fmla="*/ 5898141 w 12192000"/>
              <a:gd name="connsiteY89" fmla="*/ 2144806 h 3482342"/>
              <a:gd name="connsiteX90" fmla="*/ 5855337 w 12192000"/>
              <a:gd name="connsiteY90" fmla="*/ 2137719 h 3482342"/>
              <a:gd name="connsiteX91" fmla="*/ 5817682 w 12192000"/>
              <a:gd name="connsiteY91" fmla="*/ 2157358 h 3482342"/>
              <a:gd name="connsiteX92" fmla="*/ 5735300 w 12192000"/>
              <a:gd name="connsiteY92" fmla="*/ 2158902 h 3482342"/>
              <a:gd name="connsiteX93" fmla="*/ 5591469 w 12192000"/>
              <a:gd name="connsiteY93" fmla="*/ 2178389 h 3482342"/>
              <a:gd name="connsiteX94" fmla="*/ 5505818 w 12192000"/>
              <a:gd name="connsiteY94" fmla="*/ 2194207 h 3482342"/>
              <a:gd name="connsiteX95" fmla="*/ 5452860 w 12192000"/>
              <a:gd name="connsiteY95" fmla="*/ 2180085 h 3482342"/>
              <a:gd name="connsiteX96" fmla="*/ 5414282 w 12192000"/>
              <a:gd name="connsiteY96" fmla="*/ 2183070 h 3482342"/>
              <a:gd name="connsiteX97" fmla="*/ 5368369 w 12192000"/>
              <a:gd name="connsiteY97" fmla="*/ 2204272 h 3482342"/>
              <a:gd name="connsiteX98" fmla="*/ 5336354 w 12192000"/>
              <a:gd name="connsiteY98" fmla="*/ 2218920 h 3482342"/>
              <a:gd name="connsiteX99" fmla="*/ 5291263 w 12192000"/>
              <a:gd name="connsiteY99" fmla="*/ 2239182 h 3482342"/>
              <a:gd name="connsiteX100" fmla="*/ 5255152 w 12192000"/>
              <a:gd name="connsiteY100" fmla="*/ 2247164 h 3482342"/>
              <a:gd name="connsiteX101" fmla="*/ 5233796 w 12192000"/>
              <a:gd name="connsiteY101" fmla="*/ 2268260 h 3482342"/>
              <a:gd name="connsiteX102" fmla="*/ 5212786 w 12192000"/>
              <a:gd name="connsiteY102" fmla="*/ 2296592 h 3482342"/>
              <a:gd name="connsiteX103" fmla="*/ 5173523 w 12192000"/>
              <a:gd name="connsiteY103" fmla="*/ 2309057 h 3482342"/>
              <a:gd name="connsiteX104" fmla="*/ 5123830 w 12192000"/>
              <a:gd name="connsiteY104" fmla="*/ 2307070 h 3482342"/>
              <a:gd name="connsiteX105" fmla="*/ 5065426 w 12192000"/>
              <a:gd name="connsiteY105" fmla="*/ 2324076 h 3482342"/>
              <a:gd name="connsiteX106" fmla="*/ 4975908 w 12192000"/>
              <a:gd name="connsiteY106" fmla="*/ 2364128 h 3482342"/>
              <a:gd name="connsiteX107" fmla="*/ 4913723 w 12192000"/>
              <a:gd name="connsiteY107" fmla="*/ 2385265 h 3482342"/>
              <a:gd name="connsiteX108" fmla="*/ 4746485 w 12192000"/>
              <a:gd name="connsiteY108" fmla="*/ 2451769 h 3482342"/>
              <a:gd name="connsiteX109" fmla="*/ 4681588 w 12192000"/>
              <a:gd name="connsiteY109" fmla="*/ 2467494 h 3482342"/>
              <a:gd name="connsiteX110" fmla="*/ 1783655 w 12192000"/>
              <a:gd name="connsiteY110" fmla="*/ 3163860 h 3482342"/>
              <a:gd name="connsiteX111" fmla="*/ 1325955 w 12192000"/>
              <a:gd name="connsiteY111" fmla="*/ 3176692 h 3482342"/>
              <a:gd name="connsiteX112" fmla="*/ 1190384 w 12192000"/>
              <a:gd name="connsiteY112" fmla="*/ 3203504 h 3482342"/>
              <a:gd name="connsiteX113" fmla="*/ 1094537 w 12192000"/>
              <a:gd name="connsiteY113" fmla="*/ 3229469 h 3482342"/>
              <a:gd name="connsiteX114" fmla="*/ 779276 w 12192000"/>
              <a:gd name="connsiteY114" fmla="*/ 3327290 h 3482342"/>
              <a:gd name="connsiteX115" fmla="*/ 600378 w 12192000"/>
              <a:gd name="connsiteY115" fmla="*/ 3335250 h 3482342"/>
              <a:gd name="connsiteX116" fmla="*/ 493457 w 12192000"/>
              <a:gd name="connsiteY116" fmla="*/ 3365044 h 3482342"/>
              <a:gd name="connsiteX117" fmla="*/ 349402 w 12192000"/>
              <a:gd name="connsiteY117" fmla="*/ 3380897 h 3482342"/>
              <a:gd name="connsiteX118" fmla="*/ 192183 w 12192000"/>
              <a:gd name="connsiteY118" fmla="*/ 3460075 h 3482342"/>
              <a:gd name="connsiteX119" fmla="*/ 46713 w 12192000"/>
              <a:gd name="connsiteY119" fmla="*/ 3462986 h 3482342"/>
              <a:gd name="connsiteX120" fmla="*/ 2765 w 12192000"/>
              <a:gd name="connsiteY120" fmla="*/ 3480770 h 3482342"/>
              <a:gd name="connsiteX121" fmla="*/ 0 w 12192000"/>
              <a:gd name="connsiteY121" fmla="*/ 3482342 h 3482342"/>
              <a:gd name="connsiteX122" fmla="*/ 0 w 12192000"/>
              <a:gd name="connsiteY12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20819 w 12192000"/>
              <a:gd name="connsiteY23" fmla="*/ 1126133 h 3482342"/>
              <a:gd name="connsiteX24" fmla="*/ 11028687 w 12192000"/>
              <a:gd name="connsiteY24" fmla="*/ 1199018 h 3482342"/>
              <a:gd name="connsiteX25" fmla="*/ 10960443 w 12192000"/>
              <a:gd name="connsiteY25" fmla="*/ 1244502 h 3482342"/>
              <a:gd name="connsiteX26" fmla="*/ 10850998 w 12192000"/>
              <a:gd name="connsiteY26" fmla="*/ 1269215 h 3482342"/>
              <a:gd name="connsiteX27" fmla="*/ 10815658 w 12192000"/>
              <a:gd name="connsiteY27" fmla="*/ 1287849 h 3482342"/>
              <a:gd name="connsiteX28" fmla="*/ 10679906 w 12192000"/>
              <a:gd name="connsiteY28" fmla="*/ 1324988 h 3482342"/>
              <a:gd name="connsiteX29" fmla="*/ 10636304 w 12192000"/>
              <a:gd name="connsiteY29" fmla="*/ 1317928 h 3482342"/>
              <a:gd name="connsiteX30" fmla="*/ 10603863 w 12192000"/>
              <a:gd name="connsiteY30" fmla="*/ 1346886 h 3482342"/>
              <a:gd name="connsiteX31" fmla="*/ 10573203 w 12192000"/>
              <a:gd name="connsiteY31" fmla="*/ 1351996 h 3482342"/>
              <a:gd name="connsiteX32" fmla="*/ 10513263 w 12192000"/>
              <a:gd name="connsiteY32" fmla="*/ 1350756 h 3482342"/>
              <a:gd name="connsiteX33" fmla="*/ 10464012 w 12192000"/>
              <a:gd name="connsiteY33" fmla="*/ 1391778 h 3482342"/>
              <a:gd name="connsiteX34" fmla="*/ 10405409 w 12192000"/>
              <a:gd name="connsiteY34" fmla="*/ 1422789 h 3482342"/>
              <a:gd name="connsiteX35" fmla="*/ 10370530 w 12192000"/>
              <a:gd name="connsiteY35" fmla="*/ 1441596 h 3482342"/>
              <a:gd name="connsiteX36" fmla="*/ 10314361 w 12192000"/>
              <a:gd name="connsiteY36" fmla="*/ 1466924 h 3482342"/>
              <a:gd name="connsiteX37" fmla="*/ 10264922 w 12192000"/>
              <a:gd name="connsiteY37" fmla="*/ 1472107 h 3482342"/>
              <a:gd name="connsiteX38" fmla="*/ 10201385 w 12192000"/>
              <a:gd name="connsiteY38" fmla="*/ 1477515 h 3482342"/>
              <a:gd name="connsiteX39" fmla="*/ 10120184 w 12192000"/>
              <a:gd name="connsiteY39" fmla="*/ 1466924 h 3482342"/>
              <a:gd name="connsiteX40" fmla="*/ 10058690 w 12192000"/>
              <a:gd name="connsiteY40" fmla="*/ 1474888 h 3482342"/>
              <a:gd name="connsiteX41" fmla="*/ 10004424 w 12192000"/>
              <a:gd name="connsiteY41" fmla="*/ 1489801 h 3482342"/>
              <a:gd name="connsiteX42" fmla="*/ 9999951 w 12192000"/>
              <a:gd name="connsiteY42" fmla="*/ 1499127 h 3482342"/>
              <a:gd name="connsiteX43" fmla="*/ 9845462 w 12192000"/>
              <a:gd name="connsiteY43" fmla="*/ 1548192 h 3482342"/>
              <a:gd name="connsiteX44" fmla="*/ 9736156 w 12192000"/>
              <a:gd name="connsiteY44" fmla="*/ 1581928 h 3482342"/>
              <a:gd name="connsiteX45" fmla="*/ 9693355 w 12192000"/>
              <a:gd name="connsiteY45" fmla="*/ 1602632 h 3482342"/>
              <a:gd name="connsiteX46" fmla="*/ 9664242 w 12192000"/>
              <a:gd name="connsiteY46" fmla="*/ 1622075 h 3482342"/>
              <a:gd name="connsiteX47" fmla="*/ 9579195 w 12192000"/>
              <a:gd name="connsiteY47" fmla="*/ 1648017 h 3482342"/>
              <a:gd name="connsiteX48" fmla="*/ 9433652 w 12192000"/>
              <a:gd name="connsiteY48" fmla="*/ 1681174 h 3482342"/>
              <a:gd name="connsiteX49" fmla="*/ 9403775 w 12192000"/>
              <a:gd name="connsiteY49" fmla="*/ 1690403 h 3482342"/>
              <a:gd name="connsiteX50" fmla="*/ 9382503 w 12192000"/>
              <a:gd name="connsiteY50" fmla="*/ 1706957 h 3482342"/>
              <a:gd name="connsiteX51" fmla="*/ 9381410 w 12192000"/>
              <a:gd name="connsiteY51" fmla="*/ 1718312 h 3482342"/>
              <a:gd name="connsiteX52" fmla="*/ 9365685 w 12192000"/>
              <a:gd name="connsiteY52" fmla="*/ 1724772 h 3482342"/>
              <a:gd name="connsiteX53" fmla="*/ 9278020 w 12192000"/>
              <a:gd name="connsiteY53" fmla="*/ 1741161 h 3482342"/>
              <a:gd name="connsiteX54" fmla="*/ 9217145 w 12192000"/>
              <a:gd name="connsiteY54" fmla="*/ 1771195 h 3482342"/>
              <a:gd name="connsiteX55" fmla="*/ 8955875 w 12192000"/>
              <a:gd name="connsiteY55" fmla="*/ 1796806 h 3482342"/>
              <a:gd name="connsiteX56" fmla="*/ 8648415 w 12192000"/>
              <a:gd name="connsiteY56" fmla="*/ 1878623 h 3482342"/>
              <a:gd name="connsiteX57" fmla="*/ 8495949 w 12192000"/>
              <a:gd name="connsiteY57" fmla="*/ 1902425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41837 w 12192000"/>
              <a:gd name="connsiteY68" fmla="*/ 1840640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686657 w 12192000"/>
              <a:gd name="connsiteY74" fmla="*/ 1907344 h 3482342"/>
              <a:gd name="connsiteX75" fmla="*/ 6651330 w 12192000"/>
              <a:gd name="connsiteY75" fmla="*/ 1922921 h 3482342"/>
              <a:gd name="connsiteX76" fmla="*/ 6622958 w 12192000"/>
              <a:gd name="connsiteY76" fmla="*/ 1936255 h 3482342"/>
              <a:gd name="connsiteX77" fmla="*/ 6522602 w 12192000"/>
              <a:gd name="connsiteY77" fmla="*/ 1954133 h 3482342"/>
              <a:gd name="connsiteX78" fmla="*/ 6444344 w 12192000"/>
              <a:gd name="connsiteY78" fmla="*/ 1969663 h 3482342"/>
              <a:gd name="connsiteX79" fmla="*/ 6409626 w 12192000"/>
              <a:gd name="connsiteY79" fmla="*/ 1978846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87205 w 12192000"/>
              <a:gd name="connsiteY83" fmla="*/ 2060048 h 3482342"/>
              <a:gd name="connsiteX84" fmla="*/ 6138780 w 12192000"/>
              <a:gd name="connsiteY84" fmla="*/ 2081918 h 3482342"/>
              <a:gd name="connsiteX85" fmla="*/ 6120125 w 12192000"/>
              <a:gd name="connsiteY85" fmla="*/ 2109475 h 3482342"/>
              <a:gd name="connsiteX86" fmla="*/ 6056576 w 12192000"/>
              <a:gd name="connsiteY86" fmla="*/ 2120066 h 3482342"/>
              <a:gd name="connsiteX87" fmla="*/ 5993794 w 12192000"/>
              <a:gd name="connsiteY87" fmla="*/ 2122569 h 3482342"/>
              <a:gd name="connsiteX88" fmla="*/ 5943601 w 12192000"/>
              <a:gd name="connsiteY88" fmla="*/ 2137719 h 3482342"/>
              <a:gd name="connsiteX89" fmla="*/ 5898141 w 12192000"/>
              <a:gd name="connsiteY89" fmla="*/ 2144806 h 3482342"/>
              <a:gd name="connsiteX90" fmla="*/ 5855337 w 12192000"/>
              <a:gd name="connsiteY90" fmla="*/ 2137719 h 3482342"/>
              <a:gd name="connsiteX91" fmla="*/ 5817682 w 12192000"/>
              <a:gd name="connsiteY91" fmla="*/ 2157358 h 3482342"/>
              <a:gd name="connsiteX92" fmla="*/ 5735300 w 12192000"/>
              <a:gd name="connsiteY92" fmla="*/ 2158902 h 3482342"/>
              <a:gd name="connsiteX93" fmla="*/ 5591469 w 12192000"/>
              <a:gd name="connsiteY93" fmla="*/ 2178389 h 3482342"/>
              <a:gd name="connsiteX94" fmla="*/ 5505818 w 12192000"/>
              <a:gd name="connsiteY94" fmla="*/ 2194207 h 3482342"/>
              <a:gd name="connsiteX95" fmla="*/ 5452860 w 12192000"/>
              <a:gd name="connsiteY95" fmla="*/ 2180085 h 3482342"/>
              <a:gd name="connsiteX96" fmla="*/ 5414282 w 12192000"/>
              <a:gd name="connsiteY96" fmla="*/ 2183070 h 3482342"/>
              <a:gd name="connsiteX97" fmla="*/ 5368369 w 12192000"/>
              <a:gd name="connsiteY97" fmla="*/ 2204272 h 3482342"/>
              <a:gd name="connsiteX98" fmla="*/ 5336354 w 12192000"/>
              <a:gd name="connsiteY98" fmla="*/ 2218920 h 3482342"/>
              <a:gd name="connsiteX99" fmla="*/ 5291263 w 12192000"/>
              <a:gd name="connsiteY99" fmla="*/ 2239182 h 3482342"/>
              <a:gd name="connsiteX100" fmla="*/ 5255152 w 12192000"/>
              <a:gd name="connsiteY100" fmla="*/ 2247164 h 3482342"/>
              <a:gd name="connsiteX101" fmla="*/ 5233796 w 12192000"/>
              <a:gd name="connsiteY101" fmla="*/ 2268260 h 3482342"/>
              <a:gd name="connsiteX102" fmla="*/ 5212786 w 12192000"/>
              <a:gd name="connsiteY102" fmla="*/ 2296592 h 3482342"/>
              <a:gd name="connsiteX103" fmla="*/ 5173523 w 12192000"/>
              <a:gd name="connsiteY103" fmla="*/ 2309057 h 3482342"/>
              <a:gd name="connsiteX104" fmla="*/ 5123830 w 12192000"/>
              <a:gd name="connsiteY104" fmla="*/ 2307070 h 3482342"/>
              <a:gd name="connsiteX105" fmla="*/ 5065426 w 12192000"/>
              <a:gd name="connsiteY105" fmla="*/ 2324076 h 3482342"/>
              <a:gd name="connsiteX106" fmla="*/ 4975908 w 12192000"/>
              <a:gd name="connsiteY106" fmla="*/ 2364128 h 3482342"/>
              <a:gd name="connsiteX107" fmla="*/ 4913723 w 12192000"/>
              <a:gd name="connsiteY107" fmla="*/ 2385265 h 3482342"/>
              <a:gd name="connsiteX108" fmla="*/ 4746485 w 12192000"/>
              <a:gd name="connsiteY108" fmla="*/ 2451769 h 3482342"/>
              <a:gd name="connsiteX109" fmla="*/ 4681588 w 12192000"/>
              <a:gd name="connsiteY109" fmla="*/ 2467494 h 3482342"/>
              <a:gd name="connsiteX110" fmla="*/ 1783655 w 12192000"/>
              <a:gd name="connsiteY110" fmla="*/ 3163860 h 3482342"/>
              <a:gd name="connsiteX111" fmla="*/ 1325955 w 12192000"/>
              <a:gd name="connsiteY111" fmla="*/ 3176692 h 3482342"/>
              <a:gd name="connsiteX112" fmla="*/ 1190384 w 12192000"/>
              <a:gd name="connsiteY112" fmla="*/ 3203504 h 3482342"/>
              <a:gd name="connsiteX113" fmla="*/ 1094537 w 12192000"/>
              <a:gd name="connsiteY113" fmla="*/ 3229469 h 3482342"/>
              <a:gd name="connsiteX114" fmla="*/ 779276 w 12192000"/>
              <a:gd name="connsiteY114" fmla="*/ 3327290 h 3482342"/>
              <a:gd name="connsiteX115" fmla="*/ 600378 w 12192000"/>
              <a:gd name="connsiteY115" fmla="*/ 3335250 h 3482342"/>
              <a:gd name="connsiteX116" fmla="*/ 493457 w 12192000"/>
              <a:gd name="connsiteY116" fmla="*/ 3365044 h 3482342"/>
              <a:gd name="connsiteX117" fmla="*/ 349402 w 12192000"/>
              <a:gd name="connsiteY117" fmla="*/ 3380897 h 3482342"/>
              <a:gd name="connsiteX118" fmla="*/ 192183 w 12192000"/>
              <a:gd name="connsiteY118" fmla="*/ 3460075 h 3482342"/>
              <a:gd name="connsiteX119" fmla="*/ 46713 w 12192000"/>
              <a:gd name="connsiteY119" fmla="*/ 3462986 h 3482342"/>
              <a:gd name="connsiteX120" fmla="*/ 2765 w 12192000"/>
              <a:gd name="connsiteY120" fmla="*/ 3480770 h 3482342"/>
              <a:gd name="connsiteX121" fmla="*/ 0 w 12192000"/>
              <a:gd name="connsiteY121" fmla="*/ 3482342 h 3482342"/>
              <a:gd name="connsiteX122" fmla="*/ 0 w 12192000"/>
              <a:gd name="connsiteY12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679906 w 12192000"/>
              <a:gd name="connsiteY29" fmla="*/ 1324988 h 3482342"/>
              <a:gd name="connsiteX30" fmla="*/ 10636304 w 12192000"/>
              <a:gd name="connsiteY30" fmla="*/ 1317928 h 3482342"/>
              <a:gd name="connsiteX31" fmla="*/ 10603863 w 12192000"/>
              <a:gd name="connsiteY31" fmla="*/ 1346886 h 3482342"/>
              <a:gd name="connsiteX32" fmla="*/ 10573203 w 12192000"/>
              <a:gd name="connsiteY32" fmla="*/ 1351996 h 3482342"/>
              <a:gd name="connsiteX33" fmla="*/ 10513263 w 12192000"/>
              <a:gd name="connsiteY33" fmla="*/ 1350756 h 3482342"/>
              <a:gd name="connsiteX34" fmla="*/ 10464012 w 12192000"/>
              <a:gd name="connsiteY34" fmla="*/ 1391778 h 3482342"/>
              <a:gd name="connsiteX35" fmla="*/ 10405409 w 12192000"/>
              <a:gd name="connsiteY35" fmla="*/ 1422789 h 3482342"/>
              <a:gd name="connsiteX36" fmla="*/ 10370530 w 12192000"/>
              <a:gd name="connsiteY36" fmla="*/ 1441596 h 3482342"/>
              <a:gd name="connsiteX37" fmla="*/ 10314361 w 12192000"/>
              <a:gd name="connsiteY37" fmla="*/ 1466924 h 3482342"/>
              <a:gd name="connsiteX38" fmla="*/ 10264922 w 12192000"/>
              <a:gd name="connsiteY38" fmla="*/ 1472107 h 3482342"/>
              <a:gd name="connsiteX39" fmla="*/ 10201385 w 12192000"/>
              <a:gd name="connsiteY39" fmla="*/ 1477515 h 3482342"/>
              <a:gd name="connsiteX40" fmla="*/ 10120184 w 12192000"/>
              <a:gd name="connsiteY40" fmla="*/ 1466924 h 3482342"/>
              <a:gd name="connsiteX41" fmla="*/ 10058690 w 12192000"/>
              <a:gd name="connsiteY41" fmla="*/ 1474888 h 3482342"/>
              <a:gd name="connsiteX42" fmla="*/ 10004424 w 12192000"/>
              <a:gd name="connsiteY42" fmla="*/ 1489801 h 3482342"/>
              <a:gd name="connsiteX43" fmla="*/ 9999951 w 12192000"/>
              <a:gd name="connsiteY43" fmla="*/ 1499127 h 3482342"/>
              <a:gd name="connsiteX44" fmla="*/ 9845462 w 12192000"/>
              <a:gd name="connsiteY44" fmla="*/ 1548192 h 3482342"/>
              <a:gd name="connsiteX45" fmla="*/ 9736156 w 12192000"/>
              <a:gd name="connsiteY45" fmla="*/ 1581928 h 3482342"/>
              <a:gd name="connsiteX46" fmla="*/ 9693355 w 12192000"/>
              <a:gd name="connsiteY46" fmla="*/ 1602632 h 3482342"/>
              <a:gd name="connsiteX47" fmla="*/ 9664242 w 12192000"/>
              <a:gd name="connsiteY47" fmla="*/ 1622075 h 3482342"/>
              <a:gd name="connsiteX48" fmla="*/ 9579195 w 12192000"/>
              <a:gd name="connsiteY48" fmla="*/ 1648017 h 3482342"/>
              <a:gd name="connsiteX49" fmla="*/ 9433652 w 12192000"/>
              <a:gd name="connsiteY49" fmla="*/ 1681174 h 3482342"/>
              <a:gd name="connsiteX50" fmla="*/ 9403775 w 12192000"/>
              <a:gd name="connsiteY50" fmla="*/ 1690403 h 3482342"/>
              <a:gd name="connsiteX51" fmla="*/ 9382503 w 12192000"/>
              <a:gd name="connsiteY51" fmla="*/ 1706957 h 3482342"/>
              <a:gd name="connsiteX52" fmla="*/ 9381410 w 12192000"/>
              <a:gd name="connsiteY52" fmla="*/ 1718312 h 3482342"/>
              <a:gd name="connsiteX53" fmla="*/ 9365685 w 12192000"/>
              <a:gd name="connsiteY53" fmla="*/ 1724772 h 3482342"/>
              <a:gd name="connsiteX54" fmla="*/ 9278020 w 12192000"/>
              <a:gd name="connsiteY54" fmla="*/ 1741161 h 3482342"/>
              <a:gd name="connsiteX55" fmla="*/ 9217145 w 12192000"/>
              <a:gd name="connsiteY55" fmla="*/ 1771195 h 3482342"/>
              <a:gd name="connsiteX56" fmla="*/ 8955875 w 12192000"/>
              <a:gd name="connsiteY56" fmla="*/ 1796806 h 3482342"/>
              <a:gd name="connsiteX57" fmla="*/ 8648415 w 12192000"/>
              <a:gd name="connsiteY57" fmla="*/ 1878623 h 3482342"/>
              <a:gd name="connsiteX58" fmla="*/ 8495949 w 12192000"/>
              <a:gd name="connsiteY58" fmla="*/ 1902425 h 3482342"/>
              <a:gd name="connsiteX59" fmla="*/ 8236214 w 12192000"/>
              <a:gd name="connsiteY59" fmla="*/ 190972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41837 w 12192000"/>
              <a:gd name="connsiteY69" fmla="*/ 1840640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686657 w 12192000"/>
              <a:gd name="connsiteY75" fmla="*/ 1907344 h 3482342"/>
              <a:gd name="connsiteX76" fmla="*/ 6651330 w 12192000"/>
              <a:gd name="connsiteY76" fmla="*/ 1922921 h 3482342"/>
              <a:gd name="connsiteX77" fmla="*/ 6622958 w 12192000"/>
              <a:gd name="connsiteY77" fmla="*/ 1936255 h 3482342"/>
              <a:gd name="connsiteX78" fmla="*/ 6522602 w 12192000"/>
              <a:gd name="connsiteY78" fmla="*/ 1954133 h 3482342"/>
              <a:gd name="connsiteX79" fmla="*/ 6444344 w 12192000"/>
              <a:gd name="connsiteY79" fmla="*/ 1969663 h 3482342"/>
              <a:gd name="connsiteX80" fmla="*/ 6409626 w 12192000"/>
              <a:gd name="connsiteY80" fmla="*/ 1978846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87205 w 12192000"/>
              <a:gd name="connsiteY84" fmla="*/ 2060048 h 3482342"/>
              <a:gd name="connsiteX85" fmla="*/ 6138780 w 12192000"/>
              <a:gd name="connsiteY85" fmla="*/ 2081918 h 3482342"/>
              <a:gd name="connsiteX86" fmla="*/ 6120125 w 12192000"/>
              <a:gd name="connsiteY86" fmla="*/ 2109475 h 3482342"/>
              <a:gd name="connsiteX87" fmla="*/ 6056576 w 12192000"/>
              <a:gd name="connsiteY87" fmla="*/ 2120066 h 3482342"/>
              <a:gd name="connsiteX88" fmla="*/ 5993794 w 12192000"/>
              <a:gd name="connsiteY88" fmla="*/ 2122569 h 3482342"/>
              <a:gd name="connsiteX89" fmla="*/ 5943601 w 12192000"/>
              <a:gd name="connsiteY89" fmla="*/ 2137719 h 3482342"/>
              <a:gd name="connsiteX90" fmla="*/ 5898141 w 12192000"/>
              <a:gd name="connsiteY90" fmla="*/ 2144806 h 3482342"/>
              <a:gd name="connsiteX91" fmla="*/ 5855337 w 12192000"/>
              <a:gd name="connsiteY91" fmla="*/ 2137719 h 3482342"/>
              <a:gd name="connsiteX92" fmla="*/ 5817682 w 12192000"/>
              <a:gd name="connsiteY92" fmla="*/ 2157358 h 3482342"/>
              <a:gd name="connsiteX93" fmla="*/ 5735300 w 12192000"/>
              <a:gd name="connsiteY93" fmla="*/ 2158902 h 3482342"/>
              <a:gd name="connsiteX94" fmla="*/ 5591469 w 12192000"/>
              <a:gd name="connsiteY94" fmla="*/ 2178389 h 3482342"/>
              <a:gd name="connsiteX95" fmla="*/ 5505818 w 12192000"/>
              <a:gd name="connsiteY95" fmla="*/ 2194207 h 3482342"/>
              <a:gd name="connsiteX96" fmla="*/ 5452860 w 12192000"/>
              <a:gd name="connsiteY96" fmla="*/ 2180085 h 3482342"/>
              <a:gd name="connsiteX97" fmla="*/ 5414282 w 12192000"/>
              <a:gd name="connsiteY97" fmla="*/ 2183070 h 3482342"/>
              <a:gd name="connsiteX98" fmla="*/ 5368369 w 12192000"/>
              <a:gd name="connsiteY98" fmla="*/ 2204272 h 3482342"/>
              <a:gd name="connsiteX99" fmla="*/ 5336354 w 12192000"/>
              <a:gd name="connsiteY99" fmla="*/ 2218920 h 3482342"/>
              <a:gd name="connsiteX100" fmla="*/ 5291263 w 12192000"/>
              <a:gd name="connsiteY100" fmla="*/ 2239182 h 3482342"/>
              <a:gd name="connsiteX101" fmla="*/ 5255152 w 12192000"/>
              <a:gd name="connsiteY101" fmla="*/ 2247164 h 3482342"/>
              <a:gd name="connsiteX102" fmla="*/ 5233796 w 12192000"/>
              <a:gd name="connsiteY102" fmla="*/ 2268260 h 3482342"/>
              <a:gd name="connsiteX103" fmla="*/ 5212786 w 12192000"/>
              <a:gd name="connsiteY103" fmla="*/ 2296592 h 3482342"/>
              <a:gd name="connsiteX104" fmla="*/ 5173523 w 12192000"/>
              <a:gd name="connsiteY104" fmla="*/ 2309057 h 3482342"/>
              <a:gd name="connsiteX105" fmla="*/ 5123830 w 12192000"/>
              <a:gd name="connsiteY105" fmla="*/ 2307070 h 3482342"/>
              <a:gd name="connsiteX106" fmla="*/ 5065426 w 12192000"/>
              <a:gd name="connsiteY106" fmla="*/ 2324076 h 3482342"/>
              <a:gd name="connsiteX107" fmla="*/ 4975908 w 12192000"/>
              <a:gd name="connsiteY107" fmla="*/ 2364128 h 3482342"/>
              <a:gd name="connsiteX108" fmla="*/ 4913723 w 12192000"/>
              <a:gd name="connsiteY108" fmla="*/ 2385265 h 3482342"/>
              <a:gd name="connsiteX109" fmla="*/ 4746485 w 12192000"/>
              <a:gd name="connsiteY109" fmla="*/ 2451769 h 3482342"/>
              <a:gd name="connsiteX110" fmla="*/ 4681588 w 12192000"/>
              <a:gd name="connsiteY110" fmla="*/ 2467494 h 3482342"/>
              <a:gd name="connsiteX111" fmla="*/ 1783655 w 12192000"/>
              <a:gd name="connsiteY111" fmla="*/ 3163860 h 3482342"/>
              <a:gd name="connsiteX112" fmla="*/ 1325955 w 12192000"/>
              <a:gd name="connsiteY112" fmla="*/ 3176692 h 3482342"/>
              <a:gd name="connsiteX113" fmla="*/ 1190384 w 12192000"/>
              <a:gd name="connsiteY113" fmla="*/ 3203504 h 3482342"/>
              <a:gd name="connsiteX114" fmla="*/ 1094537 w 12192000"/>
              <a:gd name="connsiteY114" fmla="*/ 3229469 h 3482342"/>
              <a:gd name="connsiteX115" fmla="*/ 779276 w 12192000"/>
              <a:gd name="connsiteY115" fmla="*/ 3327290 h 3482342"/>
              <a:gd name="connsiteX116" fmla="*/ 600378 w 12192000"/>
              <a:gd name="connsiteY116" fmla="*/ 3335250 h 3482342"/>
              <a:gd name="connsiteX117" fmla="*/ 493457 w 12192000"/>
              <a:gd name="connsiteY117" fmla="*/ 3365044 h 3482342"/>
              <a:gd name="connsiteX118" fmla="*/ 349402 w 12192000"/>
              <a:gd name="connsiteY118" fmla="*/ 3380897 h 3482342"/>
              <a:gd name="connsiteX119" fmla="*/ 192183 w 12192000"/>
              <a:gd name="connsiteY119" fmla="*/ 3460075 h 3482342"/>
              <a:gd name="connsiteX120" fmla="*/ 46713 w 12192000"/>
              <a:gd name="connsiteY120" fmla="*/ 3462986 h 3482342"/>
              <a:gd name="connsiteX121" fmla="*/ 2765 w 12192000"/>
              <a:gd name="connsiteY121" fmla="*/ 3480770 h 3482342"/>
              <a:gd name="connsiteX122" fmla="*/ 0 w 12192000"/>
              <a:gd name="connsiteY122" fmla="*/ 3482342 h 3482342"/>
              <a:gd name="connsiteX123" fmla="*/ 0 w 12192000"/>
              <a:gd name="connsiteY12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679906 w 12192000"/>
              <a:gd name="connsiteY29" fmla="*/ 1332049 h 3482342"/>
              <a:gd name="connsiteX30" fmla="*/ 10636304 w 12192000"/>
              <a:gd name="connsiteY30" fmla="*/ 1317928 h 3482342"/>
              <a:gd name="connsiteX31" fmla="*/ 10603863 w 12192000"/>
              <a:gd name="connsiteY31" fmla="*/ 1346886 h 3482342"/>
              <a:gd name="connsiteX32" fmla="*/ 10573203 w 12192000"/>
              <a:gd name="connsiteY32" fmla="*/ 1351996 h 3482342"/>
              <a:gd name="connsiteX33" fmla="*/ 10513263 w 12192000"/>
              <a:gd name="connsiteY33" fmla="*/ 1350756 h 3482342"/>
              <a:gd name="connsiteX34" fmla="*/ 10464012 w 12192000"/>
              <a:gd name="connsiteY34" fmla="*/ 1391778 h 3482342"/>
              <a:gd name="connsiteX35" fmla="*/ 10405409 w 12192000"/>
              <a:gd name="connsiteY35" fmla="*/ 1422789 h 3482342"/>
              <a:gd name="connsiteX36" fmla="*/ 10370530 w 12192000"/>
              <a:gd name="connsiteY36" fmla="*/ 1441596 h 3482342"/>
              <a:gd name="connsiteX37" fmla="*/ 10314361 w 12192000"/>
              <a:gd name="connsiteY37" fmla="*/ 1466924 h 3482342"/>
              <a:gd name="connsiteX38" fmla="*/ 10264922 w 12192000"/>
              <a:gd name="connsiteY38" fmla="*/ 1472107 h 3482342"/>
              <a:gd name="connsiteX39" fmla="*/ 10201385 w 12192000"/>
              <a:gd name="connsiteY39" fmla="*/ 1477515 h 3482342"/>
              <a:gd name="connsiteX40" fmla="*/ 10120184 w 12192000"/>
              <a:gd name="connsiteY40" fmla="*/ 1466924 h 3482342"/>
              <a:gd name="connsiteX41" fmla="*/ 10058690 w 12192000"/>
              <a:gd name="connsiteY41" fmla="*/ 1474888 h 3482342"/>
              <a:gd name="connsiteX42" fmla="*/ 10004424 w 12192000"/>
              <a:gd name="connsiteY42" fmla="*/ 1489801 h 3482342"/>
              <a:gd name="connsiteX43" fmla="*/ 9999951 w 12192000"/>
              <a:gd name="connsiteY43" fmla="*/ 1499127 h 3482342"/>
              <a:gd name="connsiteX44" fmla="*/ 9845462 w 12192000"/>
              <a:gd name="connsiteY44" fmla="*/ 1548192 h 3482342"/>
              <a:gd name="connsiteX45" fmla="*/ 9736156 w 12192000"/>
              <a:gd name="connsiteY45" fmla="*/ 1581928 h 3482342"/>
              <a:gd name="connsiteX46" fmla="*/ 9693355 w 12192000"/>
              <a:gd name="connsiteY46" fmla="*/ 1602632 h 3482342"/>
              <a:gd name="connsiteX47" fmla="*/ 9664242 w 12192000"/>
              <a:gd name="connsiteY47" fmla="*/ 1622075 h 3482342"/>
              <a:gd name="connsiteX48" fmla="*/ 9579195 w 12192000"/>
              <a:gd name="connsiteY48" fmla="*/ 1648017 h 3482342"/>
              <a:gd name="connsiteX49" fmla="*/ 9433652 w 12192000"/>
              <a:gd name="connsiteY49" fmla="*/ 1681174 h 3482342"/>
              <a:gd name="connsiteX50" fmla="*/ 9403775 w 12192000"/>
              <a:gd name="connsiteY50" fmla="*/ 1690403 h 3482342"/>
              <a:gd name="connsiteX51" fmla="*/ 9382503 w 12192000"/>
              <a:gd name="connsiteY51" fmla="*/ 1706957 h 3482342"/>
              <a:gd name="connsiteX52" fmla="*/ 9381410 w 12192000"/>
              <a:gd name="connsiteY52" fmla="*/ 1718312 h 3482342"/>
              <a:gd name="connsiteX53" fmla="*/ 9365685 w 12192000"/>
              <a:gd name="connsiteY53" fmla="*/ 1724772 h 3482342"/>
              <a:gd name="connsiteX54" fmla="*/ 9278020 w 12192000"/>
              <a:gd name="connsiteY54" fmla="*/ 1741161 h 3482342"/>
              <a:gd name="connsiteX55" fmla="*/ 9217145 w 12192000"/>
              <a:gd name="connsiteY55" fmla="*/ 1771195 h 3482342"/>
              <a:gd name="connsiteX56" fmla="*/ 8955875 w 12192000"/>
              <a:gd name="connsiteY56" fmla="*/ 1796806 h 3482342"/>
              <a:gd name="connsiteX57" fmla="*/ 8648415 w 12192000"/>
              <a:gd name="connsiteY57" fmla="*/ 1878623 h 3482342"/>
              <a:gd name="connsiteX58" fmla="*/ 8495949 w 12192000"/>
              <a:gd name="connsiteY58" fmla="*/ 1902425 h 3482342"/>
              <a:gd name="connsiteX59" fmla="*/ 8236214 w 12192000"/>
              <a:gd name="connsiteY59" fmla="*/ 190972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41837 w 12192000"/>
              <a:gd name="connsiteY69" fmla="*/ 1840640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686657 w 12192000"/>
              <a:gd name="connsiteY75" fmla="*/ 1907344 h 3482342"/>
              <a:gd name="connsiteX76" fmla="*/ 6651330 w 12192000"/>
              <a:gd name="connsiteY76" fmla="*/ 1922921 h 3482342"/>
              <a:gd name="connsiteX77" fmla="*/ 6622958 w 12192000"/>
              <a:gd name="connsiteY77" fmla="*/ 1936255 h 3482342"/>
              <a:gd name="connsiteX78" fmla="*/ 6522602 w 12192000"/>
              <a:gd name="connsiteY78" fmla="*/ 1954133 h 3482342"/>
              <a:gd name="connsiteX79" fmla="*/ 6444344 w 12192000"/>
              <a:gd name="connsiteY79" fmla="*/ 1969663 h 3482342"/>
              <a:gd name="connsiteX80" fmla="*/ 6409626 w 12192000"/>
              <a:gd name="connsiteY80" fmla="*/ 1978846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87205 w 12192000"/>
              <a:gd name="connsiteY84" fmla="*/ 2060048 h 3482342"/>
              <a:gd name="connsiteX85" fmla="*/ 6138780 w 12192000"/>
              <a:gd name="connsiteY85" fmla="*/ 2081918 h 3482342"/>
              <a:gd name="connsiteX86" fmla="*/ 6120125 w 12192000"/>
              <a:gd name="connsiteY86" fmla="*/ 2109475 h 3482342"/>
              <a:gd name="connsiteX87" fmla="*/ 6056576 w 12192000"/>
              <a:gd name="connsiteY87" fmla="*/ 2120066 h 3482342"/>
              <a:gd name="connsiteX88" fmla="*/ 5993794 w 12192000"/>
              <a:gd name="connsiteY88" fmla="*/ 2122569 h 3482342"/>
              <a:gd name="connsiteX89" fmla="*/ 5943601 w 12192000"/>
              <a:gd name="connsiteY89" fmla="*/ 2137719 h 3482342"/>
              <a:gd name="connsiteX90" fmla="*/ 5898141 w 12192000"/>
              <a:gd name="connsiteY90" fmla="*/ 2144806 h 3482342"/>
              <a:gd name="connsiteX91" fmla="*/ 5855337 w 12192000"/>
              <a:gd name="connsiteY91" fmla="*/ 2137719 h 3482342"/>
              <a:gd name="connsiteX92" fmla="*/ 5817682 w 12192000"/>
              <a:gd name="connsiteY92" fmla="*/ 2157358 h 3482342"/>
              <a:gd name="connsiteX93" fmla="*/ 5735300 w 12192000"/>
              <a:gd name="connsiteY93" fmla="*/ 2158902 h 3482342"/>
              <a:gd name="connsiteX94" fmla="*/ 5591469 w 12192000"/>
              <a:gd name="connsiteY94" fmla="*/ 2178389 h 3482342"/>
              <a:gd name="connsiteX95" fmla="*/ 5505818 w 12192000"/>
              <a:gd name="connsiteY95" fmla="*/ 2194207 h 3482342"/>
              <a:gd name="connsiteX96" fmla="*/ 5452860 w 12192000"/>
              <a:gd name="connsiteY96" fmla="*/ 2180085 h 3482342"/>
              <a:gd name="connsiteX97" fmla="*/ 5414282 w 12192000"/>
              <a:gd name="connsiteY97" fmla="*/ 2183070 h 3482342"/>
              <a:gd name="connsiteX98" fmla="*/ 5368369 w 12192000"/>
              <a:gd name="connsiteY98" fmla="*/ 2204272 h 3482342"/>
              <a:gd name="connsiteX99" fmla="*/ 5336354 w 12192000"/>
              <a:gd name="connsiteY99" fmla="*/ 2218920 h 3482342"/>
              <a:gd name="connsiteX100" fmla="*/ 5291263 w 12192000"/>
              <a:gd name="connsiteY100" fmla="*/ 2239182 h 3482342"/>
              <a:gd name="connsiteX101" fmla="*/ 5255152 w 12192000"/>
              <a:gd name="connsiteY101" fmla="*/ 2247164 h 3482342"/>
              <a:gd name="connsiteX102" fmla="*/ 5233796 w 12192000"/>
              <a:gd name="connsiteY102" fmla="*/ 2268260 h 3482342"/>
              <a:gd name="connsiteX103" fmla="*/ 5212786 w 12192000"/>
              <a:gd name="connsiteY103" fmla="*/ 2296592 h 3482342"/>
              <a:gd name="connsiteX104" fmla="*/ 5173523 w 12192000"/>
              <a:gd name="connsiteY104" fmla="*/ 2309057 h 3482342"/>
              <a:gd name="connsiteX105" fmla="*/ 5123830 w 12192000"/>
              <a:gd name="connsiteY105" fmla="*/ 2307070 h 3482342"/>
              <a:gd name="connsiteX106" fmla="*/ 5065426 w 12192000"/>
              <a:gd name="connsiteY106" fmla="*/ 2324076 h 3482342"/>
              <a:gd name="connsiteX107" fmla="*/ 4975908 w 12192000"/>
              <a:gd name="connsiteY107" fmla="*/ 2364128 h 3482342"/>
              <a:gd name="connsiteX108" fmla="*/ 4913723 w 12192000"/>
              <a:gd name="connsiteY108" fmla="*/ 2385265 h 3482342"/>
              <a:gd name="connsiteX109" fmla="*/ 4746485 w 12192000"/>
              <a:gd name="connsiteY109" fmla="*/ 2451769 h 3482342"/>
              <a:gd name="connsiteX110" fmla="*/ 4681588 w 12192000"/>
              <a:gd name="connsiteY110" fmla="*/ 2467494 h 3482342"/>
              <a:gd name="connsiteX111" fmla="*/ 1783655 w 12192000"/>
              <a:gd name="connsiteY111" fmla="*/ 3163860 h 3482342"/>
              <a:gd name="connsiteX112" fmla="*/ 1325955 w 12192000"/>
              <a:gd name="connsiteY112" fmla="*/ 3176692 h 3482342"/>
              <a:gd name="connsiteX113" fmla="*/ 1190384 w 12192000"/>
              <a:gd name="connsiteY113" fmla="*/ 3203504 h 3482342"/>
              <a:gd name="connsiteX114" fmla="*/ 1094537 w 12192000"/>
              <a:gd name="connsiteY114" fmla="*/ 3229469 h 3482342"/>
              <a:gd name="connsiteX115" fmla="*/ 779276 w 12192000"/>
              <a:gd name="connsiteY115" fmla="*/ 3327290 h 3482342"/>
              <a:gd name="connsiteX116" fmla="*/ 600378 w 12192000"/>
              <a:gd name="connsiteY116" fmla="*/ 3335250 h 3482342"/>
              <a:gd name="connsiteX117" fmla="*/ 493457 w 12192000"/>
              <a:gd name="connsiteY117" fmla="*/ 3365044 h 3482342"/>
              <a:gd name="connsiteX118" fmla="*/ 349402 w 12192000"/>
              <a:gd name="connsiteY118" fmla="*/ 3380897 h 3482342"/>
              <a:gd name="connsiteX119" fmla="*/ 192183 w 12192000"/>
              <a:gd name="connsiteY119" fmla="*/ 3460075 h 3482342"/>
              <a:gd name="connsiteX120" fmla="*/ 46713 w 12192000"/>
              <a:gd name="connsiteY120" fmla="*/ 3462986 h 3482342"/>
              <a:gd name="connsiteX121" fmla="*/ 2765 w 12192000"/>
              <a:gd name="connsiteY121" fmla="*/ 3480770 h 3482342"/>
              <a:gd name="connsiteX122" fmla="*/ 0 w 12192000"/>
              <a:gd name="connsiteY122" fmla="*/ 3482342 h 3482342"/>
              <a:gd name="connsiteX123" fmla="*/ 0 w 12192000"/>
              <a:gd name="connsiteY12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679906 w 12192000"/>
              <a:gd name="connsiteY29" fmla="*/ 1332049 h 3482342"/>
              <a:gd name="connsiteX30" fmla="*/ 10639834 w 12192000"/>
              <a:gd name="connsiteY30" fmla="*/ 1324989 h 3482342"/>
              <a:gd name="connsiteX31" fmla="*/ 10603863 w 12192000"/>
              <a:gd name="connsiteY31" fmla="*/ 1346886 h 3482342"/>
              <a:gd name="connsiteX32" fmla="*/ 10573203 w 12192000"/>
              <a:gd name="connsiteY32" fmla="*/ 1351996 h 3482342"/>
              <a:gd name="connsiteX33" fmla="*/ 10513263 w 12192000"/>
              <a:gd name="connsiteY33" fmla="*/ 1350756 h 3482342"/>
              <a:gd name="connsiteX34" fmla="*/ 10464012 w 12192000"/>
              <a:gd name="connsiteY34" fmla="*/ 1391778 h 3482342"/>
              <a:gd name="connsiteX35" fmla="*/ 10405409 w 12192000"/>
              <a:gd name="connsiteY35" fmla="*/ 1422789 h 3482342"/>
              <a:gd name="connsiteX36" fmla="*/ 10370530 w 12192000"/>
              <a:gd name="connsiteY36" fmla="*/ 1441596 h 3482342"/>
              <a:gd name="connsiteX37" fmla="*/ 10314361 w 12192000"/>
              <a:gd name="connsiteY37" fmla="*/ 1466924 h 3482342"/>
              <a:gd name="connsiteX38" fmla="*/ 10264922 w 12192000"/>
              <a:gd name="connsiteY38" fmla="*/ 1472107 h 3482342"/>
              <a:gd name="connsiteX39" fmla="*/ 10201385 w 12192000"/>
              <a:gd name="connsiteY39" fmla="*/ 1477515 h 3482342"/>
              <a:gd name="connsiteX40" fmla="*/ 10120184 w 12192000"/>
              <a:gd name="connsiteY40" fmla="*/ 1466924 h 3482342"/>
              <a:gd name="connsiteX41" fmla="*/ 10058690 w 12192000"/>
              <a:gd name="connsiteY41" fmla="*/ 1474888 h 3482342"/>
              <a:gd name="connsiteX42" fmla="*/ 10004424 w 12192000"/>
              <a:gd name="connsiteY42" fmla="*/ 1489801 h 3482342"/>
              <a:gd name="connsiteX43" fmla="*/ 9999951 w 12192000"/>
              <a:gd name="connsiteY43" fmla="*/ 1499127 h 3482342"/>
              <a:gd name="connsiteX44" fmla="*/ 9845462 w 12192000"/>
              <a:gd name="connsiteY44" fmla="*/ 1548192 h 3482342"/>
              <a:gd name="connsiteX45" fmla="*/ 9736156 w 12192000"/>
              <a:gd name="connsiteY45" fmla="*/ 1581928 h 3482342"/>
              <a:gd name="connsiteX46" fmla="*/ 9693355 w 12192000"/>
              <a:gd name="connsiteY46" fmla="*/ 1602632 h 3482342"/>
              <a:gd name="connsiteX47" fmla="*/ 9664242 w 12192000"/>
              <a:gd name="connsiteY47" fmla="*/ 1622075 h 3482342"/>
              <a:gd name="connsiteX48" fmla="*/ 9579195 w 12192000"/>
              <a:gd name="connsiteY48" fmla="*/ 1648017 h 3482342"/>
              <a:gd name="connsiteX49" fmla="*/ 9433652 w 12192000"/>
              <a:gd name="connsiteY49" fmla="*/ 1681174 h 3482342"/>
              <a:gd name="connsiteX50" fmla="*/ 9403775 w 12192000"/>
              <a:gd name="connsiteY50" fmla="*/ 1690403 h 3482342"/>
              <a:gd name="connsiteX51" fmla="*/ 9382503 w 12192000"/>
              <a:gd name="connsiteY51" fmla="*/ 1706957 h 3482342"/>
              <a:gd name="connsiteX52" fmla="*/ 9381410 w 12192000"/>
              <a:gd name="connsiteY52" fmla="*/ 1718312 h 3482342"/>
              <a:gd name="connsiteX53" fmla="*/ 9365685 w 12192000"/>
              <a:gd name="connsiteY53" fmla="*/ 1724772 h 3482342"/>
              <a:gd name="connsiteX54" fmla="*/ 9278020 w 12192000"/>
              <a:gd name="connsiteY54" fmla="*/ 1741161 h 3482342"/>
              <a:gd name="connsiteX55" fmla="*/ 9217145 w 12192000"/>
              <a:gd name="connsiteY55" fmla="*/ 1771195 h 3482342"/>
              <a:gd name="connsiteX56" fmla="*/ 8955875 w 12192000"/>
              <a:gd name="connsiteY56" fmla="*/ 1796806 h 3482342"/>
              <a:gd name="connsiteX57" fmla="*/ 8648415 w 12192000"/>
              <a:gd name="connsiteY57" fmla="*/ 1878623 h 3482342"/>
              <a:gd name="connsiteX58" fmla="*/ 8495949 w 12192000"/>
              <a:gd name="connsiteY58" fmla="*/ 1902425 h 3482342"/>
              <a:gd name="connsiteX59" fmla="*/ 8236214 w 12192000"/>
              <a:gd name="connsiteY59" fmla="*/ 190972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41837 w 12192000"/>
              <a:gd name="connsiteY69" fmla="*/ 1840640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686657 w 12192000"/>
              <a:gd name="connsiteY75" fmla="*/ 1907344 h 3482342"/>
              <a:gd name="connsiteX76" fmla="*/ 6651330 w 12192000"/>
              <a:gd name="connsiteY76" fmla="*/ 1922921 h 3482342"/>
              <a:gd name="connsiteX77" fmla="*/ 6622958 w 12192000"/>
              <a:gd name="connsiteY77" fmla="*/ 1936255 h 3482342"/>
              <a:gd name="connsiteX78" fmla="*/ 6522602 w 12192000"/>
              <a:gd name="connsiteY78" fmla="*/ 1954133 h 3482342"/>
              <a:gd name="connsiteX79" fmla="*/ 6444344 w 12192000"/>
              <a:gd name="connsiteY79" fmla="*/ 1969663 h 3482342"/>
              <a:gd name="connsiteX80" fmla="*/ 6409626 w 12192000"/>
              <a:gd name="connsiteY80" fmla="*/ 1978846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87205 w 12192000"/>
              <a:gd name="connsiteY84" fmla="*/ 2060048 h 3482342"/>
              <a:gd name="connsiteX85" fmla="*/ 6138780 w 12192000"/>
              <a:gd name="connsiteY85" fmla="*/ 2081918 h 3482342"/>
              <a:gd name="connsiteX86" fmla="*/ 6120125 w 12192000"/>
              <a:gd name="connsiteY86" fmla="*/ 2109475 h 3482342"/>
              <a:gd name="connsiteX87" fmla="*/ 6056576 w 12192000"/>
              <a:gd name="connsiteY87" fmla="*/ 2120066 h 3482342"/>
              <a:gd name="connsiteX88" fmla="*/ 5993794 w 12192000"/>
              <a:gd name="connsiteY88" fmla="*/ 2122569 h 3482342"/>
              <a:gd name="connsiteX89" fmla="*/ 5943601 w 12192000"/>
              <a:gd name="connsiteY89" fmla="*/ 2137719 h 3482342"/>
              <a:gd name="connsiteX90" fmla="*/ 5898141 w 12192000"/>
              <a:gd name="connsiteY90" fmla="*/ 2144806 h 3482342"/>
              <a:gd name="connsiteX91" fmla="*/ 5855337 w 12192000"/>
              <a:gd name="connsiteY91" fmla="*/ 2137719 h 3482342"/>
              <a:gd name="connsiteX92" fmla="*/ 5817682 w 12192000"/>
              <a:gd name="connsiteY92" fmla="*/ 2157358 h 3482342"/>
              <a:gd name="connsiteX93" fmla="*/ 5735300 w 12192000"/>
              <a:gd name="connsiteY93" fmla="*/ 2158902 h 3482342"/>
              <a:gd name="connsiteX94" fmla="*/ 5591469 w 12192000"/>
              <a:gd name="connsiteY94" fmla="*/ 2178389 h 3482342"/>
              <a:gd name="connsiteX95" fmla="*/ 5505818 w 12192000"/>
              <a:gd name="connsiteY95" fmla="*/ 2194207 h 3482342"/>
              <a:gd name="connsiteX96" fmla="*/ 5452860 w 12192000"/>
              <a:gd name="connsiteY96" fmla="*/ 2180085 h 3482342"/>
              <a:gd name="connsiteX97" fmla="*/ 5414282 w 12192000"/>
              <a:gd name="connsiteY97" fmla="*/ 2183070 h 3482342"/>
              <a:gd name="connsiteX98" fmla="*/ 5368369 w 12192000"/>
              <a:gd name="connsiteY98" fmla="*/ 2204272 h 3482342"/>
              <a:gd name="connsiteX99" fmla="*/ 5336354 w 12192000"/>
              <a:gd name="connsiteY99" fmla="*/ 2218920 h 3482342"/>
              <a:gd name="connsiteX100" fmla="*/ 5291263 w 12192000"/>
              <a:gd name="connsiteY100" fmla="*/ 2239182 h 3482342"/>
              <a:gd name="connsiteX101" fmla="*/ 5255152 w 12192000"/>
              <a:gd name="connsiteY101" fmla="*/ 2247164 h 3482342"/>
              <a:gd name="connsiteX102" fmla="*/ 5233796 w 12192000"/>
              <a:gd name="connsiteY102" fmla="*/ 2268260 h 3482342"/>
              <a:gd name="connsiteX103" fmla="*/ 5212786 w 12192000"/>
              <a:gd name="connsiteY103" fmla="*/ 2296592 h 3482342"/>
              <a:gd name="connsiteX104" fmla="*/ 5173523 w 12192000"/>
              <a:gd name="connsiteY104" fmla="*/ 2309057 h 3482342"/>
              <a:gd name="connsiteX105" fmla="*/ 5123830 w 12192000"/>
              <a:gd name="connsiteY105" fmla="*/ 2307070 h 3482342"/>
              <a:gd name="connsiteX106" fmla="*/ 5065426 w 12192000"/>
              <a:gd name="connsiteY106" fmla="*/ 2324076 h 3482342"/>
              <a:gd name="connsiteX107" fmla="*/ 4975908 w 12192000"/>
              <a:gd name="connsiteY107" fmla="*/ 2364128 h 3482342"/>
              <a:gd name="connsiteX108" fmla="*/ 4913723 w 12192000"/>
              <a:gd name="connsiteY108" fmla="*/ 2385265 h 3482342"/>
              <a:gd name="connsiteX109" fmla="*/ 4746485 w 12192000"/>
              <a:gd name="connsiteY109" fmla="*/ 2451769 h 3482342"/>
              <a:gd name="connsiteX110" fmla="*/ 4681588 w 12192000"/>
              <a:gd name="connsiteY110" fmla="*/ 2467494 h 3482342"/>
              <a:gd name="connsiteX111" fmla="*/ 1783655 w 12192000"/>
              <a:gd name="connsiteY111" fmla="*/ 3163860 h 3482342"/>
              <a:gd name="connsiteX112" fmla="*/ 1325955 w 12192000"/>
              <a:gd name="connsiteY112" fmla="*/ 3176692 h 3482342"/>
              <a:gd name="connsiteX113" fmla="*/ 1190384 w 12192000"/>
              <a:gd name="connsiteY113" fmla="*/ 3203504 h 3482342"/>
              <a:gd name="connsiteX114" fmla="*/ 1094537 w 12192000"/>
              <a:gd name="connsiteY114" fmla="*/ 3229469 h 3482342"/>
              <a:gd name="connsiteX115" fmla="*/ 779276 w 12192000"/>
              <a:gd name="connsiteY115" fmla="*/ 3327290 h 3482342"/>
              <a:gd name="connsiteX116" fmla="*/ 600378 w 12192000"/>
              <a:gd name="connsiteY116" fmla="*/ 3335250 h 3482342"/>
              <a:gd name="connsiteX117" fmla="*/ 493457 w 12192000"/>
              <a:gd name="connsiteY117" fmla="*/ 3365044 h 3482342"/>
              <a:gd name="connsiteX118" fmla="*/ 349402 w 12192000"/>
              <a:gd name="connsiteY118" fmla="*/ 3380897 h 3482342"/>
              <a:gd name="connsiteX119" fmla="*/ 192183 w 12192000"/>
              <a:gd name="connsiteY119" fmla="*/ 3460075 h 3482342"/>
              <a:gd name="connsiteX120" fmla="*/ 46713 w 12192000"/>
              <a:gd name="connsiteY120" fmla="*/ 3462986 h 3482342"/>
              <a:gd name="connsiteX121" fmla="*/ 2765 w 12192000"/>
              <a:gd name="connsiteY121" fmla="*/ 3480770 h 3482342"/>
              <a:gd name="connsiteX122" fmla="*/ 0 w 12192000"/>
              <a:gd name="connsiteY122" fmla="*/ 3482342 h 3482342"/>
              <a:gd name="connsiteX123" fmla="*/ 0 w 12192000"/>
              <a:gd name="connsiteY12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723900 w 12192000"/>
              <a:gd name="connsiteY29" fmla="*/ 1318642 h 3482342"/>
              <a:gd name="connsiteX30" fmla="*/ 10679906 w 12192000"/>
              <a:gd name="connsiteY30" fmla="*/ 1332049 h 3482342"/>
              <a:gd name="connsiteX31" fmla="*/ 10639834 w 12192000"/>
              <a:gd name="connsiteY31" fmla="*/ 1324989 h 3482342"/>
              <a:gd name="connsiteX32" fmla="*/ 10603863 w 12192000"/>
              <a:gd name="connsiteY32" fmla="*/ 1346886 h 3482342"/>
              <a:gd name="connsiteX33" fmla="*/ 10573203 w 12192000"/>
              <a:gd name="connsiteY33" fmla="*/ 1351996 h 3482342"/>
              <a:gd name="connsiteX34" fmla="*/ 10513263 w 12192000"/>
              <a:gd name="connsiteY34" fmla="*/ 1350756 h 3482342"/>
              <a:gd name="connsiteX35" fmla="*/ 10464012 w 12192000"/>
              <a:gd name="connsiteY35" fmla="*/ 1391778 h 3482342"/>
              <a:gd name="connsiteX36" fmla="*/ 10405409 w 12192000"/>
              <a:gd name="connsiteY36" fmla="*/ 1422789 h 3482342"/>
              <a:gd name="connsiteX37" fmla="*/ 10370530 w 12192000"/>
              <a:gd name="connsiteY37" fmla="*/ 1441596 h 3482342"/>
              <a:gd name="connsiteX38" fmla="*/ 10314361 w 12192000"/>
              <a:gd name="connsiteY38" fmla="*/ 1466924 h 3482342"/>
              <a:gd name="connsiteX39" fmla="*/ 10264922 w 12192000"/>
              <a:gd name="connsiteY39" fmla="*/ 1472107 h 3482342"/>
              <a:gd name="connsiteX40" fmla="*/ 10201385 w 12192000"/>
              <a:gd name="connsiteY40" fmla="*/ 1477515 h 3482342"/>
              <a:gd name="connsiteX41" fmla="*/ 10120184 w 12192000"/>
              <a:gd name="connsiteY41" fmla="*/ 1466924 h 3482342"/>
              <a:gd name="connsiteX42" fmla="*/ 10058690 w 12192000"/>
              <a:gd name="connsiteY42" fmla="*/ 1474888 h 3482342"/>
              <a:gd name="connsiteX43" fmla="*/ 10004424 w 12192000"/>
              <a:gd name="connsiteY43" fmla="*/ 1489801 h 3482342"/>
              <a:gd name="connsiteX44" fmla="*/ 9999951 w 12192000"/>
              <a:gd name="connsiteY44" fmla="*/ 1499127 h 3482342"/>
              <a:gd name="connsiteX45" fmla="*/ 9845462 w 12192000"/>
              <a:gd name="connsiteY45" fmla="*/ 1548192 h 3482342"/>
              <a:gd name="connsiteX46" fmla="*/ 9736156 w 12192000"/>
              <a:gd name="connsiteY46" fmla="*/ 1581928 h 3482342"/>
              <a:gd name="connsiteX47" fmla="*/ 9693355 w 12192000"/>
              <a:gd name="connsiteY47" fmla="*/ 1602632 h 3482342"/>
              <a:gd name="connsiteX48" fmla="*/ 9664242 w 12192000"/>
              <a:gd name="connsiteY48" fmla="*/ 1622075 h 3482342"/>
              <a:gd name="connsiteX49" fmla="*/ 9579195 w 12192000"/>
              <a:gd name="connsiteY49" fmla="*/ 1648017 h 3482342"/>
              <a:gd name="connsiteX50" fmla="*/ 9433652 w 12192000"/>
              <a:gd name="connsiteY50" fmla="*/ 1681174 h 3482342"/>
              <a:gd name="connsiteX51" fmla="*/ 9403775 w 12192000"/>
              <a:gd name="connsiteY51" fmla="*/ 1690403 h 3482342"/>
              <a:gd name="connsiteX52" fmla="*/ 9382503 w 12192000"/>
              <a:gd name="connsiteY52" fmla="*/ 1706957 h 3482342"/>
              <a:gd name="connsiteX53" fmla="*/ 9381410 w 12192000"/>
              <a:gd name="connsiteY53" fmla="*/ 1718312 h 3482342"/>
              <a:gd name="connsiteX54" fmla="*/ 9365685 w 12192000"/>
              <a:gd name="connsiteY54" fmla="*/ 1724772 h 3482342"/>
              <a:gd name="connsiteX55" fmla="*/ 9278020 w 12192000"/>
              <a:gd name="connsiteY55" fmla="*/ 1741161 h 3482342"/>
              <a:gd name="connsiteX56" fmla="*/ 9217145 w 12192000"/>
              <a:gd name="connsiteY56" fmla="*/ 1771195 h 3482342"/>
              <a:gd name="connsiteX57" fmla="*/ 8955875 w 12192000"/>
              <a:gd name="connsiteY57" fmla="*/ 1796806 h 3482342"/>
              <a:gd name="connsiteX58" fmla="*/ 8648415 w 12192000"/>
              <a:gd name="connsiteY58" fmla="*/ 1878623 h 3482342"/>
              <a:gd name="connsiteX59" fmla="*/ 8495949 w 12192000"/>
              <a:gd name="connsiteY59" fmla="*/ 1902425 h 3482342"/>
              <a:gd name="connsiteX60" fmla="*/ 8236214 w 12192000"/>
              <a:gd name="connsiteY60" fmla="*/ 1909725 h 3482342"/>
              <a:gd name="connsiteX61" fmla="*/ 8132104 w 12192000"/>
              <a:gd name="connsiteY61" fmla="*/ 1895727 h 3482342"/>
              <a:gd name="connsiteX62" fmla="*/ 7918078 w 12192000"/>
              <a:gd name="connsiteY62" fmla="*/ 1862668 h 3482342"/>
              <a:gd name="connsiteX63" fmla="*/ 7817899 w 12192000"/>
              <a:gd name="connsiteY63" fmla="*/ 1862176 h 3482342"/>
              <a:gd name="connsiteX64" fmla="*/ 7768994 w 12192000"/>
              <a:gd name="connsiteY64" fmla="*/ 1855721 h 3482342"/>
              <a:gd name="connsiteX65" fmla="*/ 7618027 w 12192000"/>
              <a:gd name="connsiteY65" fmla="*/ 1830959 h 3482342"/>
              <a:gd name="connsiteX66" fmla="*/ 7449425 w 12192000"/>
              <a:gd name="connsiteY66" fmla="*/ 1810910 h 3482342"/>
              <a:gd name="connsiteX67" fmla="*/ 7342915 w 12192000"/>
              <a:gd name="connsiteY67" fmla="*/ 1819827 h 3482342"/>
              <a:gd name="connsiteX68" fmla="*/ 7255191 w 12192000"/>
              <a:gd name="connsiteY68" fmla="*/ 1834354 h 3482342"/>
              <a:gd name="connsiteX69" fmla="*/ 7131205 w 12192000"/>
              <a:gd name="connsiteY69" fmla="*/ 1845557 h 3482342"/>
              <a:gd name="connsiteX70" fmla="*/ 6941837 w 12192000"/>
              <a:gd name="connsiteY70" fmla="*/ 1840640 h 3482342"/>
              <a:gd name="connsiteX71" fmla="*/ 6837145 w 12192000"/>
              <a:gd name="connsiteY71" fmla="*/ 1870724 h 3482342"/>
              <a:gd name="connsiteX72" fmla="*/ 6753991 w 12192000"/>
              <a:gd name="connsiteY72" fmla="*/ 1860969 h 3482342"/>
              <a:gd name="connsiteX73" fmla="*/ 6727754 w 12192000"/>
              <a:gd name="connsiteY73" fmla="*/ 1882372 h 3482342"/>
              <a:gd name="connsiteX74" fmla="*/ 6723371 w 12192000"/>
              <a:gd name="connsiteY74" fmla="*/ 1886494 h 3482342"/>
              <a:gd name="connsiteX75" fmla="*/ 6702779 w 12192000"/>
              <a:gd name="connsiteY75" fmla="*/ 1893601 h 3482342"/>
              <a:gd name="connsiteX76" fmla="*/ 6686657 w 12192000"/>
              <a:gd name="connsiteY76" fmla="*/ 1907344 h 3482342"/>
              <a:gd name="connsiteX77" fmla="*/ 6651330 w 12192000"/>
              <a:gd name="connsiteY77" fmla="*/ 1922921 h 3482342"/>
              <a:gd name="connsiteX78" fmla="*/ 6622958 w 12192000"/>
              <a:gd name="connsiteY78" fmla="*/ 1936255 h 3482342"/>
              <a:gd name="connsiteX79" fmla="*/ 6522602 w 12192000"/>
              <a:gd name="connsiteY79" fmla="*/ 1954133 h 3482342"/>
              <a:gd name="connsiteX80" fmla="*/ 6444344 w 12192000"/>
              <a:gd name="connsiteY80" fmla="*/ 1969663 h 3482342"/>
              <a:gd name="connsiteX81" fmla="*/ 6409626 w 12192000"/>
              <a:gd name="connsiteY81" fmla="*/ 1978846 h 3482342"/>
              <a:gd name="connsiteX82" fmla="*/ 6333446 w 12192000"/>
              <a:gd name="connsiteY82" fmla="*/ 1997163 h 3482342"/>
              <a:gd name="connsiteX83" fmla="*/ 6294933 w 12192000"/>
              <a:gd name="connsiteY83" fmla="*/ 2019412 h 3482342"/>
              <a:gd name="connsiteX84" fmla="*/ 6238719 w 12192000"/>
              <a:gd name="connsiteY84" fmla="*/ 2042547 h 3482342"/>
              <a:gd name="connsiteX85" fmla="*/ 6187205 w 12192000"/>
              <a:gd name="connsiteY85" fmla="*/ 2060048 h 3482342"/>
              <a:gd name="connsiteX86" fmla="*/ 6138780 w 12192000"/>
              <a:gd name="connsiteY86" fmla="*/ 2081918 h 3482342"/>
              <a:gd name="connsiteX87" fmla="*/ 6120125 w 12192000"/>
              <a:gd name="connsiteY87" fmla="*/ 2109475 h 3482342"/>
              <a:gd name="connsiteX88" fmla="*/ 6056576 w 12192000"/>
              <a:gd name="connsiteY88" fmla="*/ 2120066 h 3482342"/>
              <a:gd name="connsiteX89" fmla="*/ 5993794 w 12192000"/>
              <a:gd name="connsiteY89" fmla="*/ 2122569 h 3482342"/>
              <a:gd name="connsiteX90" fmla="*/ 5943601 w 12192000"/>
              <a:gd name="connsiteY90" fmla="*/ 2137719 h 3482342"/>
              <a:gd name="connsiteX91" fmla="*/ 5898141 w 12192000"/>
              <a:gd name="connsiteY91" fmla="*/ 2144806 h 3482342"/>
              <a:gd name="connsiteX92" fmla="*/ 5855337 w 12192000"/>
              <a:gd name="connsiteY92" fmla="*/ 2137719 h 3482342"/>
              <a:gd name="connsiteX93" fmla="*/ 5817682 w 12192000"/>
              <a:gd name="connsiteY93" fmla="*/ 2157358 h 3482342"/>
              <a:gd name="connsiteX94" fmla="*/ 5735300 w 12192000"/>
              <a:gd name="connsiteY94" fmla="*/ 2158902 h 3482342"/>
              <a:gd name="connsiteX95" fmla="*/ 5591469 w 12192000"/>
              <a:gd name="connsiteY95" fmla="*/ 2178389 h 3482342"/>
              <a:gd name="connsiteX96" fmla="*/ 5505818 w 12192000"/>
              <a:gd name="connsiteY96" fmla="*/ 2194207 h 3482342"/>
              <a:gd name="connsiteX97" fmla="*/ 5452860 w 12192000"/>
              <a:gd name="connsiteY97" fmla="*/ 2180085 h 3482342"/>
              <a:gd name="connsiteX98" fmla="*/ 5414282 w 12192000"/>
              <a:gd name="connsiteY98" fmla="*/ 2183070 h 3482342"/>
              <a:gd name="connsiteX99" fmla="*/ 5368369 w 12192000"/>
              <a:gd name="connsiteY99" fmla="*/ 2204272 h 3482342"/>
              <a:gd name="connsiteX100" fmla="*/ 5336354 w 12192000"/>
              <a:gd name="connsiteY100" fmla="*/ 2218920 h 3482342"/>
              <a:gd name="connsiteX101" fmla="*/ 5291263 w 12192000"/>
              <a:gd name="connsiteY101" fmla="*/ 2239182 h 3482342"/>
              <a:gd name="connsiteX102" fmla="*/ 5255152 w 12192000"/>
              <a:gd name="connsiteY102" fmla="*/ 2247164 h 3482342"/>
              <a:gd name="connsiteX103" fmla="*/ 5233796 w 12192000"/>
              <a:gd name="connsiteY103" fmla="*/ 2268260 h 3482342"/>
              <a:gd name="connsiteX104" fmla="*/ 5212786 w 12192000"/>
              <a:gd name="connsiteY104" fmla="*/ 2296592 h 3482342"/>
              <a:gd name="connsiteX105" fmla="*/ 5173523 w 12192000"/>
              <a:gd name="connsiteY105" fmla="*/ 2309057 h 3482342"/>
              <a:gd name="connsiteX106" fmla="*/ 5123830 w 12192000"/>
              <a:gd name="connsiteY106" fmla="*/ 2307070 h 3482342"/>
              <a:gd name="connsiteX107" fmla="*/ 5065426 w 12192000"/>
              <a:gd name="connsiteY107" fmla="*/ 2324076 h 3482342"/>
              <a:gd name="connsiteX108" fmla="*/ 4975908 w 12192000"/>
              <a:gd name="connsiteY108" fmla="*/ 2364128 h 3482342"/>
              <a:gd name="connsiteX109" fmla="*/ 4913723 w 12192000"/>
              <a:gd name="connsiteY109" fmla="*/ 2385265 h 3482342"/>
              <a:gd name="connsiteX110" fmla="*/ 4746485 w 12192000"/>
              <a:gd name="connsiteY110" fmla="*/ 2451769 h 3482342"/>
              <a:gd name="connsiteX111" fmla="*/ 4681588 w 12192000"/>
              <a:gd name="connsiteY111" fmla="*/ 2467494 h 3482342"/>
              <a:gd name="connsiteX112" fmla="*/ 1783655 w 12192000"/>
              <a:gd name="connsiteY112" fmla="*/ 3163860 h 3482342"/>
              <a:gd name="connsiteX113" fmla="*/ 1325955 w 12192000"/>
              <a:gd name="connsiteY113" fmla="*/ 3176692 h 3482342"/>
              <a:gd name="connsiteX114" fmla="*/ 1190384 w 12192000"/>
              <a:gd name="connsiteY114" fmla="*/ 3203504 h 3482342"/>
              <a:gd name="connsiteX115" fmla="*/ 1094537 w 12192000"/>
              <a:gd name="connsiteY115" fmla="*/ 3229469 h 3482342"/>
              <a:gd name="connsiteX116" fmla="*/ 779276 w 12192000"/>
              <a:gd name="connsiteY116" fmla="*/ 3327290 h 3482342"/>
              <a:gd name="connsiteX117" fmla="*/ 600378 w 12192000"/>
              <a:gd name="connsiteY117" fmla="*/ 3335250 h 3482342"/>
              <a:gd name="connsiteX118" fmla="*/ 493457 w 12192000"/>
              <a:gd name="connsiteY118" fmla="*/ 3365044 h 3482342"/>
              <a:gd name="connsiteX119" fmla="*/ 349402 w 12192000"/>
              <a:gd name="connsiteY119" fmla="*/ 3380897 h 3482342"/>
              <a:gd name="connsiteX120" fmla="*/ 192183 w 12192000"/>
              <a:gd name="connsiteY120" fmla="*/ 3460075 h 3482342"/>
              <a:gd name="connsiteX121" fmla="*/ 46713 w 12192000"/>
              <a:gd name="connsiteY121" fmla="*/ 3462986 h 3482342"/>
              <a:gd name="connsiteX122" fmla="*/ 2765 w 12192000"/>
              <a:gd name="connsiteY122" fmla="*/ 3480770 h 3482342"/>
              <a:gd name="connsiteX123" fmla="*/ 0 w 12192000"/>
              <a:gd name="connsiteY123" fmla="*/ 3482342 h 3482342"/>
              <a:gd name="connsiteX124" fmla="*/ 0 w 12192000"/>
              <a:gd name="connsiteY12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79242 w 12192000"/>
              <a:gd name="connsiteY27" fmla="*/ 1269215 h 3482342"/>
              <a:gd name="connsiteX28" fmla="*/ 10850998 w 12192000"/>
              <a:gd name="connsiteY28" fmla="*/ 1269215 h 3482342"/>
              <a:gd name="connsiteX29" fmla="*/ 10815658 w 12192000"/>
              <a:gd name="connsiteY29" fmla="*/ 1287849 h 3482342"/>
              <a:gd name="connsiteX30" fmla="*/ 10723900 w 12192000"/>
              <a:gd name="connsiteY30" fmla="*/ 1318642 h 3482342"/>
              <a:gd name="connsiteX31" fmla="*/ 10679906 w 12192000"/>
              <a:gd name="connsiteY31" fmla="*/ 1332049 h 3482342"/>
              <a:gd name="connsiteX32" fmla="*/ 10639834 w 12192000"/>
              <a:gd name="connsiteY32" fmla="*/ 1324989 h 3482342"/>
              <a:gd name="connsiteX33" fmla="*/ 10603863 w 12192000"/>
              <a:gd name="connsiteY33" fmla="*/ 1346886 h 3482342"/>
              <a:gd name="connsiteX34" fmla="*/ 10573203 w 12192000"/>
              <a:gd name="connsiteY34" fmla="*/ 1351996 h 3482342"/>
              <a:gd name="connsiteX35" fmla="*/ 10513263 w 12192000"/>
              <a:gd name="connsiteY35" fmla="*/ 1350756 h 3482342"/>
              <a:gd name="connsiteX36" fmla="*/ 10464012 w 12192000"/>
              <a:gd name="connsiteY36" fmla="*/ 1391778 h 3482342"/>
              <a:gd name="connsiteX37" fmla="*/ 10405409 w 12192000"/>
              <a:gd name="connsiteY37" fmla="*/ 1422789 h 3482342"/>
              <a:gd name="connsiteX38" fmla="*/ 10370530 w 12192000"/>
              <a:gd name="connsiteY38" fmla="*/ 1441596 h 3482342"/>
              <a:gd name="connsiteX39" fmla="*/ 10314361 w 12192000"/>
              <a:gd name="connsiteY39" fmla="*/ 1466924 h 3482342"/>
              <a:gd name="connsiteX40" fmla="*/ 10264922 w 12192000"/>
              <a:gd name="connsiteY40" fmla="*/ 1472107 h 3482342"/>
              <a:gd name="connsiteX41" fmla="*/ 10201385 w 12192000"/>
              <a:gd name="connsiteY41" fmla="*/ 1477515 h 3482342"/>
              <a:gd name="connsiteX42" fmla="*/ 10120184 w 12192000"/>
              <a:gd name="connsiteY42" fmla="*/ 1466924 h 3482342"/>
              <a:gd name="connsiteX43" fmla="*/ 10058690 w 12192000"/>
              <a:gd name="connsiteY43" fmla="*/ 1474888 h 3482342"/>
              <a:gd name="connsiteX44" fmla="*/ 10004424 w 12192000"/>
              <a:gd name="connsiteY44" fmla="*/ 1489801 h 3482342"/>
              <a:gd name="connsiteX45" fmla="*/ 9999951 w 12192000"/>
              <a:gd name="connsiteY45" fmla="*/ 1499127 h 3482342"/>
              <a:gd name="connsiteX46" fmla="*/ 9845462 w 12192000"/>
              <a:gd name="connsiteY46" fmla="*/ 1548192 h 3482342"/>
              <a:gd name="connsiteX47" fmla="*/ 9736156 w 12192000"/>
              <a:gd name="connsiteY47" fmla="*/ 1581928 h 3482342"/>
              <a:gd name="connsiteX48" fmla="*/ 9693355 w 12192000"/>
              <a:gd name="connsiteY48" fmla="*/ 1602632 h 3482342"/>
              <a:gd name="connsiteX49" fmla="*/ 9664242 w 12192000"/>
              <a:gd name="connsiteY49" fmla="*/ 1622075 h 3482342"/>
              <a:gd name="connsiteX50" fmla="*/ 9579195 w 12192000"/>
              <a:gd name="connsiteY50" fmla="*/ 1648017 h 3482342"/>
              <a:gd name="connsiteX51" fmla="*/ 9433652 w 12192000"/>
              <a:gd name="connsiteY51" fmla="*/ 1681174 h 3482342"/>
              <a:gd name="connsiteX52" fmla="*/ 9403775 w 12192000"/>
              <a:gd name="connsiteY52" fmla="*/ 1690403 h 3482342"/>
              <a:gd name="connsiteX53" fmla="*/ 9382503 w 12192000"/>
              <a:gd name="connsiteY53" fmla="*/ 1706957 h 3482342"/>
              <a:gd name="connsiteX54" fmla="*/ 9381410 w 12192000"/>
              <a:gd name="connsiteY54" fmla="*/ 1718312 h 3482342"/>
              <a:gd name="connsiteX55" fmla="*/ 9365685 w 12192000"/>
              <a:gd name="connsiteY55" fmla="*/ 1724772 h 3482342"/>
              <a:gd name="connsiteX56" fmla="*/ 9278020 w 12192000"/>
              <a:gd name="connsiteY56" fmla="*/ 1741161 h 3482342"/>
              <a:gd name="connsiteX57" fmla="*/ 9217145 w 12192000"/>
              <a:gd name="connsiteY57" fmla="*/ 1771195 h 3482342"/>
              <a:gd name="connsiteX58" fmla="*/ 8955875 w 12192000"/>
              <a:gd name="connsiteY58" fmla="*/ 1796806 h 3482342"/>
              <a:gd name="connsiteX59" fmla="*/ 8648415 w 12192000"/>
              <a:gd name="connsiteY59" fmla="*/ 1878623 h 3482342"/>
              <a:gd name="connsiteX60" fmla="*/ 8495949 w 12192000"/>
              <a:gd name="connsiteY60" fmla="*/ 1902425 h 3482342"/>
              <a:gd name="connsiteX61" fmla="*/ 8236214 w 12192000"/>
              <a:gd name="connsiteY61" fmla="*/ 1909725 h 3482342"/>
              <a:gd name="connsiteX62" fmla="*/ 8132104 w 12192000"/>
              <a:gd name="connsiteY62" fmla="*/ 1895727 h 3482342"/>
              <a:gd name="connsiteX63" fmla="*/ 7918078 w 12192000"/>
              <a:gd name="connsiteY63" fmla="*/ 1862668 h 3482342"/>
              <a:gd name="connsiteX64" fmla="*/ 7817899 w 12192000"/>
              <a:gd name="connsiteY64" fmla="*/ 1862176 h 3482342"/>
              <a:gd name="connsiteX65" fmla="*/ 7768994 w 12192000"/>
              <a:gd name="connsiteY65" fmla="*/ 1855721 h 3482342"/>
              <a:gd name="connsiteX66" fmla="*/ 7618027 w 12192000"/>
              <a:gd name="connsiteY66" fmla="*/ 1830959 h 3482342"/>
              <a:gd name="connsiteX67" fmla="*/ 7449425 w 12192000"/>
              <a:gd name="connsiteY67" fmla="*/ 1810910 h 3482342"/>
              <a:gd name="connsiteX68" fmla="*/ 7342915 w 12192000"/>
              <a:gd name="connsiteY68" fmla="*/ 1819827 h 3482342"/>
              <a:gd name="connsiteX69" fmla="*/ 7255191 w 12192000"/>
              <a:gd name="connsiteY69" fmla="*/ 1834354 h 3482342"/>
              <a:gd name="connsiteX70" fmla="*/ 7131205 w 12192000"/>
              <a:gd name="connsiteY70" fmla="*/ 1845557 h 3482342"/>
              <a:gd name="connsiteX71" fmla="*/ 6941837 w 12192000"/>
              <a:gd name="connsiteY71" fmla="*/ 1840640 h 3482342"/>
              <a:gd name="connsiteX72" fmla="*/ 6837145 w 12192000"/>
              <a:gd name="connsiteY72" fmla="*/ 1870724 h 3482342"/>
              <a:gd name="connsiteX73" fmla="*/ 6753991 w 12192000"/>
              <a:gd name="connsiteY73" fmla="*/ 1860969 h 3482342"/>
              <a:gd name="connsiteX74" fmla="*/ 6727754 w 12192000"/>
              <a:gd name="connsiteY74" fmla="*/ 1882372 h 3482342"/>
              <a:gd name="connsiteX75" fmla="*/ 6723371 w 12192000"/>
              <a:gd name="connsiteY75" fmla="*/ 1886494 h 3482342"/>
              <a:gd name="connsiteX76" fmla="*/ 6702779 w 12192000"/>
              <a:gd name="connsiteY76" fmla="*/ 1893601 h 3482342"/>
              <a:gd name="connsiteX77" fmla="*/ 6686657 w 12192000"/>
              <a:gd name="connsiteY77" fmla="*/ 1907344 h 3482342"/>
              <a:gd name="connsiteX78" fmla="*/ 6651330 w 12192000"/>
              <a:gd name="connsiteY78" fmla="*/ 1922921 h 3482342"/>
              <a:gd name="connsiteX79" fmla="*/ 6622958 w 12192000"/>
              <a:gd name="connsiteY79" fmla="*/ 1936255 h 3482342"/>
              <a:gd name="connsiteX80" fmla="*/ 6522602 w 12192000"/>
              <a:gd name="connsiteY80" fmla="*/ 1954133 h 3482342"/>
              <a:gd name="connsiteX81" fmla="*/ 6444344 w 12192000"/>
              <a:gd name="connsiteY81" fmla="*/ 1969663 h 3482342"/>
              <a:gd name="connsiteX82" fmla="*/ 6409626 w 12192000"/>
              <a:gd name="connsiteY82" fmla="*/ 1978846 h 3482342"/>
              <a:gd name="connsiteX83" fmla="*/ 6333446 w 12192000"/>
              <a:gd name="connsiteY83" fmla="*/ 1997163 h 3482342"/>
              <a:gd name="connsiteX84" fmla="*/ 6294933 w 12192000"/>
              <a:gd name="connsiteY84" fmla="*/ 2019412 h 3482342"/>
              <a:gd name="connsiteX85" fmla="*/ 6238719 w 12192000"/>
              <a:gd name="connsiteY85" fmla="*/ 2042547 h 3482342"/>
              <a:gd name="connsiteX86" fmla="*/ 6187205 w 12192000"/>
              <a:gd name="connsiteY86" fmla="*/ 2060048 h 3482342"/>
              <a:gd name="connsiteX87" fmla="*/ 6138780 w 12192000"/>
              <a:gd name="connsiteY87" fmla="*/ 2081918 h 3482342"/>
              <a:gd name="connsiteX88" fmla="*/ 6120125 w 12192000"/>
              <a:gd name="connsiteY88" fmla="*/ 2109475 h 3482342"/>
              <a:gd name="connsiteX89" fmla="*/ 6056576 w 12192000"/>
              <a:gd name="connsiteY89" fmla="*/ 2120066 h 3482342"/>
              <a:gd name="connsiteX90" fmla="*/ 5993794 w 12192000"/>
              <a:gd name="connsiteY90" fmla="*/ 2122569 h 3482342"/>
              <a:gd name="connsiteX91" fmla="*/ 5943601 w 12192000"/>
              <a:gd name="connsiteY91" fmla="*/ 2137719 h 3482342"/>
              <a:gd name="connsiteX92" fmla="*/ 5898141 w 12192000"/>
              <a:gd name="connsiteY92" fmla="*/ 2144806 h 3482342"/>
              <a:gd name="connsiteX93" fmla="*/ 5855337 w 12192000"/>
              <a:gd name="connsiteY93" fmla="*/ 2137719 h 3482342"/>
              <a:gd name="connsiteX94" fmla="*/ 5817682 w 12192000"/>
              <a:gd name="connsiteY94" fmla="*/ 2157358 h 3482342"/>
              <a:gd name="connsiteX95" fmla="*/ 5735300 w 12192000"/>
              <a:gd name="connsiteY95" fmla="*/ 2158902 h 3482342"/>
              <a:gd name="connsiteX96" fmla="*/ 5591469 w 12192000"/>
              <a:gd name="connsiteY96" fmla="*/ 2178389 h 3482342"/>
              <a:gd name="connsiteX97" fmla="*/ 5505818 w 12192000"/>
              <a:gd name="connsiteY97" fmla="*/ 2194207 h 3482342"/>
              <a:gd name="connsiteX98" fmla="*/ 5452860 w 12192000"/>
              <a:gd name="connsiteY98" fmla="*/ 2180085 h 3482342"/>
              <a:gd name="connsiteX99" fmla="*/ 5414282 w 12192000"/>
              <a:gd name="connsiteY99" fmla="*/ 2183070 h 3482342"/>
              <a:gd name="connsiteX100" fmla="*/ 5368369 w 12192000"/>
              <a:gd name="connsiteY100" fmla="*/ 2204272 h 3482342"/>
              <a:gd name="connsiteX101" fmla="*/ 5336354 w 12192000"/>
              <a:gd name="connsiteY101" fmla="*/ 2218920 h 3482342"/>
              <a:gd name="connsiteX102" fmla="*/ 5291263 w 12192000"/>
              <a:gd name="connsiteY102" fmla="*/ 2239182 h 3482342"/>
              <a:gd name="connsiteX103" fmla="*/ 5255152 w 12192000"/>
              <a:gd name="connsiteY103" fmla="*/ 2247164 h 3482342"/>
              <a:gd name="connsiteX104" fmla="*/ 5233796 w 12192000"/>
              <a:gd name="connsiteY104" fmla="*/ 2268260 h 3482342"/>
              <a:gd name="connsiteX105" fmla="*/ 5212786 w 12192000"/>
              <a:gd name="connsiteY105" fmla="*/ 2296592 h 3482342"/>
              <a:gd name="connsiteX106" fmla="*/ 5173523 w 12192000"/>
              <a:gd name="connsiteY106" fmla="*/ 2309057 h 3482342"/>
              <a:gd name="connsiteX107" fmla="*/ 5123830 w 12192000"/>
              <a:gd name="connsiteY107" fmla="*/ 2307070 h 3482342"/>
              <a:gd name="connsiteX108" fmla="*/ 5065426 w 12192000"/>
              <a:gd name="connsiteY108" fmla="*/ 2324076 h 3482342"/>
              <a:gd name="connsiteX109" fmla="*/ 4975908 w 12192000"/>
              <a:gd name="connsiteY109" fmla="*/ 2364128 h 3482342"/>
              <a:gd name="connsiteX110" fmla="*/ 4913723 w 12192000"/>
              <a:gd name="connsiteY110" fmla="*/ 2385265 h 3482342"/>
              <a:gd name="connsiteX111" fmla="*/ 4746485 w 12192000"/>
              <a:gd name="connsiteY111" fmla="*/ 2451769 h 3482342"/>
              <a:gd name="connsiteX112" fmla="*/ 4681588 w 12192000"/>
              <a:gd name="connsiteY112" fmla="*/ 2467494 h 3482342"/>
              <a:gd name="connsiteX113" fmla="*/ 1783655 w 12192000"/>
              <a:gd name="connsiteY113" fmla="*/ 3163860 h 3482342"/>
              <a:gd name="connsiteX114" fmla="*/ 1325955 w 12192000"/>
              <a:gd name="connsiteY114" fmla="*/ 3176692 h 3482342"/>
              <a:gd name="connsiteX115" fmla="*/ 1190384 w 12192000"/>
              <a:gd name="connsiteY115" fmla="*/ 3203504 h 3482342"/>
              <a:gd name="connsiteX116" fmla="*/ 1094537 w 12192000"/>
              <a:gd name="connsiteY116" fmla="*/ 3229469 h 3482342"/>
              <a:gd name="connsiteX117" fmla="*/ 779276 w 12192000"/>
              <a:gd name="connsiteY117" fmla="*/ 3327290 h 3482342"/>
              <a:gd name="connsiteX118" fmla="*/ 600378 w 12192000"/>
              <a:gd name="connsiteY118" fmla="*/ 3335250 h 3482342"/>
              <a:gd name="connsiteX119" fmla="*/ 493457 w 12192000"/>
              <a:gd name="connsiteY119" fmla="*/ 3365044 h 3482342"/>
              <a:gd name="connsiteX120" fmla="*/ 349402 w 12192000"/>
              <a:gd name="connsiteY120" fmla="*/ 3380897 h 3482342"/>
              <a:gd name="connsiteX121" fmla="*/ 192183 w 12192000"/>
              <a:gd name="connsiteY121" fmla="*/ 3460075 h 3482342"/>
              <a:gd name="connsiteX122" fmla="*/ 46713 w 12192000"/>
              <a:gd name="connsiteY122" fmla="*/ 3462986 h 3482342"/>
              <a:gd name="connsiteX123" fmla="*/ 2765 w 12192000"/>
              <a:gd name="connsiteY123" fmla="*/ 3480770 h 3482342"/>
              <a:gd name="connsiteX124" fmla="*/ 0 w 12192000"/>
              <a:gd name="connsiteY124" fmla="*/ 3482342 h 3482342"/>
              <a:gd name="connsiteX125" fmla="*/ 0 w 12192000"/>
              <a:gd name="connsiteY12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14361 w 12192000"/>
              <a:gd name="connsiteY40" fmla="*/ 1466924 h 3482342"/>
              <a:gd name="connsiteX41" fmla="*/ 10264922 w 12192000"/>
              <a:gd name="connsiteY41" fmla="*/ 1472107 h 3482342"/>
              <a:gd name="connsiteX42" fmla="*/ 10201385 w 12192000"/>
              <a:gd name="connsiteY42" fmla="*/ 1477515 h 3482342"/>
              <a:gd name="connsiteX43" fmla="*/ 10120184 w 12192000"/>
              <a:gd name="connsiteY43" fmla="*/ 1466924 h 3482342"/>
              <a:gd name="connsiteX44" fmla="*/ 10058690 w 12192000"/>
              <a:gd name="connsiteY44" fmla="*/ 1474888 h 3482342"/>
              <a:gd name="connsiteX45" fmla="*/ 10004424 w 12192000"/>
              <a:gd name="connsiteY45" fmla="*/ 1489801 h 3482342"/>
              <a:gd name="connsiteX46" fmla="*/ 9999951 w 12192000"/>
              <a:gd name="connsiteY46" fmla="*/ 1499127 h 3482342"/>
              <a:gd name="connsiteX47" fmla="*/ 9845462 w 12192000"/>
              <a:gd name="connsiteY47" fmla="*/ 1548192 h 3482342"/>
              <a:gd name="connsiteX48" fmla="*/ 9736156 w 12192000"/>
              <a:gd name="connsiteY48" fmla="*/ 1581928 h 3482342"/>
              <a:gd name="connsiteX49" fmla="*/ 9693355 w 12192000"/>
              <a:gd name="connsiteY49" fmla="*/ 1602632 h 3482342"/>
              <a:gd name="connsiteX50" fmla="*/ 9664242 w 12192000"/>
              <a:gd name="connsiteY50" fmla="*/ 1622075 h 3482342"/>
              <a:gd name="connsiteX51" fmla="*/ 9579195 w 12192000"/>
              <a:gd name="connsiteY51" fmla="*/ 1648017 h 3482342"/>
              <a:gd name="connsiteX52" fmla="*/ 9433652 w 12192000"/>
              <a:gd name="connsiteY52" fmla="*/ 1681174 h 3482342"/>
              <a:gd name="connsiteX53" fmla="*/ 9403775 w 12192000"/>
              <a:gd name="connsiteY53" fmla="*/ 1690403 h 3482342"/>
              <a:gd name="connsiteX54" fmla="*/ 9382503 w 12192000"/>
              <a:gd name="connsiteY54" fmla="*/ 1706957 h 3482342"/>
              <a:gd name="connsiteX55" fmla="*/ 9381410 w 12192000"/>
              <a:gd name="connsiteY55" fmla="*/ 1718312 h 3482342"/>
              <a:gd name="connsiteX56" fmla="*/ 9365685 w 12192000"/>
              <a:gd name="connsiteY56" fmla="*/ 1724772 h 3482342"/>
              <a:gd name="connsiteX57" fmla="*/ 9278020 w 12192000"/>
              <a:gd name="connsiteY57" fmla="*/ 1741161 h 3482342"/>
              <a:gd name="connsiteX58" fmla="*/ 9217145 w 12192000"/>
              <a:gd name="connsiteY58" fmla="*/ 1771195 h 3482342"/>
              <a:gd name="connsiteX59" fmla="*/ 8955875 w 12192000"/>
              <a:gd name="connsiteY59" fmla="*/ 1796806 h 3482342"/>
              <a:gd name="connsiteX60" fmla="*/ 8648415 w 12192000"/>
              <a:gd name="connsiteY60" fmla="*/ 1878623 h 3482342"/>
              <a:gd name="connsiteX61" fmla="*/ 8495949 w 12192000"/>
              <a:gd name="connsiteY61" fmla="*/ 1902425 h 3482342"/>
              <a:gd name="connsiteX62" fmla="*/ 8236214 w 12192000"/>
              <a:gd name="connsiteY62" fmla="*/ 1909725 h 3482342"/>
              <a:gd name="connsiteX63" fmla="*/ 8132104 w 12192000"/>
              <a:gd name="connsiteY63" fmla="*/ 1895727 h 3482342"/>
              <a:gd name="connsiteX64" fmla="*/ 7918078 w 12192000"/>
              <a:gd name="connsiteY64" fmla="*/ 1862668 h 3482342"/>
              <a:gd name="connsiteX65" fmla="*/ 7817899 w 12192000"/>
              <a:gd name="connsiteY65" fmla="*/ 1862176 h 3482342"/>
              <a:gd name="connsiteX66" fmla="*/ 7768994 w 12192000"/>
              <a:gd name="connsiteY66" fmla="*/ 1855721 h 3482342"/>
              <a:gd name="connsiteX67" fmla="*/ 7618027 w 12192000"/>
              <a:gd name="connsiteY67" fmla="*/ 1830959 h 3482342"/>
              <a:gd name="connsiteX68" fmla="*/ 7449425 w 12192000"/>
              <a:gd name="connsiteY68" fmla="*/ 1810910 h 3482342"/>
              <a:gd name="connsiteX69" fmla="*/ 7342915 w 12192000"/>
              <a:gd name="connsiteY69" fmla="*/ 1819827 h 3482342"/>
              <a:gd name="connsiteX70" fmla="*/ 7255191 w 12192000"/>
              <a:gd name="connsiteY70" fmla="*/ 1834354 h 3482342"/>
              <a:gd name="connsiteX71" fmla="*/ 7131205 w 12192000"/>
              <a:gd name="connsiteY71" fmla="*/ 1845557 h 3482342"/>
              <a:gd name="connsiteX72" fmla="*/ 6941837 w 12192000"/>
              <a:gd name="connsiteY72" fmla="*/ 1840640 h 3482342"/>
              <a:gd name="connsiteX73" fmla="*/ 6837145 w 12192000"/>
              <a:gd name="connsiteY73" fmla="*/ 1870724 h 3482342"/>
              <a:gd name="connsiteX74" fmla="*/ 6753991 w 12192000"/>
              <a:gd name="connsiteY74" fmla="*/ 1860969 h 3482342"/>
              <a:gd name="connsiteX75" fmla="*/ 6727754 w 12192000"/>
              <a:gd name="connsiteY75" fmla="*/ 1882372 h 3482342"/>
              <a:gd name="connsiteX76" fmla="*/ 6723371 w 12192000"/>
              <a:gd name="connsiteY76" fmla="*/ 1886494 h 3482342"/>
              <a:gd name="connsiteX77" fmla="*/ 6702779 w 12192000"/>
              <a:gd name="connsiteY77" fmla="*/ 1893601 h 3482342"/>
              <a:gd name="connsiteX78" fmla="*/ 6686657 w 12192000"/>
              <a:gd name="connsiteY78" fmla="*/ 1907344 h 3482342"/>
              <a:gd name="connsiteX79" fmla="*/ 6651330 w 12192000"/>
              <a:gd name="connsiteY79" fmla="*/ 1922921 h 3482342"/>
              <a:gd name="connsiteX80" fmla="*/ 6622958 w 12192000"/>
              <a:gd name="connsiteY80" fmla="*/ 1936255 h 3482342"/>
              <a:gd name="connsiteX81" fmla="*/ 6522602 w 12192000"/>
              <a:gd name="connsiteY81" fmla="*/ 1954133 h 3482342"/>
              <a:gd name="connsiteX82" fmla="*/ 6444344 w 12192000"/>
              <a:gd name="connsiteY82" fmla="*/ 1969663 h 3482342"/>
              <a:gd name="connsiteX83" fmla="*/ 6409626 w 12192000"/>
              <a:gd name="connsiteY83" fmla="*/ 1978846 h 3482342"/>
              <a:gd name="connsiteX84" fmla="*/ 6333446 w 12192000"/>
              <a:gd name="connsiteY84" fmla="*/ 1997163 h 3482342"/>
              <a:gd name="connsiteX85" fmla="*/ 6294933 w 12192000"/>
              <a:gd name="connsiteY85" fmla="*/ 2019412 h 3482342"/>
              <a:gd name="connsiteX86" fmla="*/ 6238719 w 12192000"/>
              <a:gd name="connsiteY86" fmla="*/ 2042547 h 3482342"/>
              <a:gd name="connsiteX87" fmla="*/ 6187205 w 12192000"/>
              <a:gd name="connsiteY87" fmla="*/ 2060048 h 3482342"/>
              <a:gd name="connsiteX88" fmla="*/ 6138780 w 12192000"/>
              <a:gd name="connsiteY88" fmla="*/ 2081918 h 3482342"/>
              <a:gd name="connsiteX89" fmla="*/ 6120125 w 12192000"/>
              <a:gd name="connsiteY89" fmla="*/ 2109475 h 3482342"/>
              <a:gd name="connsiteX90" fmla="*/ 6056576 w 12192000"/>
              <a:gd name="connsiteY90" fmla="*/ 2120066 h 3482342"/>
              <a:gd name="connsiteX91" fmla="*/ 5993794 w 12192000"/>
              <a:gd name="connsiteY91" fmla="*/ 2122569 h 3482342"/>
              <a:gd name="connsiteX92" fmla="*/ 5943601 w 12192000"/>
              <a:gd name="connsiteY92" fmla="*/ 2137719 h 3482342"/>
              <a:gd name="connsiteX93" fmla="*/ 5898141 w 12192000"/>
              <a:gd name="connsiteY93" fmla="*/ 2144806 h 3482342"/>
              <a:gd name="connsiteX94" fmla="*/ 5855337 w 12192000"/>
              <a:gd name="connsiteY94" fmla="*/ 2137719 h 3482342"/>
              <a:gd name="connsiteX95" fmla="*/ 5817682 w 12192000"/>
              <a:gd name="connsiteY95" fmla="*/ 2157358 h 3482342"/>
              <a:gd name="connsiteX96" fmla="*/ 5735300 w 12192000"/>
              <a:gd name="connsiteY96" fmla="*/ 2158902 h 3482342"/>
              <a:gd name="connsiteX97" fmla="*/ 5591469 w 12192000"/>
              <a:gd name="connsiteY97" fmla="*/ 2178389 h 3482342"/>
              <a:gd name="connsiteX98" fmla="*/ 5505818 w 12192000"/>
              <a:gd name="connsiteY98" fmla="*/ 2194207 h 3482342"/>
              <a:gd name="connsiteX99" fmla="*/ 5452860 w 12192000"/>
              <a:gd name="connsiteY99" fmla="*/ 2180085 h 3482342"/>
              <a:gd name="connsiteX100" fmla="*/ 5414282 w 12192000"/>
              <a:gd name="connsiteY100" fmla="*/ 2183070 h 3482342"/>
              <a:gd name="connsiteX101" fmla="*/ 5368369 w 12192000"/>
              <a:gd name="connsiteY101" fmla="*/ 2204272 h 3482342"/>
              <a:gd name="connsiteX102" fmla="*/ 5336354 w 12192000"/>
              <a:gd name="connsiteY102" fmla="*/ 2218920 h 3482342"/>
              <a:gd name="connsiteX103" fmla="*/ 5291263 w 12192000"/>
              <a:gd name="connsiteY103" fmla="*/ 2239182 h 3482342"/>
              <a:gd name="connsiteX104" fmla="*/ 5255152 w 12192000"/>
              <a:gd name="connsiteY104" fmla="*/ 2247164 h 3482342"/>
              <a:gd name="connsiteX105" fmla="*/ 5233796 w 12192000"/>
              <a:gd name="connsiteY105" fmla="*/ 2268260 h 3482342"/>
              <a:gd name="connsiteX106" fmla="*/ 5212786 w 12192000"/>
              <a:gd name="connsiteY106" fmla="*/ 2296592 h 3482342"/>
              <a:gd name="connsiteX107" fmla="*/ 5173523 w 12192000"/>
              <a:gd name="connsiteY107" fmla="*/ 2309057 h 3482342"/>
              <a:gd name="connsiteX108" fmla="*/ 5123830 w 12192000"/>
              <a:gd name="connsiteY108" fmla="*/ 2307070 h 3482342"/>
              <a:gd name="connsiteX109" fmla="*/ 5065426 w 12192000"/>
              <a:gd name="connsiteY109" fmla="*/ 2324076 h 3482342"/>
              <a:gd name="connsiteX110" fmla="*/ 4975908 w 12192000"/>
              <a:gd name="connsiteY110" fmla="*/ 2364128 h 3482342"/>
              <a:gd name="connsiteX111" fmla="*/ 4913723 w 12192000"/>
              <a:gd name="connsiteY111" fmla="*/ 2385265 h 3482342"/>
              <a:gd name="connsiteX112" fmla="*/ 4746485 w 12192000"/>
              <a:gd name="connsiteY112" fmla="*/ 2451769 h 3482342"/>
              <a:gd name="connsiteX113" fmla="*/ 4681588 w 12192000"/>
              <a:gd name="connsiteY113" fmla="*/ 2467494 h 3482342"/>
              <a:gd name="connsiteX114" fmla="*/ 1783655 w 12192000"/>
              <a:gd name="connsiteY114" fmla="*/ 3163860 h 3482342"/>
              <a:gd name="connsiteX115" fmla="*/ 1325955 w 12192000"/>
              <a:gd name="connsiteY115" fmla="*/ 3176692 h 3482342"/>
              <a:gd name="connsiteX116" fmla="*/ 1190384 w 12192000"/>
              <a:gd name="connsiteY116" fmla="*/ 3203504 h 3482342"/>
              <a:gd name="connsiteX117" fmla="*/ 1094537 w 12192000"/>
              <a:gd name="connsiteY117" fmla="*/ 3229469 h 3482342"/>
              <a:gd name="connsiteX118" fmla="*/ 779276 w 12192000"/>
              <a:gd name="connsiteY118" fmla="*/ 3327290 h 3482342"/>
              <a:gd name="connsiteX119" fmla="*/ 600378 w 12192000"/>
              <a:gd name="connsiteY119" fmla="*/ 3335250 h 3482342"/>
              <a:gd name="connsiteX120" fmla="*/ 493457 w 12192000"/>
              <a:gd name="connsiteY120" fmla="*/ 3365044 h 3482342"/>
              <a:gd name="connsiteX121" fmla="*/ 349402 w 12192000"/>
              <a:gd name="connsiteY121" fmla="*/ 3380897 h 3482342"/>
              <a:gd name="connsiteX122" fmla="*/ 192183 w 12192000"/>
              <a:gd name="connsiteY122" fmla="*/ 3460075 h 3482342"/>
              <a:gd name="connsiteX123" fmla="*/ 46713 w 12192000"/>
              <a:gd name="connsiteY123" fmla="*/ 3462986 h 3482342"/>
              <a:gd name="connsiteX124" fmla="*/ 2765 w 12192000"/>
              <a:gd name="connsiteY124" fmla="*/ 3480770 h 3482342"/>
              <a:gd name="connsiteX125" fmla="*/ 0 w 12192000"/>
              <a:gd name="connsiteY125" fmla="*/ 3482342 h 3482342"/>
              <a:gd name="connsiteX126" fmla="*/ 0 w 12192000"/>
              <a:gd name="connsiteY12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00239 w 12192000"/>
              <a:gd name="connsiteY40" fmla="*/ 1456332 h 3482342"/>
              <a:gd name="connsiteX41" fmla="*/ 10264922 w 12192000"/>
              <a:gd name="connsiteY41" fmla="*/ 1472107 h 3482342"/>
              <a:gd name="connsiteX42" fmla="*/ 10201385 w 12192000"/>
              <a:gd name="connsiteY42" fmla="*/ 1477515 h 3482342"/>
              <a:gd name="connsiteX43" fmla="*/ 10120184 w 12192000"/>
              <a:gd name="connsiteY43" fmla="*/ 1466924 h 3482342"/>
              <a:gd name="connsiteX44" fmla="*/ 10058690 w 12192000"/>
              <a:gd name="connsiteY44" fmla="*/ 1474888 h 3482342"/>
              <a:gd name="connsiteX45" fmla="*/ 10004424 w 12192000"/>
              <a:gd name="connsiteY45" fmla="*/ 1489801 h 3482342"/>
              <a:gd name="connsiteX46" fmla="*/ 9999951 w 12192000"/>
              <a:gd name="connsiteY46" fmla="*/ 1499127 h 3482342"/>
              <a:gd name="connsiteX47" fmla="*/ 9845462 w 12192000"/>
              <a:gd name="connsiteY47" fmla="*/ 1548192 h 3482342"/>
              <a:gd name="connsiteX48" fmla="*/ 9736156 w 12192000"/>
              <a:gd name="connsiteY48" fmla="*/ 1581928 h 3482342"/>
              <a:gd name="connsiteX49" fmla="*/ 9693355 w 12192000"/>
              <a:gd name="connsiteY49" fmla="*/ 1602632 h 3482342"/>
              <a:gd name="connsiteX50" fmla="*/ 9664242 w 12192000"/>
              <a:gd name="connsiteY50" fmla="*/ 1622075 h 3482342"/>
              <a:gd name="connsiteX51" fmla="*/ 9579195 w 12192000"/>
              <a:gd name="connsiteY51" fmla="*/ 1648017 h 3482342"/>
              <a:gd name="connsiteX52" fmla="*/ 9433652 w 12192000"/>
              <a:gd name="connsiteY52" fmla="*/ 1681174 h 3482342"/>
              <a:gd name="connsiteX53" fmla="*/ 9403775 w 12192000"/>
              <a:gd name="connsiteY53" fmla="*/ 1690403 h 3482342"/>
              <a:gd name="connsiteX54" fmla="*/ 9382503 w 12192000"/>
              <a:gd name="connsiteY54" fmla="*/ 1706957 h 3482342"/>
              <a:gd name="connsiteX55" fmla="*/ 9381410 w 12192000"/>
              <a:gd name="connsiteY55" fmla="*/ 1718312 h 3482342"/>
              <a:gd name="connsiteX56" fmla="*/ 9365685 w 12192000"/>
              <a:gd name="connsiteY56" fmla="*/ 1724772 h 3482342"/>
              <a:gd name="connsiteX57" fmla="*/ 9278020 w 12192000"/>
              <a:gd name="connsiteY57" fmla="*/ 1741161 h 3482342"/>
              <a:gd name="connsiteX58" fmla="*/ 9217145 w 12192000"/>
              <a:gd name="connsiteY58" fmla="*/ 1771195 h 3482342"/>
              <a:gd name="connsiteX59" fmla="*/ 8955875 w 12192000"/>
              <a:gd name="connsiteY59" fmla="*/ 1796806 h 3482342"/>
              <a:gd name="connsiteX60" fmla="*/ 8648415 w 12192000"/>
              <a:gd name="connsiteY60" fmla="*/ 1878623 h 3482342"/>
              <a:gd name="connsiteX61" fmla="*/ 8495949 w 12192000"/>
              <a:gd name="connsiteY61" fmla="*/ 1902425 h 3482342"/>
              <a:gd name="connsiteX62" fmla="*/ 8236214 w 12192000"/>
              <a:gd name="connsiteY62" fmla="*/ 1909725 h 3482342"/>
              <a:gd name="connsiteX63" fmla="*/ 8132104 w 12192000"/>
              <a:gd name="connsiteY63" fmla="*/ 1895727 h 3482342"/>
              <a:gd name="connsiteX64" fmla="*/ 7918078 w 12192000"/>
              <a:gd name="connsiteY64" fmla="*/ 1862668 h 3482342"/>
              <a:gd name="connsiteX65" fmla="*/ 7817899 w 12192000"/>
              <a:gd name="connsiteY65" fmla="*/ 1862176 h 3482342"/>
              <a:gd name="connsiteX66" fmla="*/ 7768994 w 12192000"/>
              <a:gd name="connsiteY66" fmla="*/ 1855721 h 3482342"/>
              <a:gd name="connsiteX67" fmla="*/ 7618027 w 12192000"/>
              <a:gd name="connsiteY67" fmla="*/ 1830959 h 3482342"/>
              <a:gd name="connsiteX68" fmla="*/ 7449425 w 12192000"/>
              <a:gd name="connsiteY68" fmla="*/ 1810910 h 3482342"/>
              <a:gd name="connsiteX69" fmla="*/ 7342915 w 12192000"/>
              <a:gd name="connsiteY69" fmla="*/ 1819827 h 3482342"/>
              <a:gd name="connsiteX70" fmla="*/ 7255191 w 12192000"/>
              <a:gd name="connsiteY70" fmla="*/ 1834354 h 3482342"/>
              <a:gd name="connsiteX71" fmla="*/ 7131205 w 12192000"/>
              <a:gd name="connsiteY71" fmla="*/ 1845557 h 3482342"/>
              <a:gd name="connsiteX72" fmla="*/ 6941837 w 12192000"/>
              <a:gd name="connsiteY72" fmla="*/ 1840640 h 3482342"/>
              <a:gd name="connsiteX73" fmla="*/ 6837145 w 12192000"/>
              <a:gd name="connsiteY73" fmla="*/ 1870724 h 3482342"/>
              <a:gd name="connsiteX74" fmla="*/ 6753991 w 12192000"/>
              <a:gd name="connsiteY74" fmla="*/ 1860969 h 3482342"/>
              <a:gd name="connsiteX75" fmla="*/ 6727754 w 12192000"/>
              <a:gd name="connsiteY75" fmla="*/ 1882372 h 3482342"/>
              <a:gd name="connsiteX76" fmla="*/ 6723371 w 12192000"/>
              <a:gd name="connsiteY76" fmla="*/ 1886494 h 3482342"/>
              <a:gd name="connsiteX77" fmla="*/ 6702779 w 12192000"/>
              <a:gd name="connsiteY77" fmla="*/ 1893601 h 3482342"/>
              <a:gd name="connsiteX78" fmla="*/ 6686657 w 12192000"/>
              <a:gd name="connsiteY78" fmla="*/ 1907344 h 3482342"/>
              <a:gd name="connsiteX79" fmla="*/ 6651330 w 12192000"/>
              <a:gd name="connsiteY79" fmla="*/ 1922921 h 3482342"/>
              <a:gd name="connsiteX80" fmla="*/ 6622958 w 12192000"/>
              <a:gd name="connsiteY80" fmla="*/ 1936255 h 3482342"/>
              <a:gd name="connsiteX81" fmla="*/ 6522602 w 12192000"/>
              <a:gd name="connsiteY81" fmla="*/ 1954133 h 3482342"/>
              <a:gd name="connsiteX82" fmla="*/ 6444344 w 12192000"/>
              <a:gd name="connsiteY82" fmla="*/ 1969663 h 3482342"/>
              <a:gd name="connsiteX83" fmla="*/ 6409626 w 12192000"/>
              <a:gd name="connsiteY83" fmla="*/ 1978846 h 3482342"/>
              <a:gd name="connsiteX84" fmla="*/ 6333446 w 12192000"/>
              <a:gd name="connsiteY84" fmla="*/ 1997163 h 3482342"/>
              <a:gd name="connsiteX85" fmla="*/ 6294933 w 12192000"/>
              <a:gd name="connsiteY85" fmla="*/ 2019412 h 3482342"/>
              <a:gd name="connsiteX86" fmla="*/ 6238719 w 12192000"/>
              <a:gd name="connsiteY86" fmla="*/ 2042547 h 3482342"/>
              <a:gd name="connsiteX87" fmla="*/ 6187205 w 12192000"/>
              <a:gd name="connsiteY87" fmla="*/ 2060048 h 3482342"/>
              <a:gd name="connsiteX88" fmla="*/ 6138780 w 12192000"/>
              <a:gd name="connsiteY88" fmla="*/ 2081918 h 3482342"/>
              <a:gd name="connsiteX89" fmla="*/ 6120125 w 12192000"/>
              <a:gd name="connsiteY89" fmla="*/ 2109475 h 3482342"/>
              <a:gd name="connsiteX90" fmla="*/ 6056576 w 12192000"/>
              <a:gd name="connsiteY90" fmla="*/ 2120066 h 3482342"/>
              <a:gd name="connsiteX91" fmla="*/ 5993794 w 12192000"/>
              <a:gd name="connsiteY91" fmla="*/ 2122569 h 3482342"/>
              <a:gd name="connsiteX92" fmla="*/ 5943601 w 12192000"/>
              <a:gd name="connsiteY92" fmla="*/ 2137719 h 3482342"/>
              <a:gd name="connsiteX93" fmla="*/ 5898141 w 12192000"/>
              <a:gd name="connsiteY93" fmla="*/ 2144806 h 3482342"/>
              <a:gd name="connsiteX94" fmla="*/ 5855337 w 12192000"/>
              <a:gd name="connsiteY94" fmla="*/ 2137719 h 3482342"/>
              <a:gd name="connsiteX95" fmla="*/ 5817682 w 12192000"/>
              <a:gd name="connsiteY95" fmla="*/ 2157358 h 3482342"/>
              <a:gd name="connsiteX96" fmla="*/ 5735300 w 12192000"/>
              <a:gd name="connsiteY96" fmla="*/ 2158902 h 3482342"/>
              <a:gd name="connsiteX97" fmla="*/ 5591469 w 12192000"/>
              <a:gd name="connsiteY97" fmla="*/ 2178389 h 3482342"/>
              <a:gd name="connsiteX98" fmla="*/ 5505818 w 12192000"/>
              <a:gd name="connsiteY98" fmla="*/ 2194207 h 3482342"/>
              <a:gd name="connsiteX99" fmla="*/ 5452860 w 12192000"/>
              <a:gd name="connsiteY99" fmla="*/ 2180085 h 3482342"/>
              <a:gd name="connsiteX100" fmla="*/ 5414282 w 12192000"/>
              <a:gd name="connsiteY100" fmla="*/ 2183070 h 3482342"/>
              <a:gd name="connsiteX101" fmla="*/ 5368369 w 12192000"/>
              <a:gd name="connsiteY101" fmla="*/ 2204272 h 3482342"/>
              <a:gd name="connsiteX102" fmla="*/ 5336354 w 12192000"/>
              <a:gd name="connsiteY102" fmla="*/ 2218920 h 3482342"/>
              <a:gd name="connsiteX103" fmla="*/ 5291263 w 12192000"/>
              <a:gd name="connsiteY103" fmla="*/ 2239182 h 3482342"/>
              <a:gd name="connsiteX104" fmla="*/ 5255152 w 12192000"/>
              <a:gd name="connsiteY104" fmla="*/ 2247164 h 3482342"/>
              <a:gd name="connsiteX105" fmla="*/ 5233796 w 12192000"/>
              <a:gd name="connsiteY105" fmla="*/ 2268260 h 3482342"/>
              <a:gd name="connsiteX106" fmla="*/ 5212786 w 12192000"/>
              <a:gd name="connsiteY106" fmla="*/ 2296592 h 3482342"/>
              <a:gd name="connsiteX107" fmla="*/ 5173523 w 12192000"/>
              <a:gd name="connsiteY107" fmla="*/ 2309057 h 3482342"/>
              <a:gd name="connsiteX108" fmla="*/ 5123830 w 12192000"/>
              <a:gd name="connsiteY108" fmla="*/ 2307070 h 3482342"/>
              <a:gd name="connsiteX109" fmla="*/ 5065426 w 12192000"/>
              <a:gd name="connsiteY109" fmla="*/ 2324076 h 3482342"/>
              <a:gd name="connsiteX110" fmla="*/ 4975908 w 12192000"/>
              <a:gd name="connsiteY110" fmla="*/ 2364128 h 3482342"/>
              <a:gd name="connsiteX111" fmla="*/ 4913723 w 12192000"/>
              <a:gd name="connsiteY111" fmla="*/ 2385265 h 3482342"/>
              <a:gd name="connsiteX112" fmla="*/ 4746485 w 12192000"/>
              <a:gd name="connsiteY112" fmla="*/ 2451769 h 3482342"/>
              <a:gd name="connsiteX113" fmla="*/ 4681588 w 12192000"/>
              <a:gd name="connsiteY113" fmla="*/ 2467494 h 3482342"/>
              <a:gd name="connsiteX114" fmla="*/ 1783655 w 12192000"/>
              <a:gd name="connsiteY114" fmla="*/ 3163860 h 3482342"/>
              <a:gd name="connsiteX115" fmla="*/ 1325955 w 12192000"/>
              <a:gd name="connsiteY115" fmla="*/ 3176692 h 3482342"/>
              <a:gd name="connsiteX116" fmla="*/ 1190384 w 12192000"/>
              <a:gd name="connsiteY116" fmla="*/ 3203504 h 3482342"/>
              <a:gd name="connsiteX117" fmla="*/ 1094537 w 12192000"/>
              <a:gd name="connsiteY117" fmla="*/ 3229469 h 3482342"/>
              <a:gd name="connsiteX118" fmla="*/ 779276 w 12192000"/>
              <a:gd name="connsiteY118" fmla="*/ 3327290 h 3482342"/>
              <a:gd name="connsiteX119" fmla="*/ 600378 w 12192000"/>
              <a:gd name="connsiteY119" fmla="*/ 3335250 h 3482342"/>
              <a:gd name="connsiteX120" fmla="*/ 493457 w 12192000"/>
              <a:gd name="connsiteY120" fmla="*/ 3365044 h 3482342"/>
              <a:gd name="connsiteX121" fmla="*/ 349402 w 12192000"/>
              <a:gd name="connsiteY121" fmla="*/ 3380897 h 3482342"/>
              <a:gd name="connsiteX122" fmla="*/ 192183 w 12192000"/>
              <a:gd name="connsiteY122" fmla="*/ 3460075 h 3482342"/>
              <a:gd name="connsiteX123" fmla="*/ 46713 w 12192000"/>
              <a:gd name="connsiteY123" fmla="*/ 3462986 h 3482342"/>
              <a:gd name="connsiteX124" fmla="*/ 2765 w 12192000"/>
              <a:gd name="connsiteY124" fmla="*/ 3480770 h 3482342"/>
              <a:gd name="connsiteX125" fmla="*/ 0 w 12192000"/>
              <a:gd name="connsiteY125" fmla="*/ 3482342 h 3482342"/>
              <a:gd name="connsiteX126" fmla="*/ 0 w 12192000"/>
              <a:gd name="connsiteY12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00239 w 12192000"/>
              <a:gd name="connsiteY40" fmla="*/ 1456332 h 3482342"/>
              <a:gd name="connsiteX41" fmla="*/ 10264922 w 12192000"/>
              <a:gd name="connsiteY41" fmla="*/ 1472107 h 3482342"/>
              <a:gd name="connsiteX42" fmla="*/ 10201385 w 12192000"/>
              <a:gd name="connsiteY42" fmla="*/ 1477515 h 3482342"/>
              <a:gd name="connsiteX43" fmla="*/ 10151958 w 12192000"/>
              <a:gd name="connsiteY43" fmla="*/ 1477515 h 3482342"/>
              <a:gd name="connsiteX44" fmla="*/ 10120184 w 12192000"/>
              <a:gd name="connsiteY44" fmla="*/ 1466924 h 3482342"/>
              <a:gd name="connsiteX45" fmla="*/ 10058690 w 12192000"/>
              <a:gd name="connsiteY45" fmla="*/ 1474888 h 3482342"/>
              <a:gd name="connsiteX46" fmla="*/ 10004424 w 12192000"/>
              <a:gd name="connsiteY46" fmla="*/ 1489801 h 3482342"/>
              <a:gd name="connsiteX47" fmla="*/ 9999951 w 12192000"/>
              <a:gd name="connsiteY47" fmla="*/ 1499127 h 3482342"/>
              <a:gd name="connsiteX48" fmla="*/ 9845462 w 12192000"/>
              <a:gd name="connsiteY48" fmla="*/ 1548192 h 3482342"/>
              <a:gd name="connsiteX49" fmla="*/ 9736156 w 12192000"/>
              <a:gd name="connsiteY49" fmla="*/ 1581928 h 3482342"/>
              <a:gd name="connsiteX50" fmla="*/ 9693355 w 12192000"/>
              <a:gd name="connsiteY50" fmla="*/ 1602632 h 3482342"/>
              <a:gd name="connsiteX51" fmla="*/ 9664242 w 12192000"/>
              <a:gd name="connsiteY51" fmla="*/ 1622075 h 3482342"/>
              <a:gd name="connsiteX52" fmla="*/ 9579195 w 12192000"/>
              <a:gd name="connsiteY52" fmla="*/ 1648017 h 3482342"/>
              <a:gd name="connsiteX53" fmla="*/ 9433652 w 12192000"/>
              <a:gd name="connsiteY53" fmla="*/ 1681174 h 3482342"/>
              <a:gd name="connsiteX54" fmla="*/ 9403775 w 12192000"/>
              <a:gd name="connsiteY54" fmla="*/ 1690403 h 3482342"/>
              <a:gd name="connsiteX55" fmla="*/ 9382503 w 12192000"/>
              <a:gd name="connsiteY55" fmla="*/ 1706957 h 3482342"/>
              <a:gd name="connsiteX56" fmla="*/ 9381410 w 12192000"/>
              <a:gd name="connsiteY56" fmla="*/ 1718312 h 3482342"/>
              <a:gd name="connsiteX57" fmla="*/ 9365685 w 12192000"/>
              <a:gd name="connsiteY57" fmla="*/ 1724772 h 3482342"/>
              <a:gd name="connsiteX58" fmla="*/ 9278020 w 12192000"/>
              <a:gd name="connsiteY58" fmla="*/ 1741161 h 3482342"/>
              <a:gd name="connsiteX59" fmla="*/ 9217145 w 12192000"/>
              <a:gd name="connsiteY59" fmla="*/ 1771195 h 3482342"/>
              <a:gd name="connsiteX60" fmla="*/ 8955875 w 12192000"/>
              <a:gd name="connsiteY60" fmla="*/ 1796806 h 3482342"/>
              <a:gd name="connsiteX61" fmla="*/ 8648415 w 12192000"/>
              <a:gd name="connsiteY61" fmla="*/ 1878623 h 3482342"/>
              <a:gd name="connsiteX62" fmla="*/ 8495949 w 12192000"/>
              <a:gd name="connsiteY62" fmla="*/ 1902425 h 3482342"/>
              <a:gd name="connsiteX63" fmla="*/ 8236214 w 12192000"/>
              <a:gd name="connsiteY63" fmla="*/ 1909725 h 3482342"/>
              <a:gd name="connsiteX64" fmla="*/ 8132104 w 12192000"/>
              <a:gd name="connsiteY64" fmla="*/ 1895727 h 3482342"/>
              <a:gd name="connsiteX65" fmla="*/ 7918078 w 12192000"/>
              <a:gd name="connsiteY65" fmla="*/ 1862668 h 3482342"/>
              <a:gd name="connsiteX66" fmla="*/ 7817899 w 12192000"/>
              <a:gd name="connsiteY66" fmla="*/ 1862176 h 3482342"/>
              <a:gd name="connsiteX67" fmla="*/ 7768994 w 12192000"/>
              <a:gd name="connsiteY67" fmla="*/ 1855721 h 3482342"/>
              <a:gd name="connsiteX68" fmla="*/ 7618027 w 12192000"/>
              <a:gd name="connsiteY68" fmla="*/ 1830959 h 3482342"/>
              <a:gd name="connsiteX69" fmla="*/ 7449425 w 12192000"/>
              <a:gd name="connsiteY69" fmla="*/ 1810910 h 3482342"/>
              <a:gd name="connsiteX70" fmla="*/ 7342915 w 12192000"/>
              <a:gd name="connsiteY70" fmla="*/ 1819827 h 3482342"/>
              <a:gd name="connsiteX71" fmla="*/ 7255191 w 12192000"/>
              <a:gd name="connsiteY71" fmla="*/ 1834354 h 3482342"/>
              <a:gd name="connsiteX72" fmla="*/ 7131205 w 12192000"/>
              <a:gd name="connsiteY72" fmla="*/ 1845557 h 3482342"/>
              <a:gd name="connsiteX73" fmla="*/ 6941837 w 12192000"/>
              <a:gd name="connsiteY73" fmla="*/ 1840640 h 3482342"/>
              <a:gd name="connsiteX74" fmla="*/ 6837145 w 12192000"/>
              <a:gd name="connsiteY74" fmla="*/ 1870724 h 3482342"/>
              <a:gd name="connsiteX75" fmla="*/ 6753991 w 12192000"/>
              <a:gd name="connsiteY75" fmla="*/ 1860969 h 3482342"/>
              <a:gd name="connsiteX76" fmla="*/ 6727754 w 12192000"/>
              <a:gd name="connsiteY76" fmla="*/ 1882372 h 3482342"/>
              <a:gd name="connsiteX77" fmla="*/ 6723371 w 12192000"/>
              <a:gd name="connsiteY77" fmla="*/ 1886494 h 3482342"/>
              <a:gd name="connsiteX78" fmla="*/ 6702779 w 12192000"/>
              <a:gd name="connsiteY78" fmla="*/ 1893601 h 3482342"/>
              <a:gd name="connsiteX79" fmla="*/ 6686657 w 12192000"/>
              <a:gd name="connsiteY79" fmla="*/ 1907344 h 3482342"/>
              <a:gd name="connsiteX80" fmla="*/ 6651330 w 12192000"/>
              <a:gd name="connsiteY80" fmla="*/ 1922921 h 3482342"/>
              <a:gd name="connsiteX81" fmla="*/ 6622958 w 12192000"/>
              <a:gd name="connsiteY81" fmla="*/ 1936255 h 3482342"/>
              <a:gd name="connsiteX82" fmla="*/ 6522602 w 12192000"/>
              <a:gd name="connsiteY82" fmla="*/ 1954133 h 3482342"/>
              <a:gd name="connsiteX83" fmla="*/ 6444344 w 12192000"/>
              <a:gd name="connsiteY83" fmla="*/ 1969663 h 3482342"/>
              <a:gd name="connsiteX84" fmla="*/ 6409626 w 12192000"/>
              <a:gd name="connsiteY84" fmla="*/ 1978846 h 3482342"/>
              <a:gd name="connsiteX85" fmla="*/ 6333446 w 12192000"/>
              <a:gd name="connsiteY85" fmla="*/ 1997163 h 3482342"/>
              <a:gd name="connsiteX86" fmla="*/ 6294933 w 12192000"/>
              <a:gd name="connsiteY86" fmla="*/ 2019412 h 3482342"/>
              <a:gd name="connsiteX87" fmla="*/ 6238719 w 12192000"/>
              <a:gd name="connsiteY87" fmla="*/ 2042547 h 3482342"/>
              <a:gd name="connsiteX88" fmla="*/ 6187205 w 12192000"/>
              <a:gd name="connsiteY88" fmla="*/ 2060048 h 3482342"/>
              <a:gd name="connsiteX89" fmla="*/ 6138780 w 12192000"/>
              <a:gd name="connsiteY89" fmla="*/ 2081918 h 3482342"/>
              <a:gd name="connsiteX90" fmla="*/ 6120125 w 12192000"/>
              <a:gd name="connsiteY90" fmla="*/ 2109475 h 3482342"/>
              <a:gd name="connsiteX91" fmla="*/ 6056576 w 12192000"/>
              <a:gd name="connsiteY91" fmla="*/ 2120066 h 3482342"/>
              <a:gd name="connsiteX92" fmla="*/ 5993794 w 12192000"/>
              <a:gd name="connsiteY92" fmla="*/ 2122569 h 3482342"/>
              <a:gd name="connsiteX93" fmla="*/ 5943601 w 12192000"/>
              <a:gd name="connsiteY93" fmla="*/ 2137719 h 3482342"/>
              <a:gd name="connsiteX94" fmla="*/ 5898141 w 12192000"/>
              <a:gd name="connsiteY94" fmla="*/ 2144806 h 3482342"/>
              <a:gd name="connsiteX95" fmla="*/ 5855337 w 12192000"/>
              <a:gd name="connsiteY95" fmla="*/ 2137719 h 3482342"/>
              <a:gd name="connsiteX96" fmla="*/ 5817682 w 12192000"/>
              <a:gd name="connsiteY96" fmla="*/ 2157358 h 3482342"/>
              <a:gd name="connsiteX97" fmla="*/ 5735300 w 12192000"/>
              <a:gd name="connsiteY97" fmla="*/ 2158902 h 3482342"/>
              <a:gd name="connsiteX98" fmla="*/ 5591469 w 12192000"/>
              <a:gd name="connsiteY98" fmla="*/ 2178389 h 3482342"/>
              <a:gd name="connsiteX99" fmla="*/ 5505818 w 12192000"/>
              <a:gd name="connsiteY99" fmla="*/ 2194207 h 3482342"/>
              <a:gd name="connsiteX100" fmla="*/ 5452860 w 12192000"/>
              <a:gd name="connsiteY100" fmla="*/ 2180085 h 3482342"/>
              <a:gd name="connsiteX101" fmla="*/ 5414282 w 12192000"/>
              <a:gd name="connsiteY101" fmla="*/ 2183070 h 3482342"/>
              <a:gd name="connsiteX102" fmla="*/ 5368369 w 12192000"/>
              <a:gd name="connsiteY102" fmla="*/ 2204272 h 3482342"/>
              <a:gd name="connsiteX103" fmla="*/ 5336354 w 12192000"/>
              <a:gd name="connsiteY103" fmla="*/ 2218920 h 3482342"/>
              <a:gd name="connsiteX104" fmla="*/ 5291263 w 12192000"/>
              <a:gd name="connsiteY104" fmla="*/ 2239182 h 3482342"/>
              <a:gd name="connsiteX105" fmla="*/ 5255152 w 12192000"/>
              <a:gd name="connsiteY105" fmla="*/ 2247164 h 3482342"/>
              <a:gd name="connsiteX106" fmla="*/ 5233796 w 12192000"/>
              <a:gd name="connsiteY106" fmla="*/ 2268260 h 3482342"/>
              <a:gd name="connsiteX107" fmla="*/ 5212786 w 12192000"/>
              <a:gd name="connsiteY107" fmla="*/ 2296592 h 3482342"/>
              <a:gd name="connsiteX108" fmla="*/ 5173523 w 12192000"/>
              <a:gd name="connsiteY108" fmla="*/ 2309057 h 3482342"/>
              <a:gd name="connsiteX109" fmla="*/ 5123830 w 12192000"/>
              <a:gd name="connsiteY109" fmla="*/ 2307070 h 3482342"/>
              <a:gd name="connsiteX110" fmla="*/ 5065426 w 12192000"/>
              <a:gd name="connsiteY110" fmla="*/ 2324076 h 3482342"/>
              <a:gd name="connsiteX111" fmla="*/ 4975908 w 12192000"/>
              <a:gd name="connsiteY111" fmla="*/ 2364128 h 3482342"/>
              <a:gd name="connsiteX112" fmla="*/ 4913723 w 12192000"/>
              <a:gd name="connsiteY112" fmla="*/ 2385265 h 3482342"/>
              <a:gd name="connsiteX113" fmla="*/ 4746485 w 12192000"/>
              <a:gd name="connsiteY113" fmla="*/ 2451769 h 3482342"/>
              <a:gd name="connsiteX114" fmla="*/ 4681588 w 12192000"/>
              <a:gd name="connsiteY114" fmla="*/ 2467494 h 3482342"/>
              <a:gd name="connsiteX115" fmla="*/ 1783655 w 12192000"/>
              <a:gd name="connsiteY115" fmla="*/ 3163860 h 3482342"/>
              <a:gd name="connsiteX116" fmla="*/ 1325955 w 12192000"/>
              <a:gd name="connsiteY116" fmla="*/ 3176692 h 3482342"/>
              <a:gd name="connsiteX117" fmla="*/ 1190384 w 12192000"/>
              <a:gd name="connsiteY117" fmla="*/ 3203504 h 3482342"/>
              <a:gd name="connsiteX118" fmla="*/ 1094537 w 12192000"/>
              <a:gd name="connsiteY118" fmla="*/ 3229469 h 3482342"/>
              <a:gd name="connsiteX119" fmla="*/ 779276 w 12192000"/>
              <a:gd name="connsiteY119" fmla="*/ 3327290 h 3482342"/>
              <a:gd name="connsiteX120" fmla="*/ 600378 w 12192000"/>
              <a:gd name="connsiteY120" fmla="*/ 3335250 h 3482342"/>
              <a:gd name="connsiteX121" fmla="*/ 493457 w 12192000"/>
              <a:gd name="connsiteY121" fmla="*/ 3365044 h 3482342"/>
              <a:gd name="connsiteX122" fmla="*/ 349402 w 12192000"/>
              <a:gd name="connsiteY122" fmla="*/ 3380897 h 3482342"/>
              <a:gd name="connsiteX123" fmla="*/ 192183 w 12192000"/>
              <a:gd name="connsiteY123" fmla="*/ 3460075 h 3482342"/>
              <a:gd name="connsiteX124" fmla="*/ 46713 w 12192000"/>
              <a:gd name="connsiteY124" fmla="*/ 3462986 h 3482342"/>
              <a:gd name="connsiteX125" fmla="*/ 2765 w 12192000"/>
              <a:gd name="connsiteY125" fmla="*/ 3480770 h 3482342"/>
              <a:gd name="connsiteX126" fmla="*/ 0 w 12192000"/>
              <a:gd name="connsiteY126" fmla="*/ 3482342 h 3482342"/>
              <a:gd name="connsiteX127" fmla="*/ 0 w 12192000"/>
              <a:gd name="connsiteY12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00239 w 12192000"/>
              <a:gd name="connsiteY40" fmla="*/ 1456332 h 3482342"/>
              <a:gd name="connsiteX41" fmla="*/ 10264922 w 12192000"/>
              <a:gd name="connsiteY41" fmla="*/ 1472107 h 3482342"/>
              <a:gd name="connsiteX42" fmla="*/ 10229629 w 12192000"/>
              <a:gd name="connsiteY42" fmla="*/ 1470454 h 3482342"/>
              <a:gd name="connsiteX43" fmla="*/ 10201385 w 12192000"/>
              <a:gd name="connsiteY43" fmla="*/ 1477515 h 3482342"/>
              <a:gd name="connsiteX44" fmla="*/ 10151958 w 12192000"/>
              <a:gd name="connsiteY44" fmla="*/ 1477515 h 3482342"/>
              <a:gd name="connsiteX45" fmla="*/ 10120184 w 12192000"/>
              <a:gd name="connsiteY45" fmla="*/ 1466924 h 3482342"/>
              <a:gd name="connsiteX46" fmla="*/ 10058690 w 12192000"/>
              <a:gd name="connsiteY46" fmla="*/ 1474888 h 3482342"/>
              <a:gd name="connsiteX47" fmla="*/ 10004424 w 12192000"/>
              <a:gd name="connsiteY47" fmla="*/ 1489801 h 3482342"/>
              <a:gd name="connsiteX48" fmla="*/ 9999951 w 12192000"/>
              <a:gd name="connsiteY48" fmla="*/ 1499127 h 3482342"/>
              <a:gd name="connsiteX49" fmla="*/ 9845462 w 12192000"/>
              <a:gd name="connsiteY49" fmla="*/ 1548192 h 3482342"/>
              <a:gd name="connsiteX50" fmla="*/ 9736156 w 12192000"/>
              <a:gd name="connsiteY50" fmla="*/ 1581928 h 3482342"/>
              <a:gd name="connsiteX51" fmla="*/ 9693355 w 12192000"/>
              <a:gd name="connsiteY51" fmla="*/ 1602632 h 3482342"/>
              <a:gd name="connsiteX52" fmla="*/ 9664242 w 12192000"/>
              <a:gd name="connsiteY52" fmla="*/ 1622075 h 3482342"/>
              <a:gd name="connsiteX53" fmla="*/ 9579195 w 12192000"/>
              <a:gd name="connsiteY53" fmla="*/ 1648017 h 3482342"/>
              <a:gd name="connsiteX54" fmla="*/ 9433652 w 12192000"/>
              <a:gd name="connsiteY54" fmla="*/ 1681174 h 3482342"/>
              <a:gd name="connsiteX55" fmla="*/ 9403775 w 12192000"/>
              <a:gd name="connsiteY55" fmla="*/ 1690403 h 3482342"/>
              <a:gd name="connsiteX56" fmla="*/ 9382503 w 12192000"/>
              <a:gd name="connsiteY56" fmla="*/ 1706957 h 3482342"/>
              <a:gd name="connsiteX57" fmla="*/ 9381410 w 12192000"/>
              <a:gd name="connsiteY57" fmla="*/ 1718312 h 3482342"/>
              <a:gd name="connsiteX58" fmla="*/ 9365685 w 12192000"/>
              <a:gd name="connsiteY58" fmla="*/ 1724772 h 3482342"/>
              <a:gd name="connsiteX59" fmla="*/ 9278020 w 12192000"/>
              <a:gd name="connsiteY59" fmla="*/ 1741161 h 3482342"/>
              <a:gd name="connsiteX60" fmla="*/ 9217145 w 12192000"/>
              <a:gd name="connsiteY60" fmla="*/ 1771195 h 3482342"/>
              <a:gd name="connsiteX61" fmla="*/ 8955875 w 12192000"/>
              <a:gd name="connsiteY61" fmla="*/ 1796806 h 3482342"/>
              <a:gd name="connsiteX62" fmla="*/ 8648415 w 12192000"/>
              <a:gd name="connsiteY62" fmla="*/ 1878623 h 3482342"/>
              <a:gd name="connsiteX63" fmla="*/ 8495949 w 12192000"/>
              <a:gd name="connsiteY63" fmla="*/ 1902425 h 3482342"/>
              <a:gd name="connsiteX64" fmla="*/ 8236214 w 12192000"/>
              <a:gd name="connsiteY64" fmla="*/ 1909725 h 3482342"/>
              <a:gd name="connsiteX65" fmla="*/ 8132104 w 12192000"/>
              <a:gd name="connsiteY65" fmla="*/ 1895727 h 3482342"/>
              <a:gd name="connsiteX66" fmla="*/ 7918078 w 12192000"/>
              <a:gd name="connsiteY66" fmla="*/ 1862668 h 3482342"/>
              <a:gd name="connsiteX67" fmla="*/ 7817899 w 12192000"/>
              <a:gd name="connsiteY67" fmla="*/ 1862176 h 3482342"/>
              <a:gd name="connsiteX68" fmla="*/ 7768994 w 12192000"/>
              <a:gd name="connsiteY68" fmla="*/ 1855721 h 3482342"/>
              <a:gd name="connsiteX69" fmla="*/ 7618027 w 12192000"/>
              <a:gd name="connsiteY69" fmla="*/ 1830959 h 3482342"/>
              <a:gd name="connsiteX70" fmla="*/ 7449425 w 12192000"/>
              <a:gd name="connsiteY70" fmla="*/ 1810910 h 3482342"/>
              <a:gd name="connsiteX71" fmla="*/ 7342915 w 12192000"/>
              <a:gd name="connsiteY71" fmla="*/ 1819827 h 3482342"/>
              <a:gd name="connsiteX72" fmla="*/ 7255191 w 12192000"/>
              <a:gd name="connsiteY72" fmla="*/ 1834354 h 3482342"/>
              <a:gd name="connsiteX73" fmla="*/ 7131205 w 12192000"/>
              <a:gd name="connsiteY73" fmla="*/ 1845557 h 3482342"/>
              <a:gd name="connsiteX74" fmla="*/ 6941837 w 12192000"/>
              <a:gd name="connsiteY74" fmla="*/ 1840640 h 3482342"/>
              <a:gd name="connsiteX75" fmla="*/ 6837145 w 12192000"/>
              <a:gd name="connsiteY75" fmla="*/ 1870724 h 3482342"/>
              <a:gd name="connsiteX76" fmla="*/ 6753991 w 12192000"/>
              <a:gd name="connsiteY76" fmla="*/ 1860969 h 3482342"/>
              <a:gd name="connsiteX77" fmla="*/ 6727754 w 12192000"/>
              <a:gd name="connsiteY77" fmla="*/ 1882372 h 3482342"/>
              <a:gd name="connsiteX78" fmla="*/ 6723371 w 12192000"/>
              <a:gd name="connsiteY78" fmla="*/ 1886494 h 3482342"/>
              <a:gd name="connsiteX79" fmla="*/ 6702779 w 12192000"/>
              <a:gd name="connsiteY79" fmla="*/ 1893601 h 3482342"/>
              <a:gd name="connsiteX80" fmla="*/ 6686657 w 12192000"/>
              <a:gd name="connsiteY80" fmla="*/ 1907344 h 3482342"/>
              <a:gd name="connsiteX81" fmla="*/ 6651330 w 12192000"/>
              <a:gd name="connsiteY81" fmla="*/ 1922921 h 3482342"/>
              <a:gd name="connsiteX82" fmla="*/ 6622958 w 12192000"/>
              <a:gd name="connsiteY82" fmla="*/ 1936255 h 3482342"/>
              <a:gd name="connsiteX83" fmla="*/ 6522602 w 12192000"/>
              <a:gd name="connsiteY83" fmla="*/ 1954133 h 3482342"/>
              <a:gd name="connsiteX84" fmla="*/ 6444344 w 12192000"/>
              <a:gd name="connsiteY84" fmla="*/ 1969663 h 3482342"/>
              <a:gd name="connsiteX85" fmla="*/ 6409626 w 12192000"/>
              <a:gd name="connsiteY85" fmla="*/ 1978846 h 3482342"/>
              <a:gd name="connsiteX86" fmla="*/ 6333446 w 12192000"/>
              <a:gd name="connsiteY86" fmla="*/ 1997163 h 3482342"/>
              <a:gd name="connsiteX87" fmla="*/ 6294933 w 12192000"/>
              <a:gd name="connsiteY87" fmla="*/ 2019412 h 3482342"/>
              <a:gd name="connsiteX88" fmla="*/ 6238719 w 12192000"/>
              <a:gd name="connsiteY88" fmla="*/ 2042547 h 3482342"/>
              <a:gd name="connsiteX89" fmla="*/ 6187205 w 12192000"/>
              <a:gd name="connsiteY89" fmla="*/ 2060048 h 3482342"/>
              <a:gd name="connsiteX90" fmla="*/ 6138780 w 12192000"/>
              <a:gd name="connsiteY90" fmla="*/ 2081918 h 3482342"/>
              <a:gd name="connsiteX91" fmla="*/ 6120125 w 12192000"/>
              <a:gd name="connsiteY91" fmla="*/ 2109475 h 3482342"/>
              <a:gd name="connsiteX92" fmla="*/ 6056576 w 12192000"/>
              <a:gd name="connsiteY92" fmla="*/ 2120066 h 3482342"/>
              <a:gd name="connsiteX93" fmla="*/ 5993794 w 12192000"/>
              <a:gd name="connsiteY93" fmla="*/ 2122569 h 3482342"/>
              <a:gd name="connsiteX94" fmla="*/ 5943601 w 12192000"/>
              <a:gd name="connsiteY94" fmla="*/ 2137719 h 3482342"/>
              <a:gd name="connsiteX95" fmla="*/ 5898141 w 12192000"/>
              <a:gd name="connsiteY95" fmla="*/ 2144806 h 3482342"/>
              <a:gd name="connsiteX96" fmla="*/ 5855337 w 12192000"/>
              <a:gd name="connsiteY96" fmla="*/ 2137719 h 3482342"/>
              <a:gd name="connsiteX97" fmla="*/ 5817682 w 12192000"/>
              <a:gd name="connsiteY97" fmla="*/ 2157358 h 3482342"/>
              <a:gd name="connsiteX98" fmla="*/ 5735300 w 12192000"/>
              <a:gd name="connsiteY98" fmla="*/ 2158902 h 3482342"/>
              <a:gd name="connsiteX99" fmla="*/ 5591469 w 12192000"/>
              <a:gd name="connsiteY99" fmla="*/ 2178389 h 3482342"/>
              <a:gd name="connsiteX100" fmla="*/ 5505818 w 12192000"/>
              <a:gd name="connsiteY100" fmla="*/ 2194207 h 3482342"/>
              <a:gd name="connsiteX101" fmla="*/ 5452860 w 12192000"/>
              <a:gd name="connsiteY101" fmla="*/ 2180085 h 3482342"/>
              <a:gd name="connsiteX102" fmla="*/ 5414282 w 12192000"/>
              <a:gd name="connsiteY102" fmla="*/ 2183070 h 3482342"/>
              <a:gd name="connsiteX103" fmla="*/ 5368369 w 12192000"/>
              <a:gd name="connsiteY103" fmla="*/ 2204272 h 3482342"/>
              <a:gd name="connsiteX104" fmla="*/ 5336354 w 12192000"/>
              <a:gd name="connsiteY104" fmla="*/ 2218920 h 3482342"/>
              <a:gd name="connsiteX105" fmla="*/ 5291263 w 12192000"/>
              <a:gd name="connsiteY105" fmla="*/ 2239182 h 3482342"/>
              <a:gd name="connsiteX106" fmla="*/ 5255152 w 12192000"/>
              <a:gd name="connsiteY106" fmla="*/ 2247164 h 3482342"/>
              <a:gd name="connsiteX107" fmla="*/ 5233796 w 12192000"/>
              <a:gd name="connsiteY107" fmla="*/ 2268260 h 3482342"/>
              <a:gd name="connsiteX108" fmla="*/ 5212786 w 12192000"/>
              <a:gd name="connsiteY108" fmla="*/ 2296592 h 3482342"/>
              <a:gd name="connsiteX109" fmla="*/ 5173523 w 12192000"/>
              <a:gd name="connsiteY109" fmla="*/ 2309057 h 3482342"/>
              <a:gd name="connsiteX110" fmla="*/ 5123830 w 12192000"/>
              <a:gd name="connsiteY110" fmla="*/ 2307070 h 3482342"/>
              <a:gd name="connsiteX111" fmla="*/ 5065426 w 12192000"/>
              <a:gd name="connsiteY111" fmla="*/ 2324076 h 3482342"/>
              <a:gd name="connsiteX112" fmla="*/ 4975908 w 12192000"/>
              <a:gd name="connsiteY112" fmla="*/ 2364128 h 3482342"/>
              <a:gd name="connsiteX113" fmla="*/ 4913723 w 12192000"/>
              <a:gd name="connsiteY113" fmla="*/ 2385265 h 3482342"/>
              <a:gd name="connsiteX114" fmla="*/ 4746485 w 12192000"/>
              <a:gd name="connsiteY114" fmla="*/ 2451769 h 3482342"/>
              <a:gd name="connsiteX115" fmla="*/ 4681588 w 12192000"/>
              <a:gd name="connsiteY115" fmla="*/ 2467494 h 3482342"/>
              <a:gd name="connsiteX116" fmla="*/ 1783655 w 12192000"/>
              <a:gd name="connsiteY116" fmla="*/ 3163860 h 3482342"/>
              <a:gd name="connsiteX117" fmla="*/ 1325955 w 12192000"/>
              <a:gd name="connsiteY117" fmla="*/ 3176692 h 3482342"/>
              <a:gd name="connsiteX118" fmla="*/ 1190384 w 12192000"/>
              <a:gd name="connsiteY118" fmla="*/ 3203504 h 3482342"/>
              <a:gd name="connsiteX119" fmla="*/ 1094537 w 12192000"/>
              <a:gd name="connsiteY119" fmla="*/ 3229469 h 3482342"/>
              <a:gd name="connsiteX120" fmla="*/ 779276 w 12192000"/>
              <a:gd name="connsiteY120" fmla="*/ 3327290 h 3482342"/>
              <a:gd name="connsiteX121" fmla="*/ 600378 w 12192000"/>
              <a:gd name="connsiteY121" fmla="*/ 3335250 h 3482342"/>
              <a:gd name="connsiteX122" fmla="*/ 493457 w 12192000"/>
              <a:gd name="connsiteY122" fmla="*/ 3365044 h 3482342"/>
              <a:gd name="connsiteX123" fmla="*/ 349402 w 12192000"/>
              <a:gd name="connsiteY123" fmla="*/ 3380897 h 3482342"/>
              <a:gd name="connsiteX124" fmla="*/ 192183 w 12192000"/>
              <a:gd name="connsiteY124" fmla="*/ 3460075 h 3482342"/>
              <a:gd name="connsiteX125" fmla="*/ 46713 w 12192000"/>
              <a:gd name="connsiteY125" fmla="*/ 3462986 h 3482342"/>
              <a:gd name="connsiteX126" fmla="*/ 2765 w 12192000"/>
              <a:gd name="connsiteY126" fmla="*/ 3480770 h 3482342"/>
              <a:gd name="connsiteX127" fmla="*/ 0 w 12192000"/>
              <a:gd name="connsiteY127" fmla="*/ 3482342 h 3482342"/>
              <a:gd name="connsiteX128" fmla="*/ 0 w 12192000"/>
              <a:gd name="connsiteY12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87356 w 12192000"/>
              <a:gd name="connsiteY37" fmla="*/ 1385722 h 3482342"/>
              <a:gd name="connsiteX38" fmla="*/ 10464012 w 12192000"/>
              <a:gd name="connsiteY38" fmla="*/ 1391778 h 3482342"/>
              <a:gd name="connsiteX39" fmla="*/ 10405409 w 12192000"/>
              <a:gd name="connsiteY39" fmla="*/ 1422789 h 3482342"/>
              <a:gd name="connsiteX40" fmla="*/ 10370530 w 12192000"/>
              <a:gd name="connsiteY40" fmla="*/ 1441596 h 3482342"/>
              <a:gd name="connsiteX41" fmla="*/ 10300239 w 12192000"/>
              <a:gd name="connsiteY41" fmla="*/ 1456332 h 3482342"/>
              <a:gd name="connsiteX42" fmla="*/ 10264922 w 12192000"/>
              <a:gd name="connsiteY42" fmla="*/ 1472107 h 3482342"/>
              <a:gd name="connsiteX43" fmla="*/ 10229629 w 12192000"/>
              <a:gd name="connsiteY43" fmla="*/ 1470454 h 3482342"/>
              <a:gd name="connsiteX44" fmla="*/ 10201385 w 12192000"/>
              <a:gd name="connsiteY44" fmla="*/ 1477515 h 3482342"/>
              <a:gd name="connsiteX45" fmla="*/ 10151958 w 12192000"/>
              <a:gd name="connsiteY45" fmla="*/ 1477515 h 3482342"/>
              <a:gd name="connsiteX46" fmla="*/ 10120184 w 12192000"/>
              <a:gd name="connsiteY46" fmla="*/ 1466924 h 3482342"/>
              <a:gd name="connsiteX47" fmla="*/ 10058690 w 12192000"/>
              <a:gd name="connsiteY47" fmla="*/ 1474888 h 3482342"/>
              <a:gd name="connsiteX48" fmla="*/ 10004424 w 12192000"/>
              <a:gd name="connsiteY48" fmla="*/ 1489801 h 3482342"/>
              <a:gd name="connsiteX49" fmla="*/ 9999951 w 12192000"/>
              <a:gd name="connsiteY49" fmla="*/ 1499127 h 3482342"/>
              <a:gd name="connsiteX50" fmla="*/ 9845462 w 12192000"/>
              <a:gd name="connsiteY50" fmla="*/ 1548192 h 3482342"/>
              <a:gd name="connsiteX51" fmla="*/ 9736156 w 12192000"/>
              <a:gd name="connsiteY51" fmla="*/ 1581928 h 3482342"/>
              <a:gd name="connsiteX52" fmla="*/ 9693355 w 12192000"/>
              <a:gd name="connsiteY52" fmla="*/ 1602632 h 3482342"/>
              <a:gd name="connsiteX53" fmla="*/ 9664242 w 12192000"/>
              <a:gd name="connsiteY53" fmla="*/ 1622075 h 3482342"/>
              <a:gd name="connsiteX54" fmla="*/ 9579195 w 12192000"/>
              <a:gd name="connsiteY54" fmla="*/ 1648017 h 3482342"/>
              <a:gd name="connsiteX55" fmla="*/ 9433652 w 12192000"/>
              <a:gd name="connsiteY55" fmla="*/ 1681174 h 3482342"/>
              <a:gd name="connsiteX56" fmla="*/ 9403775 w 12192000"/>
              <a:gd name="connsiteY56" fmla="*/ 1690403 h 3482342"/>
              <a:gd name="connsiteX57" fmla="*/ 9382503 w 12192000"/>
              <a:gd name="connsiteY57" fmla="*/ 1706957 h 3482342"/>
              <a:gd name="connsiteX58" fmla="*/ 9381410 w 12192000"/>
              <a:gd name="connsiteY58" fmla="*/ 1718312 h 3482342"/>
              <a:gd name="connsiteX59" fmla="*/ 9365685 w 12192000"/>
              <a:gd name="connsiteY59" fmla="*/ 1724772 h 3482342"/>
              <a:gd name="connsiteX60" fmla="*/ 9278020 w 12192000"/>
              <a:gd name="connsiteY60" fmla="*/ 1741161 h 3482342"/>
              <a:gd name="connsiteX61" fmla="*/ 9217145 w 12192000"/>
              <a:gd name="connsiteY61" fmla="*/ 1771195 h 3482342"/>
              <a:gd name="connsiteX62" fmla="*/ 8955875 w 12192000"/>
              <a:gd name="connsiteY62" fmla="*/ 1796806 h 3482342"/>
              <a:gd name="connsiteX63" fmla="*/ 8648415 w 12192000"/>
              <a:gd name="connsiteY63" fmla="*/ 1878623 h 3482342"/>
              <a:gd name="connsiteX64" fmla="*/ 8495949 w 12192000"/>
              <a:gd name="connsiteY64" fmla="*/ 1902425 h 3482342"/>
              <a:gd name="connsiteX65" fmla="*/ 8236214 w 12192000"/>
              <a:gd name="connsiteY65" fmla="*/ 1909725 h 3482342"/>
              <a:gd name="connsiteX66" fmla="*/ 8132104 w 12192000"/>
              <a:gd name="connsiteY66" fmla="*/ 1895727 h 3482342"/>
              <a:gd name="connsiteX67" fmla="*/ 7918078 w 12192000"/>
              <a:gd name="connsiteY67" fmla="*/ 1862668 h 3482342"/>
              <a:gd name="connsiteX68" fmla="*/ 7817899 w 12192000"/>
              <a:gd name="connsiteY68" fmla="*/ 1862176 h 3482342"/>
              <a:gd name="connsiteX69" fmla="*/ 7768994 w 12192000"/>
              <a:gd name="connsiteY69" fmla="*/ 1855721 h 3482342"/>
              <a:gd name="connsiteX70" fmla="*/ 7618027 w 12192000"/>
              <a:gd name="connsiteY70" fmla="*/ 1830959 h 3482342"/>
              <a:gd name="connsiteX71" fmla="*/ 7449425 w 12192000"/>
              <a:gd name="connsiteY71" fmla="*/ 1810910 h 3482342"/>
              <a:gd name="connsiteX72" fmla="*/ 7342915 w 12192000"/>
              <a:gd name="connsiteY72" fmla="*/ 1819827 h 3482342"/>
              <a:gd name="connsiteX73" fmla="*/ 7255191 w 12192000"/>
              <a:gd name="connsiteY73" fmla="*/ 1834354 h 3482342"/>
              <a:gd name="connsiteX74" fmla="*/ 7131205 w 12192000"/>
              <a:gd name="connsiteY74" fmla="*/ 1845557 h 3482342"/>
              <a:gd name="connsiteX75" fmla="*/ 6941837 w 12192000"/>
              <a:gd name="connsiteY75" fmla="*/ 1840640 h 3482342"/>
              <a:gd name="connsiteX76" fmla="*/ 6837145 w 12192000"/>
              <a:gd name="connsiteY76" fmla="*/ 1870724 h 3482342"/>
              <a:gd name="connsiteX77" fmla="*/ 6753991 w 12192000"/>
              <a:gd name="connsiteY77" fmla="*/ 1860969 h 3482342"/>
              <a:gd name="connsiteX78" fmla="*/ 6727754 w 12192000"/>
              <a:gd name="connsiteY78" fmla="*/ 1882372 h 3482342"/>
              <a:gd name="connsiteX79" fmla="*/ 6723371 w 12192000"/>
              <a:gd name="connsiteY79" fmla="*/ 1886494 h 3482342"/>
              <a:gd name="connsiteX80" fmla="*/ 6702779 w 12192000"/>
              <a:gd name="connsiteY80" fmla="*/ 1893601 h 3482342"/>
              <a:gd name="connsiteX81" fmla="*/ 6686657 w 12192000"/>
              <a:gd name="connsiteY81" fmla="*/ 1907344 h 3482342"/>
              <a:gd name="connsiteX82" fmla="*/ 6651330 w 12192000"/>
              <a:gd name="connsiteY82" fmla="*/ 1922921 h 3482342"/>
              <a:gd name="connsiteX83" fmla="*/ 6622958 w 12192000"/>
              <a:gd name="connsiteY83" fmla="*/ 1936255 h 3482342"/>
              <a:gd name="connsiteX84" fmla="*/ 6522602 w 12192000"/>
              <a:gd name="connsiteY84" fmla="*/ 1954133 h 3482342"/>
              <a:gd name="connsiteX85" fmla="*/ 6444344 w 12192000"/>
              <a:gd name="connsiteY85" fmla="*/ 1969663 h 3482342"/>
              <a:gd name="connsiteX86" fmla="*/ 6409626 w 12192000"/>
              <a:gd name="connsiteY86" fmla="*/ 1978846 h 3482342"/>
              <a:gd name="connsiteX87" fmla="*/ 6333446 w 12192000"/>
              <a:gd name="connsiteY87" fmla="*/ 1997163 h 3482342"/>
              <a:gd name="connsiteX88" fmla="*/ 6294933 w 12192000"/>
              <a:gd name="connsiteY88" fmla="*/ 2019412 h 3482342"/>
              <a:gd name="connsiteX89" fmla="*/ 6238719 w 12192000"/>
              <a:gd name="connsiteY89" fmla="*/ 2042547 h 3482342"/>
              <a:gd name="connsiteX90" fmla="*/ 6187205 w 12192000"/>
              <a:gd name="connsiteY90" fmla="*/ 2060048 h 3482342"/>
              <a:gd name="connsiteX91" fmla="*/ 6138780 w 12192000"/>
              <a:gd name="connsiteY91" fmla="*/ 2081918 h 3482342"/>
              <a:gd name="connsiteX92" fmla="*/ 6120125 w 12192000"/>
              <a:gd name="connsiteY92" fmla="*/ 2109475 h 3482342"/>
              <a:gd name="connsiteX93" fmla="*/ 6056576 w 12192000"/>
              <a:gd name="connsiteY93" fmla="*/ 2120066 h 3482342"/>
              <a:gd name="connsiteX94" fmla="*/ 5993794 w 12192000"/>
              <a:gd name="connsiteY94" fmla="*/ 2122569 h 3482342"/>
              <a:gd name="connsiteX95" fmla="*/ 5943601 w 12192000"/>
              <a:gd name="connsiteY95" fmla="*/ 2137719 h 3482342"/>
              <a:gd name="connsiteX96" fmla="*/ 5898141 w 12192000"/>
              <a:gd name="connsiteY96" fmla="*/ 2144806 h 3482342"/>
              <a:gd name="connsiteX97" fmla="*/ 5855337 w 12192000"/>
              <a:gd name="connsiteY97" fmla="*/ 2137719 h 3482342"/>
              <a:gd name="connsiteX98" fmla="*/ 5817682 w 12192000"/>
              <a:gd name="connsiteY98" fmla="*/ 2157358 h 3482342"/>
              <a:gd name="connsiteX99" fmla="*/ 5735300 w 12192000"/>
              <a:gd name="connsiteY99" fmla="*/ 2158902 h 3482342"/>
              <a:gd name="connsiteX100" fmla="*/ 5591469 w 12192000"/>
              <a:gd name="connsiteY100" fmla="*/ 2178389 h 3482342"/>
              <a:gd name="connsiteX101" fmla="*/ 5505818 w 12192000"/>
              <a:gd name="connsiteY101" fmla="*/ 2194207 h 3482342"/>
              <a:gd name="connsiteX102" fmla="*/ 5452860 w 12192000"/>
              <a:gd name="connsiteY102" fmla="*/ 2180085 h 3482342"/>
              <a:gd name="connsiteX103" fmla="*/ 5414282 w 12192000"/>
              <a:gd name="connsiteY103" fmla="*/ 2183070 h 3482342"/>
              <a:gd name="connsiteX104" fmla="*/ 5368369 w 12192000"/>
              <a:gd name="connsiteY104" fmla="*/ 2204272 h 3482342"/>
              <a:gd name="connsiteX105" fmla="*/ 5336354 w 12192000"/>
              <a:gd name="connsiteY105" fmla="*/ 2218920 h 3482342"/>
              <a:gd name="connsiteX106" fmla="*/ 5291263 w 12192000"/>
              <a:gd name="connsiteY106" fmla="*/ 2239182 h 3482342"/>
              <a:gd name="connsiteX107" fmla="*/ 5255152 w 12192000"/>
              <a:gd name="connsiteY107" fmla="*/ 2247164 h 3482342"/>
              <a:gd name="connsiteX108" fmla="*/ 5233796 w 12192000"/>
              <a:gd name="connsiteY108" fmla="*/ 2268260 h 3482342"/>
              <a:gd name="connsiteX109" fmla="*/ 5212786 w 12192000"/>
              <a:gd name="connsiteY109" fmla="*/ 2296592 h 3482342"/>
              <a:gd name="connsiteX110" fmla="*/ 5173523 w 12192000"/>
              <a:gd name="connsiteY110" fmla="*/ 2309057 h 3482342"/>
              <a:gd name="connsiteX111" fmla="*/ 5123830 w 12192000"/>
              <a:gd name="connsiteY111" fmla="*/ 2307070 h 3482342"/>
              <a:gd name="connsiteX112" fmla="*/ 5065426 w 12192000"/>
              <a:gd name="connsiteY112" fmla="*/ 2324076 h 3482342"/>
              <a:gd name="connsiteX113" fmla="*/ 4975908 w 12192000"/>
              <a:gd name="connsiteY113" fmla="*/ 2364128 h 3482342"/>
              <a:gd name="connsiteX114" fmla="*/ 4913723 w 12192000"/>
              <a:gd name="connsiteY114" fmla="*/ 2385265 h 3482342"/>
              <a:gd name="connsiteX115" fmla="*/ 4746485 w 12192000"/>
              <a:gd name="connsiteY115" fmla="*/ 2451769 h 3482342"/>
              <a:gd name="connsiteX116" fmla="*/ 4681588 w 12192000"/>
              <a:gd name="connsiteY116" fmla="*/ 2467494 h 3482342"/>
              <a:gd name="connsiteX117" fmla="*/ 1783655 w 12192000"/>
              <a:gd name="connsiteY117" fmla="*/ 3163860 h 3482342"/>
              <a:gd name="connsiteX118" fmla="*/ 1325955 w 12192000"/>
              <a:gd name="connsiteY118" fmla="*/ 3176692 h 3482342"/>
              <a:gd name="connsiteX119" fmla="*/ 1190384 w 12192000"/>
              <a:gd name="connsiteY119" fmla="*/ 3203504 h 3482342"/>
              <a:gd name="connsiteX120" fmla="*/ 1094537 w 12192000"/>
              <a:gd name="connsiteY120" fmla="*/ 3229469 h 3482342"/>
              <a:gd name="connsiteX121" fmla="*/ 779276 w 12192000"/>
              <a:gd name="connsiteY121" fmla="*/ 3327290 h 3482342"/>
              <a:gd name="connsiteX122" fmla="*/ 600378 w 12192000"/>
              <a:gd name="connsiteY122" fmla="*/ 3335250 h 3482342"/>
              <a:gd name="connsiteX123" fmla="*/ 493457 w 12192000"/>
              <a:gd name="connsiteY123" fmla="*/ 3365044 h 3482342"/>
              <a:gd name="connsiteX124" fmla="*/ 349402 w 12192000"/>
              <a:gd name="connsiteY124" fmla="*/ 3380897 h 3482342"/>
              <a:gd name="connsiteX125" fmla="*/ 192183 w 12192000"/>
              <a:gd name="connsiteY125" fmla="*/ 3460075 h 3482342"/>
              <a:gd name="connsiteX126" fmla="*/ 46713 w 12192000"/>
              <a:gd name="connsiteY126" fmla="*/ 3462986 h 3482342"/>
              <a:gd name="connsiteX127" fmla="*/ 2765 w 12192000"/>
              <a:gd name="connsiteY127" fmla="*/ 3480770 h 3482342"/>
              <a:gd name="connsiteX128" fmla="*/ 0 w 12192000"/>
              <a:gd name="connsiteY128" fmla="*/ 3482342 h 3482342"/>
              <a:gd name="connsiteX129" fmla="*/ 0 w 12192000"/>
              <a:gd name="connsiteY12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40314 w 12192000"/>
              <a:gd name="connsiteY36" fmla="*/ 1343356 h 3482342"/>
              <a:gd name="connsiteX37" fmla="*/ 10513263 w 12192000"/>
              <a:gd name="connsiteY37" fmla="*/ 1350756 h 3482342"/>
              <a:gd name="connsiteX38" fmla="*/ 10487356 w 12192000"/>
              <a:gd name="connsiteY38" fmla="*/ 1385722 h 3482342"/>
              <a:gd name="connsiteX39" fmla="*/ 10464012 w 12192000"/>
              <a:gd name="connsiteY39" fmla="*/ 1391778 h 3482342"/>
              <a:gd name="connsiteX40" fmla="*/ 10405409 w 12192000"/>
              <a:gd name="connsiteY40" fmla="*/ 1422789 h 3482342"/>
              <a:gd name="connsiteX41" fmla="*/ 10370530 w 12192000"/>
              <a:gd name="connsiteY41" fmla="*/ 1441596 h 3482342"/>
              <a:gd name="connsiteX42" fmla="*/ 10300239 w 12192000"/>
              <a:gd name="connsiteY42" fmla="*/ 1456332 h 3482342"/>
              <a:gd name="connsiteX43" fmla="*/ 10264922 w 12192000"/>
              <a:gd name="connsiteY43" fmla="*/ 1472107 h 3482342"/>
              <a:gd name="connsiteX44" fmla="*/ 10229629 w 12192000"/>
              <a:gd name="connsiteY44" fmla="*/ 1470454 h 3482342"/>
              <a:gd name="connsiteX45" fmla="*/ 10201385 w 12192000"/>
              <a:gd name="connsiteY45" fmla="*/ 1477515 h 3482342"/>
              <a:gd name="connsiteX46" fmla="*/ 10151958 w 12192000"/>
              <a:gd name="connsiteY46" fmla="*/ 1477515 h 3482342"/>
              <a:gd name="connsiteX47" fmla="*/ 10120184 w 12192000"/>
              <a:gd name="connsiteY47" fmla="*/ 1466924 h 3482342"/>
              <a:gd name="connsiteX48" fmla="*/ 10058690 w 12192000"/>
              <a:gd name="connsiteY48" fmla="*/ 1474888 h 3482342"/>
              <a:gd name="connsiteX49" fmla="*/ 10004424 w 12192000"/>
              <a:gd name="connsiteY49" fmla="*/ 1489801 h 3482342"/>
              <a:gd name="connsiteX50" fmla="*/ 9999951 w 12192000"/>
              <a:gd name="connsiteY50" fmla="*/ 1499127 h 3482342"/>
              <a:gd name="connsiteX51" fmla="*/ 9845462 w 12192000"/>
              <a:gd name="connsiteY51" fmla="*/ 1548192 h 3482342"/>
              <a:gd name="connsiteX52" fmla="*/ 9736156 w 12192000"/>
              <a:gd name="connsiteY52" fmla="*/ 1581928 h 3482342"/>
              <a:gd name="connsiteX53" fmla="*/ 9693355 w 12192000"/>
              <a:gd name="connsiteY53" fmla="*/ 1602632 h 3482342"/>
              <a:gd name="connsiteX54" fmla="*/ 9664242 w 12192000"/>
              <a:gd name="connsiteY54" fmla="*/ 1622075 h 3482342"/>
              <a:gd name="connsiteX55" fmla="*/ 9579195 w 12192000"/>
              <a:gd name="connsiteY55" fmla="*/ 1648017 h 3482342"/>
              <a:gd name="connsiteX56" fmla="*/ 9433652 w 12192000"/>
              <a:gd name="connsiteY56" fmla="*/ 1681174 h 3482342"/>
              <a:gd name="connsiteX57" fmla="*/ 9403775 w 12192000"/>
              <a:gd name="connsiteY57" fmla="*/ 1690403 h 3482342"/>
              <a:gd name="connsiteX58" fmla="*/ 9382503 w 12192000"/>
              <a:gd name="connsiteY58" fmla="*/ 1706957 h 3482342"/>
              <a:gd name="connsiteX59" fmla="*/ 9381410 w 12192000"/>
              <a:gd name="connsiteY59" fmla="*/ 1718312 h 3482342"/>
              <a:gd name="connsiteX60" fmla="*/ 9365685 w 12192000"/>
              <a:gd name="connsiteY60" fmla="*/ 1724772 h 3482342"/>
              <a:gd name="connsiteX61" fmla="*/ 9278020 w 12192000"/>
              <a:gd name="connsiteY61" fmla="*/ 1741161 h 3482342"/>
              <a:gd name="connsiteX62" fmla="*/ 9217145 w 12192000"/>
              <a:gd name="connsiteY62" fmla="*/ 1771195 h 3482342"/>
              <a:gd name="connsiteX63" fmla="*/ 8955875 w 12192000"/>
              <a:gd name="connsiteY63" fmla="*/ 1796806 h 3482342"/>
              <a:gd name="connsiteX64" fmla="*/ 8648415 w 12192000"/>
              <a:gd name="connsiteY64" fmla="*/ 1878623 h 3482342"/>
              <a:gd name="connsiteX65" fmla="*/ 8495949 w 12192000"/>
              <a:gd name="connsiteY65" fmla="*/ 1902425 h 3482342"/>
              <a:gd name="connsiteX66" fmla="*/ 8236214 w 12192000"/>
              <a:gd name="connsiteY66" fmla="*/ 1909725 h 3482342"/>
              <a:gd name="connsiteX67" fmla="*/ 8132104 w 12192000"/>
              <a:gd name="connsiteY67" fmla="*/ 1895727 h 3482342"/>
              <a:gd name="connsiteX68" fmla="*/ 7918078 w 12192000"/>
              <a:gd name="connsiteY68" fmla="*/ 1862668 h 3482342"/>
              <a:gd name="connsiteX69" fmla="*/ 7817899 w 12192000"/>
              <a:gd name="connsiteY69" fmla="*/ 1862176 h 3482342"/>
              <a:gd name="connsiteX70" fmla="*/ 7768994 w 12192000"/>
              <a:gd name="connsiteY70" fmla="*/ 1855721 h 3482342"/>
              <a:gd name="connsiteX71" fmla="*/ 7618027 w 12192000"/>
              <a:gd name="connsiteY71" fmla="*/ 1830959 h 3482342"/>
              <a:gd name="connsiteX72" fmla="*/ 7449425 w 12192000"/>
              <a:gd name="connsiteY72" fmla="*/ 1810910 h 3482342"/>
              <a:gd name="connsiteX73" fmla="*/ 7342915 w 12192000"/>
              <a:gd name="connsiteY73" fmla="*/ 1819827 h 3482342"/>
              <a:gd name="connsiteX74" fmla="*/ 7255191 w 12192000"/>
              <a:gd name="connsiteY74" fmla="*/ 1834354 h 3482342"/>
              <a:gd name="connsiteX75" fmla="*/ 7131205 w 12192000"/>
              <a:gd name="connsiteY75" fmla="*/ 1845557 h 3482342"/>
              <a:gd name="connsiteX76" fmla="*/ 6941837 w 12192000"/>
              <a:gd name="connsiteY76" fmla="*/ 1840640 h 3482342"/>
              <a:gd name="connsiteX77" fmla="*/ 6837145 w 12192000"/>
              <a:gd name="connsiteY77" fmla="*/ 1870724 h 3482342"/>
              <a:gd name="connsiteX78" fmla="*/ 6753991 w 12192000"/>
              <a:gd name="connsiteY78" fmla="*/ 1860969 h 3482342"/>
              <a:gd name="connsiteX79" fmla="*/ 6727754 w 12192000"/>
              <a:gd name="connsiteY79" fmla="*/ 1882372 h 3482342"/>
              <a:gd name="connsiteX80" fmla="*/ 6723371 w 12192000"/>
              <a:gd name="connsiteY80" fmla="*/ 1886494 h 3482342"/>
              <a:gd name="connsiteX81" fmla="*/ 6702779 w 12192000"/>
              <a:gd name="connsiteY81" fmla="*/ 1893601 h 3482342"/>
              <a:gd name="connsiteX82" fmla="*/ 6686657 w 12192000"/>
              <a:gd name="connsiteY82" fmla="*/ 1907344 h 3482342"/>
              <a:gd name="connsiteX83" fmla="*/ 6651330 w 12192000"/>
              <a:gd name="connsiteY83" fmla="*/ 1922921 h 3482342"/>
              <a:gd name="connsiteX84" fmla="*/ 6622958 w 12192000"/>
              <a:gd name="connsiteY84" fmla="*/ 1936255 h 3482342"/>
              <a:gd name="connsiteX85" fmla="*/ 6522602 w 12192000"/>
              <a:gd name="connsiteY85" fmla="*/ 1954133 h 3482342"/>
              <a:gd name="connsiteX86" fmla="*/ 6444344 w 12192000"/>
              <a:gd name="connsiteY86" fmla="*/ 1969663 h 3482342"/>
              <a:gd name="connsiteX87" fmla="*/ 6409626 w 12192000"/>
              <a:gd name="connsiteY87" fmla="*/ 1978846 h 3482342"/>
              <a:gd name="connsiteX88" fmla="*/ 6333446 w 12192000"/>
              <a:gd name="connsiteY88" fmla="*/ 1997163 h 3482342"/>
              <a:gd name="connsiteX89" fmla="*/ 6294933 w 12192000"/>
              <a:gd name="connsiteY89" fmla="*/ 2019412 h 3482342"/>
              <a:gd name="connsiteX90" fmla="*/ 6238719 w 12192000"/>
              <a:gd name="connsiteY90" fmla="*/ 2042547 h 3482342"/>
              <a:gd name="connsiteX91" fmla="*/ 6187205 w 12192000"/>
              <a:gd name="connsiteY91" fmla="*/ 2060048 h 3482342"/>
              <a:gd name="connsiteX92" fmla="*/ 6138780 w 12192000"/>
              <a:gd name="connsiteY92" fmla="*/ 2081918 h 3482342"/>
              <a:gd name="connsiteX93" fmla="*/ 6120125 w 12192000"/>
              <a:gd name="connsiteY93" fmla="*/ 2109475 h 3482342"/>
              <a:gd name="connsiteX94" fmla="*/ 6056576 w 12192000"/>
              <a:gd name="connsiteY94" fmla="*/ 2120066 h 3482342"/>
              <a:gd name="connsiteX95" fmla="*/ 5993794 w 12192000"/>
              <a:gd name="connsiteY95" fmla="*/ 2122569 h 3482342"/>
              <a:gd name="connsiteX96" fmla="*/ 5943601 w 12192000"/>
              <a:gd name="connsiteY96" fmla="*/ 2137719 h 3482342"/>
              <a:gd name="connsiteX97" fmla="*/ 5898141 w 12192000"/>
              <a:gd name="connsiteY97" fmla="*/ 2144806 h 3482342"/>
              <a:gd name="connsiteX98" fmla="*/ 5855337 w 12192000"/>
              <a:gd name="connsiteY98" fmla="*/ 2137719 h 3482342"/>
              <a:gd name="connsiteX99" fmla="*/ 5817682 w 12192000"/>
              <a:gd name="connsiteY99" fmla="*/ 2157358 h 3482342"/>
              <a:gd name="connsiteX100" fmla="*/ 5735300 w 12192000"/>
              <a:gd name="connsiteY100" fmla="*/ 2158902 h 3482342"/>
              <a:gd name="connsiteX101" fmla="*/ 5591469 w 12192000"/>
              <a:gd name="connsiteY101" fmla="*/ 2178389 h 3482342"/>
              <a:gd name="connsiteX102" fmla="*/ 5505818 w 12192000"/>
              <a:gd name="connsiteY102" fmla="*/ 2194207 h 3482342"/>
              <a:gd name="connsiteX103" fmla="*/ 5452860 w 12192000"/>
              <a:gd name="connsiteY103" fmla="*/ 2180085 h 3482342"/>
              <a:gd name="connsiteX104" fmla="*/ 5414282 w 12192000"/>
              <a:gd name="connsiteY104" fmla="*/ 2183070 h 3482342"/>
              <a:gd name="connsiteX105" fmla="*/ 5368369 w 12192000"/>
              <a:gd name="connsiteY105" fmla="*/ 2204272 h 3482342"/>
              <a:gd name="connsiteX106" fmla="*/ 5336354 w 12192000"/>
              <a:gd name="connsiteY106" fmla="*/ 2218920 h 3482342"/>
              <a:gd name="connsiteX107" fmla="*/ 5291263 w 12192000"/>
              <a:gd name="connsiteY107" fmla="*/ 2239182 h 3482342"/>
              <a:gd name="connsiteX108" fmla="*/ 5255152 w 12192000"/>
              <a:gd name="connsiteY108" fmla="*/ 2247164 h 3482342"/>
              <a:gd name="connsiteX109" fmla="*/ 5233796 w 12192000"/>
              <a:gd name="connsiteY109" fmla="*/ 2268260 h 3482342"/>
              <a:gd name="connsiteX110" fmla="*/ 5212786 w 12192000"/>
              <a:gd name="connsiteY110" fmla="*/ 2296592 h 3482342"/>
              <a:gd name="connsiteX111" fmla="*/ 5173523 w 12192000"/>
              <a:gd name="connsiteY111" fmla="*/ 2309057 h 3482342"/>
              <a:gd name="connsiteX112" fmla="*/ 5123830 w 12192000"/>
              <a:gd name="connsiteY112" fmla="*/ 2307070 h 3482342"/>
              <a:gd name="connsiteX113" fmla="*/ 5065426 w 12192000"/>
              <a:gd name="connsiteY113" fmla="*/ 2324076 h 3482342"/>
              <a:gd name="connsiteX114" fmla="*/ 4975908 w 12192000"/>
              <a:gd name="connsiteY114" fmla="*/ 2364128 h 3482342"/>
              <a:gd name="connsiteX115" fmla="*/ 4913723 w 12192000"/>
              <a:gd name="connsiteY115" fmla="*/ 2385265 h 3482342"/>
              <a:gd name="connsiteX116" fmla="*/ 4746485 w 12192000"/>
              <a:gd name="connsiteY116" fmla="*/ 2451769 h 3482342"/>
              <a:gd name="connsiteX117" fmla="*/ 4681588 w 12192000"/>
              <a:gd name="connsiteY117" fmla="*/ 2467494 h 3482342"/>
              <a:gd name="connsiteX118" fmla="*/ 1783655 w 12192000"/>
              <a:gd name="connsiteY118" fmla="*/ 3163860 h 3482342"/>
              <a:gd name="connsiteX119" fmla="*/ 1325955 w 12192000"/>
              <a:gd name="connsiteY119" fmla="*/ 3176692 h 3482342"/>
              <a:gd name="connsiteX120" fmla="*/ 1190384 w 12192000"/>
              <a:gd name="connsiteY120" fmla="*/ 3203504 h 3482342"/>
              <a:gd name="connsiteX121" fmla="*/ 1094537 w 12192000"/>
              <a:gd name="connsiteY121" fmla="*/ 3229469 h 3482342"/>
              <a:gd name="connsiteX122" fmla="*/ 779276 w 12192000"/>
              <a:gd name="connsiteY122" fmla="*/ 3327290 h 3482342"/>
              <a:gd name="connsiteX123" fmla="*/ 600378 w 12192000"/>
              <a:gd name="connsiteY123" fmla="*/ 3335250 h 3482342"/>
              <a:gd name="connsiteX124" fmla="*/ 493457 w 12192000"/>
              <a:gd name="connsiteY124" fmla="*/ 3365044 h 3482342"/>
              <a:gd name="connsiteX125" fmla="*/ 349402 w 12192000"/>
              <a:gd name="connsiteY125" fmla="*/ 3380897 h 3482342"/>
              <a:gd name="connsiteX126" fmla="*/ 192183 w 12192000"/>
              <a:gd name="connsiteY126" fmla="*/ 3460075 h 3482342"/>
              <a:gd name="connsiteX127" fmla="*/ 46713 w 12192000"/>
              <a:gd name="connsiteY127" fmla="*/ 3462986 h 3482342"/>
              <a:gd name="connsiteX128" fmla="*/ 2765 w 12192000"/>
              <a:gd name="connsiteY128" fmla="*/ 3480770 h 3482342"/>
              <a:gd name="connsiteX129" fmla="*/ 0 w 12192000"/>
              <a:gd name="connsiteY129" fmla="*/ 3482342 h 3482342"/>
              <a:gd name="connsiteX130" fmla="*/ 0 w 12192000"/>
              <a:gd name="connsiteY13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40314 w 12192000"/>
              <a:gd name="connsiteY36" fmla="*/ 1343356 h 3482342"/>
              <a:gd name="connsiteX37" fmla="*/ 10513263 w 12192000"/>
              <a:gd name="connsiteY37" fmla="*/ 1371939 h 3482342"/>
              <a:gd name="connsiteX38" fmla="*/ 10487356 w 12192000"/>
              <a:gd name="connsiteY38" fmla="*/ 1385722 h 3482342"/>
              <a:gd name="connsiteX39" fmla="*/ 10464012 w 12192000"/>
              <a:gd name="connsiteY39" fmla="*/ 1391778 h 3482342"/>
              <a:gd name="connsiteX40" fmla="*/ 10405409 w 12192000"/>
              <a:gd name="connsiteY40" fmla="*/ 1422789 h 3482342"/>
              <a:gd name="connsiteX41" fmla="*/ 10370530 w 12192000"/>
              <a:gd name="connsiteY41" fmla="*/ 1441596 h 3482342"/>
              <a:gd name="connsiteX42" fmla="*/ 10300239 w 12192000"/>
              <a:gd name="connsiteY42" fmla="*/ 1456332 h 3482342"/>
              <a:gd name="connsiteX43" fmla="*/ 10264922 w 12192000"/>
              <a:gd name="connsiteY43" fmla="*/ 1472107 h 3482342"/>
              <a:gd name="connsiteX44" fmla="*/ 10229629 w 12192000"/>
              <a:gd name="connsiteY44" fmla="*/ 1470454 h 3482342"/>
              <a:gd name="connsiteX45" fmla="*/ 10201385 w 12192000"/>
              <a:gd name="connsiteY45" fmla="*/ 1477515 h 3482342"/>
              <a:gd name="connsiteX46" fmla="*/ 10151958 w 12192000"/>
              <a:gd name="connsiteY46" fmla="*/ 1477515 h 3482342"/>
              <a:gd name="connsiteX47" fmla="*/ 10120184 w 12192000"/>
              <a:gd name="connsiteY47" fmla="*/ 1466924 h 3482342"/>
              <a:gd name="connsiteX48" fmla="*/ 10058690 w 12192000"/>
              <a:gd name="connsiteY48" fmla="*/ 1474888 h 3482342"/>
              <a:gd name="connsiteX49" fmla="*/ 10004424 w 12192000"/>
              <a:gd name="connsiteY49" fmla="*/ 1489801 h 3482342"/>
              <a:gd name="connsiteX50" fmla="*/ 9999951 w 12192000"/>
              <a:gd name="connsiteY50" fmla="*/ 1499127 h 3482342"/>
              <a:gd name="connsiteX51" fmla="*/ 9845462 w 12192000"/>
              <a:gd name="connsiteY51" fmla="*/ 1548192 h 3482342"/>
              <a:gd name="connsiteX52" fmla="*/ 9736156 w 12192000"/>
              <a:gd name="connsiteY52" fmla="*/ 1581928 h 3482342"/>
              <a:gd name="connsiteX53" fmla="*/ 9693355 w 12192000"/>
              <a:gd name="connsiteY53" fmla="*/ 1602632 h 3482342"/>
              <a:gd name="connsiteX54" fmla="*/ 9664242 w 12192000"/>
              <a:gd name="connsiteY54" fmla="*/ 1622075 h 3482342"/>
              <a:gd name="connsiteX55" fmla="*/ 9579195 w 12192000"/>
              <a:gd name="connsiteY55" fmla="*/ 1648017 h 3482342"/>
              <a:gd name="connsiteX56" fmla="*/ 9433652 w 12192000"/>
              <a:gd name="connsiteY56" fmla="*/ 1681174 h 3482342"/>
              <a:gd name="connsiteX57" fmla="*/ 9403775 w 12192000"/>
              <a:gd name="connsiteY57" fmla="*/ 1690403 h 3482342"/>
              <a:gd name="connsiteX58" fmla="*/ 9382503 w 12192000"/>
              <a:gd name="connsiteY58" fmla="*/ 1706957 h 3482342"/>
              <a:gd name="connsiteX59" fmla="*/ 9381410 w 12192000"/>
              <a:gd name="connsiteY59" fmla="*/ 1718312 h 3482342"/>
              <a:gd name="connsiteX60" fmla="*/ 9365685 w 12192000"/>
              <a:gd name="connsiteY60" fmla="*/ 1724772 h 3482342"/>
              <a:gd name="connsiteX61" fmla="*/ 9278020 w 12192000"/>
              <a:gd name="connsiteY61" fmla="*/ 1741161 h 3482342"/>
              <a:gd name="connsiteX62" fmla="*/ 9217145 w 12192000"/>
              <a:gd name="connsiteY62" fmla="*/ 1771195 h 3482342"/>
              <a:gd name="connsiteX63" fmla="*/ 8955875 w 12192000"/>
              <a:gd name="connsiteY63" fmla="*/ 1796806 h 3482342"/>
              <a:gd name="connsiteX64" fmla="*/ 8648415 w 12192000"/>
              <a:gd name="connsiteY64" fmla="*/ 1878623 h 3482342"/>
              <a:gd name="connsiteX65" fmla="*/ 8495949 w 12192000"/>
              <a:gd name="connsiteY65" fmla="*/ 1902425 h 3482342"/>
              <a:gd name="connsiteX66" fmla="*/ 8236214 w 12192000"/>
              <a:gd name="connsiteY66" fmla="*/ 1909725 h 3482342"/>
              <a:gd name="connsiteX67" fmla="*/ 8132104 w 12192000"/>
              <a:gd name="connsiteY67" fmla="*/ 1895727 h 3482342"/>
              <a:gd name="connsiteX68" fmla="*/ 7918078 w 12192000"/>
              <a:gd name="connsiteY68" fmla="*/ 1862668 h 3482342"/>
              <a:gd name="connsiteX69" fmla="*/ 7817899 w 12192000"/>
              <a:gd name="connsiteY69" fmla="*/ 1862176 h 3482342"/>
              <a:gd name="connsiteX70" fmla="*/ 7768994 w 12192000"/>
              <a:gd name="connsiteY70" fmla="*/ 1855721 h 3482342"/>
              <a:gd name="connsiteX71" fmla="*/ 7618027 w 12192000"/>
              <a:gd name="connsiteY71" fmla="*/ 1830959 h 3482342"/>
              <a:gd name="connsiteX72" fmla="*/ 7449425 w 12192000"/>
              <a:gd name="connsiteY72" fmla="*/ 1810910 h 3482342"/>
              <a:gd name="connsiteX73" fmla="*/ 7342915 w 12192000"/>
              <a:gd name="connsiteY73" fmla="*/ 1819827 h 3482342"/>
              <a:gd name="connsiteX74" fmla="*/ 7255191 w 12192000"/>
              <a:gd name="connsiteY74" fmla="*/ 1834354 h 3482342"/>
              <a:gd name="connsiteX75" fmla="*/ 7131205 w 12192000"/>
              <a:gd name="connsiteY75" fmla="*/ 1845557 h 3482342"/>
              <a:gd name="connsiteX76" fmla="*/ 6941837 w 12192000"/>
              <a:gd name="connsiteY76" fmla="*/ 1840640 h 3482342"/>
              <a:gd name="connsiteX77" fmla="*/ 6837145 w 12192000"/>
              <a:gd name="connsiteY77" fmla="*/ 1870724 h 3482342"/>
              <a:gd name="connsiteX78" fmla="*/ 6753991 w 12192000"/>
              <a:gd name="connsiteY78" fmla="*/ 1860969 h 3482342"/>
              <a:gd name="connsiteX79" fmla="*/ 6727754 w 12192000"/>
              <a:gd name="connsiteY79" fmla="*/ 1882372 h 3482342"/>
              <a:gd name="connsiteX80" fmla="*/ 6723371 w 12192000"/>
              <a:gd name="connsiteY80" fmla="*/ 1886494 h 3482342"/>
              <a:gd name="connsiteX81" fmla="*/ 6702779 w 12192000"/>
              <a:gd name="connsiteY81" fmla="*/ 1893601 h 3482342"/>
              <a:gd name="connsiteX82" fmla="*/ 6686657 w 12192000"/>
              <a:gd name="connsiteY82" fmla="*/ 1907344 h 3482342"/>
              <a:gd name="connsiteX83" fmla="*/ 6651330 w 12192000"/>
              <a:gd name="connsiteY83" fmla="*/ 1922921 h 3482342"/>
              <a:gd name="connsiteX84" fmla="*/ 6622958 w 12192000"/>
              <a:gd name="connsiteY84" fmla="*/ 1936255 h 3482342"/>
              <a:gd name="connsiteX85" fmla="*/ 6522602 w 12192000"/>
              <a:gd name="connsiteY85" fmla="*/ 1954133 h 3482342"/>
              <a:gd name="connsiteX86" fmla="*/ 6444344 w 12192000"/>
              <a:gd name="connsiteY86" fmla="*/ 1969663 h 3482342"/>
              <a:gd name="connsiteX87" fmla="*/ 6409626 w 12192000"/>
              <a:gd name="connsiteY87" fmla="*/ 1978846 h 3482342"/>
              <a:gd name="connsiteX88" fmla="*/ 6333446 w 12192000"/>
              <a:gd name="connsiteY88" fmla="*/ 1997163 h 3482342"/>
              <a:gd name="connsiteX89" fmla="*/ 6294933 w 12192000"/>
              <a:gd name="connsiteY89" fmla="*/ 2019412 h 3482342"/>
              <a:gd name="connsiteX90" fmla="*/ 6238719 w 12192000"/>
              <a:gd name="connsiteY90" fmla="*/ 2042547 h 3482342"/>
              <a:gd name="connsiteX91" fmla="*/ 6187205 w 12192000"/>
              <a:gd name="connsiteY91" fmla="*/ 2060048 h 3482342"/>
              <a:gd name="connsiteX92" fmla="*/ 6138780 w 12192000"/>
              <a:gd name="connsiteY92" fmla="*/ 2081918 h 3482342"/>
              <a:gd name="connsiteX93" fmla="*/ 6120125 w 12192000"/>
              <a:gd name="connsiteY93" fmla="*/ 2109475 h 3482342"/>
              <a:gd name="connsiteX94" fmla="*/ 6056576 w 12192000"/>
              <a:gd name="connsiteY94" fmla="*/ 2120066 h 3482342"/>
              <a:gd name="connsiteX95" fmla="*/ 5993794 w 12192000"/>
              <a:gd name="connsiteY95" fmla="*/ 2122569 h 3482342"/>
              <a:gd name="connsiteX96" fmla="*/ 5943601 w 12192000"/>
              <a:gd name="connsiteY96" fmla="*/ 2137719 h 3482342"/>
              <a:gd name="connsiteX97" fmla="*/ 5898141 w 12192000"/>
              <a:gd name="connsiteY97" fmla="*/ 2144806 h 3482342"/>
              <a:gd name="connsiteX98" fmla="*/ 5855337 w 12192000"/>
              <a:gd name="connsiteY98" fmla="*/ 2137719 h 3482342"/>
              <a:gd name="connsiteX99" fmla="*/ 5817682 w 12192000"/>
              <a:gd name="connsiteY99" fmla="*/ 2157358 h 3482342"/>
              <a:gd name="connsiteX100" fmla="*/ 5735300 w 12192000"/>
              <a:gd name="connsiteY100" fmla="*/ 2158902 h 3482342"/>
              <a:gd name="connsiteX101" fmla="*/ 5591469 w 12192000"/>
              <a:gd name="connsiteY101" fmla="*/ 2178389 h 3482342"/>
              <a:gd name="connsiteX102" fmla="*/ 5505818 w 12192000"/>
              <a:gd name="connsiteY102" fmla="*/ 2194207 h 3482342"/>
              <a:gd name="connsiteX103" fmla="*/ 5452860 w 12192000"/>
              <a:gd name="connsiteY103" fmla="*/ 2180085 h 3482342"/>
              <a:gd name="connsiteX104" fmla="*/ 5414282 w 12192000"/>
              <a:gd name="connsiteY104" fmla="*/ 2183070 h 3482342"/>
              <a:gd name="connsiteX105" fmla="*/ 5368369 w 12192000"/>
              <a:gd name="connsiteY105" fmla="*/ 2204272 h 3482342"/>
              <a:gd name="connsiteX106" fmla="*/ 5336354 w 12192000"/>
              <a:gd name="connsiteY106" fmla="*/ 2218920 h 3482342"/>
              <a:gd name="connsiteX107" fmla="*/ 5291263 w 12192000"/>
              <a:gd name="connsiteY107" fmla="*/ 2239182 h 3482342"/>
              <a:gd name="connsiteX108" fmla="*/ 5255152 w 12192000"/>
              <a:gd name="connsiteY108" fmla="*/ 2247164 h 3482342"/>
              <a:gd name="connsiteX109" fmla="*/ 5233796 w 12192000"/>
              <a:gd name="connsiteY109" fmla="*/ 2268260 h 3482342"/>
              <a:gd name="connsiteX110" fmla="*/ 5212786 w 12192000"/>
              <a:gd name="connsiteY110" fmla="*/ 2296592 h 3482342"/>
              <a:gd name="connsiteX111" fmla="*/ 5173523 w 12192000"/>
              <a:gd name="connsiteY111" fmla="*/ 2309057 h 3482342"/>
              <a:gd name="connsiteX112" fmla="*/ 5123830 w 12192000"/>
              <a:gd name="connsiteY112" fmla="*/ 2307070 h 3482342"/>
              <a:gd name="connsiteX113" fmla="*/ 5065426 w 12192000"/>
              <a:gd name="connsiteY113" fmla="*/ 2324076 h 3482342"/>
              <a:gd name="connsiteX114" fmla="*/ 4975908 w 12192000"/>
              <a:gd name="connsiteY114" fmla="*/ 2364128 h 3482342"/>
              <a:gd name="connsiteX115" fmla="*/ 4913723 w 12192000"/>
              <a:gd name="connsiteY115" fmla="*/ 2385265 h 3482342"/>
              <a:gd name="connsiteX116" fmla="*/ 4746485 w 12192000"/>
              <a:gd name="connsiteY116" fmla="*/ 2451769 h 3482342"/>
              <a:gd name="connsiteX117" fmla="*/ 4681588 w 12192000"/>
              <a:gd name="connsiteY117" fmla="*/ 2467494 h 3482342"/>
              <a:gd name="connsiteX118" fmla="*/ 1783655 w 12192000"/>
              <a:gd name="connsiteY118" fmla="*/ 3163860 h 3482342"/>
              <a:gd name="connsiteX119" fmla="*/ 1325955 w 12192000"/>
              <a:gd name="connsiteY119" fmla="*/ 3176692 h 3482342"/>
              <a:gd name="connsiteX120" fmla="*/ 1190384 w 12192000"/>
              <a:gd name="connsiteY120" fmla="*/ 3203504 h 3482342"/>
              <a:gd name="connsiteX121" fmla="*/ 1094537 w 12192000"/>
              <a:gd name="connsiteY121" fmla="*/ 3229469 h 3482342"/>
              <a:gd name="connsiteX122" fmla="*/ 779276 w 12192000"/>
              <a:gd name="connsiteY122" fmla="*/ 3327290 h 3482342"/>
              <a:gd name="connsiteX123" fmla="*/ 600378 w 12192000"/>
              <a:gd name="connsiteY123" fmla="*/ 3335250 h 3482342"/>
              <a:gd name="connsiteX124" fmla="*/ 493457 w 12192000"/>
              <a:gd name="connsiteY124" fmla="*/ 3365044 h 3482342"/>
              <a:gd name="connsiteX125" fmla="*/ 349402 w 12192000"/>
              <a:gd name="connsiteY125" fmla="*/ 3380897 h 3482342"/>
              <a:gd name="connsiteX126" fmla="*/ 192183 w 12192000"/>
              <a:gd name="connsiteY126" fmla="*/ 3460075 h 3482342"/>
              <a:gd name="connsiteX127" fmla="*/ 46713 w 12192000"/>
              <a:gd name="connsiteY127" fmla="*/ 3462986 h 3482342"/>
              <a:gd name="connsiteX128" fmla="*/ 2765 w 12192000"/>
              <a:gd name="connsiteY128" fmla="*/ 3480770 h 3482342"/>
              <a:gd name="connsiteX129" fmla="*/ 0 w 12192000"/>
              <a:gd name="connsiteY129" fmla="*/ 3482342 h 3482342"/>
              <a:gd name="connsiteX130" fmla="*/ 0 w 12192000"/>
              <a:gd name="connsiteY13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47375 w 12192000"/>
              <a:gd name="connsiteY36" fmla="*/ 1375130 h 3482342"/>
              <a:gd name="connsiteX37" fmla="*/ 10513263 w 12192000"/>
              <a:gd name="connsiteY37" fmla="*/ 1371939 h 3482342"/>
              <a:gd name="connsiteX38" fmla="*/ 10487356 w 12192000"/>
              <a:gd name="connsiteY38" fmla="*/ 1385722 h 3482342"/>
              <a:gd name="connsiteX39" fmla="*/ 10464012 w 12192000"/>
              <a:gd name="connsiteY39" fmla="*/ 1391778 h 3482342"/>
              <a:gd name="connsiteX40" fmla="*/ 10405409 w 12192000"/>
              <a:gd name="connsiteY40" fmla="*/ 1422789 h 3482342"/>
              <a:gd name="connsiteX41" fmla="*/ 10370530 w 12192000"/>
              <a:gd name="connsiteY41" fmla="*/ 1441596 h 3482342"/>
              <a:gd name="connsiteX42" fmla="*/ 10300239 w 12192000"/>
              <a:gd name="connsiteY42" fmla="*/ 1456332 h 3482342"/>
              <a:gd name="connsiteX43" fmla="*/ 10264922 w 12192000"/>
              <a:gd name="connsiteY43" fmla="*/ 1472107 h 3482342"/>
              <a:gd name="connsiteX44" fmla="*/ 10229629 w 12192000"/>
              <a:gd name="connsiteY44" fmla="*/ 1470454 h 3482342"/>
              <a:gd name="connsiteX45" fmla="*/ 10201385 w 12192000"/>
              <a:gd name="connsiteY45" fmla="*/ 1477515 h 3482342"/>
              <a:gd name="connsiteX46" fmla="*/ 10151958 w 12192000"/>
              <a:gd name="connsiteY46" fmla="*/ 1477515 h 3482342"/>
              <a:gd name="connsiteX47" fmla="*/ 10120184 w 12192000"/>
              <a:gd name="connsiteY47" fmla="*/ 1466924 h 3482342"/>
              <a:gd name="connsiteX48" fmla="*/ 10058690 w 12192000"/>
              <a:gd name="connsiteY48" fmla="*/ 1474888 h 3482342"/>
              <a:gd name="connsiteX49" fmla="*/ 10004424 w 12192000"/>
              <a:gd name="connsiteY49" fmla="*/ 1489801 h 3482342"/>
              <a:gd name="connsiteX50" fmla="*/ 9999951 w 12192000"/>
              <a:gd name="connsiteY50" fmla="*/ 1499127 h 3482342"/>
              <a:gd name="connsiteX51" fmla="*/ 9845462 w 12192000"/>
              <a:gd name="connsiteY51" fmla="*/ 1548192 h 3482342"/>
              <a:gd name="connsiteX52" fmla="*/ 9736156 w 12192000"/>
              <a:gd name="connsiteY52" fmla="*/ 1581928 h 3482342"/>
              <a:gd name="connsiteX53" fmla="*/ 9693355 w 12192000"/>
              <a:gd name="connsiteY53" fmla="*/ 1602632 h 3482342"/>
              <a:gd name="connsiteX54" fmla="*/ 9664242 w 12192000"/>
              <a:gd name="connsiteY54" fmla="*/ 1622075 h 3482342"/>
              <a:gd name="connsiteX55" fmla="*/ 9579195 w 12192000"/>
              <a:gd name="connsiteY55" fmla="*/ 1648017 h 3482342"/>
              <a:gd name="connsiteX56" fmla="*/ 9433652 w 12192000"/>
              <a:gd name="connsiteY56" fmla="*/ 1681174 h 3482342"/>
              <a:gd name="connsiteX57" fmla="*/ 9403775 w 12192000"/>
              <a:gd name="connsiteY57" fmla="*/ 1690403 h 3482342"/>
              <a:gd name="connsiteX58" fmla="*/ 9382503 w 12192000"/>
              <a:gd name="connsiteY58" fmla="*/ 1706957 h 3482342"/>
              <a:gd name="connsiteX59" fmla="*/ 9381410 w 12192000"/>
              <a:gd name="connsiteY59" fmla="*/ 1718312 h 3482342"/>
              <a:gd name="connsiteX60" fmla="*/ 9365685 w 12192000"/>
              <a:gd name="connsiteY60" fmla="*/ 1724772 h 3482342"/>
              <a:gd name="connsiteX61" fmla="*/ 9278020 w 12192000"/>
              <a:gd name="connsiteY61" fmla="*/ 1741161 h 3482342"/>
              <a:gd name="connsiteX62" fmla="*/ 9217145 w 12192000"/>
              <a:gd name="connsiteY62" fmla="*/ 1771195 h 3482342"/>
              <a:gd name="connsiteX63" fmla="*/ 8955875 w 12192000"/>
              <a:gd name="connsiteY63" fmla="*/ 1796806 h 3482342"/>
              <a:gd name="connsiteX64" fmla="*/ 8648415 w 12192000"/>
              <a:gd name="connsiteY64" fmla="*/ 1878623 h 3482342"/>
              <a:gd name="connsiteX65" fmla="*/ 8495949 w 12192000"/>
              <a:gd name="connsiteY65" fmla="*/ 1902425 h 3482342"/>
              <a:gd name="connsiteX66" fmla="*/ 8236214 w 12192000"/>
              <a:gd name="connsiteY66" fmla="*/ 1909725 h 3482342"/>
              <a:gd name="connsiteX67" fmla="*/ 8132104 w 12192000"/>
              <a:gd name="connsiteY67" fmla="*/ 1895727 h 3482342"/>
              <a:gd name="connsiteX68" fmla="*/ 7918078 w 12192000"/>
              <a:gd name="connsiteY68" fmla="*/ 1862668 h 3482342"/>
              <a:gd name="connsiteX69" fmla="*/ 7817899 w 12192000"/>
              <a:gd name="connsiteY69" fmla="*/ 1862176 h 3482342"/>
              <a:gd name="connsiteX70" fmla="*/ 7768994 w 12192000"/>
              <a:gd name="connsiteY70" fmla="*/ 1855721 h 3482342"/>
              <a:gd name="connsiteX71" fmla="*/ 7618027 w 12192000"/>
              <a:gd name="connsiteY71" fmla="*/ 1830959 h 3482342"/>
              <a:gd name="connsiteX72" fmla="*/ 7449425 w 12192000"/>
              <a:gd name="connsiteY72" fmla="*/ 1810910 h 3482342"/>
              <a:gd name="connsiteX73" fmla="*/ 7342915 w 12192000"/>
              <a:gd name="connsiteY73" fmla="*/ 1819827 h 3482342"/>
              <a:gd name="connsiteX74" fmla="*/ 7255191 w 12192000"/>
              <a:gd name="connsiteY74" fmla="*/ 1834354 h 3482342"/>
              <a:gd name="connsiteX75" fmla="*/ 7131205 w 12192000"/>
              <a:gd name="connsiteY75" fmla="*/ 1845557 h 3482342"/>
              <a:gd name="connsiteX76" fmla="*/ 6941837 w 12192000"/>
              <a:gd name="connsiteY76" fmla="*/ 1840640 h 3482342"/>
              <a:gd name="connsiteX77" fmla="*/ 6837145 w 12192000"/>
              <a:gd name="connsiteY77" fmla="*/ 1870724 h 3482342"/>
              <a:gd name="connsiteX78" fmla="*/ 6753991 w 12192000"/>
              <a:gd name="connsiteY78" fmla="*/ 1860969 h 3482342"/>
              <a:gd name="connsiteX79" fmla="*/ 6727754 w 12192000"/>
              <a:gd name="connsiteY79" fmla="*/ 1882372 h 3482342"/>
              <a:gd name="connsiteX80" fmla="*/ 6723371 w 12192000"/>
              <a:gd name="connsiteY80" fmla="*/ 1886494 h 3482342"/>
              <a:gd name="connsiteX81" fmla="*/ 6702779 w 12192000"/>
              <a:gd name="connsiteY81" fmla="*/ 1893601 h 3482342"/>
              <a:gd name="connsiteX82" fmla="*/ 6686657 w 12192000"/>
              <a:gd name="connsiteY82" fmla="*/ 1907344 h 3482342"/>
              <a:gd name="connsiteX83" fmla="*/ 6651330 w 12192000"/>
              <a:gd name="connsiteY83" fmla="*/ 1922921 h 3482342"/>
              <a:gd name="connsiteX84" fmla="*/ 6622958 w 12192000"/>
              <a:gd name="connsiteY84" fmla="*/ 1936255 h 3482342"/>
              <a:gd name="connsiteX85" fmla="*/ 6522602 w 12192000"/>
              <a:gd name="connsiteY85" fmla="*/ 1954133 h 3482342"/>
              <a:gd name="connsiteX86" fmla="*/ 6444344 w 12192000"/>
              <a:gd name="connsiteY86" fmla="*/ 1969663 h 3482342"/>
              <a:gd name="connsiteX87" fmla="*/ 6409626 w 12192000"/>
              <a:gd name="connsiteY87" fmla="*/ 1978846 h 3482342"/>
              <a:gd name="connsiteX88" fmla="*/ 6333446 w 12192000"/>
              <a:gd name="connsiteY88" fmla="*/ 1997163 h 3482342"/>
              <a:gd name="connsiteX89" fmla="*/ 6294933 w 12192000"/>
              <a:gd name="connsiteY89" fmla="*/ 2019412 h 3482342"/>
              <a:gd name="connsiteX90" fmla="*/ 6238719 w 12192000"/>
              <a:gd name="connsiteY90" fmla="*/ 2042547 h 3482342"/>
              <a:gd name="connsiteX91" fmla="*/ 6187205 w 12192000"/>
              <a:gd name="connsiteY91" fmla="*/ 2060048 h 3482342"/>
              <a:gd name="connsiteX92" fmla="*/ 6138780 w 12192000"/>
              <a:gd name="connsiteY92" fmla="*/ 2081918 h 3482342"/>
              <a:gd name="connsiteX93" fmla="*/ 6120125 w 12192000"/>
              <a:gd name="connsiteY93" fmla="*/ 2109475 h 3482342"/>
              <a:gd name="connsiteX94" fmla="*/ 6056576 w 12192000"/>
              <a:gd name="connsiteY94" fmla="*/ 2120066 h 3482342"/>
              <a:gd name="connsiteX95" fmla="*/ 5993794 w 12192000"/>
              <a:gd name="connsiteY95" fmla="*/ 2122569 h 3482342"/>
              <a:gd name="connsiteX96" fmla="*/ 5943601 w 12192000"/>
              <a:gd name="connsiteY96" fmla="*/ 2137719 h 3482342"/>
              <a:gd name="connsiteX97" fmla="*/ 5898141 w 12192000"/>
              <a:gd name="connsiteY97" fmla="*/ 2144806 h 3482342"/>
              <a:gd name="connsiteX98" fmla="*/ 5855337 w 12192000"/>
              <a:gd name="connsiteY98" fmla="*/ 2137719 h 3482342"/>
              <a:gd name="connsiteX99" fmla="*/ 5817682 w 12192000"/>
              <a:gd name="connsiteY99" fmla="*/ 2157358 h 3482342"/>
              <a:gd name="connsiteX100" fmla="*/ 5735300 w 12192000"/>
              <a:gd name="connsiteY100" fmla="*/ 2158902 h 3482342"/>
              <a:gd name="connsiteX101" fmla="*/ 5591469 w 12192000"/>
              <a:gd name="connsiteY101" fmla="*/ 2178389 h 3482342"/>
              <a:gd name="connsiteX102" fmla="*/ 5505818 w 12192000"/>
              <a:gd name="connsiteY102" fmla="*/ 2194207 h 3482342"/>
              <a:gd name="connsiteX103" fmla="*/ 5452860 w 12192000"/>
              <a:gd name="connsiteY103" fmla="*/ 2180085 h 3482342"/>
              <a:gd name="connsiteX104" fmla="*/ 5414282 w 12192000"/>
              <a:gd name="connsiteY104" fmla="*/ 2183070 h 3482342"/>
              <a:gd name="connsiteX105" fmla="*/ 5368369 w 12192000"/>
              <a:gd name="connsiteY105" fmla="*/ 2204272 h 3482342"/>
              <a:gd name="connsiteX106" fmla="*/ 5336354 w 12192000"/>
              <a:gd name="connsiteY106" fmla="*/ 2218920 h 3482342"/>
              <a:gd name="connsiteX107" fmla="*/ 5291263 w 12192000"/>
              <a:gd name="connsiteY107" fmla="*/ 2239182 h 3482342"/>
              <a:gd name="connsiteX108" fmla="*/ 5255152 w 12192000"/>
              <a:gd name="connsiteY108" fmla="*/ 2247164 h 3482342"/>
              <a:gd name="connsiteX109" fmla="*/ 5233796 w 12192000"/>
              <a:gd name="connsiteY109" fmla="*/ 2268260 h 3482342"/>
              <a:gd name="connsiteX110" fmla="*/ 5212786 w 12192000"/>
              <a:gd name="connsiteY110" fmla="*/ 2296592 h 3482342"/>
              <a:gd name="connsiteX111" fmla="*/ 5173523 w 12192000"/>
              <a:gd name="connsiteY111" fmla="*/ 2309057 h 3482342"/>
              <a:gd name="connsiteX112" fmla="*/ 5123830 w 12192000"/>
              <a:gd name="connsiteY112" fmla="*/ 2307070 h 3482342"/>
              <a:gd name="connsiteX113" fmla="*/ 5065426 w 12192000"/>
              <a:gd name="connsiteY113" fmla="*/ 2324076 h 3482342"/>
              <a:gd name="connsiteX114" fmla="*/ 4975908 w 12192000"/>
              <a:gd name="connsiteY114" fmla="*/ 2364128 h 3482342"/>
              <a:gd name="connsiteX115" fmla="*/ 4913723 w 12192000"/>
              <a:gd name="connsiteY115" fmla="*/ 2385265 h 3482342"/>
              <a:gd name="connsiteX116" fmla="*/ 4746485 w 12192000"/>
              <a:gd name="connsiteY116" fmla="*/ 2451769 h 3482342"/>
              <a:gd name="connsiteX117" fmla="*/ 4681588 w 12192000"/>
              <a:gd name="connsiteY117" fmla="*/ 2467494 h 3482342"/>
              <a:gd name="connsiteX118" fmla="*/ 1783655 w 12192000"/>
              <a:gd name="connsiteY118" fmla="*/ 3163860 h 3482342"/>
              <a:gd name="connsiteX119" fmla="*/ 1325955 w 12192000"/>
              <a:gd name="connsiteY119" fmla="*/ 3176692 h 3482342"/>
              <a:gd name="connsiteX120" fmla="*/ 1190384 w 12192000"/>
              <a:gd name="connsiteY120" fmla="*/ 3203504 h 3482342"/>
              <a:gd name="connsiteX121" fmla="*/ 1094537 w 12192000"/>
              <a:gd name="connsiteY121" fmla="*/ 3229469 h 3482342"/>
              <a:gd name="connsiteX122" fmla="*/ 779276 w 12192000"/>
              <a:gd name="connsiteY122" fmla="*/ 3327290 h 3482342"/>
              <a:gd name="connsiteX123" fmla="*/ 600378 w 12192000"/>
              <a:gd name="connsiteY123" fmla="*/ 3335250 h 3482342"/>
              <a:gd name="connsiteX124" fmla="*/ 493457 w 12192000"/>
              <a:gd name="connsiteY124" fmla="*/ 3365044 h 3482342"/>
              <a:gd name="connsiteX125" fmla="*/ 349402 w 12192000"/>
              <a:gd name="connsiteY125" fmla="*/ 3380897 h 3482342"/>
              <a:gd name="connsiteX126" fmla="*/ 192183 w 12192000"/>
              <a:gd name="connsiteY126" fmla="*/ 3460075 h 3482342"/>
              <a:gd name="connsiteX127" fmla="*/ 46713 w 12192000"/>
              <a:gd name="connsiteY127" fmla="*/ 3462986 h 3482342"/>
              <a:gd name="connsiteX128" fmla="*/ 2765 w 12192000"/>
              <a:gd name="connsiteY128" fmla="*/ 3480770 h 3482342"/>
              <a:gd name="connsiteX129" fmla="*/ 0 w 12192000"/>
              <a:gd name="connsiteY129" fmla="*/ 3482342 h 3482342"/>
              <a:gd name="connsiteX130" fmla="*/ 0 w 12192000"/>
              <a:gd name="connsiteY13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58690 w 12192000"/>
              <a:gd name="connsiteY49" fmla="*/ 1474888 h 3482342"/>
              <a:gd name="connsiteX50" fmla="*/ 10004424 w 12192000"/>
              <a:gd name="connsiteY50" fmla="*/ 1489801 h 3482342"/>
              <a:gd name="connsiteX51" fmla="*/ 9999951 w 12192000"/>
              <a:gd name="connsiteY51" fmla="*/ 1499127 h 3482342"/>
              <a:gd name="connsiteX52" fmla="*/ 9845462 w 12192000"/>
              <a:gd name="connsiteY52" fmla="*/ 1548192 h 3482342"/>
              <a:gd name="connsiteX53" fmla="*/ 9736156 w 12192000"/>
              <a:gd name="connsiteY53" fmla="*/ 1581928 h 3482342"/>
              <a:gd name="connsiteX54" fmla="*/ 9693355 w 12192000"/>
              <a:gd name="connsiteY54" fmla="*/ 1602632 h 3482342"/>
              <a:gd name="connsiteX55" fmla="*/ 9664242 w 12192000"/>
              <a:gd name="connsiteY55" fmla="*/ 1622075 h 3482342"/>
              <a:gd name="connsiteX56" fmla="*/ 9579195 w 12192000"/>
              <a:gd name="connsiteY56" fmla="*/ 1648017 h 3482342"/>
              <a:gd name="connsiteX57" fmla="*/ 9433652 w 12192000"/>
              <a:gd name="connsiteY57" fmla="*/ 1681174 h 3482342"/>
              <a:gd name="connsiteX58" fmla="*/ 9403775 w 12192000"/>
              <a:gd name="connsiteY58" fmla="*/ 1690403 h 3482342"/>
              <a:gd name="connsiteX59" fmla="*/ 9382503 w 12192000"/>
              <a:gd name="connsiteY59" fmla="*/ 1706957 h 3482342"/>
              <a:gd name="connsiteX60" fmla="*/ 9381410 w 12192000"/>
              <a:gd name="connsiteY60" fmla="*/ 1718312 h 3482342"/>
              <a:gd name="connsiteX61" fmla="*/ 9365685 w 12192000"/>
              <a:gd name="connsiteY61" fmla="*/ 1724772 h 3482342"/>
              <a:gd name="connsiteX62" fmla="*/ 9278020 w 12192000"/>
              <a:gd name="connsiteY62" fmla="*/ 1741161 h 3482342"/>
              <a:gd name="connsiteX63" fmla="*/ 9217145 w 12192000"/>
              <a:gd name="connsiteY63" fmla="*/ 1771195 h 3482342"/>
              <a:gd name="connsiteX64" fmla="*/ 8955875 w 12192000"/>
              <a:gd name="connsiteY64" fmla="*/ 1796806 h 3482342"/>
              <a:gd name="connsiteX65" fmla="*/ 8648415 w 12192000"/>
              <a:gd name="connsiteY65" fmla="*/ 1878623 h 3482342"/>
              <a:gd name="connsiteX66" fmla="*/ 8495949 w 12192000"/>
              <a:gd name="connsiteY66" fmla="*/ 1902425 h 3482342"/>
              <a:gd name="connsiteX67" fmla="*/ 8236214 w 12192000"/>
              <a:gd name="connsiteY67" fmla="*/ 1909725 h 3482342"/>
              <a:gd name="connsiteX68" fmla="*/ 8132104 w 12192000"/>
              <a:gd name="connsiteY68" fmla="*/ 1895727 h 3482342"/>
              <a:gd name="connsiteX69" fmla="*/ 7918078 w 12192000"/>
              <a:gd name="connsiteY69" fmla="*/ 1862668 h 3482342"/>
              <a:gd name="connsiteX70" fmla="*/ 7817899 w 12192000"/>
              <a:gd name="connsiteY70" fmla="*/ 1862176 h 3482342"/>
              <a:gd name="connsiteX71" fmla="*/ 7768994 w 12192000"/>
              <a:gd name="connsiteY71" fmla="*/ 1855721 h 3482342"/>
              <a:gd name="connsiteX72" fmla="*/ 7618027 w 12192000"/>
              <a:gd name="connsiteY72" fmla="*/ 1830959 h 3482342"/>
              <a:gd name="connsiteX73" fmla="*/ 7449425 w 12192000"/>
              <a:gd name="connsiteY73" fmla="*/ 1810910 h 3482342"/>
              <a:gd name="connsiteX74" fmla="*/ 7342915 w 12192000"/>
              <a:gd name="connsiteY74" fmla="*/ 1819827 h 3482342"/>
              <a:gd name="connsiteX75" fmla="*/ 7255191 w 12192000"/>
              <a:gd name="connsiteY75" fmla="*/ 1834354 h 3482342"/>
              <a:gd name="connsiteX76" fmla="*/ 7131205 w 12192000"/>
              <a:gd name="connsiteY76" fmla="*/ 1845557 h 3482342"/>
              <a:gd name="connsiteX77" fmla="*/ 6941837 w 12192000"/>
              <a:gd name="connsiteY77" fmla="*/ 1840640 h 3482342"/>
              <a:gd name="connsiteX78" fmla="*/ 6837145 w 12192000"/>
              <a:gd name="connsiteY78" fmla="*/ 1870724 h 3482342"/>
              <a:gd name="connsiteX79" fmla="*/ 6753991 w 12192000"/>
              <a:gd name="connsiteY79" fmla="*/ 1860969 h 3482342"/>
              <a:gd name="connsiteX80" fmla="*/ 6727754 w 12192000"/>
              <a:gd name="connsiteY80" fmla="*/ 1882372 h 3482342"/>
              <a:gd name="connsiteX81" fmla="*/ 6723371 w 12192000"/>
              <a:gd name="connsiteY81" fmla="*/ 1886494 h 3482342"/>
              <a:gd name="connsiteX82" fmla="*/ 6702779 w 12192000"/>
              <a:gd name="connsiteY82" fmla="*/ 1893601 h 3482342"/>
              <a:gd name="connsiteX83" fmla="*/ 6686657 w 12192000"/>
              <a:gd name="connsiteY83" fmla="*/ 1907344 h 3482342"/>
              <a:gd name="connsiteX84" fmla="*/ 6651330 w 12192000"/>
              <a:gd name="connsiteY84" fmla="*/ 1922921 h 3482342"/>
              <a:gd name="connsiteX85" fmla="*/ 6622958 w 12192000"/>
              <a:gd name="connsiteY85" fmla="*/ 1936255 h 3482342"/>
              <a:gd name="connsiteX86" fmla="*/ 6522602 w 12192000"/>
              <a:gd name="connsiteY86" fmla="*/ 1954133 h 3482342"/>
              <a:gd name="connsiteX87" fmla="*/ 6444344 w 12192000"/>
              <a:gd name="connsiteY87" fmla="*/ 1969663 h 3482342"/>
              <a:gd name="connsiteX88" fmla="*/ 6409626 w 12192000"/>
              <a:gd name="connsiteY88" fmla="*/ 1978846 h 3482342"/>
              <a:gd name="connsiteX89" fmla="*/ 6333446 w 12192000"/>
              <a:gd name="connsiteY89" fmla="*/ 1997163 h 3482342"/>
              <a:gd name="connsiteX90" fmla="*/ 6294933 w 12192000"/>
              <a:gd name="connsiteY90" fmla="*/ 2019412 h 3482342"/>
              <a:gd name="connsiteX91" fmla="*/ 6238719 w 12192000"/>
              <a:gd name="connsiteY91" fmla="*/ 2042547 h 3482342"/>
              <a:gd name="connsiteX92" fmla="*/ 6187205 w 12192000"/>
              <a:gd name="connsiteY92" fmla="*/ 2060048 h 3482342"/>
              <a:gd name="connsiteX93" fmla="*/ 6138780 w 12192000"/>
              <a:gd name="connsiteY93" fmla="*/ 2081918 h 3482342"/>
              <a:gd name="connsiteX94" fmla="*/ 6120125 w 12192000"/>
              <a:gd name="connsiteY94" fmla="*/ 2109475 h 3482342"/>
              <a:gd name="connsiteX95" fmla="*/ 6056576 w 12192000"/>
              <a:gd name="connsiteY95" fmla="*/ 2120066 h 3482342"/>
              <a:gd name="connsiteX96" fmla="*/ 5993794 w 12192000"/>
              <a:gd name="connsiteY96" fmla="*/ 2122569 h 3482342"/>
              <a:gd name="connsiteX97" fmla="*/ 5943601 w 12192000"/>
              <a:gd name="connsiteY97" fmla="*/ 2137719 h 3482342"/>
              <a:gd name="connsiteX98" fmla="*/ 5898141 w 12192000"/>
              <a:gd name="connsiteY98" fmla="*/ 2144806 h 3482342"/>
              <a:gd name="connsiteX99" fmla="*/ 5855337 w 12192000"/>
              <a:gd name="connsiteY99" fmla="*/ 2137719 h 3482342"/>
              <a:gd name="connsiteX100" fmla="*/ 5817682 w 12192000"/>
              <a:gd name="connsiteY100" fmla="*/ 2157358 h 3482342"/>
              <a:gd name="connsiteX101" fmla="*/ 5735300 w 12192000"/>
              <a:gd name="connsiteY101" fmla="*/ 2158902 h 3482342"/>
              <a:gd name="connsiteX102" fmla="*/ 5591469 w 12192000"/>
              <a:gd name="connsiteY102" fmla="*/ 2178389 h 3482342"/>
              <a:gd name="connsiteX103" fmla="*/ 5505818 w 12192000"/>
              <a:gd name="connsiteY103" fmla="*/ 2194207 h 3482342"/>
              <a:gd name="connsiteX104" fmla="*/ 5452860 w 12192000"/>
              <a:gd name="connsiteY104" fmla="*/ 2180085 h 3482342"/>
              <a:gd name="connsiteX105" fmla="*/ 5414282 w 12192000"/>
              <a:gd name="connsiteY105" fmla="*/ 2183070 h 3482342"/>
              <a:gd name="connsiteX106" fmla="*/ 5368369 w 12192000"/>
              <a:gd name="connsiteY106" fmla="*/ 2204272 h 3482342"/>
              <a:gd name="connsiteX107" fmla="*/ 5336354 w 12192000"/>
              <a:gd name="connsiteY107" fmla="*/ 2218920 h 3482342"/>
              <a:gd name="connsiteX108" fmla="*/ 5291263 w 12192000"/>
              <a:gd name="connsiteY108" fmla="*/ 2239182 h 3482342"/>
              <a:gd name="connsiteX109" fmla="*/ 5255152 w 12192000"/>
              <a:gd name="connsiteY109" fmla="*/ 2247164 h 3482342"/>
              <a:gd name="connsiteX110" fmla="*/ 5233796 w 12192000"/>
              <a:gd name="connsiteY110" fmla="*/ 2268260 h 3482342"/>
              <a:gd name="connsiteX111" fmla="*/ 5212786 w 12192000"/>
              <a:gd name="connsiteY111" fmla="*/ 2296592 h 3482342"/>
              <a:gd name="connsiteX112" fmla="*/ 5173523 w 12192000"/>
              <a:gd name="connsiteY112" fmla="*/ 2309057 h 3482342"/>
              <a:gd name="connsiteX113" fmla="*/ 5123830 w 12192000"/>
              <a:gd name="connsiteY113" fmla="*/ 2307070 h 3482342"/>
              <a:gd name="connsiteX114" fmla="*/ 5065426 w 12192000"/>
              <a:gd name="connsiteY114" fmla="*/ 2324076 h 3482342"/>
              <a:gd name="connsiteX115" fmla="*/ 4975908 w 12192000"/>
              <a:gd name="connsiteY115" fmla="*/ 2364128 h 3482342"/>
              <a:gd name="connsiteX116" fmla="*/ 4913723 w 12192000"/>
              <a:gd name="connsiteY116" fmla="*/ 2385265 h 3482342"/>
              <a:gd name="connsiteX117" fmla="*/ 4746485 w 12192000"/>
              <a:gd name="connsiteY117" fmla="*/ 2451769 h 3482342"/>
              <a:gd name="connsiteX118" fmla="*/ 4681588 w 12192000"/>
              <a:gd name="connsiteY118" fmla="*/ 2467494 h 3482342"/>
              <a:gd name="connsiteX119" fmla="*/ 1783655 w 12192000"/>
              <a:gd name="connsiteY119" fmla="*/ 3163860 h 3482342"/>
              <a:gd name="connsiteX120" fmla="*/ 1325955 w 12192000"/>
              <a:gd name="connsiteY120" fmla="*/ 3176692 h 3482342"/>
              <a:gd name="connsiteX121" fmla="*/ 1190384 w 12192000"/>
              <a:gd name="connsiteY121" fmla="*/ 3203504 h 3482342"/>
              <a:gd name="connsiteX122" fmla="*/ 1094537 w 12192000"/>
              <a:gd name="connsiteY122" fmla="*/ 3229469 h 3482342"/>
              <a:gd name="connsiteX123" fmla="*/ 779276 w 12192000"/>
              <a:gd name="connsiteY123" fmla="*/ 3327290 h 3482342"/>
              <a:gd name="connsiteX124" fmla="*/ 600378 w 12192000"/>
              <a:gd name="connsiteY124" fmla="*/ 3335250 h 3482342"/>
              <a:gd name="connsiteX125" fmla="*/ 493457 w 12192000"/>
              <a:gd name="connsiteY125" fmla="*/ 3365044 h 3482342"/>
              <a:gd name="connsiteX126" fmla="*/ 349402 w 12192000"/>
              <a:gd name="connsiteY126" fmla="*/ 3380897 h 3482342"/>
              <a:gd name="connsiteX127" fmla="*/ 192183 w 12192000"/>
              <a:gd name="connsiteY127" fmla="*/ 3460075 h 3482342"/>
              <a:gd name="connsiteX128" fmla="*/ 46713 w 12192000"/>
              <a:gd name="connsiteY128" fmla="*/ 3462986 h 3482342"/>
              <a:gd name="connsiteX129" fmla="*/ 2765 w 12192000"/>
              <a:gd name="connsiteY129" fmla="*/ 3480770 h 3482342"/>
              <a:gd name="connsiteX130" fmla="*/ 0 w 12192000"/>
              <a:gd name="connsiteY130" fmla="*/ 3482342 h 3482342"/>
              <a:gd name="connsiteX131" fmla="*/ 0 w 12192000"/>
              <a:gd name="connsiteY13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495949 w 12192000"/>
              <a:gd name="connsiteY67" fmla="*/ 1902425 h 3482342"/>
              <a:gd name="connsiteX68" fmla="*/ 8236214 w 12192000"/>
              <a:gd name="connsiteY68" fmla="*/ 1909725 h 3482342"/>
              <a:gd name="connsiteX69" fmla="*/ 8132104 w 12192000"/>
              <a:gd name="connsiteY69" fmla="*/ 1895727 h 3482342"/>
              <a:gd name="connsiteX70" fmla="*/ 7918078 w 12192000"/>
              <a:gd name="connsiteY70" fmla="*/ 1862668 h 3482342"/>
              <a:gd name="connsiteX71" fmla="*/ 7817899 w 12192000"/>
              <a:gd name="connsiteY71" fmla="*/ 1862176 h 3482342"/>
              <a:gd name="connsiteX72" fmla="*/ 7768994 w 12192000"/>
              <a:gd name="connsiteY72" fmla="*/ 1855721 h 3482342"/>
              <a:gd name="connsiteX73" fmla="*/ 7618027 w 12192000"/>
              <a:gd name="connsiteY73" fmla="*/ 1830959 h 3482342"/>
              <a:gd name="connsiteX74" fmla="*/ 7449425 w 12192000"/>
              <a:gd name="connsiteY74" fmla="*/ 1810910 h 3482342"/>
              <a:gd name="connsiteX75" fmla="*/ 7342915 w 12192000"/>
              <a:gd name="connsiteY75" fmla="*/ 1819827 h 3482342"/>
              <a:gd name="connsiteX76" fmla="*/ 7255191 w 12192000"/>
              <a:gd name="connsiteY76" fmla="*/ 1834354 h 3482342"/>
              <a:gd name="connsiteX77" fmla="*/ 7131205 w 12192000"/>
              <a:gd name="connsiteY77" fmla="*/ 1845557 h 3482342"/>
              <a:gd name="connsiteX78" fmla="*/ 6941837 w 12192000"/>
              <a:gd name="connsiteY78" fmla="*/ 1840640 h 3482342"/>
              <a:gd name="connsiteX79" fmla="*/ 6837145 w 12192000"/>
              <a:gd name="connsiteY79" fmla="*/ 1870724 h 3482342"/>
              <a:gd name="connsiteX80" fmla="*/ 6753991 w 12192000"/>
              <a:gd name="connsiteY80" fmla="*/ 1860969 h 3482342"/>
              <a:gd name="connsiteX81" fmla="*/ 6727754 w 12192000"/>
              <a:gd name="connsiteY81" fmla="*/ 1882372 h 3482342"/>
              <a:gd name="connsiteX82" fmla="*/ 6723371 w 12192000"/>
              <a:gd name="connsiteY82" fmla="*/ 1886494 h 3482342"/>
              <a:gd name="connsiteX83" fmla="*/ 6702779 w 12192000"/>
              <a:gd name="connsiteY83" fmla="*/ 1893601 h 3482342"/>
              <a:gd name="connsiteX84" fmla="*/ 6686657 w 12192000"/>
              <a:gd name="connsiteY84" fmla="*/ 1907344 h 3482342"/>
              <a:gd name="connsiteX85" fmla="*/ 6651330 w 12192000"/>
              <a:gd name="connsiteY85" fmla="*/ 1922921 h 3482342"/>
              <a:gd name="connsiteX86" fmla="*/ 6622958 w 12192000"/>
              <a:gd name="connsiteY86" fmla="*/ 1936255 h 3482342"/>
              <a:gd name="connsiteX87" fmla="*/ 6522602 w 12192000"/>
              <a:gd name="connsiteY87" fmla="*/ 1954133 h 3482342"/>
              <a:gd name="connsiteX88" fmla="*/ 6444344 w 12192000"/>
              <a:gd name="connsiteY88" fmla="*/ 1969663 h 3482342"/>
              <a:gd name="connsiteX89" fmla="*/ 6409626 w 12192000"/>
              <a:gd name="connsiteY89" fmla="*/ 1978846 h 3482342"/>
              <a:gd name="connsiteX90" fmla="*/ 6333446 w 12192000"/>
              <a:gd name="connsiteY90" fmla="*/ 1997163 h 3482342"/>
              <a:gd name="connsiteX91" fmla="*/ 6294933 w 12192000"/>
              <a:gd name="connsiteY91" fmla="*/ 2019412 h 3482342"/>
              <a:gd name="connsiteX92" fmla="*/ 6238719 w 12192000"/>
              <a:gd name="connsiteY92" fmla="*/ 2042547 h 3482342"/>
              <a:gd name="connsiteX93" fmla="*/ 6187205 w 12192000"/>
              <a:gd name="connsiteY93" fmla="*/ 2060048 h 3482342"/>
              <a:gd name="connsiteX94" fmla="*/ 6138780 w 12192000"/>
              <a:gd name="connsiteY94" fmla="*/ 2081918 h 3482342"/>
              <a:gd name="connsiteX95" fmla="*/ 6120125 w 12192000"/>
              <a:gd name="connsiteY95" fmla="*/ 2109475 h 3482342"/>
              <a:gd name="connsiteX96" fmla="*/ 6056576 w 12192000"/>
              <a:gd name="connsiteY96" fmla="*/ 2120066 h 3482342"/>
              <a:gd name="connsiteX97" fmla="*/ 5993794 w 12192000"/>
              <a:gd name="connsiteY97" fmla="*/ 2122569 h 3482342"/>
              <a:gd name="connsiteX98" fmla="*/ 5943601 w 12192000"/>
              <a:gd name="connsiteY98" fmla="*/ 2137719 h 3482342"/>
              <a:gd name="connsiteX99" fmla="*/ 5898141 w 12192000"/>
              <a:gd name="connsiteY99" fmla="*/ 2144806 h 3482342"/>
              <a:gd name="connsiteX100" fmla="*/ 5855337 w 12192000"/>
              <a:gd name="connsiteY100" fmla="*/ 2137719 h 3482342"/>
              <a:gd name="connsiteX101" fmla="*/ 5817682 w 12192000"/>
              <a:gd name="connsiteY101" fmla="*/ 2157358 h 3482342"/>
              <a:gd name="connsiteX102" fmla="*/ 5735300 w 12192000"/>
              <a:gd name="connsiteY102" fmla="*/ 2158902 h 3482342"/>
              <a:gd name="connsiteX103" fmla="*/ 5591469 w 12192000"/>
              <a:gd name="connsiteY103" fmla="*/ 2178389 h 3482342"/>
              <a:gd name="connsiteX104" fmla="*/ 5505818 w 12192000"/>
              <a:gd name="connsiteY104" fmla="*/ 2194207 h 3482342"/>
              <a:gd name="connsiteX105" fmla="*/ 5452860 w 12192000"/>
              <a:gd name="connsiteY105" fmla="*/ 2180085 h 3482342"/>
              <a:gd name="connsiteX106" fmla="*/ 5414282 w 12192000"/>
              <a:gd name="connsiteY106" fmla="*/ 2183070 h 3482342"/>
              <a:gd name="connsiteX107" fmla="*/ 5368369 w 12192000"/>
              <a:gd name="connsiteY107" fmla="*/ 2204272 h 3482342"/>
              <a:gd name="connsiteX108" fmla="*/ 5336354 w 12192000"/>
              <a:gd name="connsiteY108" fmla="*/ 2218920 h 3482342"/>
              <a:gd name="connsiteX109" fmla="*/ 5291263 w 12192000"/>
              <a:gd name="connsiteY109" fmla="*/ 2239182 h 3482342"/>
              <a:gd name="connsiteX110" fmla="*/ 5255152 w 12192000"/>
              <a:gd name="connsiteY110" fmla="*/ 2247164 h 3482342"/>
              <a:gd name="connsiteX111" fmla="*/ 5233796 w 12192000"/>
              <a:gd name="connsiteY111" fmla="*/ 2268260 h 3482342"/>
              <a:gd name="connsiteX112" fmla="*/ 5212786 w 12192000"/>
              <a:gd name="connsiteY112" fmla="*/ 2296592 h 3482342"/>
              <a:gd name="connsiteX113" fmla="*/ 5173523 w 12192000"/>
              <a:gd name="connsiteY113" fmla="*/ 2309057 h 3482342"/>
              <a:gd name="connsiteX114" fmla="*/ 5123830 w 12192000"/>
              <a:gd name="connsiteY114" fmla="*/ 2307070 h 3482342"/>
              <a:gd name="connsiteX115" fmla="*/ 5065426 w 12192000"/>
              <a:gd name="connsiteY115" fmla="*/ 2324076 h 3482342"/>
              <a:gd name="connsiteX116" fmla="*/ 4975908 w 12192000"/>
              <a:gd name="connsiteY116" fmla="*/ 2364128 h 3482342"/>
              <a:gd name="connsiteX117" fmla="*/ 4913723 w 12192000"/>
              <a:gd name="connsiteY117" fmla="*/ 2385265 h 3482342"/>
              <a:gd name="connsiteX118" fmla="*/ 4746485 w 12192000"/>
              <a:gd name="connsiteY118" fmla="*/ 2451769 h 3482342"/>
              <a:gd name="connsiteX119" fmla="*/ 4681588 w 12192000"/>
              <a:gd name="connsiteY119" fmla="*/ 2467494 h 3482342"/>
              <a:gd name="connsiteX120" fmla="*/ 1783655 w 12192000"/>
              <a:gd name="connsiteY120" fmla="*/ 3163860 h 3482342"/>
              <a:gd name="connsiteX121" fmla="*/ 1325955 w 12192000"/>
              <a:gd name="connsiteY121" fmla="*/ 3176692 h 3482342"/>
              <a:gd name="connsiteX122" fmla="*/ 1190384 w 12192000"/>
              <a:gd name="connsiteY122" fmla="*/ 3203504 h 3482342"/>
              <a:gd name="connsiteX123" fmla="*/ 1094537 w 12192000"/>
              <a:gd name="connsiteY123" fmla="*/ 3229469 h 3482342"/>
              <a:gd name="connsiteX124" fmla="*/ 779276 w 12192000"/>
              <a:gd name="connsiteY124" fmla="*/ 3327290 h 3482342"/>
              <a:gd name="connsiteX125" fmla="*/ 600378 w 12192000"/>
              <a:gd name="connsiteY125" fmla="*/ 3335250 h 3482342"/>
              <a:gd name="connsiteX126" fmla="*/ 493457 w 12192000"/>
              <a:gd name="connsiteY126" fmla="*/ 3365044 h 3482342"/>
              <a:gd name="connsiteX127" fmla="*/ 349402 w 12192000"/>
              <a:gd name="connsiteY127" fmla="*/ 3380897 h 3482342"/>
              <a:gd name="connsiteX128" fmla="*/ 192183 w 12192000"/>
              <a:gd name="connsiteY128" fmla="*/ 3460075 h 3482342"/>
              <a:gd name="connsiteX129" fmla="*/ 46713 w 12192000"/>
              <a:gd name="connsiteY129" fmla="*/ 3462986 h 3482342"/>
              <a:gd name="connsiteX130" fmla="*/ 2765 w 12192000"/>
              <a:gd name="connsiteY130" fmla="*/ 3480770 h 3482342"/>
              <a:gd name="connsiteX131" fmla="*/ 0 w 12192000"/>
              <a:gd name="connsiteY131" fmla="*/ 3482342 h 3482342"/>
              <a:gd name="connsiteX132" fmla="*/ 0 w 12192000"/>
              <a:gd name="connsiteY13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495949 w 12192000"/>
              <a:gd name="connsiteY68" fmla="*/ 1902425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495949 w 12192000"/>
              <a:gd name="connsiteY68" fmla="*/ 1902425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393565 w 12192000"/>
              <a:gd name="connsiteY68" fmla="*/ 1965974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393565 w 12192000"/>
              <a:gd name="connsiteY68" fmla="*/ 1965974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506541 w 12192000"/>
              <a:gd name="connsiteY68" fmla="*/ 1905955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39694 w 12192000"/>
              <a:gd name="connsiteY41" fmla="*/ 1406905 h 3482342"/>
              <a:gd name="connsiteX42" fmla="*/ 10405409 w 12192000"/>
              <a:gd name="connsiteY42" fmla="*/ 1422789 h 3482342"/>
              <a:gd name="connsiteX43" fmla="*/ 10370530 w 12192000"/>
              <a:gd name="connsiteY43" fmla="*/ 1441596 h 3482342"/>
              <a:gd name="connsiteX44" fmla="*/ 10300239 w 12192000"/>
              <a:gd name="connsiteY44" fmla="*/ 1456332 h 3482342"/>
              <a:gd name="connsiteX45" fmla="*/ 10264922 w 12192000"/>
              <a:gd name="connsiteY45" fmla="*/ 1472107 h 3482342"/>
              <a:gd name="connsiteX46" fmla="*/ 10229629 w 12192000"/>
              <a:gd name="connsiteY46" fmla="*/ 1470454 h 3482342"/>
              <a:gd name="connsiteX47" fmla="*/ 10201385 w 12192000"/>
              <a:gd name="connsiteY47" fmla="*/ 1477515 h 3482342"/>
              <a:gd name="connsiteX48" fmla="*/ 10151958 w 12192000"/>
              <a:gd name="connsiteY48" fmla="*/ 1477515 h 3482342"/>
              <a:gd name="connsiteX49" fmla="*/ 10120184 w 12192000"/>
              <a:gd name="connsiteY49" fmla="*/ 1466924 h 3482342"/>
              <a:gd name="connsiteX50" fmla="*/ 10081348 w 12192000"/>
              <a:gd name="connsiteY50" fmla="*/ 1481046 h 3482342"/>
              <a:gd name="connsiteX51" fmla="*/ 10058690 w 12192000"/>
              <a:gd name="connsiteY51" fmla="*/ 1474888 h 3482342"/>
              <a:gd name="connsiteX52" fmla="*/ 10004424 w 12192000"/>
              <a:gd name="connsiteY52" fmla="*/ 1489801 h 3482342"/>
              <a:gd name="connsiteX53" fmla="*/ 9999951 w 12192000"/>
              <a:gd name="connsiteY53" fmla="*/ 1499127 h 3482342"/>
              <a:gd name="connsiteX54" fmla="*/ 9845462 w 12192000"/>
              <a:gd name="connsiteY54" fmla="*/ 1548192 h 3482342"/>
              <a:gd name="connsiteX55" fmla="*/ 9736156 w 12192000"/>
              <a:gd name="connsiteY55" fmla="*/ 1581928 h 3482342"/>
              <a:gd name="connsiteX56" fmla="*/ 9693355 w 12192000"/>
              <a:gd name="connsiteY56" fmla="*/ 1602632 h 3482342"/>
              <a:gd name="connsiteX57" fmla="*/ 9664242 w 12192000"/>
              <a:gd name="connsiteY57" fmla="*/ 1622075 h 3482342"/>
              <a:gd name="connsiteX58" fmla="*/ 9579195 w 12192000"/>
              <a:gd name="connsiteY58" fmla="*/ 1648017 h 3482342"/>
              <a:gd name="connsiteX59" fmla="*/ 9433652 w 12192000"/>
              <a:gd name="connsiteY59" fmla="*/ 1681174 h 3482342"/>
              <a:gd name="connsiteX60" fmla="*/ 9403775 w 12192000"/>
              <a:gd name="connsiteY60" fmla="*/ 1690403 h 3482342"/>
              <a:gd name="connsiteX61" fmla="*/ 9382503 w 12192000"/>
              <a:gd name="connsiteY61" fmla="*/ 1706957 h 3482342"/>
              <a:gd name="connsiteX62" fmla="*/ 9381410 w 12192000"/>
              <a:gd name="connsiteY62" fmla="*/ 1718312 h 3482342"/>
              <a:gd name="connsiteX63" fmla="*/ 9365685 w 12192000"/>
              <a:gd name="connsiteY63" fmla="*/ 1724772 h 3482342"/>
              <a:gd name="connsiteX64" fmla="*/ 9278020 w 12192000"/>
              <a:gd name="connsiteY64" fmla="*/ 1741161 h 3482342"/>
              <a:gd name="connsiteX65" fmla="*/ 9217145 w 12192000"/>
              <a:gd name="connsiteY65" fmla="*/ 1771195 h 3482342"/>
              <a:gd name="connsiteX66" fmla="*/ 8955875 w 12192000"/>
              <a:gd name="connsiteY66" fmla="*/ 1796806 h 3482342"/>
              <a:gd name="connsiteX67" fmla="*/ 8648415 w 12192000"/>
              <a:gd name="connsiteY67" fmla="*/ 1878623 h 3482342"/>
              <a:gd name="connsiteX68" fmla="*/ 8538519 w 12192000"/>
              <a:gd name="connsiteY68" fmla="*/ 1894114 h 3482342"/>
              <a:gd name="connsiteX69" fmla="*/ 8506541 w 12192000"/>
              <a:gd name="connsiteY69" fmla="*/ 1905955 h 3482342"/>
              <a:gd name="connsiteX70" fmla="*/ 8236214 w 12192000"/>
              <a:gd name="connsiteY70" fmla="*/ 1909725 h 3482342"/>
              <a:gd name="connsiteX71" fmla="*/ 8132104 w 12192000"/>
              <a:gd name="connsiteY71" fmla="*/ 1895727 h 3482342"/>
              <a:gd name="connsiteX72" fmla="*/ 7918078 w 12192000"/>
              <a:gd name="connsiteY72" fmla="*/ 1862668 h 3482342"/>
              <a:gd name="connsiteX73" fmla="*/ 7817899 w 12192000"/>
              <a:gd name="connsiteY73" fmla="*/ 1862176 h 3482342"/>
              <a:gd name="connsiteX74" fmla="*/ 7768994 w 12192000"/>
              <a:gd name="connsiteY74" fmla="*/ 1855721 h 3482342"/>
              <a:gd name="connsiteX75" fmla="*/ 7618027 w 12192000"/>
              <a:gd name="connsiteY75" fmla="*/ 1830959 h 3482342"/>
              <a:gd name="connsiteX76" fmla="*/ 7449425 w 12192000"/>
              <a:gd name="connsiteY76" fmla="*/ 1810910 h 3482342"/>
              <a:gd name="connsiteX77" fmla="*/ 7342915 w 12192000"/>
              <a:gd name="connsiteY77" fmla="*/ 1819827 h 3482342"/>
              <a:gd name="connsiteX78" fmla="*/ 7255191 w 12192000"/>
              <a:gd name="connsiteY78" fmla="*/ 1834354 h 3482342"/>
              <a:gd name="connsiteX79" fmla="*/ 7131205 w 12192000"/>
              <a:gd name="connsiteY79" fmla="*/ 1845557 h 3482342"/>
              <a:gd name="connsiteX80" fmla="*/ 6941837 w 12192000"/>
              <a:gd name="connsiteY80" fmla="*/ 1840640 h 3482342"/>
              <a:gd name="connsiteX81" fmla="*/ 6837145 w 12192000"/>
              <a:gd name="connsiteY81" fmla="*/ 1870724 h 3482342"/>
              <a:gd name="connsiteX82" fmla="*/ 6753991 w 12192000"/>
              <a:gd name="connsiteY82" fmla="*/ 1860969 h 3482342"/>
              <a:gd name="connsiteX83" fmla="*/ 6727754 w 12192000"/>
              <a:gd name="connsiteY83" fmla="*/ 1882372 h 3482342"/>
              <a:gd name="connsiteX84" fmla="*/ 6723371 w 12192000"/>
              <a:gd name="connsiteY84" fmla="*/ 1886494 h 3482342"/>
              <a:gd name="connsiteX85" fmla="*/ 6702779 w 12192000"/>
              <a:gd name="connsiteY85" fmla="*/ 1893601 h 3482342"/>
              <a:gd name="connsiteX86" fmla="*/ 6686657 w 12192000"/>
              <a:gd name="connsiteY86" fmla="*/ 1907344 h 3482342"/>
              <a:gd name="connsiteX87" fmla="*/ 6651330 w 12192000"/>
              <a:gd name="connsiteY87" fmla="*/ 1922921 h 3482342"/>
              <a:gd name="connsiteX88" fmla="*/ 6622958 w 12192000"/>
              <a:gd name="connsiteY88" fmla="*/ 1936255 h 3482342"/>
              <a:gd name="connsiteX89" fmla="*/ 6522602 w 12192000"/>
              <a:gd name="connsiteY89" fmla="*/ 1954133 h 3482342"/>
              <a:gd name="connsiteX90" fmla="*/ 6444344 w 12192000"/>
              <a:gd name="connsiteY90" fmla="*/ 1969663 h 3482342"/>
              <a:gd name="connsiteX91" fmla="*/ 6409626 w 12192000"/>
              <a:gd name="connsiteY91" fmla="*/ 1978846 h 3482342"/>
              <a:gd name="connsiteX92" fmla="*/ 6333446 w 12192000"/>
              <a:gd name="connsiteY92" fmla="*/ 1997163 h 3482342"/>
              <a:gd name="connsiteX93" fmla="*/ 6294933 w 12192000"/>
              <a:gd name="connsiteY93" fmla="*/ 2019412 h 3482342"/>
              <a:gd name="connsiteX94" fmla="*/ 6238719 w 12192000"/>
              <a:gd name="connsiteY94" fmla="*/ 2042547 h 3482342"/>
              <a:gd name="connsiteX95" fmla="*/ 6187205 w 12192000"/>
              <a:gd name="connsiteY95" fmla="*/ 2060048 h 3482342"/>
              <a:gd name="connsiteX96" fmla="*/ 6138780 w 12192000"/>
              <a:gd name="connsiteY96" fmla="*/ 2081918 h 3482342"/>
              <a:gd name="connsiteX97" fmla="*/ 6120125 w 12192000"/>
              <a:gd name="connsiteY97" fmla="*/ 2109475 h 3482342"/>
              <a:gd name="connsiteX98" fmla="*/ 6056576 w 12192000"/>
              <a:gd name="connsiteY98" fmla="*/ 2120066 h 3482342"/>
              <a:gd name="connsiteX99" fmla="*/ 5993794 w 12192000"/>
              <a:gd name="connsiteY99" fmla="*/ 2122569 h 3482342"/>
              <a:gd name="connsiteX100" fmla="*/ 5943601 w 12192000"/>
              <a:gd name="connsiteY100" fmla="*/ 2137719 h 3482342"/>
              <a:gd name="connsiteX101" fmla="*/ 5898141 w 12192000"/>
              <a:gd name="connsiteY101" fmla="*/ 2144806 h 3482342"/>
              <a:gd name="connsiteX102" fmla="*/ 5855337 w 12192000"/>
              <a:gd name="connsiteY102" fmla="*/ 2137719 h 3482342"/>
              <a:gd name="connsiteX103" fmla="*/ 5817682 w 12192000"/>
              <a:gd name="connsiteY103" fmla="*/ 2157358 h 3482342"/>
              <a:gd name="connsiteX104" fmla="*/ 5735300 w 12192000"/>
              <a:gd name="connsiteY104" fmla="*/ 2158902 h 3482342"/>
              <a:gd name="connsiteX105" fmla="*/ 5591469 w 12192000"/>
              <a:gd name="connsiteY105" fmla="*/ 2178389 h 3482342"/>
              <a:gd name="connsiteX106" fmla="*/ 5505818 w 12192000"/>
              <a:gd name="connsiteY106" fmla="*/ 2194207 h 3482342"/>
              <a:gd name="connsiteX107" fmla="*/ 5452860 w 12192000"/>
              <a:gd name="connsiteY107" fmla="*/ 2180085 h 3482342"/>
              <a:gd name="connsiteX108" fmla="*/ 5414282 w 12192000"/>
              <a:gd name="connsiteY108" fmla="*/ 2183070 h 3482342"/>
              <a:gd name="connsiteX109" fmla="*/ 5368369 w 12192000"/>
              <a:gd name="connsiteY109" fmla="*/ 2204272 h 3482342"/>
              <a:gd name="connsiteX110" fmla="*/ 5336354 w 12192000"/>
              <a:gd name="connsiteY110" fmla="*/ 2218920 h 3482342"/>
              <a:gd name="connsiteX111" fmla="*/ 5291263 w 12192000"/>
              <a:gd name="connsiteY111" fmla="*/ 2239182 h 3482342"/>
              <a:gd name="connsiteX112" fmla="*/ 5255152 w 12192000"/>
              <a:gd name="connsiteY112" fmla="*/ 2247164 h 3482342"/>
              <a:gd name="connsiteX113" fmla="*/ 5233796 w 12192000"/>
              <a:gd name="connsiteY113" fmla="*/ 2268260 h 3482342"/>
              <a:gd name="connsiteX114" fmla="*/ 5212786 w 12192000"/>
              <a:gd name="connsiteY114" fmla="*/ 2296592 h 3482342"/>
              <a:gd name="connsiteX115" fmla="*/ 5173523 w 12192000"/>
              <a:gd name="connsiteY115" fmla="*/ 2309057 h 3482342"/>
              <a:gd name="connsiteX116" fmla="*/ 5123830 w 12192000"/>
              <a:gd name="connsiteY116" fmla="*/ 2307070 h 3482342"/>
              <a:gd name="connsiteX117" fmla="*/ 5065426 w 12192000"/>
              <a:gd name="connsiteY117" fmla="*/ 2324076 h 3482342"/>
              <a:gd name="connsiteX118" fmla="*/ 4975908 w 12192000"/>
              <a:gd name="connsiteY118" fmla="*/ 2364128 h 3482342"/>
              <a:gd name="connsiteX119" fmla="*/ 4913723 w 12192000"/>
              <a:gd name="connsiteY119" fmla="*/ 2385265 h 3482342"/>
              <a:gd name="connsiteX120" fmla="*/ 4746485 w 12192000"/>
              <a:gd name="connsiteY120" fmla="*/ 2451769 h 3482342"/>
              <a:gd name="connsiteX121" fmla="*/ 4681588 w 12192000"/>
              <a:gd name="connsiteY121" fmla="*/ 2467494 h 3482342"/>
              <a:gd name="connsiteX122" fmla="*/ 1783655 w 12192000"/>
              <a:gd name="connsiteY122" fmla="*/ 3163860 h 3482342"/>
              <a:gd name="connsiteX123" fmla="*/ 1325955 w 12192000"/>
              <a:gd name="connsiteY123" fmla="*/ 3176692 h 3482342"/>
              <a:gd name="connsiteX124" fmla="*/ 1190384 w 12192000"/>
              <a:gd name="connsiteY124" fmla="*/ 3203504 h 3482342"/>
              <a:gd name="connsiteX125" fmla="*/ 1094537 w 12192000"/>
              <a:gd name="connsiteY125" fmla="*/ 3229469 h 3482342"/>
              <a:gd name="connsiteX126" fmla="*/ 779276 w 12192000"/>
              <a:gd name="connsiteY126" fmla="*/ 3327290 h 3482342"/>
              <a:gd name="connsiteX127" fmla="*/ 600378 w 12192000"/>
              <a:gd name="connsiteY127" fmla="*/ 3335250 h 3482342"/>
              <a:gd name="connsiteX128" fmla="*/ 493457 w 12192000"/>
              <a:gd name="connsiteY128" fmla="*/ 3365044 h 3482342"/>
              <a:gd name="connsiteX129" fmla="*/ 349402 w 12192000"/>
              <a:gd name="connsiteY129" fmla="*/ 3380897 h 3482342"/>
              <a:gd name="connsiteX130" fmla="*/ 192183 w 12192000"/>
              <a:gd name="connsiteY130" fmla="*/ 3460075 h 3482342"/>
              <a:gd name="connsiteX131" fmla="*/ 46713 w 12192000"/>
              <a:gd name="connsiteY131" fmla="*/ 3462986 h 3482342"/>
              <a:gd name="connsiteX132" fmla="*/ 2765 w 12192000"/>
              <a:gd name="connsiteY132" fmla="*/ 3480770 h 3482342"/>
              <a:gd name="connsiteX133" fmla="*/ 0 w 12192000"/>
              <a:gd name="connsiteY133" fmla="*/ 3482342 h 3482342"/>
              <a:gd name="connsiteX134" fmla="*/ 0 w 12192000"/>
              <a:gd name="connsiteY13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6375 w 12192000"/>
              <a:gd name="connsiteY33" fmla="*/ 1342640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39694 w 12192000"/>
              <a:gd name="connsiteY41" fmla="*/ 1406905 h 3482342"/>
              <a:gd name="connsiteX42" fmla="*/ 10405409 w 12192000"/>
              <a:gd name="connsiteY42" fmla="*/ 1422789 h 3482342"/>
              <a:gd name="connsiteX43" fmla="*/ 10370530 w 12192000"/>
              <a:gd name="connsiteY43" fmla="*/ 1441596 h 3482342"/>
              <a:gd name="connsiteX44" fmla="*/ 10300239 w 12192000"/>
              <a:gd name="connsiteY44" fmla="*/ 1456332 h 3482342"/>
              <a:gd name="connsiteX45" fmla="*/ 10264922 w 12192000"/>
              <a:gd name="connsiteY45" fmla="*/ 1472107 h 3482342"/>
              <a:gd name="connsiteX46" fmla="*/ 10229629 w 12192000"/>
              <a:gd name="connsiteY46" fmla="*/ 1470454 h 3482342"/>
              <a:gd name="connsiteX47" fmla="*/ 10201385 w 12192000"/>
              <a:gd name="connsiteY47" fmla="*/ 1477515 h 3482342"/>
              <a:gd name="connsiteX48" fmla="*/ 10151958 w 12192000"/>
              <a:gd name="connsiteY48" fmla="*/ 1477515 h 3482342"/>
              <a:gd name="connsiteX49" fmla="*/ 10120184 w 12192000"/>
              <a:gd name="connsiteY49" fmla="*/ 1466924 h 3482342"/>
              <a:gd name="connsiteX50" fmla="*/ 10081348 w 12192000"/>
              <a:gd name="connsiteY50" fmla="*/ 1481046 h 3482342"/>
              <a:gd name="connsiteX51" fmla="*/ 10058690 w 12192000"/>
              <a:gd name="connsiteY51" fmla="*/ 1474888 h 3482342"/>
              <a:gd name="connsiteX52" fmla="*/ 10004424 w 12192000"/>
              <a:gd name="connsiteY52" fmla="*/ 1489801 h 3482342"/>
              <a:gd name="connsiteX53" fmla="*/ 9999951 w 12192000"/>
              <a:gd name="connsiteY53" fmla="*/ 1499127 h 3482342"/>
              <a:gd name="connsiteX54" fmla="*/ 9845462 w 12192000"/>
              <a:gd name="connsiteY54" fmla="*/ 1548192 h 3482342"/>
              <a:gd name="connsiteX55" fmla="*/ 9736156 w 12192000"/>
              <a:gd name="connsiteY55" fmla="*/ 1581928 h 3482342"/>
              <a:gd name="connsiteX56" fmla="*/ 9693355 w 12192000"/>
              <a:gd name="connsiteY56" fmla="*/ 1602632 h 3482342"/>
              <a:gd name="connsiteX57" fmla="*/ 9664242 w 12192000"/>
              <a:gd name="connsiteY57" fmla="*/ 1622075 h 3482342"/>
              <a:gd name="connsiteX58" fmla="*/ 9579195 w 12192000"/>
              <a:gd name="connsiteY58" fmla="*/ 1648017 h 3482342"/>
              <a:gd name="connsiteX59" fmla="*/ 9433652 w 12192000"/>
              <a:gd name="connsiteY59" fmla="*/ 1681174 h 3482342"/>
              <a:gd name="connsiteX60" fmla="*/ 9403775 w 12192000"/>
              <a:gd name="connsiteY60" fmla="*/ 1690403 h 3482342"/>
              <a:gd name="connsiteX61" fmla="*/ 9382503 w 12192000"/>
              <a:gd name="connsiteY61" fmla="*/ 1706957 h 3482342"/>
              <a:gd name="connsiteX62" fmla="*/ 9381410 w 12192000"/>
              <a:gd name="connsiteY62" fmla="*/ 1718312 h 3482342"/>
              <a:gd name="connsiteX63" fmla="*/ 9365685 w 12192000"/>
              <a:gd name="connsiteY63" fmla="*/ 1724772 h 3482342"/>
              <a:gd name="connsiteX64" fmla="*/ 9278020 w 12192000"/>
              <a:gd name="connsiteY64" fmla="*/ 1741161 h 3482342"/>
              <a:gd name="connsiteX65" fmla="*/ 9217145 w 12192000"/>
              <a:gd name="connsiteY65" fmla="*/ 1771195 h 3482342"/>
              <a:gd name="connsiteX66" fmla="*/ 8955875 w 12192000"/>
              <a:gd name="connsiteY66" fmla="*/ 1796806 h 3482342"/>
              <a:gd name="connsiteX67" fmla="*/ 8648415 w 12192000"/>
              <a:gd name="connsiteY67" fmla="*/ 1878623 h 3482342"/>
              <a:gd name="connsiteX68" fmla="*/ 8538519 w 12192000"/>
              <a:gd name="connsiteY68" fmla="*/ 1894114 h 3482342"/>
              <a:gd name="connsiteX69" fmla="*/ 8506541 w 12192000"/>
              <a:gd name="connsiteY69" fmla="*/ 1905955 h 3482342"/>
              <a:gd name="connsiteX70" fmla="*/ 8236214 w 12192000"/>
              <a:gd name="connsiteY70" fmla="*/ 1909725 h 3482342"/>
              <a:gd name="connsiteX71" fmla="*/ 8132104 w 12192000"/>
              <a:gd name="connsiteY71" fmla="*/ 1895727 h 3482342"/>
              <a:gd name="connsiteX72" fmla="*/ 7918078 w 12192000"/>
              <a:gd name="connsiteY72" fmla="*/ 1862668 h 3482342"/>
              <a:gd name="connsiteX73" fmla="*/ 7817899 w 12192000"/>
              <a:gd name="connsiteY73" fmla="*/ 1862176 h 3482342"/>
              <a:gd name="connsiteX74" fmla="*/ 7768994 w 12192000"/>
              <a:gd name="connsiteY74" fmla="*/ 1855721 h 3482342"/>
              <a:gd name="connsiteX75" fmla="*/ 7618027 w 12192000"/>
              <a:gd name="connsiteY75" fmla="*/ 1830959 h 3482342"/>
              <a:gd name="connsiteX76" fmla="*/ 7449425 w 12192000"/>
              <a:gd name="connsiteY76" fmla="*/ 1810910 h 3482342"/>
              <a:gd name="connsiteX77" fmla="*/ 7342915 w 12192000"/>
              <a:gd name="connsiteY77" fmla="*/ 1819827 h 3482342"/>
              <a:gd name="connsiteX78" fmla="*/ 7255191 w 12192000"/>
              <a:gd name="connsiteY78" fmla="*/ 1834354 h 3482342"/>
              <a:gd name="connsiteX79" fmla="*/ 7131205 w 12192000"/>
              <a:gd name="connsiteY79" fmla="*/ 1845557 h 3482342"/>
              <a:gd name="connsiteX80" fmla="*/ 6941837 w 12192000"/>
              <a:gd name="connsiteY80" fmla="*/ 1840640 h 3482342"/>
              <a:gd name="connsiteX81" fmla="*/ 6837145 w 12192000"/>
              <a:gd name="connsiteY81" fmla="*/ 1870724 h 3482342"/>
              <a:gd name="connsiteX82" fmla="*/ 6753991 w 12192000"/>
              <a:gd name="connsiteY82" fmla="*/ 1860969 h 3482342"/>
              <a:gd name="connsiteX83" fmla="*/ 6727754 w 12192000"/>
              <a:gd name="connsiteY83" fmla="*/ 1882372 h 3482342"/>
              <a:gd name="connsiteX84" fmla="*/ 6723371 w 12192000"/>
              <a:gd name="connsiteY84" fmla="*/ 1886494 h 3482342"/>
              <a:gd name="connsiteX85" fmla="*/ 6702779 w 12192000"/>
              <a:gd name="connsiteY85" fmla="*/ 1893601 h 3482342"/>
              <a:gd name="connsiteX86" fmla="*/ 6686657 w 12192000"/>
              <a:gd name="connsiteY86" fmla="*/ 1907344 h 3482342"/>
              <a:gd name="connsiteX87" fmla="*/ 6651330 w 12192000"/>
              <a:gd name="connsiteY87" fmla="*/ 1922921 h 3482342"/>
              <a:gd name="connsiteX88" fmla="*/ 6622958 w 12192000"/>
              <a:gd name="connsiteY88" fmla="*/ 1936255 h 3482342"/>
              <a:gd name="connsiteX89" fmla="*/ 6522602 w 12192000"/>
              <a:gd name="connsiteY89" fmla="*/ 1954133 h 3482342"/>
              <a:gd name="connsiteX90" fmla="*/ 6444344 w 12192000"/>
              <a:gd name="connsiteY90" fmla="*/ 1969663 h 3482342"/>
              <a:gd name="connsiteX91" fmla="*/ 6409626 w 12192000"/>
              <a:gd name="connsiteY91" fmla="*/ 1978846 h 3482342"/>
              <a:gd name="connsiteX92" fmla="*/ 6333446 w 12192000"/>
              <a:gd name="connsiteY92" fmla="*/ 1997163 h 3482342"/>
              <a:gd name="connsiteX93" fmla="*/ 6294933 w 12192000"/>
              <a:gd name="connsiteY93" fmla="*/ 2019412 h 3482342"/>
              <a:gd name="connsiteX94" fmla="*/ 6238719 w 12192000"/>
              <a:gd name="connsiteY94" fmla="*/ 2042547 h 3482342"/>
              <a:gd name="connsiteX95" fmla="*/ 6187205 w 12192000"/>
              <a:gd name="connsiteY95" fmla="*/ 2060048 h 3482342"/>
              <a:gd name="connsiteX96" fmla="*/ 6138780 w 12192000"/>
              <a:gd name="connsiteY96" fmla="*/ 2081918 h 3482342"/>
              <a:gd name="connsiteX97" fmla="*/ 6120125 w 12192000"/>
              <a:gd name="connsiteY97" fmla="*/ 2109475 h 3482342"/>
              <a:gd name="connsiteX98" fmla="*/ 6056576 w 12192000"/>
              <a:gd name="connsiteY98" fmla="*/ 2120066 h 3482342"/>
              <a:gd name="connsiteX99" fmla="*/ 5993794 w 12192000"/>
              <a:gd name="connsiteY99" fmla="*/ 2122569 h 3482342"/>
              <a:gd name="connsiteX100" fmla="*/ 5943601 w 12192000"/>
              <a:gd name="connsiteY100" fmla="*/ 2137719 h 3482342"/>
              <a:gd name="connsiteX101" fmla="*/ 5898141 w 12192000"/>
              <a:gd name="connsiteY101" fmla="*/ 2144806 h 3482342"/>
              <a:gd name="connsiteX102" fmla="*/ 5855337 w 12192000"/>
              <a:gd name="connsiteY102" fmla="*/ 2137719 h 3482342"/>
              <a:gd name="connsiteX103" fmla="*/ 5817682 w 12192000"/>
              <a:gd name="connsiteY103" fmla="*/ 2157358 h 3482342"/>
              <a:gd name="connsiteX104" fmla="*/ 5735300 w 12192000"/>
              <a:gd name="connsiteY104" fmla="*/ 2158902 h 3482342"/>
              <a:gd name="connsiteX105" fmla="*/ 5591469 w 12192000"/>
              <a:gd name="connsiteY105" fmla="*/ 2178389 h 3482342"/>
              <a:gd name="connsiteX106" fmla="*/ 5505818 w 12192000"/>
              <a:gd name="connsiteY106" fmla="*/ 2194207 h 3482342"/>
              <a:gd name="connsiteX107" fmla="*/ 5452860 w 12192000"/>
              <a:gd name="connsiteY107" fmla="*/ 2180085 h 3482342"/>
              <a:gd name="connsiteX108" fmla="*/ 5414282 w 12192000"/>
              <a:gd name="connsiteY108" fmla="*/ 2183070 h 3482342"/>
              <a:gd name="connsiteX109" fmla="*/ 5368369 w 12192000"/>
              <a:gd name="connsiteY109" fmla="*/ 2204272 h 3482342"/>
              <a:gd name="connsiteX110" fmla="*/ 5336354 w 12192000"/>
              <a:gd name="connsiteY110" fmla="*/ 2218920 h 3482342"/>
              <a:gd name="connsiteX111" fmla="*/ 5291263 w 12192000"/>
              <a:gd name="connsiteY111" fmla="*/ 2239182 h 3482342"/>
              <a:gd name="connsiteX112" fmla="*/ 5255152 w 12192000"/>
              <a:gd name="connsiteY112" fmla="*/ 2247164 h 3482342"/>
              <a:gd name="connsiteX113" fmla="*/ 5233796 w 12192000"/>
              <a:gd name="connsiteY113" fmla="*/ 2268260 h 3482342"/>
              <a:gd name="connsiteX114" fmla="*/ 5212786 w 12192000"/>
              <a:gd name="connsiteY114" fmla="*/ 2296592 h 3482342"/>
              <a:gd name="connsiteX115" fmla="*/ 5173523 w 12192000"/>
              <a:gd name="connsiteY115" fmla="*/ 2309057 h 3482342"/>
              <a:gd name="connsiteX116" fmla="*/ 5123830 w 12192000"/>
              <a:gd name="connsiteY116" fmla="*/ 2307070 h 3482342"/>
              <a:gd name="connsiteX117" fmla="*/ 5065426 w 12192000"/>
              <a:gd name="connsiteY117" fmla="*/ 2324076 h 3482342"/>
              <a:gd name="connsiteX118" fmla="*/ 4975908 w 12192000"/>
              <a:gd name="connsiteY118" fmla="*/ 2364128 h 3482342"/>
              <a:gd name="connsiteX119" fmla="*/ 4913723 w 12192000"/>
              <a:gd name="connsiteY119" fmla="*/ 2385265 h 3482342"/>
              <a:gd name="connsiteX120" fmla="*/ 4746485 w 12192000"/>
              <a:gd name="connsiteY120" fmla="*/ 2451769 h 3482342"/>
              <a:gd name="connsiteX121" fmla="*/ 4681588 w 12192000"/>
              <a:gd name="connsiteY121" fmla="*/ 2467494 h 3482342"/>
              <a:gd name="connsiteX122" fmla="*/ 1783655 w 12192000"/>
              <a:gd name="connsiteY122" fmla="*/ 3163860 h 3482342"/>
              <a:gd name="connsiteX123" fmla="*/ 1325955 w 12192000"/>
              <a:gd name="connsiteY123" fmla="*/ 3176692 h 3482342"/>
              <a:gd name="connsiteX124" fmla="*/ 1190384 w 12192000"/>
              <a:gd name="connsiteY124" fmla="*/ 3203504 h 3482342"/>
              <a:gd name="connsiteX125" fmla="*/ 1094537 w 12192000"/>
              <a:gd name="connsiteY125" fmla="*/ 3229469 h 3482342"/>
              <a:gd name="connsiteX126" fmla="*/ 779276 w 12192000"/>
              <a:gd name="connsiteY126" fmla="*/ 3327290 h 3482342"/>
              <a:gd name="connsiteX127" fmla="*/ 600378 w 12192000"/>
              <a:gd name="connsiteY127" fmla="*/ 3335250 h 3482342"/>
              <a:gd name="connsiteX128" fmla="*/ 493457 w 12192000"/>
              <a:gd name="connsiteY128" fmla="*/ 3365044 h 3482342"/>
              <a:gd name="connsiteX129" fmla="*/ 349402 w 12192000"/>
              <a:gd name="connsiteY129" fmla="*/ 3380897 h 3482342"/>
              <a:gd name="connsiteX130" fmla="*/ 192183 w 12192000"/>
              <a:gd name="connsiteY130" fmla="*/ 3460075 h 3482342"/>
              <a:gd name="connsiteX131" fmla="*/ 46713 w 12192000"/>
              <a:gd name="connsiteY131" fmla="*/ 3462986 h 3482342"/>
              <a:gd name="connsiteX132" fmla="*/ 2765 w 12192000"/>
              <a:gd name="connsiteY132" fmla="*/ 3480770 h 3482342"/>
              <a:gd name="connsiteX133" fmla="*/ 0 w 12192000"/>
              <a:gd name="connsiteY133" fmla="*/ 3482342 h 3482342"/>
              <a:gd name="connsiteX134" fmla="*/ 0 w 12192000"/>
              <a:gd name="connsiteY13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6375 w 12192000"/>
              <a:gd name="connsiteY33" fmla="*/ 1342640 h 3482342"/>
              <a:gd name="connsiteX34" fmla="*/ 10636304 w 12192000"/>
              <a:gd name="connsiteY34" fmla="*/ 1342641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39694 w 12192000"/>
              <a:gd name="connsiteY41" fmla="*/ 1406905 h 3482342"/>
              <a:gd name="connsiteX42" fmla="*/ 10405409 w 12192000"/>
              <a:gd name="connsiteY42" fmla="*/ 1422789 h 3482342"/>
              <a:gd name="connsiteX43" fmla="*/ 10370530 w 12192000"/>
              <a:gd name="connsiteY43" fmla="*/ 1441596 h 3482342"/>
              <a:gd name="connsiteX44" fmla="*/ 10300239 w 12192000"/>
              <a:gd name="connsiteY44" fmla="*/ 1456332 h 3482342"/>
              <a:gd name="connsiteX45" fmla="*/ 10264922 w 12192000"/>
              <a:gd name="connsiteY45" fmla="*/ 1472107 h 3482342"/>
              <a:gd name="connsiteX46" fmla="*/ 10229629 w 12192000"/>
              <a:gd name="connsiteY46" fmla="*/ 1470454 h 3482342"/>
              <a:gd name="connsiteX47" fmla="*/ 10201385 w 12192000"/>
              <a:gd name="connsiteY47" fmla="*/ 1477515 h 3482342"/>
              <a:gd name="connsiteX48" fmla="*/ 10151958 w 12192000"/>
              <a:gd name="connsiteY48" fmla="*/ 1477515 h 3482342"/>
              <a:gd name="connsiteX49" fmla="*/ 10120184 w 12192000"/>
              <a:gd name="connsiteY49" fmla="*/ 1466924 h 3482342"/>
              <a:gd name="connsiteX50" fmla="*/ 10081348 w 12192000"/>
              <a:gd name="connsiteY50" fmla="*/ 1481046 h 3482342"/>
              <a:gd name="connsiteX51" fmla="*/ 10058690 w 12192000"/>
              <a:gd name="connsiteY51" fmla="*/ 1474888 h 3482342"/>
              <a:gd name="connsiteX52" fmla="*/ 10004424 w 12192000"/>
              <a:gd name="connsiteY52" fmla="*/ 1489801 h 3482342"/>
              <a:gd name="connsiteX53" fmla="*/ 9999951 w 12192000"/>
              <a:gd name="connsiteY53" fmla="*/ 1499127 h 3482342"/>
              <a:gd name="connsiteX54" fmla="*/ 9845462 w 12192000"/>
              <a:gd name="connsiteY54" fmla="*/ 1548192 h 3482342"/>
              <a:gd name="connsiteX55" fmla="*/ 9736156 w 12192000"/>
              <a:gd name="connsiteY55" fmla="*/ 1581928 h 3482342"/>
              <a:gd name="connsiteX56" fmla="*/ 9693355 w 12192000"/>
              <a:gd name="connsiteY56" fmla="*/ 1602632 h 3482342"/>
              <a:gd name="connsiteX57" fmla="*/ 9664242 w 12192000"/>
              <a:gd name="connsiteY57" fmla="*/ 1622075 h 3482342"/>
              <a:gd name="connsiteX58" fmla="*/ 9579195 w 12192000"/>
              <a:gd name="connsiteY58" fmla="*/ 1648017 h 3482342"/>
              <a:gd name="connsiteX59" fmla="*/ 9433652 w 12192000"/>
              <a:gd name="connsiteY59" fmla="*/ 1681174 h 3482342"/>
              <a:gd name="connsiteX60" fmla="*/ 9403775 w 12192000"/>
              <a:gd name="connsiteY60" fmla="*/ 1690403 h 3482342"/>
              <a:gd name="connsiteX61" fmla="*/ 9382503 w 12192000"/>
              <a:gd name="connsiteY61" fmla="*/ 1706957 h 3482342"/>
              <a:gd name="connsiteX62" fmla="*/ 9381410 w 12192000"/>
              <a:gd name="connsiteY62" fmla="*/ 1718312 h 3482342"/>
              <a:gd name="connsiteX63" fmla="*/ 9365685 w 12192000"/>
              <a:gd name="connsiteY63" fmla="*/ 1724772 h 3482342"/>
              <a:gd name="connsiteX64" fmla="*/ 9278020 w 12192000"/>
              <a:gd name="connsiteY64" fmla="*/ 1741161 h 3482342"/>
              <a:gd name="connsiteX65" fmla="*/ 9217145 w 12192000"/>
              <a:gd name="connsiteY65" fmla="*/ 1771195 h 3482342"/>
              <a:gd name="connsiteX66" fmla="*/ 8955875 w 12192000"/>
              <a:gd name="connsiteY66" fmla="*/ 1796806 h 3482342"/>
              <a:gd name="connsiteX67" fmla="*/ 8648415 w 12192000"/>
              <a:gd name="connsiteY67" fmla="*/ 1878623 h 3482342"/>
              <a:gd name="connsiteX68" fmla="*/ 8538519 w 12192000"/>
              <a:gd name="connsiteY68" fmla="*/ 1894114 h 3482342"/>
              <a:gd name="connsiteX69" fmla="*/ 8506541 w 12192000"/>
              <a:gd name="connsiteY69" fmla="*/ 1905955 h 3482342"/>
              <a:gd name="connsiteX70" fmla="*/ 8236214 w 12192000"/>
              <a:gd name="connsiteY70" fmla="*/ 1909725 h 3482342"/>
              <a:gd name="connsiteX71" fmla="*/ 8132104 w 12192000"/>
              <a:gd name="connsiteY71" fmla="*/ 1895727 h 3482342"/>
              <a:gd name="connsiteX72" fmla="*/ 7918078 w 12192000"/>
              <a:gd name="connsiteY72" fmla="*/ 1862668 h 3482342"/>
              <a:gd name="connsiteX73" fmla="*/ 7817899 w 12192000"/>
              <a:gd name="connsiteY73" fmla="*/ 1862176 h 3482342"/>
              <a:gd name="connsiteX74" fmla="*/ 7768994 w 12192000"/>
              <a:gd name="connsiteY74" fmla="*/ 1855721 h 3482342"/>
              <a:gd name="connsiteX75" fmla="*/ 7618027 w 12192000"/>
              <a:gd name="connsiteY75" fmla="*/ 1830959 h 3482342"/>
              <a:gd name="connsiteX76" fmla="*/ 7449425 w 12192000"/>
              <a:gd name="connsiteY76" fmla="*/ 1810910 h 3482342"/>
              <a:gd name="connsiteX77" fmla="*/ 7342915 w 12192000"/>
              <a:gd name="connsiteY77" fmla="*/ 1819827 h 3482342"/>
              <a:gd name="connsiteX78" fmla="*/ 7255191 w 12192000"/>
              <a:gd name="connsiteY78" fmla="*/ 1834354 h 3482342"/>
              <a:gd name="connsiteX79" fmla="*/ 7131205 w 12192000"/>
              <a:gd name="connsiteY79" fmla="*/ 1845557 h 3482342"/>
              <a:gd name="connsiteX80" fmla="*/ 6941837 w 12192000"/>
              <a:gd name="connsiteY80" fmla="*/ 1840640 h 3482342"/>
              <a:gd name="connsiteX81" fmla="*/ 6837145 w 12192000"/>
              <a:gd name="connsiteY81" fmla="*/ 1870724 h 3482342"/>
              <a:gd name="connsiteX82" fmla="*/ 6753991 w 12192000"/>
              <a:gd name="connsiteY82" fmla="*/ 1860969 h 3482342"/>
              <a:gd name="connsiteX83" fmla="*/ 6727754 w 12192000"/>
              <a:gd name="connsiteY83" fmla="*/ 1882372 h 3482342"/>
              <a:gd name="connsiteX84" fmla="*/ 6723371 w 12192000"/>
              <a:gd name="connsiteY84" fmla="*/ 1886494 h 3482342"/>
              <a:gd name="connsiteX85" fmla="*/ 6702779 w 12192000"/>
              <a:gd name="connsiteY85" fmla="*/ 1893601 h 3482342"/>
              <a:gd name="connsiteX86" fmla="*/ 6686657 w 12192000"/>
              <a:gd name="connsiteY86" fmla="*/ 1907344 h 3482342"/>
              <a:gd name="connsiteX87" fmla="*/ 6651330 w 12192000"/>
              <a:gd name="connsiteY87" fmla="*/ 1922921 h 3482342"/>
              <a:gd name="connsiteX88" fmla="*/ 6622958 w 12192000"/>
              <a:gd name="connsiteY88" fmla="*/ 1936255 h 3482342"/>
              <a:gd name="connsiteX89" fmla="*/ 6522602 w 12192000"/>
              <a:gd name="connsiteY89" fmla="*/ 1954133 h 3482342"/>
              <a:gd name="connsiteX90" fmla="*/ 6444344 w 12192000"/>
              <a:gd name="connsiteY90" fmla="*/ 1969663 h 3482342"/>
              <a:gd name="connsiteX91" fmla="*/ 6409626 w 12192000"/>
              <a:gd name="connsiteY91" fmla="*/ 1978846 h 3482342"/>
              <a:gd name="connsiteX92" fmla="*/ 6333446 w 12192000"/>
              <a:gd name="connsiteY92" fmla="*/ 1997163 h 3482342"/>
              <a:gd name="connsiteX93" fmla="*/ 6294933 w 12192000"/>
              <a:gd name="connsiteY93" fmla="*/ 2019412 h 3482342"/>
              <a:gd name="connsiteX94" fmla="*/ 6238719 w 12192000"/>
              <a:gd name="connsiteY94" fmla="*/ 2042547 h 3482342"/>
              <a:gd name="connsiteX95" fmla="*/ 6187205 w 12192000"/>
              <a:gd name="connsiteY95" fmla="*/ 2060048 h 3482342"/>
              <a:gd name="connsiteX96" fmla="*/ 6138780 w 12192000"/>
              <a:gd name="connsiteY96" fmla="*/ 2081918 h 3482342"/>
              <a:gd name="connsiteX97" fmla="*/ 6120125 w 12192000"/>
              <a:gd name="connsiteY97" fmla="*/ 2109475 h 3482342"/>
              <a:gd name="connsiteX98" fmla="*/ 6056576 w 12192000"/>
              <a:gd name="connsiteY98" fmla="*/ 2120066 h 3482342"/>
              <a:gd name="connsiteX99" fmla="*/ 5993794 w 12192000"/>
              <a:gd name="connsiteY99" fmla="*/ 2122569 h 3482342"/>
              <a:gd name="connsiteX100" fmla="*/ 5943601 w 12192000"/>
              <a:gd name="connsiteY100" fmla="*/ 2137719 h 3482342"/>
              <a:gd name="connsiteX101" fmla="*/ 5898141 w 12192000"/>
              <a:gd name="connsiteY101" fmla="*/ 2144806 h 3482342"/>
              <a:gd name="connsiteX102" fmla="*/ 5855337 w 12192000"/>
              <a:gd name="connsiteY102" fmla="*/ 2137719 h 3482342"/>
              <a:gd name="connsiteX103" fmla="*/ 5817682 w 12192000"/>
              <a:gd name="connsiteY103" fmla="*/ 2157358 h 3482342"/>
              <a:gd name="connsiteX104" fmla="*/ 5735300 w 12192000"/>
              <a:gd name="connsiteY104" fmla="*/ 2158902 h 3482342"/>
              <a:gd name="connsiteX105" fmla="*/ 5591469 w 12192000"/>
              <a:gd name="connsiteY105" fmla="*/ 2178389 h 3482342"/>
              <a:gd name="connsiteX106" fmla="*/ 5505818 w 12192000"/>
              <a:gd name="connsiteY106" fmla="*/ 2194207 h 3482342"/>
              <a:gd name="connsiteX107" fmla="*/ 5452860 w 12192000"/>
              <a:gd name="connsiteY107" fmla="*/ 2180085 h 3482342"/>
              <a:gd name="connsiteX108" fmla="*/ 5414282 w 12192000"/>
              <a:gd name="connsiteY108" fmla="*/ 2183070 h 3482342"/>
              <a:gd name="connsiteX109" fmla="*/ 5368369 w 12192000"/>
              <a:gd name="connsiteY109" fmla="*/ 2204272 h 3482342"/>
              <a:gd name="connsiteX110" fmla="*/ 5336354 w 12192000"/>
              <a:gd name="connsiteY110" fmla="*/ 2218920 h 3482342"/>
              <a:gd name="connsiteX111" fmla="*/ 5291263 w 12192000"/>
              <a:gd name="connsiteY111" fmla="*/ 2239182 h 3482342"/>
              <a:gd name="connsiteX112" fmla="*/ 5255152 w 12192000"/>
              <a:gd name="connsiteY112" fmla="*/ 2247164 h 3482342"/>
              <a:gd name="connsiteX113" fmla="*/ 5233796 w 12192000"/>
              <a:gd name="connsiteY113" fmla="*/ 2268260 h 3482342"/>
              <a:gd name="connsiteX114" fmla="*/ 5212786 w 12192000"/>
              <a:gd name="connsiteY114" fmla="*/ 2296592 h 3482342"/>
              <a:gd name="connsiteX115" fmla="*/ 5173523 w 12192000"/>
              <a:gd name="connsiteY115" fmla="*/ 2309057 h 3482342"/>
              <a:gd name="connsiteX116" fmla="*/ 5123830 w 12192000"/>
              <a:gd name="connsiteY116" fmla="*/ 2307070 h 3482342"/>
              <a:gd name="connsiteX117" fmla="*/ 5065426 w 12192000"/>
              <a:gd name="connsiteY117" fmla="*/ 2324076 h 3482342"/>
              <a:gd name="connsiteX118" fmla="*/ 4975908 w 12192000"/>
              <a:gd name="connsiteY118" fmla="*/ 2364128 h 3482342"/>
              <a:gd name="connsiteX119" fmla="*/ 4913723 w 12192000"/>
              <a:gd name="connsiteY119" fmla="*/ 2385265 h 3482342"/>
              <a:gd name="connsiteX120" fmla="*/ 4746485 w 12192000"/>
              <a:gd name="connsiteY120" fmla="*/ 2451769 h 3482342"/>
              <a:gd name="connsiteX121" fmla="*/ 4681588 w 12192000"/>
              <a:gd name="connsiteY121" fmla="*/ 2467494 h 3482342"/>
              <a:gd name="connsiteX122" fmla="*/ 1783655 w 12192000"/>
              <a:gd name="connsiteY122" fmla="*/ 3163860 h 3482342"/>
              <a:gd name="connsiteX123" fmla="*/ 1325955 w 12192000"/>
              <a:gd name="connsiteY123" fmla="*/ 3176692 h 3482342"/>
              <a:gd name="connsiteX124" fmla="*/ 1190384 w 12192000"/>
              <a:gd name="connsiteY124" fmla="*/ 3203504 h 3482342"/>
              <a:gd name="connsiteX125" fmla="*/ 1094537 w 12192000"/>
              <a:gd name="connsiteY125" fmla="*/ 3229469 h 3482342"/>
              <a:gd name="connsiteX126" fmla="*/ 779276 w 12192000"/>
              <a:gd name="connsiteY126" fmla="*/ 3327290 h 3482342"/>
              <a:gd name="connsiteX127" fmla="*/ 600378 w 12192000"/>
              <a:gd name="connsiteY127" fmla="*/ 3335250 h 3482342"/>
              <a:gd name="connsiteX128" fmla="*/ 493457 w 12192000"/>
              <a:gd name="connsiteY128" fmla="*/ 3365044 h 3482342"/>
              <a:gd name="connsiteX129" fmla="*/ 349402 w 12192000"/>
              <a:gd name="connsiteY129" fmla="*/ 3380897 h 3482342"/>
              <a:gd name="connsiteX130" fmla="*/ 192183 w 12192000"/>
              <a:gd name="connsiteY130" fmla="*/ 3460075 h 3482342"/>
              <a:gd name="connsiteX131" fmla="*/ 46713 w 12192000"/>
              <a:gd name="connsiteY131" fmla="*/ 3462986 h 3482342"/>
              <a:gd name="connsiteX132" fmla="*/ 2765 w 12192000"/>
              <a:gd name="connsiteY132" fmla="*/ 3480770 h 3482342"/>
              <a:gd name="connsiteX133" fmla="*/ 0 w 12192000"/>
              <a:gd name="connsiteY133" fmla="*/ 3482342 h 3482342"/>
              <a:gd name="connsiteX134" fmla="*/ 0 w 12192000"/>
              <a:gd name="connsiteY13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71654 w 12192000"/>
              <a:gd name="connsiteY25" fmla="*/ 1177422 h 3482342"/>
              <a:gd name="connsiteX26" fmla="*/ 11028687 w 12192000"/>
              <a:gd name="connsiteY26" fmla="*/ 1199018 h 3482342"/>
              <a:gd name="connsiteX27" fmla="*/ 10974565 w 12192000"/>
              <a:gd name="connsiteY27" fmla="*/ 1226849 h 3482342"/>
              <a:gd name="connsiteX28" fmla="*/ 10960443 w 12192000"/>
              <a:gd name="connsiteY28" fmla="*/ 1244502 h 3482342"/>
              <a:gd name="connsiteX29" fmla="*/ 10879242 w 12192000"/>
              <a:gd name="connsiteY29" fmla="*/ 1269215 h 3482342"/>
              <a:gd name="connsiteX30" fmla="*/ 10850998 w 12192000"/>
              <a:gd name="connsiteY30" fmla="*/ 1269215 h 3482342"/>
              <a:gd name="connsiteX31" fmla="*/ 10815658 w 12192000"/>
              <a:gd name="connsiteY31" fmla="*/ 1287849 h 3482342"/>
              <a:gd name="connsiteX32" fmla="*/ 10723900 w 12192000"/>
              <a:gd name="connsiteY32" fmla="*/ 1318642 h 3482342"/>
              <a:gd name="connsiteX33" fmla="*/ 10699186 w 12192000"/>
              <a:gd name="connsiteY33" fmla="*/ 1322173 h 3482342"/>
              <a:gd name="connsiteX34" fmla="*/ 10676375 w 12192000"/>
              <a:gd name="connsiteY34" fmla="*/ 1342640 h 3482342"/>
              <a:gd name="connsiteX35" fmla="*/ 10636304 w 12192000"/>
              <a:gd name="connsiteY35" fmla="*/ 1342641 h 3482342"/>
              <a:gd name="connsiteX36" fmla="*/ 10603863 w 12192000"/>
              <a:gd name="connsiteY36" fmla="*/ 1346886 h 3482342"/>
              <a:gd name="connsiteX37" fmla="*/ 10573203 w 12192000"/>
              <a:gd name="connsiteY37" fmla="*/ 1351996 h 3482342"/>
              <a:gd name="connsiteX38" fmla="*/ 10547375 w 12192000"/>
              <a:gd name="connsiteY38" fmla="*/ 1375130 h 3482342"/>
              <a:gd name="connsiteX39" fmla="*/ 10513263 w 12192000"/>
              <a:gd name="connsiteY39" fmla="*/ 1371939 h 3482342"/>
              <a:gd name="connsiteX40" fmla="*/ 10487356 w 12192000"/>
              <a:gd name="connsiteY40" fmla="*/ 1385722 h 3482342"/>
              <a:gd name="connsiteX41" fmla="*/ 10464012 w 12192000"/>
              <a:gd name="connsiteY41" fmla="*/ 1391778 h 3482342"/>
              <a:gd name="connsiteX42" fmla="*/ 10439694 w 12192000"/>
              <a:gd name="connsiteY42" fmla="*/ 1406905 h 3482342"/>
              <a:gd name="connsiteX43" fmla="*/ 10405409 w 12192000"/>
              <a:gd name="connsiteY43" fmla="*/ 1422789 h 3482342"/>
              <a:gd name="connsiteX44" fmla="*/ 10370530 w 12192000"/>
              <a:gd name="connsiteY44" fmla="*/ 1441596 h 3482342"/>
              <a:gd name="connsiteX45" fmla="*/ 10300239 w 12192000"/>
              <a:gd name="connsiteY45" fmla="*/ 1456332 h 3482342"/>
              <a:gd name="connsiteX46" fmla="*/ 10264922 w 12192000"/>
              <a:gd name="connsiteY46" fmla="*/ 1472107 h 3482342"/>
              <a:gd name="connsiteX47" fmla="*/ 10229629 w 12192000"/>
              <a:gd name="connsiteY47" fmla="*/ 1470454 h 3482342"/>
              <a:gd name="connsiteX48" fmla="*/ 10201385 w 12192000"/>
              <a:gd name="connsiteY48" fmla="*/ 1477515 h 3482342"/>
              <a:gd name="connsiteX49" fmla="*/ 10151958 w 12192000"/>
              <a:gd name="connsiteY49" fmla="*/ 1477515 h 3482342"/>
              <a:gd name="connsiteX50" fmla="*/ 10120184 w 12192000"/>
              <a:gd name="connsiteY50" fmla="*/ 1466924 h 3482342"/>
              <a:gd name="connsiteX51" fmla="*/ 10081348 w 12192000"/>
              <a:gd name="connsiteY51" fmla="*/ 1481046 h 3482342"/>
              <a:gd name="connsiteX52" fmla="*/ 10058690 w 12192000"/>
              <a:gd name="connsiteY52" fmla="*/ 1474888 h 3482342"/>
              <a:gd name="connsiteX53" fmla="*/ 10004424 w 12192000"/>
              <a:gd name="connsiteY53" fmla="*/ 1489801 h 3482342"/>
              <a:gd name="connsiteX54" fmla="*/ 9999951 w 12192000"/>
              <a:gd name="connsiteY54" fmla="*/ 1499127 h 3482342"/>
              <a:gd name="connsiteX55" fmla="*/ 9845462 w 12192000"/>
              <a:gd name="connsiteY55" fmla="*/ 1548192 h 3482342"/>
              <a:gd name="connsiteX56" fmla="*/ 9736156 w 12192000"/>
              <a:gd name="connsiteY56" fmla="*/ 1581928 h 3482342"/>
              <a:gd name="connsiteX57" fmla="*/ 9693355 w 12192000"/>
              <a:gd name="connsiteY57" fmla="*/ 1602632 h 3482342"/>
              <a:gd name="connsiteX58" fmla="*/ 9664242 w 12192000"/>
              <a:gd name="connsiteY58" fmla="*/ 1622075 h 3482342"/>
              <a:gd name="connsiteX59" fmla="*/ 9579195 w 12192000"/>
              <a:gd name="connsiteY59" fmla="*/ 1648017 h 3482342"/>
              <a:gd name="connsiteX60" fmla="*/ 9433652 w 12192000"/>
              <a:gd name="connsiteY60" fmla="*/ 1681174 h 3482342"/>
              <a:gd name="connsiteX61" fmla="*/ 9403775 w 12192000"/>
              <a:gd name="connsiteY61" fmla="*/ 1690403 h 3482342"/>
              <a:gd name="connsiteX62" fmla="*/ 9382503 w 12192000"/>
              <a:gd name="connsiteY62" fmla="*/ 1706957 h 3482342"/>
              <a:gd name="connsiteX63" fmla="*/ 9381410 w 12192000"/>
              <a:gd name="connsiteY63" fmla="*/ 1718312 h 3482342"/>
              <a:gd name="connsiteX64" fmla="*/ 9365685 w 12192000"/>
              <a:gd name="connsiteY64" fmla="*/ 1724772 h 3482342"/>
              <a:gd name="connsiteX65" fmla="*/ 9278020 w 12192000"/>
              <a:gd name="connsiteY65" fmla="*/ 1741161 h 3482342"/>
              <a:gd name="connsiteX66" fmla="*/ 9217145 w 12192000"/>
              <a:gd name="connsiteY66" fmla="*/ 1771195 h 3482342"/>
              <a:gd name="connsiteX67" fmla="*/ 8955875 w 12192000"/>
              <a:gd name="connsiteY67" fmla="*/ 1796806 h 3482342"/>
              <a:gd name="connsiteX68" fmla="*/ 8648415 w 12192000"/>
              <a:gd name="connsiteY68" fmla="*/ 1878623 h 3482342"/>
              <a:gd name="connsiteX69" fmla="*/ 8538519 w 12192000"/>
              <a:gd name="connsiteY69" fmla="*/ 1894114 h 3482342"/>
              <a:gd name="connsiteX70" fmla="*/ 8506541 w 12192000"/>
              <a:gd name="connsiteY70" fmla="*/ 1905955 h 3482342"/>
              <a:gd name="connsiteX71" fmla="*/ 8236214 w 12192000"/>
              <a:gd name="connsiteY71" fmla="*/ 1909725 h 3482342"/>
              <a:gd name="connsiteX72" fmla="*/ 8132104 w 12192000"/>
              <a:gd name="connsiteY72" fmla="*/ 1895727 h 3482342"/>
              <a:gd name="connsiteX73" fmla="*/ 7918078 w 12192000"/>
              <a:gd name="connsiteY73" fmla="*/ 1862668 h 3482342"/>
              <a:gd name="connsiteX74" fmla="*/ 7817899 w 12192000"/>
              <a:gd name="connsiteY74" fmla="*/ 1862176 h 3482342"/>
              <a:gd name="connsiteX75" fmla="*/ 7768994 w 12192000"/>
              <a:gd name="connsiteY75" fmla="*/ 1855721 h 3482342"/>
              <a:gd name="connsiteX76" fmla="*/ 7618027 w 12192000"/>
              <a:gd name="connsiteY76" fmla="*/ 1830959 h 3482342"/>
              <a:gd name="connsiteX77" fmla="*/ 7449425 w 12192000"/>
              <a:gd name="connsiteY77" fmla="*/ 1810910 h 3482342"/>
              <a:gd name="connsiteX78" fmla="*/ 7342915 w 12192000"/>
              <a:gd name="connsiteY78" fmla="*/ 1819827 h 3482342"/>
              <a:gd name="connsiteX79" fmla="*/ 7255191 w 12192000"/>
              <a:gd name="connsiteY79" fmla="*/ 1834354 h 3482342"/>
              <a:gd name="connsiteX80" fmla="*/ 7131205 w 12192000"/>
              <a:gd name="connsiteY80" fmla="*/ 1845557 h 3482342"/>
              <a:gd name="connsiteX81" fmla="*/ 6941837 w 12192000"/>
              <a:gd name="connsiteY81" fmla="*/ 1840640 h 3482342"/>
              <a:gd name="connsiteX82" fmla="*/ 6837145 w 12192000"/>
              <a:gd name="connsiteY82" fmla="*/ 1870724 h 3482342"/>
              <a:gd name="connsiteX83" fmla="*/ 6753991 w 12192000"/>
              <a:gd name="connsiteY83" fmla="*/ 1860969 h 3482342"/>
              <a:gd name="connsiteX84" fmla="*/ 6727754 w 12192000"/>
              <a:gd name="connsiteY84" fmla="*/ 1882372 h 3482342"/>
              <a:gd name="connsiteX85" fmla="*/ 6723371 w 12192000"/>
              <a:gd name="connsiteY85" fmla="*/ 1886494 h 3482342"/>
              <a:gd name="connsiteX86" fmla="*/ 6702779 w 12192000"/>
              <a:gd name="connsiteY86" fmla="*/ 1893601 h 3482342"/>
              <a:gd name="connsiteX87" fmla="*/ 6686657 w 12192000"/>
              <a:gd name="connsiteY87" fmla="*/ 1907344 h 3482342"/>
              <a:gd name="connsiteX88" fmla="*/ 6651330 w 12192000"/>
              <a:gd name="connsiteY88" fmla="*/ 1922921 h 3482342"/>
              <a:gd name="connsiteX89" fmla="*/ 6622958 w 12192000"/>
              <a:gd name="connsiteY89" fmla="*/ 1936255 h 3482342"/>
              <a:gd name="connsiteX90" fmla="*/ 6522602 w 12192000"/>
              <a:gd name="connsiteY90" fmla="*/ 1954133 h 3482342"/>
              <a:gd name="connsiteX91" fmla="*/ 6444344 w 12192000"/>
              <a:gd name="connsiteY91" fmla="*/ 1969663 h 3482342"/>
              <a:gd name="connsiteX92" fmla="*/ 6409626 w 12192000"/>
              <a:gd name="connsiteY92" fmla="*/ 1978846 h 3482342"/>
              <a:gd name="connsiteX93" fmla="*/ 6333446 w 12192000"/>
              <a:gd name="connsiteY93" fmla="*/ 1997163 h 3482342"/>
              <a:gd name="connsiteX94" fmla="*/ 6294933 w 12192000"/>
              <a:gd name="connsiteY94" fmla="*/ 2019412 h 3482342"/>
              <a:gd name="connsiteX95" fmla="*/ 6238719 w 12192000"/>
              <a:gd name="connsiteY95" fmla="*/ 2042547 h 3482342"/>
              <a:gd name="connsiteX96" fmla="*/ 6187205 w 12192000"/>
              <a:gd name="connsiteY96" fmla="*/ 2060048 h 3482342"/>
              <a:gd name="connsiteX97" fmla="*/ 6138780 w 12192000"/>
              <a:gd name="connsiteY97" fmla="*/ 2081918 h 3482342"/>
              <a:gd name="connsiteX98" fmla="*/ 6120125 w 12192000"/>
              <a:gd name="connsiteY98" fmla="*/ 2109475 h 3482342"/>
              <a:gd name="connsiteX99" fmla="*/ 6056576 w 12192000"/>
              <a:gd name="connsiteY99" fmla="*/ 2120066 h 3482342"/>
              <a:gd name="connsiteX100" fmla="*/ 5993794 w 12192000"/>
              <a:gd name="connsiteY100" fmla="*/ 2122569 h 3482342"/>
              <a:gd name="connsiteX101" fmla="*/ 5943601 w 12192000"/>
              <a:gd name="connsiteY101" fmla="*/ 2137719 h 3482342"/>
              <a:gd name="connsiteX102" fmla="*/ 5898141 w 12192000"/>
              <a:gd name="connsiteY102" fmla="*/ 2144806 h 3482342"/>
              <a:gd name="connsiteX103" fmla="*/ 5855337 w 12192000"/>
              <a:gd name="connsiteY103" fmla="*/ 2137719 h 3482342"/>
              <a:gd name="connsiteX104" fmla="*/ 5817682 w 12192000"/>
              <a:gd name="connsiteY104" fmla="*/ 2157358 h 3482342"/>
              <a:gd name="connsiteX105" fmla="*/ 5735300 w 12192000"/>
              <a:gd name="connsiteY105" fmla="*/ 2158902 h 3482342"/>
              <a:gd name="connsiteX106" fmla="*/ 5591469 w 12192000"/>
              <a:gd name="connsiteY106" fmla="*/ 2178389 h 3482342"/>
              <a:gd name="connsiteX107" fmla="*/ 5505818 w 12192000"/>
              <a:gd name="connsiteY107" fmla="*/ 2194207 h 3482342"/>
              <a:gd name="connsiteX108" fmla="*/ 5452860 w 12192000"/>
              <a:gd name="connsiteY108" fmla="*/ 2180085 h 3482342"/>
              <a:gd name="connsiteX109" fmla="*/ 5414282 w 12192000"/>
              <a:gd name="connsiteY109" fmla="*/ 2183070 h 3482342"/>
              <a:gd name="connsiteX110" fmla="*/ 5368369 w 12192000"/>
              <a:gd name="connsiteY110" fmla="*/ 2204272 h 3482342"/>
              <a:gd name="connsiteX111" fmla="*/ 5336354 w 12192000"/>
              <a:gd name="connsiteY111" fmla="*/ 2218920 h 3482342"/>
              <a:gd name="connsiteX112" fmla="*/ 5291263 w 12192000"/>
              <a:gd name="connsiteY112" fmla="*/ 2239182 h 3482342"/>
              <a:gd name="connsiteX113" fmla="*/ 5255152 w 12192000"/>
              <a:gd name="connsiteY113" fmla="*/ 2247164 h 3482342"/>
              <a:gd name="connsiteX114" fmla="*/ 5233796 w 12192000"/>
              <a:gd name="connsiteY114" fmla="*/ 2268260 h 3482342"/>
              <a:gd name="connsiteX115" fmla="*/ 5212786 w 12192000"/>
              <a:gd name="connsiteY115" fmla="*/ 2296592 h 3482342"/>
              <a:gd name="connsiteX116" fmla="*/ 5173523 w 12192000"/>
              <a:gd name="connsiteY116" fmla="*/ 2309057 h 3482342"/>
              <a:gd name="connsiteX117" fmla="*/ 5123830 w 12192000"/>
              <a:gd name="connsiteY117" fmla="*/ 2307070 h 3482342"/>
              <a:gd name="connsiteX118" fmla="*/ 5065426 w 12192000"/>
              <a:gd name="connsiteY118" fmla="*/ 2324076 h 3482342"/>
              <a:gd name="connsiteX119" fmla="*/ 4975908 w 12192000"/>
              <a:gd name="connsiteY119" fmla="*/ 2364128 h 3482342"/>
              <a:gd name="connsiteX120" fmla="*/ 4913723 w 12192000"/>
              <a:gd name="connsiteY120" fmla="*/ 2385265 h 3482342"/>
              <a:gd name="connsiteX121" fmla="*/ 4746485 w 12192000"/>
              <a:gd name="connsiteY121" fmla="*/ 2451769 h 3482342"/>
              <a:gd name="connsiteX122" fmla="*/ 4681588 w 12192000"/>
              <a:gd name="connsiteY122" fmla="*/ 2467494 h 3482342"/>
              <a:gd name="connsiteX123" fmla="*/ 1783655 w 12192000"/>
              <a:gd name="connsiteY123" fmla="*/ 3163860 h 3482342"/>
              <a:gd name="connsiteX124" fmla="*/ 1325955 w 12192000"/>
              <a:gd name="connsiteY124" fmla="*/ 3176692 h 3482342"/>
              <a:gd name="connsiteX125" fmla="*/ 1190384 w 12192000"/>
              <a:gd name="connsiteY125" fmla="*/ 3203504 h 3482342"/>
              <a:gd name="connsiteX126" fmla="*/ 1094537 w 12192000"/>
              <a:gd name="connsiteY126" fmla="*/ 3229469 h 3482342"/>
              <a:gd name="connsiteX127" fmla="*/ 779276 w 12192000"/>
              <a:gd name="connsiteY127" fmla="*/ 3327290 h 3482342"/>
              <a:gd name="connsiteX128" fmla="*/ 600378 w 12192000"/>
              <a:gd name="connsiteY128" fmla="*/ 3335250 h 3482342"/>
              <a:gd name="connsiteX129" fmla="*/ 493457 w 12192000"/>
              <a:gd name="connsiteY129" fmla="*/ 3365044 h 3482342"/>
              <a:gd name="connsiteX130" fmla="*/ 349402 w 12192000"/>
              <a:gd name="connsiteY130" fmla="*/ 3380897 h 3482342"/>
              <a:gd name="connsiteX131" fmla="*/ 192183 w 12192000"/>
              <a:gd name="connsiteY131" fmla="*/ 3460075 h 3482342"/>
              <a:gd name="connsiteX132" fmla="*/ 46713 w 12192000"/>
              <a:gd name="connsiteY132" fmla="*/ 3462986 h 3482342"/>
              <a:gd name="connsiteX133" fmla="*/ 2765 w 12192000"/>
              <a:gd name="connsiteY133" fmla="*/ 3480770 h 3482342"/>
              <a:gd name="connsiteX134" fmla="*/ 0 w 12192000"/>
              <a:gd name="connsiteY134" fmla="*/ 3482342 h 3482342"/>
              <a:gd name="connsiteX135" fmla="*/ 0 w 12192000"/>
              <a:gd name="connsiteY13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601229 w 12192000"/>
              <a:gd name="connsiteY15" fmla="*/ 785537 h 3482342"/>
              <a:gd name="connsiteX16" fmla="*/ 11501920 w 12192000"/>
              <a:gd name="connsiteY16" fmla="*/ 813109 h 3482342"/>
              <a:gd name="connsiteX17" fmla="*/ 11405286 w 12192000"/>
              <a:gd name="connsiteY17" fmla="*/ 849086 h 3482342"/>
              <a:gd name="connsiteX18" fmla="*/ 11338523 w 12192000"/>
              <a:gd name="connsiteY18" fmla="*/ 852810 h 3482342"/>
              <a:gd name="connsiteX19" fmla="*/ 11313493 w 12192000"/>
              <a:gd name="connsiteY19" fmla="*/ 880860 h 3482342"/>
              <a:gd name="connsiteX20" fmla="*/ 11228040 w 12192000"/>
              <a:gd name="connsiteY20" fmla="*/ 958953 h 3482342"/>
              <a:gd name="connsiteX21" fmla="*/ 11196987 w 12192000"/>
              <a:gd name="connsiteY21" fmla="*/ 1000897 h 3482342"/>
              <a:gd name="connsiteX22" fmla="*/ 11193568 w 12192000"/>
              <a:gd name="connsiteY22" fmla="*/ 1039464 h 3482342"/>
              <a:gd name="connsiteX23" fmla="*/ 11175804 w 12192000"/>
              <a:gd name="connsiteY23" fmla="*/ 1067977 h 3482342"/>
              <a:gd name="connsiteX24" fmla="*/ 11133438 w 12192000"/>
              <a:gd name="connsiteY24" fmla="*/ 1106812 h 3482342"/>
              <a:gd name="connsiteX25" fmla="*/ 11120819 w 12192000"/>
              <a:gd name="connsiteY25" fmla="*/ 1126133 h 3482342"/>
              <a:gd name="connsiteX26" fmla="*/ 11071654 w 12192000"/>
              <a:gd name="connsiteY26" fmla="*/ 1177422 h 3482342"/>
              <a:gd name="connsiteX27" fmla="*/ 11028687 w 12192000"/>
              <a:gd name="connsiteY27" fmla="*/ 1199018 h 3482342"/>
              <a:gd name="connsiteX28" fmla="*/ 10974565 w 12192000"/>
              <a:gd name="connsiteY28" fmla="*/ 1226849 h 3482342"/>
              <a:gd name="connsiteX29" fmla="*/ 10960443 w 12192000"/>
              <a:gd name="connsiteY29" fmla="*/ 1244502 h 3482342"/>
              <a:gd name="connsiteX30" fmla="*/ 10879242 w 12192000"/>
              <a:gd name="connsiteY30" fmla="*/ 1269215 h 3482342"/>
              <a:gd name="connsiteX31" fmla="*/ 10850998 w 12192000"/>
              <a:gd name="connsiteY31" fmla="*/ 1269215 h 3482342"/>
              <a:gd name="connsiteX32" fmla="*/ 10815658 w 12192000"/>
              <a:gd name="connsiteY32" fmla="*/ 1287849 h 3482342"/>
              <a:gd name="connsiteX33" fmla="*/ 10723900 w 12192000"/>
              <a:gd name="connsiteY33" fmla="*/ 1318642 h 3482342"/>
              <a:gd name="connsiteX34" fmla="*/ 10699186 w 12192000"/>
              <a:gd name="connsiteY34" fmla="*/ 1322173 h 3482342"/>
              <a:gd name="connsiteX35" fmla="*/ 10676375 w 12192000"/>
              <a:gd name="connsiteY35" fmla="*/ 1342640 h 3482342"/>
              <a:gd name="connsiteX36" fmla="*/ 10636304 w 12192000"/>
              <a:gd name="connsiteY36" fmla="*/ 1342641 h 3482342"/>
              <a:gd name="connsiteX37" fmla="*/ 10603863 w 12192000"/>
              <a:gd name="connsiteY37" fmla="*/ 1346886 h 3482342"/>
              <a:gd name="connsiteX38" fmla="*/ 10573203 w 12192000"/>
              <a:gd name="connsiteY38" fmla="*/ 1351996 h 3482342"/>
              <a:gd name="connsiteX39" fmla="*/ 10547375 w 12192000"/>
              <a:gd name="connsiteY39" fmla="*/ 1375130 h 3482342"/>
              <a:gd name="connsiteX40" fmla="*/ 10513263 w 12192000"/>
              <a:gd name="connsiteY40" fmla="*/ 1371939 h 3482342"/>
              <a:gd name="connsiteX41" fmla="*/ 10487356 w 12192000"/>
              <a:gd name="connsiteY41" fmla="*/ 1385722 h 3482342"/>
              <a:gd name="connsiteX42" fmla="*/ 10464012 w 12192000"/>
              <a:gd name="connsiteY42" fmla="*/ 1391778 h 3482342"/>
              <a:gd name="connsiteX43" fmla="*/ 10439694 w 12192000"/>
              <a:gd name="connsiteY43" fmla="*/ 1406905 h 3482342"/>
              <a:gd name="connsiteX44" fmla="*/ 10405409 w 12192000"/>
              <a:gd name="connsiteY44" fmla="*/ 1422789 h 3482342"/>
              <a:gd name="connsiteX45" fmla="*/ 10370530 w 12192000"/>
              <a:gd name="connsiteY45" fmla="*/ 1441596 h 3482342"/>
              <a:gd name="connsiteX46" fmla="*/ 10300239 w 12192000"/>
              <a:gd name="connsiteY46" fmla="*/ 1456332 h 3482342"/>
              <a:gd name="connsiteX47" fmla="*/ 10264922 w 12192000"/>
              <a:gd name="connsiteY47" fmla="*/ 1472107 h 3482342"/>
              <a:gd name="connsiteX48" fmla="*/ 10229629 w 12192000"/>
              <a:gd name="connsiteY48" fmla="*/ 1470454 h 3482342"/>
              <a:gd name="connsiteX49" fmla="*/ 10201385 w 12192000"/>
              <a:gd name="connsiteY49" fmla="*/ 1477515 h 3482342"/>
              <a:gd name="connsiteX50" fmla="*/ 10151958 w 12192000"/>
              <a:gd name="connsiteY50" fmla="*/ 1477515 h 3482342"/>
              <a:gd name="connsiteX51" fmla="*/ 10120184 w 12192000"/>
              <a:gd name="connsiteY51" fmla="*/ 1466924 h 3482342"/>
              <a:gd name="connsiteX52" fmla="*/ 10081348 w 12192000"/>
              <a:gd name="connsiteY52" fmla="*/ 1481046 h 3482342"/>
              <a:gd name="connsiteX53" fmla="*/ 10058690 w 12192000"/>
              <a:gd name="connsiteY53" fmla="*/ 1474888 h 3482342"/>
              <a:gd name="connsiteX54" fmla="*/ 10004424 w 12192000"/>
              <a:gd name="connsiteY54" fmla="*/ 1489801 h 3482342"/>
              <a:gd name="connsiteX55" fmla="*/ 9999951 w 12192000"/>
              <a:gd name="connsiteY55" fmla="*/ 1499127 h 3482342"/>
              <a:gd name="connsiteX56" fmla="*/ 9845462 w 12192000"/>
              <a:gd name="connsiteY56" fmla="*/ 1548192 h 3482342"/>
              <a:gd name="connsiteX57" fmla="*/ 9736156 w 12192000"/>
              <a:gd name="connsiteY57" fmla="*/ 1581928 h 3482342"/>
              <a:gd name="connsiteX58" fmla="*/ 9693355 w 12192000"/>
              <a:gd name="connsiteY58" fmla="*/ 1602632 h 3482342"/>
              <a:gd name="connsiteX59" fmla="*/ 9664242 w 12192000"/>
              <a:gd name="connsiteY59" fmla="*/ 1622075 h 3482342"/>
              <a:gd name="connsiteX60" fmla="*/ 9579195 w 12192000"/>
              <a:gd name="connsiteY60" fmla="*/ 1648017 h 3482342"/>
              <a:gd name="connsiteX61" fmla="*/ 9433652 w 12192000"/>
              <a:gd name="connsiteY61" fmla="*/ 1681174 h 3482342"/>
              <a:gd name="connsiteX62" fmla="*/ 9403775 w 12192000"/>
              <a:gd name="connsiteY62" fmla="*/ 1690403 h 3482342"/>
              <a:gd name="connsiteX63" fmla="*/ 9382503 w 12192000"/>
              <a:gd name="connsiteY63" fmla="*/ 1706957 h 3482342"/>
              <a:gd name="connsiteX64" fmla="*/ 9381410 w 12192000"/>
              <a:gd name="connsiteY64" fmla="*/ 1718312 h 3482342"/>
              <a:gd name="connsiteX65" fmla="*/ 9365685 w 12192000"/>
              <a:gd name="connsiteY65" fmla="*/ 1724772 h 3482342"/>
              <a:gd name="connsiteX66" fmla="*/ 9278020 w 12192000"/>
              <a:gd name="connsiteY66" fmla="*/ 1741161 h 3482342"/>
              <a:gd name="connsiteX67" fmla="*/ 9217145 w 12192000"/>
              <a:gd name="connsiteY67" fmla="*/ 1771195 h 3482342"/>
              <a:gd name="connsiteX68" fmla="*/ 8955875 w 12192000"/>
              <a:gd name="connsiteY68" fmla="*/ 1796806 h 3482342"/>
              <a:gd name="connsiteX69" fmla="*/ 8648415 w 12192000"/>
              <a:gd name="connsiteY69" fmla="*/ 1878623 h 3482342"/>
              <a:gd name="connsiteX70" fmla="*/ 8538519 w 12192000"/>
              <a:gd name="connsiteY70" fmla="*/ 1894114 h 3482342"/>
              <a:gd name="connsiteX71" fmla="*/ 8506541 w 12192000"/>
              <a:gd name="connsiteY71" fmla="*/ 1905955 h 3482342"/>
              <a:gd name="connsiteX72" fmla="*/ 8236214 w 12192000"/>
              <a:gd name="connsiteY72" fmla="*/ 1909725 h 3482342"/>
              <a:gd name="connsiteX73" fmla="*/ 8132104 w 12192000"/>
              <a:gd name="connsiteY73" fmla="*/ 1895727 h 3482342"/>
              <a:gd name="connsiteX74" fmla="*/ 7918078 w 12192000"/>
              <a:gd name="connsiteY74" fmla="*/ 1862668 h 3482342"/>
              <a:gd name="connsiteX75" fmla="*/ 7817899 w 12192000"/>
              <a:gd name="connsiteY75" fmla="*/ 1862176 h 3482342"/>
              <a:gd name="connsiteX76" fmla="*/ 7768994 w 12192000"/>
              <a:gd name="connsiteY76" fmla="*/ 1855721 h 3482342"/>
              <a:gd name="connsiteX77" fmla="*/ 7618027 w 12192000"/>
              <a:gd name="connsiteY77" fmla="*/ 1830959 h 3482342"/>
              <a:gd name="connsiteX78" fmla="*/ 7449425 w 12192000"/>
              <a:gd name="connsiteY78" fmla="*/ 1810910 h 3482342"/>
              <a:gd name="connsiteX79" fmla="*/ 7342915 w 12192000"/>
              <a:gd name="connsiteY79" fmla="*/ 1819827 h 3482342"/>
              <a:gd name="connsiteX80" fmla="*/ 7255191 w 12192000"/>
              <a:gd name="connsiteY80" fmla="*/ 1834354 h 3482342"/>
              <a:gd name="connsiteX81" fmla="*/ 7131205 w 12192000"/>
              <a:gd name="connsiteY81" fmla="*/ 1845557 h 3482342"/>
              <a:gd name="connsiteX82" fmla="*/ 6941837 w 12192000"/>
              <a:gd name="connsiteY82" fmla="*/ 1840640 h 3482342"/>
              <a:gd name="connsiteX83" fmla="*/ 6837145 w 12192000"/>
              <a:gd name="connsiteY83" fmla="*/ 1870724 h 3482342"/>
              <a:gd name="connsiteX84" fmla="*/ 6753991 w 12192000"/>
              <a:gd name="connsiteY84" fmla="*/ 1860969 h 3482342"/>
              <a:gd name="connsiteX85" fmla="*/ 6727754 w 12192000"/>
              <a:gd name="connsiteY85" fmla="*/ 1882372 h 3482342"/>
              <a:gd name="connsiteX86" fmla="*/ 6723371 w 12192000"/>
              <a:gd name="connsiteY86" fmla="*/ 1886494 h 3482342"/>
              <a:gd name="connsiteX87" fmla="*/ 6702779 w 12192000"/>
              <a:gd name="connsiteY87" fmla="*/ 1893601 h 3482342"/>
              <a:gd name="connsiteX88" fmla="*/ 6686657 w 12192000"/>
              <a:gd name="connsiteY88" fmla="*/ 1907344 h 3482342"/>
              <a:gd name="connsiteX89" fmla="*/ 6651330 w 12192000"/>
              <a:gd name="connsiteY89" fmla="*/ 1922921 h 3482342"/>
              <a:gd name="connsiteX90" fmla="*/ 6622958 w 12192000"/>
              <a:gd name="connsiteY90" fmla="*/ 1936255 h 3482342"/>
              <a:gd name="connsiteX91" fmla="*/ 6522602 w 12192000"/>
              <a:gd name="connsiteY91" fmla="*/ 1954133 h 3482342"/>
              <a:gd name="connsiteX92" fmla="*/ 6444344 w 12192000"/>
              <a:gd name="connsiteY92" fmla="*/ 1969663 h 3482342"/>
              <a:gd name="connsiteX93" fmla="*/ 6409626 w 12192000"/>
              <a:gd name="connsiteY93" fmla="*/ 1978846 h 3482342"/>
              <a:gd name="connsiteX94" fmla="*/ 6333446 w 12192000"/>
              <a:gd name="connsiteY94" fmla="*/ 1997163 h 3482342"/>
              <a:gd name="connsiteX95" fmla="*/ 6294933 w 12192000"/>
              <a:gd name="connsiteY95" fmla="*/ 2019412 h 3482342"/>
              <a:gd name="connsiteX96" fmla="*/ 6238719 w 12192000"/>
              <a:gd name="connsiteY96" fmla="*/ 2042547 h 3482342"/>
              <a:gd name="connsiteX97" fmla="*/ 6187205 w 12192000"/>
              <a:gd name="connsiteY97" fmla="*/ 2060048 h 3482342"/>
              <a:gd name="connsiteX98" fmla="*/ 6138780 w 12192000"/>
              <a:gd name="connsiteY98" fmla="*/ 2081918 h 3482342"/>
              <a:gd name="connsiteX99" fmla="*/ 6120125 w 12192000"/>
              <a:gd name="connsiteY99" fmla="*/ 2109475 h 3482342"/>
              <a:gd name="connsiteX100" fmla="*/ 6056576 w 12192000"/>
              <a:gd name="connsiteY100" fmla="*/ 2120066 h 3482342"/>
              <a:gd name="connsiteX101" fmla="*/ 5993794 w 12192000"/>
              <a:gd name="connsiteY101" fmla="*/ 2122569 h 3482342"/>
              <a:gd name="connsiteX102" fmla="*/ 5943601 w 12192000"/>
              <a:gd name="connsiteY102" fmla="*/ 2137719 h 3482342"/>
              <a:gd name="connsiteX103" fmla="*/ 5898141 w 12192000"/>
              <a:gd name="connsiteY103" fmla="*/ 2144806 h 3482342"/>
              <a:gd name="connsiteX104" fmla="*/ 5855337 w 12192000"/>
              <a:gd name="connsiteY104" fmla="*/ 2137719 h 3482342"/>
              <a:gd name="connsiteX105" fmla="*/ 5817682 w 12192000"/>
              <a:gd name="connsiteY105" fmla="*/ 2157358 h 3482342"/>
              <a:gd name="connsiteX106" fmla="*/ 5735300 w 12192000"/>
              <a:gd name="connsiteY106" fmla="*/ 2158902 h 3482342"/>
              <a:gd name="connsiteX107" fmla="*/ 5591469 w 12192000"/>
              <a:gd name="connsiteY107" fmla="*/ 2178389 h 3482342"/>
              <a:gd name="connsiteX108" fmla="*/ 5505818 w 12192000"/>
              <a:gd name="connsiteY108" fmla="*/ 2194207 h 3482342"/>
              <a:gd name="connsiteX109" fmla="*/ 5452860 w 12192000"/>
              <a:gd name="connsiteY109" fmla="*/ 2180085 h 3482342"/>
              <a:gd name="connsiteX110" fmla="*/ 5414282 w 12192000"/>
              <a:gd name="connsiteY110" fmla="*/ 2183070 h 3482342"/>
              <a:gd name="connsiteX111" fmla="*/ 5368369 w 12192000"/>
              <a:gd name="connsiteY111" fmla="*/ 2204272 h 3482342"/>
              <a:gd name="connsiteX112" fmla="*/ 5336354 w 12192000"/>
              <a:gd name="connsiteY112" fmla="*/ 2218920 h 3482342"/>
              <a:gd name="connsiteX113" fmla="*/ 5291263 w 12192000"/>
              <a:gd name="connsiteY113" fmla="*/ 2239182 h 3482342"/>
              <a:gd name="connsiteX114" fmla="*/ 5255152 w 12192000"/>
              <a:gd name="connsiteY114" fmla="*/ 2247164 h 3482342"/>
              <a:gd name="connsiteX115" fmla="*/ 5233796 w 12192000"/>
              <a:gd name="connsiteY115" fmla="*/ 2268260 h 3482342"/>
              <a:gd name="connsiteX116" fmla="*/ 5212786 w 12192000"/>
              <a:gd name="connsiteY116" fmla="*/ 2296592 h 3482342"/>
              <a:gd name="connsiteX117" fmla="*/ 5173523 w 12192000"/>
              <a:gd name="connsiteY117" fmla="*/ 2309057 h 3482342"/>
              <a:gd name="connsiteX118" fmla="*/ 5123830 w 12192000"/>
              <a:gd name="connsiteY118" fmla="*/ 2307070 h 3482342"/>
              <a:gd name="connsiteX119" fmla="*/ 5065426 w 12192000"/>
              <a:gd name="connsiteY119" fmla="*/ 2324076 h 3482342"/>
              <a:gd name="connsiteX120" fmla="*/ 4975908 w 12192000"/>
              <a:gd name="connsiteY120" fmla="*/ 2364128 h 3482342"/>
              <a:gd name="connsiteX121" fmla="*/ 4913723 w 12192000"/>
              <a:gd name="connsiteY121" fmla="*/ 2385265 h 3482342"/>
              <a:gd name="connsiteX122" fmla="*/ 4746485 w 12192000"/>
              <a:gd name="connsiteY122" fmla="*/ 2451769 h 3482342"/>
              <a:gd name="connsiteX123" fmla="*/ 4681588 w 12192000"/>
              <a:gd name="connsiteY123" fmla="*/ 2467494 h 3482342"/>
              <a:gd name="connsiteX124" fmla="*/ 1783655 w 12192000"/>
              <a:gd name="connsiteY124" fmla="*/ 3163860 h 3482342"/>
              <a:gd name="connsiteX125" fmla="*/ 1325955 w 12192000"/>
              <a:gd name="connsiteY125" fmla="*/ 3176692 h 3482342"/>
              <a:gd name="connsiteX126" fmla="*/ 1190384 w 12192000"/>
              <a:gd name="connsiteY126" fmla="*/ 3203504 h 3482342"/>
              <a:gd name="connsiteX127" fmla="*/ 1094537 w 12192000"/>
              <a:gd name="connsiteY127" fmla="*/ 3229469 h 3482342"/>
              <a:gd name="connsiteX128" fmla="*/ 779276 w 12192000"/>
              <a:gd name="connsiteY128" fmla="*/ 3327290 h 3482342"/>
              <a:gd name="connsiteX129" fmla="*/ 600378 w 12192000"/>
              <a:gd name="connsiteY129" fmla="*/ 3335250 h 3482342"/>
              <a:gd name="connsiteX130" fmla="*/ 493457 w 12192000"/>
              <a:gd name="connsiteY130" fmla="*/ 3365044 h 3482342"/>
              <a:gd name="connsiteX131" fmla="*/ 349402 w 12192000"/>
              <a:gd name="connsiteY131" fmla="*/ 3380897 h 3482342"/>
              <a:gd name="connsiteX132" fmla="*/ 192183 w 12192000"/>
              <a:gd name="connsiteY132" fmla="*/ 3460075 h 3482342"/>
              <a:gd name="connsiteX133" fmla="*/ 46713 w 12192000"/>
              <a:gd name="connsiteY133" fmla="*/ 3462986 h 3482342"/>
              <a:gd name="connsiteX134" fmla="*/ 2765 w 12192000"/>
              <a:gd name="connsiteY134" fmla="*/ 3480770 h 3482342"/>
              <a:gd name="connsiteX135" fmla="*/ 0 w 12192000"/>
              <a:gd name="connsiteY135" fmla="*/ 3482342 h 3482342"/>
              <a:gd name="connsiteX136" fmla="*/ 0 w 12192000"/>
              <a:gd name="connsiteY13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7717 w 12192000"/>
              <a:gd name="connsiteY14" fmla="*/ 746701 h 3482342"/>
              <a:gd name="connsiteX15" fmla="*/ 11656818 w 12192000"/>
              <a:gd name="connsiteY15" fmla="*/ 769062 h 3482342"/>
              <a:gd name="connsiteX16" fmla="*/ 11601229 w 12192000"/>
              <a:gd name="connsiteY16" fmla="*/ 785537 h 3482342"/>
              <a:gd name="connsiteX17" fmla="*/ 11501920 w 12192000"/>
              <a:gd name="connsiteY17" fmla="*/ 813109 h 3482342"/>
              <a:gd name="connsiteX18" fmla="*/ 11405286 w 12192000"/>
              <a:gd name="connsiteY18" fmla="*/ 849086 h 3482342"/>
              <a:gd name="connsiteX19" fmla="*/ 11338523 w 12192000"/>
              <a:gd name="connsiteY19" fmla="*/ 852810 h 3482342"/>
              <a:gd name="connsiteX20" fmla="*/ 11313493 w 12192000"/>
              <a:gd name="connsiteY20" fmla="*/ 880860 h 3482342"/>
              <a:gd name="connsiteX21" fmla="*/ 11228040 w 12192000"/>
              <a:gd name="connsiteY21" fmla="*/ 958953 h 3482342"/>
              <a:gd name="connsiteX22" fmla="*/ 11196987 w 12192000"/>
              <a:gd name="connsiteY22" fmla="*/ 1000897 h 3482342"/>
              <a:gd name="connsiteX23" fmla="*/ 11193568 w 12192000"/>
              <a:gd name="connsiteY23" fmla="*/ 1039464 h 3482342"/>
              <a:gd name="connsiteX24" fmla="*/ 11175804 w 12192000"/>
              <a:gd name="connsiteY24" fmla="*/ 1067977 h 3482342"/>
              <a:gd name="connsiteX25" fmla="*/ 11133438 w 12192000"/>
              <a:gd name="connsiteY25" fmla="*/ 1106812 h 3482342"/>
              <a:gd name="connsiteX26" fmla="*/ 11120819 w 12192000"/>
              <a:gd name="connsiteY26" fmla="*/ 1126133 h 3482342"/>
              <a:gd name="connsiteX27" fmla="*/ 11071654 w 12192000"/>
              <a:gd name="connsiteY27" fmla="*/ 1177422 h 3482342"/>
              <a:gd name="connsiteX28" fmla="*/ 11028687 w 12192000"/>
              <a:gd name="connsiteY28" fmla="*/ 1199018 h 3482342"/>
              <a:gd name="connsiteX29" fmla="*/ 10974565 w 12192000"/>
              <a:gd name="connsiteY29" fmla="*/ 1226849 h 3482342"/>
              <a:gd name="connsiteX30" fmla="*/ 10960443 w 12192000"/>
              <a:gd name="connsiteY30" fmla="*/ 1244502 h 3482342"/>
              <a:gd name="connsiteX31" fmla="*/ 10879242 w 12192000"/>
              <a:gd name="connsiteY31" fmla="*/ 1269215 h 3482342"/>
              <a:gd name="connsiteX32" fmla="*/ 10850998 w 12192000"/>
              <a:gd name="connsiteY32" fmla="*/ 1269215 h 3482342"/>
              <a:gd name="connsiteX33" fmla="*/ 10815658 w 12192000"/>
              <a:gd name="connsiteY33" fmla="*/ 1287849 h 3482342"/>
              <a:gd name="connsiteX34" fmla="*/ 10723900 w 12192000"/>
              <a:gd name="connsiteY34" fmla="*/ 1318642 h 3482342"/>
              <a:gd name="connsiteX35" fmla="*/ 10699186 w 12192000"/>
              <a:gd name="connsiteY35" fmla="*/ 1322173 h 3482342"/>
              <a:gd name="connsiteX36" fmla="*/ 10676375 w 12192000"/>
              <a:gd name="connsiteY36" fmla="*/ 1342640 h 3482342"/>
              <a:gd name="connsiteX37" fmla="*/ 10636304 w 12192000"/>
              <a:gd name="connsiteY37" fmla="*/ 1342641 h 3482342"/>
              <a:gd name="connsiteX38" fmla="*/ 10603863 w 12192000"/>
              <a:gd name="connsiteY38" fmla="*/ 1346886 h 3482342"/>
              <a:gd name="connsiteX39" fmla="*/ 10573203 w 12192000"/>
              <a:gd name="connsiteY39" fmla="*/ 1351996 h 3482342"/>
              <a:gd name="connsiteX40" fmla="*/ 10547375 w 12192000"/>
              <a:gd name="connsiteY40" fmla="*/ 1375130 h 3482342"/>
              <a:gd name="connsiteX41" fmla="*/ 10513263 w 12192000"/>
              <a:gd name="connsiteY41" fmla="*/ 1371939 h 3482342"/>
              <a:gd name="connsiteX42" fmla="*/ 10487356 w 12192000"/>
              <a:gd name="connsiteY42" fmla="*/ 1385722 h 3482342"/>
              <a:gd name="connsiteX43" fmla="*/ 10464012 w 12192000"/>
              <a:gd name="connsiteY43" fmla="*/ 1391778 h 3482342"/>
              <a:gd name="connsiteX44" fmla="*/ 10439694 w 12192000"/>
              <a:gd name="connsiteY44" fmla="*/ 1406905 h 3482342"/>
              <a:gd name="connsiteX45" fmla="*/ 10405409 w 12192000"/>
              <a:gd name="connsiteY45" fmla="*/ 1422789 h 3482342"/>
              <a:gd name="connsiteX46" fmla="*/ 10370530 w 12192000"/>
              <a:gd name="connsiteY46" fmla="*/ 1441596 h 3482342"/>
              <a:gd name="connsiteX47" fmla="*/ 10300239 w 12192000"/>
              <a:gd name="connsiteY47" fmla="*/ 1456332 h 3482342"/>
              <a:gd name="connsiteX48" fmla="*/ 10264922 w 12192000"/>
              <a:gd name="connsiteY48" fmla="*/ 1472107 h 3482342"/>
              <a:gd name="connsiteX49" fmla="*/ 10229629 w 12192000"/>
              <a:gd name="connsiteY49" fmla="*/ 1470454 h 3482342"/>
              <a:gd name="connsiteX50" fmla="*/ 10201385 w 12192000"/>
              <a:gd name="connsiteY50" fmla="*/ 1477515 h 3482342"/>
              <a:gd name="connsiteX51" fmla="*/ 10151958 w 12192000"/>
              <a:gd name="connsiteY51" fmla="*/ 1477515 h 3482342"/>
              <a:gd name="connsiteX52" fmla="*/ 10120184 w 12192000"/>
              <a:gd name="connsiteY52" fmla="*/ 1466924 h 3482342"/>
              <a:gd name="connsiteX53" fmla="*/ 10081348 w 12192000"/>
              <a:gd name="connsiteY53" fmla="*/ 1481046 h 3482342"/>
              <a:gd name="connsiteX54" fmla="*/ 10058690 w 12192000"/>
              <a:gd name="connsiteY54" fmla="*/ 1474888 h 3482342"/>
              <a:gd name="connsiteX55" fmla="*/ 10004424 w 12192000"/>
              <a:gd name="connsiteY55" fmla="*/ 1489801 h 3482342"/>
              <a:gd name="connsiteX56" fmla="*/ 9999951 w 12192000"/>
              <a:gd name="connsiteY56" fmla="*/ 1499127 h 3482342"/>
              <a:gd name="connsiteX57" fmla="*/ 9845462 w 12192000"/>
              <a:gd name="connsiteY57" fmla="*/ 1548192 h 3482342"/>
              <a:gd name="connsiteX58" fmla="*/ 9736156 w 12192000"/>
              <a:gd name="connsiteY58" fmla="*/ 1581928 h 3482342"/>
              <a:gd name="connsiteX59" fmla="*/ 9693355 w 12192000"/>
              <a:gd name="connsiteY59" fmla="*/ 1602632 h 3482342"/>
              <a:gd name="connsiteX60" fmla="*/ 9664242 w 12192000"/>
              <a:gd name="connsiteY60" fmla="*/ 1622075 h 3482342"/>
              <a:gd name="connsiteX61" fmla="*/ 9579195 w 12192000"/>
              <a:gd name="connsiteY61" fmla="*/ 1648017 h 3482342"/>
              <a:gd name="connsiteX62" fmla="*/ 9433652 w 12192000"/>
              <a:gd name="connsiteY62" fmla="*/ 1681174 h 3482342"/>
              <a:gd name="connsiteX63" fmla="*/ 9403775 w 12192000"/>
              <a:gd name="connsiteY63" fmla="*/ 1690403 h 3482342"/>
              <a:gd name="connsiteX64" fmla="*/ 9382503 w 12192000"/>
              <a:gd name="connsiteY64" fmla="*/ 1706957 h 3482342"/>
              <a:gd name="connsiteX65" fmla="*/ 9381410 w 12192000"/>
              <a:gd name="connsiteY65" fmla="*/ 1718312 h 3482342"/>
              <a:gd name="connsiteX66" fmla="*/ 9365685 w 12192000"/>
              <a:gd name="connsiteY66" fmla="*/ 1724772 h 3482342"/>
              <a:gd name="connsiteX67" fmla="*/ 9278020 w 12192000"/>
              <a:gd name="connsiteY67" fmla="*/ 1741161 h 3482342"/>
              <a:gd name="connsiteX68" fmla="*/ 9217145 w 12192000"/>
              <a:gd name="connsiteY68" fmla="*/ 1771195 h 3482342"/>
              <a:gd name="connsiteX69" fmla="*/ 8955875 w 12192000"/>
              <a:gd name="connsiteY69" fmla="*/ 1796806 h 3482342"/>
              <a:gd name="connsiteX70" fmla="*/ 8648415 w 12192000"/>
              <a:gd name="connsiteY70" fmla="*/ 1878623 h 3482342"/>
              <a:gd name="connsiteX71" fmla="*/ 8538519 w 12192000"/>
              <a:gd name="connsiteY71" fmla="*/ 1894114 h 3482342"/>
              <a:gd name="connsiteX72" fmla="*/ 8506541 w 12192000"/>
              <a:gd name="connsiteY72" fmla="*/ 1905955 h 3482342"/>
              <a:gd name="connsiteX73" fmla="*/ 8236214 w 12192000"/>
              <a:gd name="connsiteY73" fmla="*/ 1909725 h 3482342"/>
              <a:gd name="connsiteX74" fmla="*/ 8132104 w 12192000"/>
              <a:gd name="connsiteY74" fmla="*/ 1895727 h 3482342"/>
              <a:gd name="connsiteX75" fmla="*/ 7918078 w 12192000"/>
              <a:gd name="connsiteY75" fmla="*/ 1862668 h 3482342"/>
              <a:gd name="connsiteX76" fmla="*/ 7817899 w 12192000"/>
              <a:gd name="connsiteY76" fmla="*/ 1862176 h 3482342"/>
              <a:gd name="connsiteX77" fmla="*/ 7768994 w 12192000"/>
              <a:gd name="connsiteY77" fmla="*/ 1855721 h 3482342"/>
              <a:gd name="connsiteX78" fmla="*/ 7618027 w 12192000"/>
              <a:gd name="connsiteY78" fmla="*/ 1830959 h 3482342"/>
              <a:gd name="connsiteX79" fmla="*/ 7449425 w 12192000"/>
              <a:gd name="connsiteY79" fmla="*/ 1810910 h 3482342"/>
              <a:gd name="connsiteX80" fmla="*/ 7342915 w 12192000"/>
              <a:gd name="connsiteY80" fmla="*/ 1819827 h 3482342"/>
              <a:gd name="connsiteX81" fmla="*/ 7255191 w 12192000"/>
              <a:gd name="connsiteY81" fmla="*/ 1834354 h 3482342"/>
              <a:gd name="connsiteX82" fmla="*/ 7131205 w 12192000"/>
              <a:gd name="connsiteY82" fmla="*/ 1845557 h 3482342"/>
              <a:gd name="connsiteX83" fmla="*/ 6941837 w 12192000"/>
              <a:gd name="connsiteY83" fmla="*/ 1840640 h 3482342"/>
              <a:gd name="connsiteX84" fmla="*/ 6837145 w 12192000"/>
              <a:gd name="connsiteY84" fmla="*/ 1870724 h 3482342"/>
              <a:gd name="connsiteX85" fmla="*/ 6753991 w 12192000"/>
              <a:gd name="connsiteY85" fmla="*/ 1860969 h 3482342"/>
              <a:gd name="connsiteX86" fmla="*/ 6727754 w 12192000"/>
              <a:gd name="connsiteY86" fmla="*/ 1882372 h 3482342"/>
              <a:gd name="connsiteX87" fmla="*/ 6723371 w 12192000"/>
              <a:gd name="connsiteY87" fmla="*/ 1886494 h 3482342"/>
              <a:gd name="connsiteX88" fmla="*/ 6702779 w 12192000"/>
              <a:gd name="connsiteY88" fmla="*/ 1893601 h 3482342"/>
              <a:gd name="connsiteX89" fmla="*/ 6686657 w 12192000"/>
              <a:gd name="connsiteY89" fmla="*/ 1907344 h 3482342"/>
              <a:gd name="connsiteX90" fmla="*/ 6651330 w 12192000"/>
              <a:gd name="connsiteY90" fmla="*/ 1922921 h 3482342"/>
              <a:gd name="connsiteX91" fmla="*/ 6622958 w 12192000"/>
              <a:gd name="connsiteY91" fmla="*/ 1936255 h 3482342"/>
              <a:gd name="connsiteX92" fmla="*/ 6522602 w 12192000"/>
              <a:gd name="connsiteY92" fmla="*/ 1954133 h 3482342"/>
              <a:gd name="connsiteX93" fmla="*/ 6444344 w 12192000"/>
              <a:gd name="connsiteY93" fmla="*/ 1969663 h 3482342"/>
              <a:gd name="connsiteX94" fmla="*/ 6409626 w 12192000"/>
              <a:gd name="connsiteY94" fmla="*/ 1978846 h 3482342"/>
              <a:gd name="connsiteX95" fmla="*/ 6333446 w 12192000"/>
              <a:gd name="connsiteY95" fmla="*/ 1997163 h 3482342"/>
              <a:gd name="connsiteX96" fmla="*/ 6294933 w 12192000"/>
              <a:gd name="connsiteY96" fmla="*/ 2019412 h 3482342"/>
              <a:gd name="connsiteX97" fmla="*/ 6238719 w 12192000"/>
              <a:gd name="connsiteY97" fmla="*/ 2042547 h 3482342"/>
              <a:gd name="connsiteX98" fmla="*/ 6187205 w 12192000"/>
              <a:gd name="connsiteY98" fmla="*/ 2060048 h 3482342"/>
              <a:gd name="connsiteX99" fmla="*/ 6138780 w 12192000"/>
              <a:gd name="connsiteY99" fmla="*/ 2081918 h 3482342"/>
              <a:gd name="connsiteX100" fmla="*/ 6120125 w 12192000"/>
              <a:gd name="connsiteY100" fmla="*/ 2109475 h 3482342"/>
              <a:gd name="connsiteX101" fmla="*/ 6056576 w 12192000"/>
              <a:gd name="connsiteY101" fmla="*/ 2120066 h 3482342"/>
              <a:gd name="connsiteX102" fmla="*/ 5993794 w 12192000"/>
              <a:gd name="connsiteY102" fmla="*/ 2122569 h 3482342"/>
              <a:gd name="connsiteX103" fmla="*/ 5943601 w 12192000"/>
              <a:gd name="connsiteY103" fmla="*/ 2137719 h 3482342"/>
              <a:gd name="connsiteX104" fmla="*/ 5898141 w 12192000"/>
              <a:gd name="connsiteY104" fmla="*/ 2144806 h 3482342"/>
              <a:gd name="connsiteX105" fmla="*/ 5855337 w 12192000"/>
              <a:gd name="connsiteY105" fmla="*/ 2137719 h 3482342"/>
              <a:gd name="connsiteX106" fmla="*/ 5817682 w 12192000"/>
              <a:gd name="connsiteY106" fmla="*/ 2157358 h 3482342"/>
              <a:gd name="connsiteX107" fmla="*/ 5735300 w 12192000"/>
              <a:gd name="connsiteY107" fmla="*/ 2158902 h 3482342"/>
              <a:gd name="connsiteX108" fmla="*/ 5591469 w 12192000"/>
              <a:gd name="connsiteY108" fmla="*/ 2178389 h 3482342"/>
              <a:gd name="connsiteX109" fmla="*/ 5505818 w 12192000"/>
              <a:gd name="connsiteY109" fmla="*/ 2194207 h 3482342"/>
              <a:gd name="connsiteX110" fmla="*/ 5452860 w 12192000"/>
              <a:gd name="connsiteY110" fmla="*/ 2180085 h 3482342"/>
              <a:gd name="connsiteX111" fmla="*/ 5414282 w 12192000"/>
              <a:gd name="connsiteY111" fmla="*/ 2183070 h 3482342"/>
              <a:gd name="connsiteX112" fmla="*/ 5368369 w 12192000"/>
              <a:gd name="connsiteY112" fmla="*/ 2204272 h 3482342"/>
              <a:gd name="connsiteX113" fmla="*/ 5336354 w 12192000"/>
              <a:gd name="connsiteY113" fmla="*/ 2218920 h 3482342"/>
              <a:gd name="connsiteX114" fmla="*/ 5291263 w 12192000"/>
              <a:gd name="connsiteY114" fmla="*/ 2239182 h 3482342"/>
              <a:gd name="connsiteX115" fmla="*/ 5255152 w 12192000"/>
              <a:gd name="connsiteY115" fmla="*/ 2247164 h 3482342"/>
              <a:gd name="connsiteX116" fmla="*/ 5233796 w 12192000"/>
              <a:gd name="connsiteY116" fmla="*/ 2268260 h 3482342"/>
              <a:gd name="connsiteX117" fmla="*/ 5212786 w 12192000"/>
              <a:gd name="connsiteY117" fmla="*/ 2296592 h 3482342"/>
              <a:gd name="connsiteX118" fmla="*/ 5173523 w 12192000"/>
              <a:gd name="connsiteY118" fmla="*/ 2309057 h 3482342"/>
              <a:gd name="connsiteX119" fmla="*/ 5123830 w 12192000"/>
              <a:gd name="connsiteY119" fmla="*/ 2307070 h 3482342"/>
              <a:gd name="connsiteX120" fmla="*/ 5065426 w 12192000"/>
              <a:gd name="connsiteY120" fmla="*/ 2324076 h 3482342"/>
              <a:gd name="connsiteX121" fmla="*/ 4975908 w 12192000"/>
              <a:gd name="connsiteY121" fmla="*/ 2364128 h 3482342"/>
              <a:gd name="connsiteX122" fmla="*/ 4913723 w 12192000"/>
              <a:gd name="connsiteY122" fmla="*/ 2385265 h 3482342"/>
              <a:gd name="connsiteX123" fmla="*/ 4746485 w 12192000"/>
              <a:gd name="connsiteY123" fmla="*/ 2451769 h 3482342"/>
              <a:gd name="connsiteX124" fmla="*/ 4681588 w 12192000"/>
              <a:gd name="connsiteY124" fmla="*/ 2467494 h 3482342"/>
              <a:gd name="connsiteX125" fmla="*/ 1783655 w 12192000"/>
              <a:gd name="connsiteY125" fmla="*/ 3163860 h 3482342"/>
              <a:gd name="connsiteX126" fmla="*/ 1325955 w 12192000"/>
              <a:gd name="connsiteY126" fmla="*/ 3176692 h 3482342"/>
              <a:gd name="connsiteX127" fmla="*/ 1190384 w 12192000"/>
              <a:gd name="connsiteY127" fmla="*/ 3203504 h 3482342"/>
              <a:gd name="connsiteX128" fmla="*/ 1094537 w 12192000"/>
              <a:gd name="connsiteY128" fmla="*/ 3229469 h 3482342"/>
              <a:gd name="connsiteX129" fmla="*/ 779276 w 12192000"/>
              <a:gd name="connsiteY129" fmla="*/ 3327290 h 3482342"/>
              <a:gd name="connsiteX130" fmla="*/ 600378 w 12192000"/>
              <a:gd name="connsiteY130" fmla="*/ 3335250 h 3482342"/>
              <a:gd name="connsiteX131" fmla="*/ 493457 w 12192000"/>
              <a:gd name="connsiteY131" fmla="*/ 3365044 h 3482342"/>
              <a:gd name="connsiteX132" fmla="*/ 349402 w 12192000"/>
              <a:gd name="connsiteY132" fmla="*/ 3380897 h 3482342"/>
              <a:gd name="connsiteX133" fmla="*/ 192183 w 12192000"/>
              <a:gd name="connsiteY133" fmla="*/ 3460075 h 3482342"/>
              <a:gd name="connsiteX134" fmla="*/ 46713 w 12192000"/>
              <a:gd name="connsiteY134" fmla="*/ 3462986 h 3482342"/>
              <a:gd name="connsiteX135" fmla="*/ 2765 w 12192000"/>
              <a:gd name="connsiteY135" fmla="*/ 3480770 h 3482342"/>
              <a:gd name="connsiteX136" fmla="*/ 0 w 12192000"/>
              <a:gd name="connsiteY136" fmla="*/ 3482342 h 3482342"/>
              <a:gd name="connsiteX137" fmla="*/ 0 w 12192000"/>
              <a:gd name="connsiteY13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13493 w 12192000"/>
              <a:gd name="connsiteY21" fmla="*/ 880860 h 3482342"/>
              <a:gd name="connsiteX22" fmla="*/ 11228040 w 12192000"/>
              <a:gd name="connsiteY22" fmla="*/ 958953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96592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28040 w 12192000"/>
              <a:gd name="connsiteY22" fmla="*/ 958953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96592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96592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88263 w 12192000"/>
              <a:gd name="connsiteY135" fmla="*/ 3479310 h 3482342"/>
              <a:gd name="connsiteX136" fmla="*/ 46713 w 12192000"/>
              <a:gd name="connsiteY136" fmla="*/ 3462986 h 3482342"/>
              <a:gd name="connsiteX137" fmla="*/ 2765 w 12192000"/>
              <a:gd name="connsiteY137" fmla="*/ 3480770 h 3482342"/>
              <a:gd name="connsiteX138" fmla="*/ 0 w 12192000"/>
              <a:gd name="connsiteY138" fmla="*/ 3482342 h 3482342"/>
              <a:gd name="connsiteX139" fmla="*/ 0 w 12192000"/>
              <a:gd name="connsiteY13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88263 w 12192000"/>
              <a:gd name="connsiteY135" fmla="*/ 3479310 h 3482342"/>
              <a:gd name="connsiteX136" fmla="*/ 46713 w 12192000"/>
              <a:gd name="connsiteY136" fmla="*/ 3462986 h 3482342"/>
              <a:gd name="connsiteX137" fmla="*/ 2765 w 12192000"/>
              <a:gd name="connsiteY137" fmla="*/ 3480770 h 3482342"/>
              <a:gd name="connsiteX138" fmla="*/ 0 w 12192000"/>
              <a:gd name="connsiteY138" fmla="*/ 3482342 h 3482342"/>
              <a:gd name="connsiteX139" fmla="*/ 0 w 12192000"/>
              <a:gd name="connsiteY13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225952 w 12192000"/>
              <a:gd name="connsiteY134" fmla="*/ 3426352 h 3482342"/>
              <a:gd name="connsiteX135" fmla="*/ 192183 w 12192000"/>
              <a:gd name="connsiteY135" fmla="*/ 3460075 h 3482342"/>
              <a:gd name="connsiteX136" fmla="*/ 88263 w 12192000"/>
              <a:gd name="connsiteY136" fmla="*/ 3479310 h 3482342"/>
              <a:gd name="connsiteX137" fmla="*/ 46713 w 12192000"/>
              <a:gd name="connsiteY137" fmla="*/ 3462986 h 3482342"/>
              <a:gd name="connsiteX138" fmla="*/ 2765 w 12192000"/>
              <a:gd name="connsiteY138" fmla="*/ 3480770 h 3482342"/>
              <a:gd name="connsiteX139" fmla="*/ 0 w 12192000"/>
              <a:gd name="connsiteY139" fmla="*/ 3482342 h 3482342"/>
              <a:gd name="connsiteX140" fmla="*/ 0 w 12192000"/>
              <a:gd name="connsiteY14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225952 w 12192000"/>
              <a:gd name="connsiteY134" fmla="*/ 3426352 h 3482342"/>
              <a:gd name="connsiteX135" fmla="*/ 171000 w 12192000"/>
              <a:gd name="connsiteY135" fmla="*/ 3438892 h 3482342"/>
              <a:gd name="connsiteX136" fmla="*/ 88263 w 12192000"/>
              <a:gd name="connsiteY136" fmla="*/ 3479310 h 3482342"/>
              <a:gd name="connsiteX137" fmla="*/ 46713 w 12192000"/>
              <a:gd name="connsiteY137" fmla="*/ 3462986 h 3482342"/>
              <a:gd name="connsiteX138" fmla="*/ 2765 w 12192000"/>
              <a:gd name="connsiteY138" fmla="*/ 3480770 h 3482342"/>
              <a:gd name="connsiteX139" fmla="*/ 0 w 12192000"/>
              <a:gd name="connsiteY139" fmla="*/ 3482342 h 3482342"/>
              <a:gd name="connsiteX140" fmla="*/ 0 w 12192000"/>
              <a:gd name="connsiteY14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225952 w 12192000"/>
              <a:gd name="connsiteY134" fmla="*/ 3426352 h 3482342"/>
              <a:gd name="connsiteX135" fmla="*/ 171000 w 12192000"/>
              <a:gd name="connsiteY135" fmla="*/ 3438892 h 3482342"/>
              <a:gd name="connsiteX136" fmla="*/ 88263 w 12192000"/>
              <a:gd name="connsiteY136" fmla="*/ 3479310 h 3482342"/>
              <a:gd name="connsiteX137" fmla="*/ 46713 w 12192000"/>
              <a:gd name="connsiteY137" fmla="*/ 3462986 h 3482342"/>
              <a:gd name="connsiteX138" fmla="*/ 2765 w 12192000"/>
              <a:gd name="connsiteY138" fmla="*/ 3480770 h 3482342"/>
              <a:gd name="connsiteX139" fmla="*/ 0 w 12192000"/>
              <a:gd name="connsiteY139" fmla="*/ 3482342 h 3482342"/>
              <a:gd name="connsiteX140" fmla="*/ 0 w 12192000"/>
              <a:gd name="connsiteY14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416599 w 12192000"/>
              <a:gd name="connsiteY133" fmla="*/ 3387517 h 3482342"/>
              <a:gd name="connsiteX134" fmla="*/ 349402 w 12192000"/>
              <a:gd name="connsiteY134" fmla="*/ 3380897 h 3482342"/>
              <a:gd name="connsiteX135" fmla="*/ 225952 w 12192000"/>
              <a:gd name="connsiteY135" fmla="*/ 3426352 h 3482342"/>
              <a:gd name="connsiteX136" fmla="*/ 171000 w 12192000"/>
              <a:gd name="connsiteY136" fmla="*/ 3438892 h 3482342"/>
              <a:gd name="connsiteX137" fmla="*/ 88263 w 12192000"/>
              <a:gd name="connsiteY137" fmla="*/ 3479310 h 3482342"/>
              <a:gd name="connsiteX138" fmla="*/ 46713 w 12192000"/>
              <a:gd name="connsiteY138" fmla="*/ 3462986 h 3482342"/>
              <a:gd name="connsiteX139" fmla="*/ 2765 w 12192000"/>
              <a:gd name="connsiteY139" fmla="*/ 3480770 h 3482342"/>
              <a:gd name="connsiteX140" fmla="*/ 0 w 12192000"/>
              <a:gd name="connsiteY140" fmla="*/ 3482342 h 3482342"/>
              <a:gd name="connsiteX141" fmla="*/ 0 w 12192000"/>
              <a:gd name="connsiteY14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779276 w 12192000"/>
              <a:gd name="connsiteY131" fmla="*/ 3327290 h 3482342"/>
              <a:gd name="connsiteX132" fmla="*/ 600378 w 12192000"/>
              <a:gd name="connsiteY132" fmla="*/ 3335250 h 3482342"/>
              <a:gd name="connsiteX133" fmla="*/ 493457 w 12192000"/>
              <a:gd name="connsiteY133" fmla="*/ 3365044 h 3482342"/>
              <a:gd name="connsiteX134" fmla="*/ 416599 w 12192000"/>
              <a:gd name="connsiteY134" fmla="*/ 3387517 h 3482342"/>
              <a:gd name="connsiteX135" fmla="*/ 349402 w 12192000"/>
              <a:gd name="connsiteY135" fmla="*/ 3380897 h 3482342"/>
              <a:gd name="connsiteX136" fmla="*/ 225952 w 12192000"/>
              <a:gd name="connsiteY136" fmla="*/ 3426352 h 3482342"/>
              <a:gd name="connsiteX137" fmla="*/ 171000 w 12192000"/>
              <a:gd name="connsiteY137" fmla="*/ 3438892 h 3482342"/>
              <a:gd name="connsiteX138" fmla="*/ 88263 w 12192000"/>
              <a:gd name="connsiteY138" fmla="*/ 3479310 h 3482342"/>
              <a:gd name="connsiteX139" fmla="*/ 46713 w 12192000"/>
              <a:gd name="connsiteY139" fmla="*/ 3462986 h 3482342"/>
              <a:gd name="connsiteX140" fmla="*/ 2765 w 12192000"/>
              <a:gd name="connsiteY140" fmla="*/ 3480770 h 3482342"/>
              <a:gd name="connsiteX141" fmla="*/ 0 w 12192000"/>
              <a:gd name="connsiteY141" fmla="*/ 3482342 h 3482342"/>
              <a:gd name="connsiteX142" fmla="*/ 0 w 12192000"/>
              <a:gd name="connsiteY14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779276 w 12192000"/>
              <a:gd name="connsiteY131" fmla="*/ 3327290 h 3482342"/>
              <a:gd name="connsiteX132" fmla="*/ 600378 w 12192000"/>
              <a:gd name="connsiteY132" fmla="*/ 3335250 h 3482342"/>
              <a:gd name="connsiteX133" fmla="*/ 493457 w 12192000"/>
              <a:gd name="connsiteY133" fmla="*/ 3365044 h 3482342"/>
              <a:gd name="connsiteX134" fmla="*/ 416599 w 12192000"/>
              <a:gd name="connsiteY134" fmla="*/ 3387517 h 3482342"/>
              <a:gd name="connsiteX135" fmla="*/ 349402 w 12192000"/>
              <a:gd name="connsiteY135" fmla="*/ 3380897 h 3482342"/>
              <a:gd name="connsiteX136" fmla="*/ 225952 w 12192000"/>
              <a:gd name="connsiteY136" fmla="*/ 3426352 h 3482342"/>
              <a:gd name="connsiteX137" fmla="*/ 171000 w 12192000"/>
              <a:gd name="connsiteY137" fmla="*/ 3438892 h 3482342"/>
              <a:gd name="connsiteX138" fmla="*/ 88263 w 12192000"/>
              <a:gd name="connsiteY138" fmla="*/ 3479310 h 3482342"/>
              <a:gd name="connsiteX139" fmla="*/ 46713 w 12192000"/>
              <a:gd name="connsiteY139" fmla="*/ 3462986 h 3482342"/>
              <a:gd name="connsiteX140" fmla="*/ 2765 w 12192000"/>
              <a:gd name="connsiteY140" fmla="*/ 3480770 h 3482342"/>
              <a:gd name="connsiteX141" fmla="*/ 0 w 12192000"/>
              <a:gd name="connsiteY141" fmla="*/ 3482342 h 3482342"/>
              <a:gd name="connsiteX142" fmla="*/ 0 w 12192000"/>
              <a:gd name="connsiteY14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779276 w 12192000"/>
              <a:gd name="connsiteY131" fmla="*/ 3327290 h 3482342"/>
              <a:gd name="connsiteX132" fmla="*/ 600378 w 12192000"/>
              <a:gd name="connsiteY132" fmla="*/ 3335250 h 3482342"/>
              <a:gd name="connsiteX133" fmla="*/ 493457 w 12192000"/>
              <a:gd name="connsiteY133" fmla="*/ 3365044 h 3482342"/>
              <a:gd name="connsiteX134" fmla="*/ 416599 w 12192000"/>
              <a:gd name="connsiteY134" fmla="*/ 3387517 h 3482342"/>
              <a:gd name="connsiteX135" fmla="*/ 349402 w 12192000"/>
              <a:gd name="connsiteY135" fmla="*/ 3380897 h 3482342"/>
              <a:gd name="connsiteX136" fmla="*/ 225952 w 12192000"/>
              <a:gd name="connsiteY136" fmla="*/ 3426352 h 3482342"/>
              <a:gd name="connsiteX137" fmla="*/ 171000 w 12192000"/>
              <a:gd name="connsiteY137" fmla="*/ 3438892 h 3482342"/>
              <a:gd name="connsiteX138" fmla="*/ 88263 w 12192000"/>
              <a:gd name="connsiteY138" fmla="*/ 3479310 h 3482342"/>
              <a:gd name="connsiteX139" fmla="*/ 46713 w 12192000"/>
              <a:gd name="connsiteY139" fmla="*/ 3462986 h 3482342"/>
              <a:gd name="connsiteX140" fmla="*/ 2765 w 12192000"/>
              <a:gd name="connsiteY140" fmla="*/ 3480770 h 3482342"/>
              <a:gd name="connsiteX141" fmla="*/ 0 w 12192000"/>
              <a:gd name="connsiteY141" fmla="*/ 3482342 h 3482342"/>
              <a:gd name="connsiteX142" fmla="*/ 0 w 12192000"/>
              <a:gd name="connsiteY14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416599 w 12192000"/>
              <a:gd name="connsiteY135" fmla="*/ 3387517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416599 w 12192000"/>
              <a:gd name="connsiteY135" fmla="*/ 3387517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416599 w 12192000"/>
              <a:gd name="connsiteY135" fmla="*/ 3387517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388355 w 12192000"/>
              <a:gd name="connsiteY135" fmla="*/ 3376925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2192000" h="3482342">
                <a:moveTo>
                  <a:pt x="0" y="0"/>
                </a:moveTo>
                <a:lnTo>
                  <a:pt x="12192000" y="0"/>
                </a:lnTo>
                <a:lnTo>
                  <a:pt x="12192000" y="635369"/>
                </a:lnTo>
                <a:cubicBezTo>
                  <a:pt x="12191930" y="610378"/>
                  <a:pt x="12191859" y="585387"/>
                  <a:pt x="12191789" y="560396"/>
                </a:cubicBezTo>
                <a:cubicBezTo>
                  <a:pt x="12175211" y="562678"/>
                  <a:pt x="11999606" y="644473"/>
                  <a:pt x="11983027" y="646756"/>
                </a:cubicBezTo>
                <a:cubicBezTo>
                  <a:pt x="11943442" y="661920"/>
                  <a:pt x="11950154" y="649830"/>
                  <a:pt x="11940158" y="651378"/>
                </a:cubicBezTo>
                <a:cubicBezTo>
                  <a:pt x="11930162" y="652926"/>
                  <a:pt x="11943274" y="652245"/>
                  <a:pt x="11923051" y="656045"/>
                </a:cubicBezTo>
                <a:cubicBezTo>
                  <a:pt x="11882449" y="639093"/>
                  <a:pt x="11867184" y="670845"/>
                  <a:pt x="11832939" y="674181"/>
                </a:cubicBezTo>
                <a:cubicBezTo>
                  <a:pt x="11812296" y="669845"/>
                  <a:pt x="11772988" y="668355"/>
                  <a:pt x="11767770" y="683807"/>
                </a:cubicBezTo>
                <a:cubicBezTo>
                  <a:pt x="11757314" y="685936"/>
                  <a:pt x="11743230" y="693101"/>
                  <a:pt x="11728279" y="700816"/>
                </a:cubicBezTo>
                <a:lnTo>
                  <a:pt x="11722533" y="703421"/>
                </a:lnTo>
                <a:lnTo>
                  <a:pt x="11720002" y="710566"/>
                </a:lnTo>
                <a:lnTo>
                  <a:pt x="11707351" y="710310"/>
                </a:lnTo>
                <a:lnTo>
                  <a:pt x="11700369" y="713480"/>
                </a:lnTo>
                <a:lnTo>
                  <a:pt x="11691126" y="726131"/>
                </a:lnTo>
                <a:cubicBezTo>
                  <a:pt x="11686960" y="732845"/>
                  <a:pt x="11663435" y="739546"/>
                  <a:pt x="11657717" y="746701"/>
                </a:cubicBezTo>
                <a:cubicBezTo>
                  <a:pt x="11651999" y="753856"/>
                  <a:pt x="11669175" y="763766"/>
                  <a:pt x="11656818" y="769062"/>
                </a:cubicBezTo>
                <a:cubicBezTo>
                  <a:pt x="11645954" y="777786"/>
                  <a:pt x="11627045" y="778196"/>
                  <a:pt x="11601229" y="785537"/>
                </a:cubicBezTo>
                <a:cubicBezTo>
                  <a:pt x="11575413" y="792878"/>
                  <a:pt x="11538696" y="801341"/>
                  <a:pt x="11501920" y="813109"/>
                </a:cubicBezTo>
                <a:cubicBezTo>
                  <a:pt x="11460587" y="824093"/>
                  <a:pt x="11432519" y="842469"/>
                  <a:pt x="11405286" y="849086"/>
                </a:cubicBezTo>
                <a:cubicBezTo>
                  <a:pt x="11353339" y="866295"/>
                  <a:pt x="11354410" y="845161"/>
                  <a:pt x="11338523" y="852810"/>
                </a:cubicBezTo>
                <a:cubicBezTo>
                  <a:pt x="11308884" y="863514"/>
                  <a:pt x="11353090" y="841987"/>
                  <a:pt x="11334676" y="859677"/>
                </a:cubicBezTo>
                <a:cubicBezTo>
                  <a:pt x="11295079" y="884428"/>
                  <a:pt x="11238631" y="959542"/>
                  <a:pt x="11217448" y="980136"/>
                </a:cubicBezTo>
                <a:cubicBezTo>
                  <a:pt x="11196801" y="1004817"/>
                  <a:pt x="11202732" y="987478"/>
                  <a:pt x="11196987" y="1000897"/>
                </a:cubicBezTo>
                <a:cubicBezTo>
                  <a:pt x="11191242" y="1014316"/>
                  <a:pt x="11200040" y="1028284"/>
                  <a:pt x="11193568" y="1039464"/>
                </a:cubicBezTo>
                <a:cubicBezTo>
                  <a:pt x="11181920" y="1057634"/>
                  <a:pt x="11187929" y="1053532"/>
                  <a:pt x="11175804" y="1067977"/>
                </a:cubicBezTo>
                <a:cubicBezTo>
                  <a:pt x="11168136" y="1078025"/>
                  <a:pt x="11142602" y="1097119"/>
                  <a:pt x="11133438" y="1106812"/>
                </a:cubicBezTo>
                <a:cubicBezTo>
                  <a:pt x="11124274" y="1116505"/>
                  <a:pt x="11134647" y="1114365"/>
                  <a:pt x="11120819" y="1126133"/>
                </a:cubicBezTo>
                <a:cubicBezTo>
                  <a:pt x="11106991" y="1137901"/>
                  <a:pt x="11087009" y="1165275"/>
                  <a:pt x="11071654" y="1177422"/>
                </a:cubicBezTo>
                <a:cubicBezTo>
                  <a:pt x="11056299" y="1189570"/>
                  <a:pt x="11041338" y="1190780"/>
                  <a:pt x="11028687" y="1199018"/>
                </a:cubicBezTo>
                <a:cubicBezTo>
                  <a:pt x="11006077" y="1216981"/>
                  <a:pt x="10985939" y="1219268"/>
                  <a:pt x="10974565" y="1226849"/>
                </a:cubicBezTo>
                <a:cubicBezTo>
                  <a:pt x="10963191" y="1234430"/>
                  <a:pt x="10978096" y="1238618"/>
                  <a:pt x="10960443" y="1244502"/>
                </a:cubicBezTo>
                <a:cubicBezTo>
                  <a:pt x="10937301" y="1255025"/>
                  <a:pt x="10897483" y="1265096"/>
                  <a:pt x="10879242" y="1269215"/>
                </a:cubicBezTo>
                <a:cubicBezTo>
                  <a:pt x="10861001" y="1273334"/>
                  <a:pt x="10863361" y="1264933"/>
                  <a:pt x="10850998" y="1269215"/>
                </a:cubicBezTo>
                <a:lnTo>
                  <a:pt x="10815658" y="1287849"/>
                </a:lnTo>
                <a:cubicBezTo>
                  <a:pt x="10795652" y="1293733"/>
                  <a:pt x="10746525" y="1311275"/>
                  <a:pt x="10723900" y="1318642"/>
                </a:cubicBezTo>
                <a:cubicBezTo>
                  <a:pt x="10705077" y="1325539"/>
                  <a:pt x="10706518" y="1319939"/>
                  <a:pt x="10699186" y="1322173"/>
                </a:cubicBezTo>
                <a:cubicBezTo>
                  <a:pt x="10691854" y="1324408"/>
                  <a:pt x="10686855" y="1343347"/>
                  <a:pt x="10676375" y="1342640"/>
                </a:cubicBezTo>
                <a:cubicBezTo>
                  <a:pt x="10676343" y="1337186"/>
                  <a:pt x="10639666" y="1342470"/>
                  <a:pt x="10636304" y="1342641"/>
                </a:cubicBezTo>
                <a:cubicBezTo>
                  <a:pt x="10626667" y="1347586"/>
                  <a:pt x="10613500" y="1341941"/>
                  <a:pt x="10603863" y="1346886"/>
                </a:cubicBezTo>
                <a:lnTo>
                  <a:pt x="10573203" y="1351996"/>
                </a:lnTo>
                <a:cubicBezTo>
                  <a:pt x="10562611" y="1353173"/>
                  <a:pt x="10557365" y="1375337"/>
                  <a:pt x="10547375" y="1375130"/>
                </a:cubicBezTo>
                <a:cubicBezTo>
                  <a:pt x="10537385" y="1374923"/>
                  <a:pt x="10522089" y="1366643"/>
                  <a:pt x="10513263" y="1371939"/>
                </a:cubicBezTo>
                <a:cubicBezTo>
                  <a:pt x="10505804" y="1378887"/>
                  <a:pt x="10494815" y="1378774"/>
                  <a:pt x="10487356" y="1385722"/>
                </a:cubicBezTo>
                <a:lnTo>
                  <a:pt x="10464012" y="1391778"/>
                </a:lnTo>
                <a:cubicBezTo>
                  <a:pt x="10456657" y="1392366"/>
                  <a:pt x="10449461" y="1401737"/>
                  <a:pt x="10439694" y="1406905"/>
                </a:cubicBezTo>
                <a:cubicBezTo>
                  <a:pt x="10429927" y="1412073"/>
                  <a:pt x="10417525" y="1414065"/>
                  <a:pt x="10405409" y="1422789"/>
                </a:cubicBezTo>
                <a:cubicBezTo>
                  <a:pt x="10385126" y="1419848"/>
                  <a:pt x="10374706" y="1423369"/>
                  <a:pt x="10370530" y="1441596"/>
                </a:cubicBezTo>
                <a:cubicBezTo>
                  <a:pt x="10354767" y="1445421"/>
                  <a:pt x="10317840" y="1451247"/>
                  <a:pt x="10300239" y="1456332"/>
                </a:cubicBezTo>
                <a:cubicBezTo>
                  <a:pt x="10282638" y="1461417"/>
                  <a:pt x="10276690" y="1468577"/>
                  <a:pt x="10264922" y="1472107"/>
                </a:cubicBezTo>
                <a:cubicBezTo>
                  <a:pt x="10253154" y="1475637"/>
                  <a:pt x="10240218" y="1469553"/>
                  <a:pt x="10229629" y="1470454"/>
                </a:cubicBezTo>
                <a:cubicBezTo>
                  <a:pt x="10219040" y="1471355"/>
                  <a:pt x="10214330" y="1477515"/>
                  <a:pt x="10201385" y="1477515"/>
                </a:cubicBezTo>
                <a:cubicBezTo>
                  <a:pt x="10188440" y="1477515"/>
                  <a:pt x="10165492" y="1479280"/>
                  <a:pt x="10151958" y="1477515"/>
                </a:cubicBezTo>
                <a:cubicBezTo>
                  <a:pt x="10138424" y="1475750"/>
                  <a:pt x="10130187" y="1468101"/>
                  <a:pt x="10120184" y="1466924"/>
                </a:cubicBezTo>
                <a:cubicBezTo>
                  <a:pt x="10110181" y="1465747"/>
                  <a:pt x="10091597" y="1479719"/>
                  <a:pt x="10081348" y="1481046"/>
                </a:cubicBezTo>
                <a:cubicBezTo>
                  <a:pt x="10071099" y="1482373"/>
                  <a:pt x="10073276" y="1471664"/>
                  <a:pt x="10058690" y="1474888"/>
                </a:cubicBezTo>
                <a:cubicBezTo>
                  <a:pt x="10040170" y="1466053"/>
                  <a:pt x="10015872" y="1472731"/>
                  <a:pt x="10004424" y="1489801"/>
                </a:cubicBezTo>
                <a:cubicBezTo>
                  <a:pt x="10002452" y="1492741"/>
                  <a:pt x="10000947" y="1495882"/>
                  <a:pt x="9999951" y="1499127"/>
                </a:cubicBezTo>
                <a:cubicBezTo>
                  <a:pt x="9967418" y="1507155"/>
                  <a:pt x="9889427" y="1534394"/>
                  <a:pt x="9845462" y="1548192"/>
                </a:cubicBezTo>
                <a:cubicBezTo>
                  <a:pt x="9822222" y="1562604"/>
                  <a:pt x="9768858" y="1594433"/>
                  <a:pt x="9736156" y="1581928"/>
                </a:cubicBezTo>
                <a:cubicBezTo>
                  <a:pt x="9745637" y="1601571"/>
                  <a:pt x="9699425" y="1582999"/>
                  <a:pt x="9693355" y="1602632"/>
                </a:cubicBezTo>
                <a:cubicBezTo>
                  <a:pt x="9690360" y="1618512"/>
                  <a:pt x="9675642" y="1616579"/>
                  <a:pt x="9664242" y="1622075"/>
                </a:cubicBezTo>
                <a:cubicBezTo>
                  <a:pt x="9655776" y="1638103"/>
                  <a:pt x="9598819" y="1651043"/>
                  <a:pt x="9579195" y="1648017"/>
                </a:cubicBezTo>
                <a:cubicBezTo>
                  <a:pt x="9524163" y="1629881"/>
                  <a:pt x="9477693" y="1693985"/>
                  <a:pt x="9433652" y="1681174"/>
                </a:cubicBezTo>
                <a:cubicBezTo>
                  <a:pt x="9421990" y="1682314"/>
                  <a:pt x="9412258" y="1685676"/>
                  <a:pt x="9403775" y="1690403"/>
                </a:cubicBezTo>
                <a:lnTo>
                  <a:pt x="9382503" y="1706957"/>
                </a:lnTo>
                <a:lnTo>
                  <a:pt x="9381410" y="1718312"/>
                </a:lnTo>
                <a:lnTo>
                  <a:pt x="9365685" y="1724772"/>
                </a:lnTo>
                <a:lnTo>
                  <a:pt x="9278020" y="1741161"/>
                </a:lnTo>
                <a:cubicBezTo>
                  <a:pt x="9235873" y="1762229"/>
                  <a:pt x="9231473" y="1754941"/>
                  <a:pt x="9217145" y="1771195"/>
                </a:cubicBezTo>
                <a:cubicBezTo>
                  <a:pt x="9131538" y="1776872"/>
                  <a:pt x="9039728" y="1814874"/>
                  <a:pt x="8955875" y="1796806"/>
                </a:cubicBezTo>
                <a:cubicBezTo>
                  <a:pt x="8861771" y="1817659"/>
                  <a:pt x="8730077" y="1856614"/>
                  <a:pt x="8648415" y="1878623"/>
                </a:cubicBezTo>
                <a:cubicBezTo>
                  <a:pt x="8578856" y="1892487"/>
                  <a:pt x="8546278" y="1907799"/>
                  <a:pt x="8538519" y="1894114"/>
                </a:cubicBezTo>
                <a:cubicBezTo>
                  <a:pt x="8513108" y="1898081"/>
                  <a:pt x="8514559" y="1915122"/>
                  <a:pt x="8506541" y="1905955"/>
                </a:cubicBezTo>
                <a:cubicBezTo>
                  <a:pt x="8437841" y="1911139"/>
                  <a:pt x="8301617" y="1910841"/>
                  <a:pt x="8236214" y="1909725"/>
                </a:cubicBezTo>
                <a:cubicBezTo>
                  <a:pt x="8201189" y="1897570"/>
                  <a:pt x="8163827" y="1900921"/>
                  <a:pt x="8132104" y="1895727"/>
                </a:cubicBezTo>
                <a:cubicBezTo>
                  <a:pt x="8021354" y="1869423"/>
                  <a:pt x="7973371" y="1872758"/>
                  <a:pt x="7918078" y="1862668"/>
                </a:cubicBezTo>
                <a:cubicBezTo>
                  <a:pt x="7883942" y="1854133"/>
                  <a:pt x="7834588" y="1870269"/>
                  <a:pt x="7817899" y="1862176"/>
                </a:cubicBezTo>
                <a:cubicBezTo>
                  <a:pt x="7803952" y="1858540"/>
                  <a:pt x="7780423" y="1826275"/>
                  <a:pt x="7768994" y="1855721"/>
                </a:cubicBezTo>
                <a:cubicBezTo>
                  <a:pt x="7693971" y="1816704"/>
                  <a:pt x="7680420" y="1850219"/>
                  <a:pt x="7618027" y="1830959"/>
                </a:cubicBezTo>
                <a:cubicBezTo>
                  <a:pt x="7563589" y="1813247"/>
                  <a:pt x="7530287" y="1817871"/>
                  <a:pt x="7449425" y="1810910"/>
                </a:cubicBezTo>
                <a:lnTo>
                  <a:pt x="7342915" y="1819827"/>
                </a:lnTo>
                <a:lnTo>
                  <a:pt x="7255191" y="1834354"/>
                </a:lnTo>
                <a:cubicBezTo>
                  <a:pt x="7235153" y="1839259"/>
                  <a:pt x="7150315" y="1831629"/>
                  <a:pt x="7131205" y="1845557"/>
                </a:cubicBezTo>
                <a:cubicBezTo>
                  <a:pt x="6968750" y="1838101"/>
                  <a:pt x="6977206" y="1837412"/>
                  <a:pt x="6941837" y="1840640"/>
                </a:cubicBezTo>
                <a:cubicBezTo>
                  <a:pt x="6905846" y="1863867"/>
                  <a:pt x="6892534" y="1847120"/>
                  <a:pt x="6837145" y="1870724"/>
                </a:cubicBezTo>
                <a:cubicBezTo>
                  <a:pt x="6823442" y="1850610"/>
                  <a:pt x="6785388" y="1865075"/>
                  <a:pt x="6753991" y="1860969"/>
                </a:cubicBezTo>
                <a:cubicBezTo>
                  <a:pt x="6744571" y="1866959"/>
                  <a:pt x="6736100" y="1874451"/>
                  <a:pt x="6727754" y="1882372"/>
                </a:cubicBezTo>
                <a:lnTo>
                  <a:pt x="6723371" y="1886494"/>
                </a:lnTo>
                <a:lnTo>
                  <a:pt x="6702779" y="1893601"/>
                </a:lnTo>
                <a:lnTo>
                  <a:pt x="6686657" y="1907344"/>
                </a:lnTo>
                <a:lnTo>
                  <a:pt x="6651330" y="1922921"/>
                </a:lnTo>
                <a:cubicBezTo>
                  <a:pt x="6640157" y="1928264"/>
                  <a:pt x="6638035" y="1935420"/>
                  <a:pt x="6622958" y="1936255"/>
                </a:cubicBezTo>
                <a:cubicBezTo>
                  <a:pt x="6600915" y="1943222"/>
                  <a:pt x="6552371" y="1948565"/>
                  <a:pt x="6522602" y="1954133"/>
                </a:cubicBezTo>
                <a:cubicBezTo>
                  <a:pt x="6492833" y="1959701"/>
                  <a:pt x="6461408" y="1966721"/>
                  <a:pt x="6444344" y="1969663"/>
                </a:cubicBezTo>
                <a:cubicBezTo>
                  <a:pt x="6427280" y="1972605"/>
                  <a:pt x="6428109" y="1974263"/>
                  <a:pt x="6409626" y="1978846"/>
                </a:cubicBezTo>
                <a:cubicBezTo>
                  <a:pt x="6391143" y="1983429"/>
                  <a:pt x="6354327" y="1989225"/>
                  <a:pt x="6333446" y="1997163"/>
                </a:cubicBezTo>
                <a:cubicBezTo>
                  <a:pt x="6318475" y="2003304"/>
                  <a:pt x="6299617" y="2000258"/>
                  <a:pt x="6294933" y="2019412"/>
                </a:cubicBezTo>
                <a:cubicBezTo>
                  <a:pt x="6286089" y="2042978"/>
                  <a:pt x="6227534" y="2018229"/>
                  <a:pt x="6238719" y="2042547"/>
                </a:cubicBezTo>
                <a:cubicBezTo>
                  <a:pt x="6222530" y="2046966"/>
                  <a:pt x="6203861" y="2053486"/>
                  <a:pt x="6187205" y="2060048"/>
                </a:cubicBezTo>
                <a:cubicBezTo>
                  <a:pt x="6170549" y="2066610"/>
                  <a:pt x="6153490" y="2074269"/>
                  <a:pt x="6138780" y="2081918"/>
                </a:cubicBezTo>
                <a:cubicBezTo>
                  <a:pt x="6124070" y="2089567"/>
                  <a:pt x="6133826" y="2100763"/>
                  <a:pt x="6120125" y="2109475"/>
                </a:cubicBezTo>
                <a:cubicBezTo>
                  <a:pt x="6106424" y="2118187"/>
                  <a:pt x="6071747" y="2113765"/>
                  <a:pt x="6056576" y="2120066"/>
                </a:cubicBezTo>
                <a:cubicBezTo>
                  <a:pt x="6041405" y="2126367"/>
                  <a:pt x="6013212" y="2118450"/>
                  <a:pt x="5993794" y="2122569"/>
                </a:cubicBezTo>
                <a:cubicBezTo>
                  <a:pt x="5964206" y="2130692"/>
                  <a:pt x="5962485" y="2139897"/>
                  <a:pt x="5943601" y="2137719"/>
                </a:cubicBezTo>
                <a:cubicBezTo>
                  <a:pt x="5924717" y="2135541"/>
                  <a:pt x="5912263" y="2145394"/>
                  <a:pt x="5898141" y="2144806"/>
                </a:cubicBezTo>
                <a:cubicBezTo>
                  <a:pt x="5884019" y="2144218"/>
                  <a:pt x="5868158" y="2133273"/>
                  <a:pt x="5855337" y="2137719"/>
                </a:cubicBezTo>
                <a:cubicBezTo>
                  <a:pt x="5842516" y="2142165"/>
                  <a:pt x="5837100" y="2155593"/>
                  <a:pt x="5817682" y="2157358"/>
                </a:cubicBezTo>
                <a:cubicBezTo>
                  <a:pt x="5798264" y="2159123"/>
                  <a:pt x="5773002" y="2155397"/>
                  <a:pt x="5735300" y="2158902"/>
                </a:cubicBezTo>
                <a:cubicBezTo>
                  <a:pt x="5697598" y="2162407"/>
                  <a:pt x="5588527" y="2188980"/>
                  <a:pt x="5591469" y="2178389"/>
                </a:cubicBezTo>
                <a:cubicBezTo>
                  <a:pt x="5555576" y="2181920"/>
                  <a:pt x="5528919" y="2193924"/>
                  <a:pt x="5505818" y="2194207"/>
                </a:cubicBezTo>
                <a:cubicBezTo>
                  <a:pt x="5482717" y="2194490"/>
                  <a:pt x="5495184" y="2190180"/>
                  <a:pt x="5477574" y="2190677"/>
                </a:cubicBezTo>
                <a:cubicBezTo>
                  <a:pt x="5459964" y="2191175"/>
                  <a:pt x="5427187" y="2180216"/>
                  <a:pt x="5414282" y="2183070"/>
                </a:cubicBezTo>
                <a:cubicBezTo>
                  <a:pt x="5407945" y="2205016"/>
                  <a:pt x="5394338" y="2208803"/>
                  <a:pt x="5368369" y="2204272"/>
                </a:cubicBezTo>
                <a:cubicBezTo>
                  <a:pt x="5354793" y="2209070"/>
                  <a:pt x="5349205" y="2213102"/>
                  <a:pt x="5336354" y="2218920"/>
                </a:cubicBezTo>
                <a:cubicBezTo>
                  <a:pt x="5323503" y="2224738"/>
                  <a:pt x="5304208" y="2232709"/>
                  <a:pt x="5291263" y="2239182"/>
                </a:cubicBezTo>
                <a:cubicBezTo>
                  <a:pt x="5278318" y="2245655"/>
                  <a:pt x="5264730" y="2242318"/>
                  <a:pt x="5255152" y="2247164"/>
                </a:cubicBezTo>
                <a:cubicBezTo>
                  <a:pt x="5245574" y="2252010"/>
                  <a:pt x="5240857" y="2261199"/>
                  <a:pt x="5233796" y="2268260"/>
                </a:cubicBezTo>
                <a:cubicBezTo>
                  <a:pt x="5226735" y="2275321"/>
                  <a:pt x="5222832" y="2268609"/>
                  <a:pt x="5212786" y="2275408"/>
                </a:cubicBezTo>
                <a:cubicBezTo>
                  <a:pt x="5202741" y="2282208"/>
                  <a:pt x="5174227" y="2281420"/>
                  <a:pt x="5159401" y="2284343"/>
                </a:cubicBezTo>
                <a:cubicBezTo>
                  <a:pt x="5129776" y="2295641"/>
                  <a:pt x="5158686" y="2301898"/>
                  <a:pt x="5123830" y="2307070"/>
                </a:cubicBezTo>
                <a:cubicBezTo>
                  <a:pt x="5082905" y="2318102"/>
                  <a:pt x="5072939" y="2287385"/>
                  <a:pt x="5065426" y="2324076"/>
                </a:cubicBezTo>
                <a:cubicBezTo>
                  <a:pt x="5017747" y="2318395"/>
                  <a:pt x="5031271" y="2337329"/>
                  <a:pt x="4975908" y="2364128"/>
                </a:cubicBezTo>
                <a:cubicBezTo>
                  <a:pt x="4946700" y="2354134"/>
                  <a:pt x="4928936" y="2366071"/>
                  <a:pt x="4913723" y="2385265"/>
                </a:cubicBezTo>
                <a:cubicBezTo>
                  <a:pt x="4854880" y="2394046"/>
                  <a:pt x="4808730" y="2428302"/>
                  <a:pt x="4746485" y="2451769"/>
                </a:cubicBezTo>
                <a:lnTo>
                  <a:pt x="4681588" y="2467494"/>
                </a:lnTo>
                <a:lnTo>
                  <a:pt x="1783655" y="3163860"/>
                </a:lnTo>
                <a:lnTo>
                  <a:pt x="1325955" y="3176692"/>
                </a:lnTo>
                <a:cubicBezTo>
                  <a:pt x="1278931" y="3186609"/>
                  <a:pt x="1232617" y="3191205"/>
                  <a:pt x="1190384" y="3203504"/>
                </a:cubicBezTo>
                <a:cubicBezTo>
                  <a:pt x="1146740" y="3204301"/>
                  <a:pt x="1142940" y="3250947"/>
                  <a:pt x="1094537" y="3229469"/>
                </a:cubicBezTo>
                <a:cubicBezTo>
                  <a:pt x="1069134" y="3237778"/>
                  <a:pt x="1026961" y="3247646"/>
                  <a:pt x="1013254" y="3263949"/>
                </a:cubicBezTo>
                <a:cubicBezTo>
                  <a:pt x="966756" y="3279110"/>
                  <a:pt x="851011" y="3352246"/>
                  <a:pt x="815546" y="3334559"/>
                </a:cubicBezTo>
                <a:cubicBezTo>
                  <a:pt x="808324" y="3352177"/>
                  <a:pt x="815137" y="3324821"/>
                  <a:pt x="779276" y="3327290"/>
                </a:cubicBezTo>
                <a:cubicBezTo>
                  <a:pt x="712585" y="3298149"/>
                  <a:pt x="672574" y="3378796"/>
                  <a:pt x="600378" y="3335250"/>
                </a:cubicBezTo>
                <a:cubicBezTo>
                  <a:pt x="595066" y="3356366"/>
                  <a:pt x="514059" y="3361176"/>
                  <a:pt x="493457" y="3365044"/>
                </a:cubicBezTo>
                <a:cubicBezTo>
                  <a:pt x="467535" y="3372578"/>
                  <a:pt x="412364" y="3374283"/>
                  <a:pt x="388355" y="3376925"/>
                </a:cubicBezTo>
                <a:cubicBezTo>
                  <a:pt x="364346" y="3379567"/>
                  <a:pt x="376469" y="3372659"/>
                  <a:pt x="349402" y="3380897"/>
                </a:cubicBezTo>
                <a:cubicBezTo>
                  <a:pt x="322335" y="3389135"/>
                  <a:pt x="248625" y="3434339"/>
                  <a:pt x="225952" y="3426352"/>
                </a:cubicBezTo>
                <a:cubicBezTo>
                  <a:pt x="199749" y="3439548"/>
                  <a:pt x="193948" y="3430066"/>
                  <a:pt x="171000" y="3438892"/>
                </a:cubicBezTo>
                <a:cubicBezTo>
                  <a:pt x="148052" y="3447718"/>
                  <a:pt x="101917" y="3457642"/>
                  <a:pt x="88263" y="3479310"/>
                </a:cubicBezTo>
                <a:cubicBezTo>
                  <a:pt x="64018" y="3479795"/>
                  <a:pt x="62139" y="3459801"/>
                  <a:pt x="46713" y="3462986"/>
                </a:cubicBezTo>
                <a:cubicBezTo>
                  <a:pt x="31576" y="3476862"/>
                  <a:pt x="15706" y="3476378"/>
                  <a:pt x="2765" y="3480770"/>
                </a:cubicBezTo>
                <a:lnTo>
                  <a:pt x="0" y="3482342"/>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127" name="Rectangle 5126">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111F16-6AAF-037F-6596-A5E8F185597E}"/>
              </a:ext>
            </a:extLst>
          </p:cNvPr>
          <p:cNvSpPr>
            <a:spLocks noGrp="1"/>
          </p:cNvSpPr>
          <p:nvPr>
            <p:ph type="title"/>
          </p:nvPr>
        </p:nvSpPr>
        <p:spPr>
          <a:xfrm>
            <a:off x="1137037" y="484094"/>
            <a:ext cx="9998441" cy="1206594"/>
          </a:xfrm>
        </p:spPr>
        <p:txBody>
          <a:bodyPr anchor="b">
            <a:normAutofit/>
          </a:bodyPr>
          <a:lstStyle/>
          <a:p>
            <a:r>
              <a:rPr lang="en-US" sz="3700" b="0" i="0"/>
              <a:t>Key Takeaways for HR and Organizations</a:t>
            </a:r>
            <a:br>
              <a:rPr lang="en-US" sz="3700"/>
            </a:br>
            <a:endParaRPr lang="en-AU" sz="3700"/>
          </a:p>
        </p:txBody>
      </p:sp>
      <p:sp>
        <p:nvSpPr>
          <p:cNvPr id="5131" name="Freeform: Shape 5130">
            <a:extLst>
              <a:ext uri="{FF2B5EF4-FFF2-40B4-BE49-F238E27FC236}">
                <a16:creationId xmlns:a16="http://schemas.microsoft.com/office/drawing/2014/main" id="{8101159E-D455-456F-8FE1-396AB159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037" y="1958614"/>
            <a:ext cx="3594282" cy="398896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122" name="Picture 2" descr="A hand holding a paper with a person sitting at a desk&#10;&#10;Description automatically generated">
            <a:extLst>
              <a:ext uri="{FF2B5EF4-FFF2-40B4-BE49-F238E27FC236}">
                <a16:creationId xmlns:a16="http://schemas.microsoft.com/office/drawing/2014/main" id="{8C18729B-24A5-09AD-77FC-44B344B631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278" r="29034" b="1"/>
          <a:stretch/>
        </p:blipFill>
        <p:spPr bwMode="auto">
          <a:xfrm>
            <a:off x="1309404" y="2114946"/>
            <a:ext cx="3274548" cy="3639491"/>
          </a:xfrm>
          <a:prstGeom prst="rect">
            <a:avLst/>
          </a:prstGeom>
          <a:noFill/>
          <a:effectLst/>
          <a:extLst>
            <a:ext uri="{909E8E84-426E-40DD-AFC4-6F175D3DCCD1}">
              <a14:hiddenFill xmlns:a14="http://schemas.microsoft.com/office/drawing/2010/main">
                <a:solidFill>
                  <a:srgbClr val="FFFFFF"/>
                </a:solidFill>
              </a14:hiddenFill>
            </a:ext>
          </a:extLst>
        </p:spPr>
      </p:pic>
      <p:sp>
        <p:nvSpPr>
          <p:cNvPr id="5133" name="Rectangle 6">
            <a:extLst>
              <a:ext uri="{FF2B5EF4-FFF2-40B4-BE49-F238E27FC236}">
                <a16:creationId xmlns:a16="http://schemas.microsoft.com/office/drawing/2014/main" id="{1F9FDF39-7A42-411B-85F1-9DE812C7A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497" y="580224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8C62B44-2D64-7A10-84D0-586F0D9D70D4}"/>
              </a:ext>
            </a:extLst>
          </p:cNvPr>
          <p:cNvSpPr>
            <a:spLocks noGrp="1"/>
          </p:cNvSpPr>
          <p:nvPr>
            <p:ph idx="1"/>
          </p:nvPr>
        </p:nvSpPr>
        <p:spPr>
          <a:xfrm>
            <a:off x="5366870" y="2265416"/>
            <a:ext cx="5775327" cy="3837272"/>
          </a:xfrm>
        </p:spPr>
        <p:txBody>
          <a:bodyPr anchor="ctr">
            <a:normAutofit/>
          </a:bodyPr>
          <a:lstStyle/>
          <a:p>
            <a:r>
              <a:rPr lang="en-US" sz="2000" b="1" i="0">
                <a:effectLst/>
                <a:latin typeface="-apple-system"/>
              </a:rPr>
              <a:t>Focus on Employee Environment Satisfaction</a:t>
            </a:r>
          </a:p>
          <a:p>
            <a:r>
              <a:rPr lang="en-US" sz="2000" b="1" i="0">
                <a:effectLst/>
                <a:latin typeface="-apple-system"/>
              </a:rPr>
              <a:t>Review Compensation Regularly</a:t>
            </a:r>
          </a:p>
          <a:p>
            <a:r>
              <a:rPr lang="en-US" sz="2000" b="1" i="0">
                <a:effectLst/>
                <a:latin typeface="-apple-system"/>
              </a:rPr>
              <a:t>Promote Work-Life Balance</a:t>
            </a:r>
          </a:p>
          <a:p>
            <a:r>
              <a:rPr lang="en-US" sz="2000" b="1" i="0">
                <a:effectLst/>
                <a:latin typeface="-apple-system"/>
              </a:rPr>
              <a:t>Continuous Learning &amp; Development</a:t>
            </a:r>
          </a:p>
          <a:p>
            <a:r>
              <a:rPr lang="en-US" sz="2000" b="1" i="0">
                <a:effectLst/>
                <a:latin typeface="-apple-system"/>
              </a:rPr>
              <a:t>Feedback Mechanism</a:t>
            </a:r>
          </a:p>
          <a:p>
            <a:r>
              <a:rPr lang="en-US" sz="2000" b="1" i="0">
                <a:effectLst/>
                <a:latin typeface="-apple-system"/>
              </a:rPr>
              <a:t>Data-Driven Decision Making</a:t>
            </a:r>
            <a:endParaRPr lang="en-US" sz="2000" b="0" i="0">
              <a:effectLst/>
              <a:latin typeface="-apple-system"/>
            </a:endParaRPr>
          </a:p>
          <a:p>
            <a:r>
              <a:rPr lang="en-US" sz="2000" b="1" i="0">
                <a:effectLst/>
                <a:latin typeface="-apple-system"/>
              </a:rPr>
              <a:t>Promote Collaboration</a:t>
            </a:r>
          </a:p>
          <a:p>
            <a:r>
              <a:rPr lang="en-US" sz="2000" b="1" i="0">
                <a:effectLst/>
                <a:latin typeface="-apple-system"/>
              </a:rPr>
              <a:t>Recognition and Reward System</a:t>
            </a:r>
          </a:p>
          <a:p>
            <a:r>
              <a:rPr lang="en-US" sz="2000" b="1" i="0">
                <a:effectLst/>
                <a:latin typeface="-apple-system"/>
              </a:rPr>
              <a:t>Career Path Clarity</a:t>
            </a:r>
          </a:p>
          <a:p>
            <a:endParaRPr lang="en-AU" sz="2000"/>
          </a:p>
        </p:txBody>
      </p:sp>
    </p:spTree>
    <p:extLst>
      <p:ext uri="{BB962C8B-B14F-4D97-AF65-F5344CB8AC3E}">
        <p14:creationId xmlns:p14="http://schemas.microsoft.com/office/powerpoint/2010/main" val="828716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8D41CF8-5232-42BC-8D05-AFEDE215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56"/>
            <a:ext cx="12192000" cy="686925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5">
            <a:extLst>
              <a:ext uri="{FF2B5EF4-FFF2-40B4-BE49-F238E27FC236}">
                <a16:creationId xmlns:a16="http://schemas.microsoft.com/office/drawing/2014/main" id="{49237091-E62C-4878-AA4C-0B9995AD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45694F6-6563-2A24-51CA-6A6B186428C4}"/>
              </a:ext>
            </a:extLst>
          </p:cNvPr>
          <p:cNvPicPr>
            <a:picLocks noChangeAspect="1"/>
          </p:cNvPicPr>
          <p:nvPr/>
        </p:nvPicPr>
        <p:blipFill>
          <a:blip r:embed="rId3"/>
          <a:stretch>
            <a:fillRect/>
          </a:stretch>
        </p:blipFill>
        <p:spPr>
          <a:xfrm>
            <a:off x="1157288" y="2147888"/>
            <a:ext cx="3900488" cy="3721100"/>
          </a:xfrm>
          <a:prstGeom prst="rect">
            <a:avLst/>
          </a:prstGeom>
        </p:spPr>
      </p:pic>
      <p:pic>
        <p:nvPicPr>
          <p:cNvPr id="5" name="Content Placeholder 4">
            <a:extLst>
              <a:ext uri="{FF2B5EF4-FFF2-40B4-BE49-F238E27FC236}">
                <a16:creationId xmlns:a16="http://schemas.microsoft.com/office/drawing/2014/main" id="{34B530ED-0399-F1D5-3D32-1FC11A152D80}"/>
              </a:ext>
            </a:extLst>
          </p:cNvPr>
          <p:cNvPicPr>
            <a:picLocks noGrp="1" noChangeAspect="1"/>
          </p:cNvPicPr>
          <p:nvPr>
            <p:ph idx="1"/>
          </p:nvPr>
        </p:nvPicPr>
        <p:blipFill>
          <a:blip r:embed="rId4"/>
          <a:stretch>
            <a:fillRect/>
          </a:stretch>
        </p:blipFill>
        <p:spPr>
          <a:xfrm>
            <a:off x="5124450" y="2147888"/>
            <a:ext cx="5907088" cy="3721100"/>
          </a:xfrm>
        </p:spPr>
      </p:pic>
      <p:sp>
        <p:nvSpPr>
          <p:cNvPr id="2" name="Title 1">
            <a:extLst>
              <a:ext uri="{FF2B5EF4-FFF2-40B4-BE49-F238E27FC236}">
                <a16:creationId xmlns:a16="http://schemas.microsoft.com/office/drawing/2014/main" id="{7DAF917B-494A-915F-B58E-1B128BD033B7}"/>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i="0" kern="1200">
                <a:solidFill>
                  <a:schemeClr val="tx1"/>
                </a:solidFill>
                <a:effectLst/>
                <a:latin typeface="+mj-lt"/>
                <a:ea typeface="+mj-ea"/>
                <a:cs typeface="+mj-cs"/>
              </a:rPr>
              <a:t>Regression Analysis Insights</a:t>
            </a:r>
            <a:endParaRPr lang="en-US" kern="1200">
              <a:solidFill>
                <a:schemeClr val="tx1"/>
              </a:solidFill>
              <a:latin typeface="+mj-lt"/>
              <a:ea typeface="+mj-ea"/>
              <a:cs typeface="+mj-cs"/>
            </a:endParaRPr>
          </a:p>
        </p:txBody>
      </p:sp>
    </p:spTree>
    <p:extLst>
      <p:ext uri="{BB962C8B-B14F-4D97-AF65-F5344CB8AC3E}">
        <p14:creationId xmlns:p14="http://schemas.microsoft.com/office/powerpoint/2010/main" val="3642470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16D0-3B43-7075-16FD-B269123E9F7D}"/>
              </a:ext>
            </a:extLst>
          </p:cNvPr>
          <p:cNvSpPr>
            <a:spLocks noGrp="1"/>
          </p:cNvSpPr>
          <p:nvPr>
            <p:ph type="title"/>
          </p:nvPr>
        </p:nvSpPr>
        <p:spPr>
          <a:xfrm>
            <a:off x="5868557" y="1138036"/>
            <a:ext cx="5444382" cy="1402470"/>
          </a:xfrm>
        </p:spPr>
        <p:txBody>
          <a:bodyPr anchor="t">
            <a:normAutofit/>
          </a:bodyPr>
          <a:lstStyle/>
          <a:p>
            <a:r>
              <a:rPr lang="en-AU" sz="3200" b="1"/>
              <a:t>Thank You </a:t>
            </a:r>
          </a:p>
        </p:txBody>
      </p:sp>
      <p:pic>
        <p:nvPicPr>
          <p:cNvPr id="5" name="Picture 4" descr="Sunlit desk">
            <a:extLst>
              <a:ext uri="{FF2B5EF4-FFF2-40B4-BE49-F238E27FC236}">
                <a16:creationId xmlns:a16="http://schemas.microsoft.com/office/drawing/2014/main" id="{A3953521-988C-8470-DD1E-1805CF451F83}"/>
              </a:ext>
            </a:extLst>
          </p:cNvPr>
          <p:cNvPicPr>
            <a:picLocks noChangeAspect="1"/>
          </p:cNvPicPr>
          <p:nvPr/>
        </p:nvPicPr>
        <p:blipFill rotWithShape="1">
          <a:blip r:embed="rId3"/>
          <a:srcRect l="20809" r="29053" b="-1"/>
          <a:stretch/>
        </p:blipFill>
        <p:spPr>
          <a:xfrm>
            <a:off x="-1" y="10"/>
            <a:ext cx="5151179" cy="6857990"/>
          </a:xfrm>
          <a:prstGeom prst="rect">
            <a:avLst/>
          </a:prstGeom>
        </p:spPr>
      </p:pic>
      <p:sp>
        <p:nvSpPr>
          <p:cNvPr id="3" name="Content Placeholder 2">
            <a:extLst>
              <a:ext uri="{FF2B5EF4-FFF2-40B4-BE49-F238E27FC236}">
                <a16:creationId xmlns:a16="http://schemas.microsoft.com/office/drawing/2014/main" id="{78CF3870-CF64-5F3A-A36F-3D2DF3B36CEE}"/>
              </a:ext>
            </a:extLst>
          </p:cNvPr>
          <p:cNvSpPr>
            <a:spLocks noGrp="1"/>
          </p:cNvSpPr>
          <p:nvPr>
            <p:ph idx="1"/>
          </p:nvPr>
        </p:nvSpPr>
        <p:spPr>
          <a:xfrm>
            <a:off x="5868557" y="2551176"/>
            <a:ext cx="5444382" cy="3591207"/>
          </a:xfrm>
        </p:spPr>
        <p:txBody>
          <a:bodyPr>
            <a:normAutofit/>
          </a:bodyPr>
          <a:lstStyle/>
          <a:p>
            <a:r>
              <a:rPr lang="en-AU" sz="2000" dirty="0"/>
              <a:t>Email: </a:t>
            </a:r>
            <a:r>
              <a:rPr lang="en-AU" sz="2000" dirty="0">
                <a:hlinkClick r:id="rId4"/>
              </a:rPr>
              <a:t>Sneha.bhaskar1995@gmail.com</a:t>
            </a:r>
            <a:endParaRPr lang="en-AU" sz="2000" dirty="0"/>
          </a:p>
          <a:p>
            <a:r>
              <a:rPr lang="en-AU" sz="2000" dirty="0"/>
              <a:t>GitHub: @Sdec30</a:t>
            </a:r>
          </a:p>
          <a:p>
            <a:r>
              <a:rPr lang="en-AU" sz="2000" dirty="0"/>
              <a:t>LinkedIn: </a:t>
            </a:r>
            <a:r>
              <a:rPr lang="en-AU" sz="2000" dirty="0">
                <a:hlinkClick r:id="rId5"/>
              </a:rPr>
              <a:t>https://www.linkedin.com/in/sneha-bhaskar-8aa158186/</a:t>
            </a:r>
            <a:endParaRPr lang="en-AU" sz="2000" dirty="0"/>
          </a:p>
          <a:p>
            <a:endParaRPr lang="en-AU" sz="2000" dirty="0"/>
          </a:p>
        </p:txBody>
      </p:sp>
    </p:spTree>
    <p:extLst>
      <p:ext uri="{BB962C8B-B14F-4D97-AF65-F5344CB8AC3E}">
        <p14:creationId xmlns:p14="http://schemas.microsoft.com/office/powerpoint/2010/main" val="2377741882"/>
      </p:ext>
    </p:extLst>
  </p:cSld>
  <p:clrMapOvr>
    <a:masterClrMapping/>
  </p:clrMapOvr>
  <mc:AlternateContent xmlns:mc="http://schemas.openxmlformats.org/markup-compatibility/2006" xmlns:p14="http://schemas.microsoft.com/office/powerpoint/2010/main">
    <mc:Choice Requires="p14">
      <p:transition spd="slow" p14:dur="2000" advTm="16037"/>
    </mc:Choice>
    <mc:Fallback xmlns="">
      <p:transition spd="slow" advTm="16037"/>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1003</Words>
  <Application>Microsoft Office PowerPoint</Application>
  <PresentationFormat>Widescreen</PresentationFormat>
  <Paragraphs>67</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Calibri Light</vt:lpstr>
      <vt:lpstr>Söhne</vt:lpstr>
      <vt:lpstr>Office Theme</vt:lpstr>
      <vt:lpstr>Employee Performance Analysis</vt:lpstr>
      <vt:lpstr>Background Knowledge About The Dataset </vt:lpstr>
      <vt:lpstr>Business &amp; Goal of this project </vt:lpstr>
      <vt:lpstr>Key Findings </vt:lpstr>
      <vt:lpstr>Department-wise Performance Rating </vt:lpstr>
      <vt:lpstr>Top 3 Determinants Impacting Employee Performance </vt:lpstr>
      <vt:lpstr>Key Takeaways for HR and Organizations </vt:lpstr>
      <vt:lpstr>Regression Analysis Insights</vt:lpstr>
      <vt:lpstr>Thank You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dc:title>
  <dc:creator>Sneha Bhaskar</dc:creator>
  <cp:lastModifiedBy>Sneha Bhaskar</cp:lastModifiedBy>
  <cp:revision>12</cp:revision>
  <dcterms:created xsi:type="dcterms:W3CDTF">2023-10-08T09:39:56Z</dcterms:created>
  <dcterms:modified xsi:type="dcterms:W3CDTF">2023-10-09T08:04:53Z</dcterms:modified>
</cp:coreProperties>
</file>