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0131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12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77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73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752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20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9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04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0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29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3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96E1C2-47C7-4108-8FBE-37A804E88D8B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C17848-150B-4216-918E-A32FA7C0BDE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5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DDD68-09A5-2015-65D1-4F6BE0AD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1726311"/>
            <a:ext cx="8361229" cy="2098226"/>
          </a:xfrm>
        </p:spPr>
        <p:txBody>
          <a:bodyPr/>
          <a:lstStyle/>
          <a:p>
            <a:r>
              <a:rPr lang="es-MX" dirty="0">
                <a:latin typeface="Algerian" panose="04020705040A02060702" pitchFamily="82" charset="0"/>
              </a:rPr>
              <a:t>Comandos útiles en Linux</a:t>
            </a: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1C74B-FD95-9004-F045-93CB1A20E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018423"/>
            <a:ext cx="6831673" cy="890929"/>
          </a:xfrm>
        </p:spPr>
        <p:txBody>
          <a:bodyPr/>
          <a:lstStyle/>
          <a:p>
            <a:r>
              <a:rPr lang="es-MX" dirty="0"/>
              <a:t>Santiago Andres Del Valle Pinilla</a:t>
            </a:r>
          </a:p>
          <a:p>
            <a:r>
              <a:rPr lang="es-MX" dirty="0"/>
              <a:t>000427744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62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C47AE-37D3-5BF3-DDD8-557ABD03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282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Comando “Man”</a:t>
            </a:r>
            <a:endParaRPr lang="es-CO" dirty="0">
              <a:latin typeface="Arial Black" panose="020B0A040201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8B2B90-A454-9BBC-CF5B-52E2E345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317" y="3622089"/>
            <a:ext cx="3537139" cy="27432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377428-2C15-B53E-805C-7E1B7782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12" y="1478133"/>
            <a:ext cx="3230210" cy="258007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503ED28-A693-81D7-9D58-615F421E9427}"/>
              </a:ext>
            </a:extLst>
          </p:cNvPr>
          <p:cNvSpPr txBox="1">
            <a:spLocks/>
          </p:cNvSpPr>
          <p:nvPr/>
        </p:nvSpPr>
        <p:spPr>
          <a:xfrm>
            <a:off x="920319" y="2033539"/>
            <a:ext cx="5622524" cy="1588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lef" panose="00000500000000000000" pitchFamily="2" charset="-79"/>
                <a:cs typeface="Alef" panose="00000500000000000000" pitchFamily="2" charset="-79"/>
              </a:rPr>
              <a:t>El comando “Man” en relación al “</a:t>
            </a:r>
            <a:r>
              <a:rPr lang="es-MX" sz="2800" dirty="0" err="1">
                <a:latin typeface="Alef" panose="00000500000000000000" pitchFamily="2" charset="-79"/>
                <a:cs typeface="Alef" panose="00000500000000000000" pitchFamily="2" charset="-79"/>
              </a:rPr>
              <a:t>help</a:t>
            </a:r>
            <a:r>
              <a:rPr lang="es-MX" sz="2800" dirty="0">
                <a:latin typeface="Alef" panose="00000500000000000000" pitchFamily="2" charset="-79"/>
                <a:cs typeface="Alef" panose="00000500000000000000" pitchFamily="2" charset="-79"/>
              </a:rPr>
              <a:t>” de Windows , es ese comando la cual nos ayuda a encontrar las funcionalidades de cada comando en Linux.</a:t>
            </a:r>
            <a:endParaRPr lang="es-CO" sz="2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026" name="Picture 2" descr="Ayuda informática: 10 términos básicos de IT en la empresa - apser - Cloud  Computing">
            <a:extLst>
              <a:ext uri="{FF2B5EF4-FFF2-40B4-BE49-F238E27FC236}">
                <a16:creationId xmlns:a16="http://schemas.microsoft.com/office/drawing/2014/main" id="{5006F405-41DA-848F-30B9-510B9434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56" y="3771648"/>
            <a:ext cx="3497578" cy="24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5576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</TotalTime>
  <Words>45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Alef</vt:lpstr>
      <vt:lpstr>Algerian</vt:lpstr>
      <vt:lpstr>Arial</vt:lpstr>
      <vt:lpstr>Arial Black</vt:lpstr>
      <vt:lpstr>Franklin Gothic Book</vt:lpstr>
      <vt:lpstr>Recorte</vt:lpstr>
      <vt:lpstr>Comandos útiles en Linux</vt:lpstr>
      <vt:lpstr>Comando “Man”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útiles en Linux</dc:title>
  <dc:creator>Santiago Andres Del Valle Pinilla</dc:creator>
  <cp:lastModifiedBy>Santiago Andres Del Valle Pinilla</cp:lastModifiedBy>
  <cp:revision>1</cp:revision>
  <dcterms:created xsi:type="dcterms:W3CDTF">2023-08-11T16:48:28Z</dcterms:created>
  <dcterms:modified xsi:type="dcterms:W3CDTF">2023-08-11T16:55:53Z</dcterms:modified>
</cp:coreProperties>
</file>