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78" r:id="rId7"/>
    <p:sldId id="263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Agrégation SII Option II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Approche générale d’un système </a:t>
            </a:r>
            <a:r>
              <a:rPr lang="fr-FR" dirty="0" err="1" smtClean="0"/>
              <a:t>pluritechnique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Bertrand GRISOUARD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 – Séquence : Démarche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037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endParaRPr lang="fr-FR" dirty="0"/>
          </a:p>
          <a:p>
            <a:r>
              <a:rPr lang="fr-FR" dirty="0" smtClean="0"/>
              <a:t>JUSTIFIER</a:t>
            </a:r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 – Séquence : Prérequis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– Séquence : Enchaînement des activités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679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Tableau avec détail  de chaque activité </a:t>
            </a:r>
          </a:p>
          <a:p>
            <a:r>
              <a:rPr lang="fr-FR" dirty="0" smtClean="0"/>
              <a:t>Penser au évaluation diagnostique, formatives, sommative </a:t>
            </a:r>
          </a:p>
        </p:txBody>
      </p:sp>
    </p:spTree>
    <p:extLst>
      <p:ext uri="{BB962C8B-B14F-4D97-AF65-F5344CB8AC3E}">
        <p14:creationId xmlns:p14="http://schemas.microsoft.com/office/powerpoint/2010/main" val="271420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 – Séquence : Evaluation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Pratique ou théoriques</a:t>
            </a:r>
          </a:p>
          <a:p>
            <a:r>
              <a:rPr lang="fr-FR" dirty="0" smtClean="0"/>
              <a:t>Orale ou écrite </a:t>
            </a:r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 – Séquence : 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0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4 -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37140" y="2513232"/>
            <a:ext cx="344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.1 : Objectifs visés</a:t>
            </a:r>
          </a:p>
          <a:p>
            <a:r>
              <a:rPr lang="fr-FR" dirty="0"/>
              <a:t>4</a:t>
            </a:r>
            <a:r>
              <a:rPr lang="fr-FR" dirty="0" smtClean="0"/>
              <a:t>.2 : Mise en situation</a:t>
            </a:r>
          </a:p>
          <a:p>
            <a:r>
              <a:rPr lang="fr-FR" dirty="0"/>
              <a:t>4</a:t>
            </a:r>
            <a:r>
              <a:rPr lang="fr-FR" dirty="0" smtClean="0"/>
              <a:t>.3 : Déroulé de l’activité</a:t>
            </a:r>
          </a:p>
          <a:p>
            <a:r>
              <a:rPr lang="fr-FR" dirty="0"/>
              <a:t>4</a:t>
            </a:r>
            <a:r>
              <a:rPr lang="fr-FR" dirty="0" smtClean="0"/>
              <a:t>.4 : Rendu élève</a:t>
            </a:r>
          </a:p>
          <a:p>
            <a:r>
              <a:rPr lang="fr-FR" dirty="0"/>
              <a:t>4</a:t>
            </a:r>
            <a:r>
              <a:rPr lang="fr-FR" dirty="0" smtClean="0"/>
              <a:t>.5 : Ingénierie pédagogique</a:t>
            </a:r>
          </a:p>
          <a:p>
            <a:r>
              <a:rPr lang="fr-FR" dirty="0"/>
              <a:t>4</a:t>
            </a:r>
            <a:r>
              <a:rPr lang="fr-FR" dirty="0" smtClean="0"/>
              <a:t>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</a:t>
            </a:r>
            <a:r>
              <a:rPr lang="fr-FR" dirty="0" err="1" smtClean="0"/>
              <a:t>savoire-faire</a:t>
            </a:r>
            <a:r>
              <a:rPr lang="fr-FR" dirty="0" smtClean="0"/>
              <a:t> 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Présentation du système</a:t>
            </a:r>
          </a:p>
          <a:p>
            <a:endParaRPr lang="fr-FR" dirty="0"/>
          </a:p>
          <a:p>
            <a:r>
              <a:rPr lang="fr-FR" dirty="0" smtClean="0"/>
              <a:t>2 – Synthèses des activités effectuées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4 – Séance :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471435" y="2989595"/>
            <a:ext cx="8116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 / alternatives possible pour arriver aux même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Présentation du système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Synthèse des activité effectuées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Synthèse des activité effectuées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3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3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4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50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3 -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37140" y="2513232"/>
            <a:ext cx="3786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Contexte</a:t>
            </a:r>
          </a:p>
          <a:p>
            <a:r>
              <a:rPr lang="fr-FR" dirty="0" smtClean="0"/>
              <a:t>3.2 : Planification</a:t>
            </a:r>
          </a:p>
          <a:p>
            <a:r>
              <a:rPr lang="fr-FR" dirty="0" smtClean="0"/>
              <a:t>3.3 : Compétences visées</a:t>
            </a:r>
          </a:p>
          <a:p>
            <a:r>
              <a:rPr lang="fr-FR" dirty="0" smtClean="0"/>
              <a:t>3.4 : Démarches</a:t>
            </a:r>
          </a:p>
          <a:p>
            <a:r>
              <a:rPr lang="fr-FR" dirty="0" smtClean="0"/>
              <a:t>3.5 : Prérequis</a:t>
            </a:r>
          </a:p>
          <a:p>
            <a:r>
              <a:rPr lang="fr-FR" dirty="0" smtClean="0"/>
              <a:t>3.6 : Enchaînement des activités</a:t>
            </a:r>
          </a:p>
          <a:p>
            <a:r>
              <a:rPr lang="fr-FR" dirty="0" smtClean="0"/>
              <a:t>3.7 : Evaluation</a:t>
            </a:r>
          </a:p>
          <a:p>
            <a:r>
              <a:rPr lang="fr-FR" dirty="0" smtClean="0"/>
              <a:t>3.8 : 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 – Séquence : Contexte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646649" y="1993064"/>
            <a:ext cx="4902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 – Séquence : Planification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646649" y="1993064"/>
            <a:ext cx="2345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Dans la progression</a:t>
            </a:r>
          </a:p>
          <a:p>
            <a:r>
              <a:rPr lang="fr-FR" dirty="0" smtClean="0"/>
              <a:t>Durée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 – Séquence : Compétences visées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646649" y="1993064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493</Words>
  <Application>Microsoft Office PowerPoint</Application>
  <PresentationFormat>Grand écran</PresentationFormat>
  <Paragraphs>134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Brin</vt:lpstr>
      <vt:lpstr>Agrégation SII Option II   Approche générale d’un système pluritechnique</vt:lpstr>
      <vt:lpstr>Présentation PowerPoint</vt:lpstr>
      <vt:lpstr>1 – Présentation du système</vt:lpstr>
      <vt:lpstr>2 – Synthèse des activité effectuées</vt:lpstr>
      <vt:lpstr>2 – Synthèse des activité effectuées</vt:lpstr>
      <vt:lpstr>3 - Séquence</vt:lpstr>
      <vt:lpstr>3 – Séquence : Contexte</vt:lpstr>
      <vt:lpstr>3 – Séquence : Planification</vt:lpstr>
      <vt:lpstr>3 – Séquence : Compétences visées</vt:lpstr>
      <vt:lpstr>3 – Séquence : Démarche</vt:lpstr>
      <vt:lpstr>3 – Séquence : Prérequis</vt:lpstr>
      <vt:lpstr>3 – Séquence : Enchaînement des activités</vt:lpstr>
      <vt:lpstr>3 – Séquence : Evaluation</vt:lpstr>
      <vt:lpstr>3 – Séquence : Remédiation</vt:lpstr>
      <vt:lpstr>4 - Séance</vt:lpstr>
      <vt:lpstr>4 – Séance : Objectifs visés</vt:lpstr>
      <vt:lpstr>4 – Séance : Mise en situation</vt:lpstr>
      <vt:lpstr>4 – Séance : Déroulé de l’activité</vt:lpstr>
      <vt:lpstr>4 – Séance : Rendu élèves</vt:lpstr>
      <vt:lpstr>4 – Séance : Ingénierie pédagogique</vt:lpstr>
      <vt:lpstr>4 – Séance : Différenciations possibles</vt:lpstr>
      <vt:lpstr>5 –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21</cp:revision>
  <dcterms:created xsi:type="dcterms:W3CDTF">2021-06-11T12:56:50Z</dcterms:created>
  <dcterms:modified xsi:type="dcterms:W3CDTF">2021-06-11T14:07:54Z</dcterms:modified>
</cp:coreProperties>
</file>