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3.4 – Planification dans l’année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la progression (attention en </a:t>
            </a:r>
            <a:r>
              <a:rPr lang="fr-FR" dirty="0" err="1" smtClean="0"/>
              <a:t>Tle</a:t>
            </a:r>
            <a:r>
              <a:rPr lang="fr-FR" dirty="0" smtClean="0"/>
              <a:t> – épreuves en Mars)</a:t>
            </a:r>
          </a:p>
          <a:p>
            <a:r>
              <a:rPr lang="fr-FR" dirty="0" smtClean="0"/>
              <a:t>Durée : 3 à 4 semaines généralement (ne pas les entrecouper de vacances)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3.5 – Synthèse – structuration des connaissances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Fiche de synthèse : rappeler les points abordés</a:t>
            </a:r>
          </a:p>
          <a:p>
            <a:r>
              <a:rPr lang="fr-FR" dirty="0" smtClean="0"/>
              <a:t>Intervention élèves pour un CR oral </a:t>
            </a:r>
          </a:p>
          <a:p>
            <a:r>
              <a:rPr lang="fr-FR" dirty="0" smtClean="0"/>
              <a:t>Synthèse par l’enseignant  / distribution de la </a:t>
            </a:r>
            <a:r>
              <a:rPr lang="fr-FR" dirty="0" smtClean="0"/>
              <a:t>fiche</a:t>
            </a:r>
          </a:p>
          <a:p>
            <a:endParaRPr lang="fr-FR" dirty="0"/>
          </a:p>
          <a:p>
            <a:r>
              <a:rPr lang="fr-FR" dirty="0" smtClean="0"/>
              <a:t>Ce qu’il faut savoir</a:t>
            </a:r>
          </a:p>
          <a:p>
            <a:r>
              <a:rPr lang="fr-FR" dirty="0" smtClean="0"/>
              <a:t>Ce qu’il faut savoir faire</a:t>
            </a:r>
          </a:p>
          <a:p>
            <a:r>
              <a:rPr lang="fr-FR" dirty="0" smtClean="0"/>
              <a:t>Exemple méthodologique</a:t>
            </a:r>
            <a:endParaRPr lang="fr-FR" dirty="0"/>
          </a:p>
          <a:p>
            <a:r>
              <a:rPr lang="fr-FR" dirty="0" smtClean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3.6 - Evaluations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 smtClean="0"/>
              <a:t>Diagnostique</a:t>
            </a:r>
            <a:r>
              <a:rPr lang="fr-FR" dirty="0" smtClean="0"/>
              <a:t> : évaluer le </a:t>
            </a:r>
            <a:r>
              <a:rPr lang="fr-FR" dirty="0" err="1" smtClean="0"/>
              <a:t>niuveau</a:t>
            </a:r>
            <a:r>
              <a:rPr lang="fr-FR" dirty="0" smtClean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 smtClean="0"/>
              <a:t>Formative</a:t>
            </a:r>
            <a:r>
              <a:rPr lang="fr-FR" dirty="0" smtClean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 smtClean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 smtClean="0"/>
              <a:t>			* les manipulations que j’ai faites </a:t>
            </a:r>
            <a:r>
              <a:rPr lang="fr-FR" dirty="0" smtClean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 smtClean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 smtClean="0"/>
              <a:t>Sommative</a:t>
            </a:r>
            <a:r>
              <a:rPr lang="fr-FR" dirty="0" smtClean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  <a:p>
            <a:pPr marL="342900" indent="-342900">
              <a:buAutoNum type="alphaLcParenR" startAt="3"/>
            </a:pPr>
            <a:r>
              <a:rPr lang="fr-FR" dirty="0" err="1" smtClean="0"/>
              <a:t>Certifiante</a:t>
            </a:r>
            <a:r>
              <a:rPr lang="fr-FR" dirty="0" smtClean="0"/>
              <a:t> (CCF) </a:t>
            </a:r>
            <a:endParaRPr lang="fr-FR" dirty="0" smtClean="0"/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Rappeler le nombre de séances et leurs durées</a:t>
            </a:r>
          </a:p>
          <a:p>
            <a:r>
              <a:rPr lang="fr-FR" dirty="0" smtClean="0"/>
              <a:t>Classe entière ou demi-groupe</a:t>
            </a:r>
          </a:p>
          <a:p>
            <a:endParaRPr lang="fr-FR" dirty="0" smtClean="0"/>
          </a:p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r>
              <a:rPr lang="fr-FR" dirty="0" smtClean="0"/>
              <a:t>Projet : ne pas les oublier (1STI2D (36h), TSTI2D (72h), 1SI (12h), TSI(48h) </a:t>
            </a:r>
            <a:endParaRPr lang="fr-FR" dirty="0"/>
          </a:p>
          <a:p>
            <a:r>
              <a:rPr lang="fr-FR" dirty="0" smtClean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GEII</a:t>
            </a:r>
            <a:r>
              <a:rPr lang="fr-FR" b="1" dirty="0" smtClean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BTS SN </a:t>
            </a:r>
            <a:r>
              <a:rPr lang="fr-FR" b="1" dirty="0" smtClean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Mardi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Mercredi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Jeudi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Vendredi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Après-midi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</a:t>
            </a:r>
            <a:r>
              <a:rPr lang="fr-FR" b="1" u="sng" dirty="0" err="1" smtClean="0"/>
              <a:t>Tle</a:t>
            </a:r>
            <a:r>
              <a:rPr lang="fr-FR" b="1" u="sng" dirty="0" smtClean="0"/>
              <a:t> STI2D </a:t>
            </a:r>
            <a:r>
              <a:rPr lang="fr-FR" b="1" dirty="0" smtClean="0"/>
              <a:t>: 212D TC = 2 x 2h 2I2D E.S=2 x 4h</a:t>
            </a:r>
          </a:p>
          <a:p>
            <a:r>
              <a:rPr lang="fr-FR" b="1" dirty="0" smtClean="0"/>
              <a:t>T.C. en Classe entière</a:t>
            </a:r>
          </a:p>
          <a:p>
            <a:r>
              <a:rPr lang="fr-FR" b="1" dirty="0" smtClean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Mardi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Mercredi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Jeudi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Vendredi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3.8 – Supports d’apprentissage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 nombre de support dispo</a:t>
            </a:r>
          </a:p>
          <a:p>
            <a:r>
              <a:rPr lang="fr-FR" dirty="0" smtClean="0"/>
              <a:t>(plusieurs </a:t>
            </a:r>
            <a:r>
              <a:rPr lang="fr-FR" dirty="0" smtClean="0"/>
              <a:t>supports </a:t>
            </a:r>
            <a:r>
              <a:rPr lang="fr-FR" dirty="0" smtClean="0"/>
              <a:t>peuvent conduire aux même apport de connaissance , </a:t>
            </a:r>
          </a:p>
          <a:p>
            <a:r>
              <a:rPr lang="fr-FR" dirty="0" smtClean="0"/>
              <a:t>développement de </a:t>
            </a:r>
            <a:r>
              <a:rPr lang="fr-FR" dirty="0" smtClean="0"/>
              <a:t>compétences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3.9 – Détail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3.9.1 : Objectifs visés</a:t>
            </a:r>
          </a:p>
          <a:p>
            <a:r>
              <a:rPr lang="fr-FR" dirty="0" smtClean="0"/>
              <a:t>3.9.2 : Mise en situation</a:t>
            </a:r>
          </a:p>
          <a:p>
            <a:r>
              <a:rPr lang="fr-FR" dirty="0" smtClean="0"/>
              <a:t>3.9.3 : Déroulé de l’activité </a:t>
            </a:r>
          </a:p>
          <a:p>
            <a:r>
              <a:rPr lang="fr-FR" dirty="0" smtClean="0"/>
              <a:t>3.9.4 : Rendu élève</a:t>
            </a:r>
          </a:p>
          <a:p>
            <a:r>
              <a:rPr lang="fr-FR" dirty="0" smtClean="0"/>
              <a:t>3.9.5 : Ingénierie pédagogique</a:t>
            </a:r>
          </a:p>
          <a:p>
            <a:r>
              <a:rPr lang="fr-FR" dirty="0" smtClean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3.9.1 -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savoir-faire 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3.9.2 -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 smtClean="0"/>
              <a:t>2 – Autres pistes d’exploitation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3.9.3 -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3.9.4 -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 oral de l’activité – de ce qu’il faut retenir pour eux?</a:t>
            </a:r>
          </a:p>
          <a:p>
            <a:r>
              <a:rPr lang="fr-FR" dirty="0" smtClean="0"/>
              <a:t>(pyramide des apprentissages : on retient mieux lorsque l’on apprend aux autres)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3.9.5 -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3.9.6 -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3.10 - </a:t>
            </a:r>
            <a:r>
              <a:rPr lang="fr-FR" dirty="0" err="1" smtClean="0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Exemple de </a:t>
            </a:r>
            <a:r>
              <a:rPr lang="fr-FR" u="sng" dirty="0" err="1" smtClean="0"/>
              <a:t>remédiation</a:t>
            </a:r>
            <a:r>
              <a:rPr lang="fr-FR" u="sng" dirty="0" smtClean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QCM </a:t>
            </a:r>
            <a:r>
              <a:rPr lang="fr-FR" dirty="0" err="1" smtClean="0"/>
              <a:t>Plickers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</a:t>
            </a:r>
          </a:p>
          <a:p>
            <a:r>
              <a:rPr lang="fr-FR" dirty="0" smtClean="0"/>
              <a:t>Alternatives possible pour arriver aux même résultats</a:t>
            </a:r>
          </a:p>
          <a:p>
            <a:r>
              <a:rPr lang="fr-FR" dirty="0" smtClean="0"/>
              <a:t>Possibilité de </a:t>
            </a:r>
            <a:r>
              <a:rPr lang="fr-FR" dirty="0" err="1" smtClean="0"/>
              <a:t>distanciel</a:t>
            </a:r>
            <a:r>
              <a:rPr lang="fr-FR" dirty="0" smtClean="0"/>
              <a:t> pour certains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Approche behavioriste : </a:t>
            </a:r>
            <a:r>
              <a:rPr lang="fr-FR" dirty="0" smtClean="0"/>
              <a:t>observation </a:t>
            </a:r>
            <a:r>
              <a:rPr lang="fr-FR" dirty="0"/>
              <a:t>et </a:t>
            </a:r>
            <a:r>
              <a:rPr lang="fr-FR" dirty="0" smtClean="0"/>
              <a:t>expérimentation </a:t>
            </a:r>
            <a:r>
              <a:rPr lang="fr-FR" dirty="0"/>
              <a:t>empiriques des phénomènes comportementaux</a:t>
            </a:r>
            <a:r>
              <a:rPr lang="fr-FR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Compétences</a:t>
            </a:r>
            <a:r>
              <a:rPr lang="fr-FR" dirty="0" smtClean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explicite </a:t>
            </a:r>
            <a:r>
              <a:rPr lang="fr-FR" dirty="0" smtClean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implicite </a:t>
            </a:r>
            <a:r>
              <a:rPr lang="fr-FR" dirty="0" smtClean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Savoir notionnel </a:t>
            </a:r>
            <a:r>
              <a:rPr lang="fr-FR" dirty="0" smtClean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Méta cognition </a:t>
            </a:r>
            <a:r>
              <a:rPr lang="fr-FR" dirty="0" smtClean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Investigation</a:t>
            </a:r>
            <a:r>
              <a:rPr lang="fr-FR" dirty="0" smtClean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Résolution de </a:t>
            </a:r>
            <a:r>
              <a:rPr lang="fr-FR" u="sng" dirty="0" err="1" smtClean="0"/>
              <a:t>pb</a:t>
            </a:r>
            <a:r>
              <a:rPr lang="fr-FR" u="sng" dirty="0" smtClean="0"/>
              <a:t> </a:t>
            </a:r>
            <a:r>
              <a:rPr lang="fr-FR" dirty="0" smtClean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Coup de pouce </a:t>
            </a:r>
            <a:r>
              <a:rPr lang="fr-FR" dirty="0" smtClean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Fiche ressources </a:t>
            </a:r>
            <a:r>
              <a:rPr lang="fr-FR" dirty="0" smtClean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Questions </a:t>
            </a:r>
            <a:r>
              <a:rPr lang="fr-FR" b="1" dirty="0" err="1" smtClean="0"/>
              <a:t>élucidantes</a:t>
            </a:r>
            <a:r>
              <a:rPr lang="fr-FR" b="1" dirty="0" smtClean="0"/>
              <a:t> </a:t>
            </a:r>
            <a:r>
              <a:rPr lang="fr-FR" dirty="0" smtClean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Synthèse</a:t>
            </a:r>
            <a:r>
              <a:rPr lang="fr-FR" dirty="0" smtClean="0"/>
              <a:t> comporte une </a:t>
            </a:r>
            <a:r>
              <a:rPr lang="fr-FR" dirty="0" err="1" smtClean="0"/>
              <a:t>décontextualisations</a:t>
            </a:r>
            <a:r>
              <a:rPr lang="fr-FR" dirty="0" smtClean="0"/>
              <a:t> des connaissances </a:t>
            </a:r>
            <a:r>
              <a:rPr lang="fr-FR" dirty="0" smtClean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 smtClean="0">
                <a:sym typeface="Wingdings" panose="05000000000000000000" pitchFamily="2" charset="2"/>
              </a:rPr>
              <a:t>réinvestissment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Activation</a:t>
            </a:r>
            <a:r>
              <a:rPr lang="fr-FR" dirty="0" smtClean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ENT</a:t>
            </a:r>
            <a:r>
              <a:rPr lang="fr-FR" dirty="0" smtClean="0"/>
              <a:t> : </a:t>
            </a:r>
            <a:r>
              <a:rPr lang="fr-FR" dirty="0" err="1" smtClean="0"/>
              <a:t>Moddle</a:t>
            </a:r>
            <a:r>
              <a:rPr lang="fr-FR" dirty="0" smtClean="0"/>
              <a:t>, </a:t>
            </a:r>
            <a:r>
              <a:rPr lang="fr-FR" dirty="0" err="1" smtClean="0"/>
              <a:t>Plickers</a:t>
            </a:r>
            <a:r>
              <a:rPr lang="fr-FR" dirty="0" smtClean="0"/>
              <a:t>, </a:t>
            </a:r>
            <a:r>
              <a:rPr lang="fr-FR" dirty="0" err="1" smtClean="0"/>
              <a:t>woop</a:t>
            </a:r>
            <a:r>
              <a:rPr lang="fr-FR" dirty="0" smtClean="0"/>
              <a:t>, </a:t>
            </a:r>
            <a:r>
              <a:rPr lang="fr-FR" dirty="0" err="1" smtClean="0"/>
              <a:t>Kaout</a:t>
            </a:r>
            <a:r>
              <a:rPr lang="fr-FR" dirty="0" smtClean="0"/>
              <a:t>, </a:t>
            </a:r>
            <a:r>
              <a:rPr lang="fr-FR" dirty="0" err="1" smtClean="0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Fonctionnement et structure du système étudié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Autres pistes d’exploitation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Construction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Rappel - Eléments de </a:t>
            </a:r>
            <a:r>
              <a:rPr lang="fr-FR" dirty="0" smtClean="0"/>
              <a:t>contexte – Démarche de ma présentation</a:t>
            </a:r>
            <a:endParaRPr lang="fr-FR" dirty="0" smtClean="0"/>
          </a:p>
          <a:p>
            <a:r>
              <a:rPr lang="fr-FR" dirty="0" smtClean="0"/>
              <a:t>3.2 : Compétences et connaissances du programme à faire acquérir</a:t>
            </a:r>
          </a:p>
          <a:p>
            <a:r>
              <a:rPr lang="fr-FR" dirty="0" smtClean="0"/>
              <a:t>3.3 : Pré requis nécessaires</a:t>
            </a:r>
          </a:p>
          <a:p>
            <a:r>
              <a:rPr lang="fr-FR" dirty="0" smtClean="0"/>
              <a:t>3.4 : Planification dans l’année</a:t>
            </a:r>
          </a:p>
          <a:p>
            <a:r>
              <a:rPr lang="fr-FR" dirty="0" smtClean="0"/>
              <a:t>3.5 : Synthèse - Structuration des connaissances</a:t>
            </a:r>
          </a:p>
          <a:p>
            <a:r>
              <a:rPr lang="fr-FR" dirty="0" smtClean="0"/>
              <a:t>3.6 : Evaluation</a:t>
            </a:r>
          </a:p>
          <a:p>
            <a:r>
              <a:rPr lang="fr-FR" dirty="0" smtClean="0"/>
              <a:t>3.7 : Séquence </a:t>
            </a:r>
          </a:p>
          <a:p>
            <a:r>
              <a:rPr lang="fr-FR" dirty="0" smtClean="0"/>
              <a:t>3.8 : Définition des supports d’apprentissage </a:t>
            </a:r>
          </a:p>
          <a:p>
            <a:r>
              <a:rPr lang="fr-FR" dirty="0" smtClean="0"/>
              <a:t>3.9 : Séance</a:t>
            </a:r>
          </a:p>
          <a:p>
            <a:r>
              <a:rPr lang="fr-FR" dirty="0" smtClean="0"/>
              <a:t>3.10 : </a:t>
            </a:r>
            <a:r>
              <a:rPr lang="fr-FR" dirty="0" err="1" smtClean="0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3.1 – Rappels des éléments de </a:t>
            </a:r>
            <a:r>
              <a:rPr lang="fr-FR" dirty="0" smtClean="0"/>
              <a:t>contexte</a:t>
            </a:r>
            <a:br>
              <a:rPr lang="fr-FR" dirty="0" smtClean="0"/>
            </a:br>
            <a:r>
              <a:rPr lang="fr-FR" dirty="0" smtClean="0"/>
              <a:t>		 </a:t>
            </a:r>
            <a:r>
              <a:rPr lang="fr-FR" dirty="0" smtClean="0"/>
              <a:t>Démarche de ma présentation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 : Assurer un confort optimal des voyageurs dans un TGV 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planif</a:t>
            </a:r>
            <a:r>
              <a:rPr lang="fr-FR" dirty="0" smtClean="0"/>
              <a:t>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Identification des compétences (savoirs + savoir-faire)</a:t>
            </a:r>
          </a:p>
          <a:p>
            <a:r>
              <a:rPr lang="fr-FR" dirty="0" smtClean="0"/>
              <a:t>Structuration des connaissances</a:t>
            </a:r>
          </a:p>
          <a:p>
            <a:r>
              <a:rPr lang="fr-FR" dirty="0" smtClean="0"/>
              <a:t>Evaluations sommative</a:t>
            </a:r>
          </a:p>
          <a:p>
            <a:r>
              <a:rPr lang="fr-FR" dirty="0" smtClean="0"/>
              <a:t>Identification d’un </a:t>
            </a:r>
            <a:r>
              <a:rPr lang="fr-FR" dirty="0" err="1" smtClean="0"/>
              <a:t>pb</a:t>
            </a:r>
            <a:r>
              <a:rPr lang="fr-FR" dirty="0" smtClean="0"/>
              <a:t> technologique </a:t>
            </a:r>
            <a:r>
              <a:rPr lang="fr-FR" dirty="0" smtClean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Activité d’apprentissage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– Compétences et connaissances à faire acquérir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Stratégie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Pré requis nécessaires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[interdisciplinarité] </a:t>
            </a:r>
          </a:p>
          <a:p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</TotalTime>
  <Words>1087</Words>
  <PresentationFormat>Grand écran</PresentationFormat>
  <Paragraphs>232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Brin</vt:lpstr>
      <vt:lpstr> titre de la présentation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    Démarche de ma présentation 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2021-06-11T12:56:50Z</dcterms:created>
  <dcterms:modified xsi:type="dcterms:W3CDTF">2022-04-10T10:06:43Z</dcterms:modified>
</cp:coreProperties>
</file>