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7" r:id="rId5"/>
    <p:sldId id="288" r:id="rId6"/>
    <p:sldId id="289" r:id="rId7"/>
    <p:sldId id="290" r:id="rId8"/>
    <p:sldId id="291" r:id="rId9"/>
    <p:sldId id="29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1080" y="3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AEA39-9498-4FCA-B33C-4312124B84ED}" type="datetimeFigureOut">
              <a:rPr lang="fr-FR" smtClean="0"/>
              <a:pPr/>
              <a:t>10/04/2022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C2113-7400-48AE-AF68-26BD44EE91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C2113-7400-48AE-AF68-26BD44EE913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20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7F0-2372-40D2-9255-61C780155E2B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4DF1-A014-41C7-83FD-CEC8AD6D19E7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5C09-23AE-42F4-9FF8-E9887FF5AB21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A64C-4363-4D29-AF62-0AF078BF4DEB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A076-EE84-4336-A3F4-132885F9F98A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E7AC-32EF-4147-B739-D24792018E30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C1C4-C408-4323-9B58-95D9CB252497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53D1-A681-455F-A087-29BE400C8828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B24-BF5D-4B93-B822-3F8E933A9370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992-E665-4C99-81E7-25F1C78B7D4C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1115-743C-4335-AEB6-57B14653E396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BFC1-A3BC-41B2-8676-187CA29F2787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715-157B-4FB4-BC8A-8D496A32A594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CFB-D0C9-462B-A9FD-3385E1BEB218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63D7-F1B3-4C1F-AD43-1933E6DB83D4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7478-02B5-46C1-B3E1-A172458226B2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AA2A-DD73-4939-9BB2-411A9375FFB5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62125" y="2514600"/>
            <a:ext cx="9742487" cy="2262781"/>
          </a:xfrm>
        </p:spPr>
        <p:txBody>
          <a:bodyPr>
            <a:norm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08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3047999" y="1238250"/>
            <a:ext cx="6486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Sommaire</a:t>
            </a:r>
          </a:p>
          <a:p>
            <a:endParaRPr lang="fr-FR" dirty="0" smtClean="0"/>
          </a:p>
          <a:p>
            <a:r>
              <a:rPr lang="fr-FR" dirty="0" smtClean="0"/>
              <a:t>1 – </a:t>
            </a:r>
          </a:p>
          <a:p>
            <a:endParaRPr lang="fr-FR" dirty="0"/>
          </a:p>
          <a:p>
            <a:r>
              <a:rPr lang="fr-FR" dirty="0" smtClean="0"/>
              <a:t>2 – </a:t>
            </a:r>
          </a:p>
          <a:p>
            <a:endParaRPr lang="fr-FR" dirty="0"/>
          </a:p>
          <a:p>
            <a:r>
              <a:rPr lang="fr-FR" dirty="0" smtClean="0"/>
              <a:t>3 </a:t>
            </a:r>
            <a:r>
              <a:rPr lang="fr-FR" dirty="0" smtClean="0"/>
              <a:t>-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4 – </a:t>
            </a:r>
          </a:p>
          <a:p>
            <a:endParaRPr lang="fr-FR" dirty="0"/>
          </a:p>
          <a:p>
            <a:r>
              <a:rPr lang="fr-FR" dirty="0" smtClean="0"/>
              <a:t>5 </a:t>
            </a:r>
            <a:r>
              <a:rPr lang="fr-FR" dirty="0" smtClean="0"/>
              <a:t>–</a:t>
            </a:r>
          </a:p>
          <a:p>
            <a:endParaRPr lang="fr-FR" dirty="0"/>
          </a:p>
          <a:p>
            <a:r>
              <a:rPr lang="fr-FR" dirty="0" smtClean="0"/>
              <a:t>6 – </a:t>
            </a:r>
          </a:p>
          <a:p>
            <a:endParaRPr lang="fr-FR" dirty="0"/>
          </a:p>
          <a:p>
            <a:r>
              <a:rPr lang="fr-FR" dirty="0" smtClean="0"/>
              <a:t>7 –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384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 –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2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dirty="0" smtClean="0"/>
              <a:t> </a:t>
            </a:r>
            <a:r>
              <a:rPr lang="fr-FR" dirty="0" smtClean="0"/>
              <a:t>–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9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</a:t>
            </a:r>
            <a:r>
              <a:rPr lang="fr-FR" dirty="0" smtClean="0"/>
              <a:t>–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1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 smtClean="0"/>
              <a:t>–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8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5 </a:t>
            </a:r>
            <a:r>
              <a:rPr lang="fr-FR" dirty="0" smtClean="0"/>
              <a:t>–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6 </a:t>
            </a:r>
            <a:r>
              <a:rPr lang="fr-FR" dirty="0" smtClean="0"/>
              <a:t>–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3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7 </a:t>
            </a:r>
            <a:r>
              <a:rPr lang="fr-FR" dirty="0" smtClean="0"/>
              <a:t>–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1025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680</TotalTime>
  <Words>40</Words>
  <Application>Microsoft Office PowerPoint</Application>
  <PresentationFormat>Grand écran</PresentationFormat>
  <Paragraphs>34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Brin</vt:lpstr>
      <vt:lpstr> titre de la présentation</vt:lpstr>
      <vt:lpstr>Présentation PowerPoint</vt:lpstr>
      <vt:lpstr>1 – </vt:lpstr>
      <vt:lpstr>2 – </vt:lpstr>
      <vt:lpstr>3 – </vt:lpstr>
      <vt:lpstr>4 – </vt:lpstr>
      <vt:lpstr>5 – </vt:lpstr>
      <vt:lpstr>6 – </vt:lpstr>
      <vt:lpstr>7 –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titre de la présentation</dc:title>
  <cp:lastModifiedBy>Bertrand GRISOUARD</cp:lastModifiedBy>
  <cp:revision>1</cp:revision>
  <dcterms:created xsi:type="dcterms:W3CDTF">2021-06-11T12:56:50Z</dcterms:created>
  <dcterms:modified xsi:type="dcterms:W3CDTF">2022-04-10T14:17:31Z</dcterms:modified>
</cp:coreProperties>
</file>