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16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62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4686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73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2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529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81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60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39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27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06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NAME:DINESH.S</a:t>
            </a:r>
          </a:p>
          <a:p>
            <a:r>
              <a:rPr lang="en-US" sz="2000" dirty="0"/>
              <a:t>REGISTER NO:2213111036007     </a:t>
            </a:r>
          </a:p>
          <a:p>
            <a:r>
              <a:rPr lang="en-US" sz="2000" dirty="0"/>
              <a:t>NM ID: F5508A63ECD4214A02941DC8A47B5C3C</a:t>
            </a:r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539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Trebuchet MS</vt:lpstr>
      <vt:lpstr>Wingdings</vt:lpstr>
      <vt:lpstr>Retrospect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36</cp:revision>
  <dcterms:created xsi:type="dcterms:W3CDTF">2024-03-29T15:07:22Z</dcterms:created>
  <dcterms:modified xsi:type="dcterms:W3CDTF">2024-09-05T12:42:00Z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