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0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9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49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3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25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26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6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4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6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5AB7F3-82EC-E209-5676-C8E46C72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662" y="2064190"/>
            <a:ext cx="8157172" cy="23849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dirty="0" err="1">
                <a:solidFill>
                  <a:schemeClr val="accent2"/>
                </a:solidFill>
              </a:rPr>
              <a:t>FedCSIS</a:t>
            </a:r>
            <a:r>
              <a:rPr lang="en-US" sz="3200" dirty="0">
                <a:solidFill>
                  <a:schemeClr val="accent2"/>
                </a:solidFill>
              </a:rPr>
              <a:t> 2023 Challenge: Cybersecurity Threat Detection in the Behavior of IoT Devices</a:t>
            </a:r>
            <a:br>
              <a:rPr lang="tr-TR" sz="3200" dirty="0">
                <a:solidFill>
                  <a:schemeClr val="tx1"/>
                </a:solidFill>
              </a:rPr>
            </a:b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04848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FF60CB-125C-13F9-7914-09D24375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69" y="1406305"/>
            <a:ext cx="2518539" cy="757473"/>
          </a:xfrm>
        </p:spPr>
        <p:txBody>
          <a:bodyPr/>
          <a:lstStyle/>
          <a:p>
            <a:r>
              <a:rPr lang="tr-TR" b="1" u="sng" dirty="0" err="1"/>
              <a:t>Preparers</a:t>
            </a:r>
            <a:r>
              <a:rPr lang="tr-TR" b="1" u="sng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17452A-2D44-5152-DDCF-C90A79D7F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231" y="2608404"/>
            <a:ext cx="4465034" cy="1768615"/>
          </a:xfrm>
        </p:spPr>
        <p:txBody>
          <a:bodyPr/>
          <a:lstStyle/>
          <a:p>
            <a:r>
              <a:rPr lang="tr-TR" b="1" dirty="0">
                <a:solidFill>
                  <a:schemeClr val="tx1"/>
                </a:solidFill>
              </a:rPr>
              <a:t>Abdulkadir Dağlar 2000610233</a:t>
            </a:r>
          </a:p>
          <a:p>
            <a:r>
              <a:rPr lang="tr-TR" b="1" dirty="0">
                <a:solidFill>
                  <a:schemeClr val="tx1"/>
                </a:solidFill>
              </a:rPr>
              <a:t>Suat Deniz </a:t>
            </a:r>
            <a:r>
              <a:rPr lang="tr-TR" b="1" i="0" dirty="0">
                <a:solidFill>
                  <a:schemeClr val="tx1"/>
                </a:solidFill>
                <a:effectLst/>
                <a:latin typeface="inherit"/>
              </a:rPr>
              <a:t>2006102002</a:t>
            </a:r>
          </a:p>
          <a:p>
            <a:r>
              <a:rPr lang="tr-TR" b="1" dirty="0">
                <a:solidFill>
                  <a:schemeClr val="tx1"/>
                </a:solidFill>
              </a:rPr>
              <a:t>Berkay </a:t>
            </a:r>
            <a:r>
              <a:rPr lang="tr-TR" b="1" dirty="0" err="1">
                <a:solidFill>
                  <a:schemeClr val="tx1"/>
                </a:solidFill>
              </a:rPr>
              <a:t>Caplık</a:t>
            </a:r>
            <a:r>
              <a:rPr lang="tr-TR" b="1" dirty="0">
                <a:solidFill>
                  <a:schemeClr val="tx1"/>
                </a:solidFill>
              </a:rPr>
              <a:t> </a:t>
            </a:r>
            <a:r>
              <a:rPr lang="tr-TR" b="1" i="0" dirty="0">
                <a:solidFill>
                  <a:schemeClr val="tx1"/>
                </a:solidFill>
                <a:effectLst/>
                <a:latin typeface="gg sans"/>
              </a:rPr>
              <a:t>2206102900</a:t>
            </a:r>
            <a:endParaRPr lang="tr-T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9AA66-C4B2-AA63-0F59-3E569C5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</a:t>
            </a:r>
            <a:r>
              <a:rPr lang="tr-TR" sz="40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</a:t>
            </a:r>
            <a:br>
              <a:rPr lang="tr-TR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4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E642C8-B96D-B382-25A1-7E448316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FedCSIS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2023 Challenge is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designed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field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cybersecurity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leveraging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within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activity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involves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not be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cyberattack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preprocess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meaningful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robust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events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accurately</a:t>
            </a:r>
            <a:r>
              <a:rPr lang="tr-T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590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8782E-8889-AE3F-E4EC-638F009C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</a:t>
            </a:r>
            <a:r>
              <a:rPr lang="tr-TR" sz="40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br>
              <a:rPr lang="tr-TR" sz="40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4000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D8F3FB-14CB-ADC4-DDBD-4361A8623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93" y="1488613"/>
            <a:ext cx="8596668" cy="3880773"/>
          </a:xfrm>
        </p:spPr>
        <p:txBody>
          <a:bodyPr>
            <a:noAutofit/>
          </a:bodyPr>
          <a:lstStyle/>
          <a:p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dataset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consists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of multiple CSV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files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each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representing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logs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of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system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activities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columns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in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dataset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include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various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attributes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related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to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system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calls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processes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user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actions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andmore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key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features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in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the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data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are</a:t>
            </a:r>
            <a:r>
              <a:rPr lang="tr-TR" sz="1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as </a:t>
            </a:r>
            <a:r>
              <a:rPr lang="tr-TR" sz="1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follows</a:t>
            </a:r>
            <a:endParaRPr lang="tr-TR" sz="12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SYSCALL_timestamp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timestamp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SYSCALL_syscall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SYSCALL_success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SYSCALL_exit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PROCESS_comm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name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PROCESS_exe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Executable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PROCESS_PATH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CUSTOM_openFiles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attribute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CUSTOM_libs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attribute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libraries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PROCESS_uid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 ID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1296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FAB25C-AA0F-FFFE-7841-6DEA5560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67" y="132613"/>
            <a:ext cx="8596668" cy="622292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PROCESS_gid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SYSCALL_exit_hint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Hint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SYSCALL_pid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ID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USER_AUTH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CRED_COUNT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Credential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SYSTEM_COUNT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SERVICE_COUNT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Service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CUSTOM_openSockets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attribute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sockets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USER_ACTION_op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User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USER_ACTION_src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Source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USER_ACTION_res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USER_ACTION_addr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PROCESS_name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Name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0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normal).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213648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35F8CC-4DC5-A9FB-8CAC-8F3D75E1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Preprocessing</a:t>
            </a:r>
            <a:r>
              <a:rPr lang="tr-TR" sz="4000" b="1" u="sn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40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</a:t>
            </a:r>
            <a:r>
              <a:rPr lang="tr-TR" sz="4000" b="1" u="sn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40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Explanation</a:t>
            </a:r>
            <a:r>
              <a:rPr lang="tr-TR" sz="4000" b="1" u="sng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tr-TR" sz="40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tr-TR" sz="4000" b="1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E959C1-8AB5-19E4-7A40-E84BC093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044"/>
            <a:ext cx="8596668" cy="388077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step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involves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unpacking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ZIP file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directory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Exploration: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Here,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dataset's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few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Single-Valued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across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they do not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meaningful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distinguishing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normal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Attack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 is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whether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a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predefined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attack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file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Encoding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Categorical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numerical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encoding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categorical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',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those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numerical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Remaining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filled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-1.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encoded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CSV file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easier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equally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between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Handling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Post-</a:t>
            </a:r>
            <a:r>
              <a:rPr lang="tr-TR" sz="12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Normalization</a:t>
            </a:r>
            <a:r>
              <a:rPr lang="tr-TR" sz="1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still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normalization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1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tr-TR" sz="1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6523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1F89A2-8D2C-F49B-687B-110D87E6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u="sng" dirty="0" err="1"/>
              <a:t>Our</a:t>
            </a:r>
            <a:r>
              <a:rPr lang="tr-TR" u="sng" dirty="0"/>
              <a:t> </a:t>
            </a:r>
            <a:r>
              <a:rPr lang="tr-TR" u="sng" dirty="0" err="1"/>
              <a:t>Models</a:t>
            </a:r>
            <a:endParaRPr lang="tr-TR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4550DD-0424-76D5-841B-674BE39D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 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</a:t>
            </a:r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tr-TR" sz="2400" b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tr-TR" sz="24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6BC50-9F14-AE64-1228-05A0590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dirty="0" err="1"/>
              <a:t>Visualization</a:t>
            </a:r>
            <a:endParaRPr lang="tr-TR" sz="4000" b="1" u="sng" dirty="0"/>
          </a:p>
        </p:txBody>
      </p:sp>
      <p:pic>
        <p:nvPicPr>
          <p:cNvPr id="5" name="İçerik Yer Tutucusu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813D0DC9-BA0A-4AFC-9E2E-3F1993E43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5" y="2658089"/>
            <a:ext cx="8362247" cy="1541822"/>
          </a:xfrm>
        </p:spPr>
      </p:pic>
    </p:spTree>
    <p:extLst>
      <p:ext uri="{BB962C8B-B14F-4D97-AF65-F5344CB8AC3E}">
        <p14:creationId xmlns:p14="http://schemas.microsoft.com/office/powerpoint/2010/main" val="17111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6BC50-9F14-AE64-1228-05A0590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dirty="0" err="1"/>
              <a:t>Visualization</a:t>
            </a:r>
            <a:endParaRPr lang="tr-TR" sz="4000" b="1" u="sng" dirty="0"/>
          </a:p>
        </p:txBody>
      </p:sp>
      <p:pic>
        <p:nvPicPr>
          <p:cNvPr id="7" name="İçerik Yer Tutucusu 6" descr="metin, ekran görüntüsü, renklilik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4E3BDB4B-3582-1418-F12B-A69805F1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 t="2132" r="3735" b="1282"/>
          <a:stretch/>
        </p:blipFill>
        <p:spPr>
          <a:xfrm>
            <a:off x="1408921" y="1483568"/>
            <a:ext cx="6699381" cy="4413380"/>
          </a:xfrm>
        </p:spPr>
      </p:pic>
    </p:spTree>
    <p:extLst>
      <p:ext uri="{BB962C8B-B14F-4D97-AF65-F5344CB8AC3E}">
        <p14:creationId xmlns:p14="http://schemas.microsoft.com/office/powerpoint/2010/main" val="363284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D6BC50-9F14-AE64-1228-05A05908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u="sng" dirty="0" err="1"/>
              <a:t>Visualization</a:t>
            </a:r>
            <a:endParaRPr lang="tr-TR" sz="4000" b="1" u="sng" dirty="0"/>
          </a:p>
        </p:txBody>
      </p:sp>
      <p:pic>
        <p:nvPicPr>
          <p:cNvPr id="11" name="İçerik Yer Tutucusu 10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B538FAD1-12FB-E1AD-E174-D7C698CC3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t="3225" r="6481" b="2966"/>
          <a:stretch/>
        </p:blipFill>
        <p:spPr>
          <a:xfrm>
            <a:off x="1940767" y="1623527"/>
            <a:ext cx="5794312" cy="4749282"/>
          </a:xfrm>
        </p:spPr>
      </p:pic>
    </p:spTree>
    <p:extLst>
      <p:ext uri="{BB962C8B-B14F-4D97-AF65-F5344CB8AC3E}">
        <p14:creationId xmlns:p14="http://schemas.microsoft.com/office/powerpoint/2010/main" val="4056114053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664</Words>
  <Application>Microsoft Office PowerPoint</Application>
  <PresentationFormat>Geniş ekran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</vt:lpstr>
      <vt:lpstr>gg sans</vt:lpstr>
      <vt:lpstr>inherit</vt:lpstr>
      <vt:lpstr>Symbol</vt:lpstr>
      <vt:lpstr>Trebuchet MS</vt:lpstr>
      <vt:lpstr>Wingdings 3</vt:lpstr>
      <vt:lpstr>Yüzeyler</vt:lpstr>
      <vt:lpstr>FedCSIS 2023 Challenge: Cybersecurity Threat Detection in the Behavior of IoT Devices </vt:lpstr>
      <vt:lpstr>Problem Description </vt:lpstr>
      <vt:lpstr>Data Features </vt:lpstr>
      <vt:lpstr>PowerPoint Sunusu</vt:lpstr>
      <vt:lpstr>Preprocessing Steps Explanation: </vt:lpstr>
      <vt:lpstr>Our Models</vt:lpstr>
      <vt:lpstr>Visualization</vt:lpstr>
      <vt:lpstr>Visualization</vt:lpstr>
      <vt:lpstr>Visualization</vt:lpstr>
      <vt:lpstr>Preparers: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FedCSIS 2023 Challenge: Cybersecurity Threat Detection in the Behavior of IoT Devices </dc:title>
  <dc:creator>Abdulkadir Dağlar</dc:creator>
  <cp:lastModifiedBy>Abdulkadir Dağlar</cp:lastModifiedBy>
  <cp:revision>1</cp:revision>
  <dcterms:created xsi:type="dcterms:W3CDTF">2024-05-29T19:46:54Z</dcterms:created>
  <dcterms:modified xsi:type="dcterms:W3CDTF">2024-05-29T20:06:24Z</dcterms:modified>
</cp:coreProperties>
</file>