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A9780-8E2F-48E7-915D-CB322D256F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E2CBB1-9519-41CE-AD2B-1045EA90547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Importing the necessary libraries;</a:t>
          </a:r>
          <a:endParaRPr lang="en-US"/>
        </a:p>
      </dgm:t>
    </dgm:pt>
    <dgm:pt modelId="{EDA67C35-09E8-4575-9F15-358A3DE814D7}" type="parTrans" cxnId="{5A9EB667-357B-45B8-BBB6-80A76A921DE8}">
      <dgm:prSet/>
      <dgm:spPr/>
      <dgm:t>
        <a:bodyPr/>
        <a:lstStyle/>
        <a:p>
          <a:endParaRPr lang="en-US"/>
        </a:p>
      </dgm:t>
    </dgm:pt>
    <dgm:pt modelId="{A2D0AD5C-2713-403A-BE13-2D52566E3D51}" type="sibTrans" cxnId="{5A9EB667-357B-45B8-BBB6-80A76A921DE8}">
      <dgm:prSet/>
      <dgm:spPr/>
      <dgm:t>
        <a:bodyPr/>
        <a:lstStyle/>
        <a:p>
          <a:endParaRPr lang="en-US"/>
        </a:p>
      </dgm:t>
    </dgm:pt>
    <dgm:pt modelId="{3D3ECDDE-64FB-425F-AC67-EDF944FB738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 dirty="0" err="1"/>
            <a:t>Loading</a:t>
          </a:r>
          <a:r>
            <a:rPr lang="tr-TR" b="0" i="0" dirty="0"/>
            <a:t> data</a:t>
          </a:r>
          <a:endParaRPr lang="en-US" dirty="0"/>
        </a:p>
      </dgm:t>
    </dgm:pt>
    <dgm:pt modelId="{7C01EC43-B4FD-4239-BBDC-B2FF6EC78AEC}" type="parTrans" cxnId="{9E7B3028-BA8F-4698-AD64-C1FA173F7FC5}">
      <dgm:prSet/>
      <dgm:spPr/>
      <dgm:t>
        <a:bodyPr/>
        <a:lstStyle/>
        <a:p>
          <a:endParaRPr lang="en-US"/>
        </a:p>
      </dgm:t>
    </dgm:pt>
    <dgm:pt modelId="{ACD3929D-8F7D-4731-8757-A731DA2AF0C4}" type="sibTrans" cxnId="{9E7B3028-BA8F-4698-AD64-C1FA173F7FC5}">
      <dgm:prSet/>
      <dgm:spPr/>
      <dgm:t>
        <a:bodyPr/>
        <a:lstStyle/>
        <a:p>
          <a:endParaRPr lang="en-US"/>
        </a:p>
      </dgm:t>
    </dgm:pt>
    <dgm:pt modelId="{DD70527C-6696-40DB-8BF7-1AEC86DD0B6C}" type="pres">
      <dgm:prSet presAssocID="{78BA9780-8E2F-48E7-915D-CB322D256FFC}" presName="root" presStyleCnt="0">
        <dgm:presLayoutVars>
          <dgm:dir/>
          <dgm:resizeHandles val="exact"/>
        </dgm:presLayoutVars>
      </dgm:prSet>
      <dgm:spPr/>
    </dgm:pt>
    <dgm:pt modelId="{04D3BD76-1081-4200-B1F8-3AB6ADD05710}" type="pres">
      <dgm:prSet presAssocID="{79E2CBB1-9519-41CE-AD2B-1045EA905474}" presName="compNode" presStyleCnt="0"/>
      <dgm:spPr/>
    </dgm:pt>
    <dgm:pt modelId="{97DBF022-7EAC-43C7-AA72-117361D275EA}" type="pres">
      <dgm:prSet presAssocID="{79E2CBB1-9519-41CE-AD2B-1045EA905474}" presName="bgRect" presStyleLbl="bgShp" presStyleIdx="0" presStyleCnt="2"/>
      <dgm:spPr/>
    </dgm:pt>
    <dgm:pt modelId="{B6BAF673-3AA2-469E-9EF1-BE7BE3B31093}" type="pres">
      <dgm:prSet presAssocID="{79E2CBB1-9519-41CE-AD2B-1045EA9054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C7581D55-B145-47D6-A247-C8441D68F57A}" type="pres">
      <dgm:prSet presAssocID="{79E2CBB1-9519-41CE-AD2B-1045EA905474}" presName="spaceRect" presStyleCnt="0"/>
      <dgm:spPr/>
    </dgm:pt>
    <dgm:pt modelId="{078BDF16-769E-49C5-B883-6F8666DA0890}" type="pres">
      <dgm:prSet presAssocID="{79E2CBB1-9519-41CE-AD2B-1045EA905474}" presName="parTx" presStyleLbl="revTx" presStyleIdx="0" presStyleCnt="2">
        <dgm:presLayoutVars>
          <dgm:chMax val="0"/>
          <dgm:chPref val="0"/>
        </dgm:presLayoutVars>
      </dgm:prSet>
      <dgm:spPr/>
    </dgm:pt>
    <dgm:pt modelId="{C7B3F9AA-0493-42A7-965F-9DC0B41BF640}" type="pres">
      <dgm:prSet presAssocID="{A2D0AD5C-2713-403A-BE13-2D52566E3D51}" presName="sibTrans" presStyleCnt="0"/>
      <dgm:spPr/>
    </dgm:pt>
    <dgm:pt modelId="{4F3DB930-05F5-4BAE-820B-C67A2C0800D7}" type="pres">
      <dgm:prSet presAssocID="{3D3ECDDE-64FB-425F-AC67-EDF944FB738C}" presName="compNode" presStyleCnt="0"/>
      <dgm:spPr/>
    </dgm:pt>
    <dgm:pt modelId="{12659601-6263-48CC-8AC7-7D30F6562FB8}" type="pres">
      <dgm:prSet presAssocID="{3D3ECDDE-64FB-425F-AC67-EDF944FB738C}" presName="bgRect" presStyleLbl="bgShp" presStyleIdx="1" presStyleCnt="2"/>
      <dgm:spPr/>
    </dgm:pt>
    <dgm:pt modelId="{D3C9C3BB-2BC9-45B8-97E1-0153AAB4097C}" type="pres">
      <dgm:prSet presAssocID="{3D3ECDDE-64FB-425F-AC67-EDF944FB73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ucu"/>
        </a:ext>
      </dgm:extLst>
    </dgm:pt>
    <dgm:pt modelId="{1DC91584-7A17-4824-BA37-5AB9CAEAA7A5}" type="pres">
      <dgm:prSet presAssocID="{3D3ECDDE-64FB-425F-AC67-EDF944FB738C}" presName="spaceRect" presStyleCnt="0"/>
      <dgm:spPr/>
    </dgm:pt>
    <dgm:pt modelId="{CB069D1D-90DA-4573-B586-3C19A658E965}" type="pres">
      <dgm:prSet presAssocID="{3D3ECDDE-64FB-425F-AC67-EDF944FB73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EB00B12-C6AF-4049-94EA-6EC591D7F33B}" type="presOf" srcId="{79E2CBB1-9519-41CE-AD2B-1045EA905474}" destId="{078BDF16-769E-49C5-B883-6F8666DA0890}" srcOrd="0" destOrd="0" presId="urn:microsoft.com/office/officeart/2018/2/layout/IconVerticalSolidList"/>
    <dgm:cxn modelId="{26CE4B18-DB81-460F-B738-AA6A2B929AED}" type="presOf" srcId="{78BA9780-8E2F-48E7-915D-CB322D256FFC}" destId="{DD70527C-6696-40DB-8BF7-1AEC86DD0B6C}" srcOrd="0" destOrd="0" presId="urn:microsoft.com/office/officeart/2018/2/layout/IconVerticalSolidList"/>
    <dgm:cxn modelId="{9E7B3028-BA8F-4698-AD64-C1FA173F7FC5}" srcId="{78BA9780-8E2F-48E7-915D-CB322D256FFC}" destId="{3D3ECDDE-64FB-425F-AC67-EDF944FB738C}" srcOrd="1" destOrd="0" parTransId="{7C01EC43-B4FD-4239-BBDC-B2FF6EC78AEC}" sibTransId="{ACD3929D-8F7D-4731-8757-A731DA2AF0C4}"/>
    <dgm:cxn modelId="{2BC48442-5A65-4D8D-BF81-7FE06F9E492F}" type="presOf" srcId="{3D3ECDDE-64FB-425F-AC67-EDF944FB738C}" destId="{CB069D1D-90DA-4573-B586-3C19A658E965}" srcOrd="0" destOrd="0" presId="urn:microsoft.com/office/officeart/2018/2/layout/IconVerticalSolidList"/>
    <dgm:cxn modelId="{5A9EB667-357B-45B8-BBB6-80A76A921DE8}" srcId="{78BA9780-8E2F-48E7-915D-CB322D256FFC}" destId="{79E2CBB1-9519-41CE-AD2B-1045EA905474}" srcOrd="0" destOrd="0" parTransId="{EDA67C35-09E8-4575-9F15-358A3DE814D7}" sibTransId="{A2D0AD5C-2713-403A-BE13-2D52566E3D51}"/>
    <dgm:cxn modelId="{29008324-2328-4B76-9896-A63FC7F5CF12}" type="presParOf" srcId="{DD70527C-6696-40DB-8BF7-1AEC86DD0B6C}" destId="{04D3BD76-1081-4200-B1F8-3AB6ADD05710}" srcOrd="0" destOrd="0" presId="urn:microsoft.com/office/officeart/2018/2/layout/IconVerticalSolidList"/>
    <dgm:cxn modelId="{A6197BD6-B5A3-46A1-A49B-85CD64B7A73E}" type="presParOf" srcId="{04D3BD76-1081-4200-B1F8-3AB6ADD05710}" destId="{97DBF022-7EAC-43C7-AA72-117361D275EA}" srcOrd="0" destOrd="0" presId="urn:microsoft.com/office/officeart/2018/2/layout/IconVerticalSolidList"/>
    <dgm:cxn modelId="{198DB545-4609-4EB9-9987-638D180FCE3C}" type="presParOf" srcId="{04D3BD76-1081-4200-B1F8-3AB6ADD05710}" destId="{B6BAF673-3AA2-469E-9EF1-BE7BE3B31093}" srcOrd="1" destOrd="0" presId="urn:microsoft.com/office/officeart/2018/2/layout/IconVerticalSolidList"/>
    <dgm:cxn modelId="{79A71CDF-4C8B-4A65-80DA-F65F7D90F0D0}" type="presParOf" srcId="{04D3BD76-1081-4200-B1F8-3AB6ADD05710}" destId="{C7581D55-B145-47D6-A247-C8441D68F57A}" srcOrd="2" destOrd="0" presId="urn:microsoft.com/office/officeart/2018/2/layout/IconVerticalSolidList"/>
    <dgm:cxn modelId="{A5826A4B-4D33-4417-8D04-74D2C1DACB30}" type="presParOf" srcId="{04D3BD76-1081-4200-B1F8-3AB6ADD05710}" destId="{078BDF16-769E-49C5-B883-6F8666DA0890}" srcOrd="3" destOrd="0" presId="urn:microsoft.com/office/officeart/2018/2/layout/IconVerticalSolidList"/>
    <dgm:cxn modelId="{E6593CD9-EA77-45F7-907B-C5017CB5BFDA}" type="presParOf" srcId="{DD70527C-6696-40DB-8BF7-1AEC86DD0B6C}" destId="{C7B3F9AA-0493-42A7-965F-9DC0B41BF640}" srcOrd="1" destOrd="0" presId="urn:microsoft.com/office/officeart/2018/2/layout/IconVerticalSolidList"/>
    <dgm:cxn modelId="{6C53511C-C3F1-4974-B3DC-94FD3DBD4B4D}" type="presParOf" srcId="{DD70527C-6696-40DB-8BF7-1AEC86DD0B6C}" destId="{4F3DB930-05F5-4BAE-820B-C67A2C0800D7}" srcOrd="2" destOrd="0" presId="urn:microsoft.com/office/officeart/2018/2/layout/IconVerticalSolidList"/>
    <dgm:cxn modelId="{E909C02C-D489-4C7B-A96B-7905735967B1}" type="presParOf" srcId="{4F3DB930-05F5-4BAE-820B-C67A2C0800D7}" destId="{12659601-6263-48CC-8AC7-7D30F6562FB8}" srcOrd="0" destOrd="0" presId="urn:microsoft.com/office/officeart/2018/2/layout/IconVerticalSolidList"/>
    <dgm:cxn modelId="{5F6338E0-7AFA-4D1B-82F8-FCB0C5E478C9}" type="presParOf" srcId="{4F3DB930-05F5-4BAE-820B-C67A2C0800D7}" destId="{D3C9C3BB-2BC9-45B8-97E1-0153AAB4097C}" srcOrd="1" destOrd="0" presId="urn:microsoft.com/office/officeart/2018/2/layout/IconVerticalSolidList"/>
    <dgm:cxn modelId="{2C044AC0-6789-41A0-8F42-0814720C8B2D}" type="presParOf" srcId="{4F3DB930-05F5-4BAE-820B-C67A2C0800D7}" destId="{1DC91584-7A17-4824-BA37-5AB9CAEAA7A5}" srcOrd="2" destOrd="0" presId="urn:microsoft.com/office/officeart/2018/2/layout/IconVerticalSolidList"/>
    <dgm:cxn modelId="{417A07BC-75BC-4186-9BB3-C5D6C7F89DCE}" type="presParOf" srcId="{4F3DB930-05F5-4BAE-820B-C67A2C0800D7}" destId="{CB069D1D-90DA-4573-B586-3C19A658E9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E8053B-CF5B-49F9-96A0-EFE9BEEC7A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8E979A-5C4E-4F50-8A1E-FAE3C1F366E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 dirty="0" err="1"/>
            <a:t>Importing</a:t>
          </a:r>
          <a:r>
            <a:rPr lang="tr-TR" b="0" i="0" dirty="0"/>
            <a:t> </a:t>
          </a:r>
          <a:r>
            <a:rPr lang="tr-TR" b="0" i="0" dirty="0" err="1"/>
            <a:t>the</a:t>
          </a:r>
          <a:r>
            <a:rPr lang="tr-TR" b="0" i="0" dirty="0"/>
            <a:t> </a:t>
          </a:r>
          <a:r>
            <a:rPr lang="tr-TR" b="0" i="0" dirty="0" err="1"/>
            <a:t>necessary</a:t>
          </a:r>
          <a:r>
            <a:rPr lang="tr-TR" b="0" i="0" dirty="0"/>
            <a:t> </a:t>
          </a:r>
          <a:r>
            <a:rPr lang="tr-TR" b="0" i="0" dirty="0" err="1"/>
            <a:t>libraries</a:t>
          </a:r>
          <a:r>
            <a:rPr lang="tr-TR" b="0" i="0" dirty="0"/>
            <a:t>;</a:t>
          </a:r>
          <a:endParaRPr lang="en-US" dirty="0"/>
        </a:p>
      </dgm:t>
    </dgm:pt>
    <dgm:pt modelId="{4E221415-592A-4789-8D97-01D67057CEE3}" type="parTrans" cxnId="{BA26A56F-6D1B-4667-B604-91125FFBCC37}">
      <dgm:prSet/>
      <dgm:spPr/>
      <dgm:t>
        <a:bodyPr/>
        <a:lstStyle/>
        <a:p>
          <a:endParaRPr lang="en-US"/>
        </a:p>
      </dgm:t>
    </dgm:pt>
    <dgm:pt modelId="{A1AA43CE-1843-438B-8F8F-ABF7DA1D1167}" type="sibTrans" cxnId="{BA26A56F-6D1B-4667-B604-91125FFBCC37}">
      <dgm:prSet/>
      <dgm:spPr/>
      <dgm:t>
        <a:bodyPr/>
        <a:lstStyle/>
        <a:p>
          <a:endParaRPr lang="en-US"/>
        </a:p>
      </dgm:t>
    </dgm:pt>
    <dgm:pt modelId="{6FAA6D82-CD73-4260-813E-BE000368C41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Train-test spliting </a:t>
          </a:r>
          <a:endParaRPr lang="en-US"/>
        </a:p>
      </dgm:t>
    </dgm:pt>
    <dgm:pt modelId="{C3420C5A-644E-45DF-A90A-A283111F148B}" type="parTrans" cxnId="{77550ECF-BF98-4C39-9274-E01162F860CE}">
      <dgm:prSet/>
      <dgm:spPr/>
      <dgm:t>
        <a:bodyPr/>
        <a:lstStyle/>
        <a:p>
          <a:endParaRPr lang="en-US"/>
        </a:p>
      </dgm:t>
    </dgm:pt>
    <dgm:pt modelId="{BB7DFC66-3CE2-4410-86F3-D774060D158C}" type="sibTrans" cxnId="{77550ECF-BF98-4C39-9274-E01162F860CE}">
      <dgm:prSet/>
      <dgm:spPr/>
      <dgm:t>
        <a:bodyPr/>
        <a:lstStyle/>
        <a:p>
          <a:endParaRPr lang="en-US"/>
        </a:p>
      </dgm:t>
    </dgm:pt>
    <dgm:pt modelId="{103DB0E6-EC1F-43AC-97D8-E7F1304EE76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/>
            <a:t>Initialize the model </a:t>
          </a:r>
          <a:endParaRPr lang="en-US"/>
        </a:p>
      </dgm:t>
    </dgm:pt>
    <dgm:pt modelId="{B12F75BC-4E62-4B05-9DEB-D6EFF8D93564}" type="parTrans" cxnId="{AAD0C4EA-7102-4378-BBA7-A49EFA416509}">
      <dgm:prSet/>
      <dgm:spPr/>
      <dgm:t>
        <a:bodyPr/>
        <a:lstStyle/>
        <a:p>
          <a:endParaRPr lang="en-US"/>
        </a:p>
      </dgm:t>
    </dgm:pt>
    <dgm:pt modelId="{81D9CAEE-0EF8-4A77-9E5C-1134DDD6FEA1}" type="sibTrans" cxnId="{AAD0C4EA-7102-4378-BBA7-A49EFA416509}">
      <dgm:prSet/>
      <dgm:spPr/>
      <dgm:t>
        <a:bodyPr/>
        <a:lstStyle/>
        <a:p>
          <a:endParaRPr lang="en-US"/>
        </a:p>
      </dgm:t>
    </dgm:pt>
    <dgm:pt modelId="{94B0CCC3-0A82-4E84-B4E9-D1F9F522F72A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Train the model </a:t>
          </a:r>
          <a:endParaRPr lang="en-US"/>
        </a:p>
      </dgm:t>
    </dgm:pt>
    <dgm:pt modelId="{8D5CB00E-0BCB-4834-BE2A-9045923EECA3}" type="parTrans" cxnId="{9D600AB8-1445-4BB7-B027-3CDE30D1E157}">
      <dgm:prSet/>
      <dgm:spPr/>
      <dgm:t>
        <a:bodyPr/>
        <a:lstStyle/>
        <a:p>
          <a:endParaRPr lang="en-US"/>
        </a:p>
      </dgm:t>
    </dgm:pt>
    <dgm:pt modelId="{7E3869C9-C226-4B88-80F6-07C0CEF4016F}" type="sibTrans" cxnId="{9D600AB8-1445-4BB7-B027-3CDE30D1E157}">
      <dgm:prSet/>
      <dgm:spPr/>
      <dgm:t>
        <a:bodyPr/>
        <a:lstStyle/>
        <a:p>
          <a:endParaRPr lang="en-US"/>
        </a:p>
      </dgm:t>
    </dgm:pt>
    <dgm:pt modelId="{DF535D57-BCB2-4664-982E-9B531D2A8529}" type="pres">
      <dgm:prSet presAssocID="{96E8053B-CF5B-49F9-96A0-EFE9BEEC7A6B}" presName="root" presStyleCnt="0">
        <dgm:presLayoutVars>
          <dgm:dir/>
          <dgm:resizeHandles val="exact"/>
        </dgm:presLayoutVars>
      </dgm:prSet>
      <dgm:spPr/>
    </dgm:pt>
    <dgm:pt modelId="{1486E711-B97B-4483-A329-09853793165F}" type="pres">
      <dgm:prSet presAssocID="{1A8E979A-5C4E-4F50-8A1E-FAE3C1F366E8}" presName="compNode" presStyleCnt="0"/>
      <dgm:spPr/>
    </dgm:pt>
    <dgm:pt modelId="{8E95D58A-D383-4BAC-B89B-59A786BE1C2D}" type="pres">
      <dgm:prSet presAssocID="{1A8E979A-5C4E-4F50-8A1E-FAE3C1F366E8}" presName="bgRect" presStyleLbl="bgShp" presStyleIdx="0" presStyleCnt="4"/>
      <dgm:spPr/>
    </dgm:pt>
    <dgm:pt modelId="{47EA4612-C6BB-4D30-A949-383F330A458A}" type="pres">
      <dgm:prSet presAssocID="{1A8E979A-5C4E-4F50-8A1E-FAE3C1F366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EA048908-24A4-477E-9B03-32918E630CCD}" type="pres">
      <dgm:prSet presAssocID="{1A8E979A-5C4E-4F50-8A1E-FAE3C1F366E8}" presName="spaceRect" presStyleCnt="0"/>
      <dgm:spPr/>
    </dgm:pt>
    <dgm:pt modelId="{C512CC3B-AB79-4C3E-AEFB-F80B89424012}" type="pres">
      <dgm:prSet presAssocID="{1A8E979A-5C4E-4F50-8A1E-FAE3C1F366E8}" presName="parTx" presStyleLbl="revTx" presStyleIdx="0" presStyleCnt="4">
        <dgm:presLayoutVars>
          <dgm:chMax val="0"/>
          <dgm:chPref val="0"/>
        </dgm:presLayoutVars>
      </dgm:prSet>
      <dgm:spPr/>
    </dgm:pt>
    <dgm:pt modelId="{95229D18-CB53-438C-AD54-D1D75D78AF33}" type="pres">
      <dgm:prSet presAssocID="{A1AA43CE-1843-438B-8F8F-ABF7DA1D1167}" presName="sibTrans" presStyleCnt="0"/>
      <dgm:spPr/>
    </dgm:pt>
    <dgm:pt modelId="{3B4A5A09-0E23-417D-8E6A-CCC851A139C3}" type="pres">
      <dgm:prSet presAssocID="{6FAA6D82-CD73-4260-813E-BE000368C41B}" presName="compNode" presStyleCnt="0"/>
      <dgm:spPr/>
    </dgm:pt>
    <dgm:pt modelId="{42F57D5A-1048-4A3C-90F9-CBCDFADC2E26}" type="pres">
      <dgm:prSet presAssocID="{6FAA6D82-CD73-4260-813E-BE000368C41B}" presName="bgRect" presStyleLbl="bgShp" presStyleIdx="1" presStyleCnt="4"/>
      <dgm:spPr/>
    </dgm:pt>
    <dgm:pt modelId="{98BF1DA8-2EF2-40EB-A948-7383DF07868F}" type="pres">
      <dgm:prSet presAssocID="{6FAA6D82-CD73-4260-813E-BE000368C4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ğit"/>
        </a:ext>
      </dgm:extLst>
    </dgm:pt>
    <dgm:pt modelId="{341F348A-2301-4FF5-A367-B7946B96A894}" type="pres">
      <dgm:prSet presAssocID="{6FAA6D82-CD73-4260-813E-BE000368C41B}" presName="spaceRect" presStyleCnt="0"/>
      <dgm:spPr/>
    </dgm:pt>
    <dgm:pt modelId="{0129BC91-F6AF-4BCD-8CCD-3173BF9282AE}" type="pres">
      <dgm:prSet presAssocID="{6FAA6D82-CD73-4260-813E-BE000368C41B}" presName="parTx" presStyleLbl="revTx" presStyleIdx="1" presStyleCnt="4">
        <dgm:presLayoutVars>
          <dgm:chMax val="0"/>
          <dgm:chPref val="0"/>
        </dgm:presLayoutVars>
      </dgm:prSet>
      <dgm:spPr/>
    </dgm:pt>
    <dgm:pt modelId="{AF440D38-9833-4FD5-955A-368F4095AA5C}" type="pres">
      <dgm:prSet presAssocID="{BB7DFC66-3CE2-4410-86F3-D774060D158C}" presName="sibTrans" presStyleCnt="0"/>
      <dgm:spPr/>
    </dgm:pt>
    <dgm:pt modelId="{DC2C605B-93E8-430D-979A-823680ACBF7C}" type="pres">
      <dgm:prSet presAssocID="{103DB0E6-EC1F-43AC-97D8-E7F1304EE76B}" presName="compNode" presStyleCnt="0"/>
      <dgm:spPr/>
    </dgm:pt>
    <dgm:pt modelId="{8F0297E3-4EEC-4ECF-BDE0-2C7E356BFF76}" type="pres">
      <dgm:prSet presAssocID="{103DB0E6-EC1F-43AC-97D8-E7F1304EE76B}" presName="bgRect" presStyleLbl="bgShp" presStyleIdx="2" presStyleCnt="4"/>
      <dgm:spPr/>
    </dgm:pt>
    <dgm:pt modelId="{1FF79E05-6E2F-4F38-A8AC-28E81A1EC7A8}" type="pres">
      <dgm:prSet presAssocID="{103DB0E6-EC1F-43AC-97D8-E7F1304EE7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E280DA77-6D2F-4512-A7CA-F4FC898981FA}" type="pres">
      <dgm:prSet presAssocID="{103DB0E6-EC1F-43AC-97D8-E7F1304EE76B}" presName="spaceRect" presStyleCnt="0"/>
      <dgm:spPr/>
    </dgm:pt>
    <dgm:pt modelId="{AA0D4ECD-ECDA-46B2-90A0-B5C3D79A15C3}" type="pres">
      <dgm:prSet presAssocID="{103DB0E6-EC1F-43AC-97D8-E7F1304EE76B}" presName="parTx" presStyleLbl="revTx" presStyleIdx="2" presStyleCnt="4">
        <dgm:presLayoutVars>
          <dgm:chMax val="0"/>
          <dgm:chPref val="0"/>
        </dgm:presLayoutVars>
      </dgm:prSet>
      <dgm:spPr/>
    </dgm:pt>
    <dgm:pt modelId="{E272080E-28AE-4AC7-B321-A41682484CB2}" type="pres">
      <dgm:prSet presAssocID="{81D9CAEE-0EF8-4A77-9E5C-1134DDD6FEA1}" presName="sibTrans" presStyleCnt="0"/>
      <dgm:spPr/>
    </dgm:pt>
    <dgm:pt modelId="{CB19CC51-8C50-4477-BA5C-C10A9437C872}" type="pres">
      <dgm:prSet presAssocID="{94B0CCC3-0A82-4E84-B4E9-D1F9F522F72A}" presName="compNode" presStyleCnt="0"/>
      <dgm:spPr/>
    </dgm:pt>
    <dgm:pt modelId="{427B9435-41DE-4775-A5ED-5511387FD1F5}" type="pres">
      <dgm:prSet presAssocID="{94B0CCC3-0A82-4E84-B4E9-D1F9F522F72A}" presName="bgRect" presStyleLbl="bgShp" presStyleIdx="3" presStyleCnt="4"/>
      <dgm:spPr/>
    </dgm:pt>
    <dgm:pt modelId="{53B4D747-FA23-479F-BFFF-1F0BEF4D1D7F}" type="pres">
      <dgm:prSet presAssocID="{94B0CCC3-0A82-4E84-B4E9-D1F9F522F7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Öğretmen"/>
        </a:ext>
      </dgm:extLst>
    </dgm:pt>
    <dgm:pt modelId="{C2917DB5-44BC-4A9D-BD74-EF23E614D755}" type="pres">
      <dgm:prSet presAssocID="{94B0CCC3-0A82-4E84-B4E9-D1F9F522F72A}" presName="spaceRect" presStyleCnt="0"/>
      <dgm:spPr/>
    </dgm:pt>
    <dgm:pt modelId="{5F1D0E22-05CD-4D1F-A43F-AECF77DBDFD2}" type="pres">
      <dgm:prSet presAssocID="{94B0CCC3-0A82-4E84-B4E9-D1F9F522F7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0EF590F-4B34-45C2-86AE-D2AF1E432832}" type="presOf" srcId="{6FAA6D82-CD73-4260-813E-BE000368C41B}" destId="{0129BC91-F6AF-4BCD-8CCD-3173BF9282AE}" srcOrd="0" destOrd="0" presId="urn:microsoft.com/office/officeart/2018/2/layout/IconVerticalSolidList"/>
    <dgm:cxn modelId="{7958463C-6CA3-4038-AD80-2E21CB64D77C}" type="presOf" srcId="{94B0CCC3-0A82-4E84-B4E9-D1F9F522F72A}" destId="{5F1D0E22-05CD-4D1F-A43F-AECF77DBDFD2}" srcOrd="0" destOrd="0" presId="urn:microsoft.com/office/officeart/2018/2/layout/IconVerticalSolidList"/>
    <dgm:cxn modelId="{75B12563-5E32-4679-8C34-F7415D1E6CDD}" type="presOf" srcId="{103DB0E6-EC1F-43AC-97D8-E7F1304EE76B}" destId="{AA0D4ECD-ECDA-46B2-90A0-B5C3D79A15C3}" srcOrd="0" destOrd="0" presId="urn:microsoft.com/office/officeart/2018/2/layout/IconVerticalSolidList"/>
    <dgm:cxn modelId="{BA26A56F-6D1B-4667-B604-91125FFBCC37}" srcId="{96E8053B-CF5B-49F9-96A0-EFE9BEEC7A6B}" destId="{1A8E979A-5C4E-4F50-8A1E-FAE3C1F366E8}" srcOrd="0" destOrd="0" parTransId="{4E221415-592A-4789-8D97-01D67057CEE3}" sibTransId="{A1AA43CE-1843-438B-8F8F-ABF7DA1D1167}"/>
    <dgm:cxn modelId="{9D600AB8-1445-4BB7-B027-3CDE30D1E157}" srcId="{96E8053B-CF5B-49F9-96A0-EFE9BEEC7A6B}" destId="{94B0CCC3-0A82-4E84-B4E9-D1F9F522F72A}" srcOrd="3" destOrd="0" parTransId="{8D5CB00E-0BCB-4834-BE2A-9045923EECA3}" sibTransId="{7E3869C9-C226-4B88-80F6-07C0CEF4016F}"/>
    <dgm:cxn modelId="{77550ECF-BF98-4C39-9274-E01162F860CE}" srcId="{96E8053B-CF5B-49F9-96A0-EFE9BEEC7A6B}" destId="{6FAA6D82-CD73-4260-813E-BE000368C41B}" srcOrd="1" destOrd="0" parTransId="{C3420C5A-644E-45DF-A90A-A283111F148B}" sibTransId="{BB7DFC66-3CE2-4410-86F3-D774060D158C}"/>
    <dgm:cxn modelId="{3F19CCDD-519C-4312-830E-7AB789CE0EBB}" type="presOf" srcId="{1A8E979A-5C4E-4F50-8A1E-FAE3C1F366E8}" destId="{C512CC3B-AB79-4C3E-AEFB-F80B89424012}" srcOrd="0" destOrd="0" presId="urn:microsoft.com/office/officeart/2018/2/layout/IconVerticalSolidList"/>
    <dgm:cxn modelId="{AAD0C4EA-7102-4378-BBA7-A49EFA416509}" srcId="{96E8053B-CF5B-49F9-96A0-EFE9BEEC7A6B}" destId="{103DB0E6-EC1F-43AC-97D8-E7F1304EE76B}" srcOrd="2" destOrd="0" parTransId="{B12F75BC-4E62-4B05-9DEB-D6EFF8D93564}" sibTransId="{81D9CAEE-0EF8-4A77-9E5C-1134DDD6FEA1}"/>
    <dgm:cxn modelId="{F3E1AEF1-0F27-4A0E-9206-4C8C3C631A04}" type="presOf" srcId="{96E8053B-CF5B-49F9-96A0-EFE9BEEC7A6B}" destId="{DF535D57-BCB2-4664-982E-9B531D2A8529}" srcOrd="0" destOrd="0" presId="urn:microsoft.com/office/officeart/2018/2/layout/IconVerticalSolidList"/>
    <dgm:cxn modelId="{E019EF00-15AE-4730-AB35-194D02544447}" type="presParOf" srcId="{DF535D57-BCB2-4664-982E-9B531D2A8529}" destId="{1486E711-B97B-4483-A329-09853793165F}" srcOrd="0" destOrd="0" presId="urn:microsoft.com/office/officeart/2018/2/layout/IconVerticalSolidList"/>
    <dgm:cxn modelId="{20DCEA24-2C10-4226-B1D5-911CE8F53D73}" type="presParOf" srcId="{1486E711-B97B-4483-A329-09853793165F}" destId="{8E95D58A-D383-4BAC-B89B-59A786BE1C2D}" srcOrd="0" destOrd="0" presId="urn:microsoft.com/office/officeart/2018/2/layout/IconVerticalSolidList"/>
    <dgm:cxn modelId="{7CC62E05-E472-45D5-B2F9-8600716FF064}" type="presParOf" srcId="{1486E711-B97B-4483-A329-09853793165F}" destId="{47EA4612-C6BB-4D30-A949-383F330A458A}" srcOrd="1" destOrd="0" presId="urn:microsoft.com/office/officeart/2018/2/layout/IconVerticalSolidList"/>
    <dgm:cxn modelId="{2BE280E0-DA48-4D01-A42B-824CAC2DE914}" type="presParOf" srcId="{1486E711-B97B-4483-A329-09853793165F}" destId="{EA048908-24A4-477E-9B03-32918E630CCD}" srcOrd="2" destOrd="0" presId="urn:microsoft.com/office/officeart/2018/2/layout/IconVerticalSolidList"/>
    <dgm:cxn modelId="{5BD12A62-0F93-4A82-9BCB-FEB52287803D}" type="presParOf" srcId="{1486E711-B97B-4483-A329-09853793165F}" destId="{C512CC3B-AB79-4C3E-AEFB-F80B89424012}" srcOrd="3" destOrd="0" presId="urn:microsoft.com/office/officeart/2018/2/layout/IconVerticalSolidList"/>
    <dgm:cxn modelId="{2511D560-A799-4F00-888C-19C8EAEFCD1C}" type="presParOf" srcId="{DF535D57-BCB2-4664-982E-9B531D2A8529}" destId="{95229D18-CB53-438C-AD54-D1D75D78AF33}" srcOrd="1" destOrd="0" presId="urn:microsoft.com/office/officeart/2018/2/layout/IconVerticalSolidList"/>
    <dgm:cxn modelId="{4A3A3CA9-847D-4163-89B2-293F4D068C7A}" type="presParOf" srcId="{DF535D57-BCB2-4664-982E-9B531D2A8529}" destId="{3B4A5A09-0E23-417D-8E6A-CCC851A139C3}" srcOrd="2" destOrd="0" presId="urn:microsoft.com/office/officeart/2018/2/layout/IconVerticalSolidList"/>
    <dgm:cxn modelId="{945817B0-D93D-4203-A779-74D024D00091}" type="presParOf" srcId="{3B4A5A09-0E23-417D-8E6A-CCC851A139C3}" destId="{42F57D5A-1048-4A3C-90F9-CBCDFADC2E26}" srcOrd="0" destOrd="0" presId="urn:microsoft.com/office/officeart/2018/2/layout/IconVerticalSolidList"/>
    <dgm:cxn modelId="{7A8028EB-0272-4ACC-B95B-59417695E0EB}" type="presParOf" srcId="{3B4A5A09-0E23-417D-8E6A-CCC851A139C3}" destId="{98BF1DA8-2EF2-40EB-A948-7383DF07868F}" srcOrd="1" destOrd="0" presId="urn:microsoft.com/office/officeart/2018/2/layout/IconVerticalSolidList"/>
    <dgm:cxn modelId="{B2A39C49-1DFC-47DC-846F-4E598EF79A27}" type="presParOf" srcId="{3B4A5A09-0E23-417D-8E6A-CCC851A139C3}" destId="{341F348A-2301-4FF5-A367-B7946B96A894}" srcOrd="2" destOrd="0" presId="urn:microsoft.com/office/officeart/2018/2/layout/IconVerticalSolidList"/>
    <dgm:cxn modelId="{31754DCC-F6C4-4262-A8A4-12F8B1208C63}" type="presParOf" srcId="{3B4A5A09-0E23-417D-8E6A-CCC851A139C3}" destId="{0129BC91-F6AF-4BCD-8CCD-3173BF9282AE}" srcOrd="3" destOrd="0" presId="urn:microsoft.com/office/officeart/2018/2/layout/IconVerticalSolidList"/>
    <dgm:cxn modelId="{28665595-644B-4D74-9069-64E01D45C639}" type="presParOf" srcId="{DF535D57-BCB2-4664-982E-9B531D2A8529}" destId="{AF440D38-9833-4FD5-955A-368F4095AA5C}" srcOrd="3" destOrd="0" presId="urn:microsoft.com/office/officeart/2018/2/layout/IconVerticalSolidList"/>
    <dgm:cxn modelId="{9E4FFB40-42B6-4CF4-8B7A-0CF5360A221F}" type="presParOf" srcId="{DF535D57-BCB2-4664-982E-9B531D2A8529}" destId="{DC2C605B-93E8-430D-979A-823680ACBF7C}" srcOrd="4" destOrd="0" presId="urn:microsoft.com/office/officeart/2018/2/layout/IconVerticalSolidList"/>
    <dgm:cxn modelId="{E09486B2-D4E9-4ED8-A564-CABF022B86D0}" type="presParOf" srcId="{DC2C605B-93E8-430D-979A-823680ACBF7C}" destId="{8F0297E3-4EEC-4ECF-BDE0-2C7E356BFF76}" srcOrd="0" destOrd="0" presId="urn:microsoft.com/office/officeart/2018/2/layout/IconVerticalSolidList"/>
    <dgm:cxn modelId="{6BA5A862-79EA-4E40-8E64-C154D312C166}" type="presParOf" srcId="{DC2C605B-93E8-430D-979A-823680ACBF7C}" destId="{1FF79E05-6E2F-4F38-A8AC-28E81A1EC7A8}" srcOrd="1" destOrd="0" presId="urn:microsoft.com/office/officeart/2018/2/layout/IconVerticalSolidList"/>
    <dgm:cxn modelId="{D0D17B50-9DCD-46FD-AD0F-71FE5F53BC68}" type="presParOf" srcId="{DC2C605B-93E8-430D-979A-823680ACBF7C}" destId="{E280DA77-6D2F-4512-A7CA-F4FC898981FA}" srcOrd="2" destOrd="0" presId="urn:microsoft.com/office/officeart/2018/2/layout/IconVerticalSolidList"/>
    <dgm:cxn modelId="{09B388E0-3237-4DB8-B76C-3D6BE60B8BA1}" type="presParOf" srcId="{DC2C605B-93E8-430D-979A-823680ACBF7C}" destId="{AA0D4ECD-ECDA-46B2-90A0-B5C3D79A15C3}" srcOrd="3" destOrd="0" presId="urn:microsoft.com/office/officeart/2018/2/layout/IconVerticalSolidList"/>
    <dgm:cxn modelId="{B1E67275-F49F-4033-858C-C981D4DF7F1B}" type="presParOf" srcId="{DF535D57-BCB2-4664-982E-9B531D2A8529}" destId="{E272080E-28AE-4AC7-B321-A41682484CB2}" srcOrd="5" destOrd="0" presId="urn:microsoft.com/office/officeart/2018/2/layout/IconVerticalSolidList"/>
    <dgm:cxn modelId="{F2DE163A-8AA3-4FB5-AE6B-94D6D8087935}" type="presParOf" srcId="{DF535D57-BCB2-4664-982E-9B531D2A8529}" destId="{CB19CC51-8C50-4477-BA5C-C10A9437C872}" srcOrd="6" destOrd="0" presId="urn:microsoft.com/office/officeart/2018/2/layout/IconVerticalSolidList"/>
    <dgm:cxn modelId="{807D88D2-1DE6-4DBC-9DE4-5C2734CE0DAD}" type="presParOf" srcId="{CB19CC51-8C50-4477-BA5C-C10A9437C872}" destId="{427B9435-41DE-4775-A5ED-5511387FD1F5}" srcOrd="0" destOrd="0" presId="urn:microsoft.com/office/officeart/2018/2/layout/IconVerticalSolidList"/>
    <dgm:cxn modelId="{C66D8B4E-F690-4C76-AC5E-FAF5A6D6E5A6}" type="presParOf" srcId="{CB19CC51-8C50-4477-BA5C-C10A9437C872}" destId="{53B4D747-FA23-479F-BFFF-1F0BEF4D1D7F}" srcOrd="1" destOrd="0" presId="urn:microsoft.com/office/officeart/2018/2/layout/IconVerticalSolidList"/>
    <dgm:cxn modelId="{121A94BB-7D27-4D8B-BF5D-07ADAD8BAAC5}" type="presParOf" srcId="{CB19CC51-8C50-4477-BA5C-C10A9437C872}" destId="{C2917DB5-44BC-4A9D-BD74-EF23E614D755}" srcOrd="2" destOrd="0" presId="urn:microsoft.com/office/officeart/2018/2/layout/IconVerticalSolidList"/>
    <dgm:cxn modelId="{D12543D9-2D01-49C4-9975-67BF8EBDAE2A}" type="presParOf" srcId="{CB19CC51-8C50-4477-BA5C-C10A9437C872}" destId="{5F1D0E22-05CD-4D1F-A43F-AECF77DBDF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B16234-AD5D-47A8-82B0-07B9349B69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93498-9873-4747-B08C-0C6CC0EC2CE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Make</a:t>
          </a:r>
          <a:r>
            <a:rPr lang="tr-TR" dirty="0"/>
            <a:t> </a:t>
          </a:r>
          <a:r>
            <a:rPr lang="tr-TR" dirty="0" err="1"/>
            <a:t>predictions</a:t>
          </a:r>
          <a:r>
            <a:rPr lang="tr-TR" dirty="0"/>
            <a:t> on </a:t>
          </a:r>
          <a:r>
            <a:rPr lang="tr-TR" dirty="0" err="1"/>
            <a:t>the</a:t>
          </a:r>
          <a:r>
            <a:rPr lang="tr-TR" dirty="0"/>
            <a:t> test set</a:t>
          </a:r>
          <a:endParaRPr lang="en-US" dirty="0"/>
        </a:p>
      </dgm:t>
    </dgm:pt>
    <dgm:pt modelId="{F29A6E27-94B9-4D7D-804A-0C71C0D49A8E}" type="parTrans" cxnId="{DFCDECE9-3E8D-4A66-B1ED-AF60E085B3D2}">
      <dgm:prSet/>
      <dgm:spPr/>
      <dgm:t>
        <a:bodyPr/>
        <a:lstStyle/>
        <a:p>
          <a:endParaRPr lang="en-US"/>
        </a:p>
      </dgm:t>
    </dgm:pt>
    <dgm:pt modelId="{C6EF0ECB-9E84-4ABC-8ACB-0C1A7CC51783}" type="sibTrans" cxnId="{DFCDECE9-3E8D-4A66-B1ED-AF60E085B3D2}">
      <dgm:prSet/>
      <dgm:spPr/>
      <dgm:t>
        <a:bodyPr/>
        <a:lstStyle/>
        <a:p>
          <a:endParaRPr lang="en-US"/>
        </a:p>
      </dgm:t>
    </dgm:pt>
    <dgm:pt modelId="{5A256B01-2F61-4983-BC8D-0E647062C2E2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Calculate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accuracy</a:t>
          </a:r>
          <a:r>
            <a:rPr lang="tr-TR" dirty="0"/>
            <a:t> of </a:t>
          </a:r>
          <a:r>
            <a:rPr lang="tr-TR" dirty="0" err="1"/>
            <a:t>the</a:t>
          </a:r>
          <a:r>
            <a:rPr lang="tr-TR" dirty="0"/>
            <a:t> model   </a:t>
          </a:r>
          <a:endParaRPr lang="en-US" dirty="0"/>
        </a:p>
      </dgm:t>
    </dgm:pt>
    <dgm:pt modelId="{AF2945E8-67A7-4CDD-AEE1-8BD68D7B2ECE}" type="parTrans" cxnId="{0F5940BD-6132-49E2-9145-DE2F56482300}">
      <dgm:prSet/>
      <dgm:spPr/>
      <dgm:t>
        <a:bodyPr/>
        <a:lstStyle/>
        <a:p>
          <a:endParaRPr lang="en-US"/>
        </a:p>
      </dgm:t>
    </dgm:pt>
    <dgm:pt modelId="{DF191807-7796-467B-9586-FC7E6B3BFF7A}" type="sibTrans" cxnId="{0F5940BD-6132-49E2-9145-DE2F56482300}">
      <dgm:prSet/>
      <dgm:spPr/>
      <dgm:t>
        <a:bodyPr/>
        <a:lstStyle/>
        <a:p>
          <a:endParaRPr lang="en-US"/>
        </a:p>
      </dgm:t>
    </dgm:pt>
    <dgm:pt modelId="{85A61ADF-5867-472B-BFC2-5E10D6D43CEE}" type="pres">
      <dgm:prSet presAssocID="{83B16234-AD5D-47A8-82B0-07B9349B695B}" presName="root" presStyleCnt="0">
        <dgm:presLayoutVars>
          <dgm:dir/>
          <dgm:resizeHandles val="exact"/>
        </dgm:presLayoutVars>
      </dgm:prSet>
      <dgm:spPr/>
    </dgm:pt>
    <dgm:pt modelId="{4AE9067A-B99C-4B2C-A2B1-BDF979AF513E}" type="pres">
      <dgm:prSet presAssocID="{3FD93498-9873-4747-B08C-0C6CC0EC2CEB}" presName="compNode" presStyleCnt="0"/>
      <dgm:spPr/>
    </dgm:pt>
    <dgm:pt modelId="{EB3BC494-BA7F-4678-B320-9B8438BDC94E}" type="pres">
      <dgm:prSet presAssocID="{3FD93498-9873-4747-B08C-0C6CC0EC2CEB}" presName="bgRect" presStyleLbl="bgShp" presStyleIdx="0" presStyleCnt="2"/>
      <dgm:spPr/>
    </dgm:pt>
    <dgm:pt modelId="{DA7AD713-A50E-4202-A6DF-DE0DA19D52FB}" type="pres">
      <dgm:prSet presAssocID="{3FD93498-9873-4747-B08C-0C6CC0EC2C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60B8EA-BB78-4CF6-80ED-3FAA4F283C34}" type="pres">
      <dgm:prSet presAssocID="{3FD93498-9873-4747-B08C-0C6CC0EC2CEB}" presName="spaceRect" presStyleCnt="0"/>
      <dgm:spPr/>
    </dgm:pt>
    <dgm:pt modelId="{A940A478-B07F-4E79-971D-9E1F13342072}" type="pres">
      <dgm:prSet presAssocID="{3FD93498-9873-4747-B08C-0C6CC0EC2CEB}" presName="parTx" presStyleLbl="revTx" presStyleIdx="0" presStyleCnt="2">
        <dgm:presLayoutVars>
          <dgm:chMax val="0"/>
          <dgm:chPref val="0"/>
        </dgm:presLayoutVars>
      </dgm:prSet>
      <dgm:spPr/>
    </dgm:pt>
    <dgm:pt modelId="{6397C774-FDF4-4838-B2BF-A6D16CD93DD9}" type="pres">
      <dgm:prSet presAssocID="{C6EF0ECB-9E84-4ABC-8ACB-0C1A7CC51783}" presName="sibTrans" presStyleCnt="0"/>
      <dgm:spPr/>
    </dgm:pt>
    <dgm:pt modelId="{2CFD7043-48CF-42BF-A780-A134396D74E7}" type="pres">
      <dgm:prSet presAssocID="{5A256B01-2F61-4983-BC8D-0E647062C2E2}" presName="compNode" presStyleCnt="0"/>
      <dgm:spPr/>
    </dgm:pt>
    <dgm:pt modelId="{3A856AD1-5ED6-4CCF-9588-54FC4239B92C}" type="pres">
      <dgm:prSet presAssocID="{5A256B01-2F61-4983-BC8D-0E647062C2E2}" presName="bgRect" presStyleLbl="bgShp" presStyleIdx="1" presStyleCnt="2"/>
      <dgm:spPr/>
    </dgm:pt>
    <dgm:pt modelId="{34B11F12-4AAC-4C48-ABD3-E584763943A6}" type="pres">
      <dgm:prSet presAssocID="{5A256B01-2F61-4983-BC8D-0E647062C2E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82E6B211-E671-4B4A-B08B-E730C76C8641}" type="pres">
      <dgm:prSet presAssocID="{5A256B01-2F61-4983-BC8D-0E647062C2E2}" presName="spaceRect" presStyleCnt="0"/>
      <dgm:spPr/>
    </dgm:pt>
    <dgm:pt modelId="{859875BB-4D2D-4EEB-8475-5FBB93A1B4B4}" type="pres">
      <dgm:prSet presAssocID="{5A256B01-2F61-4983-BC8D-0E647062C2E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5E0D10B-B478-41C2-9ED4-E82F591B073F}" type="presOf" srcId="{83B16234-AD5D-47A8-82B0-07B9349B695B}" destId="{85A61ADF-5867-472B-BFC2-5E10D6D43CEE}" srcOrd="0" destOrd="0" presId="urn:microsoft.com/office/officeart/2018/2/layout/IconVerticalSolidList"/>
    <dgm:cxn modelId="{388E5689-A066-46B9-A336-B20D0BBF8942}" type="presOf" srcId="{3FD93498-9873-4747-B08C-0C6CC0EC2CEB}" destId="{A940A478-B07F-4E79-971D-9E1F13342072}" srcOrd="0" destOrd="0" presId="urn:microsoft.com/office/officeart/2018/2/layout/IconVerticalSolidList"/>
    <dgm:cxn modelId="{92E2A5AD-F7B8-4126-AC22-9D72F0E2486D}" type="presOf" srcId="{5A256B01-2F61-4983-BC8D-0E647062C2E2}" destId="{859875BB-4D2D-4EEB-8475-5FBB93A1B4B4}" srcOrd="0" destOrd="0" presId="urn:microsoft.com/office/officeart/2018/2/layout/IconVerticalSolidList"/>
    <dgm:cxn modelId="{0F5940BD-6132-49E2-9145-DE2F56482300}" srcId="{83B16234-AD5D-47A8-82B0-07B9349B695B}" destId="{5A256B01-2F61-4983-BC8D-0E647062C2E2}" srcOrd="1" destOrd="0" parTransId="{AF2945E8-67A7-4CDD-AEE1-8BD68D7B2ECE}" sibTransId="{DF191807-7796-467B-9586-FC7E6B3BFF7A}"/>
    <dgm:cxn modelId="{DFCDECE9-3E8D-4A66-B1ED-AF60E085B3D2}" srcId="{83B16234-AD5D-47A8-82B0-07B9349B695B}" destId="{3FD93498-9873-4747-B08C-0C6CC0EC2CEB}" srcOrd="0" destOrd="0" parTransId="{F29A6E27-94B9-4D7D-804A-0C71C0D49A8E}" sibTransId="{C6EF0ECB-9E84-4ABC-8ACB-0C1A7CC51783}"/>
    <dgm:cxn modelId="{77C53573-D122-476A-9D09-2E4FC609BF47}" type="presParOf" srcId="{85A61ADF-5867-472B-BFC2-5E10D6D43CEE}" destId="{4AE9067A-B99C-4B2C-A2B1-BDF979AF513E}" srcOrd="0" destOrd="0" presId="urn:microsoft.com/office/officeart/2018/2/layout/IconVerticalSolidList"/>
    <dgm:cxn modelId="{5F7A2D5A-A115-420E-9075-A4FC53E6211A}" type="presParOf" srcId="{4AE9067A-B99C-4B2C-A2B1-BDF979AF513E}" destId="{EB3BC494-BA7F-4678-B320-9B8438BDC94E}" srcOrd="0" destOrd="0" presId="urn:microsoft.com/office/officeart/2018/2/layout/IconVerticalSolidList"/>
    <dgm:cxn modelId="{652596D6-3458-481F-AC00-42A7EE04BA8D}" type="presParOf" srcId="{4AE9067A-B99C-4B2C-A2B1-BDF979AF513E}" destId="{DA7AD713-A50E-4202-A6DF-DE0DA19D52FB}" srcOrd="1" destOrd="0" presId="urn:microsoft.com/office/officeart/2018/2/layout/IconVerticalSolidList"/>
    <dgm:cxn modelId="{DF2E6340-09C6-451B-A86E-F103B1B61CAC}" type="presParOf" srcId="{4AE9067A-B99C-4B2C-A2B1-BDF979AF513E}" destId="{4260B8EA-BB78-4CF6-80ED-3FAA4F283C34}" srcOrd="2" destOrd="0" presId="urn:microsoft.com/office/officeart/2018/2/layout/IconVerticalSolidList"/>
    <dgm:cxn modelId="{15528295-2B2A-461D-A198-2ECEE343D0BE}" type="presParOf" srcId="{4AE9067A-B99C-4B2C-A2B1-BDF979AF513E}" destId="{A940A478-B07F-4E79-971D-9E1F13342072}" srcOrd="3" destOrd="0" presId="urn:microsoft.com/office/officeart/2018/2/layout/IconVerticalSolidList"/>
    <dgm:cxn modelId="{47B0315B-E8A1-4938-9E3B-A88F5782F8AB}" type="presParOf" srcId="{85A61ADF-5867-472B-BFC2-5E10D6D43CEE}" destId="{6397C774-FDF4-4838-B2BF-A6D16CD93DD9}" srcOrd="1" destOrd="0" presId="urn:microsoft.com/office/officeart/2018/2/layout/IconVerticalSolidList"/>
    <dgm:cxn modelId="{7A47228B-C95B-4012-A0C7-6C83D7E3A72C}" type="presParOf" srcId="{85A61ADF-5867-472B-BFC2-5E10D6D43CEE}" destId="{2CFD7043-48CF-42BF-A780-A134396D74E7}" srcOrd="2" destOrd="0" presId="urn:microsoft.com/office/officeart/2018/2/layout/IconVerticalSolidList"/>
    <dgm:cxn modelId="{4F397B71-0478-4E34-B5DC-8EC28003D731}" type="presParOf" srcId="{2CFD7043-48CF-42BF-A780-A134396D74E7}" destId="{3A856AD1-5ED6-4CCF-9588-54FC4239B92C}" srcOrd="0" destOrd="0" presId="urn:microsoft.com/office/officeart/2018/2/layout/IconVerticalSolidList"/>
    <dgm:cxn modelId="{92884E5D-22FB-410B-8B9E-C73D74202E39}" type="presParOf" srcId="{2CFD7043-48CF-42BF-A780-A134396D74E7}" destId="{34B11F12-4AAC-4C48-ABD3-E584763943A6}" srcOrd="1" destOrd="0" presId="urn:microsoft.com/office/officeart/2018/2/layout/IconVerticalSolidList"/>
    <dgm:cxn modelId="{35FA6A0B-4B5F-4AF1-B33A-34C057832E28}" type="presParOf" srcId="{2CFD7043-48CF-42BF-A780-A134396D74E7}" destId="{82E6B211-E671-4B4A-B08B-E730C76C8641}" srcOrd="2" destOrd="0" presId="urn:microsoft.com/office/officeart/2018/2/layout/IconVerticalSolidList"/>
    <dgm:cxn modelId="{B270943F-23FF-4CA5-9359-FB37468AB9C6}" type="presParOf" srcId="{2CFD7043-48CF-42BF-A780-A134396D74E7}" destId="{859875BB-4D2D-4EEB-8475-5FBB93A1B4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BF022-7EAC-43C7-AA72-117361D275EA}">
      <dsp:nvSpPr>
        <dsp:cNvPr id="0" name=""/>
        <dsp:cNvSpPr/>
      </dsp:nvSpPr>
      <dsp:spPr>
        <a:xfrm>
          <a:off x="0" y="565327"/>
          <a:ext cx="8603830" cy="1043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AF673-3AA2-469E-9EF1-BE7BE3B31093}">
      <dsp:nvSpPr>
        <dsp:cNvPr id="0" name=""/>
        <dsp:cNvSpPr/>
      </dsp:nvSpPr>
      <dsp:spPr>
        <a:xfrm>
          <a:off x="315713" y="800156"/>
          <a:ext cx="574025" cy="574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BDF16-769E-49C5-B883-6F8666DA0890}">
      <dsp:nvSpPr>
        <dsp:cNvPr id="0" name=""/>
        <dsp:cNvSpPr/>
      </dsp:nvSpPr>
      <dsp:spPr>
        <a:xfrm>
          <a:off x="1205452" y="565327"/>
          <a:ext cx="7398377" cy="104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6" tIns="110456" rIns="110456" bIns="110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0" i="0" kern="1200"/>
            <a:t>Importing the necessary libraries;</a:t>
          </a:r>
          <a:endParaRPr lang="en-US" sz="2500" kern="1200"/>
        </a:p>
      </dsp:txBody>
      <dsp:txXfrm>
        <a:off x="1205452" y="565327"/>
        <a:ext cx="7398377" cy="1043682"/>
      </dsp:txXfrm>
    </dsp:sp>
    <dsp:sp modelId="{12659601-6263-48CC-8AC7-7D30F6562FB8}">
      <dsp:nvSpPr>
        <dsp:cNvPr id="0" name=""/>
        <dsp:cNvSpPr/>
      </dsp:nvSpPr>
      <dsp:spPr>
        <a:xfrm>
          <a:off x="0" y="1869930"/>
          <a:ext cx="8603830" cy="1043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C9C3BB-2BC9-45B8-97E1-0153AAB4097C}">
      <dsp:nvSpPr>
        <dsp:cNvPr id="0" name=""/>
        <dsp:cNvSpPr/>
      </dsp:nvSpPr>
      <dsp:spPr>
        <a:xfrm>
          <a:off x="315713" y="2104758"/>
          <a:ext cx="574025" cy="574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69D1D-90DA-4573-B586-3C19A658E965}">
      <dsp:nvSpPr>
        <dsp:cNvPr id="0" name=""/>
        <dsp:cNvSpPr/>
      </dsp:nvSpPr>
      <dsp:spPr>
        <a:xfrm>
          <a:off x="1205452" y="1869930"/>
          <a:ext cx="7398377" cy="104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6" tIns="110456" rIns="110456" bIns="110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0" i="0" kern="1200" dirty="0" err="1"/>
            <a:t>Loading</a:t>
          </a:r>
          <a:r>
            <a:rPr lang="tr-TR" sz="2500" b="0" i="0" kern="1200" dirty="0"/>
            <a:t> data</a:t>
          </a:r>
          <a:endParaRPr lang="en-US" sz="2500" kern="1200" dirty="0"/>
        </a:p>
      </dsp:txBody>
      <dsp:txXfrm>
        <a:off x="1205452" y="1869930"/>
        <a:ext cx="7398377" cy="1043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5D58A-D383-4BAC-B89B-59A786BE1C2D}">
      <dsp:nvSpPr>
        <dsp:cNvPr id="0" name=""/>
        <dsp:cNvSpPr/>
      </dsp:nvSpPr>
      <dsp:spPr>
        <a:xfrm>
          <a:off x="0" y="1443"/>
          <a:ext cx="8603830" cy="73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A4612-C6BB-4D30-A949-383F330A458A}">
      <dsp:nvSpPr>
        <dsp:cNvPr id="0" name=""/>
        <dsp:cNvSpPr/>
      </dsp:nvSpPr>
      <dsp:spPr>
        <a:xfrm>
          <a:off x="221369" y="166099"/>
          <a:ext cx="402490" cy="402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12CC3B-AB79-4C3E-AEFB-F80B89424012}">
      <dsp:nvSpPr>
        <dsp:cNvPr id="0" name=""/>
        <dsp:cNvSpPr/>
      </dsp:nvSpPr>
      <dsp:spPr>
        <a:xfrm>
          <a:off x="845229" y="1443"/>
          <a:ext cx="7758600" cy="73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49" tIns="77449" rIns="77449" bIns="774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0" i="0" kern="1200" dirty="0" err="1"/>
            <a:t>Importing</a:t>
          </a:r>
          <a:r>
            <a:rPr lang="tr-TR" sz="2200" b="0" i="0" kern="1200" dirty="0"/>
            <a:t> </a:t>
          </a:r>
          <a:r>
            <a:rPr lang="tr-TR" sz="2200" b="0" i="0" kern="1200" dirty="0" err="1"/>
            <a:t>the</a:t>
          </a:r>
          <a:r>
            <a:rPr lang="tr-TR" sz="2200" b="0" i="0" kern="1200" dirty="0"/>
            <a:t> </a:t>
          </a:r>
          <a:r>
            <a:rPr lang="tr-TR" sz="2200" b="0" i="0" kern="1200" dirty="0" err="1"/>
            <a:t>necessary</a:t>
          </a:r>
          <a:r>
            <a:rPr lang="tr-TR" sz="2200" b="0" i="0" kern="1200" dirty="0"/>
            <a:t> </a:t>
          </a:r>
          <a:r>
            <a:rPr lang="tr-TR" sz="2200" b="0" i="0" kern="1200" dirty="0" err="1"/>
            <a:t>libraries</a:t>
          </a:r>
          <a:r>
            <a:rPr lang="tr-TR" sz="2200" b="0" i="0" kern="1200" dirty="0"/>
            <a:t>;</a:t>
          </a:r>
          <a:endParaRPr lang="en-US" sz="2200" kern="1200" dirty="0"/>
        </a:p>
      </dsp:txBody>
      <dsp:txXfrm>
        <a:off x="845229" y="1443"/>
        <a:ext cx="7758600" cy="731800"/>
      </dsp:txXfrm>
    </dsp:sp>
    <dsp:sp modelId="{42F57D5A-1048-4A3C-90F9-CBCDFADC2E26}">
      <dsp:nvSpPr>
        <dsp:cNvPr id="0" name=""/>
        <dsp:cNvSpPr/>
      </dsp:nvSpPr>
      <dsp:spPr>
        <a:xfrm>
          <a:off x="0" y="916194"/>
          <a:ext cx="8603830" cy="73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F1DA8-2EF2-40EB-A948-7383DF07868F}">
      <dsp:nvSpPr>
        <dsp:cNvPr id="0" name=""/>
        <dsp:cNvSpPr/>
      </dsp:nvSpPr>
      <dsp:spPr>
        <a:xfrm>
          <a:off x="221369" y="1080849"/>
          <a:ext cx="402490" cy="402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9BC91-F6AF-4BCD-8CCD-3173BF9282AE}">
      <dsp:nvSpPr>
        <dsp:cNvPr id="0" name=""/>
        <dsp:cNvSpPr/>
      </dsp:nvSpPr>
      <dsp:spPr>
        <a:xfrm>
          <a:off x="845229" y="916194"/>
          <a:ext cx="7758600" cy="73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49" tIns="77449" rIns="77449" bIns="774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0" i="0" kern="1200"/>
            <a:t>Train-test spliting </a:t>
          </a:r>
          <a:endParaRPr lang="en-US" sz="2200" kern="1200"/>
        </a:p>
      </dsp:txBody>
      <dsp:txXfrm>
        <a:off x="845229" y="916194"/>
        <a:ext cx="7758600" cy="731800"/>
      </dsp:txXfrm>
    </dsp:sp>
    <dsp:sp modelId="{8F0297E3-4EEC-4ECF-BDE0-2C7E356BFF76}">
      <dsp:nvSpPr>
        <dsp:cNvPr id="0" name=""/>
        <dsp:cNvSpPr/>
      </dsp:nvSpPr>
      <dsp:spPr>
        <a:xfrm>
          <a:off x="0" y="1830945"/>
          <a:ext cx="8603830" cy="73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79E05-6E2F-4F38-A8AC-28E81A1EC7A8}">
      <dsp:nvSpPr>
        <dsp:cNvPr id="0" name=""/>
        <dsp:cNvSpPr/>
      </dsp:nvSpPr>
      <dsp:spPr>
        <a:xfrm>
          <a:off x="221369" y="1995600"/>
          <a:ext cx="402490" cy="402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D4ECD-ECDA-46B2-90A0-B5C3D79A15C3}">
      <dsp:nvSpPr>
        <dsp:cNvPr id="0" name=""/>
        <dsp:cNvSpPr/>
      </dsp:nvSpPr>
      <dsp:spPr>
        <a:xfrm>
          <a:off x="845229" y="1830945"/>
          <a:ext cx="7758600" cy="73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49" tIns="77449" rIns="77449" bIns="774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0" i="0" kern="1200"/>
            <a:t>Initialize the model </a:t>
          </a:r>
          <a:endParaRPr lang="en-US" sz="2200" kern="1200"/>
        </a:p>
      </dsp:txBody>
      <dsp:txXfrm>
        <a:off x="845229" y="1830945"/>
        <a:ext cx="7758600" cy="731800"/>
      </dsp:txXfrm>
    </dsp:sp>
    <dsp:sp modelId="{427B9435-41DE-4775-A5ED-5511387FD1F5}">
      <dsp:nvSpPr>
        <dsp:cNvPr id="0" name=""/>
        <dsp:cNvSpPr/>
      </dsp:nvSpPr>
      <dsp:spPr>
        <a:xfrm>
          <a:off x="0" y="2745695"/>
          <a:ext cx="8603830" cy="731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4D747-FA23-479F-BFFF-1F0BEF4D1D7F}">
      <dsp:nvSpPr>
        <dsp:cNvPr id="0" name=""/>
        <dsp:cNvSpPr/>
      </dsp:nvSpPr>
      <dsp:spPr>
        <a:xfrm>
          <a:off x="221369" y="2910350"/>
          <a:ext cx="402490" cy="402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D0E22-05CD-4D1F-A43F-AECF77DBDFD2}">
      <dsp:nvSpPr>
        <dsp:cNvPr id="0" name=""/>
        <dsp:cNvSpPr/>
      </dsp:nvSpPr>
      <dsp:spPr>
        <a:xfrm>
          <a:off x="845229" y="2745695"/>
          <a:ext cx="7758600" cy="731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449" tIns="77449" rIns="77449" bIns="7744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Train the model </a:t>
          </a:r>
          <a:endParaRPr lang="en-US" sz="2200" kern="1200"/>
        </a:p>
      </dsp:txBody>
      <dsp:txXfrm>
        <a:off x="845229" y="2745695"/>
        <a:ext cx="7758600" cy="731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C494-BA7F-4678-B320-9B8438BDC94E}">
      <dsp:nvSpPr>
        <dsp:cNvPr id="0" name=""/>
        <dsp:cNvSpPr/>
      </dsp:nvSpPr>
      <dsp:spPr>
        <a:xfrm>
          <a:off x="0" y="565327"/>
          <a:ext cx="8603830" cy="1043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AD713-A50E-4202-A6DF-DE0DA19D52FB}">
      <dsp:nvSpPr>
        <dsp:cNvPr id="0" name=""/>
        <dsp:cNvSpPr/>
      </dsp:nvSpPr>
      <dsp:spPr>
        <a:xfrm>
          <a:off x="315713" y="800156"/>
          <a:ext cx="574025" cy="574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0A478-B07F-4E79-971D-9E1F13342072}">
      <dsp:nvSpPr>
        <dsp:cNvPr id="0" name=""/>
        <dsp:cNvSpPr/>
      </dsp:nvSpPr>
      <dsp:spPr>
        <a:xfrm>
          <a:off x="1205452" y="565327"/>
          <a:ext cx="7398377" cy="104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6" tIns="110456" rIns="110456" bIns="110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Make</a:t>
          </a:r>
          <a:r>
            <a:rPr lang="tr-TR" sz="2500" kern="1200" dirty="0"/>
            <a:t> </a:t>
          </a:r>
          <a:r>
            <a:rPr lang="tr-TR" sz="2500" kern="1200" dirty="0" err="1"/>
            <a:t>predictions</a:t>
          </a:r>
          <a:r>
            <a:rPr lang="tr-TR" sz="2500" kern="1200" dirty="0"/>
            <a:t> on </a:t>
          </a:r>
          <a:r>
            <a:rPr lang="tr-TR" sz="2500" kern="1200" dirty="0" err="1"/>
            <a:t>the</a:t>
          </a:r>
          <a:r>
            <a:rPr lang="tr-TR" sz="2500" kern="1200" dirty="0"/>
            <a:t> test set</a:t>
          </a:r>
          <a:endParaRPr lang="en-US" sz="2500" kern="1200" dirty="0"/>
        </a:p>
      </dsp:txBody>
      <dsp:txXfrm>
        <a:off x="1205452" y="565327"/>
        <a:ext cx="7398377" cy="1043682"/>
      </dsp:txXfrm>
    </dsp:sp>
    <dsp:sp modelId="{3A856AD1-5ED6-4CCF-9588-54FC4239B92C}">
      <dsp:nvSpPr>
        <dsp:cNvPr id="0" name=""/>
        <dsp:cNvSpPr/>
      </dsp:nvSpPr>
      <dsp:spPr>
        <a:xfrm>
          <a:off x="0" y="1869930"/>
          <a:ext cx="8603830" cy="1043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11F12-4AAC-4C48-ABD3-E584763943A6}">
      <dsp:nvSpPr>
        <dsp:cNvPr id="0" name=""/>
        <dsp:cNvSpPr/>
      </dsp:nvSpPr>
      <dsp:spPr>
        <a:xfrm>
          <a:off x="315713" y="2104758"/>
          <a:ext cx="574025" cy="574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875BB-4D2D-4EEB-8475-5FBB93A1B4B4}">
      <dsp:nvSpPr>
        <dsp:cNvPr id="0" name=""/>
        <dsp:cNvSpPr/>
      </dsp:nvSpPr>
      <dsp:spPr>
        <a:xfrm>
          <a:off x="1205452" y="1869930"/>
          <a:ext cx="7398377" cy="1043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6" tIns="110456" rIns="110456" bIns="11045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kern="1200" dirty="0" err="1"/>
            <a:t>Calculate</a:t>
          </a:r>
          <a:r>
            <a:rPr lang="tr-TR" sz="2500" kern="1200" dirty="0"/>
            <a:t> </a:t>
          </a:r>
          <a:r>
            <a:rPr lang="tr-TR" sz="2500" kern="1200" dirty="0" err="1"/>
            <a:t>the</a:t>
          </a:r>
          <a:r>
            <a:rPr lang="tr-TR" sz="2500" kern="1200" dirty="0"/>
            <a:t> </a:t>
          </a:r>
          <a:r>
            <a:rPr lang="tr-TR" sz="2500" kern="1200" dirty="0" err="1"/>
            <a:t>accuracy</a:t>
          </a:r>
          <a:r>
            <a:rPr lang="tr-TR" sz="2500" kern="1200" dirty="0"/>
            <a:t> of </a:t>
          </a:r>
          <a:r>
            <a:rPr lang="tr-TR" sz="2500" kern="1200" dirty="0" err="1"/>
            <a:t>the</a:t>
          </a:r>
          <a:r>
            <a:rPr lang="tr-TR" sz="2500" kern="1200" dirty="0"/>
            <a:t> model   </a:t>
          </a:r>
          <a:endParaRPr lang="en-US" sz="2500" kern="1200" dirty="0"/>
        </a:p>
      </dsp:txBody>
      <dsp:txXfrm>
        <a:off x="1205452" y="1869930"/>
        <a:ext cx="7398377" cy="10436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3:17:55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0DA1C-62AA-4584-8515-02D6BE2BB64E}" type="datetimeFigureOut">
              <a:rPr lang="tr-TR" smtClean="0"/>
              <a:t>21.03.2024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E7EC9-0911-4098-915A-8E750CD47A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0533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0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1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1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5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00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9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7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7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7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3" r:id="rId2"/>
    <p:sldLayoutId id="2147483752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oroptor">
            <a:extLst>
              <a:ext uri="{FF2B5EF4-FFF2-40B4-BE49-F238E27FC236}">
                <a16:creationId xmlns:a16="http://schemas.microsoft.com/office/drawing/2014/main" id="{45CC869C-CF1D-C06B-B03A-55CF3560D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09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2160EDF-4AC8-EBC1-8718-A422D9C1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6700" b="1" i="0">
                <a:effectLst/>
                <a:latin typeface="sohne"/>
              </a:rPr>
              <a:t>Machine </a:t>
            </a:r>
            <a:r>
              <a:rPr lang="tr-TR" sz="6700" b="1">
                <a:latin typeface="sohne"/>
              </a:rPr>
              <a:t>L</a:t>
            </a:r>
            <a:r>
              <a:rPr lang="tr-TR" sz="6700" b="1" i="0">
                <a:effectLst/>
                <a:latin typeface="sohne"/>
              </a:rPr>
              <a:t>earning-Iris </a:t>
            </a:r>
            <a:r>
              <a:rPr lang="tr-TR" sz="6700" b="1">
                <a:latin typeface="sohne"/>
              </a:rPr>
              <a:t>C</a:t>
            </a:r>
            <a:r>
              <a:rPr lang="tr-TR" sz="6700" b="1" i="0">
                <a:effectLst/>
                <a:latin typeface="sohne"/>
              </a:rPr>
              <a:t>lassification</a:t>
            </a:r>
            <a:br>
              <a:rPr lang="tr-TR" sz="6700" b="1" i="0">
                <a:effectLst/>
                <a:latin typeface="sohne"/>
              </a:rPr>
            </a:br>
            <a:endParaRPr lang="tr-TR" sz="67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510224E-D6A4-F1E3-BCAE-12281E493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tr-TR" sz="4400" dirty="0" err="1"/>
              <a:t>With</a:t>
            </a:r>
            <a:r>
              <a:rPr lang="tr-TR" sz="4400" dirty="0"/>
              <a:t> </a:t>
            </a:r>
            <a:r>
              <a:rPr lang="tr-TR" sz="4400" dirty="0" err="1"/>
              <a:t>Nvidia</a:t>
            </a:r>
            <a:r>
              <a:rPr lang="tr-TR" sz="4400" dirty="0"/>
              <a:t> </a:t>
            </a:r>
            <a:r>
              <a:rPr lang="tr-TR" sz="4400" dirty="0" err="1"/>
              <a:t>Jetson</a:t>
            </a:r>
            <a:r>
              <a:rPr lang="tr-TR" sz="4400" dirty="0"/>
              <a:t> Nano Developer Kit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7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20EE218B-D7FE-712B-C3C0-09EBC98DB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0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293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iç mekan, bilgisayar, kişisel bilgisayar içeren bir resim&#10;&#10;Açıklama otomatik olarak oluşturuldu">
            <a:extLst>
              <a:ext uri="{FF2B5EF4-FFF2-40B4-BE49-F238E27FC236}">
                <a16:creationId xmlns:a16="http://schemas.microsoft.com/office/drawing/2014/main" id="{E3732F56-8002-94F6-FA4A-198EBDB9D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6338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75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232405-042E-A3E9-110C-BA76877D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Data </a:t>
            </a:r>
            <a:r>
              <a:rPr lang="tr-TR" dirty="0">
                <a:latin typeface="Roboto" panose="02000000000000000000" pitchFamily="2" charset="0"/>
              </a:rPr>
              <a:t>D</a:t>
            </a:r>
            <a:r>
              <a:rPr lang="tr-TR" b="0" i="0" dirty="0">
                <a:effectLst/>
                <a:latin typeface="Roboto" panose="02000000000000000000" pitchFamily="2" charset="0"/>
              </a:rPr>
              <a:t>efinition</a:t>
            </a:r>
            <a:br>
              <a:rPr lang="tr-TR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</a:br>
            <a:r>
              <a:rPr lang="tr-T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 Learning - </a:t>
            </a:r>
            <a:r>
              <a:rPr lang="tr-T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Iris</a:t>
            </a:r>
            <a:r>
              <a:rPr lang="tr-TR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tr-T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Classification</a:t>
            </a:r>
            <a:endParaRPr lang="tr-T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CD7D6D-245E-6AA4-09D4-A3C51CE8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The Iris dataset is a renowned benchmark in the realm of machine learning, serving as a foundational example for classification tasks. </a:t>
            </a:r>
            <a:endParaRPr lang="tr-TR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It comprises 150 samples of iris flowers, each characterized by four features: sepal length, sepal width, petal length, and petal width. </a:t>
            </a:r>
            <a:endParaRPr lang="tr-TR" b="0" i="0" dirty="0">
              <a:effectLst/>
              <a:latin typeface="Söhne"/>
            </a:endParaRPr>
          </a:p>
          <a:p>
            <a:r>
              <a:rPr lang="en-US" b="0" i="0" dirty="0">
                <a:effectLst/>
                <a:latin typeface="Söhne"/>
              </a:rPr>
              <a:t>The objective is to categorize these iris flowers into three distinct species: </a:t>
            </a:r>
            <a:r>
              <a:rPr lang="en-US" b="0" i="0" dirty="0" err="1">
                <a:effectLst/>
                <a:latin typeface="Söhne"/>
              </a:rPr>
              <a:t>Setosa</a:t>
            </a:r>
            <a:r>
              <a:rPr lang="en-US" b="0" i="0" dirty="0">
                <a:effectLst/>
                <a:latin typeface="Söhne"/>
              </a:rPr>
              <a:t>, Versicolor, or Virginica.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266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6A358A0-85EC-7BD5-C77D-214B6F74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tr-TR" sz="4000" b="0" i="0">
                <a:effectLst/>
                <a:latin typeface="Roboto" panose="02000000000000000000" pitchFamily="2" charset="0"/>
              </a:rPr>
              <a:t>Code on Nvidia </a:t>
            </a:r>
            <a:br>
              <a:rPr lang="tr-TR" sz="4000" b="0" i="0">
                <a:effectLst/>
                <a:latin typeface="Roboto" panose="02000000000000000000" pitchFamily="2" charset="0"/>
              </a:rPr>
            </a:br>
            <a:r>
              <a:rPr lang="tr-TR" sz="4000" b="0" i="0">
                <a:effectLst/>
                <a:latin typeface="Roboto" panose="02000000000000000000" pitchFamily="2" charset="0"/>
              </a:rPr>
              <a:t>Data Loading</a:t>
            </a:r>
            <a:endParaRPr lang="tr-TR" sz="4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İçerik Yer Tutucusu 2">
            <a:extLst>
              <a:ext uri="{FF2B5EF4-FFF2-40B4-BE49-F238E27FC236}">
                <a16:creationId xmlns:a16="http://schemas.microsoft.com/office/drawing/2014/main" id="{3E46F4F0-FA54-9FC2-BAB9-277FBCFDBC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8366116"/>
              </p:ext>
            </p:extLst>
          </p:nvPr>
        </p:nvGraphicFramePr>
        <p:xfrm>
          <a:off x="1788666" y="2805098"/>
          <a:ext cx="8603830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Resim 10">
            <a:extLst>
              <a:ext uri="{FF2B5EF4-FFF2-40B4-BE49-F238E27FC236}">
                <a16:creationId xmlns:a16="http://schemas.microsoft.com/office/drawing/2014/main" id="{452CD75E-6A21-C31E-6D00-492DE4D78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1740" y="3714084"/>
            <a:ext cx="2319495" cy="31799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5F19269-936F-EA26-F8DB-3AA97AC993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1740" y="4941065"/>
            <a:ext cx="4420756" cy="48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CADEA0-A3DC-EDB1-4173-3D6E27CE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tr-TR" sz="7200" b="0" i="0" dirty="0">
                <a:effectLst/>
                <a:latin typeface="Roboto" panose="02000000000000000000" pitchFamily="2" charset="0"/>
              </a:rPr>
              <a:t>Machine </a:t>
            </a:r>
            <a:r>
              <a:rPr lang="tr-TR" sz="7200" dirty="0">
                <a:latin typeface="Roboto" panose="02000000000000000000" pitchFamily="2" charset="0"/>
              </a:rPr>
              <a:t>L</a:t>
            </a:r>
            <a:r>
              <a:rPr lang="tr-TR" sz="7200" b="0" i="0" dirty="0">
                <a:effectLst/>
                <a:latin typeface="Roboto" panose="02000000000000000000" pitchFamily="2" charset="0"/>
              </a:rPr>
              <a:t>earning </a:t>
            </a:r>
            <a:r>
              <a:rPr lang="tr-TR" sz="7200" dirty="0" err="1">
                <a:latin typeface="Roboto" panose="02000000000000000000" pitchFamily="2" charset="0"/>
              </a:rPr>
              <a:t>P</a:t>
            </a:r>
            <a:r>
              <a:rPr lang="tr-TR" sz="7200" b="0" i="0" dirty="0" err="1">
                <a:effectLst/>
                <a:latin typeface="Roboto" panose="02000000000000000000" pitchFamily="2" charset="0"/>
              </a:rPr>
              <a:t>art</a:t>
            </a:r>
            <a:endParaRPr lang="tr-TR" sz="7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İçerik Yer Tutucusu 2">
            <a:extLst>
              <a:ext uri="{FF2B5EF4-FFF2-40B4-BE49-F238E27FC236}">
                <a16:creationId xmlns:a16="http://schemas.microsoft.com/office/drawing/2014/main" id="{ED8ADB61-11A1-8B10-A79C-4757FB582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692649"/>
              </p:ext>
            </p:extLst>
          </p:nvPr>
        </p:nvGraphicFramePr>
        <p:xfrm>
          <a:off x="1788666" y="2805098"/>
          <a:ext cx="8603830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467A58A6-CB39-681B-DF3B-D1B4F97D02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3989" y="2940721"/>
            <a:ext cx="3142541" cy="4551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47B89A2-3895-1357-1CAB-F2428C122E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3989" y="3846091"/>
            <a:ext cx="5368507" cy="442699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442D4D69-2070-D6A4-A1C7-A84330AFFE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3989" y="5633911"/>
            <a:ext cx="2309060" cy="50296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70BE1C45-F6AE-C0F7-71B6-73A11EB14D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3989" y="4738991"/>
            <a:ext cx="3764606" cy="5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8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aşlık 1">
            <a:extLst>
              <a:ext uri="{FF2B5EF4-FFF2-40B4-BE49-F238E27FC236}">
                <a16:creationId xmlns:a16="http://schemas.microsoft.com/office/drawing/2014/main" id="{3B691CAE-818D-DBC0-E7CB-57266AC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tr-TR" sz="7200" b="0" i="0" dirty="0">
                <a:effectLst/>
                <a:latin typeface="Roboto" panose="02000000000000000000" pitchFamily="2" charset="0"/>
              </a:rPr>
              <a:t>Machine </a:t>
            </a:r>
            <a:r>
              <a:rPr lang="tr-TR" sz="7200" dirty="0">
                <a:latin typeface="Roboto" panose="02000000000000000000" pitchFamily="2" charset="0"/>
              </a:rPr>
              <a:t>L</a:t>
            </a:r>
            <a:r>
              <a:rPr lang="tr-TR" sz="7200" b="0" i="0" dirty="0">
                <a:effectLst/>
                <a:latin typeface="Roboto" panose="02000000000000000000" pitchFamily="2" charset="0"/>
              </a:rPr>
              <a:t>earning </a:t>
            </a:r>
            <a:r>
              <a:rPr lang="tr-TR" sz="7200" dirty="0" err="1">
                <a:latin typeface="Roboto" panose="02000000000000000000" pitchFamily="2" charset="0"/>
              </a:rPr>
              <a:t>P</a:t>
            </a:r>
            <a:r>
              <a:rPr lang="tr-TR" sz="7200" b="0" i="0" dirty="0" err="1">
                <a:effectLst/>
                <a:latin typeface="Roboto" panose="02000000000000000000" pitchFamily="2" charset="0"/>
              </a:rPr>
              <a:t>art</a:t>
            </a:r>
            <a:r>
              <a:rPr lang="tr-TR" sz="7200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sz="7200" b="0" i="0" dirty="0" err="1">
                <a:effectLst/>
                <a:latin typeface="Roboto" panose="02000000000000000000" pitchFamily="2" charset="0"/>
              </a:rPr>
              <a:t>Cont</a:t>
            </a:r>
            <a:r>
              <a:rPr lang="tr-TR" sz="7200" b="0" i="0" dirty="0">
                <a:effectLst/>
                <a:latin typeface="Roboto" panose="02000000000000000000" pitchFamily="2" charset="0"/>
              </a:rPr>
              <a:t>.</a:t>
            </a:r>
            <a:endParaRPr lang="tr-TR" sz="7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İçerik Yer Tutucusu 2">
            <a:extLst>
              <a:ext uri="{FF2B5EF4-FFF2-40B4-BE49-F238E27FC236}">
                <a16:creationId xmlns:a16="http://schemas.microsoft.com/office/drawing/2014/main" id="{3CF28333-33E0-8C81-9AF1-AF322EFCC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173127"/>
              </p:ext>
            </p:extLst>
          </p:nvPr>
        </p:nvGraphicFramePr>
        <p:xfrm>
          <a:off x="1788666" y="2805098"/>
          <a:ext cx="8603830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Resim 7" descr="yazı tipi, metin, beyaz, tipografi içeren bir resim&#10;&#10;Açıklama otomatik olarak oluşturuldu">
            <a:extLst>
              <a:ext uri="{FF2B5EF4-FFF2-40B4-BE49-F238E27FC236}">
                <a16:creationId xmlns:a16="http://schemas.microsoft.com/office/drawing/2014/main" id="{CDE79A29-9285-E362-EAF6-10835D693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8414" y="3630428"/>
            <a:ext cx="2076322" cy="411524"/>
          </a:xfrm>
          <a:prstGeom prst="rect">
            <a:avLst/>
          </a:prstGeom>
        </p:spPr>
      </p:pic>
      <p:pic>
        <p:nvPicPr>
          <p:cNvPr id="10" name="Resim 9" descr="metin, yazı tipi, çizgi, beyaz içeren bir resim&#10;&#10;Açıklama otomatik olarak oluşturuldu">
            <a:extLst>
              <a:ext uri="{FF2B5EF4-FFF2-40B4-BE49-F238E27FC236}">
                <a16:creationId xmlns:a16="http://schemas.microsoft.com/office/drawing/2014/main" id="{C9FFE498-466B-02A0-EE8C-CA0CF3619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8414" y="4935410"/>
            <a:ext cx="2543961" cy="4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0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F42E11-76AD-AF99-FAB4-9119F658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i="0" dirty="0" err="1">
                <a:effectLst/>
                <a:latin typeface="Söhne"/>
              </a:rPr>
              <a:t>Importing</a:t>
            </a:r>
            <a:r>
              <a:rPr lang="tr-TR" sz="2400" b="1" i="0" dirty="0">
                <a:effectLst/>
                <a:latin typeface="Söhne"/>
              </a:rPr>
              <a:t> Libraries</a:t>
            </a:r>
            <a:r>
              <a:rPr lang="tr-TR" sz="2400" b="0" i="0" dirty="0">
                <a:effectLst/>
                <a:latin typeface="Söhne"/>
              </a:rPr>
              <a:t>: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This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code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imports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necessary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libraries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load_iris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used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load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Iris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dataset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pandas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imported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as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pd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for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data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manipulation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r>
              <a:rPr lang="tr-TR" sz="2400" b="1" i="0" dirty="0" err="1">
                <a:effectLst/>
                <a:latin typeface="Söhne"/>
              </a:rPr>
              <a:t>Loading</a:t>
            </a:r>
            <a:r>
              <a:rPr lang="tr-TR" sz="2400" b="1" i="0" dirty="0">
                <a:effectLst/>
                <a:latin typeface="Söhne"/>
              </a:rPr>
              <a:t> </a:t>
            </a:r>
            <a:r>
              <a:rPr lang="tr-TR" sz="2400" b="1" i="0" dirty="0" err="1">
                <a:effectLst/>
                <a:latin typeface="Söhne"/>
              </a:rPr>
              <a:t>the</a:t>
            </a:r>
            <a:r>
              <a:rPr lang="tr-TR" sz="2400" b="1" i="0" dirty="0">
                <a:effectLst/>
                <a:latin typeface="Söhne"/>
              </a:rPr>
              <a:t> </a:t>
            </a:r>
            <a:r>
              <a:rPr lang="tr-TR" sz="2400" b="1" i="0" dirty="0" err="1">
                <a:effectLst/>
                <a:latin typeface="Söhne"/>
              </a:rPr>
              <a:t>Dataset</a:t>
            </a:r>
            <a:r>
              <a:rPr lang="tr-TR" sz="2400" b="0" i="0" dirty="0">
                <a:effectLst/>
                <a:latin typeface="Söhne"/>
              </a:rPr>
              <a:t>: 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Iris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dataset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loaded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using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load_iris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()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features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stored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in a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DataFrame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df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where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columns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labeled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with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feature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names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target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variable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species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added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DataFrame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as a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categorical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variable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tr-TR" altLang="tr-TR" sz="20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2400" b="1" i="0" dirty="0" err="1">
                <a:effectLst/>
                <a:latin typeface="Söhne"/>
              </a:rPr>
              <a:t>Splitting</a:t>
            </a:r>
            <a:r>
              <a:rPr lang="tr-TR" sz="2400" b="1" i="0" dirty="0">
                <a:effectLst/>
                <a:latin typeface="Söhne"/>
              </a:rPr>
              <a:t> </a:t>
            </a:r>
            <a:r>
              <a:rPr lang="tr-TR" sz="2400" b="1" i="0" dirty="0" err="1">
                <a:effectLst/>
                <a:latin typeface="Söhne"/>
              </a:rPr>
              <a:t>the</a:t>
            </a:r>
            <a:r>
              <a:rPr lang="tr-TR" sz="2400" b="1" i="0" dirty="0">
                <a:effectLst/>
                <a:latin typeface="Söhne"/>
              </a:rPr>
              <a:t> </a:t>
            </a:r>
            <a:r>
              <a:rPr lang="tr-TR" sz="2400" b="1" i="0" dirty="0" err="1">
                <a:effectLst/>
                <a:latin typeface="Söhne"/>
              </a:rPr>
              <a:t>Dataset</a:t>
            </a:r>
            <a:r>
              <a:rPr lang="tr-TR" sz="2400" b="0" i="0" dirty="0">
                <a:effectLst/>
                <a:latin typeface="Söhne"/>
              </a:rPr>
              <a:t>: 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dataset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split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into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features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X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target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variable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train_test_split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used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split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dataset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into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training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testing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sets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 Here, 70% of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data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used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for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training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X_train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y_train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30%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for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testing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X_test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y_test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random_state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is set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42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ensure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reproducibility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of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results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tr-TR" altLang="tr-TR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kumimoji="0" lang="tr-TR" altLang="tr-TR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A2FF49D0-600F-43D7-25E9-6A2F8496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180" y="400764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tr-TR" sz="7200" b="0" i="0" dirty="0" err="1">
                <a:effectLst/>
                <a:latin typeface="Roboto" panose="02000000000000000000" pitchFamily="2" charset="0"/>
              </a:rPr>
              <a:t>Code</a:t>
            </a:r>
            <a:r>
              <a:rPr lang="tr-TR" sz="7200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sz="7200" b="0" i="0" dirty="0" err="1">
                <a:effectLst/>
                <a:latin typeface="Roboto" panose="02000000000000000000" pitchFamily="2" charset="0"/>
              </a:rPr>
              <a:t>Descriptio</a:t>
            </a:r>
            <a:r>
              <a:rPr lang="tr-TR" sz="7200" dirty="0" err="1">
                <a:latin typeface="Roboto" panose="02000000000000000000" pitchFamily="2" charset="0"/>
              </a:rPr>
              <a:t>n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205525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E1F6A3-D044-935A-66D4-C18E7655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b="1" i="0" dirty="0" err="1">
                <a:effectLst/>
                <a:latin typeface="Söhne"/>
              </a:rPr>
              <a:t>Initializing</a:t>
            </a:r>
            <a:r>
              <a:rPr lang="tr-TR" sz="2400" b="1" i="0" dirty="0">
                <a:effectLst/>
                <a:latin typeface="Söhne"/>
              </a:rPr>
              <a:t> </a:t>
            </a:r>
            <a:r>
              <a:rPr lang="tr-TR" sz="2400" b="1" i="0" dirty="0" err="1">
                <a:effectLst/>
                <a:latin typeface="Söhne"/>
              </a:rPr>
              <a:t>the</a:t>
            </a:r>
            <a:r>
              <a:rPr lang="tr-TR" sz="2400" b="1" i="0" dirty="0">
                <a:effectLst/>
                <a:latin typeface="Söhne"/>
              </a:rPr>
              <a:t> Model</a:t>
            </a:r>
            <a:r>
              <a:rPr lang="tr-TR" sz="2400" b="0" i="0" dirty="0">
                <a:effectLst/>
                <a:latin typeface="Söhne"/>
              </a:rPr>
              <a:t>: </a:t>
            </a:r>
            <a:r>
              <a:rPr lang="tr-TR" sz="2000" b="0" i="0" dirty="0" err="1">
                <a:effectLst/>
                <a:latin typeface="Söhne"/>
              </a:rPr>
              <a:t>This</a:t>
            </a:r>
            <a:r>
              <a:rPr lang="tr-TR" sz="2000" b="0" i="0" dirty="0">
                <a:effectLst/>
                <a:latin typeface="Söhne"/>
              </a:rPr>
              <a:t> </a:t>
            </a:r>
            <a:r>
              <a:rPr lang="tr-TR" sz="2000" b="0" i="0" dirty="0" err="1">
                <a:effectLst/>
                <a:latin typeface="Söhne"/>
              </a:rPr>
              <a:t>code</a:t>
            </a:r>
            <a:r>
              <a:rPr lang="tr-TR" sz="2000" b="0" i="0" dirty="0">
                <a:effectLst/>
                <a:latin typeface="Söhne"/>
              </a:rPr>
              <a:t> </a:t>
            </a:r>
            <a:r>
              <a:rPr lang="tr-TR" sz="2000" b="0" i="0" dirty="0" err="1">
                <a:effectLst/>
                <a:latin typeface="Söhne"/>
              </a:rPr>
              <a:t>initializes</a:t>
            </a:r>
            <a:r>
              <a:rPr lang="tr-TR" sz="2000" b="0" i="0" dirty="0">
                <a:effectLst/>
                <a:latin typeface="Söhne"/>
              </a:rPr>
              <a:t> a </a:t>
            </a:r>
            <a:r>
              <a:rPr lang="tr-TR" sz="2000" b="0" i="0" dirty="0" err="1">
                <a:effectLst/>
                <a:latin typeface="Söhne"/>
              </a:rPr>
              <a:t>Decision</a:t>
            </a:r>
            <a:r>
              <a:rPr lang="tr-TR" sz="2000" b="0" i="0" dirty="0">
                <a:effectLst/>
                <a:latin typeface="Söhne"/>
              </a:rPr>
              <a:t> </a:t>
            </a:r>
            <a:r>
              <a:rPr lang="tr-TR" sz="2000" b="0" i="0" dirty="0" err="1">
                <a:effectLst/>
                <a:latin typeface="Söhne"/>
              </a:rPr>
              <a:t>Tree</a:t>
            </a:r>
            <a:r>
              <a:rPr lang="tr-TR" sz="2000" b="0" i="0" dirty="0">
                <a:effectLst/>
                <a:latin typeface="Söhne"/>
              </a:rPr>
              <a:t> </a:t>
            </a:r>
            <a:r>
              <a:rPr lang="tr-TR" sz="2000" b="0" i="0" dirty="0" err="1">
                <a:effectLst/>
                <a:latin typeface="Söhne"/>
              </a:rPr>
              <a:t>classifier</a:t>
            </a:r>
            <a:r>
              <a:rPr lang="tr-TR" sz="2000" b="0" i="0" dirty="0">
                <a:effectLst/>
                <a:latin typeface="Söhne"/>
              </a:rPr>
              <a:t> model.</a:t>
            </a:r>
          </a:p>
          <a:p>
            <a:r>
              <a:rPr lang="tr-TR" sz="2400" b="1" i="0" dirty="0">
                <a:effectLst/>
                <a:latin typeface="Söhne"/>
              </a:rPr>
              <a:t>Training </a:t>
            </a:r>
            <a:r>
              <a:rPr lang="tr-TR" sz="2400" b="1" i="0" dirty="0" err="1">
                <a:effectLst/>
                <a:latin typeface="Söhne"/>
              </a:rPr>
              <a:t>the</a:t>
            </a:r>
            <a:r>
              <a:rPr lang="tr-TR" sz="2400" b="1" i="0" dirty="0">
                <a:effectLst/>
                <a:latin typeface="Söhne"/>
              </a:rPr>
              <a:t> Model</a:t>
            </a:r>
            <a:r>
              <a:rPr lang="tr-TR" sz="2400" b="0" i="0" dirty="0">
                <a:effectLst/>
                <a:latin typeface="Söhne"/>
              </a:rPr>
              <a:t>:</a:t>
            </a:r>
            <a:r>
              <a:rPr lang="tr-TR" dirty="0"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model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trained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training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data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using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fit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method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r>
              <a:rPr lang="tr-TR" sz="2400" b="1" i="0" dirty="0" err="1">
                <a:effectLst/>
                <a:latin typeface="Söhne"/>
              </a:rPr>
              <a:t>Making</a:t>
            </a:r>
            <a:r>
              <a:rPr lang="tr-TR" sz="2400" b="1" i="0" dirty="0">
                <a:effectLst/>
                <a:latin typeface="Söhne"/>
              </a:rPr>
              <a:t> </a:t>
            </a:r>
            <a:r>
              <a:rPr lang="tr-TR" sz="2400" b="1" i="0" dirty="0" err="1">
                <a:effectLst/>
                <a:latin typeface="Söhne"/>
              </a:rPr>
              <a:t>Predictions</a:t>
            </a:r>
            <a:r>
              <a:rPr lang="tr-TR" sz="2400" b="0" i="0" dirty="0">
                <a:effectLst/>
                <a:latin typeface="Söhne"/>
              </a:rPr>
              <a:t>:</a:t>
            </a:r>
            <a:r>
              <a:rPr lang="tr-TR" sz="2400" dirty="0">
                <a:latin typeface="Söhne"/>
              </a:rPr>
              <a:t> 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Predictions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made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test set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using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predict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method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.</a:t>
            </a:r>
          </a:p>
          <a:p>
            <a:r>
              <a:rPr lang="tr-TR" sz="2400" b="1" i="0" dirty="0" err="1">
                <a:effectLst/>
                <a:latin typeface="Söhne"/>
              </a:rPr>
              <a:t>Evaluating</a:t>
            </a:r>
            <a:r>
              <a:rPr lang="tr-TR" sz="2400" b="1" i="0" dirty="0">
                <a:effectLst/>
                <a:latin typeface="Söhne"/>
              </a:rPr>
              <a:t> Model </a:t>
            </a:r>
            <a:r>
              <a:rPr lang="tr-TR" sz="2400" b="1" i="0" dirty="0" err="1">
                <a:effectLst/>
                <a:latin typeface="Söhne"/>
              </a:rPr>
              <a:t>Accuracy</a:t>
            </a:r>
            <a:r>
              <a:rPr lang="tr-TR" sz="2400" b="0" i="0" dirty="0">
                <a:effectLst/>
                <a:latin typeface="Söhne"/>
              </a:rPr>
              <a:t>:</a:t>
            </a:r>
            <a:r>
              <a:rPr lang="tr-TR" sz="2400" dirty="0">
                <a:latin typeface="Söhne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effectLst/>
              <a:latin typeface="Söhne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accuracy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of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model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calculated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by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comparing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predicted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labels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y_pred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with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actual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labels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(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y_test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accuracy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score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is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printed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to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evaluate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performance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of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effectLst/>
                <a:latin typeface="Söhne"/>
              </a:rPr>
              <a:t>the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tr-TR" altLang="tr-T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B7E21A19-68D2-D8F7-199A-93C4F4E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tr-TR" sz="7200" b="0" i="0" dirty="0" err="1">
                <a:effectLst/>
                <a:latin typeface="Roboto" panose="02000000000000000000" pitchFamily="2" charset="0"/>
              </a:rPr>
              <a:t>Code</a:t>
            </a:r>
            <a:r>
              <a:rPr lang="tr-TR" sz="7200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sz="7200" b="0" i="0" dirty="0" err="1">
                <a:effectLst/>
                <a:latin typeface="Roboto" panose="02000000000000000000" pitchFamily="2" charset="0"/>
              </a:rPr>
              <a:t>Descriptio</a:t>
            </a:r>
            <a:r>
              <a:rPr lang="tr-TR" sz="7200" dirty="0" err="1">
                <a:latin typeface="Roboto" panose="02000000000000000000" pitchFamily="2" charset="0"/>
              </a:rPr>
              <a:t>n</a:t>
            </a:r>
            <a:r>
              <a:rPr lang="tr-TR" sz="7200" dirty="0">
                <a:latin typeface="Roboto" panose="02000000000000000000" pitchFamily="2" charset="0"/>
              </a:rPr>
              <a:t> </a:t>
            </a:r>
            <a:r>
              <a:rPr lang="tr-TR" sz="7200" dirty="0" err="1">
                <a:latin typeface="Roboto" panose="02000000000000000000" pitchFamily="2" charset="0"/>
              </a:rPr>
              <a:t>Cont</a:t>
            </a:r>
            <a:r>
              <a:rPr lang="tr-TR" sz="7200" dirty="0">
                <a:latin typeface="Roboto" panose="02000000000000000000" pitchFamily="2" charset="0"/>
              </a:rPr>
              <a:t>.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40117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81825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977ED"/>
          </a:solidFill>
          <a:ln w="38100" cap="rnd">
            <a:solidFill>
              <a:srgbClr val="F977E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CA82322B-8C6D-9B49-CDA2-B1C3C1A41FCA}"/>
              </a:ext>
            </a:extLst>
          </p:cNvPr>
          <p:cNvSpPr txBox="1">
            <a:spLocks/>
          </p:cNvSpPr>
          <p:nvPr/>
        </p:nvSpPr>
        <p:spPr>
          <a:xfrm>
            <a:off x="6739128" y="1737360"/>
            <a:ext cx="4818888" cy="7824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latin typeface="+mn-lt"/>
                <a:ea typeface="+mn-ea"/>
                <a:cs typeface="+mn-cs"/>
              </a:rPr>
              <a:t>Code On Nvidia Jetson Nano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>
          <p:pic>
            <p:nvPicPr>
              <p:cNvPr id="21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Resim 3" descr="metin, ekran görüntüsü, yazılım, web sayfası içeren bir resim&#10;&#10;Açıklama otomatik olarak oluşturuldu">
            <a:extLst>
              <a:ext uri="{FF2B5EF4-FFF2-40B4-BE49-F238E27FC236}">
                <a16:creationId xmlns:a16="http://schemas.microsoft.com/office/drawing/2014/main" id="{C0606F87-29C2-A338-0BA8-513DE5C1E8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2" y="669448"/>
            <a:ext cx="6417564" cy="551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1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C89D6D38-CFAF-F134-B822-934EFC105A66}"/>
              </a:ext>
            </a:extLst>
          </p:cNvPr>
          <p:cNvSpPr txBox="1">
            <a:spLocks/>
          </p:cNvSpPr>
          <p:nvPr/>
        </p:nvSpPr>
        <p:spPr>
          <a:xfrm>
            <a:off x="643278" y="3025483"/>
            <a:ext cx="3571810" cy="1383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dirty="0">
                <a:latin typeface="+mn-lt"/>
              </a:rPr>
              <a:t>Output </a:t>
            </a:r>
            <a:r>
              <a:rPr lang="tr-TR" sz="4400" dirty="0">
                <a:latin typeface="+mn-lt"/>
              </a:rPr>
              <a:t>o</a:t>
            </a:r>
            <a:r>
              <a:rPr lang="en-US" sz="4400" dirty="0">
                <a:latin typeface="+mn-lt"/>
              </a:rPr>
              <a:t>f the code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AA92D"/>
          </a:solidFill>
          <a:ln w="38100" cap="rnd">
            <a:solidFill>
              <a:srgbClr val="FAA92D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82E3ED61-6B25-3116-8C2A-05743F440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441310"/>
            <a:ext cx="7214616" cy="194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7958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1424A19-8915-40AC-8D09-F5778A928BD8}">
  <we:reference id="4b785c87-866c-4bad-85d8-5d1ae467ac9a" version="3.14.0.0" store="EXCatalog" storeType="EXCatalog"/>
  <we:alternateReferences>
    <we:reference id="WA104381909" version="3.14.0.0" store="tr-T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398</Words>
  <Application>Microsoft Office PowerPoint</Application>
  <PresentationFormat>Geniş ekran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20" baseType="lpstr">
      <vt:lpstr>Aptos</vt:lpstr>
      <vt:lpstr>Arial</vt:lpstr>
      <vt:lpstr>Modern Love</vt:lpstr>
      <vt:lpstr>Roboto</vt:lpstr>
      <vt:lpstr>sohne</vt:lpstr>
      <vt:lpstr>Söhne</vt:lpstr>
      <vt:lpstr>Söhne Mono</vt:lpstr>
      <vt:lpstr>The Hand</vt:lpstr>
      <vt:lpstr>SketchyVTI</vt:lpstr>
      <vt:lpstr>Machine Learning-Iris Classification </vt:lpstr>
      <vt:lpstr>Data Definition Machine Learning - Iris Classification</vt:lpstr>
      <vt:lpstr>Code on Nvidia  Data Loading</vt:lpstr>
      <vt:lpstr>Machine Learning Part</vt:lpstr>
      <vt:lpstr>Machine Learning Part Cont.</vt:lpstr>
      <vt:lpstr>Code Description</vt:lpstr>
      <vt:lpstr>Code Description Cont.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Learning-Iris Classification </dc:title>
  <dc:creator>Suat Deniz</dc:creator>
  <cp:lastModifiedBy>Suat Deniz</cp:lastModifiedBy>
  <cp:revision>4</cp:revision>
  <dcterms:created xsi:type="dcterms:W3CDTF">2024-03-21T11:54:30Z</dcterms:created>
  <dcterms:modified xsi:type="dcterms:W3CDTF">2024-03-21T13:21:16Z</dcterms:modified>
</cp:coreProperties>
</file>