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Proxima Nova Semibold"/>
      <p:regular r:id="rId49"/>
      <p:bold r:id="rId50"/>
      <p:boldItalic r:id="rId51"/>
    </p:embeddedFont>
    <p:embeddedFont>
      <p:font typeface="Fira Sans Extra Condensed SemiBol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000F5C-40B9-4168-9A5B-3B80A49AEB67}">
  <a:tblStyle styleId="{8B000F5C-40B9-4168-9A5B-3B80A49AE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ProximaNova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Italic.fntdata"/><Relationship Id="rId50" Type="http://schemas.openxmlformats.org/officeDocument/2006/relationships/font" Target="fonts/ProximaNovaSemibold-bold.fntdata"/><Relationship Id="rId53" Type="http://schemas.openxmlformats.org/officeDocument/2006/relationships/font" Target="fonts/FiraSansExtraCondensedSemiBold-bold.fntdata"/><Relationship Id="rId52" Type="http://schemas.openxmlformats.org/officeDocument/2006/relationships/font" Target="fonts/FiraSansExtraCondensed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SemiBol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643b181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643b181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643b181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643b181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f643b181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f643b181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f643b1810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f643b1810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643b1810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643b181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f643b181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f643b181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f643b181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f643b181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643b181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643b181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643b181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643b181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f643b181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f643b181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8abf0b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8abf0b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f643b181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f643b181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f643b181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f643b181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f643b1810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f643b1810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f643b181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f643b181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f643b181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f643b181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f643b1810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f643b1810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f643b1810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f643b1810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f643b181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f643b181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f643b1810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f643b1810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f643b1810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f643b1810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8abf0b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8abf0b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f643b1810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f643b1810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65e73d425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65e73d425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f65e73d42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f65e73d42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f65e73d42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f65e73d42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f65e73d42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f65e73d42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8abf0b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8abf0b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8abf0b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8abf0b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43b18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643b18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643b18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643b18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643b181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643b181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643b181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643b181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43500" y="1282200"/>
            <a:ext cx="37176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43500" y="3335750"/>
            <a:ext cx="37176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>
            <a:stCxn id="57" idx="6"/>
            <a:endCxn id="58" idx="2"/>
          </p:cNvCxnSpPr>
          <p:nvPr/>
        </p:nvCxnSpPr>
        <p:spPr>
          <a:xfrm flipH="1" rot="10800000">
            <a:off x="1538038" y="2932750"/>
            <a:ext cx="554400" cy="167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5"/>
          <p:cNvCxnSpPr>
            <a:stCxn id="58" idx="6"/>
            <a:endCxn id="60" idx="2"/>
          </p:cNvCxnSpPr>
          <p:nvPr/>
        </p:nvCxnSpPr>
        <p:spPr>
          <a:xfrm>
            <a:off x="2206800" y="2932875"/>
            <a:ext cx="552300" cy="264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5"/>
          <p:cNvCxnSpPr>
            <a:stCxn id="60" idx="6"/>
            <a:endCxn id="62" idx="2"/>
          </p:cNvCxnSpPr>
          <p:nvPr/>
        </p:nvCxnSpPr>
        <p:spPr>
          <a:xfrm flipH="1" rot="10800000">
            <a:off x="2873313" y="3081375"/>
            <a:ext cx="554400" cy="11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5"/>
          <p:cNvCxnSpPr>
            <a:stCxn id="62" idx="6"/>
            <a:endCxn id="64" idx="2"/>
          </p:cNvCxnSpPr>
          <p:nvPr/>
        </p:nvCxnSpPr>
        <p:spPr>
          <a:xfrm flipH="1" rot="10800000">
            <a:off x="3542150" y="2932850"/>
            <a:ext cx="549900" cy="14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 txBox="1"/>
          <p:nvPr>
            <p:ph type="ctrTitle"/>
          </p:nvPr>
        </p:nvSpPr>
        <p:spPr>
          <a:xfrm>
            <a:off x="4843500" y="1282200"/>
            <a:ext cx="37176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843500" y="3335750"/>
            <a:ext cx="37176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Ici commence votre présentation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80825" y="1750050"/>
            <a:ext cx="399300" cy="426900"/>
          </a:xfrm>
          <a:prstGeom prst="homePlate">
            <a:avLst>
              <a:gd fmla="val 24675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80825" y="2308975"/>
            <a:ext cx="399300" cy="426900"/>
          </a:xfrm>
          <a:prstGeom prst="homePlate">
            <a:avLst>
              <a:gd fmla="val 24675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80825" y="2867900"/>
            <a:ext cx="399300" cy="426900"/>
          </a:xfrm>
          <a:prstGeom prst="homePlate">
            <a:avLst>
              <a:gd fmla="val 24675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0825" y="3426825"/>
            <a:ext cx="399300" cy="426900"/>
          </a:xfrm>
          <a:prstGeom prst="homePlate">
            <a:avLst>
              <a:gd fmla="val 24675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210000" y="1750050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876513" y="1750050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543025" y="1750050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212275" y="1750050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76100" y="1750050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210000" y="230897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876513" y="230897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543025" y="230897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212275" y="230897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876100" y="230897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210000" y="342682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876513" y="342682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543025" y="342682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12275" y="342682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876100" y="3426825"/>
            <a:ext cx="546300" cy="426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1423738" y="3043300"/>
            <a:ext cx="114300" cy="11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092500" y="2875725"/>
            <a:ext cx="114300" cy="11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759013" y="3140025"/>
            <a:ext cx="114300" cy="11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427850" y="3024200"/>
            <a:ext cx="114300" cy="11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4092088" y="2875725"/>
            <a:ext cx="114300" cy="11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185988" y="1251225"/>
            <a:ext cx="594300" cy="319500"/>
          </a:xfrm>
          <a:prstGeom prst="chevron">
            <a:avLst>
              <a:gd fmla="val 3065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52500" y="1251225"/>
            <a:ext cx="594300" cy="319500"/>
          </a:xfrm>
          <a:prstGeom prst="chevron">
            <a:avLst>
              <a:gd fmla="val 3065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519013" y="1251225"/>
            <a:ext cx="594300" cy="319500"/>
          </a:xfrm>
          <a:prstGeom prst="chevron">
            <a:avLst>
              <a:gd fmla="val 3065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188263" y="1251225"/>
            <a:ext cx="594300" cy="319500"/>
          </a:xfrm>
          <a:prstGeom prst="chevron">
            <a:avLst>
              <a:gd fmla="val 3065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852088" y="1251225"/>
            <a:ext cx="594300" cy="319500"/>
          </a:xfrm>
          <a:prstGeom prst="chevron">
            <a:avLst>
              <a:gd fmla="val 3065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760250" y="3728725"/>
            <a:ext cx="1001400" cy="1001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2343253" y="3728725"/>
            <a:ext cx="1001400" cy="10014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3926256" y="3728725"/>
            <a:ext cx="1001400" cy="10014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5509259" y="3728725"/>
            <a:ext cx="1001400" cy="1001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7092263" y="3728725"/>
            <a:ext cx="1001400" cy="10014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24"/>
          <p:cNvGrpSpPr/>
          <p:nvPr/>
        </p:nvGrpSpPr>
        <p:grpSpPr>
          <a:xfrm>
            <a:off x="1028625" y="4028388"/>
            <a:ext cx="464650" cy="402075"/>
            <a:chOff x="1000850" y="1278700"/>
            <a:chExt cx="464650" cy="402075"/>
          </a:xfrm>
        </p:grpSpPr>
        <p:sp>
          <p:nvSpPr>
            <p:cNvPr id="493" name="Google Shape;493;p24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4"/>
          <p:cNvGrpSpPr/>
          <p:nvPr/>
        </p:nvGrpSpPr>
        <p:grpSpPr>
          <a:xfrm>
            <a:off x="2655438" y="3997088"/>
            <a:ext cx="377025" cy="464650"/>
            <a:chOff x="7722550" y="1247625"/>
            <a:chExt cx="377025" cy="464650"/>
          </a:xfrm>
        </p:grpSpPr>
        <p:sp>
          <p:nvSpPr>
            <p:cNvPr id="502" name="Google Shape;502;p24"/>
            <p:cNvSpPr/>
            <p:nvPr/>
          </p:nvSpPr>
          <p:spPr>
            <a:xfrm>
              <a:off x="7722550" y="1247625"/>
              <a:ext cx="377025" cy="464650"/>
            </a:xfrm>
            <a:custGeom>
              <a:rect b="b" l="l" r="r" t="t"/>
              <a:pathLst>
                <a:path extrusionOk="0" h="18586" w="15081">
                  <a:moveTo>
                    <a:pt x="1815" y="2038"/>
                  </a:moveTo>
                  <a:cubicBezTo>
                    <a:pt x="1953" y="2038"/>
                    <a:pt x="2056" y="2142"/>
                    <a:pt x="2056" y="2280"/>
                  </a:cubicBezTo>
                  <a:cubicBezTo>
                    <a:pt x="2056" y="2402"/>
                    <a:pt x="1953" y="2505"/>
                    <a:pt x="1815" y="2505"/>
                  </a:cubicBezTo>
                  <a:lnTo>
                    <a:pt x="778" y="2505"/>
                  </a:lnTo>
                  <a:cubicBezTo>
                    <a:pt x="640" y="2505"/>
                    <a:pt x="536" y="2402"/>
                    <a:pt x="536" y="2280"/>
                  </a:cubicBezTo>
                  <a:cubicBezTo>
                    <a:pt x="536" y="2142"/>
                    <a:pt x="640" y="2038"/>
                    <a:pt x="778" y="2038"/>
                  </a:cubicBezTo>
                  <a:close/>
                  <a:moveTo>
                    <a:pt x="1815" y="4042"/>
                  </a:moveTo>
                  <a:cubicBezTo>
                    <a:pt x="1953" y="4042"/>
                    <a:pt x="2056" y="4145"/>
                    <a:pt x="2056" y="4284"/>
                  </a:cubicBezTo>
                  <a:cubicBezTo>
                    <a:pt x="2056" y="4405"/>
                    <a:pt x="1953" y="4509"/>
                    <a:pt x="1815" y="4509"/>
                  </a:cubicBezTo>
                  <a:lnTo>
                    <a:pt x="778" y="4509"/>
                  </a:lnTo>
                  <a:cubicBezTo>
                    <a:pt x="640" y="4509"/>
                    <a:pt x="536" y="4405"/>
                    <a:pt x="536" y="4284"/>
                  </a:cubicBezTo>
                  <a:cubicBezTo>
                    <a:pt x="536" y="4145"/>
                    <a:pt x="640" y="4042"/>
                    <a:pt x="778" y="4042"/>
                  </a:cubicBezTo>
                  <a:close/>
                  <a:moveTo>
                    <a:pt x="1815" y="6045"/>
                  </a:moveTo>
                  <a:cubicBezTo>
                    <a:pt x="1953" y="6045"/>
                    <a:pt x="2056" y="6149"/>
                    <a:pt x="2056" y="6287"/>
                  </a:cubicBezTo>
                  <a:cubicBezTo>
                    <a:pt x="2056" y="6409"/>
                    <a:pt x="1953" y="6513"/>
                    <a:pt x="1815" y="6513"/>
                  </a:cubicBezTo>
                  <a:lnTo>
                    <a:pt x="778" y="6513"/>
                  </a:lnTo>
                  <a:cubicBezTo>
                    <a:pt x="640" y="6513"/>
                    <a:pt x="536" y="6409"/>
                    <a:pt x="536" y="6287"/>
                  </a:cubicBezTo>
                  <a:cubicBezTo>
                    <a:pt x="536" y="6149"/>
                    <a:pt x="640" y="6045"/>
                    <a:pt x="778" y="6045"/>
                  </a:cubicBezTo>
                  <a:close/>
                  <a:moveTo>
                    <a:pt x="1815" y="8049"/>
                  </a:moveTo>
                  <a:cubicBezTo>
                    <a:pt x="1953" y="8049"/>
                    <a:pt x="2056" y="8153"/>
                    <a:pt x="2056" y="8291"/>
                  </a:cubicBezTo>
                  <a:cubicBezTo>
                    <a:pt x="2056" y="8413"/>
                    <a:pt x="1953" y="8516"/>
                    <a:pt x="1815" y="8516"/>
                  </a:cubicBezTo>
                  <a:lnTo>
                    <a:pt x="778" y="8516"/>
                  </a:lnTo>
                  <a:cubicBezTo>
                    <a:pt x="640" y="8516"/>
                    <a:pt x="536" y="8413"/>
                    <a:pt x="536" y="8291"/>
                  </a:cubicBezTo>
                  <a:cubicBezTo>
                    <a:pt x="536" y="8153"/>
                    <a:pt x="640" y="8049"/>
                    <a:pt x="778" y="8049"/>
                  </a:cubicBezTo>
                  <a:close/>
                  <a:moveTo>
                    <a:pt x="1815" y="10053"/>
                  </a:moveTo>
                  <a:cubicBezTo>
                    <a:pt x="1953" y="10053"/>
                    <a:pt x="2056" y="10156"/>
                    <a:pt x="2056" y="10295"/>
                  </a:cubicBezTo>
                  <a:cubicBezTo>
                    <a:pt x="2056" y="10416"/>
                    <a:pt x="1953" y="10520"/>
                    <a:pt x="1815" y="10520"/>
                  </a:cubicBezTo>
                  <a:lnTo>
                    <a:pt x="778" y="10520"/>
                  </a:lnTo>
                  <a:cubicBezTo>
                    <a:pt x="640" y="10520"/>
                    <a:pt x="536" y="10416"/>
                    <a:pt x="536" y="10295"/>
                  </a:cubicBezTo>
                  <a:cubicBezTo>
                    <a:pt x="536" y="10156"/>
                    <a:pt x="640" y="10053"/>
                    <a:pt x="778" y="10053"/>
                  </a:cubicBezTo>
                  <a:close/>
                  <a:moveTo>
                    <a:pt x="1815" y="12074"/>
                  </a:moveTo>
                  <a:cubicBezTo>
                    <a:pt x="1953" y="12074"/>
                    <a:pt x="2056" y="12160"/>
                    <a:pt x="2056" y="12298"/>
                  </a:cubicBezTo>
                  <a:cubicBezTo>
                    <a:pt x="2056" y="12420"/>
                    <a:pt x="1953" y="12523"/>
                    <a:pt x="1815" y="12523"/>
                  </a:cubicBezTo>
                  <a:lnTo>
                    <a:pt x="778" y="12523"/>
                  </a:lnTo>
                  <a:cubicBezTo>
                    <a:pt x="640" y="12523"/>
                    <a:pt x="536" y="12420"/>
                    <a:pt x="536" y="12298"/>
                  </a:cubicBezTo>
                  <a:cubicBezTo>
                    <a:pt x="536" y="12160"/>
                    <a:pt x="640" y="12074"/>
                    <a:pt x="778" y="12074"/>
                  </a:cubicBezTo>
                  <a:close/>
                  <a:moveTo>
                    <a:pt x="1815" y="14078"/>
                  </a:moveTo>
                  <a:cubicBezTo>
                    <a:pt x="1953" y="14078"/>
                    <a:pt x="2056" y="14164"/>
                    <a:pt x="2056" y="14302"/>
                  </a:cubicBezTo>
                  <a:cubicBezTo>
                    <a:pt x="2056" y="14423"/>
                    <a:pt x="1953" y="14527"/>
                    <a:pt x="1815" y="14527"/>
                  </a:cubicBezTo>
                  <a:lnTo>
                    <a:pt x="778" y="14527"/>
                  </a:lnTo>
                  <a:cubicBezTo>
                    <a:pt x="640" y="14527"/>
                    <a:pt x="536" y="14423"/>
                    <a:pt x="536" y="14302"/>
                  </a:cubicBezTo>
                  <a:cubicBezTo>
                    <a:pt x="536" y="14164"/>
                    <a:pt x="640" y="14078"/>
                    <a:pt x="778" y="14078"/>
                  </a:cubicBezTo>
                  <a:close/>
                  <a:moveTo>
                    <a:pt x="1815" y="16082"/>
                  </a:moveTo>
                  <a:cubicBezTo>
                    <a:pt x="1953" y="16082"/>
                    <a:pt x="2056" y="16185"/>
                    <a:pt x="2056" y="16305"/>
                  </a:cubicBezTo>
                  <a:cubicBezTo>
                    <a:pt x="2056" y="16427"/>
                    <a:pt x="1953" y="16531"/>
                    <a:pt x="1815" y="16531"/>
                  </a:cubicBezTo>
                  <a:lnTo>
                    <a:pt x="778" y="16531"/>
                  </a:lnTo>
                  <a:cubicBezTo>
                    <a:pt x="640" y="16531"/>
                    <a:pt x="536" y="16427"/>
                    <a:pt x="536" y="16305"/>
                  </a:cubicBezTo>
                  <a:cubicBezTo>
                    <a:pt x="536" y="16185"/>
                    <a:pt x="640" y="16082"/>
                    <a:pt x="778" y="16082"/>
                  </a:cubicBezTo>
                  <a:close/>
                  <a:moveTo>
                    <a:pt x="1331" y="0"/>
                  </a:moveTo>
                  <a:cubicBezTo>
                    <a:pt x="864" y="0"/>
                    <a:pt x="502" y="363"/>
                    <a:pt x="502" y="813"/>
                  </a:cubicBezTo>
                  <a:lnTo>
                    <a:pt x="502" y="1555"/>
                  </a:lnTo>
                  <a:cubicBezTo>
                    <a:pt x="208" y="1658"/>
                    <a:pt x="0" y="1935"/>
                    <a:pt x="0" y="2280"/>
                  </a:cubicBezTo>
                  <a:cubicBezTo>
                    <a:pt x="0" y="2609"/>
                    <a:pt x="208" y="2885"/>
                    <a:pt x="502" y="2989"/>
                  </a:cubicBezTo>
                  <a:lnTo>
                    <a:pt x="502" y="3558"/>
                  </a:lnTo>
                  <a:cubicBezTo>
                    <a:pt x="208" y="3662"/>
                    <a:pt x="0" y="3938"/>
                    <a:pt x="0" y="4284"/>
                  </a:cubicBezTo>
                  <a:cubicBezTo>
                    <a:pt x="0" y="4613"/>
                    <a:pt x="208" y="4889"/>
                    <a:pt x="502" y="5009"/>
                  </a:cubicBezTo>
                  <a:lnTo>
                    <a:pt x="502" y="5562"/>
                  </a:lnTo>
                  <a:cubicBezTo>
                    <a:pt x="208" y="5665"/>
                    <a:pt x="0" y="5960"/>
                    <a:pt x="0" y="6287"/>
                  </a:cubicBezTo>
                  <a:cubicBezTo>
                    <a:pt x="0" y="6616"/>
                    <a:pt x="208" y="6893"/>
                    <a:pt x="502" y="7013"/>
                  </a:cubicBezTo>
                  <a:lnTo>
                    <a:pt x="502" y="7565"/>
                  </a:lnTo>
                  <a:cubicBezTo>
                    <a:pt x="208" y="7669"/>
                    <a:pt x="0" y="7963"/>
                    <a:pt x="0" y="8291"/>
                  </a:cubicBezTo>
                  <a:cubicBezTo>
                    <a:pt x="0" y="8620"/>
                    <a:pt x="208" y="8896"/>
                    <a:pt x="502" y="9016"/>
                  </a:cubicBezTo>
                  <a:lnTo>
                    <a:pt x="502" y="9569"/>
                  </a:lnTo>
                  <a:cubicBezTo>
                    <a:pt x="208" y="9673"/>
                    <a:pt x="0" y="9967"/>
                    <a:pt x="0" y="10295"/>
                  </a:cubicBezTo>
                  <a:cubicBezTo>
                    <a:pt x="0" y="10623"/>
                    <a:pt x="208" y="10900"/>
                    <a:pt x="502" y="11020"/>
                  </a:cubicBezTo>
                  <a:lnTo>
                    <a:pt x="502" y="11573"/>
                  </a:lnTo>
                  <a:cubicBezTo>
                    <a:pt x="208" y="11676"/>
                    <a:pt x="0" y="11971"/>
                    <a:pt x="0" y="12298"/>
                  </a:cubicBezTo>
                  <a:cubicBezTo>
                    <a:pt x="0" y="12627"/>
                    <a:pt x="208" y="12903"/>
                    <a:pt x="502" y="13024"/>
                  </a:cubicBezTo>
                  <a:lnTo>
                    <a:pt x="502" y="13576"/>
                  </a:lnTo>
                  <a:cubicBezTo>
                    <a:pt x="208" y="13680"/>
                    <a:pt x="0" y="13974"/>
                    <a:pt x="0" y="14302"/>
                  </a:cubicBezTo>
                  <a:cubicBezTo>
                    <a:pt x="0" y="14631"/>
                    <a:pt x="208" y="14907"/>
                    <a:pt x="502" y="15027"/>
                  </a:cubicBezTo>
                  <a:lnTo>
                    <a:pt x="502" y="15580"/>
                  </a:lnTo>
                  <a:cubicBezTo>
                    <a:pt x="208" y="15684"/>
                    <a:pt x="0" y="15978"/>
                    <a:pt x="0" y="16305"/>
                  </a:cubicBezTo>
                  <a:cubicBezTo>
                    <a:pt x="0" y="16634"/>
                    <a:pt x="208" y="16911"/>
                    <a:pt x="502" y="17031"/>
                  </a:cubicBezTo>
                  <a:lnTo>
                    <a:pt x="502" y="17756"/>
                  </a:lnTo>
                  <a:cubicBezTo>
                    <a:pt x="502" y="18205"/>
                    <a:pt x="864" y="18585"/>
                    <a:pt x="1331" y="18585"/>
                  </a:cubicBezTo>
                  <a:lnTo>
                    <a:pt x="14251" y="18585"/>
                  </a:lnTo>
                  <a:cubicBezTo>
                    <a:pt x="14700" y="18585"/>
                    <a:pt x="15080" y="18205"/>
                    <a:pt x="15080" y="17756"/>
                  </a:cubicBezTo>
                  <a:lnTo>
                    <a:pt x="15080" y="813"/>
                  </a:lnTo>
                  <a:cubicBezTo>
                    <a:pt x="15080" y="363"/>
                    <a:pt x="14700" y="0"/>
                    <a:pt x="14251" y="0"/>
                  </a:cubicBezTo>
                  <a:lnTo>
                    <a:pt x="3369" y="0"/>
                  </a:lnTo>
                  <a:cubicBezTo>
                    <a:pt x="3213" y="0"/>
                    <a:pt x="3093" y="122"/>
                    <a:pt x="3093" y="276"/>
                  </a:cubicBezTo>
                  <a:cubicBezTo>
                    <a:pt x="3093" y="415"/>
                    <a:pt x="3213" y="536"/>
                    <a:pt x="3369" y="536"/>
                  </a:cubicBezTo>
                  <a:lnTo>
                    <a:pt x="14251" y="536"/>
                  </a:lnTo>
                  <a:cubicBezTo>
                    <a:pt x="14406" y="536"/>
                    <a:pt x="14527" y="674"/>
                    <a:pt x="14527" y="813"/>
                  </a:cubicBezTo>
                  <a:lnTo>
                    <a:pt x="14527" y="17756"/>
                  </a:lnTo>
                  <a:cubicBezTo>
                    <a:pt x="14527" y="17913"/>
                    <a:pt x="14406" y="18033"/>
                    <a:pt x="14251" y="18033"/>
                  </a:cubicBezTo>
                  <a:lnTo>
                    <a:pt x="1331" y="18033"/>
                  </a:lnTo>
                  <a:cubicBezTo>
                    <a:pt x="1175" y="18033"/>
                    <a:pt x="1037" y="17913"/>
                    <a:pt x="1037" y="17756"/>
                  </a:cubicBezTo>
                  <a:lnTo>
                    <a:pt x="1037" y="17083"/>
                  </a:lnTo>
                  <a:lnTo>
                    <a:pt x="1815" y="17083"/>
                  </a:lnTo>
                  <a:cubicBezTo>
                    <a:pt x="2246" y="17083"/>
                    <a:pt x="2591" y="16738"/>
                    <a:pt x="2591" y="16305"/>
                  </a:cubicBezTo>
                  <a:cubicBezTo>
                    <a:pt x="2591" y="15874"/>
                    <a:pt x="2246" y="15529"/>
                    <a:pt x="1815" y="15529"/>
                  </a:cubicBezTo>
                  <a:lnTo>
                    <a:pt x="1037" y="15529"/>
                  </a:lnTo>
                  <a:lnTo>
                    <a:pt x="1037" y="15080"/>
                  </a:lnTo>
                  <a:lnTo>
                    <a:pt x="1815" y="15080"/>
                  </a:lnTo>
                  <a:cubicBezTo>
                    <a:pt x="2246" y="15080"/>
                    <a:pt x="2591" y="14716"/>
                    <a:pt x="2591" y="14302"/>
                  </a:cubicBezTo>
                  <a:cubicBezTo>
                    <a:pt x="2591" y="13871"/>
                    <a:pt x="2246" y="13525"/>
                    <a:pt x="1815" y="13525"/>
                  </a:cubicBezTo>
                  <a:lnTo>
                    <a:pt x="1037" y="13525"/>
                  </a:lnTo>
                  <a:lnTo>
                    <a:pt x="1037" y="13076"/>
                  </a:lnTo>
                  <a:lnTo>
                    <a:pt x="1815" y="13076"/>
                  </a:lnTo>
                  <a:cubicBezTo>
                    <a:pt x="2246" y="13076"/>
                    <a:pt x="2591" y="12713"/>
                    <a:pt x="2591" y="12298"/>
                  </a:cubicBezTo>
                  <a:cubicBezTo>
                    <a:pt x="2591" y="11867"/>
                    <a:pt x="2246" y="11522"/>
                    <a:pt x="1815" y="11522"/>
                  </a:cubicBezTo>
                  <a:lnTo>
                    <a:pt x="1037" y="11522"/>
                  </a:lnTo>
                  <a:lnTo>
                    <a:pt x="1037" y="11055"/>
                  </a:lnTo>
                  <a:lnTo>
                    <a:pt x="1815" y="11055"/>
                  </a:lnTo>
                  <a:cubicBezTo>
                    <a:pt x="2246" y="11055"/>
                    <a:pt x="2591" y="10709"/>
                    <a:pt x="2591" y="10295"/>
                  </a:cubicBezTo>
                  <a:cubicBezTo>
                    <a:pt x="2591" y="9863"/>
                    <a:pt x="2246" y="9518"/>
                    <a:pt x="1815" y="9518"/>
                  </a:cubicBezTo>
                  <a:lnTo>
                    <a:pt x="1037" y="9518"/>
                  </a:lnTo>
                  <a:lnTo>
                    <a:pt x="1037" y="9051"/>
                  </a:lnTo>
                  <a:lnTo>
                    <a:pt x="1815" y="9051"/>
                  </a:lnTo>
                  <a:cubicBezTo>
                    <a:pt x="2246" y="9051"/>
                    <a:pt x="2591" y="8705"/>
                    <a:pt x="2591" y="8291"/>
                  </a:cubicBezTo>
                  <a:cubicBezTo>
                    <a:pt x="2591" y="7860"/>
                    <a:pt x="2246" y="7514"/>
                    <a:pt x="1815" y="7514"/>
                  </a:cubicBezTo>
                  <a:lnTo>
                    <a:pt x="1037" y="7514"/>
                  </a:lnTo>
                  <a:lnTo>
                    <a:pt x="1037" y="7047"/>
                  </a:lnTo>
                  <a:lnTo>
                    <a:pt x="1815" y="7047"/>
                  </a:lnTo>
                  <a:cubicBezTo>
                    <a:pt x="2246" y="7047"/>
                    <a:pt x="2591" y="6702"/>
                    <a:pt x="2591" y="6287"/>
                  </a:cubicBezTo>
                  <a:cubicBezTo>
                    <a:pt x="2591" y="5856"/>
                    <a:pt x="2246" y="5511"/>
                    <a:pt x="1815" y="5511"/>
                  </a:cubicBezTo>
                  <a:lnTo>
                    <a:pt x="1037" y="5511"/>
                  </a:lnTo>
                  <a:lnTo>
                    <a:pt x="1037" y="5044"/>
                  </a:lnTo>
                  <a:lnTo>
                    <a:pt x="1815" y="5044"/>
                  </a:lnTo>
                  <a:cubicBezTo>
                    <a:pt x="2246" y="5044"/>
                    <a:pt x="2591" y="4698"/>
                    <a:pt x="2591" y="4284"/>
                  </a:cubicBezTo>
                  <a:cubicBezTo>
                    <a:pt x="2591" y="3853"/>
                    <a:pt x="2246" y="3507"/>
                    <a:pt x="1815" y="3507"/>
                  </a:cubicBezTo>
                  <a:lnTo>
                    <a:pt x="1037" y="3507"/>
                  </a:lnTo>
                  <a:lnTo>
                    <a:pt x="1037" y="3040"/>
                  </a:lnTo>
                  <a:lnTo>
                    <a:pt x="1815" y="3040"/>
                  </a:lnTo>
                  <a:cubicBezTo>
                    <a:pt x="2246" y="3040"/>
                    <a:pt x="2591" y="2695"/>
                    <a:pt x="2591" y="2280"/>
                  </a:cubicBezTo>
                  <a:cubicBezTo>
                    <a:pt x="2591" y="1849"/>
                    <a:pt x="2246" y="1503"/>
                    <a:pt x="1815" y="1503"/>
                  </a:cubicBezTo>
                  <a:lnTo>
                    <a:pt x="1037" y="1503"/>
                  </a:lnTo>
                  <a:lnTo>
                    <a:pt x="1037" y="813"/>
                  </a:lnTo>
                  <a:cubicBezTo>
                    <a:pt x="1037" y="674"/>
                    <a:pt x="1175" y="536"/>
                    <a:pt x="1331" y="536"/>
                  </a:cubicBezTo>
                  <a:lnTo>
                    <a:pt x="2108" y="536"/>
                  </a:lnTo>
                  <a:cubicBezTo>
                    <a:pt x="2246" y="536"/>
                    <a:pt x="2367" y="415"/>
                    <a:pt x="2367" y="276"/>
                  </a:cubicBezTo>
                  <a:cubicBezTo>
                    <a:pt x="2367" y="122"/>
                    <a:pt x="2246" y="0"/>
                    <a:pt x="2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847775" y="1397875"/>
              <a:ext cx="164125" cy="176675"/>
            </a:xfrm>
            <a:custGeom>
              <a:rect b="b" l="l" r="r" t="t"/>
              <a:pathLst>
                <a:path extrusionOk="0" h="7067" w="6565">
                  <a:moveTo>
                    <a:pt x="3869" y="1"/>
                  </a:moveTo>
                  <a:cubicBezTo>
                    <a:pt x="3662" y="1"/>
                    <a:pt x="3473" y="139"/>
                    <a:pt x="3420" y="330"/>
                  </a:cubicBezTo>
                  <a:lnTo>
                    <a:pt x="2713" y="2575"/>
                  </a:lnTo>
                  <a:cubicBezTo>
                    <a:pt x="2402" y="2661"/>
                    <a:pt x="2108" y="2799"/>
                    <a:pt x="1849" y="3006"/>
                  </a:cubicBezTo>
                  <a:lnTo>
                    <a:pt x="311" y="3006"/>
                  </a:lnTo>
                  <a:cubicBezTo>
                    <a:pt x="139" y="3006"/>
                    <a:pt x="0" y="3145"/>
                    <a:pt x="0" y="3317"/>
                  </a:cubicBezTo>
                  <a:lnTo>
                    <a:pt x="0" y="4510"/>
                  </a:lnTo>
                  <a:cubicBezTo>
                    <a:pt x="0" y="4665"/>
                    <a:pt x="122" y="4786"/>
                    <a:pt x="277" y="4786"/>
                  </a:cubicBezTo>
                  <a:cubicBezTo>
                    <a:pt x="415" y="4786"/>
                    <a:pt x="537" y="4665"/>
                    <a:pt x="537" y="4510"/>
                  </a:cubicBezTo>
                  <a:lnTo>
                    <a:pt x="537" y="3543"/>
                  </a:lnTo>
                  <a:lnTo>
                    <a:pt x="1884" y="3543"/>
                  </a:lnTo>
                  <a:cubicBezTo>
                    <a:pt x="1987" y="3543"/>
                    <a:pt x="2091" y="3508"/>
                    <a:pt x="2177" y="3439"/>
                  </a:cubicBezTo>
                  <a:cubicBezTo>
                    <a:pt x="2384" y="3283"/>
                    <a:pt x="2626" y="3145"/>
                    <a:pt x="2886" y="3093"/>
                  </a:cubicBezTo>
                  <a:cubicBezTo>
                    <a:pt x="3040" y="3059"/>
                    <a:pt x="3162" y="2937"/>
                    <a:pt x="3213" y="2799"/>
                  </a:cubicBezTo>
                  <a:lnTo>
                    <a:pt x="3922" y="537"/>
                  </a:lnTo>
                  <a:cubicBezTo>
                    <a:pt x="4249" y="554"/>
                    <a:pt x="4509" y="830"/>
                    <a:pt x="4509" y="1159"/>
                  </a:cubicBezTo>
                  <a:lnTo>
                    <a:pt x="4509" y="2610"/>
                  </a:lnTo>
                  <a:cubicBezTo>
                    <a:pt x="4509" y="2852"/>
                    <a:pt x="4699" y="3041"/>
                    <a:pt x="4940" y="3041"/>
                  </a:cubicBezTo>
                  <a:lnTo>
                    <a:pt x="6011" y="3041"/>
                  </a:lnTo>
                  <a:lnTo>
                    <a:pt x="6011" y="3508"/>
                  </a:lnTo>
                  <a:lnTo>
                    <a:pt x="5286" y="3508"/>
                  </a:lnTo>
                  <a:cubicBezTo>
                    <a:pt x="5131" y="3508"/>
                    <a:pt x="5009" y="3628"/>
                    <a:pt x="5009" y="3784"/>
                  </a:cubicBezTo>
                  <a:cubicBezTo>
                    <a:pt x="5009" y="3923"/>
                    <a:pt x="5131" y="4043"/>
                    <a:pt x="5286" y="4043"/>
                  </a:cubicBezTo>
                  <a:lnTo>
                    <a:pt x="6011" y="4043"/>
                  </a:lnTo>
                  <a:lnTo>
                    <a:pt x="6011" y="4510"/>
                  </a:lnTo>
                  <a:lnTo>
                    <a:pt x="5286" y="4510"/>
                  </a:lnTo>
                  <a:cubicBezTo>
                    <a:pt x="5131" y="4510"/>
                    <a:pt x="5009" y="4630"/>
                    <a:pt x="5009" y="4786"/>
                  </a:cubicBezTo>
                  <a:cubicBezTo>
                    <a:pt x="5009" y="4924"/>
                    <a:pt x="5131" y="5045"/>
                    <a:pt x="5286" y="5045"/>
                  </a:cubicBezTo>
                  <a:lnTo>
                    <a:pt x="6011" y="5045"/>
                  </a:lnTo>
                  <a:lnTo>
                    <a:pt x="6011" y="5512"/>
                  </a:lnTo>
                  <a:lnTo>
                    <a:pt x="5286" y="5512"/>
                  </a:lnTo>
                  <a:cubicBezTo>
                    <a:pt x="5131" y="5512"/>
                    <a:pt x="5009" y="5632"/>
                    <a:pt x="5009" y="5788"/>
                  </a:cubicBezTo>
                  <a:cubicBezTo>
                    <a:pt x="5009" y="5926"/>
                    <a:pt x="5131" y="6064"/>
                    <a:pt x="5286" y="6064"/>
                  </a:cubicBezTo>
                  <a:lnTo>
                    <a:pt x="6011" y="6064"/>
                  </a:lnTo>
                  <a:lnTo>
                    <a:pt x="6011" y="6513"/>
                  </a:lnTo>
                  <a:lnTo>
                    <a:pt x="3282" y="6513"/>
                  </a:lnTo>
                  <a:cubicBezTo>
                    <a:pt x="2886" y="6513"/>
                    <a:pt x="2506" y="6375"/>
                    <a:pt x="2195" y="6133"/>
                  </a:cubicBezTo>
                  <a:cubicBezTo>
                    <a:pt x="2091" y="6046"/>
                    <a:pt x="1969" y="6012"/>
                    <a:pt x="1849" y="6012"/>
                  </a:cubicBezTo>
                  <a:lnTo>
                    <a:pt x="537" y="6012"/>
                  </a:lnTo>
                  <a:lnTo>
                    <a:pt x="537" y="5788"/>
                  </a:lnTo>
                  <a:cubicBezTo>
                    <a:pt x="537" y="5632"/>
                    <a:pt x="415" y="5512"/>
                    <a:pt x="277" y="5512"/>
                  </a:cubicBezTo>
                  <a:cubicBezTo>
                    <a:pt x="122" y="5512"/>
                    <a:pt x="0" y="5632"/>
                    <a:pt x="0" y="5788"/>
                  </a:cubicBezTo>
                  <a:lnTo>
                    <a:pt x="0" y="6237"/>
                  </a:lnTo>
                  <a:cubicBezTo>
                    <a:pt x="0" y="6410"/>
                    <a:pt x="139" y="6565"/>
                    <a:pt x="311" y="6565"/>
                  </a:cubicBezTo>
                  <a:lnTo>
                    <a:pt x="1849" y="6548"/>
                  </a:lnTo>
                  <a:cubicBezTo>
                    <a:pt x="2264" y="6875"/>
                    <a:pt x="2764" y="7066"/>
                    <a:pt x="3282" y="7066"/>
                  </a:cubicBezTo>
                  <a:lnTo>
                    <a:pt x="6064" y="7066"/>
                  </a:lnTo>
                  <a:cubicBezTo>
                    <a:pt x="6340" y="7066"/>
                    <a:pt x="6564" y="6841"/>
                    <a:pt x="6564" y="6565"/>
                  </a:cubicBezTo>
                  <a:lnTo>
                    <a:pt x="6564" y="5995"/>
                  </a:lnTo>
                  <a:cubicBezTo>
                    <a:pt x="6564" y="5926"/>
                    <a:pt x="6547" y="5857"/>
                    <a:pt x="6513" y="5788"/>
                  </a:cubicBezTo>
                  <a:cubicBezTo>
                    <a:pt x="6547" y="5719"/>
                    <a:pt x="6564" y="5650"/>
                    <a:pt x="6564" y="5563"/>
                  </a:cubicBezTo>
                  <a:lnTo>
                    <a:pt x="6564" y="4993"/>
                  </a:lnTo>
                  <a:cubicBezTo>
                    <a:pt x="6564" y="4924"/>
                    <a:pt x="6547" y="4837"/>
                    <a:pt x="6513" y="4786"/>
                  </a:cubicBezTo>
                  <a:cubicBezTo>
                    <a:pt x="6547" y="4717"/>
                    <a:pt x="6564" y="4648"/>
                    <a:pt x="6564" y="4561"/>
                  </a:cubicBezTo>
                  <a:lnTo>
                    <a:pt x="6564" y="3992"/>
                  </a:lnTo>
                  <a:cubicBezTo>
                    <a:pt x="6564" y="3923"/>
                    <a:pt x="6547" y="3835"/>
                    <a:pt x="6513" y="3784"/>
                  </a:cubicBezTo>
                  <a:cubicBezTo>
                    <a:pt x="6547" y="3715"/>
                    <a:pt x="6564" y="3646"/>
                    <a:pt x="6564" y="3559"/>
                  </a:cubicBezTo>
                  <a:lnTo>
                    <a:pt x="6564" y="2990"/>
                  </a:lnTo>
                  <a:cubicBezTo>
                    <a:pt x="6564" y="2730"/>
                    <a:pt x="6340" y="2506"/>
                    <a:pt x="6064" y="2506"/>
                  </a:cubicBezTo>
                  <a:lnTo>
                    <a:pt x="5062" y="2506"/>
                  </a:lnTo>
                  <a:lnTo>
                    <a:pt x="5062" y="1159"/>
                  </a:lnTo>
                  <a:cubicBezTo>
                    <a:pt x="5062" y="519"/>
                    <a:pt x="4526" y="1"/>
                    <a:pt x="3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7810225" y="1310250"/>
              <a:ext cx="239250" cy="50975"/>
            </a:xfrm>
            <a:custGeom>
              <a:rect b="b" l="l" r="r" t="t"/>
              <a:pathLst>
                <a:path extrusionOk="0" h="2039" w="9570"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728"/>
                  </a:lnTo>
                  <a:cubicBezTo>
                    <a:pt x="0" y="1900"/>
                    <a:pt x="139" y="2038"/>
                    <a:pt x="311" y="2038"/>
                  </a:cubicBezTo>
                  <a:lnTo>
                    <a:pt x="7359" y="2038"/>
                  </a:lnTo>
                  <a:cubicBezTo>
                    <a:pt x="7513" y="2038"/>
                    <a:pt x="7635" y="1917"/>
                    <a:pt x="7635" y="1779"/>
                  </a:cubicBezTo>
                  <a:cubicBezTo>
                    <a:pt x="7635" y="1624"/>
                    <a:pt x="7513" y="1502"/>
                    <a:pt x="7359" y="1502"/>
                  </a:cubicBezTo>
                  <a:lnTo>
                    <a:pt x="535" y="1502"/>
                  </a:lnTo>
                  <a:lnTo>
                    <a:pt x="535" y="535"/>
                  </a:lnTo>
                  <a:lnTo>
                    <a:pt x="9017" y="535"/>
                  </a:lnTo>
                  <a:lnTo>
                    <a:pt x="9017" y="1502"/>
                  </a:lnTo>
                  <a:lnTo>
                    <a:pt x="8619" y="1502"/>
                  </a:lnTo>
                  <a:cubicBezTo>
                    <a:pt x="8481" y="1502"/>
                    <a:pt x="8360" y="1624"/>
                    <a:pt x="8360" y="1779"/>
                  </a:cubicBezTo>
                  <a:cubicBezTo>
                    <a:pt x="8360" y="1917"/>
                    <a:pt x="8481" y="2038"/>
                    <a:pt x="8619" y="2038"/>
                  </a:cubicBezTo>
                  <a:lnTo>
                    <a:pt x="9259" y="2038"/>
                  </a:lnTo>
                  <a:cubicBezTo>
                    <a:pt x="9431" y="2038"/>
                    <a:pt x="9569" y="1900"/>
                    <a:pt x="9569" y="1728"/>
                  </a:cubicBezTo>
                  <a:lnTo>
                    <a:pt x="9569" y="311"/>
                  </a:lnTo>
                  <a:cubicBezTo>
                    <a:pt x="9569" y="138"/>
                    <a:pt x="9431" y="0"/>
                    <a:pt x="9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7835275" y="1610800"/>
              <a:ext cx="189150" cy="13825"/>
            </a:xfrm>
            <a:custGeom>
              <a:rect b="b" l="l" r="r" t="t"/>
              <a:pathLst>
                <a:path extrusionOk="0" h="553" w="7566">
                  <a:moveTo>
                    <a:pt x="277" y="0"/>
                  </a:moveTo>
                  <a:cubicBezTo>
                    <a:pt x="120" y="0"/>
                    <a:pt x="0" y="120"/>
                    <a:pt x="0" y="276"/>
                  </a:cubicBezTo>
                  <a:cubicBezTo>
                    <a:pt x="0" y="431"/>
                    <a:pt x="120" y="553"/>
                    <a:pt x="277" y="553"/>
                  </a:cubicBezTo>
                  <a:lnTo>
                    <a:pt x="7289" y="553"/>
                  </a:lnTo>
                  <a:cubicBezTo>
                    <a:pt x="7444" y="553"/>
                    <a:pt x="7566" y="431"/>
                    <a:pt x="7566" y="276"/>
                  </a:cubicBezTo>
                  <a:cubicBezTo>
                    <a:pt x="7566" y="120"/>
                    <a:pt x="7444" y="0"/>
                    <a:pt x="7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7872825" y="1635825"/>
              <a:ext cx="114025" cy="13850"/>
            </a:xfrm>
            <a:custGeom>
              <a:rect b="b" l="l" r="r" t="t"/>
              <a:pathLst>
                <a:path extrusionOk="0" h="554" w="4561">
                  <a:moveTo>
                    <a:pt x="277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32"/>
                    <a:pt x="122" y="554"/>
                    <a:pt x="277" y="554"/>
                  </a:cubicBezTo>
                  <a:lnTo>
                    <a:pt x="4284" y="554"/>
                  </a:lnTo>
                  <a:cubicBezTo>
                    <a:pt x="4440" y="554"/>
                    <a:pt x="4560" y="432"/>
                    <a:pt x="4560" y="277"/>
                  </a:cubicBezTo>
                  <a:cubicBezTo>
                    <a:pt x="4560" y="121"/>
                    <a:pt x="4440" y="1"/>
                    <a:pt x="4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4194613" y="4011563"/>
            <a:ext cx="464650" cy="435725"/>
            <a:chOff x="2484575" y="1261875"/>
            <a:chExt cx="464650" cy="435725"/>
          </a:xfrm>
        </p:grpSpPr>
        <p:sp>
          <p:nvSpPr>
            <p:cNvPr id="508" name="Google Shape;508;p24"/>
            <p:cNvSpPr/>
            <p:nvPr/>
          </p:nvSpPr>
          <p:spPr>
            <a:xfrm>
              <a:off x="2534650" y="1487300"/>
              <a:ext cx="114025" cy="38425"/>
            </a:xfrm>
            <a:custGeom>
              <a:rect b="b" l="l" r="r" t="t"/>
              <a:pathLst>
                <a:path extrusionOk="0" h="1537" w="4561">
                  <a:moveTo>
                    <a:pt x="4008" y="535"/>
                  </a:moveTo>
                  <a:lnTo>
                    <a:pt x="4008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8"/>
                    <a:pt x="1" y="311"/>
                  </a:cubicBezTo>
                  <a:lnTo>
                    <a:pt x="1" y="1226"/>
                  </a:lnTo>
                  <a:cubicBezTo>
                    <a:pt x="1" y="1398"/>
                    <a:pt x="139" y="1537"/>
                    <a:pt x="312" y="1537"/>
                  </a:cubicBezTo>
                  <a:lnTo>
                    <a:pt x="4250" y="1537"/>
                  </a:lnTo>
                  <a:cubicBezTo>
                    <a:pt x="4423" y="1537"/>
                    <a:pt x="4561" y="1398"/>
                    <a:pt x="4561" y="1226"/>
                  </a:cubicBezTo>
                  <a:lnTo>
                    <a:pt x="4561" y="311"/>
                  </a:lnTo>
                  <a:cubicBezTo>
                    <a:pt x="4561" y="138"/>
                    <a:pt x="4423" y="0"/>
                    <a:pt x="4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660350" y="1487300"/>
              <a:ext cx="101050" cy="38425"/>
            </a:xfrm>
            <a:custGeom>
              <a:rect b="b" l="l" r="r" t="t"/>
              <a:pathLst>
                <a:path extrusionOk="0" h="1537" w="4042">
                  <a:moveTo>
                    <a:pt x="3506" y="535"/>
                  </a:moveTo>
                  <a:lnTo>
                    <a:pt x="3506" y="1002"/>
                  </a:lnTo>
                  <a:lnTo>
                    <a:pt x="535" y="1002"/>
                  </a:lnTo>
                  <a:lnTo>
                    <a:pt x="535" y="535"/>
                  </a:lnTo>
                  <a:close/>
                  <a:moveTo>
                    <a:pt x="293" y="0"/>
                  </a:moveTo>
                  <a:cubicBezTo>
                    <a:pt x="138" y="0"/>
                    <a:pt x="0" y="138"/>
                    <a:pt x="0" y="311"/>
                  </a:cubicBezTo>
                  <a:lnTo>
                    <a:pt x="0" y="1226"/>
                  </a:lnTo>
                  <a:cubicBezTo>
                    <a:pt x="0" y="1398"/>
                    <a:pt x="138" y="1537"/>
                    <a:pt x="293" y="1537"/>
                  </a:cubicBezTo>
                  <a:lnTo>
                    <a:pt x="3731" y="1537"/>
                  </a:lnTo>
                  <a:cubicBezTo>
                    <a:pt x="3904" y="1537"/>
                    <a:pt x="4042" y="1398"/>
                    <a:pt x="4042" y="1226"/>
                  </a:cubicBezTo>
                  <a:lnTo>
                    <a:pt x="4042" y="311"/>
                  </a:lnTo>
                  <a:cubicBezTo>
                    <a:pt x="4042" y="138"/>
                    <a:pt x="3904" y="0"/>
                    <a:pt x="3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534650" y="1537375"/>
              <a:ext cx="364500" cy="38450"/>
            </a:xfrm>
            <a:custGeom>
              <a:rect b="b" l="l" r="r" t="t"/>
              <a:pathLst>
                <a:path extrusionOk="0" h="1538" w="14580">
                  <a:moveTo>
                    <a:pt x="277" y="1"/>
                  </a:moveTo>
                  <a:cubicBezTo>
                    <a:pt x="123" y="1"/>
                    <a:pt x="1" y="121"/>
                    <a:pt x="1" y="277"/>
                  </a:cubicBezTo>
                  <a:lnTo>
                    <a:pt x="1" y="1279"/>
                  </a:lnTo>
                  <a:cubicBezTo>
                    <a:pt x="1" y="1417"/>
                    <a:pt x="123" y="1537"/>
                    <a:pt x="277" y="1537"/>
                  </a:cubicBezTo>
                  <a:lnTo>
                    <a:pt x="14303" y="1537"/>
                  </a:lnTo>
                  <a:cubicBezTo>
                    <a:pt x="14459" y="1537"/>
                    <a:pt x="14579" y="1417"/>
                    <a:pt x="14579" y="1279"/>
                  </a:cubicBezTo>
                  <a:lnTo>
                    <a:pt x="14579" y="277"/>
                  </a:lnTo>
                  <a:cubicBezTo>
                    <a:pt x="14579" y="121"/>
                    <a:pt x="14459" y="1"/>
                    <a:pt x="14303" y="1"/>
                  </a:cubicBezTo>
                  <a:lnTo>
                    <a:pt x="3317" y="1"/>
                  </a:lnTo>
                  <a:cubicBezTo>
                    <a:pt x="3179" y="1"/>
                    <a:pt x="3041" y="121"/>
                    <a:pt x="3041" y="277"/>
                  </a:cubicBezTo>
                  <a:cubicBezTo>
                    <a:pt x="3041" y="415"/>
                    <a:pt x="3179" y="535"/>
                    <a:pt x="3317" y="535"/>
                  </a:cubicBezTo>
                  <a:lnTo>
                    <a:pt x="14044" y="535"/>
                  </a:lnTo>
                  <a:lnTo>
                    <a:pt x="14044" y="1003"/>
                  </a:lnTo>
                  <a:lnTo>
                    <a:pt x="554" y="1003"/>
                  </a:lnTo>
                  <a:lnTo>
                    <a:pt x="554" y="535"/>
                  </a:lnTo>
                  <a:lnTo>
                    <a:pt x="2057" y="535"/>
                  </a:lnTo>
                  <a:cubicBezTo>
                    <a:pt x="2195" y="535"/>
                    <a:pt x="2316" y="415"/>
                    <a:pt x="2316" y="277"/>
                  </a:cubicBezTo>
                  <a:cubicBezTo>
                    <a:pt x="2316" y="121"/>
                    <a:pt x="2195" y="1"/>
                    <a:pt x="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484575" y="1261875"/>
              <a:ext cx="464650" cy="435725"/>
            </a:xfrm>
            <a:custGeom>
              <a:rect b="b" l="l" r="r" t="t"/>
              <a:pathLst>
                <a:path extrusionOk="0" h="17429" w="18586">
                  <a:moveTo>
                    <a:pt x="13042" y="553"/>
                  </a:moveTo>
                  <a:lnTo>
                    <a:pt x="13042" y="5804"/>
                  </a:lnTo>
                  <a:cubicBezTo>
                    <a:pt x="13042" y="6495"/>
                    <a:pt x="12489" y="7030"/>
                    <a:pt x="11798" y="7030"/>
                  </a:cubicBezTo>
                  <a:lnTo>
                    <a:pt x="10571" y="7030"/>
                  </a:lnTo>
                  <a:lnTo>
                    <a:pt x="10571" y="6063"/>
                  </a:lnTo>
                  <a:lnTo>
                    <a:pt x="11315" y="6063"/>
                  </a:lnTo>
                  <a:cubicBezTo>
                    <a:pt x="11729" y="6063"/>
                    <a:pt x="12075" y="5717"/>
                    <a:pt x="12075" y="5303"/>
                  </a:cubicBezTo>
                  <a:lnTo>
                    <a:pt x="12075" y="4335"/>
                  </a:lnTo>
                  <a:cubicBezTo>
                    <a:pt x="12075" y="4163"/>
                    <a:pt x="11937" y="4025"/>
                    <a:pt x="11764" y="4025"/>
                  </a:cubicBezTo>
                  <a:lnTo>
                    <a:pt x="10571" y="4025"/>
                  </a:lnTo>
                  <a:lnTo>
                    <a:pt x="10571" y="553"/>
                  </a:lnTo>
                  <a:close/>
                  <a:moveTo>
                    <a:pt x="5338" y="1"/>
                  </a:moveTo>
                  <a:cubicBezTo>
                    <a:pt x="5166" y="1"/>
                    <a:pt x="5009" y="155"/>
                    <a:pt x="5009" y="328"/>
                  </a:cubicBezTo>
                  <a:lnTo>
                    <a:pt x="5009" y="2505"/>
                  </a:lnTo>
                  <a:lnTo>
                    <a:pt x="364" y="2505"/>
                  </a:lnTo>
                  <a:cubicBezTo>
                    <a:pt x="173" y="2505"/>
                    <a:pt x="0" y="2661"/>
                    <a:pt x="0" y="2850"/>
                  </a:cubicBezTo>
                  <a:lnTo>
                    <a:pt x="0" y="13715"/>
                  </a:lnTo>
                  <a:cubicBezTo>
                    <a:pt x="0" y="13905"/>
                    <a:pt x="173" y="14061"/>
                    <a:pt x="364" y="14061"/>
                  </a:cubicBezTo>
                  <a:lnTo>
                    <a:pt x="6322" y="14061"/>
                  </a:lnTo>
                  <a:lnTo>
                    <a:pt x="9035" y="17308"/>
                  </a:lnTo>
                  <a:lnTo>
                    <a:pt x="9051" y="17325"/>
                  </a:lnTo>
                  <a:cubicBezTo>
                    <a:pt x="9120" y="17394"/>
                    <a:pt x="9207" y="17428"/>
                    <a:pt x="9293" y="17428"/>
                  </a:cubicBezTo>
                  <a:cubicBezTo>
                    <a:pt x="9397" y="17428"/>
                    <a:pt x="9484" y="17394"/>
                    <a:pt x="9553" y="17325"/>
                  </a:cubicBezTo>
                  <a:cubicBezTo>
                    <a:pt x="9553" y="17325"/>
                    <a:pt x="9553" y="17308"/>
                    <a:pt x="9569" y="17308"/>
                  </a:cubicBezTo>
                  <a:lnTo>
                    <a:pt x="12282" y="14061"/>
                  </a:lnTo>
                  <a:lnTo>
                    <a:pt x="18240" y="14061"/>
                  </a:lnTo>
                  <a:cubicBezTo>
                    <a:pt x="18431" y="14061"/>
                    <a:pt x="18586" y="13905"/>
                    <a:pt x="18586" y="13715"/>
                  </a:cubicBezTo>
                  <a:lnTo>
                    <a:pt x="18586" y="5268"/>
                  </a:lnTo>
                  <a:cubicBezTo>
                    <a:pt x="18586" y="5130"/>
                    <a:pt x="18466" y="5010"/>
                    <a:pt x="18309" y="5010"/>
                  </a:cubicBezTo>
                  <a:cubicBezTo>
                    <a:pt x="18171" y="5010"/>
                    <a:pt x="18051" y="5130"/>
                    <a:pt x="18051" y="5268"/>
                  </a:cubicBezTo>
                  <a:lnTo>
                    <a:pt x="18051" y="13525"/>
                  </a:lnTo>
                  <a:lnTo>
                    <a:pt x="12195" y="13525"/>
                  </a:lnTo>
                  <a:cubicBezTo>
                    <a:pt x="12091" y="13525"/>
                    <a:pt x="12006" y="13559"/>
                    <a:pt x="11937" y="13612"/>
                  </a:cubicBezTo>
                  <a:cubicBezTo>
                    <a:pt x="11937" y="13628"/>
                    <a:pt x="11937" y="13628"/>
                    <a:pt x="11919" y="13646"/>
                  </a:cubicBezTo>
                  <a:lnTo>
                    <a:pt x="9293" y="16772"/>
                  </a:lnTo>
                  <a:lnTo>
                    <a:pt x="6668" y="13646"/>
                  </a:lnTo>
                  <a:cubicBezTo>
                    <a:pt x="6668" y="13628"/>
                    <a:pt x="6668" y="13628"/>
                    <a:pt x="6651" y="13612"/>
                  </a:cubicBezTo>
                  <a:cubicBezTo>
                    <a:pt x="6599" y="13559"/>
                    <a:pt x="6513" y="13525"/>
                    <a:pt x="6409" y="13525"/>
                  </a:cubicBezTo>
                  <a:lnTo>
                    <a:pt x="553" y="13525"/>
                  </a:lnTo>
                  <a:lnTo>
                    <a:pt x="553" y="3057"/>
                  </a:lnTo>
                  <a:lnTo>
                    <a:pt x="5009" y="3057"/>
                  </a:lnTo>
                  <a:lnTo>
                    <a:pt x="5009" y="4250"/>
                  </a:lnTo>
                  <a:cubicBezTo>
                    <a:pt x="5009" y="4423"/>
                    <a:pt x="5166" y="4561"/>
                    <a:pt x="5338" y="4561"/>
                  </a:cubicBezTo>
                  <a:lnTo>
                    <a:pt x="6513" y="4561"/>
                  </a:lnTo>
                  <a:lnTo>
                    <a:pt x="6513" y="5303"/>
                  </a:lnTo>
                  <a:cubicBezTo>
                    <a:pt x="6513" y="5424"/>
                    <a:pt x="6426" y="5528"/>
                    <a:pt x="6306" y="5528"/>
                  </a:cubicBezTo>
                  <a:lnTo>
                    <a:pt x="5338" y="5528"/>
                  </a:lnTo>
                  <a:cubicBezTo>
                    <a:pt x="5166" y="5528"/>
                    <a:pt x="5009" y="5666"/>
                    <a:pt x="5009" y="5839"/>
                  </a:cubicBezTo>
                  <a:lnTo>
                    <a:pt x="5009" y="7272"/>
                  </a:lnTo>
                  <a:cubicBezTo>
                    <a:pt x="5009" y="7445"/>
                    <a:pt x="5166" y="7583"/>
                    <a:pt x="5338" y="7583"/>
                  </a:cubicBezTo>
                  <a:lnTo>
                    <a:pt x="6789" y="7583"/>
                  </a:lnTo>
                  <a:cubicBezTo>
                    <a:pt x="7773" y="7583"/>
                    <a:pt x="8568" y="6788"/>
                    <a:pt x="8568" y="5804"/>
                  </a:cubicBezTo>
                  <a:lnTo>
                    <a:pt x="8568" y="3057"/>
                  </a:lnTo>
                  <a:lnTo>
                    <a:pt x="10036" y="3057"/>
                  </a:lnTo>
                  <a:lnTo>
                    <a:pt x="10036" y="4250"/>
                  </a:lnTo>
                  <a:cubicBezTo>
                    <a:pt x="10036" y="4423"/>
                    <a:pt x="10175" y="4561"/>
                    <a:pt x="10347" y="4561"/>
                  </a:cubicBezTo>
                  <a:lnTo>
                    <a:pt x="11539" y="4561"/>
                  </a:lnTo>
                  <a:lnTo>
                    <a:pt x="11539" y="5303"/>
                  </a:lnTo>
                  <a:cubicBezTo>
                    <a:pt x="11539" y="5424"/>
                    <a:pt x="11435" y="5528"/>
                    <a:pt x="11315" y="5528"/>
                  </a:cubicBezTo>
                  <a:lnTo>
                    <a:pt x="10347" y="5528"/>
                  </a:lnTo>
                  <a:cubicBezTo>
                    <a:pt x="10175" y="5528"/>
                    <a:pt x="10036" y="5666"/>
                    <a:pt x="10036" y="5839"/>
                  </a:cubicBezTo>
                  <a:lnTo>
                    <a:pt x="10036" y="7272"/>
                  </a:lnTo>
                  <a:cubicBezTo>
                    <a:pt x="10036" y="7445"/>
                    <a:pt x="10175" y="7583"/>
                    <a:pt x="10347" y="7583"/>
                  </a:cubicBezTo>
                  <a:lnTo>
                    <a:pt x="11798" y="7583"/>
                  </a:lnTo>
                  <a:cubicBezTo>
                    <a:pt x="12782" y="7583"/>
                    <a:pt x="13577" y="6788"/>
                    <a:pt x="13577" y="5804"/>
                  </a:cubicBezTo>
                  <a:lnTo>
                    <a:pt x="13577" y="3057"/>
                  </a:lnTo>
                  <a:lnTo>
                    <a:pt x="18051" y="3057"/>
                  </a:lnTo>
                  <a:lnTo>
                    <a:pt x="18051" y="4008"/>
                  </a:lnTo>
                  <a:cubicBezTo>
                    <a:pt x="18051" y="4146"/>
                    <a:pt x="18171" y="4284"/>
                    <a:pt x="18309" y="4284"/>
                  </a:cubicBezTo>
                  <a:cubicBezTo>
                    <a:pt x="18466" y="4284"/>
                    <a:pt x="18586" y="4146"/>
                    <a:pt x="18586" y="4008"/>
                  </a:cubicBezTo>
                  <a:lnTo>
                    <a:pt x="18586" y="2850"/>
                  </a:lnTo>
                  <a:cubicBezTo>
                    <a:pt x="18586" y="2661"/>
                    <a:pt x="18431" y="2505"/>
                    <a:pt x="18240" y="2505"/>
                  </a:cubicBezTo>
                  <a:lnTo>
                    <a:pt x="13577" y="2505"/>
                  </a:lnTo>
                  <a:lnTo>
                    <a:pt x="13577" y="328"/>
                  </a:lnTo>
                  <a:cubicBezTo>
                    <a:pt x="13577" y="155"/>
                    <a:pt x="13439" y="1"/>
                    <a:pt x="13266" y="1"/>
                  </a:cubicBezTo>
                  <a:lnTo>
                    <a:pt x="10347" y="1"/>
                  </a:lnTo>
                  <a:cubicBezTo>
                    <a:pt x="10175" y="1"/>
                    <a:pt x="10036" y="155"/>
                    <a:pt x="10036" y="328"/>
                  </a:cubicBezTo>
                  <a:lnTo>
                    <a:pt x="10036" y="2505"/>
                  </a:lnTo>
                  <a:lnTo>
                    <a:pt x="8568" y="2505"/>
                  </a:lnTo>
                  <a:lnTo>
                    <a:pt x="8568" y="328"/>
                  </a:lnTo>
                  <a:cubicBezTo>
                    <a:pt x="8568" y="155"/>
                    <a:pt x="8429" y="1"/>
                    <a:pt x="8257" y="1"/>
                  </a:cubicBezTo>
                  <a:lnTo>
                    <a:pt x="7204" y="1"/>
                  </a:lnTo>
                  <a:cubicBezTo>
                    <a:pt x="7048" y="1"/>
                    <a:pt x="6927" y="121"/>
                    <a:pt x="6927" y="277"/>
                  </a:cubicBezTo>
                  <a:cubicBezTo>
                    <a:pt x="6927" y="432"/>
                    <a:pt x="7048" y="553"/>
                    <a:pt x="7204" y="553"/>
                  </a:cubicBezTo>
                  <a:lnTo>
                    <a:pt x="8033" y="553"/>
                  </a:lnTo>
                  <a:lnTo>
                    <a:pt x="8033" y="5804"/>
                  </a:lnTo>
                  <a:cubicBezTo>
                    <a:pt x="8033" y="6495"/>
                    <a:pt x="7480" y="7030"/>
                    <a:pt x="6789" y="7030"/>
                  </a:cubicBezTo>
                  <a:lnTo>
                    <a:pt x="5562" y="7030"/>
                  </a:lnTo>
                  <a:lnTo>
                    <a:pt x="5562" y="6063"/>
                  </a:lnTo>
                  <a:lnTo>
                    <a:pt x="6306" y="6063"/>
                  </a:lnTo>
                  <a:cubicBezTo>
                    <a:pt x="6720" y="6063"/>
                    <a:pt x="7066" y="5717"/>
                    <a:pt x="7066" y="5303"/>
                  </a:cubicBezTo>
                  <a:lnTo>
                    <a:pt x="7066" y="4335"/>
                  </a:lnTo>
                  <a:cubicBezTo>
                    <a:pt x="7066" y="4163"/>
                    <a:pt x="6927" y="4025"/>
                    <a:pt x="6755" y="4025"/>
                  </a:cubicBezTo>
                  <a:lnTo>
                    <a:pt x="5562" y="4025"/>
                  </a:lnTo>
                  <a:lnTo>
                    <a:pt x="5562" y="553"/>
                  </a:lnTo>
                  <a:lnTo>
                    <a:pt x="5926" y="553"/>
                  </a:lnTo>
                  <a:cubicBezTo>
                    <a:pt x="6080" y="553"/>
                    <a:pt x="6202" y="432"/>
                    <a:pt x="6202" y="277"/>
                  </a:cubicBezTo>
                  <a:cubicBezTo>
                    <a:pt x="6202" y="121"/>
                    <a:pt x="6080" y="1"/>
                    <a:pt x="5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4"/>
          <p:cNvGrpSpPr/>
          <p:nvPr/>
        </p:nvGrpSpPr>
        <p:grpSpPr>
          <a:xfrm>
            <a:off x="5777625" y="4003363"/>
            <a:ext cx="464675" cy="452125"/>
            <a:chOff x="6936625" y="2746025"/>
            <a:chExt cx="464675" cy="452125"/>
          </a:xfrm>
        </p:grpSpPr>
        <p:sp>
          <p:nvSpPr>
            <p:cNvPr id="513" name="Google Shape;513;p24"/>
            <p:cNvSpPr/>
            <p:nvPr/>
          </p:nvSpPr>
          <p:spPr>
            <a:xfrm>
              <a:off x="6936625" y="2823975"/>
              <a:ext cx="464675" cy="374175"/>
            </a:xfrm>
            <a:custGeom>
              <a:rect b="b" l="l" r="r" t="t"/>
              <a:pathLst>
                <a:path extrusionOk="0" h="14967" w="18587">
                  <a:moveTo>
                    <a:pt x="3611" y="579"/>
                  </a:moveTo>
                  <a:lnTo>
                    <a:pt x="6859" y="3826"/>
                  </a:lnTo>
                  <a:cubicBezTo>
                    <a:pt x="6979" y="3930"/>
                    <a:pt x="7117" y="3999"/>
                    <a:pt x="7273" y="3999"/>
                  </a:cubicBezTo>
                  <a:lnTo>
                    <a:pt x="8741" y="3999"/>
                  </a:lnTo>
                  <a:cubicBezTo>
                    <a:pt x="9535" y="3999"/>
                    <a:pt x="10192" y="4639"/>
                    <a:pt x="10192" y="5433"/>
                  </a:cubicBezTo>
                  <a:lnTo>
                    <a:pt x="10192" y="7522"/>
                  </a:lnTo>
                  <a:cubicBezTo>
                    <a:pt x="9519" y="7471"/>
                    <a:pt x="8983" y="6901"/>
                    <a:pt x="8983" y="6210"/>
                  </a:cubicBezTo>
                  <a:lnTo>
                    <a:pt x="8983" y="6020"/>
                  </a:lnTo>
                  <a:cubicBezTo>
                    <a:pt x="8983" y="5882"/>
                    <a:pt x="8862" y="5761"/>
                    <a:pt x="8706" y="5761"/>
                  </a:cubicBezTo>
                  <a:lnTo>
                    <a:pt x="8188" y="5761"/>
                  </a:lnTo>
                  <a:cubicBezTo>
                    <a:pt x="7808" y="5761"/>
                    <a:pt x="7481" y="5537"/>
                    <a:pt x="7324" y="5226"/>
                  </a:cubicBezTo>
                  <a:cubicBezTo>
                    <a:pt x="7276" y="5129"/>
                    <a:pt x="7176" y="5074"/>
                    <a:pt x="7073" y="5074"/>
                  </a:cubicBezTo>
                  <a:cubicBezTo>
                    <a:pt x="7030" y="5074"/>
                    <a:pt x="6986" y="5084"/>
                    <a:pt x="6944" y="5104"/>
                  </a:cubicBezTo>
                  <a:cubicBezTo>
                    <a:pt x="6824" y="5173"/>
                    <a:pt x="6772" y="5346"/>
                    <a:pt x="6841" y="5468"/>
                  </a:cubicBezTo>
                  <a:cubicBezTo>
                    <a:pt x="6928" y="5657"/>
                    <a:pt x="7066" y="5830"/>
                    <a:pt x="7221" y="5951"/>
                  </a:cubicBezTo>
                  <a:lnTo>
                    <a:pt x="4388" y="8784"/>
                  </a:lnTo>
                  <a:cubicBezTo>
                    <a:pt x="4146" y="8317"/>
                    <a:pt x="4026" y="7799"/>
                    <a:pt x="4026" y="7281"/>
                  </a:cubicBezTo>
                  <a:cubicBezTo>
                    <a:pt x="4026" y="7126"/>
                    <a:pt x="3957" y="6970"/>
                    <a:pt x="3853" y="6866"/>
                  </a:cubicBezTo>
                  <a:lnTo>
                    <a:pt x="588" y="3602"/>
                  </a:lnTo>
                  <a:lnTo>
                    <a:pt x="3611" y="579"/>
                  </a:lnTo>
                  <a:close/>
                  <a:moveTo>
                    <a:pt x="12323" y="7946"/>
                  </a:moveTo>
                  <a:cubicBezTo>
                    <a:pt x="12481" y="7946"/>
                    <a:pt x="12636" y="8007"/>
                    <a:pt x="12748" y="8128"/>
                  </a:cubicBezTo>
                  <a:cubicBezTo>
                    <a:pt x="12973" y="8351"/>
                    <a:pt x="14113" y="9475"/>
                    <a:pt x="14337" y="9717"/>
                  </a:cubicBezTo>
                  <a:cubicBezTo>
                    <a:pt x="14475" y="9855"/>
                    <a:pt x="14475" y="10062"/>
                    <a:pt x="14337" y="10200"/>
                  </a:cubicBezTo>
                  <a:lnTo>
                    <a:pt x="13975" y="10580"/>
                  </a:lnTo>
                  <a:cubicBezTo>
                    <a:pt x="13906" y="10649"/>
                    <a:pt x="13815" y="10684"/>
                    <a:pt x="13724" y="10684"/>
                  </a:cubicBezTo>
                  <a:cubicBezTo>
                    <a:pt x="13634" y="10684"/>
                    <a:pt x="13543" y="10649"/>
                    <a:pt x="13474" y="10580"/>
                  </a:cubicBezTo>
                  <a:lnTo>
                    <a:pt x="11884" y="8991"/>
                  </a:lnTo>
                  <a:cubicBezTo>
                    <a:pt x="11643" y="8749"/>
                    <a:pt x="11643" y="8351"/>
                    <a:pt x="11884" y="8128"/>
                  </a:cubicBezTo>
                  <a:cubicBezTo>
                    <a:pt x="12005" y="8007"/>
                    <a:pt x="12165" y="7946"/>
                    <a:pt x="12323" y="7946"/>
                  </a:cubicBezTo>
                  <a:close/>
                  <a:moveTo>
                    <a:pt x="11073" y="9199"/>
                  </a:moveTo>
                  <a:cubicBezTo>
                    <a:pt x="11228" y="9199"/>
                    <a:pt x="11384" y="9250"/>
                    <a:pt x="11504" y="9371"/>
                  </a:cubicBezTo>
                  <a:lnTo>
                    <a:pt x="13094" y="10960"/>
                  </a:lnTo>
                  <a:cubicBezTo>
                    <a:pt x="13232" y="11099"/>
                    <a:pt x="13232" y="11322"/>
                    <a:pt x="13094" y="11461"/>
                  </a:cubicBezTo>
                  <a:lnTo>
                    <a:pt x="12714" y="11824"/>
                  </a:lnTo>
                  <a:cubicBezTo>
                    <a:pt x="12653" y="11893"/>
                    <a:pt x="12567" y="11928"/>
                    <a:pt x="12478" y="11928"/>
                  </a:cubicBezTo>
                  <a:cubicBezTo>
                    <a:pt x="12390" y="11928"/>
                    <a:pt x="12299" y="11893"/>
                    <a:pt x="12230" y="11824"/>
                  </a:cubicBezTo>
                  <a:lnTo>
                    <a:pt x="10641" y="10235"/>
                  </a:lnTo>
                  <a:cubicBezTo>
                    <a:pt x="10399" y="9993"/>
                    <a:pt x="10399" y="9613"/>
                    <a:pt x="10641" y="9371"/>
                  </a:cubicBezTo>
                  <a:cubicBezTo>
                    <a:pt x="10762" y="9250"/>
                    <a:pt x="10901" y="9199"/>
                    <a:pt x="11073" y="9199"/>
                  </a:cubicBezTo>
                  <a:close/>
                  <a:moveTo>
                    <a:pt x="9821" y="10434"/>
                  </a:moveTo>
                  <a:cubicBezTo>
                    <a:pt x="9980" y="10434"/>
                    <a:pt x="10140" y="10494"/>
                    <a:pt x="10261" y="10615"/>
                  </a:cubicBezTo>
                  <a:lnTo>
                    <a:pt x="11850" y="12204"/>
                  </a:lnTo>
                  <a:cubicBezTo>
                    <a:pt x="11988" y="12342"/>
                    <a:pt x="11988" y="12566"/>
                    <a:pt x="11850" y="12704"/>
                  </a:cubicBezTo>
                  <a:lnTo>
                    <a:pt x="11470" y="13068"/>
                  </a:lnTo>
                  <a:cubicBezTo>
                    <a:pt x="11401" y="13137"/>
                    <a:pt x="11310" y="13171"/>
                    <a:pt x="11222" y="13171"/>
                  </a:cubicBezTo>
                  <a:cubicBezTo>
                    <a:pt x="11133" y="13171"/>
                    <a:pt x="11047" y="13137"/>
                    <a:pt x="10986" y="13068"/>
                  </a:cubicBezTo>
                  <a:cubicBezTo>
                    <a:pt x="10952" y="13050"/>
                    <a:pt x="10417" y="12515"/>
                    <a:pt x="10399" y="12497"/>
                  </a:cubicBezTo>
                  <a:cubicBezTo>
                    <a:pt x="10347" y="12445"/>
                    <a:pt x="10278" y="12419"/>
                    <a:pt x="10209" y="12419"/>
                  </a:cubicBezTo>
                  <a:cubicBezTo>
                    <a:pt x="10140" y="12419"/>
                    <a:pt x="10071" y="12445"/>
                    <a:pt x="10019" y="12497"/>
                  </a:cubicBezTo>
                  <a:cubicBezTo>
                    <a:pt x="9915" y="12601"/>
                    <a:pt x="9915" y="12773"/>
                    <a:pt x="10019" y="12877"/>
                  </a:cubicBezTo>
                  <a:cubicBezTo>
                    <a:pt x="10313" y="13182"/>
                    <a:pt x="10355" y="13221"/>
                    <a:pt x="10359" y="13221"/>
                  </a:cubicBezTo>
                  <a:cubicBezTo>
                    <a:pt x="10361" y="13221"/>
                    <a:pt x="10357" y="13217"/>
                    <a:pt x="10358" y="13217"/>
                  </a:cubicBezTo>
                  <a:lnTo>
                    <a:pt x="10358" y="13217"/>
                  </a:lnTo>
                  <a:cubicBezTo>
                    <a:pt x="10359" y="13217"/>
                    <a:pt x="10360" y="13218"/>
                    <a:pt x="10364" y="13222"/>
                  </a:cubicBezTo>
                  <a:cubicBezTo>
                    <a:pt x="10503" y="13361"/>
                    <a:pt x="10503" y="13586"/>
                    <a:pt x="10364" y="13724"/>
                  </a:cubicBezTo>
                  <a:lnTo>
                    <a:pt x="9984" y="14086"/>
                  </a:lnTo>
                  <a:cubicBezTo>
                    <a:pt x="9915" y="14155"/>
                    <a:pt x="9825" y="14190"/>
                    <a:pt x="9736" y="14190"/>
                  </a:cubicBezTo>
                  <a:cubicBezTo>
                    <a:pt x="9648" y="14190"/>
                    <a:pt x="9562" y="14155"/>
                    <a:pt x="9501" y="14086"/>
                  </a:cubicBezTo>
                  <a:lnTo>
                    <a:pt x="8241" y="12826"/>
                  </a:lnTo>
                  <a:cubicBezTo>
                    <a:pt x="8119" y="12722"/>
                    <a:pt x="8050" y="12566"/>
                    <a:pt x="8050" y="12393"/>
                  </a:cubicBezTo>
                  <a:cubicBezTo>
                    <a:pt x="8050" y="12239"/>
                    <a:pt x="8119" y="12082"/>
                    <a:pt x="8241" y="11962"/>
                  </a:cubicBezTo>
                  <a:cubicBezTo>
                    <a:pt x="8344" y="11859"/>
                    <a:pt x="8499" y="11789"/>
                    <a:pt x="8672" y="11789"/>
                  </a:cubicBezTo>
                  <a:cubicBezTo>
                    <a:pt x="8828" y="11789"/>
                    <a:pt x="8983" y="11859"/>
                    <a:pt x="9104" y="11962"/>
                  </a:cubicBezTo>
                  <a:cubicBezTo>
                    <a:pt x="9154" y="12020"/>
                    <a:pt x="9220" y="12046"/>
                    <a:pt x="9287" y="12046"/>
                  </a:cubicBezTo>
                  <a:cubicBezTo>
                    <a:pt x="9358" y="12046"/>
                    <a:pt x="9431" y="12016"/>
                    <a:pt x="9484" y="11962"/>
                  </a:cubicBezTo>
                  <a:cubicBezTo>
                    <a:pt x="9588" y="11859"/>
                    <a:pt x="9588" y="11686"/>
                    <a:pt x="9484" y="11582"/>
                  </a:cubicBezTo>
                  <a:lnTo>
                    <a:pt x="9381" y="11479"/>
                  </a:lnTo>
                  <a:cubicBezTo>
                    <a:pt x="9277" y="11375"/>
                    <a:pt x="9208" y="11219"/>
                    <a:pt x="9208" y="11046"/>
                  </a:cubicBezTo>
                  <a:cubicBezTo>
                    <a:pt x="9208" y="10891"/>
                    <a:pt x="9277" y="10735"/>
                    <a:pt x="9381" y="10615"/>
                  </a:cubicBezTo>
                  <a:cubicBezTo>
                    <a:pt x="9502" y="10494"/>
                    <a:pt x="9661" y="10434"/>
                    <a:pt x="9821" y="10434"/>
                  </a:cubicBezTo>
                  <a:close/>
                  <a:moveTo>
                    <a:pt x="8033" y="13395"/>
                  </a:moveTo>
                  <a:lnTo>
                    <a:pt x="8914" y="14277"/>
                  </a:lnTo>
                  <a:lnTo>
                    <a:pt x="8862" y="14328"/>
                  </a:lnTo>
                  <a:cubicBezTo>
                    <a:pt x="8793" y="14397"/>
                    <a:pt x="8702" y="14431"/>
                    <a:pt x="8612" y="14431"/>
                  </a:cubicBezTo>
                  <a:cubicBezTo>
                    <a:pt x="8521" y="14431"/>
                    <a:pt x="8430" y="14397"/>
                    <a:pt x="8361" y="14328"/>
                  </a:cubicBezTo>
                  <a:lnTo>
                    <a:pt x="7999" y="13948"/>
                  </a:lnTo>
                  <a:cubicBezTo>
                    <a:pt x="7930" y="13879"/>
                    <a:pt x="7895" y="13793"/>
                    <a:pt x="7895" y="13706"/>
                  </a:cubicBezTo>
                  <a:cubicBezTo>
                    <a:pt x="7895" y="13620"/>
                    <a:pt x="7930" y="13533"/>
                    <a:pt x="7999" y="13464"/>
                  </a:cubicBezTo>
                  <a:cubicBezTo>
                    <a:pt x="8015" y="13448"/>
                    <a:pt x="8033" y="13430"/>
                    <a:pt x="8033" y="13395"/>
                  </a:cubicBezTo>
                  <a:close/>
                  <a:moveTo>
                    <a:pt x="3611" y="0"/>
                  </a:moveTo>
                  <a:cubicBezTo>
                    <a:pt x="3499" y="0"/>
                    <a:pt x="3387" y="43"/>
                    <a:pt x="3301" y="130"/>
                  </a:cubicBezTo>
                  <a:lnTo>
                    <a:pt x="139" y="3291"/>
                  </a:lnTo>
                  <a:cubicBezTo>
                    <a:pt x="53" y="3377"/>
                    <a:pt x="1" y="3481"/>
                    <a:pt x="1" y="3602"/>
                  </a:cubicBezTo>
                  <a:cubicBezTo>
                    <a:pt x="1" y="3722"/>
                    <a:pt x="53" y="3844"/>
                    <a:pt x="139" y="3913"/>
                  </a:cubicBezTo>
                  <a:lnTo>
                    <a:pt x="3455" y="7246"/>
                  </a:lnTo>
                  <a:cubicBezTo>
                    <a:pt x="3473" y="7264"/>
                    <a:pt x="3473" y="7264"/>
                    <a:pt x="3473" y="7281"/>
                  </a:cubicBezTo>
                  <a:cubicBezTo>
                    <a:pt x="3473" y="7955"/>
                    <a:pt x="3663" y="8611"/>
                    <a:pt x="3991" y="9181"/>
                  </a:cubicBezTo>
                  <a:lnTo>
                    <a:pt x="3853" y="9319"/>
                  </a:lnTo>
                  <a:cubicBezTo>
                    <a:pt x="3508" y="9682"/>
                    <a:pt x="3508" y="10235"/>
                    <a:pt x="3853" y="10580"/>
                  </a:cubicBezTo>
                  <a:lnTo>
                    <a:pt x="4233" y="10960"/>
                  </a:lnTo>
                  <a:cubicBezTo>
                    <a:pt x="4388" y="11133"/>
                    <a:pt x="4613" y="11219"/>
                    <a:pt x="4855" y="11219"/>
                  </a:cubicBezTo>
                  <a:cubicBezTo>
                    <a:pt x="4855" y="11444"/>
                    <a:pt x="4941" y="11668"/>
                    <a:pt x="5114" y="11841"/>
                  </a:cubicBezTo>
                  <a:lnTo>
                    <a:pt x="5477" y="12204"/>
                  </a:lnTo>
                  <a:cubicBezTo>
                    <a:pt x="5650" y="12377"/>
                    <a:pt x="5874" y="12462"/>
                    <a:pt x="6099" y="12462"/>
                  </a:cubicBezTo>
                  <a:cubicBezTo>
                    <a:pt x="6099" y="12688"/>
                    <a:pt x="6184" y="12911"/>
                    <a:pt x="6357" y="13084"/>
                  </a:cubicBezTo>
                  <a:lnTo>
                    <a:pt x="6737" y="13464"/>
                  </a:lnTo>
                  <a:cubicBezTo>
                    <a:pt x="6893" y="13620"/>
                    <a:pt x="7117" y="13724"/>
                    <a:pt x="7342" y="13724"/>
                  </a:cubicBezTo>
                  <a:cubicBezTo>
                    <a:pt x="7342" y="13948"/>
                    <a:pt x="7446" y="14173"/>
                    <a:pt x="7601" y="14346"/>
                  </a:cubicBezTo>
                  <a:lnTo>
                    <a:pt x="7981" y="14708"/>
                  </a:lnTo>
                  <a:cubicBezTo>
                    <a:pt x="8154" y="14881"/>
                    <a:pt x="8383" y="14967"/>
                    <a:pt x="8612" y="14967"/>
                  </a:cubicBezTo>
                  <a:cubicBezTo>
                    <a:pt x="8841" y="14967"/>
                    <a:pt x="9070" y="14881"/>
                    <a:pt x="9242" y="14708"/>
                  </a:cubicBezTo>
                  <a:lnTo>
                    <a:pt x="9328" y="14639"/>
                  </a:lnTo>
                  <a:cubicBezTo>
                    <a:pt x="9450" y="14708"/>
                    <a:pt x="9588" y="14742"/>
                    <a:pt x="9743" y="14742"/>
                  </a:cubicBezTo>
                  <a:cubicBezTo>
                    <a:pt x="9984" y="14742"/>
                    <a:pt x="10210" y="14639"/>
                    <a:pt x="10364" y="14484"/>
                  </a:cubicBezTo>
                  <a:lnTo>
                    <a:pt x="10744" y="14104"/>
                  </a:lnTo>
                  <a:cubicBezTo>
                    <a:pt x="10866" y="13982"/>
                    <a:pt x="10935" y="13844"/>
                    <a:pt x="10986" y="13689"/>
                  </a:cubicBezTo>
                  <a:cubicBezTo>
                    <a:pt x="11062" y="13711"/>
                    <a:pt x="11140" y="13722"/>
                    <a:pt x="11220" y="13722"/>
                  </a:cubicBezTo>
                  <a:cubicBezTo>
                    <a:pt x="11450" y="13722"/>
                    <a:pt x="11683" y="13632"/>
                    <a:pt x="11850" y="13464"/>
                  </a:cubicBezTo>
                  <a:lnTo>
                    <a:pt x="12230" y="13084"/>
                  </a:lnTo>
                  <a:cubicBezTo>
                    <a:pt x="12403" y="12911"/>
                    <a:pt x="12490" y="12688"/>
                    <a:pt x="12490" y="12462"/>
                  </a:cubicBezTo>
                  <a:cubicBezTo>
                    <a:pt x="12714" y="12462"/>
                    <a:pt x="12939" y="12377"/>
                    <a:pt x="13112" y="12204"/>
                  </a:cubicBezTo>
                  <a:lnTo>
                    <a:pt x="13474" y="11841"/>
                  </a:lnTo>
                  <a:cubicBezTo>
                    <a:pt x="13646" y="11668"/>
                    <a:pt x="13733" y="11444"/>
                    <a:pt x="13733" y="11219"/>
                  </a:cubicBezTo>
                  <a:cubicBezTo>
                    <a:pt x="13957" y="11219"/>
                    <a:pt x="14182" y="11133"/>
                    <a:pt x="14355" y="10960"/>
                  </a:cubicBezTo>
                  <a:lnTo>
                    <a:pt x="14735" y="10580"/>
                  </a:lnTo>
                  <a:cubicBezTo>
                    <a:pt x="15081" y="10235"/>
                    <a:pt x="15081" y="9664"/>
                    <a:pt x="14735" y="9319"/>
                  </a:cubicBezTo>
                  <a:lnTo>
                    <a:pt x="14597" y="9181"/>
                  </a:lnTo>
                  <a:cubicBezTo>
                    <a:pt x="14924" y="8611"/>
                    <a:pt x="15115" y="7955"/>
                    <a:pt x="15115" y="7281"/>
                  </a:cubicBezTo>
                  <a:cubicBezTo>
                    <a:pt x="15115" y="7264"/>
                    <a:pt x="15115" y="7264"/>
                    <a:pt x="15132" y="7246"/>
                  </a:cubicBezTo>
                  <a:lnTo>
                    <a:pt x="16755" y="5622"/>
                  </a:lnTo>
                  <a:cubicBezTo>
                    <a:pt x="16859" y="5519"/>
                    <a:pt x="16859" y="5346"/>
                    <a:pt x="16755" y="5242"/>
                  </a:cubicBezTo>
                  <a:cubicBezTo>
                    <a:pt x="16704" y="5191"/>
                    <a:pt x="16634" y="5165"/>
                    <a:pt x="16563" y="5165"/>
                  </a:cubicBezTo>
                  <a:cubicBezTo>
                    <a:pt x="16492" y="5165"/>
                    <a:pt x="16419" y="5191"/>
                    <a:pt x="16359" y="5242"/>
                  </a:cubicBezTo>
                  <a:lnTo>
                    <a:pt x="14735" y="6866"/>
                  </a:lnTo>
                  <a:cubicBezTo>
                    <a:pt x="14632" y="6970"/>
                    <a:pt x="14562" y="7126"/>
                    <a:pt x="14562" y="7281"/>
                  </a:cubicBezTo>
                  <a:cubicBezTo>
                    <a:pt x="14562" y="7799"/>
                    <a:pt x="14441" y="8317"/>
                    <a:pt x="14199" y="8784"/>
                  </a:cubicBezTo>
                  <a:lnTo>
                    <a:pt x="13146" y="7730"/>
                  </a:lnTo>
                  <a:cubicBezTo>
                    <a:pt x="12922" y="7505"/>
                    <a:pt x="12623" y="7393"/>
                    <a:pt x="12325" y="7393"/>
                  </a:cubicBezTo>
                  <a:cubicBezTo>
                    <a:pt x="12027" y="7393"/>
                    <a:pt x="11729" y="7505"/>
                    <a:pt x="11504" y="7730"/>
                  </a:cubicBezTo>
                  <a:cubicBezTo>
                    <a:pt x="11246" y="7989"/>
                    <a:pt x="11142" y="8317"/>
                    <a:pt x="11177" y="8646"/>
                  </a:cubicBezTo>
                  <a:cubicBezTo>
                    <a:pt x="11152" y="8645"/>
                    <a:pt x="11127" y="8644"/>
                    <a:pt x="11102" y="8644"/>
                  </a:cubicBezTo>
                  <a:cubicBezTo>
                    <a:pt x="10784" y="8644"/>
                    <a:pt x="10485" y="8750"/>
                    <a:pt x="10261" y="8991"/>
                  </a:cubicBezTo>
                  <a:cubicBezTo>
                    <a:pt x="10002" y="9233"/>
                    <a:pt x="9899" y="9579"/>
                    <a:pt x="9915" y="9906"/>
                  </a:cubicBezTo>
                  <a:cubicBezTo>
                    <a:pt x="9875" y="9902"/>
                    <a:pt x="9834" y="9900"/>
                    <a:pt x="9794" y="9900"/>
                  </a:cubicBezTo>
                  <a:cubicBezTo>
                    <a:pt x="9507" y="9900"/>
                    <a:pt x="9227" y="10007"/>
                    <a:pt x="9001" y="10235"/>
                  </a:cubicBezTo>
                  <a:cubicBezTo>
                    <a:pt x="8793" y="10459"/>
                    <a:pt x="8672" y="10735"/>
                    <a:pt x="8672" y="11046"/>
                  </a:cubicBezTo>
                  <a:lnTo>
                    <a:pt x="8672" y="11237"/>
                  </a:lnTo>
                  <a:cubicBezTo>
                    <a:pt x="8361" y="11237"/>
                    <a:pt x="8068" y="11357"/>
                    <a:pt x="7843" y="11582"/>
                  </a:cubicBezTo>
                  <a:cubicBezTo>
                    <a:pt x="7463" y="11979"/>
                    <a:pt x="7412" y="12566"/>
                    <a:pt x="7688" y="13015"/>
                  </a:cubicBezTo>
                  <a:cubicBezTo>
                    <a:pt x="7653" y="13033"/>
                    <a:pt x="7635" y="13050"/>
                    <a:pt x="7601" y="13068"/>
                  </a:cubicBezTo>
                  <a:cubicBezTo>
                    <a:pt x="7541" y="13137"/>
                    <a:pt x="7454" y="13171"/>
                    <a:pt x="7366" y="13171"/>
                  </a:cubicBezTo>
                  <a:cubicBezTo>
                    <a:pt x="7277" y="13171"/>
                    <a:pt x="7186" y="13137"/>
                    <a:pt x="7117" y="13068"/>
                  </a:cubicBezTo>
                  <a:lnTo>
                    <a:pt x="6737" y="12704"/>
                  </a:lnTo>
                  <a:cubicBezTo>
                    <a:pt x="6599" y="12566"/>
                    <a:pt x="6599" y="12342"/>
                    <a:pt x="6737" y="12204"/>
                  </a:cubicBezTo>
                  <a:cubicBezTo>
                    <a:pt x="6772" y="12186"/>
                    <a:pt x="8050" y="10891"/>
                    <a:pt x="8050" y="10891"/>
                  </a:cubicBezTo>
                  <a:cubicBezTo>
                    <a:pt x="8172" y="10788"/>
                    <a:pt x="8172" y="10615"/>
                    <a:pt x="8050" y="10511"/>
                  </a:cubicBezTo>
                  <a:cubicBezTo>
                    <a:pt x="7998" y="10459"/>
                    <a:pt x="7929" y="10434"/>
                    <a:pt x="7860" y="10434"/>
                  </a:cubicBezTo>
                  <a:cubicBezTo>
                    <a:pt x="7791" y="10434"/>
                    <a:pt x="7722" y="10459"/>
                    <a:pt x="7670" y="10511"/>
                  </a:cubicBezTo>
                  <a:cubicBezTo>
                    <a:pt x="7670" y="10511"/>
                    <a:pt x="6392" y="11806"/>
                    <a:pt x="6357" y="11824"/>
                  </a:cubicBezTo>
                  <a:cubicBezTo>
                    <a:pt x="6288" y="11893"/>
                    <a:pt x="6198" y="11928"/>
                    <a:pt x="6107" y="11928"/>
                  </a:cubicBezTo>
                  <a:cubicBezTo>
                    <a:pt x="6017" y="11928"/>
                    <a:pt x="5926" y="11893"/>
                    <a:pt x="5857" y="11824"/>
                  </a:cubicBezTo>
                  <a:lnTo>
                    <a:pt x="5494" y="11461"/>
                  </a:lnTo>
                  <a:cubicBezTo>
                    <a:pt x="5355" y="11322"/>
                    <a:pt x="5355" y="11099"/>
                    <a:pt x="5494" y="10960"/>
                  </a:cubicBezTo>
                  <a:cubicBezTo>
                    <a:pt x="5512" y="10926"/>
                    <a:pt x="6806" y="9648"/>
                    <a:pt x="6806" y="9648"/>
                  </a:cubicBezTo>
                  <a:cubicBezTo>
                    <a:pt x="6910" y="9544"/>
                    <a:pt x="6910" y="9371"/>
                    <a:pt x="6806" y="9268"/>
                  </a:cubicBezTo>
                  <a:cubicBezTo>
                    <a:pt x="6754" y="9207"/>
                    <a:pt x="6685" y="9176"/>
                    <a:pt x="6616" y="9176"/>
                  </a:cubicBezTo>
                  <a:cubicBezTo>
                    <a:pt x="6547" y="9176"/>
                    <a:pt x="6478" y="9207"/>
                    <a:pt x="6426" y="9268"/>
                  </a:cubicBezTo>
                  <a:cubicBezTo>
                    <a:pt x="6426" y="9268"/>
                    <a:pt x="5132" y="10546"/>
                    <a:pt x="5114" y="10580"/>
                  </a:cubicBezTo>
                  <a:cubicBezTo>
                    <a:pt x="5044" y="10649"/>
                    <a:pt x="4959" y="10684"/>
                    <a:pt x="4855" y="10684"/>
                  </a:cubicBezTo>
                  <a:cubicBezTo>
                    <a:pt x="4768" y="10684"/>
                    <a:pt x="4682" y="10649"/>
                    <a:pt x="4613" y="10580"/>
                  </a:cubicBezTo>
                  <a:lnTo>
                    <a:pt x="4250" y="10200"/>
                  </a:lnTo>
                  <a:cubicBezTo>
                    <a:pt x="4112" y="10062"/>
                    <a:pt x="4112" y="9837"/>
                    <a:pt x="4250" y="9717"/>
                  </a:cubicBezTo>
                  <a:lnTo>
                    <a:pt x="7722" y="6228"/>
                  </a:lnTo>
                  <a:cubicBezTo>
                    <a:pt x="7877" y="6279"/>
                    <a:pt x="8033" y="6297"/>
                    <a:pt x="8188" y="6297"/>
                  </a:cubicBezTo>
                  <a:lnTo>
                    <a:pt x="8430" y="6297"/>
                  </a:lnTo>
                  <a:cubicBezTo>
                    <a:pt x="8482" y="7281"/>
                    <a:pt x="9294" y="8059"/>
                    <a:pt x="10279" y="8059"/>
                  </a:cubicBezTo>
                  <a:lnTo>
                    <a:pt x="10417" y="8059"/>
                  </a:lnTo>
                  <a:cubicBezTo>
                    <a:pt x="10590" y="8059"/>
                    <a:pt x="10744" y="7920"/>
                    <a:pt x="10744" y="7730"/>
                  </a:cubicBezTo>
                  <a:lnTo>
                    <a:pt x="10744" y="5433"/>
                  </a:lnTo>
                  <a:cubicBezTo>
                    <a:pt x="10744" y="4949"/>
                    <a:pt x="10555" y="4517"/>
                    <a:pt x="10279" y="4171"/>
                  </a:cubicBezTo>
                  <a:cubicBezTo>
                    <a:pt x="10606" y="4051"/>
                    <a:pt x="10952" y="3999"/>
                    <a:pt x="11297" y="3999"/>
                  </a:cubicBezTo>
                  <a:lnTo>
                    <a:pt x="11315" y="3999"/>
                  </a:lnTo>
                  <a:cubicBezTo>
                    <a:pt x="11470" y="3999"/>
                    <a:pt x="11608" y="3930"/>
                    <a:pt x="11730" y="3826"/>
                  </a:cubicBezTo>
                  <a:lnTo>
                    <a:pt x="14977" y="579"/>
                  </a:lnTo>
                  <a:lnTo>
                    <a:pt x="17999" y="3602"/>
                  </a:lnTo>
                  <a:lnTo>
                    <a:pt x="17239" y="4362"/>
                  </a:lnTo>
                  <a:cubicBezTo>
                    <a:pt x="17135" y="4466"/>
                    <a:pt x="17135" y="4639"/>
                    <a:pt x="17239" y="4742"/>
                  </a:cubicBezTo>
                  <a:cubicBezTo>
                    <a:pt x="17300" y="4794"/>
                    <a:pt x="17369" y="4820"/>
                    <a:pt x="17438" y="4820"/>
                  </a:cubicBezTo>
                  <a:cubicBezTo>
                    <a:pt x="17507" y="4820"/>
                    <a:pt x="17576" y="4794"/>
                    <a:pt x="17637" y="4742"/>
                  </a:cubicBezTo>
                  <a:lnTo>
                    <a:pt x="18448" y="3913"/>
                  </a:lnTo>
                  <a:cubicBezTo>
                    <a:pt x="18535" y="3844"/>
                    <a:pt x="18586" y="3722"/>
                    <a:pt x="18586" y="3602"/>
                  </a:cubicBezTo>
                  <a:cubicBezTo>
                    <a:pt x="18586" y="3481"/>
                    <a:pt x="18535" y="3377"/>
                    <a:pt x="18448" y="3291"/>
                  </a:cubicBezTo>
                  <a:lnTo>
                    <a:pt x="15288" y="130"/>
                  </a:lnTo>
                  <a:cubicBezTo>
                    <a:pt x="15202" y="43"/>
                    <a:pt x="15089" y="0"/>
                    <a:pt x="14977" y="0"/>
                  </a:cubicBezTo>
                  <a:cubicBezTo>
                    <a:pt x="14865" y="0"/>
                    <a:pt x="14752" y="43"/>
                    <a:pt x="14666" y="130"/>
                  </a:cubicBezTo>
                  <a:lnTo>
                    <a:pt x="11332" y="3446"/>
                  </a:lnTo>
                  <a:lnTo>
                    <a:pt x="11315" y="3446"/>
                  </a:lnTo>
                  <a:cubicBezTo>
                    <a:pt x="11315" y="3452"/>
                    <a:pt x="11315" y="3454"/>
                    <a:pt x="11314" y="3454"/>
                  </a:cubicBezTo>
                  <a:cubicBezTo>
                    <a:pt x="11313" y="3454"/>
                    <a:pt x="11309" y="3446"/>
                    <a:pt x="11297" y="3446"/>
                  </a:cubicBezTo>
                  <a:cubicBezTo>
                    <a:pt x="10797" y="3446"/>
                    <a:pt x="10279" y="3568"/>
                    <a:pt x="9812" y="3757"/>
                  </a:cubicBezTo>
                  <a:cubicBezTo>
                    <a:pt x="9501" y="3568"/>
                    <a:pt x="9139" y="3446"/>
                    <a:pt x="8741" y="3446"/>
                  </a:cubicBezTo>
                  <a:lnTo>
                    <a:pt x="7239" y="3446"/>
                  </a:lnTo>
                  <a:lnTo>
                    <a:pt x="3922" y="130"/>
                  </a:lnTo>
                  <a:cubicBezTo>
                    <a:pt x="3836" y="43"/>
                    <a:pt x="3724" y="0"/>
                    <a:pt x="3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7086900" y="2746025"/>
              <a:ext cx="164125" cy="145225"/>
            </a:xfrm>
            <a:custGeom>
              <a:rect b="b" l="l" r="r" t="t"/>
              <a:pathLst>
                <a:path extrusionOk="0" h="5809" w="6565">
                  <a:moveTo>
                    <a:pt x="1850" y="0"/>
                  </a:moveTo>
                  <a:cubicBezTo>
                    <a:pt x="848" y="18"/>
                    <a:pt x="19" y="847"/>
                    <a:pt x="1" y="1849"/>
                  </a:cubicBezTo>
                  <a:cubicBezTo>
                    <a:pt x="1" y="2367"/>
                    <a:pt x="191" y="2833"/>
                    <a:pt x="553" y="3197"/>
                  </a:cubicBezTo>
                  <a:lnTo>
                    <a:pt x="933" y="3577"/>
                  </a:lnTo>
                  <a:cubicBezTo>
                    <a:pt x="985" y="3628"/>
                    <a:pt x="1054" y="3654"/>
                    <a:pt x="1123" y="3654"/>
                  </a:cubicBezTo>
                  <a:cubicBezTo>
                    <a:pt x="1193" y="3654"/>
                    <a:pt x="1262" y="3628"/>
                    <a:pt x="1313" y="3577"/>
                  </a:cubicBezTo>
                  <a:cubicBezTo>
                    <a:pt x="1435" y="3473"/>
                    <a:pt x="1435" y="3300"/>
                    <a:pt x="1313" y="3197"/>
                  </a:cubicBezTo>
                  <a:lnTo>
                    <a:pt x="933" y="2817"/>
                  </a:lnTo>
                  <a:cubicBezTo>
                    <a:pt x="675" y="2557"/>
                    <a:pt x="553" y="2211"/>
                    <a:pt x="553" y="1866"/>
                  </a:cubicBezTo>
                  <a:cubicBezTo>
                    <a:pt x="553" y="1140"/>
                    <a:pt x="1141" y="553"/>
                    <a:pt x="1866" y="553"/>
                  </a:cubicBezTo>
                  <a:cubicBezTo>
                    <a:pt x="1885" y="552"/>
                    <a:pt x="1903" y="552"/>
                    <a:pt x="1922" y="552"/>
                  </a:cubicBezTo>
                  <a:cubicBezTo>
                    <a:pt x="2249" y="552"/>
                    <a:pt x="2571" y="689"/>
                    <a:pt x="2817" y="933"/>
                  </a:cubicBezTo>
                  <a:lnTo>
                    <a:pt x="3075" y="1209"/>
                  </a:lnTo>
                  <a:cubicBezTo>
                    <a:pt x="3136" y="1261"/>
                    <a:pt x="3210" y="1287"/>
                    <a:pt x="3283" y="1287"/>
                  </a:cubicBezTo>
                  <a:cubicBezTo>
                    <a:pt x="3356" y="1287"/>
                    <a:pt x="3430" y="1261"/>
                    <a:pt x="3490" y="1209"/>
                  </a:cubicBezTo>
                  <a:lnTo>
                    <a:pt x="3750" y="933"/>
                  </a:lnTo>
                  <a:cubicBezTo>
                    <a:pt x="3994" y="689"/>
                    <a:pt x="4316" y="552"/>
                    <a:pt x="4643" y="552"/>
                  </a:cubicBezTo>
                  <a:cubicBezTo>
                    <a:pt x="4662" y="552"/>
                    <a:pt x="4680" y="552"/>
                    <a:pt x="4699" y="553"/>
                  </a:cubicBezTo>
                  <a:cubicBezTo>
                    <a:pt x="5424" y="553"/>
                    <a:pt x="6012" y="1140"/>
                    <a:pt x="6012" y="1866"/>
                  </a:cubicBezTo>
                  <a:cubicBezTo>
                    <a:pt x="6012" y="2211"/>
                    <a:pt x="5873" y="2557"/>
                    <a:pt x="5632" y="2817"/>
                  </a:cubicBezTo>
                  <a:lnTo>
                    <a:pt x="3283" y="5148"/>
                  </a:lnTo>
                  <a:lnTo>
                    <a:pt x="2246" y="4111"/>
                  </a:lnTo>
                  <a:cubicBezTo>
                    <a:pt x="2194" y="4059"/>
                    <a:pt x="2125" y="4034"/>
                    <a:pt x="2056" y="4034"/>
                  </a:cubicBezTo>
                  <a:cubicBezTo>
                    <a:pt x="1987" y="4034"/>
                    <a:pt x="1918" y="4059"/>
                    <a:pt x="1866" y="4111"/>
                  </a:cubicBezTo>
                  <a:cubicBezTo>
                    <a:pt x="1746" y="4215"/>
                    <a:pt x="1746" y="4388"/>
                    <a:pt x="1866" y="4491"/>
                  </a:cubicBezTo>
                  <a:lnTo>
                    <a:pt x="3075" y="5718"/>
                  </a:lnTo>
                  <a:cubicBezTo>
                    <a:pt x="3136" y="5778"/>
                    <a:pt x="3210" y="5809"/>
                    <a:pt x="3283" y="5809"/>
                  </a:cubicBezTo>
                  <a:cubicBezTo>
                    <a:pt x="3356" y="5809"/>
                    <a:pt x="3430" y="5778"/>
                    <a:pt x="3490" y="5718"/>
                  </a:cubicBezTo>
                  <a:lnTo>
                    <a:pt x="6012" y="3197"/>
                  </a:lnTo>
                  <a:cubicBezTo>
                    <a:pt x="6375" y="2833"/>
                    <a:pt x="6564" y="2367"/>
                    <a:pt x="6564" y="1849"/>
                  </a:cubicBezTo>
                  <a:cubicBezTo>
                    <a:pt x="6548" y="847"/>
                    <a:pt x="5719" y="18"/>
                    <a:pt x="4717" y="0"/>
                  </a:cubicBezTo>
                  <a:cubicBezTo>
                    <a:pt x="4199" y="0"/>
                    <a:pt x="3732" y="191"/>
                    <a:pt x="3370" y="553"/>
                  </a:cubicBezTo>
                  <a:lnTo>
                    <a:pt x="3283" y="640"/>
                  </a:lnTo>
                  <a:lnTo>
                    <a:pt x="3197" y="553"/>
                  </a:lnTo>
                  <a:cubicBezTo>
                    <a:pt x="2833" y="191"/>
                    <a:pt x="2368" y="0"/>
                    <a:pt x="1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7404263" y="3997088"/>
            <a:ext cx="377425" cy="464650"/>
            <a:chOff x="4754225" y="1993800"/>
            <a:chExt cx="377425" cy="464650"/>
          </a:xfrm>
        </p:grpSpPr>
        <p:sp>
          <p:nvSpPr>
            <p:cNvPr id="516" name="Google Shape;516;p24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3" name="Google Shape;523;p24"/>
          <p:cNvCxnSpPr/>
          <p:nvPr/>
        </p:nvCxnSpPr>
        <p:spPr>
          <a:xfrm rot="-5400000">
            <a:off x="-523775" y="2422550"/>
            <a:ext cx="2915400" cy="697200"/>
          </a:xfrm>
          <a:prstGeom prst="bentConnector3">
            <a:avLst>
              <a:gd fmla="val 99999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4" name="Google Shape;524;p24"/>
          <p:cNvCxnSpPr/>
          <p:nvPr/>
        </p:nvCxnSpPr>
        <p:spPr>
          <a:xfrm rot="-5400000">
            <a:off x="1064113" y="2422550"/>
            <a:ext cx="2915400" cy="697200"/>
          </a:xfrm>
          <a:prstGeom prst="bentConnector3">
            <a:avLst>
              <a:gd fmla="val 9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5" name="Google Shape;525;p24"/>
          <p:cNvCxnSpPr/>
          <p:nvPr/>
        </p:nvCxnSpPr>
        <p:spPr>
          <a:xfrm rot="-5400000">
            <a:off x="2642900" y="2422550"/>
            <a:ext cx="2915400" cy="697200"/>
          </a:xfrm>
          <a:prstGeom prst="bentConnector3">
            <a:avLst>
              <a:gd fmla="val 9999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6" name="Google Shape;526;p24"/>
          <p:cNvCxnSpPr/>
          <p:nvPr/>
        </p:nvCxnSpPr>
        <p:spPr>
          <a:xfrm rot="-5400000">
            <a:off x="4220375" y="2422550"/>
            <a:ext cx="2915400" cy="697200"/>
          </a:xfrm>
          <a:prstGeom prst="bentConnector3">
            <a:avLst>
              <a:gd fmla="val 999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7" name="Google Shape;527;p24"/>
          <p:cNvCxnSpPr/>
          <p:nvPr/>
        </p:nvCxnSpPr>
        <p:spPr>
          <a:xfrm rot="-5400000">
            <a:off x="5798500" y="2422550"/>
            <a:ext cx="2915400" cy="697200"/>
          </a:xfrm>
          <a:prstGeom prst="bentConnector3">
            <a:avLst>
              <a:gd fmla="val 9999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528" name="Google Shape;528;p24"/>
          <p:cNvGrpSpPr/>
          <p:nvPr/>
        </p:nvGrpSpPr>
        <p:grpSpPr>
          <a:xfrm>
            <a:off x="605425" y="2306352"/>
            <a:ext cx="1531500" cy="1310881"/>
            <a:chOff x="605425" y="2306352"/>
            <a:chExt cx="1531500" cy="1310881"/>
          </a:xfrm>
        </p:grpSpPr>
        <p:sp>
          <p:nvSpPr>
            <p:cNvPr id="529" name="Google Shape;529;p24"/>
            <p:cNvSpPr txBox="1"/>
            <p:nvPr/>
          </p:nvSpPr>
          <p:spPr>
            <a:xfrm>
              <a:off x="605425" y="2306352"/>
              <a:ext cx="15315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Sensibilisation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605425" y="2615832"/>
              <a:ext cx="13437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Roboto"/>
                  <a:ea typeface="Roboto"/>
                  <a:cs typeface="Roboto"/>
                  <a:sym typeface="Roboto"/>
                </a:rPr>
                <a:t>Neptune est très éloignée de la Terre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1" name="Google Shape;531;p24"/>
          <p:cNvGrpSpPr/>
          <p:nvPr/>
        </p:nvGrpSpPr>
        <p:grpSpPr>
          <a:xfrm>
            <a:off x="2178388" y="2306352"/>
            <a:ext cx="1343703" cy="1310881"/>
            <a:chOff x="2178388" y="2306352"/>
            <a:chExt cx="1343703" cy="1310881"/>
          </a:xfrm>
        </p:grpSpPr>
        <p:sp>
          <p:nvSpPr>
            <p:cNvPr id="532" name="Google Shape;532;p24"/>
            <p:cNvSpPr txBox="1"/>
            <p:nvPr/>
          </p:nvSpPr>
          <p:spPr>
            <a:xfrm>
              <a:off x="2178388" y="2306352"/>
              <a:ext cx="13437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Considérer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2178390" y="2615832"/>
              <a:ext cx="13437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est en fait un endroit très froid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3753925" y="2306352"/>
            <a:ext cx="1343705" cy="1310881"/>
            <a:chOff x="3753925" y="2306352"/>
            <a:chExt cx="1343705" cy="1310881"/>
          </a:xfrm>
        </p:grpSpPr>
        <p:sp>
          <p:nvSpPr>
            <p:cNvPr id="535" name="Google Shape;535;p24"/>
            <p:cNvSpPr txBox="1"/>
            <p:nvPr/>
          </p:nvSpPr>
          <p:spPr>
            <a:xfrm>
              <a:off x="3753925" y="2306352"/>
              <a:ext cx="13437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Acquisition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6" name="Google Shape;536;p24"/>
            <p:cNvSpPr txBox="1"/>
            <p:nvPr/>
          </p:nvSpPr>
          <p:spPr>
            <a:xfrm>
              <a:off x="3753930" y="2615832"/>
              <a:ext cx="13437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Vénus est une planète avec un beau nom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7" name="Google Shape;537;p24"/>
          <p:cNvGrpSpPr/>
          <p:nvPr/>
        </p:nvGrpSpPr>
        <p:grpSpPr>
          <a:xfrm>
            <a:off x="5330763" y="2306352"/>
            <a:ext cx="1343708" cy="1310881"/>
            <a:chOff x="5330763" y="2306352"/>
            <a:chExt cx="1343708" cy="1310881"/>
          </a:xfrm>
        </p:grpSpPr>
        <p:sp>
          <p:nvSpPr>
            <p:cNvPr id="538" name="Google Shape;538;p24"/>
            <p:cNvSpPr txBox="1"/>
            <p:nvPr/>
          </p:nvSpPr>
          <p:spPr>
            <a:xfrm>
              <a:off x="5330763" y="2306352"/>
              <a:ext cx="13437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Service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9" name="Google Shape;539;p24"/>
            <p:cNvSpPr txBox="1"/>
            <p:nvPr/>
          </p:nvSpPr>
          <p:spPr>
            <a:xfrm>
              <a:off x="5330770" y="2615832"/>
              <a:ext cx="13437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Mercure est une planète très petite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6907613" y="2306352"/>
            <a:ext cx="1343710" cy="1310881"/>
            <a:chOff x="6907613" y="2306352"/>
            <a:chExt cx="1343710" cy="1310881"/>
          </a:xfrm>
        </p:grpSpPr>
        <p:sp>
          <p:nvSpPr>
            <p:cNvPr id="541" name="Google Shape;541;p24"/>
            <p:cNvSpPr txBox="1"/>
            <p:nvPr/>
          </p:nvSpPr>
          <p:spPr>
            <a:xfrm>
              <a:off x="6907613" y="2306352"/>
              <a:ext cx="13437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Fidélité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6907623" y="2615832"/>
              <a:ext cx="13437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est une planète très grande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3" name="Google Shape;543;p24"/>
          <p:cNvSpPr/>
          <p:nvPr/>
        </p:nvSpPr>
        <p:spPr>
          <a:xfrm>
            <a:off x="585325" y="1632725"/>
            <a:ext cx="1587900" cy="3444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2173225" y="1632725"/>
            <a:ext cx="1580700" cy="34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3752000" y="1632725"/>
            <a:ext cx="1580700" cy="344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5330775" y="1632725"/>
            <a:ext cx="1576200" cy="344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6906938" y="1632725"/>
            <a:ext cx="1587900" cy="344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24"/>
          <p:cNvCxnSpPr>
            <a:stCxn id="543" idx="1"/>
            <a:endCxn id="544" idx="1"/>
          </p:cNvCxnSpPr>
          <p:nvPr/>
        </p:nvCxnSpPr>
        <p:spPr>
          <a:xfrm>
            <a:off x="585325" y="1804925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4"/>
          <p:cNvCxnSpPr>
            <a:stCxn id="544" idx="1"/>
            <a:endCxn id="545" idx="1"/>
          </p:cNvCxnSpPr>
          <p:nvPr/>
        </p:nvCxnSpPr>
        <p:spPr>
          <a:xfrm>
            <a:off x="2173225" y="1804925"/>
            <a:ext cx="15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4"/>
          <p:cNvCxnSpPr>
            <a:stCxn id="545" idx="1"/>
            <a:endCxn id="546" idx="1"/>
          </p:cNvCxnSpPr>
          <p:nvPr/>
        </p:nvCxnSpPr>
        <p:spPr>
          <a:xfrm>
            <a:off x="3752000" y="1804925"/>
            <a:ext cx="1578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4"/>
          <p:cNvCxnSpPr>
            <a:stCxn id="546" idx="1"/>
            <a:endCxn id="547" idx="1"/>
          </p:cNvCxnSpPr>
          <p:nvPr/>
        </p:nvCxnSpPr>
        <p:spPr>
          <a:xfrm>
            <a:off x="5330775" y="1804925"/>
            <a:ext cx="157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4"/>
          <p:cNvCxnSpPr>
            <a:stCxn id="547" idx="1"/>
          </p:cNvCxnSpPr>
          <p:nvPr/>
        </p:nvCxnSpPr>
        <p:spPr>
          <a:xfrm>
            <a:off x="6906938" y="1804925"/>
            <a:ext cx="1812000" cy="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7" name="Google Shape;557;p25"/>
          <p:cNvCxnSpPr>
            <a:stCxn id="558" idx="6"/>
          </p:cNvCxnSpPr>
          <p:nvPr/>
        </p:nvCxnSpPr>
        <p:spPr>
          <a:xfrm>
            <a:off x="1691100" y="2823704"/>
            <a:ext cx="6978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5"/>
          <p:cNvCxnSpPr>
            <a:stCxn id="560" idx="6"/>
          </p:cNvCxnSpPr>
          <p:nvPr/>
        </p:nvCxnSpPr>
        <p:spPr>
          <a:xfrm>
            <a:off x="1691100" y="3892604"/>
            <a:ext cx="6987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2505255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4016460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27665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038871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457198" y="1162600"/>
            <a:ext cx="21783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 txBox="1"/>
          <p:nvPr/>
        </p:nvSpPr>
        <p:spPr>
          <a:xfrm>
            <a:off x="755706" y="1237452"/>
            <a:ext cx="1581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Étapes client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2635455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1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4146660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2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5657865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3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7169071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4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457198" y="1980963"/>
            <a:ext cx="21783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 txBox="1"/>
          <p:nvPr/>
        </p:nvSpPr>
        <p:spPr>
          <a:xfrm>
            <a:off x="755706" y="2055814"/>
            <a:ext cx="1581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Connaissances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4" name="Google Shape;574;p25"/>
          <p:cNvSpPr txBox="1"/>
          <p:nvPr/>
        </p:nvSpPr>
        <p:spPr>
          <a:xfrm>
            <a:off x="2657355" y="18446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 est très éloignée de 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25"/>
          <p:cNvSpPr txBox="1"/>
          <p:nvPr/>
        </p:nvSpPr>
        <p:spPr>
          <a:xfrm>
            <a:off x="4168560" y="18446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25"/>
          <p:cNvSpPr txBox="1"/>
          <p:nvPr/>
        </p:nvSpPr>
        <p:spPr>
          <a:xfrm>
            <a:off x="5679765" y="18446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 est une planète avec un beau nom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7190971" y="18446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une planète très petite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457198" y="3062650"/>
            <a:ext cx="21783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 txBox="1"/>
          <p:nvPr/>
        </p:nvSpPr>
        <p:spPr>
          <a:xfrm>
            <a:off x="755706" y="3137502"/>
            <a:ext cx="1581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Émotions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8" name="Google Shape;558;p25"/>
          <p:cNvSpPr/>
          <p:nvPr/>
        </p:nvSpPr>
        <p:spPr>
          <a:xfrm>
            <a:off x="1401600" y="2678954"/>
            <a:ext cx="289500" cy="289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1401600" y="3747854"/>
            <a:ext cx="289500" cy="289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0" name="Google Shape;580;p25"/>
          <p:cNvSpPr/>
          <p:nvPr/>
        </p:nvSpPr>
        <p:spPr>
          <a:xfrm>
            <a:off x="457198" y="4126338"/>
            <a:ext cx="21783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 txBox="1"/>
          <p:nvPr/>
        </p:nvSpPr>
        <p:spPr>
          <a:xfrm>
            <a:off x="755706" y="4201189"/>
            <a:ext cx="1581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Opportunités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7212880" y="4028399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Uranus est une planète très froide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25"/>
          <p:cNvSpPr txBox="1"/>
          <p:nvPr/>
        </p:nvSpPr>
        <p:spPr>
          <a:xfrm>
            <a:off x="5679760" y="4028399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est très éloignée de 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2657340" y="4028399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est une planète très grande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25"/>
          <p:cNvSpPr txBox="1"/>
          <p:nvPr/>
        </p:nvSpPr>
        <p:spPr>
          <a:xfrm>
            <a:off x="4168546" y="4028399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Terre est la planète où nous vivons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25"/>
          <p:cNvCxnSpPr>
            <a:stCxn id="578" idx="3"/>
          </p:cNvCxnSpPr>
          <p:nvPr/>
        </p:nvCxnSpPr>
        <p:spPr>
          <a:xfrm>
            <a:off x="2635498" y="3367150"/>
            <a:ext cx="6051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7" name="Google Shape;587;p25"/>
          <p:cNvSpPr/>
          <p:nvPr/>
        </p:nvSpPr>
        <p:spPr>
          <a:xfrm>
            <a:off x="3255750" y="3033700"/>
            <a:ext cx="191700" cy="191700"/>
          </a:xfrm>
          <a:prstGeom prst="diamond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4744550" y="3262300"/>
            <a:ext cx="191700" cy="191700"/>
          </a:xfrm>
          <a:prstGeom prst="diamond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6233350" y="3414700"/>
            <a:ext cx="191700" cy="191700"/>
          </a:xfrm>
          <a:prstGeom prst="diamond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766975" y="3033700"/>
            <a:ext cx="191700" cy="191700"/>
          </a:xfrm>
          <a:prstGeom prst="diamond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25"/>
          <p:cNvCxnSpPr>
            <a:stCxn id="587" idx="3"/>
            <a:endCxn id="588" idx="1"/>
          </p:cNvCxnSpPr>
          <p:nvPr/>
        </p:nvCxnSpPr>
        <p:spPr>
          <a:xfrm>
            <a:off x="3447450" y="3129550"/>
            <a:ext cx="1297200" cy="22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5"/>
          <p:cNvCxnSpPr>
            <a:stCxn id="588" idx="3"/>
            <a:endCxn id="589" idx="1"/>
          </p:cNvCxnSpPr>
          <p:nvPr/>
        </p:nvCxnSpPr>
        <p:spPr>
          <a:xfrm>
            <a:off x="4936250" y="3358150"/>
            <a:ext cx="1297200" cy="152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25"/>
          <p:cNvCxnSpPr>
            <a:endCxn id="590" idx="1"/>
          </p:cNvCxnSpPr>
          <p:nvPr/>
        </p:nvCxnSpPr>
        <p:spPr>
          <a:xfrm flipH="1" rot="10800000">
            <a:off x="6425075" y="3129550"/>
            <a:ext cx="1341900" cy="38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/>
          <p:nvPr/>
        </p:nvSpPr>
        <p:spPr>
          <a:xfrm>
            <a:off x="766032" y="2685900"/>
            <a:ext cx="333600" cy="333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766032" y="3080692"/>
            <a:ext cx="333600" cy="333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766032" y="3475483"/>
            <a:ext cx="333600" cy="333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766025" y="1026875"/>
            <a:ext cx="997200" cy="997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pSp>
        <p:nvGrpSpPr>
          <p:cNvPr id="603" name="Google Shape;603;p26"/>
          <p:cNvGrpSpPr/>
          <p:nvPr/>
        </p:nvGrpSpPr>
        <p:grpSpPr>
          <a:xfrm>
            <a:off x="967360" y="1170762"/>
            <a:ext cx="594532" cy="709187"/>
            <a:chOff x="1780300" y="3486150"/>
            <a:chExt cx="389525" cy="464675"/>
          </a:xfrm>
        </p:grpSpPr>
        <p:sp>
          <p:nvSpPr>
            <p:cNvPr id="604" name="Google Shape;604;p26"/>
            <p:cNvSpPr/>
            <p:nvPr/>
          </p:nvSpPr>
          <p:spPr>
            <a:xfrm>
              <a:off x="1911975" y="3637750"/>
              <a:ext cx="25925" cy="38425"/>
            </a:xfrm>
            <a:custGeom>
              <a:rect b="b" l="l" r="r" t="t"/>
              <a:pathLst>
                <a:path extrusionOk="0" h="1537" w="1037">
                  <a:moveTo>
                    <a:pt x="779" y="0"/>
                  </a:moveTo>
                  <a:cubicBezTo>
                    <a:pt x="622" y="0"/>
                    <a:pt x="502" y="121"/>
                    <a:pt x="502" y="259"/>
                  </a:cubicBezTo>
                  <a:lnTo>
                    <a:pt x="502" y="829"/>
                  </a:lnTo>
                  <a:cubicBezTo>
                    <a:pt x="502" y="915"/>
                    <a:pt x="433" y="1002"/>
                    <a:pt x="329" y="1002"/>
                  </a:cubicBezTo>
                  <a:lnTo>
                    <a:pt x="277" y="1002"/>
                  </a:lnTo>
                  <a:cubicBezTo>
                    <a:pt x="122" y="1002"/>
                    <a:pt x="1" y="1122"/>
                    <a:pt x="1" y="1261"/>
                  </a:cubicBezTo>
                  <a:cubicBezTo>
                    <a:pt x="1" y="1417"/>
                    <a:pt x="122" y="1537"/>
                    <a:pt x="277" y="1537"/>
                  </a:cubicBezTo>
                  <a:lnTo>
                    <a:pt x="329" y="1537"/>
                  </a:lnTo>
                  <a:cubicBezTo>
                    <a:pt x="726" y="1537"/>
                    <a:pt x="1037" y="1226"/>
                    <a:pt x="1037" y="829"/>
                  </a:cubicBezTo>
                  <a:lnTo>
                    <a:pt x="1037" y="259"/>
                  </a:lnTo>
                  <a:cubicBezTo>
                    <a:pt x="1037" y="121"/>
                    <a:pt x="917" y="0"/>
                    <a:pt x="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1943075" y="3861850"/>
              <a:ext cx="51425" cy="63925"/>
            </a:xfrm>
            <a:custGeom>
              <a:rect b="b" l="l" r="r" t="t"/>
              <a:pathLst>
                <a:path extrusionOk="0" h="2557" w="2057">
                  <a:moveTo>
                    <a:pt x="1504" y="536"/>
                  </a:moveTo>
                  <a:lnTo>
                    <a:pt x="1504" y="1520"/>
                  </a:lnTo>
                  <a:cubicBezTo>
                    <a:pt x="1504" y="1797"/>
                    <a:pt x="1296" y="2004"/>
                    <a:pt x="1037" y="2004"/>
                  </a:cubicBezTo>
                  <a:cubicBezTo>
                    <a:pt x="760" y="2004"/>
                    <a:pt x="553" y="1797"/>
                    <a:pt x="553" y="1520"/>
                  </a:cubicBezTo>
                  <a:lnTo>
                    <a:pt x="553" y="536"/>
                  </a:lnTo>
                  <a:close/>
                  <a:moveTo>
                    <a:pt x="277" y="0"/>
                  </a:moveTo>
                  <a:cubicBezTo>
                    <a:pt x="122" y="0"/>
                    <a:pt x="0" y="122"/>
                    <a:pt x="0" y="277"/>
                  </a:cubicBezTo>
                  <a:lnTo>
                    <a:pt x="0" y="1520"/>
                  </a:lnTo>
                  <a:cubicBezTo>
                    <a:pt x="0" y="2091"/>
                    <a:pt x="467" y="2557"/>
                    <a:pt x="1037" y="2557"/>
                  </a:cubicBezTo>
                  <a:cubicBezTo>
                    <a:pt x="1589" y="2557"/>
                    <a:pt x="2056" y="2091"/>
                    <a:pt x="2056" y="1520"/>
                  </a:cubicBezTo>
                  <a:lnTo>
                    <a:pt x="2056" y="277"/>
                  </a:lnTo>
                  <a:cubicBezTo>
                    <a:pt x="2056" y="122"/>
                    <a:pt x="1935" y="0"/>
                    <a:pt x="1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1780300" y="3486150"/>
              <a:ext cx="389525" cy="464675"/>
            </a:xfrm>
            <a:custGeom>
              <a:rect b="b" l="l" r="r" t="t"/>
              <a:pathLst>
                <a:path extrusionOk="0" h="18587" w="15581">
                  <a:moveTo>
                    <a:pt x="2556" y="6099"/>
                  </a:moveTo>
                  <a:cubicBezTo>
                    <a:pt x="2660" y="6099"/>
                    <a:pt x="2746" y="6185"/>
                    <a:pt x="2764" y="6288"/>
                  </a:cubicBezTo>
                  <a:lnTo>
                    <a:pt x="2833" y="7532"/>
                  </a:lnTo>
                  <a:cubicBezTo>
                    <a:pt x="2384" y="7412"/>
                    <a:pt x="2055" y="6997"/>
                    <a:pt x="2055" y="6495"/>
                  </a:cubicBezTo>
                  <a:cubicBezTo>
                    <a:pt x="2055" y="6288"/>
                    <a:pt x="2228" y="6099"/>
                    <a:pt x="2453" y="6099"/>
                  </a:cubicBezTo>
                  <a:close/>
                  <a:moveTo>
                    <a:pt x="9120" y="6099"/>
                  </a:moveTo>
                  <a:cubicBezTo>
                    <a:pt x="9344" y="6099"/>
                    <a:pt x="9517" y="6288"/>
                    <a:pt x="9517" y="6495"/>
                  </a:cubicBezTo>
                  <a:cubicBezTo>
                    <a:pt x="9517" y="6997"/>
                    <a:pt x="9189" y="7412"/>
                    <a:pt x="8740" y="7532"/>
                  </a:cubicBezTo>
                  <a:lnTo>
                    <a:pt x="8809" y="6288"/>
                  </a:lnTo>
                  <a:cubicBezTo>
                    <a:pt x="8826" y="6185"/>
                    <a:pt x="8913" y="6099"/>
                    <a:pt x="9016" y="6099"/>
                  </a:cubicBezTo>
                  <a:close/>
                  <a:moveTo>
                    <a:pt x="6788" y="4164"/>
                  </a:moveTo>
                  <a:lnTo>
                    <a:pt x="7255" y="4630"/>
                  </a:lnTo>
                  <a:cubicBezTo>
                    <a:pt x="7427" y="4803"/>
                    <a:pt x="7513" y="5028"/>
                    <a:pt x="7513" y="5252"/>
                  </a:cubicBezTo>
                  <a:cubicBezTo>
                    <a:pt x="7513" y="5650"/>
                    <a:pt x="7600" y="6012"/>
                    <a:pt x="7755" y="6375"/>
                  </a:cubicBezTo>
                  <a:lnTo>
                    <a:pt x="8204" y="7359"/>
                  </a:lnTo>
                  <a:lnTo>
                    <a:pt x="8169" y="7826"/>
                  </a:lnTo>
                  <a:cubicBezTo>
                    <a:pt x="8084" y="9086"/>
                    <a:pt x="7047" y="10072"/>
                    <a:pt x="5786" y="10072"/>
                  </a:cubicBezTo>
                  <a:cubicBezTo>
                    <a:pt x="4526" y="10072"/>
                    <a:pt x="3489" y="9086"/>
                    <a:pt x="3402" y="7826"/>
                  </a:cubicBezTo>
                  <a:lnTo>
                    <a:pt x="3368" y="7359"/>
                  </a:lnTo>
                  <a:lnTo>
                    <a:pt x="3817" y="6375"/>
                  </a:lnTo>
                  <a:cubicBezTo>
                    <a:pt x="3973" y="6012"/>
                    <a:pt x="4058" y="5650"/>
                    <a:pt x="4058" y="5252"/>
                  </a:cubicBezTo>
                  <a:cubicBezTo>
                    <a:pt x="4058" y="5028"/>
                    <a:pt x="4146" y="4803"/>
                    <a:pt x="4318" y="4630"/>
                  </a:cubicBezTo>
                  <a:lnTo>
                    <a:pt x="4784" y="4164"/>
                  </a:lnTo>
                  <a:cubicBezTo>
                    <a:pt x="4802" y="4181"/>
                    <a:pt x="5147" y="4595"/>
                    <a:pt x="5786" y="4595"/>
                  </a:cubicBezTo>
                  <a:cubicBezTo>
                    <a:pt x="6149" y="4595"/>
                    <a:pt x="6495" y="4457"/>
                    <a:pt x="6753" y="4199"/>
                  </a:cubicBezTo>
                  <a:lnTo>
                    <a:pt x="6788" y="4164"/>
                  </a:lnTo>
                  <a:close/>
                  <a:moveTo>
                    <a:pt x="7013" y="10330"/>
                  </a:moveTo>
                  <a:lnTo>
                    <a:pt x="7013" y="10486"/>
                  </a:lnTo>
                  <a:cubicBezTo>
                    <a:pt x="7013" y="10848"/>
                    <a:pt x="7168" y="11194"/>
                    <a:pt x="7427" y="11453"/>
                  </a:cubicBezTo>
                  <a:cubicBezTo>
                    <a:pt x="7255" y="12006"/>
                    <a:pt x="6857" y="12455"/>
                    <a:pt x="6356" y="12714"/>
                  </a:cubicBezTo>
                  <a:lnTo>
                    <a:pt x="5786" y="12990"/>
                  </a:lnTo>
                  <a:lnTo>
                    <a:pt x="5216" y="12714"/>
                  </a:lnTo>
                  <a:cubicBezTo>
                    <a:pt x="4715" y="12455"/>
                    <a:pt x="4318" y="12006"/>
                    <a:pt x="4146" y="11453"/>
                  </a:cubicBezTo>
                  <a:cubicBezTo>
                    <a:pt x="4404" y="11194"/>
                    <a:pt x="4560" y="10848"/>
                    <a:pt x="4560" y="10486"/>
                  </a:cubicBezTo>
                  <a:lnTo>
                    <a:pt x="4560" y="10330"/>
                  </a:lnTo>
                  <a:cubicBezTo>
                    <a:pt x="4948" y="10512"/>
                    <a:pt x="5367" y="10603"/>
                    <a:pt x="5786" y="10603"/>
                  </a:cubicBezTo>
                  <a:cubicBezTo>
                    <a:pt x="6205" y="10603"/>
                    <a:pt x="6624" y="10512"/>
                    <a:pt x="7013" y="10330"/>
                  </a:cubicBezTo>
                  <a:close/>
                  <a:moveTo>
                    <a:pt x="2004" y="17585"/>
                  </a:moveTo>
                  <a:lnTo>
                    <a:pt x="2004" y="18034"/>
                  </a:lnTo>
                  <a:lnTo>
                    <a:pt x="553" y="18034"/>
                  </a:lnTo>
                  <a:lnTo>
                    <a:pt x="553" y="17585"/>
                  </a:lnTo>
                  <a:close/>
                  <a:moveTo>
                    <a:pt x="11020" y="17585"/>
                  </a:moveTo>
                  <a:lnTo>
                    <a:pt x="11020" y="18034"/>
                  </a:lnTo>
                  <a:lnTo>
                    <a:pt x="9569" y="18034"/>
                  </a:lnTo>
                  <a:lnTo>
                    <a:pt x="9569" y="17585"/>
                  </a:lnTo>
                  <a:close/>
                  <a:moveTo>
                    <a:pt x="15027" y="11557"/>
                  </a:moveTo>
                  <a:lnTo>
                    <a:pt x="15027" y="12559"/>
                  </a:lnTo>
                  <a:cubicBezTo>
                    <a:pt x="15027" y="12817"/>
                    <a:pt x="14820" y="13025"/>
                    <a:pt x="14578" y="13025"/>
                  </a:cubicBezTo>
                  <a:lnTo>
                    <a:pt x="13749" y="13025"/>
                  </a:lnTo>
                  <a:cubicBezTo>
                    <a:pt x="13351" y="13025"/>
                    <a:pt x="13024" y="13353"/>
                    <a:pt x="13024" y="13750"/>
                  </a:cubicBezTo>
                  <a:lnTo>
                    <a:pt x="13024" y="18034"/>
                  </a:lnTo>
                  <a:lnTo>
                    <a:pt x="11624" y="18034"/>
                  </a:lnTo>
                  <a:lnTo>
                    <a:pt x="12453" y="12990"/>
                  </a:lnTo>
                  <a:cubicBezTo>
                    <a:pt x="12506" y="12748"/>
                    <a:pt x="12713" y="12559"/>
                    <a:pt x="12971" y="12559"/>
                  </a:cubicBezTo>
                  <a:lnTo>
                    <a:pt x="14111" y="12559"/>
                  </a:lnTo>
                  <a:cubicBezTo>
                    <a:pt x="14371" y="12559"/>
                    <a:pt x="14578" y="12352"/>
                    <a:pt x="14578" y="12092"/>
                  </a:cubicBezTo>
                  <a:lnTo>
                    <a:pt x="14578" y="11919"/>
                  </a:lnTo>
                  <a:cubicBezTo>
                    <a:pt x="14578" y="11730"/>
                    <a:pt x="14733" y="11557"/>
                    <a:pt x="14924" y="11557"/>
                  </a:cubicBezTo>
                  <a:close/>
                  <a:moveTo>
                    <a:pt x="5786" y="1"/>
                  </a:moveTo>
                  <a:cubicBezTo>
                    <a:pt x="5095" y="1"/>
                    <a:pt x="4438" y="312"/>
                    <a:pt x="4007" y="848"/>
                  </a:cubicBezTo>
                  <a:cubicBezTo>
                    <a:pt x="3938" y="934"/>
                    <a:pt x="3835" y="1003"/>
                    <a:pt x="3713" y="1003"/>
                  </a:cubicBezTo>
                  <a:lnTo>
                    <a:pt x="3644" y="1003"/>
                  </a:lnTo>
                  <a:cubicBezTo>
                    <a:pt x="2780" y="1072"/>
                    <a:pt x="2073" y="1781"/>
                    <a:pt x="2020" y="2644"/>
                  </a:cubicBezTo>
                  <a:lnTo>
                    <a:pt x="2020" y="2695"/>
                  </a:lnTo>
                  <a:cubicBezTo>
                    <a:pt x="2004" y="2817"/>
                    <a:pt x="1951" y="2937"/>
                    <a:pt x="1848" y="3024"/>
                  </a:cubicBezTo>
                  <a:cubicBezTo>
                    <a:pt x="1364" y="3421"/>
                    <a:pt x="1071" y="4008"/>
                    <a:pt x="1036" y="4630"/>
                  </a:cubicBezTo>
                  <a:cubicBezTo>
                    <a:pt x="1018" y="4786"/>
                    <a:pt x="1140" y="4924"/>
                    <a:pt x="1295" y="4924"/>
                  </a:cubicBezTo>
                  <a:cubicBezTo>
                    <a:pt x="1303" y="4925"/>
                    <a:pt x="1312" y="4926"/>
                    <a:pt x="1321" y="4926"/>
                  </a:cubicBezTo>
                  <a:cubicBezTo>
                    <a:pt x="1450" y="4926"/>
                    <a:pt x="1571" y="4811"/>
                    <a:pt x="1571" y="4664"/>
                  </a:cubicBezTo>
                  <a:cubicBezTo>
                    <a:pt x="1606" y="4199"/>
                    <a:pt x="1831" y="3750"/>
                    <a:pt x="2211" y="3439"/>
                  </a:cubicBezTo>
                  <a:cubicBezTo>
                    <a:pt x="2418" y="3266"/>
                    <a:pt x="2556" y="3006"/>
                    <a:pt x="2556" y="2713"/>
                  </a:cubicBezTo>
                  <a:lnTo>
                    <a:pt x="2556" y="2679"/>
                  </a:lnTo>
                  <a:cubicBezTo>
                    <a:pt x="2608" y="2074"/>
                    <a:pt x="3109" y="1573"/>
                    <a:pt x="3731" y="1539"/>
                  </a:cubicBezTo>
                  <a:cubicBezTo>
                    <a:pt x="4007" y="1539"/>
                    <a:pt x="4266" y="1401"/>
                    <a:pt x="4438" y="1193"/>
                  </a:cubicBezTo>
                  <a:cubicBezTo>
                    <a:pt x="4767" y="779"/>
                    <a:pt x="5251" y="537"/>
                    <a:pt x="5786" y="537"/>
                  </a:cubicBezTo>
                  <a:cubicBezTo>
                    <a:pt x="6304" y="537"/>
                    <a:pt x="6806" y="779"/>
                    <a:pt x="7133" y="1175"/>
                  </a:cubicBezTo>
                  <a:cubicBezTo>
                    <a:pt x="7306" y="1401"/>
                    <a:pt x="7566" y="1539"/>
                    <a:pt x="7842" y="1539"/>
                  </a:cubicBezTo>
                  <a:cubicBezTo>
                    <a:pt x="8464" y="1573"/>
                    <a:pt x="8964" y="2057"/>
                    <a:pt x="9016" y="2661"/>
                  </a:cubicBezTo>
                  <a:lnTo>
                    <a:pt x="9016" y="2713"/>
                  </a:lnTo>
                  <a:cubicBezTo>
                    <a:pt x="9016" y="3006"/>
                    <a:pt x="9155" y="3266"/>
                    <a:pt x="9362" y="3439"/>
                  </a:cubicBezTo>
                  <a:cubicBezTo>
                    <a:pt x="10069" y="4026"/>
                    <a:pt x="10191" y="5028"/>
                    <a:pt x="9707" y="5753"/>
                  </a:cubicBezTo>
                  <a:cubicBezTo>
                    <a:pt x="9535" y="5632"/>
                    <a:pt x="9344" y="5563"/>
                    <a:pt x="9120" y="5563"/>
                  </a:cubicBezTo>
                  <a:lnTo>
                    <a:pt x="9016" y="5563"/>
                  </a:lnTo>
                  <a:cubicBezTo>
                    <a:pt x="8636" y="5563"/>
                    <a:pt x="8326" y="5839"/>
                    <a:pt x="8273" y="6202"/>
                  </a:cubicBezTo>
                  <a:lnTo>
                    <a:pt x="8256" y="6150"/>
                  </a:lnTo>
                  <a:cubicBezTo>
                    <a:pt x="8135" y="5857"/>
                    <a:pt x="8066" y="5563"/>
                    <a:pt x="8066" y="5252"/>
                  </a:cubicBezTo>
                  <a:cubicBezTo>
                    <a:pt x="8066" y="4872"/>
                    <a:pt x="7911" y="4510"/>
                    <a:pt x="7651" y="4250"/>
                  </a:cubicBezTo>
                  <a:lnTo>
                    <a:pt x="7099" y="3697"/>
                  </a:lnTo>
                  <a:cubicBezTo>
                    <a:pt x="7012" y="3611"/>
                    <a:pt x="6900" y="3568"/>
                    <a:pt x="6788" y="3568"/>
                  </a:cubicBezTo>
                  <a:cubicBezTo>
                    <a:pt x="6675" y="3568"/>
                    <a:pt x="6563" y="3611"/>
                    <a:pt x="6477" y="3697"/>
                  </a:cubicBezTo>
                  <a:lnTo>
                    <a:pt x="6373" y="3801"/>
                  </a:lnTo>
                  <a:cubicBezTo>
                    <a:pt x="6209" y="3965"/>
                    <a:pt x="5998" y="4048"/>
                    <a:pt x="5786" y="4048"/>
                  </a:cubicBezTo>
                  <a:cubicBezTo>
                    <a:pt x="5575" y="4048"/>
                    <a:pt x="5363" y="3965"/>
                    <a:pt x="5198" y="3801"/>
                  </a:cubicBezTo>
                  <a:lnTo>
                    <a:pt x="5095" y="3697"/>
                  </a:lnTo>
                  <a:cubicBezTo>
                    <a:pt x="5008" y="3611"/>
                    <a:pt x="4896" y="3568"/>
                    <a:pt x="4784" y="3568"/>
                  </a:cubicBezTo>
                  <a:cubicBezTo>
                    <a:pt x="4672" y="3568"/>
                    <a:pt x="4559" y="3611"/>
                    <a:pt x="4473" y="3697"/>
                  </a:cubicBezTo>
                  <a:lnTo>
                    <a:pt x="3920" y="4250"/>
                  </a:lnTo>
                  <a:cubicBezTo>
                    <a:pt x="3662" y="4510"/>
                    <a:pt x="3506" y="4872"/>
                    <a:pt x="3506" y="5252"/>
                  </a:cubicBezTo>
                  <a:cubicBezTo>
                    <a:pt x="3506" y="5563"/>
                    <a:pt x="3437" y="5874"/>
                    <a:pt x="3316" y="6150"/>
                  </a:cubicBezTo>
                  <a:lnTo>
                    <a:pt x="3298" y="6202"/>
                  </a:lnTo>
                  <a:cubicBezTo>
                    <a:pt x="3247" y="5839"/>
                    <a:pt x="2936" y="5563"/>
                    <a:pt x="2556" y="5563"/>
                  </a:cubicBezTo>
                  <a:lnTo>
                    <a:pt x="2453" y="5563"/>
                  </a:lnTo>
                  <a:cubicBezTo>
                    <a:pt x="2228" y="5563"/>
                    <a:pt x="2038" y="5632"/>
                    <a:pt x="1866" y="5753"/>
                  </a:cubicBezTo>
                  <a:cubicBezTo>
                    <a:pt x="1866" y="5735"/>
                    <a:pt x="1848" y="5735"/>
                    <a:pt x="1848" y="5719"/>
                  </a:cubicBezTo>
                  <a:cubicBezTo>
                    <a:pt x="1791" y="5639"/>
                    <a:pt x="1704" y="5589"/>
                    <a:pt x="1612" y="5589"/>
                  </a:cubicBezTo>
                  <a:cubicBezTo>
                    <a:pt x="1564" y="5589"/>
                    <a:pt x="1515" y="5603"/>
                    <a:pt x="1468" y="5632"/>
                  </a:cubicBezTo>
                  <a:cubicBezTo>
                    <a:pt x="1347" y="5719"/>
                    <a:pt x="1313" y="5892"/>
                    <a:pt x="1398" y="6012"/>
                  </a:cubicBezTo>
                  <a:cubicBezTo>
                    <a:pt x="1433" y="6081"/>
                    <a:pt x="1486" y="6150"/>
                    <a:pt x="1555" y="6219"/>
                  </a:cubicBezTo>
                  <a:cubicBezTo>
                    <a:pt x="1520" y="6306"/>
                    <a:pt x="1502" y="6410"/>
                    <a:pt x="1502" y="6495"/>
                  </a:cubicBezTo>
                  <a:cubicBezTo>
                    <a:pt x="1502" y="7308"/>
                    <a:pt x="2107" y="7981"/>
                    <a:pt x="2884" y="8085"/>
                  </a:cubicBezTo>
                  <a:cubicBezTo>
                    <a:pt x="2988" y="8862"/>
                    <a:pt x="3420" y="9553"/>
                    <a:pt x="4007" y="10002"/>
                  </a:cubicBezTo>
                  <a:lnTo>
                    <a:pt x="4007" y="10486"/>
                  </a:lnTo>
                  <a:cubicBezTo>
                    <a:pt x="4007" y="10848"/>
                    <a:pt x="3766" y="11194"/>
                    <a:pt x="3386" y="11281"/>
                  </a:cubicBezTo>
                  <a:lnTo>
                    <a:pt x="1727" y="11695"/>
                  </a:lnTo>
                  <a:cubicBezTo>
                    <a:pt x="708" y="11954"/>
                    <a:pt x="0" y="12870"/>
                    <a:pt x="0" y="13906"/>
                  </a:cubicBezTo>
                  <a:lnTo>
                    <a:pt x="0" y="15443"/>
                  </a:lnTo>
                  <a:cubicBezTo>
                    <a:pt x="0" y="15581"/>
                    <a:pt x="120" y="15702"/>
                    <a:pt x="276" y="15702"/>
                  </a:cubicBezTo>
                  <a:cubicBezTo>
                    <a:pt x="431" y="15702"/>
                    <a:pt x="553" y="15581"/>
                    <a:pt x="553" y="15443"/>
                  </a:cubicBezTo>
                  <a:lnTo>
                    <a:pt x="553" y="13906"/>
                  </a:lnTo>
                  <a:cubicBezTo>
                    <a:pt x="553" y="13112"/>
                    <a:pt x="1088" y="12421"/>
                    <a:pt x="1866" y="12230"/>
                  </a:cubicBezTo>
                  <a:lnTo>
                    <a:pt x="3506" y="11815"/>
                  </a:lnTo>
                  <a:cubicBezTo>
                    <a:pt x="3575" y="11799"/>
                    <a:pt x="3627" y="11781"/>
                    <a:pt x="3678" y="11764"/>
                  </a:cubicBezTo>
                  <a:cubicBezTo>
                    <a:pt x="3920" y="12386"/>
                    <a:pt x="4369" y="12886"/>
                    <a:pt x="4975" y="13197"/>
                  </a:cubicBezTo>
                  <a:lnTo>
                    <a:pt x="5631" y="13526"/>
                  </a:lnTo>
                  <a:cubicBezTo>
                    <a:pt x="5683" y="13552"/>
                    <a:pt x="5735" y="13564"/>
                    <a:pt x="5786" y="13564"/>
                  </a:cubicBezTo>
                  <a:cubicBezTo>
                    <a:pt x="5838" y="13564"/>
                    <a:pt x="5890" y="13552"/>
                    <a:pt x="5942" y="13526"/>
                  </a:cubicBezTo>
                  <a:lnTo>
                    <a:pt x="6598" y="13197"/>
                  </a:lnTo>
                  <a:cubicBezTo>
                    <a:pt x="7202" y="12886"/>
                    <a:pt x="7651" y="12386"/>
                    <a:pt x="7893" y="11764"/>
                  </a:cubicBezTo>
                  <a:cubicBezTo>
                    <a:pt x="7946" y="11781"/>
                    <a:pt x="7997" y="11799"/>
                    <a:pt x="8066" y="11815"/>
                  </a:cubicBezTo>
                  <a:lnTo>
                    <a:pt x="9707" y="12230"/>
                  </a:lnTo>
                  <a:cubicBezTo>
                    <a:pt x="10484" y="12421"/>
                    <a:pt x="11020" y="13112"/>
                    <a:pt x="11020" y="13906"/>
                  </a:cubicBezTo>
                  <a:lnTo>
                    <a:pt x="11020" y="17032"/>
                  </a:lnTo>
                  <a:lnTo>
                    <a:pt x="9569" y="17032"/>
                  </a:lnTo>
                  <a:lnTo>
                    <a:pt x="9569" y="15339"/>
                  </a:lnTo>
                  <a:cubicBezTo>
                    <a:pt x="9569" y="15201"/>
                    <a:pt x="9448" y="15081"/>
                    <a:pt x="9293" y="15081"/>
                  </a:cubicBezTo>
                  <a:cubicBezTo>
                    <a:pt x="9137" y="15081"/>
                    <a:pt x="9016" y="15201"/>
                    <a:pt x="9016" y="15339"/>
                  </a:cubicBezTo>
                  <a:lnTo>
                    <a:pt x="9016" y="18034"/>
                  </a:lnTo>
                  <a:lnTo>
                    <a:pt x="2556" y="18034"/>
                  </a:lnTo>
                  <a:lnTo>
                    <a:pt x="2556" y="15339"/>
                  </a:lnTo>
                  <a:cubicBezTo>
                    <a:pt x="2556" y="15201"/>
                    <a:pt x="2435" y="15081"/>
                    <a:pt x="2280" y="15081"/>
                  </a:cubicBezTo>
                  <a:cubicBezTo>
                    <a:pt x="2124" y="15081"/>
                    <a:pt x="2004" y="15201"/>
                    <a:pt x="2004" y="15339"/>
                  </a:cubicBezTo>
                  <a:lnTo>
                    <a:pt x="2004" y="17032"/>
                  </a:lnTo>
                  <a:lnTo>
                    <a:pt x="553" y="17032"/>
                  </a:lnTo>
                  <a:lnTo>
                    <a:pt x="553" y="16704"/>
                  </a:lnTo>
                  <a:cubicBezTo>
                    <a:pt x="553" y="16548"/>
                    <a:pt x="431" y="16428"/>
                    <a:pt x="276" y="16428"/>
                  </a:cubicBezTo>
                  <a:cubicBezTo>
                    <a:pt x="120" y="16428"/>
                    <a:pt x="0" y="16548"/>
                    <a:pt x="0" y="16704"/>
                  </a:cubicBezTo>
                  <a:lnTo>
                    <a:pt x="0" y="18259"/>
                  </a:lnTo>
                  <a:cubicBezTo>
                    <a:pt x="0" y="18432"/>
                    <a:pt x="138" y="18586"/>
                    <a:pt x="311" y="18586"/>
                  </a:cubicBezTo>
                  <a:lnTo>
                    <a:pt x="13266" y="18586"/>
                  </a:lnTo>
                  <a:cubicBezTo>
                    <a:pt x="13438" y="18586"/>
                    <a:pt x="13576" y="18432"/>
                    <a:pt x="13576" y="18259"/>
                  </a:cubicBezTo>
                  <a:lnTo>
                    <a:pt x="13576" y="13750"/>
                  </a:lnTo>
                  <a:cubicBezTo>
                    <a:pt x="13576" y="13646"/>
                    <a:pt x="13662" y="13561"/>
                    <a:pt x="13749" y="13561"/>
                  </a:cubicBezTo>
                  <a:lnTo>
                    <a:pt x="14578" y="13561"/>
                  </a:lnTo>
                  <a:cubicBezTo>
                    <a:pt x="15131" y="13561"/>
                    <a:pt x="15580" y="13112"/>
                    <a:pt x="15580" y="12559"/>
                  </a:cubicBezTo>
                  <a:lnTo>
                    <a:pt x="15580" y="11366"/>
                  </a:lnTo>
                  <a:cubicBezTo>
                    <a:pt x="15580" y="11177"/>
                    <a:pt x="15424" y="11021"/>
                    <a:pt x="15235" y="11021"/>
                  </a:cubicBezTo>
                  <a:lnTo>
                    <a:pt x="15079" y="11021"/>
                  </a:lnTo>
                  <a:lnTo>
                    <a:pt x="15079" y="9519"/>
                  </a:lnTo>
                  <a:cubicBezTo>
                    <a:pt x="15079" y="9242"/>
                    <a:pt x="14855" y="9017"/>
                    <a:pt x="14578" y="9017"/>
                  </a:cubicBezTo>
                  <a:lnTo>
                    <a:pt x="12039" y="9017"/>
                  </a:lnTo>
                  <a:cubicBezTo>
                    <a:pt x="11746" y="9017"/>
                    <a:pt x="11520" y="9242"/>
                    <a:pt x="11520" y="9519"/>
                  </a:cubicBezTo>
                  <a:lnTo>
                    <a:pt x="11520" y="10537"/>
                  </a:lnTo>
                  <a:cubicBezTo>
                    <a:pt x="11520" y="10675"/>
                    <a:pt x="11642" y="10814"/>
                    <a:pt x="11797" y="10814"/>
                  </a:cubicBezTo>
                  <a:cubicBezTo>
                    <a:pt x="11953" y="10814"/>
                    <a:pt x="12073" y="10675"/>
                    <a:pt x="12073" y="10537"/>
                  </a:cubicBezTo>
                  <a:lnTo>
                    <a:pt x="12073" y="9553"/>
                  </a:lnTo>
                  <a:lnTo>
                    <a:pt x="14526" y="9553"/>
                  </a:lnTo>
                  <a:lnTo>
                    <a:pt x="14526" y="11108"/>
                  </a:lnTo>
                  <a:cubicBezTo>
                    <a:pt x="14233" y="11263"/>
                    <a:pt x="14026" y="11557"/>
                    <a:pt x="14026" y="11919"/>
                  </a:cubicBezTo>
                  <a:lnTo>
                    <a:pt x="14026" y="12023"/>
                  </a:lnTo>
                  <a:lnTo>
                    <a:pt x="12073" y="12023"/>
                  </a:lnTo>
                  <a:lnTo>
                    <a:pt x="12073" y="11799"/>
                  </a:lnTo>
                  <a:cubicBezTo>
                    <a:pt x="12073" y="11661"/>
                    <a:pt x="11953" y="11539"/>
                    <a:pt x="11797" y="11539"/>
                  </a:cubicBezTo>
                  <a:cubicBezTo>
                    <a:pt x="11642" y="11539"/>
                    <a:pt x="11520" y="11661"/>
                    <a:pt x="11520" y="11799"/>
                  </a:cubicBezTo>
                  <a:lnTo>
                    <a:pt x="11520" y="12057"/>
                  </a:lnTo>
                  <a:cubicBezTo>
                    <a:pt x="11520" y="12334"/>
                    <a:pt x="11746" y="12559"/>
                    <a:pt x="12039" y="12559"/>
                  </a:cubicBezTo>
                  <a:cubicBezTo>
                    <a:pt x="11987" y="12662"/>
                    <a:pt x="11935" y="12783"/>
                    <a:pt x="11918" y="12904"/>
                  </a:cubicBezTo>
                  <a:lnTo>
                    <a:pt x="11573" y="15012"/>
                  </a:lnTo>
                  <a:lnTo>
                    <a:pt x="11573" y="13906"/>
                  </a:lnTo>
                  <a:cubicBezTo>
                    <a:pt x="11573" y="12870"/>
                    <a:pt x="10864" y="11954"/>
                    <a:pt x="9846" y="11695"/>
                  </a:cubicBezTo>
                  <a:lnTo>
                    <a:pt x="8187" y="11281"/>
                  </a:lnTo>
                  <a:cubicBezTo>
                    <a:pt x="7807" y="11194"/>
                    <a:pt x="7566" y="10848"/>
                    <a:pt x="7566" y="10486"/>
                  </a:cubicBezTo>
                  <a:lnTo>
                    <a:pt x="7566" y="10002"/>
                  </a:lnTo>
                  <a:cubicBezTo>
                    <a:pt x="8153" y="9553"/>
                    <a:pt x="8584" y="8862"/>
                    <a:pt x="8688" y="8085"/>
                  </a:cubicBezTo>
                  <a:cubicBezTo>
                    <a:pt x="9466" y="7981"/>
                    <a:pt x="10069" y="7308"/>
                    <a:pt x="10069" y="6495"/>
                  </a:cubicBezTo>
                  <a:cubicBezTo>
                    <a:pt x="10069" y="6410"/>
                    <a:pt x="10053" y="6306"/>
                    <a:pt x="10018" y="6219"/>
                  </a:cubicBezTo>
                  <a:cubicBezTo>
                    <a:pt x="10364" y="5822"/>
                    <a:pt x="10553" y="5304"/>
                    <a:pt x="10553" y="4786"/>
                  </a:cubicBezTo>
                  <a:cubicBezTo>
                    <a:pt x="10553" y="4095"/>
                    <a:pt x="10242" y="3455"/>
                    <a:pt x="9707" y="3024"/>
                  </a:cubicBezTo>
                  <a:cubicBezTo>
                    <a:pt x="9620" y="2937"/>
                    <a:pt x="9569" y="2817"/>
                    <a:pt x="9551" y="2695"/>
                  </a:cubicBezTo>
                  <a:lnTo>
                    <a:pt x="9551" y="2626"/>
                  </a:lnTo>
                  <a:cubicBezTo>
                    <a:pt x="9482" y="1746"/>
                    <a:pt x="8757" y="1037"/>
                    <a:pt x="7876" y="1003"/>
                  </a:cubicBezTo>
                  <a:cubicBezTo>
                    <a:pt x="7755" y="986"/>
                    <a:pt x="7635" y="934"/>
                    <a:pt x="7548" y="848"/>
                  </a:cubicBezTo>
                  <a:cubicBezTo>
                    <a:pt x="7116" y="295"/>
                    <a:pt x="6477" y="1"/>
                    <a:pt x="5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886075" y="3686300"/>
              <a:ext cx="77750" cy="34800"/>
            </a:xfrm>
            <a:custGeom>
              <a:rect b="b" l="l" r="r" t="t"/>
              <a:pathLst>
                <a:path extrusionOk="0" h="1392" w="3110">
                  <a:moveTo>
                    <a:pt x="2790" y="0"/>
                  </a:moveTo>
                  <a:cubicBezTo>
                    <a:pt x="2688" y="0"/>
                    <a:pt x="2595" y="64"/>
                    <a:pt x="2557" y="166"/>
                  </a:cubicBezTo>
                  <a:cubicBezTo>
                    <a:pt x="2384" y="580"/>
                    <a:pt x="1987" y="839"/>
                    <a:pt x="1555" y="839"/>
                  </a:cubicBezTo>
                  <a:cubicBezTo>
                    <a:pt x="1124" y="839"/>
                    <a:pt x="726" y="580"/>
                    <a:pt x="571" y="182"/>
                  </a:cubicBezTo>
                  <a:cubicBezTo>
                    <a:pt x="519" y="66"/>
                    <a:pt x="419" y="8"/>
                    <a:pt x="313" y="8"/>
                  </a:cubicBezTo>
                  <a:cubicBezTo>
                    <a:pt x="278" y="8"/>
                    <a:pt x="242" y="14"/>
                    <a:pt x="207" y="27"/>
                  </a:cubicBezTo>
                  <a:cubicBezTo>
                    <a:pt x="69" y="79"/>
                    <a:pt x="0" y="235"/>
                    <a:pt x="53" y="389"/>
                  </a:cubicBezTo>
                  <a:cubicBezTo>
                    <a:pt x="311" y="995"/>
                    <a:pt x="898" y="1391"/>
                    <a:pt x="1555" y="1391"/>
                  </a:cubicBezTo>
                  <a:cubicBezTo>
                    <a:pt x="2211" y="1391"/>
                    <a:pt x="2798" y="995"/>
                    <a:pt x="3058" y="373"/>
                  </a:cubicBezTo>
                  <a:cubicBezTo>
                    <a:pt x="3109" y="235"/>
                    <a:pt x="3040" y="79"/>
                    <a:pt x="2902" y="27"/>
                  </a:cubicBezTo>
                  <a:cubicBezTo>
                    <a:pt x="2865" y="9"/>
                    <a:pt x="2827" y="0"/>
                    <a:pt x="2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105875" y="3663200"/>
              <a:ext cx="13850" cy="25525"/>
            </a:xfrm>
            <a:custGeom>
              <a:rect b="b" l="l" r="r" t="t"/>
              <a:pathLst>
                <a:path extrusionOk="0" h="1021" w="554">
                  <a:moveTo>
                    <a:pt x="277" y="1"/>
                  </a:moveTo>
                  <a:cubicBezTo>
                    <a:pt x="121" y="1"/>
                    <a:pt x="1" y="122"/>
                    <a:pt x="1" y="260"/>
                  </a:cubicBezTo>
                  <a:lnTo>
                    <a:pt x="1" y="761"/>
                  </a:lnTo>
                  <a:cubicBezTo>
                    <a:pt x="1" y="899"/>
                    <a:pt x="121" y="1020"/>
                    <a:pt x="277" y="1020"/>
                  </a:cubicBezTo>
                  <a:cubicBezTo>
                    <a:pt x="432" y="1020"/>
                    <a:pt x="553" y="899"/>
                    <a:pt x="553" y="761"/>
                  </a:cubicBezTo>
                  <a:lnTo>
                    <a:pt x="553" y="260"/>
                  </a:lnTo>
                  <a:cubicBezTo>
                    <a:pt x="553" y="122"/>
                    <a:pt x="432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067425" y="3673150"/>
              <a:ext cx="21625" cy="24200"/>
            </a:xfrm>
            <a:custGeom>
              <a:rect b="b" l="l" r="r" t="t"/>
              <a:pathLst>
                <a:path extrusionOk="0" h="968" w="865">
                  <a:moveTo>
                    <a:pt x="314" y="1"/>
                  </a:moveTo>
                  <a:cubicBezTo>
                    <a:pt x="268" y="1"/>
                    <a:pt x="220" y="12"/>
                    <a:pt x="174" y="35"/>
                  </a:cubicBezTo>
                  <a:cubicBezTo>
                    <a:pt x="53" y="104"/>
                    <a:pt x="1" y="277"/>
                    <a:pt x="70" y="415"/>
                  </a:cubicBezTo>
                  <a:lnTo>
                    <a:pt x="330" y="830"/>
                  </a:lnTo>
                  <a:cubicBezTo>
                    <a:pt x="376" y="922"/>
                    <a:pt x="468" y="968"/>
                    <a:pt x="560" y="968"/>
                  </a:cubicBezTo>
                  <a:cubicBezTo>
                    <a:pt x="606" y="968"/>
                    <a:pt x="652" y="956"/>
                    <a:pt x="692" y="933"/>
                  </a:cubicBezTo>
                  <a:cubicBezTo>
                    <a:pt x="830" y="846"/>
                    <a:pt x="864" y="692"/>
                    <a:pt x="795" y="553"/>
                  </a:cubicBezTo>
                  <a:lnTo>
                    <a:pt x="554" y="139"/>
                  </a:lnTo>
                  <a:cubicBezTo>
                    <a:pt x="496" y="47"/>
                    <a:pt x="408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136525" y="3673150"/>
              <a:ext cx="21625" cy="24200"/>
            </a:xfrm>
            <a:custGeom>
              <a:rect b="b" l="l" r="r" t="t"/>
              <a:pathLst>
                <a:path extrusionOk="0" h="968" w="865">
                  <a:moveTo>
                    <a:pt x="559" y="1"/>
                  </a:moveTo>
                  <a:cubicBezTo>
                    <a:pt x="467" y="1"/>
                    <a:pt x="375" y="47"/>
                    <a:pt x="329" y="139"/>
                  </a:cubicBezTo>
                  <a:lnTo>
                    <a:pt x="70" y="553"/>
                  </a:lnTo>
                  <a:cubicBezTo>
                    <a:pt x="0" y="692"/>
                    <a:pt x="53" y="846"/>
                    <a:pt x="173" y="933"/>
                  </a:cubicBezTo>
                  <a:cubicBezTo>
                    <a:pt x="219" y="956"/>
                    <a:pt x="267" y="968"/>
                    <a:pt x="314" y="968"/>
                  </a:cubicBezTo>
                  <a:cubicBezTo>
                    <a:pt x="408" y="968"/>
                    <a:pt x="496" y="922"/>
                    <a:pt x="553" y="830"/>
                  </a:cubicBezTo>
                  <a:lnTo>
                    <a:pt x="795" y="415"/>
                  </a:lnTo>
                  <a:cubicBezTo>
                    <a:pt x="864" y="277"/>
                    <a:pt x="830" y="104"/>
                    <a:pt x="691" y="35"/>
                  </a:cubicBezTo>
                  <a:cubicBezTo>
                    <a:pt x="651" y="12"/>
                    <a:pt x="605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26"/>
          <p:cNvSpPr txBox="1"/>
          <p:nvPr/>
        </p:nvSpPr>
        <p:spPr>
          <a:xfrm>
            <a:off x="1845225" y="2000650"/>
            <a:ext cx="1898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la plus petite planète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26"/>
          <p:cNvSpPr txBox="1"/>
          <p:nvPr/>
        </p:nvSpPr>
        <p:spPr>
          <a:xfrm>
            <a:off x="1845225" y="1580575"/>
            <a:ext cx="1898100" cy="45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Nick Bowman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26"/>
          <p:cNvSpPr txBox="1"/>
          <p:nvPr/>
        </p:nvSpPr>
        <p:spPr>
          <a:xfrm>
            <a:off x="4418350" y="1532525"/>
            <a:ext cx="36987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“Saturne est une géante gazeuse et possède plusieurs anneaux. Elle est composée principalement d'hydrogène et d'hélium. Elle a été nommée d'après le dieu romain de la richesse et de l'agriculture”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26"/>
          <p:cNvSpPr txBox="1"/>
          <p:nvPr/>
        </p:nvSpPr>
        <p:spPr>
          <a:xfrm>
            <a:off x="1845225" y="1017725"/>
            <a:ext cx="6271800" cy="45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L’expérience client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5" name="Google Shape;615;p26"/>
          <p:cNvCxnSpPr/>
          <p:nvPr/>
        </p:nvCxnSpPr>
        <p:spPr>
          <a:xfrm>
            <a:off x="4146100" y="1587800"/>
            <a:ext cx="0" cy="997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6" name="Google Shape;616;p26"/>
          <p:cNvGrpSpPr/>
          <p:nvPr/>
        </p:nvGrpSpPr>
        <p:grpSpPr>
          <a:xfrm>
            <a:off x="802434" y="3510249"/>
            <a:ext cx="260762" cy="260808"/>
            <a:chOff x="1000850" y="1993800"/>
            <a:chExt cx="464650" cy="464650"/>
          </a:xfrm>
        </p:grpSpPr>
        <p:sp>
          <p:nvSpPr>
            <p:cNvPr id="617" name="Google Shape;617;p26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6"/>
          <p:cNvGrpSpPr/>
          <p:nvPr/>
        </p:nvGrpSpPr>
        <p:grpSpPr>
          <a:xfrm>
            <a:off x="802335" y="2724145"/>
            <a:ext cx="260762" cy="260808"/>
            <a:chOff x="2484575" y="1993800"/>
            <a:chExt cx="464650" cy="464650"/>
          </a:xfrm>
        </p:grpSpPr>
        <p:sp>
          <p:nvSpPr>
            <p:cNvPr id="622" name="Google Shape;622;p26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802335" y="3117210"/>
            <a:ext cx="260762" cy="260822"/>
            <a:chOff x="2484575" y="3486150"/>
            <a:chExt cx="464650" cy="464675"/>
          </a:xfrm>
        </p:grpSpPr>
        <p:sp>
          <p:nvSpPr>
            <p:cNvPr id="627" name="Google Shape;627;p26"/>
            <p:cNvSpPr/>
            <p:nvPr/>
          </p:nvSpPr>
          <p:spPr>
            <a:xfrm>
              <a:off x="2484575" y="3486150"/>
              <a:ext cx="464650" cy="464675"/>
            </a:xfrm>
            <a:custGeom>
              <a:rect b="b" l="l" r="r" t="t"/>
              <a:pathLst>
                <a:path extrusionOk="0" h="18587" w="18586">
                  <a:moveTo>
                    <a:pt x="9293" y="1"/>
                  </a:moveTo>
                  <a:cubicBezTo>
                    <a:pt x="7462" y="1"/>
                    <a:pt x="5684" y="537"/>
                    <a:pt x="4164" y="1539"/>
                  </a:cubicBezTo>
                  <a:cubicBezTo>
                    <a:pt x="4042" y="1624"/>
                    <a:pt x="4008" y="1797"/>
                    <a:pt x="4077" y="1919"/>
                  </a:cubicBezTo>
                  <a:cubicBezTo>
                    <a:pt x="4134" y="1998"/>
                    <a:pt x="4228" y="2040"/>
                    <a:pt x="4320" y="2040"/>
                  </a:cubicBezTo>
                  <a:cubicBezTo>
                    <a:pt x="4368" y="2040"/>
                    <a:pt x="4415" y="2028"/>
                    <a:pt x="4457" y="2004"/>
                  </a:cubicBezTo>
                  <a:cubicBezTo>
                    <a:pt x="5891" y="1037"/>
                    <a:pt x="7566" y="537"/>
                    <a:pt x="9293" y="537"/>
                  </a:cubicBezTo>
                  <a:cubicBezTo>
                    <a:pt x="14129" y="537"/>
                    <a:pt x="18051" y="4457"/>
                    <a:pt x="18051" y="9294"/>
                  </a:cubicBezTo>
                  <a:cubicBezTo>
                    <a:pt x="18051" y="14113"/>
                    <a:pt x="14129" y="18034"/>
                    <a:pt x="9293" y="18034"/>
                  </a:cubicBezTo>
                  <a:cubicBezTo>
                    <a:pt x="4475" y="18034"/>
                    <a:pt x="553" y="14113"/>
                    <a:pt x="553" y="9294"/>
                  </a:cubicBezTo>
                  <a:cubicBezTo>
                    <a:pt x="553" y="6790"/>
                    <a:pt x="1624" y="4406"/>
                    <a:pt x="3489" y="2748"/>
                  </a:cubicBezTo>
                  <a:cubicBezTo>
                    <a:pt x="3593" y="2644"/>
                    <a:pt x="3611" y="2472"/>
                    <a:pt x="3507" y="2368"/>
                  </a:cubicBezTo>
                  <a:cubicBezTo>
                    <a:pt x="3453" y="2305"/>
                    <a:pt x="3381" y="2274"/>
                    <a:pt x="3309" y="2274"/>
                  </a:cubicBezTo>
                  <a:cubicBezTo>
                    <a:pt x="3243" y="2274"/>
                    <a:pt x="3177" y="2300"/>
                    <a:pt x="3127" y="2350"/>
                  </a:cubicBezTo>
                  <a:cubicBezTo>
                    <a:pt x="1140" y="4112"/>
                    <a:pt x="0" y="6634"/>
                    <a:pt x="0" y="9294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9"/>
                    <a:pt x="6824" y="18586"/>
                    <a:pt x="9293" y="18586"/>
                  </a:cubicBezTo>
                  <a:cubicBezTo>
                    <a:pt x="11780" y="18586"/>
                    <a:pt x="14113" y="17619"/>
                    <a:pt x="15875" y="15857"/>
                  </a:cubicBezTo>
                  <a:cubicBezTo>
                    <a:pt x="17619" y="14095"/>
                    <a:pt x="18586" y="11764"/>
                    <a:pt x="18586" y="9294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1"/>
                    <a:pt x="9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697025" y="3586350"/>
              <a:ext cx="139525" cy="188725"/>
            </a:xfrm>
            <a:custGeom>
              <a:rect b="b" l="l" r="r" t="t"/>
              <a:pathLst>
                <a:path extrusionOk="0" h="7549" w="5581">
                  <a:moveTo>
                    <a:pt x="3524" y="536"/>
                  </a:move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7"/>
                    <a:pt x="3853" y="2160"/>
                    <a:pt x="4388" y="2211"/>
                  </a:cubicBezTo>
                  <a:cubicBezTo>
                    <a:pt x="4419" y="2213"/>
                    <a:pt x="4449" y="2214"/>
                    <a:pt x="4480" y="2214"/>
                  </a:cubicBezTo>
                  <a:cubicBezTo>
                    <a:pt x="4687" y="2214"/>
                    <a:pt x="4879" y="2161"/>
                    <a:pt x="5044" y="205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8"/>
                  </a:cubicBezTo>
                  <a:cubicBezTo>
                    <a:pt x="4302" y="4854"/>
                    <a:pt x="3939" y="5009"/>
                    <a:pt x="3524" y="5009"/>
                  </a:cubicBezTo>
                  <a:cubicBezTo>
                    <a:pt x="2730" y="4993"/>
                    <a:pt x="2073" y="4318"/>
                    <a:pt x="2073" y="3507"/>
                  </a:cubicBezTo>
                  <a:lnTo>
                    <a:pt x="2073" y="2056"/>
                  </a:lnTo>
                  <a:cubicBezTo>
                    <a:pt x="2073" y="1658"/>
                    <a:pt x="2246" y="1262"/>
                    <a:pt x="2522" y="967"/>
                  </a:cubicBezTo>
                  <a:cubicBezTo>
                    <a:pt x="2799" y="709"/>
                    <a:pt x="3144" y="553"/>
                    <a:pt x="3524" y="536"/>
                  </a:cubicBezTo>
                  <a:close/>
                  <a:moveTo>
                    <a:pt x="3559" y="0"/>
                  </a:moveTo>
                  <a:cubicBezTo>
                    <a:pt x="3024" y="0"/>
                    <a:pt x="2522" y="207"/>
                    <a:pt x="2142" y="587"/>
                  </a:cubicBezTo>
                  <a:cubicBezTo>
                    <a:pt x="1746" y="967"/>
                    <a:pt x="1538" y="1504"/>
                    <a:pt x="1538" y="2056"/>
                  </a:cubicBezTo>
                  <a:lnTo>
                    <a:pt x="1538" y="6287"/>
                  </a:lnTo>
                  <a:cubicBezTo>
                    <a:pt x="1538" y="6685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4"/>
                    <a:pt x="1" y="7289"/>
                  </a:cubicBezTo>
                  <a:cubicBezTo>
                    <a:pt x="1" y="7427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8"/>
                    <a:pt x="2073" y="6287"/>
                  </a:cubicBezTo>
                  <a:lnTo>
                    <a:pt x="2073" y="4889"/>
                  </a:lnTo>
                  <a:cubicBezTo>
                    <a:pt x="2453" y="5304"/>
                    <a:pt x="2971" y="5545"/>
                    <a:pt x="3559" y="5545"/>
                  </a:cubicBezTo>
                  <a:cubicBezTo>
                    <a:pt x="4095" y="5545"/>
                    <a:pt x="4595" y="5338"/>
                    <a:pt x="4975" y="4975"/>
                  </a:cubicBezTo>
                  <a:cubicBezTo>
                    <a:pt x="5373" y="4578"/>
                    <a:pt x="5580" y="4077"/>
                    <a:pt x="5580" y="3524"/>
                  </a:cubicBezTo>
                  <a:lnTo>
                    <a:pt x="5580" y="2022"/>
                  </a:lnTo>
                  <a:cubicBezTo>
                    <a:pt x="5580" y="1849"/>
                    <a:pt x="5562" y="1658"/>
                    <a:pt x="5511" y="1486"/>
                  </a:cubicBezTo>
                  <a:cubicBezTo>
                    <a:pt x="5477" y="1365"/>
                    <a:pt x="5373" y="1278"/>
                    <a:pt x="5251" y="1262"/>
                  </a:cubicBezTo>
                  <a:cubicBezTo>
                    <a:pt x="5236" y="1259"/>
                    <a:pt x="5220" y="1258"/>
                    <a:pt x="5205" y="1258"/>
                  </a:cubicBezTo>
                  <a:cubicBezTo>
                    <a:pt x="5101" y="1258"/>
                    <a:pt x="5003" y="1310"/>
                    <a:pt x="4959" y="1400"/>
                  </a:cubicBezTo>
                  <a:cubicBezTo>
                    <a:pt x="4846" y="1560"/>
                    <a:pt x="4676" y="1660"/>
                    <a:pt x="4487" y="1660"/>
                  </a:cubicBezTo>
                  <a:cubicBezTo>
                    <a:pt x="4471" y="1660"/>
                    <a:pt x="4456" y="1660"/>
                    <a:pt x="4440" y="1658"/>
                  </a:cubicBezTo>
                  <a:cubicBezTo>
                    <a:pt x="4164" y="1642"/>
                    <a:pt x="3939" y="1416"/>
                    <a:pt x="3922" y="1140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49"/>
                    <a:pt x="4319" y="311"/>
                  </a:cubicBezTo>
                  <a:cubicBezTo>
                    <a:pt x="4302" y="191"/>
                    <a:pt x="4215" y="104"/>
                    <a:pt x="4095" y="69"/>
                  </a:cubicBezTo>
                  <a:cubicBezTo>
                    <a:pt x="3922" y="18"/>
                    <a:pt x="3749" y="0"/>
                    <a:pt x="3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597300" y="3586350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38" y="0"/>
                  </a:moveTo>
                  <a:cubicBezTo>
                    <a:pt x="1502" y="0"/>
                    <a:pt x="1002" y="207"/>
                    <a:pt x="622" y="587"/>
                  </a:cubicBezTo>
                  <a:cubicBezTo>
                    <a:pt x="224" y="967"/>
                    <a:pt x="0" y="1504"/>
                    <a:pt x="0" y="2056"/>
                  </a:cubicBezTo>
                  <a:lnTo>
                    <a:pt x="0" y="3489"/>
                  </a:lnTo>
                  <a:cubicBezTo>
                    <a:pt x="0" y="4613"/>
                    <a:pt x="898" y="5527"/>
                    <a:pt x="2004" y="5545"/>
                  </a:cubicBezTo>
                  <a:cubicBezTo>
                    <a:pt x="2024" y="5546"/>
                    <a:pt x="2044" y="5546"/>
                    <a:pt x="2063" y="5546"/>
                  </a:cubicBezTo>
                  <a:cubicBezTo>
                    <a:pt x="2577" y="5546"/>
                    <a:pt x="3072" y="5341"/>
                    <a:pt x="3455" y="4975"/>
                  </a:cubicBezTo>
                  <a:cubicBezTo>
                    <a:pt x="3851" y="4578"/>
                    <a:pt x="4059" y="4077"/>
                    <a:pt x="4059" y="3524"/>
                  </a:cubicBezTo>
                  <a:lnTo>
                    <a:pt x="4059" y="3420"/>
                  </a:lnTo>
                  <a:cubicBezTo>
                    <a:pt x="4059" y="3265"/>
                    <a:pt x="3938" y="3144"/>
                    <a:pt x="3782" y="3144"/>
                  </a:cubicBezTo>
                  <a:cubicBezTo>
                    <a:pt x="3644" y="3144"/>
                    <a:pt x="3524" y="3265"/>
                    <a:pt x="3524" y="3420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8"/>
                  </a:cubicBezTo>
                  <a:cubicBezTo>
                    <a:pt x="2780" y="4854"/>
                    <a:pt x="2400" y="5009"/>
                    <a:pt x="2004" y="5009"/>
                  </a:cubicBezTo>
                  <a:cubicBezTo>
                    <a:pt x="1209" y="4993"/>
                    <a:pt x="553" y="4318"/>
                    <a:pt x="553" y="3489"/>
                  </a:cubicBezTo>
                  <a:lnTo>
                    <a:pt x="553" y="2056"/>
                  </a:lnTo>
                  <a:cubicBezTo>
                    <a:pt x="553" y="1658"/>
                    <a:pt x="726" y="1262"/>
                    <a:pt x="1002" y="967"/>
                  </a:cubicBezTo>
                  <a:cubicBezTo>
                    <a:pt x="1278" y="709"/>
                    <a:pt x="1624" y="553"/>
                    <a:pt x="2004" y="536"/>
                  </a:cubicBezTo>
                  <a:lnTo>
                    <a:pt x="2004" y="536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7"/>
                    <a:pt x="2331" y="2160"/>
                    <a:pt x="2867" y="2211"/>
                  </a:cubicBezTo>
                  <a:cubicBezTo>
                    <a:pt x="2896" y="2213"/>
                    <a:pt x="2925" y="2214"/>
                    <a:pt x="2953" y="2214"/>
                  </a:cubicBezTo>
                  <a:cubicBezTo>
                    <a:pt x="3149" y="2214"/>
                    <a:pt x="3343" y="2161"/>
                    <a:pt x="3524" y="2056"/>
                  </a:cubicBezTo>
                  <a:lnTo>
                    <a:pt x="3524" y="2142"/>
                  </a:lnTo>
                  <a:cubicBezTo>
                    <a:pt x="3524" y="2298"/>
                    <a:pt x="3644" y="2418"/>
                    <a:pt x="3782" y="2418"/>
                  </a:cubicBezTo>
                  <a:cubicBezTo>
                    <a:pt x="3938" y="2418"/>
                    <a:pt x="4059" y="2298"/>
                    <a:pt x="4059" y="2142"/>
                  </a:cubicBezTo>
                  <a:lnTo>
                    <a:pt x="4059" y="2022"/>
                  </a:lnTo>
                  <a:cubicBezTo>
                    <a:pt x="4059" y="1849"/>
                    <a:pt x="4042" y="1658"/>
                    <a:pt x="3990" y="1486"/>
                  </a:cubicBezTo>
                  <a:cubicBezTo>
                    <a:pt x="3955" y="1365"/>
                    <a:pt x="3851" y="1278"/>
                    <a:pt x="3731" y="1262"/>
                  </a:cubicBezTo>
                  <a:cubicBezTo>
                    <a:pt x="3715" y="1259"/>
                    <a:pt x="3700" y="1258"/>
                    <a:pt x="3684" y="1258"/>
                  </a:cubicBezTo>
                  <a:cubicBezTo>
                    <a:pt x="3579" y="1258"/>
                    <a:pt x="3480" y="1310"/>
                    <a:pt x="3420" y="1400"/>
                  </a:cubicBezTo>
                  <a:cubicBezTo>
                    <a:pt x="3324" y="1560"/>
                    <a:pt x="3154" y="1660"/>
                    <a:pt x="2952" y="1660"/>
                  </a:cubicBezTo>
                  <a:cubicBezTo>
                    <a:pt x="2935" y="1660"/>
                    <a:pt x="2919" y="1660"/>
                    <a:pt x="2902" y="1658"/>
                  </a:cubicBezTo>
                  <a:cubicBezTo>
                    <a:pt x="2642" y="1642"/>
                    <a:pt x="2418" y="1416"/>
                    <a:pt x="2384" y="1140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49"/>
                    <a:pt x="2798" y="311"/>
                  </a:cubicBezTo>
                  <a:cubicBezTo>
                    <a:pt x="2780" y="191"/>
                    <a:pt x="2695" y="104"/>
                    <a:pt x="2573" y="69"/>
                  </a:cubicBezTo>
                  <a:cubicBezTo>
                    <a:pt x="2400" y="18"/>
                    <a:pt x="2228" y="0"/>
                    <a:pt x="2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609800" y="3811750"/>
              <a:ext cx="214200" cy="38475"/>
            </a:xfrm>
            <a:custGeom>
              <a:rect b="b" l="l" r="r" t="t"/>
              <a:pathLst>
                <a:path extrusionOk="0" h="1539" w="8568">
                  <a:moveTo>
                    <a:pt x="778" y="1"/>
                  </a:moveTo>
                  <a:cubicBezTo>
                    <a:pt x="364" y="1"/>
                    <a:pt x="0" y="346"/>
                    <a:pt x="0" y="778"/>
                  </a:cubicBezTo>
                  <a:cubicBezTo>
                    <a:pt x="0" y="1193"/>
                    <a:pt x="364" y="1538"/>
                    <a:pt x="778" y="1538"/>
                  </a:cubicBezTo>
                  <a:lnTo>
                    <a:pt x="4768" y="1538"/>
                  </a:lnTo>
                  <a:cubicBezTo>
                    <a:pt x="4924" y="1538"/>
                    <a:pt x="5044" y="1417"/>
                    <a:pt x="5044" y="1279"/>
                  </a:cubicBezTo>
                  <a:cubicBezTo>
                    <a:pt x="5044" y="1124"/>
                    <a:pt x="4924" y="1002"/>
                    <a:pt x="4768" y="1002"/>
                  </a:cubicBezTo>
                  <a:lnTo>
                    <a:pt x="778" y="1002"/>
                  </a:lnTo>
                  <a:cubicBezTo>
                    <a:pt x="657" y="1002"/>
                    <a:pt x="553" y="899"/>
                    <a:pt x="553" y="778"/>
                  </a:cubicBezTo>
                  <a:cubicBezTo>
                    <a:pt x="553" y="640"/>
                    <a:pt x="657" y="537"/>
                    <a:pt x="778" y="537"/>
                  </a:cubicBezTo>
                  <a:lnTo>
                    <a:pt x="7791" y="537"/>
                  </a:lnTo>
                  <a:cubicBezTo>
                    <a:pt x="7929" y="537"/>
                    <a:pt x="8033" y="640"/>
                    <a:pt x="8033" y="778"/>
                  </a:cubicBezTo>
                  <a:cubicBezTo>
                    <a:pt x="8033" y="899"/>
                    <a:pt x="7929" y="1002"/>
                    <a:pt x="7791" y="1002"/>
                  </a:cubicBezTo>
                  <a:lnTo>
                    <a:pt x="6046" y="1002"/>
                  </a:lnTo>
                  <a:cubicBezTo>
                    <a:pt x="5891" y="1002"/>
                    <a:pt x="5770" y="1124"/>
                    <a:pt x="5770" y="1279"/>
                  </a:cubicBezTo>
                  <a:cubicBezTo>
                    <a:pt x="5770" y="1417"/>
                    <a:pt x="5891" y="1538"/>
                    <a:pt x="6046" y="1538"/>
                  </a:cubicBezTo>
                  <a:lnTo>
                    <a:pt x="7791" y="1538"/>
                  </a:lnTo>
                  <a:cubicBezTo>
                    <a:pt x="8222" y="1538"/>
                    <a:pt x="8568" y="1193"/>
                    <a:pt x="8568" y="778"/>
                  </a:cubicBezTo>
                  <a:cubicBezTo>
                    <a:pt x="8568" y="346"/>
                    <a:pt x="8222" y="1"/>
                    <a:pt x="7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685375" y="3861850"/>
              <a:ext cx="63500" cy="13425"/>
            </a:xfrm>
            <a:custGeom>
              <a:rect b="b" l="l" r="r" t="t"/>
              <a:pathLst>
                <a:path extrusionOk="0" h="537" w="2540">
                  <a:moveTo>
                    <a:pt x="259" y="0"/>
                  </a:moveTo>
                  <a:cubicBezTo>
                    <a:pt x="121" y="0"/>
                    <a:pt x="1" y="122"/>
                    <a:pt x="1" y="277"/>
                  </a:cubicBezTo>
                  <a:cubicBezTo>
                    <a:pt x="1" y="415"/>
                    <a:pt x="121" y="536"/>
                    <a:pt x="259" y="536"/>
                  </a:cubicBezTo>
                  <a:lnTo>
                    <a:pt x="2263" y="536"/>
                  </a:lnTo>
                  <a:cubicBezTo>
                    <a:pt x="2419" y="536"/>
                    <a:pt x="2539" y="415"/>
                    <a:pt x="2539" y="277"/>
                  </a:cubicBezTo>
                  <a:cubicBezTo>
                    <a:pt x="2539" y="122"/>
                    <a:pt x="2419" y="0"/>
                    <a:pt x="2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26"/>
          <p:cNvSpPr/>
          <p:nvPr/>
        </p:nvSpPr>
        <p:spPr>
          <a:xfrm>
            <a:off x="1163400" y="2685900"/>
            <a:ext cx="6953700" cy="333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1163400" y="3080676"/>
            <a:ext cx="6953700" cy="333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1163400" y="3475453"/>
            <a:ext cx="6953700" cy="333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 txBox="1"/>
          <p:nvPr/>
        </p:nvSpPr>
        <p:spPr>
          <a:xfrm>
            <a:off x="6773330" y="3922459"/>
            <a:ext cx="1343700" cy="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 est très éloignée de 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6"/>
          <p:cNvSpPr txBox="1"/>
          <p:nvPr/>
        </p:nvSpPr>
        <p:spPr>
          <a:xfrm>
            <a:off x="5064942" y="3922459"/>
            <a:ext cx="1343700" cy="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26"/>
          <p:cNvSpPr txBox="1"/>
          <p:nvPr/>
        </p:nvSpPr>
        <p:spPr>
          <a:xfrm>
            <a:off x="1648165" y="3922459"/>
            <a:ext cx="1343700" cy="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 est une planète avec un beau nom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6"/>
          <p:cNvSpPr txBox="1"/>
          <p:nvPr/>
        </p:nvSpPr>
        <p:spPr>
          <a:xfrm>
            <a:off x="3356554" y="3905739"/>
            <a:ext cx="1343700" cy="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est une planète très grande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2153232" y="2685900"/>
            <a:ext cx="333600" cy="33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3861607" y="2685900"/>
            <a:ext cx="333600" cy="333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5569982" y="3080675"/>
            <a:ext cx="333600" cy="333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7278382" y="2685900"/>
            <a:ext cx="333600" cy="33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43" name="Google Shape;643;p26"/>
          <p:cNvCxnSpPr>
            <a:stCxn id="639" idx="2"/>
            <a:endCxn id="637" idx="0"/>
          </p:cNvCxnSpPr>
          <p:nvPr/>
        </p:nvCxnSpPr>
        <p:spPr>
          <a:xfrm>
            <a:off x="2320032" y="3019800"/>
            <a:ext cx="0" cy="90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6"/>
          <p:cNvCxnSpPr>
            <a:stCxn id="640" idx="2"/>
            <a:endCxn id="638" idx="0"/>
          </p:cNvCxnSpPr>
          <p:nvPr/>
        </p:nvCxnSpPr>
        <p:spPr>
          <a:xfrm>
            <a:off x="4028407" y="3019800"/>
            <a:ext cx="0" cy="8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6"/>
          <p:cNvCxnSpPr>
            <a:stCxn id="641" idx="2"/>
            <a:endCxn id="636" idx="0"/>
          </p:cNvCxnSpPr>
          <p:nvPr/>
        </p:nvCxnSpPr>
        <p:spPr>
          <a:xfrm>
            <a:off x="5736782" y="3414575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6"/>
          <p:cNvCxnSpPr>
            <a:stCxn id="642" idx="2"/>
            <a:endCxn id="635" idx="0"/>
          </p:cNvCxnSpPr>
          <p:nvPr/>
        </p:nvCxnSpPr>
        <p:spPr>
          <a:xfrm>
            <a:off x="7445182" y="3019800"/>
            <a:ext cx="0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465325" y="4104550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2496104" y="4104550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4526883" y="4104550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6557663" y="4104550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 txBox="1"/>
          <p:nvPr/>
        </p:nvSpPr>
        <p:spPr>
          <a:xfrm>
            <a:off x="951625" y="4179400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1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57" name="Google Shape;657;p27"/>
          <p:cNvSpPr txBox="1"/>
          <p:nvPr/>
        </p:nvSpPr>
        <p:spPr>
          <a:xfrm>
            <a:off x="2982408" y="4179400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2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5013196" y="4179400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3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7043963" y="4179400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4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60" name="Google Shape;660;p27"/>
          <p:cNvGrpSpPr/>
          <p:nvPr/>
        </p:nvGrpSpPr>
        <p:grpSpPr>
          <a:xfrm>
            <a:off x="477825" y="1241700"/>
            <a:ext cx="8223300" cy="2505213"/>
            <a:chOff x="477825" y="1241700"/>
            <a:chExt cx="8223300" cy="2505213"/>
          </a:xfrm>
        </p:grpSpPr>
        <p:cxnSp>
          <p:nvCxnSpPr>
            <p:cNvPr id="661" name="Google Shape;661;p27"/>
            <p:cNvCxnSpPr/>
            <p:nvPr/>
          </p:nvCxnSpPr>
          <p:spPr>
            <a:xfrm>
              <a:off x="477825" y="2315925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7"/>
            <p:cNvCxnSpPr/>
            <p:nvPr/>
          </p:nvCxnSpPr>
          <p:spPr>
            <a:xfrm>
              <a:off x="477825" y="1957850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7"/>
            <p:cNvCxnSpPr/>
            <p:nvPr/>
          </p:nvCxnSpPr>
          <p:spPr>
            <a:xfrm>
              <a:off x="477825" y="1600650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7"/>
            <p:cNvCxnSpPr/>
            <p:nvPr/>
          </p:nvCxnSpPr>
          <p:spPr>
            <a:xfrm>
              <a:off x="477825" y="1241700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7"/>
            <p:cNvCxnSpPr/>
            <p:nvPr/>
          </p:nvCxnSpPr>
          <p:spPr>
            <a:xfrm>
              <a:off x="477825" y="3388838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7"/>
            <p:cNvCxnSpPr/>
            <p:nvPr/>
          </p:nvCxnSpPr>
          <p:spPr>
            <a:xfrm>
              <a:off x="477825" y="3030763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7"/>
            <p:cNvCxnSpPr/>
            <p:nvPr/>
          </p:nvCxnSpPr>
          <p:spPr>
            <a:xfrm>
              <a:off x="477825" y="2673563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7"/>
            <p:cNvCxnSpPr/>
            <p:nvPr/>
          </p:nvCxnSpPr>
          <p:spPr>
            <a:xfrm>
              <a:off x="477825" y="3746913"/>
              <a:ext cx="822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669" name="Google Shape;669;p27"/>
          <p:cNvSpPr txBox="1"/>
          <p:nvPr/>
        </p:nvSpPr>
        <p:spPr>
          <a:xfrm>
            <a:off x="853965" y="2506247"/>
            <a:ext cx="1343700" cy="80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 est une planète avec un beau nom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27"/>
          <p:cNvSpPr txBox="1"/>
          <p:nvPr/>
        </p:nvSpPr>
        <p:spPr>
          <a:xfrm>
            <a:off x="2884754" y="2503439"/>
            <a:ext cx="1343700" cy="80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est une planète très grande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853975" y="1247963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2884750" y="1250750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27"/>
          <p:cNvGrpSpPr/>
          <p:nvPr/>
        </p:nvGrpSpPr>
        <p:grpSpPr>
          <a:xfrm>
            <a:off x="2951957" y="1317961"/>
            <a:ext cx="324883" cy="324883"/>
            <a:chOff x="2484575" y="1993800"/>
            <a:chExt cx="464650" cy="464650"/>
          </a:xfrm>
        </p:grpSpPr>
        <p:sp>
          <p:nvSpPr>
            <p:cNvPr id="674" name="Google Shape;674;p27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27"/>
          <p:cNvSpPr/>
          <p:nvPr/>
        </p:nvSpPr>
        <p:spPr>
          <a:xfrm>
            <a:off x="4915525" y="1250750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27"/>
          <p:cNvGrpSpPr/>
          <p:nvPr/>
        </p:nvGrpSpPr>
        <p:grpSpPr>
          <a:xfrm>
            <a:off x="4982732" y="1317961"/>
            <a:ext cx="324883" cy="324883"/>
            <a:chOff x="2484575" y="1993800"/>
            <a:chExt cx="464650" cy="464650"/>
          </a:xfrm>
        </p:grpSpPr>
        <p:sp>
          <p:nvSpPr>
            <p:cNvPr id="680" name="Google Shape;680;p27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27"/>
          <p:cNvSpPr txBox="1"/>
          <p:nvPr/>
        </p:nvSpPr>
        <p:spPr>
          <a:xfrm>
            <a:off x="4915517" y="2503459"/>
            <a:ext cx="1343700" cy="80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27"/>
          <p:cNvSpPr txBox="1"/>
          <p:nvPr/>
        </p:nvSpPr>
        <p:spPr>
          <a:xfrm>
            <a:off x="6946313" y="2500672"/>
            <a:ext cx="1343700" cy="80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est très éloignée de 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6946288" y="1247963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27"/>
          <p:cNvCxnSpPr>
            <a:endCxn id="669" idx="2"/>
          </p:cNvCxnSpPr>
          <p:nvPr/>
        </p:nvCxnSpPr>
        <p:spPr>
          <a:xfrm rot="10800000">
            <a:off x="1525815" y="3311147"/>
            <a:ext cx="0" cy="78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7"/>
          <p:cNvCxnSpPr>
            <a:endCxn id="670" idx="2"/>
          </p:cNvCxnSpPr>
          <p:nvPr/>
        </p:nvCxnSpPr>
        <p:spPr>
          <a:xfrm rot="10800000">
            <a:off x="3556604" y="3308339"/>
            <a:ext cx="0" cy="78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7"/>
          <p:cNvCxnSpPr>
            <a:endCxn id="684" idx="2"/>
          </p:cNvCxnSpPr>
          <p:nvPr/>
        </p:nvCxnSpPr>
        <p:spPr>
          <a:xfrm rot="10800000">
            <a:off x="5587367" y="3308359"/>
            <a:ext cx="0" cy="791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27"/>
          <p:cNvCxnSpPr>
            <a:endCxn id="685" idx="2"/>
          </p:cNvCxnSpPr>
          <p:nvPr/>
        </p:nvCxnSpPr>
        <p:spPr>
          <a:xfrm rot="10800000">
            <a:off x="7618163" y="3305572"/>
            <a:ext cx="0" cy="79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27"/>
          <p:cNvSpPr/>
          <p:nvPr/>
        </p:nvSpPr>
        <p:spPr>
          <a:xfrm>
            <a:off x="1738375" y="1247963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27"/>
          <p:cNvGrpSpPr/>
          <p:nvPr/>
        </p:nvGrpSpPr>
        <p:grpSpPr>
          <a:xfrm>
            <a:off x="1805539" y="1301291"/>
            <a:ext cx="324883" cy="324883"/>
            <a:chOff x="1000850" y="1993800"/>
            <a:chExt cx="464650" cy="464650"/>
          </a:xfrm>
        </p:grpSpPr>
        <p:sp>
          <p:nvSpPr>
            <p:cNvPr id="693" name="Google Shape;693;p27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27"/>
          <p:cNvSpPr/>
          <p:nvPr/>
        </p:nvSpPr>
        <p:spPr>
          <a:xfrm>
            <a:off x="3769150" y="1250750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>
            <a:off x="5799925" y="1250750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7830688" y="1247963"/>
            <a:ext cx="459300" cy="45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897901" y="1301291"/>
            <a:ext cx="324883" cy="324883"/>
            <a:chOff x="1000850" y="1993800"/>
            <a:chExt cx="464650" cy="464650"/>
          </a:xfrm>
        </p:grpSpPr>
        <p:sp>
          <p:nvSpPr>
            <p:cNvPr id="701" name="Google Shape;701;p27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27"/>
          <p:cNvGrpSpPr/>
          <p:nvPr/>
        </p:nvGrpSpPr>
        <p:grpSpPr>
          <a:xfrm>
            <a:off x="5867139" y="1301291"/>
            <a:ext cx="324883" cy="324883"/>
            <a:chOff x="1000850" y="1993800"/>
            <a:chExt cx="464650" cy="464650"/>
          </a:xfrm>
        </p:grpSpPr>
        <p:sp>
          <p:nvSpPr>
            <p:cNvPr id="706" name="Google Shape;706;p27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3836351" y="1301291"/>
            <a:ext cx="324883" cy="324883"/>
            <a:chOff x="1000850" y="1993800"/>
            <a:chExt cx="464650" cy="464650"/>
          </a:xfrm>
        </p:grpSpPr>
        <p:sp>
          <p:nvSpPr>
            <p:cNvPr id="711" name="Google Shape;711;p27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7"/>
          <p:cNvGrpSpPr/>
          <p:nvPr/>
        </p:nvGrpSpPr>
        <p:grpSpPr>
          <a:xfrm>
            <a:off x="921182" y="1317961"/>
            <a:ext cx="324883" cy="324883"/>
            <a:chOff x="2484575" y="1993800"/>
            <a:chExt cx="464650" cy="464650"/>
          </a:xfrm>
        </p:grpSpPr>
        <p:sp>
          <p:nvSpPr>
            <p:cNvPr id="716" name="Google Shape;716;p27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7"/>
          <p:cNvGrpSpPr/>
          <p:nvPr/>
        </p:nvGrpSpPr>
        <p:grpSpPr>
          <a:xfrm>
            <a:off x="7013507" y="1317961"/>
            <a:ext cx="324883" cy="324883"/>
            <a:chOff x="2484575" y="1993800"/>
            <a:chExt cx="464650" cy="464650"/>
          </a:xfrm>
        </p:grpSpPr>
        <p:sp>
          <p:nvSpPr>
            <p:cNvPr id="721" name="Google Shape;721;p27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5" name="Google Shape;725;p27"/>
          <p:cNvCxnSpPr>
            <a:stCxn id="669" idx="0"/>
            <a:endCxn id="671" idx="2"/>
          </p:cNvCxnSpPr>
          <p:nvPr/>
        </p:nvCxnSpPr>
        <p:spPr>
          <a:xfrm flipH="1" rot="5400000">
            <a:off x="905265" y="1885697"/>
            <a:ext cx="798900" cy="442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7"/>
          <p:cNvCxnSpPr>
            <a:stCxn id="670" idx="0"/>
            <a:endCxn id="697" idx="2"/>
          </p:cNvCxnSpPr>
          <p:nvPr/>
        </p:nvCxnSpPr>
        <p:spPr>
          <a:xfrm rot="-5400000">
            <a:off x="3380954" y="1885589"/>
            <a:ext cx="793500" cy="442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7"/>
          <p:cNvCxnSpPr>
            <a:stCxn id="684" idx="0"/>
            <a:endCxn id="698" idx="2"/>
          </p:cNvCxnSpPr>
          <p:nvPr/>
        </p:nvCxnSpPr>
        <p:spPr>
          <a:xfrm rot="-5400000">
            <a:off x="5411717" y="1885609"/>
            <a:ext cx="793500" cy="442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7"/>
          <p:cNvCxnSpPr>
            <a:stCxn id="685" idx="0"/>
            <a:endCxn id="686" idx="2"/>
          </p:cNvCxnSpPr>
          <p:nvPr/>
        </p:nvCxnSpPr>
        <p:spPr>
          <a:xfrm flipH="1" rot="5400000">
            <a:off x="7000313" y="1882822"/>
            <a:ext cx="793500" cy="442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8"/>
          <p:cNvSpPr/>
          <p:nvPr/>
        </p:nvSpPr>
        <p:spPr>
          <a:xfrm>
            <a:off x="1786650" y="1238550"/>
            <a:ext cx="6419400" cy="499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1136700" y="3339873"/>
            <a:ext cx="7523525" cy="1221725"/>
          </a:xfrm>
          <a:custGeom>
            <a:rect b="b" l="l" r="r" t="t"/>
            <a:pathLst>
              <a:path extrusionOk="0" h="48869" w="300941">
                <a:moveTo>
                  <a:pt x="0" y="48869"/>
                </a:moveTo>
                <a:cubicBezTo>
                  <a:pt x="7954" y="47088"/>
                  <a:pt x="28313" y="46258"/>
                  <a:pt x="47723" y="38185"/>
                </a:cubicBezTo>
                <a:cubicBezTo>
                  <a:pt x="67133" y="30113"/>
                  <a:pt x="93547" y="553"/>
                  <a:pt x="116459" y="434"/>
                </a:cubicBezTo>
                <a:cubicBezTo>
                  <a:pt x="139371" y="315"/>
                  <a:pt x="162461" y="37473"/>
                  <a:pt x="185195" y="37473"/>
                </a:cubicBezTo>
                <a:cubicBezTo>
                  <a:pt x="207929" y="37473"/>
                  <a:pt x="233571" y="3521"/>
                  <a:pt x="252862" y="434"/>
                </a:cubicBezTo>
                <a:cubicBezTo>
                  <a:pt x="272153" y="-2653"/>
                  <a:pt x="292928" y="15867"/>
                  <a:pt x="300941" y="18953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5" name="Google Shape;735;p28"/>
          <p:cNvSpPr/>
          <p:nvPr/>
        </p:nvSpPr>
        <p:spPr>
          <a:xfrm>
            <a:off x="1786650" y="1777350"/>
            <a:ext cx="2243700" cy="499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737" name="Google Shape;737;p28"/>
          <p:cNvSpPr txBox="1"/>
          <p:nvPr/>
        </p:nvSpPr>
        <p:spPr>
          <a:xfrm>
            <a:off x="1845225" y="2182088"/>
            <a:ext cx="1898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la plus petite planète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8"/>
          <p:cNvSpPr txBox="1"/>
          <p:nvPr/>
        </p:nvSpPr>
        <p:spPr>
          <a:xfrm>
            <a:off x="1845225" y="1801350"/>
            <a:ext cx="1898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Situation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8"/>
          <p:cNvSpPr txBox="1"/>
          <p:nvPr/>
        </p:nvSpPr>
        <p:spPr>
          <a:xfrm>
            <a:off x="4418350" y="2182088"/>
            <a:ext cx="3698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composée principalement d'hydrogène et d'hélium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28"/>
          <p:cNvSpPr txBox="1"/>
          <p:nvPr/>
        </p:nvSpPr>
        <p:spPr>
          <a:xfrm>
            <a:off x="1845225" y="1262550"/>
            <a:ext cx="6271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Nick Bowman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1" name="Google Shape;741;p28"/>
          <p:cNvCxnSpPr/>
          <p:nvPr/>
        </p:nvCxnSpPr>
        <p:spPr>
          <a:xfrm>
            <a:off x="4146100" y="1832625"/>
            <a:ext cx="0" cy="997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28"/>
          <p:cNvSpPr/>
          <p:nvPr/>
        </p:nvSpPr>
        <p:spPr>
          <a:xfrm>
            <a:off x="4261850" y="1777350"/>
            <a:ext cx="3944100" cy="499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8"/>
          <p:cNvSpPr txBox="1"/>
          <p:nvPr/>
        </p:nvSpPr>
        <p:spPr>
          <a:xfrm>
            <a:off x="4342825" y="1801350"/>
            <a:ext cx="1898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Objectifs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28"/>
          <p:cNvSpPr/>
          <p:nvPr/>
        </p:nvSpPr>
        <p:spPr>
          <a:xfrm>
            <a:off x="851900" y="1078950"/>
            <a:ext cx="819000" cy="819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28"/>
          <p:cNvCxnSpPr>
            <a:stCxn id="744" idx="6"/>
            <a:endCxn id="733" idx="1"/>
          </p:cNvCxnSpPr>
          <p:nvPr/>
        </p:nvCxnSpPr>
        <p:spPr>
          <a:xfrm>
            <a:off x="1670900" y="1488450"/>
            <a:ext cx="1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6" name="Google Shape;746;p28"/>
          <p:cNvGrpSpPr/>
          <p:nvPr/>
        </p:nvGrpSpPr>
        <p:grpSpPr>
          <a:xfrm>
            <a:off x="1051896" y="1238547"/>
            <a:ext cx="419012" cy="499804"/>
            <a:chOff x="1780300" y="3486150"/>
            <a:chExt cx="389525" cy="464675"/>
          </a:xfrm>
        </p:grpSpPr>
        <p:sp>
          <p:nvSpPr>
            <p:cNvPr id="747" name="Google Shape;747;p28"/>
            <p:cNvSpPr/>
            <p:nvPr/>
          </p:nvSpPr>
          <p:spPr>
            <a:xfrm>
              <a:off x="1911975" y="3637750"/>
              <a:ext cx="25925" cy="38425"/>
            </a:xfrm>
            <a:custGeom>
              <a:rect b="b" l="l" r="r" t="t"/>
              <a:pathLst>
                <a:path extrusionOk="0" h="1537" w="1037">
                  <a:moveTo>
                    <a:pt x="779" y="0"/>
                  </a:moveTo>
                  <a:cubicBezTo>
                    <a:pt x="622" y="0"/>
                    <a:pt x="502" y="121"/>
                    <a:pt x="502" y="259"/>
                  </a:cubicBezTo>
                  <a:lnTo>
                    <a:pt x="502" y="829"/>
                  </a:lnTo>
                  <a:cubicBezTo>
                    <a:pt x="502" y="915"/>
                    <a:pt x="433" y="1002"/>
                    <a:pt x="329" y="1002"/>
                  </a:cubicBezTo>
                  <a:lnTo>
                    <a:pt x="277" y="1002"/>
                  </a:lnTo>
                  <a:cubicBezTo>
                    <a:pt x="122" y="1002"/>
                    <a:pt x="1" y="1122"/>
                    <a:pt x="1" y="1261"/>
                  </a:cubicBezTo>
                  <a:cubicBezTo>
                    <a:pt x="1" y="1417"/>
                    <a:pt x="122" y="1537"/>
                    <a:pt x="277" y="1537"/>
                  </a:cubicBezTo>
                  <a:lnTo>
                    <a:pt x="329" y="1537"/>
                  </a:lnTo>
                  <a:cubicBezTo>
                    <a:pt x="726" y="1537"/>
                    <a:pt x="1037" y="1226"/>
                    <a:pt x="1037" y="829"/>
                  </a:cubicBezTo>
                  <a:lnTo>
                    <a:pt x="1037" y="259"/>
                  </a:lnTo>
                  <a:cubicBezTo>
                    <a:pt x="1037" y="121"/>
                    <a:pt x="917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943075" y="3861850"/>
              <a:ext cx="51425" cy="63925"/>
            </a:xfrm>
            <a:custGeom>
              <a:rect b="b" l="l" r="r" t="t"/>
              <a:pathLst>
                <a:path extrusionOk="0" h="2557" w="2057">
                  <a:moveTo>
                    <a:pt x="1504" y="536"/>
                  </a:moveTo>
                  <a:lnTo>
                    <a:pt x="1504" y="1520"/>
                  </a:lnTo>
                  <a:cubicBezTo>
                    <a:pt x="1504" y="1797"/>
                    <a:pt x="1296" y="2004"/>
                    <a:pt x="1037" y="2004"/>
                  </a:cubicBezTo>
                  <a:cubicBezTo>
                    <a:pt x="760" y="2004"/>
                    <a:pt x="553" y="1797"/>
                    <a:pt x="553" y="1520"/>
                  </a:cubicBezTo>
                  <a:lnTo>
                    <a:pt x="553" y="536"/>
                  </a:lnTo>
                  <a:close/>
                  <a:moveTo>
                    <a:pt x="277" y="0"/>
                  </a:moveTo>
                  <a:cubicBezTo>
                    <a:pt x="122" y="0"/>
                    <a:pt x="0" y="122"/>
                    <a:pt x="0" y="277"/>
                  </a:cubicBezTo>
                  <a:lnTo>
                    <a:pt x="0" y="1520"/>
                  </a:lnTo>
                  <a:cubicBezTo>
                    <a:pt x="0" y="2091"/>
                    <a:pt x="467" y="2557"/>
                    <a:pt x="1037" y="2557"/>
                  </a:cubicBezTo>
                  <a:cubicBezTo>
                    <a:pt x="1589" y="2557"/>
                    <a:pt x="2056" y="2091"/>
                    <a:pt x="2056" y="1520"/>
                  </a:cubicBezTo>
                  <a:lnTo>
                    <a:pt x="2056" y="277"/>
                  </a:lnTo>
                  <a:cubicBezTo>
                    <a:pt x="2056" y="122"/>
                    <a:pt x="1935" y="0"/>
                    <a:pt x="1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780300" y="3486150"/>
              <a:ext cx="389525" cy="464675"/>
            </a:xfrm>
            <a:custGeom>
              <a:rect b="b" l="l" r="r" t="t"/>
              <a:pathLst>
                <a:path extrusionOk="0" h="18587" w="15581">
                  <a:moveTo>
                    <a:pt x="2556" y="6099"/>
                  </a:moveTo>
                  <a:cubicBezTo>
                    <a:pt x="2660" y="6099"/>
                    <a:pt x="2746" y="6185"/>
                    <a:pt x="2764" y="6288"/>
                  </a:cubicBezTo>
                  <a:lnTo>
                    <a:pt x="2833" y="7532"/>
                  </a:lnTo>
                  <a:cubicBezTo>
                    <a:pt x="2384" y="7412"/>
                    <a:pt x="2055" y="6997"/>
                    <a:pt x="2055" y="6495"/>
                  </a:cubicBezTo>
                  <a:cubicBezTo>
                    <a:pt x="2055" y="6288"/>
                    <a:pt x="2228" y="6099"/>
                    <a:pt x="2453" y="6099"/>
                  </a:cubicBezTo>
                  <a:close/>
                  <a:moveTo>
                    <a:pt x="9120" y="6099"/>
                  </a:moveTo>
                  <a:cubicBezTo>
                    <a:pt x="9344" y="6099"/>
                    <a:pt x="9517" y="6288"/>
                    <a:pt x="9517" y="6495"/>
                  </a:cubicBezTo>
                  <a:cubicBezTo>
                    <a:pt x="9517" y="6997"/>
                    <a:pt x="9189" y="7412"/>
                    <a:pt x="8740" y="7532"/>
                  </a:cubicBezTo>
                  <a:lnTo>
                    <a:pt x="8809" y="6288"/>
                  </a:lnTo>
                  <a:cubicBezTo>
                    <a:pt x="8826" y="6185"/>
                    <a:pt x="8913" y="6099"/>
                    <a:pt x="9016" y="6099"/>
                  </a:cubicBezTo>
                  <a:close/>
                  <a:moveTo>
                    <a:pt x="6788" y="4164"/>
                  </a:moveTo>
                  <a:lnTo>
                    <a:pt x="7255" y="4630"/>
                  </a:lnTo>
                  <a:cubicBezTo>
                    <a:pt x="7427" y="4803"/>
                    <a:pt x="7513" y="5028"/>
                    <a:pt x="7513" y="5252"/>
                  </a:cubicBezTo>
                  <a:cubicBezTo>
                    <a:pt x="7513" y="5650"/>
                    <a:pt x="7600" y="6012"/>
                    <a:pt x="7755" y="6375"/>
                  </a:cubicBezTo>
                  <a:lnTo>
                    <a:pt x="8204" y="7359"/>
                  </a:lnTo>
                  <a:lnTo>
                    <a:pt x="8169" y="7826"/>
                  </a:lnTo>
                  <a:cubicBezTo>
                    <a:pt x="8084" y="9086"/>
                    <a:pt x="7047" y="10072"/>
                    <a:pt x="5786" y="10072"/>
                  </a:cubicBezTo>
                  <a:cubicBezTo>
                    <a:pt x="4526" y="10072"/>
                    <a:pt x="3489" y="9086"/>
                    <a:pt x="3402" y="7826"/>
                  </a:cubicBezTo>
                  <a:lnTo>
                    <a:pt x="3368" y="7359"/>
                  </a:lnTo>
                  <a:lnTo>
                    <a:pt x="3817" y="6375"/>
                  </a:lnTo>
                  <a:cubicBezTo>
                    <a:pt x="3973" y="6012"/>
                    <a:pt x="4058" y="5650"/>
                    <a:pt x="4058" y="5252"/>
                  </a:cubicBezTo>
                  <a:cubicBezTo>
                    <a:pt x="4058" y="5028"/>
                    <a:pt x="4146" y="4803"/>
                    <a:pt x="4318" y="4630"/>
                  </a:cubicBezTo>
                  <a:lnTo>
                    <a:pt x="4784" y="4164"/>
                  </a:lnTo>
                  <a:cubicBezTo>
                    <a:pt x="4802" y="4181"/>
                    <a:pt x="5147" y="4595"/>
                    <a:pt x="5786" y="4595"/>
                  </a:cubicBezTo>
                  <a:cubicBezTo>
                    <a:pt x="6149" y="4595"/>
                    <a:pt x="6495" y="4457"/>
                    <a:pt x="6753" y="4199"/>
                  </a:cubicBezTo>
                  <a:lnTo>
                    <a:pt x="6788" y="4164"/>
                  </a:lnTo>
                  <a:close/>
                  <a:moveTo>
                    <a:pt x="7013" y="10330"/>
                  </a:moveTo>
                  <a:lnTo>
                    <a:pt x="7013" y="10486"/>
                  </a:lnTo>
                  <a:cubicBezTo>
                    <a:pt x="7013" y="10848"/>
                    <a:pt x="7168" y="11194"/>
                    <a:pt x="7427" y="11453"/>
                  </a:cubicBezTo>
                  <a:cubicBezTo>
                    <a:pt x="7255" y="12006"/>
                    <a:pt x="6857" y="12455"/>
                    <a:pt x="6356" y="12714"/>
                  </a:cubicBezTo>
                  <a:lnTo>
                    <a:pt x="5786" y="12990"/>
                  </a:lnTo>
                  <a:lnTo>
                    <a:pt x="5216" y="12714"/>
                  </a:lnTo>
                  <a:cubicBezTo>
                    <a:pt x="4715" y="12455"/>
                    <a:pt x="4318" y="12006"/>
                    <a:pt x="4146" y="11453"/>
                  </a:cubicBezTo>
                  <a:cubicBezTo>
                    <a:pt x="4404" y="11194"/>
                    <a:pt x="4560" y="10848"/>
                    <a:pt x="4560" y="10486"/>
                  </a:cubicBezTo>
                  <a:lnTo>
                    <a:pt x="4560" y="10330"/>
                  </a:lnTo>
                  <a:cubicBezTo>
                    <a:pt x="4948" y="10512"/>
                    <a:pt x="5367" y="10603"/>
                    <a:pt x="5786" y="10603"/>
                  </a:cubicBezTo>
                  <a:cubicBezTo>
                    <a:pt x="6205" y="10603"/>
                    <a:pt x="6624" y="10512"/>
                    <a:pt x="7013" y="10330"/>
                  </a:cubicBezTo>
                  <a:close/>
                  <a:moveTo>
                    <a:pt x="2004" y="17585"/>
                  </a:moveTo>
                  <a:lnTo>
                    <a:pt x="2004" y="18034"/>
                  </a:lnTo>
                  <a:lnTo>
                    <a:pt x="553" y="18034"/>
                  </a:lnTo>
                  <a:lnTo>
                    <a:pt x="553" y="17585"/>
                  </a:lnTo>
                  <a:close/>
                  <a:moveTo>
                    <a:pt x="11020" y="17585"/>
                  </a:moveTo>
                  <a:lnTo>
                    <a:pt x="11020" y="18034"/>
                  </a:lnTo>
                  <a:lnTo>
                    <a:pt x="9569" y="18034"/>
                  </a:lnTo>
                  <a:lnTo>
                    <a:pt x="9569" y="17585"/>
                  </a:lnTo>
                  <a:close/>
                  <a:moveTo>
                    <a:pt x="15027" y="11557"/>
                  </a:moveTo>
                  <a:lnTo>
                    <a:pt x="15027" y="12559"/>
                  </a:lnTo>
                  <a:cubicBezTo>
                    <a:pt x="15027" y="12817"/>
                    <a:pt x="14820" y="13025"/>
                    <a:pt x="14578" y="13025"/>
                  </a:cubicBezTo>
                  <a:lnTo>
                    <a:pt x="13749" y="13025"/>
                  </a:lnTo>
                  <a:cubicBezTo>
                    <a:pt x="13351" y="13025"/>
                    <a:pt x="13024" y="13353"/>
                    <a:pt x="13024" y="13750"/>
                  </a:cubicBezTo>
                  <a:lnTo>
                    <a:pt x="13024" y="18034"/>
                  </a:lnTo>
                  <a:lnTo>
                    <a:pt x="11624" y="18034"/>
                  </a:lnTo>
                  <a:lnTo>
                    <a:pt x="12453" y="12990"/>
                  </a:lnTo>
                  <a:cubicBezTo>
                    <a:pt x="12506" y="12748"/>
                    <a:pt x="12713" y="12559"/>
                    <a:pt x="12971" y="12559"/>
                  </a:cubicBezTo>
                  <a:lnTo>
                    <a:pt x="14111" y="12559"/>
                  </a:lnTo>
                  <a:cubicBezTo>
                    <a:pt x="14371" y="12559"/>
                    <a:pt x="14578" y="12352"/>
                    <a:pt x="14578" y="12092"/>
                  </a:cubicBezTo>
                  <a:lnTo>
                    <a:pt x="14578" y="11919"/>
                  </a:lnTo>
                  <a:cubicBezTo>
                    <a:pt x="14578" y="11730"/>
                    <a:pt x="14733" y="11557"/>
                    <a:pt x="14924" y="11557"/>
                  </a:cubicBezTo>
                  <a:close/>
                  <a:moveTo>
                    <a:pt x="5786" y="1"/>
                  </a:moveTo>
                  <a:cubicBezTo>
                    <a:pt x="5095" y="1"/>
                    <a:pt x="4438" y="312"/>
                    <a:pt x="4007" y="848"/>
                  </a:cubicBezTo>
                  <a:cubicBezTo>
                    <a:pt x="3938" y="934"/>
                    <a:pt x="3835" y="1003"/>
                    <a:pt x="3713" y="1003"/>
                  </a:cubicBezTo>
                  <a:lnTo>
                    <a:pt x="3644" y="1003"/>
                  </a:lnTo>
                  <a:cubicBezTo>
                    <a:pt x="2780" y="1072"/>
                    <a:pt x="2073" y="1781"/>
                    <a:pt x="2020" y="2644"/>
                  </a:cubicBezTo>
                  <a:lnTo>
                    <a:pt x="2020" y="2695"/>
                  </a:lnTo>
                  <a:cubicBezTo>
                    <a:pt x="2004" y="2817"/>
                    <a:pt x="1951" y="2937"/>
                    <a:pt x="1848" y="3024"/>
                  </a:cubicBezTo>
                  <a:cubicBezTo>
                    <a:pt x="1364" y="3421"/>
                    <a:pt x="1071" y="4008"/>
                    <a:pt x="1036" y="4630"/>
                  </a:cubicBezTo>
                  <a:cubicBezTo>
                    <a:pt x="1018" y="4786"/>
                    <a:pt x="1140" y="4924"/>
                    <a:pt x="1295" y="4924"/>
                  </a:cubicBezTo>
                  <a:cubicBezTo>
                    <a:pt x="1303" y="4925"/>
                    <a:pt x="1312" y="4926"/>
                    <a:pt x="1321" y="4926"/>
                  </a:cubicBezTo>
                  <a:cubicBezTo>
                    <a:pt x="1450" y="4926"/>
                    <a:pt x="1571" y="4811"/>
                    <a:pt x="1571" y="4664"/>
                  </a:cubicBezTo>
                  <a:cubicBezTo>
                    <a:pt x="1606" y="4199"/>
                    <a:pt x="1831" y="3750"/>
                    <a:pt x="2211" y="3439"/>
                  </a:cubicBezTo>
                  <a:cubicBezTo>
                    <a:pt x="2418" y="3266"/>
                    <a:pt x="2556" y="3006"/>
                    <a:pt x="2556" y="2713"/>
                  </a:cubicBezTo>
                  <a:lnTo>
                    <a:pt x="2556" y="2679"/>
                  </a:lnTo>
                  <a:cubicBezTo>
                    <a:pt x="2608" y="2074"/>
                    <a:pt x="3109" y="1573"/>
                    <a:pt x="3731" y="1539"/>
                  </a:cubicBezTo>
                  <a:cubicBezTo>
                    <a:pt x="4007" y="1539"/>
                    <a:pt x="4266" y="1401"/>
                    <a:pt x="4438" y="1193"/>
                  </a:cubicBezTo>
                  <a:cubicBezTo>
                    <a:pt x="4767" y="779"/>
                    <a:pt x="5251" y="537"/>
                    <a:pt x="5786" y="537"/>
                  </a:cubicBezTo>
                  <a:cubicBezTo>
                    <a:pt x="6304" y="537"/>
                    <a:pt x="6806" y="779"/>
                    <a:pt x="7133" y="1175"/>
                  </a:cubicBezTo>
                  <a:cubicBezTo>
                    <a:pt x="7306" y="1401"/>
                    <a:pt x="7566" y="1539"/>
                    <a:pt x="7842" y="1539"/>
                  </a:cubicBezTo>
                  <a:cubicBezTo>
                    <a:pt x="8464" y="1573"/>
                    <a:pt x="8964" y="2057"/>
                    <a:pt x="9016" y="2661"/>
                  </a:cubicBezTo>
                  <a:lnTo>
                    <a:pt x="9016" y="2713"/>
                  </a:lnTo>
                  <a:cubicBezTo>
                    <a:pt x="9016" y="3006"/>
                    <a:pt x="9155" y="3266"/>
                    <a:pt x="9362" y="3439"/>
                  </a:cubicBezTo>
                  <a:cubicBezTo>
                    <a:pt x="10069" y="4026"/>
                    <a:pt x="10191" y="5028"/>
                    <a:pt x="9707" y="5753"/>
                  </a:cubicBezTo>
                  <a:cubicBezTo>
                    <a:pt x="9535" y="5632"/>
                    <a:pt x="9344" y="5563"/>
                    <a:pt x="9120" y="5563"/>
                  </a:cubicBezTo>
                  <a:lnTo>
                    <a:pt x="9016" y="5563"/>
                  </a:lnTo>
                  <a:cubicBezTo>
                    <a:pt x="8636" y="5563"/>
                    <a:pt x="8326" y="5839"/>
                    <a:pt x="8273" y="6202"/>
                  </a:cubicBezTo>
                  <a:lnTo>
                    <a:pt x="8256" y="6150"/>
                  </a:lnTo>
                  <a:cubicBezTo>
                    <a:pt x="8135" y="5857"/>
                    <a:pt x="8066" y="5563"/>
                    <a:pt x="8066" y="5252"/>
                  </a:cubicBezTo>
                  <a:cubicBezTo>
                    <a:pt x="8066" y="4872"/>
                    <a:pt x="7911" y="4510"/>
                    <a:pt x="7651" y="4250"/>
                  </a:cubicBezTo>
                  <a:lnTo>
                    <a:pt x="7099" y="3697"/>
                  </a:lnTo>
                  <a:cubicBezTo>
                    <a:pt x="7012" y="3611"/>
                    <a:pt x="6900" y="3568"/>
                    <a:pt x="6788" y="3568"/>
                  </a:cubicBezTo>
                  <a:cubicBezTo>
                    <a:pt x="6675" y="3568"/>
                    <a:pt x="6563" y="3611"/>
                    <a:pt x="6477" y="3697"/>
                  </a:cubicBezTo>
                  <a:lnTo>
                    <a:pt x="6373" y="3801"/>
                  </a:lnTo>
                  <a:cubicBezTo>
                    <a:pt x="6209" y="3965"/>
                    <a:pt x="5998" y="4048"/>
                    <a:pt x="5786" y="4048"/>
                  </a:cubicBezTo>
                  <a:cubicBezTo>
                    <a:pt x="5575" y="4048"/>
                    <a:pt x="5363" y="3965"/>
                    <a:pt x="5198" y="3801"/>
                  </a:cubicBezTo>
                  <a:lnTo>
                    <a:pt x="5095" y="3697"/>
                  </a:lnTo>
                  <a:cubicBezTo>
                    <a:pt x="5008" y="3611"/>
                    <a:pt x="4896" y="3568"/>
                    <a:pt x="4784" y="3568"/>
                  </a:cubicBezTo>
                  <a:cubicBezTo>
                    <a:pt x="4672" y="3568"/>
                    <a:pt x="4559" y="3611"/>
                    <a:pt x="4473" y="3697"/>
                  </a:cubicBezTo>
                  <a:lnTo>
                    <a:pt x="3920" y="4250"/>
                  </a:lnTo>
                  <a:cubicBezTo>
                    <a:pt x="3662" y="4510"/>
                    <a:pt x="3506" y="4872"/>
                    <a:pt x="3506" y="5252"/>
                  </a:cubicBezTo>
                  <a:cubicBezTo>
                    <a:pt x="3506" y="5563"/>
                    <a:pt x="3437" y="5874"/>
                    <a:pt x="3316" y="6150"/>
                  </a:cubicBezTo>
                  <a:lnTo>
                    <a:pt x="3298" y="6202"/>
                  </a:lnTo>
                  <a:cubicBezTo>
                    <a:pt x="3247" y="5839"/>
                    <a:pt x="2936" y="5563"/>
                    <a:pt x="2556" y="5563"/>
                  </a:cubicBezTo>
                  <a:lnTo>
                    <a:pt x="2453" y="5563"/>
                  </a:lnTo>
                  <a:cubicBezTo>
                    <a:pt x="2228" y="5563"/>
                    <a:pt x="2038" y="5632"/>
                    <a:pt x="1866" y="5753"/>
                  </a:cubicBezTo>
                  <a:cubicBezTo>
                    <a:pt x="1866" y="5735"/>
                    <a:pt x="1848" y="5735"/>
                    <a:pt x="1848" y="5719"/>
                  </a:cubicBezTo>
                  <a:cubicBezTo>
                    <a:pt x="1791" y="5639"/>
                    <a:pt x="1704" y="5589"/>
                    <a:pt x="1612" y="5589"/>
                  </a:cubicBezTo>
                  <a:cubicBezTo>
                    <a:pt x="1564" y="5589"/>
                    <a:pt x="1515" y="5603"/>
                    <a:pt x="1468" y="5632"/>
                  </a:cubicBezTo>
                  <a:cubicBezTo>
                    <a:pt x="1347" y="5719"/>
                    <a:pt x="1313" y="5892"/>
                    <a:pt x="1398" y="6012"/>
                  </a:cubicBezTo>
                  <a:cubicBezTo>
                    <a:pt x="1433" y="6081"/>
                    <a:pt x="1486" y="6150"/>
                    <a:pt x="1555" y="6219"/>
                  </a:cubicBezTo>
                  <a:cubicBezTo>
                    <a:pt x="1520" y="6306"/>
                    <a:pt x="1502" y="6410"/>
                    <a:pt x="1502" y="6495"/>
                  </a:cubicBezTo>
                  <a:cubicBezTo>
                    <a:pt x="1502" y="7308"/>
                    <a:pt x="2107" y="7981"/>
                    <a:pt x="2884" y="8085"/>
                  </a:cubicBezTo>
                  <a:cubicBezTo>
                    <a:pt x="2988" y="8862"/>
                    <a:pt x="3420" y="9553"/>
                    <a:pt x="4007" y="10002"/>
                  </a:cubicBezTo>
                  <a:lnTo>
                    <a:pt x="4007" y="10486"/>
                  </a:lnTo>
                  <a:cubicBezTo>
                    <a:pt x="4007" y="10848"/>
                    <a:pt x="3766" y="11194"/>
                    <a:pt x="3386" y="11281"/>
                  </a:cubicBezTo>
                  <a:lnTo>
                    <a:pt x="1727" y="11695"/>
                  </a:lnTo>
                  <a:cubicBezTo>
                    <a:pt x="708" y="11954"/>
                    <a:pt x="0" y="12870"/>
                    <a:pt x="0" y="13906"/>
                  </a:cubicBezTo>
                  <a:lnTo>
                    <a:pt x="0" y="15443"/>
                  </a:lnTo>
                  <a:cubicBezTo>
                    <a:pt x="0" y="15581"/>
                    <a:pt x="120" y="15702"/>
                    <a:pt x="276" y="15702"/>
                  </a:cubicBezTo>
                  <a:cubicBezTo>
                    <a:pt x="431" y="15702"/>
                    <a:pt x="553" y="15581"/>
                    <a:pt x="553" y="15443"/>
                  </a:cubicBezTo>
                  <a:lnTo>
                    <a:pt x="553" y="13906"/>
                  </a:lnTo>
                  <a:cubicBezTo>
                    <a:pt x="553" y="13112"/>
                    <a:pt x="1088" y="12421"/>
                    <a:pt x="1866" y="12230"/>
                  </a:cubicBezTo>
                  <a:lnTo>
                    <a:pt x="3506" y="11815"/>
                  </a:lnTo>
                  <a:cubicBezTo>
                    <a:pt x="3575" y="11799"/>
                    <a:pt x="3627" y="11781"/>
                    <a:pt x="3678" y="11764"/>
                  </a:cubicBezTo>
                  <a:cubicBezTo>
                    <a:pt x="3920" y="12386"/>
                    <a:pt x="4369" y="12886"/>
                    <a:pt x="4975" y="13197"/>
                  </a:cubicBezTo>
                  <a:lnTo>
                    <a:pt x="5631" y="13526"/>
                  </a:lnTo>
                  <a:cubicBezTo>
                    <a:pt x="5683" y="13552"/>
                    <a:pt x="5735" y="13564"/>
                    <a:pt x="5786" y="13564"/>
                  </a:cubicBezTo>
                  <a:cubicBezTo>
                    <a:pt x="5838" y="13564"/>
                    <a:pt x="5890" y="13552"/>
                    <a:pt x="5942" y="13526"/>
                  </a:cubicBezTo>
                  <a:lnTo>
                    <a:pt x="6598" y="13197"/>
                  </a:lnTo>
                  <a:cubicBezTo>
                    <a:pt x="7202" y="12886"/>
                    <a:pt x="7651" y="12386"/>
                    <a:pt x="7893" y="11764"/>
                  </a:cubicBezTo>
                  <a:cubicBezTo>
                    <a:pt x="7946" y="11781"/>
                    <a:pt x="7997" y="11799"/>
                    <a:pt x="8066" y="11815"/>
                  </a:cubicBezTo>
                  <a:lnTo>
                    <a:pt x="9707" y="12230"/>
                  </a:lnTo>
                  <a:cubicBezTo>
                    <a:pt x="10484" y="12421"/>
                    <a:pt x="11020" y="13112"/>
                    <a:pt x="11020" y="13906"/>
                  </a:cubicBezTo>
                  <a:lnTo>
                    <a:pt x="11020" y="17032"/>
                  </a:lnTo>
                  <a:lnTo>
                    <a:pt x="9569" y="17032"/>
                  </a:lnTo>
                  <a:lnTo>
                    <a:pt x="9569" y="15339"/>
                  </a:lnTo>
                  <a:cubicBezTo>
                    <a:pt x="9569" y="15201"/>
                    <a:pt x="9448" y="15081"/>
                    <a:pt x="9293" y="15081"/>
                  </a:cubicBezTo>
                  <a:cubicBezTo>
                    <a:pt x="9137" y="15081"/>
                    <a:pt x="9016" y="15201"/>
                    <a:pt x="9016" y="15339"/>
                  </a:cubicBezTo>
                  <a:lnTo>
                    <a:pt x="9016" y="18034"/>
                  </a:lnTo>
                  <a:lnTo>
                    <a:pt x="2556" y="18034"/>
                  </a:lnTo>
                  <a:lnTo>
                    <a:pt x="2556" y="15339"/>
                  </a:lnTo>
                  <a:cubicBezTo>
                    <a:pt x="2556" y="15201"/>
                    <a:pt x="2435" y="15081"/>
                    <a:pt x="2280" y="15081"/>
                  </a:cubicBezTo>
                  <a:cubicBezTo>
                    <a:pt x="2124" y="15081"/>
                    <a:pt x="2004" y="15201"/>
                    <a:pt x="2004" y="15339"/>
                  </a:cubicBezTo>
                  <a:lnTo>
                    <a:pt x="2004" y="17032"/>
                  </a:lnTo>
                  <a:lnTo>
                    <a:pt x="553" y="17032"/>
                  </a:lnTo>
                  <a:lnTo>
                    <a:pt x="553" y="16704"/>
                  </a:lnTo>
                  <a:cubicBezTo>
                    <a:pt x="553" y="16548"/>
                    <a:pt x="431" y="16428"/>
                    <a:pt x="276" y="16428"/>
                  </a:cubicBezTo>
                  <a:cubicBezTo>
                    <a:pt x="120" y="16428"/>
                    <a:pt x="0" y="16548"/>
                    <a:pt x="0" y="16704"/>
                  </a:cubicBezTo>
                  <a:lnTo>
                    <a:pt x="0" y="18259"/>
                  </a:lnTo>
                  <a:cubicBezTo>
                    <a:pt x="0" y="18432"/>
                    <a:pt x="138" y="18586"/>
                    <a:pt x="311" y="18586"/>
                  </a:cubicBezTo>
                  <a:lnTo>
                    <a:pt x="13266" y="18586"/>
                  </a:lnTo>
                  <a:cubicBezTo>
                    <a:pt x="13438" y="18586"/>
                    <a:pt x="13576" y="18432"/>
                    <a:pt x="13576" y="18259"/>
                  </a:cubicBezTo>
                  <a:lnTo>
                    <a:pt x="13576" y="13750"/>
                  </a:lnTo>
                  <a:cubicBezTo>
                    <a:pt x="13576" y="13646"/>
                    <a:pt x="13662" y="13561"/>
                    <a:pt x="13749" y="13561"/>
                  </a:cubicBezTo>
                  <a:lnTo>
                    <a:pt x="14578" y="13561"/>
                  </a:lnTo>
                  <a:cubicBezTo>
                    <a:pt x="15131" y="13561"/>
                    <a:pt x="15580" y="13112"/>
                    <a:pt x="15580" y="12559"/>
                  </a:cubicBezTo>
                  <a:lnTo>
                    <a:pt x="15580" y="11366"/>
                  </a:lnTo>
                  <a:cubicBezTo>
                    <a:pt x="15580" y="11177"/>
                    <a:pt x="15424" y="11021"/>
                    <a:pt x="15235" y="11021"/>
                  </a:cubicBezTo>
                  <a:lnTo>
                    <a:pt x="15079" y="11021"/>
                  </a:lnTo>
                  <a:lnTo>
                    <a:pt x="15079" y="9519"/>
                  </a:lnTo>
                  <a:cubicBezTo>
                    <a:pt x="15079" y="9242"/>
                    <a:pt x="14855" y="9017"/>
                    <a:pt x="14578" y="9017"/>
                  </a:cubicBezTo>
                  <a:lnTo>
                    <a:pt x="12039" y="9017"/>
                  </a:lnTo>
                  <a:cubicBezTo>
                    <a:pt x="11746" y="9017"/>
                    <a:pt x="11520" y="9242"/>
                    <a:pt x="11520" y="9519"/>
                  </a:cubicBezTo>
                  <a:lnTo>
                    <a:pt x="11520" y="10537"/>
                  </a:lnTo>
                  <a:cubicBezTo>
                    <a:pt x="11520" y="10675"/>
                    <a:pt x="11642" y="10814"/>
                    <a:pt x="11797" y="10814"/>
                  </a:cubicBezTo>
                  <a:cubicBezTo>
                    <a:pt x="11953" y="10814"/>
                    <a:pt x="12073" y="10675"/>
                    <a:pt x="12073" y="10537"/>
                  </a:cubicBezTo>
                  <a:lnTo>
                    <a:pt x="12073" y="9553"/>
                  </a:lnTo>
                  <a:lnTo>
                    <a:pt x="14526" y="9553"/>
                  </a:lnTo>
                  <a:lnTo>
                    <a:pt x="14526" y="11108"/>
                  </a:lnTo>
                  <a:cubicBezTo>
                    <a:pt x="14233" y="11263"/>
                    <a:pt x="14026" y="11557"/>
                    <a:pt x="14026" y="11919"/>
                  </a:cubicBezTo>
                  <a:lnTo>
                    <a:pt x="14026" y="12023"/>
                  </a:lnTo>
                  <a:lnTo>
                    <a:pt x="12073" y="12023"/>
                  </a:lnTo>
                  <a:lnTo>
                    <a:pt x="12073" y="11799"/>
                  </a:lnTo>
                  <a:cubicBezTo>
                    <a:pt x="12073" y="11661"/>
                    <a:pt x="11953" y="11539"/>
                    <a:pt x="11797" y="11539"/>
                  </a:cubicBezTo>
                  <a:cubicBezTo>
                    <a:pt x="11642" y="11539"/>
                    <a:pt x="11520" y="11661"/>
                    <a:pt x="11520" y="11799"/>
                  </a:cubicBezTo>
                  <a:lnTo>
                    <a:pt x="11520" y="12057"/>
                  </a:lnTo>
                  <a:cubicBezTo>
                    <a:pt x="11520" y="12334"/>
                    <a:pt x="11746" y="12559"/>
                    <a:pt x="12039" y="12559"/>
                  </a:cubicBezTo>
                  <a:cubicBezTo>
                    <a:pt x="11987" y="12662"/>
                    <a:pt x="11935" y="12783"/>
                    <a:pt x="11918" y="12904"/>
                  </a:cubicBezTo>
                  <a:lnTo>
                    <a:pt x="11573" y="15012"/>
                  </a:lnTo>
                  <a:lnTo>
                    <a:pt x="11573" y="13906"/>
                  </a:lnTo>
                  <a:cubicBezTo>
                    <a:pt x="11573" y="12870"/>
                    <a:pt x="10864" y="11954"/>
                    <a:pt x="9846" y="11695"/>
                  </a:cubicBezTo>
                  <a:lnTo>
                    <a:pt x="8187" y="11281"/>
                  </a:lnTo>
                  <a:cubicBezTo>
                    <a:pt x="7807" y="11194"/>
                    <a:pt x="7566" y="10848"/>
                    <a:pt x="7566" y="10486"/>
                  </a:cubicBezTo>
                  <a:lnTo>
                    <a:pt x="7566" y="10002"/>
                  </a:lnTo>
                  <a:cubicBezTo>
                    <a:pt x="8153" y="9553"/>
                    <a:pt x="8584" y="8862"/>
                    <a:pt x="8688" y="8085"/>
                  </a:cubicBezTo>
                  <a:cubicBezTo>
                    <a:pt x="9466" y="7981"/>
                    <a:pt x="10069" y="7308"/>
                    <a:pt x="10069" y="6495"/>
                  </a:cubicBezTo>
                  <a:cubicBezTo>
                    <a:pt x="10069" y="6410"/>
                    <a:pt x="10053" y="6306"/>
                    <a:pt x="10018" y="6219"/>
                  </a:cubicBezTo>
                  <a:cubicBezTo>
                    <a:pt x="10364" y="5822"/>
                    <a:pt x="10553" y="5304"/>
                    <a:pt x="10553" y="4786"/>
                  </a:cubicBezTo>
                  <a:cubicBezTo>
                    <a:pt x="10553" y="4095"/>
                    <a:pt x="10242" y="3455"/>
                    <a:pt x="9707" y="3024"/>
                  </a:cubicBezTo>
                  <a:cubicBezTo>
                    <a:pt x="9620" y="2937"/>
                    <a:pt x="9569" y="2817"/>
                    <a:pt x="9551" y="2695"/>
                  </a:cubicBezTo>
                  <a:lnTo>
                    <a:pt x="9551" y="2626"/>
                  </a:lnTo>
                  <a:cubicBezTo>
                    <a:pt x="9482" y="1746"/>
                    <a:pt x="8757" y="1037"/>
                    <a:pt x="7876" y="1003"/>
                  </a:cubicBezTo>
                  <a:cubicBezTo>
                    <a:pt x="7755" y="986"/>
                    <a:pt x="7635" y="934"/>
                    <a:pt x="7548" y="848"/>
                  </a:cubicBezTo>
                  <a:cubicBezTo>
                    <a:pt x="7116" y="295"/>
                    <a:pt x="6477" y="1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886075" y="3686300"/>
              <a:ext cx="77750" cy="34800"/>
            </a:xfrm>
            <a:custGeom>
              <a:rect b="b" l="l" r="r" t="t"/>
              <a:pathLst>
                <a:path extrusionOk="0" h="1392" w="3110">
                  <a:moveTo>
                    <a:pt x="2790" y="0"/>
                  </a:moveTo>
                  <a:cubicBezTo>
                    <a:pt x="2688" y="0"/>
                    <a:pt x="2595" y="64"/>
                    <a:pt x="2557" y="166"/>
                  </a:cubicBezTo>
                  <a:cubicBezTo>
                    <a:pt x="2384" y="580"/>
                    <a:pt x="1987" y="839"/>
                    <a:pt x="1555" y="839"/>
                  </a:cubicBezTo>
                  <a:cubicBezTo>
                    <a:pt x="1124" y="839"/>
                    <a:pt x="726" y="580"/>
                    <a:pt x="571" y="182"/>
                  </a:cubicBezTo>
                  <a:cubicBezTo>
                    <a:pt x="519" y="66"/>
                    <a:pt x="419" y="8"/>
                    <a:pt x="313" y="8"/>
                  </a:cubicBezTo>
                  <a:cubicBezTo>
                    <a:pt x="278" y="8"/>
                    <a:pt x="242" y="14"/>
                    <a:pt x="207" y="27"/>
                  </a:cubicBezTo>
                  <a:cubicBezTo>
                    <a:pt x="69" y="79"/>
                    <a:pt x="0" y="235"/>
                    <a:pt x="53" y="389"/>
                  </a:cubicBezTo>
                  <a:cubicBezTo>
                    <a:pt x="311" y="995"/>
                    <a:pt x="898" y="1391"/>
                    <a:pt x="1555" y="1391"/>
                  </a:cubicBezTo>
                  <a:cubicBezTo>
                    <a:pt x="2211" y="1391"/>
                    <a:pt x="2798" y="995"/>
                    <a:pt x="3058" y="373"/>
                  </a:cubicBezTo>
                  <a:cubicBezTo>
                    <a:pt x="3109" y="235"/>
                    <a:pt x="3040" y="79"/>
                    <a:pt x="2902" y="27"/>
                  </a:cubicBezTo>
                  <a:cubicBezTo>
                    <a:pt x="2865" y="9"/>
                    <a:pt x="2827" y="0"/>
                    <a:pt x="2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2105875" y="3663200"/>
              <a:ext cx="13850" cy="25525"/>
            </a:xfrm>
            <a:custGeom>
              <a:rect b="b" l="l" r="r" t="t"/>
              <a:pathLst>
                <a:path extrusionOk="0" h="1021" w="554">
                  <a:moveTo>
                    <a:pt x="277" y="1"/>
                  </a:moveTo>
                  <a:cubicBezTo>
                    <a:pt x="121" y="1"/>
                    <a:pt x="1" y="122"/>
                    <a:pt x="1" y="260"/>
                  </a:cubicBezTo>
                  <a:lnTo>
                    <a:pt x="1" y="761"/>
                  </a:lnTo>
                  <a:cubicBezTo>
                    <a:pt x="1" y="899"/>
                    <a:pt x="121" y="1020"/>
                    <a:pt x="277" y="1020"/>
                  </a:cubicBezTo>
                  <a:cubicBezTo>
                    <a:pt x="432" y="1020"/>
                    <a:pt x="553" y="899"/>
                    <a:pt x="553" y="761"/>
                  </a:cubicBezTo>
                  <a:lnTo>
                    <a:pt x="553" y="260"/>
                  </a:lnTo>
                  <a:cubicBezTo>
                    <a:pt x="553" y="122"/>
                    <a:pt x="432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067425" y="3673150"/>
              <a:ext cx="21625" cy="24200"/>
            </a:xfrm>
            <a:custGeom>
              <a:rect b="b" l="l" r="r" t="t"/>
              <a:pathLst>
                <a:path extrusionOk="0" h="968" w="865">
                  <a:moveTo>
                    <a:pt x="314" y="1"/>
                  </a:moveTo>
                  <a:cubicBezTo>
                    <a:pt x="268" y="1"/>
                    <a:pt x="220" y="12"/>
                    <a:pt x="174" y="35"/>
                  </a:cubicBezTo>
                  <a:cubicBezTo>
                    <a:pt x="53" y="104"/>
                    <a:pt x="1" y="277"/>
                    <a:pt x="70" y="415"/>
                  </a:cubicBezTo>
                  <a:lnTo>
                    <a:pt x="330" y="830"/>
                  </a:lnTo>
                  <a:cubicBezTo>
                    <a:pt x="376" y="922"/>
                    <a:pt x="468" y="968"/>
                    <a:pt x="560" y="968"/>
                  </a:cubicBezTo>
                  <a:cubicBezTo>
                    <a:pt x="606" y="968"/>
                    <a:pt x="652" y="956"/>
                    <a:pt x="692" y="933"/>
                  </a:cubicBezTo>
                  <a:cubicBezTo>
                    <a:pt x="830" y="846"/>
                    <a:pt x="864" y="692"/>
                    <a:pt x="795" y="553"/>
                  </a:cubicBezTo>
                  <a:lnTo>
                    <a:pt x="554" y="139"/>
                  </a:lnTo>
                  <a:cubicBezTo>
                    <a:pt x="496" y="47"/>
                    <a:pt x="408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136525" y="3673150"/>
              <a:ext cx="21625" cy="24200"/>
            </a:xfrm>
            <a:custGeom>
              <a:rect b="b" l="l" r="r" t="t"/>
              <a:pathLst>
                <a:path extrusionOk="0" h="968" w="865">
                  <a:moveTo>
                    <a:pt x="559" y="1"/>
                  </a:moveTo>
                  <a:cubicBezTo>
                    <a:pt x="467" y="1"/>
                    <a:pt x="375" y="47"/>
                    <a:pt x="329" y="139"/>
                  </a:cubicBezTo>
                  <a:lnTo>
                    <a:pt x="70" y="553"/>
                  </a:lnTo>
                  <a:cubicBezTo>
                    <a:pt x="0" y="692"/>
                    <a:pt x="53" y="846"/>
                    <a:pt x="173" y="933"/>
                  </a:cubicBezTo>
                  <a:cubicBezTo>
                    <a:pt x="219" y="956"/>
                    <a:pt x="267" y="968"/>
                    <a:pt x="314" y="968"/>
                  </a:cubicBezTo>
                  <a:cubicBezTo>
                    <a:pt x="408" y="968"/>
                    <a:pt x="496" y="922"/>
                    <a:pt x="553" y="830"/>
                  </a:cubicBezTo>
                  <a:lnTo>
                    <a:pt x="795" y="415"/>
                  </a:lnTo>
                  <a:cubicBezTo>
                    <a:pt x="864" y="277"/>
                    <a:pt x="830" y="104"/>
                    <a:pt x="691" y="35"/>
                  </a:cubicBezTo>
                  <a:cubicBezTo>
                    <a:pt x="651" y="12"/>
                    <a:pt x="605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28"/>
          <p:cNvSpPr/>
          <p:nvPr/>
        </p:nvSpPr>
        <p:spPr>
          <a:xfrm>
            <a:off x="457200" y="2924100"/>
            <a:ext cx="8229600" cy="180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"/>
          <p:cNvSpPr txBox="1"/>
          <p:nvPr/>
        </p:nvSpPr>
        <p:spPr>
          <a:xfrm>
            <a:off x="6408675" y="3989582"/>
            <a:ext cx="20730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“Neptune est très éloignée de la Terre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28"/>
          <p:cNvSpPr txBox="1"/>
          <p:nvPr/>
        </p:nvSpPr>
        <p:spPr>
          <a:xfrm>
            <a:off x="4700283" y="3055450"/>
            <a:ext cx="20730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en fait un endroit très froid”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28"/>
          <p:cNvSpPr txBox="1"/>
          <p:nvPr/>
        </p:nvSpPr>
        <p:spPr>
          <a:xfrm>
            <a:off x="1283500" y="3055450"/>
            <a:ext cx="20730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 est une planète avec un beau nom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28"/>
          <p:cNvSpPr txBox="1"/>
          <p:nvPr/>
        </p:nvSpPr>
        <p:spPr>
          <a:xfrm>
            <a:off x="2991892" y="3976975"/>
            <a:ext cx="20730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“Mercure est la planète la plus petite de toutes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8"/>
          <p:cNvSpPr/>
          <p:nvPr/>
        </p:nvSpPr>
        <p:spPr>
          <a:xfrm>
            <a:off x="2234800" y="4195525"/>
            <a:ext cx="170400" cy="17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8"/>
          <p:cNvSpPr/>
          <p:nvPr/>
        </p:nvSpPr>
        <p:spPr>
          <a:xfrm>
            <a:off x="562400" y="2991292"/>
            <a:ext cx="289500" cy="289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1" name="Google Shape;761;p28"/>
          <p:cNvSpPr/>
          <p:nvPr/>
        </p:nvSpPr>
        <p:spPr>
          <a:xfrm>
            <a:off x="562400" y="4373417"/>
            <a:ext cx="289500" cy="289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2" name="Google Shape;762;p28"/>
          <p:cNvSpPr/>
          <p:nvPr/>
        </p:nvSpPr>
        <p:spPr>
          <a:xfrm>
            <a:off x="3943192" y="3274000"/>
            <a:ext cx="170400" cy="17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>
            <a:off x="5651583" y="4195525"/>
            <a:ext cx="170400" cy="17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>
            <a:off x="7359975" y="3274000"/>
            <a:ext cx="170400" cy="17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5" name="Google Shape;765;p28"/>
          <p:cNvCxnSpPr>
            <a:stCxn id="754" idx="1"/>
            <a:endCxn id="754" idx="3"/>
          </p:cNvCxnSpPr>
          <p:nvPr/>
        </p:nvCxnSpPr>
        <p:spPr>
          <a:xfrm>
            <a:off x="457200" y="38271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28"/>
          <p:cNvCxnSpPr>
            <a:stCxn id="757" idx="2"/>
            <a:endCxn id="759" idx="0"/>
          </p:cNvCxnSpPr>
          <p:nvPr/>
        </p:nvCxnSpPr>
        <p:spPr>
          <a:xfrm>
            <a:off x="2320000" y="3662950"/>
            <a:ext cx="0" cy="53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28"/>
          <p:cNvCxnSpPr>
            <a:stCxn id="762" idx="4"/>
            <a:endCxn id="758" idx="0"/>
          </p:cNvCxnSpPr>
          <p:nvPr/>
        </p:nvCxnSpPr>
        <p:spPr>
          <a:xfrm>
            <a:off x="4028392" y="3444400"/>
            <a:ext cx="0" cy="5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8"/>
          <p:cNvCxnSpPr>
            <a:stCxn id="756" idx="2"/>
            <a:endCxn id="763" idx="0"/>
          </p:cNvCxnSpPr>
          <p:nvPr/>
        </p:nvCxnSpPr>
        <p:spPr>
          <a:xfrm>
            <a:off x="5736783" y="3662950"/>
            <a:ext cx="0" cy="532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8"/>
          <p:cNvCxnSpPr>
            <a:stCxn id="764" idx="4"/>
            <a:endCxn id="755" idx="0"/>
          </p:cNvCxnSpPr>
          <p:nvPr/>
        </p:nvCxnSpPr>
        <p:spPr>
          <a:xfrm>
            <a:off x="7445175" y="3444400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994225" y="1167475"/>
            <a:ext cx="15384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 txBox="1"/>
          <p:nvPr/>
        </p:nvSpPr>
        <p:spPr>
          <a:xfrm>
            <a:off x="1115783" y="1242327"/>
            <a:ext cx="1295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1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77" name="Google Shape;777;p29"/>
          <p:cNvSpPr/>
          <p:nvPr/>
        </p:nvSpPr>
        <p:spPr>
          <a:xfrm>
            <a:off x="2532738" y="1167475"/>
            <a:ext cx="15384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9"/>
          <p:cNvSpPr txBox="1"/>
          <p:nvPr/>
        </p:nvSpPr>
        <p:spPr>
          <a:xfrm>
            <a:off x="2654295" y="1242327"/>
            <a:ext cx="1295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2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79" name="Google Shape;779;p29"/>
          <p:cNvSpPr/>
          <p:nvPr/>
        </p:nvSpPr>
        <p:spPr>
          <a:xfrm>
            <a:off x="4071250" y="1167475"/>
            <a:ext cx="15384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9"/>
          <p:cNvSpPr txBox="1"/>
          <p:nvPr/>
        </p:nvSpPr>
        <p:spPr>
          <a:xfrm>
            <a:off x="4192807" y="1242327"/>
            <a:ext cx="1295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3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1" name="Google Shape;781;p29"/>
          <p:cNvSpPr/>
          <p:nvPr/>
        </p:nvSpPr>
        <p:spPr>
          <a:xfrm>
            <a:off x="5609762" y="1167475"/>
            <a:ext cx="15384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9"/>
          <p:cNvSpPr txBox="1"/>
          <p:nvPr/>
        </p:nvSpPr>
        <p:spPr>
          <a:xfrm>
            <a:off x="5731319" y="1242327"/>
            <a:ext cx="1295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4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7148274" y="1167475"/>
            <a:ext cx="15384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9"/>
          <p:cNvSpPr txBox="1"/>
          <p:nvPr/>
        </p:nvSpPr>
        <p:spPr>
          <a:xfrm>
            <a:off x="7269832" y="1242327"/>
            <a:ext cx="1295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5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99422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135927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172432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208937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259032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295537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1" name="Google Shape;791;p29"/>
          <p:cNvSpPr/>
          <p:nvPr/>
        </p:nvSpPr>
        <p:spPr>
          <a:xfrm>
            <a:off x="332042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2" name="Google Shape;792;p29"/>
          <p:cNvSpPr/>
          <p:nvPr/>
        </p:nvSpPr>
        <p:spPr>
          <a:xfrm>
            <a:off x="3676100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414826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451331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5" name="Google Shape;795;p29"/>
          <p:cNvSpPr/>
          <p:nvPr/>
        </p:nvSpPr>
        <p:spPr>
          <a:xfrm>
            <a:off x="487836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6" name="Google Shape;796;p29"/>
          <p:cNvSpPr/>
          <p:nvPr/>
        </p:nvSpPr>
        <p:spPr>
          <a:xfrm>
            <a:off x="524341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568676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13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8" name="Google Shape;798;p29"/>
          <p:cNvSpPr/>
          <p:nvPr/>
        </p:nvSpPr>
        <p:spPr>
          <a:xfrm>
            <a:off x="605181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14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9" name="Google Shape;799;p29"/>
          <p:cNvSpPr/>
          <p:nvPr/>
        </p:nvSpPr>
        <p:spPr>
          <a:xfrm>
            <a:off x="641686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0" name="Google Shape;800;p29"/>
          <p:cNvSpPr/>
          <p:nvPr/>
        </p:nvSpPr>
        <p:spPr>
          <a:xfrm>
            <a:off x="6781913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1" name="Google Shape;801;p29"/>
          <p:cNvSpPr/>
          <p:nvPr/>
        </p:nvSpPr>
        <p:spPr>
          <a:xfrm>
            <a:off x="725407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17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2" name="Google Shape;802;p29"/>
          <p:cNvSpPr/>
          <p:nvPr/>
        </p:nvSpPr>
        <p:spPr>
          <a:xfrm>
            <a:off x="761912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3" name="Google Shape;803;p29"/>
          <p:cNvSpPr/>
          <p:nvPr/>
        </p:nvSpPr>
        <p:spPr>
          <a:xfrm>
            <a:off x="798417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19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4" name="Google Shape;804;p29"/>
          <p:cNvSpPr/>
          <p:nvPr/>
        </p:nvSpPr>
        <p:spPr>
          <a:xfrm>
            <a:off x="8349225" y="20468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457200" y="26434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6" name="Google Shape;806;p29"/>
          <p:cNvSpPr/>
          <p:nvPr/>
        </p:nvSpPr>
        <p:spPr>
          <a:xfrm>
            <a:off x="457200" y="4331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07" name="Google Shape;807;p29"/>
          <p:cNvGrpSpPr/>
          <p:nvPr/>
        </p:nvGrpSpPr>
        <p:grpSpPr>
          <a:xfrm>
            <a:off x="477825" y="2469275"/>
            <a:ext cx="8200200" cy="2260850"/>
            <a:chOff x="477825" y="2469275"/>
            <a:chExt cx="8200200" cy="2260850"/>
          </a:xfrm>
        </p:grpSpPr>
        <p:cxnSp>
          <p:nvCxnSpPr>
            <p:cNvPr id="808" name="Google Shape;808;p29"/>
            <p:cNvCxnSpPr/>
            <p:nvPr/>
          </p:nvCxnSpPr>
          <p:spPr>
            <a:xfrm>
              <a:off x="477825" y="2469275"/>
              <a:ext cx="820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9"/>
            <p:cNvCxnSpPr/>
            <p:nvPr/>
          </p:nvCxnSpPr>
          <p:spPr>
            <a:xfrm>
              <a:off x="477825" y="3034488"/>
              <a:ext cx="820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9"/>
            <p:cNvCxnSpPr/>
            <p:nvPr/>
          </p:nvCxnSpPr>
          <p:spPr>
            <a:xfrm>
              <a:off x="477825" y="3599700"/>
              <a:ext cx="820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9"/>
            <p:cNvCxnSpPr/>
            <p:nvPr/>
          </p:nvCxnSpPr>
          <p:spPr>
            <a:xfrm>
              <a:off x="477825" y="4164913"/>
              <a:ext cx="820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9"/>
            <p:cNvCxnSpPr/>
            <p:nvPr/>
          </p:nvCxnSpPr>
          <p:spPr>
            <a:xfrm>
              <a:off x="477825" y="4730125"/>
              <a:ext cx="8200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813" name="Google Shape;813;p29"/>
          <p:cNvSpPr/>
          <p:nvPr/>
        </p:nvSpPr>
        <p:spPr>
          <a:xfrm>
            <a:off x="994225" y="26434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4" name="Google Shape;814;p29"/>
          <p:cNvSpPr/>
          <p:nvPr/>
        </p:nvSpPr>
        <p:spPr>
          <a:xfrm>
            <a:off x="1359275" y="3213238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5" name="Google Shape;815;p29"/>
          <p:cNvSpPr/>
          <p:nvPr/>
        </p:nvSpPr>
        <p:spPr>
          <a:xfrm>
            <a:off x="1724325" y="37830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6" name="Google Shape;816;p29"/>
          <p:cNvSpPr/>
          <p:nvPr/>
        </p:nvSpPr>
        <p:spPr>
          <a:xfrm>
            <a:off x="2089375" y="26434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7" name="Google Shape;817;p29"/>
          <p:cNvSpPr/>
          <p:nvPr/>
        </p:nvSpPr>
        <p:spPr>
          <a:xfrm>
            <a:off x="2590325" y="3213238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8" name="Google Shape;818;p29"/>
          <p:cNvSpPr/>
          <p:nvPr/>
        </p:nvSpPr>
        <p:spPr>
          <a:xfrm>
            <a:off x="2955375" y="37830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19" name="Google Shape;819;p29"/>
          <p:cNvSpPr/>
          <p:nvPr/>
        </p:nvSpPr>
        <p:spPr>
          <a:xfrm>
            <a:off x="3320425" y="4331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0" name="Google Shape;820;p29"/>
          <p:cNvSpPr/>
          <p:nvPr/>
        </p:nvSpPr>
        <p:spPr>
          <a:xfrm>
            <a:off x="3676100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1" name="Google Shape;821;p29"/>
          <p:cNvSpPr/>
          <p:nvPr/>
        </p:nvSpPr>
        <p:spPr>
          <a:xfrm>
            <a:off x="4148263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2" name="Google Shape;822;p29"/>
          <p:cNvSpPr/>
          <p:nvPr/>
        </p:nvSpPr>
        <p:spPr>
          <a:xfrm>
            <a:off x="4513313" y="37830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3" name="Google Shape;823;p29"/>
          <p:cNvSpPr/>
          <p:nvPr/>
        </p:nvSpPr>
        <p:spPr>
          <a:xfrm>
            <a:off x="4878363" y="3213238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4" name="Google Shape;824;p29"/>
          <p:cNvSpPr/>
          <p:nvPr/>
        </p:nvSpPr>
        <p:spPr>
          <a:xfrm>
            <a:off x="5243413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5686763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6" name="Google Shape;826;p29"/>
          <p:cNvSpPr/>
          <p:nvPr/>
        </p:nvSpPr>
        <p:spPr>
          <a:xfrm>
            <a:off x="6051813" y="3213238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6420063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8" name="Google Shape;828;p29"/>
          <p:cNvSpPr/>
          <p:nvPr/>
        </p:nvSpPr>
        <p:spPr>
          <a:xfrm>
            <a:off x="6781913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29" name="Google Shape;829;p29"/>
          <p:cNvSpPr/>
          <p:nvPr/>
        </p:nvSpPr>
        <p:spPr>
          <a:xfrm>
            <a:off x="7254075" y="2623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7625525" y="378307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7984175" y="4331725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2" name="Google Shape;832;p29"/>
          <p:cNvSpPr/>
          <p:nvPr/>
        </p:nvSpPr>
        <p:spPr>
          <a:xfrm>
            <a:off x="8349225" y="3213238"/>
            <a:ext cx="231600" cy="231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833" name="Google Shape;833;p29"/>
          <p:cNvCxnSpPr>
            <a:stCxn id="785" idx="2"/>
            <a:endCxn id="813" idx="0"/>
          </p:cNvCxnSpPr>
          <p:nvPr/>
        </p:nvCxnSpPr>
        <p:spPr>
          <a:xfrm>
            <a:off x="1110025" y="2278475"/>
            <a:ext cx="0" cy="36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29"/>
          <p:cNvCxnSpPr>
            <a:stCxn id="786" idx="2"/>
            <a:endCxn id="814" idx="0"/>
          </p:cNvCxnSpPr>
          <p:nvPr/>
        </p:nvCxnSpPr>
        <p:spPr>
          <a:xfrm>
            <a:off x="1475075" y="2278475"/>
            <a:ext cx="0" cy="934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29"/>
          <p:cNvCxnSpPr>
            <a:stCxn id="787" idx="2"/>
            <a:endCxn id="815" idx="0"/>
          </p:cNvCxnSpPr>
          <p:nvPr/>
        </p:nvCxnSpPr>
        <p:spPr>
          <a:xfrm>
            <a:off x="1840125" y="2278475"/>
            <a:ext cx="0" cy="1504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29"/>
          <p:cNvCxnSpPr>
            <a:stCxn id="788" idx="2"/>
            <a:endCxn id="816" idx="0"/>
          </p:cNvCxnSpPr>
          <p:nvPr/>
        </p:nvCxnSpPr>
        <p:spPr>
          <a:xfrm>
            <a:off x="2205175" y="2278475"/>
            <a:ext cx="0" cy="36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29"/>
          <p:cNvCxnSpPr>
            <a:stCxn id="789" idx="2"/>
            <a:endCxn id="817" idx="0"/>
          </p:cNvCxnSpPr>
          <p:nvPr/>
        </p:nvCxnSpPr>
        <p:spPr>
          <a:xfrm>
            <a:off x="2706125" y="2278475"/>
            <a:ext cx="0" cy="9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29"/>
          <p:cNvCxnSpPr>
            <a:stCxn id="790" idx="2"/>
            <a:endCxn id="818" idx="0"/>
          </p:cNvCxnSpPr>
          <p:nvPr/>
        </p:nvCxnSpPr>
        <p:spPr>
          <a:xfrm>
            <a:off x="3071175" y="2278475"/>
            <a:ext cx="0" cy="15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29"/>
          <p:cNvCxnSpPr>
            <a:stCxn id="791" idx="2"/>
            <a:endCxn id="819" idx="0"/>
          </p:cNvCxnSpPr>
          <p:nvPr/>
        </p:nvCxnSpPr>
        <p:spPr>
          <a:xfrm>
            <a:off x="3436225" y="2278475"/>
            <a:ext cx="0" cy="20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29"/>
          <p:cNvCxnSpPr>
            <a:stCxn id="792" idx="2"/>
            <a:endCxn id="820" idx="0"/>
          </p:cNvCxnSpPr>
          <p:nvPr/>
        </p:nvCxnSpPr>
        <p:spPr>
          <a:xfrm>
            <a:off x="3791900" y="2278475"/>
            <a:ext cx="0" cy="3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29"/>
          <p:cNvCxnSpPr>
            <a:stCxn id="793" idx="2"/>
            <a:endCxn id="821" idx="0"/>
          </p:cNvCxnSpPr>
          <p:nvPr/>
        </p:nvCxnSpPr>
        <p:spPr>
          <a:xfrm>
            <a:off x="4264063" y="2278475"/>
            <a:ext cx="0" cy="345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29"/>
          <p:cNvCxnSpPr>
            <a:stCxn id="794" idx="2"/>
            <a:endCxn id="822" idx="0"/>
          </p:cNvCxnSpPr>
          <p:nvPr/>
        </p:nvCxnSpPr>
        <p:spPr>
          <a:xfrm>
            <a:off x="4629113" y="2278475"/>
            <a:ext cx="0" cy="1504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29"/>
          <p:cNvCxnSpPr>
            <a:stCxn id="795" idx="2"/>
            <a:endCxn id="823" idx="0"/>
          </p:cNvCxnSpPr>
          <p:nvPr/>
        </p:nvCxnSpPr>
        <p:spPr>
          <a:xfrm>
            <a:off x="4994163" y="2278475"/>
            <a:ext cx="0" cy="93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9"/>
          <p:cNvCxnSpPr>
            <a:stCxn id="796" idx="2"/>
            <a:endCxn id="824" idx="0"/>
          </p:cNvCxnSpPr>
          <p:nvPr/>
        </p:nvCxnSpPr>
        <p:spPr>
          <a:xfrm>
            <a:off x="5359213" y="2278475"/>
            <a:ext cx="0" cy="345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9"/>
          <p:cNvCxnSpPr>
            <a:stCxn id="797" idx="2"/>
            <a:endCxn id="825" idx="0"/>
          </p:cNvCxnSpPr>
          <p:nvPr/>
        </p:nvCxnSpPr>
        <p:spPr>
          <a:xfrm>
            <a:off x="5802563" y="2278475"/>
            <a:ext cx="0" cy="34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9"/>
          <p:cNvCxnSpPr>
            <a:stCxn id="798" idx="2"/>
            <a:endCxn id="826" idx="0"/>
          </p:cNvCxnSpPr>
          <p:nvPr/>
        </p:nvCxnSpPr>
        <p:spPr>
          <a:xfrm>
            <a:off x="6167613" y="2278475"/>
            <a:ext cx="0" cy="93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9"/>
          <p:cNvCxnSpPr>
            <a:stCxn id="799" idx="2"/>
            <a:endCxn id="827" idx="0"/>
          </p:cNvCxnSpPr>
          <p:nvPr/>
        </p:nvCxnSpPr>
        <p:spPr>
          <a:xfrm>
            <a:off x="6532663" y="2278475"/>
            <a:ext cx="3300" cy="34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9"/>
          <p:cNvCxnSpPr>
            <a:stCxn id="800" idx="2"/>
            <a:endCxn id="828" idx="0"/>
          </p:cNvCxnSpPr>
          <p:nvPr/>
        </p:nvCxnSpPr>
        <p:spPr>
          <a:xfrm>
            <a:off x="6897713" y="2278475"/>
            <a:ext cx="0" cy="34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9"/>
          <p:cNvCxnSpPr>
            <a:stCxn id="801" idx="2"/>
            <a:endCxn id="829" idx="0"/>
          </p:cNvCxnSpPr>
          <p:nvPr/>
        </p:nvCxnSpPr>
        <p:spPr>
          <a:xfrm>
            <a:off x="7369875" y="2278475"/>
            <a:ext cx="0" cy="34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9"/>
          <p:cNvCxnSpPr>
            <a:stCxn id="802" idx="2"/>
            <a:endCxn id="830" idx="0"/>
          </p:cNvCxnSpPr>
          <p:nvPr/>
        </p:nvCxnSpPr>
        <p:spPr>
          <a:xfrm>
            <a:off x="7734925" y="2278475"/>
            <a:ext cx="6300" cy="1504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9"/>
          <p:cNvCxnSpPr>
            <a:stCxn id="803" idx="2"/>
            <a:endCxn id="831" idx="0"/>
          </p:cNvCxnSpPr>
          <p:nvPr/>
        </p:nvCxnSpPr>
        <p:spPr>
          <a:xfrm>
            <a:off x="8099975" y="2278475"/>
            <a:ext cx="0" cy="2053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9"/>
          <p:cNvCxnSpPr>
            <a:stCxn id="804" idx="2"/>
            <a:endCxn id="832" idx="0"/>
          </p:cNvCxnSpPr>
          <p:nvPr/>
        </p:nvCxnSpPr>
        <p:spPr>
          <a:xfrm>
            <a:off x="8465025" y="2278475"/>
            <a:ext cx="0" cy="93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"/>
          <p:cNvSpPr/>
          <p:nvPr/>
        </p:nvSpPr>
        <p:spPr>
          <a:xfrm>
            <a:off x="457200" y="1780950"/>
            <a:ext cx="937800" cy="815700"/>
          </a:xfrm>
          <a:prstGeom prst="chevron">
            <a:avLst>
              <a:gd fmla="val 1689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457200" y="2672763"/>
            <a:ext cx="937800" cy="815700"/>
          </a:xfrm>
          <a:prstGeom prst="chevron">
            <a:avLst>
              <a:gd fmla="val 1689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457200" y="3661063"/>
            <a:ext cx="937800" cy="815700"/>
          </a:xfrm>
          <a:prstGeom prst="chevron">
            <a:avLst>
              <a:gd fmla="val 1689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861" name="Google Shape;861;p30"/>
          <p:cNvGraphicFramePr/>
          <p:nvPr/>
        </p:nvGraphicFramePr>
        <p:xfrm>
          <a:off x="1479325" y="177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441500"/>
                <a:gridCol w="1441475"/>
                <a:gridCol w="1441500"/>
                <a:gridCol w="1441450"/>
                <a:gridCol w="1441550"/>
              </a:tblGrid>
              <a:tr h="90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la planète la plus petite de toutes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une planète très froide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est une planète avec des anneaux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est une planète qui est très grande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très éloignée de la Terre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62" name="Google Shape;862;p30"/>
          <p:cNvGrpSpPr/>
          <p:nvPr/>
        </p:nvGrpSpPr>
        <p:grpSpPr>
          <a:xfrm>
            <a:off x="693763" y="2850975"/>
            <a:ext cx="464675" cy="459275"/>
            <a:chOff x="5452475" y="1250200"/>
            <a:chExt cx="464675" cy="459275"/>
          </a:xfrm>
        </p:grpSpPr>
        <p:sp>
          <p:nvSpPr>
            <p:cNvPr id="863" name="Google Shape;863;p30"/>
            <p:cNvSpPr/>
            <p:nvPr/>
          </p:nvSpPr>
          <p:spPr>
            <a:xfrm>
              <a:off x="5452475" y="1407825"/>
              <a:ext cx="163275" cy="144025"/>
            </a:xfrm>
            <a:custGeom>
              <a:rect b="b" l="l" r="r" t="t"/>
              <a:pathLst>
                <a:path extrusionOk="0" h="5761" w="6531">
                  <a:moveTo>
                    <a:pt x="4681" y="536"/>
                  </a:moveTo>
                  <a:cubicBezTo>
                    <a:pt x="5390" y="554"/>
                    <a:pt x="5977" y="1141"/>
                    <a:pt x="5977" y="1848"/>
                  </a:cubicBezTo>
                  <a:cubicBezTo>
                    <a:pt x="5977" y="2194"/>
                    <a:pt x="5839" y="2539"/>
                    <a:pt x="5597" y="2781"/>
                  </a:cubicBezTo>
                  <a:lnTo>
                    <a:pt x="3265" y="5114"/>
                  </a:lnTo>
                  <a:lnTo>
                    <a:pt x="934" y="2781"/>
                  </a:lnTo>
                  <a:cubicBezTo>
                    <a:pt x="692" y="2539"/>
                    <a:pt x="554" y="2194"/>
                    <a:pt x="554" y="1848"/>
                  </a:cubicBezTo>
                  <a:cubicBezTo>
                    <a:pt x="554" y="1141"/>
                    <a:pt x="1141" y="554"/>
                    <a:pt x="1848" y="536"/>
                  </a:cubicBezTo>
                  <a:cubicBezTo>
                    <a:pt x="2194" y="536"/>
                    <a:pt x="2539" y="674"/>
                    <a:pt x="2799" y="934"/>
                  </a:cubicBezTo>
                  <a:lnTo>
                    <a:pt x="3057" y="1192"/>
                  </a:lnTo>
                  <a:cubicBezTo>
                    <a:pt x="3118" y="1253"/>
                    <a:pt x="3192" y="1283"/>
                    <a:pt x="3265" y="1283"/>
                  </a:cubicBezTo>
                  <a:cubicBezTo>
                    <a:pt x="3339" y="1283"/>
                    <a:pt x="3412" y="1253"/>
                    <a:pt x="3472" y="1192"/>
                  </a:cubicBezTo>
                  <a:lnTo>
                    <a:pt x="3732" y="934"/>
                  </a:lnTo>
                  <a:cubicBezTo>
                    <a:pt x="3974" y="674"/>
                    <a:pt x="4319" y="536"/>
                    <a:pt x="4681" y="536"/>
                  </a:cubicBezTo>
                  <a:close/>
                  <a:moveTo>
                    <a:pt x="1848" y="1"/>
                  </a:moveTo>
                  <a:cubicBezTo>
                    <a:pt x="847" y="1"/>
                    <a:pt x="17" y="830"/>
                    <a:pt x="17" y="1832"/>
                  </a:cubicBezTo>
                  <a:cubicBezTo>
                    <a:pt x="1" y="2350"/>
                    <a:pt x="190" y="2816"/>
                    <a:pt x="554" y="3161"/>
                  </a:cubicBezTo>
                  <a:lnTo>
                    <a:pt x="3057" y="5683"/>
                  </a:lnTo>
                  <a:cubicBezTo>
                    <a:pt x="3118" y="5735"/>
                    <a:pt x="3192" y="5761"/>
                    <a:pt x="3265" y="5761"/>
                  </a:cubicBezTo>
                  <a:cubicBezTo>
                    <a:pt x="3339" y="5761"/>
                    <a:pt x="3412" y="5735"/>
                    <a:pt x="3472" y="5683"/>
                  </a:cubicBezTo>
                  <a:lnTo>
                    <a:pt x="5977" y="3161"/>
                  </a:lnTo>
                  <a:cubicBezTo>
                    <a:pt x="6323" y="2816"/>
                    <a:pt x="6530" y="2350"/>
                    <a:pt x="6512" y="1832"/>
                  </a:cubicBezTo>
                  <a:cubicBezTo>
                    <a:pt x="6512" y="830"/>
                    <a:pt x="5683" y="1"/>
                    <a:pt x="4665" y="1"/>
                  </a:cubicBezTo>
                  <a:cubicBezTo>
                    <a:pt x="4163" y="1"/>
                    <a:pt x="3697" y="190"/>
                    <a:pt x="3352" y="536"/>
                  </a:cubicBezTo>
                  <a:lnTo>
                    <a:pt x="3265" y="623"/>
                  </a:lnTo>
                  <a:lnTo>
                    <a:pt x="3179" y="536"/>
                  </a:lnTo>
                  <a:cubicBezTo>
                    <a:pt x="2816" y="190"/>
                    <a:pt x="2350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452475" y="1565425"/>
              <a:ext cx="163275" cy="144050"/>
            </a:xfrm>
            <a:custGeom>
              <a:rect b="b" l="l" r="r" t="t"/>
              <a:pathLst>
                <a:path extrusionOk="0" h="5762" w="6531">
                  <a:moveTo>
                    <a:pt x="4625" y="552"/>
                  </a:moveTo>
                  <a:cubicBezTo>
                    <a:pt x="4644" y="552"/>
                    <a:pt x="4663" y="553"/>
                    <a:pt x="4681" y="553"/>
                  </a:cubicBezTo>
                  <a:cubicBezTo>
                    <a:pt x="5390" y="553"/>
                    <a:pt x="5977" y="1141"/>
                    <a:pt x="5977" y="1850"/>
                  </a:cubicBezTo>
                  <a:cubicBezTo>
                    <a:pt x="5977" y="2195"/>
                    <a:pt x="5839" y="2541"/>
                    <a:pt x="5597" y="2782"/>
                  </a:cubicBezTo>
                  <a:lnTo>
                    <a:pt x="3265" y="5113"/>
                  </a:lnTo>
                  <a:lnTo>
                    <a:pt x="934" y="2782"/>
                  </a:lnTo>
                  <a:cubicBezTo>
                    <a:pt x="692" y="2541"/>
                    <a:pt x="554" y="2195"/>
                    <a:pt x="554" y="1850"/>
                  </a:cubicBezTo>
                  <a:cubicBezTo>
                    <a:pt x="554" y="1141"/>
                    <a:pt x="1141" y="553"/>
                    <a:pt x="1848" y="553"/>
                  </a:cubicBezTo>
                  <a:cubicBezTo>
                    <a:pt x="1867" y="553"/>
                    <a:pt x="1886" y="552"/>
                    <a:pt x="1904" y="552"/>
                  </a:cubicBezTo>
                  <a:cubicBezTo>
                    <a:pt x="2231" y="552"/>
                    <a:pt x="2553" y="689"/>
                    <a:pt x="2799" y="933"/>
                  </a:cubicBezTo>
                  <a:lnTo>
                    <a:pt x="3057" y="1193"/>
                  </a:lnTo>
                  <a:cubicBezTo>
                    <a:pt x="3118" y="1253"/>
                    <a:pt x="3192" y="1283"/>
                    <a:pt x="3265" y="1283"/>
                  </a:cubicBezTo>
                  <a:cubicBezTo>
                    <a:pt x="3339" y="1283"/>
                    <a:pt x="3412" y="1253"/>
                    <a:pt x="3472" y="1193"/>
                  </a:cubicBezTo>
                  <a:lnTo>
                    <a:pt x="3732" y="933"/>
                  </a:lnTo>
                  <a:cubicBezTo>
                    <a:pt x="3976" y="689"/>
                    <a:pt x="4299" y="552"/>
                    <a:pt x="4625" y="552"/>
                  </a:cubicBezTo>
                  <a:close/>
                  <a:moveTo>
                    <a:pt x="1848" y="1"/>
                  </a:moveTo>
                  <a:cubicBezTo>
                    <a:pt x="847" y="1"/>
                    <a:pt x="17" y="830"/>
                    <a:pt x="17" y="1850"/>
                  </a:cubicBezTo>
                  <a:cubicBezTo>
                    <a:pt x="1" y="2350"/>
                    <a:pt x="190" y="2817"/>
                    <a:pt x="554" y="3179"/>
                  </a:cubicBezTo>
                  <a:lnTo>
                    <a:pt x="3057" y="5684"/>
                  </a:lnTo>
                  <a:cubicBezTo>
                    <a:pt x="3118" y="5736"/>
                    <a:pt x="3192" y="5762"/>
                    <a:pt x="3265" y="5762"/>
                  </a:cubicBezTo>
                  <a:cubicBezTo>
                    <a:pt x="3339" y="5762"/>
                    <a:pt x="3412" y="5736"/>
                    <a:pt x="3472" y="5684"/>
                  </a:cubicBezTo>
                  <a:lnTo>
                    <a:pt x="5977" y="3179"/>
                  </a:lnTo>
                  <a:cubicBezTo>
                    <a:pt x="6323" y="2817"/>
                    <a:pt x="6530" y="2350"/>
                    <a:pt x="6512" y="1850"/>
                  </a:cubicBezTo>
                  <a:cubicBezTo>
                    <a:pt x="6512" y="830"/>
                    <a:pt x="5683" y="1"/>
                    <a:pt x="4665" y="1"/>
                  </a:cubicBezTo>
                  <a:cubicBezTo>
                    <a:pt x="4163" y="1"/>
                    <a:pt x="3697" y="191"/>
                    <a:pt x="3352" y="537"/>
                  </a:cubicBezTo>
                  <a:lnTo>
                    <a:pt x="3265" y="623"/>
                  </a:lnTo>
                  <a:lnTo>
                    <a:pt x="3179" y="537"/>
                  </a:lnTo>
                  <a:cubicBezTo>
                    <a:pt x="2834" y="191"/>
                    <a:pt x="2367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452475" y="1250200"/>
              <a:ext cx="163275" cy="144050"/>
            </a:xfrm>
            <a:custGeom>
              <a:rect b="b" l="l" r="r" t="t"/>
              <a:pathLst>
                <a:path extrusionOk="0" h="5762" w="6531">
                  <a:moveTo>
                    <a:pt x="1848" y="1"/>
                  </a:moveTo>
                  <a:cubicBezTo>
                    <a:pt x="847" y="1"/>
                    <a:pt x="17" y="830"/>
                    <a:pt x="17" y="1832"/>
                  </a:cubicBezTo>
                  <a:cubicBezTo>
                    <a:pt x="1" y="2333"/>
                    <a:pt x="190" y="2817"/>
                    <a:pt x="554" y="3162"/>
                  </a:cubicBezTo>
                  <a:lnTo>
                    <a:pt x="3057" y="5684"/>
                  </a:lnTo>
                  <a:cubicBezTo>
                    <a:pt x="3118" y="5736"/>
                    <a:pt x="3192" y="5762"/>
                    <a:pt x="3265" y="5762"/>
                  </a:cubicBezTo>
                  <a:cubicBezTo>
                    <a:pt x="3339" y="5762"/>
                    <a:pt x="3412" y="5736"/>
                    <a:pt x="3472" y="5684"/>
                  </a:cubicBezTo>
                  <a:lnTo>
                    <a:pt x="4197" y="4941"/>
                  </a:lnTo>
                  <a:cubicBezTo>
                    <a:pt x="4301" y="4837"/>
                    <a:pt x="4301" y="4664"/>
                    <a:pt x="4197" y="4561"/>
                  </a:cubicBezTo>
                  <a:cubicBezTo>
                    <a:pt x="4146" y="4509"/>
                    <a:pt x="4077" y="4483"/>
                    <a:pt x="4007" y="4483"/>
                  </a:cubicBezTo>
                  <a:cubicBezTo>
                    <a:pt x="3938" y="4483"/>
                    <a:pt x="3869" y="4509"/>
                    <a:pt x="3817" y="4561"/>
                  </a:cubicBezTo>
                  <a:lnTo>
                    <a:pt x="3265" y="5113"/>
                  </a:lnTo>
                  <a:lnTo>
                    <a:pt x="934" y="2782"/>
                  </a:lnTo>
                  <a:cubicBezTo>
                    <a:pt x="692" y="2540"/>
                    <a:pt x="554" y="2195"/>
                    <a:pt x="554" y="1850"/>
                  </a:cubicBezTo>
                  <a:cubicBezTo>
                    <a:pt x="554" y="1124"/>
                    <a:pt x="1141" y="553"/>
                    <a:pt x="1848" y="537"/>
                  </a:cubicBezTo>
                  <a:cubicBezTo>
                    <a:pt x="2194" y="537"/>
                    <a:pt x="2539" y="675"/>
                    <a:pt x="2799" y="933"/>
                  </a:cubicBezTo>
                  <a:lnTo>
                    <a:pt x="3057" y="1193"/>
                  </a:lnTo>
                  <a:cubicBezTo>
                    <a:pt x="3118" y="1253"/>
                    <a:pt x="3192" y="1283"/>
                    <a:pt x="3265" y="1283"/>
                  </a:cubicBezTo>
                  <a:cubicBezTo>
                    <a:pt x="3339" y="1283"/>
                    <a:pt x="3412" y="1253"/>
                    <a:pt x="3472" y="1193"/>
                  </a:cubicBezTo>
                  <a:lnTo>
                    <a:pt x="3732" y="933"/>
                  </a:lnTo>
                  <a:cubicBezTo>
                    <a:pt x="3990" y="675"/>
                    <a:pt x="4336" y="537"/>
                    <a:pt x="4681" y="537"/>
                  </a:cubicBezTo>
                  <a:cubicBezTo>
                    <a:pt x="5390" y="553"/>
                    <a:pt x="5977" y="1124"/>
                    <a:pt x="5977" y="1850"/>
                  </a:cubicBezTo>
                  <a:cubicBezTo>
                    <a:pt x="5977" y="2195"/>
                    <a:pt x="5839" y="2540"/>
                    <a:pt x="5597" y="2782"/>
                  </a:cubicBezTo>
                  <a:lnTo>
                    <a:pt x="4716" y="3662"/>
                  </a:lnTo>
                  <a:cubicBezTo>
                    <a:pt x="4595" y="3766"/>
                    <a:pt x="4595" y="3939"/>
                    <a:pt x="4716" y="4042"/>
                  </a:cubicBezTo>
                  <a:cubicBezTo>
                    <a:pt x="4768" y="4103"/>
                    <a:pt x="4837" y="4134"/>
                    <a:pt x="4906" y="4134"/>
                  </a:cubicBezTo>
                  <a:cubicBezTo>
                    <a:pt x="4975" y="4134"/>
                    <a:pt x="5044" y="4103"/>
                    <a:pt x="5096" y="4042"/>
                  </a:cubicBezTo>
                  <a:lnTo>
                    <a:pt x="5977" y="3162"/>
                  </a:lnTo>
                  <a:cubicBezTo>
                    <a:pt x="6323" y="2817"/>
                    <a:pt x="6530" y="2333"/>
                    <a:pt x="6512" y="1832"/>
                  </a:cubicBezTo>
                  <a:cubicBezTo>
                    <a:pt x="6512" y="830"/>
                    <a:pt x="5683" y="1"/>
                    <a:pt x="4665" y="1"/>
                  </a:cubicBezTo>
                  <a:cubicBezTo>
                    <a:pt x="4163" y="1"/>
                    <a:pt x="3697" y="191"/>
                    <a:pt x="3352" y="537"/>
                  </a:cubicBezTo>
                  <a:lnTo>
                    <a:pt x="3265" y="622"/>
                  </a:lnTo>
                  <a:lnTo>
                    <a:pt x="3179" y="537"/>
                  </a:lnTo>
                  <a:cubicBezTo>
                    <a:pt x="2834" y="191"/>
                    <a:pt x="2367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640750" y="1282600"/>
              <a:ext cx="276400" cy="63500"/>
            </a:xfrm>
            <a:custGeom>
              <a:rect b="b" l="l" r="r" t="t"/>
              <a:pathLst>
                <a:path extrusionOk="0" h="2540" w="11056">
                  <a:moveTo>
                    <a:pt x="2505" y="536"/>
                  </a:moveTo>
                  <a:lnTo>
                    <a:pt x="2505" y="2004"/>
                  </a:lnTo>
                  <a:lnTo>
                    <a:pt x="968" y="2004"/>
                  </a:lnTo>
                  <a:cubicBezTo>
                    <a:pt x="726" y="2004"/>
                    <a:pt x="536" y="1814"/>
                    <a:pt x="536" y="1572"/>
                  </a:cubicBezTo>
                  <a:lnTo>
                    <a:pt x="536" y="968"/>
                  </a:lnTo>
                  <a:cubicBezTo>
                    <a:pt x="536" y="743"/>
                    <a:pt x="726" y="536"/>
                    <a:pt x="968" y="536"/>
                  </a:cubicBezTo>
                  <a:close/>
                  <a:moveTo>
                    <a:pt x="10088" y="536"/>
                  </a:moveTo>
                  <a:cubicBezTo>
                    <a:pt x="10330" y="536"/>
                    <a:pt x="10519" y="743"/>
                    <a:pt x="10519" y="968"/>
                  </a:cubicBezTo>
                  <a:lnTo>
                    <a:pt x="10519" y="1572"/>
                  </a:lnTo>
                  <a:cubicBezTo>
                    <a:pt x="10519" y="1814"/>
                    <a:pt x="10330" y="2004"/>
                    <a:pt x="10088" y="2004"/>
                  </a:cubicBezTo>
                  <a:lnTo>
                    <a:pt x="3041" y="2004"/>
                  </a:lnTo>
                  <a:lnTo>
                    <a:pt x="3041" y="536"/>
                  </a:lnTo>
                  <a:close/>
                  <a:moveTo>
                    <a:pt x="968" y="1"/>
                  </a:moveTo>
                  <a:cubicBezTo>
                    <a:pt x="432" y="1"/>
                    <a:pt x="1" y="432"/>
                    <a:pt x="1" y="968"/>
                  </a:cubicBezTo>
                  <a:lnTo>
                    <a:pt x="1" y="1572"/>
                  </a:lnTo>
                  <a:cubicBezTo>
                    <a:pt x="1" y="2108"/>
                    <a:pt x="432" y="2539"/>
                    <a:pt x="968" y="2539"/>
                  </a:cubicBezTo>
                  <a:lnTo>
                    <a:pt x="10088" y="2539"/>
                  </a:lnTo>
                  <a:cubicBezTo>
                    <a:pt x="10623" y="2539"/>
                    <a:pt x="11055" y="2108"/>
                    <a:pt x="11055" y="1572"/>
                  </a:cubicBezTo>
                  <a:lnTo>
                    <a:pt x="11055" y="968"/>
                  </a:lnTo>
                  <a:cubicBezTo>
                    <a:pt x="11055" y="432"/>
                    <a:pt x="10623" y="1"/>
                    <a:pt x="10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640750" y="1445375"/>
              <a:ext cx="276400" cy="63525"/>
            </a:xfrm>
            <a:custGeom>
              <a:rect b="b" l="l" r="r" t="t"/>
              <a:pathLst>
                <a:path extrusionOk="0" h="2541" w="11056">
                  <a:moveTo>
                    <a:pt x="5010" y="537"/>
                  </a:moveTo>
                  <a:lnTo>
                    <a:pt x="5010" y="2005"/>
                  </a:lnTo>
                  <a:lnTo>
                    <a:pt x="968" y="2005"/>
                  </a:lnTo>
                  <a:cubicBezTo>
                    <a:pt x="726" y="2005"/>
                    <a:pt x="536" y="1815"/>
                    <a:pt x="536" y="1573"/>
                  </a:cubicBezTo>
                  <a:lnTo>
                    <a:pt x="536" y="968"/>
                  </a:lnTo>
                  <a:cubicBezTo>
                    <a:pt x="536" y="744"/>
                    <a:pt x="726" y="537"/>
                    <a:pt x="968" y="537"/>
                  </a:cubicBezTo>
                  <a:close/>
                  <a:moveTo>
                    <a:pt x="968" y="1"/>
                  </a:moveTo>
                  <a:cubicBezTo>
                    <a:pt x="432" y="1"/>
                    <a:pt x="1" y="433"/>
                    <a:pt x="1" y="968"/>
                  </a:cubicBezTo>
                  <a:lnTo>
                    <a:pt x="1" y="1573"/>
                  </a:lnTo>
                  <a:cubicBezTo>
                    <a:pt x="1" y="2108"/>
                    <a:pt x="432" y="2541"/>
                    <a:pt x="968" y="2541"/>
                  </a:cubicBezTo>
                  <a:lnTo>
                    <a:pt x="10088" y="2541"/>
                  </a:lnTo>
                  <a:cubicBezTo>
                    <a:pt x="10623" y="2541"/>
                    <a:pt x="11055" y="2108"/>
                    <a:pt x="11055" y="1573"/>
                  </a:cubicBezTo>
                  <a:lnTo>
                    <a:pt x="11055" y="968"/>
                  </a:lnTo>
                  <a:cubicBezTo>
                    <a:pt x="11055" y="433"/>
                    <a:pt x="10623" y="1"/>
                    <a:pt x="10088" y="1"/>
                  </a:cubicBezTo>
                  <a:lnTo>
                    <a:pt x="7843" y="1"/>
                  </a:lnTo>
                  <a:cubicBezTo>
                    <a:pt x="7687" y="1"/>
                    <a:pt x="7566" y="123"/>
                    <a:pt x="7566" y="277"/>
                  </a:cubicBezTo>
                  <a:cubicBezTo>
                    <a:pt x="7566" y="415"/>
                    <a:pt x="7687" y="537"/>
                    <a:pt x="7843" y="537"/>
                  </a:cubicBezTo>
                  <a:lnTo>
                    <a:pt x="10088" y="537"/>
                  </a:lnTo>
                  <a:cubicBezTo>
                    <a:pt x="10330" y="537"/>
                    <a:pt x="10519" y="744"/>
                    <a:pt x="10519" y="968"/>
                  </a:cubicBezTo>
                  <a:lnTo>
                    <a:pt x="10519" y="1573"/>
                  </a:lnTo>
                  <a:cubicBezTo>
                    <a:pt x="10519" y="1815"/>
                    <a:pt x="10330" y="2005"/>
                    <a:pt x="10088" y="2005"/>
                  </a:cubicBezTo>
                  <a:lnTo>
                    <a:pt x="5545" y="2005"/>
                  </a:lnTo>
                  <a:lnTo>
                    <a:pt x="5545" y="537"/>
                  </a:lnTo>
                  <a:lnTo>
                    <a:pt x="6564" y="537"/>
                  </a:lnTo>
                  <a:cubicBezTo>
                    <a:pt x="6719" y="537"/>
                    <a:pt x="6841" y="415"/>
                    <a:pt x="6841" y="277"/>
                  </a:cubicBezTo>
                  <a:cubicBezTo>
                    <a:pt x="6841" y="123"/>
                    <a:pt x="6719" y="1"/>
                    <a:pt x="6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640750" y="1608200"/>
              <a:ext cx="276400" cy="63925"/>
            </a:xfrm>
            <a:custGeom>
              <a:rect b="b" l="l" r="r" t="t"/>
              <a:pathLst>
                <a:path extrusionOk="0" h="2557" w="11056">
                  <a:moveTo>
                    <a:pt x="10088" y="553"/>
                  </a:moveTo>
                  <a:cubicBezTo>
                    <a:pt x="10330" y="553"/>
                    <a:pt x="10519" y="742"/>
                    <a:pt x="10519" y="984"/>
                  </a:cubicBezTo>
                  <a:lnTo>
                    <a:pt x="10519" y="1572"/>
                  </a:lnTo>
                  <a:cubicBezTo>
                    <a:pt x="10519" y="1813"/>
                    <a:pt x="10330" y="2004"/>
                    <a:pt x="10088" y="2004"/>
                  </a:cubicBezTo>
                  <a:lnTo>
                    <a:pt x="8050" y="2004"/>
                  </a:lnTo>
                  <a:lnTo>
                    <a:pt x="8050" y="553"/>
                  </a:lnTo>
                  <a:close/>
                  <a:moveTo>
                    <a:pt x="968" y="0"/>
                  </a:moveTo>
                  <a:cubicBezTo>
                    <a:pt x="432" y="0"/>
                    <a:pt x="1" y="432"/>
                    <a:pt x="1" y="984"/>
                  </a:cubicBezTo>
                  <a:lnTo>
                    <a:pt x="1" y="1572"/>
                  </a:lnTo>
                  <a:cubicBezTo>
                    <a:pt x="1" y="2108"/>
                    <a:pt x="432" y="2557"/>
                    <a:pt x="968" y="2557"/>
                  </a:cubicBezTo>
                  <a:lnTo>
                    <a:pt x="10088" y="2557"/>
                  </a:lnTo>
                  <a:cubicBezTo>
                    <a:pt x="10623" y="2557"/>
                    <a:pt x="11055" y="2108"/>
                    <a:pt x="11055" y="1572"/>
                  </a:cubicBezTo>
                  <a:lnTo>
                    <a:pt x="11055" y="984"/>
                  </a:lnTo>
                  <a:cubicBezTo>
                    <a:pt x="11055" y="432"/>
                    <a:pt x="10623" y="0"/>
                    <a:pt x="10088" y="0"/>
                  </a:cubicBezTo>
                  <a:lnTo>
                    <a:pt x="2799" y="0"/>
                  </a:lnTo>
                  <a:cubicBezTo>
                    <a:pt x="2643" y="0"/>
                    <a:pt x="2523" y="121"/>
                    <a:pt x="2523" y="277"/>
                  </a:cubicBezTo>
                  <a:cubicBezTo>
                    <a:pt x="2523" y="415"/>
                    <a:pt x="2643" y="553"/>
                    <a:pt x="2799" y="553"/>
                  </a:cubicBezTo>
                  <a:lnTo>
                    <a:pt x="7514" y="553"/>
                  </a:lnTo>
                  <a:lnTo>
                    <a:pt x="7514" y="2004"/>
                  </a:lnTo>
                  <a:lnTo>
                    <a:pt x="968" y="2004"/>
                  </a:lnTo>
                  <a:cubicBezTo>
                    <a:pt x="726" y="2004"/>
                    <a:pt x="536" y="1813"/>
                    <a:pt x="536" y="1572"/>
                  </a:cubicBezTo>
                  <a:lnTo>
                    <a:pt x="536" y="984"/>
                  </a:lnTo>
                  <a:cubicBezTo>
                    <a:pt x="536" y="742"/>
                    <a:pt x="726" y="553"/>
                    <a:pt x="968" y="553"/>
                  </a:cubicBezTo>
                  <a:lnTo>
                    <a:pt x="1537" y="553"/>
                  </a:lnTo>
                  <a:cubicBezTo>
                    <a:pt x="1676" y="553"/>
                    <a:pt x="1797" y="415"/>
                    <a:pt x="1797" y="277"/>
                  </a:cubicBezTo>
                  <a:cubicBezTo>
                    <a:pt x="1797" y="121"/>
                    <a:pt x="1676" y="0"/>
                    <a:pt x="15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0"/>
          <p:cNvGrpSpPr/>
          <p:nvPr/>
        </p:nvGrpSpPr>
        <p:grpSpPr>
          <a:xfrm>
            <a:off x="693775" y="1957200"/>
            <a:ext cx="464675" cy="463200"/>
            <a:chOff x="3226875" y="4232800"/>
            <a:chExt cx="464675" cy="463200"/>
          </a:xfrm>
        </p:grpSpPr>
        <p:sp>
          <p:nvSpPr>
            <p:cNvPr id="870" name="Google Shape;870;p30"/>
            <p:cNvSpPr/>
            <p:nvPr/>
          </p:nvSpPr>
          <p:spPr>
            <a:xfrm>
              <a:off x="3363750" y="4270325"/>
              <a:ext cx="140400" cy="164125"/>
            </a:xfrm>
            <a:custGeom>
              <a:rect b="b" l="l" r="r" t="t"/>
              <a:pathLst>
                <a:path extrusionOk="0" h="6565" w="5616">
                  <a:moveTo>
                    <a:pt x="2815" y="1"/>
                  </a:moveTo>
                  <a:cubicBezTo>
                    <a:pt x="1534" y="1"/>
                    <a:pt x="430" y="860"/>
                    <a:pt x="122" y="2092"/>
                  </a:cubicBezTo>
                  <a:cubicBezTo>
                    <a:pt x="1" y="2592"/>
                    <a:pt x="364" y="3059"/>
                    <a:pt x="864" y="3059"/>
                  </a:cubicBezTo>
                  <a:cubicBezTo>
                    <a:pt x="1228" y="3059"/>
                    <a:pt x="1539" y="2817"/>
                    <a:pt x="1608" y="2488"/>
                  </a:cubicBezTo>
                  <a:cubicBezTo>
                    <a:pt x="1756" y="1926"/>
                    <a:pt x="2254" y="1554"/>
                    <a:pt x="2827" y="1554"/>
                  </a:cubicBezTo>
                  <a:cubicBezTo>
                    <a:pt x="2852" y="1554"/>
                    <a:pt x="2877" y="1554"/>
                    <a:pt x="2903" y="1556"/>
                  </a:cubicBezTo>
                  <a:cubicBezTo>
                    <a:pt x="3508" y="1608"/>
                    <a:pt x="3991" y="2092"/>
                    <a:pt x="4043" y="2696"/>
                  </a:cubicBezTo>
                  <a:cubicBezTo>
                    <a:pt x="4061" y="3041"/>
                    <a:pt x="3939" y="3370"/>
                    <a:pt x="3715" y="3628"/>
                  </a:cubicBezTo>
                  <a:cubicBezTo>
                    <a:pt x="3473" y="3870"/>
                    <a:pt x="3162" y="4026"/>
                    <a:pt x="2799" y="4026"/>
                  </a:cubicBezTo>
                  <a:cubicBezTo>
                    <a:pt x="2368" y="4026"/>
                    <a:pt x="2039" y="4372"/>
                    <a:pt x="2039" y="4786"/>
                  </a:cubicBezTo>
                  <a:lnTo>
                    <a:pt x="2039" y="5788"/>
                  </a:lnTo>
                  <a:cubicBezTo>
                    <a:pt x="2039" y="6219"/>
                    <a:pt x="2384" y="6565"/>
                    <a:pt x="2817" y="6565"/>
                  </a:cubicBezTo>
                  <a:cubicBezTo>
                    <a:pt x="3231" y="6565"/>
                    <a:pt x="3577" y="6219"/>
                    <a:pt x="3577" y="5788"/>
                  </a:cubicBezTo>
                  <a:lnTo>
                    <a:pt x="3577" y="5459"/>
                  </a:lnTo>
                  <a:cubicBezTo>
                    <a:pt x="3801" y="5390"/>
                    <a:pt x="4008" y="5305"/>
                    <a:pt x="4215" y="5183"/>
                  </a:cubicBezTo>
                  <a:cubicBezTo>
                    <a:pt x="4337" y="5114"/>
                    <a:pt x="4388" y="4941"/>
                    <a:pt x="4302" y="4803"/>
                  </a:cubicBezTo>
                  <a:cubicBezTo>
                    <a:pt x="4257" y="4724"/>
                    <a:pt x="4167" y="4674"/>
                    <a:pt x="4075" y="4674"/>
                  </a:cubicBezTo>
                  <a:cubicBezTo>
                    <a:pt x="4028" y="4674"/>
                    <a:pt x="3980" y="4688"/>
                    <a:pt x="3939" y="4717"/>
                  </a:cubicBezTo>
                  <a:cubicBezTo>
                    <a:pt x="3750" y="4821"/>
                    <a:pt x="3542" y="4907"/>
                    <a:pt x="3335" y="4959"/>
                  </a:cubicBezTo>
                  <a:cubicBezTo>
                    <a:pt x="3162" y="4994"/>
                    <a:pt x="3041" y="5148"/>
                    <a:pt x="3041" y="5339"/>
                  </a:cubicBezTo>
                  <a:lnTo>
                    <a:pt x="3041" y="5788"/>
                  </a:lnTo>
                  <a:cubicBezTo>
                    <a:pt x="3041" y="5926"/>
                    <a:pt x="2937" y="6030"/>
                    <a:pt x="2817" y="6030"/>
                  </a:cubicBezTo>
                  <a:cubicBezTo>
                    <a:pt x="2679" y="6030"/>
                    <a:pt x="2575" y="5926"/>
                    <a:pt x="2575" y="5788"/>
                  </a:cubicBezTo>
                  <a:lnTo>
                    <a:pt x="2575" y="4786"/>
                  </a:lnTo>
                  <a:cubicBezTo>
                    <a:pt x="2575" y="4665"/>
                    <a:pt x="2679" y="4561"/>
                    <a:pt x="2799" y="4561"/>
                  </a:cubicBezTo>
                  <a:cubicBezTo>
                    <a:pt x="3819" y="4561"/>
                    <a:pt x="4648" y="3715"/>
                    <a:pt x="4579" y="2661"/>
                  </a:cubicBezTo>
                  <a:cubicBezTo>
                    <a:pt x="4526" y="1781"/>
                    <a:pt x="3819" y="1072"/>
                    <a:pt x="2937" y="1021"/>
                  </a:cubicBezTo>
                  <a:cubicBezTo>
                    <a:pt x="2890" y="1017"/>
                    <a:pt x="2842" y="1015"/>
                    <a:pt x="2795" y="1015"/>
                  </a:cubicBezTo>
                  <a:cubicBezTo>
                    <a:pt x="1990" y="1015"/>
                    <a:pt x="1285" y="1567"/>
                    <a:pt x="1090" y="2350"/>
                  </a:cubicBezTo>
                  <a:cubicBezTo>
                    <a:pt x="1072" y="2454"/>
                    <a:pt x="968" y="2523"/>
                    <a:pt x="864" y="2523"/>
                  </a:cubicBezTo>
                  <a:cubicBezTo>
                    <a:pt x="795" y="2523"/>
                    <a:pt x="726" y="2488"/>
                    <a:pt x="692" y="2419"/>
                  </a:cubicBezTo>
                  <a:cubicBezTo>
                    <a:pt x="657" y="2385"/>
                    <a:pt x="623" y="2334"/>
                    <a:pt x="641" y="2230"/>
                  </a:cubicBezTo>
                  <a:cubicBezTo>
                    <a:pt x="896" y="1240"/>
                    <a:pt x="1776" y="554"/>
                    <a:pt x="2814" y="554"/>
                  </a:cubicBezTo>
                  <a:cubicBezTo>
                    <a:pt x="2827" y="554"/>
                    <a:pt x="2839" y="554"/>
                    <a:pt x="2851" y="554"/>
                  </a:cubicBezTo>
                  <a:cubicBezTo>
                    <a:pt x="3991" y="572"/>
                    <a:pt x="4993" y="1556"/>
                    <a:pt x="5044" y="2679"/>
                  </a:cubicBezTo>
                  <a:cubicBezTo>
                    <a:pt x="5062" y="3128"/>
                    <a:pt x="4959" y="3559"/>
                    <a:pt x="4733" y="3923"/>
                  </a:cubicBezTo>
                  <a:cubicBezTo>
                    <a:pt x="4648" y="4061"/>
                    <a:pt x="4699" y="4216"/>
                    <a:pt x="4821" y="4303"/>
                  </a:cubicBezTo>
                  <a:cubicBezTo>
                    <a:pt x="4867" y="4326"/>
                    <a:pt x="4916" y="4337"/>
                    <a:pt x="4965" y="4337"/>
                  </a:cubicBezTo>
                  <a:cubicBezTo>
                    <a:pt x="5062" y="4337"/>
                    <a:pt x="5154" y="4291"/>
                    <a:pt x="5201" y="4199"/>
                  </a:cubicBezTo>
                  <a:cubicBezTo>
                    <a:pt x="5477" y="3732"/>
                    <a:pt x="5615" y="3214"/>
                    <a:pt x="5581" y="2661"/>
                  </a:cubicBezTo>
                  <a:cubicBezTo>
                    <a:pt x="5528" y="1245"/>
                    <a:pt x="4268" y="36"/>
                    <a:pt x="2851" y="1"/>
                  </a:cubicBezTo>
                  <a:cubicBezTo>
                    <a:pt x="2839" y="1"/>
                    <a:pt x="2827" y="1"/>
                    <a:pt x="2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414700" y="4446100"/>
              <a:ext cx="38475" cy="38450"/>
            </a:xfrm>
            <a:custGeom>
              <a:rect b="b" l="l" r="r" t="t"/>
              <a:pathLst>
                <a:path extrusionOk="0" h="1538" w="1539">
                  <a:moveTo>
                    <a:pt x="779" y="536"/>
                  </a:moveTo>
                  <a:cubicBezTo>
                    <a:pt x="899" y="536"/>
                    <a:pt x="1003" y="639"/>
                    <a:pt x="1003" y="761"/>
                  </a:cubicBezTo>
                  <a:cubicBezTo>
                    <a:pt x="1003" y="899"/>
                    <a:pt x="899" y="1003"/>
                    <a:pt x="779" y="1003"/>
                  </a:cubicBezTo>
                  <a:cubicBezTo>
                    <a:pt x="641" y="1003"/>
                    <a:pt x="537" y="899"/>
                    <a:pt x="537" y="761"/>
                  </a:cubicBezTo>
                  <a:cubicBezTo>
                    <a:pt x="537" y="639"/>
                    <a:pt x="641" y="536"/>
                    <a:pt x="779" y="536"/>
                  </a:cubicBezTo>
                  <a:close/>
                  <a:moveTo>
                    <a:pt x="779" y="1"/>
                  </a:moveTo>
                  <a:cubicBezTo>
                    <a:pt x="346" y="1"/>
                    <a:pt x="1" y="346"/>
                    <a:pt x="1" y="761"/>
                  </a:cubicBezTo>
                  <a:cubicBezTo>
                    <a:pt x="1" y="1192"/>
                    <a:pt x="346" y="1537"/>
                    <a:pt x="779" y="1537"/>
                  </a:cubicBezTo>
                  <a:cubicBezTo>
                    <a:pt x="1193" y="1537"/>
                    <a:pt x="1539" y="1192"/>
                    <a:pt x="1539" y="761"/>
                  </a:cubicBezTo>
                  <a:cubicBezTo>
                    <a:pt x="1539" y="346"/>
                    <a:pt x="1193" y="1"/>
                    <a:pt x="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226875" y="4232800"/>
              <a:ext cx="464675" cy="463200"/>
            </a:xfrm>
            <a:custGeom>
              <a:rect b="b" l="l" r="r" t="t"/>
              <a:pathLst>
                <a:path extrusionOk="0" h="18528" w="18587">
                  <a:moveTo>
                    <a:pt x="312" y="0"/>
                  </a:moveTo>
                  <a:cubicBezTo>
                    <a:pt x="139" y="0"/>
                    <a:pt x="1" y="155"/>
                    <a:pt x="1" y="328"/>
                  </a:cubicBezTo>
                  <a:lnTo>
                    <a:pt x="1" y="1140"/>
                  </a:lnTo>
                  <a:cubicBezTo>
                    <a:pt x="1" y="1295"/>
                    <a:pt x="121" y="1416"/>
                    <a:pt x="259" y="1416"/>
                  </a:cubicBezTo>
                  <a:cubicBezTo>
                    <a:pt x="415" y="1416"/>
                    <a:pt x="536" y="1295"/>
                    <a:pt x="536" y="1140"/>
                  </a:cubicBezTo>
                  <a:lnTo>
                    <a:pt x="536" y="553"/>
                  </a:lnTo>
                  <a:lnTo>
                    <a:pt x="16030" y="553"/>
                  </a:lnTo>
                  <a:lnTo>
                    <a:pt x="16030" y="11037"/>
                  </a:lnTo>
                  <a:lnTo>
                    <a:pt x="5303" y="11037"/>
                  </a:lnTo>
                  <a:cubicBezTo>
                    <a:pt x="5217" y="11037"/>
                    <a:pt x="5130" y="11071"/>
                    <a:pt x="5079" y="11124"/>
                  </a:cubicBezTo>
                  <a:lnTo>
                    <a:pt x="2539" y="13646"/>
                  </a:lnTo>
                  <a:lnTo>
                    <a:pt x="2539" y="11348"/>
                  </a:lnTo>
                  <a:cubicBezTo>
                    <a:pt x="2539" y="11175"/>
                    <a:pt x="2401" y="11037"/>
                    <a:pt x="2228" y="11037"/>
                  </a:cubicBezTo>
                  <a:lnTo>
                    <a:pt x="536" y="11037"/>
                  </a:lnTo>
                  <a:lnTo>
                    <a:pt x="536" y="2418"/>
                  </a:lnTo>
                  <a:cubicBezTo>
                    <a:pt x="536" y="2262"/>
                    <a:pt x="415" y="2142"/>
                    <a:pt x="259" y="2142"/>
                  </a:cubicBezTo>
                  <a:cubicBezTo>
                    <a:pt x="121" y="2142"/>
                    <a:pt x="1" y="2262"/>
                    <a:pt x="1" y="2418"/>
                  </a:cubicBezTo>
                  <a:lnTo>
                    <a:pt x="1" y="11262"/>
                  </a:lnTo>
                  <a:cubicBezTo>
                    <a:pt x="1" y="11435"/>
                    <a:pt x="139" y="11573"/>
                    <a:pt x="312" y="11573"/>
                  </a:cubicBezTo>
                  <a:lnTo>
                    <a:pt x="2005" y="11573"/>
                  </a:lnTo>
                  <a:lnTo>
                    <a:pt x="2005" y="15269"/>
                  </a:lnTo>
                  <a:cubicBezTo>
                    <a:pt x="2005" y="15442"/>
                    <a:pt x="2143" y="15580"/>
                    <a:pt x="2315" y="15580"/>
                  </a:cubicBezTo>
                  <a:lnTo>
                    <a:pt x="4285" y="15580"/>
                  </a:lnTo>
                  <a:cubicBezTo>
                    <a:pt x="4423" y="15580"/>
                    <a:pt x="4543" y="15459"/>
                    <a:pt x="4543" y="15304"/>
                  </a:cubicBezTo>
                  <a:cubicBezTo>
                    <a:pt x="4543" y="15166"/>
                    <a:pt x="4423" y="15044"/>
                    <a:pt x="4285" y="15044"/>
                  </a:cubicBezTo>
                  <a:lnTo>
                    <a:pt x="2539" y="15044"/>
                  </a:lnTo>
                  <a:lnTo>
                    <a:pt x="2539" y="14422"/>
                  </a:lnTo>
                  <a:lnTo>
                    <a:pt x="5390" y="11573"/>
                  </a:lnTo>
                  <a:lnTo>
                    <a:pt x="16254" y="11573"/>
                  </a:lnTo>
                  <a:cubicBezTo>
                    <a:pt x="16427" y="11573"/>
                    <a:pt x="16565" y="11435"/>
                    <a:pt x="16565" y="11262"/>
                  </a:cubicBezTo>
                  <a:lnTo>
                    <a:pt x="16565" y="4560"/>
                  </a:lnTo>
                  <a:lnTo>
                    <a:pt x="18034" y="4560"/>
                  </a:lnTo>
                  <a:lnTo>
                    <a:pt x="18034" y="15044"/>
                  </a:lnTo>
                  <a:lnTo>
                    <a:pt x="16341" y="15044"/>
                  </a:lnTo>
                  <a:cubicBezTo>
                    <a:pt x="16168" y="15044"/>
                    <a:pt x="16030" y="15182"/>
                    <a:pt x="16030" y="15355"/>
                  </a:cubicBezTo>
                  <a:lnTo>
                    <a:pt x="16030" y="17653"/>
                  </a:lnTo>
                  <a:lnTo>
                    <a:pt x="13508" y="15131"/>
                  </a:lnTo>
                  <a:cubicBezTo>
                    <a:pt x="13439" y="15079"/>
                    <a:pt x="13370" y="15044"/>
                    <a:pt x="13283" y="15044"/>
                  </a:cubicBezTo>
                  <a:lnTo>
                    <a:pt x="5545" y="15044"/>
                  </a:lnTo>
                  <a:cubicBezTo>
                    <a:pt x="5390" y="15044"/>
                    <a:pt x="5268" y="15166"/>
                    <a:pt x="5268" y="15304"/>
                  </a:cubicBezTo>
                  <a:cubicBezTo>
                    <a:pt x="5268" y="15459"/>
                    <a:pt x="5390" y="15580"/>
                    <a:pt x="5545" y="15580"/>
                  </a:cubicBezTo>
                  <a:lnTo>
                    <a:pt x="13179" y="15580"/>
                  </a:lnTo>
                  <a:lnTo>
                    <a:pt x="16030" y="18429"/>
                  </a:lnTo>
                  <a:cubicBezTo>
                    <a:pt x="16097" y="18496"/>
                    <a:pt x="16170" y="18527"/>
                    <a:pt x="16246" y="18527"/>
                  </a:cubicBezTo>
                  <a:cubicBezTo>
                    <a:pt x="16288" y="18527"/>
                    <a:pt x="16332" y="18517"/>
                    <a:pt x="16376" y="18499"/>
                  </a:cubicBezTo>
                  <a:cubicBezTo>
                    <a:pt x="16496" y="18464"/>
                    <a:pt x="16565" y="18344"/>
                    <a:pt x="16565" y="18206"/>
                  </a:cubicBezTo>
                  <a:lnTo>
                    <a:pt x="16565" y="15580"/>
                  </a:lnTo>
                  <a:lnTo>
                    <a:pt x="18258" y="15580"/>
                  </a:lnTo>
                  <a:cubicBezTo>
                    <a:pt x="18430" y="15580"/>
                    <a:pt x="18586" y="15442"/>
                    <a:pt x="18586" y="15269"/>
                  </a:cubicBezTo>
                  <a:lnTo>
                    <a:pt x="18586" y="4335"/>
                  </a:lnTo>
                  <a:cubicBezTo>
                    <a:pt x="18586" y="4162"/>
                    <a:pt x="18430" y="4007"/>
                    <a:pt x="18258" y="4007"/>
                  </a:cubicBezTo>
                  <a:lnTo>
                    <a:pt x="16565" y="4007"/>
                  </a:lnTo>
                  <a:lnTo>
                    <a:pt x="16565" y="328"/>
                  </a:lnTo>
                  <a:cubicBezTo>
                    <a:pt x="16565" y="155"/>
                    <a:pt x="16427" y="0"/>
                    <a:pt x="16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356425" y="4533750"/>
              <a:ext cx="71725" cy="38900"/>
            </a:xfrm>
            <a:custGeom>
              <a:rect b="b" l="l" r="r" t="t"/>
              <a:pathLst>
                <a:path extrusionOk="0" h="1556" w="2869">
                  <a:moveTo>
                    <a:pt x="2332" y="537"/>
                  </a:moveTo>
                  <a:lnTo>
                    <a:pt x="2332" y="1020"/>
                  </a:lnTo>
                  <a:lnTo>
                    <a:pt x="553" y="1020"/>
                  </a:lnTo>
                  <a:lnTo>
                    <a:pt x="553" y="537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2557" y="1555"/>
                  </a:lnTo>
                  <a:cubicBezTo>
                    <a:pt x="2730" y="1555"/>
                    <a:pt x="2868" y="1417"/>
                    <a:pt x="2868" y="1244"/>
                  </a:cubicBezTo>
                  <a:lnTo>
                    <a:pt x="2868" y="311"/>
                  </a:lnTo>
                  <a:cubicBezTo>
                    <a:pt x="2868" y="139"/>
                    <a:pt x="2730" y="1"/>
                    <a:pt x="2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439750" y="4533750"/>
              <a:ext cx="188750" cy="38900"/>
            </a:xfrm>
            <a:custGeom>
              <a:rect b="b" l="l" r="r" t="t"/>
              <a:pathLst>
                <a:path extrusionOk="0" h="1556" w="7550">
                  <a:moveTo>
                    <a:pt x="7013" y="537"/>
                  </a:moveTo>
                  <a:lnTo>
                    <a:pt x="7013" y="1020"/>
                  </a:lnTo>
                  <a:lnTo>
                    <a:pt x="537" y="1020"/>
                  </a:lnTo>
                  <a:lnTo>
                    <a:pt x="537" y="537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7255" y="1555"/>
                  </a:lnTo>
                  <a:cubicBezTo>
                    <a:pt x="7411" y="1555"/>
                    <a:pt x="7550" y="1417"/>
                    <a:pt x="7550" y="1244"/>
                  </a:cubicBezTo>
                  <a:lnTo>
                    <a:pt x="7550" y="311"/>
                  </a:lnTo>
                  <a:cubicBezTo>
                    <a:pt x="7550" y="139"/>
                    <a:pt x="7411" y="1"/>
                    <a:pt x="7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0"/>
          <p:cNvGrpSpPr/>
          <p:nvPr/>
        </p:nvGrpSpPr>
        <p:grpSpPr>
          <a:xfrm>
            <a:off x="731575" y="3836800"/>
            <a:ext cx="389075" cy="464250"/>
            <a:chOff x="5490475" y="4232350"/>
            <a:chExt cx="389075" cy="464250"/>
          </a:xfrm>
        </p:grpSpPr>
        <p:sp>
          <p:nvSpPr>
            <p:cNvPr id="876" name="Google Shape;876;p30"/>
            <p:cNvSpPr/>
            <p:nvPr/>
          </p:nvSpPr>
          <p:spPr>
            <a:xfrm>
              <a:off x="5665800" y="4269925"/>
              <a:ext cx="63500" cy="13400"/>
            </a:xfrm>
            <a:custGeom>
              <a:rect b="b" l="l" r="r" t="t"/>
              <a:pathLst>
                <a:path extrusionOk="0" h="536" w="2540">
                  <a:moveTo>
                    <a:pt x="259" y="1"/>
                  </a:moveTo>
                  <a:cubicBezTo>
                    <a:pt x="121" y="1"/>
                    <a:pt x="1" y="121"/>
                    <a:pt x="1" y="259"/>
                  </a:cubicBezTo>
                  <a:cubicBezTo>
                    <a:pt x="1" y="415"/>
                    <a:pt x="121" y="535"/>
                    <a:pt x="259" y="535"/>
                  </a:cubicBezTo>
                  <a:lnTo>
                    <a:pt x="2263" y="535"/>
                  </a:lnTo>
                  <a:cubicBezTo>
                    <a:pt x="2419" y="535"/>
                    <a:pt x="2539" y="415"/>
                    <a:pt x="2539" y="259"/>
                  </a:cubicBezTo>
                  <a:cubicBezTo>
                    <a:pt x="2539" y="121"/>
                    <a:pt x="2419" y="1"/>
                    <a:pt x="2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615725" y="4294975"/>
              <a:ext cx="163650" cy="13400"/>
            </a:xfrm>
            <a:custGeom>
              <a:rect b="b" l="l" r="r" t="t"/>
              <a:pathLst>
                <a:path extrusionOk="0" h="536" w="6546">
                  <a:moveTo>
                    <a:pt x="258" y="0"/>
                  </a:moveTo>
                  <a:cubicBezTo>
                    <a:pt x="120" y="0"/>
                    <a:pt x="0" y="121"/>
                    <a:pt x="0" y="259"/>
                  </a:cubicBezTo>
                  <a:cubicBezTo>
                    <a:pt x="0" y="415"/>
                    <a:pt x="120" y="535"/>
                    <a:pt x="258" y="535"/>
                  </a:cubicBezTo>
                  <a:lnTo>
                    <a:pt x="6269" y="535"/>
                  </a:lnTo>
                  <a:cubicBezTo>
                    <a:pt x="6425" y="535"/>
                    <a:pt x="6546" y="415"/>
                    <a:pt x="6546" y="259"/>
                  </a:cubicBezTo>
                  <a:cubicBezTo>
                    <a:pt x="6546" y="121"/>
                    <a:pt x="6425" y="0"/>
                    <a:pt x="6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590675" y="4395150"/>
              <a:ext cx="63475" cy="13400"/>
            </a:xfrm>
            <a:custGeom>
              <a:rect b="b" l="l" r="r" t="t"/>
              <a:pathLst>
                <a:path extrusionOk="0" h="536" w="2539">
                  <a:moveTo>
                    <a:pt x="259" y="1"/>
                  </a:moveTo>
                  <a:cubicBezTo>
                    <a:pt x="120" y="1"/>
                    <a:pt x="0" y="121"/>
                    <a:pt x="0" y="277"/>
                  </a:cubicBezTo>
                  <a:cubicBezTo>
                    <a:pt x="0" y="415"/>
                    <a:pt x="120" y="535"/>
                    <a:pt x="259" y="535"/>
                  </a:cubicBezTo>
                  <a:lnTo>
                    <a:pt x="2262" y="535"/>
                  </a:lnTo>
                  <a:cubicBezTo>
                    <a:pt x="2418" y="535"/>
                    <a:pt x="2539" y="415"/>
                    <a:pt x="2539" y="277"/>
                  </a:cubicBezTo>
                  <a:cubicBezTo>
                    <a:pt x="2539" y="121"/>
                    <a:pt x="2418" y="1"/>
                    <a:pt x="2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615725" y="4445250"/>
              <a:ext cx="113575" cy="13400"/>
            </a:xfrm>
            <a:custGeom>
              <a:rect b="b" l="l" r="r" t="t"/>
              <a:pathLst>
                <a:path extrusionOk="0" h="536" w="4543">
                  <a:moveTo>
                    <a:pt x="258" y="0"/>
                  </a:moveTo>
                  <a:cubicBezTo>
                    <a:pt x="120" y="0"/>
                    <a:pt x="0" y="121"/>
                    <a:pt x="0" y="277"/>
                  </a:cubicBezTo>
                  <a:cubicBezTo>
                    <a:pt x="0" y="415"/>
                    <a:pt x="120" y="535"/>
                    <a:pt x="258" y="535"/>
                  </a:cubicBezTo>
                  <a:lnTo>
                    <a:pt x="4266" y="535"/>
                  </a:lnTo>
                  <a:cubicBezTo>
                    <a:pt x="4422" y="535"/>
                    <a:pt x="4542" y="415"/>
                    <a:pt x="4542" y="277"/>
                  </a:cubicBezTo>
                  <a:cubicBezTo>
                    <a:pt x="4542" y="121"/>
                    <a:pt x="4422" y="0"/>
                    <a:pt x="4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5590675" y="4482800"/>
              <a:ext cx="63475" cy="13425"/>
            </a:xfrm>
            <a:custGeom>
              <a:rect b="b" l="l" r="r" t="t"/>
              <a:pathLst>
                <a:path extrusionOk="0" h="537" w="2539">
                  <a:moveTo>
                    <a:pt x="259" y="0"/>
                  </a:moveTo>
                  <a:cubicBezTo>
                    <a:pt x="120" y="0"/>
                    <a:pt x="0" y="122"/>
                    <a:pt x="0" y="277"/>
                  </a:cubicBezTo>
                  <a:cubicBezTo>
                    <a:pt x="0" y="415"/>
                    <a:pt x="120" y="536"/>
                    <a:pt x="259" y="536"/>
                  </a:cubicBezTo>
                  <a:lnTo>
                    <a:pt x="2262" y="536"/>
                  </a:lnTo>
                  <a:cubicBezTo>
                    <a:pt x="2418" y="536"/>
                    <a:pt x="2539" y="415"/>
                    <a:pt x="2539" y="277"/>
                  </a:cubicBezTo>
                  <a:cubicBezTo>
                    <a:pt x="2539" y="122"/>
                    <a:pt x="2418" y="0"/>
                    <a:pt x="2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5740950" y="4332525"/>
              <a:ext cx="113575" cy="113600"/>
            </a:xfrm>
            <a:custGeom>
              <a:rect b="b" l="l" r="r" t="t"/>
              <a:pathLst>
                <a:path extrusionOk="0" h="4544" w="4543">
                  <a:moveTo>
                    <a:pt x="2504" y="1538"/>
                  </a:moveTo>
                  <a:lnTo>
                    <a:pt x="2504" y="3006"/>
                  </a:lnTo>
                  <a:lnTo>
                    <a:pt x="708" y="3006"/>
                  </a:lnTo>
                  <a:cubicBezTo>
                    <a:pt x="484" y="2557"/>
                    <a:pt x="484" y="2022"/>
                    <a:pt x="708" y="1538"/>
                  </a:cubicBezTo>
                  <a:close/>
                  <a:moveTo>
                    <a:pt x="2280" y="537"/>
                  </a:moveTo>
                  <a:cubicBezTo>
                    <a:pt x="3229" y="537"/>
                    <a:pt x="4007" y="1313"/>
                    <a:pt x="4007" y="2280"/>
                  </a:cubicBezTo>
                  <a:cubicBezTo>
                    <a:pt x="4007" y="3231"/>
                    <a:pt x="3229" y="4008"/>
                    <a:pt x="2280" y="4008"/>
                  </a:cubicBezTo>
                  <a:cubicBezTo>
                    <a:pt x="1813" y="4008"/>
                    <a:pt x="1416" y="3835"/>
                    <a:pt x="1106" y="3542"/>
                  </a:cubicBezTo>
                  <a:lnTo>
                    <a:pt x="2711" y="3542"/>
                  </a:lnTo>
                  <a:cubicBezTo>
                    <a:pt x="2902" y="3542"/>
                    <a:pt x="3040" y="3404"/>
                    <a:pt x="3040" y="3213"/>
                  </a:cubicBezTo>
                  <a:lnTo>
                    <a:pt x="3040" y="1331"/>
                  </a:lnTo>
                  <a:cubicBezTo>
                    <a:pt x="3040" y="1140"/>
                    <a:pt x="2902" y="1002"/>
                    <a:pt x="2711" y="1002"/>
                  </a:cubicBezTo>
                  <a:lnTo>
                    <a:pt x="1106" y="1002"/>
                  </a:lnTo>
                  <a:cubicBezTo>
                    <a:pt x="1416" y="709"/>
                    <a:pt x="1813" y="537"/>
                    <a:pt x="2280" y="537"/>
                  </a:cubicBezTo>
                  <a:close/>
                  <a:moveTo>
                    <a:pt x="2280" y="0"/>
                  </a:moveTo>
                  <a:cubicBezTo>
                    <a:pt x="1019" y="0"/>
                    <a:pt x="0" y="1020"/>
                    <a:pt x="0" y="2280"/>
                  </a:cubicBezTo>
                  <a:cubicBezTo>
                    <a:pt x="0" y="3524"/>
                    <a:pt x="1019" y="4544"/>
                    <a:pt x="2280" y="4544"/>
                  </a:cubicBezTo>
                  <a:cubicBezTo>
                    <a:pt x="3524" y="4544"/>
                    <a:pt x="4542" y="3524"/>
                    <a:pt x="4542" y="2280"/>
                  </a:cubicBezTo>
                  <a:cubicBezTo>
                    <a:pt x="4542" y="1020"/>
                    <a:pt x="3524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5540575" y="4232350"/>
              <a:ext cx="338975" cy="464250"/>
            </a:xfrm>
            <a:custGeom>
              <a:rect b="b" l="l" r="r" t="t"/>
              <a:pathLst>
                <a:path extrusionOk="0" h="18570" w="13559">
                  <a:moveTo>
                    <a:pt x="7497" y="4544"/>
                  </a:moveTo>
                  <a:cubicBezTo>
                    <a:pt x="7410" y="4698"/>
                    <a:pt x="7324" y="4854"/>
                    <a:pt x="7272" y="5009"/>
                  </a:cubicBezTo>
                  <a:lnTo>
                    <a:pt x="1537" y="5009"/>
                  </a:lnTo>
                  <a:lnTo>
                    <a:pt x="1537" y="4544"/>
                  </a:lnTo>
                  <a:close/>
                  <a:moveTo>
                    <a:pt x="10519" y="9553"/>
                  </a:moveTo>
                  <a:lnTo>
                    <a:pt x="10519" y="10018"/>
                  </a:lnTo>
                  <a:lnTo>
                    <a:pt x="10053" y="10018"/>
                  </a:lnTo>
                  <a:lnTo>
                    <a:pt x="10053" y="9553"/>
                  </a:lnTo>
                  <a:close/>
                  <a:moveTo>
                    <a:pt x="12022" y="9069"/>
                  </a:moveTo>
                  <a:lnTo>
                    <a:pt x="12022" y="12022"/>
                  </a:lnTo>
                  <a:lnTo>
                    <a:pt x="11314" y="12022"/>
                  </a:lnTo>
                  <a:lnTo>
                    <a:pt x="11314" y="11556"/>
                  </a:lnTo>
                  <a:cubicBezTo>
                    <a:pt x="11452" y="11556"/>
                    <a:pt x="11555" y="11435"/>
                    <a:pt x="11555" y="11297"/>
                  </a:cubicBezTo>
                  <a:cubicBezTo>
                    <a:pt x="11555" y="11142"/>
                    <a:pt x="11452" y="11038"/>
                    <a:pt x="11314" y="11020"/>
                  </a:cubicBezTo>
                  <a:lnTo>
                    <a:pt x="11314" y="10347"/>
                  </a:lnTo>
                  <a:cubicBezTo>
                    <a:pt x="11314" y="10191"/>
                    <a:pt x="11210" y="10053"/>
                    <a:pt x="11055" y="10018"/>
                  </a:cubicBezTo>
                  <a:lnTo>
                    <a:pt x="11055" y="9466"/>
                  </a:lnTo>
                  <a:cubicBezTo>
                    <a:pt x="11401" y="9380"/>
                    <a:pt x="11728" y="9258"/>
                    <a:pt x="12022" y="9069"/>
                  </a:cubicBezTo>
                  <a:close/>
                  <a:moveTo>
                    <a:pt x="10761" y="10554"/>
                  </a:moveTo>
                  <a:lnTo>
                    <a:pt x="10761" y="14026"/>
                  </a:lnTo>
                  <a:lnTo>
                    <a:pt x="9811" y="14026"/>
                  </a:lnTo>
                  <a:lnTo>
                    <a:pt x="9811" y="10554"/>
                  </a:lnTo>
                  <a:close/>
                  <a:moveTo>
                    <a:pt x="13024" y="12558"/>
                  </a:moveTo>
                  <a:lnTo>
                    <a:pt x="13024" y="17307"/>
                  </a:lnTo>
                  <a:cubicBezTo>
                    <a:pt x="13024" y="17705"/>
                    <a:pt x="12695" y="18033"/>
                    <a:pt x="12299" y="18033"/>
                  </a:cubicBezTo>
                  <a:lnTo>
                    <a:pt x="2315" y="18033"/>
                  </a:lnTo>
                  <a:cubicBezTo>
                    <a:pt x="2453" y="17826"/>
                    <a:pt x="2539" y="17567"/>
                    <a:pt x="2539" y="17307"/>
                  </a:cubicBezTo>
                  <a:lnTo>
                    <a:pt x="2539" y="12558"/>
                  </a:lnTo>
                  <a:lnTo>
                    <a:pt x="9259" y="12558"/>
                  </a:lnTo>
                  <a:lnTo>
                    <a:pt x="9259" y="14251"/>
                  </a:lnTo>
                  <a:cubicBezTo>
                    <a:pt x="9259" y="14424"/>
                    <a:pt x="9414" y="14562"/>
                    <a:pt x="9586" y="14562"/>
                  </a:cubicBezTo>
                  <a:lnTo>
                    <a:pt x="10986" y="14562"/>
                  </a:lnTo>
                  <a:cubicBezTo>
                    <a:pt x="11159" y="14562"/>
                    <a:pt x="11314" y="14424"/>
                    <a:pt x="11314" y="14251"/>
                  </a:cubicBezTo>
                  <a:lnTo>
                    <a:pt x="11314" y="12558"/>
                  </a:lnTo>
                  <a:close/>
                  <a:moveTo>
                    <a:pt x="2833" y="0"/>
                  </a:moveTo>
                  <a:cubicBezTo>
                    <a:pt x="2695" y="0"/>
                    <a:pt x="2574" y="122"/>
                    <a:pt x="2574" y="260"/>
                  </a:cubicBezTo>
                  <a:cubicBezTo>
                    <a:pt x="2574" y="415"/>
                    <a:pt x="2695" y="536"/>
                    <a:pt x="2833" y="536"/>
                  </a:cubicBezTo>
                  <a:lnTo>
                    <a:pt x="11297" y="536"/>
                  </a:lnTo>
                  <a:cubicBezTo>
                    <a:pt x="11694" y="536"/>
                    <a:pt x="12022" y="864"/>
                    <a:pt x="12022" y="1262"/>
                  </a:cubicBezTo>
                  <a:lnTo>
                    <a:pt x="12022" y="3489"/>
                  </a:lnTo>
                  <a:cubicBezTo>
                    <a:pt x="11521" y="3178"/>
                    <a:pt x="10917" y="3006"/>
                    <a:pt x="10295" y="3006"/>
                  </a:cubicBezTo>
                  <a:cubicBezTo>
                    <a:pt x="9362" y="3006"/>
                    <a:pt x="8533" y="3386"/>
                    <a:pt x="7928" y="4007"/>
                  </a:cubicBezTo>
                  <a:lnTo>
                    <a:pt x="1313" y="4007"/>
                  </a:lnTo>
                  <a:cubicBezTo>
                    <a:pt x="1141" y="4007"/>
                    <a:pt x="1002" y="4146"/>
                    <a:pt x="1002" y="4318"/>
                  </a:cubicBezTo>
                  <a:lnTo>
                    <a:pt x="1002" y="5234"/>
                  </a:lnTo>
                  <a:cubicBezTo>
                    <a:pt x="1002" y="5407"/>
                    <a:pt x="1141" y="5545"/>
                    <a:pt x="1313" y="5545"/>
                  </a:cubicBezTo>
                  <a:lnTo>
                    <a:pt x="7082" y="5545"/>
                  </a:lnTo>
                  <a:cubicBezTo>
                    <a:pt x="6944" y="6184"/>
                    <a:pt x="6995" y="6875"/>
                    <a:pt x="7255" y="7514"/>
                  </a:cubicBezTo>
                  <a:lnTo>
                    <a:pt x="3264" y="7514"/>
                  </a:lnTo>
                  <a:cubicBezTo>
                    <a:pt x="3126" y="7514"/>
                    <a:pt x="3006" y="7635"/>
                    <a:pt x="3006" y="7791"/>
                  </a:cubicBezTo>
                  <a:cubicBezTo>
                    <a:pt x="3006" y="7929"/>
                    <a:pt x="3126" y="8049"/>
                    <a:pt x="3264" y="8049"/>
                  </a:cubicBezTo>
                  <a:lnTo>
                    <a:pt x="7531" y="8049"/>
                  </a:lnTo>
                  <a:cubicBezTo>
                    <a:pt x="7981" y="8758"/>
                    <a:pt x="8688" y="9258"/>
                    <a:pt x="9517" y="9466"/>
                  </a:cubicBezTo>
                  <a:lnTo>
                    <a:pt x="9517" y="10018"/>
                  </a:lnTo>
                  <a:cubicBezTo>
                    <a:pt x="9362" y="10053"/>
                    <a:pt x="9259" y="10191"/>
                    <a:pt x="9259" y="10347"/>
                  </a:cubicBezTo>
                  <a:lnTo>
                    <a:pt x="9259" y="11020"/>
                  </a:lnTo>
                  <a:lnTo>
                    <a:pt x="3264" y="11020"/>
                  </a:lnTo>
                  <a:cubicBezTo>
                    <a:pt x="3126" y="11020"/>
                    <a:pt x="3006" y="11142"/>
                    <a:pt x="3006" y="11297"/>
                  </a:cubicBezTo>
                  <a:cubicBezTo>
                    <a:pt x="3006" y="11435"/>
                    <a:pt x="3126" y="11556"/>
                    <a:pt x="3264" y="11556"/>
                  </a:cubicBezTo>
                  <a:lnTo>
                    <a:pt x="9259" y="11556"/>
                  </a:lnTo>
                  <a:lnTo>
                    <a:pt x="9259" y="12022"/>
                  </a:lnTo>
                  <a:lnTo>
                    <a:pt x="2297" y="12022"/>
                  </a:lnTo>
                  <a:cubicBezTo>
                    <a:pt x="2142" y="12022"/>
                    <a:pt x="2004" y="12160"/>
                    <a:pt x="2004" y="12333"/>
                  </a:cubicBezTo>
                  <a:lnTo>
                    <a:pt x="2004" y="17307"/>
                  </a:lnTo>
                  <a:cubicBezTo>
                    <a:pt x="2004" y="17705"/>
                    <a:pt x="1675" y="18033"/>
                    <a:pt x="1261" y="18033"/>
                  </a:cubicBezTo>
                  <a:cubicBezTo>
                    <a:pt x="864" y="18033"/>
                    <a:pt x="535" y="17705"/>
                    <a:pt x="535" y="17307"/>
                  </a:cubicBezTo>
                  <a:lnTo>
                    <a:pt x="535" y="13387"/>
                  </a:lnTo>
                  <a:cubicBezTo>
                    <a:pt x="535" y="13249"/>
                    <a:pt x="415" y="13127"/>
                    <a:pt x="259" y="13127"/>
                  </a:cubicBezTo>
                  <a:cubicBezTo>
                    <a:pt x="121" y="13127"/>
                    <a:pt x="1" y="13249"/>
                    <a:pt x="1" y="13387"/>
                  </a:cubicBezTo>
                  <a:lnTo>
                    <a:pt x="1" y="17307"/>
                  </a:lnTo>
                  <a:cubicBezTo>
                    <a:pt x="1" y="17998"/>
                    <a:pt x="570" y="18569"/>
                    <a:pt x="1261" y="18569"/>
                  </a:cubicBezTo>
                  <a:lnTo>
                    <a:pt x="12299" y="18569"/>
                  </a:lnTo>
                  <a:cubicBezTo>
                    <a:pt x="12990" y="18569"/>
                    <a:pt x="13559" y="17998"/>
                    <a:pt x="13559" y="17307"/>
                  </a:cubicBezTo>
                  <a:lnTo>
                    <a:pt x="13559" y="12333"/>
                  </a:lnTo>
                  <a:cubicBezTo>
                    <a:pt x="13559" y="12160"/>
                    <a:pt x="13421" y="12022"/>
                    <a:pt x="13248" y="12022"/>
                  </a:cubicBezTo>
                  <a:lnTo>
                    <a:pt x="12557" y="12022"/>
                  </a:lnTo>
                  <a:lnTo>
                    <a:pt x="12557" y="8637"/>
                  </a:lnTo>
                  <a:cubicBezTo>
                    <a:pt x="12834" y="8378"/>
                    <a:pt x="13059" y="8067"/>
                    <a:pt x="13232" y="7722"/>
                  </a:cubicBezTo>
                  <a:cubicBezTo>
                    <a:pt x="13301" y="7584"/>
                    <a:pt x="13248" y="7427"/>
                    <a:pt x="13110" y="7358"/>
                  </a:cubicBezTo>
                  <a:cubicBezTo>
                    <a:pt x="13069" y="7338"/>
                    <a:pt x="13026" y="7328"/>
                    <a:pt x="12985" y="7328"/>
                  </a:cubicBezTo>
                  <a:cubicBezTo>
                    <a:pt x="12887" y="7328"/>
                    <a:pt x="12796" y="7383"/>
                    <a:pt x="12748" y="7480"/>
                  </a:cubicBezTo>
                  <a:cubicBezTo>
                    <a:pt x="12274" y="8442"/>
                    <a:pt x="11311" y="9015"/>
                    <a:pt x="10291" y="9015"/>
                  </a:cubicBezTo>
                  <a:cubicBezTo>
                    <a:pt x="10194" y="9015"/>
                    <a:pt x="10098" y="9010"/>
                    <a:pt x="10001" y="9000"/>
                  </a:cubicBezTo>
                  <a:cubicBezTo>
                    <a:pt x="8619" y="8862"/>
                    <a:pt x="7548" y="7687"/>
                    <a:pt x="7548" y="6287"/>
                  </a:cubicBezTo>
                  <a:cubicBezTo>
                    <a:pt x="7548" y="4767"/>
                    <a:pt x="8775" y="3542"/>
                    <a:pt x="10295" y="3542"/>
                  </a:cubicBezTo>
                  <a:cubicBezTo>
                    <a:pt x="11815" y="3542"/>
                    <a:pt x="13059" y="4820"/>
                    <a:pt x="13024" y="6357"/>
                  </a:cubicBezTo>
                  <a:cubicBezTo>
                    <a:pt x="13024" y="6513"/>
                    <a:pt x="13128" y="6633"/>
                    <a:pt x="13283" y="6633"/>
                  </a:cubicBezTo>
                  <a:cubicBezTo>
                    <a:pt x="13439" y="6633"/>
                    <a:pt x="13559" y="6513"/>
                    <a:pt x="13559" y="6374"/>
                  </a:cubicBezTo>
                  <a:lnTo>
                    <a:pt x="13559" y="6287"/>
                  </a:lnTo>
                  <a:cubicBezTo>
                    <a:pt x="13559" y="5355"/>
                    <a:pt x="13179" y="4526"/>
                    <a:pt x="12557" y="3922"/>
                  </a:cubicBezTo>
                  <a:lnTo>
                    <a:pt x="12557" y="1262"/>
                  </a:lnTo>
                  <a:cubicBezTo>
                    <a:pt x="12557" y="571"/>
                    <a:pt x="11988" y="0"/>
                    <a:pt x="1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490475" y="4232350"/>
              <a:ext cx="96325" cy="310050"/>
            </a:xfrm>
            <a:custGeom>
              <a:rect b="b" l="l" r="r" t="t"/>
              <a:pathLst>
                <a:path extrusionOk="0" h="12402" w="3853">
                  <a:moveTo>
                    <a:pt x="1261" y="536"/>
                  </a:moveTo>
                  <a:cubicBezTo>
                    <a:pt x="1676" y="536"/>
                    <a:pt x="2005" y="864"/>
                    <a:pt x="2005" y="1262"/>
                  </a:cubicBezTo>
                  <a:lnTo>
                    <a:pt x="2005" y="6011"/>
                  </a:lnTo>
                  <a:lnTo>
                    <a:pt x="536" y="6011"/>
                  </a:lnTo>
                  <a:lnTo>
                    <a:pt x="536" y="1262"/>
                  </a:lnTo>
                  <a:cubicBezTo>
                    <a:pt x="536" y="864"/>
                    <a:pt x="865" y="536"/>
                    <a:pt x="1261" y="536"/>
                  </a:cubicBezTo>
                  <a:close/>
                  <a:moveTo>
                    <a:pt x="1261" y="0"/>
                  </a:moveTo>
                  <a:cubicBezTo>
                    <a:pt x="570" y="0"/>
                    <a:pt x="1" y="571"/>
                    <a:pt x="1" y="1262"/>
                  </a:cubicBezTo>
                  <a:lnTo>
                    <a:pt x="1" y="6236"/>
                  </a:lnTo>
                  <a:cubicBezTo>
                    <a:pt x="1" y="6409"/>
                    <a:pt x="139" y="6547"/>
                    <a:pt x="294" y="6547"/>
                  </a:cubicBezTo>
                  <a:lnTo>
                    <a:pt x="2005" y="6547"/>
                  </a:lnTo>
                  <a:lnTo>
                    <a:pt x="2005" y="12126"/>
                  </a:lnTo>
                  <a:cubicBezTo>
                    <a:pt x="2005" y="12264"/>
                    <a:pt x="2125" y="12402"/>
                    <a:pt x="2263" y="12402"/>
                  </a:cubicBezTo>
                  <a:cubicBezTo>
                    <a:pt x="2419" y="12402"/>
                    <a:pt x="2539" y="12264"/>
                    <a:pt x="2539" y="12126"/>
                  </a:cubicBezTo>
                  <a:lnTo>
                    <a:pt x="2539" y="1262"/>
                  </a:lnTo>
                  <a:cubicBezTo>
                    <a:pt x="2539" y="1002"/>
                    <a:pt x="2454" y="744"/>
                    <a:pt x="2315" y="536"/>
                  </a:cubicBezTo>
                  <a:lnTo>
                    <a:pt x="3576" y="536"/>
                  </a:lnTo>
                  <a:cubicBezTo>
                    <a:pt x="3732" y="536"/>
                    <a:pt x="3852" y="415"/>
                    <a:pt x="3852" y="260"/>
                  </a:cubicBezTo>
                  <a:cubicBezTo>
                    <a:pt x="3852" y="122"/>
                    <a:pt x="3732" y="0"/>
                    <a:pt x="3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0"/>
          <p:cNvSpPr/>
          <p:nvPr/>
        </p:nvSpPr>
        <p:spPr>
          <a:xfrm>
            <a:off x="1479325" y="1091275"/>
            <a:ext cx="14415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 txBox="1"/>
          <p:nvPr/>
        </p:nvSpPr>
        <p:spPr>
          <a:xfrm>
            <a:off x="1593217" y="1166127"/>
            <a:ext cx="1213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1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0"/>
          <p:cNvSpPr/>
          <p:nvPr/>
        </p:nvSpPr>
        <p:spPr>
          <a:xfrm>
            <a:off x="2920820" y="1091275"/>
            <a:ext cx="14415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 txBox="1"/>
          <p:nvPr/>
        </p:nvSpPr>
        <p:spPr>
          <a:xfrm>
            <a:off x="3034712" y="1166127"/>
            <a:ext cx="1213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2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0"/>
          <p:cNvSpPr/>
          <p:nvPr/>
        </p:nvSpPr>
        <p:spPr>
          <a:xfrm>
            <a:off x="4362315" y="1091275"/>
            <a:ext cx="14415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 txBox="1"/>
          <p:nvPr/>
        </p:nvSpPr>
        <p:spPr>
          <a:xfrm>
            <a:off x="4476207" y="1166127"/>
            <a:ext cx="1213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3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0"/>
          <p:cNvSpPr/>
          <p:nvPr/>
        </p:nvSpPr>
        <p:spPr>
          <a:xfrm>
            <a:off x="5803810" y="1091275"/>
            <a:ext cx="14415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0"/>
          <p:cNvSpPr txBox="1"/>
          <p:nvPr/>
        </p:nvSpPr>
        <p:spPr>
          <a:xfrm>
            <a:off x="5917702" y="1166127"/>
            <a:ext cx="1213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4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2" name="Google Shape;892;p30"/>
          <p:cNvSpPr/>
          <p:nvPr/>
        </p:nvSpPr>
        <p:spPr>
          <a:xfrm>
            <a:off x="7245305" y="1091275"/>
            <a:ext cx="14415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0"/>
          <p:cNvSpPr txBox="1"/>
          <p:nvPr/>
        </p:nvSpPr>
        <p:spPr>
          <a:xfrm>
            <a:off x="7359197" y="1166127"/>
            <a:ext cx="1213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5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94" name="Google Shape;894;p30"/>
          <p:cNvGrpSpPr/>
          <p:nvPr/>
        </p:nvGrpSpPr>
        <p:grpSpPr>
          <a:xfrm>
            <a:off x="3409238" y="2937450"/>
            <a:ext cx="464675" cy="441475"/>
            <a:chOff x="3226875" y="2005350"/>
            <a:chExt cx="464675" cy="441475"/>
          </a:xfrm>
        </p:grpSpPr>
        <p:sp>
          <p:nvSpPr>
            <p:cNvPr id="895" name="Google Shape;895;p30"/>
            <p:cNvSpPr/>
            <p:nvPr/>
          </p:nvSpPr>
          <p:spPr>
            <a:xfrm>
              <a:off x="3276975" y="2236475"/>
              <a:ext cx="113575" cy="38475"/>
            </a:xfrm>
            <a:custGeom>
              <a:rect b="b" l="l" r="r" t="t"/>
              <a:pathLst>
                <a:path extrusionOk="0" h="1539" w="4543">
                  <a:moveTo>
                    <a:pt x="4008" y="537"/>
                  </a:moveTo>
                  <a:lnTo>
                    <a:pt x="4008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311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28"/>
                  </a:lnTo>
                  <a:cubicBezTo>
                    <a:pt x="1" y="1400"/>
                    <a:pt x="139" y="1539"/>
                    <a:pt x="311" y="1539"/>
                  </a:cubicBezTo>
                  <a:lnTo>
                    <a:pt x="4232" y="1539"/>
                  </a:lnTo>
                  <a:cubicBezTo>
                    <a:pt x="4404" y="1539"/>
                    <a:pt x="4543" y="1400"/>
                    <a:pt x="4543" y="1228"/>
                  </a:cubicBezTo>
                  <a:lnTo>
                    <a:pt x="4543" y="311"/>
                  </a:lnTo>
                  <a:cubicBezTo>
                    <a:pt x="4543" y="139"/>
                    <a:pt x="4404" y="1"/>
                    <a:pt x="4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402200" y="2236475"/>
              <a:ext cx="101075" cy="38475"/>
            </a:xfrm>
            <a:custGeom>
              <a:rect b="b" l="l" r="r" t="t"/>
              <a:pathLst>
                <a:path extrusionOk="0" h="1539" w="4043">
                  <a:moveTo>
                    <a:pt x="3506" y="537"/>
                  </a:moveTo>
                  <a:lnTo>
                    <a:pt x="3506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28"/>
                  </a:lnTo>
                  <a:cubicBezTo>
                    <a:pt x="1" y="1400"/>
                    <a:pt x="139" y="1539"/>
                    <a:pt x="312" y="1539"/>
                  </a:cubicBezTo>
                  <a:lnTo>
                    <a:pt x="3748" y="1539"/>
                  </a:lnTo>
                  <a:cubicBezTo>
                    <a:pt x="3904" y="1539"/>
                    <a:pt x="4043" y="1400"/>
                    <a:pt x="4043" y="1228"/>
                  </a:cubicBezTo>
                  <a:lnTo>
                    <a:pt x="4043" y="311"/>
                  </a:lnTo>
                  <a:cubicBezTo>
                    <a:pt x="4043" y="139"/>
                    <a:pt x="3904" y="1"/>
                    <a:pt x="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76975" y="2286575"/>
              <a:ext cx="364475" cy="38475"/>
            </a:xfrm>
            <a:custGeom>
              <a:rect b="b" l="l" r="r" t="t"/>
              <a:pathLst>
                <a:path extrusionOk="0" h="1539" w="14579">
                  <a:moveTo>
                    <a:pt x="259" y="0"/>
                  </a:moveTo>
                  <a:cubicBezTo>
                    <a:pt x="121" y="0"/>
                    <a:pt x="1" y="122"/>
                    <a:pt x="1" y="277"/>
                  </a:cubicBezTo>
                  <a:lnTo>
                    <a:pt x="1" y="1278"/>
                  </a:lnTo>
                  <a:cubicBezTo>
                    <a:pt x="1" y="1417"/>
                    <a:pt x="121" y="1538"/>
                    <a:pt x="259" y="1538"/>
                  </a:cubicBezTo>
                  <a:lnTo>
                    <a:pt x="1330" y="1538"/>
                  </a:lnTo>
                  <a:cubicBezTo>
                    <a:pt x="1486" y="1538"/>
                    <a:pt x="1606" y="1417"/>
                    <a:pt x="1606" y="1278"/>
                  </a:cubicBezTo>
                  <a:cubicBezTo>
                    <a:pt x="1606" y="1124"/>
                    <a:pt x="1486" y="1002"/>
                    <a:pt x="1330" y="1002"/>
                  </a:cubicBezTo>
                  <a:lnTo>
                    <a:pt x="535" y="1002"/>
                  </a:lnTo>
                  <a:lnTo>
                    <a:pt x="535" y="536"/>
                  </a:lnTo>
                  <a:lnTo>
                    <a:pt x="14026" y="536"/>
                  </a:lnTo>
                  <a:lnTo>
                    <a:pt x="14026" y="1002"/>
                  </a:lnTo>
                  <a:lnTo>
                    <a:pt x="2608" y="1002"/>
                  </a:lnTo>
                  <a:cubicBezTo>
                    <a:pt x="2453" y="1002"/>
                    <a:pt x="2332" y="1124"/>
                    <a:pt x="2332" y="1278"/>
                  </a:cubicBezTo>
                  <a:cubicBezTo>
                    <a:pt x="2332" y="1417"/>
                    <a:pt x="2453" y="1538"/>
                    <a:pt x="2608" y="1538"/>
                  </a:cubicBezTo>
                  <a:lnTo>
                    <a:pt x="14302" y="1538"/>
                  </a:lnTo>
                  <a:cubicBezTo>
                    <a:pt x="14441" y="1538"/>
                    <a:pt x="14579" y="1417"/>
                    <a:pt x="14579" y="1278"/>
                  </a:cubicBezTo>
                  <a:lnTo>
                    <a:pt x="14579" y="277"/>
                  </a:lnTo>
                  <a:cubicBezTo>
                    <a:pt x="14579" y="122"/>
                    <a:pt x="14441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226875" y="2005350"/>
              <a:ext cx="464675" cy="441475"/>
            </a:xfrm>
            <a:custGeom>
              <a:rect b="b" l="l" r="r" t="t"/>
              <a:pathLst>
                <a:path extrusionOk="0" h="17659" w="18587">
                  <a:moveTo>
                    <a:pt x="9414" y="3287"/>
                  </a:moveTo>
                  <a:lnTo>
                    <a:pt x="8827" y="3874"/>
                  </a:lnTo>
                  <a:lnTo>
                    <a:pt x="8223" y="3287"/>
                  </a:lnTo>
                  <a:close/>
                  <a:moveTo>
                    <a:pt x="12828" y="1"/>
                  </a:moveTo>
                  <a:cubicBezTo>
                    <a:pt x="12748" y="1"/>
                    <a:pt x="12670" y="31"/>
                    <a:pt x="12610" y="91"/>
                  </a:cubicBezTo>
                  <a:lnTo>
                    <a:pt x="9950" y="2734"/>
                  </a:lnTo>
                  <a:lnTo>
                    <a:pt x="7687" y="2734"/>
                  </a:lnTo>
                  <a:lnTo>
                    <a:pt x="6737" y="1784"/>
                  </a:lnTo>
                  <a:cubicBezTo>
                    <a:pt x="6668" y="1724"/>
                    <a:pt x="6586" y="1694"/>
                    <a:pt x="6506" y="1694"/>
                  </a:cubicBezTo>
                  <a:cubicBezTo>
                    <a:pt x="6426" y="1694"/>
                    <a:pt x="6348" y="1724"/>
                    <a:pt x="6288" y="1784"/>
                  </a:cubicBezTo>
                  <a:lnTo>
                    <a:pt x="5338" y="2734"/>
                  </a:lnTo>
                  <a:lnTo>
                    <a:pt x="2988" y="2734"/>
                  </a:lnTo>
                  <a:cubicBezTo>
                    <a:pt x="2834" y="2734"/>
                    <a:pt x="2712" y="2855"/>
                    <a:pt x="2712" y="3011"/>
                  </a:cubicBezTo>
                  <a:cubicBezTo>
                    <a:pt x="2712" y="3149"/>
                    <a:pt x="2834" y="3287"/>
                    <a:pt x="2988" y="3287"/>
                  </a:cubicBezTo>
                  <a:lnTo>
                    <a:pt x="4785" y="3287"/>
                  </a:lnTo>
                  <a:lnTo>
                    <a:pt x="4423" y="3633"/>
                  </a:lnTo>
                  <a:cubicBezTo>
                    <a:pt x="4301" y="3753"/>
                    <a:pt x="4301" y="3960"/>
                    <a:pt x="4423" y="4082"/>
                  </a:cubicBezTo>
                  <a:lnTo>
                    <a:pt x="8603" y="8262"/>
                  </a:lnTo>
                  <a:cubicBezTo>
                    <a:pt x="8663" y="8322"/>
                    <a:pt x="8741" y="8352"/>
                    <a:pt x="8821" y="8352"/>
                  </a:cubicBezTo>
                  <a:cubicBezTo>
                    <a:pt x="8901" y="8352"/>
                    <a:pt x="8983" y="8322"/>
                    <a:pt x="9052" y="8262"/>
                  </a:cubicBezTo>
                  <a:lnTo>
                    <a:pt x="11781" y="5533"/>
                  </a:lnTo>
                  <a:cubicBezTo>
                    <a:pt x="11885" y="5411"/>
                    <a:pt x="11885" y="5238"/>
                    <a:pt x="11781" y="5135"/>
                  </a:cubicBezTo>
                  <a:cubicBezTo>
                    <a:pt x="11729" y="5083"/>
                    <a:pt x="11660" y="5057"/>
                    <a:pt x="11589" y="5057"/>
                  </a:cubicBezTo>
                  <a:cubicBezTo>
                    <a:pt x="11517" y="5057"/>
                    <a:pt x="11444" y="5083"/>
                    <a:pt x="11383" y="5135"/>
                  </a:cubicBezTo>
                  <a:lnTo>
                    <a:pt x="8827" y="7709"/>
                  </a:lnTo>
                  <a:lnTo>
                    <a:pt x="4975" y="3856"/>
                  </a:lnTo>
                  <a:lnTo>
                    <a:pt x="6512" y="2320"/>
                  </a:lnTo>
                  <a:lnTo>
                    <a:pt x="8603" y="4409"/>
                  </a:lnTo>
                  <a:cubicBezTo>
                    <a:pt x="8663" y="4478"/>
                    <a:pt x="8741" y="4513"/>
                    <a:pt x="8821" y="4513"/>
                  </a:cubicBezTo>
                  <a:cubicBezTo>
                    <a:pt x="8901" y="4513"/>
                    <a:pt x="8983" y="4478"/>
                    <a:pt x="9052" y="4409"/>
                  </a:cubicBezTo>
                  <a:lnTo>
                    <a:pt x="12834" y="627"/>
                  </a:lnTo>
                  <a:lnTo>
                    <a:pt x="14372" y="2164"/>
                  </a:lnTo>
                  <a:lnTo>
                    <a:pt x="12334" y="4202"/>
                  </a:lnTo>
                  <a:cubicBezTo>
                    <a:pt x="12212" y="4306"/>
                    <a:pt x="12212" y="4478"/>
                    <a:pt x="12334" y="4582"/>
                  </a:cubicBezTo>
                  <a:cubicBezTo>
                    <a:pt x="12386" y="4643"/>
                    <a:pt x="12455" y="4673"/>
                    <a:pt x="12524" y="4673"/>
                  </a:cubicBezTo>
                  <a:cubicBezTo>
                    <a:pt x="12593" y="4673"/>
                    <a:pt x="12662" y="4643"/>
                    <a:pt x="12714" y="4582"/>
                  </a:cubicBezTo>
                  <a:lnTo>
                    <a:pt x="14026" y="3287"/>
                  </a:lnTo>
                  <a:lnTo>
                    <a:pt x="18034" y="3287"/>
                  </a:lnTo>
                  <a:lnTo>
                    <a:pt x="18034" y="13754"/>
                  </a:lnTo>
                  <a:lnTo>
                    <a:pt x="12178" y="13754"/>
                  </a:lnTo>
                  <a:cubicBezTo>
                    <a:pt x="12074" y="13754"/>
                    <a:pt x="11988" y="13789"/>
                    <a:pt x="11919" y="13840"/>
                  </a:cubicBezTo>
                  <a:cubicBezTo>
                    <a:pt x="11919" y="13858"/>
                    <a:pt x="11919" y="13858"/>
                    <a:pt x="11901" y="13875"/>
                  </a:cubicBezTo>
                  <a:lnTo>
                    <a:pt x="9294" y="17002"/>
                  </a:lnTo>
                  <a:lnTo>
                    <a:pt x="6668" y="13875"/>
                  </a:lnTo>
                  <a:cubicBezTo>
                    <a:pt x="6650" y="13858"/>
                    <a:pt x="6650" y="13858"/>
                    <a:pt x="6650" y="13840"/>
                  </a:cubicBezTo>
                  <a:cubicBezTo>
                    <a:pt x="6581" y="13789"/>
                    <a:pt x="6496" y="13754"/>
                    <a:pt x="6392" y="13754"/>
                  </a:cubicBezTo>
                  <a:lnTo>
                    <a:pt x="536" y="13754"/>
                  </a:lnTo>
                  <a:lnTo>
                    <a:pt x="536" y="3287"/>
                  </a:lnTo>
                  <a:lnTo>
                    <a:pt x="1710" y="3287"/>
                  </a:lnTo>
                  <a:cubicBezTo>
                    <a:pt x="1866" y="3287"/>
                    <a:pt x="1987" y="3149"/>
                    <a:pt x="1987" y="3011"/>
                  </a:cubicBezTo>
                  <a:cubicBezTo>
                    <a:pt x="1987" y="2855"/>
                    <a:pt x="1866" y="2734"/>
                    <a:pt x="1710" y="2734"/>
                  </a:cubicBezTo>
                  <a:lnTo>
                    <a:pt x="346" y="2734"/>
                  </a:lnTo>
                  <a:cubicBezTo>
                    <a:pt x="156" y="2734"/>
                    <a:pt x="1" y="2889"/>
                    <a:pt x="1" y="3080"/>
                  </a:cubicBezTo>
                  <a:lnTo>
                    <a:pt x="1" y="13944"/>
                  </a:lnTo>
                  <a:cubicBezTo>
                    <a:pt x="1" y="14134"/>
                    <a:pt x="156" y="14289"/>
                    <a:pt x="346" y="14289"/>
                  </a:cubicBezTo>
                  <a:lnTo>
                    <a:pt x="6305" y="14289"/>
                  </a:lnTo>
                  <a:lnTo>
                    <a:pt x="9017" y="17536"/>
                  </a:lnTo>
                  <a:cubicBezTo>
                    <a:pt x="9034" y="17536"/>
                    <a:pt x="9034" y="17554"/>
                    <a:pt x="9034" y="17554"/>
                  </a:cubicBezTo>
                  <a:cubicBezTo>
                    <a:pt x="9103" y="17624"/>
                    <a:pt x="9190" y="17658"/>
                    <a:pt x="9294" y="17658"/>
                  </a:cubicBezTo>
                  <a:cubicBezTo>
                    <a:pt x="9379" y="17658"/>
                    <a:pt x="9466" y="17624"/>
                    <a:pt x="9536" y="17554"/>
                  </a:cubicBezTo>
                  <a:lnTo>
                    <a:pt x="9552" y="17536"/>
                  </a:lnTo>
                  <a:lnTo>
                    <a:pt x="12265" y="14289"/>
                  </a:lnTo>
                  <a:lnTo>
                    <a:pt x="18223" y="14289"/>
                  </a:lnTo>
                  <a:cubicBezTo>
                    <a:pt x="18414" y="14289"/>
                    <a:pt x="18586" y="14134"/>
                    <a:pt x="18586" y="13944"/>
                  </a:cubicBezTo>
                  <a:lnTo>
                    <a:pt x="18586" y="3080"/>
                  </a:lnTo>
                  <a:cubicBezTo>
                    <a:pt x="18586" y="2889"/>
                    <a:pt x="18414" y="2734"/>
                    <a:pt x="18223" y="2734"/>
                  </a:cubicBezTo>
                  <a:lnTo>
                    <a:pt x="14561" y="2734"/>
                  </a:lnTo>
                  <a:lnTo>
                    <a:pt x="14907" y="2389"/>
                  </a:lnTo>
                  <a:cubicBezTo>
                    <a:pt x="14976" y="2336"/>
                    <a:pt x="15010" y="2251"/>
                    <a:pt x="15010" y="2164"/>
                  </a:cubicBezTo>
                  <a:cubicBezTo>
                    <a:pt x="15010" y="2078"/>
                    <a:pt x="14976" y="2009"/>
                    <a:pt x="14907" y="1940"/>
                  </a:cubicBezTo>
                  <a:lnTo>
                    <a:pt x="13059" y="91"/>
                  </a:lnTo>
                  <a:cubicBezTo>
                    <a:pt x="12990" y="31"/>
                    <a:pt x="12908" y="1"/>
                    <a:pt x="12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0"/>
          <p:cNvGrpSpPr/>
          <p:nvPr/>
        </p:nvGrpSpPr>
        <p:grpSpPr>
          <a:xfrm>
            <a:off x="1967750" y="2929913"/>
            <a:ext cx="464650" cy="456550"/>
            <a:chOff x="6194775" y="3489950"/>
            <a:chExt cx="464650" cy="456550"/>
          </a:xfrm>
        </p:grpSpPr>
        <p:sp>
          <p:nvSpPr>
            <p:cNvPr id="900" name="Google Shape;900;p30"/>
            <p:cNvSpPr/>
            <p:nvPr/>
          </p:nvSpPr>
          <p:spPr>
            <a:xfrm>
              <a:off x="6244850" y="3736200"/>
              <a:ext cx="113625" cy="38875"/>
            </a:xfrm>
            <a:custGeom>
              <a:rect b="b" l="l" r="r" t="t"/>
              <a:pathLst>
                <a:path extrusionOk="0" h="1555" w="4545">
                  <a:moveTo>
                    <a:pt x="4008" y="553"/>
                  </a:moveTo>
                  <a:lnTo>
                    <a:pt x="4008" y="1002"/>
                  </a:lnTo>
                  <a:lnTo>
                    <a:pt x="537" y="1002"/>
                  </a:lnTo>
                  <a:lnTo>
                    <a:pt x="537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4250" y="1555"/>
                  </a:lnTo>
                  <a:cubicBezTo>
                    <a:pt x="4406" y="1555"/>
                    <a:pt x="4544" y="1417"/>
                    <a:pt x="4544" y="1244"/>
                  </a:cubicBezTo>
                  <a:lnTo>
                    <a:pt x="4544" y="311"/>
                  </a:lnTo>
                  <a:cubicBezTo>
                    <a:pt x="4544" y="139"/>
                    <a:pt x="4406" y="0"/>
                    <a:pt x="4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6370075" y="3736200"/>
              <a:ext cx="101525" cy="38875"/>
            </a:xfrm>
            <a:custGeom>
              <a:rect b="b" l="l" r="r" t="t"/>
              <a:pathLst>
                <a:path extrusionOk="0" h="1555" w="4061">
                  <a:moveTo>
                    <a:pt x="3508" y="553"/>
                  </a:moveTo>
                  <a:lnTo>
                    <a:pt x="3508" y="1002"/>
                  </a:lnTo>
                  <a:lnTo>
                    <a:pt x="537" y="1002"/>
                  </a:lnTo>
                  <a:lnTo>
                    <a:pt x="537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750" y="1555"/>
                  </a:lnTo>
                  <a:cubicBezTo>
                    <a:pt x="3905" y="1555"/>
                    <a:pt x="4061" y="1417"/>
                    <a:pt x="4061" y="1244"/>
                  </a:cubicBezTo>
                  <a:lnTo>
                    <a:pt x="4061" y="311"/>
                  </a:lnTo>
                  <a:cubicBezTo>
                    <a:pt x="4061" y="139"/>
                    <a:pt x="3905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6244850" y="3786300"/>
              <a:ext cx="364500" cy="38875"/>
            </a:xfrm>
            <a:custGeom>
              <a:rect b="b" l="l" r="r" t="t"/>
              <a:pathLst>
                <a:path extrusionOk="0" h="1555" w="14580">
                  <a:moveTo>
                    <a:pt x="277" y="0"/>
                  </a:moveTo>
                  <a:cubicBezTo>
                    <a:pt x="122" y="0"/>
                    <a:pt x="1" y="120"/>
                    <a:pt x="1" y="276"/>
                  </a:cubicBezTo>
                  <a:lnTo>
                    <a:pt x="1" y="1278"/>
                  </a:lnTo>
                  <a:cubicBezTo>
                    <a:pt x="1" y="1433"/>
                    <a:pt x="122" y="1555"/>
                    <a:pt x="277" y="1555"/>
                  </a:cubicBezTo>
                  <a:lnTo>
                    <a:pt x="1003" y="1555"/>
                  </a:lnTo>
                  <a:cubicBezTo>
                    <a:pt x="1159" y="1555"/>
                    <a:pt x="1279" y="1433"/>
                    <a:pt x="1279" y="1278"/>
                  </a:cubicBezTo>
                  <a:cubicBezTo>
                    <a:pt x="1279" y="1122"/>
                    <a:pt x="1159" y="1002"/>
                    <a:pt x="1003" y="1002"/>
                  </a:cubicBezTo>
                  <a:lnTo>
                    <a:pt x="537" y="1002"/>
                  </a:lnTo>
                  <a:lnTo>
                    <a:pt x="537" y="553"/>
                  </a:lnTo>
                  <a:lnTo>
                    <a:pt x="14026" y="553"/>
                  </a:lnTo>
                  <a:lnTo>
                    <a:pt x="14026" y="1002"/>
                  </a:lnTo>
                  <a:lnTo>
                    <a:pt x="2281" y="1002"/>
                  </a:lnTo>
                  <a:cubicBezTo>
                    <a:pt x="2126" y="1002"/>
                    <a:pt x="2004" y="1122"/>
                    <a:pt x="2004" y="1278"/>
                  </a:cubicBezTo>
                  <a:cubicBezTo>
                    <a:pt x="2004" y="1433"/>
                    <a:pt x="2126" y="1555"/>
                    <a:pt x="2281" y="1555"/>
                  </a:cubicBezTo>
                  <a:lnTo>
                    <a:pt x="14303" y="1555"/>
                  </a:lnTo>
                  <a:cubicBezTo>
                    <a:pt x="14459" y="1555"/>
                    <a:pt x="14579" y="1433"/>
                    <a:pt x="14579" y="1278"/>
                  </a:cubicBezTo>
                  <a:lnTo>
                    <a:pt x="14579" y="276"/>
                  </a:lnTo>
                  <a:cubicBezTo>
                    <a:pt x="14579" y="120"/>
                    <a:pt x="14459" y="0"/>
                    <a:pt x="14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194775" y="3489950"/>
              <a:ext cx="464650" cy="456550"/>
            </a:xfrm>
            <a:custGeom>
              <a:rect b="b" l="l" r="r" t="t"/>
              <a:pathLst>
                <a:path extrusionOk="0" h="18262" w="18586">
                  <a:moveTo>
                    <a:pt x="6875" y="1"/>
                  </a:moveTo>
                  <a:cubicBezTo>
                    <a:pt x="6793" y="1"/>
                    <a:pt x="6711" y="31"/>
                    <a:pt x="6651" y="91"/>
                  </a:cubicBezTo>
                  <a:lnTo>
                    <a:pt x="5113" y="1645"/>
                  </a:lnTo>
                  <a:cubicBezTo>
                    <a:pt x="4993" y="1767"/>
                    <a:pt x="4993" y="1974"/>
                    <a:pt x="5113" y="2094"/>
                  </a:cubicBezTo>
                  <a:lnTo>
                    <a:pt x="6357" y="3338"/>
                  </a:lnTo>
                  <a:lnTo>
                    <a:pt x="346" y="3338"/>
                  </a:lnTo>
                  <a:cubicBezTo>
                    <a:pt x="156" y="3338"/>
                    <a:pt x="0" y="3494"/>
                    <a:pt x="0" y="3701"/>
                  </a:cubicBezTo>
                  <a:lnTo>
                    <a:pt x="0" y="14549"/>
                  </a:lnTo>
                  <a:cubicBezTo>
                    <a:pt x="0" y="14738"/>
                    <a:pt x="156" y="14894"/>
                    <a:pt x="346" y="14894"/>
                  </a:cubicBezTo>
                  <a:lnTo>
                    <a:pt x="6305" y="14894"/>
                  </a:lnTo>
                  <a:lnTo>
                    <a:pt x="9017" y="18141"/>
                  </a:lnTo>
                  <a:lnTo>
                    <a:pt x="9034" y="18158"/>
                  </a:lnTo>
                  <a:cubicBezTo>
                    <a:pt x="9104" y="18227"/>
                    <a:pt x="9194" y="18262"/>
                    <a:pt x="9285" y="18262"/>
                  </a:cubicBezTo>
                  <a:cubicBezTo>
                    <a:pt x="9375" y="18262"/>
                    <a:pt x="9466" y="18227"/>
                    <a:pt x="9535" y="18158"/>
                  </a:cubicBezTo>
                  <a:cubicBezTo>
                    <a:pt x="9535" y="18158"/>
                    <a:pt x="9553" y="18158"/>
                    <a:pt x="9553" y="18141"/>
                  </a:cubicBezTo>
                  <a:lnTo>
                    <a:pt x="12264" y="14894"/>
                  </a:lnTo>
                  <a:lnTo>
                    <a:pt x="18224" y="14894"/>
                  </a:lnTo>
                  <a:cubicBezTo>
                    <a:pt x="18413" y="14894"/>
                    <a:pt x="18586" y="14738"/>
                    <a:pt x="18586" y="14549"/>
                  </a:cubicBezTo>
                  <a:lnTo>
                    <a:pt x="18586" y="3701"/>
                  </a:lnTo>
                  <a:cubicBezTo>
                    <a:pt x="18586" y="3494"/>
                    <a:pt x="18413" y="3338"/>
                    <a:pt x="18224" y="3338"/>
                  </a:cubicBezTo>
                  <a:lnTo>
                    <a:pt x="15805" y="3338"/>
                  </a:lnTo>
                  <a:cubicBezTo>
                    <a:pt x="15649" y="3338"/>
                    <a:pt x="15529" y="3460"/>
                    <a:pt x="15529" y="3614"/>
                  </a:cubicBezTo>
                  <a:cubicBezTo>
                    <a:pt x="15529" y="3770"/>
                    <a:pt x="15649" y="3891"/>
                    <a:pt x="15805" y="3891"/>
                  </a:cubicBezTo>
                  <a:lnTo>
                    <a:pt x="18033" y="3891"/>
                  </a:lnTo>
                  <a:lnTo>
                    <a:pt x="18033" y="14358"/>
                  </a:lnTo>
                  <a:lnTo>
                    <a:pt x="12178" y="14358"/>
                  </a:lnTo>
                  <a:cubicBezTo>
                    <a:pt x="12091" y="14358"/>
                    <a:pt x="11987" y="14393"/>
                    <a:pt x="11936" y="14462"/>
                  </a:cubicBezTo>
                  <a:cubicBezTo>
                    <a:pt x="11918" y="14462"/>
                    <a:pt x="11918" y="14462"/>
                    <a:pt x="11918" y="14480"/>
                  </a:cubicBezTo>
                  <a:lnTo>
                    <a:pt x="9293" y="17605"/>
                  </a:lnTo>
                  <a:lnTo>
                    <a:pt x="6667" y="14480"/>
                  </a:lnTo>
                  <a:cubicBezTo>
                    <a:pt x="6667" y="14462"/>
                    <a:pt x="6651" y="14462"/>
                    <a:pt x="6651" y="14462"/>
                  </a:cubicBezTo>
                  <a:cubicBezTo>
                    <a:pt x="6582" y="14393"/>
                    <a:pt x="6495" y="14358"/>
                    <a:pt x="6391" y="14358"/>
                  </a:cubicBezTo>
                  <a:lnTo>
                    <a:pt x="536" y="14358"/>
                  </a:lnTo>
                  <a:lnTo>
                    <a:pt x="536" y="3891"/>
                  </a:lnTo>
                  <a:lnTo>
                    <a:pt x="6909" y="3891"/>
                  </a:lnTo>
                  <a:lnTo>
                    <a:pt x="7289" y="4271"/>
                  </a:lnTo>
                  <a:lnTo>
                    <a:pt x="5113" y="6465"/>
                  </a:lnTo>
                  <a:cubicBezTo>
                    <a:pt x="4993" y="6585"/>
                    <a:pt x="4993" y="6793"/>
                    <a:pt x="5113" y="6914"/>
                  </a:cubicBezTo>
                  <a:lnTo>
                    <a:pt x="6651" y="8469"/>
                  </a:lnTo>
                  <a:cubicBezTo>
                    <a:pt x="6709" y="8527"/>
                    <a:pt x="6787" y="8557"/>
                    <a:pt x="6866" y="8557"/>
                  </a:cubicBezTo>
                  <a:cubicBezTo>
                    <a:pt x="6951" y="8557"/>
                    <a:pt x="7037" y="8522"/>
                    <a:pt x="7100" y="8451"/>
                  </a:cubicBezTo>
                  <a:lnTo>
                    <a:pt x="9293" y="6274"/>
                  </a:lnTo>
                  <a:lnTo>
                    <a:pt x="11487" y="8469"/>
                  </a:lnTo>
                  <a:cubicBezTo>
                    <a:pt x="11545" y="8527"/>
                    <a:pt x="11620" y="8557"/>
                    <a:pt x="11695" y="8557"/>
                  </a:cubicBezTo>
                  <a:cubicBezTo>
                    <a:pt x="11775" y="8557"/>
                    <a:pt x="11856" y="8522"/>
                    <a:pt x="11918" y="8451"/>
                  </a:cubicBezTo>
                  <a:lnTo>
                    <a:pt x="13473" y="6914"/>
                  </a:lnTo>
                  <a:cubicBezTo>
                    <a:pt x="13595" y="6793"/>
                    <a:pt x="13595" y="6585"/>
                    <a:pt x="13473" y="6465"/>
                  </a:cubicBezTo>
                  <a:lnTo>
                    <a:pt x="11280" y="4271"/>
                  </a:lnTo>
                  <a:lnTo>
                    <a:pt x="11677" y="3891"/>
                  </a:lnTo>
                  <a:lnTo>
                    <a:pt x="14527" y="3891"/>
                  </a:lnTo>
                  <a:cubicBezTo>
                    <a:pt x="14682" y="3891"/>
                    <a:pt x="14804" y="3770"/>
                    <a:pt x="14804" y="3614"/>
                  </a:cubicBezTo>
                  <a:cubicBezTo>
                    <a:pt x="14804" y="3460"/>
                    <a:pt x="14682" y="3338"/>
                    <a:pt x="14527" y="3338"/>
                  </a:cubicBezTo>
                  <a:lnTo>
                    <a:pt x="12213" y="3338"/>
                  </a:lnTo>
                  <a:lnTo>
                    <a:pt x="13473" y="2094"/>
                  </a:lnTo>
                  <a:cubicBezTo>
                    <a:pt x="13595" y="1974"/>
                    <a:pt x="13595" y="1767"/>
                    <a:pt x="13473" y="1645"/>
                  </a:cubicBezTo>
                  <a:lnTo>
                    <a:pt x="11918" y="91"/>
                  </a:lnTo>
                  <a:cubicBezTo>
                    <a:pt x="11858" y="31"/>
                    <a:pt x="11781" y="1"/>
                    <a:pt x="11703" y="1"/>
                  </a:cubicBezTo>
                  <a:cubicBezTo>
                    <a:pt x="11625" y="1"/>
                    <a:pt x="11547" y="31"/>
                    <a:pt x="11487" y="91"/>
                  </a:cubicBezTo>
                  <a:lnTo>
                    <a:pt x="9293" y="2285"/>
                  </a:lnTo>
                  <a:lnTo>
                    <a:pt x="8965" y="1956"/>
                  </a:lnTo>
                  <a:cubicBezTo>
                    <a:pt x="8914" y="1904"/>
                    <a:pt x="8844" y="1878"/>
                    <a:pt x="8775" y="1878"/>
                  </a:cubicBezTo>
                  <a:cubicBezTo>
                    <a:pt x="8706" y="1878"/>
                    <a:pt x="8637" y="1904"/>
                    <a:pt x="8585" y="1956"/>
                  </a:cubicBezTo>
                  <a:cubicBezTo>
                    <a:pt x="8482" y="2078"/>
                    <a:pt x="8482" y="2232"/>
                    <a:pt x="8585" y="2354"/>
                  </a:cubicBezTo>
                  <a:lnTo>
                    <a:pt x="9069" y="2838"/>
                  </a:lnTo>
                  <a:cubicBezTo>
                    <a:pt x="9129" y="2898"/>
                    <a:pt x="9207" y="2928"/>
                    <a:pt x="9285" y="2928"/>
                  </a:cubicBezTo>
                  <a:cubicBezTo>
                    <a:pt x="9362" y="2928"/>
                    <a:pt x="9440" y="2898"/>
                    <a:pt x="9500" y="2838"/>
                  </a:cubicBezTo>
                  <a:lnTo>
                    <a:pt x="11695" y="643"/>
                  </a:lnTo>
                  <a:lnTo>
                    <a:pt x="12920" y="1870"/>
                  </a:lnTo>
                  <a:lnTo>
                    <a:pt x="10727" y="4063"/>
                  </a:lnTo>
                  <a:cubicBezTo>
                    <a:pt x="10606" y="4185"/>
                    <a:pt x="10606" y="4374"/>
                    <a:pt x="10727" y="4496"/>
                  </a:cubicBezTo>
                  <a:lnTo>
                    <a:pt x="12920" y="6689"/>
                  </a:lnTo>
                  <a:lnTo>
                    <a:pt x="11695" y="7916"/>
                  </a:lnTo>
                  <a:lnTo>
                    <a:pt x="9500" y="5722"/>
                  </a:lnTo>
                  <a:cubicBezTo>
                    <a:pt x="9440" y="5661"/>
                    <a:pt x="9362" y="5631"/>
                    <a:pt x="9285" y="5631"/>
                  </a:cubicBezTo>
                  <a:cubicBezTo>
                    <a:pt x="9207" y="5631"/>
                    <a:pt x="9129" y="5661"/>
                    <a:pt x="9069" y="5722"/>
                  </a:cubicBezTo>
                  <a:lnTo>
                    <a:pt x="6875" y="7916"/>
                  </a:lnTo>
                  <a:lnTo>
                    <a:pt x="5649" y="6689"/>
                  </a:lnTo>
                  <a:lnTo>
                    <a:pt x="7842" y="4496"/>
                  </a:lnTo>
                  <a:cubicBezTo>
                    <a:pt x="7964" y="4374"/>
                    <a:pt x="7964" y="4185"/>
                    <a:pt x="7842" y="4063"/>
                  </a:cubicBezTo>
                  <a:cubicBezTo>
                    <a:pt x="7618" y="3822"/>
                    <a:pt x="5891" y="2094"/>
                    <a:pt x="5649" y="1870"/>
                  </a:cubicBezTo>
                  <a:lnTo>
                    <a:pt x="6875" y="643"/>
                  </a:lnTo>
                  <a:lnTo>
                    <a:pt x="7635" y="1403"/>
                  </a:lnTo>
                  <a:cubicBezTo>
                    <a:pt x="7696" y="1464"/>
                    <a:pt x="7769" y="1495"/>
                    <a:pt x="7840" y="1495"/>
                  </a:cubicBezTo>
                  <a:cubicBezTo>
                    <a:pt x="7912" y="1495"/>
                    <a:pt x="7981" y="1464"/>
                    <a:pt x="8033" y="1403"/>
                  </a:cubicBezTo>
                  <a:cubicBezTo>
                    <a:pt x="8136" y="1300"/>
                    <a:pt x="8136" y="1127"/>
                    <a:pt x="8033" y="1023"/>
                  </a:cubicBezTo>
                  <a:lnTo>
                    <a:pt x="7100" y="91"/>
                  </a:lnTo>
                  <a:cubicBezTo>
                    <a:pt x="7039" y="31"/>
                    <a:pt x="6957" y="1"/>
                    <a:pt x="6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30"/>
          <p:cNvGrpSpPr/>
          <p:nvPr/>
        </p:nvGrpSpPr>
        <p:grpSpPr>
          <a:xfrm>
            <a:off x="4850775" y="2929913"/>
            <a:ext cx="464650" cy="456550"/>
            <a:chOff x="6194775" y="3489950"/>
            <a:chExt cx="464650" cy="456550"/>
          </a:xfrm>
        </p:grpSpPr>
        <p:sp>
          <p:nvSpPr>
            <p:cNvPr id="905" name="Google Shape;905;p30"/>
            <p:cNvSpPr/>
            <p:nvPr/>
          </p:nvSpPr>
          <p:spPr>
            <a:xfrm>
              <a:off x="6244850" y="3736200"/>
              <a:ext cx="113625" cy="38875"/>
            </a:xfrm>
            <a:custGeom>
              <a:rect b="b" l="l" r="r" t="t"/>
              <a:pathLst>
                <a:path extrusionOk="0" h="1555" w="4545">
                  <a:moveTo>
                    <a:pt x="4008" y="553"/>
                  </a:moveTo>
                  <a:lnTo>
                    <a:pt x="4008" y="1002"/>
                  </a:lnTo>
                  <a:lnTo>
                    <a:pt x="537" y="1002"/>
                  </a:lnTo>
                  <a:lnTo>
                    <a:pt x="537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4250" y="1555"/>
                  </a:lnTo>
                  <a:cubicBezTo>
                    <a:pt x="4406" y="1555"/>
                    <a:pt x="4544" y="1417"/>
                    <a:pt x="4544" y="1244"/>
                  </a:cubicBezTo>
                  <a:lnTo>
                    <a:pt x="4544" y="311"/>
                  </a:lnTo>
                  <a:cubicBezTo>
                    <a:pt x="4544" y="139"/>
                    <a:pt x="4406" y="0"/>
                    <a:pt x="4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370075" y="3736200"/>
              <a:ext cx="101525" cy="38875"/>
            </a:xfrm>
            <a:custGeom>
              <a:rect b="b" l="l" r="r" t="t"/>
              <a:pathLst>
                <a:path extrusionOk="0" h="1555" w="4061">
                  <a:moveTo>
                    <a:pt x="3508" y="553"/>
                  </a:moveTo>
                  <a:lnTo>
                    <a:pt x="3508" y="1002"/>
                  </a:lnTo>
                  <a:lnTo>
                    <a:pt x="537" y="1002"/>
                  </a:lnTo>
                  <a:lnTo>
                    <a:pt x="537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750" y="1555"/>
                  </a:lnTo>
                  <a:cubicBezTo>
                    <a:pt x="3905" y="1555"/>
                    <a:pt x="4061" y="1417"/>
                    <a:pt x="4061" y="1244"/>
                  </a:cubicBezTo>
                  <a:lnTo>
                    <a:pt x="4061" y="311"/>
                  </a:lnTo>
                  <a:cubicBezTo>
                    <a:pt x="4061" y="139"/>
                    <a:pt x="3905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6244850" y="3786300"/>
              <a:ext cx="364500" cy="38875"/>
            </a:xfrm>
            <a:custGeom>
              <a:rect b="b" l="l" r="r" t="t"/>
              <a:pathLst>
                <a:path extrusionOk="0" h="1555" w="14580">
                  <a:moveTo>
                    <a:pt x="277" y="0"/>
                  </a:moveTo>
                  <a:cubicBezTo>
                    <a:pt x="122" y="0"/>
                    <a:pt x="1" y="120"/>
                    <a:pt x="1" y="276"/>
                  </a:cubicBezTo>
                  <a:lnTo>
                    <a:pt x="1" y="1278"/>
                  </a:lnTo>
                  <a:cubicBezTo>
                    <a:pt x="1" y="1433"/>
                    <a:pt x="122" y="1555"/>
                    <a:pt x="277" y="1555"/>
                  </a:cubicBezTo>
                  <a:lnTo>
                    <a:pt x="1003" y="1555"/>
                  </a:lnTo>
                  <a:cubicBezTo>
                    <a:pt x="1159" y="1555"/>
                    <a:pt x="1279" y="1433"/>
                    <a:pt x="1279" y="1278"/>
                  </a:cubicBezTo>
                  <a:cubicBezTo>
                    <a:pt x="1279" y="1122"/>
                    <a:pt x="1159" y="1002"/>
                    <a:pt x="1003" y="1002"/>
                  </a:cubicBezTo>
                  <a:lnTo>
                    <a:pt x="537" y="1002"/>
                  </a:lnTo>
                  <a:lnTo>
                    <a:pt x="537" y="553"/>
                  </a:lnTo>
                  <a:lnTo>
                    <a:pt x="14026" y="553"/>
                  </a:lnTo>
                  <a:lnTo>
                    <a:pt x="14026" y="1002"/>
                  </a:lnTo>
                  <a:lnTo>
                    <a:pt x="2281" y="1002"/>
                  </a:lnTo>
                  <a:cubicBezTo>
                    <a:pt x="2126" y="1002"/>
                    <a:pt x="2004" y="1122"/>
                    <a:pt x="2004" y="1278"/>
                  </a:cubicBezTo>
                  <a:cubicBezTo>
                    <a:pt x="2004" y="1433"/>
                    <a:pt x="2126" y="1555"/>
                    <a:pt x="2281" y="1555"/>
                  </a:cubicBezTo>
                  <a:lnTo>
                    <a:pt x="14303" y="1555"/>
                  </a:lnTo>
                  <a:cubicBezTo>
                    <a:pt x="14459" y="1555"/>
                    <a:pt x="14579" y="1433"/>
                    <a:pt x="14579" y="1278"/>
                  </a:cubicBezTo>
                  <a:lnTo>
                    <a:pt x="14579" y="276"/>
                  </a:lnTo>
                  <a:cubicBezTo>
                    <a:pt x="14579" y="120"/>
                    <a:pt x="14459" y="0"/>
                    <a:pt x="14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194775" y="3489950"/>
              <a:ext cx="464650" cy="456550"/>
            </a:xfrm>
            <a:custGeom>
              <a:rect b="b" l="l" r="r" t="t"/>
              <a:pathLst>
                <a:path extrusionOk="0" h="18262" w="18586">
                  <a:moveTo>
                    <a:pt x="6875" y="1"/>
                  </a:moveTo>
                  <a:cubicBezTo>
                    <a:pt x="6793" y="1"/>
                    <a:pt x="6711" y="31"/>
                    <a:pt x="6651" y="91"/>
                  </a:cubicBezTo>
                  <a:lnTo>
                    <a:pt x="5113" y="1645"/>
                  </a:lnTo>
                  <a:cubicBezTo>
                    <a:pt x="4993" y="1767"/>
                    <a:pt x="4993" y="1974"/>
                    <a:pt x="5113" y="2094"/>
                  </a:cubicBezTo>
                  <a:lnTo>
                    <a:pt x="6357" y="3338"/>
                  </a:lnTo>
                  <a:lnTo>
                    <a:pt x="346" y="3338"/>
                  </a:lnTo>
                  <a:cubicBezTo>
                    <a:pt x="156" y="3338"/>
                    <a:pt x="0" y="3494"/>
                    <a:pt x="0" y="3701"/>
                  </a:cubicBezTo>
                  <a:lnTo>
                    <a:pt x="0" y="14549"/>
                  </a:lnTo>
                  <a:cubicBezTo>
                    <a:pt x="0" y="14738"/>
                    <a:pt x="156" y="14894"/>
                    <a:pt x="346" y="14894"/>
                  </a:cubicBezTo>
                  <a:lnTo>
                    <a:pt x="6305" y="14894"/>
                  </a:lnTo>
                  <a:lnTo>
                    <a:pt x="9017" y="18141"/>
                  </a:lnTo>
                  <a:lnTo>
                    <a:pt x="9034" y="18158"/>
                  </a:lnTo>
                  <a:cubicBezTo>
                    <a:pt x="9104" y="18227"/>
                    <a:pt x="9194" y="18262"/>
                    <a:pt x="9285" y="18262"/>
                  </a:cubicBezTo>
                  <a:cubicBezTo>
                    <a:pt x="9375" y="18262"/>
                    <a:pt x="9466" y="18227"/>
                    <a:pt x="9535" y="18158"/>
                  </a:cubicBezTo>
                  <a:cubicBezTo>
                    <a:pt x="9535" y="18158"/>
                    <a:pt x="9553" y="18158"/>
                    <a:pt x="9553" y="18141"/>
                  </a:cubicBezTo>
                  <a:lnTo>
                    <a:pt x="12264" y="14894"/>
                  </a:lnTo>
                  <a:lnTo>
                    <a:pt x="18224" y="14894"/>
                  </a:lnTo>
                  <a:cubicBezTo>
                    <a:pt x="18413" y="14894"/>
                    <a:pt x="18586" y="14738"/>
                    <a:pt x="18586" y="14549"/>
                  </a:cubicBezTo>
                  <a:lnTo>
                    <a:pt x="18586" y="3701"/>
                  </a:lnTo>
                  <a:cubicBezTo>
                    <a:pt x="18586" y="3494"/>
                    <a:pt x="18413" y="3338"/>
                    <a:pt x="18224" y="3338"/>
                  </a:cubicBezTo>
                  <a:lnTo>
                    <a:pt x="15805" y="3338"/>
                  </a:lnTo>
                  <a:cubicBezTo>
                    <a:pt x="15649" y="3338"/>
                    <a:pt x="15529" y="3460"/>
                    <a:pt x="15529" y="3614"/>
                  </a:cubicBezTo>
                  <a:cubicBezTo>
                    <a:pt x="15529" y="3770"/>
                    <a:pt x="15649" y="3891"/>
                    <a:pt x="15805" y="3891"/>
                  </a:cubicBezTo>
                  <a:lnTo>
                    <a:pt x="18033" y="3891"/>
                  </a:lnTo>
                  <a:lnTo>
                    <a:pt x="18033" y="14358"/>
                  </a:lnTo>
                  <a:lnTo>
                    <a:pt x="12178" y="14358"/>
                  </a:lnTo>
                  <a:cubicBezTo>
                    <a:pt x="12091" y="14358"/>
                    <a:pt x="11987" y="14393"/>
                    <a:pt x="11936" y="14462"/>
                  </a:cubicBezTo>
                  <a:cubicBezTo>
                    <a:pt x="11918" y="14462"/>
                    <a:pt x="11918" y="14462"/>
                    <a:pt x="11918" y="14480"/>
                  </a:cubicBezTo>
                  <a:lnTo>
                    <a:pt x="9293" y="17605"/>
                  </a:lnTo>
                  <a:lnTo>
                    <a:pt x="6667" y="14480"/>
                  </a:lnTo>
                  <a:cubicBezTo>
                    <a:pt x="6667" y="14462"/>
                    <a:pt x="6651" y="14462"/>
                    <a:pt x="6651" y="14462"/>
                  </a:cubicBezTo>
                  <a:cubicBezTo>
                    <a:pt x="6582" y="14393"/>
                    <a:pt x="6495" y="14358"/>
                    <a:pt x="6391" y="14358"/>
                  </a:cubicBezTo>
                  <a:lnTo>
                    <a:pt x="536" y="14358"/>
                  </a:lnTo>
                  <a:lnTo>
                    <a:pt x="536" y="3891"/>
                  </a:lnTo>
                  <a:lnTo>
                    <a:pt x="6909" y="3891"/>
                  </a:lnTo>
                  <a:lnTo>
                    <a:pt x="7289" y="4271"/>
                  </a:lnTo>
                  <a:lnTo>
                    <a:pt x="5113" y="6465"/>
                  </a:lnTo>
                  <a:cubicBezTo>
                    <a:pt x="4993" y="6585"/>
                    <a:pt x="4993" y="6793"/>
                    <a:pt x="5113" y="6914"/>
                  </a:cubicBezTo>
                  <a:lnTo>
                    <a:pt x="6651" y="8469"/>
                  </a:lnTo>
                  <a:cubicBezTo>
                    <a:pt x="6709" y="8527"/>
                    <a:pt x="6787" y="8557"/>
                    <a:pt x="6866" y="8557"/>
                  </a:cubicBezTo>
                  <a:cubicBezTo>
                    <a:pt x="6951" y="8557"/>
                    <a:pt x="7037" y="8522"/>
                    <a:pt x="7100" y="8451"/>
                  </a:cubicBezTo>
                  <a:lnTo>
                    <a:pt x="9293" y="6274"/>
                  </a:lnTo>
                  <a:lnTo>
                    <a:pt x="11487" y="8469"/>
                  </a:lnTo>
                  <a:cubicBezTo>
                    <a:pt x="11545" y="8527"/>
                    <a:pt x="11620" y="8557"/>
                    <a:pt x="11695" y="8557"/>
                  </a:cubicBezTo>
                  <a:cubicBezTo>
                    <a:pt x="11775" y="8557"/>
                    <a:pt x="11856" y="8522"/>
                    <a:pt x="11918" y="8451"/>
                  </a:cubicBezTo>
                  <a:lnTo>
                    <a:pt x="13473" y="6914"/>
                  </a:lnTo>
                  <a:cubicBezTo>
                    <a:pt x="13595" y="6793"/>
                    <a:pt x="13595" y="6585"/>
                    <a:pt x="13473" y="6465"/>
                  </a:cubicBezTo>
                  <a:lnTo>
                    <a:pt x="11280" y="4271"/>
                  </a:lnTo>
                  <a:lnTo>
                    <a:pt x="11677" y="3891"/>
                  </a:lnTo>
                  <a:lnTo>
                    <a:pt x="14527" y="3891"/>
                  </a:lnTo>
                  <a:cubicBezTo>
                    <a:pt x="14682" y="3891"/>
                    <a:pt x="14804" y="3770"/>
                    <a:pt x="14804" y="3614"/>
                  </a:cubicBezTo>
                  <a:cubicBezTo>
                    <a:pt x="14804" y="3460"/>
                    <a:pt x="14682" y="3338"/>
                    <a:pt x="14527" y="3338"/>
                  </a:cubicBezTo>
                  <a:lnTo>
                    <a:pt x="12213" y="3338"/>
                  </a:lnTo>
                  <a:lnTo>
                    <a:pt x="13473" y="2094"/>
                  </a:lnTo>
                  <a:cubicBezTo>
                    <a:pt x="13595" y="1974"/>
                    <a:pt x="13595" y="1767"/>
                    <a:pt x="13473" y="1645"/>
                  </a:cubicBezTo>
                  <a:lnTo>
                    <a:pt x="11918" y="91"/>
                  </a:lnTo>
                  <a:cubicBezTo>
                    <a:pt x="11858" y="31"/>
                    <a:pt x="11781" y="1"/>
                    <a:pt x="11703" y="1"/>
                  </a:cubicBezTo>
                  <a:cubicBezTo>
                    <a:pt x="11625" y="1"/>
                    <a:pt x="11547" y="31"/>
                    <a:pt x="11487" y="91"/>
                  </a:cubicBezTo>
                  <a:lnTo>
                    <a:pt x="9293" y="2285"/>
                  </a:lnTo>
                  <a:lnTo>
                    <a:pt x="8965" y="1956"/>
                  </a:lnTo>
                  <a:cubicBezTo>
                    <a:pt x="8914" y="1904"/>
                    <a:pt x="8844" y="1878"/>
                    <a:pt x="8775" y="1878"/>
                  </a:cubicBezTo>
                  <a:cubicBezTo>
                    <a:pt x="8706" y="1878"/>
                    <a:pt x="8637" y="1904"/>
                    <a:pt x="8585" y="1956"/>
                  </a:cubicBezTo>
                  <a:cubicBezTo>
                    <a:pt x="8482" y="2078"/>
                    <a:pt x="8482" y="2232"/>
                    <a:pt x="8585" y="2354"/>
                  </a:cubicBezTo>
                  <a:lnTo>
                    <a:pt x="9069" y="2838"/>
                  </a:lnTo>
                  <a:cubicBezTo>
                    <a:pt x="9129" y="2898"/>
                    <a:pt x="9207" y="2928"/>
                    <a:pt x="9285" y="2928"/>
                  </a:cubicBezTo>
                  <a:cubicBezTo>
                    <a:pt x="9362" y="2928"/>
                    <a:pt x="9440" y="2898"/>
                    <a:pt x="9500" y="2838"/>
                  </a:cubicBezTo>
                  <a:lnTo>
                    <a:pt x="11695" y="643"/>
                  </a:lnTo>
                  <a:lnTo>
                    <a:pt x="12920" y="1870"/>
                  </a:lnTo>
                  <a:lnTo>
                    <a:pt x="10727" y="4063"/>
                  </a:lnTo>
                  <a:cubicBezTo>
                    <a:pt x="10606" y="4185"/>
                    <a:pt x="10606" y="4374"/>
                    <a:pt x="10727" y="4496"/>
                  </a:cubicBezTo>
                  <a:lnTo>
                    <a:pt x="12920" y="6689"/>
                  </a:lnTo>
                  <a:lnTo>
                    <a:pt x="11695" y="7916"/>
                  </a:lnTo>
                  <a:lnTo>
                    <a:pt x="9500" y="5722"/>
                  </a:lnTo>
                  <a:cubicBezTo>
                    <a:pt x="9440" y="5661"/>
                    <a:pt x="9362" y="5631"/>
                    <a:pt x="9285" y="5631"/>
                  </a:cubicBezTo>
                  <a:cubicBezTo>
                    <a:pt x="9207" y="5631"/>
                    <a:pt x="9129" y="5661"/>
                    <a:pt x="9069" y="5722"/>
                  </a:cubicBezTo>
                  <a:lnTo>
                    <a:pt x="6875" y="7916"/>
                  </a:lnTo>
                  <a:lnTo>
                    <a:pt x="5649" y="6689"/>
                  </a:lnTo>
                  <a:lnTo>
                    <a:pt x="7842" y="4496"/>
                  </a:lnTo>
                  <a:cubicBezTo>
                    <a:pt x="7964" y="4374"/>
                    <a:pt x="7964" y="4185"/>
                    <a:pt x="7842" y="4063"/>
                  </a:cubicBezTo>
                  <a:cubicBezTo>
                    <a:pt x="7618" y="3822"/>
                    <a:pt x="5891" y="2094"/>
                    <a:pt x="5649" y="1870"/>
                  </a:cubicBezTo>
                  <a:lnTo>
                    <a:pt x="6875" y="643"/>
                  </a:lnTo>
                  <a:lnTo>
                    <a:pt x="7635" y="1403"/>
                  </a:lnTo>
                  <a:cubicBezTo>
                    <a:pt x="7696" y="1464"/>
                    <a:pt x="7769" y="1495"/>
                    <a:pt x="7840" y="1495"/>
                  </a:cubicBezTo>
                  <a:cubicBezTo>
                    <a:pt x="7912" y="1495"/>
                    <a:pt x="7981" y="1464"/>
                    <a:pt x="8033" y="1403"/>
                  </a:cubicBezTo>
                  <a:cubicBezTo>
                    <a:pt x="8136" y="1300"/>
                    <a:pt x="8136" y="1127"/>
                    <a:pt x="8033" y="1023"/>
                  </a:cubicBezTo>
                  <a:lnTo>
                    <a:pt x="7100" y="91"/>
                  </a:lnTo>
                  <a:cubicBezTo>
                    <a:pt x="7039" y="31"/>
                    <a:pt x="6957" y="1"/>
                    <a:pt x="6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30"/>
          <p:cNvGrpSpPr/>
          <p:nvPr/>
        </p:nvGrpSpPr>
        <p:grpSpPr>
          <a:xfrm>
            <a:off x="6292263" y="2937450"/>
            <a:ext cx="464675" cy="441475"/>
            <a:chOff x="3226875" y="2005350"/>
            <a:chExt cx="464675" cy="441475"/>
          </a:xfrm>
        </p:grpSpPr>
        <p:sp>
          <p:nvSpPr>
            <p:cNvPr id="910" name="Google Shape;910;p30"/>
            <p:cNvSpPr/>
            <p:nvPr/>
          </p:nvSpPr>
          <p:spPr>
            <a:xfrm>
              <a:off x="3276975" y="2236475"/>
              <a:ext cx="113575" cy="38475"/>
            </a:xfrm>
            <a:custGeom>
              <a:rect b="b" l="l" r="r" t="t"/>
              <a:pathLst>
                <a:path extrusionOk="0" h="1539" w="4543">
                  <a:moveTo>
                    <a:pt x="4008" y="537"/>
                  </a:moveTo>
                  <a:lnTo>
                    <a:pt x="4008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311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28"/>
                  </a:lnTo>
                  <a:cubicBezTo>
                    <a:pt x="1" y="1400"/>
                    <a:pt x="139" y="1539"/>
                    <a:pt x="311" y="1539"/>
                  </a:cubicBezTo>
                  <a:lnTo>
                    <a:pt x="4232" y="1539"/>
                  </a:lnTo>
                  <a:cubicBezTo>
                    <a:pt x="4404" y="1539"/>
                    <a:pt x="4543" y="1400"/>
                    <a:pt x="4543" y="1228"/>
                  </a:cubicBezTo>
                  <a:lnTo>
                    <a:pt x="4543" y="311"/>
                  </a:lnTo>
                  <a:cubicBezTo>
                    <a:pt x="4543" y="139"/>
                    <a:pt x="4404" y="1"/>
                    <a:pt x="4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3402200" y="2236475"/>
              <a:ext cx="101075" cy="38475"/>
            </a:xfrm>
            <a:custGeom>
              <a:rect b="b" l="l" r="r" t="t"/>
              <a:pathLst>
                <a:path extrusionOk="0" h="1539" w="4043">
                  <a:moveTo>
                    <a:pt x="3506" y="537"/>
                  </a:moveTo>
                  <a:lnTo>
                    <a:pt x="3506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28"/>
                  </a:lnTo>
                  <a:cubicBezTo>
                    <a:pt x="1" y="1400"/>
                    <a:pt x="139" y="1539"/>
                    <a:pt x="312" y="1539"/>
                  </a:cubicBezTo>
                  <a:lnTo>
                    <a:pt x="3748" y="1539"/>
                  </a:lnTo>
                  <a:cubicBezTo>
                    <a:pt x="3904" y="1539"/>
                    <a:pt x="4043" y="1400"/>
                    <a:pt x="4043" y="1228"/>
                  </a:cubicBezTo>
                  <a:lnTo>
                    <a:pt x="4043" y="311"/>
                  </a:lnTo>
                  <a:cubicBezTo>
                    <a:pt x="4043" y="139"/>
                    <a:pt x="3904" y="1"/>
                    <a:pt x="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3276975" y="2286575"/>
              <a:ext cx="364475" cy="38475"/>
            </a:xfrm>
            <a:custGeom>
              <a:rect b="b" l="l" r="r" t="t"/>
              <a:pathLst>
                <a:path extrusionOk="0" h="1539" w="14579">
                  <a:moveTo>
                    <a:pt x="259" y="0"/>
                  </a:moveTo>
                  <a:cubicBezTo>
                    <a:pt x="121" y="0"/>
                    <a:pt x="1" y="122"/>
                    <a:pt x="1" y="277"/>
                  </a:cubicBezTo>
                  <a:lnTo>
                    <a:pt x="1" y="1278"/>
                  </a:lnTo>
                  <a:cubicBezTo>
                    <a:pt x="1" y="1417"/>
                    <a:pt x="121" y="1538"/>
                    <a:pt x="259" y="1538"/>
                  </a:cubicBezTo>
                  <a:lnTo>
                    <a:pt x="1330" y="1538"/>
                  </a:lnTo>
                  <a:cubicBezTo>
                    <a:pt x="1486" y="1538"/>
                    <a:pt x="1606" y="1417"/>
                    <a:pt x="1606" y="1278"/>
                  </a:cubicBezTo>
                  <a:cubicBezTo>
                    <a:pt x="1606" y="1124"/>
                    <a:pt x="1486" y="1002"/>
                    <a:pt x="1330" y="1002"/>
                  </a:cubicBezTo>
                  <a:lnTo>
                    <a:pt x="535" y="1002"/>
                  </a:lnTo>
                  <a:lnTo>
                    <a:pt x="535" y="536"/>
                  </a:lnTo>
                  <a:lnTo>
                    <a:pt x="14026" y="536"/>
                  </a:lnTo>
                  <a:lnTo>
                    <a:pt x="14026" y="1002"/>
                  </a:lnTo>
                  <a:lnTo>
                    <a:pt x="2608" y="1002"/>
                  </a:lnTo>
                  <a:cubicBezTo>
                    <a:pt x="2453" y="1002"/>
                    <a:pt x="2332" y="1124"/>
                    <a:pt x="2332" y="1278"/>
                  </a:cubicBezTo>
                  <a:cubicBezTo>
                    <a:pt x="2332" y="1417"/>
                    <a:pt x="2453" y="1538"/>
                    <a:pt x="2608" y="1538"/>
                  </a:cubicBezTo>
                  <a:lnTo>
                    <a:pt x="14302" y="1538"/>
                  </a:lnTo>
                  <a:cubicBezTo>
                    <a:pt x="14441" y="1538"/>
                    <a:pt x="14579" y="1417"/>
                    <a:pt x="14579" y="1278"/>
                  </a:cubicBezTo>
                  <a:lnTo>
                    <a:pt x="14579" y="277"/>
                  </a:lnTo>
                  <a:cubicBezTo>
                    <a:pt x="14579" y="122"/>
                    <a:pt x="14441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3226875" y="2005350"/>
              <a:ext cx="464675" cy="441475"/>
            </a:xfrm>
            <a:custGeom>
              <a:rect b="b" l="l" r="r" t="t"/>
              <a:pathLst>
                <a:path extrusionOk="0" h="17659" w="18587">
                  <a:moveTo>
                    <a:pt x="9414" y="3287"/>
                  </a:moveTo>
                  <a:lnTo>
                    <a:pt x="8827" y="3874"/>
                  </a:lnTo>
                  <a:lnTo>
                    <a:pt x="8223" y="3287"/>
                  </a:lnTo>
                  <a:close/>
                  <a:moveTo>
                    <a:pt x="12828" y="1"/>
                  </a:moveTo>
                  <a:cubicBezTo>
                    <a:pt x="12748" y="1"/>
                    <a:pt x="12670" y="31"/>
                    <a:pt x="12610" y="91"/>
                  </a:cubicBezTo>
                  <a:lnTo>
                    <a:pt x="9950" y="2734"/>
                  </a:lnTo>
                  <a:lnTo>
                    <a:pt x="7687" y="2734"/>
                  </a:lnTo>
                  <a:lnTo>
                    <a:pt x="6737" y="1784"/>
                  </a:lnTo>
                  <a:cubicBezTo>
                    <a:pt x="6668" y="1724"/>
                    <a:pt x="6586" y="1694"/>
                    <a:pt x="6506" y="1694"/>
                  </a:cubicBezTo>
                  <a:cubicBezTo>
                    <a:pt x="6426" y="1694"/>
                    <a:pt x="6348" y="1724"/>
                    <a:pt x="6288" y="1784"/>
                  </a:cubicBezTo>
                  <a:lnTo>
                    <a:pt x="5338" y="2734"/>
                  </a:lnTo>
                  <a:lnTo>
                    <a:pt x="2988" y="2734"/>
                  </a:lnTo>
                  <a:cubicBezTo>
                    <a:pt x="2834" y="2734"/>
                    <a:pt x="2712" y="2855"/>
                    <a:pt x="2712" y="3011"/>
                  </a:cubicBezTo>
                  <a:cubicBezTo>
                    <a:pt x="2712" y="3149"/>
                    <a:pt x="2834" y="3287"/>
                    <a:pt x="2988" y="3287"/>
                  </a:cubicBezTo>
                  <a:lnTo>
                    <a:pt x="4785" y="3287"/>
                  </a:lnTo>
                  <a:lnTo>
                    <a:pt x="4423" y="3633"/>
                  </a:lnTo>
                  <a:cubicBezTo>
                    <a:pt x="4301" y="3753"/>
                    <a:pt x="4301" y="3960"/>
                    <a:pt x="4423" y="4082"/>
                  </a:cubicBezTo>
                  <a:lnTo>
                    <a:pt x="8603" y="8262"/>
                  </a:lnTo>
                  <a:cubicBezTo>
                    <a:pt x="8663" y="8322"/>
                    <a:pt x="8741" y="8352"/>
                    <a:pt x="8821" y="8352"/>
                  </a:cubicBezTo>
                  <a:cubicBezTo>
                    <a:pt x="8901" y="8352"/>
                    <a:pt x="8983" y="8322"/>
                    <a:pt x="9052" y="8262"/>
                  </a:cubicBezTo>
                  <a:lnTo>
                    <a:pt x="11781" y="5533"/>
                  </a:lnTo>
                  <a:cubicBezTo>
                    <a:pt x="11885" y="5411"/>
                    <a:pt x="11885" y="5238"/>
                    <a:pt x="11781" y="5135"/>
                  </a:cubicBezTo>
                  <a:cubicBezTo>
                    <a:pt x="11729" y="5083"/>
                    <a:pt x="11660" y="5057"/>
                    <a:pt x="11589" y="5057"/>
                  </a:cubicBezTo>
                  <a:cubicBezTo>
                    <a:pt x="11517" y="5057"/>
                    <a:pt x="11444" y="5083"/>
                    <a:pt x="11383" y="5135"/>
                  </a:cubicBezTo>
                  <a:lnTo>
                    <a:pt x="8827" y="7709"/>
                  </a:lnTo>
                  <a:lnTo>
                    <a:pt x="4975" y="3856"/>
                  </a:lnTo>
                  <a:lnTo>
                    <a:pt x="6512" y="2320"/>
                  </a:lnTo>
                  <a:lnTo>
                    <a:pt x="8603" y="4409"/>
                  </a:lnTo>
                  <a:cubicBezTo>
                    <a:pt x="8663" y="4478"/>
                    <a:pt x="8741" y="4513"/>
                    <a:pt x="8821" y="4513"/>
                  </a:cubicBezTo>
                  <a:cubicBezTo>
                    <a:pt x="8901" y="4513"/>
                    <a:pt x="8983" y="4478"/>
                    <a:pt x="9052" y="4409"/>
                  </a:cubicBezTo>
                  <a:lnTo>
                    <a:pt x="12834" y="627"/>
                  </a:lnTo>
                  <a:lnTo>
                    <a:pt x="14372" y="2164"/>
                  </a:lnTo>
                  <a:lnTo>
                    <a:pt x="12334" y="4202"/>
                  </a:lnTo>
                  <a:cubicBezTo>
                    <a:pt x="12212" y="4306"/>
                    <a:pt x="12212" y="4478"/>
                    <a:pt x="12334" y="4582"/>
                  </a:cubicBezTo>
                  <a:cubicBezTo>
                    <a:pt x="12386" y="4643"/>
                    <a:pt x="12455" y="4673"/>
                    <a:pt x="12524" y="4673"/>
                  </a:cubicBezTo>
                  <a:cubicBezTo>
                    <a:pt x="12593" y="4673"/>
                    <a:pt x="12662" y="4643"/>
                    <a:pt x="12714" y="4582"/>
                  </a:cubicBezTo>
                  <a:lnTo>
                    <a:pt x="14026" y="3287"/>
                  </a:lnTo>
                  <a:lnTo>
                    <a:pt x="18034" y="3287"/>
                  </a:lnTo>
                  <a:lnTo>
                    <a:pt x="18034" y="13754"/>
                  </a:lnTo>
                  <a:lnTo>
                    <a:pt x="12178" y="13754"/>
                  </a:lnTo>
                  <a:cubicBezTo>
                    <a:pt x="12074" y="13754"/>
                    <a:pt x="11988" y="13789"/>
                    <a:pt x="11919" y="13840"/>
                  </a:cubicBezTo>
                  <a:cubicBezTo>
                    <a:pt x="11919" y="13858"/>
                    <a:pt x="11919" y="13858"/>
                    <a:pt x="11901" y="13875"/>
                  </a:cubicBezTo>
                  <a:lnTo>
                    <a:pt x="9294" y="17002"/>
                  </a:lnTo>
                  <a:lnTo>
                    <a:pt x="6668" y="13875"/>
                  </a:lnTo>
                  <a:cubicBezTo>
                    <a:pt x="6650" y="13858"/>
                    <a:pt x="6650" y="13858"/>
                    <a:pt x="6650" y="13840"/>
                  </a:cubicBezTo>
                  <a:cubicBezTo>
                    <a:pt x="6581" y="13789"/>
                    <a:pt x="6496" y="13754"/>
                    <a:pt x="6392" y="13754"/>
                  </a:cubicBezTo>
                  <a:lnTo>
                    <a:pt x="536" y="13754"/>
                  </a:lnTo>
                  <a:lnTo>
                    <a:pt x="536" y="3287"/>
                  </a:lnTo>
                  <a:lnTo>
                    <a:pt x="1710" y="3287"/>
                  </a:lnTo>
                  <a:cubicBezTo>
                    <a:pt x="1866" y="3287"/>
                    <a:pt x="1987" y="3149"/>
                    <a:pt x="1987" y="3011"/>
                  </a:cubicBezTo>
                  <a:cubicBezTo>
                    <a:pt x="1987" y="2855"/>
                    <a:pt x="1866" y="2734"/>
                    <a:pt x="1710" y="2734"/>
                  </a:cubicBezTo>
                  <a:lnTo>
                    <a:pt x="346" y="2734"/>
                  </a:lnTo>
                  <a:cubicBezTo>
                    <a:pt x="156" y="2734"/>
                    <a:pt x="1" y="2889"/>
                    <a:pt x="1" y="3080"/>
                  </a:cubicBezTo>
                  <a:lnTo>
                    <a:pt x="1" y="13944"/>
                  </a:lnTo>
                  <a:cubicBezTo>
                    <a:pt x="1" y="14134"/>
                    <a:pt x="156" y="14289"/>
                    <a:pt x="346" y="14289"/>
                  </a:cubicBezTo>
                  <a:lnTo>
                    <a:pt x="6305" y="14289"/>
                  </a:lnTo>
                  <a:lnTo>
                    <a:pt x="9017" y="17536"/>
                  </a:lnTo>
                  <a:cubicBezTo>
                    <a:pt x="9034" y="17536"/>
                    <a:pt x="9034" y="17554"/>
                    <a:pt x="9034" y="17554"/>
                  </a:cubicBezTo>
                  <a:cubicBezTo>
                    <a:pt x="9103" y="17624"/>
                    <a:pt x="9190" y="17658"/>
                    <a:pt x="9294" y="17658"/>
                  </a:cubicBezTo>
                  <a:cubicBezTo>
                    <a:pt x="9379" y="17658"/>
                    <a:pt x="9466" y="17624"/>
                    <a:pt x="9536" y="17554"/>
                  </a:cubicBezTo>
                  <a:lnTo>
                    <a:pt x="9552" y="17536"/>
                  </a:lnTo>
                  <a:lnTo>
                    <a:pt x="12265" y="14289"/>
                  </a:lnTo>
                  <a:lnTo>
                    <a:pt x="18223" y="14289"/>
                  </a:lnTo>
                  <a:cubicBezTo>
                    <a:pt x="18414" y="14289"/>
                    <a:pt x="18586" y="14134"/>
                    <a:pt x="18586" y="13944"/>
                  </a:cubicBezTo>
                  <a:lnTo>
                    <a:pt x="18586" y="3080"/>
                  </a:lnTo>
                  <a:cubicBezTo>
                    <a:pt x="18586" y="2889"/>
                    <a:pt x="18414" y="2734"/>
                    <a:pt x="18223" y="2734"/>
                  </a:cubicBezTo>
                  <a:lnTo>
                    <a:pt x="14561" y="2734"/>
                  </a:lnTo>
                  <a:lnTo>
                    <a:pt x="14907" y="2389"/>
                  </a:lnTo>
                  <a:cubicBezTo>
                    <a:pt x="14976" y="2336"/>
                    <a:pt x="15010" y="2251"/>
                    <a:pt x="15010" y="2164"/>
                  </a:cubicBezTo>
                  <a:cubicBezTo>
                    <a:pt x="15010" y="2078"/>
                    <a:pt x="14976" y="2009"/>
                    <a:pt x="14907" y="1940"/>
                  </a:cubicBezTo>
                  <a:lnTo>
                    <a:pt x="13059" y="91"/>
                  </a:lnTo>
                  <a:cubicBezTo>
                    <a:pt x="12990" y="31"/>
                    <a:pt x="12908" y="1"/>
                    <a:pt x="12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0"/>
          <p:cNvGrpSpPr/>
          <p:nvPr/>
        </p:nvGrpSpPr>
        <p:grpSpPr>
          <a:xfrm>
            <a:off x="7733788" y="2937450"/>
            <a:ext cx="464675" cy="441475"/>
            <a:chOff x="3226875" y="2005350"/>
            <a:chExt cx="464675" cy="441475"/>
          </a:xfrm>
        </p:grpSpPr>
        <p:sp>
          <p:nvSpPr>
            <p:cNvPr id="915" name="Google Shape;915;p30"/>
            <p:cNvSpPr/>
            <p:nvPr/>
          </p:nvSpPr>
          <p:spPr>
            <a:xfrm>
              <a:off x="3276975" y="2236475"/>
              <a:ext cx="113575" cy="38475"/>
            </a:xfrm>
            <a:custGeom>
              <a:rect b="b" l="l" r="r" t="t"/>
              <a:pathLst>
                <a:path extrusionOk="0" h="1539" w="4543">
                  <a:moveTo>
                    <a:pt x="4008" y="537"/>
                  </a:moveTo>
                  <a:lnTo>
                    <a:pt x="4008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311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28"/>
                  </a:lnTo>
                  <a:cubicBezTo>
                    <a:pt x="1" y="1400"/>
                    <a:pt x="139" y="1539"/>
                    <a:pt x="311" y="1539"/>
                  </a:cubicBezTo>
                  <a:lnTo>
                    <a:pt x="4232" y="1539"/>
                  </a:lnTo>
                  <a:cubicBezTo>
                    <a:pt x="4404" y="1539"/>
                    <a:pt x="4543" y="1400"/>
                    <a:pt x="4543" y="1228"/>
                  </a:cubicBezTo>
                  <a:lnTo>
                    <a:pt x="4543" y="311"/>
                  </a:lnTo>
                  <a:cubicBezTo>
                    <a:pt x="4543" y="139"/>
                    <a:pt x="4404" y="1"/>
                    <a:pt x="4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402200" y="2236475"/>
              <a:ext cx="101075" cy="38475"/>
            </a:xfrm>
            <a:custGeom>
              <a:rect b="b" l="l" r="r" t="t"/>
              <a:pathLst>
                <a:path extrusionOk="0" h="1539" w="4043">
                  <a:moveTo>
                    <a:pt x="3506" y="537"/>
                  </a:moveTo>
                  <a:lnTo>
                    <a:pt x="3506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1"/>
                  </a:cubicBezTo>
                  <a:lnTo>
                    <a:pt x="1" y="1228"/>
                  </a:lnTo>
                  <a:cubicBezTo>
                    <a:pt x="1" y="1400"/>
                    <a:pt x="139" y="1539"/>
                    <a:pt x="312" y="1539"/>
                  </a:cubicBezTo>
                  <a:lnTo>
                    <a:pt x="3748" y="1539"/>
                  </a:lnTo>
                  <a:cubicBezTo>
                    <a:pt x="3904" y="1539"/>
                    <a:pt x="4043" y="1400"/>
                    <a:pt x="4043" y="1228"/>
                  </a:cubicBezTo>
                  <a:lnTo>
                    <a:pt x="4043" y="311"/>
                  </a:lnTo>
                  <a:cubicBezTo>
                    <a:pt x="4043" y="139"/>
                    <a:pt x="3904" y="1"/>
                    <a:pt x="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276975" y="2286575"/>
              <a:ext cx="364475" cy="38475"/>
            </a:xfrm>
            <a:custGeom>
              <a:rect b="b" l="l" r="r" t="t"/>
              <a:pathLst>
                <a:path extrusionOk="0" h="1539" w="14579">
                  <a:moveTo>
                    <a:pt x="259" y="0"/>
                  </a:moveTo>
                  <a:cubicBezTo>
                    <a:pt x="121" y="0"/>
                    <a:pt x="1" y="122"/>
                    <a:pt x="1" y="277"/>
                  </a:cubicBezTo>
                  <a:lnTo>
                    <a:pt x="1" y="1278"/>
                  </a:lnTo>
                  <a:cubicBezTo>
                    <a:pt x="1" y="1417"/>
                    <a:pt x="121" y="1538"/>
                    <a:pt x="259" y="1538"/>
                  </a:cubicBezTo>
                  <a:lnTo>
                    <a:pt x="1330" y="1538"/>
                  </a:lnTo>
                  <a:cubicBezTo>
                    <a:pt x="1486" y="1538"/>
                    <a:pt x="1606" y="1417"/>
                    <a:pt x="1606" y="1278"/>
                  </a:cubicBezTo>
                  <a:cubicBezTo>
                    <a:pt x="1606" y="1124"/>
                    <a:pt x="1486" y="1002"/>
                    <a:pt x="1330" y="1002"/>
                  </a:cubicBezTo>
                  <a:lnTo>
                    <a:pt x="535" y="1002"/>
                  </a:lnTo>
                  <a:lnTo>
                    <a:pt x="535" y="536"/>
                  </a:lnTo>
                  <a:lnTo>
                    <a:pt x="14026" y="536"/>
                  </a:lnTo>
                  <a:lnTo>
                    <a:pt x="14026" y="1002"/>
                  </a:lnTo>
                  <a:lnTo>
                    <a:pt x="2608" y="1002"/>
                  </a:lnTo>
                  <a:cubicBezTo>
                    <a:pt x="2453" y="1002"/>
                    <a:pt x="2332" y="1124"/>
                    <a:pt x="2332" y="1278"/>
                  </a:cubicBezTo>
                  <a:cubicBezTo>
                    <a:pt x="2332" y="1417"/>
                    <a:pt x="2453" y="1538"/>
                    <a:pt x="2608" y="1538"/>
                  </a:cubicBezTo>
                  <a:lnTo>
                    <a:pt x="14302" y="1538"/>
                  </a:lnTo>
                  <a:cubicBezTo>
                    <a:pt x="14441" y="1538"/>
                    <a:pt x="14579" y="1417"/>
                    <a:pt x="14579" y="1278"/>
                  </a:cubicBezTo>
                  <a:lnTo>
                    <a:pt x="14579" y="277"/>
                  </a:lnTo>
                  <a:cubicBezTo>
                    <a:pt x="14579" y="122"/>
                    <a:pt x="14441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226875" y="2005350"/>
              <a:ext cx="464675" cy="441475"/>
            </a:xfrm>
            <a:custGeom>
              <a:rect b="b" l="l" r="r" t="t"/>
              <a:pathLst>
                <a:path extrusionOk="0" h="17659" w="18587">
                  <a:moveTo>
                    <a:pt x="9414" y="3287"/>
                  </a:moveTo>
                  <a:lnTo>
                    <a:pt x="8827" y="3874"/>
                  </a:lnTo>
                  <a:lnTo>
                    <a:pt x="8223" y="3287"/>
                  </a:lnTo>
                  <a:close/>
                  <a:moveTo>
                    <a:pt x="12828" y="1"/>
                  </a:moveTo>
                  <a:cubicBezTo>
                    <a:pt x="12748" y="1"/>
                    <a:pt x="12670" y="31"/>
                    <a:pt x="12610" y="91"/>
                  </a:cubicBezTo>
                  <a:lnTo>
                    <a:pt x="9950" y="2734"/>
                  </a:lnTo>
                  <a:lnTo>
                    <a:pt x="7687" y="2734"/>
                  </a:lnTo>
                  <a:lnTo>
                    <a:pt x="6737" y="1784"/>
                  </a:lnTo>
                  <a:cubicBezTo>
                    <a:pt x="6668" y="1724"/>
                    <a:pt x="6586" y="1694"/>
                    <a:pt x="6506" y="1694"/>
                  </a:cubicBezTo>
                  <a:cubicBezTo>
                    <a:pt x="6426" y="1694"/>
                    <a:pt x="6348" y="1724"/>
                    <a:pt x="6288" y="1784"/>
                  </a:cubicBezTo>
                  <a:lnTo>
                    <a:pt x="5338" y="2734"/>
                  </a:lnTo>
                  <a:lnTo>
                    <a:pt x="2988" y="2734"/>
                  </a:lnTo>
                  <a:cubicBezTo>
                    <a:pt x="2834" y="2734"/>
                    <a:pt x="2712" y="2855"/>
                    <a:pt x="2712" y="3011"/>
                  </a:cubicBezTo>
                  <a:cubicBezTo>
                    <a:pt x="2712" y="3149"/>
                    <a:pt x="2834" y="3287"/>
                    <a:pt x="2988" y="3287"/>
                  </a:cubicBezTo>
                  <a:lnTo>
                    <a:pt x="4785" y="3287"/>
                  </a:lnTo>
                  <a:lnTo>
                    <a:pt x="4423" y="3633"/>
                  </a:lnTo>
                  <a:cubicBezTo>
                    <a:pt x="4301" y="3753"/>
                    <a:pt x="4301" y="3960"/>
                    <a:pt x="4423" y="4082"/>
                  </a:cubicBezTo>
                  <a:lnTo>
                    <a:pt x="8603" y="8262"/>
                  </a:lnTo>
                  <a:cubicBezTo>
                    <a:pt x="8663" y="8322"/>
                    <a:pt x="8741" y="8352"/>
                    <a:pt x="8821" y="8352"/>
                  </a:cubicBezTo>
                  <a:cubicBezTo>
                    <a:pt x="8901" y="8352"/>
                    <a:pt x="8983" y="8322"/>
                    <a:pt x="9052" y="8262"/>
                  </a:cubicBezTo>
                  <a:lnTo>
                    <a:pt x="11781" y="5533"/>
                  </a:lnTo>
                  <a:cubicBezTo>
                    <a:pt x="11885" y="5411"/>
                    <a:pt x="11885" y="5238"/>
                    <a:pt x="11781" y="5135"/>
                  </a:cubicBezTo>
                  <a:cubicBezTo>
                    <a:pt x="11729" y="5083"/>
                    <a:pt x="11660" y="5057"/>
                    <a:pt x="11589" y="5057"/>
                  </a:cubicBezTo>
                  <a:cubicBezTo>
                    <a:pt x="11517" y="5057"/>
                    <a:pt x="11444" y="5083"/>
                    <a:pt x="11383" y="5135"/>
                  </a:cubicBezTo>
                  <a:lnTo>
                    <a:pt x="8827" y="7709"/>
                  </a:lnTo>
                  <a:lnTo>
                    <a:pt x="4975" y="3856"/>
                  </a:lnTo>
                  <a:lnTo>
                    <a:pt x="6512" y="2320"/>
                  </a:lnTo>
                  <a:lnTo>
                    <a:pt x="8603" y="4409"/>
                  </a:lnTo>
                  <a:cubicBezTo>
                    <a:pt x="8663" y="4478"/>
                    <a:pt x="8741" y="4513"/>
                    <a:pt x="8821" y="4513"/>
                  </a:cubicBezTo>
                  <a:cubicBezTo>
                    <a:pt x="8901" y="4513"/>
                    <a:pt x="8983" y="4478"/>
                    <a:pt x="9052" y="4409"/>
                  </a:cubicBezTo>
                  <a:lnTo>
                    <a:pt x="12834" y="627"/>
                  </a:lnTo>
                  <a:lnTo>
                    <a:pt x="14372" y="2164"/>
                  </a:lnTo>
                  <a:lnTo>
                    <a:pt x="12334" y="4202"/>
                  </a:lnTo>
                  <a:cubicBezTo>
                    <a:pt x="12212" y="4306"/>
                    <a:pt x="12212" y="4478"/>
                    <a:pt x="12334" y="4582"/>
                  </a:cubicBezTo>
                  <a:cubicBezTo>
                    <a:pt x="12386" y="4643"/>
                    <a:pt x="12455" y="4673"/>
                    <a:pt x="12524" y="4673"/>
                  </a:cubicBezTo>
                  <a:cubicBezTo>
                    <a:pt x="12593" y="4673"/>
                    <a:pt x="12662" y="4643"/>
                    <a:pt x="12714" y="4582"/>
                  </a:cubicBezTo>
                  <a:lnTo>
                    <a:pt x="14026" y="3287"/>
                  </a:lnTo>
                  <a:lnTo>
                    <a:pt x="18034" y="3287"/>
                  </a:lnTo>
                  <a:lnTo>
                    <a:pt x="18034" y="13754"/>
                  </a:lnTo>
                  <a:lnTo>
                    <a:pt x="12178" y="13754"/>
                  </a:lnTo>
                  <a:cubicBezTo>
                    <a:pt x="12074" y="13754"/>
                    <a:pt x="11988" y="13789"/>
                    <a:pt x="11919" y="13840"/>
                  </a:cubicBezTo>
                  <a:cubicBezTo>
                    <a:pt x="11919" y="13858"/>
                    <a:pt x="11919" y="13858"/>
                    <a:pt x="11901" y="13875"/>
                  </a:cubicBezTo>
                  <a:lnTo>
                    <a:pt x="9294" y="17002"/>
                  </a:lnTo>
                  <a:lnTo>
                    <a:pt x="6668" y="13875"/>
                  </a:lnTo>
                  <a:cubicBezTo>
                    <a:pt x="6650" y="13858"/>
                    <a:pt x="6650" y="13858"/>
                    <a:pt x="6650" y="13840"/>
                  </a:cubicBezTo>
                  <a:cubicBezTo>
                    <a:pt x="6581" y="13789"/>
                    <a:pt x="6496" y="13754"/>
                    <a:pt x="6392" y="13754"/>
                  </a:cubicBezTo>
                  <a:lnTo>
                    <a:pt x="536" y="13754"/>
                  </a:lnTo>
                  <a:lnTo>
                    <a:pt x="536" y="3287"/>
                  </a:lnTo>
                  <a:lnTo>
                    <a:pt x="1710" y="3287"/>
                  </a:lnTo>
                  <a:cubicBezTo>
                    <a:pt x="1866" y="3287"/>
                    <a:pt x="1987" y="3149"/>
                    <a:pt x="1987" y="3011"/>
                  </a:cubicBezTo>
                  <a:cubicBezTo>
                    <a:pt x="1987" y="2855"/>
                    <a:pt x="1866" y="2734"/>
                    <a:pt x="1710" y="2734"/>
                  </a:cubicBezTo>
                  <a:lnTo>
                    <a:pt x="346" y="2734"/>
                  </a:lnTo>
                  <a:cubicBezTo>
                    <a:pt x="156" y="2734"/>
                    <a:pt x="1" y="2889"/>
                    <a:pt x="1" y="3080"/>
                  </a:cubicBezTo>
                  <a:lnTo>
                    <a:pt x="1" y="13944"/>
                  </a:lnTo>
                  <a:cubicBezTo>
                    <a:pt x="1" y="14134"/>
                    <a:pt x="156" y="14289"/>
                    <a:pt x="346" y="14289"/>
                  </a:cubicBezTo>
                  <a:lnTo>
                    <a:pt x="6305" y="14289"/>
                  </a:lnTo>
                  <a:lnTo>
                    <a:pt x="9017" y="17536"/>
                  </a:lnTo>
                  <a:cubicBezTo>
                    <a:pt x="9034" y="17536"/>
                    <a:pt x="9034" y="17554"/>
                    <a:pt x="9034" y="17554"/>
                  </a:cubicBezTo>
                  <a:cubicBezTo>
                    <a:pt x="9103" y="17624"/>
                    <a:pt x="9190" y="17658"/>
                    <a:pt x="9294" y="17658"/>
                  </a:cubicBezTo>
                  <a:cubicBezTo>
                    <a:pt x="9379" y="17658"/>
                    <a:pt x="9466" y="17624"/>
                    <a:pt x="9536" y="17554"/>
                  </a:cubicBezTo>
                  <a:lnTo>
                    <a:pt x="9552" y="17536"/>
                  </a:lnTo>
                  <a:lnTo>
                    <a:pt x="12265" y="14289"/>
                  </a:lnTo>
                  <a:lnTo>
                    <a:pt x="18223" y="14289"/>
                  </a:lnTo>
                  <a:cubicBezTo>
                    <a:pt x="18414" y="14289"/>
                    <a:pt x="18586" y="14134"/>
                    <a:pt x="18586" y="13944"/>
                  </a:cubicBezTo>
                  <a:lnTo>
                    <a:pt x="18586" y="3080"/>
                  </a:lnTo>
                  <a:cubicBezTo>
                    <a:pt x="18586" y="2889"/>
                    <a:pt x="18414" y="2734"/>
                    <a:pt x="18223" y="2734"/>
                  </a:cubicBezTo>
                  <a:lnTo>
                    <a:pt x="14561" y="2734"/>
                  </a:lnTo>
                  <a:lnTo>
                    <a:pt x="14907" y="2389"/>
                  </a:lnTo>
                  <a:cubicBezTo>
                    <a:pt x="14976" y="2336"/>
                    <a:pt x="15010" y="2251"/>
                    <a:pt x="15010" y="2164"/>
                  </a:cubicBezTo>
                  <a:cubicBezTo>
                    <a:pt x="15010" y="2078"/>
                    <a:pt x="14976" y="2009"/>
                    <a:pt x="14907" y="1940"/>
                  </a:cubicBezTo>
                  <a:lnTo>
                    <a:pt x="13059" y="91"/>
                  </a:lnTo>
                  <a:cubicBezTo>
                    <a:pt x="12990" y="31"/>
                    <a:pt x="12908" y="1"/>
                    <a:pt x="12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1"/>
          <p:cNvGrpSpPr/>
          <p:nvPr/>
        </p:nvGrpSpPr>
        <p:grpSpPr>
          <a:xfrm>
            <a:off x="851900" y="2118067"/>
            <a:ext cx="7826100" cy="2400100"/>
            <a:chOff x="851900" y="2118067"/>
            <a:chExt cx="7826100" cy="2400100"/>
          </a:xfrm>
        </p:grpSpPr>
        <p:cxnSp>
          <p:nvCxnSpPr>
            <p:cNvPr id="924" name="Google Shape;924;p31"/>
            <p:cNvCxnSpPr/>
            <p:nvPr/>
          </p:nvCxnSpPr>
          <p:spPr>
            <a:xfrm>
              <a:off x="851900" y="2118067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1"/>
            <p:cNvCxnSpPr/>
            <p:nvPr/>
          </p:nvCxnSpPr>
          <p:spPr>
            <a:xfrm>
              <a:off x="851900" y="2518084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1"/>
            <p:cNvCxnSpPr/>
            <p:nvPr/>
          </p:nvCxnSpPr>
          <p:spPr>
            <a:xfrm>
              <a:off x="851900" y="2918100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1"/>
            <p:cNvCxnSpPr/>
            <p:nvPr/>
          </p:nvCxnSpPr>
          <p:spPr>
            <a:xfrm>
              <a:off x="851900" y="3318117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1"/>
            <p:cNvCxnSpPr/>
            <p:nvPr/>
          </p:nvCxnSpPr>
          <p:spPr>
            <a:xfrm>
              <a:off x="851900" y="3718134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1"/>
            <p:cNvCxnSpPr/>
            <p:nvPr/>
          </p:nvCxnSpPr>
          <p:spPr>
            <a:xfrm>
              <a:off x="851900" y="4118150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1"/>
            <p:cNvCxnSpPr/>
            <p:nvPr/>
          </p:nvCxnSpPr>
          <p:spPr>
            <a:xfrm>
              <a:off x="851900" y="4518167"/>
              <a:ext cx="78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931" name="Google Shape;931;p31"/>
          <p:cNvSpPr/>
          <p:nvPr/>
        </p:nvSpPr>
        <p:spPr>
          <a:xfrm>
            <a:off x="833975" y="3012722"/>
            <a:ext cx="7844075" cy="1349100"/>
          </a:xfrm>
          <a:custGeom>
            <a:rect b="b" l="l" r="r" t="t"/>
            <a:pathLst>
              <a:path extrusionOk="0" h="53964" w="313763">
                <a:moveTo>
                  <a:pt x="0" y="28122"/>
                </a:moveTo>
                <a:cubicBezTo>
                  <a:pt x="4808" y="32336"/>
                  <a:pt x="10507" y="58038"/>
                  <a:pt x="28848" y="53408"/>
                </a:cubicBezTo>
                <a:cubicBezTo>
                  <a:pt x="47189" y="48778"/>
                  <a:pt x="82981" y="4261"/>
                  <a:pt x="110048" y="343"/>
                </a:cubicBezTo>
                <a:cubicBezTo>
                  <a:pt x="137115" y="-3574"/>
                  <a:pt x="164063" y="27291"/>
                  <a:pt x="191249" y="29903"/>
                </a:cubicBezTo>
                <a:cubicBezTo>
                  <a:pt x="218435" y="32515"/>
                  <a:pt x="252743" y="16904"/>
                  <a:pt x="273162" y="16013"/>
                </a:cubicBezTo>
                <a:cubicBezTo>
                  <a:pt x="293581" y="15123"/>
                  <a:pt x="306996" y="23136"/>
                  <a:pt x="313763" y="245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2" name="Google Shape;932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465325" y="129307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96104" y="129307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1"/>
          <p:cNvSpPr/>
          <p:nvPr/>
        </p:nvSpPr>
        <p:spPr>
          <a:xfrm>
            <a:off x="4526883" y="129307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1"/>
          <p:cNvSpPr/>
          <p:nvPr/>
        </p:nvSpPr>
        <p:spPr>
          <a:xfrm>
            <a:off x="6557663" y="129307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1"/>
          <p:cNvSpPr txBox="1"/>
          <p:nvPr/>
        </p:nvSpPr>
        <p:spPr>
          <a:xfrm>
            <a:off x="951625" y="136792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38" name="Google Shape;938;p31"/>
          <p:cNvSpPr txBox="1"/>
          <p:nvPr/>
        </p:nvSpPr>
        <p:spPr>
          <a:xfrm>
            <a:off x="2982408" y="136792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2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39" name="Google Shape;939;p31"/>
          <p:cNvSpPr txBox="1"/>
          <p:nvPr/>
        </p:nvSpPr>
        <p:spPr>
          <a:xfrm>
            <a:off x="5013196" y="136792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3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1"/>
          <p:cNvSpPr txBox="1"/>
          <p:nvPr/>
        </p:nvSpPr>
        <p:spPr>
          <a:xfrm>
            <a:off x="7043963" y="136792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4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1" name="Google Shape;941;p31"/>
          <p:cNvSpPr txBox="1"/>
          <p:nvPr/>
        </p:nvSpPr>
        <p:spPr>
          <a:xfrm>
            <a:off x="2532250" y="4013213"/>
            <a:ext cx="20487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 est une planète avec un beau nom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31"/>
          <p:cNvSpPr txBox="1"/>
          <p:nvPr/>
        </p:nvSpPr>
        <p:spPr>
          <a:xfrm>
            <a:off x="6593825" y="4013213"/>
            <a:ext cx="20487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 est très éloignée de 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1"/>
          <p:cNvSpPr txBox="1"/>
          <p:nvPr/>
        </p:nvSpPr>
        <p:spPr>
          <a:xfrm>
            <a:off x="501475" y="2334075"/>
            <a:ext cx="20487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 est une planète très petite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1"/>
          <p:cNvSpPr txBox="1"/>
          <p:nvPr/>
        </p:nvSpPr>
        <p:spPr>
          <a:xfrm>
            <a:off x="4563050" y="2338011"/>
            <a:ext cx="2048700" cy="6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5" name="Google Shape;945;p31"/>
          <p:cNvCxnSpPr>
            <a:endCxn id="946" idx="0"/>
          </p:cNvCxnSpPr>
          <p:nvPr/>
        </p:nvCxnSpPr>
        <p:spPr>
          <a:xfrm>
            <a:off x="1504425" y="2933675"/>
            <a:ext cx="0" cy="13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1"/>
          <p:cNvCxnSpPr>
            <a:stCxn id="948" idx="4"/>
          </p:cNvCxnSpPr>
          <p:nvPr/>
        </p:nvCxnSpPr>
        <p:spPr>
          <a:xfrm>
            <a:off x="3556600" y="3094900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1"/>
          <p:cNvCxnSpPr>
            <a:stCxn id="950" idx="4"/>
          </p:cNvCxnSpPr>
          <p:nvPr/>
        </p:nvCxnSpPr>
        <p:spPr>
          <a:xfrm>
            <a:off x="7618175" y="3475900"/>
            <a:ext cx="0" cy="548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1"/>
          <p:cNvCxnSpPr>
            <a:endCxn id="952" idx="0"/>
          </p:cNvCxnSpPr>
          <p:nvPr/>
        </p:nvCxnSpPr>
        <p:spPr>
          <a:xfrm>
            <a:off x="5587375" y="2933650"/>
            <a:ext cx="0" cy="77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31"/>
          <p:cNvSpPr/>
          <p:nvPr/>
        </p:nvSpPr>
        <p:spPr>
          <a:xfrm>
            <a:off x="562400" y="1973317"/>
            <a:ext cx="289500" cy="289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4" name="Google Shape;954;p31"/>
          <p:cNvSpPr/>
          <p:nvPr/>
        </p:nvSpPr>
        <p:spPr>
          <a:xfrm>
            <a:off x="562400" y="4373417"/>
            <a:ext cx="289500" cy="289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6" name="Google Shape;946;p31"/>
          <p:cNvSpPr/>
          <p:nvPr/>
        </p:nvSpPr>
        <p:spPr>
          <a:xfrm>
            <a:off x="1442175" y="4283975"/>
            <a:ext cx="124500" cy="12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3494350" y="2970400"/>
            <a:ext cx="124500" cy="12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1"/>
          <p:cNvSpPr/>
          <p:nvPr/>
        </p:nvSpPr>
        <p:spPr>
          <a:xfrm>
            <a:off x="5525125" y="3710950"/>
            <a:ext cx="124500" cy="12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1"/>
          <p:cNvSpPr/>
          <p:nvPr/>
        </p:nvSpPr>
        <p:spPr>
          <a:xfrm>
            <a:off x="7555925" y="3351400"/>
            <a:ext cx="124500" cy="12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960" name="Google Shape;960;p32"/>
          <p:cNvGraphicFramePr/>
          <p:nvPr/>
        </p:nvGraphicFramePr>
        <p:xfrm>
          <a:off x="457200" y="13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260175"/>
                <a:gridCol w="995625"/>
                <a:gridCol w="995650"/>
                <a:gridCol w="995625"/>
                <a:gridCol w="995700"/>
                <a:gridCol w="995550"/>
                <a:gridCol w="995700"/>
                <a:gridCol w="995575"/>
              </a:tblGrid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2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3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Action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 Soleil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Canaux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Idée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“Mercure”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“Jupiter”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“Saturne”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“Neptune”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“Mars”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“Soleil”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Émotion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Opportunités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61" name="Google Shape;961;p32"/>
          <p:cNvGrpSpPr/>
          <p:nvPr/>
        </p:nvGrpSpPr>
        <p:grpSpPr>
          <a:xfrm>
            <a:off x="3048401" y="3726916"/>
            <a:ext cx="324883" cy="324883"/>
            <a:chOff x="1000850" y="1993800"/>
            <a:chExt cx="464650" cy="464650"/>
          </a:xfrm>
        </p:grpSpPr>
        <p:sp>
          <p:nvSpPr>
            <p:cNvPr id="962" name="Google Shape;962;p32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2052782" y="3726911"/>
            <a:ext cx="324883" cy="324883"/>
            <a:chOff x="2484575" y="1993800"/>
            <a:chExt cx="464650" cy="464650"/>
          </a:xfrm>
        </p:grpSpPr>
        <p:sp>
          <p:nvSpPr>
            <p:cNvPr id="967" name="Google Shape;967;p32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2"/>
          <p:cNvGrpSpPr/>
          <p:nvPr/>
        </p:nvGrpSpPr>
        <p:grpSpPr>
          <a:xfrm>
            <a:off x="4044001" y="3726916"/>
            <a:ext cx="324883" cy="324883"/>
            <a:chOff x="1000850" y="1993800"/>
            <a:chExt cx="464650" cy="464650"/>
          </a:xfrm>
        </p:grpSpPr>
        <p:sp>
          <p:nvSpPr>
            <p:cNvPr id="972" name="Google Shape;972;p32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32"/>
          <p:cNvGrpSpPr/>
          <p:nvPr/>
        </p:nvGrpSpPr>
        <p:grpSpPr>
          <a:xfrm>
            <a:off x="5039601" y="3726916"/>
            <a:ext cx="324883" cy="324883"/>
            <a:chOff x="1000850" y="1993800"/>
            <a:chExt cx="464650" cy="464650"/>
          </a:xfrm>
        </p:grpSpPr>
        <p:sp>
          <p:nvSpPr>
            <p:cNvPr id="977" name="Google Shape;977;p32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6035207" y="3726911"/>
            <a:ext cx="324883" cy="324883"/>
            <a:chOff x="2484575" y="1993800"/>
            <a:chExt cx="464650" cy="464650"/>
          </a:xfrm>
        </p:grpSpPr>
        <p:sp>
          <p:nvSpPr>
            <p:cNvPr id="982" name="Google Shape;982;p32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32"/>
          <p:cNvGrpSpPr/>
          <p:nvPr/>
        </p:nvGrpSpPr>
        <p:grpSpPr>
          <a:xfrm>
            <a:off x="7030832" y="3726911"/>
            <a:ext cx="324883" cy="324883"/>
            <a:chOff x="2484575" y="1993800"/>
            <a:chExt cx="464650" cy="464650"/>
          </a:xfrm>
        </p:grpSpPr>
        <p:sp>
          <p:nvSpPr>
            <p:cNvPr id="987" name="Google Shape;987;p32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2"/>
          <p:cNvGrpSpPr/>
          <p:nvPr/>
        </p:nvGrpSpPr>
        <p:grpSpPr>
          <a:xfrm>
            <a:off x="8026457" y="3726911"/>
            <a:ext cx="324883" cy="324883"/>
            <a:chOff x="2484575" y="1993800"/>
            <a:chExt cx="464650" cy="464650"/>
          </a:xfrm>
        </p:grpSpPr>
        <p:sp>
          <p:nvSpPr>
            <p:cNvPr id="992" name="Google Shape;992;p32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32"/>
          <p:cNvGrpSpPr/>
          <p:nvPr/>
        </p:nvGrpSpPr>
        <p:grpSpPr>
          <a:xfrm>
            <a:off x="1802849" y="2661401"/>
            <a:ext cx="242129" cy="209521"/>
            <a:chOff x="1000850" y="1278700"/>
            <a:chExt cx="464650" cy="402075"/>
          </a:xfrm>
        </p:grpSpPr>
        <p:sp>
          <p:nvSpPr>
            <p:cNvPr id="997" name="Google Shape;997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32"/>
          <p:cNvGrpSpPr/>
          <p:nvPr/>
        </p:nvGrpSpPr>
        <p:grpSpPr>
          <a:xfrm>
            <a:off x="2125893" y="2645082"/>
            <a:ext cx="224138" cy="242129"/>
            <a:chOff x="1761700" y="1993800"/>
            <a:chExt cx="430125" cy="464650"/>
          </a:xfrm>
        </p:grpSpPr>
        <p:sp>
          <p:nvSpPr>
            <p:cNvPr id="1006" name="Google Shape;1006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2"/>
          <p:cNvGrpSpPr/>
          <p:nvPr/>
        </p:nvGrpSpPr>
        <p:grpSpPr>
          <a:xfrm>
            <a:off x="2430946" y="2645082"/>
            <a:ext cx="196676" cy="242129"/>
            <a:chOff x="4754225" y="1993800"/>
            <a:chExt cx="377425" cy="464650"/>
          </a:xfrm>
        </p:grpSpPr>
        <p:sp>
          <p:nvSpPr>
            <p:cNvPr id="1012" name="Google Shape;1012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32"/>
          <p:cNvGrpSpPr/>
          <p:nvPr/>
        </p:nvGrpSpPr>
        <p:grpSpPr>
          <a:xfrm>
            <a:off x="2798474" y="2661401"/>
            <a:ext cx="242129" cy="209521"/>
            <a:chOff x="1000850" y="1278700"/>
            <a:chExt cx="464650" cy="402075"/>
          </a:xfrm>
        </p:grpSpPr>
        <p:sp>
          <p:nvSpPr>
            <p:cNvPr id="1020" name="Google Shape;1020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32"/>
          <p:cNvGrpSpPr/>
          <p:nvPr/>
        </p:nvGrpSpPr>
        <p:grpSpPr>
          <a:xfrm>
            <a:off x="3121518" y="2645082"/>
            <a:ext cx="224138" cy="242129"/>
            <a:chOff x="1761700" y="1993800"/>
            <a:chExt cx="430125" cy="464650"/>
          </a:xfrm>
        </p:grpSpPr>
        <p:sp>
          <p:nvSpPr>
            <p:cNvPr id="1029" name="Google Shape;1029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32"/>
          <p:cNvGrpSpPr/>
          <p:nvPr/>
        </p:nvGrpSpPr>
        <p:grpSpPr>
          <a:xfrm>
            <a:off x="3426571" y="2645082"/>
            <a:ext cx="196676" cy="242129"/>
            <a:chOff x="4754225" y="1993800"/>
            <a:chExt cx="377425" cy="464650"/>
          </a:xfrm>
        </p:grpSpPr>
        <p:sp>
          <p:nvSpPr>
            <p:cNvPr id="1035" name="Google Shape;1035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2"/>
          <p:cNvGrpSpPr/>
          <p:nvPr/>
        </p:nvGrpSpPr>
        <p:grpSpPr>
          <a:xfrm>
            <a:off x="3794099" y="2661401"/>
            <a:ext cx="242129" cy="209521"/>
            <a:chOff x="1000850" y="1278700"/>
            <a:chExt cx="464650" cy="402075"/>
          </a:xfrm>
        </p:grpSpPr>
        <p:sp>
          <p:nvSpPr>
            <p:cNvPr id="1043" name="Google Shape;1043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2"/>
          <p:cNvGrpSpPr/>
          <p:nvPr/>
        </p:nvGrpSpPr>
        <p:grpSpPr>
          <a:xfrm>
            <a:off x="4117143" y="2645082"/>
            <a:ext cx="224138" cy="242129"/>
            <a:chOff x="1761700" y="1993800"/>
            <a:chExt cx="430125" cy="464650"/>
          </a:xfrm>
        </p:grpSpPr>
        <p:sp>
          <p:nvSpPr>
            <p:cNvPr id="1052" name="Google Shape;1052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32"/>
          <p:cNvGrpSpPr/>
          <p:nvPr/>
        </p:nvGrpSpPr>
        <p:grpSpPr>
          <a:xfrm>
            <a:off x="4422196" y="2645082"/>
            <a:ext cx="196676" cy="242129"/>
            <a:chOff x="4754225" y="1993800"/>
            <a:chExt cx="377425" cy="464650"/>
          </a:xfrm>
        </p:grpSpPr>
        <p:sp>
          <p:nvSpPr>
            <p:cNvPr id="1058" name="Google Shape;1058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2"/>
          <p:cNvGrpSpPr/>
          <p:nvPr/>
        </p:nvGrpSpPr>
        <p:grpSpPr>
          <a:xfrm>
            <a:off x="4789736" y="2661401"/>
            <a:ext cx="242129" cy="209521"/>
            <a:chOff x="1000850" y="1278700"/>
            <a:chExt cx="464650" cy="402075"/>
          </a:xfrm>
        </p:grpSpPr>
        <p:sp>
          <p:nvSpPr>
            <p:cNvPr id="1066" name="Google Shape;1066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32"/>
          <p:cNvGrpSpPr/>
          <p:nvPr/>
        </p:nvGrpSpPr>
        <p:grpSpPr>
          <a:xfrm>
            <a:off x="5112781" y="2645082"/>
            <a:ext cx="224138" cy="242129"/>
            <a:chOff x="1761700" y="1993800"/>
            <a:chExt cx="430125" cy="464650"/>
          </a:xfrm>
        </p:grpSpPr>
        <p:sp>
          <p:nvSpPr>
            <p:cNvPr id="1075" name="Google Shape;1075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32"/>
          <p:cNvGrpSpPr/>
          <p:nvPr/>
        </p:nvGrpSpPr>
        <p:grpSpPr>
          <a:xfrm>
            <a:off x="5417834" y="2645082"/>
            <a:ext cx="196676" cy="242129"/>
            <a:chOff x="4754225" y="1993800"/>
            <a:chExt cx="377425" cy="464650"/>
          </a:xfrm>
        </p:grpSpPr>
        <p:sp>
          <p:nvSpPr>
            <p:cNvPr id="1081" name="Google Shape;1081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2"/>
          <p:cNvGrpSpPr/>
          <p:nvPr/>
        </p:nvGrpSpPr>
        <p:grpSpPr>
          <a:xfrm>
            <a:off x="5785374" y="2661401"/>
            <a:ext cx="242129" cy="209521"/>
            <a:chOff x="1000850" y="1278700"/>
            <a:chExt cx="464650" cy="402075"/>
          </a:xfrm>
        </p:grpSpPr>
        <p:sp>
          <p:nvSpPr>
            <p:cNvPr id="1089" name="Google Shape;1089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2"/>
          <p:cNvGrpSpPr/>
          <p:nvPr/>
        </p:nvGrpSpPr>
        <p:grpSpPr>
          <a:xfrm>
            <a:off x="6108418" y="2645082"/>
            <a:ext cx="224138" cy="242129"/>
            <a:chOff x="1761700" y="1993800"/>
            <a:chExt cx="430125" cy="464650"/>
          </a:xfrm>
        </p:grpSpPr>
        <p:sp>
          <p:nvSpPr>
            <p:cNvPr id="1098" name="Google Shape;1098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32"/>
          <p:cNvGrpSpPr/>
          <p:nvPr/>
        </p:nvGrpSpPr>
        <p:grpSpPr>
          <a:xfrm>
            <a:off x="6413471" y="2645082"/>
            <a:ext cx="196676" cy="242129"/>
            <a:chOff x="4754225" y="1993800"/>
            <a:chExt cx="377425" cy="464650"/>
          </a:xfrm>
        </p:grpSpPr>
        <p:sp>
          <p:nvSpPr>
            <p:cNvPr id="1104" name="Google Shape;1104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6780999" y="2661401"/>
            <a:ext cx="242129" cy="209521"/>
            <a:chOff x="1000850" y="1278700"/>
            <a:chExt cx="464650" cy="402075"/>
          </a:xfrm>
        </p:grpSpPr>
        <p:sp>
          <p:nvSpPr>
            <p:cNvPr id="1112" name="Google Shape;1112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32"/>
          <p:cNvGrpSpPr/>
          <p:nvPr/>
        </p:nvGrpSpPr>
        <p:grpSpPr>
          <a:xfrm>
            <a:off x="7104043" y="2645082"/>
            <a:ext cx="224138" cy="242129"/>
            <a:chOff x="1761700" y="1993800"/>
            <a:chExt cx="430125" cy="464650"/>
          </a:xfrm>
        </p:grpSpPr>
        <p:sp>
          <p:nvSpPr>
            <p:cNvPr id="1121" name="Google Shape;1121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32"/>
          <p:cNvGrpSpPr/>
          <p:nvPr/>
        </p:nvGrpSpPr>
        <p:grpSpPr>
          <a:xfrm>
            <a:off x="7409096" y="2645082"/>
            <a:ext cx="196676" cy="242129"/>
            <a:chOff x="4754225" y="1993800"/>
            <a:chExt cx="377425" cy="464650"/>
          </a:xfrm>
        </p:grpSpPr>
        <p:sp>
          <p:nvSpPr>
            <p:cNvPr id="1127" name="Google Shape;1127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2"/>
          <p:cNvGrpSpPr/>
          <p:nvPr/>
        </p:nvGrpSpPr>
        <p:grpSpPr>
          <a:xfrm>
            <a:off x="7776599" y="2661401"/>
            <a:ext cx="242129" cy="209521"/>
            <a:chOff x="1000850" y="1278700"/>
            <a:chExt cx="464650" cy="402075"/>
          </a:xfrm>
        </p:grpSpPr>
        <p:sp>
          <p:nvSpPr>
            <p:cNvPr id="1135" name="Google Shape;1135;p32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32"/>
          <p:cNvGrpSpPr/>
          <p:nvPr/>
        </p:nvGrpSpPr>
        <p:grpSpPr>
          <a:xfrm>
            <a:off x="8099643" y="2645082"/>
            <a:ext cx="224138" cy="242129"/>
            <a:chOff x="1761700" y="1993800"/>
            <a:chExt cx="430125" cy="464650"/>
          </a:xfrm>
        </p:grpSpPr>
        <p:sp>
          <p:nvSpPr>
            <p:cNvPr id="1144" name="Google Shape;1144;p32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>
            <a:off x="8404696" y="2645082"/>
            <a:ext cx="196676" cy="242129"/>
            <a:chOff x="4754225" y="1993800"/>
            <a:chExt cx="377425" cy="464650"/>
          </a:xfrm>
        </p:grpSpPr>
        <p:sp>
          <p:nvSpPr>
            <p:cNvPr id="1150" name="Google Shape;1150;p32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1" name="Google Shape;1161;p33"/>
          <p:cNvGraphicFramePr/>
          <p:nvPr/>
        </p:nvGraphicFramePr>
        <p:xfrm>
          <a:off x="457200" y="12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803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Parcours client </a:t>
                      </a:r>
                      <a:endParaRPr sz="2000">
                        <a:solidFill>
                          <a:schemeClr val="accent4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Situation</a:t>
                      </a:r>
                      <a:endParaRPr sz="1800">
                        <a:solidFill>
                          <a:schemeClr val="dk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une planète très petite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Objectifs</a:t>
                      </a:r>
                      <a:endParaRPr sz="1800">
                        <a:solidFill>
                          <a:schemeClr val="dk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 une planète très grande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Définir</a:t>
                      </a:r>
                      <a:endParaRPr sz="1800"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Comparer</a:t>
                      </a:r>
                      <a:endParaRPr sz="1800"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Négocier</a:t>
                      </a:r>
                      <a:endParaRPr sz="1800"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Sélectionner</a:t>
                      </a:r>
                      <a:endParaRPr sz="1800"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5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0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Opportunités</a:t>
                      </a:r>
                      <a:endParaRPr sz="1800">
                        <a:solidFill>
                          <a:schemeClr val="dk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une planète très froid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Measure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 un beau nom, mais il y fait chaud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2" name="Google Shape;1162;p33"/>
          <p:cNvSpPr/>
          <p:nvPr/>
        </p:nvSpPr>
        <p:spPr>
          <a:xfrm>
            <a:off x="468925" y="3207525"/>
            <a:ext cx="8217517" cy="412900"/>
          </a:xfrm>
          <a:custGeom>
            <a:rect b="b" l="l" r="r" t="t"/>
            <a:pathLst>
              <a:path extrusionOk="0" h="16516" w="329789">
                <a:moveTo>
                  <a:pt x="0" y="14632"/>
                </a:moveTo>
                <a:cubicBezTo>
                  <a:pt x="6826" y="12198"/>
                  <a:pt x="20240" y="-207"/>
                  <a:pt x="40956" y="30"/>
                </a:cubicBezTo>
                <a:cubicBezTo>
                  <a:pt x="61672" y="267"/>
                  <a:pt x="96871" y="15997"/>
                  <a:pt x="124294" y="16056"/>
                </a:cubicBezTo>
                <a:cubicBezTo>
                  <a:pt x="151717" y="16115"/>
                  <a:pt x="178250" y="327"/>
                  <a:pt x="205495" y="386"/>
                </a:cubicBezTo>
                <a:cubicBezTo>
                  <a:pt x="232740" y="445"/>
                  <a:pt x="267048" y="15581"/>
                  <a:pt x="287764" y="16412"/>
                </a:cubicBezTo>
                <a:cubicBezTo>
                  <a:pt x="308480" y="17243"/>
                  <a:pt x="322785" y="7212"/>
                  <a:pt x="329789" y="537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3" name="Google Shape;1163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164" name="Google Shape;1164;p33"/>
          <p:cNvSpPr/>
          <p:nvPr/>
        </p:nvSpPr>
        <p:spPr>
          <a:xfrm>
            <a:off x="1430525" y="3163750"/>
            <a:ext cx="97800" cy="97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3"/>
          <p:cNvSpPr/>
          <p:nvPr/>
        </p:nvSpPr>
        <p:spPr>
          <a:xfrm>
            <a:off x="3505075" y="3573300"/>
            <a:ext cx="97800" cy="97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3"/>
          <p:cNvSpPr/>
          <p:nvPr/>
        </p:nvSpPr>
        <p:spPr>
          <a:xfrm>
            <a:off x="5566250" y="3163750"/>
            <a:ext cx="97800" cy="97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3"/>
          <p:cNvSpPr/>
          <p:nvPr/>
        </p:nvSpPr>
        <p:spPr>
          <a:xfrm>
            <a:off x="7627425" y="3573300"/>
            <a:ext cx="97800" cy="97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3"/>
          <p:cNvSpPr txBox="1"/>
          <p:nvPr/>
        </p:nvSpPr>
        <p:spPr>
          <a:xfrm>
            <a:off x="987275" y="3415800"/>
            <a:ext cx="984300" cy="41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/>
          </a:p>
        </p:txBody>
      </p:sp>
      <p:sp>
        <p:nvSpPr>
          <p:cNvPr id="1169" name="Google Shape;1169;p33"/>
          <p:cNvSpPr txBox="1"/>
          <p:nvPr/>
        </p:nvSpPr>
        <p:spPr>
          <a:xfrm>
            <a:off x="3061825" y="3006250"/>
            <a:ext cx="984300" cy="41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/>
          </a:p>
        </p:txBody>
      </p:sp>
      <p:sp>
        <p:nvSpPr>
          <p:cNvPr id="1170" name="Google Shape;1170;p33"/>
          <p:cNvSpPr txBox="1"/>
          <p:nvPr/>
        </p:nvSpPr>
        <p:spPr>
          <a:xfrm>
            <a:off x="5123000" y="3415800"/>
            <a:ext cx="984300" cy="41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Saturne</a:t>
            </a:r>
            <a:endParaRPr/>
          </a:p>
        </p:txBody>
      </p:sp>
      <p:sp>
        <p:nvSpPr>
          <p:cNvPr id="1171" name="Google Shape;1171;p33"/>
          <p:cNvSpPr txBox="1"/>
          <p:nvPr/>
        </p:nvSpPr>
        <p:spPr>
          <a:xfrm>
            <a:off x="7184175" y="3006250"/>
            <a:ext cx="984300" cy="41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65325" y="267312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496104" y="267312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526883" y="267312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557663" y="2673125"/>
            <a:ext cx="21210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</a:t>
            </a:r>
            <a:r>
              <a:rPr lang="fr"/>
              <a:t>en style linéaire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65325" y="1134425"/>
            <a:ext cx="8213400" cy="490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 positive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65325" y="4260450"/>
            <a:ext cx="8213400" cy="490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 négative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51625" y="274797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Mercure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982408" y="274797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Vénus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013196" y="274797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043963" y="2747975"/>
            <a:ext cx="1148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532258" y="3514638"/>
            <a:ext cx="2048700" cy="605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Elle a un beau nom, mais il y fait très chaud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593825" y="3514638"/>
            <a:ext cx="2048700" cy="605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C’est la planète la plus éloignée du Soleil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1475" y="1835500"/>
            <a:ext cx="2048700" cy="605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C’est la planète la plus proche du Soleil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63042" y="1839436"/>
            <a:ext cx="2048700" cy="605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1504413" y="2435075"/>
            <a:ext cx="0" cy="2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3556588" y="3282125"/>
            <a:ext cx="0" cy="243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7618163" y="3282125"/>
            <a:ext cx="0" cy="243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5587388" y="2435075"/>
            <a:ext cx="0" cy="243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177" name="Google Shape;1177;p34"/>
          <p:cNvSpPr/>
          <p:nvPr/>
        </p:nvSpPr>
        <p:spPr>
          <a:xfrm>
            <a:off x="465325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Besoin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8" name="Google Shape;1178;p34"/>
          <p:cNvSpPr/>
          <p:nvPr/>
        </p:nvSpPr>
        <p:spPr>
          <a:xfrm>
            <a:off x="1618466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Recherche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9" name="Google Shape;1179;p34"/>
          <p:cNvSpPr/>
          <p:nvPr/>
        </p:nvSpPr>
        <p:spPr>
          <a:xfrm>
            <a:off x="2771608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Transport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0" name="Google Shape;1180;p34"/>
          <p:cNvSpPr/>
          <p:nvPr/>
        </p:nvSpPr>
        <p:spPr>
          <a:xfrm>
            <a:off x="3924749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Acheter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1" name="Google Shape;1181;p34"/>
          <p:cNvSpPr/>
          <p:nvPr/>
        </p:nvSpPr>
        <p:spPr>
          <a:xfrm>
            <a:off x="5077890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Usage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2" name="Google Shape;1182;p34"/>
          <p:cNvSpPr/>
          <p:nvPr/>
        </p:nvSpPr>
        <p:spPr>
          <a:xfrm>
            <a:off x="6231032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Soutien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3" name="Google Shape;1183;p34"/>
          <p:cNvSpPr/>
          <p:nvPr/>
        </p:nvSpPr>
        <p:spPr>
          <a:xfrm>
            <a:off x="7384173" y="2673125"/>
            <a:ext cx="13107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Répéter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4"/>
          <p:cNvSpPr txBox="1"/>
          <p:nvPr/>
        </p:nvSpPr>
        <p:spPr>
          <a:xfrm>
            <a:off x="3769600" y="1721975"/>
            <a:ext cx="1310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un endroit froid”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34"/>
          <p:cNvSpPr txBox="1"/>
          <p:nvPr/>
        </p:nvSpPr>
        <p:spPr>
          <a:xfrm>
            <a:off x="1658300" y="1734175"/>
            <a:ext cx="1270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très petite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34"/>
          <p:cNvSpPr txBox="1"/>
          <p:nvPr/>
        </p:nvSpPr>
        <p:spPr>
          <a:xfrm>
            <a:off x="2699200" y="1089600"/>
            <a:ext cx="107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“Vénus a un beau nom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34"/>
          <p:cNvSpPr txBox="1"/>
          <p:nvPr/>
        </p:nvSpPr>
        <p:spPr>
          <a:xfrm>
            <a:off x="895250" y="3461375"/>
            <a:ext cx="1365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“Jupiter est une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grande planète”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34"/>
          <p:cNvSpPr txBox="1"/>
          <p:nvPr/>
        </p:nvSpPr>
        <p:spPr>
          <a:xfrm>
            <a:off x="7644570" y="1721975"/>
            <a:ext cx="1113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“Pluton est très petite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34"/>
          <p:cNvSpPr/>
          <p:nvPr/>
        </p:nvSpPr>
        <p:spPr>
          <a:xfrm>
            <a:off x="670675" y="37486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4"/>
          <p:cNvSpPr/>
          <p:nvPr/>
        </p:nvSpPr>
        <p:spPr>
          <a:xfrm>
            <a:off x="1433450" y="20092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4"/>
          <p:cNvSpPr/>
          <p:nvPr/>
        </p:nvSpPr>
        <p:spPr>
          <a:xfrm>
            <a:off x="2502350" y="1308600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3559500" y="20092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4"/>
          <p:cNvSpPr/>
          <p:nvPr/>
        </p:nvSpPr>
        <p:spPr>
          <a:xfrm>
            <a:off x="4673325" y="37486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4"/>
          <p:cNvSpPr/>
          <p:nvPr/>
        </p:nvSpPr>
        <p:spPr>
          <a:xfrm>
            <a:off x="5867950" y="44430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4"/>
          <p:cNvSpPr/>
          <p:nvPr/>
        </p:nvSpPr>
        <p:spPr>
          <a:xfrm>
            <a:off x="6856000" y="37486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4"/>
          <p:cNvSpPr/>
          <p:nvPr/>
        </p:nvSpPr>
        <p:spPr>
          <a:xfrm>
            <a:off x="7434375" y="2009225"/>
            <a:ext cx="134700" cy="134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4"/>
          <p:cNvSpPr txBox="1"/>
          <p:nvPr/>
        </p:nvSpPr>
        <p:spPr>
          <a:xfrm>
            <a:off x="4960225" y="3461375"/>
            <a:ext cx="1270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“Saturne est très grande”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34"/>
          <p:cNvSpPr txBox="1"/>
          <p:nvPr/>
        </p:nvSpPr>
        <p:spPr>
          <a:xfrm>
            <a:off x="6123675" y="4155775"/>
            <a:ext cx="1310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“Uranus est une planète froide”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34"/>
          <p:cNvSpPr txBox="1"/>
          <p:nvPr/>
        </p:nvSpPr>
        <p:spPr>
          <a:xfrm>
            <a:off x="7075100" y="3461375"/>
            <a:ext cx="1365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“Neptune est une planète froide”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0" name="Google Shape;1200;p34"/>
          <p:cNvCxnSpPr>
            <a:stCxn id="1189" idx="0"/>
          </p:cNvCxnSpPr>
          <p:nvPr/>
        </p:nvCxnSpPr>
        <p:spPr>
          <a:xfrm rot="10800000">
            <a:off x="738025" y="328152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34"/>
          <p:cNvCxnSpPr>
            <a:stCxn id="1190" idx="4"/>
          </p:cNvCxnSpPr>
          <p:nvPr/>
        </p:nvCxnSpPr>
        <p:spPr>
          <a:xfrm>
            <a:off x="1500800" y="2143925"/>
            <a:ext cx="0" cy="53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4"/>
          <p:cNvCxnSpPr>
            <a:stCxn id="1191" idx="4"/>
          </p:cNvCxnSpPr>
          <p:nvPr/>
        </p:nvCxnSpPr>
        <p:spPr>
          <a:xfrm>
            <a:off x="2569700" y="1443300"/>
            <a:ext cx="0" cy="4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4"/>
          <p:cNvCxnSpPr/>
          <p:nvPr/>
        </p:nvCxnSpPr>
        <p:spPr>
          <a:xfrm>
            <a:off x="2569700" y="2392300"/>
            <a:ext cx="0" cy="28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4"/>
          <p:cNvCxnSpPr>
            <a:stCxn id="1192" idx="4"/>
          </p:cNvCxnSpPr>
          <p:nvPr/>
        </p:nvCxnSpPr>
        <p:spPr>
          <a:xfrm>
            <a:off x="3626850" y="2143925"/>
            <a:ext cx="0" cy="52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4"/>
          <p:cNvCxnSpPr>
            <a:stCxn id="1193" idx="0"/>
          </p:cNvCxnSpPr>
          <p:nvPr/>
        </p:nvCxnSpPr>
        <p:spPr>
          <a:xfrm rot="10800000">
            <a:off x="4740675" y="328152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4"/>
          <p:cNvCxnSpPr>
            <a:stCxn id="1194" idx="0"/>
          </p:cNvCxnSpPr>
          <p:nvPr/>
        </p:nvCxnSpPr>
        <p:spPr>
          <a:xfrm rot="10800000">
            <a:off x="5935300" y="4071925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4"/>
          <p:cNvCxnSpPr/>
          <p:nvPr/>
        </p:nvCxnSpPr>
        <p:spPr>
          <a:xfrm rot="10800000">
            <a:off x="5935300" y="3281675"/>
            <a:ext cx="0" cy="242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4"/>
          <p:cNvCxnSpPr>
            <a:stCxn id="1195" idx="0"/>
          </p:cNvCxnSpPr>
          <p:nvPr/>
        </p:nvCxnSpPr>
        <p:spPr>
          <a:xfrm rot="10800000">
            <a:off x="6923350" y="3281825"/>
            <a:ext cx="0" cy="46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4"/>
          <p:cNvCxnSpPr>
            <a:stCxn id="1196" idx="4"/>
          </p:cNvCxnSpPr>
          <p:nvPr/>
        </p:nvCxnSpPr>
        <p:spPr>
          <a:xfrm>
            <a:off x="7501725" y="2143925"/>
            <a:ext cx="0" cy="526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34"/>
          <p:cNvSpPr/>
          <p:nvPr/>
        </p:nvSpPr>
        <p:spPr>
          <a:xfrm>
            <a:off x="474825" y="1231192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11" name="Google Shape;1211;p34"/>
          <p:cNvSpPr/>
          <p:nvPr/>
        </p:nvSpPr>
        <p:spPr>
          <a:xfrm>
            <a:off x="474825" y="4365617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1217" name="Google Shape;1217;p35"/>
          <p:cNvGraphicFramePr/>
          <p:nvPr/>
        </p:nvGraphicFramePr>
        <p:xfrm>
          <a:off x="457200" y="11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914775"/>
                <a:gridCol w="1578700"/>
                <a:gridCol w="1578600"/>
                <a:gridCol w="1578725"/>
                <a:gridCol w="1578825"/>
              </a:tblGrid>
              <a:tr h="6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Utilisateur A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Utilisateur B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Utilisateur C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Utilisateur D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Que pense-t-il, ressent-il ou fait-il ?</a:t>
                      </a:r>
                      <a:endParaRPr sz="15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fait très chaud dans 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une planète petite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 est une planète naine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 endroit très froid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Comment nous a-t-il connu ?</a:t>
                      </a:r>
                      <a:endParaRPr sz="15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est une planète très grande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est une géante de glace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Cérès est une planète naine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une géante de glace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Que cherche-t-il ?</a:t>
                      </a:r>
                      <a:endParaRPr sz="15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très éloignée de la Terre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possède plusieurs anneaux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 Soleil est une étoile très grande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est une géante gazeuse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Que pouvons-nous faire pour le satisfaire ?</a:t>
                      </a:r>
                      <a:endParaRPr sz="15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 endroit très froid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 est où nous tous vivons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Lune est un satellite </a:t>
                      </a: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naturel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fait très chaud dans 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1223" name="Google Shape;1223;p36"/>
          <p:cNvGraphicFramePr/>
          <p:nvPr/>
        </p:nvGraphicFramePr>
        <p:xfrm>
          <a:off x="4572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92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Expérience client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Point de contact</a:t>
                      </a:r>
                      <a:endParaRPr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 Soleil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476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Défis</a:t>
                      </a:r>
                      <a:endParaRPr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très éloignée de la Terre</a:t>
                      </a:r>
                      <a:endParaRPr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 a un nom qui est très beau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 endroit très froid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est une planète très grande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2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Recommandation</a:t>
                      </a:r>
                      <a:endParaRPr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Métrique</a:t>
                      </a:r>
                      <a:endParaRPr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possède plusieurs anneaux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 est où nous tous vivons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est une géante de glace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une planète très petite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Opportunité</a:t>
                      </a:r>
                      <a:endParaRPr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Lune est un satellite naturel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Cérès est dans une ceinture d'astéroïdes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 est une planète naine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 Soleil est une étoile très grande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8" name="Google Shape;1228;p37"/>
          <p:cNvCxnSpPr>
            <a:stCxn id="1229" idx="2"/>
            <a:endCxn id="1230" idx="0"/>
          </p:cNvCxnSpPr>
          <p:nvPr/>
        </p:nvCxnSpPr>
        <p:spPr>
          <a:xfrm>
            <a:off x="1685975" y="1667300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37"/>
          <p:cNvCxnSpPr>
            <a:stCxn id="1230" idx="4"/>
          </p:cNvCxnSpPr>
          <p:nvPr/>
        </p:nvCxnSpPr>
        <p:spPr>
          <a:xfrm>
            <a:off x="1685975" y="30433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37"/>
          <p:cNvCxnSpPr>
            <a:endCxn id="1233" idx="0"/>
          </p:cNvCxnSpPr>
          <p:nvPr/>
        </p:nvCxnSpPr>
        <p:spPr>
          <a:xfrm>
            <a:off x="3610000" y="16672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37"/>
          <p:cNvCxnSpPr>
            <a:stCxn id="1233" idx="4"/>
          </p:cNvCxnSpPr>
          <p:nvPr/>
        </p:nvCxnSpPr>
        <p:spPr>
          <a:xfrm>
            <a:off x="3610000" y="30433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37"/>
          <p:cNvCxnSpPr>
            <a:endCxn id="1236" idx="0"/>
          </p:cNvCxnSpPr>
          <p:nvPr/>
        </p:nvCxnSpPr>
        <p:spPr>
          <a:xfrm>
            <a:off x="5534025" y="16672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37"/>
          <p:cNvCxnSpPr>
            <a:stCxn id="1236" idx="4"/>
          </p:cNvCxnSpPr>
          <p:nvPr/>
        </p:nvCxnSpPr>
        <p:spPr>
          <a:xfrm>
            <a:off x="5534025" y="30433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37"/>
          <p:cNvCxnSpPr>
            <a:endCxn id="1239" idx="0"/>
          </p:cNvCxnSpPr>
          <p:nvPr/>
        </p:nvCxnSpPr>
        <p:spPr>
          <a:xfrm>
            <a:off x="7458050" y="16672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37"/>
          <p:cNvCxnSpPr>
            <a:stCxn id="1239" idx="4"/>
          </p:cNvCxnSpPr>
          <p:nvPr/>
        </p:nvCxnSpPr>
        <p:spPr>
          <a:xfrm>
            <a:off x="7458050" y="3043375"/>
            <a:ext cx="0" cy="118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1" name="Google Shape;1241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229" name="Google Shape;1229;p37"/>
          <p:cNvSpPr txBox="1"/>
          <p:nvPr/>
        </p:nvSpPr>
        <p:spPr>
          <a:xfrm>
            <a:off x="904925" y="1289300"/>
            <a:ext cx="1562100" cy="37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A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42" name="Google Shape;1242;p37"/>
          <p:cNvCxnSpPr/>
          <p:nvPr/>
        </p:nvCxnSpPr>
        <p:spPr>
          <a:xfrm>
            <a:off x="467700" y="2946775"/>
            <a:ext cx="8208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3" name="Google Shape;1243;p37"/>
          <p:cNvSpPr txBox="1"/>
          <p:nvPr/>
        </p:nvSpPr>
        <p:spPr>
          <a:xfrm>
            <a:off x="2828942" y="1289300"/>
            <a:ext cx="1562100" cy="37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52958" y="1289300"/>
            <a:ext cx="1562100" cy="37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6676975" y="1289300"/>
            <a:ext cx="1562100" cy="37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0" name="Google Shape;1230;p37"/>
          <p:cNvSpPr/>
          <p:nvPr/>
        </p:nvSpPr>
        <p:spPr>
          <a:xfrm>
            <a:off x="1589375" y="2850175"/>
            <a:ext cx="193200" cy="193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3" name="Google Shape;1233;p37"/>
          <p:cNvSpPr/>
          <p:nvPr/>
        </p:nvSpPr>
        <p:spPr>
          <a:xfrm>
            <a:off x="3513400" y="2850175"/>
            <a:ext cx="193200" cy="193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6" name="Google Shape;1236;p37"/>
          <p:cNvSpPr/>
          <p:nvPr/>
        </p:nvSpPr>
        <p:spPr>
          <a:xfrm>
            <a:off x="5437425" y="2850175"/>
            <a:ext cx="193200" cy="193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9" name="Google Shape;1239;p37"/>
          <p:cNvSpPr/>
          <p:nvPr/>
        </p:nvSpPr>
        <p:spPr>
          <a:xfrm>
            <a:off x="7361450" y="2850175"/>
            <a:ext cx="193200" cy="193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6" name="Google Shape;1246;p37"/>
          <p:cNvSpPr/>
          <p:nvPr/>
        </p:nvSpPr>
        <p:spPr>
          <a:xfrm>
            <a:off x="474825" y="2560667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7" name="Google Shape;1247;p37"/>
          <p:cNvSpPr/>
          <p:nvPr/>
        </p:nvSpPr>
        <p:spPr>
          <a:xfrm>
            <a:off x="474825" y="3043367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48" name="Google Shape;1248;p37"/>
          <p:cNvGrpSpPr/>
          <p:nvPr/>
        </p:nvGrpSpPr>
        <p:grpSpPr>
          <a:xfrm>
            <a:off x="5691675" y="4352125"/>
            <a:ext cx="1971850" cy="378000"/>
            <a:chOff x="5691675" y="4352125"/>
            <a:chExt cx="1971850" cy="378000"/>
          </a:xfrm>
        </p:grpSpPr>
        <p:sp>
          <p:nvSpPr>
            <p:cNvPr id="1249" name="Google Shape;1249;p37"/>
            <p:cNvSpPr txBox="1"/>
            <p:nvPr/>
          </p:nvSpPr>
          <p:spPr>
            <a:xfrm>
              <a:off x="6101425" y="4352125"/>
              <a:ext cx="1562100" cy="3780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Utilisateur</a:t>
              </a:r>
              <a:r>
                <a:rPr lang="fr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C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5691675" y="4396375"/>
              <a:ext cx="289500" cy="28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251" name="Google Shape;1251;p37"/>
            <p:cNvCxnSpPr>
              <a:stCxn id="1250" idx="6"/>
              <a:endCxn id="1249" idx="1"/>
            </p:cNvCxnSpPr>
            <p:nvPr/>
          </p:nvCxnSpPr>
          <p:spPr>
            <a:xfrm>
              <a:off x="5981175" y="4541125"/>
              <a:ext cx="120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2" name="Google Shape;1252;p37"/>
          <p:cNvGrpSpPr/>
          <p:nvPr/>
        </p:nvGrpSpPr>
        <p:grpSpPr>
          <a:xfrm>
            <a:off x="3297175" y="4352125"/>
            <a:ext cx="1971850" cy="378000"/>
            <a:chOff x="3297175" y="4352125"/>
            <a:chExt cx="1971850" cy="378000"/>
          </a:xfrm>
        </p:grpSpPr>
        <p:sp>
          <p:nvSpPr>
            <p:cNvPr id="1253" name="Google Shape;1253;p37"/>
            <p:cNvSpPr txBox="1"/>
            <p:nvPr/>
          </p:nvSpPr>
          <p:spPr>
            <a:xfrm>
              <a:off x="3706925" y="4352125"/>
              <a:ext cx="1562100" cy="3780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Utilisateur</a:t>
              </a:r>
              <a:r>
                <a:rPr lang="fr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B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297175" y="4396375"/>
              <a:ext cx="289500" cy="28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255" name="Google Shape;1255;p37"/>
            <p:cNvCxnSpPr>
              <a:stCxn id="1254" idx="6"/>
              <a:endCxn id="1253" idx="1"/>
            </p:cNvCxnSpPr>
            <p:nvPr/>
          </p:nvCxnSpPr>
          <p:spPr>
            <a:xfrm>
              <a:off x="3586675" y="4541125"/>
              <a:ext cx="120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6" name="Google Shape;1256;p37"/>
          <p:cNvGrpSpPr/>
          <p:nvPr/>
        </p:nvGrpSpPr>
        <p:grpSpPr>
          <a:xfrm>
            <a:off x="902675" y="4352125"/>
            <a:ext cx="1971850" cy="378000"/>
            <a:chOff x="902675" y="4352125"/>
            <a:chExt cx="1971850" cy="378000"/>
          </a:xfrm>
        </p:grpSpPr>
        <p:sp>
          <p:nvSpPr>
            <p:cNvPr id="1257" name="Google Shape;1257;p37"/>
            <p:cNvSpPr txBox="1"/>
            <p:nvPr/>
          </p:nvSpPr>
          <p:spPr>
            <a:xfrm>
              <a:off x="1312425" y="4352125"/>
              <a:ext cx="1562100" cy="37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Utilisateur</a:t>
              </a:r>
              <a:r>
                <a:rPr lang="fr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A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902675" y="4396375"/>
              <a:ext cx="289500" cy="289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259" name="Google Shape;1259;p37"/>
            <p:cNvCxnSpPr>
              <a:stCxn id="1258" idx="6"/>
              <a:endCxn id="1257" idx="1"/>
            </p:cNvCxnSpPr>
            <p:nvPr/>
          </p:nvCxnSpPr>
          <p:spPr>
            <a:xfrm>
              <a:off x="1192175" y="4541125"/>
              <a:ext cx="1203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0" name="Google Shape;1260;p37"/>
          <p:cNvSpPr/>
          <p:nvPr/>
        </p:nvSpPr>
        <p:spPr>
          <a:xfrm>
            <a:off x="1541225" y="2210588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1" name="Google Shape;1261;p37"/>
          <p:cNvSpPr/>
          <p:nvPr/>
        </p:nvSpPr>
        <p:spPr>
          <a:xfrm>
            <a:off x="1541225" y="3203325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2" name="Google Shape;1262;p37"/>
          <p:cNvSpPr/>
          <p:nvPr/>
        </p:nvSpPr>
        <p:spPr>
          <a:xfrm>
            <a:off x="1541225" y="1837500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3" name="Google Shape;1263;p37"/>
          <p:cNvSpPr/>
          <p:nvPr/>
        </p:nvSpPr>
        <p:spPr>
          <a:xfrm>
            <a:off x="3465250" y="2439025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4" name="Google Shape;1264;p37"/>
          <p:cNvSpPr/>
          <p:nvPr/>
        </p:nvSpPr>
        <p:spPr>
          <a:xfrm>
            <a:off x="3465250" y="1985075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5" name="Google Shape;1265;p37"/>
          <p:cNvSpPr/>
          <p:nvPr/>
        </p:nvSpPr>
        <p:spPr>
          <a:xfrm>
            <a:off x="3465250" y="3647488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6" name="Google Shape;1266;p37"/>
          <p:cNvSpPr/>
          <p:nvPr/>
        </p:nvSpPr>
        <p:spPr>
          <a:xfrm>
            <a:off x="5389275" y="2439013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7" name="Google Shape;1267;p37"/>
          <p:cNvSpPr/>
          <p:nvPr/>
        </p:nvSpPr>
        <p:spPr>
          <a:xfrm>
            <a:off x="5389275" y="2114106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8" name="Google Shape;1268;p37"/>
          <p:cNvSpPr/>
          <p:nvPr/>
        </p:nvSpPr>
        <p:spPr>
          <a:xfrm>
            <a:off x="5389275" y="1789200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9" name="Google Shape;1269;p37"/>
          <p:cNvSpPr/>
          <p:nvPr/>
        </p:nvSpPr>
        <p:spPr>
          <a:xfrm>
            <a:off x="7313275" y="3203325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70" name="Google Shape;1270;p37"/>
          <p:cNvSpPr/>
          <p:nvPr/>
        </p:nvSpPr>
        <p:spPr>
          <a:xfrm>
            <a:off x="7313300" y="1837488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71" name="Google Shape;1271;p37"/>
          <p:cNvSpPr/>
          <p:nvPr/>
        </p:nvSpPr>
        <p:spPr>
          <a:xfrm>
            <a:off x="7313300" y="2440438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8"/>
          <p:cNvSpPr/>
          <p:nvPr/>
        </p:nvSpPr>
        <p:spPr>
          <a:xfrm>
            <a:off x="849938" y="1011950"/>
            <a:ext cx="829500" cy="829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pSp>
        <p:nvGrpSpPr>
          <p:cNvPr id="1278" name="Google Shape;1278;p38"/>
          <p:cNvGrpSpPr/>
          <p:nvPr/>
        </p:nvGrpSpPr>
        <p:grpSpPr>
          <a:xfrm>
            <a:off x="1075257" y="1200615"/>
            <a:ext cx="378735" cy="451804"/>
            <a:chOff x="1780300" y="3486150"/>
            <a:chExt cx="389525" cy="464675"/>
          </a:xfrm>
        </p:grpSpPr>
        <p:sp>
          <p:nvSpPr>
            <p:cNvPr id="1279" name="Google Shape;1279;p38"/>
            <p:cNvSpPr/>
            <p:nvPr/>
          </p:nvSpPr>
          <p:spPr>
            <a:xfrm>
              <a:off x="1911975" y="3637750"/>
              <a:ext cx="25925" cy="38425"/>
            </a:xfrm>
            <a:custGeom>
              <a:rect b="b" l="l" r="r" t="t"/>
              <a:pathLst>
                <a:path extrusionOk="0" h="1537" w="1037">
                  <a:moveTo>
                    <a:pt x="779" y="0"/>
                  </a:moveTo>
                  <a:cubicBezTo>
                    <a:pt x="622" y="0"/>
                    <a:pt x="502" y="121"/>
                    <a:pt x="502" y="259"/>
                  </a:cubicBezTo>
                  <a:lnTo>
                    <a:pt x="502" y="829"/>
                  </a:lnTo>
                  <a:cubicBezTo>
                    <a:pt x="502" y="915"/>
                    <a:pt x="433" y="1002"/>
                    <a:pt x="329" y="1002"/>
                  </a:cubicBezTo>
                  <a:lnTo>
                    <a:pt x="277" y="1002"/>
                  </a:lnTo>
                  <a:cubicBezTo>
                    <a:pt x="122" y="1002"/>
                    <a:pt x="1" y="1122"/>
                    <a:pt x="1" y="1261"/>
                  </a:cubicBezTo>
                  <a:cubicBezTo>
                    <a:pt x="1" y="1417"/>
                    <a:pt x="122" y="1537"/>
                    <a:pt x="277" y="1537"/>
                  </a:cubicBezTo>
                  <a:lnTo>
                    <a:pt x="329" y="1537"/>
                  </a:lnTo>
                  <a:cubicBezTo>
                    <a:pt x="726" y="1537"/>
                    <a:pt x="1037" y="1226"/>
                    <a:pt x="1037" y="829"/>
                  </a:cubicBezTo>
                  <a:lnTo>
                    <a:pt x="1037" y="259"/>
                  </a:lnTo>
                  <a:cubicBezTo>
                    <a:pt x="1037" y="121"/>
                    <a:pt x="917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1943075" y="3861850"/>
              <a:ext cx="51425" cy="63925"/>
            </a:xfrm>
            <a:custGeom>
              <a:rect b="b" l="l" r="r" t="t"/>
              <a:pathLst>
                <a:path extrusionOk="0" h="2557" w="2057">
                  <a:moveTo>
                    <a:pt x="1504" y="536"/>
                  </a:moveTo>
                  <a:lnTo>
                    <a:pt x="1504" y="1520"/>
                  </a:lnTo>
                  <a:cubicBezTo>
                    <a:pt x="1504" y="1797"/>
                    <a:pt x="1296" y="2004"/>
                    <a:pt x="1037" y="2004"/>
                  </a:cubicBezTo>
                  <a:cubicBezTo>
                    <a:pt x="760" y="2004"/>
                    <a:pt x="553" y="1797"/>
                    <a:pt x="553" y="1520"/>
                  </a:cubicBezTo>
                  <a:lnTo>
                    <a:pt x="553" y="536"/>
                  </a:lnTo>
                  <a:close/>
                  <a:moveTo>
                    <a:pt x="277" y="0"/>
                  </a:moveTo>
                  <a:cubicBezTo>
                    <a:pt x="122" y="0"/>
                    <a:pt x="0" y="122"/>
                    <a:pt x="0" y="277"/>
                  </a:cubicBezTo>
                  <a:lnTo>
                    <a:pt x="0" y="1520"/>
                  </a:lnTo>
                  <a:cubicBezTo>
                    <a:pt x="0" y="2091"/>
                    <a:pt x="467" y="2557"/>
                    <a:pt x="1037" y="2557"/>
                  </a:cubicBezTo>
                  <a:cubicBezTo>
                    <a:pt x="1589" y="2557"/>
                    <a:pt x="2056" y="2091"/>
                    <a:pt x="2056" y="1520"/>
                  </a:cubicBezTo>
                  <a:lnTo>
                    <a:pt x="2056" y="277"/>
                  </a:lnTo>
                  <a:cubicBezTo>
                    <a:pt x="2056" y="122"/>
                    <a:pt x="1935" y="0"/>
                    <a:pt x="1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1780300" y="3486150"/>
              <a:ext cx="389525" cy="464675"/>
            </a:xfrm>
            <a:custGeom>
              <a:rect b="b" l="l" r="r" t="t"/>
              <a:pathLst>
                <a:path extrusionOk="0" h="18587" w="15581">
                  <a:moveTo>
                    <a:pt x="2556" y="6099"/>
                  </a:moveTo>
                  <a:cubicBezTo>
                    <a:pt x="2660" y="6099"/>
                    <a:pt x="2746" y="6185"/>
                    <a:pt x="2764" y="6288"/>
                  </a:cubicBezTo>
                  <a:lnTo>
                    <a:pt x="2833" y="7532"/>
                  </a:lnTo>
                  <a:cubicBezTo>
                    <a:pt x="2384" y="7412"/>
                    <a:pt x="2055" y="6997"/>
                    <a:pt x="2055" y="6495"/>
                  </a:cubicBezTo>
                  <a:cubicBezTo>
                    <a:pt x="2055" y="6288"/>
                    <a:pt x="2228" y="6099"/>
                    <a:pt x="2453" y="6099"/>
                  </a:cubicBezTo>
                  <a:close/>
                  <a:moveTo>
                    <a:pt x="9120" y="6099"/>
                  </a:moveTo>
                  <a:cubicBezTo>
                    <a:pt x="9344" y="6099"/>
                    <a:pt x="9517" y="6288"/>
                    <a:pt x="9517" y="6495"/>
                  </a:cubicBezTo>
                  <a:cubicBezTo>
                    <a:pt x="9517" y="6997"/>
                    <a:pt x="9189" y="7412"/>
                    <a:pt x="8740" y="7532"/>
                  </a:cubicBezTo>
                  <a:lnTo>
                    <a:pt x="8809" y="6288"/>
                  </a:lnTo>
                  <a:cubicBezTo>
                    <a:pt x="8826" y="6185"/>
                    <a:pt x="8913" y="6099"/>
                    <a:pt x="9016" y="6099"/>
                  </a:cubicBezTo>
                  <a:close/>
                  <a:moveTo>
                    <a:pt x="6788" y="4164"/>
                  </a:moveTo>
                  <a:lnTo>
                    <a:pt x="7255" y="4630"/>
                  </a:lnTo>
                  <a:cubicBezTo>
                    <a:pt x="7427" y="4803"/>
                    <a:pt x="7513" y="5028"/>
                    <a:pt x="7513" y="5252"/>
                  </a:cubicBezTo>
                  <a:cubicBezTo>
                    <a:pt x="7513" y="5650"/>
                    <a:pt x="7600" y="6012"/>
                    <a:pt x="7755" y="6375"/>
                  </a:cubicBezTo>
                  <a:lnTo>
                    <a:pt x="8204" y="7359"/>
                  </a:lnTo>
                  <a:lnTo>
                    <a:pt x="8169" y="7826"/>
                  </a:lnTo>
                  <a:cubicBezTo>
                    <a:pt x="8084" y="9086"/>
                    <a:pt x="7047" y="10072"/>
                    <a:pt x="5786" y="10072"/>
                  </a:cubicBezTo>
                  <a:cubicBezTo>
                    <a:pt x="4526" y="10072"/>
                    <a:pt x="3489" y="9086"/>
                    <a:pt x="3402" y="7826"/>
                  </a:cubicBezTo>
                  <a:lnTo>
                    <a:pt x="3368" y="7359"/>
                  </a:lnTo>
                  <a:lnTo>
                    <a:pt x="3817" y="6375"/>
                  </a:lnTo>
                  <a:cubicBezTo>
                    <a:pt x="3973" y="6012"/>
                    <a:pt x="4058" y="5650"/>
                    <a:pt x="4058" y="5252"/>
                  </a:cubicBezTo>
                  <a:cubicBezTo>
                    <a:pt x="4058" y="5028"/>
                    <a:pt x="4146" y="4803"/>
                    <a:pt x="4318" y="4630"/>
                  </a:cubicBezTo>
                  <a:lnTo>
                    <a:pt x="4784" y="4164"/>
                  </a:lnTo>
                  <a:cubicBezTo>
                    <a:pt x="4802" y="4181"/>
                    <a:pt x="5147" y="4595"/>
                    <a:pt x="5786" y="4595"/>
                  </a:cubicBezTo>
                  <a:cubicBezTo>
                    <a:pt x="6149" y="4595"/>
                    <a:pt x="6495" y="4457"/>
                    <a:pt x="6753" y="4199"/>
                  </a:cubicBezTo>
                  <a:lnTo>
                    <a:pt x="6788" y="4164"/>
                  </a:lnTo>
                  <a:close/>
                  <a:moveTo>
                    <a:pt x="7013" y="10330"/>
                  </a:moveTo>
                  <a:lnTo>
                    <a:pt x="7013" y="10486"/>
                  </a:lnTo>
                  <a:cubicBezTo>
                    <a:pt x="7013" y="10848"/>
                    <a:pt x="7168" y="11194"/>
                    <a:pt x="7427" y="11453"/>
                  </a:cubicBezTo>
                  <a:cubicBezTo>
                    <a:pt x="7255" y="12006"/>
                    <a:pt x="6857" y="12455"/>
                    <a:pt x="6356" y="12714"/>
                  </a:cubicBezTo>
                  <a:lnTo>
                    <a:pt x="5786" y="12990"/>
                  </a:lnTo>
                  <a:lnTo>
                    <a:pt x="5216" y="12714"/>
                  </a:lnTo>
                  <a:cubicBezTo>
                    <a:pt x="4715" y="12455"/>
                    <a:pt x="4318" y="12006"/>
                    <a:pt x="4146" y="11453"/>
                  </a:cubicBezTo>
                  <a:cubicBezTo>
                    <a:pt x="4404" y="11194"/>
                    <a:pt x="4560" y="10848"/>
                    <a:pt x="4560" y="10486"/>
                  </a:cubicBezTo>
                  <a:lnTo>
                    <a:pt x="4560" y="10330"/>
                  </a:lnTo>
                  <a:cubicBezTo>
                    <a:pt x="4948" y="10512"/>
                    <a:pt x="5367" y="10603"/>
                    <a:pt x="5786" y="10603"/>
                  </a:cubicBezTo>
                  <a:cubicBezTo>
                    <a:pt x="6205" y="10603"/>
                    <a:pt x="6624" y="10512"/>
                    <a:pt x="7013" y="10330"/>
                  </a:cubicBezTo>
                  <a:close/>
                  <a:moveTo>
                    <a:pt x="2004" y="17585"/>
                  </a:moveTo>
                  <a:lnTo>
                    <a:pt x="2004" y="18034"/>
                  </a:lnTo>
                  <a:lnTo>
                    <a:pt x="553" y="18034"/>
                  </a:lnTo>
                  <a:lnTo>
                    <a:pt x="553" y="17585"/>
                  </a:lnTo>
                  <a:close/>
                  <a:moveTo>
                    <a:pt x="11020" y="17585"/>
                  </a:moveTo>
                  <a:lnTo>
                    <a:pt x="11020" y="18034"/>
                  </a:lnTo>
                  <a:lnTo>
                    <a:pt x="9569" y="18034"/>
                  </a:lnTo>
                  <a:lnTo>
                    <a:pt x="9569" y="17585"/>
                  </a:lnTo>
                  <a:close/>
                  <a:moveTo>
                    <a:pt x="15027" y="11557"/>
                  </a:moveTo>
                  <a:lnTo>
                    <a:pt x="15027" y="12559"/>
                  </a:lnTo>
                  <a:cubicBezTo>
                    <a:pt x="15027" y="12817"/>
                    <a:pt x="14820" y="13025"/>
                    <a:pt x="14578" y="13025"/>
                  </a:cubicBezTo>
                  <a:lnTo>
                    <a:pt x="13749" y="13025"/>
                  </a:lnTo>
                  <a:cubicBezTo>
                    <a:pt x="13351" y="13025"/>
                    <a:pt x="13024" y="13353"/>
                    <a:pt x="13024" y="13750"/>
                  </a:cubicBezTo>
                  <a:lnTo>
                    <a:pt x="13024" y="18034"/>
                  </a:lnTo>
                  <a:lnTo>
                    <a:pt x="11624" y="18034"/>
                  </a:lnTo>
                  <a:lnTo>
                    <a:pt x="12453" y="12990"/>
                  </a:lnTo>
                  <a:cubicBezTo>
                    <a:pt x="12506" y="12748"/>
                    <a:pt x="12713" y="12559"/>
                    <a:pt x="12971" y="12559"/>
                  </a:cubicBezTo>
                  <a:lnTo>
                    <a:pt x="14111" y="12559"/>
                  </a:lnTo>
                  <a:cubicBezTo>
                    <a:pt x="14371" y="12559"/>
                    <a:pt x="14578" y="12352"/>
                    <a:pt x="14578" y="12092"/>
                  </a:cubicBezTo>
                  <a:lnTo>
                    <a:pt x="14578" y="11919"/>
                  </a:lnTo>
                  <a:cubicBezTo>
                    <a:pt x="14578" y="11730"/>
                    <a:pt x="14733" y="11557"/>
                    <a:pt x="14924" y="11557"/>
                  </a:cubicBezTo>
                  <a:close/>
                  <a:moveTo>
                    <a:pt x="5786" y="1"/>
                  </a:moveTo>
                  <a:cubicBezTo>
                    <a:pt x="5095" y="1"/>
                    <a:pt x="4438" y="312"/>
                    <a:pt x="4007" y="848"/>
                  </a:cubicBezTo>
                  <a:cubicBezTo>
                    <a:pt x="3938" y="934"/>
                    <a:pt x="3835" y="1003"/>
                    <a:pt x="3713" y="1003"/>
                  </a:cubicBezTo>
                  <a:lnTo>
                    <a:pt x="3644" y="1003"/>
                  </a:lnTo>
                  <a:cubicBezTo>
                    <a:pt x="2780" y="1072"/>
                    <a:pt x="2073" y="1781"/>
                    <a:pt x="2020" y="2644"/>
                  </a:cubicBezTo>
                  <a:lnTo>
                    <a:pt x="2020" y="2695"/>
                  </a:lnTo>
                  <a:cubicBezTo>
                    <a:pt x="2004" y="2817"/>
                    <a:pt x="1951" y="2937"/>
                    <a:pt x="1848" y="3024"/>
                  </a:cubicBezTo>
                  <a:cubicBezTo>
                    <a:pt x="1364" y="3421"/>
                    <a:pt x="1071" y="4008"/>
                    <a:pt x="1036" y="4630"/>
                  </a:cubicBezTo>
                  <a:cubicBezTo>
                    <a:pt x="1018" y="4786"/>
                    <a:pt x="1140" y="4924"/>
                    <a:pt x="1295" y="4924"/>
                  </a:cubicBezTo>
                  <a:cubicBezTo>
                    <a:pt x="1303" y="4925"/>
                    <a:pt x="1312" y="4926"/>
                    <a:pt x="1321" y="4926"/>
                  </a:cubicBezTo>
                  <a:cubicBezTo>
                    <a:pt x="1450" y="4926"/>
                    <a:pt x="1571" y="4811"/>
                    <a:pt x="1571" y="4664"/>
                  </a:cubicBezTo>
                  <a:cubicBezTo>
                    <a:pt x="1606" y="4199"/>
                    <a:pt x="1831" y="3750"/>
                    <a:pt x="2211" y="3439"/>
                  </a:cubicBezTo>
                  <a:cubicBezTo>
                    <a:pt x="2418" y="3266"/>
                    <a:pt x="2556" y="3006"/>
                    <a:pt x="2556" y="2713"/>
                  </a:cubicBezTo>
                  <a:lnTo>
                    <a:pt x="2556" y="2679"/>
                  </a:lnTo>
                  <a:cubicBezTo>
                    <a:pt x="2608" y="2074"/>
                    <a:pt x="3109" y="1573"/>
                    <a:pt x="3731" y="1539"/>
                  </a:cubicBezTo>
                  <a:cubicBezTo>
                    <a:pt x="4007" y="1539"/>
                    <a:pt x="4266" y="1401"/>
                    <a:pt x="4438" y="1193"/>
                  </a:cubicBezTo>
                  <a:cubicBezTo>
                    <a:pt x="4767" y="779"/>
                    <a:pt x="5251" y="537"/>
                    <a:pt x="5786" y="537"/>
                  </a:cubicBezTo>
                  <a:cubicBezTo>
                    <a:pt x="6304" y="537"/>
                    <a:pt x="6806" y="779"/>
                    <a:pt x="7133" y="1175"/>
                  </a:cubicBezTo>
                  <a:cubicBezTo>
                    <a:pt x="7306" y="1401"/>
                    <a:pt x="7566" y="1539"/>
                    <a:pt x="7842" y="1539"/>
                  </a:cubicBezTo>
                  <a:cubicBezTo>
                    <a:pt x="8464" y="1573"/>
                    <a:pt x="8964" y="2057"/>
                    <a:pt x="9016" y="2661"/>
                  </a:cubicBezTo>
                  <a:lnTo>
                    <a:pt x="9016" y="2713"/>
                  </a:lnTo>
                  <a:cubicBezTo>
                    <a:pt x="9016" y="3006"/>
                    <a:pt x="9155" y="3266"/>
                    <a:pt x="9362" y="3439"/>
                  </a:cubicBezTo>
                  <a:cubicBezTo>
                    <a:pt x="10069" y="4026"/>
                    <a:pt x="10191" y="5028"/>
                    <a:pt x="9707" y="5753"/>
                  </a:cubicBezTo>
                  <a:cubicBezTo>
                    <a:pt x="9535" y="5632"/>
                    <a:pt x="9344" y="5563"/>
                    <a:pt x="9120" y="5563"/>
                  </a:cubicBezTo>
                  <a:lnTo>
                    <a:pt x="9016" y="5563"/>
                  </a:lnTo>
                  <a:cubicBezTo>
                    <a:pt x="8636" y="5563"/>
                    <a:pt x="8326" y="5839"/>
                    <a:pt x="8273" y="6202"/>
                  </a:cubicBezTo>
                  <a:lnTo>
                    <a:pt x="8256" y="6150"/>
                  </a:lnTo>
                  <a:cubicBezTo>
                    <a:pt x="8135" y="5857"/>
                    <a:pt x="8066" y="5563"/>
                    <a:pt x="8066" y="5252"/>
                  </a:cubicBezTo>
                  <a:cubicBezTo>
                    <a:pt x="8066" y="4872"/>
                    <a:pt x="7911" y="4510"/>
                    <a:pt x="7651" y="4250"/>
                  </a:cubicBezTo>
                  <a:lnTo>
                    <a:pt x="7099" y="3697"/>
                  </a:lnTo>
                  <a:cubicBezTo>
                    <a:pt x="7012" y="3611"/>
                    <a:pt x="6900" y="3568"/>
                    <a:pt x="6788" y="3568"/>
                  </a:cubicBezTo>
                  <a:cubicBezTo>
                    <a:pt x="6675" y="3568"/>
                    <a:pt x="6563" y="3611"/>
                    <a:pt x="6477" y="3697"/>
                  </a:cubicBezTo>
                  <a:lnTo>
                    <a:pt x="6373" y="3801"/>
                  </a:lnTo>
                  <a:cubicBezTo>
                    <a:pt x="6209" y="3965"/>
                    <a:pt x="5998" y="4048"/>
                    <a:pt x="5786" y="4048"/>
                  </a:cubicBezTo>
                  <a:cubicBezTo>
                    <a:pt x="5575" y="4048"/>
                    <a:pt x="5363" y="3965"/>
                    <a:pt x="5198" y="3801"/>
                  </a:cubicBezTo>
                  <a:lnTo>
                    <a:pt x="5095" y="3697"/>
                  </a:lnTo>
                  <a:cubicBezTo>
                    <a:pt x="5008" y="3611"/>
                    <a:pt x="4896" y="3568"/>
                    <a:pt x="4784" y="3568"/>
                  </a:cubicBezTo>
                  <a:cubicBezTo>
                    <a:pt x="4672" y="3568"/>
                    <a:pt x="4559" y="3611"/>
                    <a:pt x="4473" y="3697"/>
                  </a:cubicBezTo>
                  <a:lnTo>
                    <a:pt x="3920" y="4250"/>
                  </a:lnTo>
                  <a:cubicBezTo>
                    <a:pt x="3662" y="4510"/>
                    <a:pt x="3506" y="4872"/>
                    <a:pt x="3506" y="5252"/>
                  </a:cubicBezTo>
                  <a:cubicBezTo>
                    <a:pt x="3506" y="5563"/>
                    <a:pt x="3437" y="5874"/>
                    <a:pt x="3316" y="6150"/>
                  </a:cubicBezTo>
                  <a:lnTo>
                    <a:pt x="3298" y="6202"/>
                  </a:lnTo>
                  <a:cubicBezTo>
                    <a:pt x="3247" y="5839"/>
                    <a:pt x="2936" y="5563"/>
                    <a:pt x="2556" y="5563"/>
                  </a:cubicBezTo>
                  <a:lnTo>
                    <a:pt x="2453" y="5563"/>
                  </a:lnTo>
                  <a:cubicBezTo>
                    <a:pt x="2228" y="5563"/>
                    <a:pt x="2038" y="5632"/>
                    <a:pt x="1866" y="5753"/>
                  </a:cubicBezTo>
                  <a:cubicBezTo>
                    <a:pt x="1866" y="5735"/>
                    <a:pt x="1848" y="5735"/>
                    <a:pt x="1848" y="5719"/>
                  </a:cubicBezTo>
                  <a:cubicBezTo>
                    <a:pt x="1791" y="5639"/>
                    <a:pt x="1704" y="5589"/>
                    <a:pt x="1612" y="5589"/>
                  </a:cubicBezTo>
                  <a:cubicBezTo>
                    <a:pt x="1564" y="5589"/>
                    <a:pt x="1515" y="5603"/>
                    <a:pt x="1468" y="5632"/>
                  </a:cubicBezTo>
                  <a:cubicBezTo>
                    <a:pt x="1347" y="5719"/>
                    <a:pt x="1313" y="5892"/>
                    <a:pt x="1398" y="6012"/>
                  </a:cubicBezTo>
                  <a:cubicBezTo>
                    <a:pt x="1433" y="6081"/>
                    <a:pt x="1486" y="6150"/>
                    <a:pt x="1555" y="6219"/>
                  </a:cubicBezTo>
                  <a:cubicBezTo>
                    <a:pt x="1520" y="6306"/>
                    <a:pt x="1502" y="6410"/>
                    <a:pt x="1502" y="6495"/>
                  </a:cubicBezTo>
                  <a:cubicBezTo>
                    <a:pt x="1502" y="7308"/>
                    <a:pt x="2107" y="7981"/>
                    <a:pt x="2884" y="8085"/>
                  </a:cubicBezTo>
                  <a:cubicBezTo>
                    <a:pt x="2988" y="8862"/>
                    <a:pt x="3420" y="9553"/>
                    <a:pt x="4007" y="10002"/>
                  </a:cubicBezTo>
                  <a:lnTo>
                    <a:pt x="4007" y="10486"/>
                  </a:lnTo>
                  <a:cubicBezTo>
                    <a:pt x="4007" y="10848"/>
                    <a:pt x="3766" y="11194"/>
                    <a:pt x="3386" y="11281"/>
                  </a:cubicBezTo>
                  <a:lnTo>
                    <a:pt x="1727" y="11695"/>
                  </a:lnTo>
                  <a:cubicBezTo>
                    <a:pt x="708" y="11954"/>
                    <a:pt x="0" y="12870"/>
                    <a:pt x="0" y="13906"/>
                  </a:cubicBezTo>
                  <a:lnTo>
                    <a:pt x="0" y="15443"/>
                  </a:lnTo>
                  <a:cubicBezTo>
                    <a:pt x="0" y="15581"/>
                    <a:pt x="120" y="15702"/>
                    <a:pt x="276" y="15702"/>
                  </a:cubicBezTo>
                  <a:cubicBezTo>
                    <a:pt x="431" y="15702"/>
                    <a:pt x="553" y="15581"/>
                    <a:pt x="553" y="15443"/>
                  </a:cubicBezTo>
                  <a:lnTo>
                    <a:pt x="553" y="13906"/>
                  </a:lnTo>
                  <a:cubicBezTo>
                    <a:pt x="553" y="13112"/>
                    <a:pt x="1088" y="12421"/>
                    <a:pt x="1866" y="12230"/>
                  </a:cubicBezTo>
                  <a:lnTo>
                    <a:pt x="3506" y="11815"/>
                  </a:lnTo>
                  <a:cubicBezTo>
                    <a:pt x="3575" y="11799"/>
                    <a:pt x="3627" y="11781"/>
                    <a:pt x="3678" y="11764"/>
                  </a:cubicBezTo>
                  <a:cubicBezTo>
                    <a:pt x="3920" y="12386"/>
                    <a:pt x="4369" y="12886"/>
                    <a:pt x="4975" y="13197"/>
                  </a:cubicBezTo>
                  <a:lnTo>
                    <a:pt x="5631" y="13526"/>
                  </a:lnTo>
                  <a:cubicBezTo>
                    <a:pt x="5683" y="13552"/>
                    <a:pt x="5735" y="13564"/>
                    <a:pt x="5786" y="13564"/>
                  </a:cubicBezTo>
                  <a:cubicBezTo>
                    <a:pt x="5838" y="13564"/>
                    <a:pt x="5890" y="13552"/>
                    <a:pt x="5942" y="13526"/>
                  </a:cubicBezTo>
                  <a:lnTo>
                    <a:pt x="6598" y="13197"/>
                  </a:lnTo>
                  <a:cubicBezTo>
                    <a:pt x="7202" y="12886"/>
                    <a:pt x="7651" y="12386"/>
                    <a:pt x="7893" y="11764"/>
                  </a:cubicBezTo>
                  <a:cubicBezTo>
                    <a:pt x="7946" y="11781"/>
                    <a:pt x="7997" y="11799"/>
                    <a:pt x="8066" y="11815"/>
                  </a:cubicBezTo>
                  <a:lnTo>
                    <a:pt x="9707" y="12230"/>
                  </a:lnTo>
                  <a:cubicBezTo>
                    <a:pt x="10484" y="12421"/>
                    <a:pt x="11020" y="13112"/>
                    <a:pt x="11020" y="13906"/>
                  </a:cubicBezTo>
                  <a:lnTo>
                    <a:pt x="11020" y="17032"/>
                  </a:lnTo>
                  <a:lnTo>
                    <a:pt x="9569" y="17032"/>
                  </a:lnTo>
                  <a:lnTo>
                    <a:pt x="9569" y="15339"/>
                  </a:lnTo>
                  <a:cubicBezTo>
                    <a:pt x="9569" y="15201"/>
                    <a:pt x="9448" y="15081"/>
                    <a:pt x="9293" y="15081"/>
                  </a:cubicBezTo>
                  <a:cubicBezTo>
                    <a:pt x="9137" y="15081"/>
                    <a:pt x="9016" y="15201"/>
                    <a:pt x="9016" y="15339"/>
                  </a:cubicBezTo>
                  <a:lnTo>
                    <a:pt x="9016" y="18034"/>
                  </a:lnTo>
                  <a:lnTo>
                    <a:pt x="2556" y="18034"/>
                  </a:lnTo>
                  <a:lnTo>
                    <a:pt x="2556" y="15339"/>
                  </a:lnTo>
                  <a:cubicBezTo>
                    <a:pt x="2556" y="15201"/>
                    <a:pt x="2435" y="15081"/>
                    <a:pt x="2280" y="15081"/>
                  </a:cubicBezTo>
                  <a:cubicBezTo>
                    <a:pt x="2124" y="15081"/>
                    <a:pt x="2004" y="15201"/>
                    <a:pt x="2004" y="15339"/>
                  </a:cubicBezTo>
                  <a:lnTo>
                    <a:pt x="2004" y="17032"/>
                  </a:lnTo>
                  <a:lnTo>
                    <a:pt x="553" y="17032"/>
                  </a:lnTo>
                  <a:lnTo>
                    <a:pt x="553" y="16704"/>
                  </a:lnTo>
                  <a:cubicBezTo>
                    <a:pt x="553" y="16548"/>
                    <a:pt x="431" y="16428"/>
                    <a:pt x="276" y="16428"/>
                  </a:cubicBezTo>
                  <a:cubicBezTo>
                    <a:pt x="120" y="16428"/>
                    <a:pt x="0" y="16548"/>
                    <a:pt x="0" y="16704"/>
                  </a:cubicBezTo>
                  <a:lnTo>
                    <a:pt x="0" y="18259"/>
                  </a:lnTo>
                  <a:cubicBezTo>
                    <a:pt x="0" y="18432"/>
                    <a:pt x="138" y="18586"/>
                    <a:pt x="311" y="18586"/>
                  </a:cubicBezTo>
                  <a:lnTo>
                    <a:pt x="13266" y="18586"/>
                  </a:lnTo>
                  <a:cubicBezTo>
                    <a:pt x="13438" y="18586"/>
                    <a:pt x="13576" y="18432"/>
                    <a:pt x="13576" y="18259"/>
                  </a:cubicBezTo>
                  <a:lnTo>
                    <a:pt x="13576" y="13750"/>
                  </a:lnTo>
                  <a:cubicBezTo>
                    <a:pt x="13576" y="13646"/>
                    <a:pt x="13662" y="13561"/>
                    <a:pt x="13749" y="13561"/>
                  </a:cubicBezTo>
                  <a:lnTo>
                    <a:pt x="14578" y="13561"/>
                  </a:lnTo>
                  <a:cubicBezTo>
                    <a:pt x="15131" y="13561"/>
                    <a:pt x="15580" y="13112"/>
                    <a:pt x="15580" y="12559"/>
                  </a:cubicBezTo>
                  <a:lnTo>
                    <a:pt x="15580" y="11366"/>
                  </a:lnTo>
                  <a:cubicBezTo>
                    <a:pt x="15580" y="11177"/>
                    <a:pt x="15424" y="11021"/>
                    <a:pt x="15235" y="11021"/>
                  </a:cubicBezTo>
                  <a:lnTo>
                    <a:pt x="15079" y="11021"/>
                  </a:lnTo>
                  <a:lnTo>
                    <a:pt x="15079" y="9519"/>
                  </a:lnTo>
                  <a:cubicBezTo>
                    <a:pt x="15079" y="9242"/>
                    <a:pt x="14855" y="9017"/>
                    <a:pt x="14578" y="9017"/>
                  </a:cubicBezTo>
                  <a:lnTo>
                    <a:pt x="12039" y="9017"/>
                  </a:lnTo>
                  <a:cubicBezTo>
                    <a:pt x="11746" y="9017"/>
                    <a:pt x="11520" y="9242"/>
                    <a:pt x="11520" y="9519"/>
                  </a:cubicBezTo>
                  <a:lnTo>
                    <a:pt x="11520" y="10537"/>
                  </a:lnTo>
                  <a:cubicBezTo>
                    <a:pt x="11520" y="10675"/>
                    <a:pt x="11642" y="10814"/>
                    <a:pt x="11797" y="10814"/>
                  </a:cubicBezTo>
                  <a:cubicBezTo>
                    <a:pt x="11953" y="10814"/>
                    <a:pt x="12073" y="10675"/>
                    <a:pt x="12073" y="10537"/>
                  </a:cubicBezTo>
                  <a:lnTo>
                    <a:pt x="12073" y="9553"/>
                  </a:lnTo>
                  <a:lnTo>
                    <a:pt x="14526" y="9553"/>
                  </a:lnTo>
                  <a:lnTo>
                    <a:pt x="14526" y="11108"/>
                  </a:lnTo>
                  <a:cubicBezTo>
                    <a:pt x="14233" y="11263"/>
                    <a:pt x="14026" y="11557"/>
                    <a:pt x="14026" y="11919"/>
                  </a:cubicBezTo>
                  <a:lnTo>
                    <a:pt x="14026" y="12023"/>
                  </a:lnTo>
                  <a:lnTo>
                    <a:pt x="12073" y="12023"/>
                  </a:lnTo>
                  <a:lnTo>
                    <a:pt x="12073" y="11799"/>
                  </a:lnTo>
                  <a:cubicBezTo>
                    <a:pt x="12073" y="11661"/>
                    <a:pt x="11953" y="11539"/>
                    <a:pt x="11797" y="11539"/>
                  </a:cubicBezTo>
                  <a:cubicBezTo>
                    <a:pt x="11642" y="11539"/>
                    <a:pt x="11520" y="11661"/>
                    <a:pt x="11520" y="11799"/>
                  </a:cubicBezTo>
                  <a:lnTo>
                    <a:pt x="11520" y="12057"/>
                  </a:lnTo>
                  <a:cubicBezTo>
                    <a:pt x="11520" y="12334"/>
                    <a:pt x="11746" y="12559"/>
                    <a:pt x="12039" y="12559"/>
                  </a:cubicBezTo>
                  <a:cubicBezTo>
                    <a:pt x="11987" y="12662"/>
                    <a:pt x="11935" y="12783"/>
                    <a:pt x="11918" y="12904"/>
                  </a:cubicBezTo>
                  <a:lnTo>
                    <a:pt x="11573" y="15012"/>
                  </a:lnTo>
                  <a:lnTo>
                    <a:pt x="11573" y="13906"/>
                  </a:lnTo>
                  <a:cubicBezTo>
                    <a:pt x="11573" y="12870"/>
                    <a:pt x="10864" y="11954"/>
                    <a:pt x="9846" y="11695"/>
                  </a:cubicBezTo>
                  <a:lnTo>
                    <a:pt x="8187" y="11281"/>
                  </a:lnTo>
                  <a:cubicBezTo>
                    <a:pt x="7807" y="11194"/>
                    <a:pt x="7566" y="10848"/>
                    <a:pt x="7566" y="10486"/>
                  </a:cubicBezTo>
                  <a:lnTo>
                    <a:pt x="7566" y="10002"/>
                  </a:lnTo>
                  <a:cubicBezTo>
                    <a:pt x="8153" y="9553"/>
                    <a:pt x="8584" y="8862"/>
                    <a:pt x="8688" y="8085"/>
                  </a:cubicBezTo>
                  <a:cubicBezTo>
                    <a:pt x="9466" y="7981"/>
                    <a:pt x="10069" y="7308"/>
                    <a:pt x="10069" y="6495"/>
                  </a:cubicBezTo>
                  <a:cubicBezTo>
                    <a:pt x="10069" y="6410"/>
                    <a:pt x="10053" y="6306"/>
                    <a:pt x="10018" y="6219"/>
                  </a:cubicBezTo>
                  <a:cubicBezTo>
                    <a:pt x="10364" y="5822"/>
                    <a:pt x="10553" y="5304"/>
                    <a:pt x="10553" y="4786"/>
                  </a:cubicBezTo>
                  <a:cubicBezTo>
                    <a:pt x="10553" y="4095"/>
                    <a:pt x="10242" y="3455"/>
                    <a:pt x="9707" y="3024"/>
                  </a:cubicBezTo>
                  <a:cubicBezTo>
                    <a:pt x="9620" y="2937"/>
                    <a:pt x="9569" y="2817"/>
                    <a:pt x="9551" y="2695"/>
                  </a:cubicBezTo>
                  <a:lnTo>
                    <a:pt x="9551" y="2626"/>
                  </a:lnTo>
                  <a:cubicBezTo>
                    <a:pt x="9482" y="1746"/>
                    <a:pt x="8757" y="1037"/>
                    <a:pt x="7876" y="1003"/>
                  </a:cubicBezTo>
                  <a:cubicBezTo>
                    <a:pt x="7755" y="986"/>
                    <a:pt x="7635" y="934"/>
                    <a:pt x="7548" y="848"/>
                  </a:cubicBezTo>
                  <a:cubicBezTo>
                    <a:pt x="7116" y="295"/>
                    <a:pt x="6477" y="1"/>
                    <a:pt x="5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1886075" y="3686300"/>
              <a:ext cx="77750" cy="34800"/>
            </a:xfrm>
            <a:custGeom>
              <a:rect b="b" l="l" r="r" t="t"/>
              <a:pathLst>
                <a:path extrusionOk="0" h="1392" w="3110">
                  <a:moveTo>
                    <a:pt x="2790" y="0"/>
                  </a:moveTo>
                  <a:cubicBezTo>
                    <a:pt x="2688" y="0"/>
                    <a:pt x="2595" y="64"/>
                    <a:pt x="2557" y="166"/>
                  </a:cubicBezTo>
                  <a:cubicBezTo>
                    <a:pt x="2384" y="580"/>
                    <a:pt x="1987" y="839"/>
                    <a:pt x="1555" y="839"/>
                  </a:cubicBezTo>
                  <a:cubicBezTo>
                    <a:pt x="1124" y="839"/>
                    <a:pt x="726" y="580"/>
                    <a:pt x="571" y="182"/>
                  </a:cubicBezTo>
                  <a:cubicBezTo>
                    <a:pt x="519" y="66"/>
                    <a:pt x="419" y="8"/>
                    <a:pt x="313" y="8"/>
                  </a:cubicBezTo>
                  <a:cubicBezTo>
                    <a:pt x="278" y="8"/>
                    <a:pt x="242" y="14"/>
                    <a:pt x="207" y="27"/>
                  </a:cubicBezTo>
                  <a:cubicBezTo>
                    <a:pt x="69" y="79"/>
                    <a:pt x="0" y="235"/>
                    <a:pt x="53" y="389"/>
                  </a:cubicBezTo>
                  <a:cubicBezTo>
                    <a:pt x="311" y="995"/>
                    <a:pt x="898" y="1391"/>
                    <a:pt x="1555" y="1391"/>
                  </a:cubicBezTo>
                  <a:cubicBezTo>
                    <a:pt x="2211" y="1391"/>
                    <a:pt x="2798" y="995"/>
                    <a:pt x="3058" y="373"/>
                  </a:cubicBezTo>
                  <a:cubicBezTo>
                    <a:pt x="3109" y="235"/>
                    <a:pt x="3040" y="79"/>
                    <a:pt x="2902" y="27"/>
                  </a:cubicBezTo>
                  <a:cubicBezTo>
                    <a:pt x="2865" y="9"/>
                    <a:pt x="2827" y="0"/>
                    <a:pt x="2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2105875" y="3663200"/>
              <a:ext cx="13850" cy="25525"/>
            </a:xfrm>
            <a:custGeom>
              <a:rect b="b" l="l" r="r" t="t"/>
              <a:pathLst>
                <a:path extrusionOk="0" h="1021" w="554">
                  <a:moveTo>
                    <a:pt x="277" y="1"/>
                  </a:moveTo>
                  <a:cubicBezTo>
                    <a:pt x="121" y="1"/>
                    <a:pt x="1" y="122"/>
                    <a:pt x="1" y="260"/>
                  </a:cubicBezTo>
                  <a:lnTo>
                    <a:pt x="1" y="761"/>
                  </a:lnTo>
                  <a:cubicBezTo>
                    <a:pt x="1" y="899"/>
                    <a:pt x="121" y="1020"/>
                    <a:pt x="277" y="1020"/>
                  </a:cubicBezTo>
                  <a:cubicBezTo>
                    <a:pt x="432" y="1020"/>
                    <a:pt x="553" y="899"/>
                    <a:pt x="553" y="761"/>
                  </a:cubicBezTo>
                  <a:lnTo>
                    <a:pt x="553" y="260"/>
                  </a:lnTo>
                  <a:cubicBezTo>
                    <a:pt x="553" y="122"/>
                    <a:pt x="432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2067425" y="3673150"/>
              <a:ext cx="21625" cy="24200"/>
            </a:xfrm>
            <a:custGeom>
              <a:rect b="b" l="l" r="r" t="t"/>
              <a:pathLst>
                <a:path extrusionOk="0" h="968" w="865">
                  <a:moveTo>
                    <a:pt x="314" y="1"/>
                  </a:moveTo>
                  <a:cubicBezTo>
                    <a:pt x="268" y="1"/>
                    <a:pt x="220" y="12"/>
                    <a:pt x="174" y="35"/>
                  </a:cubicBezTo>
                  <a:cubicBezTo>
                    <a:pt x="53" y="104"/>
                    <a:pt x="1" y="277"/>
                    <a:pt x="70" y="415"/>
                  </a:cubicBezTo>
                  <a:lnTo>
                    <a:pt x="330" y="830"/>
                  </a:lnTo>
                  <a:cubicBezTo>
                    <a:pt x="376" y="922"/>
                    <a:pt x="468" y="968"/>
                    <a:pt x="560" y="968"/>
                  </a:cubicBezTo>
                  <a:cubicBezTo>
                    <a:pt x="606" y="968"/>
                    <a:pt x="652" y="956"/>
                    <a:pt x="692" y="933"/>
                  </a:cubicBezTo>
                  <a:cubicBezTo>
                    <a:pt x="830" y="846"/>
                    <a:pt x="864" y="692"/>
                    <a:pt x="795" y="553"/>
                  </a:cubicBezTo>
                  <a:lnTo>
                    <a:pt x="554" y="139"/>
                  </a:lnTo>
                  <a:cubicBezTo>
                    <a:pt x="496" y="47"/>
                    <a:pt x="408" y="1"/>
                    <a:pt x="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2136525" y="3673150"/>
              <a:ext cx="21625" cy="24200"/>
            </a:xfrm>
            <a:custGeom>
              <a:rect b="b" l="l" r="r" t="t"/>
              <a:pathLst>
                <a:path extrusionOk="0" h="968" w="865">
                  <a:moveTo>
                    <a:pt x="559" y="1"/>
                  </a:moveTo>
                  <a:cubicBezTo>
                    <a:pt x="467" y="1"/>
                    <a:pt x="375" y="47"/>
                    <a:pt x="329" y="139"/>
                  </a:cubicBezTo>
                  <a:lnTo>
                    <a:pt x="70" y="553"/>
                  </a:lnTo>
                  <a:cubicBezTo>
                    <a:pt x="0" y="692"/>
                    <a:pt x="53" y="846"/>
                    <a:pt x="173" y="933"/>
                  </a:cubicBezTo>
                  <a:cubicBezTo>
                    <a:pt x="219" y="956"/>
                    <a:pt x="267" y="968"/>
                    <a:pt x="314" y="968"/>
                  </a:cubicBezTo>
                  <a:cubicBezTo>
                    <a:pt x="408" y="968"/>
                    <a:pt x="496" y="922"/>
                    <a:pt x="553" y="830"/>
                  </a:cubicBezTo>
                  <a:lnTo>
                    <a:pt x="795" y="415"/>
                  </a:lnTo>
                  <a:cubicBezTo>
                    <a:pt x="864" y="277"/>
                    <a:pt x="830" y="104"/>
                    <a:pt x="691" y="35"/>
                  </a:cubicBezTo>
                  <a:cubicBezTo>
                    <a:pt x="651" y="12"/>
                    <a:pt x="605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6" name="Google Shape;1286;p38"/>
          <p:cNvSpPr/>
          <p:nvPr/>
        </p:nvSpPr>
        <p:spPr>
          <a:xfrm>
            <a:off x="1845225" y="1235150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Nick Bowman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7" name="Google Shape;1287;p38"/>
          <p:cNvSpPr/>
          <p:nvPr/>
        </p:nvSpPr>
        <p:spPr>
          <a:xfrm>
            <a:off x="4683425" y="1235150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Situation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8" name="Google Shape;1288;p38"/>
          <p:cNvSpPr/>
          <p:nvPr/>
        </p:nvSpPr>
        <p:spPr>
          <a:xfrm>
            <a:off x="6771077" y="1234975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Demandes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6756363" y="1713050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4683425" y="1713050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 est une planète avec un beau nom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1845225" y="1713050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une planète très petite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2" name="Google Shape;1292;p38"/>
          <p:cNvCxnSpPr>
            <a:stCxn id="1286" idx="1"/>
            <a:endCxn id="1276" idx="6"/>
          </p:cNvCxnSpPr>
          <p:nvPr/>
        </p:nvCxnSpPr>
        <p:spPr>
          <a:xfrm rot="10800000">
            <a:off x="1679325" y="1426700"/>
            <a:ext cx="16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38"/>
          <p:cNvCxnSpPr>
            <a:stCxn id="1286" idx="2"/>
            <a:endCxn id="1291" idx="0"/>
          </p:cNvCxnSpPr>
          <p:nvPr/>
        </p:nvCxnSpPr>
        <p:spPr>
          <a:xfrm>
            <a:off x="2794275" y="1618250"/>
            <a:ext cx="0" cy="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38"/>
          <p:cNvCxnSpPr>
            <a:stCxn id="1290" idx="0"/>
            <a:endCxn id="1287" idx="2"/>
          </p:cNvCxnSpPr>
          <p:nvPr/>
        </p:nvCxnSpPr>
        <p:spPr>
          <a:xfrm rot="10800000">
            <a:off x="5632475" y="1618250"/>
            <a:ext cx="0" cy="9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38"/>
          <p:cNvCxnSpPr>
            <a:stCxn id="1289" idx="0"/>
            <a:endCxn id="1288" idx="2"/>
          </p:cNvCxnSpPr>
          <p:nvPr/>
        </p:nvCxnSpPr>
        <p:spPr>
          <a:xfrm flipH="1" rot="10800000">
            <a:off x="7705413" y="1617950"/>
            <a:ext cx="14700" cy="9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38"/>
          <p:cNvCxnSpPr/>
          <p:nvPr/>
        </p:nvCxnSpPr>
        <p:spPr>
          <a:xfrm>
            <a:off x="4209625" y="1240625"/>
            <a:ext cx="0" cy="132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97" name="Google Shape;1297;p38"/>
          <p:cNvSpPr/>
          <p:nvPr/>
        </p:nvSpPr>
        <p:spPr>
          <a:xfrm>
            <a:off x="813227" y="2716975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Décider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2794277" y="2716975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Voyager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99" name="Google Shape;1299;p38"/>
          <p:cNvSpPr/>
          <p:nvPr/>
        </p:nvSpPr>
        <p:spPr>
          <a:xfrm>
            <a:off x="4775327" y="2716975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Vivre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0" name="Google Shape;1300;p38"/>
          <p:cNvSpPr/>
          <p:nvPr/>
        </p:nvSpPr>
        <p:spPr>
          <a:xfrm>
            <a:off x="6756377" y="2716975"/>
            <a:ext cx="1898100" cy="383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Retourner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01" name="Google Shape;1301;p38"/>
          <p:cNvCxnSpPr/>
          <p:nvPr/>
        </p:nvCxnSpPr>
        <p:spPr>
          <a:xfrm rot="10800000">
            <a:off x="798525" y="2578250"/>
            <a:ext cx="7866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2" name="Google Shape;1302;p38"/>
          <p:cNvSpPr txBox="1"/>
          <p:nvPr/>
        </p:nvSpPr>
        <p:spPr>
          <a:xfrm>
            <a:off x="798525" y="3202075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1.Mercure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3.Mars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38"/>
          <p:cNvSpPr txBox="1"/>
          <p:nvPr/>
        </p:nvSpPr>
        <p:spPr>
          <a:xfrm>
            <a:off x="2794275" y="3202075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Jupiter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Saturne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Neptune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38"/>
          <p:cNvSpPr txBox="1"/>
          <p:nvPr/>
        </p:nvSpPr>
        <p:spPr>
          <a:xfrm>
            <a:off x="4775325" y="3202075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Pluton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38"/>
          <p:cNvSpPr txBox="1"/>
          <p:nvPr/>
        </p:nvSpPr>
        <p:spPr>
          <a:xfrm>
            <a:off x="6771075" y="3202075"/>
            <a:ext cx="1898100" cy="709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 La Terre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  Soleil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6" name="Google Shape;1306;p38"/>
          <p:cNvCxnSpPr/>
          <p:nvPr/>
        </p:nvCxnSpPr>
        <p:spPr>
          <a:xfrm>
            <a:off x="798525" y="4337250"/>
            <a:ext cx="7866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07" name="Google Shape;1307;p38"/>
          <p:cNvSpPr/>
          <p:nvPr/>
        </p:nvSpPr>
        <p:spPr>
          <a:xfrm>
            <a:off x="474825" y="4007617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8" name="Google Shape;1308;p38"/>
          <p:cNvSpPr/>
          <p:nvPr/>
        </p:nvSpPr>
        <p:spPr>
          <a:xfrm>
            <a:off x="474825" y="4377292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9" name="Google Shape;1309;p38"/>
          <p:cNvSpPr/>
          <p:nvPr/>
        </p:nvSpPr>
        <p:spPr>
          <a:xfrm>
            <a:off x="946775" y="4377292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0" name="Google Shape;1310;p38"/>
          <p:cNvSpPr/>
          <p:nvPr/>
        </p:nvSpPr>
        <p:spPr>
          <a:xfrm>
            <a:off x="1581006" y="4198792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1" name="Google Shape;1311;p38"/>
          <p:cNvSpPr/>
          <p:nvPr/>
        </p:nvSpPr>
        <p:spPr>
          <a:xfrm>
            <a:off x="2215238" y="3979504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6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2" name="Google Shape;1312;p38"/>
          <p:cNvSpPr/>
          <p:nvPr/>
        </p:nvSpPr>
        <p:spPr>
          <a:xfrm>
            <a:off x="2939050" y="4198804"/>
            <a:ext cx="2895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6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3" name="Google Shape;1313;p38"/>
          <p:cNvSpPr/>
          <p:nvPr/>
        </p:nvSpPr>
        <p:spPr>
          <a:xfrm>
            <a:off x="3598575" y="4377304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6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4" name="Google Shape;1314;p38"/>
          <p:cNvSpPr/>
          <p:nvPr/>
        </p:nvSpPr>
        <p:spPr>
          <a:xfrm>
            <a:off x="4258100" y="3979517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6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5" name="Google Shape;1315;p38"/>
          <p:cNvSpPr/>
          <p:nvPr/>
        </p:nvSpPr>
        <p:spPr>
          <a:xfrm>
            <a:off x="5579625" y="3979504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6" name="Google Shape;1316;p38"/>
          <p:cNvSpPr/>
          <p:nvPr/>
        </p:nvSpPr>
        <p:spPr>
          <a:xfrm>
            <a:off x="7123775" y="4440629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17" name="Google Shape;1317;p38"/>
          <p:cNvSpPr/>
          <p:nvPr/>
        </p:nvSpPr>
        <p:spPr>
          <a:xfrm>
            <a:off x="7997575" y="4013279"/>
            <a:ext cx="289500" cy="289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18" name="Google Shape;1318;p38"/>
          <p:cNvCxnSpPr>
            <a:stCxn id="1309" idx="6"/>
            <a:endCxn id="1310" idx="2"/>
          </p:cNvCxnSpPr>
          <p:nvPr/>
        </p:nvCxnSpPr>
        <p:spPr>
          <a:xfrm flipH="1" rot="10800000">
            <a:off x="1236275" y="4343542"/>
            <a:ext cx="344700" cy="1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38"/>
          <p:cNvCxnSpPr>
            <a:stCxn id="1310" idx="6"/>
            <a:endCxn id="1311" idx="2"/>
          </p:cNvCxnSpPr>
          <p:nvPr/>
        </p:nvCxnSpPr>
        <p:spPr>
          <a:xfrm flipH="1" rot="10800000">
            <a:off x="1870506" y="4124242"/>
            <a:ext cx="344700" cy="2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38"/>
          <p:cNvCxnSpPr>
            <a:stCxn id="1311" idx="6"/>
            <a:endCxn id="1312" idx="2"/>
          </p:cNvCxnSpPr>
          <p:nvPr/>
        </p:nvCxnSpPr>
        <p:spPr>
          <a:xfrm>
            <a:off x="2504738" y="4124254"/>
            <a:ext cx="434400" cy="2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38"/>
          <p:cNvCxnSpPr>
            <a:stCxn id="1312" idx="6"/>
            <a:endCxn id="1313" idx="2"/>
          </p:cNvCxnSpPr>
          <p:nvPr/>
        </p:nvCxnSpPr>
        <p:spPr>
          <a:xfrm>
            <a:off x="3228550" y="4343554"/>
            <a:ext cx="369900" cy="17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38"/>
          <p:cNvCxnSpPr>
            <a:stCxn id="1313" idx="6"/>
            <a:endCxn id="1314" idx="2"/>
          </p:cNvCxnSpPr>
          <p:nvPr/>
        </p:nvCxnSpPr>
        <p:spPr>
          <a:xfrm flipH="1" rot="10800000">
            <a:off x="3888075" y="4124254"/>
            <a:ext cx="369900" cy="39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38"/>
          <p:cNvCxnSpPr>
            <a:stCxn id="1314" idx="6"/>
            <a:endCxn id="1315" idx="2"/>
          </p:cNvCxnSpPr>
          <p:nvPr/>
        </p:nvCxnSpPr>
        <p:spPr>
          <a:xfrm>
            <a:off x="4547600" y="4124267"/>
            <a:ext cx="103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38"/>
          <p:cNvCxnSpPr>
            <a:stCxn id="1315" idx="6"/>
            <a:endCxn id="1316" idx="2"/>
          </p:cNvCxnSpPr>
          <p:nvPr/>
        </p:nvCxnSpPr>
        <p:spPr>
          <a:xfrm>
            <a:off x="5869125" y="4124254"/>
            <a:ext cx="1254600" cy="461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38"/>
          <p:cNvCxnSpPr>
            <a:stCxn id="1316" idx="6"/>
            <a:endCxn id="1317" idx="2"/>
          </p:cNvCxnSpPr>
          <p:nvPr/>
        </p:nvCxnSpPr>
        <p:spPr>
          <a:xfrm flipH="1" rot="10800000">
            <a:off x="7413275" y="4158179"/>
            <a:ext cx="584400" cy="42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331" name="Google Shape;1331;p39"/>
          <p:cNvSpPr/>
          <p:nvPr/>
        </p:nvSpPr>
        <p:spPr>
          <a:xfrm>
            <a:off x="1004525" y="1297100"/>
            <a:ext cx="1547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Sensibilisation</a:t>
            </a:r>
            <a:endParaRPr sz="15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2" name="Google Shape;1332;p39"/>
          <p:cNvSpPr/>
          <p:nvPr/>
        </p:nvSpPr>
        <p:spPr>
          <a:xfrm>
            <a:off x="2538107" y="1297100"/>
            <a:ext cx="1547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Considération</a:t>
            </a:r>
            <a:endParaRPr sz="15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3" name="Google Shape;1333;p39"/>
          <p:cNvSpPr/>
          <p:nvPr/>
        </p:nvSpPr>
        <p:spPr>
          <a:xfrm>
            <a:off x="4071688" y="1297100"/>
            <a:ext cx="1547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Acquisition</a:t>
            </a:r>
            <a:endParaRPr sz="15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4" name="Google Shape;1334;p39"/>
          <p:cNvSpPr/>
          <p:nvPr/>
        </p:nvSpPr>
        <p:spPr>
          <a:xfrm>
            <a:off x="5605270" y="1297100"/>
            <a:ext cx="1547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Service</a:t>
            </a:r>
            <a:endParaRPr sz="15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5" name="Google Shape;1335;p39"/>
          <p:cNvSpPr/>
          <p:nvPr/>
        </p:nvSpPr>
        <p:spPr>
          <a:xfrm>
            <a:off x="7138852" y="1297100"/>
            <a:ext cx="1547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Fidélité</a:t>
            </a:r>
            <a:endParaRPr sz="15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6" name="Google Shape;1336;p39"/>
          <p:cNvSpPr txBox="1"/>
          <p:nvPr/>
        </p:nvSpPr>
        <p:spPr>
          <a:xfrm rot="-5400000">
            <a:off x="-10950" y="2405378"/>
            <a:ext cx="1342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+ Expérience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37" name="Google Shape;1337;p39"/>
          <p:cNvSpPr txBox="1"/>
          <p:nvPr/>
        </p:nvSpPr>
        <p:spPr>
          <a:xfrm rot="-5400000">
            <a:off x="-10950" y="3904125"/>
            <a:ext cx="1342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- Expérience</a:t>
            </a:r>
            <a:endParaRPr sz="1800">
              <a:solidFill>
                <a:schemeClr val="accent4"/>
              </a:solidFill>
            </a:endParaRPr>
          </a:p>
        </p:txBody>
      </p:sp>
      <p:cxnSp>
        <p:nvCxnSpPr>
          <p:cNvPr id="1338" name="Google Shape;1338;p39"/>
          <p:cNvCxnSpPr/>
          <p:nvPr/>
        </p:nvCxnSpPr>
        <p:spPr>
          <a:xfrm>
            <a:off x="471750" y="3357700"/>
            <a:ext cx="8199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9" name="Google Shape;1339;p39"/>
          <p:cNvSpPr txBox="1"/>
          <p:nvPr/>
        </p:nvSpPr>
        <p:spPr>
          <a:xfrm>
            <a:off x="1245775" y="2935775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0" name="Google Shape;1340;p39"/>
          <p:cNvGrpSpPr/>
          <p:nvPr/>
        </p:nvGrpSpPr>
        <p:grpSpPr>
          <a:xfrm>
            <a:off x="1515025" y="2400325"/>
            <a:ext cx="350100" cy="350100"/>
            <a:chOff x="1515025" y="2400325"/>
            <a:chExt cx="350100" cy="350100"/>
          </a:xfrm>
        </p:grpSpPr>
        <p:sp>
          <p:nvSpPr>
            <p:cNvPr id="1341" name="Google Shape;1341;p39"/>
            <p:cNvSpPr/>
            <p:nvPr/>
          </p:nvSpPr>
          <p:spPr>
            <a:xfrm>
              <a:off x="1515025" y="2400325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1648525" y="2533875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39"/>
          <p:cNvSpPr txBox="1"/>
          <p:nvPr/>
        </p:nvSpPr>
        <p:spPr>
          <a:xfrm>
            <a:off x="2394600" y="2552925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4" name="Google Shape;1344;p39"/>
          <p:cNvGrpSpPr/>
          <p:nvPr/>
        </p:nvGrpSpPr>
        <p:grpSpPr>
          <a:xfrm>
            <a:off x="2663850" y="2017475"/>
            <a:ext cx="350100" cy="350100"/>
            <a:chOff x="2663850" y="2017475"/>
            <a:chExt cx="350100" cy="350100"/>
          </a:xfrm>
        </p:grpSpPr>
        <p:sp>
          <p:nvSpPr>
            <p:cNvPr id="1345" name="Google Shape;1345;p39"/>
            <p:cNvSpPr/>
            <p:nvPr/>
          </p:nvSpPr>
          <p:spPr>
            <a:xfrm>
              <a:off x="2663850" y="2017475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2797350" y="2151025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39"/>
          <p:cNvSpPr txBox="1"/>
          <p:nvPr/>
        </p:nvSpPr>
        <p:spPr>
          <a:xfrm>
            <a:off x="3183100" y="3470200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Saturne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8" name="Google Shape;1348;p39"/>
          <p:cNvGrpSpPr/>
          <p:nvPr/>
        </p:nvGrpSpPr>
        <p:grpSpPr>
          <a:xfrm>
            <a:off x="3452350" y="2934750"/>
            <a:ext cx="350100" cy="350100"/>
            <a:chOff x="3452350" y="2934750"/>
            <a:chExt cx="350100" cy="350100"/>
          </a:xfrm>
        </p:grpSpPr>
        <p:sp>
          <p:nvSpPr>
            <p:cNvPr id="1349" name="Google Shape;1349;p39"/>
            <p:cNvSpPr/>
            <p:nvPr/>
          </p:nvSpPr>
          <p:spPr>
            <a:xfrm>
              <a:off x="3452350" y="2934750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3585850" y="3068300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39"/>
          <p:cNvSpPr txBox="1"/>
          <p:nvPr/>
        </p:nvSpPr>
        <p:spPr>
          <a:xfrm>
            <a:off x="4401250" y="2701425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2" name="Google Shape;1352;p39"/>
          <p:cNvGrpSpPr/>
          <p:nvPr/>
        </p:nvGrpSpPr>
        <p:grpSpPr>
          <a:xfrm>
            <a:off x="4670500" y="2165975"/>
            <a:ext cx="350100" cy="350100"/>
            <a:chOff x="4670500" y="2165975"/>
            <a:chExt cx="350100" cy="350100"/>
          </a:xfrm>
        </p:grpSpPr>
        <p:sp>
          <p:nvSpPr>
            <p:cNvPr id="1353" name="Google Shape;1353;p39"/>
            <p:cNvSpPr/>
            <p:nvPr/>
          </p:nvSpPr>
          <p:spPr>
            <a:xfrm>
              <a:off x="4670500" y="2165975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4804000" y="2299525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39"/>
          <p:cNvSpPr txBox="1"/>
          <p:nvPr/>
        </p:nvSpPr>
        <p:spPr>
          <a:xfrm>
            <a:off x="5400225" y="2424588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6" name="Google Shape;1356;p39"/>
          <p:cNvGrpSpPr/>
          <p:nvPr/>
        </p:nvGrpSpPr>
        <p:grpSpPr>
          <a:xfrm>
            <a:off x="5669475" y="1889138"/>
            <a:ext cx="350100" cy="350100"/>
            <a:chOff x="5669475" y="1889138"/>
            <a:chExt cx="350100" cy="350100"/>
          </a:xfrm>
        </p:grpSpPr>
        <p:sp>
          <p:nvSpPr>
            <p:cNvPr id="1357" name="Google Shape;1357;p39"/>
            <p:cNvSpPr/>
            <p:nvPr/>
          </p:nvSpPr>
          <p:spPr>
            <a:xfrm>
              <a:off x="5669475" y="1889138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5802975" y="2022688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39"/>
          <p:cNvSpPr txBox="1"/>
          <p:nvPr/>
        </p:nvSpPr>
        <p:spPr>
          <a:xfrm>
            <a:off x="5934825" y="3983963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0" name="Google Shape;1360;p39"/>
          <p:cNvGrpSpPr/>
          <p:nvPr/>
        </p:nvGrpSpPr>
        <p:grpSpPr>
          <a:xfrm>
            <a:off x="6204075" y="3448513"/>
            <a:ext cx="350100" cy="350100"/>
            <a:chOff x="6204075" y="3448513"/>
            <a:chExt cx="350100" cy="350100"/>
          </a:xfrm>
        </p:grpSpPr>
        <p:sp>
          <p:nvSpPr>
            <p:cNvPr id="1361" name="Google Shape;1361;p39"/>
            <p:cNvSpPr/>
            <p:nvPr/>
          </p:nvSpPr>
          <p:spPr>
            <a:xfrm>
              <a:off x="6204075" y="3448513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6337575" y="3582063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39"/>
          <p:cNvSpPr txBox="1"/>
          <p:nvPr/>
        </p:nvSpPr>
        <p:spPr>
          <a:xfrm>
            <a:off x="6407900" y="2820913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4" name="Google Shape;1364;p39"/>
          <p:cNvGrpSpPr/>
          <p:nvPr/>
        </p:nvGrpSpPr>
        <p:grpSpPr>
          <a:xfrm>
            <a:off x="6677150" y="2285463"/>
            <a:ext cx="350100" cy="350100"/>
            <a:chOff x="6677150" y="2285463"/>
            <a:chExt cx="350100" cy="350100"/>
          </a:xfrm>
        </p:grpSpPr>
        <p:sp>
          <p:nvSpPr>
            <p:cNvPr id="1365" name="Google Shape;1365;p39"/>
            <p:cNvSpPr/>
            <p:nvPr/>
          </p:nvSpPr>
          <p:spPr>
            <a:xfrm>
              <a:off x="6677150" y="2285463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6810650" y="2419013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39"/>
          <p:cNvSpPr txBox="1"/>
          <p:nvPr/>
        </p:nvSpPr>
        <p:spPr>
          <a:xfrm>
            <a:off x="7468400" y="2641238"/>
            <a:ext cx="888600" cy="363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Pluton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8" name="Google Shape;1368;p39"/>
          <p:cNvGrpSpPr/>
          <p:nvPr/>
        </p:nvGrpSpPr>
        <p:grpSpPr>
          <a:xfrm>
            <a:off x="7737650" y="2105788"/>
            <a:ext cx="350100" cy="350100"/>
            <a:chOff x="7737650" y="2105788"/>
            <a:chExt cx="350100" cy="350100"/>
          </a:xfrm>
        </p:grpSpPr>
        <p:sp>
          <p:nvSpPr>
            <p:cNvPr id="1369" name="Google Shape;1369;p39"/>
            <p:cNvSpPr/>
            <p:nvPr/>
          </p:nvSpPr>
          <p:spPr>
            <a:xfrm>
              <a:off x="7737650" y="2105788"/>
              <a:ext cx="350100" cy="3501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7871150" y="2239338"/>
              <a:ext cx="83100" cy="831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1" name="Google Shape;1371;p39"/>
          <p:cNvCxnSpPr>
            <a:stCxn id="1341" idx="4"/>
            <a:endCxn id="1339" idx="0"/>
          </p:cNvCxnSpPr>
          <p:nvPr/>
        </p:nvCxnSpPr>
        <p:spPr>
          <a:xfrm>
            <a:off x="1690075" y="2750425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9"/>
          <p:cNvCxnSpPr>
            <a:stCxn id="1345" idx="4"/>
            <a:endCxn id="1343" idx="0"/>
          </p:cNvCxnSpPr>
          <p:nvPr/>
        </p:nvCxnSpPr>
        <p:spPr>
          <a:xfrm>
            <a:off x="2838900" y="2367575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9"/>
          <p:cNvCxnSpPr>
            <a:stCxn id="1349" idx="4"/>
            <a:endCxn id="1347" idx="0"/>
          </p:cNvCxnSpPr>
          <p:nvPr/>
        </p:nvCxnSpPr>
        <p:spPr>
          <a:xfrm>
            <a:off x="3627400" y="3284850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39"/>
          <p:cNvCxnSpPr>
            <a:stCxn id="1353" idx="4"/>
            <a:endCxn id="1351" idx="0"/>
          </p:cNvCxnSpPr>
          <p:nvPr/>
        </p:nvCxnSpPr>
        <p:spPr>
          <a:xfrm>
            <a:off x="4845550" y="2516075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39"/>
          <p:cNvCxnSpPr>
            <a:stCxn id="1357" idx="4"/>
            <a:endCxn id="1355" idx="0"/>
          </p:cNvCxnSpPr>
          <p:nvPr/>
        </p:nvCxnSpPr>
        <p:spPr>
          <a:xfrm>
            <a:off x="5844525" y="2239238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39"/>
          <p:cNvCxnSpPr>
            <a:stCxn id="1365" idx="4"/>
            <a:endCxn id="1363" idx="0"/>
          </p:cNvCxnSpPr>
          <p:nvPr/>
        </p:nvCxnSpPr>
        <p:spPr>
          <a:xfrm>
            <a:off x="6852200" y="2635563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39"/>
          <p:cNvCxnSpPr>
            <a:stCxn id="1361" idx="4"/>
            <a:endCxn id="1359" idx="0"/>
          </p:cNvCxnSpPr>
          <p:nvPr/>
        </p:nvCxnSpPr>
        <p:spPr>
          <a:xfrm>
            <a:off x="6379125" y="3798613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39"/>
          <p:cNvCxnSpPr>
            <a:stCxn id="1369" idx="4"/>
            <a:endCxn id="1367" idx="0"/>
          </p:cNvCxnSpPr>
          <p:nvPr/>
        </p:nvCxnSpPr>
        <p:spPr>
          <a:xfrm>
            <a:off x="7912700" y="2455888"/>
            <a:ext cx="0" cy="185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39"/>
          <p:cNvCxnSpPr/>
          <p:nvPr/>
        </p:nvCxnSpPr>
        <p:spPr>
          <a:xfrm>
            <a:off x="887975" y="1287575"/>
            <a:ext cx="0" cy="3463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39"/>
          <p:cNvCxnSpPr/>
          <p:nvPr/>
        </p:nvCxnSpPr>
        <p:spPr>
          <a:xfrm>
            <a:off x="471750" y="1860163"/>
            <a:ext cx="8199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40"/>
          <p:cNvGrpSpPr/>
          <p:nvPr/>
        </p:nvGrpSpPr>
        <p:grpSpPr>
          <a:xfrm>
            <a:off x="2119475" y="1464200"/>
            <a:ext cx="6561900" cy="1948438"/>
            <a:chOff x="2119475" y="1464200"/>
            <a:chExt cx="6561900" cy="1948438"/>
          </a:xfrm>
        </p:grpSpPr>
        <p:cxnSp>
          <p:nvCxnSpPr>
            <p:cNvPr id="1386" name="Google Shape;1386;p40"/>
            <p:cNvCxnSpPr/>
            <p:nvPr/>
          </p:nvCxnSpPr>
          <p:spPr>
            <a:xfrm>
              <a:off x="2119475" y="2450525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40"/>
            <p:cNvCxnSpPr/>
            <p:nvPr/>
          </p:nvCxnSpPr>
          <p:spPr>
            <a:xfrm>
              <a:off x="2119475" y="2121750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40"/>
            <p:cNvCxnSpPr/>
            <p:nvPr/>
          </p:nvCxnSpPr>
          <p:spPr>
            <a:xfrm>
              <a:off x="2119475" y="1792975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89" name="Google Shape;1389;p40"/>
            <p:cNvCxnSpPr/>
            <p:nvPr/>
          </p:nvCxnSpPr>
          <p:spPr>
            <a:xfrm>
              <a:off x="2119475" y="1464200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0" name="Google Shape;1390;p40"/>
            <p:cNvCxnSpPr/>
            <p:nvPr/>
          </p:nvCxnSpPr>
          <p:spPr>
            <a:xfrm>
              <a:off x="2119475" y="3412638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40"/>
            <p:cNvCxnSpPr/>
            <p:nvPr/>
          </p:nvCxnSpPr>
          <p:spPr>
            <a:xfrm>
              <a:off x="2119475" y="3083863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40"/>
            <p:cNvCxnSpPr/>
            <p:nvPr/>
          </p:nvCxnSpPr>
          <p:spPr>
            <a:xfrm>
              <a:off x="2119475" y="2755088"/>
              <a:ext cx="6561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93" name="Google Shape;1393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394" name="Google Shape;1394;p40"/>
          <p:cNvSpPr txBox="1"/>
          <p:nvPr/>
        </p:nvSpPr>
        <p:spPr>
          <a:xfrm>
            <a:off x="457200" y="2196900"/>
            <a:ext cx="143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Ligne de base</a:t>
            </a:r>
            <a:endParaRPr/>
          </a:p>
        </p:txBody>
      </p:sp>
      <p:sp>
        <p:nvSpPr>
          <p:cNvPr id="1395" name="Google Shape;1395;p40"/>
          <p:cNvSpPr txBox="1"/>
          <p:nvPr/>
        </p:nvSpPr>
        <p:spPr>
          <a:xfrm>
            <a:off x="457200" y="1498250"/>
            <a:ext cx="143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+ </a:t>
            </a: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6" name="Google Shape;1396;p40"/>
          <p:cNvSpPr txBox="1"/>
          <p:nvPr/>
        </p:nvSpPr>
        <p:spPr>
          <a:xfrm>
            <a:off x="457200" y="2895550"/>
            <a:ext cx="143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- Expérience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97" name="Google Shape;1397;p40"/>
          <p:cNvSpPr txBox="1"/>
          <p:nvPr/>
        </p:nvSpPr>
        <p:spPr>
          <a:xfrm>
            <a:off x="2045625" y="3647250"/>
            <a:ext cx="1343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Anticiper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98" name="Google Shape;1398;p40"/>
          <p:cNvSpPr txBox="1"/>
          <p:nvPr/>
        </p:nvSpPr>
        <p:spPr>
          <a:xfrm>
            <a:off x="457200" y="4195550"/>
            <a:ext cx="1432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Points communs</a:t>
            </a:r>
            <a:endParaRPr/>
          </a:p>
        </p:txBody>
      </p:sp>
      <p:sp>
        <p:nvSpPr>
          <p:cNvPr id="1399" name="Google Shape;1399;p40"/>
          <p:cNvSpPr txBox="1"/>
          <p:nvPr/>
        </p:nvSpPr>
        <p:spPr>
          <a:xfrm>
            <a:off x="3160500" y="3647250"/>
            <a:ext cx="1343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0" name="Google Shape;1400;p40"/>
          <p:cNvSpPr txBox="1"/>
          <p:nvPr/>
        </p:nvSpPr>
        <p:spPr>
          <a:xfrm>
            <a:off x="4444500" y="3647250"/>
            <a:ext cx="1343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Engager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1" name="Google Shape;1401;p40"/>
          <p:cNvSpPr txBox="1"/>
          <p:nvPr/>
        </p:nvSpPr>
        <p:spPr>
          <a:xfrm>
            <a:off x="6076050" y="3647250"/>
            <a:ext cx="1343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Sortir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2" name="Google Shape;1402;p40"/>
          <p:cNvSpPr txBox="1"/>
          <p:nvPr/>
        </p:nvSpPr>
        <p:spPr>
          <a:xfrm>
            <a:off x="7343400" y="3647250"/>
            <a:ext cx="1343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Réfléchir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3" name="Google Shape;1403;p40"/>
          <p:cNvSpPr txBox="1"/>
          <p:nvPr/>
        </p:nvSpPr>
        <p:spPr>
          <a:xfrm>
            <a:off x="1924310" y="41955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40"/>
          <p:cNvSpPr txBox="1"/>
          <p:nvPr/>
        </p:nvSpPr>
        <p:spPr>
          <a:xfrm>
            <a:off x="2621734" y="41955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40"/>
          <p:cNvSpPr txBox="1"/>
          <p:nvPr/>
        </p:nvSpPr>
        <p:spPr>
          <a:xfrm>
            <a:off x="3275553" y="4195538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40"/>
          <p:cNvSpPr txBox="1"/>
          <p:nvPr/>
        </p:nvSpPr>
        <p:spPr>
          <a:xfrm>
            <a:off x="4159838" y="4195550"/>
            <a:ext cx="809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40"/>
          <p:cNvSpPr txBox="1"/>
          <p:nvPr/>
        </p:nvSpPr>
        <p:spPr>
          <a:xfrm>
            <a:off x="7458451" y="4195538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40"/>
          <p:cNvSpPr txBox="1"/>
          <p:nvPr/>
        </p:nvSpPr>
        <p:spPr>
          <a:xfrm>
            <a:off x="4721913" y="4195550"/>
            <a:ext cx="809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40"/>
          <p:cNvSpPr txBox="1"/>
          <p:nvPr/>
        </p:nvSpPr>
        <p:spPr>
          <a:xfrm>
            <a:off x="5263463" y="4195550"/>
            <a:ext cx="809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40"/>
          <p:cNvSpPr txBox="1"/>
          <p:nvPr/>
        </p:nvSpPr>
        <p:spPr>
          <a:xfrm>
            <a:off x="5954747" y="41955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40"/>
          <p:cNvSpPr txBox="1"/>
          <p:nvPr/>
        </p:nvSpPr>
        <p:spPr>
          <a:xfrm>
            <a:off x="6622022" y="41955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2" name="Google Shape;1412;p40"/>
          <p:cNvCxnSpPr/>
          <p:nvPr/>
        </p:nvCxnSpPr>
        <p:spPr>
          <a:xfrm>
            <a:off x="1907250" y="4079800"/>
            <a:ext cx="677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40"/>
          <p:cNvCxnSpPr/>
          <p:nvPr/>
        </p:nvCxnSpPr>
        <p:spPr>
          <a:xfrm>
            <a:off x="3478000" y="3717200"/>
            <a:ext cx="0" cy="77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40"/>
          <p:cNvCxnSpPr/>
          <p:nvPr/>
        </p:nvCxnSpPr>
        <p:spPr>
          <a:xfrm>
            <a:off x="1907250" y="1284800"/>
            <a:ext cx="0" cy="3210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40"/>
          <p:cNvCxnSpPr/>
          <p:nvPr/>
        </p:nvCxnSpPr>
        <p:spPr>
          <a:xfrm>
            <a:off x="4156350" y="3717200"/>
            <a:ext cx="0" cy="778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40"/>
          <p:cNvCxnSpPr/>
          <p:nvPr/>
        </p:nvCxnSpPr>
        <p:spPr>
          <a:xfrm>
            <a:off x="6004650" y="3717200"/>
            <a:ext cx="0" cy="77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40"/>
          <p:cNvCxnSpPr/>
          <p:nvPr/>
        </p:nvCxnSpPr>
        <p:spPr>
          <a:xfrm>
            <a:off x="7419450" y="3717200"/>
            <a:ext cx="0" cy="778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40"/>
          <p:cNvCxnSpPr/>
          <p:nvPr/>
        </p:nvCxnSpPr>
        <p:spPr>
          <a:xfrm>
            <a:off x="8686800" y="1293125"/>
            <a:ext cx="0" cy="3202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40"/>
          <p:cNvSpPr/>
          <p:nvPr/>
        </p:nvSpPr>
        <p:spPr>
          <a:xfrm>
            <a:off x="2303200" y="2844625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0"/>
          <p:cNvSpPr/>
          <p:nvPr/>
        </p:nvSpPr>
        <p:spPr>
          <a:xfrm>
            <a:off x="3000625" y="1904650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0"/>
          <p:cNvSpPr/>
          <p:nvPr/>
        </p:nvSpPr>
        <p:spPr>
          <a:xfrm>
            <a:off x="3766800" y="2569488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0"/>
          <p:cNvSpPr/>
          <p:nvPr/>
        </p:nvSpPr>
        <p:spPr>
          <a:xfrm>
            <a:off x="3766800" y="1571725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0"/>
          <p:cNvSpPr/>
          <p:nvPr/>
        </p:nvSpPr>
        <p:spPr>
          <a:xfrm>
            <a:off x="4444500" y="3208775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0"/>
          <p:cNvSpPr/>
          <p:nvPr/>
        </p:nvSpPr>
        <p:spPr>
          <a:xfrm>
            <a:off x="4444500" y="2196900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0"/>
          <p:cNvSpPr/>
          <p:nvPr/>
        </p:nvSpPr>
        <p:spPr>
          <a:xfrm>
            <a:off x="5061075" y="1886963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5599250" y="2890850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6333650" y="1904425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333650" y="2541238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7000925" y="3183250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0"/>
          <p:cNvSpPr/>
          <p:nvPr/>
        </p:nvSpPr>
        <p:spPr>
          <a:xfrm>
            <a:off x="7000925" y="1571713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0"/>
          <p:cNvSpPr/>
          <p:nvPr/>
        </p:nvSpPr>
        <p:spPr>
          <a:xfrm>
            <a:off x="7949700" y="2196888"/>
            <a:ext cx="130800" cy="1308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0"/>
          <p:cNvSpPr txBox="1"/>
          <p:nvPr/>
        </p:nvSpPr>
        <p:spPr>
          <a:xfrm>
            <a:off x="8080501" y="2080638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>
            <a:off x="7131726" y="145546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40"/>
          <p:cNvSpPr txBox="1"/>
          <p:nvPr/>
        </p:nvSpPr>
        <p:spPr>
          <a:xfrm>
            <a:off x="6464451" y="1780938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6464451" y="2426375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40"/>
          <p:cNvSpPr txBox="1"/>
          <p:nvPr/>
        </p:nvSpPr>
        <p:spPr>
          <a:xfrm>
            <a:off x="7130401" y="3071788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Saturne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40"/>
          <p:cNvSpPr txBox="1"/>
          <p:nvPr/>
        </p:nvSpPr>
        <p:spPr>
          <a:xfrm>
            <a:off x="5730051" y="2762300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40"/>
          <p:cNvSpPr txBox="1"/>
          <p:nvPr/>
        </p:nvSpPr>
        <p:spPr>
          <a:xfrm>
            <a:off x="4569825" y="3080225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5191875" y="1772638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Saturne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3897600" y="1425663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2434000" y="2728363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4569825" y="2080638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3160500" y="17726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3897600" y="2424975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9" name="Google Shape;1449;p41"/>
          <p:cNvCxnSpPr>
            <a:stCxn id="1450" idx="5"/>
            <a:endCxn id="1451" idx="2"/>
          </p:cNvCxnSpPr>
          <p:nvPr/>
        </p:nvCxnSpPr>
        <p:spPr>
          <a:xfrm>
            <a:off x="1341062" y="2380762"/>
            <a:ext cx="1315800" cy="660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41"/>
          <p:cNvCxnSpPr>
            <a:stCxn id="1451" idx="6"/>
            <a:endCxn id="1453" idx="2"/>
          </p:cNvCxnSpPr>
          <p:nvPr/>
        </p:nvCxnSpPr>
        <p:spPr>
          <a:xfrm>
            <a:off x="2830706" y="3041525"/>
            <a:ext cx="1290600" cy="20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41"/>
          <p:cNvCxnSpPr>
            <a:stCxn id="1453" idx="6"/>
            <a:endCxn id="1455" idx="2"/>
          </p:cNvCxnSpPr>
          <p:nvPr/>
        </p:nvCxnSpPr>
        <p:spPr>
          <a:xfrm flipH="1" rot="10800000">
            <a:off x="4294913" y="2623388"/>
            <a:ext cx="1290600" cy="627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41"/>
          <p:cNvCxnSpPr>
            <a:stCxn id="1455" idx="6"/>
            <a:endCxn id="1457" idx="2"/>
          </p:cNvCxnSpPr>
          <p:nvPr/>
        </p:nvCxnSpPr>
        <p:spPr>
          <a:xfrm>
            <a:off x="5759119" y="2623388"/>
            <a:ext cx="1290600" cy="454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41"/>
          <p:cNvCxnSpPr>
            <a:stCxn id="1457" idx="6"/>
          </p:cNvCxnSpPr>
          <p:nvPr/>
        </p:nvCxnSpPr>
        <p:spPr>
          <a:xfrm flipH="1" rot="10800000">
            <a:off x="7223325" y="2761988"/>
            <a:ext cx="1475700" cy="315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9" name="Google Shape;1459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pSp>
        <p:nvGrpSpPr>
          <p:cNvPr id="1460" name="Google Shape;1460;p41"/>
          <p:cNvGrpSpPr/>
          <p:nvPr/>
        </p:nvGrpSpPr>
        <p:grpSpPr>
          <a:xfrm>
            <a:off x="457200" y="1178663"/>
            <a:ext cx="464675" cy="448700"/>
            <a:chOff x="870825" y="2785188"/>
            <a:chExt cx="464675" cy="448700"/>
          </a:xfrm>
        </p:grpSpPr>
        <p:sp>
          <p:nvSpPr>
            <p:cNvPr id="1461" name="Google Shape;1461;p41"/>
            <p:cNvSpPr/>
            <p:nvPr/>
          </p:nvSpPr>
          <p:spPr>
            <a:xfrm>
              <a:off x="894550" y="2885813"/>
              <a:ext cx="128725" cy="121350"/>
            </a:xfrm>
            <a:custGeom>
              <a:rect b="b" l="l" r="r" t="t"/>
              <a:pathLst>
                <a:path extrusionOk="0" h="4854" w="5149">
                  <a:moveTo>
                    <a:pt x="2575" y="553"/>
                  </a:moveTo>
                  <a:lnTo>
                    <a:pt x="2921" y="1606"/>
                  </a:lnTo>
                  <a:cubicBezTo>
                    <a:pt x="2990" y="1831"/>
                    <a:pt x="3197" y="1986"/>
                    <a:pt x="3439" y="1986"/>
                  </a:cubicBezTo>
                  <a:lnTo>
                    <a:pt x="4544" y="1986"/>
                  </a:lnTo>
                  <a:lnTo>
                    <a:pt x="3646" y="2642"/>
                  </a:lnTo>
                  <a:cubicBezTo>
                    <a:pt x="3455" y="2781"/>
                    <a:pt x="3370" y="3006"/>
                    <a:pt x="3455" y="3230"/>
                  </a:cubicBezTo>
                  <a:lnTo>
                    <a:pt x="3801" y="4301"/>
                  </a:lnTo>
                  <a:lnTo>
                    <a:pt x="2886" y="3644"/>
                  </a:lnTo>
                  <a:cubicBezTo>
                    <a:pt x="2800" y="3575"/>
                    <a:pt x="2692" y="3541"/>
                    <a:pt x="2581" y="3541"/>
                  </a:cubicBezTo>
                  <a:cubicBezTo>
                    <a:pt x="2471" y="3541"/>
                    <a:pt x="2359" y="3575"/>
                    <a:pt x="2264" y="3644"/>
                  </a:cubicBezTo>
                  <a:lnTo>
                    <a:pt x="1366" y="4301"/>
                  </a:lnTo>
                  <a:lnTo>
                    <a:pt x="1366" y="4301"/>
                  </a:lnTo>
                  <a:lnTo>
                    <a:pt x="1712" y="3230"/>
                  </a:lnTo>
                  <a:cubicBezTo>
                    <a:pt x="1781" y="3022"/>
                    <a:pt x="1694" y="2781"/>
                    <a:pt x="1521" y="2642"/>
                  </a:cubicBezTo>
                  <a:lnTo>
                    <a:pt x="606" y="1986"/>
                  </a:lnTo>
                  <a:lnTo>
                    <a:pt x="1728" y="1986"/>
                  </a:lnTo>
                  <a:cubicBezTo>
                    <a:pt x="1953" y="1986"/>
                    <a:pt x="2161" y="1831"/>
                    <a:pt x="2230" y="1606"/>
                  </a:cubicBezTo>
                  <a:lnTo>
                    <a:pt x="2575" y="553"/>
                  </a:lnTo>
                  <a:close/>
                  <a:moveTo>
                    <a:pt x="2575" y="0"/>
                  </a:moveTo>
                  <a:cubicBezTo>
                    <a:pt x="2350" y="0"/>
                    <a:pt x="2143" y="139"/>
                    <a:pt x="2074" y="362"/>
                  </a:cubicBezTo>
                  <a:lnTo>
                    <a:pt x="1712" y="1433"/>
                  </a:lnTo>
                  <a:lnTo>
                    <a:pt x="588" y="1433"/>
                  </a:lnTo>
                  <a:cubicBezTo>
                    <a:pt x="346" y="1433"/>
                    <a:pt x="157" y="1590"/>
                    <a:pt x="70" y="1813"/>
                  </a:cubicBezTo>
                  <a:cubicBezTo>
                    <a:pt x="1" y="2039"/>
                    <a:pt x="88" y="2262"/>
                    <a:pt x="277" y="2401"/>
                  </a:cubicBezTo>
                  <a:lnTo>
                    <a:pt x="1193" y="3075"/>
                  </a:lnTo>
                  <a:lnTo>
                    <a:pt x="830" y="4146"/>
                  </a:lnTo>
                  <a:cubicBezTo>
                    <a:pt x="761" y="4370"/>
                    <a:pt x="848" y="4612"/>
                    <a:pt x="1037" y="4750"/>
                  </a:cubicBezTo>
                  <a:cubicBezTo>
                    <a:pt x="1133" y="4819"/>
                    <a:pt x="1241" y="4853"/>
                    <a:pt x="1349" y="4853"/>
                  </a:cubicBezTo>
                  <a:cubicBezTo>
                    <a:pt x="1457" y="4853"/>
                    <a:pt x="1564" y="4819"/>
                    <a:pt x="1659" y="4750"/>
                  </a:cubicBezTo>
                  <a:lnTo>
                    <a:pt x="2575" y="4077"/>
                  </a:lnTo>
                  <a:lnTo>
                    <a:pt x="3490" y="4750"/>
                  </a:lnTo>
                  <a:cubicBezTo>
                    <a:pt x="3585" y="4819"/>
                    <a:pt x="3698" y="4853"/>
                    <a:pt x="3810" y="4853"/>
                  </a:cubicBezTo>
                  <a:cubicBezTo>
                    <a:pt x="3922" y="4853"/>
                    <a:pt x="4034" y="4819"/>
                    <a:pt x="4130" y="4750"/>
                  </a:cubicBezTo>
                  <a:cubicBezTo>
                    <a:pt x="4319" y="4612"/>
                    <a:pt x="4388" y="4370"/>
                    <a:pt x="4319" y="4146"/>
                  </a:cubicBezTo>
                  <a:lnTo>
                    <a:pt x="3974" y="3075"/>
                  </a:lnTo>
                  <a:lnTo>
                    <a:pt x="4890" y="2401"/>
                  </a:lnTo>
                  <a:cubicBezTo>
                    <a:pt x="5079" y="2262"/>
                    <a:pt x="5148" y="2039"/>
                    <a:pt x="5079" y="1813"/>
                  </a:cubicBezTo>
                  <a:cubicBezTo>
                    <a:pt x="5010" y="1590"/>
                    <a:pt x="4803" y="1433"/>
                    <a:pt x="4561" y="1433"/>
                  </a:cubicBezTo>
                  <a:lnTo>
                    <a:pt x="3439" y="1433"/>
                  </a:lnTo>
                  <a:lnTo>
                    <a:pt x="3093" y="362"/>
                  </a:lnTo>
                  <a:cubicBezTo>
                    <a:pt x="3024" y="139"/>
                    <a:pt x="2817" y="0"/>
                    <a:pt x="2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1183025" y="2885813"/>
              <a:ext cx="128700" cy="121350"/>
            </a:xfrm>
            <a:custGeom>
              <a:rect b="b" l="l" r="r" t="t"/>
              <a:pathLst>
                <a:path extrusionOk="0" h="4854" w="5148">
                  <a:moveTo>
                    <a:pt x="2574" y="553"/>
                  </a:moveTo>
                  <a:lnTo>
                    <a:pt x="2902" y="1606"/>
                  </a:lnTo>
                  <a:cubicBezTo>
                    <a:pt x="2989" y="1831"/>
                    <a:pt x="3178" y="1986"/>
                    <a:pt x="3420" y="1986"/>
                  </a:cubicBezTo>
                  <a:lnTo>
                    <a:pt x="4526" y="1986"/>
                  </a:lnTo>
                  <a:lnTo>
                    <a:pt x="3627" y="2642"/>
                  </a:lnTo>
                  <a:cubicBezTo>
                    <a:pt x="3438" y="2781"/>
                    <a:pt x="3369" y="3022"/>
                    <a:pt x="3438" y="3230"/>
                  </a:cubicBezTo>
                  <a:lnTo>
                    <a:pt x="3784" y="4301"/>
                  </a:lnTo>
                  <a:lnTo>
                    <a:pt x="2885" y="3644"/>
                  </a:lnTo>
                  <a:cubicBezTo>
                    <a:pt x="2790" y="3575"/>
                    <a:pt x="2678" y="3541"/>
                    <a:pt x="2565" y="3541"/>
                  </a:cubicBezTo>
                  <a:cubicBezTo>
                    <a:pt x="2453" y="3541"/>
                    <a:pt x="2341" y="3575"/>
                    <a:pt x="2246" y="3644"/>
                  </a:cubicBezTo>
                  <a:lnTo>
                    <a:pt x="1347" y="4301"/>
                  </a:lnTo>
                  <a:lnTo>
                    <a:pt x="1693" y="3230"/>
                  </a:lnTo>
                  <a:cubicBezTo>
                    <a:pt x="1762" y="3006"/>
                    <a:pt x="1693" y="2781"/>
                    <a:pt x="1504" y="2642"/>
                  </a:cubicBezTo>
                  <a:lnTo>
                    <a:pt x="605" y="1986"/>
                  </a:lnTo>
                  <a:lnTo>
                    <a:pt x="1711" y="1986"/>
                  </a:lnTo>
                  <a:cubicBezTo>
                    <a:pt x="1953" y="1986"/>
                    <a:pt x="2142" y="1831"/>
                    <a:pt x="2229" y="1606"/>
                  </a:cubicBezTo>
                  <a:lnTo>
                    <a:pt x="2574" y="553"/>
                  </a:lnTo>
                  <a:close/>
                  <a:moveTo>
                    <a:pt x="2574" y="0"/>
                  </a:moveTo>
                  <a:cubicBezTo>
                    <a:pt x="2333" y="0"/>
                    <a:pt x="2125" y="139"/>
                    <a:pt x="2056" y="362"/>
                  </a:cubicBezTo>
                  <a:lnTo>
                    <a:pt x="1711" y="1433"/>
                  </a:lnTo>
                  <a:lnTo>
                    <a:pt x="571" y="1433"/>
                  </a:lnTo>
                  <a:cubicBezTo>
                    <a:pt x="346" y="1433"/>
                    <a:pt x="138" y="1590"/>
                    <a:pt x="69" y="1813"/>
                  </a:cubicBezTo>
                  <a:cubicBezTo>
                    <a:pt x="0" y="2039"/>
                    <a:pt x="69" y="2262"/>
                    <a:pt x="260" y="2401"/>
                  </a:cubicBezTo>
                  <a:lnTo>
                    <a:pt x="1175" y="3075"/>
                  </a:lnTo>
                  <a:lnTo>
                    <a:pt x="829" y="4146"/>
                  </a:lnTo>
                  <a:cubicBezTo>
                    <a:pt x="760" y="4370"/>
                    <a:pt x="829" y="4612"/>
                    <a:pt x="1020" y="4750"/>
                  </a:cubicBezTo>
                  <a:cubicBezTo>
                    <a:pt x="1115" y="4819"/>
                    <a:pt x="1222" y="4853"/>
                    <a:pt x="1332" y="4853"/>
                  </a:cubicBezTo>
                  <a:cubicBezTo>
                    <a:pt x="1442" y="4853"/>
                    <a:pt x="1555" y="4819"/>
                    <a:pt x="1658" y="4750"/>
                  </a:cubicBezTo>
                  <a:lnTo>
                    <a:pt x="2574" y="4077"/>
                  </a:lnTo>
                  <a:lnTo>
                    <a:pt x="3473" y="4750"/>
                  </a:lnTo>
                  <a:cubicBezTo>
                    <a:pt x="3576" y="4819"/>
                    <a:pt x="3689" y="4853"/>
                    <a:pt x="3799" y="4853"/>
                  </a:cubicBezTo>
                  <a:cubicBezTo>
                    <a:pt x="3909" y="4853"/>
                    <a:pt x="4016" y="4819"/>
                    <a:pt x="4111" y="4750"/>
                  </a:cubicBezTo>
                  <a:cubicBezTo>
                    <a:pt x="4302" y="4612"/>
                    <a:pt x="4371" y="4370"/>
                    <a:pt x="4302" y="4146"/>
                  </a:cubicBezTo>
                  <a:lnTo>
                    <a:pt x="3956" y="3075"/>
                  </a:lnTo>
                  <a:lnTo>
                    <a:pt x="4871" y="2401"/>
                  </a:lnTo>
                  <a:cubicBezTo>
                    <a:pt x="5062" y="2262"/>
                    <a:pt x="5147" y="2039"/>
                    <a:pt x="5062" y="1813"/>
                  </a:cubicBezTo>
                  <a:cubicBezTo>
                    <a:pt x="4993" y="1590"/>
                    <a:pt x="4785" y="1433"/>
                    <a:pt x="4560" y="1433"/>
                  </a:cubicBezTo>
                  <a:lnTo>
                    <a:pt x="3420" y="1433"/>
                  </a:lnTo>
                  <a:lnTo>
                    <a:pt x="3075" y="362"/>
                  </a:lnTo>
                  <a:cubicBezTo>
                    <a:pt x="3006" y="139"/>
                    <a:pt x="2798" y="0"/>
                    <a:pt x="2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920925" y="3023538"/>
              <a:ext cx="114025" cy="38475"/>
            </a:xfrm>
            <a:custGeom>
              <a:rect b="b" l="l" r="r" t="t"/>
              <a:pathLst>
                <a:path extrusionOk="0" h="1539" w="4561">
                  <a:moveTo>
                    <a:pt x="4008" y="537"/>
                  </a:moveTo>
                  <a:lnTo>
                    <a:pt x="4008" y="1003"/>
                  </a:lnTo>
                  <a:lnTo>
                    <a:pt x="535" y="1003"/>
                  </a:lnTo>
                  <a:lnTo>
                    <a:pt x="535" y="537"/>
                  </a:lnTo>
                  <a:close/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28"/>
                  </a:lnTo>
                  <a:cubicBezTo>
                    <a:pt x="0" y="1401"/>
                    <a:pt x="138" y="1539"/>
                    <a:pt x="311" y="1539"/>
                  </a:cubicBezTo>
                  <a:lnTo>
                    <a:pt x="4249" y="1539"/>
                  </a:lnTo>
                  <a:cubicBezTo>
                    <a:pt x="4422" y="1539"/>
                    <a:pt x="4560" y="1401"/>
                    <a:pt x="4560" y="1228"/>
                  </a:cubicBezTo>
                  <a:lnTo>
                    <a:pt x="4560" y="312"/>
                  </a:lnTo>
                  <a:cubicBezTo>
                    <a:pt x="4560" y="139"/>
                    <a:pt x="4422" y="1"/>
                    <a:pt x="4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1046150" y="3023538"/>
              <a:ext cx="101475" cy="38475"/>
            </a:xfrm>
            <a:custGeom>
              <a:rect b="b" l="l" r="r" t="t"/>
              <a:pathLst>
                <a:path extrusionOk="0" h="1539" w="4059">
                  <a:moveTo>
                    <a:pt x="3506" y="537"/>
                  </a:moveTo>
                  <a:lnTo>
                    <a:pt x="3506" y="1003"/>
                  </a:lnTo>
                  <a:lnTo>
                    <a:pt x="553" y="1003"/>
                  </a:lnTo>
                  <a:lnTo>
                    <a:pt x="553" y="537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28"/>
                  </a:lnTo>
                  <a:cubicBezTo>
                    <a:pt x="0" y="1401"/>
                    <a:pt x="139" y="1539"/>
                    <a:pt x="311" y="1539"/>
                  </a:cubicBezTo>
                  <a:lnTo>
                    <a:pt x="3748" y="1539"/>
                  </a:lnTo>
                  <a:cubicBezTo>
                    <a:pt x="3921" y="1539"/>
                    <a:pt x="4059" y="1401"/>
                    <a:pt x="4059" y="1228"/>
                  </a:cubicBezTo>
                  <a:lnTo>
                    <a:pt x="4059" y="312"/>
                  </a:lnTo>
                  <a:cubicBezTo>
                    <a:pt x="4059" y="139"/>
                    <a:pt x="3921" y="1"/>
                    <a:pt x="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920925" y="3073638"/>
              <a:ext cx="364475" cy="38475"/>
            </a:xfrm>
            <a:custGeom>
              <a:rect b="b" l="l" r="r" t="t"/>
              <a:pathLst>
                <a:path extrusionOk="0" h="1539" w="14579">
                  <a:moveTo>
                    <a:pt x="277" y="0"/>
                  </a:moveTo>
                  <a:cubicBezTo>
                    <a:pt x="120" y="0"/>
                    <a:pt x="0" y="122"/>
                    <a:pt x="0" y="260"/>
                  </a:cubicBezTo>
                  <a:lnTo>
                    <a:pt x="0" y="1279"/>
                  </a:lnTo>
                  <a:cubicBezTo>
                    <a:pt x="0" y="1417"/>
                    <a:pt x="120" y="1538"/>
                    <a:pt x="277" y="1538"/>
                  </a:cubicBezTo>
                  <a:lnTo>
                    <a:pt x="1175" y="1538"/>
                  </a:lnTo>
                  <a:cubicBezTo>
                    <a:pt x="1330" y="1538"/>
                    <a:pt x="1451" y="1417"/>
                    <a:pt x="1451" y="1279"/>
                  </a:cubicBezTo>
                  <a:cubicBezTo>
                    <a:pt x="1451" y="1124"/>
                    <a:pt x="1330" y="1002"/>
                    <a:pt x="1175" y="1002"/>
                  </a:cubicBezTo>
                  <a:lnTo>
                    <a:pt x="535" y="1002"/>
                  </a:lnTo>
                  <a:lnTo>
                    <a:pt x="535" y="537"/>
                  </a:lnTo>
                  <a:lnTo>
                    <a:pt x="14026" y="537"/>
                  </a:lnTo>
                  <a:lnTo>
                    <a:pt x="14026" y="1002"/>
                  </a:lnTo>
                  <a:lnTo>
                    <a:pt x="2453" y="1002"/>
                  </a:lnTo>
                  <a:cubicBezTo>
                    <a:pt x="2297" y="1002"/>
                    <a:pt x="2177" y="1124"/>
                    <a:pt x="2177" y="1279"/>
                  </a:cubicBezTo>
                  <a:cubicBezTo>
                    <a:pt x="2177" y="1417"/>
                    <a:pt x="2297" y="1538"/>
                    <a:pt x="2453" y="1538"/>
                  </a:cubicBezTo>
                  <a:lnTo>
                    <a:pt x="14302" y="1538"/>
                  </a:lnTo>
                  <a:cubicBezTo>
                    <a:pt x="14457" y="1538"/>
                    <a:pt x="14578" y="1417"/>
                    <a:pt x="14578" y="1279"/>
                  </a:cubicBezTo>
                  <a:lnTo>
                    <a:pt x="14578" y="260"/>
                  </a:lnTo>
                  <a:cubicBezTo>
                    <a:pt x="14578" y="122"/>
                    <a:pt x="14457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870825" y="2785188"/>
              <a:ext cx="464675" cy="448700"/>
            </a:xfrm>
            <a:custGeom>
              <a:rect b="b" l="l" r="r" t="t"/>
              <a:pathLst>
                <a:path extrusionOk="0" h="17948" w="18587">
                  <a:moveTo>
                    <a:pt x="9293" y="0"/>
                  </a:moveTo>
                  <a:cubicBezTo>
                    <a:pt x="8948" y="0"/>
                    <a:pt x="8672" y="207"/>
                    <a:pt x="8568" y="536"/>
                  </a:cubicBezTo>
                  <a:lnTo>
                    <a:pt x="7912" y="2540"/>
                  </a:lnTo>
                  <a:cubicBezTo>
                    <a:pt x="7877" y="2644"/>
                    <a:pt x="7808" y="2695"/>
                    <a:pt x="7704" y="2695"/>
                  </a:cubicBezTo>
                  <a:lnTo>
                    <a:pt x="7532" y="2695"/>
                  </a:lnTo>
                  <a:cubicBezTo>
                    <a:pt x="7375" y="2695"/>
                    <a:pt x="7255" y="2816"/>
                    <a:pt x="7255" y="2971"/>
                  </a:cubicBezTo>
                  <a:cubicBezTo>
                    <a:pt x="7255" y="3109"/>
                    <a:pt x="7375" y="3247"/>
                    <a:pt x="7532" y="3247"/>
                  </a:cubicBezTo>
                  <a:lnTo>
                    <a:pt x="7704" y="3247"/>
                  </a:lnTo>
                  <a:cubicBezTo>
                    <a:pt x="8032" y="3247"/>
                    <a:pt x="8326" y="3024"/>
                    <a:pt x="8430" y="2713"/>
                  </a:cubicBezTo>
                  <a:lnTo>
                    <a:pt x="9086" y="709"/>
                  </a:lnTo>
                  <a:cubicBezTo>
                    <a:pt x="9121" y="571"/>
                    <a:pt x="9259" y="553"/>
                    <a:pt x="9293" y="553"/>
                  </a:cubicBezTo>
                  <a:cubicBezTo>
                    <a:pt x="9328" y="553"/>
                    <a:pt x="9448" y="571"/>
                    <a:pt x="9501" y="709"/>
                  </a:cubicBezTo>
                  <a:lnTo>
                    <a:pt x="10157" y="2713"/>
                  </a:lnTo>
                  <a:cubicBezTo>
                    <a:pt x="10261" y="3024"/>
                    <a:pt x="10537" y="3247"/>
                    <a:pt x="10882" y="3247"/>
                  </a:cubicBezTo>
                  <a:lnTo>
                    <a:pt x="12990" y="3247"/>
                  </a:lnTo>
                  <a:cubicBezTo>
                    <a:pt x="13128" y="3247"/>
                    <a:pt x="13179" y="3335"/>
                    <a:pt x="13197" y="3386"/>
                  </a:cubicBezTo>
                  <a:cubicBezTo>
                    <a:pt x="13214" y="3420"/>
                    <a:pt x="13232" y="3542"/>
                    <a:pt x="13110" y="3627"/>
                  </a:cubicBezTo>
                  <a:lnTo>
                    <a:pt x="11401" y="4871"/>
                  </a:lnTo>
                  <a:cubicBezTo>
                    <a:pt x="11141" y="5078"/>
                    <a:pt x="11021" y="5407"/>
                    <a:pt x="11124" y="5735"/>
                  </a:cubicBezTo>
                  <a:lnTo>
                    <a:pt x="11781" y="7738"/>
                  </a:lnTo>
                  <a:cubicBezTo>
                    <a:pt x="11832" y="7877"/>
                    <a:pt x="11728" y="7964"/>
                    <a:pt x="11712" y="7980"/>
                  </a:cubicBezTo>
                  <a:cubicBezTo>
                    <a:pt x="11690" y="7992"/>
                    <a:pt x="11640" y="8023"/>
                    <a:pt x="11577" y="8023"/>
                  </a:cubicBezTo>
                  <a:cubicBezTo>
                    <a:pt x="11539" y="8023"/>
                    <a:pt x="11497" y="8012"/>
                    <a:pt x="11452" y="7980"/>
                  </a:cubicBezTo>
                  <a:lnTo>
                    <a:pt x="9742" y="6737"/>
                  </a:lnTo>
                  <a:cubicBezTo>
                    <a:pt x="9604" y="6642"/>
                    <a:pt x="9444" y="6595"/>
                    <a:pt x="9287" y="6595"/>
                  </a:cubicBezTo>
                  <a:cubicBezTo>
                    <a:pt x="9129" y="6595"/>
                    <a:pt x="8973" y="6642"/>
                    <a:pt x="8844" y="6737"/>
                  </a:cubicBezTo>
                  <a:lnTo>
                    <a:pt x="7134" y="7980"/>
                  </a:lnTo>
                  <a:cubicBezTo>
                    <a:pt x="7089" y="8012"/>
                    <a:pt x="7047" y="8023"/>
                    <a:pt x="7010" y="8023"/>
                  </a:cubicBezTo>
                  <a:cubicBezTo>
                    <a:pt x="6946" y="8023"/>
                    <a:pt x="6897" y="7992"/>
                    <a:pt x="6875" y="7980"/>
                  </a:cubicBezTo>
                  <a:cubicBezTo>
                    <a:pt x="6841" y="7964"/>
                    <a:pt x="6754" y="7877"/>
                    <a:pt x="6806" y="7738"/>
                  </a:cubicBezTo>
                  <a:lnTo>
                    <a:pt x="7444" y="5735"/>
                  </a:lnTo>
                  <a:cubicBezTo>
                    <a:pt x="7548" y="5407"/>
                    <a:pt x="7444" y="5078"/>
                    <a:pt x="7168" y="4871"/>
                  </a:cubicBezTo>
                  <a:lnTo>
                    <a:pt x="5459" y="3627"/>
                  </a:lnTo>
                  <a:cubicBezTo>
                    <a:pt x="5337" y="3542"/>
                    <a:pt x="5372" y="3420"/>
                    <a:pt x="5390" y="3386"/>
                  </a:cubicBezTo>
                  <a:cubicBezTo>
                    <a:pt x="5406" y="3335"/>
                    <a:pt x="5459" y="3247"/>
                    <a:pt x="5597" y="3247"/>
                  </a:cubicBezTo>
                  <a:lnTo>
                    <a:pt x="6253" y="3247"/>
                  </a:lnTo>
                  <a:cubicBezTo>
                    <a:pt x="6408" y="3247"/>
                    <a:pt x="6530" y="3109"/>
                    <a:pt x="6530" y="2971"/>
                  </a:cubicBezTo>
                  <a:cubicBezTo>
                    <a:pt x="6530" y="2816"/>
                    <a:pt x="6408" y="2695"/>
                    <a:pt x="6253" y="2695"/>
                  </a:cubicBezTo>
                  <a:lnTo>
                    <a:pt x="5597" y="2695"/>
                  </a:lnTo>
                  <a:cubicBezTo>
                    <a:pt x="5337" y="2695"/>
                    <a:pt x="5095" y="2816"/>
                    <a:pt x="4957" y="3024"/>
                  </a:cubicBezTo>
                  <a:lnTo>
                    <a:pt x="346" y="3024"/>
                  </a:lnTo>
                  <a:cubicBezTo>
                    <a:pt x="155" y="3024"/>
                    <a:pt x="1" y="3178"/>
                    <a:pt x="1" y="3369"/>
                  </a:cubicBezTo>
                  <a:lnTo>
                    <a:pt x="1" y="14233"/>
                  </a:lnTo>
                  <a:cubicBezTo>
                    <a:pt x="1" y="14424"/>
                    <a:pt x="155" y="14578"/>
                    <a:pt x="346" y="14578"/>
                  </a:cubicBezTo>
                  <a:lnTo>
                    <a:pt x="6304" y="14578"/>
                  </a:lnTo>
                  <a:lnTo>
                    <a:pt x="9034" y="17826"/>
                  </a:lnTo>
                  <a:lnTo>
                    <a:pt x="9034" y="17844"/>
                  </a:lnTo>
                  <a:cubicBezTo>
                    <a:pt x="9103" y="17913"/>
                    <a:pt x="9194" y="17947"/>
                    <a:pt x="9284" y="17947"/>
                  </a:cubicBezTo>
                  <a:cubicBezTo>
                    <a:pt x="9375" y="17947"/>
                    <a:pt x="9466" y="17913"/>
                    <a:pt x="9535" y="17844"/>
                  </a:cubicBezTo>
                  <a:cubicBezTo>
                    <a:pt x="9552" y="17844"/>
                    <a:pt x="9552" y="17826"/>
                    <a:pt x="9552" y="17826"/>
                  </a:cubicBezTo>
                  <a:lnTo>
                    <a:pt x="12264" y="14578"/>
                  </a:lnTo>
                  <a:lnTo>
                    <a:pt x="18223" y="14578"/>
                  </a:lnTo>
                  <a:cubicBezTo>
                    <a:pt x="18430" y="14578"/>
                    <a:pt x="18586" y="14424"/>
                    <a:pt x="18586" y="14233"/>
                  </a:cubicBezTo>
                  <a:lnTo>
                    <a:pt x="18586" y="6737"/>
                  </a:lnTo>
                  <a:cubicBezTo>
                    <a:pt x="18586" y="6582"/>
                    <a:pt x="18465" y="6460"/>
                    <a:pt x="18310" y="6460"/>
                  </a:cubicBezTo>
                  <a:cubicBezTo>
                    <a:pt x="18154" y="6460"/>
                    <a:pt x="18033" y="6582"/>
                    <a:pt x="18033" y="6737"/>
                  </a:cubicBezTo>
                  <a:lnTo>
                    <a:pt x="18033" y="14026"/>
                  </a:lnTo>
                  <a:lnTo>
                    <a:pt x="12177" y="14026"/>
                  </a:lnTo>
                  <a:cubicBezTo>
                    <a:pt x="12092" y="14026"/>
                    <a:pt x="12004" y="14078"/>
                    <a:pt x="11935" y="14129"/>
                  </a:cubicBezTo>
                  <a:lnTo>
                    <a:pt x="11919" y="14147"/>
                  </a:lnTo>
                  <a:lnTo>
                    <a:pt x="9293" y="17291"/>
                  </a:lnTo>
                  <a:lnTo>
                    <a:pt x="6668" y="14147"/>
                  </a:lnTo>
                  <a:cubicBezTo>
                    <a:pt x="6668" y="14147"/>
                    <a:pt x="6650" y="14147"/>
                    <a:pt x="6650" y="14129"/>
                  </a:cubicBezTo>
                  <a:cubicBezTo>
                    <a:pt x="6581" y="14078"/>
                    <a:pt x="6495" y="14026"/>
                    <a:pt x="6408" y="14026"/>
                  </a:cubicBezTo>
                  <a:lnTo>
                    <a:pt x="535" y="14026"/>
                  </a:lnTo>
                  <a:lnTo>
                    <a:pt x="535" y="3558"/>
                  </a:lnTo>
                  <a:lnTo>
                    <a:pt x="4837" y="3558"/>
                  </a:lnTo>
                  <a:cubicBezTo>
                    <a:pt x="4872" y="3766"/>
                    <a:pt x="4975" y="3956"/>
                    <a:pt x="5148" y="4077"/>
                  </a:cubicBezTo>
                  <a:lnTo>
                    <a:pt x="6857" y="5320"/>
                  </a:lnTo>
                  <a:cubicBezTo>
                    <a:pt x="6926" y="5373"/>
                    <a:pt x="6961" y="5476"/>
                    <a:pt x="6926" y="5562"/>
                  </a:cubicBezTo>
                  <a:lnTo>
                    <a:pt x="6288" y="7566"/>
                  </a:lnTo>
                  <a:cubicBezTo>
                    <a:pt x="6184" y="7895"/>
                    <a:pt x="6288" y="8222"/>
                    <a:pt x="6564" y="8429"/>
                  </a:cubicBezTo>
                  <a:cubicBezTo>
                    <a:pt x="6693" y="8525"/>
                    <a:pt x="6849" y="8572"/>
                    <a:pt x="7004" y="8572"/>
                  </a:cubicBezTo>
                  <a:cubicBezTo>
                    <a:pt x="7160" y="8572"/>
                    <a:pt x="7315" y="8525"/>
                    <a:pt x="7444" y="8429"/>
                  </a:cubicBezTo>
                  <a:lnTo>
                    <a:pt x="9155" y="7186"/>
                  </a:lnTo>
                  <a:cubicBezTo>
                    <a:pt x="9198" y="7151"/>
                    <a:pt x="9245" y="7134"/>
                    <a:pt x="9291" y="7134"/>
                  </a:cubicBezTo>
                  <a:cubicBezTo>
                    <a:pt x="9336" y="7134"/>
                    <a:pt x="9379" y="7151"/>
                    <a:pt x="9414" y="7186"/>
                  </a:cubicBezTo>
                  <a:lnTo>
                    <a:pt x="11124" y="8429"/>
                  </a:lnTo>
                  <a:cubicBezTo>
                    <a:pt x="11262" y="8525"/>
                    <a:pt x="11418" y="8572"/>
                    <a:pt x="11573" y="8572"/>
                  </a:cubicBezTo>
                  <a:cubicBezTo>
                    <a:pt x="11729" y="8572"/>
                    <a:pt x="11884" y="8525"/>
                    <a:pt x="12022" y="8429"/>
                  </a:cubicBezTo>
                  <a:cubicBezTo>
                    <a:pt x="12299" y="8222"/>
                    <a:pt x="12402" y="7895"/>
                    <a:pt x="12299" y="7566"/>
                  </a:cubicBezTo>
                  <a:lnTo>
                    <a:pt x="11642" y="5562"/>
                  </a:lnTo>
                  <a:cubicBezTo>
                    <a:pt x="11624" y="5476"/>
                    <a:pt x="11659" y="5373"/>
                    <a:pt x="11728" y="5320"/>
                  </a:cubicBezTo>
                  <a:lnTo>
                    <a:pt x="13439" y="4077"/>
                  </a:lnTo>
                  <a:cubicBezTo>
                    <a:pt x="13612" y="3956"/>
                    <a:pt x="13715" y="3766"/>
                    <a:pt x="13750" y="3558"/>
                  </a:cubicBezTo>
                  <a:lnTo>
                    <a:pt x="18033" y="3558"/>
                  </a:lnTo>
                  <a:lnTo>
                    <a:pt x="18033" y="5476"/>
                  </a:lnTo>
                  <a:cubicBezTo>
                    <a:pt x="18033" y="5615"/>
                    <a:pt x="18154" y="5735"/>
                    <a:pt x="18310" y="5735"/>
                  </a:cubicBezTo>
                  <a:cubicBezTo>
                    <a:pt x="18465" y="5735"/>
                    <a:pt x="18586" y="5615"/>
                    <a:pt x="18586" y="5476"/>
                  </a:cubicBezTo>
                  <a:lnTo>
                    <a:pt x="18586" y="3369"/>
                  </a:lnTo>
                  <a:cubicBezTo>
                    <a:pt x="18586" y="3178"/>
                    <a:pt x="18430" y="3024"/>
                    <a:pt x="18223" y="3024"/>
                  </a:cubicBezTo>
                  <a:lnTo>
                    <a:pt x="13612" y="3024"/>
                  </a:lnTo>
                  <a:cubicBezTo>
                    <a:pt x="13473" y="2816"/>
                    <a:pt x="13248" y="2695"/>
                    <a:pt x="12990" y="2695"/>
                  </a:cubicBezTo>
                  <a:lnTo>
                    <a:pt x="10882" y="2695"/>
                  </a:lnTo>
                  <a:cubicBezTo>
                    <a:pt x="10779" y="2695"/>
                    <a:pt x="10692" y="2644"/>
                    <a:pt x="10675" y="2540"/>
                  </a:cubicBezTo>
                  <a:lnTo>
                    <a:pt x="10019" y="536"/>
                  </a:lnTo>
                  <a:cubicBezTo>
                    <a:pt x="9915" y="207"/>
                    <a:pt x="9621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41"/>
          <p:cNvGrpSpPr/>
          <p:nvPr/>
        </p:nvGrpSpPr>
        <p:grpSpPr>
          <a:xfrm>
            <a:off x="457213" y="3039913"/>
            <a:ext cx="464650" cy="456550"/>
            <a:chOff x="6194775" y="3489950"/>
            <a:chExt cx="464650" cy="456550"/>
          </a:xfrm>
        </p:grpSpPr>
        <p:sp>
          <p:nvSpPr>
            <p:cNvPr id="1468" name="Google Shape;1468;p41"/>
            <p:cNvSpPr/>
            <p:nvPr/>
          </p:nvSpPr>
          <p:spPr>
            <a:xfrm>
              <a:off x="6244850" y="3736200"/>
              <a:ext cx="113625" cy="38875"/>
            </a:xfrm>
            <a:custGeom>
              <a:rect b="b" l="l" r="r" t="t"/>
              <a:pathLst>
                <a:path extrusionOk="0" h="1555" w="4545">
                  <a:moveTo>
                    <a:pt x="4008" y="553"/>
                  </a:moveTo>
                  <a:lnTo>
                    <a:pt x="4008" y="1002"/>
                  </a:lnTo>
                  <a:lnTo>
                    <a:pt x="537" y="1002"/>
                  </a:lnTo>
                  <a:lnTo>
                    <a:pt x="537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4250" y="1555"/>
                  </a:lnTo>
                  <a:cubicBezTo>
                    <a:pt x="4406" y="1555"/>
                    <a:pt x="4544" y="1417"/>
                    <a:pt x="4544" y="1244"/>
                  </a:cubicBezTo>
                  <a:lnTo>
                    <a:pt x="4544" y="311"/>
                  </a:lnTo>
                  <a:cubicBezTo>
                    <a:pt x="4544" y="139"/>
                    <a:pt x="4406" y="0"/>
                    <a:pt x="4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6370075" y="3736200"/>
              <a:ext cx="101525" cy="38875"/>
            </a:xfrm>
            <a:custGeom>
              <a:rect b="b" l="l" r="r" t="t"/>
              <a:pathLst>
                <a:path extrusionOk="0" h="1555" w="4061">
                  <a:moveTo>
                    <a:pt x="3508" y="553"/>
                  </a:moveTo>
                  <a:lnTo>
                    <a:pt x="3508" y="1002"/>
                  </a:lnTo>
                  <a:lnTo>
                    <a:pt x="537" y="1002"/>
                  </a:lnTo>
                  <a:lnTo>
                    <a:pt x="537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750" y="1555"/>
                  </a:lnTo>
                  <a:cubicBezTo>
                    <a:pt x="3905" y="1555"/>
                    <a:pt x="4061" y="1417"/>
                    <a:pt x="4061" y="1244"/>
                  </a:cubicBezTo>
                  <a:lnTo>
                    <a:pt x="4061" y="311"/>
                  </a:lnTo>
                  <a:cubicBezTo>
                    <a:pt x="4061" y="139"/>
                    <a:pt x="3905" y="0"/>
                    <a:pt x="3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6244850" y="3786300"/>
              <a:ext cx="364500" cy="38875"/>
            </a:xfrm>
            <a:custGeom>
              <a:rect b="b" l="l" r="r" t="t"/>
              <a:pathLst>
                <a:path extrusionOk="0" h="1555" w="14580">
                  <a:moveTo>
                    <a:pt x="277" y="0"/>
                  </a:moveTo>
                  <a:cubicBezTo>
                    <a:pt x="122" y="0"/>
                    <a:pt x="1" y="120"/>
                    <a:pt x="1" y="276"/>
                  </a:cubicBezTo>
                  <a:lnTo>
                    <a:pt x="1" y="1278"/>
                  </a:lnTo>
                  <a:cubicBezTo>
                    <a:pt x="1" y="1433"/>
                    <a:pt x="122" y="1555"/>
                    <a:pt x="277" y="1555"/>
                  </a:cubicBezTo>
                  <a:lnTo>
                    <a:pt x="1003" y="1555"/>
                  </a:lnTo>
                  <a:cubicBezTo>
                    <a:pt x="1159" y="1555"/>
                    <a:pt x="1279" y="1433"/>
                    <a:pt x="1279" y="1278"/>
                  </a:cubicBezTo>
                  <a:cubicBezTo>
                    <a:pt x="1279" y="1122"/>
                    <a:pt x="1159" y="1002"/>
                    <a:pt x="1003" y="1002"/>
                  </a:cubicBezTo>
                  <a:lnTo>
                    <a:pt x="537" y="1002"/>
                  </a:lnTo>
                  <a:lnTo>
                    <a:pt x="537" y="553"/>
                  </a:lnTo>
                  <a:lnTo>
                    <a:pt x="14026" y="553"/>
                  </a:lnTo>
                  <a:lnTo>
                    <a:pt x="14026" y="1002"/>
                  </a:lnTo>
                  <a:lnTo>
                    <a:pt x="2281" y="1002"/>
                  </a:lnTo>
                  <a:cubicBezTo>
                    <a:pt x="2126" y="1002"/>
                    <a:pt x="2004" y="1122"/>
                    <a:pt x="2004" y="1278"/>
                  </a:cubicBezTo>
                  <a:cubicBezTo>
                    <a:pt x="2004" y="1433"/>
                    <a:pt x="2126" y="1555"/>
                    <a:pt x="2281" y="1555"/>
                  </a:cubicBezTo>
                  <a:lnTo>
                    <a:pt x="14303" y="1555"/>
                  </a:lnTo>
                  <a:cubicBezTo>
                    <a:pt x="14459" y="1555"/>
                    <a:pt x="14579" y="1433"/>
                    <a:pt x="14579" y="1278"/>
                  </a:cubicBezTo>
                  <a:lnTo>
                    <a:pt x="14579" y="276"/>
                  </a:lnTo>
                  <a:cubicBezTo>
                    <a:pt x="14579" y="120"/>
                    <a:pt x="14459" y="0"/>
                    <a:pt x="14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6194775" y="3489950"/>
              <a:ext cx="464650" cy="456550"/>
            </a:xfrm>
            <a:custGeom>
              <a:rect b="b" l="l" r="r" t="t"/>
              <a:pathLst>
                <a:path extrusionOk="0" h="18262" w="18586">
                  <a:moveTo>
                    <a:pt x="6875" y="1"/>
                  </a:moveTo>
                  <a:cubicBezTo>
                    <a:pt x="6793" y="1"/>
                    <a:pt x="6711" y="31"/>
                    <a:pt x="6651" y="91"/>
                  </a:cubicBezTo>
                  <a:lnTo>
                    <a:pt x="5113" y="1645"/>
                  </a:lnTo>
                  <a:cubicBezTo>
                    <a:pt x="4993" y="1767"/>
                    <a:pt x="4993" y="1974"/>
                    <a:pt x="5113" y="2094"/>
                  </a:cubicBezTo>
                  <a:lnTo>
                    <a:pt x="6357" y="3338"/>
                  </a:lnTo>
                  <a:lnTo>
                    <a:pt x="346" y="3338"/>
                  </a:lnTo>
                  <a:cubicBezTo>
                    <a:pt x="156" y="3338"/>
                    <a:pt x="0" y="3494"/>
                    <a:pt x="0" y="3701"/>
                  </a:cubicBezTo>
                  <a:lnTo>
                    <a:pt x="0" y="14549"/>
                  </a:lnTo>
                  <a:cubicBezTo>
                    <a:pt x="0" y="14738"/>
                    <a:pt x="156" y="14894"/>
                    <a:pt x="346" y="14894"/>
                  </a:cubicBezTo>
                  <a:lnTo>
                    <a:pt x="6305" y="14894"/>
                  </a:lnTo>
                  <a:lnTo>
                    <a:pt x="9017" y="18141"/>
                  </a:lnTo>
                  <a:lnTo>
                    <a:pt x="9034" y="18158"/>
                  </a:lnTo>
                  <a:cubicBezTo>
                    <a:pt x="9104" y="18227"/>
                    <a:pt x="9194" y="18262"/>
                    <a:pt x="9285" y="18262"/>
                  </a:cubicBezTo>
                  <a:cubicBezTo>
                    <a:pt x="9375" y="18262"/>
                    <a:pt x="9466" y="18227"/>
                    <a:pt x="9535" y="18158"/>
                  </a:cubicBezTo>
                  <a:cubicBezTo>
                    <a:pt x="9535" y="18158"/>
                    <a:pt x="9553" y="18158"/>
                    <a:pt x="9553" y="18141"/>
                  </a:cubicBezTo>
                  <a:lnTo>
                    <a:pt x="12264" y="14894"/>
                  </a:lnTo>
                  <a:lnTo>
                    <a:pt x="18224" y="14894"/>
                  </a:lnTo>
                  <a:cubicBezTo>
                    <a:pt x="18413" y="14894"/>
                    <a:pt x="18586" y="14738"/>
                    <a:pt x="18586" y="14549"/>
                  </a:cubicBezTo>
                  <a:lnTo>
                    <a:pt x="18586" y="3701"/>
                  </a:lnTo>
                  <a:cubicBezTo>
                    <a:pt x="18586" y="3494"/>
                    <a:pt x="18413" y="3338"/>
                    <a:pt x="18224" y="3338"/>
                  </a:cubicBezTo>
                  <a:lnTo>
                    <a:pt x="15805" y="3338"/>
                  </a:lnTo>
                  <a:cubicBezTo>
                    <a:pt x="15649" y="3338"/>
                    <a:pt x="15529" y="3460"/>
                    <a:pt x="15529" y="3614"/>
                  </a:cubicBezTo>
                  <a:cubicBezTo>
                    <a:pt x="15529" y="3770"/>
                    <a:pt x="15649" y="3891"/>
                    <a:pt x="15805" y="3891"/>
                  </a:cubicBezTo>
                  <a:lnTo>
                    <a:pt x="18033" y="3891"/>
                  </a:lnTo>
                  <a:lnTo>
                    <a:pt x="18033" y="14358"/>
                  </a:lnTo>
                  <a:lnTo>
                    <a:pt x="12178" y="14358"/>
                  </a:lnTo>
                  <a:cubicBezTo>
                    <a:pt x="12091" y="14358"/>
                    <a:pt x="11987" y="14393"/>
                    <a:pt x="11936" y="14462"/>
                  </a:cubicBezTo>
                  <a:cubicBezTo>
                    <a:pt x="11918" y="14462"/>
                    <a:pt x="11918" y="14462"/>
                    <a:pt x="11918" y="14480"/>
                  </a:cubicBezTo>
                  <a:lnTo>
                    <a:pt x="9293" y="17605"/>
                  </a:lnTo>
                  <a:lnTo>
                    <a:pt x="6667" y="14480"/>
                  </a:lnTo>
                  <a:cubicBezTo>
                    <a:pt x="6667" y="14462"/>
                    <a:pt x="6651" y="14462"/>
                    <a:pt x="6651" y="14462"/>
                  </a:cubicBezTo>
                  <a:cubicBezTo>
                    <a:pt x="6582" y="14393"/>
                    <a:pt x="6495" y="14358"/>
                    <a:pt x="6391" y="14358"/>
                  </a:cubicBezTo>
                  <a:lnTo>
                    <a:pt x="536" y="14358"/>
                  </a:lnTo>
                  <a:lnTo>
                    <a:pt x="536" y="3891"/>
                  </a:lnTo>
                  <a:lnTo>
                    <a:pt x="6909" y="3891"/>
                  </a:lnTo>
                  <a:lnTo>
                    <a:pt x="7289" y="4271"/>
                  </a:lnTo>
                  <a:lnTo>
                    <a:pt x="5113" y="6465"/>
                  </a:lnTo>
                  <a:cubicBezTo>
                    <a:pt x="4993" y="6585"/>
                    <a:pt x="4993" y="6793"/>
                    <a:pt x="5113" y="6914"/>
                  </a:cubicBezTo>
                  <a:lnTo>
                    <a:pt x="6651" y="8469"/>
                  </a:lnTo>
                  <a:cubicBezTo>
                    <a:pt x="6709" y="8527"/>
                    <a:pt x="6787" y="8557"/>
                    <a:pt x="6866" y="8557"/>
                  </a:cubicBezTo>
                  <a:cubicBezTo>
                    <a:pt x="6951" y="8557"/>
                    <a:pt x="7037" y="8522"/>
                    <a:pt x="7100" y="8451"/>
                  </a:cubicBezTo>
                  <a:lnTo>
                    <a:pt x="9293" y="6274"/>
                  </a:lnTo>
                  <a:lnTo>
                    <a:pt x="11487" y="8469"/>
                  </a:lnTo>
                  <a:cubicBezTo>
                    <a:pt x="11545" y="8527"/>
                    <a:pt x="11620" y="8557"/>
                    <a:pt x="11695" y="8557"/>
                  </a:cubicBezTo>
                  <a:cubicBezTo>
                    <a:pt x="11775" y="8557"/>
                    <a:pt x="11856" y="8522"/>
                    <a:pt x="11918" y="8451"/>
                  </a:cubicBezTo>
                  <a:lnTo>
                    <a:pt x="13473" y="6914"/>
                  </a:lnTo>
                  <a:cubicBezTo>
                    <a:pt x="13595" y="6793"/>
                    <a:pt x="13595" y="6585"/>
                    <a:pt x="13473" y="6465"/>
                  </a:cubicBezTo>
                  <a:lnTo>
                    <a:pt x="11280" y="4271"/>
                  </a:lnTo>
                  <a:lnTo>
                    <a:pt x="11677" y="3891"/>
                  </a:lnTo>
                  <a:lnTo>
                    <a:pt x="14527" y="3891"/>
                  </a:lnTo>
                  <a:cubicBezTo>
                    <a:pt x="14682" y="3891"/>
                    <a:pt x="14804" y="3770"/>
                    <a:pt x="14804" y="3614"/>
                  </a:cubicBezTo>
                  <a:cubicBezTo>
                    <a:pt x="14804" y="3460"/>
                    <a:pt x="14682" y="3338"/>
                    <a:pt x="14527" y="3338"/>
                  </a:cubicBezTo>
                  <a:lnTo>
                    <a:pt x="12213" y="3338"/>
                  </a:lnTo>
                  <a:lnTo>
                    <a:pt x="13473" y="2094"/>
                  </a:lnTo>
                  <a:cubicBezTo>
                    <a:pt x="13595" y="1974"/>
                    <a:pt x="13595" y="1767"/>
                    <a:pt x="13473" y="1645"/>
                  </a:cubicBezTo>
                  <a:lnTo>
                    <a:pt x="11918" y="91"/>
                  </a:lnTo>
                  <a:cubicBezTo>
                    <a:pt x="11858" y="31"/>
                    <a:pt x="11781" y="1"/>
                    <a:pt x="11703" y="1"/>
                  </a:cubicBezTo>
                  <a:cubicBezTo>
                    <a:pt x="11625" y="1"/>
                    <a:pt x="11547" y="31"/>
                    <a:pt x="11487" y="91"/>
                  </a:cubicBezTo>
                  <a:lnTo>
                    <a:pt x="9293" y="2285"/>
                  </a:lnTo>
                  <a:lnTo>
                    <a:pt x="8965" y="1956"/>
                  </a:lnTo>
                  <a:cubicBezTo>
                    <a:pt x="8914" y="1904"/>
                    <a:pt x="8844" y="1878"/>
                    <a:pt x="8775" y="1878"/>
                  </a:cubicBezTo>
                  <a:cubicBezTo>
                    <a:pt x="8706" y="1878"/>
                    <a:pt x="8637" y="1904"/>
                    <a:pt x="8585" y="1956"/>
                  </a:cubicBezTo>
                  <a:cubicBezTo>
                    <a:pt x="8482" y="2078"/>
                    <a:pt x="8482" y="2232"/>
                    <a:pt x="8585" y="2354"/>
                  </a:cubicBezTo>
                  <a:lnTo>
                    <a:pt x="9069" y="2838"/>
                  </a:lnTo>
                  <a:cubicBezTo>
                    <a:pt x="9129" y="2898"/>
                    <a:pt x="9207" y="2928"/>
                    <a:pt x="9285" y="2928"/>
                  </a:cubicBezTo>
                  <a:cubicBezTo>
                    <a:pt x="9362" y="2928"/>
                    <a:pt x="9440" y="2898"/>
                    <a:pt x="9500" y="2838"/>
                  </a:cubicBezTo>
                  <a:lnTo>
                    <a:pt x="11695" y="643"/>
                  </a:lnTo>
                  <a:lnTo>
                    <a:pt x="12920" y="1870"/>
                  </a:lnTo>
                  <a:lnTo>
                    <a:pt x="10727" y="4063"/>
                  </a:lnTo>
                  <a:cubicBezTo>
                    <a:pt x="10606" y="4185"/>
                    <a:pt x="10606" y="4374"/>
                    <a:pt x="10727" y="4496"/>
                  </a:cubicBezTo>
                  <a:lnTo>
                    <a:pt x="12920" y="6689"/>
                  </a:lnTo>
                  <a:lnTo>
                    <a:pt x="11695" y="7916"/>
                  </a:lnTo>
                  <a:lnTo>
                    <a:pt x="9500" y="5722"/>
                  </a:lnTo>
                  <a:cubicBezTo>
                    <a:pt x="9440" y="5661"/>
                    <a:pt x="9362" y="5631"/>
                    <a:pt x="9285" y="5631"/>
                  </a:cubicBezTo>
                  <a:cubicBezTo>
                    <a:pt x="9207" y="5631"/>
                    <a:pt x="9129" y="5661"/>
                    <a:pt x="9069" y="5722"/>
                  </a:cubicBezTo>
                  <a:lnTo>
                    <a:pt x="6875" y="7916"/>
                  </a:lnTo>
                  <a:lnTo>
                    <a:pt x="5649" y="6689"/>
                  </a:lnTo>
                  <a:lnTo>
                    <a:pt x="7842" y="4496"/>
                  </a:lnTo>
                  <a:cubicBezTo>
                    <a:pt x="7964" y="4374"/>
                    <a:pt x="7964" y="4185"/>
                    <a:pt x="7842" y="4063"/>
                  </a:cubicBezTo>
                  <a:cubicBezTo>
                    <a:pt x="7618" y="3822"/>
                    <a:pt x="5891" y="2094"/>
                    <a:pt x="5649" y="1870"/>
                  </a:cubicBezTo>
                  <a:lnTo>
                    <a:pt x="6875" y="643"/>
                  </a:lnTo>
                  <a:lnTo>
                    <a:pt x="7635" y="1403"/>
                  </a:lnTo>
                  <a:cubicBezTo>
                    <a:pt x="7696" y="1464"/>
                    <a:pt x="7769" y="1495"/>
                    <a:pt x="7840" y="1495"/>
                  </a:cubicBezTo>
                  <a:cubicBezTo>
                    <a:pt x="7912" y="1495"/>
                    <a:pt x="7981" y="1464"/>
                    <a:pt x="8033" y="1403"/>
                  </a:cubicBezTo>
                  <a:cubicBezTo>
                    <a:pt x="8136" y="1300"/>
                    <a:pt x="8136" y="1127"/>
                    <a:pt x="8033" y="1023"/>
                  </a:cubicBezTo>
                  <a:lnTo>
                    <a:pt x="7100" y="91"/>
                  </a:lnTo>
                  <a:cubicBezTo>
                    <a:pt x="7039" y="31"/>
                    <a:pt x="6957" y="1"/>
                    <a:pt x="6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2" name="Google Shape;1472;p41"/>
          <p:cNvSpPr txBox="1"/>
          <p:nvPr/>
        </p:nvSpPr>
        <p:spPr>
          <a:xfrm rot="-5400000">
            <a:off x="99300" y="2137589"/>
            <a:ext cx="1180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 client</a:t>
            </a: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3" name="Google Shape;1473;p41"/>
          <p:cNvSpPr/>
          <p:nvPr/>
        </p:nvSpPr>
        <p:spPr>
          <a:xfrm>
            <a:off x="1019900" y="3621000"/>
            <a:ext cx="1544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Sensibilisation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4" name="Google Shape;1474;p41"/>
          <p:cNvSpPr/>
          <p:nvPr/>
        </p:nvSpPr>
        <p:spPr>
          <a:xfrm>
            <a:off x="2550412" y="3621000"/>
            <a:ext cx="1544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Considération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5" name="Google Shape;1475;p41"/>
          <p:cNvSpPr/>
          <p:nvPr/>
        </p:nvSpPr>
        <p:spPr>
          <a:xfrm>
            <a:off x="4080924" y="3621000"/>
            <a:ext cx="1544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Acquisition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6" name="Google Shape;1476;p41"/>
          <p:cNvSpPr/>
          <p:nvPr/>
        </p:nvSpPr>
        <p:spPr>
          <a:xfrm>
            <a:off x="5611436" y="3621000"/>
            <a:ext cx="1544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Service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7" name="Google Shape;1477;p41"/>
          <p:cNvSpPr/>
          <p:nvPr/>
        </p:nvSpPr>
        <p:spPr>
          <a:xfrm>
            <a:off x="7141948" y="3621000"/>
            <a:ext cx="1544700" cy="437100"/>
          </a:xfrm>
          <a:prstGeom prst="chevron">
            <a:avLst>
              <a:gd fmla="val 3065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Fidélité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8" name="Google Shape;1478;p41"/>
          <p:cNvSpPr txBox="1"/>
          <p:nvPr/>
        </p:nvSpPr>
        <p:spPr>
          <a:xfrm>
            <a:off x="1088750" y="4058100"/>
            <a:ext cx="140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Besoins/activités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9" name="Google Shape;1479;p41"/>
          <p:cNvSpPr txBox="1"/>
          <p:nvPr/>
        </p:nvSpPr>
        <p:spPr>
          <a:xfrm>
            <a:off x="2619262" y="4058100"/>
            <a:ext cx="140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Besoins/activités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0" name="Google Shape;1480;p41"/>
          <p:cNvSpPr txBox="1"/>
          <p:nvPr/>
        </p:nvSpPr>
        <p:spPr>
          <a:xfrm>
            <a:off x="4149774" y="4058100"/>
            <a:ext cx="140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Besoins/activités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1" name="Google Shape;1481;p41"/>
          <p:cNvSpPr txBox="1"/>
          <p:nvPr/>
        </p:nvSpPr>
        <p:spPr>
          <a:xfrm>
            <a:off x="5680286" y="4058100"/>
            <a:ext cx="140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Besoins/activités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2" name="Google Shape;1482;p41"/>
          <p:cNvSpPr txBox="1"/>
          <p:nvPr/>
        </p:nvSpPr>
        <p:spPr>
          <a:xfrm>
            <a:off x="7210798" y="4058100"/>
            <a:ext cx="140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Besoins/activités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3" name="Google Shape;1483;p41"/>
          <p:cNvSpPr txBox="1"/>
          <p:nvPr/>
        </p:nvSpPr>
        <p:spPr>
          <a:xfrm>
            <a:off x="1235600" y="43668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41"/>
          <p:cNvSpPr txBox="1"/>
          <p:nvPr/>
        </p:nvSpPr>
        <p:spPr>
          <a:xfrm>
            <a:off x="2766112" y="43668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41"/>
          <p:cNvSpPr txBox="1"/>
          <p:nvPr/>
        </p:nvSpPr>
        <p:spPr>
          <a:xfrm>
            <a:off x="4296624" y="43668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41"/>
          <p:cNvSpPr txBox="1"/>
          <p:nvPr/>
        </p:nvSpPr>
        <p:spPr>
          <a:xfrm>
            <a:off x="5827136" y="43668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Saturne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7" name="Google Shape;1487;p41"/>
          <p:cNvSpPr txBox="1"/>
          <p:nvPr/>
        </p:nvSpPr>
        <p:spPr>
          <a:xfrm>
            <a:off x="7357648" y="43668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41"/>
          <p:cNvSpPr/>
          <p:nvPr/>
        </p:nvSpPr>
        <p:spPr>
          <a:xfrm>
            <a:off x="1083600" y="1347125"/>
            <a:ext cx="392100" cy="3921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9" name="Google Shape;1489;p41"/>
          <p:cNvSpPr/>
          <p:nvPr/>
        </p:nvSpPr>
        <p:spPr>
          <a:xfrm>
            <a:off x="2547806" y="1880525"/>
            <a:ext cx="392100" cy="3921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90" name="Google Shape;1490;p41"/>
          <p:cNvSpPr/>
          <p:nvPr/>
        </p:nvSpPr>
        <p:spPr>
          <a:xfrm>
            <a:off x="4012013" y="1347125"/>
            <a:ext cx="392100" cy="392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91" name="Google Shape;1491;p41"/>
          <p:cNvSpPr/>
          <p:nvPr/>
        </p:nvSpPr>
        <p:spPr>
          <a:xfrm>
            <a:off x="5476219" y="1880525"/>
            <a:ext cx="392100" cy="392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92" name="Google Shape;1492;p41"/>
          <p:cNvSpPr/>
          <p:nvPr/>
        </p:nvSpPr>
        <p:spPr>
          <a:xfrm>
            <a:off x="6940425" y="1347125"/>
            <a:ext cx="392100" cy="392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93" name="Google Shape;1493;p41"/>
          <p:cNvSpPr txBox="1"/>
          <p:nvPr/>
        </p:nvSpPr>
        <p:spPr>
          <a:xfrm>
            <a:off x="5969740" y="1721975"/>
            <a:ext cx="1113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41"/>
          <p:cNvSpPr txBox="1"/>
          <p:nvPr/>
        </p:nvSpPr>
        <p:spPr>
          <a:xfrm>
            <a:off x="3091780" y="1721975"/>
            <a:ext cx="1113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la planète la plus petite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41"/>
          <p:cNvSpPr txBox="1"/>
          <p:nvPr/>
        </p:nvSpPr>
        <p:spPr>
          <a:xfrm>
            <a:off x="4530760" y="1188575"/>
            <a:ext cx="1113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Vénus possède un nom beau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41"/>
          <p:cNvSpPr txBox="1"/>
          <p:nvPr/>
        </p:nvSpPr>
        <p:spPr>
          <a:xfrm>
            <a:off x="1555000" y="1188575"/>
            <a:ext cx="1211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est une planète qui est très grande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41"/>
          <p:cNvSpPr txBox="1"/>
          <p:nvPr/>
        </p:nvSpPr>
        <p:spPr>
          <a:xfrm>
            <a:off x="7408720" y="1188575"/>
            <a:ext cx="11133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Saturne est une géante gazeuse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41"/>
          <p:cNvSpPr/>
          <p:nvPr/>
        </p:nvSpPr>
        <p:spPr>
          <a:xfrm>
            <a:off x="1192800" y="2232500"/>
            <a:ext cx="173700" cy="173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1"/>
          <p:cNvSpPr/>
          <p:nvPr/>
        </p:nvSpPr>
        <p:spPr>
          <a:xfrm>
            <a:off x="2657006" y="2954675"/>
            <a:ext cx="173700" cy="173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4121213" y="3164438"/>
            <a:ext cx="173700" cy="1737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5585419" y="2536538"/>
            <a:ext cx="173700" cy="173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1"/>
          <p:cNvSpPr/>
          <p:nvPr/>
        </p:nvSpPr>
        <p:spPr>
          <a:xfrm>
            <a:off x="7049625" y="2990738"/>
            <a:ext cx="173700" cy="173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8" name="Google Shape;1498;p41"/>
          <p:cNvCxnSpPr>
            <a:stCxn id="1488" idx="4"/>
            <a:endCxn id="1450" idx="0"/>
          </p:cNvCxnSpPr>
          <p:nvPr/>
        </p:nvCxnSpPr>
        <p:spPr>
          <a:xfrm>
            <a:off x="1279650" y="1739225"/>
            <a:ext cx="0" cy="493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41"/>
          <p:cNvCxnSpPr>
            <a:stCxn id="1489" idx="4"/>
            <a:endCxn id="1451" idx="0"/>
          </p:cNvCxnSpPr>
          <p:nvPr/>
        </p:nvCxnSpPr>
        <p:spPr>
          <a:xfrm>
            <a:off x="2743856" y="2272625"/>
            <a:ext cx="0" cy="6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41"/>
          <p:cNvCxnSpPr>
            <a:stCxn id="1490" idx="4"/>
            <a:endCxn id="1453" idx="0"/>
          </p:cNvCxnSpPr>
          <p:nvPr/>
        </p:nvCxnSpPr>
        <p:spPr>
          <a:xfrm>
            <a:off x="4208063" y="1739225"/>
            <a:ext cx="0" cy="1425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41"/>
          <p:cNvCxnSpPr>
            <a:stCxn id="1491" idx="4"/>
            <a:endCxn id="1455" idx="0"/>
          </p:cNvCxnSpPr>
          <p:nvPr/>
        </p:nvCxnSpPr>
        <p:spPr>
          <a:xfrm>
            <a:off x="5672269" y="2272625"/>
            <a:ext cx="0" cy="2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41"/>
          <p:cNvCxnSpPr>
            <a:endCxn id="1457" idx="0"/>
          </p:cNvCxnSpPr>
          <p:nvPr/>
        </p:nvCxnSpPr>
        <p:spPr>
          <a:xfrm>
            <a:off x="7136475" y="1739138"/>
            <a:ext cx="0" cy="1251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41"/>
          <p:cNvCxnSpPr/>
          <p:nvPr/>
        </p:nvCxnSpPr>
        <p:spPr>
          <a:xfrm>
            <a:off x="1017725" y="1187975"/>
            <a:ext cx="0" cy="2299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509" name="Google Shape;1509;p42"/>
          <p:cNvSpPr txBox="1"/>
          <p:nvPr/>
        </p:nvSpPr>
        <p:spPr>
          <a:xfrm rot="-5400000">
            <a:off x="298650" y="1309216"/>
            <a:ext cx="709200" cy="39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Étapes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0" name="Google Shape;1510;p42"/>
          <p:cNvSpPr txBox="1"/>
          <p:nvPr/>
        </p:nvSpPr>
        <p:spPr>
          <a:xfrm rot="-5400000">
            <a:off x="190050" y="2185369"/>
            <a:ext cx="926400" cy="39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Émotions 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1" name="Google Shape;1511;p42"/>
          <p:cNvSpPr txBox="1"/>
          <p:nvPr/>
        </p:nvSpPr>
        <p:spPr>
          <a:xfrm rot="-5400000">
            <a:off x="273600" y="3086572"/>
            <a:ext cx="759300" cy="39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Actions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2" name="Google Shape;1512;p42"/>
          <p:cNvSpPr txBox="1"/>
          <p:nvPr/>
        </p:nvSpPr>
        <p:spPr>
          <a:xfrm rot="-5400000">
            <a:off x="148500" y="4029325"/>
            <a:ext cx="1009500" cy="39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Opportunités</a:t>
            </a:r>
            <a:endParaRPr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3" name="Google Shape;1513;p42"/>
          <p:cNvSpPr txBox="1"/>
          <p:nvPr/>
        </p:nvSpPr>
        <p:spPr>
          <a:xfrm>
            <a:off x="1045688" y="1150682"/>
            <a:ext cx="1113300" cy="709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01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4" name="Google Shape;1514;p42"/>
          <p:cNvSpPr txBox="1"/>
          <p:nvPr/>
        </p:nvSpPr>
        <p:spPr>
          <a:xfrm>
            <a:off x="2350217" y="1150682"/>
            <a:ext cx="1113300" cy="709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02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5" name="Google Shape;1515;p42"/>
          <p:cNvSpPr txBox="1"/>
          <p:nvPr/>
        </p:nvSpPr>
        <p:spPr>
          <a:xfrm>
            <a:off x="3654753" y="1150682"/>
            <a:ext cx="1113300" cy="709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03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6" name="Google Shape;1516;p42"/>
          <p:cNvSpPr txBox="1"/>
          <p:nvPr/>
        </p:nvSpPr>
        <p:spPr>
          <a:xfrm>
            <a:off x="4961003" y="1150682"/>
            <a:ext cx="1113300" cy="70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04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7" name="Google Shape;1517;p42"/>
          <p:cNvSpPr txBox="1"/>
          <p:nvPr/>
        </p:nvSpPr>
        <p:spPr>
          <a:xfrm>
            <a:off x="6267245" y="1150682"/>
            <a:ext cx="1113300" cy="7092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05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8" name="Google Shape;1518;p42"/>
          <p:cNvSpPr txBox="1"/>
          <p:nvPr/>
        </p:nvSpPr>
        <p:spPr>
          <a:xfrm>
            <a:off x="7573501" y="1150682"/>
            <a:ext cx="1113300" cy="70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06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9" name="Google Shape;1519;p42"/>
          <p:cNvSpPr/>
          <p:nvPr/>
        </p:nvSpPr>
        <p:spPr>
          <a:xfrm>
            <a:off x="1077250" y="2068700"/>
            <a:ext cx="7630075" cy="363325"/>
          </a:xfrm>
          <a:custGeom>
            <a:rect b="b" l="l" r="r" t="t"/>
            <a:pathLst>
              <a:path extrusionOk="0" h="14533" w="305203">
                <a:moveTo>
                  <a:pt x="0" y="6502"/>
                </a:moveTo>
                <a:lnTo>
                  <a:pt x="18741" y="14533"/>
                </a:lnTo>
                <a:lnTo>
                  <a:pt x="73050" y="3060"/>
                </a:lnTo>
                <a:lnTo>
                  <a:pt x="127742" y="11856"/>
                </a:lnTo>
                <a:lnTo>
                  <a:pt x="178609" y="6884"/>
                </a:lnTo>
                <a:lnTo>
                  <a:pt x="231771" y="10326"/>
                </a:lnTo>
                <a:lnTo>
                  <a:pt x="283403" y="0"/>
                </a:lnTo>
                <a:lnTo>
                  <a:pt x="305203" y="6502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0" name="Google Shape;1520;p42"/>
          <p:cNvSpPr/>
          <p:nvPr/>
        </p:nvSpPr>
        <p:spPr>
          <a:xfrm>
            <a:off x="1530638" y="2345975"/>
            <a:ext cx="143400" cy="14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2"/>
          <p:cNvSpPr/>
          <p:nvPr/>
        </p:nvSpPr>
        <p:spPr>
          <a:xfrm>
            <a:off x="2835167" y="2068700"/>
            <a:ext cx="143400" cy="14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2"/>
          <p:cNvSpPr/>
          <p:nvPr/>
        </p:nvSpPr>
        <p:spPr>
          <a:xfrm>
            <a:off x="4139703" y="2288625"/>
            <a:ext cx="143400" cy="14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2"/>
          <p:cNvSpPr/>
          <p:nvPr/>
        </p:nvSpPr>
        <p:spPr>
          <a:xfrm>
            <a:off x="5445953" y="2178663"/>
            <a:ext cx="143400" cy="14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2"/>
          <p:cNvSpPr/>
          <p:nvPr/>
        </p:nvSpPr>
        <p:spPr>
          <a:xfrm>
            <a:off x="6752195" y="2250363"/>
            <a:ext cx="143400" cy="14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2"/>
          <p:cNvSpPr/>
          <p:nvPr/>
        </p:nvSpPr>
        <p:spPr>
          <a:xfrm>
            <a:off x="8058451" y="1994413"/>
            <a:ext cx="143400" cy="14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2"/>
          <p:cNvSpPr txBox="1"/>
          <p:nvPr/>
        </p:nvSpPr>
        <p:spPr>
          <a:xfrm>
            <a:off x="1045688" y="24557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Mercure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42"/>
          <p:cNvSpPr txBox="1"/>
          <p:nvPr/>
        </p:nvSpPr>
        <p:spPr>
          <a:xfrm>
            <a:off x="2350217" y="24557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Vénus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42"/>
          <p:cNvSpPr txBox="1"/>
          <p:nvPr/>
        </p:nvSpPr>
        <p:spPr>
          <a:xfrm>
            <a:off x="3654753" y="24557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42"/>
          <p:cNvSpPr txBox="1"/>
          <p:nvPr/>
        </p:nvSpPr>
        <p:spPr>
          <a:xfrm>
            <a:off x="4961003" y="24557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42"/>
          <p:cNvSpPr txBox="1"/>
          <p:nvPr/>
        </p:nvSpPr>
        <p:spPr>
          <a:xfrm>
            <a:off x="6267245" y="24557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Saturne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42"/>
          <p:cNvSpPr txBox="1"/>
          <p:nvPr/>
        </p:nvSpPr>
        <p:spPr>
          <a:xfrm>
            <a:off x="7573501" y="2455713"/>
            <a:ext cx="111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2" name="Google Shape;1532;p42"/>
          <p:cNvCxnSpPr/>
          <p:nvPr/>
        </p:nvCxnSpPr>
        <p:spPr>
          <a:xfrm>
            <a:off x="972075" y="2881200"/>
            <a:ext cx="7744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42"/>
          <p:cNvCxnSpPr/>
          <p:nvPr/>
        </p:nvCxnSpPr>
        <p:spPr>
          <a:xfrm>
            <a:off x="972075" y="3693950"/>
            <a:ext cx="7744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534" name="Google Shape;1534;p42"/>
          <p:cNvGraphicFramePr/>
          <p:nvPr/>
        </p:nvGraphicFramePr>
        <p:xfrm>
          <a:off x="1045700" y="288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196575"/>
                <a:gridCol w="1320775"/>
                <a:gridCol w="1313500"/>
                <a:gridCol w="1276950"/>
                <a:gridCol w="1276950"/>
                <a:gridCol w="1276950"/>
              </a:tblGrid>
              <a:tr h="84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est une planète très grande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une planète très petite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 est une planète avec un nom beau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 endroit très froid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est géante gazeuse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très éloignée de la Terre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70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p43"/>
          <p:cNvGrpSpPr/>
          <p:nvPr/>
        </p:nvGrpSpPr>
        <p:grpSpPr>
          <a:xfrm>
            <a:off x="2986200" y="1525425"/>
            <a:ext cx="3171600" cy="3171600"/>
            <a:chOff x="3139000" y="1525425"/>
            <a:chExt cx="3171600" cy="3171600"/>
          </a:xfrm>
        </p:grpSpPr>
        <p:sp>
          <p:nvSpPr>
            <p:cNvPr id="1540" name="Google Shape;1540;p43"/>
            <p:cNvSpPr/>
            <p:nvPr/>
          </p:nvSpPr>
          <p:spPr>
            <a:xfrm>
              <a:off x="3139000" y="1525425"/>
              <a:ext cx="3171600" cy="3171600"/>
            </a:xfrm>
            <a:prstGeom prst="arc">
              <a:avLst>
                <a:gd fmla="val 16200000" name="adj1"/>
                <a:gd fmla="val 14429030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3363975" y="1761300"/>
              <a:ext cx="2700000" cy="2700000"/>
            </a:xfrm>
            <a:prstGeom prst="blockArc">
              <a:avLst>
                <a:gd fmla="val 16175180" name="adj1"/>
                <a:gd fmla="val 18982365" name="adj2"/>
                <a:gd fmla="val 13160" name="adj3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3363900" y="1761225"/>
              <a:ext cx="2700000" cy="2700000"/>
            </a:xfrm>
            <a:prstGeom prst="blockArc">
              <a:avLst>
                <a:gd fmla="val 18977193" name="adj1"/>
                <a:gd fmla="val 21574742" name="adj2"/>
                <a:gd fmla="val 12948" name="adj3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3363900" y="1761225"/>
              <a:ext cx="2700000" cy="2700000"/>
            </a:xfrm>
            <a:prstGeom prst="blockArc">
              <a:avLst>
                <a:gd fmla="val 21559358" name="adj1"/>
                <a:gd fmla="val 2645722" name="adj2"/>
                <a:gd fmla="val 13092" name="adj3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3367175" y="1761225"/>
              <a:ext cx="2700000" cy="2700000"/>
            </a:xfrm>
            <a:prstGeom prst="blockArc">
              <a:avLst>
                <a:gd fmla="val 2658722" name="adj1"/>
                <a:gd fmla="val 5450804" name="adj2"/>
                <a:gd fmla="val 13283" name="adj3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3374800" y="1761225"/>
              <a:ext cx="2700000" cy="2700000"/>
            </a:xfrm>
            <a:prstGeom prst="blockArc">
              <a:avLst>
                <a:gd fmla="val 5478881" name="adj1"/>
                <a:gd fmla="val 8265299" name="adj2"/>
                <a:gd fmla="val 13167" name="adj3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3378900" y="1768175"/>
              <a:ext cx="2700000" cy="2700000"/>
            </a:xfrm>
            <a:prstGeom prst="blockArc">
              <a:avLst>
                <a:gd fmla="val 8287499" name="adj1"/>
                <a:gd fmla="val 10798963" name="adj2"/>
                <a:gd fmla="val 13173" name="adj3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3378900" y="1768175"/>
              <a:ext cx="2700000" cy="2700000"/>
            </a:xfrm>
            <a:prstGeom prst="blockArc">
              <a:avLst>
                <a:gd fmla="val 10799248" name="adj1"/>
                <a:gd fmla="val 13348737" name="adj2"/>
                <a:gd fmla="val 13264" name="adj3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8" name="Google Shape;1548;p43"/>
            <p:cNvGrpSpPr/>
            <p:nvPr/>
          </p:nvGrpSpPr>
          <p:grpSpPr>
            <a:xfrm>
              <a:off x="4102594" y="2518448"/>
              <a:ext cx="1396807" cy="1376990"/>
              <a:chOff x="4102594" y="2518448"/>
              <a:chExt cx="1396807" cy="1376990"/>
            </a:xfrm>
          </p:grpSpPr>
          <p:cxnSp>
            <p:nvCxnSpPr>
              <p:cNvPr id="1549" name="Google Shape;1549;p43"/>
              <p:cNvCxnSpPr/>
              <p:nvPr/>
            </p:nvCxnSpPr>
            <p:spPr>
              <a:xfrm>
                <a:off x="4709474" y="3083038"/>
                <a:ext cx="0" cy="81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43"/>
              <p:cNvCxnSpPr/>
              <p:nvPr/>
            </p:nvCxnSpPr>
            <p:spPr>
              <a:xfrm rot="10800000">
                <a:off x="4709500" y="3083038"/>
                <a:ext cx="789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43"/>
              <p:cNvCxnSpPr/>
              <p:nvPr/>
            </p:nvCxnSpPr>
            <p:spPr>
              <a:xfrm rot="10800000">
                <a:off x="4102594" y="2518448"/>
                <a:ext cx="606900" cy="564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52" name="Google Shape;1552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1553" name="Google Shape;1553;p43"/>
          <p:cNvSpPr txBox="1"/>
          <p:nvPr/>
        </p:nvSpPr>
        <p:spPr>
          <a:xfrm>
            <a:off x="3580375" y="3013275"/>
            <a:ext cx="976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Après</a:t>
            </a:r>
            <a:endParaRPr sz="1600"/>
          </a:p>
        </p:txBody>
      </p:sp>
      <p:sp>
        <p:nvSpPr>
          <p:cNvPr id="1554" name="Google Shape;1554;p43"/>
          <p:cNvSpPr txBox="1"/>
          <p:nvPr/>
        </p:nvSpPr>
        <p:spPr>
          <a:xfrm>
            <a:off x="4494713" y="2478825"/>
            <a:ext cx="976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Avant</a:t>
            </a:r>
            <a:endParaRPr sz="1600"/>
          </a:p>
        </p:txBody>
      </p:sp>
      <p:sp>
        <p:nvSpPr>
          <p:cNvPr id="1555" name="Google Shape;1555;p43"/>
          <p:cNvSpPr txBox="1"/>
          <p:nvPr/>
        </p:nvSpPr>
        <p:spPr>
          <a:xfrm>
            <a:off x="4494713" y="3216550"/>
            <a:ext cx="976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Pendant</a:t>
            </a:r>
            <a:endParaRPr sz="1600"/>
          </a:p>
        </p:txBody>
      </p:sp>
      <p:grpSp>
        <p:nvGrpSpPr>
          <p:cNvPr id="1556" name="Google Shape;1556;p43"/>
          <p:cNvGrpSpPr/>
          <p:nvPr/>
        </p:nvGrpSpPr>
        <p:grpSpPr>
          <a:xfrm>
            <a:off x="6268925" y="1130900"/>
            <a:ext cx="2265000" cy="914563"/>
            <a:chOff x="6268925" y="1130900"/>
            <a:chExt cx="2265000" cy="914563"/>
          </a:xfrm>
        </p:grpSpPr>
        <p:sp>
          <p:nvSpPr>
            <p:cNvPr id="1557" name="Google Shape;1557;p43"/>
            <p:cNvSpPr txBox="1"/>
            <p:nvPr/>
          </p:nvSpPr>
          <p:spPr>
            <a:xfrm>
              <a:off x="6268925" y="113090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Besoin de génération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8" name="Google Shape;1558;p43"/>
            <p:cNvSpPr txBox="1"/>
            <p:nvPr/>
          </p:nvSpPr>
          <p:spPr>
            <a:xfrm>
              <a:off x="6268925" y="1440363"/>
              <a:ext cx="2048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Roboto"/>
                  <a:ea typeface="Roboto"/>
                  <a:cs typeface="Roboto"/>
                  <a:sym typeface="Roboto"/>
                </a:rPr>
                <a:t>Neptune est très éloignée de la Terre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9" name="Google Shape;1559;p43"/>
          <p:cNvGrpSpPr/>
          <p:nvPr/>
        </p:nvGrpSpPr>
        <p:grpSpPr>
          <a:xfrm>
            <a:off x="6268925" y="2006250"/>
            <a:ext cx="2265000" cy="914563"/>
            <a:chOff x="6268925" y="2006250"/>
            <a:chExt cx="2265000" cy="914563"/>
          </a:xfrm>
        </p:grpSpPr>
        <p:sp>
          <p:nvSpPr>
            <p:cNvPr id="1560" name="Google Shape;1560;p43"/>
            <p:cNvSpPr txBox="1"/>
            <p:nvPr/>
          </p:nvSpPr>
          <p:spPr>
            <a:xfrm>
              <a:off x="6268925" y="200625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Considération initiale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1" name="Google Shape;1561;p43"/>
            <p:cNvSpPr txBox="1"/>
            <p:nvPr/>
          </p:nvSpPr>
          <p:spPr>
            <a:xfrm>
              <a:off x="6268925" y="2315713"/>
              <a:ext cx="2048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est en fait un endroit très froid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2" name="Google Shape;1562;p43"/>
          <p:cNvGrpSpPr/>
          <p:nvPr/>
        </p:nvGrpSpPr>
        <p:grpSpPr>
          <a:xfrm>
            <a:off x="6268925" y="2881600"/>
            <a:ext cx="2265000" cy="914563"/>
            <a:chOff x="6268925" y="2881600"/>
            <a:chExt cx="2265000" cy="914563"/>
          </a:xfrm>
        </p:grpSpPr>
        <p:sp>
          <p:nvSpPr>
            <p:cNvPr id="1563" name="Google Shape;1563;p43"/>
            <p:cNvSpPr txBox="1"/>
            <p:nvPr/>
          </p:nvSpPr>
          <p:spPr>
            <a:xfrm>
              <a:off x="6268925" y="288160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Engagement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4" name="Google Shape;1564;p43"/>
            <p:cNvSpPr txBox="1"/>
            <p:nvPr/>
          </p:nvSpPr>
          <p:spPr>
            <a:xfrm>
              <a:off x="6268925" y="3191063"/>
              <a:ext cx="2048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Vénus est une planète avec un beau nom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5" name="Google Shape;1565;p43"/>
          <p:cNvGrpSpPr/>
          <p:nvPr/>
        </p:nvGrpSpPr>
        <p:grpSpPr>
          <a:xfrm>
            <a:off x="6268925" y="3756950"/>
            <a:ext cx="2265000" cy="914563"/>
            <a:chOff x="6268925" y="3756950"/>
            <a:chExt cx="2265000" cy="914563"/>
          </a:xfrm>
        </p:grpSpPr>
        <p:sp>
          <p:nvSpPr>
            <p:cNvPr id="1566" name="Google Shape;1566;p43"/>
            <p:cNvSpPr txBox="1"/>
            <p:nvPr/>
          </p:nvSpPr>
          <p:spPr>
            <a:xfrm>
              <a:off x="6268925" y="375695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Évaluation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7" name="Google Shape;1567;p43"/>
            <p:cNvSpPr txBox="1"/>
            <p:nvPr/>
          </p:nvSpPr>
          <p:spPr>
            <a:xfrm>
              <a:off x="6268925" y="4066413"/>
              <a:ext cx="2048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Mercure est une planète très petite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8" name="Google Shape;1568;p43"/>
          <p:cNvGrpSpPr/>
          <p:nvPr/>
        </p:nvGrpSpPr>
        <p:grpSpPr>
          <a:xfrm>
            <a:off x="610075" y="2006250"/>
            <a:ext cx="2265000" cy="914575"/>
            <a:chOff x="610075" y="2006250"/>
            <a:chExt cx="2265000" cy="914575"/>
          </a:xfrm>
        </p:grpSpPr>
        <p:sp>
          <p:nvSpPr>
            <p:cNvPr id="1569" name="Google Shape;1569;p43"/>
            <p:cNvSpPr txBox="1"/>
            <p:nvPr/>
          </p:nvSpPr>
          <p:spPr>
            <a:xfrm>
              <a:off x="610075" y="200625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Usage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70" name="Google Shape;1570;p43"/>
            <p:cNvSpPr txBox="1"/>
            <p:nvPr/>
          </p:nvSpPr>
          <p:spPr>
            <a:xfrm>
              <a:off x="610075" y="2315725"/>
              <a:ext cx="22650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Saturne est composée d'hydrogène et d'hélium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1" name="Google Shape;1571;p43"/>
          <p:cNvGrpSpPr/>
          <p:nvPr/>
        </p:nvGrpSpPr>
        <p:grpSpPr>
          <a:xfrm>
            <a:off x="610075" y="2881600"/>
            <a:ext cx="2265000" cy="914563"/>
            <a:chOff x="610075" y="2881600"/>
            <a:chExt cx="2265000" cy="914563"/>
          </a:xfrm>
        </p:grpSpPr>
        <p:sp>
          <p:nvSpPr>
            <p:cNvPr id="1572" name="Google Shape;1572;p43"/>
            <p:cNvSpPr txBox="1"/>
            <p:nvPr/>
          </p:nvSpPr>
          <p:spPr>
            <a:xfrm>
              <a:off x="610075" y="288160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Livraison/Installation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73" name="Google Shape;1573;p43"/>
            <p:cNvSpPr txBox="1"/>
            <p:nvPr/>
          </p:nvSpPr>
          <p:spPr>
            <a:xfrm>
              <a:off x="826375" y="3191063"/>
              <a:ext cx="2048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Cérès est dans une ceinture d'astéroïdes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4" name="Google Shape;1574;p43"/>
          <p:cNvGrpSpPr/>
          <p:nvPr/>
        </p:nvGrpSpPr>
        <p:grpSpPr>
          <a:xfrm>
            <a:off x="610075" y="3756950"/>
            <a:ext cx="2265000" cy="914563"/>
            <a:chOff x="610075" y="3756950"/>
            <a:chExt cx="2265000" cy="914563"/>
          </a:xfrm>
        </p:grpSpPr>
        <p:sp>
          <p:nvSpPr>
            <p:cNvPr id="1575" name="Google Shape;1575;p43"/>
            <p:cNvSpPr txBox="1"/>
            <p:nvPr/>
          </p:nvSpPr>
          <p:spPr>
            <a:xfrm>
              <a:off x="610075" y="3756950"/>
              <a:ext cx="2265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Moment de l’achat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76" name="Google Shape;1576;p43"/>
            <p:cNvSpPr txBox="1"/>
            <p:nvPr/>
          </p:nvSpPr>
          <p:spPr>
            <a:xfrm>
              <a:off x="826375" y="4066413"/>
              <a:ext cx="2048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est une planète très grande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7" name="Google Shape;1577;p43"/>
          <p:cNvGrpSpPr/>
          <p:nvPr/>
        </p:nvGrpSpPr>
        <p:grpSpPr>
          <a:xfrm>
            <a:off x="8317636" y="1227037"/>
            <a:ext cx="267034" cy="267034"/>
            <a:chOff x="2484575" y="1993800"/>
            <a:chExt cx="464650" cy="464650"/>
          </a:xfrm>
        </p:grpSpPr>
        <p:sp>
          <p:nvSpPr>
            <p:cNvPr id="1578" name="Google Shape;1578;p43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43"/>
          <p:cNvGrpSpPr/>
          <p:nvPr/>
        </p:nvGrpSpPr>
        <p:grpSpPr>
          <a:xfrm>
            <a:off x="8317636" y="2102387"/>
            <a:ext cx="267034" cy="267034"/>
            <a:chOff x="2484575" y="1993800"/>
            <a:chExt cx="464650" cy="464650"/>
          </a:xfrm>
        </p:grpSpPr>
        <p:sp>
          <p:nvSpPr>
            <p:cNvPr id="1583" name="Google Shape;1583;p43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43"/>
          <p:cNvGrpSpPr/>
          <p:nvPr/>
        </p:nvGrpSpPr>
        <p:grpSpPr>
          <a:xfrm>
            <a:off x="8317636" y="3853087"/>
            <a:ext cx="267034" cy="267034"/>
            <a:chOff x="2484575" y="1993800"/>
            <a:chExt cx="464650" cy="464650"/>
          </a:xfrm>
        </p:grpSpPr>
        <p:sp>
          <p:nvSpPr>
            <p:cNvPr id="1588" name="Google Shape;1588;p43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43"/>
          <p:cNvGrpSpPr/>
          <p:nvPr/>
        </p:nvGrpSpPr>
        <p:grpSpPr>
          <a:xfrm>
            <a:off x="559336" y="3853087"/>
            <a:ext cx="267034" cy="267034"/>
            <a:chOff x="2484575" y="1993800"/>
            <a:chExt cx="464650" cy="464650"/>
          </a:xfrm>
        </p:grpSpPr>
        <p:sp>
          <p:nvSpPr>
            <p:cNvPr id="1593" name="Google Shape;1593;p43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43"/>
          <p:cNvGrpSpPr/>
          <p:nvPr/>
        </p:nvGrpSpPr>
        <p:grpSpPr>
          <a:xfrm>
            <a:off x="8317637" y="2977732"/>
            <a:ext cx="267034" cy="267034"/>
            <a:chOff x="1000850" y="1993800"/>
            <a:chExt cx="464650" cy="464650"/>
          </a:xfrm>
        </p:grpSpPr>
        <p:sp>
          <p:nvSpPr>
            <p:cNvPr id="1598" name="Google Shape;1598;p43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43"/>
          <p:cNvGrpSpPr/>
          <p:nvPr/>
        </p:nvGrpSpPr>
        <p:grpSpPr>
          <a:xfrm>
            <a:off x="559337" y="2977732"/>
            <a:ext cx="267034" cy="267034"/>
            <a:chOff x="1000850" y="1993800"/>
            <a:chExt cx="464650" cy="464650"/>
          </a:xfrm>
        </p:grpSpPr>
        <p:sp>
          <p:nvSpPr>
            <p:cNvPr id="1603" name="Google Shape;1603;p43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7" name="Google Shape;1607;p43"/>
          <p:cNvGrpSpPr/>
          <p:nvPr/>
        </p:nvGrpSpPr>
        <p:grpSpPr>
          <a:xfrm>
            <a:off x="559337" y="2102382"/>
            <a:ext cx="267034" cy="267034"/>
            <a:chOff x="1000850" y="1993800"/>
            <a:chExt cx="464650" cy="464650"/>
          </a:xfrm>
        </p:grpSpPr>
        <p:sp>
          <p:nvSpPr>
            <p:cNvPr id="1608" name="Google Shape;1608;p43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2" name="Google Shape;1612;p43"/>
          <p:cNvCxnSpPr/>
          <p:nvPr/>
        </p:nvCxnSpPr>
        <p:spPr>
          <a:xfrm rot="10800000">
            <a:off x="924250" y="2259700"/>
            <a:ext cx="1271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43"/>
          <p:cNvCxnSpPr/>
          <p:nvPr/>
        </p:nvCxnSpPr>
        <p:spPr>
          <a:xfrm rot="10800000">
            <a:off x="924325" y="3986600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43"/>
          <p:cNvCxnSpPr/>
          <p:nvPr/>
        </p:nvCxnSpPr>
        <p:spPr>
          <a:xfrm rot="10800000">
            <a:off x="7349700" y="3986600"/>
            <a:ext cx="870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43"/>
          <p:cNvCxnSpPr/>
          <p:nvPr/>
        </p:nvCxnSpPr>
        <p:spPr>
          <a:xfrm rot="10800000">
            <a:off x="7531200" y="3111225"/>
            <a:ext cx="688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6" name="Google Shape;1616;p43"/>
          <p:cNvSpPr txBox="1"/>
          <p:nvPr/>
        </p:nvSpPr>
        <p:spPr>
          <a:xfrm>
            <a:off x="568163" y="1198638"/>
            <a:ext cx="19662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Parcours client dans le temps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7" name="Google Shape;1617;p43"/>
          <p:cNvSpPr txBox="1"/>
          <p:nvPr/>
        </p:nvSpPr>
        <p:spPr>
          <a:xfrm>
            <a:off x="610075" y="2006375"/>
            <a:ext cx="2265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Usage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18" name="Google Shape;1618;p43"/>
          <p:cNvGrpSpPr/>
          <p:nvPr/>
        </p:nvGrpSpPr>
        <p:grpSpPr>
          <a:xfrm>
            <a:off x="2586024" y="1323157"/>
            <a:ext cx="267034" cy="267034"/>
            <a:chOff x="1000850" y="1993800"/>
            <a:chExt cx="464650" cy="464650"/>
          </a:xfrm>
        </p:grpSpPr>
        <p:sp>
          <p:nvSpPr>
            <p:cNvPr id="1619" name="Google Shape;1619;p43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3" name="Google Shape;1623;p43"/>
          <p:cNvGrpSpPr/>
          <p:nvPr/>
        </p:nvGrpSpPr>
        <p:grpSpPr>
          <a:xfrm>
            <a:off x="2237499" y="1323162"/>
            <a:ext cx="267034" cy="267034"/>
            <a:chOff x="2484575" y="1993800"/>
            <a:chExt cx="464650" cy="464650"/>
          </a:xfrm>
        </p:grpSpPr>
        <p:sp>
          <p:nvSpPr>
            <p:cNvPr id="1624" name="Google Shape;1624;p43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8" name="Google Shape;1628;p43"/>
          <p:cNvCxnSpPr/>
          <p:nvPr/>
        </p:nvCxnSpPr>
        <p:spPr>
          <a:xfrm>
            <a:off x="2237488" y="1763200"/>
            <a:ext cx="679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</a:t>
            </a:r>
            <a:r>
              <a:rPr lang="fr"/>
              <a:t>en style linéaire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457200" y="10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43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Mercure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Vénus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Mars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Saturne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Neptune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0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Jupiter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 est la deuxième planète à partir du Soleil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est une géante gazeuse avec des anneaux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Cérès est située dans une ceinture d'astéroïdes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 est considérée comme une planète naine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Terre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la planète la plus proche du Soleil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</a:t>
                      </a: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est une géante gazeuse et la plus grande planète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Le Soleil est l'étoile au centre du système solaire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la planète la plus éloignée du Soleil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Le 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Soleil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20" name="Google Shape;120;p17"/>
          <p:cNvCxnSpPr/>
          <p:nvPr/>
        </p:nvCxnSpPr>
        <p:spPr>
          <a:xfrm>
            <a:off x="2118850" y="1920050"/>
            <a:ext cx="6553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2193400" y="1664675"/>
            <a:ext cx="6430781" cy="540000"/>
          </a:xfrm>
          <a:custGeom>
            <a:rect b="b" l="l" r="r" t="t"/>
            <a:pathLst>
              <a:path extrusionOk="0" h="21600" w="263206">
                <a:moveTo>
                  <a:pt x="0" y="999"/>
                </a:moveTo>
                <a:cubicBezTo>
                  <a:pt x="5602" y="4162"/>
                  <a:pt x="17122" y="20110"/>
                  <a:pt x="33612" y="19974"/>
                </a:cubicBezTo>
                <a:cubicBezTo>
                  <a:pt x="50102" y="19839"/>
                  <a:pt x="76847" y="1677"/>
                  <a:pt x="98939" y="186"/>
                </a:cubicBezTo>
                <a:cubicBezTo>
                  <a:pt x="121031" y="-1305"/>
                  <a:pt x="144524" y="10532"/>
                  <a:pt x="166164" y="11029"/>
                </a:cubicBezTo>
                <a:cubicBezTo>
                  <a:pt x="187804" y="11526"/>
                  <a:pt x="212606" y="1406"/>
                  <a:pt x="228780" y="3168"/>
                </a:cubicBezTo>
                <a:cubicBezTo>
                  <a:pt x="244954" y="4930"/>
                  <a:pt x="257468" y="18528"/>
                  <a:pt x="263206" y="21600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22" name="Google Shape;122;p17"/>
          <p:cNvSpPr/>
          <p:nvPr/>
        </p:nvSpPr>
        <p:spPr>
          <a:xfrm>
            <a:off x="2200150" y="4142800"/>
            <a:ext cx="6424300" cy="515050"/>
          </a:xfrm>
          <a:custGeom>
            <a:rect b="b" l="l" r="r" t="t"/>
            <a:pathLst>
              <a:path extrusionOk="0" h="20602" w="256972">
                <a:moveTo>
                  <a:pt x="0" y="20602"/>
                </a:moveTo>
                <a:lnTo>
                  <a:pt x="26294" y="9488"/>
                </a:lnTo>
                <a:lnTo>
                  <a:pt x="97856" y="18433"/>
                </a:lnTo>
                <a:lnTo>
                  <a:pt x="160472" y="0"/>
                </a:lnTo>
                <a:lnTo>
                  <a:pt x="227968" y="17620"/>
                </a:lnTo>
                <a:lnTo>
                  <a:pt x="256972" y="14096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23" name="Google Shape;123;p17"/>
          <p:cNvSpPr/>
          <p:nvPr/>
        </p:nvSpPr>
        <p:spPr>
          <a:xfrm>
            <a:off x="2240825" y="4020825"/>
            <a:ext cx="6342975" cy="508250"/>
          </a:xfrm>
          <a:custGeom>
            <a:rect b="b" l="l" r="r" t="t"/>
            <a:pathLst>
              <a:path extrusionOk="0" h="20330" w="253719">
                <a:moveTo>
                  <a:pt x="0" y="20330"/>
                </a:moveTo>
                <a:lnTo>
                  <a:pt x="23583" y="2982"/>
                </a:lnTo>
                <a:lnTo>
                  <a:pt x="94873" y="9216"/>
                </a:lnTo>
                <a:lnTo>
                  <a:pt x="158845" y="0"/>
                </a:lnTo>
                <a:lnTo>
                  <a:pt x="226612" y="8132"/>
                </a:lnTo>
                <a:lnTo>
                  <a:pt x="253719" y="1084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24" name="Google Shape;124;p17"/>
          <p:cNvSpPr/>
          <p:nvPr/>
        </p:nvSpPr>
        <p:spPr>
          <a:xfrm>
            <a:off x="3338650" y="4061475"/>
            <a:ext cx="799800" cy="20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Mercure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530475" y="4269375"/>
            <a:ext cx="799800" cy="20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Vénus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338650" y="1816100"/>
            <a:ext cx="799800" cy="20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Pluton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1634" name="Google Shape;1634;p44"/>
          <p:cNvGraphicFramePr/>
          <p:nvPr/>
        </p:nvGraphicFramePr>
        <p:xfrm>
          <a:off x="457200" y="131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568800"/>
                <a:gridCol w="1174400"/>
                <a:gridCol w="1371600"/>
                <a:gridCol w="1371600"/>
                <a:gridCol w="1371600"/>
                <a:gridCol w="1371600"/>
              </a:tblGrid>
              <a:tr h="6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accen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 05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Points communs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une planète très petite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 est une planète avec un beau nom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Malgré sa couleur rouge, Mars est très froide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est la plus grande planète de tout notre système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est une géante gazeuse avec des anneaux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Pensée et sentiments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très éloignée de la Terre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Cérès est située dans une ceinture d'astéroïdes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 est considérée une planète naine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 est la planète où nous tous vivons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est une géante de glace. Il y fait froid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Idées d’améliorations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Lune est le satellite naturel de la Terre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 Soleil est l'étoile au centre du système solaire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la planète la plus proche du Soleil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 est une planète avec un beau nom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Malgré sa couleur rouge, Mars est très froide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1640" name="Google Shape;1640;p45"/>
          <p:cNvGraphicFramePr/>
          <p:nvPr/>
        </p:nvGraphicFramePr>
        <p:xfrm>
          <a:off x="457200" y="13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260175"/>
                <a:gridCol w="995625"/>
                <a:gridCol w="995650"/>
                <a:gridCol w="995625"/>
                <a:gridCol w="995700"/>
                <a:gridCol w="995550"/>
                <a:gridCol w="995700"/>
                <a:gridCol w="995575"/>
              </a:tblGrid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Étapes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1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2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</a:t>
                      </a:r>
                      <a:r>
                        <a:rPr lang="fr" sz="180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3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Action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 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Soleil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+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Sentiment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-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Opportunités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1" name="Google Shape;1641;p45"/>
          <p:cNvSpPr/>
          <p:nvPr/>
        </p:nvSpPr>
        <p:spPr>
          <a:xfrm>
            <a:off x="2145550" y="382350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5"/>
          <p:cNvSpPr/>
          <p:nvPr/>
        </p:nvSpPr>
        <p:spPr>
          <a:xfrm>
            <a:off x="3161100" y="270715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5"/>
          <p:cNvSpPr/>
          <p:nvPr/>
        </p:nvSpPr>
        <p:spPr>
          <a:xfrm>
            <a:off x="4132800" y="327135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5"/>
          <p:cNvSpPr/>
          <p:nvPr/>
        </p:nvSpPr>
        <p:spPr>
          <a:xfrm>
            <a:off x="5141050" y="270715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5"/>
          <p:cNvSpPr/>
          <p:nvPr/>
        </p:nvSpPr>
        <p:spPr>
          <a:xfrm>
            <a:off x="6120075" y="270715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5"/>
          <p:cNvSpPr/>
          <p:nvPr/>
        </p:nvSpPr>
        <p:spPr>
          <a:xfrm>
            <a:off x="7142925" y="382350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5"/>
          <p:cNvSpPr/>
          <p:nvPr/>
        </p:nvSpPr>
        <p:spPr>
          <a:xfrm>
            <a:off x="8129250" y="3271350"/>
            <a:ext cx="131400" cy="131400"/>
          </a:xfrm>
          <a:prstGeom prst="diamond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8" name="Google Shape;1648;p45"/>
          <p:cNvCxnSpPr>
            <a:stCxn id="1641" idx="3"/>
            <a:endCxn id="1642" idx="1"/>
          </p:cNvCxnSpPr>
          <p:nvPr/>
        </p:nvCxnSpPr>
        <p:spPr>
          <a:xfrm flipH="1" rot="10800000">
            <a:off x="2276950" y="2772900"/>
            <a:ext cx="884100" cy="11163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45"/>
          <p:cNvCxnSpPr>
            <a:stCxn id="1642" idx="3"/>
            <a:endCxn id="1643" idx="1"/>
          </p:cNvCxnSpPr>
          <p:nvPr/>
        </p:nvCxnSpPr>
        <p:spPr>
          <a:xfrm>
            <a:off x="3292500" y="2772850"/>
            <a:ext cx="840300" cy="564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45"/>
          <p:cNvCxnSpPr>
            <a:stCxn id="1643" idx="3"/>
            <a:endCxn id="1644" idx="1"/>
          </p:cNvCxnSpPr>
          <p:nvPr/>
        </p:nvCxnSpPr>
        <p:spPr>
          <a:xfrm flipH="1" rot="10800000">
            <a:off x="4264200" y="2772750"/>
            <a:ext cx="876900" cy="5643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p45"/>
          <p:cNvCxnSpPr>
            <a:stCxn id="1644" idx="3"/>
            <a:endCxn id="1645" idx="1"/>
          </p:cNvCxnSpPr>
          <p:nvPr/>
        </p:nvCxnSpPr>
        <p:spPr>
          <a:xfrm>
            <a:off x="5272450" y="2772850"/>
            <a:ext cx="8475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45"/>
          <p:cNvCxnSpPr>
            <a:stCxn id="1645" idx="3"/>
            <a:endCxn id="1646" idx="1"/>
          </p:cNvCxnSpPr>
          <p:nvPr/>
        </p:nvCxnSpPr>
        <p:spPr>
          <a:xfrm>
            <a:off x="6251475" y="2772850"/>
            <a:ext cx="891600" cy="1116300"/>
          </a:xfrm>
          <a:prstGeom prst="curvedConnector3">
            <a:avLst>
              <a:gd fmla="val 49992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45"/>
          <p:cNvCxnSpPr>
            <a:stCxn id="1646" idx="3"/>
            <a:endCxn id="1647" idx="1"/>
          </p:cNvCxnSpPr>
          <p:nvPr/>
        </p:nvCxnSpPr>
        <p:spPr>
          <a:xfrm flipH="1" rot="10800000">
            <a:off x="7274325" y="3336900"/>
            <a:ext cx="855000" cy="5523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fr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100">
                <a:solidFill>
                  <a:srgbClr val="435D74"/>
                </a:solidFill>
              </a:rPr>
              <a:t> </a:t>
            </a:r>
            <a:r>
              <a:rPr lang="fr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59" name="Google Shape;1659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0" name="Google Shape;1660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fr" sz="1000">
                <a:solidFill>
                  <a:srgbClr val="FFFFFF"/>
                </a:solidFill>
              </a:rPr>
              <a:t> and </a:t>
            </a:r>
            <a:r>
              <a:rPr lang="fr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6" name="Google Shape;1666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fr" sz="1000" u="sng">
                <a:solidFill>
                  <a:schemeClr val="hlink"/>
                </a:solidFill>
              </a:rPr>
              <a:t>S</a:t>
            </a:r>
            <a:r>
              <a:rPr b="1" lang="fr" sz="1100" u="sng">
                <a:solidFill>
                  <a:schemeClr val="hlink"/>
                </a:solidFill>
                <a:hlinkClick r:id="rId3"/>
              </a:rPr>
              <a:t>lidesgo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67" name="Google Shape;166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fr" sz="1000">
                <a:solidFill>
                  <a:srgbClr val="FFFFFF"/>
                </a:solidFill>
              </a:rPr>
              <a:t> and </a:t>
            </a:r>
            <a:r>
              <a:rPr lang="fr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fr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fr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fr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fr" sz="1100">
                <a:solidFill>
                  <a:srgbClr val="FFFFFF"/>
                </a:solidFill>
              </a:rPr>
              <a:t>Select one of the parts and </a:t>
            </a:r>
            <a:r>
              <a:rPr b="1" lang="fr" sz="1100">
                <a:solidFill>
                  <a:srgbClr val="869FB2"/>
                </a:solidFill>
              </a:rPr>
              <a:t>ungroup</a:t>
            </a:r>
            <a:r>
              <a:rPr lang="fr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fr" sz="1100">
                <a:solidFill>
                  <a:srgbClr val="869FB2"/>
                </a:solidFill>
              </a:rPr>
              <a:t>Change the color</a:t>
            </a:r>
            <a:r>
              <a:rPr lang="fr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fr" sz="1100">
                <a:solidFill>
                  <a:srgbClr val="FFFFFF"/>
                </a:solidFill>
              </a:rPr>
              <a:t>Then </a:t>
            </a:r>
            <a:r>
              <a:rPr b="1" lang="fr" sz="1100">
                <a:solidFill>
                  <a:srgbClr val="869FB2"/>
                </a:solidFill>
              </a:rPr>
              <a:t>resize</a:t>
            </a:r>
            <a:r>
              <a:rPr lang="fr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fr" sz="1100">
                <a:solidFill>
                  <a:srgbClr val="869FB2"/>
                </a:solidFill>
              </a:rPr>
              <a:t>Group</a:t>
            </a:r>
            <a:r>
              <a:rPr lang="fr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fr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fr" sz="1100">
                <a:solidFill>
                  <a:srgbClr val="FFFFFF"/>
                </a:solidFill>
              </a:rPr>
              <a:t>Remember to choose the</a:t>
            </a:r>
            <a:r>
              <a:rPr lang="fr" sz="1100">
                <a:solidFill>
                  <a:srgbClr val="78909C"/>
                </a:solidFill>
              </a:rPr>
              <a:t> </a:t>
            </a:r>
            <a:r>
              <a:rPr lang="fr" sz="1100">
                <a:solidFill>
                  <a:srgbClr val="869FB2"/>
                </a:solidFill>
              </a:rPr>
              <a:t>“</a:t>
            </a:r>
            <a:r>
              <a:rPr b="1" lang="fr" sz="1100">
                <a:solidFill>
                  <a:srgbClr val="869FB2"/>
                </a:solidFill>
              </a:rPr>
              <a:t>Keep source formatting</a:t>
            </a:r>
            <a:r>
              <a:rPr lang="fr" sz="1100">
                <a:solidFill>
                  <a:srgbClr val="869FB2"/>
                </a:solidFill>
              </a:rPr>
              <a:t>”</a:t>
            </a:r>
            <a:r>
              <a:rPr lang="fr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fr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fr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5" name="Google Shape;1675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76" name="Google Shape;1676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7" name="Google Shape;1677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8" name="Google Shape;1678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0" name="Google Shape;1680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2" name="Google Shape;1682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3" name="Google Shape;1683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5" name="Google Shape;1685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6" name="Google Shape;1686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0" name="Google Shape;1690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1" name="Google Shape;1691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2" name="Google Shape;1692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4" name="Google Shape;1694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5" name="Google Shape;1695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9" name="Google Shape;1699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0" name="Google Shape;1700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1" name="Google Shape;1701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3" name="Google Shape;1703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4" name="Google Shape;1704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6" name="Google Shape;1706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7" name="Google Shape;1707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8" name="Google Shape;1708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0" name="Google Shape;1710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1" name="Google Shape;1711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8"/>
          <p:cNvCxnSpPr/>
          <p:nvPr/>
        </p:nvCxnSpPr>
        <p:spPr>
          <a:xfrm rot="10800000">
            <a:off x="1502125" y="2208425"/>
            <a:ext cx="7190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rot="10800000">
            <a:off x="1502125" y="1978025"/>
            <a:ext cx="7190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1502125" y="3638300"/>
            <a:ext cx="7190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1502125" y="3868725"/>
            <a:ext cx="7190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/>
          <p:nvPr/>
        </p:nvSpPr>
        <p:spPr>
          <a:xfrm>
            <a:off x="575450" y="1202475"/>
            <a:ext cx="759000" cy="759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75450" y="3883325"/>
            <a:ext cx="759000" cy="759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</a:t>
            </a:r>
            <a:r>
              <a:rPr lang="fr"/>
              <a:t>en style linéaire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722625" y="4030500"/>
            <a:ext cx="464650" cy="464650"/>
            <a:chOff x="1000850" y="1993800"/>
            <a:chExt cx="464650" cy="464650"/>
          </a:xfrm>
        </p:grpSpPr>
        <p:sp>
          <p:nvSpPr>
            <p:cNvPr id="139" name="Google Shape;139;p18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722625" y="1349638"/>
            <a:ext cx="464650" cy="464650"/>
            <a:chOff x="2484575" y="1993800"/>
            <a:chExt cx="464650" cy="464650"/>
          </a:xfrm>
        </p:grpSpPr>
        <p:sp>
          <p:nvSpPr>
            <p:cNvPr id="144" name="Google Shape;144;p18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/>
        </p:nvSpPr>
        <p:spPr>
          <a:xfrm>
            <a:off x="1510650" y="135232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Mercure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952120" y="135232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Vénus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393589" y="135232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835059" y="135232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276509" y="135232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510650" y="403317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Mercure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52120" y="403317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Vénus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393589" y="403317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835059" y="403317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276509" y="4033175"/>
            <a:ext cx="1407000" cy="459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8" name="Google Shape;158;p18"/>
          <p:cNvCxnSpPr>
            <a:stCxn id="159" idx="3"/>
          </p:cNvCxnSpPr>
          <p:nvPr/>
        </p:nvCxnSpPr>
        <p:spPr>
          <a:xfrm>
            <a:off x="1448050" y="2922400"/>
            <a:ext cx="72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159" name="Google Shape;159;p18"/>
          <p:cNvSpPr txBox="1"/>
          <p:nvPr/>
        </p:nvSpPr>
        <p:spPr>
          <a:xfrm>
            <a:off x="461950" y="2692750"/>
            <a:ext cx="986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Étapes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678350" y="2386625"/>
            <a:ext cx="1071600" cy="10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119820" y="2386600"/>
            <a:ext cx="1071600" cy="10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561289" y="2386600"/>
            <a:ext cx="1071600" cy="10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002759" y="2386600"/>
            <a:ext cx="1071600" cy="10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444209" y="2386600"/>
            <a:ext cx="1071600" cy="10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510650" y="2729800"/>
            <a:ext cx="140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Sensibilisation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074520" y="2729800"/>
            <a:ext cx="1162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Considération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515989" y="2729800"/>
            <a:ext cx="1162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Acquisition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957459" y="2729800"/>
            <a:ext cx="1162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Service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398909" y="2729800"/>
            <a:ext cx="1162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Fidélité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166275" y="1928500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166275" y="2157563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604775" y="1928500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5043275" y="2157563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6481775" y="1928500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6481775" y="2157563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920275" y="2157563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2166275" y="3585575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604775" y="3585575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604775" y="3814638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043275" y="3585575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5043275" y="3814638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6481775" y="3814638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7920275" y="3585575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920275" y="3814638"/>
            <a:ext cx="101700" cy="10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9"/>
          <p:cNvCxnSpPr>
            <a:stCxn id="190" idx="5"/>
            <a:endCxn id="191" idx="1"/>
          </p:cNvCxnSpPr>
          <p:nvPr/>
        </p:nvCxnSpPr>
        <p:spPr>
          <a:xfrm>
            <a:off x="2732044" y="2396994"/>
            <a:ext cx="984300" cy="11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>
            <a:stCxn id="191" idx="7"/>
            <a:endCxn id="193" idx="3"/>
          </p:cNvCxnSpPr>
          <p:nvPr/>
        </p:nvCxnSpPr>
        <p:spPr>
          <a:xfrm flipH="1" rot="10800000">
            <a:off x="3802744" y="2993456"/>
            <a:ext cx="98430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93" idx="6"/>
            <a:endCxn id="195" idx="2"/>
          </p:cNvCxnSpPr>
          <p:nvPr/>
        </p:nvCxnSpPr>
        <p:spPr>
          <a:xfrm flipH="1" rot="10800000">
            <a:off x="4891325" y="2220875"/>
            <a:ext cx="948600" cy="7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95" idx="6"/>
            <a:endCxn id="197" idx="2"/>
          </p:cNvCxnSpPr>
          <p:nvPr/>
        </p:nvCxnSpPr>
        <p:spPr>
          <a:xfrm>
            <a:off x="5962025" y="2220775"/>
            <a:ext cx="948600" cy="7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stCxn id="197" idx="6"/>
            <a:endCxn id="199" idx="2"/>
          </p:cNvCxnSpPr>
          <p:nvPr/>
        </p:nvCxnSpPr>
        <p:spPr>
          <a:xfrm>
            <a:off x="7032725" y="2950175"/>
            <a:ext cx="948600" cy="14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</a:t>
            </a:r>
            <a:r>
              <a:rPr lang="fr"/>
              <a:t>en style linéaire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2188325" y="1352325"/>
            <a:ext cx="1001100" cy="47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457200" y="2306025"/>
            <a:ext cx="1505700" cy="804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Expériences positives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457200" y="3583725"/>
            <a:ext cx="1505700" cy="804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Expériences négatives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259025" y="1352325"/>
            <a:ext cx="1001100" cy="47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02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329725" y="1352325"/>
            <a:ext cx="1001100" cy="47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03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5400425" y="1352325"/>
            <a:ext cx="1001100" cy="47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04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6471125" y="1352325"/>
            <a:ext cx="1001100" cy="47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05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7541825" y="1352325"/>
            <a:ext cx="1001100" cy="47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 06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9" name="Google Shape;209;p19"/>
          <p:cNvCxnSpPr/>
          <p:nvPr/>
        </p:nvCxnSpPr>
        <p:spPr>
          <a:xfrm>
            <a:off x="478875" y="3349950"/>
            <a:ext cx="822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478875" y="2067000"/>
            <a:ext cx="822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478875" y="4603625"/>
            <a:ext cx="822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p19"/>
          <p:cNvSpPr/>
          <p:nvPr/>
        </p:nvSpPr>
        <p:spPr>
          <a:xfrm>
            <a:off x="2627825" y="2292775"/>
            <a:ext cx="122100" cy="1221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698525" y="3512575"/>
            <a:ext cx="122100" cy="12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769225" y="2889125"/>
            <a:ext cx="122100" cy="1221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5839925" y="2159725"/>
            <a:ext cx="122100" cy="1221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6910625" y="2889125"/>
            <a:ext cx="122100" cy="1221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7981325" y="4298700"/>
            <a:ext cx="122100" cy="12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0"/>
          <p:cNvCxnSpPr/>
          <p:nvPr/>
        </p:nvCxnSpPr>
        <p:spPr>
          <a:xfrm>
            <a:off x="3293525" y="1274450"/>
            <a:ext cx="0" cy="324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4656175" y="1274450"/>
            <a:ext cx="0" cy="324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6007000" y="1274450"/>
            <a:ext cx="0" cy="324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7357825" y="1274450"/>
            <a:ext cx="0" cy="324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0" name="Google Shape;220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473075" y="1777450"/>
            <a:ext cx="8229600" cy="36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3075" y="2198994"/>
            <a:ext cx="8229600" cy="729600"/>
          </a:xfrm>
          <a:prstGeom prst="roundRect">
            <a:avLst>
              <a:gd fmla="val 2708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473075" y="2985344"/>
            <a:ext cx="8229600" cy="729600"/>
          </a:xfrm>
          <a:prstGeom prst="roundRect">
            <a:avLst>
              <a:gd fmla="val 2708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473075" y="3771694"/>
            <a:ext cx="8229600" cy="729600"/>
          </a:xfrm>
          <a:prstGeom prst="roundRect">
            <a:avLst>
              <a:gd fmla="val 27083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20"/>
          <p:cNvGraphicFramePr/>
          <p:nvPr/>
        </p:nvGraphicFramePr>
        <p:xfrm>
          <a:off x="493213" y="12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460600"/>
                <a:gridCol w="1339700"/>
                <a:gridCol w="1356800"/>
                <a:gridCol w="1350775"/>
                <a:gridCol w="1350125"/>
                <a:gridCol w="1371600"/>
              </a:tblGrid>
              <a:tr h="40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Sensibilisation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Considération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Acquisition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Service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Fidélité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Canaux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Indicateurs clés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Réponses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est une planète grande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très petite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un endroit froid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 est une géante gazeuse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géante de glace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Opportunités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6" name="Google Shape;226;p20"/>
          <p:cNvGrpSpPr/>
          <p:nvPr/>
        </p:nvGrpSpPr>
        <p:grpSpPr>
          <a:xfrm>
            <a:off x="2035461" y="1855101"/>
            <a:ext cx="242129" cy="209521"/>
            <a:chOff x="1000850" y="1278700"/>
            <a:chExt cx="464650" cy="402075"/>
          </a:xfrm>
        </p:grpSpPr>
        <p:sp>
          <p:nvSpPr>
            <p:cNvPr id="227" name="Google Shape;227;p20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2941150" y="1858371"/>
            <a:ext cx="242129" cy="202981"/>
            <a:chOff x="4710625" y="1285200"/>
            <a:chExt cx="464650" cy="389525"/>
          </a:xfrm>
        </p:grpSpPr>
        <p:sp>
          <p:nvSpPr>
            <p:cNvPr id="236" name="Google Shape;236;p20"/>
            <p:cNvSpPr/>
            <p:nvPr/>
          </p:nvSpPr>
          <p:spPr>
            <a:xfrm>
              <a:off x="4760700" y="1335300"/>
              <a:ext cx="89000" cy="38425"/>
            </a:xfrm>
            <a:custGeom>
              <a:rect b="b" l="l" r="r" t="t"/>
              <a:pathLst>
                <a:path extrusionOk="0" h="1537" w="3560">
                  <a:moveTo>
                    <a:pt x="3006" y="535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8"/>
                    <a:pt x="1" y="311"/>
                  </a:cubicBezTo>
                  <a:lnTo>
                    <a:pt x="1" y="1226"/>
                  </a:lnTo>
                  <a:cubicBezTo>
                    <a:pt x="1" y="1398"/>
                    <a:pt x="139" y="1537"/>
                    <a:pt x="312" y="1537"/>
                  </a:cubicBezTo>
                  <a:lnTo>
                    <a:pt x="3248" y="1537"/>
                  </a:lnTo>
                  <a:cubicBezTo>
                    <a:pt x="3421" y="1537"/>
                    <a:pt x="3559" y="1398"/>
                    <a:pt x="3559" y="1226"/>
                  </a:cubicBezTo>
                  <a:lnTo>
                    <a:pt x="3559" y="311"/>
                  </a:lnTo>
                  <a:cubicBezTo>
                    <a:pt x="3559" y="138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4760700" y="1435475"/>
              <a:ext cx="189175" cy="38425"/>
            </a:xfrm>
            <a:custGeom>
              <a:rect b="b" l="l" r="r" t="t"/>
              <a:pathLst>
                <a:path extrusionOk="0" h="1537" w="7567">
                  <a:moveTo>
                    <a:pt x="7014" y="535"/>
                  </a:moveTo>
                  <a:lnTo>
                    <a:pt x="7014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7255" y="1537"/>
                  </a:lnTo>
                  <a:cubicBezTo>
                    <a:pt x="7428" y="1537"/>
                    <a:pt x="7566" y="1399"/>
                    <a:pt x="7566" y="1244"/>
                  </a:cubicBezTo>
                  <a:lnTo>
                    <a:pt x="7566" y="311"/>
                  </a:lnTo>
                  <a:cubicBezTo>
                    <a:pt x="7566" y="139"/>
                    <a:pt x="7428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4760700" y="1385375"/>
              <a:ext cx="239275" cy="38450"/>
            </a:xfrm>
            <a:custGeom>
              <a:rect b="b" l="l" r="r" t="t"/>
              <a:pathLst>
                <a:path extrusionOk="0" h="1538" w="9571">
                  <a:moveTo>
                    <a:pt x="9017" y="535"/>
                  </a:moveTo>
                  <a:lnTo>
                    <a:pt x="9017" y="1003"/>
                  </a:lnTo>
                  <a:lnTo>
                    <a:pt x="554" y="1003"/>
                  </a:lnTo>
                  <a:lnTo>
                    <a:pt x="554" y="535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2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9259" y="1537"/>
                  </a:lnTo>
                  <a:cubicBezTo>
                    <a:pt x="9432" y="1537"/>
                    <a:pt x="9570" y="1399"/>
                    <a:pt x="9570" y="1244"/>
                  </a:cubicBezTo>
                  <a:lnTo>
                    <a:pt x="9570" y="312"/>
                  </a:lnTo>
                  <a:cubicBezTo>
                    <a:pt x="9570" y="139"/>
                    <a:pt x="9432" y="1"/>
                    <a:pt x="9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011175" y="1385375"/>
              <a:ext cx="114025" cy="38450"/>
            </a:xfrm>
            <a:custGeom>
              <a:rect b="b" l="l" r="r" t="t"/>
              <a:pathLst>
                <a:path extrusionOk="0" h="1538" w="4561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399"/>
                    <a:pt x="138" y="1537"/>
                    <a:pt x="311" y="1537"/>
                  </a:cubicBezTo>
                  <a:lnTo>
                    <a:pt x="1002" y="1537"/>
                  </a:lnTo>
                  <a:cubicBezTo>
                    <a:pt x="1157" y="1537"/>
                    <a:pt x="1278" y="1417"/>
                    <a:pt x="1278" y="1279"/>
                  </a:cubicBezTo>
                  <a:cubicBezTo>
                    <a:pt x="1278" y="1123"/>
                    <a:pt x="1157" y="1003"/>
                    <a:pt x="1002" y="1003"/>
                  </a:cubicBezTo>
                  <a:lnTo>
                    <a:pt x="553" y="1003"/>
                  </a:lnTo>
                  <a:lnTo>
                    <a:pt x="553" y="535"/>
                  </a:lnTo>
                  <a:lnTo>
                    <a:pt x="4024" y="535"/>
                  </a:lnTo>
                  <a:lnTo>
                    <a:pt x="4024" y="1003"/>
                  </a:lnTo>
                  <a:lnTo>
                    <a:pt x="2280" y="1003"/>
                  </a:lnTo>
                  <a:cubicBezTo>
                    <a:pt x="2124" y="1003"/>
                    <a:pt x="2004" y="1123"/>
                    <a:pt x="2004" y="1279"/>
                  </a:cubicBezTo>
                  <a:cubicBezTo>
                    <a:pt x="2004" y="1417"/>
                    <a:pt x="2124" y="1537"/>
                    <a:pt x="2280" y="1537"/>
                  </a:cubicBezTo>
                  <a:lnTo>
                    <a:pt x="4249" y="1537"/>
                  </a:lnTo>
                  <a:cubicBezTo>
                    <a:pt x="4422" y="1537"/>
                    <a:pt x="4560" y="1399"/>
                    <a:pt x="4560" y="1244"/>
                  </a:cubicBezTo>
                  <a:lnTo>
                    <a:pt x="4560" y="312"/>
                  </a:lnTo>
                  <a:cubicBezTo>
                    <a:pt x="4560" y="139"/>
                    <a:pt x="4422" y="1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710625" y="1285200"/>
              <a:ext cx="464650" cy="389525"/>
            </a:xfrm>
            <a:custGeom>
              <a:rect b="b" l="l" r="r" t="t"/>
              <a:pathLst>
                <a:path extrusionOk="0" h="15581" w="18586">
                  <a:moveTo>
                    <a:pt x="553" y="12350"/>
                  </a:moveTo>
                  <a:lnTo>
                    <a:pt x="553" y="12350"/>
                  </a:lnTo>
                  <a:cubicBezTo>
                    <a:pt x="760" y="12488"/>
                    <a:pt x="1002" y="12575"/>
                    <a:pt x="1260" y="12575"/>
                  </a:cubicBezTo>
                  <a:lnTo>
                    <a:pt x="6028" y="12575"/>
                  </a:lnTo>
                  <a:cubicBezTo>
                    <a:pt x="6046" y="12730"/>
                    <a:pt x="6062" y="12868"/>
                    <a:pt x="6097" y="13024"/>
                  </a:cubicBezTo>
                  <a:lnTo>
                    <a:pt x="1260" y="13024"/>
                  </a:lnTo>
                  <a:cubicBezTo>
                    <a:pt x="880" y="13024"/>
                    <a:pt x="570" y="12730"/>
                    <a:pt x="553" y="12350"/>
                  </a:cubicBezTo>
                  <a:close/>
                  <a:moveTo>
                    <a:pt x="18050" y="12350"/>
                  </a:moveTo>
                  <a:lnTo>
                    <a:pt x="18050" y="12350"/>
                  </a:lnTo>
                  <a:cubicBezTo>
                    <a:pt x="18015" y="12730"/>
                    <a:pt x="17704" y="13024"/>
                    <a:pt x="17324" y="13024"/>
                  </a:cubicBezTo>
                  <a:lnTo>
                    <a:pt x="12488" y="13024"/>
                  </a:lnTo>
                  <a:cubicBezTo>
                    <a:pt x="12522" y="12868"/>
                    <a:pt x="12557" y="12730"/>
                    <a:pt x="12557" y="12575"/>
                  </a:cubicBezTo>
                  <a:lnTo>
                    <a:pt x="17324" y="12575"/>
                  </a:lnTo>
                  <a:cubicBezTo>
                    <a:pt x="17584" y="12575"/>
                    <a:pt x="17842" y="12488"/>
                    <a:pt x="18050" y="12350"/>
                  </a:cubicBezTo>
                  <a:close/>
                  <a:moveTo>
                    <a:pt x="553" y="13352"/>
                  </a:moveTo>
                  <a:lnTo>
                    <a:pt x="553" y="13352"/>
                  </a:lnTo>
                  <a:cubicBezTo>
                    <a:pt x="760" y="13490"/>
                    <a:pt x="1002" y="13577"/>
                    <a:pt x="1260" y="13577"/>
                  </a:cubicBezTo>
                  <a:lnTo>
                    <a:pt x="6270" y="13577"/>
                  </a:lnTo>
                  <a:cubicBezTo>
                    <a:pt x="6339" y="13732"/>
                    <a:pt x="6426" y="13888"/>
                    <a:pt x="6511" y="14026"/>
                  </a:cubicBezTo>
                  <a:lnTo>
                    <a:pt x="1260" y="14026"/>
                  </a:lnTo>
                  <a:cubicBezTo>
                    <a:pt x="880" y="14026"/>
                    <a:pt x="570" y="13732"/>
                    <a:pt x="553" y="13352"/>
                  </a:cubicBezTo>
                  <a:close/>
                  <a:moveTo>
                    <a:pt x="18050" y="13352"/>
                  </a:moveTo>
                  <a:lnTo>
                    <a:pt x="18050" y="13352"/>
                  </a:lnTo>
                  <a:cubicBezTo>
                    <a:pt x="18015" y="13732"/>
                    <a:pt x="17704" y="14026"/>
                    <a:pt x="17324" y="14026"/>
                  </a:cubicBezTo>
                  <a:lnTo>
                    <a:pt x="12073" y="14026"/>
                  </a:lnTo>
                  <a:cubicBezTo>
                    <a:pt x="12177" y="13888"/>
                    <a:pt x="12246" y="13732"/>
                    <a:pt x="12315" y="13577"/>
                  </a:cubicBezTo>
                  <a:lnTo>
                    <a:pt x="17324" y="13577"/>
                  </a:lnTo>
                  <a:cubicBezTo>
                    <a:pt x="17584" y="13577"/>
                    <a:pt x="17842" y="13490"/>
                    <a:pt x="18050" y="13352"/>
                  </a:cubicBezTo>
                  <a:close/>
                  <a:moveTo>
                    <a:pt x="9293" y="9552"/>
                  </a:moveTo>
                  <a:cubicBezTo>
                    <a:pt x="10795" y="9552"/>
                    <a:pt x="12022" y="10795"/>
                    <a:pt x="12022" y="12299"/>
                  </a:cubicBezTo>
                  <a:cubicBezTo>
                    <a:pt x="12022" y="13801"/>
                    <a:pt x="10795" y="15028"/>
                    <a:pt x="9293" y="15028"/>
                  </a:cubicBezTo>
                  <a:cubicBezTo>
                    <a:pt x="7790" y="15028"/>
                    <a:pt x="6564" y="13801"/>
                    <a:pt x="6564" y="12299"/>
                  </a:cubicBezTo>
                  <a:cubicBezTo>
                    <a:pt x="6564" y="10795"/>
                    <a:pt x="7790" y="9552"/>
                    <a:pt x="9293" y="9552"/>
                  </a:cubicBezTo>
                  <a:close/>
                  <a:moveTo>
                    <a:pt x="1260" y="0"/>
                  </a:moveTo>
                  <a:cubicBezTo>
                    <a:pt x="570" y="0"/>
                    <a:pt x="0" y="570"/>
                    <a:pt x="0" y="1261"/>
                  </a:cubicBezTo>
                  <a:lnTo>
                    <a:pt x="0" y="13300"/>
                  </a:lnTo>
                  <a:cubicBezTo>
                    <a:pt x="0" y="14008"/>
                    <a:pt x="570" y="14579"/>
                    <a:pt x="1260" y="14579"/>
                  </a:cubicBezTo>
                  <a:lnTo>
                    <a:pt x="6944" y="14579"/>
                  </a:lnTo>
                  <a:cubicBezTo>
                    <a:pt x="7531" y="15182"/>
                    <a:pt x="8377" y="15580"/>
                    <a:pt x="9293" y="15580"/>
                  </a:cubicBezTo>
                  <a:cubicBezTo>
                    <a:pt x="10226" y="15580"/>
                    <a:pt x="11055" y="15182"/>
                    <a:pt x="11659" y="14579"/>
                  </a:cubicBezTo>
                  <a:lnTo>
                    <a:pt x="17324" y="14579"/>
                  </a:lnTo>
                  <a:cubicBezTo>
                    <a:pt x="18015" y="14579"/>
                    <a:pt x="18586" y="14008"/>
                    <a:pt x="18586" y="13300"/>
                  </a:cubicBezTo>
                  <a:lnTo>
                    <a:pt x="18586" y="1261"/>
                  </a:lnTo>
                  <a:cubicBezTo>
                    <a:pt x="18586" y="570"/>
                    <a:pt x="18015" y="0"/>
                    <a:pt x="17324" y="0"/>
                  </a:cubicBezTo>
                  <a:lnTo>
                    <a:pt x="2937" y="0"/>
                  </a:lnTo>
                  <a:cubicBezTo>
                    <a:pt x="2780" y="0"/>
                    <a:pt x="2660" y="121"/>
                    <a:pt x="2660" y="277"/>
                  </a:cubicBezTo>
                  <a:cubicBezTo>
                    <a:pt x="2660" y="415"/>
                    <a:pt x="2780" y="535"/>
                    <a:pt x="2937" y="535"/>
                  </a:cubicBezTo>
                  <a:lnTo>
                    <a:pt x="17324" y="535"/>
                  </a:lnTo>
                  <a:cubicBezTo>
                    <a:pt x="17722" y="535"/>
                    <a:pt x="18050" y="864"/>
                    <a:pt x="18050" y="1261"/>
                  </a:cubicBezTo>
                  <a:lnTo>
                    <a:pt x="18050" y="11297"/>
                  </a:lnTo>
                  <a:cubicBezTo>
                    <a:pt x="18050" y="11693"/>
                    <a:pt x="17722" y="12022"/>
                    <a:pt x="17324" y="12022"/>
                  </a:cubicBezTo>
                  <a:lnTo>
                    <a:pt x="12557" y="12022"/>
                  </a:lnTo>
                  <a:cubicBezTo>
                    <a:pt x="12419" y="10346"/>
                    <a:pt x="11020" y="9017"/>
                    <a:pt x="9293" y="9017"/>
                  </a:cubicBezTo>
                  <a:cubicBezTo>
                    <a:pt x="7582" y="9017"/>
                    <a:pt x="6166" y="10346"/>
                    <a:pt x="6028" y="12022"/>
                  </a:cubicBezTo>
                  <a:lnTo>
                    <a:pt x="1260" y="12022"/>
                  </a:lnTo>
                  <a:cubicBezTo>
                    <a:pt x="864" y="12022"/>
                    <a:pt x="553" y="11693"/>
                    <a:pt x="553" y="11297"/>
                  </a:cubicBezTo>
                  <a:lnTo>
                    <a:pt x="553" y="1261"/>
                  </a:lnTo>
                  <a:cubicBezTo>
                    <a:pt x="553" y="864"/>
                    <a:pt x="864" y="535"/>
                    <a:pt x="1260" y="535"/>
                  </a:cubicBezTo>
                  <a:lnTo>
                    <a:pt x="1658" y="535"/>
                  </a:lnTo>
                  <a:cubicBezTo>
                    <a:pt x="1813" y="535"/>
                    <a:pt x="1935" y="415"/>
                    <a:pt x="1935" y="277"/>
                  </a:cubicBezTo>
                  <a:cubicBezTo>
                    <a:pt x="1935" y="121"/>
                    <a:pt x="1813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4898450" y="1573200"/>
              <a:ext cx="88975" cy="38900"/>
            </a:xfrm>
            <a:custGeom>
              <a:rect b="b" l="l" r="r" t="t"/>
              <a:pathLst>
                <a:path extrusionOk="0" h="1556" w="3559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00"/>
                    <a:pt x="138" y="1555"/>
                    <a:pt x="311" y="1555"/>
                  </a:cubicBezTo>
                  <a:lnTo>
                    <a:pt x="1055" y="1555"/>
                  </a:lnTo>
                  <a:cubicBezTo>
                    <a:pt x="1209" y="1555"/>
                    <a:pt x="1331" y="1417"/>
                    <a:pt x="1331" y="1279"/>
                  </a:cubicBezTo>
                  <a:cubicBezTo>
                    <a:pt x="1331" y="1124"/>
                    <a:pt x="1209" y="1002"/>
                    <a:pt x="1055" y="1002"/>
                  </a:cubicBezTo>
                  <a:lnTo>
                    <a:pt x="553" y="1002"/>
                  </a:lnTo>
                  <a:lnTo>
                    <a:pt x="553" y="553"/>
                  </a:lnTo>
                  <a:lnTo>
                    <a:pt x="3006" y="553"/>
                  </a:lnTo>
                  <a:lnTo>
                    <a:pt x="3006" y="1002"/>
                  </a:lnTo>
                  <a:lnTo>
                    <a:pt x="2315" y="1002"/>
                  </a:lnTo>
                  <a:cubicBezTo>
                    <a:pt x="2177" y="1002"/>
                    <a:pt x="2056" y="1124"/>
                    <a:pt x="2056" y="1279"/>
                  </a:cubicBezTo>
                  <a:cubicBezTo>
                    <a:pt x="2056" y="1417"/>
                    <a:pt x="2177" y="1555"/>
                    <a:pt x="2315" y="1555"/>
                  </a:cubicBezTo>
                  <a:lnTo>
                    <a:pt x="3248" y="1555"/>
                  </a:lnTo>
                  <a:cubicBezTo>
                    <a:pt x="3420" y="1555"/>
                    <a:pt x="3558" y="1400"/>
                    <a:pt x="3558" y="1244"/>
                  </a:cubicBezTo>
                  <a:lnTo>
                    <a:pt x="3558" y="312"/>
                  </a:lnTo>
                  <a:cubicBezTo>
                    <a:pt x="3558" y="139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2358506" y="1838782"/>
            <a:ext cx="224138" cy="242129"/>
            <a:chOff x="1761700" y="1993800"/>
            <a:chExt cx="430125" cy="464650"/>
          </a:xfrm>
        </p:grpSpPr>
        <p:sp>
          <p:nvSpPr>
            <p:cNvPr id="243" name="Google Shape;243;p20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2663559" y="1838782"/>
            <a:ext cx="196676" cy="242129"/>
            <a:chOff x="4754225" y="1993800"/>
            <a:chExt cx="377425" cy="464650"/>
          </a:xfrm>
        </p:grpSpPr>
        <p:sp>
          <p:nvSpPr>
            <p:cNvPr id="249" name="Google Shape;249;p20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0"/>
          <p:cNvGrpSpPr/>
          <p:nvPr/>
        </p:nvGrpSpPr>
        <p:grpSpPr>
          <a:xfrm>
            <a:off x="3386274" y="1855101"/>
            <a:ext cx="242129" cy="209521"/>
            <a:chOff x="1000850" y="1278700"/>
            <a:chExt cx="464650" cy="402075"/>
          </a:xfrm>
        </p:grpSpPr>
        <p:sp>
          <p:nvSpPr>
            <p:cNvPr id="257" name="Google Shape;257;p20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4291963" y="1858371"/>
            <a:ext cx="242129" cy="202981"/>
            <a:chOff x="4710625" y="1285200"/>
            <a:chExt cx="464650" cy="389525"/>
          </a:xfrm>
        </p:grpSpPr>
        <p:sp>
          <p:nvSpPr>
            <p:cNvPr id="266" name="Google Shape;266;p20"/>
            <p:cNvSpPr/>
            <p:nvPr/>
          </p:nvSpPr>
          <p:spPr>
            <a:xfrm>
              <a:off x="4760700" y="1335300"/>
              <a:ext cx="89000" cy="38425"/>
            </a:xfrm>
            <a:custGeom>
              <a:rect b="b" l="l" r="r" t="t"/>
              <a:pathLst>
                <a:path extrusionOk="0" h="1537" w="3560">
                  <a:moveTo>
                    <a:pt x="3006" y="535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8"/>
                    <a:pt x="1" y="311"/>
                  </a:cubicBezTo>
                  <a:lnTo>
                    <a:pt x="1" y="1226"/>
                  </a:lnTo>
                  <a:cubicBezTo>
                    <a:pt x="1" y="1398"/>
                    <a:pt x="139" y="1537"/>
                    <a:pt x="312" y="1537"/>
                  </a:cubicBezTo>
                  <a:lnTo>
                    <a:pt x="3248" y="1537"/>
                  </a:lnTo>
                  <a:cubicBezTo>
                    <a:pt x="3421" y="1537"/>
                    <a:pt x="3559" y="1398"/>
                    <a:pt x="3559" y="1226"/>
                  </a:cubicBezTo>
                  <a:lnTo>
                    <a:pt x="3559" y="311"/>
                  </a:lnTo>
                  <a:cubicBezTo>
                    <a:pt x="3559" y="138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760700" y="1435475"/>
              <a:ext cx="189175" cy="38425"/>
            </a:xfrm>
            <a:custGeom>
              <a:rect b="b" l="l" r="r" t="t"/>
              <a:pathLst>
                <a:path extrusionOk="0" h="1537" w="7567">
                  <a:moveTo>
                    <a:pt x="7014" y="535"/>
                  </a:moveTo>
                  <a:lnTo>
                    <a:pt x="7014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7255" y="1537"/>
                  </a:lnTo>
                  <a:cubicBezTo>
                    <a:pt x="7428" y="1537"/>
                    <a:pt x="7566" y="1399"/>
                    <a:pt x="7566" y="1244"/>
                  </a:cubicBezTo>
                  <a:lnTo>
                    <a:pt x="7566" y="311"/>
                  </a:lnTo>
                  <a:cubicBezTo>
                    <a:pt x="7566" y="139"/>
                    <a:pt x="7428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760700" y="1385375"/>
              <a:ext cx="239275" cy="38450"/>
            </a:xfrm>
            <a:custGeom>
              <a:rect b="b" l="l" r="r" t="t"/>
              <a:pathLst>
                <a:path extrusionOk="0" h="1538" w="9571">
                  <a:moveTo>
                    <a:pt x="9017" y="535"/>
                  </a:moveTo>
                  <a:lnTo>
                    <a:pt x="9017" y="1003"/>
                  </a:lnTo>
                  <a:lnTo>
                    <a:pt x="554" y="1003"/>
                  </a:lnTo>
                  <a:lnTo>
                    <a:pt x="554" y="535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2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9259" y="1537"/>
                  </a:lnTo>
                  <a:cubicBezTo>
                    <a:pt x="9432" y="1537"/>
                    <a:pt x="9570" y="1399"/>
                    <a:pt x="9570" y="1244"/>
                  </a:cubicBezTo>
                  <a:lnTo>
                    <a:pt x="9570" y="312"/>
                  </a:lnTo>
                  <a:cubicBezTo>
                    <a:pt x="9570" y="139"/>
                    <a:pt x="9432" y="1"/>
                    <a:pt x="9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5011175" y="1385375"/>
              <a:ext cx="114025" cy="38450"/>
            </a:xfrm>
            <a:custGeom>
              <a:rect b="b" l="l" r="r" t="t"/>
              <a:pathLst>
                <a:path extrusionOk="0" h="1538" w="4561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399"/>
                    <a:pt x="138" y="1537"/>
                    <a:pt x="311" y="1537"/>
                  </a:cubicBezTo>
                  <a:lnTo>
                    <a:pt x="1002" y="1537"/>
                  </a:lnTo>
                  <a:cubicBezTo>
                    <a:pt x="1157" y="1537"/>
                    <a:pt x="1278" y="1417"/>
                    <a:pt x="1278" y="1279"/>
                  </a:cubicBezTo>
                  <a:cubicBezTo>
                    <a:pt x="1278" y="1123"/>
                    <a:pt x="1157" y="1003"/>
                    <a:pt x="1002" y="1003"/>
                  </a:cubicBezTo>
                  <a:lnTo>
                    <a:pt x="553" y="1003"/>
                  </a:lnTo>
                  <a:lnTo>
                    <a:pt x="553" y="535"/>
                  </a:lnTo>
                  <a:lnTo>
                    <a:pt x="4024" y="535"/>
                  </a:lnTo>
                  <a:lnTo>
                    <a:pt x="4024" y="1003"/>
                  </a:lnTo>
                  <a:lnTo>
                    <a:pt x="2280" y="1003"/>
                  </a:lnTo>
                  <a:cubicBezTo>
                    <a:pt x="2124" y="1003"/>
                    <a:pt x="2004" y="1123"/>
                    <a:pt x="2004" y="1279"/>
                  </a:cubicBezTo>
                  <a:cubicBezTo>
                    <a:pt x="2004" y="1417"/>
                    <a:pt x="2124" y="1537"/>
                    <a:pt x="2280" y="1537"/>
                  </a:cubicBezTo>
                  <a:lnTo>
                    <a:pt x="4249" y="1537"/>
                  </a:lnTo>
                  <a:cubicBezTo>
                    <a:pt x="4422" y="1537"/>
                    <a:pt x="4560" y="1399"/>
                    <a:pt x="4560" y="1244"/>
                  </a:cubicBezTo>
                  <a:lnTo>
                    <a:pt x="4560" y="312"/>
                  </a:lnTo>
                  <a:cubicBezTo>
                    <a:pt x="4560" y="139"/>
                    <a:pt x="4422" y="1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710625" y="1285200"/>
              <a:ext cx="464650" cy="389525"/>
            </a:xfrm>
            <a:custGeom>
              <a:rect b="b" l="l" r="r" t="t"/>
              <a:pathLst>
                <a:path extrusionOk="0" h="15581" w="18586">
                  <a:moveTo>
                    <a:pt x="553" y="12350"/>
                  </a:moveTo>
                  <a:lnTo>
                    <a:pt x="553" y="12350"/>
                  </a:lnTo>
                  <a:cubicBezTo>
                    <a:pt x="760" y="12488"/>
                    <a:pt x="1002" y="12575"/>
                    <a:pt x="1260" y="12575"/>
                  </a:cubicBezTo>
                  <a:lnTo>
                    <a:pt x="6028" y="12575"/>
                  </a:lnTo>
                  <a:cubicBezTo>
                    <a:pt x="6046" y="12730"/>
                    <a:pt x="6062" y="12868"/>
                    <a:pt x="6097" y="13024"/>
                  </a:cubicBezTo>
                  <a:lnTo>
                    <a:pt x="1260" y="13024"/>
                  </a:lnTo>
                  <a:cubicBezTo>
                    <a:pt x="880" y="13024"/>
                    <a:pt x="570" y="12730"/>
                    <a:pt x="553" y="12350"/>
                  </a:cubicBezTo>
                  <a:close/>
                  <a:moveTo>
                    <a:pt x="18050" y="12350"/>
                  </a:moveTo>
                  <a:lnTo>
                    <a:pt x="18050" y="12350"/>
                  </a:lnTo>
                  <a:cubicBezTo>
                    <a:pt x="18015" y="12730"/>
                    <a:pt x="17704" y="13024"/>
                    <a:pt x="17324" y="13024"/>
                  </a:cubicBezTo>
                  <a:lnTo>
                    <a:pt x="12488" y="13024"/>
                  </a:lnTo>
                  <a:cubicBezTo>
                    <a:pt x="12522" y="12868"/>
                    <a:pt x="12557" y="12730"/>
                    <a:pt x="12557" y="12575"/>
                  </a:cubicBezTo>
                  <a:lnTo>
                    <a:pt x="17324" y="12575"/>
                  </a:lnTo>
                  <a:cubicBezTo>
                    <a:pt x="17584" y="12575"/>
                    <a:pt x="17842" y="12488"/>
                    <a:pt x="18050" y="12350"/>
                  </a:cubicBezTo>
                  <a:close/>
                  <a:moveTo>
                    <a:pt x="553" y="13352"/>
                  </a:moveTo>
                  <a:lnTo>
                    <a:pt x="553" y="13352"/>
                  </a:lnTo>
                  <a:cubicBezTo>
                    <a:pt x="760" y="13490"/>
                    <a:pt x="1002" y="13577"/>
                    <a:pt x="1260" y="13577"/>
                  </a:cubicBezTo>
                  <a:lnTo>
                    <a:pt x="6270" y="13577"/>
                  </a:lnTo>
                  <a:cubicBezTo>
                    <a:pt x="6339" y="13732"/>
                    <a:pt x="6426" y="13888"/>
                    <a:pt x="6511" y="14026"/>
                  </a:cubicBezTo>
                  <a:lnTo>
                    <a:pt x="1260" y="14026"/>
                  </a:lnTo>
                  <a:cubicBezTo>
                    <a:pt x="880" y="14026"/>
                    <a:pt x="570" y="13732"/>
                    <a:pt x="553" y="13352"/>
                  </a:cubicBezTo>
                  <a:close/>
                  <a:moveTo>
                    <a:pt x="18050" y="13352"/>
                  </a:moveTo>
                  <a:lnTo>
                    <a:pt x="18050" y="13352"/>
                  </a:lnTo>
                  <a:cubicBezTo>
                    <a:pt x="18015" y="13732"/>
                    <a:pt x="17704" y="14026"/>
                    <a:pt x="17324" y="14026"/>
                  </a:cubicBezTo>
                  <a:lnTo>
                    <a:pt x="12073" y="14026"/>
                  </a:lnTo>
                  <a:cubicBezTo>
                    <a:pt x="12177" y="13888"/>
                    <a:pt x="12246" y="13732"/>
                    <a:pt x="12315" y="13577"/>
                  </a:cubicBezTo>
                  <a:lnTo>
                    <a:pt x="17324" y="13577"/>
                  </a:lnTo>
                  <a:cubicBezTo>
                    <a:pt x="17584" y="13577"/>
                    <a:pt x="17842" y="13490"/>
                    <a:pt x="18050" y="13352"/>
                  </a:cubicBezTo>
                  <a:close/>
                  <a:moveTo>
                    <a:pt x="9293" y="9552"/>
                  </a:moveTo>
                  <a:cubicBezTo>
                    <a:pt x="10795" y="9552"/>
                    <a:pt x="12022" y="10795"/>
                    <a:pt x="12022" y="12299"/>
                  </a:cubicBezTo>
                  <a:cubicBezTo>
                    <a:pt x="12022" y="13801"/>
                    <a:pt x="10795" y="15028"/>
                    <a:pt x="9293" y="15028"/>
                  </a:cubicBezTo>
                  <a:cubicBezTo>
                    <a:pt x="7790" y="15028"/>
                    <a:pt x="6564" y="13801"/>
                    <a:pt x="6564" y="12299"/>
                  </a:cubicBezTo>
                  <a:cubicBezTo>
                    <a:pt x="6564" y="10795"/>
                    <a:pt x="7790" y="9552"/>
                    <a:pt x="9293" y="9552"/>
                  </a:cubicBezTo>
                  <a:close/>
                  <a:moveTo>
                    <a:pt x="1260" y="0"/>
                  </a:moveTo>
                  <a:cubicBezTo>
                    <a:pt x="570" y="0"/>
                    <a:pt x="0" y="570"/>
                    <a:pt x="0" y="1261"/>
                  </a:cubicBezTo>
                  <a:lnTo>
                    <a:pt x="0" y="13300"/>
                  </a:lnTo>
                  <a:cubicBezTo>
                    <a:pt x="0" y="14008"/>
                    <a:pt x="570" y="14579"/>
                    <a:pt x="1260" y="14579"/>
                  </a:cubicBezTo>
                  <a:lnTo>
                    <a:pt x="6944" y="14579"/>
                  </a:lnTo>
                  <a:cubicBezTo>
                    <a:pt x="7531" y="15182"/>
                    <a:pt x="8377" y="15580"/>
                    <a:pt x="9293" y="15580"/>
                  </a:cubicBezTo>
                  <a:cubicBezTo>
                    <a:pt x="10226" y="15580"/>
                    <a:pt x="11055" y="15182"/>
                    <a:pt x="11659" y="14579"/>
                  </a:cubicBezTo>
                  <a:lnTo>
                    <a:pt x="17324" y="14579"/>
                  </a:lnTo>
                  <a:cubicBezTo>
                    <a:pt x="18015" y="14579"/>
                    <a:pt x="18586" y="14008"/>
                    <a:pt x="18586" y="13300"/>
                  </a:cubicBezTo>
                  <a:lnTo>
                    <a:pt x="18586" y="1261"/>
                  </a:lnTo>
                  <a:cubicBezTo>
                    <a:pt x="18586" y="570"/>
                    <a:pt x="18015" y="0"/>
                    <a:pt x="17324" y="0"/>
                  </a:cubicBezTo>
                  <a:lnTo>
                    <a:pt x="2937" y="0"/>
                  </a:lnTo>
                  <a:cubicBezTo>
                    <a:pt x="2780" y="0"/>
                    <a:pt x="2660" y="121"/>
                    <a:pt x="2660" y="277"/>
                  </a:cubicBezTo>
                  <a:cubicBezTo>
                    <a:pt x="2660" y="415"/>
                    <a:pt x="2780" y="535"/>
                    <a:pt x="2937" y="535"/>
                  </a:cubicBezTo>
                  <a:lnTo>
                    <a:pt x="17324" y="535"/>
                  </a:lnTo>
                  <a:cubicBezTo>
                    <a:pt x="17722" y="535"/>
                    <a:pt x="18050" y="864"/>
                    <a:pt x="18050" y="1261"/>
                  </a:cubicBezTo>
                  <a:lnTo>
                    <a:pt x="18050" y="11297"/>
                  </a:lnTo>
                  <a:cubicBezTo>
                    <a:pt x="18050" y="11693"/>
                    <a:pt x="17722" y="12022"/>
                    <a:pt x="17324" y="12022"/>
                  </a:cubicBezTo>
                  <a:lnTo>
                    <a:pt x="12557" y="12022"/>
                  </a:lnTo>
                  <a:cubicBezTo>
                    <a:pt x="12419" y="10346"/>
                    <a:pt x="11020" y="9017"/>
                    <a:pt x="9293" y="9017"/>
                  </a:cubicBezTo>
                  <a:cubicBezTo>
                    <a:pt x="7582" y="9017"/>
                    <a:pt x="6166" y="10346"/>
                    <a:pt x="6028" y="12022"/>
                  </a:cubicBezTo>
                  <a:lnTo>
                    <a:pt x="1260" y="12022"/>
                  </a:lnTo>
                  <a:cubicBezTo>
                    <a:pt x="864" y="12022"/>
                    <a:pt x="553" y="11693"/>
                    <a:pt x="553" y="11297"/>
                  </a:cubicBezTo>
                  <a:lnTo>
                    <a:pt x="553" y="1261"/>
                  </a:lnTo>
                  <a:cubicBezTo>
                    <a:pt x="553" y="864"/>
                    <a:pt x="864" y="535"/>
                    <a:pt x="1260" y="535"/>
                  </a:cubicBezTo>
                  <a:lnTo>
                    <a:pt x="1658" y="535"/>
                  </a:lnTo>
                  <a:cubicBezTo>
                    <a:pt x="1813" y="535"/>
                    <a:pt x="1935" y="415"/>
                    <a:pt x="1935" y="277"/>
                  </a:cubicBezTo>
                  <a:cubicBezTo>
                    <a:pt x="1935" y="121"/>
                    <a:pt x="1813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898450" y="1573200"/>
              <a:ext cx="88975" cy="38900"/>
            </a:xfrm>
            <a:custGeom>
              <a:rect b="b" l="l" r="r" t="t"/>
              <a:pathLst>
                <a:path extrusionOk="0" h="1556" w="3559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00"/>
                    <a:pt x="138" y="1555"/>
                    <a:pt x="311" y="1555"/>
                  </a:cubicBezTo>
                  <a:lnTo>
                    <a:pt x="1055" y="1555"/>
                  </a:lnTo>
                  <a:cubicBezTo>
                    <a:pt x="1209" y="1555"/>
                    <a:pt x="1331" y="1417"/>
                    <a:pt x="1331" y="1279"/>
                  </a:cubicBezTo>
                  <a:cubicBezTo>
                    <a:pt x="1331" y="1124"/>
                    <a:pt x="1209" y="1002"/>
                    <a:pt x="1055" y="1002"/>
                  </a:cubicBezTo>
                  <a:lnTo>
                    <a:pt x="553" y="1002"/>
                  </a:lnTo>
                  <a:lnTo>
                    <a:pt x="553" y="553"/>
                  </a:lnTo>
                  <a:lnTo>
                    <a:pt x="3006" y="553"/>
                  </a:lnTo>
                  <a:lnTo>
                    <a:pt x="3006" y="1002"/>
                  </a:lnTo>
                  <a:lnTo>
                    <a:pt x="2315" y="1002"/>
                  </a:lnTo>
                  <a:cubicBezTo>
                    <a:pt x="2177" y="1002"/>
                    <a:pt x="2056" y="1124"/>
                    <a:pt x="2056" y="1279"/>
                  </a:cubicBezTo>
                  <a:cubicBezTo>
                    <a:pt x="2056" y="1417"/>
                    <a:pt x="2177" y="1555"/>
                    <a:pt x="2315" y="1555"/>
                  </a:cubicBezTo>
                  <a:lnTo>
                    <a:pt x="3248" y="1555"/>
                  </a:lnTo>
                  <a:cubicBezTo>
                    <a:pt x="3420" y="1555"/>
                    <a:pt x="3558" y="1400"/>
                    <a:pt x="3558" y="1244"/>
                  </a:cubicBezTo>
                  <a:lnTo>
                    <a:pt x="3558" y="312"/>
                  </a:lnTo>
                  <a:cubicBezTo>
                    <a:pt x="3558" y="139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3709318" y="1838782"/>
            <a:ext cx="224138" cy="242129"/>
            <a:chOff x="1761700" y="1993800"/>
            <a:chExt cx="430125" cy="464650"/>
          </a:xfrm>
        </p:grpSpPr>
        <p:sp>
          <p:nvSpPr>
            <p:cNvPr id="273" name="Google Shape;273;p20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0"/>
          <p:cNvGrpSpPr/>
          <p:nvPr/>
        </p:nvGrpSpPr>
        <p:grpSpPr>
          <a:xfrm>
            <a:off x="4014371" y="1838782"/>
            <a:ext cx="196676" cy="242129"/>
            <a:chOff x="4754225" y="1993800"/>
            <a:chExt cx="377425" cy="464650"/>
          </a:xfrm>
        </p:grpSpPr>
        <p:sp>
          <p:nvSpPr>
            <p:cNvPr id="279" name="Google Shape;279;p20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0"/>
          <p:cNvGrpSpPr/>
          <p:nvPr/>
        </p:nvGrpSpPr>
        <p:grpSpPr>
          <a:xfrm>
            <a:off x="4737099" y="1855101"/>
            <a:ext cx="242129" cy="209521"/>
            <a:chOff x="1000850" y="1278700"/>
            <a:chExt cx="464650" cy="402075"/>
          </a:xfrm>
        </p:grpSpPr>
        <p:sp>
          <p:nvSpPr>
            <p:cNvPr id="287" name="Google Shape;287;p20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0"/>
          <p:cNvGrpSpPr/>
          <p:nvPr/>
        </p:nvGrpSpPr>
        <p:grpSpPr>
          <a:xfrm>
            <a:off x="5642788" y="1858371"/>
            <a:ext cx="242129" cy="202981"/>
            <a:chOff x="4710625" y="1285200"/>
            <a:chExt cx="464650" cy="389525"/>
          </a:xfrm>
        </p:grpSpPr>
        <p:sp>
          <p:nvSpPr>
            <p:cNvPr id="296" name="Google Shape;296;p20"/>
            <p:cNvSpPr/>
            <p:nvPr/>
          </p:nvSpPr>
          <p:spPr>
            <a:xfrm>
              <a:off x="4760700" y="1335300"/>
              <a:ext cx="89000" cy="38425"/>
            </a:xfrm>
            <a:custGeom>
              <a:rect b="b" l="l" r="r" t="t"/>
              <a:pathLst>
                <a:path extrusionOk="0" h="1537" w="3560">
                  <a:moveTo>
                    <a:pt x="3006" y="535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8"/>
                    <a:pt x="1" y="311"/>
                  </a:cubicBezTo>
                  <a:lnTo>
                    <a:pt x="1" y="1226"/>
                  </a:lnTo>
                  <a:cubicBezTo>
                    <a:pt x="1" y="1398"/>
                    <a:pt x="139" y="1537"/>
                    <a:pt x="312" y="1537"/>
                  </a:cubicBezTo>
                  <a:lnTo>
                    <a:pt x="3248" y="1537"/>
                  </a:lnTo>
                  <a:cubicBezTo>
                    <a:pt x="3421" y="1537"/>
                    <a:pt x="3559" y="1398"/>
                    <a:pt x="3559" y="1226"/>
                  </a:cubicBezTo>
                  <a:lnTo>
                    <a:pt x="3559" y="311"/>
                  </a:lnTo>
                  <a:cubicBezTo>
                    <a:pt x="3559" y="138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760700" y="1435475"/>
              <a:ext cx="189175" cy="38425"/>
            </a:xfrm>
            <a:custGeom>
              <a:rect b="b" l="l" r="r" t="t"/>
              <a:pathLst>
                <a:path extrusionOk="0" h="1537" w="7567">
                  <a:moveTo>
                    <a:pt x="7014" y="535"/>
                  </a:moveTo>
                  <a:lnTo>
                    <a:pt x="7014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7255" y="1537"/>
                  </a:lnTo>
                  <a:cubicBezTo>
                    <a:pt x="7428" y="1537"/>
                    <a:pt x="7566" y="1399"/>
                    <a:pt x="7566" y="1244"/>
                  </a:cubicBezTo>
                  <a:lnTo>
                    <a:pt x="7566" y="311"/>
                  </a:lnTo>
                  <a:cubicBezTo>
                    <a:pt x="7566" y="139"/>
                    <a:pt x="7428" y="0"/>
                    <a:pt x="7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760700" y="1385375"/>
              <a:ext cx="239275" cy="38450"/>
            </a:xfrm>
            <a:custGeom>
              <a:rect b="b" l="l" r="r" t="t"/>
              <a:pathLst>
                <a:path extrusionOk="0" h="1538" w="9571">
                  <a:moveTo>
                    <a:pt x="9017" y="535"/>
                  </a:moveTo>
                  <a:lnTo>
                    <a:pt x="9017" y="1003"/>
                  </a:lnTo>
                  <a:lnTo>
                    <a:pt x="554" y="1003"/>
                  </a:lnTo>
                  <a:lnTo>
                    <a:pt x="554" y="535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2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9259" y="1537"/>
                  </a:lnTo>
                  <a:cubicBezTo>
                    <a:pt x="9432" y="1537"/>
                    <a:pt x="9570" y="1399"/>
                    <a:pt x="9570" y="1244"/>
                  </a:cubicBezTo>
                  <a:lnTo>
                    <a:pt x="9570" y="312"/>
                  </a:lnTo>
                  <a:cubicBezTo>
                    <a:pt x="9570" y="139"/>
                    <a:pt x="9432" y="1"/>
                    <a:pt x="9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011175" y="1385375"/>
              <a:ext cx="114025" cy="38450"/>
            </a:xfrm>
            <a:custGeom>
              <a:rect b="b" l="l" r="r" t="t"/>
              <a:pathLst>
                <a:path extrusionOk="0" h="1538" w="4561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399"/>
                    <a:pt x="138" y="1537"/>
                    <a:pt x="311" y="1537"/>
                  </a:cubicBezTo>
                  <a:lnTo>
                    <a:pt x="1002" y="1537"/>
                  </a:lnTo>
                  <a:cubicBezTo>
                    <a:pt x="1157" y="1537"/>
                    <a:pt x="1278" y="1417"/>
                    <a:pt x="1278" y="1279"/>
                  </a:cubicBezTo>
                  <a:cubicBezTo>
                    <a:pt x="1278" y="1123"/>
                    <a:pt x="1157" y="1003"/>
                    <a:pt x="1002" y="1003"/>
                  </a:cubicBezTo>
                  <a:lnTo>
                    <a:pt x="553" y="1003"/>
                  </a:lnTo>
                  <a:lnTo>
                    <a:pt x="553" y="535"/>
                  </a:lnTo>
                  <a:lnTo>
                    <a:pt x="4024" y="535"/>
                  </a:lnTo>
                  <a:lnTo>
                    <a:pt x="4024" y="1003"/>
                  </a:lnTo>
                  <a:lnTo>
                    <a:pt x="2280" y="1003"/>
                  </a:lnTo>
                  <a:cubicBezTo>
                    <a:pt x="2124" y="1003"/>
                    <a:pt x="2004" y="1123"/>
                    <a:pt x="2004" y="1279"/>
                  </a:cubicBezTo>
                  <a:cubicBezTo>
                    <a:pt x="2004" y="1417"/>
                    <a:pt x="2124" y="1537"/>
                    <a:pt x="2280" y="1537"/>
                  </a:cubicBezTo>
                  <a:lnTo>
                    <a:pt x="4249" y="1537"/>
                  </a:lnTo>
                  <a:cubicBezTo>
                    <a:pt x="4422" y="1537"/>
                    <a:pt x="4560" y="1399"/>
                    <a:pt x="4560" y="1244"/>
                  </a:cubicBezTo>
                  <a:lnTo>
                    <a:pt x="4560" y="312"/>
                  </a:lnTo>
                  <a:cubicBezTo>
                    <a:pt x="4560" y="139"/>
                    <a:pt x="4422" y="1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710625" y="1285200"/>
              <a:ext cx="464650" cy="389525"/>
            </a:xfrm>
            <a:custGeom>
              <a:rect b="b" l="l" r="r" t="t"/>
              <a:pathLst>
                <a:path extrusionOk="0" h="15581" w="18586">
                  <a:moveTo>
                    <a:pt x="553" y="12350"/>
                  </a:moveTo>
                  <a:lnTo>
                    <a:pt x="553" y="12350"/>
                  </a:lnTo>
                  <a:cubicBezTo>
                    <a:pt x="760" y="12488"/>
                    <a:pt x="1002" y="12575"/>
                    <a:pt x="1260" y="12575"/>
                  </a:cubicBezTo>
                  <a:lnTo>
                    <a:pt x="6028" y="12575"/>
                  </a:lnTo>
                  <a:cubicBezTo>
                    <a:pt x="6046" y="12730"/>
                    <a:pt x="6062" y="12868"/>
                    <a:pt x="6097" y="13024"/>
                  </a:cubicBezTo>
                  <a:lnTo>
                    <a:pt x="1260" y="13024"/>
                  </a:lnTo>
                  <a:cubicBezTo>
                    <a:pt x="880" y="13024"/>
                    <a:pt x="570" y="12730"/>
                    <a:pt x="553" y="12350"/>
                  </a:cubicBezTo>
                  <a:close/>
                  <a:moveTo>
                    <a:pt x="18050" y="12350"/>
                  </a:moveTo>
                  <a:lnTo>
                    <a:pt x="18050" y="12350"/>
                  </a:lnTo>
                  <a:cubicBezTo>
                    <a:pt x="18015" y="12730"/>
                    <a:pt x="17704" y="13024"/>
                    <a:pt x="17324" y="13024"/>
                  </a:cubicBezTo>
                  <a:lnTo>
                    <a:pt x="12488" y="13024"/>
                  </a:lnTo>
                  <a:cubicBezTo>
                    <a:pt x="12522" y="12868"/>
                    <a:pt x="12557" y="12730"/>
                    <a:pt x="12557" y="12575"/>
                  </a:cubicBezTo>
                  <a:lnTo>
                    <a:pt x="17324" y="12575"/>
                  </a:lnTo>
                  <a:cubicBezTo>
                    <a:pt x="17584" y="12575"/>
                    <a:pt x="17842" y="12488"/>
                    <a:pt x="18050" y="12350"/>
                  </a:cubicBezTo>
                  <a:close/>
                  <a:moveTo>
                    <a:pt x="553" y="13352"/>
                  </a:moveTo>
                  <a:lnTo>
                    <a:pt x="553" y="13352"/>
                  </a:lnTo>
                  <a:cubicBezTo>
                    <a:pt x="760" y="13490"/>
                    <a:pt x="1002" y="13577"/>
                    <a:pt x="1260" y="13577"/>
                  </a:cubicBezTo>
                  <a:lnTo>
                    <a:pt x="6270" y="13577"/>
                  </a:lnTo>
                  <a:cubicBezTo>
                    <a:pt x="6339" y="13732"/>
                    <a:pt x="6426" y="13888"/>
                    <a:pt x="6511" y="14026"/>
                  </a:cubicBezTo>
                  <a:lnTo>
                    <a:pt x="1260" y="14026"/>
                  </a:lnTo>
                  <a:cubicBezTo>
                    <a:pt x="880" y="14026"/>
                    <a:pt x="570" y="13732"/>
                    <a:pt x="553" y="13352"/>
                  </a:cubicBezTo>
                  <a:close/>
                  <a:moveTo>
                    <a:pt x="18050" y="13352"/>
                  </a:moveTo>
                  <a:lnTo>
                    <a:pt x="18050" y="13352"/>
                  </a:lnTo>
                  <a:cubicBezTo>
                    <a:pt x="18015" y="13732"/>
                    <a:pt x="17704" y="14026"/>
                    <a:pt x="17324" y="14026"/>
                  </a:cubicBezTo>
                  <a:lnTo>
                    <a:pt x="12073" y="14026"/>
                  </a:lnTo>
                  <a:cubicBezTo>
                    <a:pt x="12177" y="13888"/>
                    <a:pt x="12246" y="13732"/>
                    <a:pt x="12315" y="13577"/>
                  </a:cubicBezTo>
                  <a:lnTo>
                    <a:pt x="17324" y="13577"/>
                  </a:lnTo>
                  <a:cubicBezTo>
                    <a:pt x="17584" y="13577"/>
                    <a:pt x="17842" y="13490"/>
                    <a:pt x="18050" y="13352"/>
                  </a:cubicBezTo>
                  <a:close/>
                  <a:moveTo>
                    <a:pt x="9293" y="9552"/>
                  </a:moveTo>
                  <a:cubicBezTo>
                    <a:pt x="10795" y="9552"/>
                    <a:pt x="12022" y="10795"/>
                    <a:pt x="12022" y="12299"/>
                  </a:cubicBezTo>
                  <a:cubicBezTo>
                    <a:pt x="12022" y="13801"/>
                    <a:pt x="10795" y="15028"/>
                    <a:pt x="9293" y="15028"/>
                  </a:cubicBezTo>
                  <a:cubicBezTo>
                    <a:pt x="7790" y="15028"/>
                    <a:pt x="6564" y="13801"/>
                    <a:pt x="6564" y="12299"/>
                  </a:cubicBezTo>
                  <a:cubicBezTo>
                    <a:pt x="6564" y="10795"/>
                    <a:pt x="7790" y="9552"/>
                    <a:pt x="9293" y="9552"/>
                  </a:cubicBezTo>
                  <a:close/>
                  <a:moveTo>
                    <a:pt x="1260" y="0"/>
                  </a:moveTo>
                  <a:cubicBezTo>
                    <a:pt x="570" y="0"/>
                    <a:pt x="0" y="570"/>
                    <a:pt x="0" y="1261"/>
                  </a:cubicBezTo>
                  <a:lnTo>
                    <a:pt x="0" y="13300"/>
                  </a:lnTo>
                  <a:cubicBezTo>
                    <a:pt x="0" y="14008"/>
                    <a:pt x="570" y="14579"/>
                    <a:pt x="1260" y="14579"/>
                  </a:cubicBezTo>
                  <a:lnTo>
                    <a:pt x="6944" y="14579"/>
                  </a:lnTo>
                  <a:cubicBezTo>
                    <a:pt x="7531" y="15182"/>
                    <a:pt x="8377" y="15580"/>
                    <a:pt x="9293" y="15580"/>
                  </a:cubicBezTo>
                  <a:cubicBezTo>
                    <a:pt x="10226" y="15580"/>
                    <a:pt x="11055" y="15182"/>
                    <a:pt x="11659" y="14579"/>
                  </a:cubicBezTo>
                  <a:lnTo>
                    <a:pt x="17324" y="14579"/>
                  </a:lnTo>
                  <a:cubicBezTo>
                    <a:pt x="18015" y="14579"/>
                    <a:pt x="18586" y="14008"/>
                    <a:pt x="18586" y="13300"/>
                  </a:cubicBezTo>
                  <a:lnTo>
                    <a:pt x="18586" y="1261"/>
                  </a:lnTo>
                  <a:cubicBezTo>
                    <a:pt x="18586" y="570"/>
                    <a:pt x="18015" y="0"/>
                    <a:pt x="17324" y="0"/>
                  </a:cubicBezTo>
                  <a:lnTo>
                    <a:pt x="2937" y="0"/>
                  </a:lnTo>
                  <a:cubicBezTo>
                    <a:pt x="2780" y="0"/>
                    <a:pt x="2660" y="121"/>
                    <a:pt x="2660" y="277"/>
                  </a:cubicBezTo>
                  <a:cubicBezTo>
                    <a:pt x="2660" y="415"/>
                    <a:pt x="2780" y="535"/>
                    <a:pt x="2937" y="535"/>
                  </a:cubicBezTo>
                  <a:lnTo>
                    <a:pt x="17324" y="535"/>
                  </a:lnTo>
                  <a:cubicBezTo>
                    <a:pt x="17722" y="535"/>
                    <a:pt x="18050" y="864"/>
                    <a:pt x="18050" y="1261"/>
                  </a:cubicBezTo>
                  <a:lnTo>
                    <a:pt x="18050" y="11297"/>
                  </a:lnTo>
                  <a:cubicBezTo>
                    <a:pt x="18050" y="11693"/>
                    <a:pt x="17722" y="12022"/>
                    <a:pt x="17324" y="12022"/>
                  </a:cubicBezTo>
                  <a:lnTo>
                    <a:pt x="12557" y="12022"/>
                  </a:lnTo>
                  <a:cubicBezTo>
                    <a:pt x="12419" y="10346"/>
                    <a:pt x="11020" y="9017"/>
                    <a:pt x="9293" y="9017"/>
                  </a:cubicBezTo>
                  <a:cubicBezTo>
                    <a:pt x="7582" y="9017"/>
                    <a:pt x="6166" y="10346"/>
                    <a:pt x="6028" y="12022"/>
                  </a:cubicBezTo>
                  <a:lnTo>
                    <a:pt x="1260" y="12022"/>
                  </a:lnTo>
                  <a:cubicBezTo>
                    <a:pt x="864" y="12022"/>
                    <a:pt x="553" y="11693"/>
                    <a:pt x="553" y="11297"/>
                  </a:cubicBezTo>
                  <a:lnTo>
                    <a:pt x="553" y="1261"/>
                  </a:lnTo>
                  <a:cubicBezTo>
                    <a:pt x="553" y="864"/>
                    <a:pt x="864" y="535"/>
                    <a:pt x="1260" y="535"/>
                  </a:cubicBezTo>
                  <a:lnTo>
                    <a:pt x="1658" y="535"/>
                  </a:lnTo>
                  <a:cubicBezTo>
                    <a:pt x="1813" y="535"/>
                    <a:pt x="1935" y="415"/>
                    <a:pt x="1935" y="277"/>
                  </a:cubicBezTo>
                  <a:cubicBezTo>
                    <a:pt x="1935" y="121"/>
                    <a:pt x="1813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898450" y="1573200"/>
              <a:ext cx="88975" cy="38900"/>
            </a:xfrm>
            <a:custGeom>
              <a:rect b="b" l="l" r="r" t="t"/>
              <a:pathLst>
                <a:path extrusionOk="0" h="1556" w="3559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00"/>
                    <a:pt x="138" y="1555"/>
                    <a:pt x="311" y="1555"/>
                  </a:cubicBezTo>
                  <a:lnTo>
                    <a:pt x="1055" y="1555"/>
                  </a:lnTo>
                  <a:cubicBezTo>
                    <a:pt x="1209" y="1555"/>
                    <a:pt x="1331" y="1417"/>
                    <a:pt x="1331" y="1279"/>
                  </a:cubicBezTo>
                  <a:cubicBezTo>
                    <a:pt x="1331" y="1124"/>
                    <a:pt x="1209" y="1002"/>
                    <a:pt x="1055" y="1002"/>
                  </a:cubicBezTo>
                  <a:lnTo>
                    <a:pt x="553" y="1002"/>
                  </a:lnTo>
                  <a:lnTo>
                    <a:pt x="553" y="553"/>
                  </a:lnTo>
                  <a:lnTo>
                    <a:pt x="3006" y="553"/>
                  </a:lnTo>
                  <a:lnTo>
                    <a:pt x="3006" y="1002"/>
                  </a:lnTo>
                  <a:lnTo>
                    <a:pt x="2315" y="1002"/>
                  </a:lnTo>
                  <a:cubicBezTo>
                    <a:pt x="2177" y="1002"/>
                    <a:pt x="2056" y="1124"/>
                    <a:pt x="2056" y="1279"/>
                  </a:cubicBezTo>
                  <a:cubicBezTo>
                    <a:pt x="2056" y="1417"/>
                    <a:pt x="2177" y="1555"/>
                    <a:pt x="2315" y="1555"/>
                  </a:cubicBezTo>
                  <a:lnTo>
                    <a:pt x="3248" y="1555"/>
                  </a:lnTo>
                  <a:cubicBezTo>
                    <a:pt x="3420" y="1555"/>
                    <a:pt x="3558" y="1400"/>
                    <a:pt x="3558" y="1244"/>
                  </a:cubicBezTo>
                  <a:lnTo>
                    <a:pt x="3558" y="312"/>
                  </a:lnTo>
                  <a:cubicBezTo>
                    <a:pt x="3558" y="139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0"/>
          <p:cNvGrpSpPr/>
          <p:nvPr/>
        </p:nvGrpSpPr>
        <p:grpSpPr>
          <a:xfrm>
            <a:off x="5060143" y="1838782"/>
            <a:ext cx="224138" cy="242129"/>
            <a:chOff x="1761700" y="1993800"/>
            <a:chExt cx="430125" cy="464650"/>
          </a:xfrm>
        </p:grpSpPr>
        <p:sp>
          <p:nvSpPr>
            <p:cNvPr id="303" name="Google Shape;303;p20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0"/>
          <p:cNvGrpSpPr/>
          <p:nvPr/>
        </p:nvGrpSpPr>
        <p:grpSpPr>
          <a:xfrm>
            <a:off x="5365196" y="1838782"/>
            <a:ext cx="196676" cy="242129"/>
            <a:chOff x="4754225" y="1993800"/>
            <a:chExt cx="377425" cy="464650"/>
          </a:xfrm>
        </p:grpSpPr>
        <p:sp>
          <p:nvSpPr>
            <p:cNvPr id="309" name="Google Shape;309;p20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0"/>
          <p:cNvGrpSpPr/>
          <p:nvPr/>
        </p:nvGrpSpPr>
        <p:grpSpPr>
          <a:xfrm>
            <a:off x="6087924" y="1855101"/>
            <a:ext cx="242129" cy="209521"/>
            <a:chOff x="1000850" y="1278700"/>
            <a:chExt cx="464650" cy="402075"/>
          </a:xfrm>
        </p:grpSpPr>
        <p:sp>
          <p:nvSpPr>
            <p:cNvPr id="317" name="Google Shape;317;p20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6993613" y="1858371"/>
            <a:ext cx="242129" cy="202981"/>
            <a:chOff x="4710625" y="1285200"/>
            <a:chExt cx="464650" cy="389525"/>
          </a:xfrm>
        </p:grpSpPr>
        <p:sp>
          <p:nvSpPr>
            <p:cNvPr id="326" name="Google Shape;326;p20"/>
            <p:cNvSpPr/>
            <p:nvPr/>
          </p:nvSpPr>
          <p:spPr>
            <a:xfrm>
              <a:off x="4760700" y="1335300"/>
              <a:ext cx="89000" cy="38425"/>
            </a:xfrm>
            <a:custGeom>
              <a:rect b="b" l="l" r="r" t="t"/>
              <a:pathLst>
                <a:path extrusionOk="0" h="1537" w="3560">
                  <a:moveTo>
                    <a:pt x="3006" y="535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8"/>
                    <a:pt x="1" y="311"/>
                  </a:cubicBezTo>
                  <a:lnTo>
                    <a:pt x="1" y="1226"/>
                  </a:lnTo>
                  <a:cubicBezTo>
                    <a:pt x="1" y="1398"/>
                    <a:pt x="139" y="1537"/>
                    <a:pt x="312" y="1537"/>
                  </a:cubicBezTo>
                  <a:lnTo>
                    <a:pt x="3248" y="1537"/>
                  </a:lnTo>
                  <a:cubicBezTo>
                    <a:pt x="3421" y="1537"/>
                    <a:pt x="3559" y="1398"/>
                    <a:pt x="3559" y="1226"/>
                  </a:cubicBezTo>
                  <a:lnTo>
                    <a:pt x="3559" y="311"/>
                  </a:lnTo>
                  <a:cubicBezTo>
                    <a:pt x="3559" y="138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760700" y="1435475"/>
              <a:ext cx="189175" cy="38425"/>
            </a:xfrm>
            <a:custGeom>
              <a:rect b="b" l="l" r="r" t="t"/>
              <a:pathLst>
                <a:path extrusionOk="0" h="1537" w="7567">
                  <a:moveTo>
                    <a:pt x="7014" y="535"/>
                  </a:moveTo>
                  <a:lnTo>
                    <a:pt x="7014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7255" y="1537"/>
                  </a:lnTo>
                  <a:cubicBezTo>
                    <a:pt x="7428" y="1537"/>
                    <a:pt x="7566" y="1399"/>
                    <a:pt x="7566" y="1244"/>
                  </a:cubicBezTo>
                  <a:lnTo>
                    <a:pt x="7566" y="311"/>
                  </a:lnTo>
                  <a:cubicBezTo>
                    <a:pt x="7566" y="139"/>
                    <a:pt x="7428" y="0"/>
                    <a:pt x="7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760700" y="1385375"/>
              <a:ext cx="239275" cy="38450"/>
            </a:xfrm>
            <a:custGeom>
              <a:rect b="b" l="l" r="r" t="t"/>
              <a:pathLst>
                <a:path extrusionOk="0" h="1538" w="9571">
                  <a:moveTo>
                    <a:pt x="9017" y="535"/>
                  </a:moveTo>
                  <a:lnTo>
                    <a:pt x="9017" y="1003"/>
                  </a:lnTo>
                  <a:lnTo>
                    <a:pt x="554" y="1003"/>
                  </a:lnTo>
                  <a:lnTo>
                    <a:pt x="554" y="535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2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9259" y="1537"/>
                  </a:lnTo>
                  <a:cubicBezTo>
                    <a:pt x="9432" y="1537"/>
                    <a:pt x="9570" y="1399"/>
                    <a:pt x="9570" y="1244"/>
                  </a:cubicBezTo>
                  <a:lnTo>
                    <a:pt x="9570" y="312"/>
                  </a:lnTo>
                  <a:cubicBezTo>
                    <a:pt x="9570" y="139"/>
                    <a:pt x="9432" y="1"/>
                    <a:pt x="9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011175" y="1385375"/>
              <a:ext cx="114025" cy="38450"/>
            </a:xfrm>
            <a:custGeom>
              <a:rect b="b" l="l" r="r" t="t"/>
              <a:pathLst>
                <a:path extrusionOk="0" h="1538" w="4561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399"/>
                    <a:pt x="138" y="1537"/>
                    <a:pt x="311" y="1537"/>
                  </a:cubicBezTo>
                  <a:lnTo>
                    <a:pt x="1002" y="1537"/>
                  </a:lnTo>
                  <a:cubicBezTo>
                    <a:pt x="1157" y="1537"/>
                    <a:pt x="1278" y="1417"/>
                    <a:pt x="1278" y="1279"/>
                  </a:cubicBezTo>
                  <a:cubicBezTo>
                    <a:pt x="1278" y="1123"/>
                    <a:pt x="1157" y="1003"/>
                    <a:pt x="1002" y="1003"/>
                  </a:cubicBezTo>
                  <a:lnTo>
                    <a:pt x="553" y="1003"/>
                  </a:lnTo>
                  <a:lnTo>
                    <a:pt x="553" y="535"/>
                  </a:lnTo>
                  <a:lnTo>
                    <a:pt x="4024" y="535"/>
                  </a:lnTo>
                  <a:lnTo>
                    <a:pt x="4024" y="1003"/>
                  </a:lnTo>
                  <a:lnTo>
                    <a:pt x="2280" y="1003"/>
                  </a:lnTo>
                  <a:cubicBezTo>
                    <a:pt x="2124" y="1003"/>
                    <a:pt x="2004" y="1123"/>
                    <a:pt x="2004" y="1279"/>
                  </a:cubicBezTo>
                  <a:cubicBezTo>
                    <a:pt x="2004" y="1417"/>
                    <a:pt x="2124" y="1537"/>
                    <a:pt x="2280" y="1537"/>
                  </a:cubicBezTo>
                  <a:lnTo>
                    <a:pt x="4249" y="1537"/>
                  </a:lnTo>
                  <a:cubicBezTo>
                    <a:pt x="4422" y="1537"/>
                    <a:pt x="4560" y="1399"/>
                    <a:pt x="4560" y="1244"/>
                  </a:cubicBezTo>
                  <a:lnTo>
                    <a:pt x="4560" y="312"/>
                  </a:lnTo>
                  <a:cubicBezTo>
                    <a:pt x="4560" y="139"/>
                    <a:pt x="4422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710625" y="1285200"/>
              <a:ext cx="464650" cy="389525"/>
            </a:xfrm>
            <a:custGeom>
              <a:rect b="b" l="l" r="r" t="t"/>
              <a:pathLst>
                <a:path extrusionOk="0" h="15581" w="18586">
                  <a:moveTo>
                    <a:pt x="553" y="12350"/>
                  </a:moveTo>
                  <a:lnTo>
                    <a:pt x="553" y="12350"/>
                  </a:lnTo>
                  <a:cubicBezTo>
                    <a:pt x="760" y="12488"/>
                    <a:pt x="1002" y="12575"/>
                    <a:pt x="1260" y="12575"/>
                  </a:cubicBezTo>
                  <a:lnTo>
                    <a:pt x="6028" y="12575"/>
                  </a:lnTo>
                  <a:cubicBezTo>
                    <a:pt x="6046" y="12730"/>
                    <a:pt x="6062" y="12868"/>
                    <a:pt x="6097" y="13024"/>
                  </a:cubicBezTo>
                  <a:lnTo>
                    <a:pt x="1260" y="13024"/>
                  </a:lnTo>
                  <a:cubicBezTo>
                    <a:pt x="880" y="13024"/>
                    <a:pt x="570" y="12730"/>
                    <a:pt x="553" y="12350"/>
                  </a:cubicBezTo>
                  <a:close/>
                  <a:moveTo>
                    <a:pt x="18050" y="12350"/>
                  </a:moveTo>
                  <a:lnTo>
                    <a:pt x="18050" y="12350"/>
                  </a:lnTo>
                  <a:cubicBezTo>
                    <a:pt x="18015" y="12730"/>
                    <a:pt x="17704" y="13024"/>
                    <a:pt x="17324" y="13024"/>
                  </a:cubicBezTo>
                  <a:lnTo>
                    <a:pt x="12488" y="13024"/>
                  </a:lnTo>
                  <a:cubicBezTo>
                    <a:pt x="12522" y="12868"/>
                    <a:pt x="12557" y="12730"/>
                    <a:pt x="12557" y="12575"/>
                  </a:cubicBezTo>
                  <a:lnTo>
                    <a:pt x="17324" y="12575"/>
                  </a:lnTo>
                  <a:cubicBezTo>
                    <a:pt x="17584" y="12575"/>
                    <a:pt x="17842" y="12488"/>
                    <a:pt x="18050" y="12350"/>
                  </a:cubicBezTo>
                  <a:close/>
                  <a:moveTo>
                    <a:pt x="553" y="13352"/>
                  </a:moveTo>
                  <a:lnTo>
                    <a:pt x="553" y="13352"/>
                  </a:lnTo>
                  <a:cubicBezTo>
                    <a:pt x="760" y="13490"/>
                    <a:pt x="1002" y="13577"/>
                    <a:pt x="1260" y="13577"/>
                  </a:cubicBezTo>
                  <a:lnTo>
                    <a:pt x="6270" y="13577"/>
                  </a:lnTo>
                  <a:cubicBezTo>
                    <a:pt x="6339" y="13732"/>
                    <a:pt x="6426" y="13888"/>
                    <a:pt x="6511" y="14026"/>
                  </a:cubicBezTo>
                  <a:lnTo>
                    <a:pt x="1260" y="14026"/>
                  </a:lnTo>
                  <a:cubicBezTo>
                    <a:pt x="880" y="14026"/>
                    <a:pt x="570" y="13732"/>
                    <a:pt x="553" y="13352"/>
                  </a:cubicBezTo>
                  <a:close/>
                  <a:moveTo>
                    <a:pt x="18050" y="13352"/>
                  </a:moveTo>
                  <a:lnTo>
                    <a:pt x="18050" y="13352"/>
                  </a:lnTo>
                  <a:cubicBezTo>
                    <a:pt x="18015" y="13732"/>
                    <a:pt x="17704" y="14026"/>
                    <a:pt x="17324" y="14026"/>
                  </a:cubicBezTo>
                  <a:lnTo>
                    <a:pt x="12073" y="14026"/>
                  </a:lnTo>
                  <a:cubicBezTo>
                    <a:pt x="12177" y="13888"/>
                    <a:pt x="12246" y="13732"/>
                    <a:pt x="12315" y="13577"/>
                  </a:cubicBezTo>
                  <a:lnTo>
                    <a:pt x="17324" y="13577"/>
                  </a:lnTo>
                  <a:cubicBezTo>
                    <a:pt x="17584" y="13577"/>
                    <a:pt x="17842" y="13490"/>
                    <a:pt x="18050" y="13352"/>
                  </a:cubicBezTo>
                  <a:close/>
                  <a:moveTo>
                    <a:pt x="9293" y="9552"/>
                  </a:moveTo>
                  <a:cubicBezTo>
                    <a:pt x="10795" y="9552"/>
                    <a:pt x="12022" y="10795"/>
                    <a:pt x="12022" y="12299"/>
                  </a:cubicBezTo>
                  <a:cubicBezTo>
                    <a:pt x="12022" y="13801"/>
                    <a:pt x="10795" y="15028"/>
                    <a:pt x="9293" y="15028"/>
                  </a:cubicBezTo>
                  <a:cubicBezTo>
                    <a:pt x="7790" y="15028"/>
                    <a:pt x="6564" y="13801"/>
                    <a:pt x="6564" y="12299"/>
                  </a:cubicBezTo>
                  <a:cubicBezTo>
                    <a:pt x="6564" y="10795"/>
                    <a:pt x="7790" y="9552"/>
                    <a:pt x="9293" y="9552"/>
                  </a:cubicBezTo>
                  <a:close/>
                  <a:moveTo>
                    <a:pt x="1260" y="0"/>
                  </a:moveTo>
                  <a:cubicBezTo>
                    <a:pt x="570" y="0"/>
                    <a:pt x="0" y="570"/>
                    <a:pt x="0" y="1261"/>
                  </a:cubicBezTo>
                  <a:lnTo>
                    <a:pt x="0" y="13300"/>
                  </a:lnTo>
                  <a:cubicBezTo>
                    <a:pt x="0" y="14008"/>
                    <a:pt x="570" y="14579"/>
                    <a:pt x="1260" y="14579"/>
                  </a:cubicBezTo>
                  <a:lnTo>
                    <a:pt x="6944" y="14579"/>
                  </a:lnTo>
                  <a:cubicBezTo>
                    <a:pt x="7531" y="15182"/>
                    <a:pt x="8377" y="15580"/>
                    <a:pt x="9293" y="15580"/>
                  </a:cubicBezTo>
                  <a:cubicBezTo>
                    <a:pt x="10226" y="15580"/>
                    <a:pt x="11055" y="15182"/>
                    <a:pt x="11659" y="14579"/>
                  </a:cubicBezTo>
                  <a:lnTo>
                    <a:pt x="17324" y="14579"/>
                  </a:lnTo>
                  <a:cubicBezTo>
                    <a:pt x="18015" y="14579"/>
                    <a:pt x="18586" y="14008"/>
                    <a:pt x="18586" y="13300"/>
                  </a:cubicBezTo>
                  <a:lnTo>
                    <a:pt x="18586" y="1261"/>
                  </a:lnTo>
                  <a:cubicBezTo>
                    <a:pt x="18586" y="570"/>
                    <a:pt x="18015" y="0"/>
                    <a:pt x="17324" y="0"/>
                  </a:cubicBezTo>
                  <a:lnTo>
                    <a:pt x="2937" y="0"/>
                  </a:lnTo>
                  <a:cubicBezTo>
                    <a:pt x="2780" y="0"/>
                    <a:pt x="2660" y="121"/>
                    <a:pt x="2660" y="277"/>
                  </a:cubicBezTo>
                  <a:cubicBezTo>
                    <a:pt x="2660" y="415"/>
                    <a:pt x="2780" y="535"/>
                    <a:pt x="2937" y="535"/>
                  </a:cubicBezTo>
                  <a:lnTo>
                    <a:pt x="17324" y="535"/>
                  </a:lnTo>
                  <a:cubicBezTo>
                    <a:pt x="17722" y="535"/>
                    <a:pt x="18050" y="864"/>
                    <a:pt x="18050" y="1261"/>
                  </a:cubicBezTo>
                  <a:lnTo>
                    <a:pt x="18050" y="11297"/>
                  </a:lnTo>
                  <a:cubicBezTo>
                    <a:pt x="18050" y="11693"/>
                    <a:pt x="17722" y="12022"/>
                    <a:pt x="17324" y="12022"/>
                  </a:cubicBezTo>
                  <a:lnTo>
                    <a:pt x="12557" y="12022"/>
                  </a:lnTo>
                  <a:cubicBezTo>
                    <a:pt x="12419" y="10346"/>
                    <a:pt x="11020" y="9017"/>
                    <a:pt x="9293" y="9017"/>
                  </a:cubicBezTo>
                  <a:cubicBezTo>
                    <a:pt x="7582" y="9017"/>
                    <a:pt x="6166" y="10346"/>
                    <a:pt x="6028" y="12022"/>
                  </a:cubicBezTo>
                  <a:lnTo>
                    <a:pt x="1260" y="12022"/>
                  </a:lnTo>
                  <a:cubicBezTo>
                    <a:pt x="864" y="12022"/>
                    <a:pt x="553" y="11693"/>
                    <a:pt x="553" y="11297"/>
                  </a:cubicBezTo>
                  <a:lnTo>
                    <a:pt x="553" y="1261"/>
                  </a:lnTo>
                  <a:cubicBezTo>
                    <a:pt x="553" y="864"/>
                    <a:pt x="864" y="535"/>
                    <a:pt x="1260" y="535"/>
                  </a:cubicBezTo>
                  <a:lnTo>
                    <a:pt x="1658" y="535"/>
                  </a:lnTo>
                  <a:cubicBezTo>
                    <a:pt x="1813" y="535"/>
                    <a:pt x="1935" y="415"/>
                    <a:pt x="1935" y="277"/>
                  </a:cubicBezTo>
                  <a:cubicBezTo>
                    <a:pt x="1935" y="121"/>
                    <a:pt x="1813" y="0"/>
                    <a:pt x="1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4898450" y="1573200"/>
              <a:ext cx="88975" cy="38900"/>
            </a:xfrm>
            <a:custGeom>
              <a:rect b="b" l="l" r="r" t="t"/>
              <a:pathLst>
                <a:path extrusionOk="0" h="1556" w="3559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00"/>
                    <a:pt x="138" y="1555"/>
                    <a:pt x="311" y="1555"/>
                  </a:cubicBezTo>
                  <a:lnTo>
                    <a:pt x="1055" y="1555"/>
                  </a:lnTo>
                  <a:cubicBezTo>
                    <a:pt x="1209" y="1555"/>
                    <a:pt x="1331" y="1417"/>
                    <a:pt x="1331" y="1279"/>
                  </a:cubicBezTo>
                  <a:cubicBezTo>
                    <a:pt x="1331" y="1124"/>
                    <a:pt x="1209" y="1002"/>
                    <a:pt x="1055" y="1002"/>
                  </a:cubicBezTo>
                  <a:lnTo>
                    <a:pt x="553" y="1002"/>
                  </a:lnTo>
                  <a:lnTo>
                    <a:pt x="553" y="553"/>
                  </a:lnTo>
                  <a:lnTo>
                    <a:pt x="3006" y="553"/>
                  </a:lnTo>
                  <a:lnTo>
                    <a:pt x="3006" y="1002"/>
                  </a:lnTo>
                  <a:lnTo>
                    <a:pt x="2315" y="1002"/>
                  </a:lnTo>
                  <a:cubicBezTo>
                    <a:pt x="2177" y="1002"/>
                    <a:pt x="2056" y="1124"/>
                    <a:pt x="2056" y="1279"/>
                  </a:cubicBezTo>
                  <a:cubicBezTo>
                    <a:pt x="2056" y="1417"/>
                    <a:pt x="2177" y="1555"/>
                    <a:pt x="2315" y="1555"/>
                  </a:cubicBezTo>
                  <a:lnTo>
                    <a:pt x="3248" y="1555"/>
                  </a:lnTo>
                  <a:cubicBezTo>
                    <a:pt x="3420" y="1555"/>
                    <a:pt x="3558" y="1400"/>
                    <a:pt x="3558" y="1244"/>
                  </a:cubicBezTo>
                  <a:lnTo>
                    <a:pt x="3558" y="312"/>
                  </a:lnTo>
                  <a:cubicBezTo>
                    <a:pt x="3558" y="139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>
            <a:off x="6410968" y="1838782"/>
            <a:ext cx="224138" cy="242129"/>
            <a:chOff x="1761700" y="1993800"/>
            <a:chExt cx="430125" cy="464650"/>
          </a:xfrm>
        </p:grpSpPr>
        <p:sp>
          <p:nvSpPr>
            <p:cNvPr id="333" name="Google Shape;333;p20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6716021" y="1838782"/>
            <a:ext cx="196676" cy="242129"/>
            <a:chOff x="4754225" y="1993800"/>
            <a:chExt cx="377425" cy="464650"/>
          </a:xfrm>
        </p:grpSpPr>
        <p:sp>
          <p:nvSpPr>
            <p:cNvPr id="339" name="Google Shape;339;p20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7438749" y="1855101"/>
            <a:ext cx="242129" cy="209521"/>
            <a:chOff x="1000850" y="1278700"/>
            <a:chExt cx="464650" cy="402075"/>
          </a:xfrm>
        </p:grpSpPr>
        <p:sp>
          <p:nvSpPr>
            <p:cNvPr id="347" name="Google Shape;347;p20"/>
            <p:cNvSpPr/>
            <p:nvPr/>
          </p:nvSpPr>
          <p:spPr>
            <a:xfrm>
              <a:off x="1201200" y="1554650"/>
              <a:ext cx="63925" cy="13400"/>
            </a:xfrm>
            <a:custGeom>
              <a:rect b="b" l="l" r="r" t="t"/>
              <a:pathLst>
                <a:path extrusionOk="0" h="536" w="2557">
                  <a:moveTo>
                    <a:pt x="277" y="1"/>
                  </a:moveTo>
                  <a:cubicBezTo>
                    <a:pt x="122" y="1"/>
                    <a:pt x="1" y="121"/>
                    <a:pt x="1" y="259"/>
                  </a:cubicBezTo>
                  <a:cubicBezTo>
                    <a:pt x="1" y="415"/>
                    <a:pt x="122" y="535"/>
                    <a:pt x="277" y="535"/>
                  </a:cubicBezTo>
                  <a:lnTo>
                    <a:pt x="2281" y="535"/>
                  </a:lnTo>
                  <a:cubicBezTo>
                    <a:pt x="2419" y="535"/>
                    <a:pt x="2557" y="415"/>
                    <a:pt x="2557" y="259"/>
                  </a:cubicBezTo>
                  <a:cubicBezTo>
                    <a:pt x="2557" y="121"/>
                    <a:pt x="2419" y="1"/>
                    <a:pt x="2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123050" y="1403925"/>
              <a:ext cx="19900" cy="26400"/>
            </a:xfrm>
            <a:custGeom>
              <a:rect b="b" l="l" r="r" t="t"/>
              <a:pathLst>
                <a:path extrusionOk="0" h="1056" w="796">
                  <a:moveTo>
                    <a:pt x="519" y="1"/>
                  </a:moveTo>
                  <a:cubicBezTo>
                    <a:pt x="363" y="1"/>
                    <a:pt x="243" y="122"/>
                    <a:pt x="243" y="277"/>
                  </a:cubicBezTo>
                  <a:lnTo>
                    <a:pt x="243" y="502"/>
                  </a:lnTo>
                  <a:cubicBezTo>
                    <a:pt x="105" y="519"/>
                    <a:pt x="1" y="641"/>
                    <a:pt x="1" y="779"/>
                  </a:cubicBezTo>
                  <a:cubicBezTo>
                    <a:pt x="1" y="933"/>
                    <a:pt x="121" y="1055"/>
                    <a:pt x="259" y="1055"/>
                  </a:cubicBezTo>
                  <a:lnTo>
                    <a:pt x="294" y="1055"/>
                  </a:lnTo>
                  <a:cubicBezTo>
                    <a:pt x="570" y="1055"/>
                    <a:pt x="795" y="830"/>
                    <a:pt x="795" y="571"/>
                  </a:cubicBezTo>
                  <a:lnTo>
                    <a:pt x="795" y="277"/>
                  </a:lnTo>
                  <a:cubicBezTo>
                    <a:pt x="795" y="122"/>
                    <a:pt x="674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063475" y="1328800"/>
              <a:ext cx="138625" cy="176650"/>
            </a:xfrm>
            <a:custGeom>
              <a:rect b="b" l="l" r="r" t="t"/>
              <a:pathLst>
                <a:path extrusionOk="0" h="7066" w="5545">
                  <a:moveTo>
                    <a:pt x="2780" y="1555"/>
                  </a:moveTo>
                  <a:cubicBezTo>
                    <a:pt x="3437" y="1555"/>
                    <a:pt x="3955" y="2108"/>
                    <a:pt x="3904" y="2764"/>
                  </a:cubicBezTo>
                  <a:lnTo>
                    <a:pt x="3835" y="4026"/>
                  </a:lnTo>
                  <a:cubicBezTo>
                    <a:pt x="3800" y="4578"/>
                    <a:pt x="3333" y="5009"/>
                    <a:pt x="2780" y="5009"/>
                  </a:cubicBezTo>
                  <a:cubicBezTo>
                    <a:pt x="2211" y="5009"/>
                    <a:pt x="1762" y="4578"/>
                    <a:pt x="1728" y="4026"/>
                  </a:cubicBezTo>
                  <a:lnTo>
                    <a:pt x="1640" y="2764"/>
                  </a:lnTo>
                  <a:cubicBezTo>
                    <a:pt x="1606" y="2108"/>
                    <a:pt x="2108" y="1555"/>
                    <a:pt x="2780" y="1555"/>
                  </a:cubicBezTo>
                  <a:close/>
                  <a:moveTo>
                    <a:pt x="3248" y="5493"/>
                  </a:moveTo>
                  <a:cubicBezTo>
                    <a:pt x="3248" y="5787"/>
                    <a:pt x="3455" y="6046"/>
                    <a:pt x="3731" y="6133"/>
                  </a:cubicBezTo>
                  <a:lnTo>
                    <a:pt x="4162" y="6253"/>
                  </a:lnTo>
                  <a:cubicBezTo>
                    <a:pt x="4335" y="6306"/>
                    <a:pt x="4491" y="6391"/>
                    <a:pt x="4629" y="6513"/>
                  </a:cubicBezTo>
                  <a:lnTo>
                    <a:pt x="915" y="6513"/>
                  </a:lnTo>
                  <a:cubicBezTo>
                    <a:pt x="1053" y="6391"/>
                    <a:pt x="1209" y="6306"/>
                    <a:pt x="1399" y="6253"/>
                  </a:cubicBezTo>
                  <a:lnTo>
                    <a:pt x="1813" y="6133"/>
                  </a:lnTo>
                  <a:cubicBezTo>
                    <a:pt x="2108" y="6046"/>
                    <a:pt x="2297" y="5787"/>
                    <a:pt x="2297" y="5493"/>
                  </a:cubicBezTo>
                  <a:cubicBezTo>
                    <a:pt x="2452" y="5537"/>
                    <a:pt x="2612" y="5558"/>
                    <a:pt x="2772" y="5558"/>
                  </a:cubicBezTo>
                  <a:cubicBezTo>
                    <a:pt x="2932" y="5558"/>
                    <a:pt x="3092" y="5537"/>
                    <a:pt x="3248" y="5493"/>
                  </a:cubicBezTo>
                  <a:close/>
                  <a:moveTo>
                    <a:pt x="397" y="0"/>
                  </a:moveTo>
                  <a:cubicBezTo>
                    <a:pt x="173" y="0"/>
                    <a:pt x="0" y="191"/>
                    <a:pt x="0" y="398"/>
                  </a:cubicBezTo>
                  <a:lnTo>
                    <a:pt x="0" y="6668"/>
                  </a:lnTo>
                  <a:cubicBezTo>
                    <a:pt x="0" y="6893"/>
                    <a:pt x="173" y="7066"/>
                    <a:pt x="397" y="7066"/>
                  </a:cubicBezTo>
                  <a:lnTo>
                    <a:pt x="5164" y="7066"/>
                  </a:lnTo>
                  <a:cubicBezTo>
                    <a:pt x="5389" y="7066"/>
                    <a:pt x="5544" y="6893"/>
                    <a:pt x="5544" y="6668"/>
                  </a:cubicBezTo>
                  <a:lnTo>
                    <a:pt x="5544" y="4180"/>
                  </a:lnTo>
                  <a:cubicBezTo>
                    <a:pt x="5544" y="4026"/>
                    <a:pt x="5424" y="3904"/>
                    <a:pt x="5286" y="3904"/>
                  </a:cubicBezTo>
                  <a:cubicBezTo>
                    <a:pt x="5130" y="3904"/>
                    <a:pt x="5009" y="4026"/>
                    <a:pt x="5009" y="4180"/>
                  </a:cubicBezTo>
                  <a:lnTo>
                    <a:pt x="5009" y="6133"/>
                  </a:lnTo>
                  <a:cubicBezTo>
                    <a:pt x="4819" y="5942"/>
                    <a:pt x="4577" y="5804"/>
                    <a:pt x="4300" y="5735"/>
                  </a:cubicBezTo>
                  <a:lnTo>
                    <a:pt x="3886" y="5615"/>
                  </a:lnTo>
                  <a:cubicBezTo>
                    <a:pt x="3835" y="5597"/>
                    <a:pt x="3800" y="5546"/>
                    <a:pt x="3800" y="5493"/>
                  </a:cubicBezTo>
                  <a:lnTo>
                    <a:pt x="3800" y="5182"/>
                  </a:lnTo>
                  <a:cubicBezTo>
                    <a:pt x="4128" y="4924"/>
                    <a:pt x="4353" y="4509"/>
                    <a:pt x="4370" y="4060"/>
                  </a:cubicBezTo>
                  <a:lnTo>
                    <a:pt x="4457" y="2798"/>
                  </a:lnTo>
                  <a:cubicBezTo>
                    <a:pt x="4508" y="1831"/>
                    <a:pt x="3748" y="1002"/>
                    <a:pt x="2780" y="1002"/>
                  </a:cubicBezTo>
                  <a:cubicBezTo>
                    <a:pt x="1813" y="1002"/>
                    <a:pt x="1037" y="1831"/>
                    <a:pt x="1088" y="2798"/>
                  </a:cubicBezTo>
                  <a:lnTo>
                    <a:pt x="1175" y="4060"/>
                  </a:lnTo>
                  <a:cubicBezTo>
                    <a:pt x="1209" y="4509"/>
                    <a:pt x="1417" y="4924"/>
                    <a:pt x="1744" y="5182"/>
                  </a:cubicBezTo>
                  <a:lnTo>
                    <a:pt x="1744" y="5493"/>
                  </a:lnTo>
                  <a:cubicBezTo>
                    <a:pt x="1744" y="5546"/>
                    <a:pt x="1710" y="5597"/>
                    <a:pt x="1675" y="5615"/>
                  </a:cubicBezTo>
                  <a:lnTo>
                    <a:pt x="1244" y="5735"/>
                  </a:lnTo>
                  <a:cubicBezTo>
                    <a:pt x="984" y="5804"/>
                    <a:pt x="742" y="5942"/>
                    <a:pt x="535" y="6133"/>
                  </a:cubicBezTo>
                  <a:lnTo>
                    <a:pt x="535" y="553"/>
                  </a:lnTo>
                  <a:lnTo>
                    <a:pt x="5009" y="553"/>
                  </a:lnTo>
                  <a:lnTo>
                    <a:pt x="5009" y="2920"/>
                  </a:lnTo>
                  <a:cubicBezTo>
                    <a:pt x="5009" y="3058"/>
                    <a:pt x="5130" y="3178"/>
                    <a:pt x="5286" y="3178"/>
                  </a:cubicBezTo>
                  <a:cubicBezTo>
                    <a:pt x="5424" y="3178"/>
                    <a:pt x="5544" y="3058"/>
                    <a:pt x="5544" y="2920"/>
                  </a:cubicBezTo>
                  <a:lnTo>
                    <a:pt x="5544" y="398"/>
                  </a:lnTo>
                  <a:cubicBezTo>
                    <a:pt x="5544" y="191"/>
                    <a:pt x="5371" y="0"/>
                    <a:pt x="5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226250" y="1353850"/>
              <a:ext cx="114025" cy="38875"/>
            </a:xfrm>
            <a:custGeom>
              <a:rect b="b" l="l" r="r" t="t"/>
              <a:pathLst>
                <a:path extrusionOk="0" h="1555" w="4561">
                  <a:moveTo>
                    <a:pt x="4008" y="553"/>
                  </a:moveTo>
                  <a:lnTo>
                    <a:pt x="4008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8"/>
                    <a:pt x="0" y="311"/>
                  </a:cubicBezTo>
                  <a:lnTo>
                    <a:pt x="0" y="1244"/>
                  </a:lnTo>
                  <a:cubicBezTo>
                    <a:pt x="0" y="1416"/>
                    <a:pt x="139" y="1555"/>
                    <a:pt x="311" y="1555"/>
                  </a:cubicBezTo>
                  <a:lnTo>
                    <a:pt x="4250" y="1555"/>
                  </a:lnTo>
                  <a:cubicBezTo>
                    <a:pt x="4422" y="1555"/>
                    <a:pt x="4560" y="1416"/>
                    <a:pt x="4560" y="1244"/>
                  </a:cubicBezTo>
                  <a:lnTo>
                    <a:pt x="4560" y="311"/>
                  </a:lnTo>
                  <a:cubicBezTo>
                    <a:pt x="4560" y="138"/>
                    <a:pt x="4422" y="0"/>
                    <a:pt x="4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226250" y="1454025"/>
              <a:ext cx="63925" cy="38875"/>
            </a:xfrm>
            <a:custGeom>
              <a:rect b="b" l="l" r="r" t="t"/>
              <a:pathLst>
                <a:path extrusionOk="0" h="1555" w="2557">
                  <a:moveTo>
                    <a:pt x="2004" y="553"/>
                  </a:moveTo>
                  <a:lnTo>
                    <a:pt x="2004" y="1002"/>
                  </a:lnTo>
                  <a:lnTo>
                    <a:pt x="553" y="1002"/>
                  </a:lnTo>
                  <a:lnTo>
                    <a:pt x="553" y="553"/>
                  </a:lnTo>
                  <a:close/>
                  <a:moveTo>
                    <a:pt x="311" y="0"/>
                  </a:moveTo>
                  <a:cubicBezTo>
                    <a:pt x="139" y="0"/>
                    <a:pt x="0" y="139"/>
                    <a:pt x="0" y="311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2246" y="1555"/>
                  </a:lnTo>
                  <a:cubicBezTo>
                    <a:pt x="2419" y="1555"/>
                    <a:pt x="2557" y="1417"/>
                    <a:pt x="2557" y="1244"/>
                  </a:cubicBezTo>
                  <a:lnTo>
                    <a:pt x="2557" y="311"/>
                  </a:lnTo>
                  <a:cubicBezTo>
                    <a:pt x="2557" y="139"/>
                    <a:pt x="2419" y="0"/>
                    <a:pt x="2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01375" y="1454025"/>
              <a:ext cx="89000" cy="38875"/>
            </a:xfrm>
            <a:custGeom>
              <a:rect b="b" l="l" r="r" t="t"/>
              <a:pathLst>
                <a:path extrusionOk="0" h="1555" w="3560">
                  <a:moveTo>
                    <a:pt x="3006" y="553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53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417"/>
                    <a:pt x="139" y="1555"/>
                    <a:pt x="312" y="1555"/>
                  </a:cubicBezTo>
                  <a:lnTo>
                    <a:pt x="3248" y="1555"/>
                  </a:lnTo>
                  <a:cubicBezTo>
                    <a:pt x="3421" y="1555"/>
                    <a:pt x="3559" y="1417"/>
                    <a:pt x="3559" y="1244"/>
                  </a:cubicBezTo>
                  <a:lnTo>
                    <a:pt x="3559" y="311"/>
                  </a:lnTo>
                  <a:cubicBezTo>
                    <a:pt x="3559" y="139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226250" y="1403925"/>
              <a:ext cx="189150" cy="38900"/>
            </a:xfrm>
            <a:custGeom>
              <a:rect b="b" l="l" r="r" t="t"/>
              <a:pathLst>
                <a:path extrusionOk="0" h="1556" w="7566">
                  <a:moveTo>
                    <a:pt x="7013" y="553"/>
                  </a:moveTo>
                  <a:lnTo>
                    <a:pt x="7013" y="1003"/>
                  </a:lnTo>
                  <a:lnTo>
                    <a:pt x="553" y="1003"/>
                  </a:lnTo>
                  <a:lnTo>
                    <a:pt x="553" y="553"/>
                  </a:lnTo>
                  <a:close/>
                  <a:moveTo>
                    <a:pt x="311" y="1"/>
                  </a:moveTo>
                  <a:cubicBezTo>
                    <a:pt x="139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17"/>
                    <a:pt x="139" y="1555"/>
                    <a:pt x="311" y="1555"/>
                  </a:cubicBezTo>
                  <a:lnTo>
                    <a:pt x="7255" y="1555"/>
                  </a:lnTo>
                  <a:cubicBezTo>
                    <a:pt x="7428" y="1555"/>
                    <a:pt x="7566" y="1417"/>
                    <a:pt x="7566" y="1244"/>
                  </a:cubicBezTo>
                  <a:lnTo>
                    <a:pt x="7566" y="312"/>
                  </a:lnTo>
                  <a:cubicBezTo>
                    <a:pt x="7566" y="139"/>
                    <a:pt x="7428" y="1"/>
                    <a:pt x="7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000850" y="1278700"/>
              <a:ext cx="464650" cy="402075"/>
            </a:xfrm>
            <a:custGeom>
              <a:rect b="b" l="l" r="r" t="t"/>
              <a:pathLst>
                <a:path extrusionOk="0" h="16083" w="18586">
                  <a:moveTo>
                    <a:pt x="17031" y="1555"/>
                  </a:moveTo>
                  <a:lnTo>
                    <a:pt x="17031" y="10019"/>
                  </a:lnTo>
                  <a:lnTo>
                    <a:pt x="1538" y="10019"/>
                  </a:lnTo>
                  <a:lnTo>
                    <a:pt x="1538" y="1555"/>
                  </a:lnTo>
                  <a:close/>
                  <a:moveTo>
                    <a:pt x="10105" y="12575"/>
                  </a:moveTo>
                  <a:lnTo>
                    <a:pt x="10882" y="14544"/>
                  </a:lnTo>
                  <a:lnTo>
                    <a:pt x="7687" y="14544"/>
                  </a:lnTo>
                  <a:lnTo>
                    <a:pt x="8482" y="12575"/>
                  </a:lnTo>
                  <a:close/>
                  <a:moveTo>
                    <a:pt x="11763" y="15080"/>
                  </a:moveTo>
                  <a:cubicBezTo>
                    <a:pt x="11902" y="15080"/>
                    <a:pt x="12022" y="15201"/>
                    <a:pt x="12022" y="15339"/>
                  </a:cubicBezTo>
                  <a:lnTo>
                    <a:pt x="12022" y="15546"/>
                  </a:lnTo>
                  <a:lnTo>
                    <a:pt x="6547" y="15546"/>
                  </a:lnTo>
                  <a:lnTo>
                    <a:pt x="6547" y="15339"/>
                  </a:lnTo>
                  <a:cubicBezTo>
                    <a:pt x="6547" y="15201"/>
                    <a:pt x="6667" y="15080"/>
                    <a:pt x="6823" y="15080"/>
                  </a:cubicBezTo>
                  <a:close/>
                  <a:moveTo>
                    <a:pt x="1262" y="1"/>
                  </a:moveTo>
                  <a:cubicBezTo>
                    <a:pt x="553" y="1"/>
                    <a:pt x="0" y="571"/>
                    <a:pt x="0" y="1262"/>
                  </a:cubicBezTo>
                  <a:lnTo>
                    <a:pt x="0" y="11315"/>
                  </a:lnTo>
                  <a:cubicBezTo>
                    <a:pt x="0" y="12006"/>
                    <a:pt x="553" y="12575"/>
                    <a:pt x="1262" y="12575"/>
                  </a:cubicBezTo>
                  <a:lnTo>
                    <a:pt x="4525" y="12575"/>
                  </a:lnTo>
                  <a:cubicBezTo>
                    <a:pt x="4682" y="12575"/>
                    <a:pt x="4802" y="12455"/>
                    <a:pt x="4802" y="12299"/>
                  </a:cubicBezTo>
                  <a:cubicBezTo>
                    <a:pt x="4802" y="12161"/>
                    <a:pt x="4682" y="12040"/>
                    <a:pt x="4525" y="12040"/>
                  </a:cubicBezTo>
                  <a:lnTo>
                    <a:pt x="1262" y="12040"/>
                  </a:lnTo>
                  <a:cubicBezTo>
                    <a:pt x="864" y="12040"/>
                    <a:pt x="536" y="11712"/>
                    <a:pt x="536" y="11315"/>
                  </a:cubicBezTo>
                  <a:lnTo>
                    <a:pt x="536" y="10572"/>
                  </a:lnTo>
                  <a:lnTo>
                    <a:pt x="18033" y="10572"/>
                  </a:lnTo>
                  <a:lnTo>
                    <a:pt x="18033" y="11315"/>
                  </a:lnTo>
                  <a:cubicBezTo>
                    <a:pt x="18033" y="11712"/>
                    <a:pt x="17722" y="12040"/>
                    <a:pt x="17325" y="12040"/>
                  </a:cubicBezTo>
                  <a:lnTo>
                    <a:pt x="5804" y="12040"/>
                  </a:lnTo>
                  <a:cubicBezTo>
                    <a:pt x="5649" y="12040"/>
                    <a:pt x="5527" y="12161"/>
                    <a:pt x="5527" y="12299"/>
                  </a:cubicBezTo>
                  <a:cubicBezTo>
                    <a:pt x="5527" y="12455"/>
                    <a:pt x="5649" y="12575"/>
                    <a:pt x="5804" y="12575"/>
                  </a:cubicBezTo>
                  <a:lnTo>
                    <a:pt x="7894" y="12575"/>
                  </a:lnTo>
                  <a:lnTo>
                    <a:pt x="7100" y="14544"/>
                  </a:lnTo>
                  <a:lnTo>
                    <a:pt x="6823" y="14544"/>
                  </a:lnTo>
                  <a:cubicBezTo>
                    <a:pt x="6374" y="14544"/>
                    <a:pt x="6011" y="14908"/>
                    <a:pt x="6011" y="15339"/>
                  </a:cubicBezTo>
                  <a:lnTo>
                    <a:pt x="6011" y="15771"/>
                  </a:lnTo>
                  <a:cubicBezTo>
                    <a:pt x="6011" y="15944"/>
                    <a:pt x="6149" y="16082"/>
                    <a:pt x="6322" y="16082"/>
                  </a:cubicBezTo>
                  <a:lnTo>
                    <a:pt x="12264" y="16082"/>
                  </a:lnTo>
                  <a:cubicBezTo>
                    <a:pt x="12436" y="16082"/>
                    <a:pt x="12575" y="15944"/>
                    <a:pt x="12575" y="15771"/>
                  </a:cubicBezTo>
                  <a:lnTo>
                    <a:pt x="12575" y="15339"/>
                  </a:lnTo>
                  <a:cubicBezTo>
                    <a:pt x="12575" y="14908"/>
                    <a:pt x="12213" y="14544"/>
                    <a:pt x="11763" y="14544"/>
                  </a:cubicBezTo>
                  <a:lnTo>
                    <a:pt x="11469" y="14544"/>
                  </a:lnTo>
                  <a:lnTo>
                    <a:pt x="10693" y="12575"/>
                  </a:lnTo>
                  <a:lnTo>
                    <a:pt x="17325" y="12575"/>
                  </a:lnTo>
                  <a:cubicBezTo>
                    <a:pt x="18016" y="12575"/>
                    <a:pt x="18586" y="12006"/>
                    <a:pt x="18586" y="11315"/>
                  </a:cubicBezTo>
                  <a:lnTo>
                    <a:pt x="18586" y="1262"/>
                  </a:lnTo>
                  <a:cubicBezTo>
                    <a:pt x="18586" y="571"/>
                    <a:pt x="18016" y="1"/>
                    <a:pt x="17325" y="1"/>
                  </a:cubicBezTo>
                  <a:lnTo>
                    <a:pt x="2782" y="1"/>
                  </a:lnTo>
                  <a:cubicBezTo>
                    <a:pt x="2625" y="1"/>
                    <a:pt x="2505" y="122"/>
                    <a:pt x="2505" y="277"/>
                  </a:cubicBezTo>
                  <a:cubicBezTo>
                    <a:pt x="2505" y="433"/>
                    <a:pt x="2625" y="553"/>
                    <a:pt x="2782" y="553"/>
                  </a:cubicBezTo>
                  <a:lnTo>
                    <a:pt x="17325" y="553"/>
                  </a:lnTo>
                  <a:cubicBezTo>
                    <a:pt x="17722" y="553"/>
                    <a:pt x="18033" y="864"/>
                    <a:pt x="18033" y="1262"/>
                  </a:cubicBezTo>
                  <a:lnTo>
                    <a:pt x="18033" y="10019"/>
                  </a:lnTo>
                  <a:lnTo>
                    <a:pt x="17584" y="10019"/>
                  </a:lnTo>
                  <a:lnTo>
                    <a:pt x="17584" y="1279"/>
                  </a:lnTo>
                  <a:cubicBezTo>
                    <a:pt x="17584" y="1124"/>
                    <a:pt x="17463" y="1002"/>
                    <a:pt x="17307" y="1002"/>
                  </a:cubicBezTo>
                  <a:lnTo>
                    <a:pt x="1278" y="1002"/>
                  </a:lnTo>
                  <a:cubicBezTo>
                    <a:pt x="1123" y="1002"/>
                    <a:pt x="1002" y="1124"/>
                    <a:pt x="1002" y="1279"/>
                  </a:cubicBezTo>
                  <a:lnTo>
                    <a:pt x="1002" y="10019"/>
                  </a:lnTo>
                  <a:lnTo>
                    <a:pt x="536" y="10019"/>
                  </a:lnTo>
                  <a:lnTo>
                    <a:pt x="536" y="1262"/>
                  </a:lnTo>
                  <a:cubicBezTo>
                    <a:pt x="536" y="864"/>
                    <a:pt x="864" y="553"/>
                    <a:pt x="1262" y="553"/>
                  </a:cubicBezTo>
                  <a:lnTo>
                    <a:pt x="1503" y="553"/>
                  </a:lnTo>
                  <a:cubicBezTo>
                    <a:pt x="1658" y="553"/>
                    <a:pt x="1780" y="433"/>
                    <a:pt x="1780" y="277"/>
                  </a:cubicBezTo>
                  <a:cubicBezTo>
                    <a:pt x="1780" y="122"/>
                    <a:pt x="165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0"/>
          <p:cNvGrpSpPr/>
          <p:nvPr/>
        </p:nvGrpSpPr>
        <p:grpSpPr>
          <a:xfrm>
            <a:off x="8344438" y="1858371"/>
            <a:ext cx="242129" cy="202981"/>
            <a:chOff x="4710625" y="1285200"/>
            <a:chExt cx="464650" cy="389525"/>
          </a:xfrm>
        </p:grpSpPr>
        <p:sp>
          <p:nvSpPr>
            <p:cNvPr id="356" name="Google Shape;356;p20"/>
            <p:cNvSpPr/>
            <p:nvPr/>
          </p:nvSpPr>
          <p:spPr>
            <a:xfrm>
              <a:off x="4760700" y="1335300"/>
              <a:ext cx="89000" cy="38425"/>
            </a:xfrm>
            <a:custGeom>
              <a:rect b="b" l="l" r="r" t="t"/>
              <a:pathLst>
                <a:path extrusionOk="0" h="1537" w="3560">
                  <a:moveTo>
                    <a:pt x="3006" y="535"/>
                  </a:moveTo>
                  <a:lnTo>
                    <a:pt x="3006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8"/>
                    <a:pt x="1" y="311"/>
                  </a:cubicBezTo>
                  <a:lnTo>
                    <a:pt x="1" y="1226"/>
                  </a:lnTo>
                  <a:cubicBezTo>
                    <a:pt x="1" y="1398"/>
                    <a:pt x="139" y="1537"/>
                    <a:pt x="312" y="1537"/>
                  </a:cubicBezTo>
                  <a:lnTo>
                    <a:pt x="3248" y="1537"/>
                  </a:lnTo>
                  <a:cubicBezTo>
                    <a:pt x="3421" y="1537"/>
                    <a:pt x="3559" y="1398"/>
                    <a:pt x="3559" y="1226"/>
                  </a:cubicBezTo>
                  <a:lnTo>
                    <a:pt x="3559" y="311"/>
                  </a:lnTo>
                  <a:cubicBezTo>
                    <a:pt x="3559" y="138"/>
                    <a:pt x="3421" y="0"/>
                    <a:pt x="3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760700" y="1435475"/>
              <a:ext cx="189175" cy="38425"/>
            </a:xfrm>
            <a:custGeom>
              <a:rect b="b" l="l" r="r" t="t"/>
              <a:pathLst>
                <a:path extrusionOk="0" h="1537" w="7567">
                  <a:moveTo>
                    <a:pt x="7014" y="535"/>
                  </a:moveTo>
                  <a:lnTo>
                    <a:pt x="7014" y="1002"/>
                  </a:lnTo>
                  <a:lnTo>
                    <a:pt x="554" y="1002"/>
                  </a:lnTo>
                  <a:lnTo>
                    <a:pt x="554" y="535"/>
                  </a:lnTo>
                  <a:close/>
                  <a:moveTo>
                    <a:pt x="312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7255" y="1537"/>
                  </a:lnTo>
                  <a:cubicBezTo>
                    <a:pt x="7428" y="1537"/>
                    <a:pt x="7566" y="1399"/>
                    <a:pt x="7566" y="1244"/>
                  </a:cubicBezTo>
                  <a:lnTo>
                    <a:pt x="7566" y="311"/>
                  </a:lnTo>
                  <a:cubicBezTo>
                    <a:pt x="7566" y="139"/>
                    <a:pt x="7428" y="0"/>
                    <a:pt x="7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760700" y="1385375"/>
              <a:ext cx="239275" cy="38450"/>
            </a:xfrm>
            <a:custGeom>
              <a:rect b="b" l="l" r="r" t="t"/>
              <a:pathLst>
                <a:path extrusionOk="0" h="1538" w="9571">
                  <a:moveTo>
                    <a:pt x="9017" y="535"/>
                  </a:moveTo>
                  <a:lnTo>
                    <a:pt x="9017" y="1003"/>
                  </a:lnTo>
                  <a:lnTo>
                    <a:pt x="554" y="1003"/>
                  </a:lnTo>
                  <a:lnTo>
                    <a:pt x="554" y="535"/>
                  </a:lnTo>
                  <a:close/>
                  <a:moveTo>
                    <a:pt x="312" y="1"/>
                  </a:moveTo>
                  <a:cubicBezTo>
                    <a:pt x="139" y="1"/>
                    <a:pt x="1" y="139"/>
                    <a:pt x="1" y="312"/>
                  </a:cubicBezTo>
                  <a:lnTo>
                    <a:pt x="1" y="1244"/>
                  </a:lnTo>
                  <a:cubicBezTo>
                    <a:pt x="1" y="1399"/>
                    <a:pt x="139" y="1537"/>
                    <a:pt x="312" y="1537"/>
                  </a:cubicBezTo>
                  <a:lnTo>
                    <a:pt x="9259" y="1537"/>
                  </a:lnTo>
                  <a:cubicBezTo>
                    <a:pt x="9432" y="1537"/>
                    <a:pt x="9570" y="1399"/>
                    <a:pt x="9570" y="1244"/>
                  </a:cubicBezTo>
                  <a:lnTo>
                    <a:pt x="9570" y="312"/>
                  </a:lnTo>
                  <a:cubicBezTo>
                    <a:pt x="9570" y="139"/>
                    <a:pt x="9432" y="1"/>
                    <a:pt x="9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011175" y="1385375"/>
              <a:ext cx="114025" cy="38450"/>
            </a:xfrm>
            <a:custGeom>
              <a:rect b="b" l="l" r="r" t="t"/>
              <a:pathLst>
                <a:path extrusionOk="0" h="1538" w="4561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399"/>
                    <a:pt x="138" y="1537"/>
                    <a:pt x="311" y="1537"/>
                  </a:cubicBezTo>
                  <a:lnTo>
                    <a:pt x="1002" y="1537"/>
                  </a:lnTo>
                  <a:cubicBezTo>
                    <a:pt x="1157" y="1537"/>
                    <a:pt x="1278" y="1417"/>
                    <a:pt x="1278" y="1279"/>
                  </a:cubicBezTo>
                  <a:cubicBezTo>
                    <a:pt x="1278" y="1123"/>
                    <a:pt x="1157" y="1003"/>
                    <a:pt x="1002" y="1003"/>
                  </a:cubicBezTo>
                  <a:lnTo>
                    <a:pt x="553" y="1003"/>
                  </a:lnTo>
                  <a:lnTo>
                    <a:pt x="553" y="535"/>
                  </a:lnTo>
                  <a:lnTo>
                    <a:pt x="4024" y="535"/>
                  </a:lnTo>
                  <a:lnTo>
                    <a:pt x="4024" y="1003"/>
                  </a:lnTo>
                  <a:lnTo>
                    <a:pt x="2280" y="1003"/>
                  </a:lnTo>
                  <a:cubicBezTo>
                    <a:pt x="2124" y="1003"/>
                    <a:pt x="2004" y="1123"/>
                    <a:pt x="2004" y="1279"/>
                  </a:cubicBezTo>
                  <a:cubicBezTo>
                    <a:pt x="2004" y="1417"/>
                    <a:pt x="2124" y="1537"/>
                    <a:pt x="2280" y="1537"/>
                  </a:cubicBezTo>
                  <a:lnTo>
                    <a:pt x="4249" y="1537"/>
                  </a:lnTo>
                  <a:cubicBezTo>
                    <a:pt x="4422" y="1537"/>
                    <a:pt x="4560" y="1399"/>
                    <a:pt x="4560" y="1244"/>
                  </a:cubicBezTo>
                  <a:lnTo>
                    <a:pt x="4560" y="312"/>
                  </a:lnTo>
                  <a:cubicBezTo>
                    <a:pt x="4560" y="139"/>
                    <a:pt x="4422" y="1"/>
                    <a:pt x="4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710625" y="1285200"/>
              <a:ext cx="464650" cy="389525"/>
            </a:xfrm>
            <a:custGeom>
              <a:rect b="b" l="l" r="r" t="t"/>
              <a:pathLst>
                <a:path extrusionOk="0" h="15581" w="18586">
                  <a:moveTo>
                    <a:pt x="553" y="12350"/>
                  </a:moveTo>
                  <a:lnTo>
                    <a:pt x="553" y="12350"/>
                  </a:lnTo>
                  <a:cubicBezTo>
                    <a:pt x="760" y="12488"/>
                    <a:pt x="1002" y="12575"/>
                    <a:pt x="1260" y="12575"/>
                  </a:cubicBezTo>
                  <a:lnTo>
                    <a:pt x="6028" y="12575"/>
                  </a:lnTo>
                  <a:cubicBezTo>
                    <a:pt x="6046" y="12730"/>
                    <a:pt x="6062" y="12868"/>
                    <a:pt x="6097" y="13024"/>
                  </a:cubicBezTo>
                  <a:lnTo>
                    <a:pt x="1260" y="13024"/>
                  </a:lnTo>
                  <a:cubicBezTo>
                    <a:pt x="880" y="13024"/>
                    <a:pt x="570" y="12730"/>
                    <a:pt x="553" y="12350"/>
                  </a:cubicBezTo>
                  <a:close/>
                  <a:moveTo>
                    <a:pt x="18050" y="12350"/>
                  </a:moveTo>
                  <a:lnTo>
                    <a:pt x="18050" y="12350"/>
                  </a:lnTo>
                  <a:cubicBezTo>
                    <a:pt x="18015" y="12730"/>
                    <a:pt x="17704" y="13024"/>
                    <a:pt x="17324" y="13024"/>
                  </a:cubicBezTo>
                  <a:lnTo>
                    <a:pt x="12488" y="13024"/>
                  </a:lnTo>
                  <a:cubicBezTo>
                    <a:pt x="12522" y="12868"/>
                    <a:pt x="12557" y="12730"/>
                    <a:pt x="12557" y="12575"/>
                  </a:cubicBezTo>
                  <a:lnTo>
                    <a:pt x="17324" y="12575"/>
                  </a:lnTo>
                  <a:cubicBezTo>
                    <a:pt x="17584" y="12575"/>
                    <a:pt x="17842" y="12488"/>
                    <a:pt x="18050" y="12350"/>
                  </a:cubicBezTo>
                  <a:close/>
                  <a:moveTo>
                    <a:pt x="553" y="13352"/>
                  </a:moveTo>
                  <a:lnTo>
                    <a:pt x="553" y="13352"/>
                  </a:lnTo>
                  <a:cubicBezTo>
                    <a:pt x="760" y="13490"/>
                    <a:pt x="1002" y="13577"/>
                    <a:pt x="1260" y="13577"/>
                  </a:cubicBezTo>
                  <a:lnTo>
                    <a:pt x="6270" y="13577"/>
                  </a:lnTo>
                  <a:cubicBezTo>
                    <a:pt x="6339" y="13732"/>
                    <a:pt x="6426" y="13888"/>
                    <a:pt x="6511" y="14026"/>
                  </a:cubicBezTo>
                  <a:lnTo>
                    <a:pt x="1260" y="14026"/>
                  </a:lnTo>
                  <a:cubicBezTo>
                    <a:pt x="880" y="14026"/>
                    <a:pt x="570" y="13732"/>
                    <a:pt x="553" y="13352"/>
                  </a:cubicBezTo>
                  <a:close/>
                  <a:moveTo>
                    <a:pt x="18050" y="13352"/>
                  </a:moveTo>
                  <a:lnTo>
                    <a:pt x="18050" y="13352"/>
                  </a:lnTo>
                  <a:cubicBezTo>
                    <a:pt x="18015" y="13732"/>
                    <a:pt x="17704" y="14026"/>
                    <a:pt x="17324" y="14026"/>
                  </a:cubicBezTo>
                  <a:lnTo>
                    <a:pt x="12073" y="14026"/>
                  </a:lnTo>
                  <a:cubicBezTo>
                    <a:pt x="12177" y="13888"/>
                    <a:pt x="12246" y="13732"/>
                    <a:pt x="12315" y="13577"/>
                  </a:cubicBezTo>
                  <a:lnTo>
                    <a:pt x="17324" y="13577"/>
                  </a:lnTo>
                  <a:cubicBezTo>
                    <a:pt x="17584" y="13577"/>
                    <a:pt x="17842" y="13490"/>
                    <a:pt x="18050" y="13352"/>
                  </a:cubicBezTo>
                  <a:close/>
                  <a:moveTo>
                    <a:pt x="9293" y="9552"/>
                  </a:moveTo>
                  <a:cubicBezTo>
                    <a:pt x="10795" y="9552"/>
                    <a:pt x="12022" y="10795"/>
                    <a:pt x="12022" y="12299"/>
                  </a:cubicBezTo>
                  <a:cubicBezTo>
                    <a:pt x="12022" y="13801"/>
                    <a:pt x="10795" y="15028"/>
                    <a:pt x="9293" y="15028"/>
                  </a:cubicBezTo>
                  <a:cubicBezTo>
                    <a:pt x="7790" y="15028"/>
                    <a:pt x="6564" y="13801"/>
                    <a:pt x="6564" y="12299"/>
                  </a:cubicBezTo>
                  <a:cubicBezTo>
                    <a:pt x="6564" y="10795"/>
                    <a:pt x="7790" y="9552"/>
                    <a:pt x="9293" y="9552"/>
                  </a:cubicBezTo>
                  <a:close/>
                  <a:moveTo>
                    <a:pt x="1260" y="0"/>
                  </a:moveTo>
                  <a:cubicBezTo>
                    <a:pt x="570" y="0"/>
                    <a:pt x="0" y="570"/>
                    <a:pt x="0" y="1261"/>
                  </a:cubicBezTo>
                  <a:lnTo>
                    <a:pt x="0" y="13300"/>
                  </a:lnTo>
                  <a:cubicBezTo>
                    <a:pt x="0" y="14008"/>
                    <a:pt x="570" y="14579"/>
                    <a:pt x="1260" y="14579"/>
                  </a:cubicBezTo>
                  <a:lnTo>
                    <a:pt x="6944" y="14579"/>
                  </a:lnTo>
                  <a:cubicBezTo>
                    <a:pt x="7531" y="15182"/>
                    <a:pt x="8377" y="15580"/>
                    <a:pt x="9293" y="15580"/>
                  </a:cubicBezTo>
                  <a:cubicBezTo>
                    <a:pt x="10226" y="15580"/>
                    <a:pt x="11055" y="15182"/>
                    <a:pt x="11659" y="14579"/>
                  </a:cubicBezTo>
                  <a:lnTo>
                    <a:pt x="17324" y="14579"/>
                  </a:lnTo>
                  <a:cubicBezTo>
                    <a:pt x="18015" y="14579"/>
                    <a:pt x="18586" y="14008"/>
                    <a:pt x="18586" y="13300"/>
                  </a:cubicBezTo>
                  <a:lnTo>
                    <a:pt x="18586" y="1261"/>
                  </a:lnTo>
                  <a:cubicBezTo>
                    <a:pt x="18586" y="570"/>
                    <a:pt x="18015" y="0"/>
                    <a:pt x="17324" y="0"/>
                  </a:cubicBezTo>
                  <a:lnTo>
                    <a:pt x="2937" y="0"/>
                  </a:lnTo>
                  <a:cubicBezTo>
                    <a:pt x="2780" y="0"/>
                    <a:pt x="2660" y="121"/>
                    <a:pt x="2660" y="277"/>
                  </a:cubicBezTo>
                  <a:cubicBezTo>
                    <a:pt x="2660" y="415"/>
                    <a:pt x="2780" y="535"/>
                    <a:pt x="2937" y="535"/>
                  </a:cubicBezTo>
                  <a:lnTo>
                    <a:pt x="17324" y="535"/>
                  </a:lnTo>
                  <a:cubicBezTo>
                    <a:pt x="17722" y="535"/>
                    <a:pt x="18050" y="864"/>
                    <a:pt x="18050" y="1261"/>
                  </a:cubicBezTo>
                  <a:lnTo>
                    <a:pt x="18050" y="11297"/>
                  </a:lnTo>
                  <a:cubicBezTo>
                    <a:pt x="18050" y="11693"/>
                    <a:pt x="17722" y="12022"/>
                    <a:pt x="17324" y="12022"/>
                  </a:cubicBezTo>
                  <a:lnTo>
                    <a:pt x="12557" y="12022"/>
                  </a:lnTo>
                  <a:cubicBezTo>
                    <a:pt x="12419" y="10346"/>
                    <a:pt x="11020" y="9017"/>
                    <a:pt x="9293" y="9017"/>
                  </a:cubicBezTo>
                  <a:cubicBezTo>
                    <a:pt x="7582" y="9017"/>
                    <a:pt x="6166" y="10346"/>
                    <a:pt x="6028" y="12022"/>
                  </a:cubicBezTo>
                  <a:lnTo>
                    <a:pt x="1260" y="12022"/>
                  </a:lnTo>
                  <a:cubicBezTo>
                    <a:pt x="864" y="12022"/>
                    <a:pt x="553" y="11693"/>
                    <a:pt x="553" y="11297"/>
                  </a:cubicBezTo>
                  <a:lnTo>
                    <a:pt x="553" y="1261"/>
                  </a:lnTo>
                  <a:cubicBezTo>
                    <a:pt x="553" y="864"/>
                    <a:pt x="864" y="535"/>
                    <a:pt x="1260" y="535"/>
                  </a:cubicBezTo>
                  <a:lnTo>
                    <a:pt x="1658" y="535"/>
                  </a:lnTo>
                  <a:cubicBezTo>
                    <a:pt x="1813" y="535"/>
                    <a:pt x="1935" y="415"/>
                    <a:pt x="1935" y="277"/>
                  </a:cubicBezTo>
                  <a:cubicBezTo>
                    <a:pt x="1935" y="121"/>
                    <a:pt x="1813" y="0"/>
                    <a:pt x="1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898450" y="1573200"/>
              <a:ext cx="88975" cy="38900"/>
            </a:xfrm>
            <a:custGeom>
              <a:rect b="b" l="l" r="r" t="t"/>
              <a:pathLst>
                <a:path extrusionOk="0" h="1556" w="3559">
                  <a:moveTo>
                    <a:pt x="311" y="1"/>
                  </a:moveTo>
                  <a:cubicBezTo>
                    <a:pt x="138" y="1"/>
                    <a:pt x="0" y="139"/>
                    <a:pt x="0" y="312"/>
                  </a:cubicBezTo>
                  <a:lnTo>
                    <a:pt x="0" y="1244"/>
                  </a:lnTo>
                  <a:cubicBezTo>
                    <a:pt x="0" y="1400"/>
                    <a:pt x="138" y="1555"/>
                    <a:pt x="311" y="1555"/>
                  </a:cubicBezTo>
                  <a:lnTo>
                    <a:pt x="1055" y="1555"/>
                  </a:lnTo>
                  <a:cubicBezTo>
                    <a:pt x="1209" y="1555"/>
                    <a:pt x="1331" y="1417"/>
                    <a:pt x="1331" y="1279"/>
                  </a:cubicBezTo>
                  <a:cubicBezTo>
                    <a:pt x="1331" y="1124"/>
                    <a:pt x="1209" y="1002"/>
                    <a:pt x="1055" y="1002"/>
                  </a:cubicBezTo>
                  <a:lnTo>
                    <a:pt x="553" y="1002"/>
                  </a:lnTo>
                  <a:lnTo>
                    <a:pt x="553" y="553"/>
                  </a:lnTo>
                  <a:lnTo>
                    <a:pt x="3006" y="553"/>
                  </a:lnTo>
                  <a:lnTo>
                    <a:pt x="3006" y="1002"/>
                  </a:lnTo>
                  <a:lnTo>
                    <a:pt x="2315" y="1002"/>
                  </a:lnTo>
                  <a:cubicBezTo>
                    <a:pt x="2177" y="1002"/>
                    <a:pt x="2056" y="1124"/>
                    <a:pt x="2056" y="1279"/>
                  </a:cubicBezTo>
                  <a:cubicBezTo>
                    <a:pt x="2056" y="1417"/>
                    <a:pt x="2177" y="1555"/>
                    <a:pt x="2315" y="1555"/>
                  </a:cubicBezTo>
                  <a:lnTo>
                    <a:pt x="3248" y="1555"/>
                  </a:lnTo>
                  <a:cubicBezTo>
                    <a:pt x="3420" y="1555"/>
                    <a:pt x="3558" y="1400"/>
                    <a:pt x="3558" y="1244"/>
                  </a:cubicBezTo>
                  <a:lnTo>
                    <a:pt x="3558" y="312"/>
                  </a:lnTo>
                  <a:cubicBezTo>
                    <a:pt x="3558" y="139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7761793" y="1838782"/>
            <a:ext cx="224138" cy="242129"/>
            <a:chOff x="1761700" y="1993800"/>
            <a:chExt cx="430125" cy="464650"/>
          </a:xfrm>
        </p:grpSpPr>
        <p:sp>
          <p:nvSpPr>
            <p:cNvPr id="363" name="Google Shape;363;p20"/>
            <p:cNvSpPr/>
            <p:nvPr/>
          </p:nvSpPr>
          <p:spPr>
            <a:xfrm>
              <a:off x="1761700" y="1993800"/>
              <a:ext cx="430125" cy="464650"/>
            </a:xfrm>
            <a:custGeom>
              <a:rect b="b" l="l" r="r" t="t"/>
              <a:pathLst>
                <a:path extrusionOk="0" h="18586" w="17205">
                  <a:moveTo>
                    <a:pt x="15799" y="4565"/>
                  </a:moveTo>
                  <a:cubicBezTo>
                    <a:pt x="15987" y="4565"/>
                    <a:pt x="16177" y="4638"/>
                    <a:pt x="16324" y="4786"/>
                  </a:cubicBezTo>
                  <a:cubicBezTo>
                    <a:pt x="16601" y="5062"/>
                    <a:pt x="16601" y="5528"/>
                    <a:pt x="16324" y="5822"/>
                  </a:cubicBezTo>
                  <a:lnTo>
                    <a:pt x="15097" y="7048"/>
                  </a:lnTo>
                  <a:lnTo>
                    <a:pt x="14061" y="6011"/>
                  </a:lnTo>
                  <a:lnTo>
                    <a:pt x="15288" y="4786"/>
                  </a:lnTo>
                  <a:cubicBezTo>
                    <a:pt x="15426" y="4638"/>
                    <a:pt x="15611" y="4565"/>
                    <a:pt x="15799" y="4565"/>
                  </a:cubicBezTo>
                  <a:close/>
                  <a:moveTo>
                    <a:pt x="13681" y="6391"/>
                  </a:moveTo>
                  <a:lnTo>
                    <a:pt x="14700" y="7428"/>
                  </a:lnTo>
                  <a:lnTo>
                    <a:pt x="14390" y="7756"/>
                  </a:lnTo>
                  <a:lnTo>
                    <a:pt x="13353" y="6720"/>
                  </a:lnTo>
                  <a:lnTo>
                    <a:pt x="13681" y="6391"/>
                  </a:lnTo>
                  <a:close/>
                  <a:moveTo>
                    <a:pt x="8119" y="12178"/>
                  </a:moveTo>
                  <a:lnTo>
                    <a:pt x="8913" y="12973"/>
                  </a:lnTo>
                  <a:lnTo>
                    <a:pt x="7722" y="13387"/>
                  </a:lnTo>
                  <a:lnTo>
                    <a:pt x="8119" y="12178"/>
                  </a:lnTo>
                  <a:close/>
                  <a:moveTo>
                    <a:pt x="13301" y="536"/>
                  </a:moveTo>
                  <a:cubicBezTo>
                    <a:pt x="13699" y="536"/>
                    <a:pt x="14026" y="864"/>
                    <a:pt x="14026" y="1278"/>
                  </a:cubicBezTo>
                  <a:lnTo>
                    <a:pt x="14026" y="5269"/>
                  </a:lnTo>
                  <a:lnTo>
                    <a:pt x="12783" y="6513"/>
                  </a:lnTo>
                  <a:lnTo>
                    <a:pt x="5770" y="6513"/>
                  </a:lnTo>
                  <a:cubicBezTo>
                    <a:pt x="5632" y="6513"/>
                    <a:pt x="5511" y="6633"/>
                    <a:pt x="5511" y="6789"/>
                  </a:cubicBezTo>
                  <a:cubicBezTo>
                    <a:pt x="5511" y="6927"/>
                    <a:pt x="5632" y="7048"/>
                    <a:pt x="5770" y="7048"/>
                  </a:cubicBezTo>
                  <a:lnTo>
                    <a:pt x="12248" y="7048"/>
                  </a:lnTo>
                  <a:lnTo>
                    <a:pt x="11781" y="7515"/>
                  </a:lnTo>
                  <a:lnTo>
                    <a:pt x="4319" y="7515"/>
                  </a:lnTo>
                  <a:cubicBezTo>
                    <a:pt x="4181" y="7515"/>
                    <a:pt x="4060" y="7635"/>
                    <a:pt x="4060" y="7791"/>
                  </a:cubicBezTo>
                  <a:cubicBezTo>
                    <a:pt x="4060" y="7929"/>
                    <a:pt x="4181" y="8049"/>
                    <a:pt x="4319" y="8049"/>
                  </a:cubicBezTo>
                  <a:lnTo>
                    <a:pt x="11246" y="8049"/>
                  </a:lnTo>
                  <a:lnTo>
                    <a:pt x="9277" y="10018"/>
                  </a:lnTo>
                  <a:lnTo>
                    <a:pt x="5770" y="10018"/>
                  </a:lnTo>
                  <a:cubicBezTo>
                    <a:pt x="5632" y="10018"/>
                    <a:pt x="5511" y="10140"/>
                    <a:pt x="5511" y="10295"/>
                  </a:cubicBezTo>
                  <a:cubicBezTo>
                    <a:pt x="5511" y="10433"/>
                    <a:pt x="5632" y="10555"/>
                    <a:pt x="5770" y="10555"/>
                  </a:cubicBezTo>
                  <a:lnTo>
                    <a:pt x="8741" y="10555"/>
                  </a:lnTo>
                  <a:lnTo>
                    <a:pt x="8275" y="11020"/>
                  </a:lnTo>
                  <a:lnTo>
                    <a:pt x="4319" y="11020"/>
                  </a:lnTo>
                  <a:cubicBezTo>
                    <a:pt x="4181" y="11020"/>
                    <a:pt x="4060" y="11142"/>
                    <a:pt x="4060" y="11297"/>
                  </a:cubicBezTo>
                  <a:cubicBezTo>
                    <a:pt x="4060" y="11435"/>
                    <a:pt x="4181" y="11556"/>
                    <a:pt x="4319" y="11556"/>
                  </a:cubicBezTo>
                  <a:lnTo>
                    <a:pt x="7773" y="11556"/>
                  </a:lnTo>
                  <a:cubicBezTo>
                    <a:pt x="7757" y="11591"/>
                    <a:pt x="7739" y="11626"/>
                    <a:pt x="7722" y="11642"/>
                  </a:cubicBezTo>
                  <a:lnTo>
                    <a:pt x="7601" y="12022"/>
                  </a:lnTo>
                  <a:lnTo>
                    <a:pt x="4319" y="12022"/>
                  </a:lnTo>
                  <a:cubicBezTo>
                    <a:pt x="4181" y="12022"/>
                    <a:pt x="4060" y="12144"/>
                    <a:pt x="4060" y="12298"/>
                  </a:cubicBezTo>
                  <a:cubicBezTo>
                    <a:pt x="4060" y="12437"/>
                    <a:pt x="4181" y="12558"/>
                    <a:pt x="4319" y="12558"/>
                  </a:cubicBezTo>
                  <a:lnTo>
                    <a:pt x="7411" y="12558"/>
                  </a:lnTo>
                  <a:lnTo>
                    <a:pt x="7100" y="13526"/>
                  </a:lnTo>
                  <a:lnTo>
                    <a:pt x="5770" y="13526"/>
                  </a:lnTo>
                  <a:cubicBezTo>
                    <a:pt x="5632" y="13526"/>
                    <a:pt x="5511" y="13646"/>
                    <a:pt x="5511" y="13802"/>
                  </a:cubicBezTo>
                  <a:cubicBezTo>
                    <a:pt x="5511" y="13940"/>
                    <a:pt x="5632" y="14078"/>
                    <a:pt x="5770" y="14078"/>
                  </a:cubicBezTo>
                  <a:cubicBezTo>
                    <a:pt x="7411" y="14078"/>
                    <a:pt x="7308" y="14078"/>
                    <a:pt x="7324" y="14060"/>
                  </a:cubicBezTo>
                  <a:lnTo>
                    <a:pt x="7324" y="14060"/>
                  </a:lnTo>
                  <a:cubicBezTo>
                    <a:pt x="7336" y="14066"/>
                    <a:pt x="7349" y="14068"/>
                    <a:pt x="7364" y="14068"/>
                  </a:cubicBezTo>
                  <a:cubicBezTo>
                    <a:pt x="7392" y="14068"/>
                    <a:pt x="7423" y="14060"/>
                    <a:pt x="7446" y="14060"/>
                  </a:cubicBezTo>
                  <a:lnTo>
                    <a:pt x="9450" y="13369"/>
                  </a:lnTo>
                  <a:cubicBezTo>
                    <a:pt x="9535" y="13353"/>
                    <a:pt x="9604" y="13300"/>
                    <a:pt x="9657" y="13249"/>
                  </a:cubicBezTo>
                  <a:lnTo>
                    <a:pt x="11332" y="11556"/>
                  </a:lnTo>
                  <a:lnTo>
                    <a:pt x="12800" y="11556"/>
                  </a:lnTo>
                  <a:cubicBezTo>
                    <a:pt x="12939" y="11556"/>
                    <a:pt x="13059" y="11435"/>
                    <a:pt x="13059" y="11297"/>
                  </a:cubicBezTo>
                  <a:cubicBezTo>
                    <a:pt x="13059" y="11142"/>
                    <a:pt x="12939" y="11020"/>
                    <a:pt x="12800" y="11020"/>
                  </a:cubicBezTo>
                  <a:lnTo>
                    <a:pt x="11884" y="11020"/>
                  </a:lnTo>
                  <a:lnTo>
                    <a:pt x="12333" y="10555"/>
                  </a:lnTo>
                  <a:lnTo>
                    <a:pt x="12800" y="10555"/>
                  </a:lnTo>
                  <a:cubicBezTo>
                    <a:pt x="12939" y="10555"/>
                    <a:pt x="13059" y="10433"/>
                    <a:pt x="13059" y="10295"/>
                  </a:cubicBezTo>
                  <a:cubicBezTo>
                    <a:pt x="13059" y="10175"/>
                    <a:pt x="12990" y="10071"/>
                    <a:pt x="12870" y="10036"/>
                  </a:cubicBezTo>
                  <a:lnTo>
                    <a:pt x="12955" y="9949"/>
                  </a:lnTo>
                  <a:cubicBezTo>
                    <a:pt x="13059" y="9846"/>
                    <a:pt x="13059" y="9673"/>
                    <a:pt x="12955" y="9569"/>
                  </a:cubicBezTo>
                  <a:cubicBezTo>
                    <a:pt x="12903" y="9518"/>
                    <a:pt x="12834" y="9492"/>
                    <a:pt x="12765" y="9492"/>
                  </a:cubicBezTo>
                  <a:cubicBezTo>
                    <a:pt x="12696" y="9492"/>
                    <a:pt x="12627" y="9518"/>
                    <a:pt x="12575" y="9569"/>
                  </a:cubicBezTo>
                  <a:lnTo>
                    <a:pt x="9432" y="12713"/>
                  </a:lnTo>
                  <a:lnTo>
                    <a:pt x="8395" y="11677"/>
                  </a:lnTo>
                  <a:cubicBezTo>
                    <a:pt x="8793" y="11262"/>
                    <a:pt x="12593" y="7462"/>
                    <a:pt x="12973" y="7100"/>
                  </a:cubicBezTo>
                  <a:lnTo>
                    <a:pt x="13992" y="8136"/>
                  </a:lnTo>
                  <a:lnTo>
                    <a:pt x="13473" y="8655"/>
                  </a:lnTo>
                  <a:cubicBezTo>
                    <a:pt x="13370" y="8758"/>
                    <a:pt x="13370" y="8931"/>
                    <a:pt x="13473" y="9035"/>
                  </a:cubicBezTo>
                  <a:cubicBezTo>
                    <a:pt x="13525" y="9086"/>
                    <a:pt x="13594" y="9112"/>
                    <a:pt x="13666" y="9112"/>
                  </a:cubicBezTo>
                  <a:cubicBezTo>
                    <a:pt x="13737" y="9112"/>
                    <a:pt x="13811" y="9086"/>
                    <a:pt x="13871" y="9035"/>
                  </a:cubicBezTo>
                  <a:lnTo>
                    <a:pt x="14026" y="8878"/>
                  </a:lnTo>
                  <a:lnTo>
                    <a:pt x="14026" y="15028"/>
                  </a:lnTo>
                  <a:lnTo>
                    <a:pt x="5960" y="15028"/>
                  </a:lnTo>
                  <a:cubicBezTo>
                    <a:pt x="5804" y="15028"/>
                    <a:pt x="5684" y="15149"/>
                    <a:pt x="5684" y="15304"/>
                  </a:cubicBezTo>
                  <a:cubicBezTo>
                    <a:pt x="5684" y="15442"/>
                    <a:pt x="5804" y="15580"/>
                    <a:pt x="5960" y="15580"/>
                  </a:cubicBezTo>
                  <a:lnTo>
                    <a:pt x="15028" y="15580"/>
                  </a:lnTo>
                  <a:lnTo>
                    <a:pt x="15028" y="17308"/>
                  </a:lnTo>
                  <a:cubicBezTo>
                    <a:pt x="15028" y="17706"/>
                    <a:pt x="14700" y="18033"/>
                    <a:pt x="14303" y="18033"/>
                  </a:cubicBezTo>
                  <a:lnTo>
                    <a:pt x="4319" y="18033"/>
                  </a:lnTo>
                  <a:cubicBezTo>
                    <a:pt x="4457" y="17826"/>
                    <a:pt x="4544" y="17584"/>
                    <a:pt x="4544" y="17308"/>
                  </a:cubicBezTo>
                  <a:lnTo>
                    <a:pt x="4544" y="15580"/>
                  </a:lnTo>
                  <a:lnTo>
                    <a:pt x="4682" y="15580"/>
                  </a:lnTo>
                  <a:cubicBezTo>
                    <a:pt x="4837" y="15580"/>
                    <a:pt x="4959" y="15442"/>
                    <a:pt x="4959" y="15304"/>
                  </a:cubicBezTo>
                  <a:cubicBezTo>
                    <a:pt x="4959" y="15149"/>
                    <a:pt x="4837" y="15028"/>
                    <a:pt x="4682" y="15028"/>
                  </a:cubicBezTo>
                  <a:lnTo>
                    <a:pt x="4319" y="15028"/>
                  </a:lnTo>
                  <a:cubicBezTo>
                    <a:pt x="4146" y="15028"/>
                    <a:pt x="4008" y="15166"/>
                    <a:pt x="4008" y="15338"/>
                  </a:cubicBezTo>
                  <a:lnTo>
                    <a:pt x="4008" y="17308"/>
                  </a:lnTo>
                  <a:cubicBezTo>
                    <a:pt x="4008" y="17706"/>
                    <a:pt x="3680" y="18033"/>
                    <a:pt x="3266" y="18033"/>
                  </a:cubicBezTo>
                  <a:cubicBezTo>
                    <a:pt x="2868" y="18033"/>
                    <a:pt x="2540" y="17706"/>
                    <a:pt x="2540" y="17308"/>
                  </a:cubicBezTo>
                  <a:lnTo>
                    <a:pt x="2540" y="1278"/>
                  </a:lnTo>
                  <a:cubicBezTo>
                    <a:pt x="2540" y="1002"/>
                    <a:pt x="2453" y="744"/>
                    <a:pt x="2315" y="536"/>
                  </a:cubicBezTo>
                  <a:close/>
                  <a:moveTo>
                    <a:pt x="1262" y="0"/>
                  </a:moveTo>
                  <a:cubicBezTo>
                    <a:pt x="571" y="0"/>
                    <a:pt x="1" y="571"/>
                    <a:pt x="1" y="1278"/>
                  </a:cubicBezTo>
                  <a:lnTo>
                    <a:pt x="1" y="2402"/>
                  </a:lnTo>
                  <a:cubicBezTo>
                    <a:pt x="1" y="2557"/>
                    <a:pt x="122" y="2678"/>
                    <a:pt x="260" y="2678"/>
                  </a:cubicBezTo>
                  <a:cubicBezTo>
                    <a:pt x="415" y="2678"/>
                    <a:pt x="537" y="2557"/>
                    <a:pt x="537" y="2402"/>
                  </a:cubicBezTo>
                  <a:lnTo>
                    <a:pt x="537" y="1278"/>
                  </a:lnTo>
                  <a:cubicBezTo>
                    <a:pt x="537" y="864"/>
                    <a:pt x="864" y="536"/>
                    <a:pt x="1262" y="536"/>
                  </a:cubicBezTo>
                  <a:cubicBezTo>
                    <a:pt x="1677" y="536"/>
                    <a:pt x="2004" y="864"/>
                    <a:pt x="2004" y="1278"/>
                  </a:cubicBezTo>
                  <a:lnTo>
                    <a:pt x="2004" y="6011"/>
                  </a:lnTo>
                  <a:lnTo>
                    <a:pt x="537" y="6011"/>
                  </a:lnTo>
                  <a:lnTo>
                    <a:pt x="537" y="3680"/>
                  </a:lnTo>
                  <a:cubicBezTo>
                    <a:pt x="537" y="3524"/>
                    <a:pt x="415" y="3404"/>
                    <a:pt x="260" y="3404"/>
                  </a:cubicBezTo>
                  <a:cubicBezTo>
                    <a:pt x="122" y="3404"/>
                    <a:pt x="1" y="3524"/>
                    <a:pt x="1" y="3680"/>
                  </a:cubicBezTo>
                  <a:lnTo>
                    <a:pt x="1" y="6253"/>
                  </a:lnTo>
                  <a:cubicBezTo>
                    <a:pt x="1" y="6409"/>
                    <a:pt x="139" y="6547"/>
                    <a:pt x="295" y="6547"/>
                  </a:cubicBezTo>
                  <a:lnTo>
                    <a:pt x="2004" y="6547"/>
                  </a:lnTo>
                  <a:lnTo>
                    <a:pt x="2004" y="17308"/>
                  </a:lnTo>
                  <a:cubicBezTo>
                    <a:pt x="2004" y="17998"/>
                    <a:pt x="2575" y="18586"/>
                    <a:pt x="3266" y="18586"/>
                  </a:cubicBezTo>
                  <a:lnTo>
                    <a:pt x="14303" y="18586"/>
                  </a:lnTo>
                  <a:cubicBezTo>
                    <a:pt x="14993" y="18586"/>
                    <a:pt x="15564" y="17998"/>
                    <a:pt x="15564" y="17308"/>
                  </a:cubicBezTo>
                  <a:lnTo>
                    <a:pt x="15564" y="15338"/>
                  </a:lnTo>
                  <a:cubicBezTo>
                    <a:pt x="15564" y="15166"/>
                    <a:pt x="15426" y="15028"/>
                    <a:pt x="15253" y="15028"/>
                  </a:cubicBezTo>
                  <a:lnTo>
                    <a:pt x="14562" y="15028"/>
                  </a:lnTo>
                  <a:lnTo>
                    <a:pt x="14562" y="8344"/>
                  </a:lnTo>
                  <a:lnTo>
                    <a:pt x="16704" y="6202"/>
                  </a:lnTo>
                  <a:cubicBezTo>
                    <a:pt x="17204" y="5700"/>
                    <a:pt x="17204" y="4889"/>
                    <a:pt x="16704" y="4406"/>
                  </a:cubicBezTo>
                  <a:cubicBezTo>
                    <a:pt x="16453" y="4155"/>
                    <a:pt x="16125" y="4029"/>
                    <a:pt x="15799" y="4029"/>
                  </a:cubicBezTo>
                  <a:cubicBezTo>
                    <a:pt x="15473" y="4029"/>
                    <a:pt x="15150" y="4155"/>
                    <a:pt x="14908" y="4406"/>
                  </a:cubicBezTo>
                  <a:lnTo>
                    <a:pt x="14562" y="4733"/>
                  </a:lnTo>
                  <a:lnTo>
                    <a:pt x="14562" y="1278"/>
                  </a:lnTo>
                  <a:cubicBezTo>
                    <a:pt x="14562" y="571"/>
                    <a:pt x="13992" y="0"/>
                    <a:pt x="13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937025" y="2031375"/>
              <a:ext cx="63525" cy="13400"/>
            </a:xfrm>
            <a:custGeom>
              <a:rect b="b" l="l" r="r" t="t"/>
              <a:pathLst>
                <a:path extrusionOk="0" h="536" w="2541">
                  <a:moveTo>
                    <a:pt x="260" y="1"/>
                  </a:moveTo>
                  <a:cubicBezTo>
                    <a:pt x="122" y="1"/>
                    <a:pt x="0" y="121"/>
                    <a:pt x="0" y="277"/>
                  </a:cubicBezTo>
                  <a:cubicBezTo>
                    <a:pt x="0" y="415"/>
                    <a:pt x="122" y="535"/>
                    <a:pt x="260" y="535"/>
                  </a:cubicBezTo>
                  <a:lnTo>
                    <a:pt x="2264" y="535"/>
                  </a:lnTo>
                  <a:cubicBezTo>
                    <a:pt x="2419" y="535"/>
                    <a:pt x="2540" y="415"/>
                    <a:pt x="2540" y="277"/>
                  </a:cubicBezTo>
                  <a:cubicBezTo>
                    <a:pt x="2540" y="121"/>
                    <a:pt x="2419" y="1"/>
                    <a:pt x="2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886925" y="2056425"/>
              <a:ext cx="163700" cy="13400"/>
            </a:xfrm>
            <a:custGeom>
              <a:rect b="b" l="l" r="r" t="t"/>
              <a:pathLst>
                <a:path extrusionOk="0" h="536" w="6548">
                  <a:moveTo>
                    <a:pt x="261" y="1"/>
                  </a:moveTo>
                  <a:cubicBezTo>
                    <a:pt x="122" y="1"/>
                    <a:pt x="1" y="121"/>
                    <a:pt x="1" y="277"/>
                  </a:cubicBezTo>
                  <a:cubicBezTo>
                    <a:pt x="1" y="415"/>
                    <a:pt x="122" y="535"/>
                    <a:pt x="261" y="535"/>
                  </a:cubicBezTo>
                  <a:lnTo>
                    <a:pt x="6288" y="535"/>
                  </a:lnTo>
                  <a:cubicBezTo>
                    <a:pt x="6426" y="535"/>
                    <a:pt x="6548" y="415"/>
                    <a:pt x="6548" y="277"/>
                  </a:cubicBezTo>
                  <a:cubicBezTo>
                    <a:pt x="6548" y="121"/>
                    <a:pt x="6426" y="1"/>
                    <a:pt x="62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863200" y="2206700"/>
              <a:ext cx="137350" cy="13400"/>
            </a:xfrm>
            <a:custGeom>
              <a:rect b="b" l="l" r="r" t="t"/>
              <a:pathLst>
                <a:path extrusionOk="0" h="536" w="5494">
                  <a:moveTo>
                    <a:pt x="259" y="0"/>
                  </a:moveTo>
                  <a:cubicBezTo>
                    <a:pt x="121" y="0"/>
                    <a:pt x="0" y="121"/>
                    <a:pt x="0" y="277"/>
                  </a:cubicBezTo>
                  <a:cubicBezTo>
                    <a:pt x="0" y="415"/>
                    <a:pt x="121" y="535"/>
                    <a:pt x="259" y="535"/>
                  </a:cubicBezTo>
                  <a:lnTo>
                    <a:pt x="5217" y="535"/>
                  </a:lnTo>
                  <a:cubicBezTo>
                    <a:pt x="5372" y="535"/>
                    <a:pt x="5493" y="415"/>
                    <a:pt x="5493" y="277"/>
                  </a:cubicBezTo>
                  <a:cubicBezTo>
                    <a:pt x="5493" y="121"/>
                    <a:pt x="5372" y="0"/>
                    <a:pt x="5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849375" y="2093975"/>
              <a:ext cx="238800" cy="38475"/>
            </a:xfrm>
            <a:custGeom>
              <a:rect b="b" l="l" r="r" t="t"/>
              <a:pathLst>
                <a:path extrusionOk="0" h="1539" w="9552">
                  <a:moveTo>
                    <a:pt x="9017" y="537"/>
                  </a:moveTo>
                  <a:lnTo>
                    <a:pt x="9017" y="1002"/>
                  </a:lnTo>
                  <a:lnTo>
                    <a:pt x="535" y="1002"/>
                  </a:lnTo>
                  <a:lnTo>
                    <a:pt x="535" y="537"/>
                  </a:lnTo>
                  <a:close/>
                  <a:moveTo>
                    <a:pt x="294" y="1"/>
                  </a:moveTo>
                  <a:cubicBezTo>
                    <a:pt x="121" y="1"/>
                    <a:pt x="1" y="139"/>
                    <a:pt x="1" y="295"/>
                  </a:cubicBezTo>
                  <a:lnTo>
                    <a:pt x="1" y="1244"/>
                  </a:lnTo>
                  <a:cubicBezTo>
                    <a:pt x="1" y="1417"/>
                    <a:pt x="121" y="1539"/>
                    <a:pt x="294" y="1539"/>
                  </a:cubicBezTo>
                  <a:lnTo>
                    <a:pt x="9259" y="1539"/>
                  </a:lnTo>
                  <a:cubicBezTo>
                    <a:pt x="9414" y="1539"/>
                    <a:pt x="9552" y="1417"/>
                    <a:pt x="9552" y="1244"/>
                  </a:cubicBezTo>
                  <a:lnTo>
                    <a:pt x="9552" y="295"/>
                  </a:lnTo>
                  <a:cubicBezTo>
                    <a:pt x="9552" y="139"/>
                    <a:pt x="9414" y="1"/>
                    <a:pt x="9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20"/>
          <p:cNvGrpSpPr/>
          <p:nvPr/>
        </p:nvGrpSpPr>
        <p:grpSpPr>
          <a:xfrm>
            <a:off x="8066846" y="1838782"/>
            <a:ext cx="196676" cy="242129"/>
            <a:chOff x="4754225" y="1993800"/>
            <a:chExt cx="377425" cy="464650"/>
          </a:xfrm>
        </p:grpSpPr>
        <p:sp>
          <p:nvSpPr>
            <p:cNvPr id="369" name="Google Shape;369;p20"/>
            <p:cNvSpPr/>
            <p:nvPr/>
          </p:nvSpPr>
          <p:spPr>
            <a:xfrm>
              <a:off x="4754225" y="1993800"/>
              <a:ext cx="226725" cy="464650"/>
            </a:xfrm>
            <a:custGeom>
              <a:rect b="b" l="l" r="r" t="t"/>
              <a:pathLst>
                <a:path extrusionOk="0" h="18586" w="9069">
                  <a:moveTo>
                    <a:pt x="7877" y="536"/>
                  </a:moveTo>
                  <a:cubicBezTo>
                    <a:pt x="8240" y="536"/>
                    <a:pt x="8533" y="829"/>
                    <a:pt x="8533" y="1175"/>
                  </a:cubicBezTo>
                  <a:lnTo>
                    <a:pt x="8533" y="4371"/>
                  </a:lnTo>
                  <a:cubicBezTo>
                    <a:pt x="8533" y="4716"/>
                    <a:pt x="8240" y="5009"/>
                    <a:pt x="7877" y="5009"/>
                  </a:cubicBezTo>
                  <a:lnTo>
                    <a:pt x="6218" y="5009"/>
                  </a:lnTo>
                  <a:cubicBezTo>
                    <a:pt x="6133" y="5009"/>
                    <a:pt x="6064" y="4940"/>
                    <a:pt x="6064" y="4855"/>
                  </a:cubicBezTo>
                  <a:lnTo>
                    <a:pt x="6064" y="691"/>
                  </a:lnTo>
                  <a:cubicBezTo>
                    <a:pt x="6064" y="606"/>
                    <a:pt x="6133" y="536"/>
                    <a:pt x="6218" y="536"/>
                  </a:cubicBezTo>
                  <a:close/>
                  <a:moveTo>
                    <a:pt x="6218" y="0"/>
                  </a:moveTo>
                  <a:cubicBezTo>
                    <a:pt x="5907" y="0"/>
                    <a:pt x="5631" y="208"/>
                    <a:pt x="5545" y="502"/>
                  </a:cubicBezTo>
                  <a:cubicBezTo>
                    <a:pt x="4613" y="518"/>
                    <a:pt x="3714" y="778"/>
                    <a:pt x="2902" y="1227"/>
                  </a:cubicBezTo>
                  <a:cubicBezTo>
                    <a:pt x="2764" y="1313"/>
                    <a:pt x="2729" y="1469"/>
                    <a:pt x="2798" y="1607"/>
                  </a:cubicBezTo>
                  <a:cubicBezTo>
                    <a:pt x="2846" y="1691"/>
                    <a:pt x="2944" y="1742"/>
                    <a:pt x="3046" y="1742"/>
                  </a:cubicBezTo>
                  <a:cubicBezTo>
                    <a:pt x="3091" y="1742"/>
                    <a:pt x="3136" y="1732"/>
                    <a:pt x="3178" y="1711"/>
                  </a:cubicBezTo>
                  <a:cubicBezTo>
                    <a:pt x="3887" y="1296"/>
                    <a:pt x="4698" y="1071"/>
                    <a:pt x="5527" y="1037"/>
                  </a:cubicBezTo>
                  <a:lnTo>
                    <a:pt x="5527" y="4509"/>
                  </a:lnTo>
                  <a:lnTo>
                    <a:pt x="4820" y="4509"/>
                  </a:lnTo>
                  <a:cubicBezTo>
                    <a:pt x="4094" y="4509"/>
                    <a:pt x="3507" y="5096"/>
                    <a:pt x="3507" y="5822"/>
                  </a:cubicBezTo>
                  <a:lnTo>
                    <a:pt x="3507" y="12766"/>
                  </a:lnTo>
                  <a:cubicBezTo>
                    <a:pt x="3507" y="13473"/>
                    <a:pt x="4094" y="14078"/>
                    <a:pt x="4820" y="14078"/>
                  </a:cubicBezTo>
                  <a:lnTo>
                    <a:pt x="5527" y="14078"/>
                  </a:lnTo>
                  <a:lnTo>
                    <a:pt x="5527" y="17533"/>
                  </a:lnTo>
                  <a:cubicBezTo>
                    <a:pt x="2764" y="17429"/>
                    <a:pt x="553" y="15166"/>
                    <a:pt x="553" y="12386"/>
                  </a:cubicBezTo>
                  <a:lnTo>
                    <a:pt x="553" y="6184"/>
                  </a:lnTo>
                  <a:cubicBezTo>
                    <a:pt x="553" y="4768"/>
                    <a:pt x="1158" y="3386"/>
                    <a:pt x="2194" y="2418"/>
                  </a:cubicBezTo>
                  <a:cubicBezTo>
                    <a:pt x="2315" y="2315"/>
                    <a:pt x="2315" y="2142"/>
                    <a:pt x="2211" y="2038"/>
                  </a:cubicBezTo>
                  <a:cubicBezTo>
                    <a:pt x="2157" y="1976"/>
                    <a:pt x="2085" y="1946"/>
                    <a:pt x="2013" y="1946"/>
                  </a:cubicBezTo>
                  <a:cubicBezTo>
                    <a:pt x="1947" y="1946"/>
                    <a:pt x="1881" y="1972"/>
                    <a:pt x="1831" y="2022"/>
                  </a:cubicBezTo>
                  <a:cubicBezTo>
                    <a:pt x="674" y="3093"/>
                    <a:pt x="0" y="4613"/>
                    <a:pt x="0" y="6184"/>
                  </a:cubicBezTo>
                  <a:lnTo>
                    <a:pt x="0" y="12386"/>
                  </a:lnTo>
                  <a:cubicBezTo>
                    <a:pt x="0" y="15477"/>
                    <a:pt x="2487" y="17998"/>
                    <a:pt x="5545" y="18068"/>
                  </a:cubicBezTo>
                  <a:cubicBezTo>
                    <a:pt x="5631" y="18362"/>
                    <a:pt x="5907" y="18586"/>
                    <a:pt x="6218" y="18586"/>
                  </a:cubicBezTo>
                  <a:lnTo>
                    <a:pt x="7877" y="18586"/>
                  </a:lnTo>
                  <a:cubicBezTo>
                    <a:pt x="8533" y="18586"/>
                    <a:pt x="9069" y="18051"/>
                    <a:pt x="9069" y="17395"/>
                  </a:cubicBezTo>
                  <a:lnTo>
                    <a:pt x="9069" y="17015"/>
                  </a:lnTo>
                  <a:cubicBezTo>
                    <a:pt x="9069" y="16876"/>
                    <a:pt x="8947" y="16755"/>
                    <a:pt x="8793" y="16755"/>
                  </a:cubicBezTo>
                  <a:cubicBezTo>
                    <a:pt x="8654" y="16755"/>
                    <a:pt x="8533" y="16876"/>
                    <a:pt x="8533" y="17015"/>
                  </a:cubicBezTo>
                  <a:lnTo>
                    <a:pt x="8533" y="17395"/>
                  </a:lnTo>
                  <a:cubicBezTo>
                    <a:pt x="8533" y="17740"/>
                    <a:pt x="8240" y="18033"/>
                    <a:pt x="7877" y="18033"/>
                  </a:cubicBezTo>
                  <a:lnTo>
                    <a:pt x="6218" y="18033"/>
                  </a:lnTo>
                  <a:cubicBezTo>
                    <a:pt x="6133" y="18033"/>
                    <a:pt x="6064" y="17964"/>
                    <a:pt x="6064" y="17878"/>
                  </a:cubicBezTo>
                  <a:lnTo>
                    <a:pt x="6064" y="13715"/>
                  </a:lnTo>
                  <a:cubicBezTo>
                    <a:pt x="6064" y="13646"/>
                    <a:pt x="6133" y="13577"/>
                    <a:pt x="6218" y="13577"/>
                  </a:cubicBezTo>
                  <a:lnTo>
                    <a:pt x="7877" y="13577"/>
                  </a:lnTo>
                  <a:cubicBezTo>
                    <a:pt x="8240" y="13577"/>
                    <a:pt x="8533" y="13853"/>
                    <a:pt x="8533" y="14216"/>
                  </a:cubicBezTo>
                  <a:lnTo>
                    <a:pt x="8533" y="15753"/>
                  </a:lnTo>
                  <a:cubicBezTo>
                    <a:pt x="8533" y="15909"/>
                    <a:pt x="8654" y="16029"/>
                    <a:pt x="8793" y="16029"/>
                  </a:cubicBezTo>
                  <a:cubicBezTo>
                    <a:pt x="8947" y="16029"/>
                    <a:pt x="9069" y="15909"/>
                    <a:pt x="9069" y="15753"/>
                  </a:cubicBezTo>
                  <a:lnTo>
                    <a:pt x="9069" y="14216"/>
                  </a:lnTo>
                  <a:cubicBezTo>
                    <a:pt x="9069" y="13560"/>
                    <a:pt x="8533" y="13024"/>
                    <a:pt x="7877" y="13024"/>
                  </a:cubicBezTo>
                  <a:lnTo>
                    <a:pt x="6218" y="13024"/>
                  </a:lnTo>
                  <a:cubicBezTo>
                    <a:pt x="5907" y="13024"/>
                    <a:pt x="5631" y="13231"/>
                    <a:pt x="5545" y="13526"/>
                  </a:cubicBezTo>
                  <a:lnTo>
                    <a:pt x="4820" y="13526"/>
                  </a:lnTo>
                  <a:cubicBezTo>
                    <a:pt x="4405" y="13526"/>
                    <a:pt x="4060" y="13180"/>
                    <a:pt x="4060" y="12766"/>
                  </a:cubicBezTo>
                  <a:lnTo>
                    <a:pt x="4060" y="5822"/>
                  </a:lnTo>
                  <a:cubicBezTo>
                    <a:pt x="4060" y="5389"/>
                    <a:pt x="4405" y="5044"/>
                    <a:pt x="4820" y="5044"/>
                  </a:cubicBezTo>
                  <a:lnTo>
                    <a:pt x="5545" y="5044"/>
                  </a:lnTo>
                  <a:cubicBezTo>
                    <a:pt x="5631" y="5338"/>
                    <a:pt x="5907" y="5546"/>
                    <a:pt x="6218" y="5546"/>
                  </a:cubicBezTo>
                  <a:lnTo>
                    <a:pt x="7877" y="5546"/>
                  </a:lnTo>
                  <a:cubicBezTo>
                    <a:pt x="8533" y="5546"/>
                    <a:pt x="9069" y="5027"/>
                    <a:pt x="9069" y="4371"/>
                  </a:cubicBezTo>
                  <a:lnTo>
                    <a:pt x="9069" y="1175"/>
                  </a:lnTo>
                  <a:cubicBezTo>
                    <a:pt x="9069" y="536"/>
                    <a:pt x="8533" y="0"/>
                    <a:pt x="7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942500" y="2344425"/>
              <a:ext cx="13425" cy="88975"/>
            </a:xfrm>
            <a:custGeom>
              <a:rect b="b" l="l" r="r" t="t"/>
              <a:pathLst>
                <a:path extrusionOk="0" h="3559" w="537">
                  <a:moveTo>
                    <a:pt x="260" y="1"/>
                  </a:moveTo>
                  <a:cubicBezTo>
                    <a:pt x="122" y="1"/>
                    <a:pt x="0" y="122"/>
                    <a:pt x="0" y="277"/>
                  </a:cubicBezTo>
                  <a:lnTo>
                    <a:pt x="0" y="3283"/>
                  </a:lnTo>
                  <a:cubicBezTo>
                    <a:pt x="0" y="3439"/>
                    <a:pt x="122" y="3559"/>
                    <a:pt x="260" y="3559"/>
                  </a:cubicBezTo>
                  <a:cubicBezTo>
                    <a:pt x="415" y="3559"/>
                    <a:pt x="536" y="3439"/>
                    <a:pt x="536" y="3283"/>
                  </a:cubicBezTo>
                  <a:lnTo>
                    <a:pt x="536" y="277"/>
                  </a:lnTo>
                  <a:cubicBezTo>
                    <a:pt x="536" y="122"/>
                    <a:pt x="415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942500" y="2018850"/>
              <a:ext cx="13425" cy="88550"/>
            </a:xfrm>
            <a:custGeom>
              <a:rect b="b" l="l" r="r" t="t"/>
              <a:pathLst>
                <a:path extrusionOk="0" h="3542" w="537">
                  <a:moveTo>
                    <a:pt x="260" y="0"/>
                  </a:moveTo>
                  <a:cubicBezTo>
                    <a:pt x="122" y="0"/>
                    <a:pt x="0" y="122"/>
                    <a:pt x="0" y="276"/>
                  </a:cubicBezTo>
                  <a:lnTo>
                    <a:pt x="0" y="3282"/>
                  </a:lnTo>
                  <a:cubicBezTo>
                    <a:pt x="0" y="3420"/>
                    <a:pt x="122" y="3542"/>
                    <a:pt x="260" y="3542"/>
                  </a:cubicBezTo>
                  <a:cubicBezTo>
                    <a:pt x="415" y="3542"/>
                    <a:pt x="536" y="3420"/>
                    <a:pt x="536" y="3282"/>
                  </a:cubicBezTo>
                  <a:lnTo>
                    <a:pt x="536" y="276"/>
                  </a:lnTo>
                  <a:cubicBezTo>
                    <a:pt x="536" y="122"/>
                    <a:pt x="415" y="0"/>
                    <a:pt x="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4942500" y="2143650"/>
              <a:ext cx="189150" cy="163550"/>
            </a:xfrm>
            <a:custGeom>
              <a:rect b="b" l="l" r="r" t="t"/>
              <a:pathLst>
                <a:path extrusionOk="0" h="6542" w="7566">
                  <a:moveTo>
                    <a:pt x="294" y="1"/>
                  </a:moveTo>
                  <a:cubicBezTo>
                    <a:pt x="122" y="1"/>
                    <a:pt x="0" y="139"/>
                    <a:pt x="0" y="294"/>
                  </a:cubicBezTo>
                  <a:lnTo>
                    <a:pt x="0" y="4768"/>
                  </a:lnTo>
                  <a:cubicBezTo>
                    <a:pt x="0" y="4941"/>
                    <a:pt x="122" y="5061"/>
                    <a:pt x="294" y="5061"/>
                  </a:cubicBezTo>
                  <a:lnTo>
                    <a:pt x="1002" y="5061"/>
                  </a:lnTo>
                  <a:lnTo>
                    <a:pt x="1002" y="6253"/>
                  </a:lnTo>
                  <a:cubicBezTo>
                    <a:pt x="1002" y="6374"/>
                    <a:pt x="1071" y="6477"/>
                    <a:pt x="1175" y="6512"/>
                  </a:cubicBezTo>
                  <a:cubicBezTo>
                    <a:pt x="1213" y="6531"/>
                    <a:pt x="1257" y="6541"/>
                    <a:pt x="1301" y="6541"/>
                  </a:cubicBezTo>
                  <a:cubicBezTo>
                    <a:pt x="1375" y="6541"/>
                    <a:pt x="1449" y="6514"/>
                    <a:pt x="1503" y="6461"/>
                  </a:cubicBezTo>
                  <a:lnTo>
                    <a:pt x="2885" y="5061"/>
                  </a:lnTo>
                  <a:lnTo>
                    <a:pt x="7273" y="5061"/>
                  </a:lnTo>
                  <a:cubicBezTo>
                    <a:pt x="7427" y="5061"/>
                    <a:pt x="7566" y="4941"/>
                    <a:pt x="7566" y="4768"/>
                  </a:cubicBezTo>
                  <a:lnTo>
                    <a:pt x="7566" y="2919"/>
                  </a:lnTo>
                  <a:cubicBezTo>
                    <a:pt x="7566" y="2781"/>
                    <a:pt x="7445" y="2661"/>
                    <a:pt x="7289" y="2661"/>
                  </a:cubicBezTo>
                  <a:cubicBezTo>
                    <a:pt x="7134" y="2661"/>
                    <a:pt x="7013" y="2781"/>
                    <a:pt x="7013" y="2919"/>
                  </a:cubicBezTo>
                  <a:lnTo>
                    <a:pt x="7013" y="4526"/>
                  </a:lnTo>
                  <a:lnTo>
                    <a:pt x="2782" y="4526"/>
                  </a:lnTo>
                  <a:cubicBezTo>
                    <a:pt x="2695" y="4526"/>
                    <a:pt x="2626" y="4561"/>
                    <a:pt x="2574" y="4612"/>
                  </a:cubicBezTo>
                  <a:lnTo>
                    <a:pt x="1538" y="5648"/>
                  </a:lnTo>
                  <a:lnTo>
                    <a:pt x="1538" y="4819"/>
                  </a:lnTo>
                  <a:cubicBezTo>
                    <a:pt x="1538" y="4664"/>
                    <a:pt x="1416" y="4526"/>
                    <a:pt x="1244" y="4526"/>
                  </a:cubicBezTo>
                  <a:lnTo>
                    <a:pt x="536" y="4526"/>
                  </a:lnTo>
                  <a:lnTo>
                    <a:pt x="536" y="553"/>
                  </a:lnTo>
                  <a:lnTo>
                    <a:pt x="7013" y="553"/>
                  </a:lnTo>
                  <a:lnTo>
                    <a:pt x="7013" y="1659"/>
                  </a:lnTo>
                  <a:cubicBezTo>
                    <a:pt x="7013" y="1814"/>
                    <a:pt x="7134" y="1935"/>
                    <a:pt x="7289" y="1935"/>
                  </a:cubicBezTo>
                  <a:cubicBezTo>
                    <a:pt x="7445" y="1935"/>
                    <a:pt x="7566" y="1814"/>
                    <a:pt x="7566" y="1659"/>
                  </a:cubicBezTo>
                  <a:lnTo>
                    <a:pt x="7566" y="294"/>
                  </a:lnTo>
                  <a:cubicBezTo>
                    <a:pt x="7566" y="139"/>
                    <a:pt x="7427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4967525" y="2169125"/>
              <a:ext cx="51000" cy="13425"/>
            </a:xfrm>
            <a:custGeom>
              <a:rect b="b" l="l" r="r" t="t"/>
              <a:pathLst>
                <a:path extrusionOk="0" h="537" w="2040">
                  <a:moveTo>
                    <a:pt x="261" y="0"/>
                  </a:moveTo>
                  <a:cubicBezTo>
                    <a:pt x="122" y="0"/>
                    <a:pt x="1" y="122"/>
                    <a:pt x="1" y="276"/>
                  </a:cubicBezTo>
                  <a:cubicBezTo>
                    <a:pt x="1" y="415"/>
                    <a:pt x="122" y="536"/>
                    <a:pt x="261" y="536"/>
                  </a:cubicBezTo>
                  <a:lnTo>
                    <a:pt x="1763" y="536"/>
                  </a:lnTo>
                  <a:cubicBezTo>
                    <a:pt x="1919" y="536"/>
                    <a:pt x="2039" y="415"/>
                    <a:pt x="2039" y="276"/>
                  </a:cubicBezTo>
                  <a:cubicBezTo>
                    <a:pt x="2039" y="122"/>
                    <a:pt x="1919" y="0"/>
                    <a:pt x="1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4967525" y="2194150"/>
              <a:ext cx="138675" cy="13425"/>
            </a:xfrm>
            <a:custGeom>
              <a:rect b="b" l="l" r="r" t="t"/>
              <a:pathLst>
                <a:path extrusionOk="0" h="537" w="5547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5270" y="537"/>
                  </a:lnTo>
                  <a:cubicBezTo>
                    <a:pt x="5425" y="537"/>
                    <a:pt x="5546" y="415"/>
                    <a:pt x="5546" y="277"/>
                  </a:cubicBezTo>
                  <a:cubicBezTo>
                    <a:pt x="5546" y="122"/>
                    <a:pt x="5425" y="1"/>
                    <a:pt x="5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967525" y="2219200"/>
              <a:ext cx="88575" cy="13425"/>
            </a:xfrm>
            <a:custGeom>
              <a:rect b="b" l="l" r="r" t="t"/>
              <a:pathLst>
                <a:path extrusionOk="0" h="537" w="3543">
                  <a:moveTo>
                    <a:pt x="261" y="1"/>
                  </a:moveTo>
                  <a:cubicBezTo>
                    <a:pt x="122" y="1"/>
                    <a:pt x="1" y="122"/>
                    <a:pt x="1" y="277"/>
                  </a:cubicBezTo>
                  <a:cubicBezTo>
                    <a:pt x="1" y="415"/>
                    <a:pt x="122" y="537"/>
                    <a:pt x="261" y="537"/>
                  </a:cubicBezTo>
                  <a:lnTo>
                    <a:pt x="3266" y="537"/>
                  </a:lnTo>
                  <a:cubicBezTo>
                    <a:pt x="3421" y="537"/>
                    <a:pt x="3542" y="415"/>
                    <a:pt x="3542" y="277"/>
                  </a:cubicBezTo>
                  <a:cubicBezTo>
                    <a:pt x="3542" y="122"/>
                    <a:pt x="3421" y="1"/>
                    <a:pt x="3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21"/>
          <p:cNvGraphicFramePr/>
          <p:nvPr/>
        </p:nvGraphicFramePr>
        <p:xfrm>
          <a:off x="458675" y="101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917000"/>
                <a:gridCol w="1573450"/>
                <a:gridCol w="1633625"/>
                <a:gridCol w="1623475"/>
                <a:gridCol w="1482075"/>
              </a:tblGrid>
              <a:tr h="76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accen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Besoins et demandes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une géante de glace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est en fait un endroit très froid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 est une planète chaude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 est une planète petite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Voix du client</a:t>
                      </a:r>
                      <a:endParaRPr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 est où nous tous vivons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est une géante de glace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 est une planète naine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est très éloignée de nous</a:t>
                      </a:r>
                      <a:endParaRPr/>
                    </a:p>
                  </a:txBody>
                  <a:tcPr marT="0" marB="0" marR="0" marL="0" anchor="ctr">
                    <a:lnL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21"/>
          <p:cNvSpPr/>
          <p:nvPr/>
        </p:nvSpPr>
        <p:spPr>
          <a:xfrm>
            <a:off x="458675" y="4203625"/>
            <a:ext cx="1917000" cy="450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458675" y="1140450"/>
            <a:ext cx="1917000" cy="450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458675" y="3373575"/>
            <a:ext cx="1917000" cy="764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458675" y="2543525"/>
            <a:ext cx="1917000" cy="764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458675" y="1713475"/>
            <a:ext cx="1917000" cy="764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3159425" y="3516350"/>
            <a:ext cx="185400" cy="185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2465675" y="3701750"/>
            <a:ext cx="1572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A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4703600" y="3012725"/>
            <a:ext cx="185400" cy="185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4009850" y="3198125"/>
            <a:ext cx="1572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B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6327075" y="2237850"/>
            <a:ext cx="185400" cy="185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5633325" y="2423250"/>
            <a:ext cx="1572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C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7910675" y="2725325"/>
            <a:ext cx="185400" cy="185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/>
        </p:nvSpPr>
        <p:spPr>
          <a:xfrm>
            <a:off x="7216925" y="2910725"/>
            <a:ext cx="1572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Point de contact D</a:t>
            </a:r>
            <a:endParaRPr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95" name="Google Shape;395;p21"/>
          <p:cNvCxnSpPr>
            <a:stCxn id="387" idx="0"/>
            <a:endCxn id="389" idx="2"/>
          </p:cNvCxnSpPr>
          <p:nvPr/>
        </p:nvCxnSpPr>
        <p:spPr>
          <a:xfrm rot="-5400000">
            <a:off x="3772325" y="2585150"/>
            <a:ext cx="411000" cy="14514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1"/>
          <p:cNvCxnSpPr>
            <a:stCxn id="389" idx="0"/>
            <a:endCxn id="391" idx="2"/>
          </p:cNvCxnSpPr>
          <p:nvPr/>
        </p:nvCxnSpPr>
        <p:spPr>
          <a:xfrm rot="-5400000">
            <a:off x="5220650" y="1906175"/>
            <a:ext cx="682200" cy="1530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1"/>
          <p:cNvCxnSpPr>
            <a:stCxn id="391" idx="6"/>
            <a:endCxn id="393" idx="0"/>
          </p:cNvCxnSpPr>
          <p:nvPr/>
        </p:nvCxnSpPr>
        <p:spPr>
          <a:xfrm>
            <a:off x="6512475" y="2330550"/>
            <a:ext cx="1491000" cy="39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98" name="Google Shape;398;p21"/>
          <p:cNvGrpSpPr/>
          <p:nvPr/>
        </p:nvGrpSpPr>
        <p:grpSpPr>
          <a:xfrm>
            <a:off x="1183375" y="3516338"/>
            <a:ext cx="464650" cy="464650"/>
            <a:chOff x="1000850" y="1993800"/>
            <a:chExt cx="464650" cy="464650"/>
          </a:xfrm>
        </p:grpSpPr>
        <p:sp>
          <p:nvSpPr>
            <p:cNvPr id="399" name="Google Shape;399;p21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21"/>
          <p:cNvGrpSpPr/>
          <p:nvPr/>
        </p:nvGrpSpPr>
        <p:grpSpPr>
          <a:xfrm>
            <a:off x="1183375" y="1863500"/>
            <a:ext cx="464650" cy="464650"/>
            <a:chOff x="2484575" y="1993800"/>
            <a:chExt cx="464650" cy="464650"/>
          </a:xfrm>
        </p:grpSpPr>
        <p:sp>
          <p:nvSpPr>
            <p:cNvPr id="404" name="Google Shape;404;p21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1184850" y="2693525"/>
            <a:ext cx="464650" cy="464675"/>
            <a:chOff x="2484575" y="3486150"/>
            <a:chExt cx="464650" cy="464675"/>
          </a:xfrm>
        </p:grpSpPr>
        <p:sp>
          <p:nvSpPr>
            <p:cNvPr id="409" name="Google Shape;409;p21"/>
            <p:cNvSpPr/>
            <p:nvPr/>
          </p:nvSpPr>
          <p:spPr>
            <a:xfrm>
              <a:off x="2484575" y="3486150"/>
              <a:ext cx="464650" cy="464675"/>
            </a:xfrm>
            <a:custGeom>
              <a:rect b="b" l="l" r="r" t="t"/>
              <a:pathLst>
                <a:path extrusionOk="0" h="18587" w="18586">
                  <a:moveTo>
                    <a:pt x="9293" y="1"/>
                  </a:moveTo>
                  <a:cubicBezTo>
                    <a:pt x="7462" y="1"/>
                    <a:pt x="5684" y="537"/>
                    <a:pt x="4164" y="1539"/>
                  </a:cubicBezTo>
                  <a:cubicBezTo>
                    <a:pt x="4042" y="1624"/>
                    <a:pt x="4008" y="1797"/>
                    <a:pt x="4077" y="1919"/>
                  </a:cubicBezTo>
                  <a:cubicBezTo>
                    <a:pt x="4134" y="1998"/>
                    <a:pt x="4228" y="2040"/>
                    <a:pt x="4320" y="2040"/>
                  </a:cubicBezTo>
                  <a:cubicBezTo>
                    <a:pt x="4368" y="2040"/>
                    <a:pt x="4415" y="2028"/>
                    <a:pt x="4457" y="2004"/>
                  </a:cubicBezTo>
                  <a:cubicBezTo>
                    <a:pt x="5891" y="1037"/>
                    <a:pt x="7566" y="537"/>
                    <a:pt x="9293" y="537"/>
                  </a:cubicBezTo>
                  <a:cubicBezTo>
                    <a:pt x="14129" y="537"/>
                    <a:pt x="18051" y="4457"/>
                    <a:pt x="18051" y="9294"/>
                  </a:cubicBezTo>
                  <a:cubicBezTo>
                    <a:pt x="18051" y="14113"/>
                    <a:pt x="14129" y="18034"/>
                    <a:pt x="9293" y="18034"/>
                  </a:cubicBezTo>
                  <a:cubicBezTo>
                    <a:pt x="4475" y="18034"/>
                    <a:pt x="553" y="14113"/>
                    <a:pt x="553" y="9294"/>
                  </a:cubicBezTo>
                  <a:cubicBezTo>
                    <a:pt x="553" y="6790"/>
                    <a:pt x="1624" y="4406"/>
                    <a:pt x="3489" y="2748"/>
                  </a:cubicBezTo>
                  <a:cubicBezTo>
                    <a:pt x="3593" y="2644"/>
                    <a:pt x="3611" y="2472"/>
                    <a:pt x="3507" y="2368"/>
                  </a:cubicBezTo>
                  <a:cubicBezTo>
                    <a:pt x="3453" y="2305"/>
                    <a:pt x="3381" y="2274"/>
                    <a:pt x="3309" y="2274"/>
                  </a:cubicBezTo>
                  <a:cubicBezTo>
                    <a:pt x="3243" y="2274"/>
                    <a:pt x="3177" y="2300"/>
                    <a:pt x="3127" y="2350"/>
                  </a:cubicBezTo>
                  <a:cubicBezTo>
                    <a:pt x="1140" y="4112"/>
                    <a:pt x="0" y="6634"/>
                    <a:pt x="0" y="9294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9"/>
                    <a:pt x="6824" y="18586"/>
                    <a:pt x="9293" y="18586"/>
                  </a:cubicBezTo>
                  <a:cubicBezTo>
                    <a:pt x="11780" y="18586"/>
                    <a:pt x="14113" y="17619"/>
                    <a:pt x="15875" y="15857"/>
                  </a:cubicBezTo>
                  <a:cubicBezTo>
                    <a:pt x="17619" y="14095"/>
                    <a:pt x="18586" y="11764"/>
                    <a:pt x="18586" y="9294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1"/>
                    <a:pt x="9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697025" y="3586350"/>
              <a:ext cx="139525" cy="188725"/>
            </a:xfrm>
            <a:custGeom>
              <a:rect b="b" l="l" r="r" t="t"/>
              <a:pathLst>
                <a:path extrusionOk="0" h="7549" w="5581">
                  <a:moveTo>
                    <a:pt x="3524" y="536"/>
                  </a:move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7"/>
                    <a:pt x="3853" y="2160"/>
                    <a:pt x="4388" y="2211"/>
                  </a:cubicBezTo>
                  <a:cubicBezTo>
                    <a:pt x="4419" y="2213"/>
                    <a:pt x="4449" y="2214"/>
                    <a:pt x="4480" y="2214"/>
                  </a:cubicBezTo>
                  <a:cubicBezTo>
                    <a:pt x="4687" y="2214"/>
                    <a:pt x="4879" y="2161"/>
                    <a:pt x="5044" y="205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8"/>
                  </a:cubicBezTo>
                  <a:cubicBezTo>
                    <a:pt x="4302" y="4854"/>
                    <a:pt x="3939" y="5009"/>
                    <a:pt x="3524" y="5009"/>
                  </a:cubicBezTo>
                  <a:cubicBezTo>
                    <a:pt x="2730" y="4993"/>
                    <a:pt x="2073" y="4318"/>
                    <a:pt x="2073" y="3507"/>
                  </a:cubicBezTo>
                  <a:lnTo>
                    <a:pt x="2073" y="2056"/>
                  </a:lnTo>
                  <a:cubicBezTo>
                    <a:pt x="2073" y="1658"/>
                    <a:pt x="2246" y="1262"/>
                    <a:pt x="2522" y="967"/>
                  </a:cubicBezTo>
                  <a:cubicBezTo>
                    <a:pt x="2799" y="709"/>
                    <a:pt x="3144" y="553"/>
                    <a:pt x="3524" y="536"/>
                  </a:cubicBezTo>
                  <a:close/>
                  <a:moveTo>
                    <a:pt x="3559" y="0"/>
                  </a:moveTo>
                  <a:cubicBezTo>
                    <a:pt x="3024" y="0"/>
                    <a:pt x="2522" y="207"/>
                    <a:pt x="2142" y="587"/>
                  </a:cubicBezTo>
                  <a:cubicBezTo>
                    <a:pt x="1746" y="967"/>
                    <a:pt x="1538" y="1504"/>
                    <a:pt x="1538" y="2056"/>
                  </a:cubicBezTo>
                  <a:lnTo>
                    <a:pt x="1538" y="6287"/>
                  </a:lnTo>
                  <a:cubicBezTo>
                    <a:pt x="1538" y="6685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4"/>
                    <a:pt x="1" y="7289"/>
                  </a:cubicBezTo>
                  <a:cubicBezTo>
                    <a:pt x="1" y="7427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8"/>
                    <a:pt x="2073" y="6287"/>
                  </a:cubicBezTo>
                  <a:lnTo>
                    <a:pt x="2073" y="4889"/>
                  </a:lnTo>
                  <a:cubicBezTo>
                    <a:pt x="2453" y="5304"/>
                    <a:pt x="2971" y="5545"/>
                    <a:pt x="3559" y="5545"/>
                  </a:cubicBezTo>
                  <a:cubicBezTo>
                    <a:pt x="4095" y="5545"/>
                    <a:pt x="4595" y="5338"/>
                    <a:pt x="4975" y="4975"/>
                  </a:cubicBezTo>
                  <a:cubicBezTo>
                    <a:pt x="5373" y="4578"/>
                    <a:pt x="5580" y="4077"/>
                    <a:pt x="5580" y="3524"/>
                  </a:cubicBezTo>
                  <a:lnTo>
                    <a:pt x="5580" y="2022"/>
                  </a:lnTo>
                  <a:cubicBezTo>
                    <a:pt x="5580" y="1849"/>
                    <a:pt x="5562" y="1658"/>
                    <a:pt x="5511" y="1486"/>
                  </a:cubicBezTo>
                  <a:cubicBezTo>
                    <a:pt x="5477" y="1365"/>
                    <a:pt x="5373" y="1278"/>
                    <a:pt x="5251" y="1262"/>
                  </a:cubicBezTo>
                  <a:cubicBezTo>
                    <a:pt x="5236" y="1259"/>
                    <a:pt x="5220" y="1258"/>
                    <a:pt x="5205" y="1258"/>
                  </a:cubicBezTo>
                  <a:cubicBezTo>
                    <a:pt x="5101" y="1258"/>
                    <a:pt x="5003" y="1310"/>
                    <a:pt x="4959" y="1400"/>
                  </a:cubicBezTo>
                  <a:cubicBezTo>
                    <a:pt x="4846" y="1560"/>
                    <a:pt x="4676" y="1660"/>
                    <a:pt x="4487" y="1660"/>
                  </a:cubicBezTo>
                  <a:cubicBezTo>
                    <a:pt x="4471" y="1660"/>
                    <a:pt x="4456" y="1660"/>
                    <a:pt x="4440" y="1658"/>
                  </a:cubicBezTo>
                  <a:cubicBezTo>
                    <a:pt x="4164" y="1642"/>
                    <a:pt x="3939" y="1416"/>
                    <a:pt x="3922" y="1140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49"/>
                    <a:pt x="4319" y="311"/>
                  </a:cubicBezTo>
                  <a:cubicBezTo>
                    <a:pt x="4302" y="191"/>
                    <a:pt x="4215" y="104"/>
                    <a:pt x="4095" y="69"/>
                  </a:cubicBezTo>
                  <a:cubicBezTo>
                    <a:pt x="3922" y="18"/>
                    <a:pt x="374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597300" y="3586350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38" y="0"/>
                  </a:moveTo>
                  <a:cubicBezTo>
                    <a:pt x="1502" y="0"/>
                    <a:pt x="1002" y="207"/>
                    <a:pt x="622" y="587"/>
                  </a:cubicBezTo>
                  <a:cubicBezTo>
                    <a:pt x="224" y="967"/>
                    <a:pt x="0" y="1504"/>
                    <a:pt x="0" y="2056"/>
                  </a:cubicBezTo>
                  <a:lnTo>
                    <a:pt x="0" y="3489"/>
                  </a:lnTo>
                  <a:cubicBezTo>
                    <a:pt x="0" y="4613"/>
                    <a:pt x="898" y="5527"/>
                    <a:pt x="2004" y="5545"/>
                  </a:cubicBezTo>
                  <a:cubicBezTo>
                    <a:pt x="2024" y="5546"/>
                    <a:pt x="2044" y="5546"/>
                    <a:pt x="2063" y="5546"/>
                  </a:cubicBezTo>
                  <a:cubicBezTo>
                    <a:pt x="2577" y="5546"/>
                    <a:pt x="3072" y="5341"/>
                    <a:pt x="3455" y="4975"/>
                  </a:cubicBezTo>
                  <a:cubicBezTo>
                    <a:pt x="3851" y="4578"/>
                    <a:pt x="4059" y="4077"/>
                    <a:pt x="4059" y="3524"/>
                  </a:cubicBezTo>
                  <a:lnTo>
                    <a:pt x="4059" y="3420"/>
                  </a:lnTo>
                  <a:cubicBezTo>
                    <a:pt x="4059" y="3265"/>
                    <a:pt x="3938" y="3144"/>
                    <a:pt x="3782" y="3144"/>
                  </a:cubicBezTo>
                  <a:cubicBezTo>
                    <a:pt x="3644" y="3144"/>
                    <a:pt x="3524" y="3265"/>
                    <a:pt x="3524" y="3420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8"/>
                  </a:cubicBezTo>
                  <a:cubicBezTo>
                    <a:pt x="2780" y="4854"/>
                    <a:pt x="2400" y="5009"/>
                    <a:pt x="2004" y="5009"/>
                  </a:cubicBezTo>
                  <a:cubicBezTo>
                    <a:pt x="1209" y="4993"/>
                    <a:pt x="553" y="4318"/>
                    <a:pt x="553" y="3489"/>
                  </a:cubicBezTo>
                  <a:lnTo>
                    <a:pt x="553" y="2056"/>
                  </a:lnTo>
                  <a:cubicBezTo>
                    <a:pt x="553" y="1658"/>
                    <a:pt x="726" y="1262"/>
                    <a:pt x="1002" y="967"/>
                  </a:cubicBezTo>
                  <a:cubicBezTo>
                    <a:pt x="1278" y="709"/>
                    <a:pt x="1624" y="553"/>
                    <a:pt x="2004" y="536"/>
                  </a:cubicBezTo>
                  <a:lnTo>
                    <a:pt x="2004" y="536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7"/>
                    <a:pt x="2331" y="2160"/>
                    <a:pt x="2867" y="2211"/>
                  </a:cubicBezTo>
                  <a:cubicBezTo>
                    <a:pt x="2896" y="2213"/>
                    <a:pt x="2925" y="2214"/>
                    <a:pt x="2953" y="2214"/>
                  </a:cubicBezTo>
                  <a:cubicBezTo>
                    <a:pt x="3149" y="2214"/>
                    <a:pt x="3343" y="2161"/>
                    <a:pt x="3524" y="2056"/>
                  </a:cubicBezTo>
                  <a:lnTo>
                    <a:pt x="3524" y="2142"/>
                  </a:lnTo>
                  <a:cubicBezTo>
                    <a:pt x="3524" y="2298"/>
                    <a:pt x="3644" y="2418"/>
                    <a:pt x="3782" y="2418"/>
                  </a:cubicBezTo>
                  <a:cubicBezTo>
                    <a:pt x="3938" y="2418"/>
                    <a:pt x="4059" y="2298"/>
                    <a:pt x="4059" y="2142"/>
                  </a:cubicBezTo>
                  <a:lnTo>
                    <a:pt x="4059" y="2022"/>
                  </a:lnTo>
                  <a:cubicBezTo>
                    <a:pt x="4059" y="1849"/>
                    <a:pt x="4042" y="1658"/>
                    <a:pt x="3990" y="1486"/>
                  </a:cubicBezTo>
                  <a:cubicBezTo>
                    <a:pt x="3955" y="1365"/>
                    <a:pt x="3851" y="1278"/>
                    <a:pt x="3731" y="1262"/>
                  </a:cubicBezTo>
                  <a:cubicBezTo>
                    <a:pt x="3715" y="1259"/>
                    <a:pt x="3700" y="1258"/>
                    <a:pt x="3684" y="1258"/>
                  </a:cubicBezTo>
                  <a:cubicBezTo>
                    <a:pt x="3579" y="1258"/>
                    <a:pt x="3480" y="1310"/>
                    <a:pt x="3420" y="1400"/>
                  </a:cubicBezTo>
                  <a:cubicBezTo>
                    <a:pt x="3324" y="1560"/>
                    <a:pt x="3154" y="1660"/>
                    <a:pt x="2952" y="1660"/>
                  </a:cubicBezTo>
                  <a:cubicBezTo>
                    <a:pt x="2935" y="1660"/>
                    <a:pt x="2919" y="1660"/>
                    <a:pt x="2902" y="1658"/>
                  </a:cubicBezTo>
                  <a:cubicBezTo>
                    <a:pt x="2642" y="1642"/>
                    <a:pt x="2418" y="1416"/>
                    <a:pt x="2384" y="1140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49"/>
                    <a:pt x="2798" y="311"/>
                  </a:cubicBezTo>
                  <a:cubicBezTo>
                    <a:pt x="2780" y="191"/>
                    <a:pt x="2695" y="104"/>
                    <a:pt x="2573" y="69"/>
                  </a:cubicBezTo>
                  <a:cubicBezTo>
                    <a:pt x="2400" y="18"/>
                    <a:pt x="2228" y="0"/>
                    <a:pt x="2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609800" y="3811750"/>
              <a:ext cx="214200" cy="38475"/>
            </a:xfrm>
            <a:custGeom>
              <a:rect b="b" l="l" r="r" t="t"/>
              <a:pathLst>
                <a:path extrusionOk="0" h="1539" w="8568">
                  <a:moveTo>
                    <a:pt x="778" y="1"/>
                  </a:moveTo>
                  <a:cubicBezTo>
                    <a:pt x="364" y="1"/>
                    <a:pt x="0" y="346"/>
                    <a:pt x="0" y="778"/>
                  </a:cubicBezTo>
                  <a:cubicBezTo>
                    <a:pt x="0" y="1193"/>
                    <a:pt x="364" y="1538"/>
                    <a:pt x="778" y="1538"/>
                  </a:cubicBezTo>
                  <a:lnTo>
                    <a:pt x="4768" y="1538"/>
                  </a:lnTo>
                  <a:cubicBezTo>
                    <a:pt x="4924" y="1538"/>
                    <a:pt x="5044" y="1417"/>
                    <a:pt x="5044" y="1279"/>
                  </a:cubicBezTo>
                  <a:cubicBezTo>
                    <a:pt x="5044" y="1124"/>
                    <a:pt x="4924" y="1002"/>
                    <a:pt x="4768" y="1002"/>
                  </a:cubicBezTo>
                  <a:lnTo>
                    <a:pt x="778" y="1002"/>
                  </a:lnTo>
                  <a:cubicBezTo>
                    <a:pt x="657" y="1002"/>
                    <a:pt x="553" y="899"/>
                    <a:pt x="553" y="778"/>
                  </a:cubicBezTo>
                  <a:cubicBezTo>
                    <a:pt x="553" y="640"/>
                    <a:pt x="657" y="537"/>
                    <a:pt x="778" y="537"/>
                  </a:cubicBezTo>
                  <a:lnTo>
                    <a:pt x="7791" y="537"/>
                  </a:lnTo>
                  <a:cubicBezTo>
                    <a:pt x="7929" y="537"/>
                    <a:pt x="8033" y="640"/>
                    <a:pt x="8033" y="778"/>
                  </a:cubicBezTo>
                  <a:cubicBezTo>
                    <a:pt x="8033" y="899"/>
                    <a:pt x="7929" y="1002"/>
                    <a:pt x="7791" y="1002"/>
                  </a:cubicBezTo>
                  <a:lnTo>
                    <a:pt x="6046" y="1002"/>
                  </a:lnTo>
                  <a:cubicBezTo>
                    <a:pt x="5891" y="1002"/>
                    <a:pt x="5770" y="1124"/>
                    <a:pt x="5770" y="1279"/>
                  </a:cubicBezTo>
                  <a:cubicBezTo>
                    <a:pt x="5770" y="1417"/>
                    <a:pt x="5891" y="1538"/>
                    <a:pt x="6046" y="1538"/>
                  </a:cubicBezTo>
                  <a:lnTo>
                    <a:pt x="7791" y="1538"/>
                  </a:lnTo>
                  <a:cubicBezTo>
                    <a:pt x="8222" y="1538"/>
                    <a:pt x="8568" y="1193"/>
                    <a:pt x="8568" y="778"/>
                  </a:cubicBezTo>
                  <a:cubicBezTo>
                    <a:pt x="8568" y="346"/>
                    <a:pt x="8222" y="1"/>
                    <a:pt x="7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685375" y="3861850"/>
              <a:ext cx="63500" cy="13425"/>
            </a:xfrm>
            <a:custGeom>
              <a:rect b="b" l="l" r="r" t="t"/>
              <a:pathLst>
                <a:path extrusionOk="0" h="537" w="2540">
                  <a:moveTo>
                    <a:pt x="259" y="0"/>
                  </a:moveTo>
                  <a:cubicBezTo>
                    <a:pt x="121" y="0"/>
                    <a:pt x="1" y="122"/>
                    <a:pt x="1" y="277"/>
                  </a:cubicBezTo>
                  <a:cubicBezTo>
                    <a:pt x="1" y="415"/>
                    <a:pt x="121" y="536"/>
                    <a:pt x="259" y="536"/>
                  </a:cubicBezTo>
                  <a:lnTo>
                    <a:pt x="2263" y="536"/>
                  </a:lnTo>
                  <a:cubicBezTo>
                    <a:pt x="2419" y="536"/>
                    <a:pt x="2539" y="415"/>
                    <a:pt x="2539" y="277"/>
                  </a:cubicBezTo>
                  <a:cubicBezTo>
                    <a:pt x="2539" y="122"/>
                    <a:pt x="2419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graphicFrame>
        <p:nvGraphicFramePr>
          <p:cNvPr id="419" name="Google Shape;419;p22"/>
          <p:cNvGraphicFramePr/>
          <p:nvPr/>
        </p:nvGraphicFramePr>
        <p:xfrm>
          <a:off x="457200" y="11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{8B000F5C-40B9-4168-9A5B-3B80A49AEB67}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Étapes</a:t>
                      </a:r>
                      <a:endParaRPr sz="1600">
                        <a:solidFill>
                          <a:schemeClr val="accent4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Sensibilisation</a:t>
                      </a:r>
                      <a:endParaRPr sz="1600">
                        <a:solidFill>
                          <a:schemeClr val="accen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Considération</a:t>
                      </a:r>
                      <a:endParaRPr sz="16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Acquisition</a:t>
                      </a:r>
                      <a:endParaRPr sz="1600"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Service</a:t>
                      </a:r>
                      <a:endParaRPr sz="1600">
                        <a:solidFill>
                          <a:schemeClr val="dk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Fidélité</a:t>
                      </a:r>
                      <a:endParaRPr sz="1600">
                        <a:solidFill>
                          <a:schemeClr val="accent4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États</a:t>
                      </a:r>
                      <a:endParaRPr sz="1600">
                        <a:solidFill>
                          <a:schemeClr val="accent4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accent4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Points de contact</a:t>
                      </a:r>
                      <a:endParaRPr sz="1600">
                        <a:solidFill>
                          <a:schemeClr val="accent4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 Terre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Soleil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Cérès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0" name="Google Shape;420;p22"/>
          <p:cNvGrpSpPr/>
          <p:nvPr/>
        </p:nvGrpSpPr>
        <p:grpSpPr>
          <a:xfrm>
            <a:off x="907350" y="4224701"/>
            <a:ext cx="464650" cy="464650"/>
            <a:chOff x="1000850" y="1993800"/>
            <a:chExt cx="464650" cy="464650"/>
          </a:xfrm>
        </p:grpSpPr>
        <p:sp>
          <p:nvSpPr>
            <p:cNvPr id="421" name="Google Shape;421;p22"/>
            <p:cNvSpPr/>
            <p:nvPr/>
          </p:nvSpPr>
          <p:spPr>
            <a:xfrm>
              <a:off x="1000850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427" y="0"/>
                    <a:pt x="5631" y="553"/>
                    <a:pt x="4094" y="1589"/>
                  </a:cubicBezTo>
                  <a:cubicBezTo>
                    <a:pt x="3973" y="1676"/>
                    <a:pt x="3938" y="1831"/>
                    <a:pt x="4025" y="1969"/>
                  </a:cubicBezTo>
                  <a:cubicBezTo>
                    <a:pt x="4079" y="2045"/>
                    <a:pt x="4159" y="2087"/>
                    <a:pt x="4246" y="2087"/>
                  </a:cubicBezTo>
                  <a:cubicBezTo>
                    <a:pt x="4298" y="2087"/>
                    <a:pt x="4353" y="2071"/>
                    <a:pt x="4405" y="2038"/>
                  </a:cubicBezTo>
                  <a:cubicBezTo>
                    <a:pt x="5838" y="1055"/>
                    <a:pt x="7531" y="536"/>
                    <a:pt x="9293" y="536"/>
                  </a:cubicBezTo>
                  <a:cubicBezTo>
                    <a:pt x="14113" y="536"/>
                    <a:pt x="18033" y="4457"/>
                    <a:pt x="18033" y="9293"/>
                  </a:cubicBezTo>
                  <a:cubicBezTo>
                    <a:pt x="18033" y="14113"/>
                    <a:pt x="14113" y="18033"/>
                    <a:pt x="9293" y="18033"/>
                  </a:cubicBezTo>
                  <a:cubicBezTo>
                    <a:pt x="4474" y="18033"/>
                    <a:pt x="536" y="14113"/>
                    <a:pt x="536" y="9293"/>
                  </a:cubicBezTo>
                  <a:cubicBezTo>
                    <a:pt x="536" y="6824"/>
                    <a:pt x="1589" y="4457"/>
                    <a:pt x="3420" y="2798"/>
                  </a:cubicBezTo>
                  <a:cubicBezTo>
                    <a:pt x="3542" y="2695"/>
                    <a:pt x="3542" y="2522"/>
                    <a:pt x="3438" y="2418"/>
                  </a:cubicBezTo>
                  <a:cubicBezTo>
                    <a:pt x="3393" y="2356"/>
                    <a:pt x="3325" y="2326"/>
                    <a:pt x="3253" y="2326"/>
                  </a:cubicBezTo>
                  <a:cubicBezTo>
                    <a:pt x="3186" y="2326"/>
                    <a:pt x="3116" y="2352"/>
                    <a:pt x="3058" y="2402"/>
                  </a:cubicBezTo>
                  <a:cubicBezTo>
                    <a:pt x="2107" y="3248"/>
                    <a:pt x="1347" y="4284"/>
                    <a:pt x="829" y="5458"/>
                  </a:cubicBezTo>
                  <a:cubicBezTo>
                    <a:pt x="276" y="6668"/>
                    <a:pt x="0" y="7946"/>
                    <a:pt x="0" y="9293"/>
                  </a:cubicBezTo>
                  <a:cubicBezTo>
                    <a:pt x="0" y="11764"/>
                    <a:pt x="967" y="14095"/>
                    <a:pt x="2713" y="15857"/>
                  </a:cubicBezTo>
                  <a:cubicBezTo>
                    <a:pt x="4474" y="17618"/>
                    <a:pt x="6805" y="18586"/>
                    <a:pt x="9293" y="18586"/>
                  </a:cubicBezTo>
                  <a:cubicBezTo>
                    <a:pt x="11763" y="18586"/>
                    <a:pt x="14113" y="17618"/>
                    <a:pt x="15856" y="15857"/>
                  </a:cubicBezTo>
                  <a:cubicBezTo>
                    <a:pt x="17618" y="14095"/>
                    <a:pt x="18586" y="11764"/>
                    <a:pt x="18586" y="9293"/>
                  </a:cubicBezTo>
                  <a:cubicBezTo>
                    <a:pt x="18586" y="6806"/>
                    <a:pt x="17618" y="4475"/>
                    <a:pt x="15856" y="2713"/>
                  </a:cubicBezTo>
                  <a:cubicBezTo>
                    <a:pt x="14113" y="968"/>
                    <a:pt x="11763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1212875" y="2093975"/>
              <a:ext cx="139950" cy="188750"/>
            </a:xfrm>
            <a:custGeom>
              <a:rect b="b" l="l" r="r" t="t"/>
              <a:pathLst>
                <a:path extrusionOk="0" h="7550" w="5598">
                  <a:moveTo>
                    <a:pt x="3559" y="1"/>
                  </a:moveTo>
                  <a:cubicBezTo>
                    <a:pt x="3041" y="1"/>
                    <a:pt x="2539" y="208"/>
                    <a:pt x="2142" y="588"/>
                  </a:cubicBezTo>
                  <a:cubicBezTo>
                    <a:pt x="1762" y="986"/>
                    <a:pt x="1537" y="1504"/>
                    <a:pt x="1537" y="2057"/>
                  </a:cubicBezTo>
                  <a:lnTo>
                    <a:pt x="1537" y="6288"/>
                  </a:lnTo>
                  <a:cubicBezTo>
                    <a:pt x="1537" y="6686"/>
                    <a:pt x="1210" y="7013"/>
                    <a:pt x="812" y="7013"/>
                  </a:cubicBezTo>
                  <a:lnTo>
                    <a:pt x="277" y="7013"/>
                  </a:lnTo>
                  <a:cubicBezTo>
                    <a:pt x="121" y="7013"/>
                    <a:pt x="1" y="7135"/>
                    <a:pt x="1" y="7290"/>
                  </a:cubicBezTo>
                  <a:cubicBezTo>
                    <a:pt x="1" y="7428"/>
                    <a:pt x="121" y="7549"/>
                    <a:pt x="277" y="7549"/>
                  </a:cubicBezTo>
                  <a:lnTo>
                    <a:pt x="812" y="7549"/>
                  </a:lnTo>
                  <a:cubicBezTo>
                    <a:pt x="1521" y="7549"/>
                    <a:pt x="2090" y="6979"/>
                    <a:pt x="2090" y="6288"/>
                  </a:cubicBezTo>
                  <a:lnTo>
                    <a:pt x="2090" y="4889"/>
                  </a:lnTo>
                  <a:cubicBezTo>
                    <a:pt x="2453" y="5286"/>
                    <a:pt x="2954" y="5546"/>
                    <a:pt x="3524" y="5546"/>
                  </a:cubicBezTo>
                  <a:cubicBezTo>
                    <a:pt x="3533" y="5547"/>
                    <a:pt x="3541" y="5547"/>
                    <a:pt x="3550" y="5547"/>
                  </a:cubicBezTo>
                  <a:cubicBezTo>
                    <a:pt x="3692" y="5547"/>
                    <a:pt x="3801" y="5417"/>
                    <a:pt x="3801" y="5286"/>
                  </a:cubicBezTo>
                  <a:cubicBezTo>
                    <a:pt x="3801" y="5131"/>
                    <a:pt x="3697" y="5010"/>
                    <a:pt x="3541" y="5010"/>
                  </a:cubicBezTo>
                  <a:cubicBezTo>
                    <a:pt x="2746" y="4993"/>
                    <a:pt x="2090" y="4319"/>
                    <a:pt x="2090" y="3508"/>
                  </a:cubicBezTo>
                  <a:lnTo>
                    <a:pt x="2090" y="2057"/>
                  </a:lnTo>
                  <a:cubicBezTo>
                    <a:pt x="2090" y="1659"/>
                    <a:pt x="2246" y="1262"/>
                    <a:pt x="2539" y="968"/>
                  </a:cubicBezTo>
                  <a:cubicBezTo>
                    <a:pt x="2799" y="709"/>
                    <a:pt x="3161" y="553"/>
                    <a:pt x="3524" y="537"/>
                  </a:cubicBezTo>
                  <a:lnTo>
                    <a:pt x="3524" y="537"/>
                  </a:lnTo>
                  <a:cubicBezTo>
                    <a:pt x="3421" y="726"/>
                    <a:pt x="3368" y="951"/>
                    <a:pt x="3386" y="1193"/>
                  </a:cubicBezTo>
                  <a:cubicBezTo>
                    <a:pt x="3421" y="1728"/>
                    <a:pt x="3852" y="2177"/>
                    <a:pt x="4405" y="2211"/>
                  </a:cubicBezTo>
                  <a:cubicBezTo>
                    <a:pt x="4433" y="2214"/>
                    <a:pt x="4462" y="2215"/>
                    <a:pt x="4491" y="2215"/>
                  </a:cubicBezTo>
                  <a:cubicBezTo>
                    <a:pt x="4686" y="2215"/>
                    <a:pt x="4878" y="2162"/>
                    <a:pt x="5044" y="2057"/>
                  </a:cubicBezTo>
                  <a:lnTo>
                    <a:pt x="5044" y="3524"/>
                  </a:lnTo>
                  <a:cubicBezTo>
                    <a:pt x="5044" y="3973"/>
                    <a:pt x="4837" y="4406"/>
                    <a:pt x="4492" y="4682"/>
                  </a:cubicBezTo>
                  <a:cubicBezTo>
                    <a:pt x="4370" y="4786"/>
                    <a:pt x="4353" y="4941"/>
                    <a:pt x="4439" y="5062"/>
                  </a:cubicBezTo>
                  <a:cubicBezTo>
                    <a:pt x="4499" y="5132"/>
                    <a:pt x="4583" y="5168"/>
                    <a:pt x="4667" y="5168"/>
                  </a:cubicBezTo>
                  <a:cubicBezTo>
                    <a:pt x="4727" y="5168"/>
                    <a:pt x="4786" y="5150"/>
                    <a:pt x="4837" y="5113"/>
                  </a:cubicBezTo>
                  <a:cubicBezTo>
                    <a:pt x="5321" y="4717"/>
                    <a:pt x="5597" y="4146"/>
                    <a:pt x="5597" y="3524"/>
                  </a:cubicBezTo>
                  <a:lnTo>
                    <a:pt x="5597" y="2022"/>
                  </a:lnTo>
                  <a:cubicBezTo>
                    <a:pt x="5597" y="1849"/>
                    <a:pt x="5562" y="1659"/>
                    <a:pt x="5510" y="1486"/>
                  </a:cubicBezTo>
                  <a:cubicBezTo>
                    <a:pt x="5493" y="1366"/>
                    <a:pt x="5390" y="1279"/>
                    <a:pt x="5268" y="1262"/>
                  </a:cubicBezTo>
                  <a:cubicBezTo>
                    <a:pt x="5253" y="1260"/>
                    <a:pt x="5237" y="1259"/>
                    <a:pt x="5221" y="1259"/>
                  </a:cubicBezTo>
                  <a:cubicBezTo>
                    <a:pt x="5117" y="1259"/>
                    <a:pt x="5017" y="1310"/>
                    <a:pt x="4957" y="1400"/>
                  </a:cubicBezTo>
                  <a:cubicBezTo>
                    <a:pt x="4862" y="1573"/>
                    <a:pt x="4681" y="1661"/>
                    <a:pt x="4492" y="1661"/>
                  </a:cubicBezTo>
                  <a:cubicBezTo>
                    <a:pt x="4475" y="1661"/>
                    <a:pt x="4457" y="1660"/>
                    <a:pt x="4439" y="1659"/>
                  </a:cubicBezTo>
                  <a:cubicBezTo>
                    <a:pt x="4163" y="1642"/>
                    <a:pt x="3939" y="1417"/>
                    <a:pt x="3921" y="1141"/>
                  </a:cubicBezTo>
                  <a:cubicBezTo>
                    <a:pt x="3904" y="933"/>
                    <a:pt x="4008" y="744"/>
                    <a:pt x="4181" y="622"/>
                  </a:cubicBezTo>
                  <a:cubicBezTo>
                    <a:pt x="4284" y="571"/>
                    <a:pt x="4335" y="450"/>
                    <a:pt x="4319" y="329"/>
                  </a:cubicBezTo>
                  <a:cubicBezTo>
                    <a:pt x="4301" y="208"/>
                    <a:pt x="4215" y="104"/>
                    <a:pt x="4094" y="70"/>
                  </a:cubicBezTo>
                  <a:cubicBezTo>
                    <a:pt x="3939" y="19"/>
                    <a:pt x="3748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1141600" y="2294325"/>
              <a:ext cx="188300" cy="101525"/>
            </a:xfrm>
            <a:custGeom>
              <a:rect b="b" l="l" r="r" t="t"/>
              <a:pathLst>
                <a:path extrusionOk="0" h="4061" w="7532">
                  <a:moveTo>
                    <a:pt x="3776" y="0"/>
                  </a:moveTo>
                  <a:cubicBezTo>
                    <a:pt x="3027" y="0"/>
                    <a:pt x="2275" y="223"/>
                    <a:pt x="1625" y="675"/>
                  </a:cubicBezTo>
                  <a:cubicBezTo>
                    <a:pt x="1504" y="761"/>
                    <a:pt x="1470" y="917"/>
                    <a:pt x="1555" y="1055"/>
                  </a:cubicBezTo>
                  <a:cubicBezTo>
                    <a:pt x="1609" y="1129"/>
                    <a:pt x="1695" y="1165"/>
                    <a:pt x="1782" y="1165"/>
                  </a:cubicBezTo>
                  <a:cubicBezTo>
                    <a:pt x="1835" y="1165"/>
                    <a:pt x="1889" y="1151"/>
                    <a:pt x="1935" y="1125"/>
                  </a:cubicBezTo>
                  <a:cubicBezTo>
                    <a:pt x="2472" y="745"/>
                    <a:pt x="3110" y="537"/>
                    <a:pt x="3766" y="537"/>
                  </a:cubicBezTo>
                  <a:cubicBezTo>
                    <a:pt x="5355" y="537"/>
                    <a:pt x="6703" y="1677"/>
                    <a:pt x="6963" y="3248"/>
                  </a:cubicBezTo>
                  <a:cubicBezTo>
                    <a:pt x="6979" y="3335"/>
                    <a:pt x="6945" y="3405"/>
                    <a:pt x="6910" y="3439"/>
                  </a:cubicBezTo>
                  <a:cubicBezTo>
                    <a:pt x="6893" y="3456"/>
                    <a:pt x="6841" y="3508"/>
                    <a:pt x="6737" y="3508"/>
                  </a:cubicBezTo>
                  <a:cubicBezTo>
                    <a:pt x="6617" y="3508"/>
                    <a:pt x="6530" y="3421"/>
                    <a:pt x="6513" y="3317"/>
                  </a:cubicBezTo>
                  <a:cubicBezTo>
                    <a:pt x="6410" y="2679"/>
                    <a:pt x="6064" y="2092"/>
                    <a:pt x="5581" y="1677"/>
                  </a:cubicBezTo>
                  <a:cubicBezTo>
                    <a:pt x="5079" y="1245"/>
                    <a:pt x="4441" y="1003"/>
                    <a:pt x="3766" y="1003"/>
                  </a:cubicBezTo>
                  <a:cubicBezTo>
                    <a:pt x="3110" y="1003"/>
                    <a:pt x="2472" y="1245"/>
                    <a:pt x="1970" y="1677"/>
                  </a:cubicBezTo>
                  <a:cubicBezTo>
                    <a:pt x="1470" y="2092"/>
                    <a:pt x="1141" y="2679"/>
                    <a:pt x="1037" y="3317"/>
                  </a:cubicBezTo>
                  <a:cubicBezTo>
                    <a:pt x="1021" y="3421"/>
                    <a:pt x="917" y="3508"/>
                    <a:pt x="813" y="3508"/>
                  </a:cubicBezTo>
                  <a:lnTo>
                    <a:pt x="795" y="3508"/>
                  </a:lnTo>
                  <a:cubicBezTo>
                    <a:pt x="710" y="3508"/>
                    <a:pt x="657" y="3456"/>
                    <a:pt x="623" y="3439"/>
                  </a:cubicBezTo>
                  <a:cubicBezTo>
                    <a:pt x="606" y="3405"/>
                    <a:pt x="572" y="3335"/>
                    <a:pt x="588" y="3248"/>
                  </a:cubicBezTo>
                  <a:cubicBezTo>
                    <a:pt x="657" y="2765"/>
                    <a:pt x="848" y="2316"/>
                    <a:pt x="1124" y="1919"/>
                  </a:cubicBezTo>
                  <a:cubicBezTo>
                    <a:pt x="1210" y="1797"/>
                    <a:pt x="1175" y="1625"/>
                    <a:pt x="1055" y="1539"/>
                  </a:cubicBezTo>
                  <a:cubicBezTo>
                    <a:pt x="1009" y="1506"/>
                    <a:pt x="956" y="1491"/>
                    <a:pt x="903" y="1491"/>
                  </a:cubicBezTo>
                  <a:cubicBezTo>
                    <a:pt x="815" y="1491"/>
                    <a:pt x="729" y="1533"/>
                    <a:pt x="675" y="1608"/>
                  </a:cubicBezTo>
                  <a:cubicBezTo>
                    <a:pt x="364" y="2074"/>
                    <a:pt x="139" y="2610"/>
                    <a:pt x="35" y="3163"/>
                  </a:cubicBezTo>
                  <a:cubicBezTo>
                    <a:pt x="1" y="3387"/>
                    <a:pt x="70" y="3612"/>
                    <a:pt x="208" y="3785"/>
                  </a:cubicBezTo>
                  <a:cubicBezTo>
                    <a:pt x="364" y="3957"/>
                    <a:pt x="572" y="4061"/>
                    <a:pt x="795" y="4061"/>
                  </a:cubicBezTo>
                  <a:lnTo>
                    <a:pt x="813" y="4061"/>
                  </a:lnTo>
                  <a:cubicBezTo>
                    <a:pt x="1193" y="4061"/>
                    <a:pt x="1504" y="3785"/>
                    <a:pt x="1573" y="3405"/>
                  </a:cubicBezTo>
                  <a:cubicBezTo>
                    <a:pt x="1746" y="2334"/>
                    <a:pt x="2679" y="1556"/>
                    <a:pt x="3766" y="1556"/>
                  </a:cubicBezTo>
                  <a:cubicBezTo>
                    <a:pt x="4872" y="1556"/>
                    <a:pt x="5788" y="2334"/>
                    <a:pt x="5977" y="3405"/>
                  </a:cubicBezTo>
                  <a:cubicBezTo>
                    <a:pt x="6030" y="3785"/>
                    <a:pt x="6357" y="4061"/>
                    <a:pt x="6737" y="4061"/>
                  </a:cubicBezTo>
                  <a:cubicBezTo>
                    <a:pt x="6979" y="4061"/>
                    <a:pt x="7186" y="3957"/>
                    <a:pt x="7325" y="3785"/>
                  </a:cubicBezTo>
                  <a:cubicBezTo>
                    <a:pt x="7481" y="3612"/>
                    <a:pt x="7532" y="3387"/>
                    <a:pt x="7497" y="3163"/>
                  </a:cubicBezTo>
                  <a:cubicBezTo>
                    <a:pt x="7359" y="2281"/>
                    <a:pt x="6910" y="1487"/>
                    <a:pt x="6237" y="917"/>
                  </a:cubicBezTo>
                  <a:cubicBezTo>
                    <a:pt x="5536" y="310"/>
                    <a:pt x="4658" y="0"/>
                    <a:pt x="3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113550" y="2093975"/>
              <a:ext cx="101500" cy="138675"/>
            </a:xfrm>
            <a:custGeom>
              <a:rect b="b" l="l" r="r" t="t"/>
              <a:pathLst>
                <a:path extrusionOk="0" h="5547" w="4060">
                  <a:moveTo>
                    <a:pt x="1987" y="537"/>
                  </a:moveTo>
                  <a:cubicBezTo>
                    <a:pt x="1883" y="726"/>
                    <a:pt x="1814" y="951"/>
                    <a:pt x="1832" y="1193"/>
                  </a:cubicBezTo>
                  <a:cubicBezTo>
                    <a:pt x="1883" y="1728"/>
                    <a:pt x="2315" y="2177"/>
                    <a:pt x="2868" y="2211"/>
                  </a:cubicBezTo>
                  <a:cubicBezTo>
                    <a:pt x="2897" y="2214"/>
                    <a:pt x="2925" y="2215"/>
                    <a:pt x="2954" y="2215"/>
                  </a:cubicBezTo>
                  <a:cubicBezTo>
                    <a:pt x="3149" y="2215"/>
                    <a:pt x="3341" y="2162"/>
                    <a:pt x="3507" y="2057"/>
                  </a:cubicBezTo>
                  <a:lnTo>
                    <a:pt x="3507" y="3524"/>
                  </a:lnTo>
                  <a:cubicBezTo>
                    <a:pt x="3507" y="3922"/>
                    <a:pt x="3352" y="4302"/>
                    <a:pt x="3057" y="4579"/>
                  </a:cubicBezTo>
                  <a:cubicBezTo>
                    <a:pt x="2781" y="4871"/>
                    <a:pt x="2401" y="5010"/>
                    <a:pt x="2005" y="5010"/>
                  </a:cubicBezTo>
                  <a:cubicBezTo>
                    <a:pt x="1192" y="4993"/>
                    <a:pt x="536" y="4319"/>
                    <a:pt x="536" y="3490"/>
                  </a:cubicBezTo>
                  <a:lnTo>
                    <a:pt x="536" y="2057"/>
                  </a:lnTo>
                  <a:cubicBezTo>
                    <a:pt x="536" y="1659"/>
                    <a:pt x="708" y="1262"/>
                    <a:pt x="1003" y="968"/>
                  </a:cubicBezTo>
                  <a:cubicBezTo>
                    <a:pt x="1261" y="709"/>
                    <a:pt x="1625" y="553"/>
                    <a:pt x="1987" y="537"/>
                  </a:cubicBezTo>
                  <a:close/>
                  <a:moveTo>
                    <a:pt x="2021" y="1"/>
                  </a:moveTo>
                  <a:cubicBezTo>
                    <a:pt x="1503" y="1"/>
                    <a:pt x="1003" y="208"/>
                    <a:pt x="605" y="588"/>
                  </a:cubicBezTo>
                  <a:cubicBezTo>
                    <a:pt x="225" y="986"/>
                    <a:pt x="1" y="1504"/>
                    <a:pt x="1" y="2057"/>
                  </a:cubicBezTo>
                  <a:lnTo>
                    <a:pt x="1" y="3490"/>
                  </a:lnTo>
                  <a:cubicBezTo>
                    <a:pt x="1" y="4613"/>
                    <a:pt x="899" y="5528"/>
                    <a:pt x="1987" y="5546"/>
                  </a:cubicBezTo>
                  <a:cubicBezTo>
                    <a:pt x="2007" y="5546"/>
                    <a:pt x="2028" y="5547"/>
                    <a:pt x="2048" y="5547"/>
                  </a:cubicBezTo>
                  <a:cubicBezTo>
                    <a:pt x="2578" y="5547"/>
                    <a:pt x="3072" y="5341"/>
                    <a:pt x="3437" y="4975"/>
                  </a:cubicBezTo>
                  <a:cubicBezTo>
                    <a:pt x="3835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25" y="1659"/>
                    <a:pt x="3974" y="1486"/>
                  </a:cubicBezTo>
                  <a:cubicBezTo>
                    <a:pt x="3956" y="1366"/>
                    <a:pt x="3852" y="1279"/>
                    <a:pt x="3732" y="1262"/>
                  </a:cubicBezTo>
                  <a:cubicBezTo>
                    <a:pt x="3716" y="1260"/>
                    <a:pt x="3700" y="1259"/>
                    <a:pt x="3685" y="1259"/>
                  </a:cubicBezTo>
                  <a:cubicBezTo>
                    <a:pt x="3580" y="1259"/>
                    <a:pt x="3481" y="1310"/>
                    <a:pt x="3421" y="1400"/>
                  </a:cubicBezTo>
                  <a:cubicBezTo>
                    <a:pt x="3310" y="1573"/>
                    <a:pt x="3142" y="1661"/>
                    <a:pt x="2956" y="1661"/>
                  </a:cubicBezTo>
                  <a:cubicBezTo>
                    <a:pt x="2938" y="1661"/>
                    <a:pt x="2920" y="1660"/>
                    <a:pt x="2903" y="1659"/>
                  </a:cubicBezTo>
                  <a:cubicBezTo>
                    <a:pt x="2626" y="1642"/>
                    <a:pt x="2401" y="1417"/>
                    <a:pt x="2385" y="1141"/>
                  </a:cubicBezTo>
                  <a:cubicBezTo>
                    <a:pt x="2367" y="933"/>
                    <a:pt x="2470" y="744"/>
                    <a:pt x="2643" y="622"/>
                  </a:cubicBezTo>
                  <a:cubicBezTo>
                    <a:pt x="2747" y="571"/>
                    <a:pt x="2799" y="450"/>
                    <a:pt x="2781" y="329"/>
                  </a:cubicBezTo>
                  <a:cubicBezTo>
                    <a:pt x="2765" y="208"/>
                    <a:pt x="2677" y="104"/>
                    <a:pt x="2557" y="70"/>
                  </a:cubicBezTo>
                  <a:cubicBezTo>
                    <a:pt x="2385" y="19"/>
                    <a:pt x="2212" y="1"/>
                    <a:pt x="2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907350" y="3039700"/>
            <a:ext cx="464650" cy="464650"/>
            <a:chOff x="2484575" y="1993800"/>
            <a:chExt cx="464650" cy="464650"/>
          </a:xfrm>
        </p:grpSpPr>
        <p:sp>
          <p:nvSpPr>
            <p:cNvPr id="426" name="Google Shape;426;p22"/>
            <p:cNvSpPr/>
            <p:nvPr/>
          </p:nvSpPr>
          <p:spPr>
            <a:xfrm>
              <a:off x="2565350" y="2272800"/>
              <a:ext cx="303575" cy="119600"/>
            </a:xfrm>
            <a:custGeom>
              <a:rect b="b" l="l" r="r" t="t"/>
              <a:pathLst>
                <a:path extrusionOk="0" h="4784" w="12143">
                  <a:moveTo>
                    <a:pt x="11353" y="1"/>
                  </a:moveTo>
                  <a:cubicBezTo>
                    <a:pt x="11073" y="1"/>
                    <a:pt x="10801" y="156"/>
                    <a:pt x="10657" y="431"/>
                  </a:cubicBezTo>
                  <a:cubicBezTo>
                    <a:pt x="9776" y="2158"/>
                    <a:pt x="8015" y="3246"/>
                    <a:pt x="6062" y="3246"/>
                  </a:cubicBezTo>
                  <a:cubicBezTo>
                    <a:pt x="4128" y="3246"/>
                    <a:pt x="2366" y="2158"/>
                    <a:pt x="1485" y="448"/>
                  </a:cubicBezTo>
                  <a:cubicBezTo>
                    <a:pt x="1358" y="180"/>
                    <a:pt x="1089" y="25"/>
                    <a:pt x="811" y="25"/>
                  </a:cubicBezTo>
                  <a:cubicBezTo>
                    <a:pt x="712" y="25"/>
                    <a:pt x="613" y="45"/>
                    <a:pt x="518" y="86"/>
                  </a:cubicBezTo>
                  <a:lnTo>
                    <a:pt x="500" y="86"/>
                  </a:lnTo>
                  <a:cubicBezTo>
                    <a:pt x="293" y="171"/>
                    <a:pt x="138" y="327"/>
                    <a:pt x="69" y="535"/>
                  </a:cubicBezTo>
                  <a:cubicBezTo>
                    <a:pt x="0" y="724"/>
                    <a:pt x="17" y="949"/>
                    <a:pt x="104" y="1138"/>
                  </a:cubicBezTo>
                  <a:cubicBezTo>
                    <a:pt x="622" y="2124"/>
                    <a:pt x="1382" y="2987"/>
                    <a:pt x="2297" y="3626"/>
                  </a:cubicBezTo>
                  <a:cubicBezTo>
                    <a:pt x="2343" y="3659"/>
                    <a:pt x="2396" y="3674"/>
                    <a:pt x="2449" y="3674"/>
                  </a:cubicBezTo>
                  <a:cubicBezTo>
                    <a:pt x="2536" y="3674"/>
                    <a:pt x="2623" y="3632"/>
                    <a:pt x="2677" y="3557"/>
                  </a:cubicBezTo>
                  <a:cubicBezTo>
                    <a:pt x="2764" y="3418"/>
                    <a:pt x="2729" y="3264"/>
                    <a:pt x="2608" y="3177"/>
                  </a:cubicBezTo>
                  <a:cubicBezTo>
                    <a:pt x="1762" y="2589"/>
                    <a:pt x="1053" y="1795"/>
                    <a:pt x="587" y="897"/>
                  </a:cubicBezTo>
                  <a:cubicBezTo>
                    <a:pt x="569" y="828"/>
                    <a:pt x="569" y="776"/>
                    <a:pt x="587" y="707"/>
                  </a:cubicBezTo>
                  <a:cubicBezTo>
                    <a:pt x="604" y="655"/>
                    <a:pt x="656" y="620"/>
                    <a:pt x="708" y="586"/>
                  </a:cubicBezTo>
                  <a:lnTo>
                    <a:pt x="725" y="586"/>
                  </a:lnTo>
                  <a:cubicBezTo>
                    <a:pt x="753" y="572"/>
                    <a:pt x="782" y="566"/>
                    <a:pt x="811" y="566"/>
                  </a:cubicBezTo>
                  <a:cubicBezTo>
                    <a:pt x="889" y="566"/>
                    <a:pt x="963" y="613"/>
                    <a:pt x="1002" y="689"/>
                  </a:cubicBezTo>
                  <a:cubicBezTo>
                    <a:pt x="1986" y="2589"/>
                    <a:pt x="3920" y="3782"/>
                    <a:pt x="6062" y="3782"/>
                  </a:cubicBezTo>
                  <a:cubicBezTo>
                    <a:pt x="7133" y="3782"/>
                    <a:pt x="8187" y="3488"/>
                    <a:pt x="9086" y="2918"/>
                  </a:cubicBezTo>
                  <a:cubicBezTo>
                    <a:pt x="9966" y="2366"/>
                    <a:pt x="10675" y="1588"/>
                    <a:pt x="11140" y="673"/>
                  </a:cubicBezTo>
                  <a:cubicBezTo>
                    <a:pt x="11179" y="597"/>
                    <a:pt x="11253" y="549"/>
                    <a:pt x="11331" y="549"/>
                  </a:cubicBezTo>
                  <a:cubicBezTo>
                    <a:pt x="11360" y="549"/>
                    <a:pt x="11389" y="555"/>
                    <a:pt x="11417" y="569"/>
                  </a:cubicBezTo>
                  <a:lnTo>
                    <a:pt x="11435" y="569"/>
                  </a:lnTo>
                  <a:cubicBezTo>
                    <a:pt x="11504" y="586"/>
                    <a:pt x="11538" y="638"/>
                    <a:pt x="11573" y="689"/>
                  </a:cubicBezTo>
                  <a:cubicBezTo>
                    <a:pt x="11589" y="758"/>
                    <a:pt x="11589" y="811"/>
                    <a:pt x="11555" y="862"/>
                  </a:cubicBezTo>
                  <a:cubicBezTo>
                    <a:pt x="11089" y="1795"/>
                    <a:pt x="10398" y="2589"/>
                    <a:pt x="9535" y="3160"/>
                  </a:cubicBezTo>
                  <a:cubicBezTo>
                    <a:pt x="8515" y="3868"/>
                    <a:pt x="7324" y="4248"/>
                    <a:pt x="6062" y="4248"/>
                  </a:cubicBezTo>
                  <a:cubicBezTo>
                    <a:pt x="5233" y="4248"/>
                    <a:pt x="4438" y="4075"/>
                    <a:pt x="3678" y="3764"/>
                  </a:cubicBezTo>
                  <a:cubicBezTo>
                    <a:pt x="3641" y="3745"/>
                    <a:pt x="3603" y="3737"/>
                    <a:pt x="3566" y="3737"/>
                  </a:cubicBezTo>
                  <a:cubicBezTo>
                    <a:pt x="3465" y="3737"/>
                    <a:pt x="3371" y="3801"/>
                    <a:pt x="3333" y="3902"/>
                  </a:cubicBezTo>
                  <a:cubicBezTo>
                    <a:pt x="3264" y="4040"/>
                    <a:pt x="3333" y="4196"/>
                    <a:pt x="3471" y="4266"/>
                  </a:cubicBezTo>
                  <a:cubicBezTo>
                    <a:pt x="4300" y="4611"/>
                    <a:pt x="5164" y="4784"/>
                    <a:pt x="6062" y="4784"/>
                  </a:cubicBezTo>
                  <a:cubicBezTo>
                    <a:pt x="7427" y="4784"/>
                    <a:pt x="8740" y="4386"/>
                    <a:pt x="9846" y="3609"/>
                  </a:cubicBezTo>
                  <a:cubicBezTo>
                    <a:pt x="10778" y="2987"/>
                    <a:pt x="11538" y="2124"/>
                    <a:pt x="12038" y="1122"/>
                  </a:cubicBezTo>
                  <a:cubicBezTo>
                    <a:pt x="12142" y="931"/>
                    <a:pt x="12142" y="707"/>
                    <a:pt x="12073" y="500"/>
                  </a:cubicBezTo>
                  <a:cubicBezTo>
                    <a:pt x="12004" y="309"/>
                    <a:pt x="11849" y="137"/>
                    <a:pt x="11642" y="68"/>
                  </a:cubicBezTo>
                  <a:lnTo>
                    <a:pt x="11624" y="51"/>
                  </a:lnTo>
                  <a:cubicBezTo>
                    <a:pt x="11535" y="17"/>
                    <a:pt x="11444" y="1"/>
                    <a:pt x="1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2484575" y="1993800"/>
              <a:ext cx="464650" cy="464650"/>
            </a:xfrm>
            <a:custGeom>
              <a:rect b="b" l="l" r="r" t="t"/>
              <a:pathLst>
                <a:path extrusionOk="0" h="18586" w="18586">
                  <a:moveTo>
                    <a:pt x="9293" y="0"/>
                  </a:moveTo>
                  <a:cubicBezTo>
                    <a:pt x="7964" y="0"/>
                    <a:pt x="6686" y="277"/>
                    <a:pt x="5476" y="813"/>
                  </a:cubicBezTo>
                  <a:cubicBezTo>
                    <a:pt x="4319" y="1331"/>
                    <a:pt x="3300" y="2073"/>
                    <a:pt x="2436" y="3024"/>
                  </a:cubicBezTo>
                  <a:cubicBezTo>
                    <a:pt x="2333" y="3144"/>
                    <a:pt x="2333" y="3317"/>
                    <a:pt x="2453" y="3404"/>
                  </a:cubicBezTo>
                  <a:cubicBezTo>
                    <a:pt x="2503" y="3453"/>
                    <a:pt x="2568" y="3479"/>
                    <a:pt x="2635" y="3479"/>
                  </a:cubicBezTo>
                  <a:cubicBezTo>
                    <a:pt x="2707" y="3479"/>
                    <a:pt x="2779" y="3449"/>
                    <a:pt x="2833" y="3386"/>
                  </a:cubicBezTo>
                  <a:cubicBezTo>
                    <a:pt x="4491" y="1573"/>
                    <a:pt x="6840" y="536"/>
                    <a:pt x="9293" y="536"/>
                  </a:cubicBezTo>
                  <a:cubicBezTo>
                    <a:pt x="14129" y="536"/>
                    <a:pt x="18051" y="4457"/>
                    <a:pt x="18051" y="9293"/>
                  </a:cubicBezTo>
                  <a:cubicBezTo>
                    <a:pt x="18051" y="14113"/>
                    <a:pt x="14129" y="18033"/>
                    <a:pt x="9293" y="18033"/>
                  </a:cubicBezTo>
                  <a:cubicBezTo>
                    <a:pt x="4475" y="18033"/>
                    <a:pt x="553" y="14113"/>
                    <a:pt x="553" y="9293"/>
                  </a:cubicBezTo>
                  <a:cubicBezTo>
                    <a:pt x="553" y="7515"/>
                    <a:pt x="1071" y="5804"/>
                    <a:pt x="2073" y="4353"/>
                  </a:cubicBezTo>
                  <a:cubicBezTo>
                    <a:pt x="2160" y="4233"/>
                    <a:pt x="2126" y="4060"/>
                    <a:pt x="2004" y="3973"/>
                  </a:cubicBezTo>
                  <a:cubicBezTo>
                    <a:pt x="1959" y="3941"/>
                    <a:pt x="1906" y="3926"/>
                    <a:pt x="1853" y="3926"/>
                  </a:cubicBezTo>
                  <a:cubicBezTo>
                    <a:pt x="1766" y="3926"/>
                    <a:pt x="1678" y="3967"/>
                    <a:pt x="1624" y="4042"/>
                  </a:cubicBezTo>
                  <a:cubicBezTo>
                    <a:pt x="571" y="5597"/>
                    <a:pt x="0" y="7411"/>
                    <a:pt x="0" y="9293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8"/>
                    <a:pt x="6824" y="18586"/>
                    <a:pt x="9293" y="18586"/>
                  </a:cubicBezTo>
                  <a:cubicBezTo>
                    <a:pt x="11780" y="18586"/>
                    <a:pt x="14113" y="17618"/>
                    <a:pt x="15875" y="15857"/>
                  </a:cubicBezTo>
                  <a:cubicBezTo>
                    <a:pt x="17619" y="14095"/>
                    <a:pt x="18586" y="11764"/>
                    <a:pt x="18586" y="9293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0"/>
                    <a:pt x="9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2697025" y="2093975"/>
              <a:ext cx="139525" cy="188750"/>
            </a:xfrm>
            <a:custGeom>
              <a:rect b="b" l="l" r="r" t="t"/>
              <a:pathLst>
                <a:path extrusionOk="0" h="7550" w="5581">
                  <a:moveTo>
                    <a:pt x="3559" y="1"/>
                  </a:moveTo>
                  <a:cubicBezTo>
                    <a:pt x="3024" y="1"/>
                    <a:pt x="2522" y="208"/>
                    <a:pt x="2142" y="588"/>
                  </a:cubicBezTo>
                  <a:cubicBezTo>
                    <a:pt x="1746" y="986"/>
                    <a:pt x="1538" y="1504"/>
                    <a:pt x="1538" y="2057"/>
                  </a:cubicBezTo>
                  <a:lnTo>
                    <a:pt x="1538" y="6288"/>
                  </a:lnTo>
                  <a:cubicBezTo>
                    <a:pt x="1538" y="6686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5"/>
                    <a:pt x="1" y="7290"/>
                  </a:cubicBezTo>
                  <a:cubicBezTo>
                    <a:pt x="1" y="7428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9"/>
                    <a:pt x="2073" y="6288"/>
                  </a:cubicBezTo>
                  <a:lnTo>
                    <a:pt x="2073" y="4889"/>
                  </a:lnTo>
                  <a:cubicBezTo>
                    <a:pt x="2453" y="5304"/>
                    <a:pt x="2971" y="5546"/>
                    <a:pt x="3559" y="5546"/>
                  </a:cubicBezTo>
                  <a:cubicBezTo>
                    <a:pt x="4095" y="5546"/>
                    <a:pt x="4595" y="5355"/>
                    <a:pt x="4975" y="4975"/>
                  </a:cubicBezTo>
                  <a:cubicBezTo>
                    <a:pt x="5373" y="4595"/>
                    <a:pt x="5580" y="4077"/>
                    <a:pt x="5580" y="3524"/>
                  </a:cubicBezTo>
                  <a:lnTo>
                    <a:pt x="5580" y="3386"/>
                  </a:lnTo>
                  <a:cubicBezTo>
                    <a:pt x="5580" y="3231"/>
                    <a:pt x="5459" y="3110"/>
                    <a:pt x="5304" y="3110"/>
                  </a:cubicBezTo>
                  <a:cubicBezTo>
                    <a:pt x="5166" y="3110"/>
                    <a:pt x="5044" y="3231"/>
                    <a:pt x="5044" y="338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9"/>
                  </a:cubicBezTo>
                  <a:cubicBezTo>
                    <a:pt x="4302" y="4871"/>
                    <a:pt x="3939" y="5010"/>
                    <a:pt x="3524" y="5010"/>
                  </a:cubicBezTo>
                  <a:cubicBezTo>
                    <a:pt x="2730" y="4993"/>
                    <a:pt x="2091" y="4319"/>
                    <a:pt x="2073" y="3508"/>
                  </a:cubicBezTo>
                  <a:lnTo>
                    <a:pt x="2073" y="2057"/>
                  </a:lnTo>
                  <a:cubicBezTo>
                    <a:pt x="2073" y="1659"/>
                    <a:pt x="2246" y="1262"/>
                    <a:pt x="2522" y="968"/>
                  </a:cubicBezTo>
                  <a:cubicBezTo>
                    <a:pt x="2799" y="709"/>
                    <a:pt x="3144" y="553"/>
                    <a:pt x="3524" y="537"/>
                  </a:cubicBezTo>
                  <a:lnTo>
                    <a:pt x="3524" y="537"/>
                  </a:ln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8"/>
                    <a:pt x="3853" y="2177"/>
                    <a:pt x="4388" y="2211"/>
                  </a:cubicBezTo>
                  <a:cubicBezTo>
                    <a:pt x="4419" y="2214"/>
                    <a:pt x="4449" y="2215"/>
                    <a:pt x="4480" y="2215"/>
                  </a:cubicBezTo>
                  <a:cubicBezTo>
                    <a:pt x="4687" y="2215"/>
                    <a:pt x="4879" y="2162"/>
                    <a:pt x="5044" y="2057"/>
                  </a:cubicBezTo>
                  <a:lnTo>
                    <a:pt x="5044" y="2108"/>
                  </a:lnTo>
                  <a:cubicBezTo>
                    <a:pt x="5044" y="2264"/>
                    <a:pt x="5166" y="2384"/>
                    <a:pt x="5304" y="2384"/>
                  </a:cubicBezTo>
                  <a:cubicBezTo>
                    <a:pt x="5459" y="2384"/>
                    <a:pt x="5580" y="2264"/>
                    <a:pt x="5580" y="2108"/>
                  </a:cubicBezTo>
                  <a:lnTo>
                    <a:pt x="5580" y="2022"/>
                  </a:lnTo>
                  <a:cubicBezTo>
                    <a:pt x="5580" y="1849"/>
                    <a:pt x="5562" y="1659"/>
                    <a:pt x="5511" y="1486"/>
                  </a:cubicBezTo>
                  <a:cubicBezTo>
                    <a:pt x="5477" y="1366"/>
                    <a:pt x="5373" y="1279"/>
                    <a:pt x="5251" y="1262"/>
                  </a:cubicBezTo>
                  <a:cubicBezTo>
                    <a:pt x="5236" y="1260"/>
                    <a:pt x="5220" y="1259"/>
                    <a:pt x="5205" y="1259"/>
                  </a:cubicBezTo>
                  <a:cubicBezTo>
                    <a:pt x="5101" y="1259"/>
                    <a:pt x="5003" y="1310"/>
                    <a:pt x="4959" y="1400"/>
                  </a:cubicBezTo>
                  <a:cubicBezTo>
                    <a:pt x="4847" y="1573"/>
                    <a:pt x="4680" y="1661"/>
                    <a:pt x="4493" y="1661"/>
                  </a:cubicBezTo>
                  <a:cubicBezTo>
                    <a:pt x="4476" y="1661"/>
                    <a:pt x="4458" y="1660"/>
                    <a:pt x="4440" y="1659"/>
                  </a:cubicBezTo>
                  <a:cubicBezTo>
                    <a:pt x="4164" y="1642"/>
                    <a:pt x="3939" y="1417"/>
                    <a:pt x="3922" y="1141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50"/>
                    <a:pt x="4319" y="329"/>
                  </a:cubicBezTo>
                  <a:cubicBezTo>
                    <a:pt x="4302" y="208"/>
                    <a:pt x="4215" y="104"/>
                    <a:pt x="4095" y="70"/>
                  </a:cubicBezTo>
                  <a:cubicBezTo>
                    <a:pt x="3922" y="19"/>
                    <a:pt x="3749" y="1"/>
                    <a:pt x="3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2597300" y="2093975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04" y="537"/>
                  </a:moveTo>
                  <a:lnTo>
                    <a:pt x="2004" y="537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8"/>
                    <a:pt x="2331" y="2177"/>
                    <a:pt x="2867" y="2211"/>
                  </a:cubicBezTo>
                  <a:cubicBezTo>
                    <a:pt x="2896" y="2214"/>
                    <a:pt x="2925" y="2215"/>
                    <a:pt x="2953" y="2215"/>
                  </a:cubicBezTo>
                  <a:cubicBezTo>
                    <a:pt x="3149" y="2215"/>
                    <a:pt x="3343" y="2162"/>
                    <a:pt x="3524" y="2057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9"/>
                  </a:cubicBezTo>
                  <a:cubicBezTo>
                    <a:pt x="2780" y="4871"/>
                    <a:pt x="2418" y="5010"/>
                    <a:pt x="2004" y="5010"/>
                  </a:cubicBezTo>
                  <a:cubicBezTo>
                    <a:pt x="1209" y="4993"/>
                    <a:pt x="553" y="4319"/>
                    <a:pt x="553" y="3490"/>
                  </a:cubicBezTo>
                  <a:lnTo>
                    <a:pt x="553" y="2057"/>
                  </a:lnTo>
                  <a:cubicBezTo>
                    <a:pt x="553" y="1659"/>
                    <a:pt x="726" y="1262"/>
                    <a:pt x="1002" y="968"/>
                  </a:cubicBezTo>
                  <a:cubicBezTo>
                    <a:pt x="1278" y="709"/>
                    <a:pt x="1624" y="553"/>
                    <a:pt x="2004" y="537"/>
                  </a:cubicBezTo>
                  <a:close/>
                  <a:moveTo>
                    <a:pt x="2038" y="1"/>
                  </a:moveTo>
                  <a:cubicBezTo>
                    <a:pt x="1502" y="1"/>
                    <a:pt x="1002" y="208"/>
                    <a:pt x="622" y="588"/>
                  </a:cubicBezTo>
                  <a:cubicBezTo>
                    <a:pt x="224" y="986"/>
                    <a:pt x="0" y="1504"/>
                    <a:pt x="0" y="2057"/>
                  </a:cubicBezTo>
                  <a:lnTo>
                    <a:pt x="0" y="3490"/>
                  </a:lnTo>
                  <a:cubicBezTo>
                    <a:pt x="0" y="4613"/>
                    <a:pt x="898" y="5528"/>
                    <a:pt x="2004" y="5546"/>
                  </a:cubicBezTo>
                  <a:cubicBezTo>
                    <a:pt x="2024" y="5546"/>
                    <a:pt x="2044" y="5547"/>
                    <a:pt x="2063" y="5547"/>
                  </a:cubicBezTo>
                  <a:cubicBezTo>
                    <a:pt x="2577" y="5547"/>
                    <a:pt x="3072" y="5341"/>
                    <a:pt x="3455" y="4975"/>
                  </a:cubicBezTo>
                  <a:cubicBezTo>
                    <a:pt x="3851" y="4595"/>
                    <a:pt x="4059" y="4077"/>
                    <a:pt x="4059" y="3524"/>
                  </a:cubicBezTo>
                  <a:lnTo>
                    <a:pt x="4059" y="2022"/>
                  </a:lnTo>
                  <a:cubicBezTo>
                    <a:pt x="4059" y="1849"/>
                    <a:pt x="4042" y="1659"/>
                    <a:pt x="3990" y="1486"/>
                  </a:cubicBezTo>
                  <a:cubicBezTo>
                    <a:pt x="3955" y="1366"/>
                    <a:pt x="3851" y="1279"/>
                    <a:pt x="3731" y="1262"/>
                  </a:cubicBezTo>
                  <a:cubicBezTo>
                    <a:pt x="3715" y="1260"/>
                    <a:pt x="3700" y="1259"/>
                    <a:pt x="3684" y="1259"/>
                  </a:cubicBezTo>
                  <a:cubicBezTo>
                    <a:pt x="3579" y="1259"/>
                    <a:pt x="3480" y="1310"/>
                    <a:pt x="3420" y="1400"/>
                  </a:cubicBezTo>
                  <a:cubicBezTo>
                    <a:pt x="3325" y="1573"/>
                    <a:pt x="3144" y="1661"/>
                    <a:pt x="2955" y="1661"/>
                  </a:cubicBezTo>
                  <a:cubicBezTo>
                    <a:pt x="2938" y="1661"/>
                    <a:pt x="2920" y="1660"/>
                    <a:pt x="2902" y="1659"/>
                  </a:cubicBezTo>
                  <a:cubicBezTo>
                    <a:pt x="2642" y="1642"/>
                    <a:pt x="2418" y="1417"/>
                    <a:pt x="2384" y="1141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50"/>
                    <a:pt x="2798" y="329"/>
                  </a:cubicBezTo>
                  <a:cubicBezTo>
                    <a:pt x="2780" y="208"/>
                    <a:pt x="2695" y="104"/>
                    <a:pt x="2573" y="70"/>
                  </a:cubicBezTo>
                  <a:cubicBezTo>
                    <a:pt x="2400" y="19"/>
                    <a:pt x="2228" y="1"/>
                    <a:pt x="2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>
            <a:off x="908825" y="3620888"/>
            <a:ext cx="464650" cy="464675"/>
            <a:chOff x="2484575" y="3486150"/>
            <a:chExt cx="464650" cy="464675"/>
          </a:xfrm>
        </p:grpSpPr>
        <p:sp>
          <p:nvSpPr>
            <p:cNvPr id="431" name="Google Shape;431;p22"/>
            <p:cNvSpPr/>
            <p:nvPr/>
          </p:nvSpPr>
          <p:spPr>
            <a:xfrm>
              <a:off x="2484575" y="3486150"/>
              <a:ext cx="464650" cy="464675"/>
            </a:xfrm>
            <a:custGeom>
              <a:rect b="b" l="l" r="r" t="t"/>
              <a:pathLst>
                <a:path extrusionOk="0" h="18587" w="18586">
                  <a:moveTo>
                    <a:pt x="9293" y="1"/>
                  </a:moveTo>
                  <a:cubicBezTo>
                    <a:pt x="7462" y="1"/>
                    <a:pt x="5684" y="537"/>
                    <a:pt x="4164" y="1539"/>
                  </a:cubicBezTo>
                  <a:cubicBezTo>
                    <a:pt x="4042" y="1624"/>
                    <a:pt x="4008" y="1797"/>
                    <a:pt x="4077" y="1919"/>
                  </a:cubicBezTo>
                  <a:cubicBezTo>
                    <a:pt x="4134" y="1998"/>
                    <a:pt x="4228" y="2040"/>
                    <a:pt x="4320" y="2040"/>
                  </a:cubicBezTo>
                  <a:cubicBezTo>
                    <a:pt x="4368" y="2040"/>
                    <a:pt x="4415" y="2028"/>
                    <a:pt x="4457" y="2004"/>
                  </a:cubicBezTo>
                  <a:cubicBezTo>
                    <a:pt x="5891" y="1037"/>
                    <a:pt x="7566" y="537"/>
                    <a:pt x="9293" y="537"/>
                  </a:cubicBezTo>
                  <a:cubicBezTo>
                    <a:pt x="14129" y="537"/>
                    <a:pt x="18051" y="4457"/>
                    <a:pt x="18051" y="9294"/>
                  </a:cubicBezTo>
                  <a:cubicBezTo>
                    <a:pt x="18051" y="14113"/>
                    <a:pt x="14129" y="18034"/>
                    <a:pt x="9293" y="18034"/>
                  </a:cubicBezTo>
                  <a:cubicBezTo>
                    <a:pt x="4475" y="18034"/>
                    <a:pt x="553" y="14113"/>
                    <a:pt x="553" y="9294"/>
                  </a:cubicBezTo>
                  <a:cubicBezTo>
                    <a:pt x="553" y="6790"/>
                    <a:pt x="1624" y="4406"/>
                    <a:pt x="3489" y="2748"/>
                  </a:cubicBezTo>
                  <a:cubicBezTo>
                    <a:pt x="3593" y="2644"/>
                    <a:pt x="3611" y="2472"/>
                    <a:pt x="3507" y="2368"/>
                  </a:cubicBezTo>
                  <a:cubicBezTo>
                    <a:pt x="3453" y="2305"/>
                    <a:pt x="3381" y="2274"/>
                    <a:pt x="3309" y="2274"/>
                  </a:cubicBezTo>
                  <a:cubicBezTo>
                    <a:pt x="3243" y="2274"/>
                    <a:pt x="3177" y="2300"/>
                    <a:pt x="3127" y="2350"/>
                  </a:cubicBezTo>
                  <a:cubicBezTo>
                    <a:pt x="1140" y="4112"/>
                    <a:pt x="0" y="6634"/>
                    <a:pt x="0" y="9294"/>
                  </a:cubicBezTo>
                  <a:cubicBezTo>
                    <a:pt x="0" y="11764"/>
                    <a:pt x="968" y="14095"/>
                    <a:pt x="2729" y="15857"/>
                  </a:cubicBezTo>
                  <a:cubicBezTo>
                    <a:pt x="4491" y="17619"/>
                    <a:pt x="6824" y="18586"/>
                    <a:pt x="9293" y="18586"/>
                  </a:cubicBezTo>
                  <a:cubicBezTo>
                    <a:pt x="11780" y="18586"/>
                    <a:pt x="14113" y="17619"/>
                    <a:pt x="15875" y="15857"/>
                  </a:cubicBezTo>
                  <a:cubicBezTo>
                    <a:pt x="17619" y="14095"/>
                    <a:pt x="18586" y="11764"/>
                    <a:pt x="18586" y="9294"/>
                  </a:cubicBezTo>
                  <a:cubicBezTo>
                    <a:pt x="18586" y="6806"/>
                    <a:pt x="17619" y="4475"/>
                    <a:pt x="15875" y="2713"/>
                  </a:cubicBezTo>
                  <a:cubicBezTo>
                    <a:pt x="14113" y="968"/>
                    <a:pt x="11780" y="1"/>
                    <a:pt x="9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2697025" y="3586350"/>
              <a:ext cx="139525" cy="188725"/>
            </a:xfrm>
            <a:custGeom>
              <a:rect b="b" l="l" r="r" t="t"/>
              <a:pathLst>
                <a:path extrusionOk="0" h="7549" w="5581">
                  <a:moveTo>
                    <a:pt x="3524" y="536"/>
                  </a:moveTo>
                  <a:cubicBezTo>
                    <a:pt x="3404" y="726"/>
                    <a:pt x="3351" y="951"/>
                    <a:pt x="3369" y="1193"/>
                  </a:cubicBezTo>
                  <a:cubicBezTo>
                    <a:pt x="3404" y="1727"/>
                    <a:pt x="3853" y="2160"/>
                    <a:pt x="4388" y="2211"/>
                  </a:cubicBezTo>
                  <a:cubicBezTo>
                    <a:pt x="4419" y="2213"/>
                    <a:pt x="4449" y="2214"/>
                    <a:pt x="4480" y="2214"/>
                  </a:cubicBezTo>
                  <a:cubicBezTo>
                    <a:pt x="4687" y="2214"/>
                    <a:pt x="4879" y="2161"/>
                    <a:pt x="5044" y="2056"/>
                  </a:cubicBezTo>
                  <a:lnTo>
                    <a:pt x="5044" y="3524"/>
                  </a:lnTo>
                  <a:cubicBezTo>
                    <a:pt x="5044" y="3922"/>
                    <a:pt x="4889" y="4302"/>
                    <a:pt x="4595" y="4578"/>
                  </a:cubicBezTo>
                  <a:cubicBezTo>
                    <a:pt x="4302" y="4854"/>
                    <a:pt x="3939" y="5009"/>
                    <a:pt x="3524" y="5009"/>
                  </a:cubicBezTo>
                  <a:cubicBezTo>
                    <a:pt x="2730" y="4993"/>
                    <a:pt x="2073" y="4318"/>
                    <a:pt x="2073" y="3507"/>
                  </a:cubicBezTo>
                  <a:lnTo>
                    <a:pt x="2073" y="2056"/>
                  </a:lnTo>
                  <a:cubicBezTo>
                    <a:pt x="2073" y="1658"/>
                    <a:pt x="2246" y="1262"/>
                    <a:pt x="2522" y="967"/>
                  </a:cubicBezTo>
                  <a:cubicBezTo>
                    <a:pt x="2799" y="709"/>
                    <a:pt x="3144" y="553"/>
                    <a:pt x="3524" y="536"/>
                  </a:cubicBezTo>
                  <a:close/>
                  <a:moveTo>
                    <a:pt x="3559" y="0"/>
                  </a:moveTo>
                  <a:cubicBezTo>
                    <a:pt x="3024" y="0"/>
                    <a:pt x="2522" y="207"/>
                    <a:pt x="2142" y="587"/>
                  </a:cubicBezTo>
                  <a:cubicBezTo>
                    <a:pt x="1746" y="967"/>
                    <a:pt x="1538" y="1504"/>
                    <a:pt x="1538" y="2056"/>
                  </a:cubicBezTo>
                  <a:lnTo>
                    <a:pt x="1538" y="6287"/>
                  </a:lnTo>
                  <a:cubicBezTo>
                    <a:pt x="1538" y="6685"/>
                    <a:pt x="1210" y="7013"/>
                    <a:pt x="813" y="7013"/>
                  </a:cubicBezTo>
                  <a:lnTo>
                    <a:pt x="260" y="7013"/>
                  </a:lnTo>
                  <a:cubicBezTo>
                    <a:pt x="122" y="7013"/>
                    <a:pt x="1" y="7134"/>
                    <a:pt x="1" y="7289"/>
                  </a:cubicBezTo>
                  <a:cubicBezTo>
                    <a:pt x="1" y="7427"/>
                    <a:pt x="122" y="7549"/>
                    <a:pt x="260" y="7549"/>
                  </a:cubicBezTo>
                  <a:lnTo>
                    <a:pt x="813" y="7549"/>
                  </a:lnTo>
                  <a:cubicBezTo>
                    <a:pt x="1504" y="7549"/>
                    <a:pt x="2073" y="6978"/>
                    <a:pt x="2073" y="6287"/>
                  </a:cubicBezTo>
                  <a:lnTo>
                    <a:pt x="2073" y="4889"/>
                  </a:lnTo>
                  <a:cubicBezTo>
                    <a:pt x="2453" y="5304"/>
                    <a:pt x="2971" y="5545"/>
                    <a:pt x="3559" y="5545"/>
                  </a:cubicBezTo>
                  <a:cubicBezTo>
                    <a:pt x="4095" y="5545"/>
                    <a:pt x="4595" y="5338"/>
                    <a:pt x="4975" y="4975"/>
                  </a:cubicBezTo>
                  <a:cubicBezTo>
                    <a:pt x="5373" y="4578"/>
                    <a:pt x="5580" y="4077"/>
                    <a:pt x="5580" y="3524"/>
                  </a:cubicBezTo>
                  <a:lnTo>
                    <a:pt x="5580" y="2022"/>
                  </a:lnTo>
                  <a:cubicBezTo>
                    <a:pt x="5580" y="1849"/>
                    <a:pt x="5562" y="1658"/>
                    <a:pt x="5511" y="1486"/>
                  </a:cubicBezTo>
                  <a:cubicBezTo>
                    <a:pt x="5477" y="1365"/>
                    <a:pt x="5373" y="1278"/>
                    <a:pt x="5251" y="1262"/>
                  </a:cubicBezTo>
                  <a:cubicBezTo>
                    <a:pt x="5236" y="1259"/>
                    <a:pt x="5220" y="1258"/>
                    <a:pt x="5205" y="1258"/>
                  </a:cubicBezTo>
                  <a:cubicBezTo>
                    <a:pt x="5101" y="1258"/>
                    <a:pt x="5003" y="1310"/>
                    <a:pt x="4959" y="1400"/>
                  </a:cubicBezTo>
                  <a:cubicBezTo>
                    <a:pt x="4846" y="1560"/>
                    <a:pt x="4676" y="1660"/>
                    <a:pt x="4487" y="1660"/>
                  </a:cubicBezTo>
                  <a:cubicBezTo>
                    <a:pt x="4471" y="1660"/>
                    <a:pt x="4456" y="1660"/>
                    <a:pt x="4440" y="1658"/>
                  </a:cubicBezTo>
                  <a:cubicBezTo>
                    <a:pt x="4164" y="1642"/>
                    <a:pt x="3939" y="1416"/>
                    <a:pt x="3922" y="1140"/>
                  </a:cubicBezTo>
                  <a:cubicBezTo>
                    <a:pt x="3904" y="933"/>
                    <a:pt x="3991" y="744"/>
                    <a:pt x="4181" y="622"/>
                  </a:cubicBezTo>
                  <a:cubicBezTo>
                    <a:pt x="4284" y="571"/>
                    <a:pt x="4337" y="449"/>
                    <a:pt x="4319" y="311"/>
                  </a:cubicBezTo>
                  <a:cubicBezTo>
                    <a:pt x="4302" y="191"/>
                    <a:pt x="4215" y="104"/>
                    <a:pt x="4095" y="69"/>
                  </a:cubicBezTo>
                  <a:cubicBezTo>
                    <a:pt x="3922" y="18"/>
                    <a:pt x="3749" y="0"/>
                    <a:pt x="3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2597300" y="3586350"/>
              <a:ext cx="101475" cy="138675"/>
            </a:xfrm>
            <a:custGeom>
              <a:rect b="b" l="l" r="r" t="t"/>
              <a:pathLst>
                <a:path extrusionOk="0" h="5547" w="4059">
                  <a:moveTo>
                    <a:pt x="2038" y="0"/>
                  </a:moveTo>
                  <a:cubicBezTo>
                    <a:pt x="1502" y="0"/>
                    <a:pt x="1002" y="207"/>
                    <a:pt x="622" y="587"/>
                  </a:cubicBezTo>
                  <a:cubicBezTo>
                    <a:pt x="224" y="967"/>
                    <a:pt x="0" y="1504"/>
                    <a:pt x="0" y="2056"/>
                  </a:cubicBezTo>
                  <a:lnTo>
                    <a:pt x="0" y="3489"/>
                  </a:lnTo>
                  <a:cubicBezTo>
                    <a:pt x="0" y="4613"/>
                    <a:pt x="898" y="5527"/>
                    <a:pt x="2004" y="5545"/>
                  </a:cubicBezTo>
                  <a:cubicBezTo>
                    <a:pt x="2024" y="5546"/>
                    <a:pt x="2044" y="5546"/>
                    <a:pt x="2063" y="5546"/>
                  </a:cubicBezTo>
                  <a:cubicBezTo>
                    <a:pt x="2577" y="5546"/>
                    <a:pt x="3072" y="5341"/>
                    <a:pt x="3455" y="4975"/>
                  </a:cubicBezTo>
                  <a:cubicBezTo>
                    <a:pt x="3851" y="4578"/>
                    <a:pt x="4059" y="4077"/>
                    <a:pt x="4059" y="3524"/>
                  </a:cubicBezTo>
                  <a:lnTo>
                    <a:pt x="4059" y="3420"/>
                  </a:lnTo>
                  <a:cubicBezTo>
                    <a:pt x="4059" y="3265"/>
                    <a:pt x="3938" y="3144"/>
                    <a:pt x="3782" y="3144"/>
                  </a:cubicBezTo>
                  <a:cubicBezTo>
                    <a:pt x="3644" y="3144"/>
                    <a:pt x="3524" y="3265"/>
                    <a:pt x="3524" y="3420"/>
                  </a:cubicBezTo>
                  <a:lnTo>
                    <a:pt x="3524" y="3524"/>
                  </a:lnTo>
                  <a:cubicBezTo>
                    <a:pt x="3524" y="3922"/>
                    <a:pt x="3351" y="4302"/>
                    <a:pt x="3075" y="4578"/>
                  </a:cubicBezTo>
                  <a:cubicBezTo>
                    <a:pt x="2780" y="4854"/>
                    <a:pt x="2400" y="5009"/>
                    <a:pt x="2004" y="5009"/>
                  </a:cubicBezTo>
                  <a:cubicBezTo>
                    <a:pt x="1209" y="4993"/>
                    <a:pt x="553" y="4318"/>
                    <a:pt x="553" y="3489"/>
                  </a:cubicBezTo>
                  <a:lnTo>
                    <a:pt x="553" y="2056"/>
                  </a:lnTo>
                  <a:cubicBezTo>
                    <a:pt x="553" y="1658"/>
                    <a:pt x="726" y="1262"/>
                    <a:pt x="1002" y="967"/>
                  </a:cubicBezTo>
                  <a:cubicBezTo>
                    <a:pt x="1278" y="709"/>
                    <a:pt x="1624" y="553"/>
                    <a:pt x="2004" y="536"/>
                  </a:cubicBezTo>
                  <a:lnTo>
                    <a:pt x="2004" y="536"/>
                  </a:lnTo>
                  <a:cubicBezTo>
                    <a:pt x="1882" y="726"/>
                    <a:pt x="1831" y="951"/>
                    <a:pt x="1848" y="1193"/>
                  </a:cubicBezTo>
                  <a:cubicBezTo>
                    <a:pt x="1882" y="1727"/>
                    <a:pt x="2331" y="2160"/>
                    <a:pt x="2867" y="2211"/>
                  </a:cubicBezTo>
                  <a:cubicBezTo>
                    <a:pt x="2896" y="2213"/>
                    <a:pt x="2925" y="2214"/>
                    <a:pt x="2953" y="2214"/>
                  </a:cubicBezTo>
                  <a:cubicBezTo>
                    <a:pt x="3149" y="2214"/>
                    <a:pt x="3343" y="2161"/>
                    <a:pt x="3524" y="2056"/>
                  </a:cubicBezTo>
                  <a:lnTo>
                    <a:pt x="3524" y="2142"/>
                  </a:lnTo>
                  <a:cubicBezTo>
                    <a:pt x="3524" y="2298"/>
                    <a:pt x="3644" y="2418"/>
                    <a:pt x="3782" y="2418"/>
                  </a:cubicBezTo>
                  <a:cubicBezTo>
                    <a:pt x="3938" y="2418"/>
                    <a:pt x="4059" y="2298"/>
                    <a:pt x="4059" y="2142"/>
                  </a:cubicBezTo>
                  <a:lnTo>
                    <a:pt x="4059" y="2022"/>
                  </a:lnTo>
                  <a:cubicBezTo>
                    <a:pt x="4059" y="1849"/>
                    <a:pt x="4042" y="1658"/>
                    <a:pt x="3990" y="1486"/>
                  </a:cubicBezTo>
                  <a:cubicBezTo>
                    <a:pt x="3955" y="1365"/>
                    <a:pt x="3851" y="1278"/>
                    <a:pt x="3731" y="1262"/>
                  </a:cubicBezTo>
                  <a:cubicBezTo>
                    <a:pt x="3715" y="1259"/>
                    <a:pt x="3700" y="1258"/>
                    <a:pt x="3684" y="1258"/>
                  </a:cubicBezTo>
                  <a:cubicBezTo>
                    <a:pt x="3579" y="1258"/>
                    <a:pt x="3480" y="1310"/>
                    <a:pt x="3420" y="1400"/>
                  </a:cubicBezTo>
                  <a:cubicBezTo>
                    <a:pt x="3324" y="1560"/>
                    <a:pt x="3154" y="1660"/>
                    <a:pt x="2952" y="1660"/>
                  </a:cubicBezTo>
                  <a:cubicBezTo>
                    <a:pt x="2935" y="1660"/>
                    <a:pt x="2919" y="1660"/>
                    <a:pt x="2902" y="1658"/>
                  </a:cubicBezTo>
                  <a:cubicBezTo>
                    <a:pt x="2642" y="1642"/>
                    <a:pt x="2418" y="1416"/>
                    <a:pt x="2384" y="1140"/>
                  </a:cubicBezTo>
                  <a:cubicBezTo>
                    <a:pt x="2384" y="933"/>
                    <a:pt x="2470" y="744"/>
                    <a:pt x="2660" y="622"/>
                  </a:cubicBezTo>
                  <a:cubicBezTo>
                    <a:pt x="2764" y="571"/>
                    <a:pt x="2815" y="449"/>
                    <a:pt x="2798" y="311"/>
                  </a:cubicBezTo>
                  <a:cubicBezTo>
                    <a:pt x="2780" y="191"/>
                    <a:pt x="2695" y="104"/>
                    <a:pt x="2573" y="69"/>
                  </a:cubicBezTo>
                  <a:cubicBezTo>
                    <a:pt x="2400" y="18"/>
                    <a:pt x="2228" y="0"/>
                    <a:pt x="2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2609800" y="3811750"/>
              <a:ext cx="214200" cy="38475"/>
            </a:xfrm>
            <a:custGeom>
              <a:rect b="b" l="l" r="r" t="t"/>
              <a:pathLst>
                <a:path extrusionOk="0" h="1539" w="8568">
                  <a:moveTo>
                    <a:pt x="778" y="1"/>
                  </a:moveTo>
                  <a:cubicBezTo>
                    <a:pt x="364" y="1"/>
                    <a:pt x="0" y="346"/>
                    <a:pt x="0" y="778"/>
                  </a:cubicBezTo>
                  <a:cubicBezTo>
                    <a:pt x="0" y="1193"/>
                    <a:pt x="364" y="1538"/>
                    <a:pt x="778" y="1538"/>
                  </a:cubicBezTo>
                  <a:lnTo>
                    <a:pt x="4768" y="1538"/>
                  </a:lnTo>
                  <a:cubicBezTo>
                    <a:pt x="4924" y="1538"/>
                    <a:pt x="5044" y="1417"/>
                    <a:pt x="5044" y="1279"/>
                  </a:cubicBezTo>
                  <a:cubicBezTo>
                    <a:pt x="5044" y="1124"/>
                    <a:pt x="4924" y="1002"/>
                    <a:pt x="4768" y="1002"/>
                  </a:cubicBezTo>
                  <a:lnTo>
                    <a:pt x="778" y="1002"/>
                  </a:lnTo>
                  <a:cubicBezTo>
                    <a:pt x="657" y="1002"/>
                    <a:pt x="553" y="899"/>
                    <a:pt x="553" y="778"/>
                  </a:cubicBezTo>
                  <a:cubicBezTo>
                    <a:pt x="553" y="640"/>
                    <a:pt x="657" y="537"/>
                    <a:pt x="778" y="537"/>
                  </a:cubicBezTo>
                  <a:lnTo>
                    <a:pt x="7791" y="537"/>
                  </a:lnTo>
                  <a:cubicBezTo>
                    <a:pt x="7929" y="537"/>
                    <a:pt x="8033" y="640"/>
                    <a:pt x="8033" y="778"/>
                  </a:cubicBezTo>
                  <a:cubicBezTo>
                    <a:pt x="8033" y="899"/>
                    <a:pt x="7929" y="1002"/>
                    <a:pt x="7791" y="1002"/>
                  </a:cubicBezTo>
                  <a:lnTo>
                    <a:pt x="6046" y="1002"/>
                  </a:lnTo>
                  <a:cubicBezTo>
                    <a:pt x="5891" y="1002"/>
                    <a:pt x="5770" y="1124"/>
                    <a:pt x="5770" y="1279"/>
                  </a:cubicBezTo>
                  <a:cubicBezTo>
                    <a:pt x="5770" y="1417"/>
                    <a:pt x="5891" y="1538"/>
                    <a:pt x="6046" y="1538"/>
                  </a:cubicBezTo>
                  <a:lnTo>
                    <a:pt x="7791" y="1538"/>
                  </a:lnTo>
                  <a:cubicBezTo>
                    <a:pt x="8222" y="1538"/>
                    <a:pt x="8568" y="1193"/>
                    <a:pt x="8568" y="778"/>
                  </a:cubicBezTo>
                  <a:cubicBezTo>
                    <a:pt x="8568" y="346"/>
                    <a:pt x="8222" y="1"/>
                    <a:pt x="7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685375" y="3861850"/>
              <a:ext cx="63500" cy="13425"/>
            </a:xfrm>
            <a:custGeom>
              <a:rect b="b" l="l" r="r" t="t"/>
              <a:pathLst>
                <a:path extrusionOk="0" h="537" w="2540">
                  <a:moveTo>
                    <a:pt x="259" y="0"/>
                  </a:moveTo>
                  <a:cubicBezTo>
                    <a:pt x="121" y="0"/>
                    <a:pt x="1" y="122"/>
                    <a:pt x="1" y="277"/>
                  </a:cubicBezTo>
                  <a:cubicBezTo>
                    <a:pt x="1" y="415"/>
                    <a:pt x="121" y="536"/>
                    <a:pt x="259" y="536"/>
                  </a:cubicBezTo>
                  <a:lnTo>
                    <a:pt x="2263" y="536"/>
                  </a:lnTo>
                  <a:cubicBezTo>
                    <a:pt x="2419" y="536"/>
                    <a:pt x="2539" y="415"/>
                    <a:pt x="2539" y="277"/>
                  </a:cubicBezTo>
                  <a:cubicBezTo>
                    <a:pt x="2539" y="122"/>
                    <a:pt x="2419" y="0"/>
                    <a:pt x="2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2534550" y="2976775"/>
            <a:ext cx="0" cy="99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7" name="Google Shape;437;p22"/>
          <p:cNvCxnSpPr/>
          <p:nvPr/>
        </p:nvCxnSpPr>
        <p:spPr>
          <a:xfrm>
            <a:off x="3887900" y="2976775"/>
            <a:ext cx="0" cy="409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8" name="Google Shape;438;p22"/>
          <p:cNvCxnSpPr/>
          <p:nvPr/>
        </p:nvCxnSpPr>
        <p:spPr>
          <a:xfrm>
            <a:off x="5267950" y="2976775"/>
            <a:ext cx="0" cy="1593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9" name="Google Shape;439;p22"/>
          <p:cNvCxnSpPr/>
          <p:nvPr/>
        </p:nvCxnSpPr>
        <p:spPr>
          <a:xfrm>
            <a:off x="6639100" y="2976775"/>
            <a:ext cx="0" cy="99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0" name="Google Shape;440;p22"/>
          <p:cNvCxnSpPr/>
          <p:nvPr/>
        </p:nvCxnSpPr>
        <p:spPr>
          <a:xfrm>
            <a:off x="8010275" y="2976775"/>
            <a:ext cx="0" cy="409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23"/>
          <p:cNvCxnSpPr/>
          <p:nvPr/>
        </p:nvCxnSpPr>
        <p:spPr>
          <a:xfrm>
            <a:off x="1021000" y="3313700"/>
            <a:ext cx="7680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3"/>
          <p:cNvCxnSpPr>
            <a:stCxn id="447" idx="3"/>
            <a:endCxn id="448" idx="1"/>
          </p:cNvCxnSpPr>
          <p:nvPr/>
        </p:nvCxnSpPr>
        <p:spPr>
          <a:xfrm flipH="1" rot="10800000">
            <a:off x="1874350" y="3068100"/>
            <a:ext cx="1392000" cy="276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3"/>
          <p:cNvCxnSpPr>
            <a:stCxn id="448" idx="3"/>
            <a:endCxn id="450" idx="1"/>
          </p:cNvCxnSpPr>
          <p:nvPr/>
        </p:nvCxnSpPr>
        <p:spPr>
          <a:xfrm>
            <a:off x="3392050" y="3068100"/>
            <a:ext cx="1385400" cy="554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3"/>
          <p:cNvCxnSpPr>
            <a:stCxn id="450" idx="3"/>
            <a:endCxn id="452" idx="1"/>
          </p:cNvCxnSpPr>
          <p:nvPr/>
        </p:nvCxnSpPr>
        <p:spPr>
          <a:xfrm flipH="1" rot="10800000">
            <a:off x="4903250" y="3137750"/>
            <a:ext cx="1385400" cy="485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3"/>
          <p:cNvCxnSpPr>
            <a:stCxn id="452" idx="3"/>
            <a:endCxn id="454" idx="1"/>
          </p:cNvCxnSpPr>
          <p:nvPr/>
        </p:nvCxnSpPr>
        <p:spPr>
          <a:xfrm>
            <a:off x="6414475" y="3137800"/>
            <a:ext cx="1385400" cy="264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3"/>
          <p:cNvSpPr/>
          <p:nvPr/>
        </p:nvSpPr>
        <p:spPr>
          <a:xfrm>
            <a:off x="2505255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4016460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5527665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7038871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987556" y="1162600"/>
            <a:ext cx="1647900" cy="609000"/>
          </a:xfrm>
          <a:prstGeom prst="chevron">
            <a:avLst>
              <a:gd fmla="val 3668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Infographies du parcours client en style linéaire</a:t>
            </a:r>
            <a:endParaRPr/>
          </a:p>
        </p:txBody>
      </p:sp>
      <p:sp>
        <p:nvSpPr>
          <p:cNvPr id="461" name="Google Shape;461;p23"/>
          <p:cNvSpPr txBox="1"/>
          <p:nvPr/>
        </p:nvSpPr>
        <p:spPr>
          <a:xfrm>
            <a:off x="1114506" y="1237452"/>
            <a:ext cx="1581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Sensibilisation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2635455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Considérer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4146660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Acquisition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5657865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Services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7169071" y="1237452"/>
            <a:ext cx="1387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Fidélité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 rot="-5400000">
            <a:off x="276000" y="2142300"/>
            <a:ext cx="821700" cy="459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Étapes</a:t>
            </a:r>
            <a:endParaRPr sz="18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7" name="Google Shape;467;p23"/>
          <p:cNvSpPr txBox="1"/>
          <p:nvPr/>
        </p:nvSpPr>
        <p:spPr>
          <a:xfrm rot="-5400000">
            <a:off x="473400" y="2838450"/>
            <a:ext cx="426900" cy="459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+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8" name="Google Shape;468;p23"/>
          <p:cNvSpPr txBox="1"/>
          <p:nvPr/>
        </p:nvSpPr>
        <p:spPr>
          <a:xfrm rot="-5400000">
            <a:off x="473400" y="3323500"/>
            <a:ext cx="426900" cy="459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 rot="-5400000">
            <a:off x="303000" y="3978950"/>
            <a:ext cx="767700" cy="459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Idées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70" name="Google Shape;470;p23"/>
          <p:cNvCxnSpPr/>
          <p:nvPr/>
        </p:nvCxnSpPr>
        <p:spPr>
          <a:xfrm>
            <a:off x="1021000" y="2823450"/>
            <a:ext cx="7680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3"/>
          <p:cNvCxnSpPr/>
          <p:nvPr/>
        </p:nvCxnSpPr>
        <p:spPr>
          <a:xfrm>
            <a:off x="1021000" y="3790800"/>
            <a:ext cx="7680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8" name="Google Shape;448;p23"/>
          <p:cNvSpPr/>
          <p:nvPr/>
        </p:nvSpPr>
        <p:spPr>
          <a:xfrm>
            <a:off x="3266350" y="3005250"/>
            <a:ext cx="1257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1748650" y="3281550"/>
            <a:ext cx="125700" cy="125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4777550" y="3560000"/>
            <a:ext cx="125700" cy="125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6288775" y="3074950"/>
            <a:ext cx="125700" cy="125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7799975" y="3339700"/>
            <a:ext cx="125700" cy="125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 txBox="1"/>
          <p:nvPr/>
        </p:nvSpPr>
        <p:spPr>
          <a:xfrm>
            <a:off x="1115300" y="38123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 est en fait un endroit très froid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2657791" y="38123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est très éloignée de 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4166606" y="38123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Terre est la planète où nous vivons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23"/>
          <p:cNvSpPr txBox="1"/>
          <p:nvPr/>
        </p:nvSpPr>
        <p:spPr>
          <a:xfrm>
            <a:off x="5742797" y="38123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est une planète très grande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7212875" y="3812312"/>
            <a:ext cx="1343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Mercure est une planète très petite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1374600" y="21693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2885350" y="21693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Neptune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4396100" y="21693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Terre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5906850" y="21693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7417600" y="2169350"/>
            <a:ext cx="888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ear Style Customer Journey Infographics by Slidesgo">
  <a:themeElements>
    <a:clrScheme name="Simple Light">
      <a:dk1>
        <a:srgbClr val="000000"/>
      </a:dk1>
      <a:lt1>
        <a:srgbClr val="FFFFFF"/>
      </a:lt1>
      <a:dk2>
        <a:srgbClr val="22577A"/>
      </a:dk2>
      <a:lt2>
        <a:srgbClr val="2D9496"/>
      </a:lt2>
      <a:accent1>
        <a:srgbClr val="43B382"/>
      </a:accent1>
      <a:accent2>
        <a:srgbClr val="5BC273"/>
      </a:accent2>
      <a:accent3>
        <a:srgbClr val="D9D9D9"/>
      </a:accent3>
      <a:accent4>
        <a:srgbClr val="4B386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