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26.xml" ContentType="application/inkml+xml"/>
  <Override PartName="/ppt/ink/ink25.xml" ContentType="application/inkml+xml"/>
  <Override PartName="/ppt/notesMasters/notesMaster1.xml" ContentType="application/vnd.openxmlformats-officedocument.presentationml.notesMaster+xml"/>
  <Override PartName="/ppt/ink/ink27.xml" ContentType="application/inkml+xml"/>
  <Override PartName="/ppt/ink/ink28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12.xml" ContentType="application/inkml+xml"/>
  <Override PartName="/ppt/ink/ink13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6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2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1.xml" ContentType="application/inkml+xml"/>
  <Override PartName="/ppt/ink/ink19.xml" ContentType="application/inkml+xml"/>
  <Override PartName="/ppt/ink/ink2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1" r:id="rId2"/>
    <p:sldId id="282" r:id="rId3"/>
    <p:sldId id="256" r:id="rId4"/>
    <p:sldId id="257" r:id="rId5"/>
    <p:sldId id="258" r:id="rId6"/>
    <p:sldId id="283" r:id="rId7"/>
    <p:sldId id="284" r:id="rId8"/>
    <p:sldId id="259" r:id="rId9"/>
    <p:sldId id="260" r:id="rId10"/>
    <p:sldId id="261" r:id="rId11"/>
    <p:sldId id="277" r:id="rId12"/>
    <p:sldId id="285" r:id="rId13"/>
    <p:sldId id="278" r:id="rId14"/>
    <p:sldId id="286" r:id="rId15"/>
    <p:sldId id="287" r:id="rId16"/>
    <p:sldId id="279" r:id="rId17"/>
    <p:sldId id="262" r:id="rId18"/>
    <p:sldId id="280" r:id="rId19"/>
    <p:sldId id="263" r:id="rId20"/>
    <p:sldId id="288" r:id="rId21"/>
    <p:sldId id="289" r:id="rId22"/>
    <p:sldId id="264" r:id="rId23"/>
    <p:sldId id="266" r:id="rId24"/>
    <p:sldId id="267" r:id="rId25"/>
    <p:sldId id="268" r:id="rId26"/>
    <p:sldId id="269" r:id="rId27"/>
    <p:sldId id="290" r:id="rId28"/>
    <p:sldId id="291" r:id="rId29"/>
    <p:sldId id="270" r:id="rId30"/>
    <p:sldId id="271" r:id="rId31"/>
    <p:sldId id="292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09.8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20195 1355 4 0,'0'0'0'0,"18"-35"35"0,-2 19 4 0,-16-17-18 0,0 33-12 0,0-17 5 0,-34 34-7 0,-34 83 3 0,17 37 2 0,51 48-7 0,34-32-4 0,34-18-1 0,33-33-5 0,-15-51-11 0,-2 0-93 0</inkml:trace>
  <inkml:trace contextRef="#ctx0" brushRef="#br0" timeOffset="1">20634 1557 48 0,'0'-17'26'0,"-16"-32"1"0,50 15-14 0,18 17-8 0,15 34-2 0,0 66-1 0,-33 37 0 0,-34-18 2 0,-16-36 3 0,-19-31 0 0,2-19-3 0,33-32-3 0,16-52-2 0,36-16 0 0,-19-19 0 0,1 19 1 0,-17 17 0 0,-17-1 0 0,0 17 0 0,0 33 0 0,-17 2 1 0,-1 50 2 0,2 68 2 0,16 15-1 0,16 3-4 0,19-35-1 0,16-35-9 0,0-16-35 0,-17-34-44 0</inkml:trace>
  <inkml:trace contextRef="#ctx0" brushRef="#br0" timeOffset="2">21414 1642 72 0,'-16'0'23'0,"16"0"-7"0,16 18-7 0,-16 33-4 0,17 17-4 0,-17-1-3 0,16 1-31 0,3-52-37 0</inkml:trace>
  <inkml:trace contextRef="#ctx0" brushRef="#br0" timeOffset="3">21856 1795 77 0,'0'0'11'0,"33"0"15"0,-33 33-13 0,0 36-10 0,-17-1-5 0,-34-1-36 0,51-51-21 0</inkml:trace>
  <inkml:trace contextRef="#ctx0" brushRef="#br0" timeOffset="4">22312 1320 82 0,'0'0'0'0,"0"-33"22"0,0 17-4 0,0-19-12 0,16 35-5 0,-16 84 4 0,35 2-1 0,-18-1-2 0,34-19 1 0,0-32-2 0,0-34 0 0,-1-34-2 0,-15-15-1 0,-2-37 0 0,-17-16 3 0,-16 69 3 0,0 0-3 0,0 15 0 0,-16 53 2 0,16 65 4 0,16 20-1 0,2-20-4 0,-18 20 0 0,0-52-1 0,-34-35 1 0,1-17 2 0,-2-16-3 0,2-33 0 0,16-18-4 0,1-33-2 0,32-1-14 0,51 18-21 0,-16 32-40 0</inkml:trace>
  <inkml:trace contextRef="#ctx0" brushRef="#br0" timeOffset="5">22990 1473 72 0,'0'0'16'0,"0"0"10"0,0 35-8 0,18 32-12 0,-18 18-4 0,16-17-5 0,-16-1-25 0,0-50-66 0</inkml:trace>
  <inkml:trace contextRef="#ctx0" brushRef="#br0" timeOffset="6">23228 1203 84 0,'0'-18'26'0,"16"2"3"0,19-1-11 0,-2 17-5 0,69 68-12 0,-52 83 1 0,-33 18-1 0,-34-32-6 0,-16-19-33 0,16-85-61 0</inkml:trace>
  <inkml:trace contextRef="#ctx0" brushRef="#br0" timeOffset="10.0035">24803 1134 7 0,'0'0'10'0,"16"-16"39"0,2-19-16 0,-18 1-14 0,0 17-1 0,-67 85-6 0,-3 152-6 0,54 0-4 0,50-67-1 0,34-34-8 0,16-85-29 0,-32-17-45 0</inkml:trace>
  <inkml:trace contextRef="#ctx0" brushRef="#br0" timeOffset="11.0035">25074 1371 65 0,'0'-16'15'0,"0"-19"12"0,16 2-11 0,19 17-6 0,49-1-11 0,19 101 3 0,-70 35-1 0,-33-19 0 0,-17-15 0 0,1-67 2 0,-2-1-2 0,18-68-1 0,18-35-1 0,49-32 0 0,-50 34 3 0,0 33 1 0,1 0-2 0,-18 35 0 0,0-1 3 0,-18 68-1 0,18 66 0 0,18-15-3 0,31 0-5 0,-15-35-36 0,0-49-51 0</inkml:trace>
  <inkml:trace contextRef="#ctx0" brushRef="#br0" timeOffset="12.0035">25803 1508 86 0,'0'-17'17'0,"16"-17"8"0,35 17-16 0,1 17-6 0,-3 17-4 0,-31 50 1 0,-36 17 0 0,-31 1 1 0,-3-50 1 0,18-1 0 0,17-34 0 0,50 0-2 0,53-18-3 0,-1 2-17 0,-1 16-81 0</inkml:trace>
  <inkml:trace contextRef="#ctx0" brushRef="#br0" timeOffset="13.0035">26480 1591 93 0,'0'0'21'0,"0"-16"8"0,0 32-11 0,-18 35-13 0,2 35-4 0,-17-2-14 0,14-17-37 0,3-32-39 0</inkml:trace>
  <inkml:trace contextRef="#ctx0" brushRef="#br0" timeOffset="14.0035">26887 1118 91 0,'0'-18'16'0,"-17"1"5"0,-1 17-12 0,18-16-4 0,-16 83-5 0,50 86-2 0,-1-51 2 0,19-51 0 0,15-34 0 0,1-52-1 0,-17-32 2 0,-51-1 3 0,17 1-4 0,0-1 1 0,-17-1 3 0,0 53 5 0,0 32-2 0,0 137-5 0,18 33 2 0,-2-33-2 0,-16-35 0 0,-34-32 1 0,0-70 2 0,0-16-1 0,1-51-1 0,15-33-6 0,36-36-8 0,31 37-15 0,3 48-31 0,-34 35-4 0</inkml:trace>
  <inkml:trace contextRef="#ctx0" brushRef="#br0" timeOffset="15.0035">27581 1524 82 0,'0'0'10'0,"-16"-16"22"0,16-35-11 0,33 16-14 0,18 35-6 0,-16 35-1 0,-19 16 0 0,-32 32-1 0,-36-32 3 0,-15 0 1 0,15-16 3 0,36-19 2 0,16-16-1 0,68 0-6 0,16 0-3 0,18-16-13 0,-1-19-41 0,-84 19-13 0</inkml:trace>
  <inkml:trace contextRef="#ctx0" brushRef="#br0" timeOffset="16.0035">27955 1118 78 0,'0'-18'13'0,"-18"1"10"0,18-17-9 0,0 1-3 0,18 33-3 0,-2 0 5 0,17 67 1 0,19 86-9 0,-18 17 4 0,-34-36-4 0,-34-14-5 0,-67-18-27 0,49-52-93 0</inkml:trace>
  <inkml:trace contextRef="#ctx0" brushRef="#br0" timeOffset="17.0035">19381 1711 6 0,'0'0'0'0,"0"-34"22"0,33-35 3 0,-14 18 3 0,-19 2-7 0,0 32-9 0,0 34-3 0,-35 32-1 0,18 36-1 0,-1 35-3 0,18-3-2 0,-15-31 1 0,-1-35-2 0,-2-35 2 0,18-16 0 0,0-51-1 0,18-16-2 0,-2-35-1 0,17-17 0 0,-16 17 1 0,-1 51 0 0,19 19 0 0,-18 32 1 0,-1 16 1 0,19 35 2 0,-19 51 0 0,19 16-3 0,33-34 0 0,-35-15-1 0,2-36-6 0,-19-15-15 0,-16-18-28 0,-16-18-28 0</inkml:trace>
  <inkml:trace contextRef="#ctx0" brushRef="#br0" timeOffset="18.0035">19280 1828 47 0,'0'0'24'0,"-34"0"10"0,17-16-18 0,68 16-10 0,67-33-6 0,52-2-33 0,-135 35-29 0</inkml:trace>
  <inkml:trace contextRef="#ctx0" brushRef="#br0" timeOffset="19.0035">24142 1185 6 0,'0'0'6'0,"0"0"27"0,18-16 3 0,-18-1-10 0,0 17-10 0,0-18-4 0,0 69-3 0,16 68-2 0,1-1-3 0,-1-16-3 0,-16-51 0 0,0 0-3 0,-16-35-15 0,-1-16-23 0,17 0-28 0</inkml:trace>
  <inkml:trace contextRef="#ctx0" brushRef="#br0" timeOffset="20.0035">24125 1254 38 0,'0'0'0'0,"0"-18"38"0,0-15-20 0,0-1-7 0,17-1-5 0,34 35 2 0,0-16-5 0,0 32-1 0,-18 19 2 0,19 50-5 0,-52-35 3 0,-52-16 0 0,19-1-2 0,-1 2 1 0,0-19-1 0,16-16-1 0,2 0 1 0,50 0 0 0,34-33 0 0,-18 33 2 0,18 0 0 0,-34 51-1 0,-1 0 0 0,-14-2 1 0,-19 2 0 0,-19-16 3 0,-30-1-1 0,-21-34 0 0,4 17-2 0,-2-17-3 0,17 0-43 0,35 0-27 0</inkml:trace>
  <inkml:trace contextRef="#ctx0" brushRef="#br0" timeOffset="21.0035">20229 3352 29 0,'0'0'0'0,"0"-100"37"0,0 49-11 0,0 34-10 0,0 17-7 0,0 33-1 0,-16 69 2 0,-2 33-5 0,1-17-4 0,17-50 1 0,0-34-2 0,0-16 1 0,0-36 1 0,0-33-2 0,0-49 1 0,0-20 0 0,0-15-3 0,35 33 2 0,-4 51 2 0,-13 35-2 0,15 32 0 0,2 35 1 0,0 35 1 0,32 14 1 0,-33 20-3 0,0-52-1 0,-1-1-7 0,-33-51-27 0,0 35-42 0</inkml:trace>
  <inkml:trace contextRef="#ctx0" brushRef="#br0" timeOffset="22.0035">20127 3523 70 0,'-17'-34'15'0,"17"-1"6"0,51 2-15 0,83-1-7 0,37-17-11 0,-36 34-57 0</inkml:trace>
  <inkml:trace contextRef="#ctx0" brushRef="#br0" timeOffset="23.0035">20821 3166 47 0,'0'-34'21'0,"-17"1"14"0,17 33-24 0,0 16-3 0,17 86 1 0,0 17-5 0,17-17-3 0,-17-17 0 0,-17-52-1 0,0-17 2 0,0-32-2 0,-17-35 1 0,-17-16-1 0,17-19 0 0,17-31-2 0,17 32 2 0,34 34 0 0,17 33-1 0,-1 1 1 0,-15 52-1 0,-34 32 1 0,-3 19 0 0,-65-35 1 0,-1-2-1 0,0-14 0 0,17-35 0 0,34 0-1 0,17 0 1 0,34-17-1 0,17-17 2 0,0 17 0 0,-19 50-2 0,-30 18 2 0,-3 35 0 0,-67-19 0 0,-15-16 0 0,-37-18 1 0,17-15 0 0,2-18-3 0,67-51-4 0,34 0-47 0,0 35-6 0</inkml:trace>
  <inkml:trace contextRef="#ctx0" brushRef="#br0" timeOffset="24.0035">21685 3319 49 0,'17'0'31'0,"34"-33"-5"0,17 15-16 0,51 2-11 0,-51 16-87 0</inkml:trace>
  <inkml:trace contextRef="#ctx0" brushRef="#br0" timeOffset="25.0035">21804 3472 73 0,'0'0'0'0,"-18"-18"42"0,18 18-23 0,70-16-16 0,49-19-17 0,-37 19-78 0</inkml:trace>
  <inkml:trace contextRef="#ctx0" brushRef="#br0" timeOffset="26.0035">23193 3421 31 0,'0'-18'3'0,"-17"2"6"0,34-1 10 0,34 17 5 0,0 17-5 0,17 50-7 0,-17 68-4 0,16 36-6 0,-33-53 1 0,-1-50 1 0,-15-52-1 0,-1-16-1 0,-17-33 0 0,16-36 0 0,-16-31-1 0,0-53-1 0,0 0 1 0,0 18-1 0,-16 33-2 0,16 17 2 0,0 17 0 0,16 36-1 0,3 15 1 0,32-1 0 0,50 2 2 0,85-19-2 0,119-16 0 0,85 0 0 0,67 2 2 0,34-2 3 0,-16 0 1 0,-17 0 0 0,-53 16-2 0,-83 1-1 0,-117 17-3 0,-71 17 0 0,-67 0-6 0,-48 17-17 0,-89-17-90 0</inkml:trace>
  <inkml:trace contextRef="#ctx0" brushRef="#br0" timeOffset="27.0035">24328 3370 48 0,'-18'-18'27'0,"3"-15"1"0,48 0-14 0,35-1-8 0,0 50-4 0,-33 35 0 0,-35 51-1 0,-19 0 0 0,-30-36 1 0,31-48 0 0,1-2 0 0,34-67-1 0,50-16-1 0,-15-17 0 0,-34-1 1 0,-2 1-2 0,-16 49 1 0,-16 35 1 0,-2 0 0 0,18 51 2 0,0 51 0 0,18-18-3 0,15-15-1 0,17-20-8 0,17-32-93 0</inkml:trace>
  <inkml:trace contextRef="#ctx0" brushRef="#br0" timeOffset="28.0035">24870 3523 71 0,'0'-18'22'0,"0"-33"1"0,19 35-13 0,30-19-6 0,-16 35-3 0,2 18-1 0,-18 50 1 0,-34-1 0 0,-18 0 2 0,-14-16 0 0,16-33 2 0,14-18-1 0,53 0 2 0,33-18-6 0,3 2-2 0,65-19-28 0,-69 19-71 0</inkml:trace>
  <inkml:trace contextRef="#ctx0" brushRef="#br0" timeOffset="29.0035">25413 3472 60 0,'0'0'0'0,"0"-34"38"0,34-1-20 0,51 19-12 0,15 16-9 0,19-17-92 0</inkml:trace>
  <inkml:trace contextRef="#ctx0" brushRef="#br0" timeOffset="30.0035">25955 3184 77 0,'0'-34'22'0,"34"-17"0"0,33 33-10 0,0 18-9 0,-32 69-3 0,-35 33 3 0,-35 16-3 0,-14-50 1 0,16-34-1 0,33-17 2 0,0-52 0 0,49 2-1 0,2-36-1 0,-34-15-1 0,0 0 0 0,1 32 2 0,-18 35-1 0,0 1 0 0,0 49 0 0,0 36 1 0,0 16 2 0,0-1-3 0,49-16-7 0,-14-52-35 0,0-16-40 0</inkml:trace>
  <inkml:trace contextRef="#ctx0" brushRef="#br0" timeOffset="31.0035">26599 3217 80 0,'0'0'0'0,"-51"-16"37"0,35 16-19 0,16 67-6 0,16 1-8 0,1 34-3 0,-17-35-4 0,18-32-14 0,-18-19-58 0,0-16 32 0</inkml:trace>
  <inkml:trace contextRef="#ctx0" brushRef="#br0" timeOffset="32.0035">26684 2930 83 0,'0'-35'19'0,"33"35"9"0,35 0-14 0,17 35-4 0,-33 67-6 0,-19 32-1 0,-33 19-2 0,-33-18-2 0,-37-17-6 0,-31-32-26 0,16-52-53 0</inkml:trace>
  <inkml:trace contextRef="#ctx0" brushRef="#br0" timeOffset="33.0035">24209 3064 58 0,'-16'0'7'0,"-35"-16"19"0,34 16-7 0,0 33-4 0,-17 87-1 0,1 66 0 0,33 34-8 0,84-33-6 0,86-86-3 0,85-67-29 0,-87-52-56 0</inkml:trace>
  <inkml:trace contextRef="#ctx0" brushRef="#br0" timeOffset="34.0035">27224 2844 25 0,'0'-16'31'0,"0"-17"12"0,-15 16-21 0,30 17-15 0,20 0-6 0,0 33 0 0,-19 18-2 0,-16 0 1 0,-51 17 1 0,-15-34 0 0,14-17 2 0,34-17 0 0,36 0 0 0,50-17 0 0,50-17-7 0,-16-1-40 0,-102 35-19 0</inkml:trace>
  <inkml:trace contextRef="#ctx0" brushRef="#br0" timeOffset="35.0035">27547 3352 45 0,'-34'-33'34'0,"18"33"-7"0,16-33-8 0,68 15-15 0,51 2-1 0,0-1-3 0,-37-1-15 0,-47 2-84 0</inkml:trace>
  <inkml:trace contextRef="#ctx0" brushRef="#br0" timeOffset="36.0035">27700 3081 36 0,'-16'-17'40'0,"-3"1"-10"0,38 16-17 0,-3 67-5 0,1 35-2 0,-1 17-4 0,2-17-3 0,-18-51-4 0,0-35-45 0,17-16-4 0</inkml:trace>
  <inkml:trace contextRef="#ctx0" brushRef="#br0" timeOffset="37.0035">28546 2811 74 0,'-16'-16'11'0,"-52"-1"2"0,33 17-1 0,2 33-1 0,17 51-4 0,16 36-1 0,0-3-5 0,33 3-1 0,18-53-6 0,0-34-61 0,-34-33 21 0</inkml:trace>
  <inkml:trace contextRef="#ctx0" brushRef="#br0" timeOffset="38.0035">28903 2879 68 0,'0'0'11'0,"-34"-35"13"0,34 35-11 0,-17 35-6 0,17 32-5 0,17 19 1 0,17-3-3 0,18-48-2 0,-3-35 3 0,19-35-2 0,-33-32 1 0,-19-17 1 0,1-1-1 0,-17 50 1 0,0 35-1 0,16 35 4 0,2 32 0 0,-18 35-1 0,0 0 0 0,0 16-3 0,0-34 2 0,-18-15-1 0,2-52 1 0,-17-17 2 0,-19-35 0 0,34-16-2 0,2-33-1 0,16 0-5 0,51 15-5 0,17 53-23 0,-17 16-65 0</inkml:trace>
  <inkml:trace contextRef="#ctx0" brushRef="#br0" timeOffset="39.0035">29394 3336 65 0,'-34'-17'20'0,"17"-16"6"0,52-1-16 0,14 34-8 0,3 16-2 0,-34 35 1 0,-18 33-1 0,-51-15 1 0,-1-18 2 0,-15-18 2 0,32 0 0 0,35-33-1 0,35 0 1 0,32-17-5 0,18-15-9 0,-1 15-36 0,-49-1-16 0</inkml:trace>
  <inkml:trace contextRef="#ctx0" brushRef="#br0" timeOffset="40.0035">29699 3184 56 0,'0'0'0'0,"-17"-18"33"0,34 2-16 0,68-2-14 0,49 1-27 0,-99 17-24 0</inkml:trace>
  <inkml:trace contextRef="#ctx0" brushRef="#br0" timeOffset="41.0035">30241 2862 51 0,'0'-34'26'0,"18"17"0"0,-18-16-12 0,16 50-10 0,-16 16 0 0,-16 52-1 0,16 17-1 0,0-18-2 0,49-51 2 0,3-33-2 0,15-33-2 0,-15-51 2 0,-3-18 0 0,-31 17 0 0,15 35 0 0,-33 32 1 0,0 18 1 0,0 51 4 0,0 51-1 0,19 17-2 0,-19 15-1 0,-35-14-1 0,0-36 1 0,2-51 0 0,-18-15-1 0,1-52 4 0,16-17-2 0,17-17-3 0,52 1 0 0,-2-19-6 0,35 52-6 0,16 34-23 0,-16 18-51 0</inkml:trace>
  <inkml:trace contextRef="#ctx0" brushRef="#br0" timeOffset="42.0035">30834 3150 43 0,'0'0'15'0,"0"0"20"0,-17 0-11 0,17 34-14 0,-18 50-4 0,2 18-5 0,16-18-5 0,-17-49-17 0,1-19-80 0</inkml:trace>
  <inkml:trace contextRef="#ctx0" brushRef="#br0" timeOffset="43.0035">31004 2727 63 0,'0'-18'10'0,"33"2"22"0,18 16-13 0,17 67-6 0,-17 52-8 0,-17 17-3 0,-68 15-1 0,-17-49 1 0,17-51-1 0,-18-34-6 0,3-17-29 0,32-50-54 0</inkml:trace>
  <inkml:trace contextRef="#ctx0" brushRef="#br0" timeOffset="44.0035">31292 2540 43 0,'16'-51'26'0,"36"18"0"0,-19 15-12 0,18 2-11 0,17 50-1 0,-50 34 1 0,-36 15 1 0,-34 3-1 0,19-52 3 0,-1-17 2 0,34-17-2 0,34 0-3 0,51-35-6 0,50-16-8 0,-32 17-41 0,-87 17-4 0</inkml:trace>
  <inkml:trace contextRef="#ctx0" brushRef="#br0" timeOffset="45.0035">27412 2607 9 0,'0'0'13'0,"-34"0"12"0,34-16 5 0,0 16-16 0,0-18 0 0,16 18-2 0,54 0-4 0,31-17-2 0,51 1 1 0,51-17-2 0,17-1-3 0,-15-1-1 0,-20 2 0 0,2 15-1 0,-1-33 0 0,18 18-1 0,-36 17 1 0,-49-1 1 0,17-17 0 0,33 17-3 0,1-17 2 0,-18 17 2 0,0 17 2 0,-17-18-1 0,-16 18-4 0,-18 0 2 0,-15 0 0 0,-18 18 1 0,-52-18-4 0,-16 0-29 0,-33 0-62 0</inkml:trace>
  <inkml:trace contextRef="#ctx0" brushRef="#br0" timeOffset="46.0035">13570 7993 1 0,'0'0'0'0,"0"-18"7"0,0 18 1 0,-17 0-1 0,17 0-2 0,0 0-2 0,-16 0 3 0,16 0 0 0,0 0 0 0,0 0 3 0,0 0 3 0,0 18-4 0,16-18-2 0,1 0-1 0,18 0 0 0,14 0 0 0,21 17-2 0,-3-17-2 0,18 0 0 0,-1 0 0 0,0 0-1 0,-14 0 0 0,-4 0 1 0,-15-17 0 0,-16 17 0 0,-2 0-1 0,-17-18 1 0,2 18 0 0,-18 0 0 0,17 0 1 0,-34 0-1 0,17 0 0 0,-34 0-1 0,-34 0 0 0,0 18 0 0,-33-18 1 0,-1 17 0 0,0-17-1 0,17 0 1 0,1 16-1 0,16-16 0 0,0 0 0 0,52 0 1 0,-1 0 0 0,17 0-1 0,33-16 0 0,1 16 0 0,33 0 1 0,36 0 0 0,49 0 0 0,1-17-1 0,0-1 1 0,-35 18 0 0,-17-16 0 0,-49 16 0 0,-52 0-1 0,-19 0-11 0,3 16-69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1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7658 1236 18 0,'0'0'0'0,"18"-33"31"0,15-1-1 0,17-1-10 0,-16-16-1 0,-17 17-10 0,-34 17-1 0,-17 17-1 0,-33 17 3 0,0 34 1 0,-3 85-9 0,54 68 4 0,50-18-2 0,-17-33-3 0,-1-35 1 0,-16-34-2 0,0-49-7 0,-16-35-31 0,-1-17-29 0,-17-1 4 0</inkml:trace>
  <inkml:trace contextRef="#ctx0" brushRef="#br0" timeOffset="1">7335 1828 28 0,'-16'-16'35'0,"-1"-1"-12"0,34 1-12 0,69-19-6 0,64-16-9 0,20 35-83 0</inkml:trace>
  <inkml:trace contextRef="#ctx0" brushRef="#br0" timeOffset="2">8183 1677 44 0,'0'0'22'0,"0"16"5"0,17 2-9 0,-1 15-13 0,2-15-12 0,-1-18-96 0</inkml:trace>
  <inkml:trace contextRef="#ctx0" brushRef="#br0" timeOffset="3">8234 1371 47 0,'0'-16'9'0,"-18"-19"16"0,2 2-13 0,16 17-27 0,0 16-50 0</inkml:trace>
  <inkml:trace contextRef="#ctx0" brushRef="#br0" timeOffset="4">8793 1203 72 0,'0'0'12'0,"0"0"17"0,0 0-3 0,0 51-11 0,17 84-5 0,-17 33-5 0,16-14-4 0,-16-37 0 0,-16-48-6 0,32-36-27 0,2-33-31 0,-1-16 0 0</inkml:trace>
  <inkml:trace contextRef="#ctx0" brushRef="#br0" timeOffset="5">8996 1355 38 0,'0'-17'25'0,"0"-1"14"0,0-15-16 0,0 17-7 0,17 65-7 0,0 71-3 0,1 15-5 0,-2 1-1 0,-16-35 0 0,-16-34-15 0,-2-32-28 0,18-35-42 0</inkml:trace>
  <inkml:trace contextRef="#ctx0" brushRef="#br0" timeOffset="6">8810 1287 63 0,'-17'-16'26'0,"17"-19"-4"0,51 2-8 0,-1-18-7 0,52 51-2 0,34 33-6 0,-35 102-2 0,-118 2 3 0,-50-70 1 0,-1-16-1 0,-17 0 1 0,34-51-1 0,35 16-1 0,32-32 1 0,35 16 1 0,17 51 1 0,17 34 0 0,-18-19 0 0,-34-15 0 0,19-16-21 0,-18-35-70 0</inkml:trace>
  <inkml:trace contextRef="#ctx0" brushRef="#br0" timeOffset="7">9420 1134 75 0,'0'-16'23'0,"0"-35"7"0,18 16-18 0,13-14-10 0,55 15 1 0,-35 50-3 0,-18 35 1 0,-33 16 0 0,-16 19-2 0,-52-19-1 0,34-49 6 0,17-18-5 0,34-18 3 0,17 2-4 0,34-1 3 0,0 17-3 0,16 68-2 0,-84 16 5 0,-33-33 0 0,-51-17 3 0,-2-17 0 0,1-17-4 0,36 0-13 0,31-17-112 0</inkml:trace>
  <inkml:trace contextRef="#ctx0" brushRef="#br0" timeOffset="8">9996 1591 96 0,'0'0'8'0,"0"0"25"0,50 0-13 0,52 0-12 0,51-16-4 0,-1 16-3 0,-33 0-22 0,-18 0-43 0,-83-18-10 0</inkml:trace>
  <inkml:trace contextRef="#ctx0" brushRef="#br0" timeOffset="9">10606 1304 69 0,'0'0'28'0,"-16"0"5"0,32 51-16 0,34 0-11 0,52-17-5 0,-17-1 0 0,-18-33 0 0,-67 35-2 0,-33 14 3 0,-52 36-2 0,0 1-3 0,17-2-104 0</inkml:trace>
  <inkml:trace contextRef="#ctx0" brushRef="#br0" timeOffset="10">12130 1320 68 0,'0'0'16'0,"0"-33"14"0,-16 0-13 0,16 15-3 0,-18 102-7 0,3 87-3 0,15-2-2 0,-18-34-1 0,36-67-2 0,-18-52-13 0,33-32-21 0,0-52-6 0,-17-16-22 0</inkml:trace>
  <inkml:trace contextRef="#ctx0" brushRef="#br0" timeOffset="11">12282 1355 28 0,'0'0'0'0,"0"-35"55"0,0-14-23 0,0 14-10 0,0 19-10 0,18 50-5 0,-1 101-2 0,-17 0-2 0,0 1-3 0,0-34 0 0,0-52-17 0,0-34-39 0,-17 2-17 0</inkml:trace>
  <inkml:trace contextRef="#ctx0" brushRef="#br0" timeOffset="12">11995 1338 48 0,'0'-18'38'0,"0"-15"-12"0,51 0-14 0,33 15-4 0,19 18-5 0,82 68-6 0,-117 50 3 0,-85-32 0 0,-34-19 1 0,-15-34 0 0,-4 1-1 0,21-34 0 0,49-16 0 0,16-2 0 0,35 18 1 0,1 18-1 0,-3 33 2 0,3 16 0 0,-3-32-3 0,-14-2-38 0,0-33-44 0</inkml:trace>
  <inkml:trace contextRef="#ctx0" brushRef="#br0" timeOffset="13">12808 1134 75 0,'0'0'19'0,"0"-34"10"0,0-17-17 0,35 18-12 0,-2 33 4 0,-17 51-4 0,2 67-1 0,-52 17 2 0,-17-84 5 0,34-51 6 0,17 0-6 0,84-33-4 0,-33 15 2 0,34-15-59 0,-69 33-23 0</inkml:trace>
  <inkml:trace contextRef="#ctx0" brushRef="#br0" timeOffset="14">16248 1287 26 0,'0'0'24'0,"16"-33"8"0,-16-18-15 0,0 0-3 0,-16-1-5 0,-19 19-3 0,-16 33 5 0,-16 51-2 0,16 118-5 0,51 17 0 0,51-33-2 0,-17-35-1 0,-34-50-3 0,0-34-31 0,-68-52-82 0</inkml:trace>
  <inkml:trace contextRef="#ctx0" brushRef="#br0" timeOffset="15">15739 1524 69 0,'0'0'0'0,"0"0"24"0,51 16-10 0,84-48-8 0,69-3-9 0,-52 19-83 0</inkml:trace>
  <inkml:trace contextRef="#ctx0" brushRef="#br0" timeOffset="16">17671 763 29 0,'0'0'5'0,"0"0"21"0,-18-17-10 0,-16-1-7 0,-33 2-2 0,15 16 0 0,3 16-3 0,-2-16 4 0,16 18 1 0,18-1-2 0,-1 32 6 0,3 37-1 0,15 65-3 0,0 171-2 0,0-33-1 0,0-52-2 0,0-18 0 0,0-15-5 0,15-119 3 0,36-68-1 0,35-17-1 0,17-51-7 0,-20 0-48 0,-49 18-38 0</inkml:trace>
  <inkml:trace contextRef="#ctx0" brushRef="#br0" timeOffset="17">18061 1032 73 0,'0'-16'17'0,"0"-17"-2"0,33-18-7 0,18 17-5 0,17 17-2 0,-35 68 2 0,2 17-2 0,-35 15 2 0,-35-32-1 0,2-16 0 0,15-35-1 0,36-35-2 0,15-16-1 0,18-32 3 0,-16-19-4 0,-2 34 5 0,-33 34 0 0,0 34 3 0,-17 51-1 0,1 34-5 0,16-1 1 0,16 18-44 0,1-86-17 0</inkml:trace>
  <inkml:trace contextRef="#ctx0" brushRef="#br0" timeOffset="18">18128 1422 61 0,'0'0'19'0,"-18"-16"0"0,2 32-4 0,16 35-6 0,16 33-3 0,19-15-4 0,0-35 1 0,31-52-1 0,-15-33-2 0,-16-32 2 0,-2 15-2 0,-17 34-2 0,-16 34 3 0,0 67 0 0,18 51 1 0,-18 19-1 0,0-19 0 0,-18-34 0 0,-15-49 3 0,-18-35 1 0,0-17-2 0,34-52-4 0,50 2-7 0,19-17-42 0,-18 49-28 0</inkml:trace>
  <inkml:trace contextRef="#ctx0" brushRef="#br0" timeOffset="19">18195 2048 74 0,'0'-16'25'0,"-15"-17"-4"0,48 15-13 0,35 18-6 0,-1 18 0 0,-34 31-2 0,-33 19 1 0,-33 1 2 0,-53 49 1 0,53-50-1 0,33-34-1 0,68-17 0 0,34-52-2 0,-17-16-17 0,-69 2-34 0,-16 49 10 0</inkml:trace>
  <inkml:trace contextRef="#ctx0" brushRef="#br0" timeOffset="20">18195 2185 36 0,'-33'16'44'0,"-35"2"-21"0,68-18-13 0,86 17-7 0,66-52-22 0,-68 2-56 0</inkml:trace>
  <inkml:trace contextRef="#ctx0" brushRef="#br0" timeOffset="21">18720 1083 70 0,'0'-16'22'0,"0"-19"-7"0,35 3-6 0,15-19-8 0,17 34 1 0,3 17 1 0,-54 17 8 0,-16 50 7 0,-16 137-14 0,-2 33 2 0,36-52-1 0,15 19-3 0,-17-51 0 0,-16-69 2 0,-33-17 1 0,-35-49-2 0,-34-1-3 0,18-17-8 0,32-35-52 0,36 19-33 0</inkml:trace>
  <inkml:trace contextRef="#ctx0" brushRef="#br0" timeOffset="22">19229 763 82 0,'0'-17'10'0,"0"-1"15"0,33-15-8 0,2 33-1 0,49 33 3 0,1 69-7 0,85 237-11 0,-120 16 7 0,-67-67-6 0,-33-52-1 0,-103 36-3 0,-16-119-27 0,33-70-93 0</inkml:trace>
  <inkml:trace contextRef="#ctx0" brushRef="#br0" timeOffset="23">17299 746 55 0,'0'0'0'0,"-18"-18"28"0,1 2-9 0,-34 16-1 0,0 34-4 0,-34 50 3 0,-67 186-6 0,-51 154-1 0,119-69-4 0,84 53-6 0,168-155-2 0,103-66-14 0,-33-70-84 0</inkml:trace>
  <inkml:trace contextRef="#ctx0" brushRef="#br0" timeOffset="24">20279 1508 103 0,'16'-17'5'0,"54"-17"6"0,-3 34-7 0,1 0-4 0,-18 16-57 0,-50 2 8 0</inkml:trace>
  <inkml:trace contextRef="#ctx0" brushRef="#br0" timeOffset="25">20314 1728 53 0,'-19'0'46'0,"3"0"-17"0,102 0-22 0,49-17-27 0,-85 17-52 0</inkml:trace>
  <inkml:trace contextRef="#ctx0" brushRef="#br0" timeOffset="26">22600 1067 34 0,'0'0'8'0,"0"-18"28"0,-17-15-15 0,17-18-10 0,17 0-5 0,34 51-2 0,0 0 2 0,-16 69-5 0,-2 15 3 0,-33-17-2 0,-17 35-4 0,1-67 7 0,16-52-3 0,16-17-2 0,17-17 0 0,2-35-2 0,-19 3 3 0,-16 15-2 0,-16 50 3 0,-1 18 2 0,-1 51-2 0,18 33-2 0,18-15-1 0,49 16-41 0,0-52-36 0</inkml:trace>
  <inkml:trace contextRef="#ctx0" brushRef="#br0" timeOffset="27">23295 1100 67 0,'0'0'0'0,"0"-17"33"0,0 17-16 0,51-34-5 0,34 17-8 0,32-15-5 0,20 15-14 0,-52-1-79 0</inkml:trace>
  <inkml:trace contextRef="#ctx0" brushRef="#br0" timeOffset="28">23599 812 40 0,'0'0'0'0,"0"0"34"0,0 0-11 0,-16 0-10 0,-1 0-1 0,17 51-5 0,0 35-6 0,0-3-3 0,17 19-17 0,18-16-80 0</inkml:trace>
  <inkml:trace contextRef="#ctx0" brushRef="#br0" timeOffset="29">24125 746 56 0,'0'-18'26'0,"0"2"-2"0,0-1-15 0,0 17 0 0,0 33-4 0,0 35-1 0,17-1-3 0,17 2 0 0,17-18 0 0,1-51-2 0,-3-34 2 0,-16-17-2 0,2-17 1 0,-35 17 2 0,0 18 1 0,0 50 5 0,0 32 2 0,0 71-6 0,-16 100-3 0,-19-52 5 0,0-99 4 0,4-52 0 0,-4-52-5 0,18-32-2 0,17 17-1 0,34-35-19 0,0-1-31 0,-19 35-71 0</inkml:trace>
  <inkml:trace contextRef="#ctx0" brushRef="#br0" timeOffset="30">22889 1914 7 0,'0'0'3'0,"-18"-17"9"0,18-17 13 0,0-17 4 0,0 34-5 0,0 1-4 0,0-1-7 0,0 34-5 0,0 32 1 0,0 37-5 0,34-1-2 0,17-52 0 0,17-33 0 0,-17-16-1 0,1-52 0 0,-19-1-2 0,-33 2 1 0,16 50 0 0,-32 34 0 0,16 50 1 0,0 53-2 0,0 15 3 0,0 1-3 0,-33-70 7 0,-2-66 1 0,18-33-4 0,-17-18-1 0,34-16-3 0,34-19-19 0,34 3-31 0,-35 48-33 0</inkml:trace>
  <inkml:trace contextRef="#ctx0" brushRef="#br0" timeOffset="31">23499 1999 83 0,'0'0'17'0,"49"-18"3"0,21 2-12 0,30-1-7 0,-15 17-6 0,-34 0-46 0</inkml:trace>
  <inkml:trace contextRef="#ctx0" brushRef="#br0" timeOffset="32">23718 1812 42 0,'0'0'26'0,"0"-17"8"0,0 17-18 0,0 17-4 0,0 50-2 0,0 2-7 0,17 31-4 0,0-32-9 0,1 1-42 0,-2-69-3 0</inkml:trace>
  <inkml:trace contextRef="#ctx0" brushRef="#br0" timeOffset="33">24209 1762 78 0,'0'0'17'0,"35"-34"6"0,31 17-11 0,-15 17-8 0,1 51-1 0,-34-1-1 0,-36 17 2 0,-15 19 4 0,-2-19-2 0,0 0-1 0,53-16-2 0,34-33-2 0,15-18-2 0,18 0-13 0,-51-18-43 0,-17-16-23 0</inkml:trace>
  <inkml:trace contextRef="#ctx0" brushRef="#br0" timeOffset="34">24310 1930 60 0,'0'0'10'0,"-66"0"19"0,31 0-14 0,53 0-8 0,65 0-7 0,38-33-18 0,-20 15-72 0</inkml:trace>
  <inkml:trace contextRef="#ctx0" brushRef="#br0" timeOffset="35">24803 610 66 0,'0'0'0'0,"0"-18"24"0,-17 1-6 0,34-17-10 0,34 17-1 0,-1 17-5 0,17 17 1 0,-15 17 6 0,-34 17 2 0,-18 35 1 0,16 32-3 0,-16 101-7 0,17 87 1 0,-1-70 3 0,-16-32-2 0,0-69 1 0,0-17 0 0,0-32-1 0,-16-19-2 0,-52-16-2 0,-68 17-2 0,-16-34-13 0,-102-17-125 0</inkml:trace>
  <inkml:trace contextRef="#ctx0" brushRef="#br0" timeOffset="36">22482 712 44 0,'0'-17'14'0,"-16"-1"5"0,16 2-11 0,-35-1-3 0,18 17-3 0,-34 0 5 0,-17 33-2 0,35-15-3 0,-1-1 2 0,17-1-1 0,17 2 3 0,0 32 5 0,0 1-2 0,17 34 5 0,-17 83-7 0,-17 138-1 0,17-52 1 0,0-35-1 0,0-15-2 0,0 49 1 0,17-116-1 0,17-70 1 0,32-34 0 0,37-50-3 0,-1-15-2 0,-1-19-29 0,-68 34-97 0</inkml:trace>
  <inkml:trace contextRef="#ctx0" brushRef="#br0" timeOffset="37">26345 1626 29 0,'0'-35'22'0,"0"19"2"0,0 16-11 0,0 0-6 0,16 33 0 0,1 19-3 0,18-1-1 0,32-34 0 0,1-52 2 0,0-32-3 0,-18-35-1 0,-32 0 2 0,-2 35 0 0,-32-17 2 0,-2-2 3 0,-16 35-6 0,18 51 5 0,-1 86-5 0,17 134 2 0,33-52-1 0,19-48-2 0,32-69 3 0,0-35-3 0,1-83 0 0,-18-35 0 0,-32 16 0 0,-35 3-2 0,0 66 2 0,0 68 0 0,-17 33 0 0,34 18 0 0,34-35-1 0,17-49-1 0,-2-18-22 0,-15-51-57 0,-51 33 32 0</inkml:trace>
  <inkml:trace contextRef="#ctx0" brushRef="#br0" timeOffset="38">27123 1254 60 0,'0'0'8'0,"-16"0"15"0,-1 0-19 0,17 17-14 0,33 32-69 0</inkml:trace>
  <inkml:trace contextRef="#ctx0" brushRef="#br0" timeOffset="39">27464 1524 70 0,'-18'-33'14'0,"18"-1"-2"0,0 17-7 0,34-1-1 0,-1 18 0 0,-16 18 1 0,0 50-1 0,1 15-1 0,-2-14-1 0,-16-36 1 0,17-33 2 0,-1-33-3 0,19-36-2 0,0-14 1 0,-2-19-2 0,1 34 1 0,-17 17 0 0,-1 68 2 0,3 34 2 0,-4 34 2 0,19 15-4 0,-17-14 1 0,34-19 0 0,0-32-1 0,52-52-1 0,-21-34-1 0,-12-18 0 0,-21-14 0 0,-31-3 0 0,-18 19 0 0,-18 16 0 0,-31 51 1 0,14 34 2 0,-16 50-1 0,51 2 2 0,16 14-3 0,36-31-3 0,33-18-2 0,16-51-25 0,-16-35-2 0,1-16 19 0,-19-34 10 0,-34 19 3 0,-16-3 9 0,-17 2 3 0,0 32 0 0,-33 19-5 0,0 16 1 0,-18 51 0 0,16 51-3 0,35-2-3 0,0-15-1 0,35-16-1 0,16-69 1 0,-2-34 0 0,-15-35-2 0,-16-15 2 0,-18 0-2 0,0-1-1 0,0 50 1 0,-18 53-1 0,18 66 4 0,0 2-3 0,34-3 0 0,34-32 1 0,0 0-2 0,0-51 2 0,-1-33-1 0,-34-19 0 0,2-16 0 0,-35-50-1 0,0 34 1 0,0 50-1 0,-17 34 2 0,34 34-4 0,18-1 3 0,49-33-2 0,-18-33 2 0,-31-1 0 0,-19 1 0 0,-16 33 2 0,0 84 0 0,0 18 2 0,0 16-4 0,35-33 0 0,-18-34-8 0,1-34-60 0,-18-1 1 0</inkml:trace>
  <inkml:trace contextRef="#ctx0" brushRef="#br0" timeOffset="40">27378 610 8 0,'0'0'19'0,"0"0"15"0,0-18-8 0,0 18-11 0,0 0 1 0,-17 18 0 0,1 49-4 0,16 35-4 0,16-18-5 0,35-15 0 0,17-36-1 0,33-33-2 0,-17-51-1 0,-16-33 1 0,-50 0-4 0,-18-1 7 0,0 34-6 0,-18 33 5 0,18 52-1 0,0 17-2 0,18 18 3 0,15 15-1 0,-14-16 0 0,-19-17 1 0,-52-17-3 0,1-17-19 0,-35-34-43 0,53-1-5 0</inkml:trace>
  <inkml:trace contextRef="#ctx0" brushRef="#br0" timeOffset="41">27446 541 51 0,'0'0'17'0,"18"-17"-28"0,-18 17-29 0</inkml:trace>
  <inkml:trace contextRef="#ctx0" brushRef="#br0" timeOffset="42">30750 847 11 0,'0'0'0'0,"0"-17"17"0,0-17 6 0,-18 1-4 0,1-2-5 0,-16 70 5 0,-18 49-7 0,-34 152-3 0,51 103-2 0,50-119-4 0,35-83 0 0,-16-53-12 0,0-17-18 0,-2-49-8 0,17-36-29 0</inkml:trace>
  <inkml:trace contextRef="#ctx0" brushRef="#br0" timeOffset="43">30988 1220 17 0,'0'-17'20'0,"0"-17"4"0,16-1-6 0,1 1-9 0,-1 86 2 0,-16 134-6 0,17-16-6 0,-17-36 0 0,0-48-8 0,0-52-17 0,0-34-11 0,-17-51 16 0,17-18 19 0,0 2 11 0,0-17 5 0,33 33-4 0,19 33-6 0,15-15-3 0,3-1 0 0,-54 17-1 0,17-17 4 0,-33-34 3 0,17 17 7 0,-17 0-5 0,-17 35-3 0,17 83 3 0,-16 86-4 0,32-34-6 0,1-19-1 0,-1-49-9 0,3-17-26 0,-19-16-10 0</inkml:trace>
  <inkml:trace contextRef="#ctx0" brushRef="#br0" timeOffset="44">31613 1152 15 0,'0'0'10'0,"0"-18"12"0,0 2-8 0,0 16-2 0,-17 85-2 0,0 67-6 0,51-16-5 0,-16-52 1 0,-2-17 0 0,17-49 1 0,-15-36 1 0,-1-33-1 0,18-16-2 0,-2 16-1 0,-17 18 1 0,19 33-1 0,0 51 1 0,31 33 0 0,2-17 0 0,-1-32 3 0,3-52 1 0,-37-68 0 0,-17-33 0 0,-16 32-6 0,-16-14 4 0,-17-2-5 0,-2 16-16 0,-16 35-17 0,34 51 8 0</inkml:trace>
  <inkml:trace contextRef="#ctx0" brushRef="#br0" timeOffset="45">32241 932 4 0,'0'0'10'0,"16"-18"4"0,19 36 4 0,14 33-3 0,3 33-4 0,15 153 5 0,-50 16-9 0,-34-82-1 0,-32-53 2 0,-37-34-10 0,2-33-19 0,16-16-60 0</inkml:trace>
  <inkml:trace contextRef="#ctx0" brushRef="#br0" timeOffset="46">9658 7722 1 0,'-19'0'4'0,"3"-18"3"0,-19 1 6 0,19 1 3 0,-17 16-3 0,15 0-1 0,-16 0-2 0,16 0-1 0,3 16 2 0,15-16-2 0,0 0-4 0,15 0 4 0,55 0-3 0,14 17 0 0,35-17-3 0,16 0 0 0,51 0-1 0,-16-17 0 0,-2 17-1 0,-30 0 1 0,-21 0-2 0,-15 17 0 0,-34-17 2 0,0-17-2 0,-35 17 1 0,2-16 1 0,-35 16 1 0,-35 0-1 0,-15 0-1 0,-69 0-1 0,-16 16 0 0,-17-16 0 0,-18 0 1 0,17 0-1 0,18 17 0 0,-1-17 0 0,69 0 0 0,32 18 0 0,70-18-3 0,66 0-21 0,-16 0-67 0</inkml:trace>
  <inkml:trace contextRef="#ctx0" brushRef="#br0" timeOffset="47">11995 7704 6 0,'0'0'7'0,"0"-17"25"0,0 1-5 0,0 16-9 0,0-18-4 0,34 18-5 0,33-17-4 0,0 17-2 0,3 0 0 0,-37 0-2 0,-17 0 2 0,-16 0 0 0,-49-16-2 0,-37 16 0 0,2 0 1 0,16 16 0 0,35-16 0 0,33 17-2 0,33-17 2 0,68 0-2 0,1 0-1 0,0 0-102 0</inkml:trace>
  <inkml:trace contextRef="#ctx0" brushRef="#br0" timeOffset="48">9572 7704 12 0,'0'0'16'0,"-17"-17"12"0,17 17-13 0,0 0-4 0,-16 0 0 0,168-16 27 0,-51 16-33 0,-16 0-3 0,101 0-1 0,35 0 1 0,34 16 0 0,-19-16-2 0,-67 0 0 0,-67 0 1 0,-51 17-1 0,-18-17 0 0,-33 18 4 0,-16-36 4 0,-52 1-7 0,-34 17 0 0,-50 0 1 0,-50 0-1 0,-20 0-1 0,2 0-1 0,34 0 1 0,16 0 1 0,52 17-1 0,50 1 0 0,50-18-1 0,53 0 1 0,67 0 0 0,67 0 2 0,34-18-4 0,35 18 4 0,50-17-2 0,-1 1 0 0,-67 16 0 0,-101 0 1 0,-51 0-1 0,-51 0 1 0,1 0 0 0,-36 0 1 0,-15 0-1 0,-37 0-1 0,-31-18 0 0,-34 18 1 0,-34 0-1 0,-18 18 0 0,1 15 0 0,34-15 0 0,67-18 0 0,51 0-1 0,34 16 1 0,85-16 1 0,101-16-1 0,68-2 1 0,17 1-2 0,-34 17 1 0,-67 0 0 0,-53 0 1 0,-47 0 0 0,-54 0-1 0,-16 0 2 0,0 0 0 0,-68 0-2 0,-33 0 0 0,-17 0 1 0,-18 0-1 0,34 0 1 0,17 0-1 0,34 17 0 0,18-17-1 0,16 18-29 0,50-18-68 0</inkml:trace>
  <inkml:trace contextRef="#ctx0" brushRef="#br0" timeOffset="49">10453 8669 5 0,'0'0'9'0,"-17"0"6"0,17-17 4 0,-16 1 1 0,-3 16-5 0,3 0-6 0,-1 0-1 0,-1 16 0 0,3 1-1 0,15 1-3 0,0-18 1 0,15 0-1 0,3 16 2 0,34-16 1 0,32 17-2 0,35-17-1 0,68-17 1 0,32 17-1 0,-17-16-1 0,3 16 1 0,-20-18-1 0,-31 18-1 0,-70 0 1 0,-16 0 0 0,-51-17 0 0,-17 17 1 0,0 0-1 0,-52 0-1 0,-32-16-2 0,-17 16 0 0,-52 0 1 0,-33 16-2 0,-17 1-1 0,-18 1 3 0,17-2-2 0,54 1 3 0,31 1-3 0,68-2 2 0,16-16-2 0,51 0 1 0,54 0-1 0,82-16 2 0,51 16 0 0,52-18-3 0,16 1 3 0,-69 17-1 0,-32 0 1 0,-51 0-2 0,-52 0 1 0,-50-16 0 0,-17 16 2 0,-35-18-2 0,-66 18 0 0,-34-17 0 0,-34 17 1 0,-1 0-2 0,35 17 1 0,34-17-1 0,31 0 2 0,37 18-2 0,33-18-4 0,51 0-26 0,85 0-96 0</inkml:trace>
  <inkml:trace contextRef="#ctx0" brushRef="#br0" timeOffset="50">6167 9940 43 0,'0'-17'6'0,"16"-16"8"0,2-1 5 0,-18-1-3 0,0 2-5 0,-18 15-5 0,-31 18-2 0,-3 0 0 0,1 35 3 0,17 32 1 0,17 35 1 0,17 17-2 0,35 50-1 0,-2-33-2 0,1-1-2 0,-34-67-1 0,-34-18 0 0,17-17-5 0,-34-16-13 0,1-50-9 0,-1-34-7 0,17-1-14 0,0-17 33 0,16 1 35 0,18 33 7 0,18 34-7 0,67-1-8 0,16 18-10 0,52 0-4 0,32-34-23 0,-82 34-41 0</inkml:trace>
  <inkml:trace contextRef="#ctx0" brushRef="#br0" timeOffset="51">7082 9805 60 0,'0'-86'31'0,"-18"52"-10"0,-31 17-6 0,-3 34-6 0,-15 52 2 0,-1 67 2 0,0 67-2 0,33 84-4 0,2-50 0 0,33-33-3 0,0-35-2 0,17-50-2 0,34-52 1 0,50-16-11 0,35-18-53 0,-102-33-13 0</inkml:trace>
  <inkml:trace contextRef="#ctx0" brushRef="#br0" timeOffset="52">7742 10176 57 0,'0'0'0'0,"-33"-67"32"0,33 34-9 0,33 15-9 0,18 53-4 0,0 32-3 0,1 69 0 0,-19-1-3 0,1-16-1 0,-17-52 0 0,-17-49 1 0,0-2 0 0,0-32-1 0,-17-53-2 0,-17 2-1 0,1-1 0 0,-2 17 1 0,-16 51-2 0,0 51 1 0,17 17 0 0,18 17 0 0,16-18 0 0,0-34 0 0,0 18-4 0,0-34-19 0,33-17-90 0</inkml:trace>
  <inkml:trace contextRef="#ctx0" brushRef="#br0" timeOffset="53">8286 10329 78 0,'0'0'0'0,"0"-67"22"0,15 32 0 0,19 19-10 0,34-2-7 0,0 52-3 0,-52 35 0 0,3 33-1 0,-19-36 0 0,-35 3 1 0,-16-36 0 0,51-33 0 0,-17 0-2 0,52-16 1 0,-2-52-1 0,18 1 1 0,0-19-1 0,-18-16-1 0,-16 51 2 0,-17 18-1 0,-17 33 0 0,-1 50 1 0,-13 19 0 0,13 33 1 0,18-18 0 0,49-17-2 0,3-16-3 0,15-51-23 0,-15 18-64 0</inkml:trace>
  <inkml:trace contextRef="#ctx0" brushRef="#br0" timeOffset="54">9182 10431 78 0,'0'0'0'0,"0"-33"38"0,34-1-18 0,34 17-6 0,34-1-6 0,-1 2-5 0,-16-1-4 0,-34 17-4 0,-51 0-16 0,-17-34-91 0</inkml:trace>
  <inkml:trace contextRef="#ctx0" brushRef="#br0" timeOffset="55">9420 10143 35 0,'-17'0'37'0,"17"0"-9"0,0 17-2 0,0 85-4 0,0 16-15 0,17-16-5 0,-17-34-3 0,34 17-34 0,-34-69-41 0</inkml:trace>
  <inkml:trace contextRef="#ctx0" brushRef="#br0" timeOffset="56">10182 10109 26 0,'0'-16'8'0,"0"-19"21"0,0 19-1 0,18 16-9 0,-18 0-7 0,16 51 3 0,-16 32-4 0,0 19-3 0,17 18-1 0,-17-36-1 0,0-33-2 0,0-18 0 0,0-33-1 0,0 0 0 0,0 0-2 0,0-16-1 0,0-1-2 0,0-1-1 0,-17 2-9 0,1-1-36 0,16 17-17 0</inkml:trace>
  <inkml:trace contextRef="#ctx0" brushRef="#br0" timeOffset="57">10182 10127 23 0,'0'-18'21'0,"-17"18"11"0,-18 0-7 0,19 51-6 0,16 33-4 0,0 36-5 0,34-2-3 0,18-34-2 0,15-33 1 0,16-17 1 0,3-50-2 0,17-35-2 0,-52-18 1 0,-18-31-3 0,-17-19-1 0,-16 16-1 0,0 19-6 0,-33 51-15 0,-1 15-28 0,34 36-3 0</inkml:trace>
  <inkml:trace contextRef="#ctx0" brushRef="#br0" timeOffset="58">10420 10076 59 0,'-35'-18'24'0,"18"53"4"0,-1 48-2 0,18 70-12 0,18 33-7 0,15-33-3 0,-14-17-2 0,-3-52-1 0,-16-33-1 0,0-18-3 0,0-33-21 0,35-33-91 0</inkml:trace>
  <inkml:trace contextRef="#ctx0" brushRef="#br0" timeOffset="59">10978 10211 72 0,'-16'-35'16'0,"16"2"8"0,0 17-6 0,16 16-11 0,1 49 0 0,-17 19 0 0,16 17-3 0,19 1-2 0,0-53 1 0,14-17-1 0,3-16-1 0,-19-49 1 0,1-19-1 0,-17-17 0 0,-1 16 0 0,-16 36-1 0,0 16 0 0,0 50 1 0,0 35 2 0,19 35 1 0,-3 14 1 0,1 20-3 0,-17-19 1 0,-17-16-1 0,1-35 1 0,-19-49 0 0,18-1 2 0,-17-52-2 0,34-16-1 0,-15-34-2 0,46 1-1 0,4-18-10 0,16 51-14 0,17 18-16 0,-17 15-71 0</inkml:trace>
  <inkml:trace contextRef="#ctx0" brushRef="#br0" timeOffset="60">11962 10515 78 0,'0'0'12'0,"0"18"19"0,0 15-6 0,-18 52-8 0,1-1-9 0,17 18-5 0,-17-51-2 0,17-16-1 0,0-2-9 0,17-33-27 0,0-33-54 0</inkml:trace>
  <inkml:trace contextRef="#ctx0" brushRef="#br0" timeOffset="61">12453 10127 97 0,'0'0'0'0,"-19"-69"31"0,71 18-16 0,15 35-7 0,3 32-5 0,-21 53-1 0,-32 15-1 0,-17 0 0 0,-33 1 2 0,0 17 2 0,-2-34 1 0,19-17-1 0,16 0-1 0,16-35 0 0,19 2-1 0,14-18-2 0,19 0-2 0,-17-34-9 0,1-1-28 0,-36-16-88 0</inkml:trace>
  <inkml:trace contextRef="#ctx0" brushRef="#br0" timeOffset="62">12486 10347 73 0,'-17'0'9'0,"-34"-18"15"0,67 2-3 0,52 16-12 0,69-17-8 0,-3 17-8 0,-15 0-103 0</inkml:trace>
  <inkml:trace contextRef="#ctx0" brushRef="#br0" timeOffset="63">13248 9821 87 0,'0'0'0'0,"16"-33"31"0,-16 15-7 0,35 18-9 0,33 51 2 0,-17 51-3 0,-17 51-4 0,-17 49-6 0,-34-32-3 0,-68-34 0 0,-34-36-9 0,-67 2-67 0,135-67-4 0</inkml:trace>
  <inkml:trace contextRef="#ctx0" brushRef="#br0" timeOffset="64">7997 10990 39 0,'0'0'0'0,"-52"17"35"0,52-17-8 0,0 0-9 0,0 0-6 0,68 0 1 0,51-17-1 0,101-1-1 0,86 2-4 0,49-1-3 0,0 1-1 0,2 16-1 0,-69 0-1 0,-85 0-1 0,-69 0 1 0,-31 0-1 0,-36-17 1 0,-15-1 0 0,-52 2-1 0,-52-1-1 0,-83 34 0 0,-68 17-1 0,-50-17 0 0,-53 16 2 0,-49-17-1 0,-19 19 2 0,19-19 0 0,102-16-1 0,64 0-1 0,89 0 2 0,100 0 0 0,67 0 0 0,120 0 0 0,84 0 1 0,84-16-1 0,52-1-2 0,34 17 2 0,-1-34-1 0,1 1 1 0,-120 16-1 0,-134-1 0 0,-119 18 1 0,-136 0-3 0,-68 0 1 0,-67-16 1 0,-52 16-2 0,-65 0 1 0,-3 0 0 0,-15 0 1 0,-1 16-1 0,68 2 1 0,49-1 1 0,103-17 0 0,88 16-1 0,165-16 2 0,120 0-1 0,120-16-1 0,65-1 1 0,19 17-1 0,-35 0 0 0,-135 0 0 0,-134 17-1 0,-87-17 2 0,-67 0 0 0,-67 0 0 0,-70 0-1 0,-15-17 0 0,-17 17-10 0,33 17-115 0</inkml:trace>
  <inkml:trace contextRef="#ctx0" brushRef="#br0" timeOffset="65">14892 10296 41 0,'0'0'0'0,"-34"-18"43"0,34 2-13 0,0 16-10 0,51-18-7 0,33 36-4 0,52-18-5 0,-17 0-2 0,-19 0-3 0,-30 0-7 0,-54-18-39 0,-16 18-35 0</inkml:trace>
  <inkml:trace contextRef="#ctx0" brushRef="#br0" timeOffset="66">15010 10431 59 0,'0'0'0'0,"-33"17"30"0,33-1-6 0,33-16-5 0,52-16-10 0,34 16-7 0,34-17-9 0,-18 17-78 0</inkml:trace>
  <inkml:trace contextRef="#ctx0" brushRef="#br0" timeOffset="67">16755 10025 48 0,'0'-18'9'0,"0"-33"20"0,17 2-8 0,34 14-7 0,0 35-4 0,0 35-2 0,-18 32 1 0,19 52-1 0,-19 15-2 0,18 19-5 0,-17-51-1 0,-34-51 1 0,0-34-6 0,0-34-18 0,-34-17-22 0,1-34-16 0,0-34 34 0,-2 35 53 0,0 16 22 0,19 33-20 0,-1 18-11 0,-17 51-3 0,0 18-6 0,0 16-5 0,1-1-3 0,-2-33-5 0,18 0-83 0,17-51 45 0</inkml:trace>
  <inkml:trace contextRef="#ctx0" brushRef="#br0" timeOffset="68">18213 9956 44 0,'0'0'0'0,"-18"-33"25"0,3 0-7 0,-3 15-6 0,-16 18-4 0,16 0 0 0,-15 18 2 0,17 15-3 0,16 18 4 0,0 33-1 0,0 34-1 0,33 19-4 0,-17-2-3 0,-16-68-1 0,0-32-2 0,-33-19-4 0,-18-32-28 0,-17-52-73 0</inkml:trace>
  <inkml:trace contextRef="#ctx0" brushRef="#br0" timeOffset="69">17738 10278 65 0,'0'-16'20'0,"34"16"4"0,51 0-9 0,49-18-11 0,20 18-4 0,33-17-58 0,-138 17 7 0</inkml:trace>
  <inkml:trace contextRef="#ctx0" brushRef="#br0" timeOffset="70">19229 9736 64 0,'-16'-17'7'0,"-36"1"17"0,52 16-10 0,-51 33-1 0,35 52 2 0,-17 50-1 0,15 52-4 0,18 17-7 0,18-52 0 0,48-67-3 0,-15-34-1 0,0-35-17 0,34 1-91 0</inkml:trace>
  <inkml:trace contextRef="#ctx0" brushRef="#br0" timeOffset="71">19585 10160 81 0,'18'-51'25'0,"48"18"-2"0,2 33-9 0,-17 51-6 0,-34 33-4 0,-17 18-2 0,-17-17 0 0,-18-52 0 0,19-16 0 0,16-17 1 0,34-50-2 0,18-19-1 0,-3-16-1 0,2-16 1 0,-32 16 0 0,-4 52 0 0,-15 15-1 0,-34 53 2 0,18 32 2 0,-1 17-1 0,17 36-2 0,33-18-1 0,19-18-10 0,-3-68-36 0,-31-16-36 0</inkml:trace>
  <inkml:trace contextRef="#ctx0" brushRef="#br0" timeOffset="72">20381 10347 77 0,'0'0'0'0,"0"17"34"0,0 17-6 0,0 32-14 0,-16-15-9 0,16 18-4 0,-18-18-5 0,18-18-38 0,0-17-45 0</inkml:trace>
  <inkml:trace contextRef="#ctx0" brushRef="#br0" timeOffset="73">20838 9907 105 0,'0'-35'16'0,"67"-16"7"0,19 18-13 0,-18 66-7 0,-33 36-1 0,-35 15-2 0,-18 18-1 0,-34-18 1 0,-15 0 1 0,33-15 3 0,34-18 0 0,17 0 1 0,51-35-1 0,18-16-4 0,-4-16-4 0,-30-35-23 0,-34 0-80 0</inkml:trace>
  <inkml:trace contextRef="#ctx0" brushRef="#br0" timeOffset="74">20872 10176 58 0,'0'-16'32'0,"17"-1"-19"0,69 17-8 0,15 0-8 0,-1 0-88 0</inkml:trace>
  <inkml:trace contextRef="#ctx0" brushRef="#br0" timeOffset="75">21482 9821 85 0,'0'0'0'0,"51"-33"31"0,-18 33-8 0,2 68-4 0,-18 32-5 0,-17 53-8 0,-17 0-3 0,-18-17-3 0,-32-52-1 0,-1-51-15 0,35 2-83 0</inkml:trace>
  <inkml:trace contextRef="#ctx0" brushRef="#br0" timeOffset="76">22277 10143 48 0,'-15'-34'34'0,"15"34"-7"0,15-16-9 0,36-1-1 0,19-1-4 0,31 2-2 0,18-1-9 0,-35-1-1 0,-49 18-5 0,-35 0-22 0,-18 0-91 0</inkml:trace>
  <inkml:trace contextRef="#ctx0" brushRef="#br0" timeOffset="77">22431 9856 69 0,'0'-17'19'0,"-17"17"2"0,34 0-8 0,-17 33-1 0,16 51 0 0,-16 18-1 0,0 0-6 0,0-18-3 0,0-50-1 0,19-16-5 0,14-1-51 0,-15-17-14 0</inkml:trace>
  <inkml:trace contextRef="#ctx0" brushRef="#br0" timeOffset="78">23464 9788 72 0,'0'0'0'0,"-33"-18"21"0,49 18-7 0,-16 35 2 0,-16 32 0 0,-1 17-3 0,34 2-6 0,33-1-1 0,17-36-1 0,19-49 1 0,15-16-3 0,-33-51 3 0,-17-19-4 0,-34 2 1 0,-17-18-4 0,-17 17-18 0,-18 68-49 0,19 17 2 0</inkml:trace>
  <inkml:trace contextRef="#ctx0" brushRef="#br0" timeOffset="79">23685 9736 89 0,'0'0'6'0,"-16"18"19"0,16 67 1 0,-18 67-11 0,18 33-7 0,0-14-3 0,0-54-3 0,18-66-1 0,-18-16-1 0,16-35-7 0,17 0-51 0,-16 0-9 0</inkml:trace>
  <inkml:trace contextRef="#ctx0" brushRef="#br0" timeOffset="80">25041 9652 84 0,'-18'-17'2'0,"1"1"3"0,0-2-1 0,-1 18 2 0,2 0 6 0,-17 0-1 0,15 18-3 0,-16-18-3 0,18 0-2 0,-1 16 0 0,-1 1 0 0,-15-1 1 0,33 19 1 0,-16 32 3 0,16 19 1 0,0 49-2 0,0 1-3 0,16-1-2 0,-16-50-2 0,0-52 0 0,-34-15-13 0,-18-36-35 0,-15-33-58 0</inkml:trace>
  <inkml:trace contextRef="#ctx0" brushRef="#br0" timeOffset="81">24447 10076 65 0,'17'-34'26'0,"51"17"-10"0,51-1-6 0,16 18-8 0,1-16-22 0,-87 16-61 0</inkml:trace>
  <inkml:trace contextRef="#ctx0" brushRef="#br0" timeOffset="82">25632 9499 37 0,'0'0'16'0,"19"-33"9"0,14 15 0 0,-33 2-8 0,-17 16-7 0,-34 34 1 0,0 34 2 0,-17 50 0 0,18 51-6 0,34 1-3 0,-2-18-2 0,52-51-1 0,16-16-2 0,-15-50-5 0,-2-19-31 0,1-16-73 0</inkml:trace>
  <inkml:trace contextRef="#ctx0" brushRef="#br0" timeOffset="83">26006 9703 64 0,'0'0'17'0,"17"-18"4"0,1 1-6 0,-3 17-5 0,-15 68 0 0,0 1 0 0,0-2-4 0,0 1-1 0,34-34-1 0,34-34-3 0,0-18 0 0,0-31-1 0,-17-37 2 0,-18 1-2 0,-33 17 0 0,0 52 0 0,0 16-1 0,-17 51 2 0,17 85 3 0,0-19-1 0,0-31-1 0,0 48 0 0,-49 19-1 0,14-84 0 0,0-52 0 0,2-17 3 0,-1-35-2 0,17-16 1 0,34-34-2 0,34 1-1 0,0 0-2 0,33-1-14 0,1 50-18 0,-34 35-16 0,-16 18-27 0</inkml:trace>
  <inkml:trace contextRef="#ctx0" brushRef="#br0" timeOffset="84">26632 10025 14 0,'34'17'46'0,"-16"17"-10"0,-18 33-11 0,-18 1-12 0,-16 34-7 0,1-17-5 0,-1-19-2 0,17-31-30 0,17-19-52 0</inkml:trace>
  <inkml:trace contextRef="#ctx0" brushRef="#br0" timeOffset="85">27209 9685 93 0,'0'-17'4'0,"85"-16"11"0,-1 17 2 0,-16 16-8 0,-34 16-6 0,-34 52-2 0,-51 17 1 0,0 17 1 0,0-1 1 0,34-16-1 0,1-1 1 0,16-51 0 0,33 1 1 0,34-34-2 0,19 0-2 0,-1-16-3 0,-18-19-3 0,-15-32-31 0,-36 16-67 0</inkml:trace>
  <inkml:trace contextRef="#ctx0" brushRef="#br0" timeOffset="86">27242 9907 69 0,'0'0'5'0,"33"-17"16"0,37 17-1 0,14 0-11 0,17 17-9 0,1-1-16 0,-69-16-75 0</inkml:trace>
  <inkml:trace contextRef="#ctx0" brushRef="#br0" timeOffset="87">27955 9432 47 0,'0'0'0'0,"33"-33"36"0,-17 16-6 0,19-1-13 0,-35 69-7 0,17 17 3 0,-17 50 2 0,18 17-4 0,-2 19-4 0,-16-2-2 0,0-34-1 0,-51-34-3 0,-33-50-1 0,-19-16-4 0,-16-18-80 0,86 0 9 0</inkml:trace>
  <inkml:trace contextRef="#ctx0" brushRef="#br0" timeOffset="88">8167 10972 12 0,'-18'0'7'0,"-34"-16"31"0,3-1-10 0,14 1-10 0,19-1-4 0,16 17-7 0,0 17 1 0,16-1 1 0,68 1 0 0,87-17-1 0,100 0-3 0,119-33 0 0,49-2-3 0,36 2-1 0,-51 15 2 0,-85 18-2 0,-119 0-1 0,-102 0-1 0,-67 18 3 0,-51-52 0 0,-85-1-1 0,-85 19 0 0,-50 16-1 0,-84 0 0 0,-53 16 0 0,-33 2 0 0,18 15 0 0,34-15 0 0,66 15 1 0,53-15-2 0,100-1 1 0,67-1 1 0,87-16-1 0,84 0 0 0,136 0 1 0,116 0-1 0,87-16 0 0,84-1 0 0,-51-17 1 0,-119 34-1 0,-202-17 1 0,-118 17-2 0,-120 0 1 0,-119 0-1 0,-119 0 2 0,-82 0-2 0,-70 33 1 0,18-15-1 0,84 15 2 0,84-16-1 0,137-1 0 0,100-16 0 0,121 0 0 0,169-33 1 0,135 17-1 0,31 16 0 0,-13 0 0 0,-52 0 0 0,-136 0 0 0,-153 0 0 0,-134-17-1 0,-153-17 0 0,-136 17 0 0,-101 17 2 0,-52 33-1 0,36-15 1 0,116 15-1 0,120 0 0 0,135-15 0 0,137-36 1 0,185-15 0 0,151 0-1 0,71 15-1 0,-36 18 0 0,-50 0 1 0,-69 0-1 0,-83 0 1 0,-85-16 0 0,-101-19 1 0,-70 19-3 0,-134-1 1 0,-102 17 1 0,-67 33 0 0,-19-15 0 0,-14 15 0 0,65 2 1 0,153-19-1 0,154-16 1 0,184 0 0 0,222-33 1 0,136 15-3 0,51 2 2 0,-37 16-1 0,-133 16-1 0,-136-16 1 0,-135 0-1 0,-136-16 1 0,-119-1-1 0,-118-1 1 0,-120 2 0 0,-48 32-1 0,-71 2 1 0,37 33-1 0,151-1-13 0,169-16-70 0,119-34 27 0</inkml:trace>
  <inkml:trace contextRef="#ctx0" brushRef="#br0" timeOffset="89">10504 8703 6 0,'0'0'7'0,"0"-16"28"0,-17 16-13 0,17-18-3 0,0 18-1 0,-16 0-6 0,65 18-1 0,138-18-4 0,0 0-5 0,33 0 0 0,51 0 0 0,0-35 1 0,-119 35-2 0,-84 0 0 0,-52 0 0 0,-16 0 3 0,-33-16-2 0,-18-17 0 0,-66 15-1 0,-72 36-2 0,-47-2 1 0,16 1 0 0,33-1 1 0,103 1-1 0,0 17 0 0,66 1-1 0,103-35 1 0,67 0 0 0,68-18 1 0,51-33 0 0,19 18-1 0,-71 0 1 0,-83 33-1 0,-86-18 0 0,-32 18 0 0,-69 18 0 0,-68-18 1 0,-50 0-1 0,-69 16 0 0,-17 1 0 0,70-17-1 0,66 0 1 0,103 16-1 0,100-16 1 0,101 0 0 0,71 0 1 0,15-33-1 0,-34 17 0 0,-102-2 0 0,-102 18 0 0,-49-16 1 0,-85 16-1 0,-35 16 0 0,-34-16 0 0,-16 18 0 0,68 15 0 0,50-17 0 0,68 1-1 0,119 1-1 0,33-18-100 0</inkml:trace>
  <inkml:trace contextRef="#ctx0" brushRef="#br0" timeOffset="90">18601 12430 29 0,'0'-51'6'0,"-33"-187"3"0,-1 19-5 0,17 32 0 0,0 52 10 0,17 101 4 0,-16 68-10 0,16 101 6 0,33 118 2 0,18 155-9 0,33 65-5 0,35 86-1 0,-34 33 0 0,-34 2 2 0,-34-19 2 0,1-67 1 0,-2-51 2 0,-16-84 3 0,0-169-2 0,0-53-6 0,0-14-3 0,33-53-14 0,-15-68-126 0</inkml:trace>
  <inkml:trace contextRef="#ctx0" brushRef="#br0" timeOffset="91">21143 12496 10 0,'0'-16'22'0,"0"-17"11"0,0-2-9 0,-16 2-11 0,-2-1-3 0,-15 34-2 0,-19 0-2 0,3 16-1 0,-3 19 1 0,18 16 0 0,17 16 2 0,17 52 0 0,17 32 0 0,17 3-4 0,-17-2-1 0,0-51-2 0,-17-33 1 0,-17-35-2 0,0-15-6 0,-34-18-20 0,0-69-60 0,34 52 41 0</inkml:trace>
  <inkml:trace contextRef="#ctx0" brushRef="#br0" timeOffset="92">20550 12887 56 0,'0'0'9'0,"0"-18"18"0,17 18-10 0,68 0-11 0,51 0-5 0,33 0-4 0,34-16-78 0</inkml:trace>
  <inkml:trace contextRef="#ctx0" brushRef="#br0" timeOffset="93">21804 12463 9 0,'0'0'0'0,"17"-102"39"0,0 69-5 0,-17 15-14 0,-34 18-6 0,0 51-2 0,-17 35 1 0,1-2-3 0,-1 118 2 0,34-31-6 0,52-2-3 0,14-51-2 0,19-34 0 0,0-33-3 0,0-33-10 0,-17-18-25 0,-16-34-74 0</inkml:trace>
  <inkml:trace contextRef="#ctx0" brushRef="#br0" timeOffset="94">22109 12836 36 0,'0'0'0'0,"-17"-52"44"0,17 1-16 0,17 1-11 0,17 34-9 0,17 16-3 0,17 33-2 0,-18 34 1 0,-34 19-1 0,3-1-3 0,-19-19 1 0,-52-15 1 0,19-33-1 0,-1-18 0 0,17 0 0 0,34-34-1 0,32-1 0 0,21-14 0 0,-19-37 1 0,-18 19-1 0,-17-2 0 0,3 52 0 0,-19-32 1 0,0 15-1 0,0 34 1 0,0 0-1 0,-19 16 0 0,3 51 1 0,-1 1 1 0,17 35 2 0,0-19-1 0,33-16-2 0,19-17 0 0,15-35-2 0,18-16-11 0,1 0-38 0,-70-16-38 0</inkml:trace>
  <inkml:trace contextRef="#ctx0" brushRef="#br0" timeOffset="95">22719 12480 11 0,'0'-33'18'0,"18"-2"14"0,-2 19-11 0,-16 16-4 0,0 0-2 0,0 34 0 0,-34 32-6 0,17 20 1 0,-18 15-2 0,-14 34-3 0,14-15-2 0,-15-19 0 0,-1-16 0 0,-17-52-1 0,17-15-1 0,16-52 1 0,-16-17-1 0,20-17-1 0,-4-16 1 0,18-1-1 0,-1-1 0 0,18 19 1 0,18 16-1 0,34 18-1 0,-3 15 2 0,3 36-2 0,-1 33 1 0,-2 49 1 0,21 2 2 0,-4 0-2 0,18-18-1 0,-14-33-1 0,-3-33 2 0,18-1-7 0,-18-17-21 0,18 0-108 0</inkml:trace>
  <inkml:trace contextRef="#ctx0" brushRef="#br0" timeOffset="96">23261 12633 70 0,'0'0'0'0,"18"-35"25"0,15 2-6 0,18 15-6 0,0 53-7 0,-1 32-2 0,-50 51 1 0,0-16-3 0,-33-33 0 0,0-36 1 0,-2-16 0 0,18-17-1 0,34-17-1 0,34-50-1 0,16-19 0 0,-16-16 0 0,0 2 0 0,-35 31 0 0,3 53 0 0,-38 16 0 0,-14 34 0 0,15 50 2 0,2 18 0 0,16 0-1 0,51-17-1 0,35-35-8 0,15-16-26 0,-17-34-74 0</inkml:trace>
  <inkml:trace contextRef="#ctx0" brushRef="#br0" timeOffset="97">24108 12751 62 0,'17'-18'23'0,"51"-15"7"0,34 16-13 0,34 1-9 0,-1 16-6 0,-50 0-4 0,-69 0-7 0,-16 0-42 0,0 0-3 0</inkml:trace>
  <inkml:trace contextRef="#ctx0" brushRef="#br0" timeOffset="98">24431 12547 33 0,'0'0'0'0,"-35"0"45"0,19-16-15 0,16 67-14 0,0 34-5 0,16 32-7 0,1-14-3 0,1-2-2 0,15-16-10 0,18-34-94 0</inkml:trace>
  <inkml:trace contextRef="#ctx0" brushRef="#br0" timeOffset="99">25090 12447 74 0,'0'0'0'0,"18"-68"37"0,-18 85-16 0,0 17-10 0,17 67 1 0,0 68-3 0,-17-33-5 0,0-17-3 0,-17-52 0 0,17-16-2 0,-17-34-10 0,-1-34-14 0,2-34-20 0,-1-33-37 0</inkml:trace>
  <inkml:trace contextRef="#ctx0" brushRef="#br0" timeOffset="100">25041 12531 30 0,'0'-51'31'0,"33"-33"8"0,35 33-15 0,16 34-12 0,-16 34-8 0,-34 34-2 0,-34 33 0 0,-51 1-1 0,0-52-1 0,1-15 1 0,-1-1 0 0,16-17-2 0,53-17 1 0,34-1 0 0,30 2-1 0,4-1 1 0,-1 17 0 0,-51 51 0 0,-1 16 0 0,-49 1 1 0,-35-35 2 0,-34-15 0 0,-1-18-2 0,20 0-1 0,50 0-13 0,65-18-101 0</inkml:trace>
  <inkml:trace contextRef="#ctx0" brushRef="#br0" timeOffset="101">25785 12412 59 0,'0'-16'10'0,"18"-35"27"0,-18 34-18 0,0 34-12 0,0 50 2 0,0 35-3 0,33-18-3 0,18 1-1 0,17-52 0 0,18-33 0 0,-4-67-2 0,-30-17 1 0,-18-18-1 0,-17-16 0 0,-17 67 1 0,0 33-1 0,-17 87 0 0,-17 33 3 0,34 49 2 0,0 53-2 0,0-51-1 0,0-53 2 0,-17-49 0 0,0-33 2 0,-17-36 0 0,-17-33-4 0,18-33-1 0,16-18 0 0,34-34-3 0,16 19-15 0,34 32-21 0,3 50-55 0</inkml:trace>
  <inkml:trace contextRef="#ctx0" brushRef="#br0" timeOffset="102">26462 12057 45 0,'0'-34'22'0,"0"-17"18"0,35 34-16 0,16 68-12 0,0 68-1 0,16 66-1 0,-33 36-2 0,-34-19-2 0,-51-15-2 0,1-52-2 0,-17-49 0 0,15-36-3 0,34-33-14 0,18-17-34 0,35-33-51 0</inkml:trace>
  <inkml:trace contextRef="#ctx0" brushRef="#br0" timeOffset="103">27497 12582 72 0,'0'0'0'0,"-17"-17"30"0,67-1-10 0,52 2-9 0,-1 16-6 0,-16 16-4 0,-51 2-6 0,-68 33-42 0,34-34-10 0</inkml:trace>
  <inkml:trace contextRef="#ctx0" brushRef="#br0" timeOffset="104">27581 12767 31 0,'-16'0'43'0,"16"17"-4"0,16-17-19 0,68-17-10 0,35 1-5 0,34-2-4 0,-51 1-14 0,-85 17-78 0</inkml:trace>
  <inkml:trace contextRef="#ctx0" brushRef="#br0" timeOffset="105">23363 14224 57 0,'0'0'0'0,"-17"-17"30"0,-1 17-6 0,2 68-6 0,-1 50-6 0,-17 35-4 0,1-18-4 0,-35-33 0 0,0-35-1 0,0-49-1 0,17-18 1 0,0-69-1 0,34-15-2 0,1-1 0 0,16 1-1 0,49 33 1 0,3 18 0 0,-1 33-1 0,0 17 1 0,0 67 1 0,15 18-1 0,4-2 1 0,14-15-2 0,17-34-6 0,18-33-34 0,-51-36-49 0</inkml:trace>
  <inkml:trace contextRef="#ctx0" brushRef="#br0" timeOffset="106">24480 14326 81 0,'0'0'0'0,"52"-119"22"0,-34 85-5 0,-18-17-7 0,0 35-5 0,-35-1-2 0,-33 34 2 0,-18 17 1 0,53 66 1 0,15 20-1 0,36 15-2 0,-1-16-3 0,-17-18 0 0,0-33-5 0,-17-34-13 0,-16-34-18 0,-1-34-54 0</inkml:trace>
  <inkml:trace contextRef="#ctx0" brushRef="#br0" timeOffset="107">24090 14546 43 0,'0'-51'37'0,"35"35"-11"0,33-1-15 0,49 17-8 0,88-18-6 0,-20 18-69 0</inkml:trace>
  <inkml:trace contextRef="#ctx0" brushRef="#br0" timeOffset="108">25057 14122 62 0,'0'-16'10'0,"-16"-19"20"0,-2 35-14 0,-16 51-2 0,0 51-1 0,-17 34-2 0,51-1-7 0,18-16-3 0,31-18-2 0,21-51-12 0,14-32-25 0,-49-36-56 0</inkml:trace>
  <inkml:trace contextRef="#ctx0" brushRef="#br0" timeOffset="109">25277 14360 57 0,'0'-34'26'0,"35"-17"7"0,32 16-19 0,-15 70-7 0,-19 32-3 0,-33 19-1 0,-33 14-2 0,-19-31 1 0,18-36-1 0,17-15 1 0,17-36-1 0,33-33 0 0,19-33-2 0,15 0 1 0,-33-18 0 0,-16 17 0 0,-2 34 1 0,-16 35 0 0,-16 16-1 0,-36 34 2 0,36 50 2 0,16 18 0 0,0-17-2 0,50-1-3 0,17-33-8 0,3-51-19 0,-21-34-17 0,-31-67 5 0,15-19 24 0,-16-31 22 0,18 31 33 0,14 53-1 0,37 17-13 0,-1 50-13 0,-52 84-4 0,-33 69-2 0,-50 16-5 0,-1-50-1 0,18-35-1 0,-2-17-17 0,18-16-86 0</inkml:trace>
  <inkml:trace contextRef="#ctx0" brushRef="#br0" timeOffset="110">26497 14360 60 0,'0'0'0'0,"-35"-51"37"0,53 17-13 0,85-1-14 0,65 19-6 0,3 16-5 0,-71 33-13 0,-66-33-90 0</inkml:trace>
  <inkml:trace contextRef="#ctx0" brushRef="#br0" timeOffset="111">26803 14020 46 0,'-18'-16'20'0,"-16"16"9"0,16 34-7 0,18 68-8 0,0 15-7 0,-16 19-5 0,32-34-3 0,36-18-7 0,-1-66-48 0,-35-1 3 0</inkml:trace>
  <inkml:trace contextRef="#ctx0" brushRef="#br0" timeOffset="112">27598 13885 76 0,'0'-33'29'0,"0"33"-9"0,0 84-3 0,16 35-5 0,2 33-5 0,-1-17-5 0,-17-49-1 0,0-19-3 0,-17-34-12 0,-1-33-14 0,2-49-15 0,-1-53-29 0</inkml:trace>
  <inkml:trace contextRef="#ctx0" brushRef="#br0" timeOffset="113">27598 13987 15 0,'0'0'0'0,"0"-153"54"0,34 86-26 0,51 32-5 0,-18 52-17 0,-33 52-3 0,-16-2-4 0,-18 2 1 0,-52-19 0 0,1-16 0 0,2-34 0 0,30 0-1 0,54 0 0 0,33 0 1 0,0-18 0 0,16 36 0 0,-33 50 0 0,-34-1 1 0,-50 0 1 0,-19-50 1 0,-33 1-1 0,0-36-1 0,52-15-3 0,50 16-31 0,-1 17-16 0</inkml:trace>
  <inkml:trace contextRef="#ctx0" brushRef="#br0" timeOffset="114">28616 13699 66 0,'49'-67'26'0,"-49"16"-1"0,-16 33-14 0,-17 18-3 0,-18 51 2 0,16 18 0 0,18 48-1 0,17 19-3 0,0-1-5 0,17-33 1 0,-17-18-4 0,-17-50-14 0,-17-16-18 0,-51-52-68 0</inkml:trace>
  <inkml:trace contextRef="#ctx0" brushRef="#br0" timeOffset="115">28242 13954 45 0,'0'-18'12'0,"33"-15"19"0,53-18-15 0,66 33-14 0,34 36-11 0,-84-18-76 0</inkml:trace>
  <inkml:trace contextRef="#ctx0" brushRef="#br0" timeOffset="116">29191 13547 40 0,'-17'-51'32'0,"-17"34"-2"0,-17 34-11 0,-1 68-3 0,-15 33-3 0,34 52-8 0,33-1-3 0,33-16-4 0,34-35-13 0,3-67-91 0</inkml:trace>
  <inkml:trace contextRef="#ctx0" brushRef="#br0" timeOffset="117">29427 13699 58 0,'0'-16'10'0,"-33"-35"25"0,17 51-16 0,-2 51-10 0,18 15-4 0,18 37-2 0,31-19-2 0,21-66-1 0,-4-18 1 0,2-51-1 0,-17-34 2 0,-34-17-2 0,-17 35 1 0,18 67-1 0,-36 34 1 0,1 83 4 0,17 19 0 0,-17-1 0 0,17-15-2 0,0-36 0 0,-34-68 1 0,-17-16 2 0,17-51-3 0,34-32-1 0,0-19-2 0,34-17-5 0,33 1-24 0,-15-1-36 0,-34 85 9 0</inkml:trace>
  <inkml:trace contextRef="#ctx0" brushRef="#br0" timeOffset="118">29970 13496 33 0,'51'-17'31'0,"68"17"10"0,-35 51-13 0,-49 51-9 0,-35 49-7 0,-51 20-9 0,-17-3-2 0,-68-15-5 0,-51-68-29 0,52-52-62 0</inkml:trace>
  <inkml:trace contextRef="#ctx0" brushRef="#br0" timeOffset="119">22973 11700 19 0,'0'0'19'0,"0"17"13"0,17 17-10 0,34-17-12 0,-17 1-2 0,34-18-2 0,-2-35-1 0,4-32-2 0,-37-35 0 0,1 0 0 0,-17-33-1 0,0 17 0 0,-17 67 1 0,-17 51-1 0,-18 33 1 0,2 70 1 0,33 49 2 0,0 1-2 0,68-35 0 0,0-67 0 0,33-35 0 0,-15-50-1 0,-2-50-4 0,-51 0 2 0,-16 15-1 0,-17 36 0 0,-17 33 0 0,-16 51-1 0,33 17 0 0,33-18 1 0,2 0-1 0,14-32-8 0,-14-2-39 0,-18-16-48 0</inkml:trace>
  <inkml:trace contextRef="#ctx0" brushRef="#br0" timeOffset="120">23718 11380 42 0,'0'-17'14'0,"-16"-34"5"0,-1 68-16 0,67 34-22 0,-33-35-21 0</inkml:trace>
  <inkml:trace contextRef="#ctx0" brushRef="#br0" timeOffset="121">24008 11464 62 0,'-18'-33'24'0,"18"-2"-1"0,33 19-11 0,34-1-7 0,-15 68-3 0,-34 33 0 0,-18 0 0 0,0-15 0 0,0-36 0 0,0-17 1 0,16-32 0 0,17-35-2 0,2 0 0 0,0-16-1 0,14-1 1 0,3 1-1 0,-36 50 0 0,1-1-1 0,1 53 1 0,-18 16 0 0,0 33 1 0,33 18 2 0,18-35 0 0,33-34 0 0,17-33-2 0,18-17 1 0,-34-50-1 0,-51 0 0 0,-17-19 1 0,-17 2-2 0,-17 51 0 0,-17 15 0 0,0 53 0 0,18 32 0 0,16 17-1 0,50-15 0 0,17-18-1 0,52-18-20 0,17-17-28 0,-34-65-7 0,-17-20 52 0,-34-33 28 0,-35 36 9 0,-32 32-3 0,-52 17-14 0,0 17-5 0,1 51-2 0,15 33-3 0,52 0-3 0,17 1 1 0,34-35-1 0,17-50-1 0,-17-33 1 0,-34-34 0 0,17-19-1 0,-17 19-1 0,-17-17 1 0,0 49-1 0,0 35-1 0,-17 69 1 0,34-3 0 0,16 20-1 0,35-19 2 0,-17-49 0 0,17-18 0 0,-17-18 0 0,-35-49-1 0,-16-1 2 0,17 1-2 0,-17-1-1 0,-17 34 1 0,17 17-2 0,17 34 2 0,51-1-1 0,34-32 1 0,-34 16 0 0,-33 0 0 0,-35 51 1 0,-35 33 0 0,18 1-2 0,-1 17-1 0,-15-18-63 0,33-51 1 0</inkml:trace>
  <inkml:trace contextRef="#ctx0" brushRef="#br0" timeOffset="122">28920 11092 54 0,'0'-18'5'0,"-35"-15"10"0,-14-1-7 0,-37-1 6 0,-15-14-6 0,-102 14-4 0,-87-16-2 0,-63 0 1 0,-38 0 0 0,1 35 0 0,-33-2-1 0,-53 1 2 0,-31 17-1 0,-1 0 2 0,-1 0-2 0,18 35 0 0,1-2-2 0,32 19 0 0,17 16 0 0,50 32 0 0,20 2 0 0,66 33 0 0,0 36-1 0,34-36-1 0,16 17 1 0,19 18-1 0,32-35 1 0,-16 18 1 0,50-2 0 0,35 3 1 0,50-2-1 0,34 33 1 0,35 36-1 0,49 32 0 0,18 2-1 0,17 16-1 0,18 17 1 0,14-17 1 0,36-51 1 0,51-34 0 0,82 34 0 0,2-85-1 0,35 18-1 0,-18-35-1 0,-1-32 2 0,36-19 0 0,15-16 0 0,19-34 1 0,15 17 0 0,35-17-1 0,-17 17-2 0,-2-1 1 0,21 1 0 0,-19-1 0 0,15-16 2 0,19 1 0 0,16-18-1 0,1-35-2 0,-17 2 0 0,-18-17-1 0,-32-36 3 0,14-14-3 0,19-37 3 0,-34 19-2 0,-17 0 1 0,-52 16 1 0,-17-33-1 0,-32-18 4 0,-34 0-3 0,-17 18-1 0,-36 0 0 0,-16-52-1 0,-49 19 1 0,-35-3 8 0,16-49-10 0,-49 1 2 0,-19 32 0 0,-51-15-2 0,2-20 0 0,-34 20-2 0,-104-121 4 0,-14 103 0 0,-69 0-1 0,-17 18 0 0,-19 16 0 0,-48-35 3 0,-51 34 1 0,-18 52 1 0,-32 33-3 0,14 86-14 0,103 67-99 0</inkml:trace>
  <inkml:trace contextRef="#ctx0" brushRef="#br0" timeOffset="123">22566 12514 9 0,'17'-18'7'0,"18"-31"29"0,-19 14-7 0,-16 19-4 0,0-1-9 0,-16 34-8 0,-2 17 0 0,1 32-1 0,17 20 0 0,0 32-1 0,-17 18 0 0,1-17-3 0,-17 16 0 0,-18-50 0 0,-1-19-1 0,1-48 1 0,0-2-2 0,-15-16 0 0,31-16 0 0,0-52 0 0,35-17 0 0,0-17 0 0,35 2-1 0,-18 32 0 0,17 34 1 0,-1 16-2 0,0 18 1 0,19 52-1 0,15 16 0 0,36 16 1 0,-2 18 0 0,-15-35 0 0,-2-33 0 0,-16-1-1 0,-35-33-3 0,1 17-23 0,18 17-77 0</inkml:trace>
  <inkml:trace contextRef="#ctx0" brushRef="#br0" timeOffset="124">23414 12716 13 0,'0'-33'20'0,"0"-1"20"0,0 18-18 0,0 16-17 0,0-17 16 0,33-1-8 0,35 18-5 0,0 51-4 0,-33 33-1 0,-35 19-1 0,-52-1-1 0,1-36 2 0,-17-31-1 0,52-35 0 0,32-35 1 0,36-14-3 0,15-19 0 0,18-1-1 0,-34-16 1 0,-35 1 0 0,-16 33 0 0,0 18-1 0,-33 33 1 0,-1 33 2 0,1 36-1 0,33 31 1 0,0 2 0 0,67-16-2 0,34-37-1 0,35 2-15 0,16-33-94 0</inkml:trace>
  <inkml:trace contextRef="#ctx0" brushRef="#br0" timeOffset="125">24361 12818 31 0,'0'0'0'0,"-33"-34"43"0,0 17-12 0,33 1-13 0,0-2-8 0,50 18-2 0,36-17-1 0,49 1-3 0,34-1-4 0,-85 17-1 0,-66 0-11 0,-52 0-45 0,17 0 2 0</inkml:trace>
  <inkml:trace contextRef="#ctx0" brushRef="#br0" timeOffset="126">24413 12582 22 0,'-17'-17'32'0,"17"-1"1"0,35 2-9 0,-35 16-11 0,0 67-1 0,0 18-4 0,-18 16-6 0,18 19-2 0,-33 15-32 0,33-84-38 0</inkml:trace>
  <inkml:trace contextRef="#ctx0" brushRef="#br0" timeOffset="127">22667 12531 8 0,'18'-51'22'0,"-1"1"2"0,0-1 0 0,1 17-1 0,-18 34-7 0,0 0-8 0,0 16 2 0,0 53-3 0,0-19 0 0,-18 35-1 0,-16-1 1 0,-17 18-2 0,17 16-2 0,0 17 0 0,-15-15-1 0,-2-20-2 0,-1-32 1 0,1-34 1 0,-17-16-1 0,19-18 0 0,-3-52 1 0,34-16-2 0,2-15 1 0,-1-3-1 0,17-14 1 0,0 14-1 0,0 35 0 0,33 0 0 0,2 17 0 0,31 34 0 0,-31 0 0 0,0 34 0 0,-19 1 0 0,1 32 0 0,34 35-1 0,35 0 2 0,-3 0 1 0,19-18-1 0,-34-33-1 0,-17-35 1 0,-18-16-5 0,18 18-25 0,-18-18-80 0</inkml:trace>
  <inkml:trace contextRef="#ctx0" brushRef="#br0" timeOffset="128">23328 12667 8 0,'0'0'0'0,"-16"-18"39"0,-1-15-5 0,1 33-13 0,16-18-6 0,49 2-3 0,21-1-5 0,13 50-1 0,-16 52-2 0,-32 34 0 0,-35-1-1 0,-35-34-1 0,-14-33 3 0,-3-33-2 0,36-18-1 0,-1-18 0 0,17-33-1 0,50 2-1 0,18-53 0 0,-17 0-1 0,0 0 0 0,-16 35-1 0,-35 50 2 0,0 17 1 0,-35 17-1 0,19 50 0 0,-3 17 1 0,19 36 0 0,19-18-1 0,48-35-1 0,51-16-7 0,35-18-43 0,-119-33-16 0</inkml:trace>
  <inkml:trace contextRef="#ctx0" brushRef="#br0" timeOffset="129">24431 12802 30 0,'0'0'12'0,"-51"-35"27"0,16 1-15 0,0 17-7 0,20 1-5 0,-1-1-5 0,16 17-1 0,16 0-3 0,50 0-1 0,37-16-1 0,32-2 0 0,-16 18-3 0,-67 0-6 0,-52 0-38 0,-18 18-40 0</inkml:trace>
  <inkml:trace contextRef="#ctx0" brushRef="#br0" timeOffset="130">24515 12547 22 0,'-16'-16'26'0,"-3"16"16"0,19 0-23 0,0 67-9 0,19 18-8 0,-3 34-21 0,-16-85-43 0</inkml:trace>
  <inkml:trace contextRef="#ctx0" brushRef="#br0" timeOffset="131">7896 11041 10 0,'-35'-18'25'0,"-16"2"5"0,34-19-7 0,1 19-7 0,-2-1-5 0,36 17-3 0,15 0-1 0,35 0-2 0,-1 17 0 0,36-17-1 0,49-17-2 0,16 1 2 0,37 16-3 0,15 0 0 0,0 16 0 0,35-16-1 0,32 0 1 0,1 0-2 0,-17 33 1 0,-35-33 0 0,-47 0 0 0,-4 0 1 0,-66-16 0 0,-18-1-1 0,-16 17 0 0,-51 0 1 0,-34-16 0 0,-101 32 0 0,-86-16 0 0,-49 17 0 0,-54-17 0 0,-82 0-2 0,-67 0 2 0,-3 16 0 0,3 19 0 0,82-1-3 0,120-1 2 0,84-15 1 0,68-18 0 0,85 0 0 0,0-18-2 0,68 18 0 0,68 0 1 0,50-16 1 0,86-35 0 0,83 16 0 0,52 19-2 0,-1-17 2 0,-16 33-1 0,-86 0 1 0,-14 0-1 0,-37 0 0 0,-67 16 0 0,-83-16 0 0,-87-16 0 0,-50 16 0 0,-67-17 0 0,-51 17 1 0,-68-18-1 0,-69 18 0 0,-34 18-1 0,-32 15 2 0,33-16-2 0,34 17 1 0,85-17 0 0,51-1 1 0,117-16-1 0,70-16 0 0,133-19 0 0,87 19-1 0,84-1 1 0,16 1 1 0,18 16-1 0,-34 0 1 0,-51 0-2 0,-101 0 1 0,-103 0 1 0,-67 0-1 0,-34 0 2 0,-67-17-2 0,-52 17 0 0,-34 17 1 0,18-17-1 0,-2 16-2 0,37 17-8 0,49 2-39 0,68-1-18 0</inkml:trace>
  <inkml:trace contextRef="#ctx0" brushRef="#br0" timeOffset="132">12808 10770 21 0,'0'0'0'0,"0"-18"34"0,0 1-2 0,0 17-8 0,0-16-9 0,0-2-8 0,0 52-92 0</inkml:trace>
  <inkml:trace contextRef="#ctx0" brushRef="#br0" timeOffset="133">8793 9601 15 0,'0'0'0'0,"0"-33"35"0,17 15-12 0,-1 18-3 0,2 0-5 0,-1 18-3 0,16 33-3 0,2-2-2 0,-19 2-1 0,1-16 1 0,17-35 1 0,18-18 0 0,-3-33-4 0,36-33 0 0,1 0-1 0,32-18-1 0,0-16-1 0,-16 32-2 0,-17 35-17 0,-51 51-92 0</inkml:trace>
  <inkml:trace contextRef="#ctx0" brushRef="#br0" timeOffset="134">12215 9585 25 0,'0'-17'20'0,"18"-17"10"0,-18 34-7 0,0 0-11 0,16 16 0 0,1 19-3 0,-1-1-1 0,2-1-2 0,-1 18-2 0,0-35 0 0,17-16 2 0,16-16-2 0,18-35 0 0,18-16-1 0,14-19 0 0,19-31-1 0,0 15-3 0,-18 33-19 0,-68 53-81 0</inkml:trace>
  <inkml:trace contextRef="#ctx0" brushRef="#br0" timeOffset="135">23143 16272 28 0,'17'-49'16'0,"16"-53"20"0,-17 51-14 0,-16 0-7 0,-33 35-6 0,-68 16-5 0,-18 16 1 0,0 52 1 0,35 17 1 0,50 50-1 0,52 18 0 0,15 33-3 0,-17-52 1 0,19 19-4 0,-35-18-1 0,-17-49 0 0,-1-52-17 0,2-34-58 0,16 0 25 0</inkml:trace>
  <inkml:trace contextRef="#ctx0" brushRef="#br0" timeOffset="136">22533 16780 75 0,'0'0'7'0,"33"-16"16"0,103-17-11 0,67 15-8 0,1 18-15 0,-104 0-63 0</inkml:trace>
  <inkml:trace contextRef="#ctx0" brushRef="#br0" timeOffset="137">23651 16815 71 0,'0'0'0'0,"18"0"27"0,-2-18-15 0,1 36-11 0,-1-18-79 0</inkml:trace>
  <inkml:trace contextRef="#ctx0" brushRef="#br0" timeOffset="138">23618 16476 57 0,'0'0'0'0,"-35"-51"35"0,35 35-24 0,51-1-12 0,17 34-75 0</inkml:trace>
  <inkml:trace contextRef="#ctx0" brushRef="#br0" timeOffset="139">24955 16358 39 0,'0'-35'3'0,"-17"19"-1"0,17 16-32 0</inkml:trace>
  <inkml:trace contextRef="#ctx0" brushRef="#br0" timeOffset="140">24971 16323 24 0,'0'0'0'0,"-16"-51"53"0,-17 18-23 0,15-1-11 0,3 18-7 0,15-1-3 0,-19 17-3 0,3 33 0 0,16 34 1 0,0 70 2 0,35 32-2 0,-20-34-1 0,-15-17-3 0,0 2-3 0,0-36 1 0,0-67-2 0,0-17-14 0,0-50-37 0,0 16-38 0</inkml:trace>
  <inkml:trace contextRef="#ctx0" brushRef="#br0" timeOffset="141">25176 16358 54 0,'0'-17'26'0,"-16"-17"8"0,16 34-15 0,-18 51-5 0,1 51-2 0,17 49-3 0,17-15-3 0,1-17-5 0,-18 17-3 0,0-70-7 0,-18-31-23 0,-50-52-27 0,17-34 0 0</inkml:trace>
  <inkml:trace contextRef="#ctx0" brushRef="#br0" timeOffset="142">24752 16460 32 0,'0'0'0'0,"18"-119"55"0,31 50-25 0,103 20-13 0,70 49-7 0,-70 49-6 0,-50 37-2 0,-69 32-2 0,-49-16 0 0,-52-18 0 0,-51-33 0 0,-16-33-1 0,16-2 1 0,85-32 0 0,68-2-1 0,33 2 2 0,19 50 0 0,-20 15 3 0,4 37-3 0,14-19-2 0,-16-16-5 0,0-16-63 0,-52-35 14 0</inkml:trace>
  <inkml:trace contextRef="#ctx0" brushRef="#br0" timeOffset="143">25632 16272 70 0,'0'0'0'0,"35"-151"41"0,33 66-18 0,0 68-15 0,-35 50-6 0,-17 53-2 0,-32 15 0 0,-35-17 1 0,1-33-1 0,-1-16 1 0,34-19 0 0,50-16 0 0,52 0-1 0,34-33-2 0,33 33-38 0,-118 0-27 0</inkml:trace>
  <inkml:trace contextRef="#ctx0" brushRef="#br0" timeOffset="144">26632 16578 94 0,'-16'-18'18'0,"66"-15"6"0,120 17-7 0,117-19-7 0,19 35-10 0,-103-16-4 0,-84 16-23 0,-102-17-84 0</inkml:trace>
  <inkml:trace contextRef="#ctx0" brushRef="#br0" timeOffset="145">27547 16223 38 0,'0'0'12'0,"-34"-18"29"0,34 18-20 0,17 0-12 0,85 18-4 0,17-2-2 0,-34 1-3 0,-69 34 1 0,-50 16 1 0,-51 19 5 0,-16 14-3 0,16 2-4 0,85-51-7 0,18 0-89 0</inkml:trace>
  <inkml:trace contextRef="#ctx0" brushRef="#br0" timeOffset="146">28818 16087 62 0,'-17'-35'44'0,"-18"2"-18"0,35 84-10 0,-16 102-5 0,16 16-5 0,34 17-3 0,-17-51 0 0,-17-51-2 0,0-15-6 0,-17-53-19 0,17-49-14 0,-18-103-26 0,18 85 31 0</inkml:trace>
  <inkml:trace contextRef="#ctx0" brushRef="#br0" timeOffset="147">28937 16172 21 0,'18'-69'47'0,"-3"36"-8"0,-15 33-19 0,0 102-1 0,0 15-7 0,18 54-5 0,-2-20-5 0,-16-49 0 0,0-35 0 0,0-16-11 0,-16-33-26 0,-35-52-72 0</inkml:trace>
  <inkml:trace contextRef="#ctx0" brushRef="#br0" timeOffset="148">28682 16019 43 0,'0'0'0'0,"51"-84"46"0,34 33-21 0,52 33-9 0,31 69-9 0,-34 18-5 0,-83 66-2 0,-51 0-1 0,-66-17 0 0,-36-49 0 0,-50-36 1 0,33-15 0 0,68-18 1 0,51-18 0 0,34 2-1 0,34 16 0 0,16 51 1 0,19 33 3 0,-19 18 3 0,-33-52-1 0,15 0-6 0,-47-16-8 0,-3-34-51 0,-16 0-1 0</inkml:trace>
  <inkml:trace contextRef="#ctx0" brushRef="#br0" timeOffset="149">29580 15850 58 0,'-17'-69'34'0,"52"-15"-9"0,49 51-11 0,-16 15-6 0,-17 36-6 0,-35 66 0 0,-16 1-1 0,-51-17-1 0,-16-52 1 0,15 2-1 0,36-18 2 0,32 0-2 0,36-18 0 0,33 18 0 0,-18-16 1 0,-16 32-1 0,-35 35 3 0,-16 33 1 0,-49-33 0 0,-19-16 1 0,-34-35-3 0,-17 0-33 0,85 0-53 0</inkml:trace>
  <inkml:trace contextRef="#ctx0" brushRef="#br0" timeOffset="150">4998 12869 45 0,'-16'-16'14'0,"-36"-19"13"0,18 19-9 0,1 16-5 0,-19 16-1 0,36 35 1 0,-1 68-3 0,34 50-2 0,16 18-4 0,2-35-3 0,-35-16-1 0,-35-36-7 0,-15-49-26 0,-36-51-72 0</inkml:trace>
  <inkml:trace contextRef="#ctx0" brushRef="#br0" timeOffset="151">4456 13446 57 0,'0'-18'22'0,"51"-15"4"0,50-1-16 0,69 17-9 0,-1 17-48 0,-134 17-3 0</inkml:trace>
  <inkml:trace contextRef="#ctx0" brushRef="#br0" timeOffset="152">5592 13581 78 0,'0'0'19'0,"0"0"5"0,0 17-34 0,0-34-83 0</inkml:trace>
  <inkml:trace contextRef="#ctx0" brushRef="#br0" timeOffset="153">5473 13310 50 0,'0'-51'28'0,"-35"-17"1"0,35 34-25 0,16 52-87 0</inkml:trace>
  <inkml:trace contextRef="#ctx0" brushRef="#br0" timeOffset="154">6896 13039 102 0,'-18'-51'11'0,"1"18"6"0,0 66-1 0,1 85-4 0,16 51-7 0,33 2-4 0,-16-19-1 0,1-51-8 0,15-51-37 0,-33-50-39 0</inkml:trace>
  <inkml:trace contextRef="#ctx0" brushRef="#br0" timeOffset="155">7167 13055 98 0,'0'-16'8'0,"16"-19"18"0,1 86-11 0,-1 69-3 0,3 31-6 0,-3 19-5 0,-16-52-1 0,-16-33-6 0,-19-35-30 0,35-50-50 0</inkml:trace>
  <inkml:trace contextRef="#ctx0" brushRef="#br0" timeOffset="156">6945 12938 90 0,'0'0'0'0,"52"-51"28"0,50 17-13 0,50 50-9 0,2 53-2 0,-88 32-4 0,-66 35-1 0,-66-1 0 0,-37-68 0 0,-32-16 1 0,32-51 1 0,70 0 0 0,33-33-1 0,68 15 0 0,16 18 1 0,19 51 2 0,16 33 3 0,-37 2-5 0,4-52 0 0,-53-17-12 0,2-1-93 0</inkml:trace>
  <inkml:trace contextRef="#ctx0" brushRef="#br0" timeOffset="157">7658 12633 100 0,'0'-17'6'0,"51"-52"15"0,33 53-11 0,-16 83-8 0,-51 35-1 0,-51 34 0 0,-33-34-1 0,-1-52 6 0,35-16 0 0,33-34-2 0,83 0-1 0,54-34-3 0,15 1-12 0,-51 33-79 0</inkml:trace>
  <inkml:trace contextRef="#ctx0" brushRef="#br0" timeOffset="158">8691 13157 103 0,'0'0'0'0,"-33"-67"31"0,33 50-14 0,67 68-6 0,52 66 1 0,-1 3-8 0,1-18-4 0,-51-2 0 0,-17-65-7 0,-51-19-31 0,0-49-65 0</inkml:trace>
  <inkml:trace contextRef="#ctx0" brushRef="#br0" timeOffset="159">9115 13124 67 0,'-18'-18'42'0,"-15"18"-17"0,-1 69-11 0,-18 48-5 0,3 19-6 0,-3-1-2 0,1-15-5 0,18-36-33 0,17-68-57 0</inkml:trace>
  <inkml:trace contextRef="#ctx0" brushRef="#br0" timeOffset="160">9911 13004 122 0,'0'-33'3'0,"0"17"14"0,0 49-2 0,18 52-2 0,15 50-5 0,-17 18-6 0,-16-35-2 0,0-16 0 0,-16-69-4 0,16 2-24 0,0-19-95 0</inkml:trace>
  <inkml:trace contextRef="#ctx0" brushRef="#br0" timeOffset="161">10216 12971 99 0,'0'-16'11'0,"0"-35"23"0,0 85-19 0,17 83-2 0,-17 36-6 0,0 34-5 0,0-52-2 0,0-51 0 0,-17-49-10 0,1-19-42 0,-2-16-22 0</inkml:trace>
  <inkml:trace contextRef="#ctx0" brushRef="#br0" timeOffset="162">9978 12938 97 0,'18'-34'13'0,"83"-17"11"0,35 16-11 0,32 53-6 0,-30 50-5 0,-105 67-2 0,-66 17-1 0,-53-17 0 0,-32-66 0 0,-17-52 1 0,32-17 0 0,87-17 1 0,32-17-1 0,35-1 1 0,17 35 0 0,35 51 2 0,-2 18 1 0,-17-3-3 0,-33-15-2 0,0-16-16 0,-34-35-95 0</inkml:trace>
  <inkml:trace contextRef="#ctx0" brushRef="#br0" timeOffset="163">10691 12633 88 0,'0'0'0'0,"33"-86"34"0,35 53-16 0,-17 33-15 0,-17 102-2 0,-34 15 0 0,-34-14 0 0,-34-35 4 0,33-34 1 0,19-17 1 0,32-34 3 0,54-17-6 0,47-1-3 0,19-16-2 0,1 17-24 0,-88 34-83 0</inkml:trace>
  <inkml:trace contextRef="#ctx0" brushRef="#br0" timeOffset="164">11520 13361 93 0,'-49'0'18'0,"-37"-35"15"0,102 19-12 0,137 16-10 0,169 0-2 0,119-18-1 0,15-15-4 0,-133-2-3 0,-171 19 0 0,-118 16-3 0,-52 0-21 0,-83 16-112 0</inkml:trace>
  <inkml:trace contextRef="#ctx0" brushRef="#br0" timeOffset="165">12773 12887 102 0,'-16'0'6'0,"-17"0"23"0,49 17-12 0,87 34-9 0,49 33-3 0,16-33-3 0,-49-35-2 0,-86 19 1 0,-33-1-1 0,-82 50 2 0,-72 34 0 0,18-16-2 0,36 17-18 0,100-52-85 0</inkml:trace>
  <inkml:trace contextRef="#ctx0" brushRef="#br0" timeOffset="166">14196 12836 106 0,'0'0'0'0,"-16"-52"33"0,-1 52-16 0,1 85-2 0,16 68-5 0,16 49-6 0,1-14-3 0,-17-53-2 0,0-33 0 0,16-52-22 0,3-50-24 0,-19-67-55 0</inkml:trace>
  <inkml:trace contextRef="#ctx0" brushRef="#br0" timeOffset="167">14350 12920 71 0,'0'0'0'0,"0"-84"50"0,-17 84-27 0,17 68-9 0,17 50-1 0,-17 51-5 0,0 1-5 0,0-35-3 0,0-50 0 0,-17-52-8 0,-34-33-22 0,-16-84-21 0,15-18-28 0</inkml:trace>
  <inkml:trace contextRef="#ctx0" brushRef="#br0" timeOffset="168">14129 12904 36 0,'18'-51'23'0,"50"-51"29"0,32 51-30 0,52 51-10 0,-14 67-8 0,-71 70-3 0,-83 14-1 0,-87 2 0 0,-16-51 0 0,-33-68 1 0,33-17 0 0,85-34 0 0,68-1-1 0,51 36 1 0,34 33 2 0,16 33 4 0,1-16-3 0,-52-17-3 0,-16-17-7 0,-17-34-46 0,-51-18-38 0</inkml:trace>
  <inkml:trace contextRef="#ctx0" brushRef="#br0" timeOffset="169">14960 12598 77 0,'0'-51'32'0,"50"-49"-3"0,17 83-16 0,3 34-10 0,-54 50-3 0,-16 35 0 0,-34-35 1 0,-34-17 0 0,0-32 2 0,52-18-2 0,32 0 1 0,52-18-3 0,34 1 1 0,17 17 0 0,-69 51 4 0,-15 35 3 0,-70-1 1 0,-83-35 0 0,-35-34-6 0,-16-16-7 0,-18-16-136 0</inkml:trace>
  <inkml:trace contextRef="#ctx0" brushRef="#br0" timeOffset="170">1577 12547 74 0,'-18'-16'24'0,"18"-19"2"0,-17 35-18 0,1-49 10 0,16 32-9 0,0 50-29 0,67 69 24 0,18 117-3 0,-52-99-2 0,-33-69-7 0,0-35-15 0,-33-32-5 0,-2-35 1 0,0-17 16 0,20-52 33 0,-1 2 16 0,-2 16-30 0,18 53 4 0,67 32-2 0,52 67-3 0,-18 52-3 0,35-17-3 0,-17-1-1 0,-51-33-4 0,-52-51-12 0,-16-51 0 0,-33-51 3 0,-35-16 3 0,34-17 12 0,0 15 15 0,16 69-3 0,18 69-10 0,18 67 3 0,16 50-5 0,0 0-1 0,17 0-5 0,16-32-18 0,0-86-78 0</inkml:trace>
  <inkml:trace contextRef="#ctx0" brushRef="#br0" timeOffset="171">2440 12396 51 0,'0'-17'18'0,"-17"-34"22"0,0 51-28 0,-1 51-4 0,2 50 1 0,16 1-4 0,68-1-2 0,-1-33 2 0,85-68-2 0,-82-68-1 0,-54-33-1 0,-50 15-1 0,-18 2-2 0,-15 0 0 0,-36 15 0 0,20 69 2 0,32 35-1 0,35 50 0 0,83 16 0 0,51-50 2 0,103-86 0 0,-136-31 0 0,-52-54 0 0,-33 18 0 0,0 35 0 0,-17 67 0 0,1 51 0 0,32 67-2 0,69 19 2 0,17-19 0 0,15-67 1 0,-14-51 1 0,-2-51-1 0,-50-51 0 0,-51-16 0 0,-51-2 1 0,-16 3-1 0,16 48-2 0,35 53 0 0,32 83-2 0,69 51 2 0,34 19-2 0,0-35 3 0,-19-69-1 0,-32-33 1 0,-17-50 1 0,-34-52-1 0,-17-34 0 0,-35-33 2 0,-14 50-4 0,-36 68-27 0,-50 120-81 0</inkml:trace>
  <inkml:trace contextRef="#ctx0" brushRef="#br0" timeOffset="172">1577 13428 132 0,'-35'0'24'0,"19"18"-5"0,83-36-38 0,221-49 25 0,152-53 1 0,373-183 1 0,-271 81 0 0,-152 53-3 0,-236 85-5 0,-139 101-14 0,-100 50-109 0</inkml:trace>
  <inkml:trace contextRef="#ctx0" brushRef="#br0" timeOffset="173">19753 16560 62 0,'-16'-33'17'0,"16"-34"16"0,0 50-14 0,16 17-7 0,19 84 2 0,-18 35-2 0,1 15-8 0,-18-48 0 0,49 16-3 0,2-51 1 0,17-51-1 0,35-35-5 0,-19-49-15 0,-49-19-18 0,-87 37-40 0,34 48 43 0</inkml:trace>
  <inkml:trace contextRef="#ctx0" brushRef="#br0" timeOffset="174">19923 16662 15 0,'-33'-16'25'0,"-52"16"16"0,68 16-17 0,52-16-10 0,49 0-10 0,33-33-4 0,-31-1-26 0,-53 17-64 0</inkml:trace>
  <inkml:trace contextRef="#ctx0" brushRef="#br0" timeOffset="175">19923 16425 10 0,'-84'-16'35'0,"-2"16"0"0,37 0-18 0,65 0-11 0,87-17-4 0,31-1-21 0,-100 18-24 0</inkml:trace>
  <inkml:trace contextRef="#ctx0" brushRef="#br0" timeOffset="176">20550 16578 66 0,'0'0'0'0,"-66"0"32"0,31-18-16 0,0-15-9 0,-14 33-3 0,-21 17-2 0,19 34 3 0,36 34-2 0,30-1-1 0,36-17 1 0,-16-49-2 0,33-1 2 0,0-52-2 0,-34-32 0 0,-1 0 1 0,-33-19 1 0,-16 19-2 0,-1 50 0 0,17 34 1 0,-16 50-1 0,49 19 2 0,17-19-2 0,35-51 0 0,0-16 1 0,-34-33 0 0,-1-52 0 0,-32-17-1 0,-36 2-1 0,-32 32-1 0,-34 50-1 0,32 36 1 0,18 33 0 0,34 0 0 0,67-18 0 0,1-16 0 0,0 17-1 0,-17-17 2 0,-34 17 0 0,-1 34-1 0,19-34 2 0,0-1-1 0,32-33 0 0,0-33 0 0,0-36 1 0,-48-33-1 0,-19 2 1 0,0-19 0 0,-52 17-1 0,18 35 1 0,19 67-2 0,-3 84 1 0,18 34 1 0,33 19-1 0,18-19 0 0,0-34 1 0,33-50-1 0,-14-50 1 0,-4-35 1 0,-50-18-1 0,-16 2 0 0,0-17 0 0,-16 33-2 0,16 51-2 0,-17 51 2 0,17 33 0 0,33 1-3 0,19-34-17 0,-1-18-48 0,-35-15 21 0</inkml:trace>
  <inkml:trace contextRef="#ctx0" brushRef="#br0" timeOffset="177">21381 16341 26 0,'-34'0'23'0,"17"0"-5"0,17 0-31 0,17 17-17 0</inkml:trace>
  <inkml:trace contextRef="#ctx0" brushRef="#br0" timeOffset="178">21618 16527 40 0,'0'0'0'0,"18"-67"45"0,15 50-23 0,17-1-11 0,-32-15-6 0,-2-18-3 0,-32 17 0 0,-19 16-1 0,2 18-1 0,0 52 1 0,49 16-1 0,34 17 2 0,18-35-1 0,0-34 2 0,-1-32-1 0,-15-17 0 0,-1-35 0 0,-18-1-1 0,-33 2 0 0,16 32 0 0,-16 35-1 0,0 51-1 0,18 35 0 0,16 16-1 0,0 16-46 0,-17-85-13 0</inkml:trace>
  <inkml:trace contextRef="#ctx0" brushRef="#br0" timeOffset="179">22262 16933 69 0,'-34'0'34'0,"-67"-33"-1"0,-69 33-16 0,-85 68-6 0,-82 32-5 0,-88 53-5 0,18-35 1 0,118-16-2 0,155-51-1 0,134-51-8 0,103-33-105 0</inkml:trace>
  <inkml:trace contextRef="#ctx0" brushRef="#br0" timeOffset="180">8640 13191 24 0,'0'0'0'0,"0"-50"37"0,-17 33-16 0,17-1-10 0,0 2-3 0,0-1 1 0,17 17 2 0,-17-18 0 0,0 18-2 0,18 18 2 0,15 15-5 0,35 18-1 0,-1 33-1 0,18 19-1 0,-18-1 1 0,36-18-1 0,-17-16-1 0,-4-17 1 0,-47-35 1 0,0-16-3 0,-35 0 1 0,0-16-2 0,-18-1-6 0,-15 17-24 0,14-51-79 0</inkml:trace>
  <inkml:trace contextRef="#ctx0" brushRef="#br0" timeOffset="181">9132 13141 25 0,'0'-17'11'0,"0"-17"30"0,0 17-14 0,0 17-10 0,-17 0-9 0,-1 33-1 0,-15 2 1 0,-1 32-1 0,-18 17 0 0,-15 1 0 0,0 17-2 0,-18 17 0 0,17-18-2 0,35-33-1 0,-2-35-1 0,18-15-1 0,-1-18 0 0,18-18-5 0,0-33-34 0,35 18-54 0</inkml:trace>
  <inkml:trace contextRef="#ctx0" brushRef="#br0" timeOffset="182">8623 13090 37 0,'0'-17'20'0,"-17"-17"10"0,34 17-14 0,0-1-2 0,17 36-3 0,-17-1-2 0,17 34-1 0,18 0 0 0,-3 16-2 0,19 35 0 0,16-17-2 0,2 16-2 0,-1-16 0 0,-34-34-1 0,-35-18 0 0,-16-33-1 0,17 18 0 0,-17-52-9 0,-17-1-29 0,17 2-64 0</inkml:trace>
  <inkml:trace contextRef="#ctx0" brushRef="#br0" timeOffset="183">9216 12988 34 0,'0'0'0'0,"0"-50"48"0,0 32-28 0,-16 18-8 0,-2 18 0 0,-15 32-1 0,16 35 0 0,-34 33-2 0,0 17-2 0,-1-33-3 0,3-18 0 0,-3-33-3 0,19 0-1 0,-1-16-4 0,1 15-56 0,15-33-10 0</inkml:trace>
  <inkml:trace contextRef="#ctx0" brushRef="#br0" timeOffset="184">9810 7704 4 0,'0'0'12'0,"-35"18"9"0,18-18-1 0,17 0-3 0,0-18-2 0,0 18-5 0,52-17-1 0,49 1-1 0,18 16-3 0,33 0-2 0,34 0 0 0,-15 0-1 0,-54-18-1 0,-33 18 0 0,-84 0-2 0,0 34-19 0,-16-17-57 0</inkml:trace>
  <inkml:trace contextRef="#ctx0" brushRef="#br0" timeOffset="185">11825 7671 11 0,'0'0'30'0,"18"-18"7"0,-2 1-17 0,17 17-9 0,37 0-4 0,-3-16-3 0,0 16-1 0,0-17-1 0,-49 17 0 0,-36 0-3 0,-64 17-10 0,-4-1-67 0</inkml:trace>
  <inkml:trace contextRef="#ctx0" brushRef="#br0" timeOffset="186">9843 7738 22 0,'-17'0'18'0,"1"0"3"0,49 0-4 0,18 0-1 0,68 0-6 0,68-16-6 0,66 16-1 0,52-35-3 0,-34 35-2 0,-85 0-50 0,-152 0 13 0</inkml:trace>
  <inkml:trace contextRef="#ctx0" brushRef="#br0" timeOffset="187">11962 7603 62 0,'33'-50'20'0,"1"50"-16"0,-34 0-62 0</inkml:trace>
  <inkml:trace contextRef="#ctx0" brushRef="#br0" timeOffset="188">7134 14038 27 0,'0'0'0'0,"-70"0"24"0,70 0-8 0,18 0 3 0,49 0-4 0,70 0-4 0,99-18-4 0,120-15-3 0,118 0 0 0,68-1 1 0,2-1-3 0,-88 19 1 0,-117-19 0 0,-85 35-2 0,-85-16 1 0,-67 16-1 0,-85-35 1 0,-101 35-1 0,-120-16 0 0,-83 16-2 0,-19 16 1 0,-84 19 0 0,-50 32-2 0,-36-16 4 0,3 0-3 0,83 0 2 0,70-18-1 0,115-15-2 0,104-18 3 0,84 17-1 0,118-34 0 0,137-1 2 0,134 2-1 0,136-19-1 0,120 2 0 0,15 0 1 0,-169 33-2 0,-185 0 2 0,-137 0 0 0,-119-34 1 0,-49-1 1 0,-138 19-2 0,-82-19-1 0,-52 35 1 0,-17 51-10 0,85 18-105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1.6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17874 2895 8 0,'0'-51'15'0,"16"-66"15"0,-16 14-1 0,0 52-4 0,0 34-9 0,0 17-4 0,17 51 3 0,-17 51-2 0,0 17-4 0,17 17-4 0,-17-19-2 0,0-32-1 0,-17-16-2 0,17-36-1 0,0-15-7 0,0-18-18 0,0-18-14 0,-33-15-32 0,33 15 43 0</inkml:trace>
  <inkml:trace contextRef="#ctx0" brushRef="#br0" timeOffset="1">17823 3048 11 0,'0'-16'10'0,"0"-19"30"0,16 2-11 0,19 33-16 0,15 17-5 0,35-17-4 0,34 0-3 0,-18-17 1 0,-33-17-2 0,-33-17 1 0,-35-17 0 0,-18 1-1 0,1-1 2 0,-18 50-1 0,19 18 4 0,-1 51 2 0,1 18 1 0,16 32 0 0,16 17-4 0,1-16-2 0,-17 0-1 0,0-51-1 0,0-17-3 0,0-17-16 0,16-34-25 0,3-1-27 0</inkml:trace>
  <inkml:trace contextRef="#ctx0" brushRef="#br0" timeOffset="2">18552 2811 54 0,'16'-33'28'0,"1"-18"3"0,-17 51-18 0,0 17-6 0,0 67 1 0,16 18-3 0,2 16-3 0,-1-34-1 0,-1-15-1 0,3-35 0 0,-19-34 1 0,16-18 2 0,1-33-2 0,17-16-1 0,-1-17 0 0,-16 33 1 0,0 51-1 0,1 0 0 0,-2 33 0 0,17 34 3 0,37-16 0 0,-21-16-1 0,21-19-1 0,-21-32 3 0,-32-19 0 0,-1-32 0 0,-16 0-2 0,-16-19-2 0,-17 19-1 0,0-1-1 0,-19 35-8 0,52-1-26 0,0 17-73 0</inkml:trace>
  <inkml:trace contextRef="#ctx0" brushRef="#br0" timeOffset="3">19297 2438 68 0,'0'0'0'0,"17"-33"35"0,1 33-11 0,31 17-6 0,3 34-4 0,15 67-4 0,1 35-4 0,-17-18-2 0,-18 1 1 0,-33-1-2 0,-33-33-1 0,-34-18 1 0,-19 1-4 0,-17-17-17 0,-31-17-47 0,100-35 9 0</inkml:trace>
  <inkml:trace contextRef="#ctx0" brushRef="#br0" timeOffset="4">17586 2336 29 0,'0'0'0'0,"0"-16"36"0,0-17-6 0,0 16-13 0,-16 17-3 0,-35 84 1 0,-17 35 0 0,-18 15 0 0,20 70-5 0,66 0-5 0,31-2-1 0,39-32 0 0,30-52-3 0,-14-67 0 0,-19-18-5 0,-16 1-82 0,-51-17 12 0</inkml:trace>
  <inkml:trace contextRef="#ctx0" brushRef="#br0" timeOffset="5">26513 1762 0 0,'0'0'3'0,"19"0"5"0,-19 0 9 0,-19 0-14 0,19 0-2 0,-16 0-1 0,16 0-26 0</inkml:trace>
  <inkml:trace contextRef="#ctx0" brushRef="#br0" timeOffset="6">28039 1642 8 0,'0'0'6'0,"0"-16"-2"0,-17 16-21 0</inkml:trace>
  <inkml:trace contextRef="#ctx0" brushRef="#br0" timeOffset="7">5659 3421 0 0,'0'0'0'0,"0"-18"0"0</inkml:trace>
  <inkml:trace contextRef="#ctx0" brushRef="#br0" timeOffset="8">13434 5029 42 0,'0'-16'9'0,"0"-19"30"0,0 19-14 0,-16-19-10 0,-1 19-4 0,1-1-3 0,-35 17-2 0,16 0 2 0,-16 0 0 0,-16 68 1 0,49-17-4 0,2 100 2 0,16 3-1 0,16 32-2 0,19-18-2 0,-18-65-1 0,-17-2 0 0,0-34 0 0,-17-32-2 0,17-1-2 0,-17-34-24 0,-17-18-43 0,1-33-23 0</inkml:trace>
  <inkml:trace contextRef="#ctx0" brushRef="#br0" timeOffset="9">12892 5639 56 0,'0'0'0'0,"-49"-18"35"0,65 1-21 0,85-16-2 0,18 17-10 0,17-2-3 0,-17 18-76 0</inkml:trace>
  <inkml:trace contextRef="#ctx0" brushRef="#br0" timeOffset="10">14028 5537 63 0,'0'18'29'0,"0"-2"-2"0,16 17-13 0,-16 2-6 0,0-19-5 0,0 1-2 0,0-50-22 0,-16-35-22 0,-1-33 3 0,1 15 29 0,16-14 41 0,16 49 9 0,1 16-16 0,-1 35-14 0,-16 18-11 0,0 33-72 0</inkml:trace>
  <inkml:trace contextRef="#ctx0" brushRef="#br0" timeOffset="11">14044 5521 19 0,'-49'0'24'0,"-54"0"19"0,19-35-12 0,49 2-6 0,35-1-11 0,85 17-4 0,52-1-5 0,64 18 0 0,37-33-2 0,17 17-3 0,-86-19-2 0,-50 2-15 0,-103 15-54 0,-16 18 11 0</inkml:trace>
  <inkml:trace contextRef="#ctx0" brushRef="#br0" timeOffset="12">14605 5113 84 0,'-19'-17'15'0,"3"34"-1"0,32 17-3 0,54 1-3 0,31-19-4 0,-17 2-3 0,-33-1 1 0,-34 17-1 0,-50 50 0 0,-19 0 1 0,-15 18-3 0,49-18-7 0,52-50-101 0</inkml:trace>
  <inkml:trace contextRef="#ctx0" brushRef="#br0" timeOffset="13">15874 5216 102 0,'0'0'0'0,"-17"-103"20"0,1 37-7 0,66 32-6 0,-16 17-4 0,17 17-2 0,-17 67-2 0,-16 52 2 0,-2-1 0 0,1 1 0 0,-17-68-1 0,0-35 1 0,16-67 3 0,2-49-2 0,-1-37-1 0,33 19-1 0,1 51 0 0,0 50 0 0,0 84-1 0,0 34 2 0,-17 35-1 0,0-17-1 0,-1-68 1 0,-33-35 3 0,17-67 0 0,0-66-2 0,17-3 0 0,-1 2-2 0,18 34 2 0,-16 84-2 0,0 33 1 0,14 34 1 0,-32 53-1 0,0-18 0 0,17-18-4 0,-1-16-28 0,2-68-77 0</inkml:trace>
  <inkml:trace contextRef="#ctx0" brushRef="#br0" timeOffset="14">17247 5164 79 0,'0'-68'19'0,"-34"19"2"0,1 15-11 0,-19 34-4 0,1 34-4 0,-16 32 3 0,33 37 0 0,34 16-3 0,52-35 0 0,30-50-1 0,-12-52 1 0,-37-15 0 0,1-69 0 0,-34 0-2 0,0 17 1 0,0 35 0 0,0 34-1 0,0 82 2 0,0 37 3 0,52-1-4 0,30-18-1 0,4-51 0 0,-34-15 1 0,-1-52 1 0,-18-34-1 0,-17-34-1 0,1-34-1 0,-17-15 1 0,0 49 1 0,0 69 0 0,0 33-2 0,0 84 3 0,35 52 0 0,-2-19 0 0,1-14 0 0,0-19-2 0,0-51-4 0,17-33-20 0,-34-16-32 0,-17-17-24 0</inkml:trace>
  <inkml:trace contextRef="#ctx0" brushRef="#br0" timeOffset="15">17586 5013 76 0,'-16'0'14'0,"32"-17"2"0,51-1-13 0,35 18-14 0,-34 18-77 0</inkml:trace>
  <inkml:trace contextRef="#ctx0" brushRef="#br0" timeOffset="16">18026 5384 87 0,'0'0'15'0,"0"-33"9"0,68-18-11 0,18-16-6 0,-53-19-6 0,-17-14-1 0,-32 31-1 0,-52 53-2 0,51 16-1 0,-1 51 1 0,36-1-1 0,34 0 3 0,-3 1 0 0,-16-17 3 0,2 17 0 0,-18-16 0 0,34 16 0 0,0-18-1 0,17-33 1 0,0-33-2 0,-1-18 1 0,-50-35-1 0,-1 1-1 0,-16 19 2 0,-16 48 2 0,-1 52 3 0,-1 34 2 0,36 50-1 0,50-32-7 0,0-37-5 0,16-49-36 0,-51-49-60 0</inkml:trace>
  <inkml:trace contextRef="#ctx0" brushRef="#br0" timeOffset="17">18619 4843 71 0,'-18'0'21'0,"2"0"-14"0,50 51-11 0,-17-18-79 0</inkml:trace>
  <inkml:trace contextRef="#ctx0" brushRef="#br0" timeOffset="18">18890 5047 64 0,'0'0'27'0,"52"-51"1"0,15 33-10 0,18 36-10 0,-36 49-7 0,-31 34 1 0,-36 2-1 0,-15-35-1 0,-1-35 1 0,34-33 0 0,18-68 1 0,15 1-2 0,18-35-2 0,-16 0 4 0,-19 18-1 0,-16 50 5 0,0 34 2 0,0 51-2 0,0 67 1 0,17 0-2 0,17-16-3 0,34-18-8 0,33-49-133 0</inkml:trace>
  <inkml:trace contextRef="#ctx0" brushRef="#br0" timeOffset="19">20533 4962 66 0,'119'16'72'0,"-102"204"-70"0,-17-169 2 0,-17-33-2 0,17-52 0 0,33-52-2 0,2-14 1 0,16-2 1 0,-1 17-2 0,1 85 0 0,0 51 0 0,1 67 0 0,-19 0 0 0,-17-32 2 0,2-52-1 0,-18-34 3 0,17-69-3 0,-17-33 2 0,17 2-1 0,16-36 0 0,34 52 0 0,3 67-1 0,-3 68 0 0,-15 33-2 0,-52 35 0 0,16-19-5 0,1-15-32 0,-1-50-64 0</inkml:trace>
  <inkml:trace contextRef="#ctx0" brushRef="#br0" timeOffset="20">21636 4911 49 0,'0'0'0'0,"0"-84"65"0,0 67-39 0,0 17-17 0,0 50-4 0,0 35-1 0,16 17-2 0,1-36-2 0,33-15 1 0,1-51-1 0,0-17 0 0,-16-50 1 0,-19 0-1 0,1-19 1 0,-17 19-1 0,0 50 1 0,16 68-2 0,2 51 1 0,34-18 0 0,14-17 1 0,2-50 0 0,-1-17-1 0,3-51 1 0,-39-49 1 0,-13-19-1 0,-18-16-1 0,0 15 1 0,-18 20-1 0,3 82 0 0,-1 36 0 0,16 99 0 0,31 3 1 0,20 15-1 0,1 1 0 0,-18-52 0 0,18-33 1 0,15-51 1 0,0-35-2 0,-16-49 1 0,-17-17-1 0,-17-34-1 0,0-2 0 0,-17 19 2 0,0 67 0 0,-17 51-1 0,17 51-1 0,0 85 1 0,35-1-1 0,-2 18 1 0,1-53 0 0,16-49 0 0,1-51 1 0,0-34 0 0,1-50 0 0,-19-18 0 0,-33 18-1 0,0 51 0 0,0 50-1 0,0 67 0 0,34 1 1 0,18-1 0 0,30-51-1 0,-12-15-5 0,-21-36-32 0,-65-66-74 0</inkml:trace>
  <inkml:trace contextRef="#ctx0" brushRef="#br0" timeOffset="21">22685 4656 67 0,'-67'0'31'0,"49"0"-13"0,103 0-12 0,67 0-7 0,19 0-34 0,-19 0-37 0</inkml:trace>
  <inkml:trace contextRef="#ctx0" brushRef="#br0" timeOffset="22">23447 4656 39 0,'0'0'19'0,"17"18"29"0,-17 49-18 0,35 19-9 0,-19 32-6 0,1 33-8 0,-17 20-3 0,0-54-3 0,0-48 0 0,0-52 0 0,-17-34 2 0,1-68-1 0,-19-16-1 0,35-53-2 0,17-14 1 0,34 66 0 0,0 69-1 0,17 33 0 0,-34 66-1 0,-17 3 1 0,-50-1 0 0,-53-34-12 0,35-1-14 0,34-33-27 0,17 0-24 0</inkml:trace>
  <inkml:trace contextRef="#ctx0" brushRef="#br0" timeOffset="23">23770 5047 60 0,'67'-34'36'0,"52"-34"-8"0,-18-1-13 0,-50-31-7 0,-51-20-5 0,-34 3 0 0,-17 32-1 0,18 50 0 0,-1 86 0 0,16 84 1 0,36 36 0 0,49-2-2 0,35-67-1 0,-18-53 1 0,-14-49 0 0,-4-49 0 0,-31-36 0 0,-2-1-1 0,-15 20 1 0,-18 66-2 0,0 50 1 0,16 17 0 0,36 2-1 0,-1-18-5 0,-2-35-55 0,-49 1-2 0</inkml:trace>
  <inkml:trace contextRef="#ctx0" brushRef="#br0" timeOffset="24">24447 4656 50 0,'0'0'0'0,"0"-33"35"0,0 33-29 0,17 33-23 0,-1-15-20 0</inkml:trace>
  <inkml:trace contextRef="#ctx0" brushRef="#br0" timeOffset="25">24971 4741 50 0,'18'-16'32'0,"16"-1"0"0,-68-17-13 0,0 34-5 0,-17 67-4 0,17 19-3 0,34 14-3 0,68 2-4 0,17-35 0 0,34-50-3 0,0-34 1 0,-35-66 2 0,-16-3 1 0,-50-14-1 0,-18 32 0 0,-52 68 1 0,-15 17-1 0,16 50 1 0,32 17-1 0,19 18-1 0,52-51 1 0,-1-35-2 0,0-32 3 0,-16-17 0 0,-19-36-1 0,1-15 1 0,-17 33-1 0,16 35 1 0,-16 32-1 0,17 52 1 0,34 17 0 0,17-18-1 0,34-34 0 0,-35-33 1 0,-16-49 0 0,0-53 0 0,-51-16 0 0,17-19 0 0,1 3 0 0,-18 48 0 0,0 86 0 0,-18 102 4 0,18 34-1 0,18 16-2 0,-2-34-3 0,1-49-2 0,-17-53-21 0,-17-16-20 0,-51-50-57 0</inkml:trace>
  <inkml:trace contextRef="#ctx0" brushRef="#br0" timeOffset="26">25700 4741 29 0,'0'0'0'0,"-33"-67"56"0,33 49-25 0,33 18-15 0,52 0-5 0,34 18-3 0,18-2 0 0,15-16 2 0,-68 35-5 0,-49 32-3 0,-53 17-1 0,1 2-2 0,0-19-21 0,34-33-102 0</inkml:trace>
  <inkml:trace contextRef="#ctx0" brushRef="#br0" timeOffset="27">26700 4827 44 0,'0'0'35'0,"33"-51"5"0,-49 51-19 0,-17 34-14 0,-2 32-4 0,18 20-3 0,34-19 0 0,0-33 0 0,17-34 1 0,-17-50 1 0,17-18-1 0,18-1 1 0,-19 20 0 0,1 49-2 0,-1 33 1 0,-14 52 0 0,14-34-1 0,0-34 0 0,18-17 2 0,17-51 0 0,18 0-1 0,15 0 2 0,-17 34 9 0,-50 34-7 0,-34 68-4 0,-67-17-3 0,-3 32-129 0</inkml:trace>
  <inkml:trace contextRef="#ctx0" brushRef="#br0" timeOffset="28">18381 6469 93 0,'-16'-18'5'0,"-1"-33"19"0,17 51-10 0,51 69-5 0,1 49 0 0,-3 35-3 0,-32-18-5 0,-17 0-1 0,-17-50 0 0,1-35-5 0,-1-32-21 0,1-69-37 0,16 34 16 0</inkml:trace>
  <inkml:trace contextRef="#ctx0" brushRef="#br0" timeOffset="29">18381 6637 37 0,'0'-33'16'0,"-16"-136"34"0,16 85-24 0,34 67-11 0,0 34-10 0,33 32 0 0,-15 53-2 0,32 0-2 0,-16-35-1 0,-1-32 1 0,1-35 1 0,0-69 1 0,-17-48-2 0,-18-3 0 0,2 20 0 0,-35 65 0 0,0 70 1 0,0 100 3 0,17 17-1 0,-17 18-3 0,0-1-1 0,0-50-9 0,18-19-25 0,-3-49-80 0</inkml:trace>
  <inkml:trace contextRef="#ctx0" brushRef="#br0" timeOffset="30">19213 7230 68 0,'-18'0'4'0,"-16"-16"18"0,34-2-8 0,17 1-6 0,-17-17 4 0,35 17-1 0,-2 1-4 0,1-1-1 0,0 34-3 0,0 50-1 0,-19 2 0 0,3 15-2 0,-18-33 0 0,0-18 1 0,0-33 0 0,0 0 1 0,-18-33-1 0,18-18 0 0,0 0 0 0,18 0-1 0,-1 35 0 0,-1 16 0 0,-16 0 0 0,19-18 0 0,-3 1 0 0,1 1 1 0,17-2-1 0,-1 1 1 0,2 1 1 0,16 32-1 0,-18 19 0 0,1 32 1 0,-34 2 0 0,18-18-1 0,-36-18 1 0,18-16-1 0,0-17 3 0,0-17-2 0,0-50 0 0,0-19-2 0,34 1 0 0,17 19 0 0,1 32 0 0,-3 34 1 0,2 34-2 0,-17 32 1 0,-16 19 0 0,-18-16 0 0,0-18-3 0,0-1-23 0,0-16-81 0</inkml:trace>
  <inkml:trace contextRef="#ctx0" brushRef="#br0" timeOffset="31">20195 7128 50 0,'0'-16'12'0,"-34"-17"25"0,34 15-12 0,0 2-5 0,17 16-7 0,-17 0-7 0,17 16-1 0,17 35 0 0,16 0-2 0,1 16-2 0,0-16 0 0,-18-16-1 0,2-19-4 0,-18 2-20 0,-17-18-28 0,0 0-23 0</inkml:trace>
  <inkml:trace contextRef="#ctx0" brushRef="#br0" timeOffset="32">20432 7061 52 0,'0'0'0'0,"0"-51"45"0,0 51-19 0,-18 0-12 0,2 51-4 0,-17 33 0 0,-18 1-7 0,16 1-2 0,0-19-4 0,20-34-19 0,15-15-98 0</inkml:trace>
  <inkml:trace contextRef="#ctx0" brushRef="#br0" timeOffset="33">20685 7128 72 0,'-16'-16'28'0,"16"-1"-2"0,16 1-15 0,3 49-4 0,14 34-2 0,-17 2-2 0,-16-1-1 0,0-34-1 0,0-17 2 0,0-17 1 0,-16-35-1 0,16-16-1 0,16-34 0 0,19-16-4 0,15 67 2 0,17 18 1 0,-15 16 0 0,-18 50 2 0,-17 0 1 0,-1 53 1 0,-16-19-1 0,-16-49-1 0,-1 14-2 0,1-49-3 0,16 18-38 0,0-18-72 0</inkml:trace>
  <inkml:trace contextRef="#ctx0" brushRef="#br0" timeOffset="34">22211 6351 28 0,'0'-17'22'0,"0"-34"17"0,-17 17-13 0,17 17-9 0,0 17-8 0,0 51 0 0,17 84-1 0,0 18-2 0,17-2-3 0,-19-49-2 0,3-51 0 0,-18-34 2 0,0-34 0 0,0-16-2 0,0-18 1 0,0 0-2 0,-18-18 0 0,18 35 1 0,-15 1-2 0,15 0 2 0,0-18-2 0,0 17 2 0,0-34-1 0,-16 1 0 0,16 16 1 0,-18-17 0 0,18 34-1 0,0 16 1 0,0 18-4 0,-17 0 3 0,17 18 0 0,0-18 1 0,0 0-4 0,0 0 1 0,0 16-5 0,17 2-18 0,17 15-74 0</inkml:trace>
  <inkml:trace contextRef="#ctx0" brushRef="#br0" timeOffset="35">22194 6232 7 0,'0'0'7'0,"0"0"12"0,0 0-13 0,0 0 16 0,0 0-8 0,0-18-2 0,17 18-1 0,-17 0-4 0,0-16-1 0,0 16-1 0,0 0-2 0,0-18 1 0,0 18 1 0,0 0-1 0,0 0-1 0,0-17 1 0,0 17-1 0,0 0-1 0,0 0 0 0,0 0-1 0,0 0 1 0,0 0-2 0,-17 0 0 0,17 0-1 0,0 17-8 0,0 17-90 0</inkml:trace>
  <inkml:trace contextRef="#ctx0" brushRef="#br0" timeOffset="36">18619 6384 45 0,'-18'-33'41'0,"2"16"-15"0,-1-1-5 0,-17 18-9 0,34 0-2 0,-34 51-1 0,18 51 0 0,-52 66-1 0,0 3-3 0,1-2-2 0,15-51 1 0,36-34 1 0,-2-67-4 0,18-17 1 0,18-17 1 0,-2-34-3 0,17-49 0 0,2-20 0 0,33-31 1 0,0-2-1 0,-1-33 1 0,1 33-1 0,-17 51-1 0,-18 51 1 0,-14 35 0 0,-3 32-1 0,17 52 1 0,18 52 2 0,1 31-2 0,15 18 4 0,1-16-5 0,0-18 1 0,-18-33 1 0,-16-33 0 0,-34-53-2 0,0 1 1 0,-16-34-42 0,-52-17-88 0</inkml:trace>
  <inkml:trace contextRef="#ctx0" brushRef="#br0" timeOffset="37">18281 6791 80 0,'-35'-18'13'0,"18"2"14"0,85-1-12 0,86-1-5 0,82 18-2 0,35-34 3 0,-86 17-7 0,-133 17-1 0,-52 0-3 0,-34 0 1 0,-51 0 0 0,-16 0 0 0,-35 0-3 0,35 17 3 0,34 17-1 0,100-16 1 0,86-18-1 0,84 0-35 0,-86-18-76 0</inkml:trace>
  <inkml:trace contextRef="#ctx0" brushRef="#br0" timeOffset="38">22246 6249 22 0,'0'-17'24'0,"-18"-17"13"0,1-1-12 0,17 19-9 0,51-19-5 0,50 2-3 0,18 17-3 0,-18 16-1 0,-17 66-2 0,-32 37 0 0,-34 16-2 0,-18-35 0 0,-52-17 1 0,1-16 0 0,-17-33 0 0,1-18 0 0,15 16-1 0,36-16 1 0,16 0 0 0,51-16-1 0,50-2 1 0,1 2 0 0,-17 32 1 0,-18 51-1 0,-50 35 0 0,0-33 0 0,-67-1 2 0,-34-19-2 0,-2-31 1 0,-15-1 0 0,-18-17-1 0,35-17-4 0,32 17-14 0,34-18-99 0</inkml:trace>
  <inkml:trace contextRef="#ctx0" brushRef="#br0" timeOffset="39">23092 7061 5 0,'-17'0'8'0,"17"-16"25"0,0-1-2 0,17-17-7 0,18-1-7 0,-19 2-3 0,17 33-5 0,0 17-4 0,2 50-2 0,0 18-1 0,-19-1 0 0,-16-33-1 0,0-33 1 0,0-36 2 0,0-33-1 0,0-33-1 0,33-17-1 0,19-1 1 0,-1 52-2 0,-18 16 0 0,2 50 0 0,-2 68 0 0,1 18 0 0,-17 0 0 0,-17-35-1 0,16-16-10 0,3-16-36 0,-19-35-35 0</inkml:trace>
  <inkml:trace contextRef="#ctx0" brushRef="#br0" timeOffset="40">23819 6943 79 0,'0'-17'19'0,"0"-1"7"0,52 36-9 0,-1 33-6 0,0 0-5 0,17 16-4 0,-35-34-3 0,18 2-9 0,-34-19-29 0,-17-16-30 0,0 0 37 0</inkml:trace>
  <inkml:trace contextRef="#ctx0" brushRef="#br0" timeOffset="41">24023 6977 16 0,'-15'-51'41'0,"15"0"0"0,0 35-18 0,-18 16-12 0,-16 67-4 0,16 17-3 0,-31 34-2 0,14-32-3 0,35-1-12 0,0-52-101 0</inkml:trace>
  <inkml:trace contextRef="#ctx0" brushRef="#br0" timeOffset="42">24431 6875 89 0,'0'-16'7'0,"-18"-19"22"0,18 35-16 0,0 35-5 0,0 49 2 0,18 34-1 0,-18 0-2 0,0 2-5 0,16-19-1 0,-16-50 0 0,0-35 1 0,0-16 0 0,0-33-1 0,-16-34 1 0,-19-35-2 0,19-18 2 0,16-31-3 0,0 49 2 0,51 34-1 0,17 52 0 0,-1 16 0 0,-17 67-2 0,-15 17 1 0,-35 2 1 0,-52-36 2 0,-15 0-2 0,-52 1-10 0,-15 1-118 0</inkml:trace>
  <inkml:trace contextRef="#ctx0" brushRef="#br0" timeOffset="43">20872 7603 23 0,'-16'-16'27'0,"-19"-2"11"0,-15 18-12 0,32 0-6 0,2 0-8 0,32 0-1 0,35 34-2 0,34-34-6 0,50 0-2 0,17-16-24 0,-66 16-81 0</inkml:trace>
  <inkml:trace contextRef="#ctx0" brushRef="#br0" timeOffset="44">23160 7416 78 0,'0'0'0'0,"-68"-16"37"0,51 16-14 0,17 0-12 0,52 16-2 0,49-16-5 0,34 0-6 0,-17 18-117 0</inkml:trace>
  <inkml:trace contextRef="#ctx0" brushRef="#br0" timeOffset="45">25700 6537 56 0,'0'0'0'0,"-16"-35"43"0,16 19-18 0,51-1-10 0,66-1-1 0,72-15-4 0,-4-1-6 0,-66 1-3 0,-35 16-2 0,-67-1-4 0,-1 18-20 0,-49 18-45 0,17-18 22 0</inkml:trace>
  <inkml:trace contextRef="#ctx0" brushRef="#br0" timeOffset="46">25852 6671 68 0,'-49'0'17'0,"-3"17"16"0,69-17-12 0,85-17-9 0,69 1-2 0,14 16-6 0,-50-18-3 0,-34 18-4 0,-31 18-32 0,-37-2-63 0</inkml:trace>
  <inkml:trace contextRef="#ctx0" brushRef="#br0" timeOffset="47">28937 6129 43 0,'0'0'0'0,"-68"-66"31"0,51 32-10 0,1-17-5 0,-19 16-2 0,-16 19-6 0,-17-1-1 0,-16 17 1 0,-35 33 1 0,18 36 0 0,-2 48-2 0,70 37-3 0,66 14-2 0,53-32 0 0,48-68 0 0,3-52 0 0,-19-32 2 0,-16-19-3 0,-51 2 0 0,-34-1-3 0,0 1-21 0,-17-1-112 0</inkml:trace>
  <inkml:trace contextRef="#ctx0" brushRef="#br0" timeOffset="48">29242 6757 71 0,'0'0'0'0,"-68"-69"28"0,68 18-12 0,34 34-8 0,0 1-5 0,16 32-2 0,-15 52 1 0,-19 17-1 0,1 1-1 0,-17-19 1 0,0-34 0 0,-17-33 2 0,17 0-1 0,-16-33 0 0,16-18-1 0,0-33 0 0,33-1 0 0,1 50-2 0,18 1 0 0,-19 34 0 0,18 51 1 0,-18 34 0 0,-33 1 0 0,17-19 0 0,-17-34 0 0,0-33 1 0,0 0 1 0,0-33-1 0,0-18 0 0,0 0-1 0,0-16 1 0,0 32 0 0,0 19 0 0,0-2-1 0,0 18 1 0,18 0-1 0,-18 0 0 0,16 0 1 0,17-17-1 0,19 1 0 0,-18-2 0 0,-1 18 0 0,2 0-1 0,-19 51 1 0,3 18 1 0,-19-2-2 0,-19-32 1 0,19-2 0 0,0-17-7 0,19 2-43 0,14-18-26 0</inkml:trace>
  <inkml:trace contextRef="#ctx0" brushRef="#br0" timeOffset="49">30072 6637 70 0,'0'-33'26'0,"0"16"-5"0,51 50-10 0,15 18-3 0,4 0-5 0,-3 18-4 0,-50-36-1 0,18 2-15 0,-19-19-35 0,-16-16-13 0</inkml:trace>
  <inkml:trace contextRef="#ctx0" brushRef="#br0" timeOffset="50">30343 6655 16 0,'-17'-51'32'0,"17"34"2"0,-18 1-14 0,-15 49-9 0,17 34-3 0,-35 19-3 0,-17-1-4 0,35-19-2 0,33-31-19 0,0-19-69 0</inkml:trace>
  <inkml:trace contextRef="#ctx0" brushRef="#br0" timeOffset="51">30715 6520 51 0,'0'-51'23'0,"17"33"8"0,-17 18-15 0,18 51 0 0,-2 51-2 0,1 16-6 0,-1 2-3 0,-16 15-2 0,0-51-1 0,-16-17 2 0,16-32-4 0,-17-19-3 0,17-16-6 0,0-16-59 0,0-35-18 0</inkml:trace>
  <inkml:trace contextRef="#ctx0" brushRef="#br0" timeOffset="52">30783 6740 31 0,'0'-34'23'0,"16"-17"9"0,19 33-10 0,0 1-7 0,32 34-5 0,-15 34-2 0,-3 1-2 0,-49-1-3 0,-33 0 2 0,-53-18-2 0,-33 0-3 0,18 2-24 0,34-35-95 0</inkml:trace>
  <inkml:trace contextRef="#ctx0" brushRef="#br0" timeOffset="53">12757 6163 9 0,'0'0'0'0,"-68"51"17"0,2-51 9 0,31 0-3 0,19 0-6 0,32 0-9 0,68 0 2 0,87-16 0 0,30 16-6 0,3 0-1 0,-34 0-2 0,-84 0 0 0,-70 0 0 0,-67 0 1 0,-84 16-2 0,-18 2 1 0,-17 15 2 0,35-15 1 0,50-1-1 0,67-17-1 0,36 0 0 0,118-35-1 0,67 2-3 0,1 15 2 0,-34 18-56 0,-137 18-4 0</inkml:trace>
  <inkml:trace contextRef="#ctx0" brushRef="#br0" timeOffset="54">15841 9042 38 0,'0'-51'24'0,"0"0"-1"0,-17 18-7 0,-1 17-8 0,-15 16-1 0,-1 0-1 0,0 49 0 0,16 2 2 0,2 69 2 0,16 15-2 0,16 51-2 0,2-17-2 0,-1-16-2 0,-17-51 0 0,0-18-2 0,-17-68-10 0,-1 2-29 0,2-18-43 0</inkml:trace>
  <inkml:trace contextRef="#ctx0" brushRef="#br0" timeOffset="55">15383 9619 72 0,'-16'-18'22'0,"32"18"-10"0,68 0 3 0,52-16-8 0,67-19-6 0,52 19-34 0,-204-1-29 0</inkml:trace>
  <inkml:trace contextRef="#ctx0" brushRef="#br0" timeOffset="56">17247 8636 60 0,'0'-33'8'0,"-34"-18"18"0,1 33-8 0,-2 18-6 0,-16 18-4 0,-33 66 0 0,-1 18 1 0,-17 67 0 0,17 68-1 0,1 51-2 0,33-1 0 0,51-15 0 0,16-19-2 0,19-33-1 0,33-67-2 0,0-18 0 0,-19-32-1 0,-14-52 1 0,0-34-2 0,-19-1-3 0,1-16-28 0,-17-16-82 0</inkml:trace>
  <inkml:trace contextRef="#ctx0" brushRef="#br0" timeOffset="57">18381 9042 25 0,'0'0'11'0,"0"-51"29"0,18 35-13 0,-18-1-15 0,0 34-4 0,-18 34 0 0,-31 50 1 0,-21 52-5 0,-12-18 0 0,-4-16-1 0,1-34-1 0,0-52 0 0,18-17 0 0,0-16-1 0,-3-33 0 0,37-34 0 0,17-18 0 0,16-34-1 0,16 35 1 0,35 32-1 0,1 19 0 0,15 33 0 0,0 33 1 0,0 36 0 0,3 16 1 0,14 16 1 0,-16 1 1 0,16-35-3 0,-16-34 0 0,0 1-1 0,-17-17-3 0,-1 1-16 0,17-18-39 0,-49 0-4 0</inkml:trace>
  <inkml:trace contextRef="#ctx0" brushRef="#br0" timeOffset="58">19229 8924 55 0,'0'-17'16'0,"-16"-16"9"0,-2 50-7 0,1 50-5 0,0 35-1 0,-1 33-2 0,2 18-4 0,-17-2-2 0,0-31-2 0,-2-54 1 0,18-32-2 0,-1-17 0 0,18-34 2 0,0-34-2 0,18-32-1 0,-1-70 1 0,18-17 0 0,-2-15-1 0,0 32 1 0,18 52-1 0,0 32 1 0,0 35-1 0,-17 17 0 0,-16 17 0 0,-2 35 0 0,-1 16 0 0,20 34 1 0,0 32 1 0,32 19 2 0,-15 17-1 0,15-1-2 0,-17-16 0 0,-15-52 0 0,-35-33-1 0,16-35 0 0,-16-16-3 0,0 17-19 0,-51-34-27 0,1 1-41 0</inkml:trace>
  <inkml:trace contextRef="#ctx0" brushRef="#br0" timeOffset="59">19143 9432 52 0,'-16'-17'10'0,"-35"-16"23"0,69 15-11 0,66 18-12 0,35-16-7 0,33 16-2 0,-33 0-9 0,-68 0-96 0</inkml:trace>
  <inkml:trace contextRef="#ctx0" brushRef="#br0" timeOffset="60">20381 9297 12 0,'-16'-17'38'0,"-2"-1"5"0,1 2-13 0,17 16-15 0,35-18-6 0,66 18 0 0,34-33-3 0,1 15-3 0,-17 1-3 0,-52 17-2 0,-33 0-6 0,-34 17-20 0,-34-17-65 0</inkml:trace>
  <inkml:trace contextRef="#ctx0" brushRef="#br0" timeOffset="61">20618 8991 55 0,'0'0'10'0,"-17"-16"20"0,17-1-8 0,0 50-12 0,0 36 3 0,0 48-3 0,0 37-4 0,17-2-2 0,-1-50-2 0,2-52-2 0,-1-17-1 0,-1-33-11 0,36-16-38 0,-36 16-14 0</inkml:trace>
  <inkml:trace contextRef="#ctx0" brushRef="#br0" timeOffset="62">21719 8874 99 0,'0'-34'17'0,"-17"-17"8"0,0 51-12 0,17 67-1 0,34 52-2 0,17 50-4 0,-35 0-2 0,2 1-3 0,-18-68 1 0,-18-35-2 0,18-51 0 0,-16 1-10 0,16-17-10 0,0-50-105 0</inkml:trace>
  <inkml:trace contextRef="#ctx0" brushRef="#br0" timeOffset="63">21685 8924 79 0,'0'-33'8'0,"34"-53"22"0,33 35-14 0,36 17-8 0,-35 34-5 0,-1 52-2 0,-50 16-1 0,-17-1 0 0,-51-16 1 0,-16-18-1 0,0 2 1 0,15-19-1 0,34-16-1 0,18 0 1 0,52 0 0 0,85 0 1 0,-37 0-1 0,-32 51-1 0,-35 16 3 0,-15 35 1 0,-52-16 2 0,-34-35 1 0,-16-35 1 0,-1 1-4 0,-17-50-2 0,34 16-2 0,34-1-13 0,85-15-102 0</inkml:trace>
  <inkml:trace contextRef="#ctx0" brushRef="#br0" timeOffset="64">22889 8585 81 0,'0'-51'29'0,"0"35"-6"0,0 50-10 0,33 50 0 0,-17 69-2 0,19 16-4 0,-35 17-2 0,0-50-3 0,-17-34 0 0,-1-52-1 0,2-34-1 0,-1-16-12 0,1-66-28 0,-2 32-51 0</inkml:trace>
  <inkml:trace contextRef="#ctx0" brushRef="#br0" timeOffset="65">22854 8652 57 0,'0'-33'24'0,"68"-34"12"0,18 16-17 0,33 33-11 0,-18 36-6 0,-17 66-1 0,-33 0-1 0,-16 1 0 0,-35 1 0 0,-52-19 1 0,-33-34-1 0,0-15 1 0,-16-1-1 0,34-1 1 0,49-16-1 0,36 0 0 0,49-16 0 0,18-1 0 0,34 17 0 0,-35 0 0 0,0 51 2 0,-32 33 5 0,-19 34-2 0,-17 2-1 0,-32-36 0 0,-69-33 2 0,1-34-1 0,-18-17-3 0,-16 0 0 0,32 0-3 0,37-17-14 0,31 17-54 0,36 0 2 0</inkml:trace>
  <inkml:trace contextRef="#ctx0" brushRef="#br0" timeOffset="66">24142 9448 93 0,'-17'-16'21'0,"0"-1"7"0,17 68-3 0,0 33-18 0,-34 1-5 0,1-1-1 0,-35-15-4 0,33-1-45 0,35-68-29 0</inkml:trace>
  <inkml:trace contextRef="#ctx0" brushRef="#br0" timeOffset="67">25955 8687 47 0,'-33'-35'23'0,"-2"2"-2"0,0 17-5 0,-14-2-5 0,-3 2-4 0,1 16-1 0,-33 34 1 0,0-1 4 0,-1 51-1 0,17 19-2 0,50 14-2 0,36 3-1 0,50-36 0 0,33 0 0 0,2-50-3 0,31-34 2 0,-49-16-2 0,-17-2 0 0,-35-15-2 0,-15 15-11 0,-1 1-48 0,0 1-21 0</inkml:trace>
  <inkml:trace contextRef="#ctx0" brushRef="#br0" timeOffset="68">26345 8246 86 0,'0'0'0'0,"0"-51"27"0,33 35-12 0,18 67-1 0,33 51-4 0,-14 33-2 0,-21 17 0 0,-32 18-1 0,-17 16-3 0,0-34-1 0,-33 1 0 0,-35-18-1 0,-18-51-1 0,2-49 1 0,34-19-2 0,34-16-3 0,49 0-25 0,51-33-106 0</inkml:trace>
  <inkml:trace contextRef="#ctx0" brushRef="#br0" timeOffset="69">27852 8907 90 0,'0'0'0'0,"-16"-33"37"0,49-18-15 0,35 33-10 0,34-15-5 0,34 33-4 0,-1 0-3 0,-51 0-2 0,-67 33-18 0,-67 2-64 0,34-35 35 0</inkml:trace>
  <inkml:trace contextRef="#ctx0" brushRef="#br0" timeOffset="70">27937 9077 56 0,'-17'0'22'0,"0"0"13"0,17 0-9 0,52 0-8 0,67-17-7 0,15-1-3 0,19-15-5 0,-52 15-4 0,-68 18-22 0,-66 35-84 0</inkml:trace>
  <inkml:trace contextRef="#ctx0" brushRef="#br0" timeOffset="71">19533 11396 12 0,'0'-33'26'0,"0"-1"11"0,0 17-9 0,0-1-10 0,0 18-7 0,0-16-3 0,-16 16-2 0,16 0-1 0,0 0-2 0,-17 0 1 0,17 0-3 0,0 0 0 0,-18 0 2 0,18 0-1 0,0 0 0 0,-16 51 0 0,-17 67 3 0,-19 17 0 0,-32 18 1 0,-18-17-2 0,-17-19 0 0,1-48-2 0,16-52-1 0,17-34-1 0,34-52 3 0,35-31-4 0,32-2 1 0,19 16 0 0,15 19-1 0,1 34 2 0,17 33-1 0,-1 51 0 0,36 33 0 0,-2 18 0 0,1 0 0 0,34-18 1 0,-36-33-1 0,-30-35-4 0,13-16-33 0,-32-16-88 0</inkml:trace>
  <inkml:trace contextRef="#ctx0" brushRef="#br0" timeOffset="72">21482 11176 79 0,'0'0'0'0,"0"-102"23"0,-16 69-5 0,-52 15-7 0,17 2-4 0,-1 50-2 0,3 17 2 0,14 33 2 0,19 52 2 0,16-1-4 0,16 18-1 0,1-18-4 0,-17-33-1 0,0 0-3 0,-17-53-12 0,-18-31-25 0,19 15-49 0</inkml:trace>
  <inkml:trace contextRef="#ctx0" brushRef="#br0" timeOffset="73">20856 11633 80 0,'0'-16'9'0,"49"-35"21"0,70 34-14 0,68-17-10 0,49 17-5 0,-31 17-17 0,-120 0-70 0</inkml:trace>
  <inkml:trace contextRef="#ctx0" brushRef="#br0" timeOffset="74">22414 10990 60 0,'0'-67'35'0,"0"32"-5"0,-16 19-18 0,-54 50-3 0,-12 32 3 0,12 87 0 0,3 67-3 0,50 17-3 0,0-51-3 0,34-15-2 0,34-71-1 0,34-49-2 0,15-16-25 0,19-35-31 0,-100-35-7 0</inkml:trace>
  <inkml:trace contextRef="#ctx0" brushRef="#br0" timeOffset="75">23057 11243 59 0,'-16'-51'30'0,"-1"18"-1"0,17 17-17 0,-16 65-2 0,-36 53 0 0,1 35-2 0,35-2-3 0,-19-17-2 0,18-51-2 0,1-50 2 0,16-34 0 0,0-34 0 0,16-49-3 0,18-20 1 0,17 3-1 0,0-19 1 0,0 52-1 0,-18 33 1 0,2 51-1 0,0 17 0 0,-19 66 2 0,17 54 0 0,0-19 2 0,19-16-1 0,-18 0-1 0,-17-53-3 0,-1-14 0 0,-16-19-17 0,-49-32-23 0,31-2-49 0</inkml:trace>
  <inkml:trace contextRef="#ctx0" brushRef="#br0" timeOffset="76">22854 11531 40 0,'-17'-16'44'0,"34"16"-13"0,51-17-19 0,51-1-8 0,49 18-7 0,-14 18-110 0</inkml:trace>
  <inkml:trace contextRef="#ctx0" brushRef="#br0" timeOffset="77">23871 11549 88 0,'18'0'14'0,"31"51"10"0,3 16-12 0,-52 1-2 0,0 34-5 0,-52-17-4 0,-15-19 0 0,33-48-3 0,0-1-16 0,50-34-97 0</inkml:trace>
  <inkml:trace contextRef="#ctx0" brushRef="#br0" timeOffset="78">24770 11159 79 0,'0'-34'7'0,"-18"-33"17"0,18 16-14 0,-52 34-3 0,-32 17 2 0,18 33 0 0,15 53-1 0,16 48 0 0,18 3 0 0,34-37 0 0,34-14-2 0,33-70-1 0,17 2-4 0,18-18-1 0,-16-18-14 0,-54-15-59 0,-31 33 5 0</inkml:trace>
  <inkml:trace contextRef="#ctx0" brushRef="#br0" timeOffset="79">25209 10735 75 0,'0'0'0'0,"52"-67"41"0,15 50-23 0,1 50-3 0,0 69-1 0,-35 51-4 0,-16 17-3 0,-17 33-2 0,0-51-2 0,-34-50-2 0,-33-17-1 0,-1-19-1 0,0-32-34 0,17-17-69 0</inkml:trace>
  <inkml:trace contextRef="#ctx0" brushRef="#br0" timeOffset="80">26193 11329 74 0,'0'-17'20'0,"49"-35"1"0,87 1-11 0,-1 18-8 0,1 16-4 0,-68 1-34 0,-52 16-23 0</inkml:trace>
  <inkml:trace contextRef="#ctx0" brushRef="#br0" timeOffset="81">26497 10972 57 0,'0'0'11'0,"0"-49"24"0,0 49-15 0,0 16-13 0,0 86-1 0,16 16-1 0,3 17-4 0,-3-15-2 0,-16-36-11 0,35-51-64 0</inkml:trace>
  <inkml:trace contextRef="#ctx0" brushRef="#br0" timeOffset="82">27378 10804 86 0,'0'-34'22'0,"0"-1"9"0,0 52-15 0,16 68-1 0,19 50-6 0,0 36-3 0,-2-2-4 0,-17-34-1 0,-32-33-2 0,-1-51 1 0,-17-18-15 0,0-33-23 0,-17-51-72 0</inkml:trace>
  <inkml:trace contextRef="#ctx0" brushRef="#br0" timeOffset="83">27394 10786 60 0,'35'-67'34'0,"66"-1"-10"0,1 34-11 0,-17 85-8 0,-34 16-5 0,-35 35 0 0,-49-33 0 0,-34-19 1 0,-3-34 0 0,21-16-2 0,31 0 1 0,52 0-2 0,50-16 2 0,19 16 1 0,-19 16-1 0,-16 35 1 0,-33 18-1 0,-53 31 1 0,-50-32 0 0,-50-16 4 0,51-52-2 0,-52-18 0 0,67-16-5 0,52 1-25 0,34-2-59 0</inkml:trace>
  <inkml:trace contextRef="#ctx0" brushRef="#br0" timeOffset="84">29191 10651 57 0,'0'0'0'0,"17"-67"42"0,-17 16-21 0,-52 33-14 0,-32 2-1 0,16 32 1 0,34 53 0 0,19 48 1 0,30 37 2 0,52 32-5 0,-32-35-3 0,-18-14-2 0,-34-70 0 0,-34-16-12 0,-33-34-25 0,-1-50-58 0</inkml:trace>
  <inkml:trace contextRef="#ctx0" brushRef="#br0" timeOffset="85">28649 11023 53 0,'16'-16'21'0,"69"-19"7"0,50 2-18 0,87 17-9 0,14 16-15 0,-82 16-73 0</inkml:trace>
  <inkml:trace contextRef="#ctx0" brushRef="#br0" timeOffset="86">30004 10550 50 0,'-16'-17'10'0,"-2"-52"29"0,-34 53-23 0,-15 32-2 0,17 70 0 0,15 65-1 0,19 54-4 0,32-19-4 0,19-35-2 0,0-14-3 0,14-53-1 0,36-33-19 0,0-17-95 0</inkml:trace>
  <inkml:trace contextRef="#ctx0" brushRef="#br0" timeOffset="87">30665 10566 73 0,'0'0'0'0,"17"-67"32"0,-1 67-17 0,-16 51-2 0,0 50 1 0,-16 18-5 0,32 17-1 0,-16-35-5 0,0-16-2 0,-16-68-3 0,-1-1-18 0,-17-32-29 0,17-19-27 0</inkml:trace>
  <inkml:trace contextRef="#ctx0" brushRef="#br0" timeOffset="88">30631 10533 42 0,'34'-51'33'0,"33"17"-8"0,35 34-8 0,34 0-8 0,-36 51-6 0,-48 16-2 0,-52 18-1 0,-34-17 1 0,-50-17 0 0,-2-35-1 0,2 2 2 0,49-18-2 0,35 0 0 0,18 0 0 0,34-18 0 0,32 2-1 0,0 16 1 0,-16 0 0 0,-17 51 0 0,-34 16 1 0,-17 17 5 0,-17 2-1 0,-51-19 0 0,1-49 1 0,-18-2-2 0,-17-16-3 0,34-16-1 0,34-2-12 0,17 18-47 0,34 0-1 0</inkml:trace>
  <inkml:trace contextRef="#ctx0" brushRef="#br0" timeOffset="89">31495 11092 74 0,'0'0'0'0,"17"0"31"0,1 17-11 0,-2 17-3 0,-16 32-6 0,0 19-7 0,-34 1-2 0,1-19-1 0,-2-16-3 0,2-34-16 0,-2-1-30 0,19-32-35 0</inkml:trace>
  <inkml:trace contextRef="#ctx0" brushRef="#br0" timeOffset="90">32156 10668 49 0,'0'0'0'0,"50"-17"29"0,1-17-13 0,-34-17-9 0,-69 35-1 0,-30 16 1 0,-4 34 0 0,35 17-1 0,17 33 0 0,16 18 0 0,18-17 1 0,35 16 2 0,16-34-4 0,-18-49-3 0,2-1 0 0,33-1-1 0,33-16-3 0,-50-16-10 0,0 16-35 0,-34-17-45 0</inkml:trace>
  <inkml:trace contextRef="#ctx0" brushRef="#br0" timeOffset="91">32596 10262 37 0,'0'0'0'0,"0"-18"31"0,0-15-8 0,16 15-8 0,3 18 0 0,14 18-2 0,34 49-2 0,-15 19-3 0,-3 14-1 0,3 20-1 0,-34 15 2 0,-36 1-2 0,-16 32-5 0,-33-15-1 0,-18-35-2 0,-17-16-126 0</inkml:trace>
  <inkml:trace contextRef="#ctx0" brushRef="#br0" timeOffset="92">13264 8991 53 0,'-16'0'6'0,"-34"-16"18"0,-1 16 2 0,0 16-9 0,-1 53-3 0,3 48-2 0,14 54-2 0,18 49-3 0,17-69 0 0,17-31-3 0,18-36-2 0,-2-33-1 0,35-18-8 0,-1-33-30 0,-15 18-56 0</inkml:trace>
  <inkml:trace contextRef="#ctx0" brushRef="#br0" timeOffset="93">13724 9550 55 0,'0'-16'19'0,"-19"-1"23"0,19 17-23 0,0 51-8 0,-16 33 0 0,16 0-4 0,16 1-5 0,-16-34-2 0,0-16 0 0,0-19-18 0,-16-32-108 0</inkml:trace>
  <inkml:trace contextRef="#ctx0" brushRef="#br0" timeOffset="94">13705 9280 28 0,'0'0'0'0,"-16"-18"15"0,16 36-16 0,0-18-26 0</inkml:trace>
  <inkml:trace contextRef="#ctx0" brushRef="#br0" timeOffset="95">14044 9160 81 0,'35'-49'29'0,"-35"49"-2"0,50 0-8 0,17 66-5 0,19 54-6 0,-35 66-3 0,-17-17-2 0,-34-16-3 0,-68-2 0 0,-51 53-51 0,86-153-34 0</inkml:trace>
  <inkml:trace contextRef="#ctx0" brushRef="#br0" timeOffset="96">14215 14291 63 0,'0'-34'10'0,"-19"34"12"0,19 52 6 0,0 32-11 0,19 18-5 0,14 17-5 0,1-18-3 0,-17-33-2 0,-17-17-2 0,0-17-2 0,0-34-15 0,16-34-60 0,-16 17 27 0</inkml:trace>
  <inkml:trace contextRef="#ctx0" brushRef="#br0" timeOffset="97">14638 14309 77 0,'-17'0'16'0,"17"0"8"0,0 33-5 0,0 36-5 0,0 15-7 0,17 18-4 0,-17-18-2 0,18-17-3 0,-18-32-14 0,0-19-91 0</inkml:trace>
  <inkml:trace contextRef="#ctx0" brushRef="#br0" timeOffset="98">14925 14207 86 0,'0'0'0'0,"35"-34"33"0,-18 68-10 0,16 50-7 0,1-15-8 0,17 66 0 0,-17-33-5 0,-16 0-2 0,-70-36-1 0,-50 3-13 0,-50-18-50 0,101-35-3 0</inkml:trace>
  <inkml:trace contextRef="#ctx0" brushRef="#br0" timeOffset="99">13587 14224 105 0,'-34'0'5'0,"-50"67"13"0,16 53-1 0,34 48-6 0,68 36-7 0,135 16-9 0,85-50-107 0</inkml:trace>
  <inkml:trace contextRef="#ctx0" brushRef="#br0" timeOffset="100">17738 14004 20 0,'17'-17'15'0,"0"-50"28"0,-17 16-13 0,-34 51-16 0,-33 0-3 0,15 51-2 0,-15 16 0 0,50 68 1 0,17 34-2 0,35 2-3 0,14-19-2 0,-32-18-3 0,-17-65-2 0,-17-36-16 0,-16-33-23 0,-1-33-41 0</inkml:trace>
  <inkml:trace contextRef="#ctx0" brushRef="#br0" timeOffset="101">17213 14444 60 0,'-17'-16'21'0,"68"-1"4"0,67-1-10 0,69 18-11 0,51-16-9 0,-104 16-59 0</inkml:trace>
  <inkml:trace contextRef="#ctx0" brushRef="#br0" timeOffset="102">19076 13665 80 0,'18'-67'24'0,"-36"32"-2"0,-15 19-11 0,-35 67 1 0,0 67 0 0,-34 69 0 0,17 101-2 0,1 16-3 0,49-51-2 0,35-49-4 0,51-85 0 0,35-52-1 0,48-32-24 0,-31-1-98 0</inkml:trace>
  <inkml:trace contextRef="#ctx0" brushRef="#br0" timeOffset="103">20550 13954 60 0,'-17'-18'22'0,"-32"18"5"0,-3 68-8 0,1 50-6 0,17 35-4 0,34-17-4 0,0-1-1 0,0-51-3 0,-17-49 1 0,17-35 1 0,-16-35-2 0,16-49 1 0,0-34-2 0,16-19 1 0,19-14-1 0,-2 15 1 0,1 35-1 0,0 16 1 0,-16 67-1 0,15 18 1 0,0 69 0 0,18 49 1 0,17 17 2 0,0 34 0 0,-1-67-3 0,-33-16-1 0,0-37 0 0,-34-31-6 0,-16-1-22 0,-52-17-86 0</inkml:trace>
  <inkml:trace contextRef="#ctx0" brushRef="#br0" timeOffset="104">20262 14360 73 0,'0'0'0'0,"0"-34"31"0,103 17-17 0,32-17-10 0,69 34-9 0,-104 16-70 0</inkml:trace>
  <inkml:trace contextRef="#ctx0" brushRef="#br0" timeOffset="105">21669 14479 89 0,'0'0'0'0,"50"16"25"0,-32 35-2 0,-18 51-10 0,-18 33-6 0,-32-17-5 0,-1-16-3 0,-17-18-27 0,17-84-74 0</inkml:trace>
  <inkml:trace contextRef="#ctx0" brushRef="#br0" timeOffset="106">23871 13818 47 0,'-17'0'13'0,"-18"0"10"0,2 34-5 0,-1 50-4 0,0 18-3 0,1 33-4 0,-18-17-1 0,-35-32-2 0,2-19 0 0,-17-49-1 0,-1-18 0 0,34-34-1 0,18-34 0 0,34-17-1 0,32-17 0 0,50 0-1 0,20 51 0 0,-18 35 0 0,-17 32 0 0,16 19 1 0,0 50 2 0,3 15 0 0,14 2-1 0,17-33-1 0,-15-36-1 0,-2-33-6 0,17 18-21 0,-33-18-70 0</inkml:trace>
  <inkml:trace contextRef="#ctx0" brushRef="#br0" timeOffset="107">24735 13732 21 0,'-17'-16'8'0,"-34"-1"28"0,51 17-15 0,0 0-6 0,17 17-2 0,-17-17-2 0,0 0-3 0,16 16-2 0,-16 1-1 0,18 52-1 0,-18 33 4 0,0 49 0 0,17 2-3 0,-17-51-2 0,0-35-1 0,0-32-1 0,0-35-1 0,-17-17-10 0,-1-34-25 0,2 0-69 0</inkml:trace>
  <inkml:trace contextRef="#ctx0" brushRef="#br0" timeOffset="108">24770 13732 66 0,'-18'-16'10'0,"18"-35"25"0,18 18-17 0,31-1-8 0,36 17-5 0,34 17 0 0,18 33-4 0,-36 36 0 0,-50 15-1 0,-35 1 0 0,-50-17 0 0,-34-17 1 0,-16-2-1 0,-17-31 1 0,31-1-1 0,21-17-1 0,31 0 1 0,36 0-1 0,31-17 0 0,54-1 1 0,16 18 0 0,-18 18 0 0,-50 66 0 0,-35 18 1 0,-32-17 0 0,-35-17 3 0,-34-34 1 0,-34-34-1 0,0 0-1 0,37-18-3 0,12 2-5 0,70 16-23 0,35 0-76 0</inkml:trace>
  <inkml:trace contextRef="#ctx0" brushRef="#br0" timeOffset="109">25836 14089 81 0,'0'-34'17'0,"68"-17"12"0,34 18-13 0,50 16-5 0,-16 17-7 0,-17 0-3 0,-35 0-4 0,-68 0-22 0,-16-18-70 0</inkml:trace>
  <inkml:trace contextRef="#ctx0" brushRef="#br0" timeOffset="110">26193 13716 55 0,'0'0'0'0,"-18"-33"45"0,18 49-21 0,0 34-7 0,18 53-5 0,-2 16-7 0,1 16-3 0,-1-17-1 0,-16-51-3 0,35-16-15 0,33-33-93 0</inkml:trace>
  <inkml:trace contextRef="#ctx0" brushRef="#br0" timeOffset="111">27056 13699 87 0,'0'-50'26'0,"18"33"-5"0,-2 68-5 0,1 49-2 0,-1 37-5 0,2 32-3 0,-18-18-3 0,0-14-2 0,-18-52 0 0,2-35-2 0,16-16-6 0,-17-17-19 0,1-52-22 0,-2 2-35 0</inkml:trace>
  <inkml:trace contextRef="#ctx0" brushRef="#br0" timeOffset="112">27074 13649 64 0,'16'-86'28'0,"35"19"-6"0,32 34-10 0,20 16-5 0,-18 34-4 0,0 67-2 0,-69 18-3 0,-16-19 2 0,-67-48 1 0,-18-19 0 0,18-16-1 0,32-16 0 0,35-2 0 0,35 18 0 0,49-17 0 0,-16 17-1 0,16 17 0 0,-49 34 1 0,-19 34-1 0,1 1 2 0,-50-2 0 0,-35-50 4 0,-17-34 3 0,0 0-5 0,17-18-2 0,33-15-3 0,35 33-22 0,51-18-73 0</inkml:trace>
  <inkml:trace contextRef="#ctx0" brushRef="#br0" timeOffset="113">28546 13598 67 0,'0'-35'17'0,"19"-16"9"0,-19 35-15 0,-52-1-2 0,1 17-2 0,-17 17-1 0,-16 17-2 0,33 50 1 0,34 18 2 0,17 0-1 0,33 0-1 0,19-2 0 0,15-49 1 0,18-51-2 0,1 0-2 0,-2 0-1 0,-34-16-4 0,-16-1-37 0,-34 17-59 0</inkml:trace>
  <inkml:trace contextRef="#ctx0" brushRef="#br0" timeOffset="114">29107 13208 47 0,'0'-51'44'0,"16"18"-23"0,35 33-6 0,-17 51-1 0,15 49-1 0,21 20-3 0,14 15-1 0,-33 51-4 0,-16 1-1 0,-53 16-1 0,-50-18 1 0,-35-83-2 0,3-51-1 0,-1-16-1 0,-18-2-17 0,-33 1-112 0</inkml:trace>
  <inkml:trace contextRef="#ctx0" brushRef="#br0" timeOffset="115">16722 16511 84 0,'-33'-17'9'0,"-37"-1"11"0,89 18-6 0,81-16-5 0,36 16-5 0,18 0-6 0,-20 16-13 0,-67 19-79 0</inkml:trace>
  <inkml:trace contextRef="#ctx0" brushRef="#br0" timeOffset="116">16755 16731 56 0,'0'0'0'0,"-136"33"52"0,120-33-28 0,102-33-14 0,99-18-8 0,69 33-7 0,-52 18-88 0</inkml:trace>
  <inkml:trace contextRef="#ctx0" brushRef="#br0" timeOffset="117">19907 16239 52 0,'0'0'0'0,"16"-101"42"0,-16 101-22 0,0 0-14 0,-16 67 4 0,-35 35 1 0,18 34-5 0,-19-19-3 0,-15-31 0 0,-18-35-1 0,-1-35 1 0,2-16-1 0,-2-33-1 0,20-18 0 0,31-34 0 0,35 1 0 0,35 16-1 0,31 17 1 0,20 51-1 0,-18 17 0 0,0 50 1 0,-1 2 1 0,52 66 0 0,-67-84-2 0,32 16 0 0,-34-50 0 0,52-1-27 0,-18-16-88 0</inkml:trace>
  <inkml:trace contextRef="#ctx0" brushRef="#br0" timeOffset="118">21669 16052 88 0,'0'0'0'0,"0"-84"30"0,-17 33-13 0,1 35-8 0,-2-1-3 0,-15 17-2 0,14 68 1 0,3 32 1 0,16 37 0 0,16 15 0 0,19-33-5 0,-18-19 0 0,-34-31-2 0,1-18-16 0,-36-18-20 0,1-33-55 0</inkml:trace>
  <inkml:trace contextRef="#ctx0" brushRef="#br0" timeOffset="119">21076 16425 50 0,'0'0'0'0,"0"-51"52"0,67 18-28 0,52 15-14 0,85 2-9 0,15 16-5 0,-32 16-82 0</inkml:trace>
  <inkml:trace contextRef="#ctx0" brushRef="#br0" timeOffset="120">22702 15866 75 0,'-17'-33'22'0,"-34"-19"7"0,-17 52-12 0,1 52-2 0,-1 67-4 0,17 83-3 0,18 53-3 0,14-69-5 0,89-68 0 0,-37-67 3 0,53-35-18 0,15 1-41 0,-68-17-15 0</inkml:trace>
  <inkml:trace contextRef="#ctx0" brushRef="#br0" timeOffset="121">23481 16019 82 0,'0'-16'13'0,"0"-1"9"0,-17 50-11 0,-16 69 2 0,0 33-5 0,-2-17-3 0,18 2-3 0,-1-54-1 0,18-48 2 0,-16-36 1 0,16-66-3 0,0-18 1 0,34-16 0 0,0-35-1 0,0 18-1 0,16 84 0 0,-15 35 1 0,-2 32-1 0,18 70 2 0,0 32 1 0,0 17-1 0,16-33-2 0,-33-17 0 0,-1-52-6 0,-33 2-25 0,-16-19-71 0</inkml:trace>
  <inkml:trace contextRef="#ctx0" brushRef="#br0" timeOffset="122">23279 16341 70 0,'0'0'19'0,"0"-34"3"0,101 16-14 0,51 1-8 0,1 17-55 0,-103 0 8 0</inkml:trace>
  <inkml:trace contextRef="#ctx0" brushRef="#br0" timeOffset="123">24244 16323 64 0,'0'0'0'0,"0"0"46"0,51 18-25 0,-36 50-7 0,3-1-3 0,-51 17-9 0,-18-15-1 0,16-1-7 0,2-34-26 0,17-34-55 0</inkml:trace>
  <inkml:trace contextRef="#ctx0" brushRef="#br0" timeOffset="124">24889 15833 87 0,'0'-18'16'0,"0"-82"11"0,33 82-15 0,-17 85-1 0,-16 35-1 0,17 35-1 0,-17 14-6 0,0-49-2 0,0-35-1 0,-17-16-7 0,-17-33-21 0,-16-36-39 0,33 18 16 0</inkml:trace>
  <inkml:trace contextRef="#ctx0" brushRef="#br0" timeOffset="125">24854 15884 30 0,'0'0'0'0,"68"-85"52"0,16 34-23 0,0 18-12 0,2 33-7 0,-1 49-5 0,-52 53-4 0,-15 0-1 0,-53-34 0 0,-49-34 0 0,-1-17 1 0,34-34 0 0,51-1-1 0,17 2 0 0,51-1 0 0,32 17-1 0,3 0 2 0,-35 33-2 0,-34 36 1 0,-34 33 3 0,-16-18 3 0,-54-33 0 0,-14-17-2 0,-17-34-1 0,-1 0-2 0,34-18-1 0,33 2-8 0,19-1-24 0,50-1-54 0</inkml:trace>
  <inkml:trace contextRef="#ctx0" brushRef="#br0" timeOffset="126">25447 15646 66 0,'50'-51'41'0,"34"35"-13"0,19 50-9 0,-36 50-4 0,1 52-7 0,-35 50-3 0,-49 18-3 0,-52-53-2 0,-33-49-2 0,33-34-24 0,1-52-99 0</inkml:trace>
  <inkml:trace contextRef="#ctx0" brushRef="#br0" timeOffset="127">26684 16103 53 0,'0'0'0'0,"-52"-33"51"0,69-1-29 0,85 1-7 0,50 16-9 0,19-1-5 0,-36 36-13 0,-85-18-57 0,-50 17 21 0</inkml:trace>
  <inkml:trace contextRef="#ctx0" brushRef="#br0" timeOffset="128">26903 15781 49 0,'0'0'0'0,"-33"-50"37"0,15 34-9 0,36 16-14 0,-18 84-3 0,17 52-4 0,-1 16-5 0,18 0-2 0,-16-50-2 0,-2-34-12 0,52-52-87 0</inkml:trace>
  <inkml:trace contextRef="#ctx0" brushRef="#br0" timeOffset="129">28140 15697 90 0,'-17'-16'7'0,"1"-1"14"0,16 68-6 0,0 49-2 0,16 37-2 0,1 32-7 0,18-34-2 0,-19-50-1 0,-16-34-2 0,0-18-8 0,-16-15-22 0,-36-36-73 0</inkml:trace>
  <inkml:trace contextRef="#ctx0" brushRef="#br0" timeOffset="130">28191 15681 51 0,'35'-68'31'0,"32"17"-6"0,18 33-14 0,-1 18-5 0,-16 69-5 0,-17 15-1 0,-51 0 1 0,-51-32 0 0,-52-35 1 0,21-1-1 0,47-32 0 0,18 16-1 0,51-17 0 0,66-1-1 0,3 18 0 0,-17 35 1 0,-37 32 0 0,-49 19-1 0,-16-19 3 0,-68-34 1 0,-19-15 1 0,19-18-2 0,33-18-3 0,51 18-18 0,67-16-74 0</inkml:trace>
  <inkml:trace contextRef="#ctx0" brushRef="#br0" timeOffset="131">30089 15511 50 0,'0'-67'35'0,"-17"-1"-8"0,0 17-15 0,-34 51-3 0,17 33-3 0,17 53 0 0,17 65 0 0,17 18 0 0,1 2-2 0,15-19-5 0,-33-50 0 0,-17-52-15 0,-34-17-28 0,0-16-31 0</inkml:trace>
  <inkml:trace contextRef="#ctx0" brushRef="#br0" timeOffset="132">29598 15833 30 0,'0'-34'36'0,"33"-1"-8"0,53 2-17 0,48 33-8 0,70 17-6 0,-35-1-54 0,-134-16 19 0</inkml:trace>
  <inkml:trace contextRef="#ctx0" brushRef="#br0" timeOffset="133">30817 15376 39 0,'0'-69'35'0,"0"35"-6"0,-51 52-14 0,-17 49-2 0,19 53-4 0,-2 48-2 0,51 1-2 0,16 19-2 0,52-88-3 0,-18-31-1 0,35-18-17 0,0-18-91 0</inkml:trace>
  <inkml:trace contextRef="#ctx0" brushRef="#br0" timeOffset="134">31479 15562 62 0,'0'0'18'0,"0"-18"9"0,-19 36-13 0,3 50-1 0,-17 33-10 0,-2 34-1 0,0-15-1 0,19-36 0 0,-1-84 4 0,17-34-1 0,0-34-2 0,17-34 2 0,-1 0 0 0,36-32 1 0,-1-1-3 0,17 49-2 0,-34 70 0 0,-1 32 1 0,1 53 1 0,0 48-1 0,-1 19-5 0,2-17 1 0,16-1 2 0,-34-34-6 0,-17-33-26 0,-33-16-37 0,15-35 29 0</inkml:trace>
  <inkml:trace contextRef="#ctx0" brushRef="#br0" timeOffset="135">31341 15815 28 0,'-16'0'18'0,"-1"-51"20"0,50 51-17 0,37-16-11 0,49 16-16 0,-2 33-37 0,-84-15-4 0</inkml:trace>
  <inkml:trace contextRef="#ctx0" brushRef="#br0" timeOffset="136">32070 15815 45 0,'18'0'29'0,"-1"35"0"0,-17 16-12 0,0 34-8 0,-17 16-7 0,-17-16-3 0,17-34-8 0,-17-18-30 0,17-17-14 0</inkml:trace>
  <inkml:trace contextRef="#ctx0" brushRef="#br0" timeOffset="137">32715 15579 65 0,'0'0'9'0,"0"-17"20"0,-17-17-18 0,-17 1-4 0,1 16 5 0,-19-1-2 0,18 53-1 0,-17 14-1 0,34 37-2 0,0-1-1 0,51-1-3 0,17-17-4 0,35-16-21 0,-19-16-47 0,-50-35 15 0</inkml:trace>
  <inkml:trace contextRef="#ctx0" brushRef="#br0" timeOffset="138">32951 15273 42 0,'0'0'37'0,"35"-17"-4"0,-18 1-12 0,34 16-5 0,-18 33-2 0,-17 52-4 0,2 35-1 0,-18 15-7 0,0 0 0 0,-34-17-1 0,-16-32-8 0,-36-2-125 0</inkml:trace>
  <inkml:trace contextRef="#ctx0" brushRef="#br0" timeOffset="139">2931 6367 46 0,'0'0'0'0,"-17"-84"14"0,17 33-7 0,0-1 5 0,-51 19-1 0,0 33 0 0,1 67 0 0,17 35-3 0,33 68 3 0,49 15-4 0,19-32-2 0,-17-18-3 0,-17-49-1 0,-51-36-8 0,-34-33-25 0,0-17-57 0</inkml:trace>
  <inkml:trace contextRef="#ctx0" brushRef="#br0" timeOffset="140">2388 6722 42 0,'0'0'12'0,"-16"-16"20"0,16-2-21 0,68 1-4 0,170-17-2 0,-2 17-6 0,0 17-19 0,-133 0-49 0</inkml:trace>
  <inkml:trace contextRef="#ctx0" brushRef="#br0" timeOffset="141">4202 6029 51 0,'0'-35'18'0,"-34"19"3"0,-33 32-7 0,-36 69 1 0,-16 85 4 0,52 83-6 0,-1 2-5 0,68-2-3 0,34-84 0 0,34-16-3 0,33-85-2 0,18-34-17 0,0-34-43 0,-69 17 5 0</inkml:trace>
  <inkml:trace contextRef="#ctx0" brushRef="#br0" timeOffset="142">4778 6469 77 0,'0'-18'7'0,"-34"-15"10"0,17 66-7 0,-51 69 4 0,34 16-3 0,34 35-4 0,-17-18-5 0,17-49 3 0,0-70 0 0,-16-32 1 0,16-52-3 0,-18-17-3 0,18-50 2 0,18-18-2 0,15 0 1 0,18 53-1 0,0 49 0 0,0 34 0 0,-1 85 1 0,-15 32 2 0,14 36-2 0,21-1-1 0,-21-15 2 0,19-3-3 0,-17-15-2 0,-34-51-21 0,-17-18-22 0,-33-33-36 0</inkml:trace>
  <inkml:trace contextRef="#ctx0" brushRef="#br0" timeOffset="143">4659 6824 61 0,'-18'-33'25'0,"18"15"-5"0,35 2-12 0,67 16-6 0,32 0-7 0,37 0-61 0,-138 0 30 0</inkml:trace>
  <inkml:trace contextRef="#ctx0" brushRef="#br0" timeOffset="144">5573 6486 61 0,'0'0'0'0,"-16"-68"33"0,16 50-11 0,0 18-10 0,0 86 1 0,0 48-5 0,0 3-2 0,16-2-2 0,3-33-1 0,-19-86 0 0,0 2-1 0,0-36 2 0,-19-33-3 0,3-33-2 0,-19-18 2 0,35-34-1 0,0-32 0 0,51 33 1 0,1 50-1 0,32 68 0 0,0 17 0 0,-14 68-1 0,-21 32 0 0,-49 20 1 0,-33-20-2 0,-53-49 1 0,19-16 1 0,17-35 0 0,33 0 0 0,17 0-1 0,33 0 0 0,19-18 0 0,32 18 1 0,-16 0 0 0,16 34 0 0,-16 35 1 0,-34 32 1 0,-34-16-1 0,-34-34 1 0,-51-18-1 0,-33-33 0 0,17-16 0 0,33-35-1 0,35 16-2 0,15 2-21 0,69-18-91 0</inkml:trace>
  <inkml:trace contextRef="#ctx0" brushRef="#br0" timeOffset="145">6235 6029 75 0,'49'-35'26'0,"-14"19"-7"0,16 50-5 0,-16 66 2 0,-2 53-3 0,1 68-6 0,-17-19-2 0,-34-15 0 0,-17-34-3 0,-17-18-1 0,-17-50-2 0,-16 17-32 0,32-69-73 0</inkml:trace>
  <inkml:trace contextRef="#ctx0" brushRef="#br0" timeOffset="146">7421 6722 78 0,'-16'0'13'0,"-2"0"7"0,67-16-5 0,88-2-6 0,32 1-6 0,-33 17-5 0,-69 0-21 0,-49 17-42 0</inkml:trace>
  <inkml:trace contextRef="#ctx0" brushRef="#br0" timeOffset="147">7573 6892 21 0,'-18'16'14'0,"-50"35"28"0,52-16-17 0,67-35-2 0,52-17-13 0,65-17-9 0,52-1-5 0,-17 19-98 0</inkml:trace>
  <inkml:trace contextRef="#ctx0" brushRef="#br0" timeOffset="148">9335 6502 87 0,'0'-16'11'0,"0"-52"22"0,0 68-22 0,-34 68-1 0,1 50 0 0,-2 18-3 0,18-1-4 0,-17-16-1 0,19-52 1 0,15-49-1 0,0-36 2 0,0-15-2 0,0-52 0 0,33-50-2 0,0-2 0 0,18-48 0 0,17 33 0 0,-34 32 2 0,0 104-3 0,-16 16 1 0,13 67 0 0,4 52 1 0,16 17-1 0,0 15 1 0,1-14 0 0,15-37-1 0,-17-14-1 0,-15-35-4 0,-35-17-19 0,-68-18-30 0,68-16-12 0</inkml:trace>
  <inkml:trace contextRef="#ctx0" brushRef="#br0" timeOffset="149">9132 6791 74 0,'0'-18'9'0,"-35"-15"22"0,70-1-17 0,66 16-10 0,52 1-4 0,49 17-18 0,-32-16-81 0</inkml:trace>
  <inkml:trace contextRef="#ctx0" brushRef="#br0" timeOffset="150">10216 6418 49 0,'0'-18'17'0,"-34"-31"20"0,34 32-11 0,0 17-14 0,-17 84-1 0,17 51-3 0,17 0-1 0,-17 19-3 0,18-53-1 0,-18-34-1 0,-18-49 1 0,18-18 0 0,-17-51-1 0,17-18-2 0,-17-15 1 0,-1-34-1 0,18-1 0 0,0-50 0 0,35 51 1 0,16 32-1 0,34 52 0 0,-1 17 0 0,2 52 0 0,-37 32-1 0,-14 35 1 0,-18 0 0 0,-50-18-1 0,-35-33 1 0,-2-18 0 0,4-15 0 0,15-18-1 0,16 0 0 0,35 16 0 0,35-16 0 0,31 0 2 0,20 0-1 0,17 17 0 0,-36 17-1 0,-17 52 2 0,-50 14-1 0,-17-14 2 0,-16-35-1 0,-34-17 2 0,-36-34 0 0,2-51-2 0,-1 0 0 0,17 33-147 0</inkml:trace>
  <inkml:trace contextRef="#ctx0" brushRef="#br0" timeOffset="151">11672 9364 27 0,'-16'-16'14'0,"-1"-19"9"0,17 35-7 0,0 0 6 0,17 69-11 0,18-3-2 0,14 36-3 0,19-51 0 0,0-17 0 0,0-34 0 0,17-67 0 0,33-35-1 0,1-51 0 0,16 17-2 0,1-32-2 0,33 15 0 0,-16 0-1 0,-52 102 0 0,-66 51-25 0,-53 51-73 0</inkml:trace>
  <inkml:trace contextRef="#ctx0" brushRef="#br0" timeOffset="152">12282 14428 12 0,'0'0'24'0,"-16"-17"4"0,16-1-7 0,0-15-4 0,0 33-5 0,16 0-5 0,2 17 1 0,-1 50 1 0,18 1-4 0,-4-1-1 0,4 2 0 0,0-52 0 0,-19-1-1 0,52-49 1 0,34-52-2 0,16 1-1 0,35-53 0 0,33-32 1 0,33 16-1 0,-30 2 1 0,-72 65-3 0,-84 70-10 0,-33 32-85 0</inkml:trace>
  <inkml:trace contextRef="#ctx0" brushRef="#br0" timeOffset="153">5320 6994 2 0,'-18'0'15'0,"18"-17"23"0,0-1-22 0,0 18-1 0,18-16-3 0,-18 32 2 0,0 2-6 0,0 15 0 0,0 18 0 0,0 16-1 0,-18 19-1 0,-15-1-4 0,-35-1-1 0,1-16-5 0,32-1-40 0,19-67-36 0</inkml:trace>
  <inkml:trace contextRef="#ctx0" brushRef="#br0" timeOffset="154">5302 7061 15 0,'0'0'11'0,"-16"0"15"0,16 0-4 0,0-16-7 0,16 32 1 0,-16 35-5 0,0 0-6 0,-84 34-3 0,-51 67-22 0,83-118-45 0</inkml:trace>
  <inkml:trace contextRef="#ctx0" brushRef="#br0" timeOffset="155">2388 9160 27 0,'0'0'0'0,"-16"-33"27"0,16-1 2 0,0-33-6 0,0 50-12 0,16 17-3 0,2 51 2 0,-1 33-1 0,-17 34-2 0,0 19-2 0,0-19-1 0,0-50 0 0,-17-18-1 0,17-33 0 0,17-17 0 0,18-17-3 0,31 1 9 0,69-18-14 0,-32 17-16 0,-2-1-50 0,-85 18 12 0</inkml:trace>
  <inkml:trace contextRef="#ctx0" brushRef="#br0" timeOffset="156">3101 9026 80 0,'0'0'0'0,"0"-86"26"0,0 70-11 0,-18 16-2 0,36 67-1 0,-2 35-4 0,-16 16-3 0,17 2-1 0,-17-19-4 0,-17-34 0 0,17-49-9 0,-16-18-26 0,-19-51-25 0,35 17 12 0</inkml:trace>
  <inkml:trace contextRef="#ctx0" brushRef="#br0" timeOffset="157">3050 9280 18 0,'0'-18'35'0,"33"2"2"0,34-2-19 0,19 18-11 0,-1-17-5 0,-18-17 1 0,-15-32 1 0,-52-19 2 0,0-1 1 0,-19 37 2 0,3 49-2 0,-1 49 1 0,17 53 1 0,17 33-6 0,18 19 1 0,-19-37-3 0,-16-31-1 0,0-52-2 0,0-34-22 0,17 0-40 0,1-18 4 0</inkml:trace>
  <inkml:trace contextRef="#ctx0" brushRef="#br0" timeOffset="158">4117 9060 95 0,'0'-18'8'0,"-34"-33"19"0,0 18-8 0,-17 15-7 0,17 18-5 0,-33 35-4 0,33 32-2 0,17 2-3 0,17-3 3 0,84-15 1 0,17-17-2 0,2 17 1 0,-35 18-1 0,-50 15 1 0,-3-16 1 0,-65-17 1 0,-34-35 4 0,-2-16-2 0,-15-33-2 0,33-1-2 0,34-1-2 0,34 2-16 0,51-18-38 0,0 35-42 0</inkml:trace>
  <inkml:trace contextRef="#ctx0" brushRef="#br0" timeOffset="159">4711 9483 91 0,'-19'-17'16'0,"3"17"-9"0,16-18-14 0,-17-15-38 0,-1 0 1 0</inkml:trace>
  <inkml:trace contextRef="#ctx0" brushRef="#br0" timeOffset="160">4625 9246 8 0,'16'-18'19'0,"-16"18"-40"0</inkml:trace>
  <inkml:trace contextRef="#ctx0" brushRef="#br0" timeOffset="161">3559 10415 94 0,'0'-35'5'0,"16"2"12"0,-16 66-2 0,0 69 0 0,-16 33-5 0,-19 0-3 0,-33-32-2 0,-34-35 0 0,17-35-4 0,18-50 3 0,15-50 0 0,19-1-4 0,17-35-1 0,32 37 1 0,35 32-2 0,17 34 2 0,0 34 0 0,-2 32 0 0,4 19 1 0,-3 1 2 0,1-19-9 0,-2-34-23 0,20-33-33 0,-69 0 3 0</inkml:trace>
  <inkml:trace contextRef="#ctx0" brushRef="#br0" timeOffset="162">4049 10515 83 0,'0'-16'27'0,"0"16"-5"0,0 67-4 0,-18 51-5 0,2 2-5 0,-1-1-6 0,-17-52-3 0,17-34 3 0,17-33 1 0,0-51 1 0,0-66 1 0,17-19-5 0,34 1-1 0,0 33 1 0,-16 51 0 0,-2 35 1 0,18 49 0 0,-16 69 2 0,14 16-1 0,-16 0-2 0,-14 2 1 0,-3-54-7 0,-16-31-12 0,0-19-24 0,-51-32-62 0</inkml:trace>
  <inkml:trace contextRef="#ctx0" brushRef="#br0" timeOffset="163">3964 10872 58 0,'0'0'0'0,"-34"-17"48"0,34 17-26 0,68 0-15 0,51-18-8 0,15 18-13 0,36-33-24 0,-17 33-19 0</inkml:trace>
  <inkml:trace contextRef="#ctx0" brushRef="#br0" timeOffset="164">4912 10735 36 0,'35'0'28'0,"33"0"16"0,0 0-16 0,16-16-1 0,18-2-8 0,1-15-13 0,-2 16-5 0,-17 17-13 0,-49 17-47 0,-35-1-2 0</inkml:trace>
  <inkml:trace contextRef="#ctx0" brushRef="#br0" timeOffset="165">5320 10515 93 0,'-18'-16'15'0,"2"-1"6"0,32 50 6 0,2 69-13 0,-18 16-7 0,17 2-4 0,0-19-7 0,1-50 0 0,13-17-24 0,20-34-86 0</inkml:trace>
  <inkml:trace contextRef="#ctx0" brushRef="#br0" timeOffset="166">5997 10499 81 0,'-17'-35'39'0,"17"19"-8"0,0-1-12 0,0 85-3 0,0 34-7 0,17 32-3 0,1 37-6 0,-18-54-2 0,0-15 3 0,-18-68-4 0,18-17-19 0,0-50-32 0,-17-1-35 0</inkml:trace>
  <inkml:trace contextRef="#ctx0" brushRef="#br0" timeOffset="167">5912 10448 98 0,'18'-50'18'0,"67"-19"10"0,16 36-9 0,1 50-11 0,-52 34-7 0,-34 49-1 0,-47-14-2 0,-55-35 1 0,1-17 1 0,18-18-1 0,32-16 1 0,52-16-2 0,50-2 1 0,19 18 1 0,-1 0 0 0,-36 34 1 0,-14 34 1 0,-35-1 0 0,-35-16 0 0,-31-33 2 0,-2-1-2 0,0-34-2 0,34-1-11 0,17-15-59 0,34 15 4 0</inkml:trace>
  <inkml:trace contextRef="#ctx0" brushRef="#br0" timeOffset="168">6811 10313 99 0,'-18'-35'27'0,"-15"19"-3"0,33 50-5 0,17 50-7 0,-17 35-6 0,16-17-5 0,-16-2-1 0,0-31-4 0,-16-53-20 0,-1-16-44 0,17-16 5 0</inkml:trace>
  <inkml:trace contextRef="#ctx0" brushRef="#br0" timeOffset="169">6744 10278 90 0,'0'-16'10'0,"67"-53"30"0,34 52-23 0,-16 17-10 0,-18 35-6 0,-49 50-1 0,-18-1 0 0,-51-16 0 0,0-52 0 0,16-16 1 0,19 0 0 0,32-16-2 0,36-1 0 0,33 17 1 0,-18 17 0 0,-33 34 1 0,-17 34-1 0,-34-1 3 0,-32-51 4 0,-21-15-1 0,-14-2-3 0,0-16-3 0,32-16-4 0,36-2-30 0,16 1-79 0</inkml:trace>
  <inkml:trace contextRef="#ctx0" brushRef="#br0" timeOffset="170">7268 9923 117 0,'0'0'0'0,"34"-67"32"0,51 50-5 0,-18 34-11 0,18 67-5 0,1 69-5 0,-53 67-1 0,1-18-2 0,-34-16 0 0,-67 1-3 0,-71-17-2 0,-63-19-17 0,-122 3-77 0,221-121 24 0</inkml:trace>
  <inkml:trace contextRef="#ctx0" brushRef="#br0" timeOffset="171">3150 10076 61 0,'-16'-18'14'0,"-1"2"12"0,-34-1-6 0,-33 85-4 0,-19 66 5 0,36 87 1 0,33 15-9 0,51 19-10 0,119-35-5 0,169-50-9 0,34-52-139 0</inkml:trace>
  <inkml:trace contextRef="#ctx0" brushRef="#br0" timeOffset="172">8301 10244 37 0,'0'-17'17'0,"0"1"11"0,0-19-9 0,0 19-7 0,0-1 0 0,-15 17-5 0,-3-16-2 0,-34 16 2 0,3 16 2 0,-3 1-3 0,18 16 1 0,1 36 0 0,33 33-1 0,0-18 1 0,33 1-1 0,18-34 1 0,33-18-2 0,1-33 0 0,17-16-3 0,-18-35-2 0,-14 16-36 0,-70 35-48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1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17942 2320 0 0,'0'0'0'0,"0"-17"3"0,0 17 3 0,-18-16 3 0,18 16-3 0,-17 0-2 0,0 0 0 0,17 16 3 0,-16-16 1 0,-1 0 1 0,-1 17-1 0,-15-17 0 0,17 16 2 0,16-16-3 0,0-16-2 0,16 32 1 0,17-16-3 0,18 18-2 0,1-18 1 0,15 0 0 0,34 0-1 0,-16 0 0 0,17 0 0 0,-18 0 0 0,2 0 0 0,-19 0-1 0,18-18 1 0,-17 18 2 0,0-16-2 0,16-1 0 0,1 17 1 0,17 0-2 0,-18 0 1 0,19 0 0 0,16 0-1 0,-2-16 1 0,2-1 0 0,-1 17-1 0,-16 0 1 0,0 0 0 0,-1 0 0 0,-16 0-1 0,17 0 1 0,-1 0-1 0,-15 0 1 0,-2 0-1 0,17 0 1 0,-17 0 0 0,2-18-1 0,-2 18 2 0,35 0-2 0,-18 18 2 0,18-18-2 0,0 0 0 0,-51 0 1 0,0 0-1 0,0 17 0 0,16-17 0 0,2 0 0 0,-3 16 0 0,2-16 0 0,0 0 0 0,34 17-1 0,-18-17 2 0,-16 0-1 0,16 0 2 0,2 0-2 0,16-17 1 0,15 17-2 0,-15-16 2 0,16 16 0 0,-16 0-2 0,0 0 2 0,17 16-1 0,16 1-1 0,-51-1 1 0,1 2 0 0,-1-18 0 0,18 0 2 0,0 17-2 0,-2-17 1 0,20 0-1 0,-19 0 0 0,17 0 2 0,1 0-3 0,0 0 2 0,1-17 0 0,-20 17 0 0,19 0 0 0,-1 0 1 0,-16 0-1 0,-1 17 0 0,-16-17 0 0,-51-17 2 0,-34-1-2 0,-1 18 0 0,-16-16-4 0,-68 16-47 0,35 0-16 0</inkml:trace>
  <inkml:trace contextRef="#ctx0" brushRef="#br0" timeOffset="1">3033 3489 4 0,'-35'0'8'0,"-14"-17"10"0,14-1-3 0,35 2-5 0,-17 16-5 0,51 0 2 0,51 16 2 0,49-16-2 0,37-16-2 0,32 16 1 0,33 0-2 0,19 0-1 0,-19 16-2 0,-31-16 4 0,-20 0 0 0,-15-16-1 0,1 16-1 0,-37-35 0 0,-15 35 0 0,-52-16-2 0,-15-1 1 0,-34-17 4 0,-3 17-2 0,1 1-1 0,2-1-2 0,-18 17-3 0,-18 66-121 0</inkml:trace>
  <inkml:trace contextRef="#ctx0" brushRef="#br0" timeOffset="2">7997 4810 1 0,'-17'-34'6'0,"17"-1"6"0,-17 2 1 0,17 33 3 0,0-18-1 0,0 18-6 0,0 0-1 0,0 18 2 0,0-18-2 0,17 17-1 0,33-1 0 0,1-16-1 0,51 18-1 0,1-18-1 0,14 0-1 0,19 0 1 0,-1-18 0 0,35 2-1 0,-36-1 0 0,-15 17-2 0,-16 0 0 0,-2 0 0 0,36-18 1 0,-3 18 0 0,19-16 0 0,-19 16-2 0,-31-18 1 0,16 18 0 0,-18-17 1 0,18-17 1 0,0 17 0 0,-35 17-1 0,-33-16 0 0,-51 16-2 0,-16 0-3 0,-70 51-15 0,-17 0-96 0</inkml:trace>
  <inkml:trace contextRef="#ctx0" brushRef="#br0" timeOffset="3">7945 6722 3 0,'-16'0'11'0,"-1"18"10"0,-17-36-4 0,17 18-2 0,17-16-2 0,0 32 1 0,35-16-7 0,32 0 1 0,18 0-1 0,67-16-1 0,16-2-2 0,21 18-1 0,13-17 0 0,-16 1-1 0,-34 16-1 0,0 16 1 0,37-16-1 0,-21 0 1 0,1 0-2 0,-15 0 2 0,-20 0-1 0,-15-16-1 0,18 16 2 0,15 0-1 0,50 0 1 0,19 0 0 0,-18 0-1 0,-51 0-2 0,-16 16 2 0,-50-16 1 0,-20 0 2 0,2-16 2 0,-1-2-1 0,-32 1-3 0,-35 17-3 0,-51 0-44 0,16 17-33 0</inkml:trace>
  <inkml:trace contextRef="#ctx0" brushRef="#br0" timeOffset="4">13791 8061 6 0,'0'0'0'0,"-34"34"18"0,17-34 5 0,17 0-3 0,17 0-1 0,34 0-6 0,50 16-4 0,34-16-2 0,69-16-1 0,50 16-2 0,50-34 0 0,19 34-2 0,-34 0-1 0,-53 16-1 0,-66-16 1 0,-36 18-1 0,-15-18 1 0,-49 0 0 0,-37 0-1 0,0-18 1 0,-17 18 0 0,-16 0 0 0,0 0-2 0,-67 0 1 0,-34 18 0 0,-51-18 0 0,-52 16 1 0,-67-16-1 0,-16 0 1 0,-2 0 0 0,36 17 0 0,15-17 0 0,18 16-2 0,33 1 3 0,35 1-2 0,-2-18 0 0,37 16 1 0,49-16-1 0,33 0 0 0,35 0 0 0,52 0 1 0,32 0-1 0,70-16 0 0,31 16 1 0,53 0-2 0,16 0 1 0,1 0 0 0,14 0 0 0,-14 0-1 0,-17 16 1 0,-36 1 0 0,-32-17 0 0,-2 0 0 0,3-17 0 0,-52 1 0 0,-52 16 1 0,-50 0-1 0,-1 0 1 0,-16 0-1 0,-16 0 0 0,-35 0 0 0,-17 0-1 0,-16 16 1 0,-52-16 0 0,-33 17 0 0,-35-17 0 0,-33 0 0 0,1 0 0 0,32 0 1 0,18 18 0 0,-1-18-1 0,33 34 0 0,20-17 0 0,48-17 0 0,4 0 0 0,30 0 0 0,52 0 1 0,17 0-2 0,67-17 2 0,52 17-1 0,84-18 0 0,67-16 0 0,36 17-1 0,-18 17 1 0,-85 0-1 0,-68 0 1 0,-84 0 0 0,-51-34 1 0,-17 17-2 0,-34 1 1 0,-17-1-1 0,2 34-44 0,31-1-19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1.8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5438 7502 1 0,'0'0'11'0,"-17"-17"9"0,17 17-6 0,-18 0-2 0,18 0-4 0,-16 17-1 0,16-1-2 0,-15 2 0 0,15-1 0 0,0-17 1 0,15 0-3 0,36 16 1 0,-16-16 0 0,32 0 0 0,36 0-1 0,14 0 0 0,53-16 3 0,-1 16-3 0,-50 0-1 0,17 0-1 0,-1 16 1 0,17-16 0 0,0-16-1 0,0-1 0 0,-33 17-1 0,-16 0 1 0,-19 17-1 0,35-17 1 0,-2-17 1 0,21-1-1 0,-38 2 0 0,-15-1 1 0,-34 17-1 0,-16 0 0 0,-35 0 0 0,0 0 0 0,-52 0 0 0,-15 0 0 0,-18 17-1 0,-17-17 0 0,-17 16-1 0,1-16 1 0,-19 18-1 0,20 15 2 0,-37-33-1 0,2 18 1 0,0-18-1 0,17 0-1 0,-17 0 1 0,16 16-1 0,17 1 0 0,17-1 1 0,35 1 0 0,33 1 0 0,17-18 0 0,17 0 0 0,51-18 0 0,16 18 1 0,18-17-1 0,51 1 1 0,51 16 0 0,15-17 0 0,19 1-1 0,-18 16 0 0,17-18 0 0,16 2 1 0,-14-1-1 0,-35 17 1 0,-53 0-1 0,-15 0 0 0,0-18 1 0,-35 2 0 0,18-1 1 0,-34-1 0 0,-51 18-2 0,-17 0 2 0,0 0 0 0,-17-16-1 0,17 16-1 0,0 0-1 0,0 0-1 0,0 0-36 0,0 16-35 0</inkml:trace>
  <inkml:trace contextRef="#ctx0" brushRef="#br0" timeOffset="1">23228 3540 71 0,'0'-102'22'0,"0"34"-15"0,51-16-1 0,50-18-1 0,85-50-3 0,67-36-1 0,88-49-2 0,-70 35-11 0,-136 84-57 0,-102 83 41 0</inkml:trace>
  <inkml:trace contextRef="#ctx0" brushRef="#br0" timeOffset="2">24108 5368 43 0,'-18'-33'23'0,"2"16"-9"0,16-1-9 0,68-15 4 0,34-36-1 0,34-66 1 0,50-34-3 0,34-35-4 0,35-32-2 0,-70 33-6 0,-83 118-24 0,-69 85-33 0</inkml:trace>
  <inkml:trace contextRef="#ctx0" brushRef="#br0" timeOffset="3">24209 6688 46 0,'0'0'11'0,"-16"18"-6"0,-1-18 5 0,50 0 1 0,-15-35 1 0,34-32-3 0,30-102 1 0,107-86-6 0,98-33-6 0,85-33-38 0,-269 220-14 0</inkml:trace>
  <inkml:trace contextRef="#ctx0" brushRef="#br0" timeOffset="4">7082 7010 3 0,'0'0'0'0,"-18"0"21"0,18-16 1 0,18-1-3 0,-1-17-3 0,18 17-3 0,31-1-3 0,2-15-2 0,51 17-1 0,49-19-2 0,2 35-2 0,-17 0-2 0,-68 0 0 0,-35 18-1 0,-33-18 1 0,-34 17 0 0,-16-34 0 0,-35 17 0 0,-34-18-1 0,-16 18 0 0,-19 18 0 0,3-18 0 0,-1 17-1 0,32-1 1 0,36-16 0 0,50 17 0 0,34-1 1 0,83-32 0 0,71-1 0 0,32 1 1 0,33-19-1 0,-32 19 0 0,-85-1-1 0,-85 17 0 0,-68 0 2 0,-51 0-3 0,-50 17 2 0,-35-1-1 0,1 2-1 0,15-1 1 0,37 16-3 0,14-17 4 0,70 2-2 0,33-18 2 0,85 0-1 0,68-18 1 0,32-31 1 0,2 32-1 0,-35-1 0 0,-100 2-2 0,-36 16 1 0,-84 0 1 0,-67 16-1 0,-17 2 0 0,-19-1-1 0,37-1 0 0,32 17-1 0,67-15 3 0,54-18-1 0,81 0 1 0,71-34 1 0,15 1-2 0,0-2 1 0,-101 19-1 0,-68 16 0 0,-52 0 1 0,-66 16-1 0,-67-16-1 0,14 18 1 0,19-1-1 0,34 16-1 0,50-17 2 0,67 2 0 0,68-18 1 0,87-18 1 0,15-15-1 0,-17 17-1 0,-67-1 0 0,-68 17 0 0,-68 0 1 0,-68 0-2 0,-17 0 1 0,-17 17 0 0,52-1-1 0,49-16 1 0,54 33-29 0,14-33-40 0</inkml:trace>
  <inkml:trace contextRef="#ctx0" brushRef="#br0" timeOffset="5">7454 6824 6 0,'0'0'5'0,"33"-16"1"0,2 16-5 0,-18 16-14 0</inkml:trace>
  <inkml:trace contextRef="#ctx0" brushRef="#br0" timeOffset="6">12063 6959 6 0,'0'0'0'0,"0"-16"28"0,0-1-2 0,18-17-8 0,15 17-4 0,0 17-5 0,18 0-2 0,17 0-1 0,49 0-1 0,-14 0-2 0,117 0 1 0,-16-16-1 0,-18 16-2 0,-34 16 0 0,18-16 0 0,-1 17 0 0,52-17 2 0,33-17-1 0,34 1 1 0,0 16-2 0,-68 0-1 0,-34 16 0 0,-34 1 0 0,19-17 0 0,15 0 0 0,18-17 1 0,-19 1-1 0,2 16 1 0,-35 0-1 0,1 0 1 0,-19 0-1 0,3 0 1 0,15-17 0 0,1-1-1 0,-69 18 1 0,-68 0 0 0,-16 0 0 0,-33-16 0 0,-34 16-2 0,-18 0 1 0,-34 0 1 0,-33 0-1 0,-35 0 0 0,-32 16 0 0,-19 2 0 0,-15-1 1 0,-53-1-1 0,2 1-1 0,15-17 3 0,69 0-2 0,33 0 0 0,51 0 0 0,52 0 0 0,84 0 0 0,35 0 0 0,84 0 1 0,66-17-1 0,51 17 0 0,87-16-1 0,34-1 1 0,14-1 0 0,-15 2 0 0,-68 16 0 0,-84-17 0 0,-52-1 1 0,-100 18-1 0,-36 0 0 0,-32 0 0 0,-54 0 0 0,-31 0-1 0,1 0-21 0,48 18-65 0</inkml:trace>
  <inkml:trace contextRef="#ctx0" brushRef="#br0" timeOffset="7">6284 6198 1 0,'0'0'0'0,"18"-18"12"0,-18 1 2 0,17 1 0 0,-17 16-1 0,0 0-1 0,0 0-2 0,0 0-5 0,0 0-3 0,0 0-3 0,0 16 2 0,16 19-1 0,3-1 3 0,-3-1-2 0,1 18 1 0,1 17 0 0,-2-17 0 0,-16 0 0 0,17 0 1 0,-17-35 0 0,0 18-1 0,0-34 0 0,16 17 0 0,-16-17 0 0,18 0 1 0,-18 0-1 0,0 0 0 0,17 0-1 0,-17-17 0 0,17 1 0 0,1-18 0 0,13-1 0 0,4-32 0 0,16-17 1 0,-18-2-1 0,18 1-3 0,-16 17 2 0,-18 35 0 0,-1 17-1 0,-16 16-2 0,18 0-1 0,-18 33-72 0</inkml:trace>
  <inkml:trace contextRef="#ctx0" brushRef="#br0" timeOffset="8">7912 6773 17 0,'-16'0'9'0,"-2"-16"23"0,18 16-13 0,0 0-15 0,18 0-1 0,-2 0-2 0,-16 0 2 0,0 0 2 0,0 0-3 0,-16 0-1 0,-2 0 0 0,18 16-1 0,0-16-68 0</inkml:trace>
  <inkml:trace contextRef="#ctx0" brushRef="#br0" timeOffset="9">7286 7620 23 0,'0'-17'13'0,"33"-17"7"0,69-17-3 0,50 35-6 0,52-19-2 0,32 35-5 0,-33 0-2 0,-32-16 1 0,-52 16-2 0,-68-17 1 0,-51-1 0 0,-86 18-1 0,-33 18-1 0,-17-1 1 0,17 17 0 0,19-17 1 0,32-1-1 0,51 2 0 0,50-18 2 0,86-18-1 0,51-15 0 0,-1-18 1 0,-33 33-2 0,-52 18-1 0,-67-16 1 0,-17 16 0 0,-52 0-1 0,21 0 1 0,-20 0 0 0,32 0-1 0,3 0 0 0,16 0 0 0,16 0 2 0,3 0-2 0,-19 0 1 0,16 0-1 0,-16 0-1 0,0 0 1 0,35 16-23 0,-4 2-71 0</inkml:trace>
  <inkml:trace contextRef="#ctx0" brushRef="#br0" timeOffset="10">20889 3217 13 0,'0'0'9'0,"16"-16"15"0,2 16 0 0,16 0-10 0,33-17-4 0,52 17-2 0,68 0-1 0,16-34-2 0,34-1 0 0,-32 1 1 0,-53 34-3 0,-85 0-2 0,-33 18-1 0,-34-2 0 0,0 1-87 0</inkml:trace>
  <inkml:trace contextRef="#ctx0" brushRef="#br0" timeOffset="11">3830 4217 7 0,'-18'-69'19'0,"18"52"-7"0,0 1-4 0,0 16-7 0,34 0 0 0,17 0 0 0,16 16-1 0,35-16 1 0,52 0 1 0,65 0 2 0,34-16-1 0,37 16 1 0,-71 0-2 0,-17 16 1 0,-13-16 0 0,-55 0 1 0,-32 0-1 0,-51-16-1 0,-34 16 1 0,-68 0-1 0,-34 0 0 0,-50 0-2 0,-52 0-1 0,-16 33 1 0,-17-33-1 0,-35 0-3 0,35 18-2 0,17-2 2 0,51 2 3 0,68-1 0 0,49-17-1 0,52 0-2 0,68 0 3 0,68 0 1 0,48 0 1 0,72-17 0 0,48-1-1 0,17-16 1 0,-48 1 2 0,-122 15-1 0,-65 18 0 0,-70-17 0 0,-17 17 1 0,-16 0-1 0,-16 0-2 0,-35 17-1 0,1 34-18 0,50-17-21 0</inkml:trace>
  <inkml:trace contextRef="#ctx0" brushRef="#br0" timeOffset="12">5354 5521 8 0,'-68'0'14'0,"-17"0"8"0,18 0-5 0,67-35-10 0,16 19-5 0,52-19-1 0,68 19-1 0,32-19-1 0,70 19 3 0,50-17-1 0,51 16 1 0,18-17 4 0,-19 34-1 0,-50 16 0 0,-52-16 1 0,-65 0-1 0,-70 0-2 0,-83 0 2 0,-36 0 0 0,-101-33-3 0,-67 33-2 0,-68 0-1 0,-1 17 0 0,-32-17-1 0,34 0-2 0,31 16-2 0,54-16 2 0,65 18 2 0,69-18-1 0,52 0-1 0,83 0 3 0,118 0 1 0,104 0 1 0,83 0 1 0,52 0-14 0,-355 0-37 0</inkml:trace>
  <inkml:trace contextRef="#ctx0" brushRef="#br0" timeOffset="13">10097 5300 25 0,'-67'-33'33'0,"15"33"-13"0,36-18-15 0,32 36-3 0,87-18-3 0,83 33 1 0,119-15 2 0,118-36 3 0,69-15-1 0,-1-18-3 0,-101-1 0 0,-135 19 2 0,-138 33-2 0,-100 0 0 0,-85 0-1 0,-152 0 0 0,-51 16 1 0,-17 1 0 0,-17 17-1 0,1 1 2 0,32 16-1 0,102-35-1 0,86 2 1 0,101-18-1 0,153-18 0 0,117 2 0 0,103-1-1 0,17 17 0 0,-136 17-4 0,-236-1-52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1.8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3134 6706 26 0,'0'0'8'0,"-17"-18"17"0,17 18-6 0,-16 0-6 0,-2 0-1 0,18 0-5 0,-17 18 2 0,-33 16 3 0,16 34 1 0,1 16-1 0,15 18-3 0,18-1-1 0,0-17-2 0,18 2-3 0,15-35-1 0,1-17-2 0,16-17 0 0,-15-17-10 0,-2-17-44 0,1-1-48 0</inkml:trace>
  <inkml:trace contextRef="#ctx0" brushRef="#br0" timeOffset="1">3321 7028 50 0,'0'-34'27'0,"0"-1"5"0,0 19-15 0,0 16-6 0,18 16 3 0,-18 35 1 0,0 18-3 0,0 15-7 0,15-17-2 0,-15-32-2 0,0-1-1 0,0-34-2 0,0 17-19 0,16-52-46 0,2 2-12 0</inkml:trace>
  <inkml:trace contextRef="#ctx0" brushRef="#br0" timeOffset="2">3405 6808 48 0,'0'0'0'0,"-35"-35"39"0,19 19-17 0,16 16-19 0,0 16-10 0,16 2-44 0,2-1 10 0</inkml:trace>
  <inkml:trace contextRef="#ctx0" brushRef="#br0" timeOffset="3">3659 6791 41 0,'0'0'8'0,"0"-18"25"0,17 2-8 0,0 16-6 0,17 16-1 0,-17 2 1 0,-1 50-3 0,2 16-3 0,-1 18-5 0,0-2 0 0,-17-15-3 0,0-16-2 0,-17-18-1 0,0-34 0 0,-1-1-2 0,2-16-44 0,16 0-93 0</inkml:trace>
  <inkml:trace contextRef="#ctx0" brushRef="#br0" timeOffset="4">5218 6892 6 0,'0'0'0'0,"0"-17"20"0,-17 1-14 0,17 16-33 0</inkml:trace>
  <inkml:trace contextRef="#ctx0" brushRef="#br0" timeOffset="5">5218 6875 5 0,'0'0'10'0,"0"0"9"0,0 0-4 0,0 0 9 0,0 0-56 0,0 0 0 0</inkml:trace>
  <inkml:trace contextRef="#ctx0" brushRef="#br0" timeOffset="6">12334 19000 19 0,'0'0'16'0,"0"34"30"0,18-1-29 0,-2 51-6 0,-16 69-2 0,15-51-5 0</inkml:trace>
  <inkml:trace contextRef="#ctx0" brushRef="#br0" timeOffset="7">5099 6977 6 0,'0'0'6'0,"0"-51"20"0,0 0-4 0,0 18-2 0,0-1-2 0,-16 17 0 0,16 17-6 0,0 51-1 0,0 50 3 0,0 35-5 0,0-1-4 0,0-33-2 0,0-51-1 0,0-18 0 0,0-33 0 0,0 0 2 0,0-33-3 0,-17-35-1 0,0-35 0 0,-1-14-1 0,2-19 1 0,-1 52 0 0,34 33 0 0,34 0 0 0,17 51-1 0,16 16 1 0,-16 53-1 0,-34-3 0 0,-17 20 0 0,-34-35 1 0,-34-1 2 0,0-33-1 0,0-1-1 0,0 1 0 0,34-17 0 0,1 0 0 0,49-17-1 0,34 1 1 0,3-1-1 0,14 50 1 0,-18 35-1 0,-48 17-3 0,-1-16 4 0,-52-19 1 0,-14-16 4 0,-19-34-4 0,-17-18 0 0,34-15-5 0,35 0-23 0,16-1-49 0,16 34 24 0</inkml:trace>
  <inkml:trace contextRef="#ctx0" brushRef="#br0" timeOffset="8">5643 7299 68 0,'0'-18'19'0,"0"2"4"0,-18 32-15 0,36 19-2 0,15-19-1 0,0 2-3 0,18-18 0 0,0-18-1 0,-17-33 1 0,0-16-1 0,-34-2 1 0,0 19-1 0,0 34 4 0,0 16 0 0,0 84 1 0,17 1-1 0,34-1-3 0,17-33 0 0,16-34 1 0,18-67 0 0,-35-35-2 0,-51-17 0 0,-16-16-2 0,-31-1 1 0,13 85 3 0,1 50 0 0,17 53 4 0,17 49 2 0,16-17-5 0,18 2-1 0,0-70-3 0,0-15-5 0,-18-36-27 0,-15-49-40 0,-36-2-9 0</inkml:trace>
  <inkml:trace contextRef="#ctx0" brushRef="#br0" timeOffset="9">5947 6773 67 0,'0'0'0'0,"-84"35"29"0,66-19-15 0,36 2-17 0,49 15-92 0</inkml:trace>
  <inkml:trace contextRef="#ctx0" brushRef="#br0" timeOffset="10">6658 7145 38 0,'0'-17'17'0,"-17"1"12"0,1-1-7 0,16 17-5 0,0-16-2 0,0 16 1 0,0 0-4 0,0 49 4 0,0 37-6 0,16-19-7 0,17-16-1 0,2-33-6 0,16-18-30 0,-18-51-60 0,-33 33 44 0</inkml:trace>
  <inkml:trace contextRef="#ctx0" brushRef="#br0" timeOffset="11">6658 6943 77 0,'-33'0'14'0,"33"-17"8"0,0 17-22 0,33 17-18 0,1-1-55 0</inkml:trace>
  <inkml:trace contextRef="#ctx0" brushRef="#br0" timeOffset="12">6963 7112 71 0,'0'0'0'0,"-34"-17"35"0,34-17-5 0,16 1-14 0,36 15-10 0,-18 2-3 0,-1 50-2 0,-15 50-1 0,-1 0 1 0,0 1-1 0,-17-50 1 0,0-19 0 0,18-16 2 0,-3-33-1 0,-15-18-2 0,18-1 1 0,15-32 0 0,2 0-1 0,-2 33 0 0,1 33 0 0,-17 18 0 0,-1 35 1 0,2 32 0 0,-1 17 0 0,0 1-1 0,17-50 0 0,32-1 1 0,-14-17 0 0,15-17 0 0,-32-35-1 0,0-16 2 0,-2-16-1 0,-17-17 1 0,1 15-2 0,-17 18 0 0,-17 35 0 0,1 16 0 0,-1 0 0 0,1 16 1 0,-2 70 0 0,1-3 0 0,34 3 1 0,17-19-2 0,51-32-3 0,16-19-27 0,1-16-51 0,-85 0 27 0</inkml:trace>
  <inkml:trace contextRef="#ctx0" brushRef="#br0" timeOffset="13">8317 7061 63 0,'0'-16'10'0,"-31"-35"30"0,31 16-11 0,-52 19-15 0,1-1-4 0,0 34-2 0,0 34-2 0,34 50-2 0,17-17-2 0,51-15-2 0,1-52 2 0,-3-17 0 0,-14-51-1 0,0-18 0 0,-20-15 1 0,-15 0-2 0,0 33 0 0,-15 51 0 0,15 17 0 0,0 50 2 0,0 18 0 0,49-17-1 0,3-1-1 0,-1-32 0 0,17-35 1 0,-1-17-1 0,-17-35 0 0,-15 1 0 0,-19-49-2 0,-16-2-1 0,0 51 1 0,0 34 2 0,0 17-1 0,17 33 2 0,34-15-1 0,17-18-1 0,-34 0 1 0,-1-34 0 0,-16-16 3 0,-17 32 1 0,0 18-1 0,0 51 2 0,-17 51 0 0,17 0-1 0,17-2-4 0,-17-49-10 0,-68-16-81 0,35-19 12 0</inkml:trace>
  <inkml:trace contextRef="#ctx0" brushRef="#br0" timeOffset="14">6235 6824 22 0,'0'-16'30'0,"18"-1"-4"0,-18-1-4 0,0 2-2 0,0-1-4 0,0-1-3 0,15 69 14 0,1 51-17 0,2 0-6 0,-1 0-12 0,-1-18-123 0</inkml:trace>
  <inkml:trace contextRef="#ctx0" brushRef="#br0" timeOffset="15">9843 6994 33 0,'0'-35'22'0,"-17"-32"21"0,17 34-19 0,0 16-7 0,33-1-7 0,2 36-5 0,0 48-2 0,-35 20-1 0,16-1 0 0,1-36 1 0,-17-32-1 0,0 1-1 0,0-36 2 0,0-15-1 0,0-34-1 0,0-19-1 0,16 19 2 0,36 17-1 0,-1 32-2 0,-2 53 0 0,3 32 0 0,-18 35 1 0,-17-35 0 0,-1-17 1 0,2-32 0 0,-18-18 1 0,17-68-2 0,0-17 1 0,1 1 0 0,13 17-1 0,4 32-1 0,-19 35 1 0,19 35-1 0,0 32 1 0,-19 17 0 0,1-15-1 0,18-20 0 0,-19-14-18 0,52-19-42 0,-35-16-17 0</inkml:trace>
  <inkml:trace contextRef="#ctx0" brushRef="#br0" timeOffset="16">10962 6943 54 0,'0'0'15'0,"16"-68"21"0,-16 35-9 0,-16-1-13 0,-19 17-7 0,2-1-4 0,-18 53 4 0,0 32-1 0,34 35-2 0,52-18-2 0,-2 0 0 0,34-50 0 0,-15-34 0 0,-3-34-1 0,-14-16 0 0,-18-17 0 0,1-2 0 0,-18 2-1 0,0 50 1 0,0 17-1 0,0 51 3 0,0 51-3 0,49-18 2 0,21-17-1 0,12-32-1 0,4-35-1 0,-18-69 0 0,-17 3 0 0,-51-36 1 0,15 0 1 0,-30 35-1 0,15 50 3 0,-16 50 1 0,16 35 3 0,16 68-1 0,-1-1-3 0,3 1 0 0,-1-19-3 0,-17-31 1 0,0-35-1 0,0-35 1 0,-17-16 1 0,17-51 0 0,0-33-1 0,0-18-1 0,-18-51 1 0,18 2-3 0,35 49 1 0,0 51 1 0,32 35 0 0,-15 32 0 0,-36 68-1 0,1 2 1 0,-50-3 1 0,-19-32 1 0,-15-34-1 0,-34-17-4 0,31 0-60 0,54 0-37 0</inkml:trace>
  <inkml:trace contextRef="#ctx0" brushRef="#br0" timeOffset="17">3287 8399 48 0,'0'-16'23'0,"-34"-35"12"0,34 34-7 0,0 34-16 0,0 50 1 0,16 52-2 0,2-18-7 0,-1-33-2 0,-17-35-1 0,0-15-2 0,0-18-12 0,0-18-19 0,17-50-23 0,1 19-15 0</inkml:trace>
  <inkml:trace contextRef="#ctx0" brushRef="#br0" timeOffset="18">3388 8432 24 0,'0'-33'25'0,"17"-18"10"0,-1 18-4 0,-16 15-5 0,19 18-15 0,-3 51-2 0,1 51-2 0,1 0-1 0,-2-35-6 0,1-17-3 0,-17-16-19 0,16-17-28 0,-16 1-14 0</inkml:trace>
  <inkml:trace contextRef="#ctx0" brushRef="#br0" timeOffset="19">3727 8348 64 0,'0'-51'34'0,"17"18"10"0,17 15-22 0,0 53-10 0,17 67-3 0,-17 16-4 0,-17 0-4 0,-17-34 0 0,-35-15-4 0,-14-18-22 0,-21-18-27 0,3-33-41 0</inkml:trace>
  <inkml:trace contextRef="#ctx0" brushRef="#br0" timeOffset="20">3101 8230 78 0,'-51'-18'25'0,"34"18"3"0,0 85-7 0,17 34-6 0,0 50-10 0,50-34-6 0,18 19-47 0,-34-137-29 0</inkml:trace>
  <inkml:trace contextRef="#ctx0" brushRef="#br0" timeOffset="21">5744 8703 45 0,'0'0'21'0,"-18"-16"7"0,52-19-9 0,17-14-6 0,1-36-5 0,-19-17 0 0,-17 18-6 0,-32 33-2 0,-17 34-1 0,15 34 0 0,36 34 1 0,15 49 0 0,18 2 0 0,-1-17 0 0,-32-17 0 0,-18-17 0 0,-35-35 2 0,-33 2-1 0,19-36 0 0,-3-16 0 0,18 1-2 0,17 15 1 0,1 18 0 0,32 18 4 0,17 33 1 0,37-17-1 0,-3-1 1 0,34-49-2 0,2-35-2 0,-36-35 1 0,-50-14 0 0,-17-2 0 0,-17 18 0 0,-1 66 0 0,18 36 1 0,0 66 0 0,52 35 0 0,15-19-2 0,18-31 0 0,0-53 2 0,-2-50-1 0,-31-50 0 0,-52-18-1 0,0 0-1 0,0 36 1 0,-17 48-1 0,17 86 1 0,17 68 1 0,34-1-1 0,0 34 0 0,-16-34-1 0,-35-33-1 0,-19-51 4 0,-14-51 1 0,-1-33 0 0,1-36-1 0,15-33-2 0,18-33-1 0,51 17-3 0,0 50-12 0,0 34-36 0,0 52-65 0</inkml:trace>
  <inkml:trace contextRef="#ctx0" brushRef="#br0" timeOffset="22">6963 8569 77 0,'0'0'0'0,"-34"-68"39"0,34 34-20 0,34 17-11 0,18 17-4 0,-19 68-2 0,1 17 0 0,-17-1 1 0,-17-17-1 0,17-49 2 0,-17-18 1 0,0-34-1 0,0-35-3 0,18-15 0 0,-3 0-1 0,3 15 0 0,15 69-1 0,18 69 1 0,0 33-1 0,-18-2 3 0,-15-49-2 0,16 35 0 0,-34-86 5 0,-17-35 1 0,17-50-3 0,17 1-1 0,1 0-2 0,31 15 0 0,-16 36 1 0,2 15-1 0,16 53 1 0,1 32 0 0,-36 18-1 0,1-1-1 0,-17-33-2 0,18-16-22 0,-2-1-43 0,-16-34 4 0</inkml:trace>
  <inkml:trace contextRef="#ctx0" brushRef="#br0" timeOffset="23">7810 8569 78 0,'0'0'0'0,"0"-51"43"0,16 0-10 0,19 16-19 0,16 35-9 0,0 18-4 0,-17 50 0 0,-34 17-2 0,16-19 1 0,-16-15 1 0,0-17-1 0,0-34 3 0,17-34-1 0,-17-17 0 0,18-15-1 0,15-3 0 0,1-15 0 0,0 50-1 0,0 17 0 0,-17 50 0 0,17 36 1 0,0 33-1 0,-16-18 1 0,13-33-1 0,-31-35 1 0,18-16 0 0,-1-16 2 0,18-53-2 0,-19 3-1 0,19-3 0 0,-19-15 0 0,1 50 0 0,-17 17 0 0,16 17 0 0,19 33 0 0,-18 53 1 0,17-1 0 0,-1-19-1 0,19-15 0 0,15-51 0 0,18-17 1 0,-18-17-2 0,-15-16 1 0,-36-17-1 0,-16-18-1 0,-16 1 1 0,-19 67 0 0,2 17 1 0,-2 50 1 0,19 35 1 0,50-1-1 0,16 0-1 0,34-50 0 0,-14-17-1 0,31-34-2 0,-34-34 3 0,-50-16-1 0,-1-35 1 0,-16-15 0 0,-16-19 0 0,-1 67 2 0,1 52 1 0,16 52 0 0,16 83 2 0,1 17-2 0,18-15-2 0,-2-36 1 0,1-51-4 0,17-15-8 0,1-18-30 0,-3-51-53 0,-49 51 45 0</inkml:trace>
  <inkml:trace contextRef="#ctx0" brushRef="#br0" timeOffset="24">9268 8450 78 0,'0'0'0'0,"-19"-18"43"0,19-15-19 0,70 17-20 0,-3 16-8 0,1 33-25 0,-35 1-67 0</inkml:trace>
  <inkml:trace contextRef="#ctx0" brushRef="#br0" timeOffset="25">9504 8703 83 0,'0'-16'20'0,"-17"-19"18"0,51 2-17 0,33-17-5 0,-32-18-9 0,0-34-4 0,-35 0-6 0,-35 51-2 0,-16 51 0 0,18 18 1 0,33 33 2 0,16-18 1 0,17 18 1 0,18-18 1 0,1 2-1 0,-18-19 2 0,-1 19-1 0,-16 16 2 0,18-17-2 0,32-18 1 0,-33 1-2 0,33-34 0 0,-32-17 0 0,-18-17 0 0,-17-33 0 0,0 17 0 0,-17 32 2 0,17 35 3 0,-17 51 4 0,17 33-1 0,17-15-4 0,16-2-3 0,18-34-6 0,-51-33-26 0,0 0-36 0,0-16-17 0</inkml:trace>
  <inkml:trace contextRef="#ctx0" brushRef="#br0" timeOffset="26">10030 8230 61 0,'0'-18'18'0,"0"-15"0"0,16 33-23 0,19 33-69 0</inkml:trace>
  <inkml:trace contextRef="#ctx0" brushRef="#br0" timeOffset="27">10436 8432 47 0,'0'0'0'0,"0"-33"64"0,0 0-25 0,-16-1-16 0,-3-1-11 0,-32 35-7 0,20 18 1 0,-4 66-1 0,18 18-1 0,51-18-1 0,15-33 0 0,21-35 0 0,14-32 0 0,-16-17-4 0,-34-1-19 0,-50 17-122 0</inkml:trace>
  <inkml:trace contextRef="#ctx0" brushRef="#br0" timeOffset="28">3456 9907 33 0,'0'-17'27'0,"-16"-1"17"0,16-15-11 0,-19 33-14 0,19 51-5 0,0 33-6 0,19 18-6 0,-19-18-1 0,0-33-1 0,16-35-4 0,-16 1-28 0,17-34-29 0,-17 1-10 0</inkml:trace>
  <inkml:trace contextRef="#ctx0" brushRef="#br0" timeOffset="29">3610 9907 60 0,'0'-17'11'0,"-18"-17"30"0,18 17-13 0,18 34-13 0,-2 50-5 0,-1-16-7 0,3 33-5 0,-1 1 2 0,0-35-5 0,1-32-24 0,-2-2-44 0,-16-16 28 0</inkml:trace>
  <inkml:trace contextRef="#ctx0" brushRef="#br0" timeOffset="30">3897 9890 56 0,'0'-18'14'0,"0"-15"31"0,0 15-17 0,0 36-18 0,0 50-1 0,17 16-5 0,-1 18-6 0,1-19-1 0,0-32-11 0,-17-34-32 0,0-17-43 0</inkml:trace>
  <inkml:trace contextRef="#ctx0" brushRef="#br0" timeOffset="31">4117 9805 78 0,'0'0'13'0,"-16"-17"34"0,32 17-22 0,17 51-8 0,19 17-4 0,-19 16-10 0,-17 34-6 0,-16-16 3 0,-49-35-4 0,-19 2-26 0,-17-36-25 0,0-33-37 0</inkml:trace>
  <inkml:trace contextRef="#ctx0" brushRef="#br0" timeOffset="32">3456 9821 84 0,'-51'-33'24'0,"-15"15"6"0,31 69-10 0,18 68-6 0,-1 17-11 0,36 15-1 0,34 2-15 0,49-69-130 0</inkml:trace>
  <inkml:trace contextRef="#ctx0" brushRef="#br0" timeOffset="33">6048 10058 55 0,'0'0'0'0,"-33"-67"43"0,33 50-18 0,0 17-10 0,0 84-3 0,16 51 2 0,1 36-5 0,17-36-6 0,-34-50-1 0,0-34 1 0,0-51 1 0,0-18-2 0,-18-66-1 0,2-18 0 0,-1-67-1 0,17 16 0 0,17 18 3 0,34 101-4 0,0 34 1 0,17 51-2 0,-18 34 0 0,-34-1 2 0,-47-17 0 0,-4-32 0 0,-49-1 0 0,32-17-5 0,52-17-24 0,17-35-50 0,18 35 25 0</inkml:trace>
  <inkml:trace contextRef="#ctx0" brushRef="#br0" timeOffset="34">6573 9974 85 0,'-18'-18'7'0,"18"2"27"0,-31 16-17 0,13 51-7 0,1 34-1 0,17 15-1 0,17 2-5 0,17-33-2 0,16-36 1 0,18-33 0 0,-17-33-2 0,-16-18 0 0,-19-34-2 0,-51-17 0 0,2 0 1 0,-18 51 2 0,0 35-1 0,1 32 0 0,50 19-1 0,15 16 0 0,71-17 0 0,-2-34-1 0,35-34 0 0,-18-34 3 0,-66 17-1 0,-18 0 0 0,-17 35-1 0,-17 16 1 0,17 34 0 0,17 67 0 0,50 1 0 0,-32-19 0 0,15-15 0 0,-50-16 1 0,-33-35 2 0,-19-17-2 0,-15-17-2 0,50 17-11 0,0-18-30 0,34 18-55 0</inkml:trace>
  <inkml:trace contextRef="#ctx0" brushRef="#br0" timeOffset="35">7167 10227 70 0,'0'-16'20'0,"0"16"8"0,16 33-8 0,17 1-8 0,37 1-6 0,-21-35 0 0,21-17-3 0,-21-17-1 0,-16-35-1 0,-14-15 0 0,-19 17 0 0,-19 32 0 0,19 35 1 0,-16 35 2 0,16 32 0 0,35 17-2 0,32-33-1 0,1-17 0 0,0-34-1 0,0-51 1 0,-35-16-1 0,-17-17 1 0,-16-36-1 0,0 3 0 0,-16 14 1 0,16 86 0 0,-17 17-1 0,17 86 1 0,0 32 1 0,17 17-1 0,34-17 0 0,0-32-2 0,17-52 0 0,-18-52 0 0,1-33 0 0,-17-16 0 0,-17 0 1 0,-17 16 0 0,0 34 0 0,0 68 2 0,0 16 0 0,35 1-2 0,32-35 0 0,0-33 0 0,-16-17-16 0,-35-34-27 0,-32 2-68 0</inkml:trace>
  <inkml:trace contextRef="#ctx0" brushRef="#br0" timeOffset="36">7692 9907 78 0,'-16'0'23'0,"-19"-17"11"0,103-1-23 0,49 2-11 0,20-1-24 0,-70 17-83 0</inkml:trace>
  <inkml:trace contextRef="#ctx0" brushRef="#br0" timeOffset="37">8420 10042 92 0,'0'-17'17'0,"0"-52"8"0,0 53-13 0,18-1-4 0,15 17-5 0,-17 51-1 0,19 33-1 0,0 1-1 0,-19-35 1 0,-1-16-1 0,3-17 1 0,-18-34 0 0,17-34 1 0,0 2 0 0,-17-36 0 0,18-1-1 0,-2 2 0 0,1 33 1 0,-1 35 2 0,19 32-1 0,16 53-1 0,0-36-1 0,16 0-1 0,18-33-1 0,-33 0 0 0,-19-33 0 0,-17 0-1 0,-16-1 2 0,-16 17-1 0,-17 17 2 0,-2 33 1 0,0 35 2 0,19 34 1 0,50-17 0 0,0-19-2 0,33-48-1 0,-15-18-3 0,-1-18-32 0,-51 1-82 0</inkml:trace>
  <inkml:trace contextRef="#ctx0" brushRef="#br0" timeOffset="38">10350 9991 29 0,'18'0'22'0,"-18"-35"7"0,17 2-6 0,-34-18-3 0,-16 0-6 0,-1 18-6 0,-34 15-2 0,17 18 0 0,-17 35-1 0,35 50 0 0,-2 16-1 0,52-16-1 0,50-34 0 0,3-51 1 0,14-34-2 0,-18-34-1 0,-48-34-1 0,-18 0 0 0,-18-16 1 0,-31 16-1 0,32 35 1 0,0 50-1 0,-1 50 0 0,18 52 1 0,35 68 1 0,16-18-2 0,15-16 0 0,20-52 1 0,17-67 1 0,-2-33-2 0,-17-36 1 0,-67-15-2 0,-17-18 1 0,-17 35 0 0,-18 49 0 0,19 52 0 0,-1 68 0 0,50 0 1 0,37 0-1 0,30-51 0 0,19-51 0 0,-18-51 1 0,-49-34 0 0,-34-34-1 0,-18 1 0 0,-35-17 0 0,18 84 1 0,17 51 0 0,-18 51 1 0,18 33 2 0,0 103 3 0,18-70-3 0,-1 52-1 0,-17 2 0 0,17-36-2 0,-17-67 1 0,33-52-1 0,1-49 0 0,-1-36 0 0,2-31-3 0,-51-37-3 0,-36 3 1 0,-15 83 2 0,15 34 0 0,36 17 1 0,16 17 1 0,68-1-2 0,32-32-2 0,3-19-1 0,-1-16 0 0,-52 2 4 0,-33-2 1 0,1 16 2 0,-18 19-1 0,0 16 2 0,0 51 0 0,0 33-1 0,33 1 0 0,18-34-4 0,0-18-8 0,0-33-42 0,-18-33-68 0</inkml:trace>
  <inkml:trace contextRef="#ctx0" brushRef="#br0" timeOffset="39">11672 9719 55 0,'-16'-16'28'0,"-19"16"-13"0,35 16-14 0,35 19-46 0,-19-19 4 0</inkml:trace>
  <inkml:trace contextRef="#ctx0" brushRef="#br0" timeOffset="40">11910 9872 65 0,'0'0'0'0,"0"-51"41"0,0 18-10 0,17 15-16 0,0 2-9 0,50 32 1 0,-32 53-4 0,-18 15-1 0,1 0-1 0,-18-33 0 0,0-33 0 0,15-18 2 0,-15-18 0 0,18-33-3 0,15-16 0 0,-17-17 0 0,19-2 1 0,-18 35 0 0,1 35-1 0,15 32 1 0,-17 53-1 0,19 33 2 0,0-18-2 0,14-33 0 0,-16-34 1 0,19-17 0 0,-18-35-1 0,-1-16 0 0,2-15 0 0,-35-3-1 0,0 18 2 0,0 17 0 0,0 34 1 0,17 52 1 0,17 32 0 0,16 0-2 0,-15-33 1 0,32-33-2 0,1-36 0 0,-17-33 0 0,-1 2 0 0,-33-53-1 0,-17 0 0 0,0-16 1 0,0 32 1 0,0 53-1 0,0 33 2 0,0 33-2 0,0 36 2 0,18 31 0 0,-2 20 0 0,-16-18-1 0,33-36-1 0,37-15 0 0,-3-51-2 0,0-16 1 0,0-35 0 0,-15-17-1 0,-34 1 0 0,-18-19 2 0,0 70 1 0,-35 16 0 0,19 33 2 0,16 36 1 0,16 16-1 0,35-35-3 0,17-16-1 0,-17-17-11 0,-34-34-36 0,-17-1-88 0</inkml:trace>
  <inkml:trace contextRef="#ctx0" brushRef="#br0" timeOffset="41">12910 9585 69 0,'0'0'43'0,"0"-17"-5"0,50 17-28 0,52 0-9 0,-34-18-8 0,35 18-111 0</inkml:trace>
  <inkml:trace contextRef="#ctx0" brushRef="#br0" timeOffset="42">13367 9805 30 0,'-33'-17'22'0,"14"-1"4"0,19 18-9 0,0 0-2 0,35 0-5 0,0 0-5 0,-2-16-1 0,18-2 0 0,-16 1-2 0,-19-34 1 0,1 18 2 0,-17-1 0 0,-17 34-2 0,-17-16 0 0,-18 16 0 0,19 16 3 0,-1 35 2 0,1 16-1 0,33 19-1 0,16-19-1 0,35-16-1 0,17-34-2 0,16-34-9 0,-32 1-37 0,-52-1-74 0</inkml:trace>
  <inkml:trace contextRef="#ctx0" brushRef="#br0" timeOffset="43">12656 9652 45 0,'0'0'0'0,"-17"-17"58"0,34 17-40 0,16 0-42 0,-16 0-40 0</inkml:trace>
  <inkml:trace contextRef="#ctx0" brushRef="#br0" timeOffset="44">6861 2438 6 0,'-17'-33'22'0,"-16"15"2"0,15 2-5 0,2-1-4 0,16 17-5 0,0 0-3 0,16-18-1 0,52 18 1 0,16-16-2 0,35 16-1 0,0-17-2 0,0 1 1 0,-51 16-1 0,-17 0-2 0,-36 0 2 0,-15 16 0 0,-15-16 0 0,-19-16-1 0,-18-1-4 0,-15 17 3 0,-18 0 0 0,-34 0 1 0,18 0 0 0,-1 0-1 0,34 17 1 0,52-17-2 0,16 0 2 0,67 0 0 0,34 0-1 0,18-17 1 0,0 17-4 0,-34 0-34 0,-67 0-29 0</inkml:trace>
  <inkml:trace contextRef="#ctx0" brushRef="#br0" timeOffset="45">11843 2422 6 0,'0'0'17'0,"-18"-35"8"0,18 35-7 0,0-16-1 0,-17 16-10 0,17 16 2 0,17 2-2 0,1-18-1 0,15 0-1 0,1 0-1 0,18 0-2 0,15 0-1 0,0 0 0 0,-16 0 2 0,17 0-2 0,-1 0 1 0,3-18 0 0,-21 2 0 0,3 16 0 0,15 0-3 0,-15-17 2 0,15 17 0 0,0-18-1 0,-16 18 1 0,17-16-1 0,-17 16 0 0,-17 0 0 0,16 0 1 0,1-17-1 0,17 17 0 0,-17 0 0 0,0 0 0 0,1 0 1 0,-21-16-1 0,20 16 0 0,1 0 0 0,-18 0 0 0,17 0 1 0,-17-17-1 0,17 17 0 0,-1 0 0 0,1 0 0 0,-17 17 0 0,18-17 0 0,-3 0 0 0,2 0 0 0,1-17 0 0,15 17 0 0,-15 0 0 0,15-18 1 0,-15 18-1 0,14 0 1 0,2 0-1 0,-1 0-1 0,3 0 1 0,-21 0 0 0,19 0 1 0,-17 0-2 0,17 18 1 0,-17-18 0 0,-1 0 0 0,18 0 0 0,-17 0 0 0,0 0 0 0,17 0 0 0,-18 0 2 0,17 0-1 0,-15 0-1 0,15 0 0 0,-15 0 1 0,15-18-1 0,1 18 1 0,0 0 0 0,0-16 0 0,-1 16 1 0,-15 0-1 0,-19 0 1 0,-17 0 1 0,2 0-1 0,-1 0 1 0,0 0 2 0,1 0-4 0,-18-17 1 0,0 17-6 0,-18 0-26 0,-16 33-64 0</inkml:trace>
  <inkml:trace contextRef="#ctx0" brushRef="#br0" timeOffset="46">10758 3776 7 0,'0'0'13'0,"-18"-16"14"0,2-1-5 0,-1 17-7 0,1-18-2 0,16 18-3 0,0 0-4 0,49 0 1 0,54 0 0 0,49 0-3 0,35 0 1 0,16-16-1 0,-51 16-3 0,-33-17 1 0,-35-1-1 0,-49 2 0 0,-35 16 1 0,-17 0-1 0,-34 0 0 0,-35 0-1 0,-15 0 0 0,-34 0 1 0,-35 0-2 0,1 0 0 0,17 0 1 0,33 0 0 0,35 16 1 0,66 2-1 0,1-18 0 0,85 0 1 0,34 0 0 0,67 0 0 0,51-18 1 0,1 18 0 0,-69 0-2 0,-68 0 1 0,-84 0-1 0,-33 18 0 0,-69-1 0 0,-34-17 0 0,-34 16 0 0,2 2-1 0,49-18 1 0,102 17 0 0,85-34 0 0,67-1-1 0,17 2-22 0,-82 16-73 0</inkml:trace>
  <inkml:trace contextRef="#ctx0" brushRef="#br0" timeOffset="47">18467 1422 8 0,'-16'0'15'0,"-2"0"17"0,1 0-15 0,0-16-5 0,-1-1 0 0,2-17-1 0,16-1-2 0,0 35 0 0,16-16 2 0,36-17-6 0,-18 33-3 0,67 16-6 0,-33 52 4 0,-33-1 1 0,-35 19 1 0,0-37-1 0,-35 2 0 0,0-33 0 0,19-2 1 0,16-32-1 0,0-19 0 0,51-16-1 0,-16 2 0 0,-2-36-1 0,-17 17 4 0,-16 17 0 0,0 18-4 0,0-18 2 0,0 17-1 0,-16 34 0 0,16 16 1 0,0 103-4 0,0-1 4 0,34-32 0 0,16-19-6 0,1 0-34 0,-18-49-56 0</inkml:trace>
  <inkml:trace contextRef="#ctx0" brushRef="#br0" timeOffset="48">19178 1557 57 0,'0'0'0'0,"17"-17"27"0,1 1-10 0,15 16-6 0,-17 51-4 0,-16 16-3 0,0 2-2 0,-33-18-2 0,17-18-2 0,-2-16-39 0,1-17-15 0</inkml:trace>
  <inkml:trace contextRef="#ctx0" brushRef="#br0" timeOffset="49">19788 1203 30 0,'0'0'0'0,"0"-18"26"0,0 2-5 0,0-19-4 0,0 1-4 0,0 17-1 0,0 1-2 0,0-2-2 0,0 18-2 0,0 0 2 0,0 34 0 0,0 68-10 0,17 17 3 0,17-52 1 0,-1-32-1 0,18-19 1 0,17-16-2 0,-17-33 1 0,-17-18-1 0,0 17 2 0,-34-16 3 0,17-1-7 0,-17 0 3 0,0-1-1 0,0 35 0 0,0 17 2 0,0 0 2 0,0 51 1 0,16 69-9 0,2-19 6 0,-18 1 2 0,0-19-3 0,0-15 0 0,0 1 1 0,0-35 1 0,-18-1-3 0,2-15 2 0,-1-18-1 0,-17 0 1 0,0-18-1 0,0-15-1 0,17-36 1 0,17 2-1 0,17 0 0 0,34-1 1 0,33 17-2 0,-14 0 0 0,-4 0-2 0,-15 51-47 0,-51 0-61 0</inkml:trace>
  <inkml:trace contextRef="#ctx0" brushRef="#br0" timeOffset="50">17671 2320 12 0,'-18'16'18'0,"-32"2"8"0,50-18-8 0,-17 0-4 0,34 0 4 0,16 0-13 0,2-18-5 0,32 18-3 0,-33-16-28 0,0 32-31 0</inkml:trace>
  <inkml:trace contextRef="#ctx0" brushRef="#br0" timeOffset="51">17636 2489 17 0,'-33'18'17'0,"0"15"10"0,33-33-12 0,16 0-5 0,34-16-7 0,18-1-7 0,-17 17-67 0</inkml:trace>
  <inkml:trace contextRef="#ctx0" brushRef="#br0" timeOffset="52">18568 2168 27 0,'-16'-18'8'0,"16"2"19"0,-18-2-19 0,-16 18-4 0,-15 0 0 0,-3 18 1 0,1-18 1 0,0 16-2 0,16 2 0 0,19-1 1 0,-1-17 1 0,17 16 2 0,0 19-1 0,0 16-1 0,0 16-1 0,0 17 1 0,0 18 0 0,0 16 1 0,0 19-1 0,17-19-1 0,-17 1-1 0,0 15 0 0,0 3 0 0,0-19 0 0,0-16-2 0,16-2 1 0,-16 2-2 0,19-33 0 0,-3-3 1 0,-16-31-1 0,0-1 0 0,0-17 0 0,17-17 1 0,1 16 0 0,31-16 0 0,37 0 1 0,15-16-2 0,2 16-1 0,-19-17 0 0,-68-1-12 0,1 2-51 0,-17-19-32 0</inkml:trace>
  <inkml:trace contextRef="#ctx0" brushRef="#br0" timeOffset="53">18704 2422 7 0,'0'-17'16'0,"-17"-1"12"0,1 2-9 0,-3-1-4 0,19-17-1 0,0 17-3 0,0 1-4 0,35 16-4 0,33 16-3 0,-18 52 0 0,-16-1 1 0,-34 2-1 0,-16-3 2 0,-2-32-1 0,-16-17 1 0,18-17 0 0,16 0-1 0,0-33 0 0,50-18-1 0,1 0 0 0,-17-16 2 0,0-1-2 0,-34 17 3 0,18 0-3 0,-36 18 1 0,18 33-1 0,-17 0 0 0,0 68 1 0,17 50-1 0,0-34 2 0,34-17-2 0,17-16-4 0,-17-16-38 0,0-35-29 0</inkml:trace>
  <inkml:trace contextRef="#ctx0" brushRef="#br0" timeOffset="54">19178 2473 51 0,'0'0'10'0,"0"-35"18"0,0 35-17 0,0 51-1 0,17 16-4 0,1 19-5 0,-18 16-7 0,0-18-82 0</inkml:trace>
  <inkml:trace contextRef="#ctx0" brushRef="#br0" timeOffset="55">18738 3352 55 0,'-18'-16'20'0,"2"-17"5"0,16-2-9 0,51 19-8 0,-18-1-2 0,18 34-3 0,-18 34 0 0,-15 16-2 0,-18-16 0 0,-18 0-1 0,-15-34 0 0,17-17 1 0,16 0 1 0,16-35-2 0,17 2 3 0,2-36-3 0,0 3 0 0,-19-3-1 0,-16 53 1 0,0-1-1 0,-16 17 2 0,-2 51 0 0,1 17 4 0,0 16-1 0,17-17-2 0,34-16-1 0,0-33-1 0,17-18-17 0,1 0-55 0,-37 0 23 0</inkml:trace>
  <inkml:trace contextRef="#ctx0" brushRef="#br0" timeOffset="56">19213 3403 39 0,'0'0'27'0,"-35"-33"0"0,35 15-11 0,35 2-12 0,14-17-3 0,-14 33-1 0,-18 33 0 0,1 34 1 0,-36 2 0 0,-16-18 2 0,0-18 7 0,1-17-1 0,15 1 0 0,18-17-2 0,18 0-2 0,15-17-2 0,35 1-3 0,16-17-6 0,0-1-49 0,-49 17-28 0</inkml:trace>
  <inkml:trace contextRef="#ctx0" brushRef="#br0" timeOffset="57">19433 2252 21 0,'0'0'0'0,"0"-16"42"0,0-19-17 0,-19 19-12 0,38-19-5 0,30 19-1 0,2-2-2 0,19 1-2 0,-21 17-1 0,-15 0-1 0,0 35 1 0,-17-1 6 0,-1 85-1 0,2-19 0 0,-1 2-1 0,-17 0 0 0,0 34 0 0,17-1-2 0,1-16 0 0,-18-1-2 0,16 0 0 0,-16-16 2 0,0-18-1 0,0 2-1 0,0-35 1 0,0-2-2 0,0 2 1 0,-16 1 1 0,-19-19-2 0,-16-15 0 0,-17-18 0 0,2 0-3 0,-20-18-88 0,69 18 13 0</inkml:trace>
  <inkml:trace contextRef="#ctx0" brushRef="#br0" timeOffset="58">20753 1981 28 0,'0'0'30'0,"0"-33"-8"0,0 15-9 0,0 2-7 0,-16 16-4 0,-1 0 0 0,-34 0 1 0,0 16 1 0,0 2-1 0,1-1-1 0,33-1 0 0,1 2 1 0,16 15 1 0,0-17 3 0,0 1 1 0,0 34-1 0,0 18 0 0,0 82-2 0,0-31-1 0,16 31 0 0,-16 2 0 0,0-18-2 0,0-15 0 0,0-3-1 0,17-14 1 0,-17-35 2 0,16-1-2 0,1-34 1 0,18 2 1 0,-2-19-1 0,34-16-1 0,1 0 0 0,0-16-2 0,-17 16 0 0,0-35-19 0,-17 2-30 0,0-34-61 0</inkml:trace>
  <inkml:trace contextRef="#ctx0" brushRef="#br0" timeOffset="59">21176 1948 36 0,'0'-34'23'0,"0"-1"0"0,0 2-7 0,0 15-5 0,0 2-5 0,0 16-2 0,0 34 2 0,0 34 1 0,19-17-2 0,14 0-3 0,1-35 1 0,-1 0-1 0,19-32-1 0,-1-17 1 0,-35-36-1 0,1 18 0 0,-17 0-1 0,0 35 1 0,0 16-1 0,16 67 1 0,3 35 2 0,-19 16 1 0,16-16-3 0,1 33-2 0,-34-100 5 0,1-35 3 0,-36-17-1 0,36-34-2 0,-1 0-2 0,17-16-1 0,-16-19-1 0,49 35-8 0,35 19-27 0,-19 15-33 0,-31 17 18 0</inkml:trace>
  <inkml:trace contextRef="#ctx0" brushRef="#br0" timeOffset="60">21770 1999 56 0,'0'0'19'0,"0"-18"6"0,0 18-14 0,0 18 0 0,0 31-2 0,0 37-5 0,-17-1-4 0,17 32-19 0,-16-48-75 0</inkml:trace>
  <inkml:trace contextRef="#ctx0" brushRef="#br0" timeOffset="61">21313 2676 41 0,'0'-34'21'0,"17"16"7"0,-17 1-11 0,0 17-10 0,0 35 0 0,0 50 0 0,0-17-1 0,35-19-4 0,-2-14-1 0,0-35 2 0,18-17-2 0,-34-17 1 0,17-16-1 0,-34-1 0 0,0 0-1 0,0 33 1 0,0 69-2 0,17 35 2 0,-17-2 1 0,16 1 0 0,-16-17 1 0,-16-36 1 0,-19-15 1 0,19 1-1 0,-17-53-1 0,33 3-3 0,-19-3-2 0,54 2-28 0,16 15-83 0</inkml:trace>
  <inkml:trace contextRef="#ctx0" brushRef="#br0" timeOffset="62">21770 3099 65 0,'0'-18'17'0,"-17"-31"11"0,17 14-7 0,33 19-14 0,-15-1-6 0,16 50-1 0,-34 2 0 0,0 14 1 0,-34 20-1 0,0-35 3 0,1-1 4 0,15-15 1 0,18-1-3 0,0-17 0 0,51 0-2 0,0-35-2 0,17 19-3 0,0-19-21 0,-17-16-105 0</inkml:trace>
  <inkml:trace contextRef="#ctx0" brushRef="#br0" timeOffset="63">22109 1779 45 0,'0'-17'7'0,"-17"-1"21"0,0 2-10 0,34-1-9 0,34 17-2 0,0 0-1 0,17-18 2 0,-18 18-4 0,-15 0-1 0,-19 35 1 0,1-1 2 0,-17 32 1 0,18 20 1 0,-18 16 1 0,0 16-2 0,0 84-7 0,16-49 0 0,-16 0 2 0,0-17 1 0,0-35 0 0,0-16-2 0,0-17 1 0,0-1 0 0,-16 0 1 0,16-32 2 0,-18 16-3 0,1-35 2 0,-18 2-3 0,2-1 2 0,-16-1 0 0,-3-16-3 0,-15 0 1 0,-3 0-1 0,21 0 0 0,31 0-39 0,3-16-92 0</inkml:trace>
  <inkml:trace contextRef="#ctx0" brushRef="#br0" timeOffset="64">13385 5080 11 0,'16'-33'22'0,"17"-1"7"0,2 17-9 0,0-1-2 0,-35 18-6 0,0 0-3 0,-18 18-1 0,-50 33 0 0,-16 15-3 0,-2-15 0 0,1 18-1 0,18-2-1 0,50-32 0 0,0-19-1 0,17 1 0 0,34 17 2 0,33 17 2 0,3 33 0 0,12 18-2 0,21-17-2 0,-17-34 1 0,-20-34-1 0,-15-1 0 0,-18-16-1 0,-33 0-9 0,18 0-34 0,-1 0-56 0</inkml:trace>
  <inkml:trace contextRef="#ctx0" brushRef="#br0" timeOffset="65">14129 5351 65 0,'0'-51'20'0,"0"0"5"0,18 18-12 0,31 15-4 0,3 18-1 0,-1 18 0 0,0 33-3 0,-34 33-2 0,1-16-1 0,-53-1 0 0,18-16 1 0,-1-17-1 0,2-34-1 0,16 0 1 0,34-50-2 0,0-1 1 0,0-35-1 0,-1 2 1 0,-33 17-1 0,17 32-1 0,-17 19 1 0,0 16 0 0,0 16 2 0,-17 53 0 0,17 15 1 0,17 0-2 0,-1-15-1 0,19-2-3 0,-2-34-26 0,2-33-101 0</inkml:trace>
  <inkml:trace contextRef="#ctx0" brushRef="#br0" timeOffset="66">14909 5486 76 0,'0'0'9'0,"51"-16"21"0,-18 50-5 0,2 17-13 0,-35 15-7 0,-18 3-1 0,1-18-2 0,-16-17-2 0,-2-17-2 0,19-1-17 0,16-32-39 0,0 16 0 0</inkml:trace>
  <inkml:trace contextRef="#ctx0" brushRef="#br0" timeOffset="67">15315 5182 62 0,'33'-51'26'0,"-14"16"7"0,-3 19-14 0,-16 32-10 0,0 35-3 0,0 18 0 0,17-1-3 0,1 16 0 0,15-33-2 0,2-35 1 0,32-16-1 0,-17-16 0 0,-15-35 0 0,-19-17 1 0,-16-34-1 0,0 35 0 0,0 32 1 0,0 35 2 0,0 35-1 0,0 67 2 0,17 0-2 0,-1 16-1 0,2-16-1 0,-18-2 0 0,0-49-1 0,-18 0 2 0,-15-33-1 0,17-18 1 0,-2-18 1 0,1-15-3 0,17-36 1 0,17-31-3 0,17-20-11 0,17 20-26 0,-17 49-34 0,-16 34 17 0</inkml:trace>
  <inkml:trace contextRef="#ctx0" brushRef="#br0" timeOffset="68">16044 4996 56 0,'0'-34'17'0,"0"17"16"0,0-1-12 0,0 36-8 0,51 15-2 0,16 2-4 0,19-1-4 0,-19 15-2 0,-16-14 0 0,-17-19-1 0,-34 19 2 0,0 16 1 0,-34 0 1 0,0 16 1 0,-17 17 0 0,-1-15-3 0,3-18 0 0,31-2-2 0,3-32-2 0,15 1-20 0,66-18-40 0,-31-35-27 0</inkml:trace>
  <inkml:trace contextRef="#ctx0" brushRef="#br0" timeOffset="69">17061 5233 66 0,'0'-17'22'0,"0"-1"10"0,16 18-11 0,1 0-5 0,17 0-4 0,34 0-3 0,0-16-2 0,16-2-3 0,1 18-2 0,-34-17-3 0,-35 34-10 0,-16 1-36 0,-16-2-58 0</inkml:trace>
  <inkml:trace contextRef="#ctx0" brushRef="#br0" timeOffset="70">17110 5453 36 0,'0'0'12'0,"0"0"23"0,-16-18-10 0,16 18-6 0,16 0-2 0,2 0-3 0,16 0-3 0,0 0-1 0,17 0-2 0,17 0-2 0,-2 0-1 0,4 0-2 0,-2-16 0 0,-35 16-1 0,-15 0 1 0,-2 0-2 0,-16 0 0 0,0 0-5 0,0 16-148 0</inkml:trace>
  <inkml:trace contextRef="#ctx0" brushRef="#br0" timeOffset="71">19076 4741 18 0,'0'0'0'0,"51"-67"41"0,-35 49-15 0,2 1-9 0,-18 17-7 0,0 0-3 0,-34 0-3 0,-32 0 1 0,-4 0 0 0,21 17-2 0,-3-17 0 0,34 18 1 0,2-2-1 0,16 19 2 0,-17 32 2 0,34 17 1 0,-17 36-2 0,16-3-1 0,2 3 1 0,-18-2-2 0,0-34-1 0,17-33 0 0,0 18-1 0,17-36 0 0,-1-33 0 0,2 16-1 0,15-32-4 0,1-1-19 0,17 1-29 0,-17-2-39 0</inkml:trace>
  <inkml:trace contextRef="#ctx0" brushRef="#br0" timeOffset="72">19585 5080 41 0,'0'0'0'0,"-33"-67"45"0,33 16-16 0,0 0-12 0,51 16-5 0,15 35-6 0,2 51-2 0,-34 35 0 0,-17 14-2 0,-17-15-1 0,-35-16 4 0,2-52-3 0,-1-1 0 0,34 2-1 0,0-69-1 0,51 0-1 0,-17-34 0 0,0 1 1 0,0 15 0 0,-34 18 1 0,0 0-1 0,0 35 1 0,-16 16-1 0,-2 16 0 0,1 70 0 0,17 15 2 0,17 0-2 0,17-32 1 0,17-18-12 0,16-17-37 0,-49-34-51 0</inkml:trace>
  <inkml:trace contextRef="#ctx0" brushRef="#br0" timeOffset="73">20330 5131 76 0,'0'0'0'0,"0"-35"38"0,0 35-11 0,0 0-12 0,17 68-2 0,-17 1-5 0,0-2-7 0,18 1-3 0,-18-34-11 0,16-1-42 0,1-15-11 0</inkml:trace>
  <inkml:trace contextRef="#ctx0" brushRef="#br0" timeOffset="74">21246 4927 81 0,'0'-16'7'0,"0"-19"20"0,0-14-9 0,33 32-8 0,35 17-4 0,-1 0-3 0,-15 66 0 0,-19 3-1 0,-17 15-2 0,-16 0 0 0,-33-33 1 0,-2-17 0 0,19-34 0 0,16 18 1 0,16-52-2 0,3-17 0 0,14-17 1 0,1-17-1 0,-1 1 1 0,-33 17 0 0,19 32-1 0,-38 19 1 0,19 32 1 0,0 35 2 0,0 33 1 0,0 18-3 0,35-35-1 0,-18 1-3 0,34-34-16 0,-1-16-51 0,-32-18 6 0</inkml:trace>
  <inkml:trace contextRef="#ctx0" brushRef="#br0" timeOffset="75">21940 5096 60 0,'0'-16'23'0,"-17"-17"12"0,51-1-11 0,17 17-13 0,-2 17-7 0,-14 33-3 0,-18 34-1 0,-17 19 1 0,-34-35 1 0,-17-17-1 0,2-1 1 0,14-15 2 0,18-18 2 0,17 17 0 0,0-17-2 0,34 0 0 0,33-17-3 0,-16-1-1 0,34 2-9 0,1-1-36 0,-37 17-50 0</inkml:trace>
  <inkml:trace contextRef="#ctx0" brushRef="#br0" timeOffset="76">22431 4623 74 0,'0'0'0'0,"16"-35"28"0,19 3-4 0,33-3-12 0,33 19-4 0,-33 16-4 0,-34 0-1 0,-17 16-1 0,-17 35 0 0,0 16 1 0,0 2 2 0,16-1 2 0,-16 16-1 0,35 1-1 0,-19 17-2 0,-16-18 0 0,17-17 1 0,-17-16-1 0,-33-16-1 0,-2-19-1 0,-14-16-2 0,-21 18-42 0,21-36-70 0</inkml:trace>
  <inkml:trace contextRef="#ctx0" brushRef="#br0" timeOffset="77">23669 4521 15 0,'16'-16'23'0,"34"-19"15"0,-33 19-14 0,-17-1-11 0,-34 17-7 0,-15 0 0 0,-21 17 0 0,3-17-1 0,-1 16-1 0,35-16 0 0,16 18-2 0,17-1 2 0,0-1 3 0,17 2-1 0,-17 15-1 0,16 34 2 0,-16-16-1 0,0 18 0 0,0-1-1 0,0 32 0 0,17 2-1 0,-17 0 0 0,17 16 0 0,1 17-2 0,-18-15-1 0,16-3 0 0,1-32 0 0,-1 17 0 0,-16-18-1 0,18 2 2 0,-18-1-1 0,17-19-2 0,-17 3 5 0,16-35-4 0,-16 17 1 0,19-18-1 0,-3 2 2 0,19-35-1 0,-2 16 2 0,51-32-3 0,19-1 1 0,-19-1-1 0,-34-15-15 0,-32-1-49 0,-18-1-49 0</inkml:trace>
  <inkml:trace contextRef="#ctx0" brushRef="#br0" timeOffset="78">24310 4776 33 0,'0'0'22'0,"-15"-17"10"0,-1-17-10 0,16 17-6 0,0-35-4 0,16 19-3 0,17 15-4 0,19 1-2 0,-1 356 2 0,-86-304-4 0,0-19 2 0,19 19 1 0,-1-35-1 0,17 16 1 0,0-16 0 0,52-16-1 0,-1 16 0 0,33-17-2 0,17-17-2 0,-50 34-3 0,17-17-32 0,-51 17-74 0</inkml:trace>
  <inkml:trace contextRef="#ctx0" brushRef="#br0" timeOffset="79">25532 4588 45 0,'0'-32'13'0,"-18"-3"23"0,18 2-11 0,-17 15-10 0,-16 18-4 0,-18 0-1 0,17 18-2 0,16 33-1 0,2 15 1 0,-1 19-2 0,34 1-2 0,17-19-1 0,0 1-1 0,33-52 0 0,-15-16 1 0,15-16 0 0,-15-19 1 0,-19-14-1 0,-33-19-2 0,-33-17-1 0,-19-1-1 0,1 54-6 0,-33 15-28 0,-1 50-95 0</inkml:trace>
  <inkml:trace contextRef="#ctx0" brushRef="#br0" timeOffset="80">24599 5537 33 0,'0'-33'50'0,"-16"-1"-14"0,32 17-7 0,-16 17-11 0,17 33-4 0,0 52-2 0,-17-1-3 0,0 18-4 0,0-16-3 0,0-37-1 0,0-14-1 0,18-19 0 0,-18-16-8 0,0 0-28 0,0-16-94 0</inkml:trace>
  <inkml:trace contextRef="#ctx0" brushRef="#br0" timeOffset="81">25379 5604 74 0,'0'-16'19'0,"17"-35"11"0,-17-16-7 0,17 32-12 0,34 19-3 0,-1 16-3 0,1 34-4 0,-17 34-1 0,-17 15 1 0,-1-15-1 0,-49-16 1 0,-18-1-2 0,17-18 2 0,0-15 4 0,18-1 2 0,16-17 0 0,33 0 0 0,2-17-5 0,-2 17-2 0,34-18 2 0,19 18-2 0,-19-16-8 0,-33-1-37 0,-17-17-78 0</inkml:trace>
  <inkml:trace contextRef="#ctx0" brushRef="#br0" timeOffset="82">26006 4302 61 0,'0'0'8'0,"17"-51"21"0,-17 33-11 0,51 2-7 0,-2-1-2 0,21 17-3 0,-21-18-1 0,-14 36-1 0,-35-18-1 0,17 33 3 0,-17 18-1 0,18 0 0 0,-2 17 0 0,-16-1 2 0,17 19-2 0,-17 14-1 0,16-15 0 0,-16 1 0 0,17 14-2 0,-1 2 0 0,3-18 0 0,-19 1 0 0,0 1-1 0,0-2-1 0,0-17 0 0,0 2 1 0,16-2-1 0,-16-17 1 0,0-16-2 0,0 1 1 0,0-1 1 0,0-17 0 0,0-1-1 0,0 2 0 0,-16-18 2 0,-36 17 1 0,-32-17-3 0,-18 0-5 0,1 0-49 0,50 0-62 0</inkml:trace>
  <inkml:trace contextRef="#ctx0" brushRef="#br0" timeOffset="83">27175 4182 8 0,'0'-16'13'0,"0"16"17"0,18-18-8 0,-18 1-7 0,0 17-4 0,-18 0-4 0,-16 0 0 0,0 0-2 0,-34 17-1 0,0 1 1 0,19-2 0 0,30 2-1 0,3-1-1 0,16-1 1 0,0-16 0 0,0 18 3 0,0 33 0 0,0 15-1 0,16 36 0 0,3 16-1 0,-19 2-1 0,15 15 0 0,3 18-2 0,-18-18 1 0,0-33 0 0,0 16-1 0,16-34 0 0,1 2-1 0,-1-36-1 0,19 0 2 0,0-32-2 0,-19-2 3 0,17 19-2 0,19-35 0 0,-3 16 0 0,21-16-1 0,-3-16-2 0,-34-19-19 0,2-16-51 0,-35 35-2 0</inkml:trace>
  <inkml:trace contextRef="#ctx0" brushRef="#br0" timeOffset="84">27565 4251 38 0,'0'0'0'0,"0"-85"32"0,0 50-8 0,0 35-7 0,0 0-9 0,0 35 1 0,-18 16-1 0,18-35-6 0,0 70 6 0,34-2-3 0,-1-17-2 0,2-49-2 0,16-1 1 0,-18-34-1 0,2-17 0 0,0-34-1 0,-20-16 2 0,3-1-3 0,-18 34 1 0,0 16 1 0,0 35 0 0,0 51 1 0,16 18 2 0,-16 32 1 0,17 1-3 0,-17 0-1 0,0-19 0 0,-17-14 0 0,-17-36 1 0,19-33-1 0,-20 0 0 0,0-33 1 0,35-19 0 0,0-16-3 0,18-15-1 0,34 15-14 0,14 34-27 0,-15 34-56 0</inkml:trace>
  <inkml:trace contextRef="#ctx0" brushRef="#br0" timeOffset="85">28208 4352 37 0,'0'0'46'0,"18"0"-23"0,-18 34-4 0,16 34-5 0,-16 17-6 0,0-1-7 0,0 1-9 0,-16-34-109 0</inkml:trace>
  <inkml:trace contextRef="#ctx0" brushRef="#br0" timeOffset="86">27665 5080 52 0,'0'-17'9'0,"19"-17"21"0,-19 34-9 0,16 0-7 0,-16 0-4 0,0 51 2 0,0 16-2 0,0-16-5 0,17 0-1 0,34-33-2 0,-16-18-1 0,14 0-1 0,-16-51 1 0,2 17 0 0,-35-35-1 0,0 19 1 0,0 34 0 0,0-2 1 0,0 52-1 0,0 16 2 0,0 35 1 0,17-16-2 0,1 15-1 0,-18-16 0 0,-18-17-1 0,1-35 2 0,0-16-1 0,-17 0 1 0,1-33-2 0,15 15-2 0,3-33-24 0,30 35-35 0,19 16-24 0</inkml:trace>
  <inkml:trace contextRef="#ctx0" brushRef="#br0" timeOffset="87">28140 5419 46 0,'0'0'0'0,"-17"-35"50"0,17 2-17 0,0-18-9 0,17 35-15 0,34-1-4 0,-16 17-2 0,-2 33-2 0,-33 35-1 0,0-17 0 0,-33 0 1 0,-2-17-1 0,0-1 4 0,19-33 0 0,16 18 0 0,0-18 1 0,35 0-1 0,16-18-2 0,-2 2-2 0,37-1-3 0,-36-1-26 0,-15-15-102 0</inkml:trace>
  <inkml:trace contextRef="#ctx0" brushRef="#br0" timeOffset="88">28581 3997 40 0,'0'0'0'0,"-16"-51"47"0,16 16-28 0,16 2-7 0,35 15-3 0,-1 2-1 0,1 16 0 0,-18 0-2 0,2 0-1 0,0 16-1 0,-2 2-2 0,-17 15 1 0,2 2 0 0,-18 32 2 0,17 35 0 0,-17 0 1 0,0 0-2 0,17 16-1 0,1 17 0 0,-18-17-2 0,15-16 2 0,3-18-1 0,-18-15 0 0,16 15-1 0,-16-17-1 0,0 19 1 0,0-19 0 0,0 2-1 0,0-19 1 0,0 1-1 0,0-17 0 0,-16-17 2 0,16 17-2 0,0-17 2 0,-18-1-1 0,3 2 0 0,-3 15 1 0,-16-17 0 0,16-16 0 0,-31 17 2 0,-3-17-2 0,-15 18 0 0,32-18 2 0,-15 0-3 0,16 0-1 0,-18 0 0 0,1-18-35 0,18 36-102 0</inkml:trace>
  <inkml:trace contextRef="#ctx0" brushRef="#br0" timeOffset="89">18061 7248 8 0,'-18'0'14'0,"18"0"10"0,-17-18 0 0,0 18 1 0,-1 0-2 0,2 0-5 0,50 0 8 0,34-16-20 0,0-2-2 0,0 1-2 0,-19 17-3 0,3-16-5 0,-18 16-24 0,-34 16-28 0,0 1-12 0</inkml:trace>
  <inkml:trace contextRef="#ctx0" brushRef="#br0" timeOffset="90">18043 7451 29 0,'-17'-17'34'0,"17"17"-2"0,0 0-10 0,51-18-7 0,-18 18-4 0,19 0-5 0,-1 18-5 0,-2-1-5 0,-14-17-39 0,-18 16-24 0</inkml:trace>
  <inkml:trace contextRef="#ctx0" brushRef="#br0" timeOffset="91">20381 6908 42 0,'0'0'15'0,"0"-16"11"0,-16-1-10 0,-2 17-8 0,-34 0-2 0,-14 0-1 0,-2 0 2 0,1 0-2 0,15 0 1 0,34 0-1 0,18 17 0 0,0-1 1 0,0 35 1 0,0 18 3 0,0 31-2 0,0 2 0 0,18 35-2 0,-1-2-2 0,0-1 0 0,1-14-2 0,-18-36 2 0,0 0-1 0,0-33 0 0,16-33 0 0,-16-1 0 0,33-17-2 0,19 0 1 0,32-17-2 0,18-1-6 0,-34 2-32 0,0-1-56 0,-52 17 35 0</inkml:trace>
  <inkml:trace contextRef="#ctx0" brushRef="#br0" timeOffset="92">20669 7434 64 0,'-17'-34'13'0,"-1"-50"22"0,18 16-7 0,35 34-12 0,16 16-7 0,17 36-5 0,-18 49-2 0,1 19-1 0,-51 14 0 0,16-14-1 0,-49-36 2 0,17-33-1 0,-2-1 1 0,1-16-1 0,34-33 0 0,17-17 0 0,17-36 0 0,-17 2-1 0,-16 0 1 0,-2 15 0 0,-16 18-1 0,0 35 1 0,-16-2-1 0,-2 18 0 0,1 51 1 0,17 34 0 0,17 34-2 0,1-17-3 0,31-35-24 0,21-33-48 0,-55-34 20 0</inkml:trace>
  <inkml:trace contextRef="#ctx0" brushRef="#br0" timeOffset="93">21414 7451 54 0,'0'-35'32'0,"0"19"7"0,0 16-13 0,0 34-9 0,0 34-4 0,0-1-7 0,0 17-5 0,0-33-5 0,17-17-20 0,18-16-68 0,-35-18 40 0</inkml:trace>
  <inkml:trace contextRef="#ctx0" brushRef="#br0" timeOffset="94">22295 7230 62 0,'0'-16'22'0,"0"-35"8"0,17 0-5 0,-1 18-9 0,36 15-8 0,15 18-4 0,3 34 0 0,-4 34-2 0,-49 17-2 0,1-17 0 0,-36-17 0 0,-16-18 2 0,34 1-2 0,0-34 1 0,0-18 0 0,34-31 1 0,0-2-3 0,17-35 1 0,-34 1-1 0,18 1 2 0,-35 33-1 0,16 35 3 0,-32 50-2 0,16 50 3 0,0 0-1 0,0 1-2 0,16-34-3 0,17 0-7 0,35-18-34 0,-33-15-65 0</inkml:trace>
  <inkml:trace contextRef="#ctx0" brushRef="#br0" timeOffset="95">23041 7316 63 0,'0'-17'10'0,"0"-34"25"0,16 33-9 0,19 2-14 0,16 32-7 0,-18 19-4 0,0 32-1 0,-33 1 0 0,-49-17 2 0,16 0-1 0,-19-17 5 0,34-17 0 0,18-17 0 0,0 16 0 0,18-16-3 0,34 0-1 0,30 0-3 0,4-33-21 0,-1-1-115 0</inkml:trace>
  <inkml:trace contextRef="#ctx0" brushRef="#br0" timeOffset="96">23447 6740 60 0,'-16'-34'36'0,"32"-1"-12"0,18 19-11 0,33 16-6 0,-16 0-3 0,19 16-3 0,-37-16 0 0,-17 0 1 0,-16 17 2 0,17-17 0 0,-17 18 1 0,17 33 3 0,1 34 2 0,-2-1 0 0,1 35-2 0,-1-1-2 0,2-16-3 0,-1 0-1 0,-17-35 0 0,0-16-2 0,-17-18 3 0,-34-15-4 0,0-1 0 0,-33-1-14 0,-19 2-80 0,87-18 24 0</inkml:trace>
  <inkml:trace contextRef="#ctx0" brushRef="#br0" timeOffset="97">24870 6757 24 0,'19'-17'19'0,"-19"-1"15"0,0 18-9 0,-19-16-12 0,-14 16-6 0,-18 16-3 0,17-16 0 0,-18 18-1 0,3-1 2 0,31-1 1 0,1 2-2 0,0-18 1 0,17 17 1 0,0-1 2 0,0 19-1 0,0 14 0 0,17 20-1 0,0 33 0 0,1-2 0 0,-2 20-3 0,1 15 0 0,-1-16 0 0,2-1-1 0,-1 0-2 0,0 1 1 0,-17 17 1 0,18-19-2 0,-2 3 0 0,1-18 0 0,-17-2 0 0,0-14 0 0,0-19 0 0,0 0 0 0,16-32 0 0,-16-1 2 0,35-1 0 0,15-15 0 0,35-18 0 0,16 0-1 0,18-18-1 0,-51 2-1 0,-17-19-21 0,-18 1-141 0</inkml:trace>
  <inkml:trace contextRef="#ctx0" brushRef="#br0" timeOffset="98">25431 6908 18 0,'0'-16'12'0,"-18"-17"27"0,1-18-12 0,17 0-5 0,35 16-5 0,-2 19-5 0,35-2-5 0,-1 52-5 0,-34 17-1 0,-14 35-1 0,-19-2 1 0,-35-17-1 0,-33-16 2 0,17-33 0 0,18-2 1 0,16-16-1 0,17 17 1 0,33-17-1 0,19-17-1 0,32 1-2 0,0-2-6 0,1 2-45 0,-51 16-36 0</inkml:trace>
  <inkml:trace contextRef="#ctx0" brushRef="#br0" timeOffset="99">26023 6688 50 0,'0'-33'13'0,"0"-2"21"0,0 2-7 0,0 17-10 0,0-2-9 0,0 52-4 0,0 16 2 0,0 35 0 0,18-16-3 0,31-18-2 0,2-18 0 0,1-33-2 0,-3-16 2 0,-14-35 1 0,0-17-2 0,-19-1 1 0,1 18-1 0,-1 35 2 0,-16 16 0 0,0 51 2 0,0 16 0 0,17 35 0 0,-1-18-2 0,-16 18 0 0,0-33-1 0,-33-20 1 0,17-14 0 0,-1-19 1 0,1-32 0 0,-2-19-1 0,1-14 0 0,17-20-1 0,17-15-2 0,50 0-2 0,1 50-15 0,-17 17-34 0,1 17-56 0</inkml:trace>
  <inkml:trace contextRef="#ctx0" brushRef="#br0" timeOffset="100">26803 6757 54 0,'0'-17'10'0,"-18"17"29"0,18 0 12 0,0 51-32 0,0 17-5 0,0 16-5 0,-17 1-4 0,17-18-3 0,0-34-1 0,17-16-1 0,-17 1-11 0,0-18-54 0,-17-18-40 0</inkml:trace>
  <inkml:trace contextRef="#ctx0" brushRef="#br0" timeOffset="101">25548 7875 32 0,'0'-17'21'0,"-16"-1"11"0,16-15-4 0,0 33-8 0,0-18-5 0,16 36-4 0,-16 15 2 0,0 35-4 0,17 17-4 0,-1-17-4 0,19-18 0 0,16-17 0 0,17-33-1 0,-18-16 2 0,-32-35-2 0,-2-16 1 0,-16-1 0 0,0 1-1 0,0 50 0 0,0 17 1 0,0 33 1 0,0 51-1 0,17 2 2 0,-1 32 0 0,2-16-2 0,-18-17 1 0,-18-19 1 0,-15-31-1 0,17-19 2 0,-19-32-3 0,18-52 1 0,1 17-1 0,-1-33-1 0,50 15-1 0,19 18-8 0,-3 35-26 0,3 16-40 0,-34 16-7 0</inkml:trace>
  <inkml:trace contextRef="#ctx0" brushRef="#br0" timeOffset="102">26107 8195 48 0,'0'0'24'0,"16"17"13"0,2 1-4 0,-18 33-6 0,0 0-13 0,0 16-8 0,0-16-5 0,0 0-3 0,17-18-16 0,-17-33-50 0,17 0-15 0</inkml:trace>
  <inkml:trace contextRef="#ctx0" brushRef="#br0" timeOffset="103">26429 8128 71 0,'33'-33'36'0,"37"-1"3"0,-3-1-15 0,34 19-15 0,-33 16-7 0,-17 0-2 0,-18 0-15 0,-15 16-37 0,-18-32-44 0</inkml:trace>
  <inkml:trace contextRef="#ctx0" brushRef="#br0" timeOffset="104">26684 7875 42 0,'0'0'19'0,"-18"-35"25"0,18 53-5 0,0 15-20 0,18 35-5 0,-2 17-7 0,1-1-4 0,-17 0-3 0,0-15 0 0,-17-18-16 0,34-35-40 0,-1-16-32 0</inkml:trace>
  <inkml:trace contextRef="#ctx0" brushRef="#br0" timeOffset="105">27158 7924 74 0,'0'-16'8'0,"0"-34"26"0,17 16-9 0,32-1-14 0,2 35-5 0,1 0-5 0,-1 51-1 0,-51 17 0 0,0 17-1 0,-51-17 1 0,-17-18 0 0,33-17 1 0,-14 2 1 0,49-19 2 0,-17 1 0 0,52-17 2 0,14 0-4 0,19 0-1 0,16-17-2 0,-14 17-8 0,-21-16-48 0,-32 16-33 0</inkml:trace>
  <inkml:trace contextRef="#ctx0" brushRef="#br0" timeOffset="106">27614 7722 70 0,'0'-35'29'0,"0"19"2"0,0-2-14 0,0 36-8 0,18 15-2 0,-18 19 1 0,0-1-3 0,0 0-3 0,33-1-1 0,2-34 0 0,33-16 0 0,-18-16-1 0,-16-34 0 0,-17-1 2 0,-17 0-2 0,16-18 0 0,-16 53 1 0,-16 16-1 0,16 0 2 0,0 67 1 0,0 19-2 0,0 14 0 0,16 20-1 0,-16-36 0 0,0-17 0 0,-16-32 0 0,-1-19 1 0,-17-16 1 0,19-16-1 0,-4-19-2 0,3 1-7 0,32-16-28 0,3 34-56 0,-4 16 47 0</inkml:trace>
  <inkml:trace contextRef="#ctx0" brushRef="#br0" timeOffset="107">28022 8212 49 0,'0'0'0'0,"34"-51"56"0,-16 18-23 0,15 0-14 0,0 15-10 0,2 18-6 0,-19 18-2 0,-16 31-2 0,0 19 1 0,-51-16 0 0,18-19 1 0,-18 2 2 0,34-19 3 0,17 2 1 0,0-18 0 0,51 0-2 0,-1 0-3 0,18-34-2 0,-17 34-2 0,-17-35-33 0,-34 19-91 0</inkml:trace>
  <inkml:trace contextRef="#ctx0" brushRef="#br0" timeOffset="108">27988 6214 52 0,'0'-16'19'0,"0"-19"14"0,34 19-16 0,18 16-7 0,14 0-3 0,20 0 0 0,-2 0-2 0,-16 16-2 0,-35 1 0 0,18 17 0 0,-34 35 1 0,-1-1 0 0,19 50 4 0,-19 17-3 0,3-17 0 0,-3 19 1 0,1 14-1 0,1 18 0 0,15 2-1 0,-17-3-2 0,1-15 0 0,0-17-1 0,1-19 1 0,-2-15-1 0,-16 0 0 0,-16-18 1 0,16 1-1 0,-18-16-2 0,18-19 4 0,-17 1-1 0,0-17 0 0,-16-17-1 0,-53-1 0 0,-33-16-1 0,19 0-16 0,-52 18-160 0</inkml:trace>
  <inkml:trace contextRef="#ctx0" brushRef="#br0" timeOffset="109">20127 10227 71 0,'0'0'0'0,"-17"-51"30"0,17 51-9 0,51-33-7 0,50 33-4 0,2-16-7 0,-36 16-5 0,-15 0-19 0,-36 16-86 0</inkml:trace>
  <inkml:trace contextRef="#ctx0" brushRef="#br0" timeOffset="110">20229 10380 61 0,'0'0'0'0,"-51"18"38"0,34-18-11 0,51 0-8 0,66-34-9 0,37-1-6 0,-19 19-6 0,-34 16-118 0</inkml:trace>
  <inkml:trace contextRef="#ctx0" brushRef="#br0" timeOffset="111">22363 10313 41 0,'0'0'0'0,"-35"0"34"0,2-51-9 0,33 16-8 0,0 1 4 0,52 1-10 0,15 16-5 0,-15 34-3 0,-19 50-3 0,1 19 0 0,-34 16 1 0,-34-35-1 0,-18 1 1 0,-15-52 2 0,34 19 2 0,-2-19 0 0,35-16-1 0,35 0 1 0,16 0-2 0,33-16-1 0,-16 16-2 0,0-17-4 0,-19 34-32 0,-14-17-78 0</inkml:trace>
  <inkml:trace contextRef="#ctx0" brushRef="#br0" timeOffset="112">22821 10244 68 0,'0'-51'27'0,"0"18"-3"0,33 0-7 0,35 15-4 0,-17 36-7 0,17 48-4 0,-52 19 0 0,2 17-2 0,-18-34 2 0,-34-34 1 0,17-1 0 0,1-33-2 0,49-16 1 0,1-35-1 0,18-17-1 0,-3-16 0 0,-32-1 1 0,-17 17-1 0,0 18 1 0,-17 50-1 0,1 16 0 0,-1 51 2 0,17 35 0 0,17-16-1 0,16-2-2 0,35-50-4 0,-1-17-40 0,-15-17-65 0</inkml:trace>
  <inkml:trace contextRef="#ctx0" brushRef="#br0" timeOffset="113">23548 10347 59 0,'0'0'0'0,"0"-34"43"0,0 17-13 0,18 17-10 0,-18 51-2 0,0 33-6 0,0-16-7 0,0-1-3 0,0 2-3 0,17-36-9 0,-1-17-43 0,3 1-49 0</inkml:trace>
  <inkml:trace contextRef="#ctx0" brushRef="#br0" timeOffset="114">23938 10093 66 0,'0'0'0'0,"0"-68"32"0,0 34-8 0,0 34-5 0,0 0-7 0,18 51-2 0,-1 34-3 0,0-1-3 0,1-33-2 0,31 0-1 0,2-35-1 0,17-16 1 0,0-33-2 0,-2-36 1 0,-48 18 1 0,-1-32-1 0,-34 15 0 0,17 34 2 0,0 17 0 0,-18 17-1 0,18 51 2 0,0 33 1 0,18 18-1 0,15 0-1 0,2 16-1 0,-35-34-1 0,0-33 1 0,-16-33 1 0,-19-1-1 0,18-17 2 0,-16-35-1 0,17-16-1 0,-2 0 0 0,36-33-2 0,13 17-3 0,20 16-20 0,1 33-40 0,-34 18-24 0</inkml:trace>
  <inkml:trace contextRef="#ctx0" brushRef="#br0" timeOffset="115">24735 10313 54 0,'0'0'24'0,"17"-17"14"0,1 17-7 0,-2 17-11 0,1 50-5 0,-17-16-4 0,0 17-6 0,0-1-3 0,0-16-1 0,0-17-1 0,16-17-6 0,2-1-39 0,-36-32-85 0</inkml:trace>
  <inkml:trace contextRef="#ctx0" brushRef="#br0" timeOffset="116">25431 10227 29 0,'-18'0'30'0,"1"-16"6"0,0-2-7 0,17 1-4 0,52 1-11 0,31-1-5 0,35 17-3 0,18-16-5 0,-34 16-2 0,-50 0-8 0,-36 16-42 0,-16-16-50 0</inkml:trace>
  <inkml:trace contextRef="#ctx0" brushRef="#br0" timeOffset="117">25667 9940 47 0,'0'-33'26'0,"-16"16"4"0,16 17-8 0,16 17-4 0,1 32-1 0,-1 53-2 0,-16 0-8 0,18 0-4 0,-1-35-1 0,-17-16-2 0,16-51-1 0,1 18-32 0,0-18-94 0</inkml:trace>
  <inkml:trace contextRef="#ctx0" brushRef="#br0" timeOffset="118">26717 10007 24 0,'0'-16'15'0,"-17"-19"10"0,17 2-3 0,-16-18 1 0,32 18-4 0,1-1-7 0,34 34-4 0,0 16-6 0,-18 70 0 0,2 14 0 0,-19 2-2 0,-16-18 0 0,-16-50 1 0,-19-17 0 0,35 1 1 0,-16-53-1 0,50 1 0 0,-1-32-1 0,1-3 1 0,-16-15-2 0,-2 17 2 0,1 16-1 0,-17 34 0 0,-17 17 0 0,1 17 1 0,16 67 2 0,-18 18 1 0,36-1-3 0,15-33-1 0,1-35-2 0,18 1-25 0,15-34-95 0</inkml:trace>
  <inkml:trace contextRef="#ctx0" brushRef="#br0" timeOffset="119">27327 10193 48 0,'0'-17'17'0,"-17"-16"15"0,17-17-8 0,35 33-10 0,-2 17-5 0,1 17-6 0,-17 50-1 0,-17 0-2 0,-17-16 1 0,-34 18 0 0,-16-52 1 0,32 17 3 0,18-34-2 0,17 17 0 0,17-17 0 0,51-17-1 0,17-17-3 0,16-1 0 0,-16 19-18 0,1 16-100 0</inkml:trace>
  <inkml:trace contextRef="#ctx0" brushRef="#br0" timeOffset="120">27836 9805 49 0,'0'-17'14'0,"-18"-35"16"0,18 19-6 0,0-2-6 0,0 52-8 0,0 34-1 0,0 18-2 0,18 16-2 0,-2-19-3 0,17-15-1 0,19-33 0 0,15-36-2 0,3 2 1 0,-21-35 0 0,-32 1 0 0,-1-35 0 0,-16 16 1 0,0 18-1 0,0 51 0 0,-16 0 1 0,16 51 1 0,0 18 2 0,16 33 0 0,3 16 0 0,-3-16-3 0,-16-18 0 0,0-33-1 0,0-17 1 0,-35-17 1 0,2-17-1 0,17-35 1 0,-17 1-1 0,15-34-1 0,36-15 0 0,15 32-2 0,16 0-15 0,3 16-39 0,-18 35-33 0</inkml:trace>
  <inkml:trace contextRef="#ctx0" brushRef="#br0" timeOffset="121">28581 9991 57 0,'-16'0'29'0,"-3"-17"3"0,19 34-9 0,19 34-6 0,-3 16-3 0,1 17-5 0,-17 1-3 0,0-16-4 0,0-18-1 0,0-18 0 0,0-16-5 0,-17-17-29 0,17-17-101 0</inkml:trace>
  <inkml:trace contextRef="#ctx0" brushRef="#br0" timeOffset="122">29156 9872 35 0,'0'-16'29'0,"0"-1"1"0,0-1-8 0,52 18-5 0,32 0-6 0,35-16-4 0,-17 16-7 0,-35 0-2 0,-33 0-21 0,-34 0-48 0,0 0 29 0</inkml:trace>
  <inkml:trace contextRef="#ctx0" brushRef="#br0" timeOffset="123">29394 9703 33 0,'-16'0'10'0,"-35"-51"22"0,32 34-1 0,19 1-7 0,19 16-6 0,-3 66-3 0,1 37-3 0,1-1-6 0,-18-1-4 0,16-16-1 0,-32-34-2 0,16-18-9 0,0-17-30 0,33-16-79 0</inkml:trace>
  <inkml:trace contextRef="#ctx0" brushRef="#br0" timeOffset="124">29970 9652 55 0,'0'-33'12'0,"18"-1"11"0,-36-17-3 0,52 16-8 0,17 2-3 0,1 33-4 0,14 17-3 0,-15 34-1 0,-16 50-1 0,-19 0 0 0,-50-16 0 0,-18-16 2 0,3-36 3 0,-2-16 1 0,34-1 0 0,17-16 0 0,17 0 0 0,17 0-3 0,32-16-2 0,37-1-1 0,-1 1-2 0,-35 16-21 0,0 0-47 0</inkml:trace>
  <inkml:trace contextRef="#ctx0" brushRef="#br0" timeOffset="125">30682 9448 40 0,'0'-16'7'0,"16"-17"26"0,1 16-8 0,-17 17-10 0,0 33-3 0,0 35-2 0,0-1-4 0,17-16-2 0,34 0-3 0,-17-35 0 0,18-16 0 0,-3-16-1 0,-14-35 1 0,-18 0-1 0,1 0 0 0,-2 0 1 0,-16 18 0 0,0 33 1 0,-16 0 0 0,-2 0 1 0,18 0 0 0,0 0 1 0,0 0 0 0,0 0-2 0,0 0-1 0,0 0 0 0,0 0-2 0,0 0 2 0,0 0-2 0,0 0-8 0,-17 17-34 0,-18-1-39 0,35 2 45 0</inkml:trace>
  <inkml:trace contextRef="#ctx0" brushRef="#br0" timeOffset="126">30512 9517 15 0,'0'0'0'0,"16"-34"43"0,-16-1-17 0,18 2-5 0,-1 17-8 0,51-1 4 0,-1 17-7 0,18 33-2 0,1 18-2 0,-53 33-5 0,-33 1 0 0,-17-17 0 0,-34-17 1 0,0-17 0 0,34-34 0 0,1 0 0 0,16 0-1 0,0-34-1 0,49-1 0 0,3-32-1 0,15-17-1 0,3-18 1 0,-21 0 1 0,2 51 1 0,-51 18-1 0,0 33 0 0,-34 17 1 0,1 50 0 0,0 35 1 0,33-34 2 0,0 17-1 0,16-19-1 0,17-15-1 0,0-17 0 0,19-16-3 0,-34-1-19 0,-2-17-45 0,-16 0-11 0</inkml:trace>
  <inkml:trace contextRef="#ctx0" brushRef="#br0" timeOffset="127">31224 9719 35 0,'0'0'0'0,"51"-34"41"0,-34 1-9 0,-1 16-9 0,17 17-11 0,19 0-6 0,-18 50-4 0,-34 19-1 0,0-2 0 0,-34 2 1 0,-34-19 0 0,18-16 2 0,-1-17 0 0,34-17 1 0,17 0 1 0,17 0-1 0,34 0-2 0,-1 0-2 0,18-17 0 0,34 17-1 0,-34-18-4 0,-35 18-32 0,-16-16-87 0</inkml:trace>
  <inkml:trace contextRef="#ctx0" brushRef="#br0" timeOffset="128">31783 9313 41 0,'16'-16'15'0,"-16"-19"14"0,18 19-7 0,-1-2-4 0,-17 1-5 0,0 34-3 0,0 17 1 0,0 35-3 0,0-1-3 0,0-1-3 0,35 1-1 0,-2-34 0 0,0-34 0 0,18 17-1 0,0-52 1 0,-18 19-1 0,-15-35 0 0,-18-17 0 0,0 17 0 0,0-16 1 0,0 32-1 0,0 19 0 0,0-19 4 0,0 35-3 0,17 35 1 0,-17 32 2 0,0 19 0 0,0 32-1 0,0-101-2 0,17 168 2 0,1-99-2 0,-18-1-1 0,0-19 0 0,0-31 1 0,-18-1-1 0,1-17 1 0,-18-1 1 0,19-32-1 0,-1-19 0 0,1 2 1 0,-2-18-2 0,18-33-1 0,34-1 0 0,-1 16-7 0,2 36-23 0,0 16-43 0,-2 17-5 0</inkml:trace>
  <inkml:trace contextRef="#ctx0" brushRef="#br0" timeOffset="129">32427 9872 27 0,'0'0'0'0,"0"0"71"0,0-16-49 0,0 16-5 0,0-17-6 0,0-17-3 0,0-1-4 0,17 19-2 0,-1-19 0 0,18 19-2 0,0 16 1 0,-17 16-1 0,-1 19 0 0,2-1 0 0,-18 17 0 0,-34 0 0 0,1-1 0 0,-2-16 1 0,2 17 0 0,16-18-1 0,1-15 1 0,-2-1 0 0,1-1 1 0,0-16 1 0,17 18 2 0,0-18-2 0,0 0 0 0,34 0 0 0,0 0-2 0,16-18 2 0,1 18-1 0,0-16 3 0,1 16 0 0,-19 0-4 0,-17 0 0 0,2-17-2 0,-18 17-2 0,-18 0-38 0,2-18-93 0</inkml:trace>
  <inkml:trace contextRef="#ctx0" brushRef="#br0" timeOffset="130">3830 12276 16 0,'-18'-17'7'0,"18"1"27"0,-17-2-13 0,0 1-4 0,-1 17-6 0,-15 0-2 0,17 35 0 0,-36 32 3 0,19 19-1 0,17-2-3 0,16 18-2 0,0-1 0 0,16-17-1 0,17 2-2 0,1-35-3 0,0-17 2 0,-1-17-1 0,2-17-4 0,0 0-15 0,-2 0-30 0,-17-35-48 0</inkml:trace>
  <inkml:trace contextRef="#ctx0" brushRef="#br0" timeOffset="131">4220 12531 50 0,'0'0'26'0,"0"-17"1"0,0-1-8 0,15 18-3 0,1 51-4 0,2 0-4 0,-18 18-3 0,0-20-1 0,0-14-3 0,0-2-1 0,-18-15-5 0,18-2-22 0,0-16-24 0,-16-34-24 0</inkml:trace>
  <inkml:trace contextRef="#ctx0" brushRef="#br0" timeOffset="132">4235 12396 57 0,'-15'-35'20'0,"15"2"3"0,0 15-13 0,0 18-12 0,31 0-22 0,-31 18-42 0</inkml:trace>
  <inkml:trace contextRef="#ctx0" brushRef="#br0" timeOffset="133">4592 12294 43 0,'0'-18'17'0,"0"-15"10"0,16 33-9 0,1-18-5 0,17 18-1 0,-1 34 1 0,19 17-2 0,-18 0 0 0,-1 18-3 0,1 15-3 0,-16 0-1 0,-18 1 0 0,0-17 1 0,-35-1 0 0,2-32-1 0,-18 16-1 0,18-35-2 0,14-16 0 0,3-16-3 0,16 16-38 0,16-17-74 0</inkml:trace>
  <inkml:trace contextRef="#ctx0" brushRef="#br0" timeOffset="134">17145 10227 35 0,'0'-16'15'0,"17"-19"7"0,1 19-8 0,-18-1-6 0,0 1 0 0,-18 16-2 0,-16 0 0 0,-17 16 0 0,17 1 2 0,19-1 0 0,-3 35-1 0,36 18 2 0,15 15 1 0,-17 18-1 0,1-18-3 0,-17 18-2 0,0-18-2 0,-17-15-1 0,1-35-3 0,-2-1-11 0,18-33-23 0,-15-33-64 0</inkml:trace>
  <inkml:trace contextRef="#ctx0" brushRef="#br0" timeOffset="135">16790 10566 57 0,'-18'0'19'0,"-16"0"6"0,34 0-6 0,52-16-8 0,49 16-4 0,18-17-7 0,33-17-3 0,-33 17-46 0,-85-1-9 0</inkml:trace>
  <inkml:trace contextRef="#ctx0" brushRef="#br0" timeOffset="136">17806 10093 56 0,'17'-68'20'0,"-17"-1"4"0,0 36-5 0,0 17-7 0,-17 16-4 0,-17 49 0 0,0 37 4 0,-17 15-1 0,17 52-1 0,17 15-4 0,17-31-2 0,0-19 0 0,17-16-2 0,34-35-1 0,0-16-1 0,17-34-5 0,-1-17-27 0,-15-17-88 0</inkml:trace>
  <inkml:trace contextRef="#ctx0" brushRef="#br0" timeOffset="137">18162 10482 50 0,'0'-18'14'0,"-34"-15"18"0,16-18-7 0,36 18-10 0,34-1-8 0,-19 34-1 0,16 16-2 0,3 70 1 0,-34-19-3 0,-2 1-1 0,-32-17 0 0,-19-17 1 0,19-18 0 0,-19-16-1 0,35-16-1 0,0-2 0 0,35-33-1 0,16 0 1 0,-2 0 0 0,-14-15 0 0,0-3 0 0,-19 36 1 0,1 15 0 0,-34 2-1 0,1 32 0 0,-19 19 1 0,0 32 2 0,35 17-2 0,0 2-1 0,18-19-1 0,16-33-12 0,33-1-29 0,-33-33-44 0</inkml:trace>
  <inkml:trace contextRef="#ctx0" brushRef="#br0" timeOffset="138">18771 10533 77 0,'0'-18'12'0,"34"2"18"0,0 32-12 0,-17 19-5 0,-1 32-7 0,-16 0-4 0,-16-16-2 0,-1 0-1 0,1-33-10 0,-2-1-32 0,18-17-37 0</inkml:trace>
  <inkml:trace contextRef="#ctx0" brushRef="#br0" timeOffset="139">19076 10278 71 0,'0'-16'9'0,"0"-35"22"0,0 16-11 0,0 19-11 0,0 16-4 0,0 16-2 0,0 19 1 0,0 16 0 0,0 16 0 0,0 19 0 0,18-19-1 0,15-34 1 0,18-33-1 0,0 0-1 0,-18-16-1 0,2-35 0 0,0-17 0 0,-4-16 0 0,-31-1-1 0,0 67 1 0,0-15 0 0,0 66 1 0,18 18 2 0,-1 18-1 0,-17 16 1 0,16 16-1 0,-16-16-2 0,0-18 1 0,-16 1 0 0,-19-35-1 0,20 1 0 0,-19-34 0 0,0 0 0 0,16-51 0 0,2 0-1 0,16-32 1 0,34 15 0 0,0-17-2 0,15 35-3 0,2-1-27 0,-16 51-12 0,-18-18-53 0</inkml:trace>
  <inkml:trace contextRef="#ctx0" brushRef="#br0" timeOffset="140">19603 9907 91 0,'0'0'0'0,"0"-51"22"0,16 34 5 0,34 34-12 0,18 50 1 0,-17 52-5 0,0 32-4 0,-18 3-4 0,-33-19 0 0,-16-33-1 0,-1-35-1 0,-34-17-2 0,34-32-15 0,17-2-47 0,-18-16-12 0</inkml:trace>
  <inkml:trace contextRef="#ctx0" brushRef="#br0" timeOffset="141">20143 10176 12 0,'-16'0'25'0,"-1"0"8"0,1-16-8 0,16 16-9 0,16-17-2 0,17 17 0 0,37 0-1 0,-4 0-3 0,36 0-4 0,-34 0-4 0,-17-16 0 0,-18 16-1 0,-16 0-1 0,0-18-1 0,-34 36-35 0,-33-2-32 0,50 1 20 0</inkml:trace>
  <inkml:trace contextRef="#ctx0" brushRef="#br0" timeOffset="142">20213 10347 44 0,'0'0'0'0,"-52"0"42"0,34-18-13 0,53 18-14 0,0 0-4 0,14 18-2 0,19-1 1 0,-17-17-4 0,17-17-5 0,16 17-10 0,-32 0-126 0</inkml:trace>
  <inkml:trace contextRef="#ctx0" brushRef="#br0" timeOffset="143">18958 11329 47 0,'-68'-35'13'0,"17"19"11"0,51 16-9 0,17 0-8 0,51 34 3 0,-17-1-2 0,17 18-1 0,-17-16-1 0,16-2 2 0,34 1-2 0,18 17-2 0,17-51-1 0,33 17-1 0,35-34 0 0,-18-1-2 0,-33 2 0 0,-1-19 1 0,-33-14-1 0,15-19 1 0,3-1-1 0,-3 2 0 0,-15 32 1 0,0 2 0 0,17-1-1 0,-1 1 0 0,1 33 0 0,-17-18 0 0,-35 36-1 0,19-1 0 0,-19 33 1 0,17 0-1 0,1 19 2 0,17-2 0 0,17-16-1 0,-17-16 1 0,-2-2-1 0,19-33 0 0,16 16 2 0,1-16-1 0,-52 0-1 0,-68 0 0 0,86 0 1 0,-16 0-1 0,14-16 1 0,20-17-1 0,-3-35 0 0,-15 17 1 0,0-18-1 0,-34 35 0 0,17 1 1 0,-18-18-2 0,1 18 1 0,34-1-1 0,-18 34 2 0,1-17-2 0,0 17 0 0,-17 0 1 0,-1 17 0 0,-16-1 1 0,18 2-2 0,-4 15 1 0,4 34 2 0,-1 1-2 0,-1-16 1 0,-16-1-1 0,18-18 0 0,-19 2 2 0,34-35 0 0,-16-17 0 0,34-1-1 0,-19-15 0 0,-14-1 0 0,-1-1-1 0,-18 1 0 0,1-17 0 0,16 1 1 0,19-17-1 0,-2-2 0 0,1 2 0 0,-34 34 0 0,0-2 0 0,-1 2 0 0,18-1-1 0,17 17 0 0,-17-1 1 0,-1 18-1 0,-33 0 0 0,0 0 0 0,-1 18 0 0,1 15 1 0,17 36-1 0,-17-36 1 0,17 18 1 0,0-18-1 0,-1 2 1 0,34-19-1 0,2 2 0 0,-19-18 0 0,0 0 0 0,-32-18 2 0,-1-15-2 0,-18-1 0 0,35-17-2 0,-17 1 2 0,35 16 0 0,-3-17 0 0,2 16 0 0,16 1 0 0,2 1 0 0,-19 15 0 0,-16 1-1 0,18 1 2 0,-20 16-2 0,2 0 1 0,-1 0-1 0,3 33-1 0,-21 1 2 0,19 17 0 0,0 0 0 0,16 0 1 0,1-16-2 0,17-2 2 0,-18-17-1 0,-14 2 0 0,-4-18 1 0,2-34 0 0,-1 1-2 0,19-2 1 0,-19-16 0 0,0 18 0 0,3 15 0 0,-3 2 0 0,0-19 0 0,18 1 0 0,16 1 0 0,-15 0 0 0,-20-1 0 0,4 34 0 0,-21 0 0 0,-14 0 0 0,49 16-2 0,-16 2 1 0,0 31 2 0,-33-14-2 0,-19-2-7 0,-16-15-119 0</inkml:trace>
  <inkml:trace contextRef="#ctx0" brushRef="#br0" timeOffset="144">7200 12294 27 0,'0'-18'13'0,"16"-15"7"0,-16-2 0 0,0 19-6 0,-33 16-4 0,-1 0-3 0,1 16 1 0,16 19 2 0,0-2 2 0,17 52 0 0,17 1-2 0,18 14-1 0,-20 20-5 0,-15-3-3 0,-15-48 0 0,-3-18-2 0,1-35-16 0,-34-16-29 0,34-16-31 0</inkml:trace>
  <inkml:trace contextRef="#ctx0" brushRef="#br0" timeOffset="145">6844 12582 74 0,'0'0'0'0,"0"-17"27"0,68-1-4 0,17 2-12 0,52-1-10 0,15 17-3 0,-33-18-49 0,-103 18-7 0</inkml:trace>
  <inkml:trace contextRef="#ctx0" brushRef="#br0" timeOffset="146">8301 12074 50 0,'0'0'0'0,"34"-86"40"0,-34 37-20 0,0 32-4 0,-18 17-6 0,-31 0-4 0,-3 33 5 0,3 18 2 0,-3 17-2 0,-15 50 1 0,49 0-5 0,1 2-1 0,1-19-3 0,16 51 1 0,16 34-1 0,19-51-1 0,-2-15-1 0,35-20 1 0,-17 2 0 0,-17-51 0 0,-17-51-1 0,0 0 0 0,1-16 1 0,-18-1-12 0,0-1-57 0,0 18-27 0</inkml:trace>
  <inkml:trace contextRef="#ctx0" brushRef="#br0" timeOffset="147">9504 12345 25 0,'0'-17'15'0,"17"-17"25"0,-17 16-17 0,0 36 0 0,-17 33-13 0,-18 34 0 0,20-1-2 0,-19 0 1 0,-18 1-3 0,19-35-3 0,-18-16 0 0,16-34-1 0,-14 0-1 0,16-34-1 0,-2-32 0 0,0 15 1 0,35-18-1 0,0 2 1 0,35 34-1 0,15-18 0 0,17 51 1 0,-15 0 1 0,-1 34-2 0,0 32 2 0,-16 20 0 0,14-1 0 0,-15-1 0 0,0-51-2 0,-17 1 0 0,34-16-11 0,0-1-36 0,-34-17-50 0</inkml:trace>
  <inkml:trace contextRef="#ctx0" brushRef="#br0" timeOffset="148">10030 12480 64 0,'-17'-17'28'0,"0"-34"-1"0,51 18-9 0,-1 15-7 0,18 18-5 0,0 35-1 0,-16 32-2 0,-19 35 1 0,-16 0-1 0,-34-18-1 0,-18-33 1 0,36-35 0 0,-1-16-2 0,17-34 0 0,33-34 0 0,19-32-2 0,-1 15 1 0,17 1-1 0,-19 16 2 0,-31 34 0 0,-18 17-1 0,-18 34 0 0,-13-1 1 0,13 35 1 0,1 17 1 0,17 17-1 0,35-1-1 0,-4-33-1 0,39-18-3 0,-19-15-28 0,33-18-88 0</inkml:trace>
  <inkml:trace contextRef="#ctx0" brushRef="#br0" timeOffset="149">10910 12598 70 0,'0'0'0'0,"-16"-33"50"0,32-1-22 0,36 17-8 0,32-1-9 0,35 18-5 0,-2-16-3 0,-31 16-5 0,-35 0-13 0,-51 0-29 0,-18 0-56 0</inkml:trace>
  <inkml:trace contextRef="#ctx0" brushRef="#br0" timeOffset="150">11165 12345 54 0,'0'0'0'0,"-17"-17"41"0,17-1-14 0,17 2-8 0,-17 16-6 0,0 0-2 0,17 67 0 0,-17 19-2 0,0 14-4 0,18-14-3 0,-18-19 0 0,0-16-3 0,0-35-24 0,0 1-119 0</inkml:trace>
  <inkml:trace contextRef="#ctx0" brushRef="#br0" timeOffset="151">12011 12276 51 0,'0'-17'24'0,"0"-17"11"0,0 34-16 0,0 18-2 0,0 67 3 0,18 17-5 0,-1 15-5 0,-17 19-7 0,17-17-1 0,-17-17 2 0,0-68-4 0,0-1 0 0,0-33-11 0,0-16-21 0,-17-52-9 0,0-17-56 0</inkml:trace>
  <inkml:trace contextRef="#ctx0" brushRef="#br0" timeOffset="152">11995 12430 41 0,'0'-34'28'0,"0"-52"10"0,51 19-13 0,-1 16-12 0,17 34-6 0,-15 34-4 0,-1 34-1 0,-35 16-1 0,-16 19-1 0,0-52 1 0,0-1 0 0,-33 0 0 0,-18-33 0 0,16 18-1 0,2-18 0 0,33 0 0 0,17 0-1 0,69-18 1 0,-19 18-1 0,1 0 2 0,-18 35 0 0,-34 32 1 0,-16-16-1 0,-33-17 3 0,-34-1 1 0,-1-33-2 0,-17 17-2 0,18-34-2 0,16 17-7 0,51-33-27 0,0 17-58 0</inkml:trace>
  <inkml:trace contextRef="#ctx0" brushRef="#br0" timeOffset="153">12740 12243 66 0,'0'-18'9'0,"0"1"26"0,17 1-14 0,51-1-6 0,17 1-7 0,-18 16-3 0,-33 16-4 0,-1 1 1 0,-33 16 1 0,-16 18 0 0,-17 34 0 0,-2-16 0 0,18-19-2 0,-16 17 2 0,15-16-1 0,2 0 0 0,-1-17 0 0,34-17 1 0,17 16 0 0,16-15 0 0,18-18-1 0,-17-18-2 0,0 1-3 0,-18 1-14 0,-33-1-31 0,0 1-45 0</inkml:trace>
  <inkml:trace contextRef="#ctx0" brushRef="#br0" timeOffset="154">12843 12463 77 0,'-35'0'16'0,"0"0"10"0,70-16-11 0,49-1-7 0,19-1-5 0,-2 18-9 0,-16 0-98 0</inkml:trace>
  <inkml:trace contextRef="#ctx0" brushRef="#br0" timeOffset="155">13824 12649 85 0,'17'0'15'0,"18"34"7"0,-19 34-5 0,-16-1-7 0,-16 2-2 0,-19-1-6 0,2-35-1 0,33-17-9 0,16 2-32 0,1-18-47 0</inkml:trace>
  <inkml:trace contextRef="#ctx0" brushRef="#br0" timeOffset="156">14621 12243 62 0,'-16'-51'21'0,"16"0"5"0,33 35-12 0,1 16-6 0,-17 16-2 0,-1 35-2 0,-16 16 2 0,-16 19 2 0,16-35 0 0,0 0-2 0,16-2-2 0,36-31-1 0,15-18-2 0,18-18 0 0,-1-15 0 0,-49-18-2 0,14-33 4 0,-31-1-3 0,-18 34 2 0,0 18-2 0,-18 15-1 0,2 18 3 0,16 18-1 0,-17 31 4 0,34 37-2 0,-17 16 0 0,16-2 2 0,-16 2-2 0,0 16-2 0,-16-32 1 0,-1-1-2 0,1-34 1 0,-19-34 1 0,19-17-1 0,-18-35 2 0,16-16-1 0,2-16-1 0,16-19 0 0,34 19-1 0,0 0-1 0,17 32-5 0,-2 19-17 0,21 16-28 0,-37-17-46 0</inkml:trace>
  <inkml:trace contextRef="#ctx0" brushRef="#br0" timeOffset="157">15451 11972 83 0,'0'-50'15'0,"51"16"10"0,-16 17-10 0,-2 68 0 0,0 33 1 0,2 35-3 0,-2-1-3 0,-17 18-4 0,2-1 0 0,-18-33-4 0,0 15-1 0,-51-32 1 0,0 1-1 0,-33-52 1 0,-17-1 0 0,31-16-2 0,54-17-16 0,-1 0-75 0,17 0 18 0</inkml:trace>
  <inkml:trace contextRef="#ctx0" brushRef="#br0" timeOffset="158">16857 12480 82 0,'0'0'7'0,"0"-17"17"0,52 1-6 0,32 16-4 0,17 0-3 0,1-17-6 0,-34 17-5 0,-33 0-3 0,-35 0-15 0,-35 33-50 0,35-16 17 0</inkml:trace>
  <inkml:trace contextRef="#ctx0" brushRef="#br0" timeOffset="159">16958 12649 45 0,'-33'0'36'0,"17"0"-3"0,16 18-11 0,33-36-4 0,53 2-4 0,31-19-3 0,-15 2-8 0,-19 33-4 0,-32 0-24 0,-32 17-79 0</inkml:trace>
  <inkml:trace contextRef="#ctx0" brushRef="#br0" timeOffset="160">19636 12175 48 0,'0'-16'16'0,"16"-2"16"0,-16 18-16 0,0 34-4 0,0 34-1 0,-16 34-1 0,-17-17-2 0,-18-1 1 0,-1-33-2 0,18 0-2 0,-18-34-2 0,1-17-1 0,2 0-1 0,-3-51 0 0,36 0 0 0,-1-33-1 0,34 33 1 0,17 0-1 0,18 34 0 0,-3-17 0 0,19 34 1 0,-17 34 0 0,-18 17 1 0,19 0 3 0,-1 33-2 0,-18-16-1 0,18-34-1 0,-18-1-3 0,37-33-31 0,-21 0-86 0</inkml:trace>
  <inkml:trace contextRef="#ctx0" brushRef="#br0" timeOffset="161">21211 12090 68 0,'0'0'0'0,"-35"-67"34"0,35 32-14 0,-33 19-7 0,-1 16-3 0,1 16-1 0,16 35 2 0,17 18-1 0,0 15-1 0,35 34-1 0,-2 2-4 0,-17-36-4 0,-16 0 0 0,-16-33-1 0,-17-17-20 0,-19-17-34 0,18-17-36 0</inkml:trace>
  <inkml:trace contextRef="#ctx0" brushRef="#br0" timeOffset="162">20856 12412 83 0,'0'0'0'0,"49"-33"32"0,3 15-8 0,50 2-15 0,15-1-10 0,-14 17-41 0,-69 17-26 0</inkml:trace>
  <inkml:trace contextRef="#ctx0" brushRef="#br0" timeOffset="163">21923 11939 81 0,'-34'-51'32'0,"-17"16"-7"0,34 19-6 0,-18 50-6 0,19 34 2 0,-1 50-5 0,17 17-3 0,0 18-2 0,17-18-3 0,34-33-1 0,0-17-1 0,-18-36-1 0,19-14-18 0,-19-35-30 0,1 0-56 0</inkml:trace>
  <inkml:trace contextRef="#ctx0" brushRef="#br0" timeOffset="164">22176 12276 68 0,'0'0'0'0,"18"-101"50"0,50 51-28 0,-2 33-7 0,20 34-7 0,-34 66-6 0,-19 19-1 0,-33-16 0 0,-33-19-1 0,-2-34 2 0,2-15 1 0,33-18-2 0,0-18 0 0,33 2-1 0,35-34-1 0,-1-19 1 0,1-16 0 0,-17 1-1 0,-17 17 1 0,-16 50 0 0,-18-1 0 0,-35 18 3 0,18 18-2 0,-1-1 0 0,2 17 1 0,32 83 2 0,2-32-3 0,-1 1-3 0,18-37-4 0,-2-14-22 0,-17-19-11 0,19 2-46 0</inkml:trace>
  <inkml:trace contextRef="#ctx0" brushRef="#br0" timeOffset="165">23075 12396 73 0,'17'0'19'0,"18"0"20"0,-35 67-16 0,16 1-9 0,-16-1-9 0,-34 2-4 0,0-20-3 0,0-14-12 0,17-35-17 0,17 0-72 0</inkml:trace>
  <inkml:trace contextRef="#ctx0" brushRef="#br0" timeOffset="166">23532 12057 90 0,'0'0'0'0,"34"-51"26"0,-1 17-11 0,-33 34-4 0,19 34-3 0,-19 17 0 0,16 33 0 0,-16 18-4 0,35-17-2 0,14-52 0 0,3-33 0 0,15 0-1 0,-15-51 0 0,-3-34 0 0,-14-15 0 0,-18-2 0 0,1 51 0 0,-18 34-1 0,0 17 1 0,0 17 0 0,0 34 2 0,0 51 1 0,15-2 1 0,3 36-1 0,-2-1-2 0,-16-15-1 0,0-20-1 0,-16-49 2 0,-2-34 0 0,-15-34 0 0,-1-17 0 0,16-16-1 0,-15-35-1 0,50 1 2 0,17 0-2 0,18 15-2 0,-3 36-17 0,2 15-36 0,-17 2-47 0</inkml:trace>
  <inkml:trace contextRef="#ctx0" brushRef="#br0" timeOffset="167">24396 11768 94 0,'0'0'0'0,"35"-68"25"0,14 52-2 0,21 49-4 0,-21 36-4 0,3 16-4 0,-36 50-5 0,-16 18 0 0,-16 16-2 0,-19-50 1 0,-15-19-4 0,-1-31 0 0,16-18-1 0,2-35-21 0,-18-16-134 0</inkml:trace>
  <inkml:trace contextRef="#ctx0" brushRef="#br0" timeOffset="168">25396 12379 92 0,'-17'-18'19'0,"69"2"0"0,49-19-7 0,51 35-7 0,-17-16-3 0,-50 32-6 0,-67-16-21 0,-18 0-78 0</inkml:trace>
  <inkml:trace contextRef="#ctx0" brushRef="#br0" timeOffset="169">25718 12108 72 0,'0'-18'12'0,"-18"2"18"0,2 32-15 0,50 53-5 0,-17 15-1 0,-1 34-5 0,1-32-3 0,0-2-1 0,-17-33-11 0,34-17-57 0,-34-34 14 0</inkml:trace>
  <inkml:trace contextRef="#ctx0" brushRef="#br0" timeOffset="170">26852 11972 92 0,'-33'-33'15'0,"17"16"10"0,16 67-9 0,16 52-1 0,35 49-7 0,-18-15-3 0,-14-17-3 0,-4-52 0 0,-30-16-2 0,-4-33-2 0,19-1-30 0,-16-34-25 0,16 17-2 0</inkml:trace>
  <inkml:trace contextRef="#ctx0" brushRef="#br0" timeOffset="171">26819 11988 62 0,'0'-49'20'0,"17"-53"15"0,34 51-12 0,50 33-8 0,18 52-10 0,-33 17-4 0,-55 35-2 0,-31-19 0 0,-31 1 0 0,-21-52 1 0,1 2-1 0,0-1 1 0,34-17 0 0,-1 0-1 0,36 0 0 0,50-17 1 0,0 17 0 0,-2 17 1 0,-31 33-1 0,-19 34-1 0,3-15 2 0,-54-18 1 0,-15-34 0 0,-1-17-1 0,-17 0-1 0,34-17-11 0,34-1-41 0,0 2-13 0</inkml:trace>
  <inkml:trace contextRef="#ctx0" brushRef="#br0" timeOffset="172">28275 11786 48 0,'-33'-18'20'0,"17"-33"10"0,16 18-14 0,0 16-7 0,0 17-5 0,-35 17 1 0,19 34 4 0,-3 16 2 0,19 53 0 0,35 15-6 0,-18-17-2 0,1-34-2 0,-2 2-1 0,-32-52-18 0,-19-17-47 0,19-17 5 0</inkml:trace>
  <inkml:trace contextRef="#ctx0" brushRef="#br0" timeOffset="173">27988 12023 72 0,'34'-35'21'0,"51"2"-2"0,50 17-15 0,17 16-12 0,-84 16-70 0</inkml:trace>
  <inkml:trace contextRef="#ctx0" brushRef="#br0" timeOffset="174">29004 11700 77 0,'-16'-49'22'0,"-2"31"0"0,3 18-8 0,-3 18-2 0,-16 31 1 0,16 53-2 0,2 0-4 0,16 33-2 0,0-15-3 0,34-20-1 0,0-14-1 0,-1-35-5 0,18-17-33 0,-17-34-69 0</inkml:trace>
  <inkml:trace contextRef="#ctx0" brushRef="#br0" timeOffset="175">29378 11837 62 0,'0'-35'19'0,"49"-32"12"0,21 32-16 0,13 35-4 0,-16 17-8 0,-32 52-2 0,-52 16 0 0,-17 16 2 0,-17-34 0 0,1 2 5 0,33-18-1 0,1-18 1 0,65 0-1 0,3-33-3 0,32 0-2 0,-16-17-4 0,-1 1-18 0,-33-17-49 0,-34 15 5 0</inkml:trace>
  <inkml:trace contextRef="#ctx0" brushRef="#br0" timeOffset="176">29394 11922 68 0,'-51'-18'26'0,"35"2"-2"0,83-1-14 0,52 17-10 0,15 33-9 0,-48 2-82 0</inkml:trace>
  <inkml:trace contextRef="#ctx0" brushRef="#br0" timeOffset="177">30089 11972 73 0,'18'-17'15'0,"48"34"11"0,-31 50-4 0,-19 19-2 0,-32 32-12 0,-19-33-6 0,-15-34-2 0,16-18-11 0,17-15-49 0,17-18-3 0</inkml:trace>
  <inkml:trace contextRef="#ctx0" brushRef="#br0" timeOffset="178">30614 11667 73 0,'0'0'0'0,"68"-67"26"0,0 49-15 0,-19 18-1 0,3 18-5 0,-34 49-2 0,-36 1 0 0,-16 17 2 0,34-34 2 0,17 0 5 0,51-34-8 0,18-1-3 0,-20-16-1 0,-32-51 1 0,-17-16-2 0,0-35 2 0,1 18-1 0,-18 33 1 0,33 17 0 0,-17 34-1 0,-16 16 2 0,0 53 0 0,0-3 1 0,0 37 1 0,0-1 1 0,0 15-1 0,0 3-3 0,-16-36 1 0,16 1 0 0,-33-34 0 0,-2-34-1 0,0-1 1 0,-14-32-1 0,-2-35 0 0,17-18 0 0,34-15 0 0,17 0 0 0,51-1-1 0,-1 17-1 0,18 35-2 0,-34 15-6 0,0 2-17 0,15-1-19 0,-47-1-38 0</inkml:trace>
  <inkml:trace contextRef="#ctx0" brushRef="#br0" timeOffset="179">31546 11380 45 0,'0'0'10'0,"17"-35"25"0,-1-16-16 0,18 51-7 0,0 0-2 0,17 35 0 0,1 32-3 0,-36 1 0 0,1 17-3 0,-1 17 2 0,-16-18-1 0,0 34 0 0,-16-16 4 0,-17 17-6 0,-19-34 2 0,-15-19 1 0,15-32-1 0,3-17-1 0,14 1-3 0,-16-18-11 0,34 0-130 0</inkml:trace>
  <inkml:trace contextRef="#ctx0" brushRef="#br0" timeOffset="180">4863 14089 2 0,'0'0'0'0,"0"-18"9"0,-18 18-1 0,18 0-2 0,0 0 1 0,-17-16-1 0,17-1 3 0,-17-1 4 0,17 2 3 0,0-34 2 0,0 16-4 0,17 17-4 0,-17-1-4 0,0 53 2 0,0 49 3 0,0 18-3 0,17 16-4 0,-17 0-2 0,0-32 0 0,0-35-1 0,-17-18 1 0,17-17-2 0,0-16 2 0,51 0-1 0,34-16-1 0,0 16 0 0,-18-17-2 0,-16 17-12 0,0 0-20 0,-16 0-60 0</inkml:trace>
  <inkml:trace contextRef="#ctx0" brushRef="#br0" timeOffset="181">5489 14004 54 0,'0'0'0'0,"-16"-50"38"0,-3 32-14 0,19 18-13 0,0 35 1 0,19 32-2 0,14 35-3 0,-17-2-4 0,2-14-1 0,-18-35-2 0,-18 0-3 0,2-35-15 0,-1 2-17 0,-18-36-59 0</inkml:trace>
  <inkml:trace contextRef="#ctx0" brushRef="#br0" timeOffset="182">5421 14326 27 0,'0'-17'27'0,"0"-17"9"0,52 16-21 0,15 1-9 0,36 1-3 0,-2-17-2 0,-34-1-1 0,-33-1 1 0,-34 2 1 0,-17-36 1 0,0 20 1 0,-1 14 3 0,2 35-2 0,16 0-4 0,0 0 3 0,16 35 3 0,2 49 4 0,16 18-3 0,0 16-3 0,-1-33-3 0,-33-34 0 0,18-18-1 0,-18-15-2 0,0-1-10 0,0-17-27 0,33-17-63 0</inkml:trace>
  <inkml:trace contextRef="#ctx0" brushRef="#br0" timeOffset="183">6438 14038 58 0,'0'0'0'0,"0"-67"32"0,-17 16-11 0,17 16-9 0,-16 2-3 0,-19 33-8 0,-16 17-2 0,0 17 3 0,1 17 2 0,33-1 0 0,17 17-1 0,17-32-1 0,18-19 0 0,14 2-1 0,19-18 2 0,-17 0 0 0,0 17-3 0,1 33 1 0,-3 34-1 0,-32-33 1 0,-34 0 3 0,-32-33 3 0,-3-18 0 0,-15-18-3 0,-3 2-7 0,37-1 1 0,15-1-10 0,36 18-29 0,15 18-45 0</inkml:trace>
  <inkml:trace contextRef="#ctx0" brushRef="#br0" timeOffset="184">7048 14411 63 0,'0'0'0'0,"-17"0"49"0,17 0-25 0,-16-18-20 0,16 2-13 0,-35-19-105 0</inkml:trace>
  <inkml:trace contextRef="#ctx0" brushRef="#br0" timeOffset="185">6963 14106 73 0,'0'0'0'0,"-18"-86"52"0,2 37-23 0,-1 14-24 0,17 86-58 0,0-34-19 0</inkml:trace>
  <inkml:trace contextRef="#ctx0" brushRef="#br0" timeOffset="186">8962 13987 63 0,'0'0'0'0,"0"-51"20"0,0 18 2 0,0 15-11 0,-17 18-3 0,-17 18 0 0,0-1 2 0,1 17-1 0,15 16 1 0,18 52 0 0,35 16-2 0,-2 18-4 0,2-17-3 0,-35-35 0 0,0-33-3 0,-18-35-19 0,-16 2-36 0,1-36-34 0</inkml:trace>
  <inkml:trace contextRef="#ctx0" brushRef="#br0" timeOffset="187">8640 14393 69 0,'0'-33'33'0,"51"-1"-7"0,35 17-20 0,66 17-8 0,16 17-116 0</inkml:trace>
  <inkml:trace contextRef="#ctx0" brushRef="#br0" timeOffset="188">9929 13852 13 0,'0'0'20'0,"0"-34"15"0,0-1-9 0,0 19-5 0,-18-2-6 0,18 18-6 0,-34 0-2 0,16 34 1 0,-15 17 1 0,-18 18 1 0,18 15-1 0,16 0-3 0,1 36-2 0,-2 15 0 0,18 18-2 0,18-2-1 0,-2 18 0 0,1-16 1 0,16 17 2 0,2-36 0 0,32 3-2 0,-15-19 0 0,15-16-1 0,-17-18 0 0,1-33-1 0,-18-18 1 0,2-33-2 0,16 0-23 0,-34 0-125 0</inkml:trace>
  <inkml:trace contextRef="#ctx0" brushRef="#br0" timeOffset="189">10910 14020 53 0,'-16'-16'27'0,"16"16"-3"0,-17 0-14 0,17 0-3 0,-18 34 2 0,2 17 1 0,-1 17 0 0,1 15-4 0,-2 3-1 0,-34-1-2 0,3-17 0 0,-3-35-1 0,3-17 0 0,14-16-1 0,0-16 0 0,19-34-1 0,-1-1 1 0,1 0-1 0,16-18 0 0,16 2 0 0,17 34 0 0,-14 15 0 0,14 2 1 0,1 16-1 0,-1 16 0 0,19 35 2 0,-3 16 1 0,-14 19 1 0,16-19 1 0,-18-16-1 0,2-18 0 0,-2-15-2 0,18-18-1 0,-18 0-12 0,19 0-124 0</inkml:trace>
  <inkml:trace contextRef="#ctx0" brushRef="#br0" timeOffset="190">11740 14173 40 0,'0'0'0'0,"-16"-51"45"0,16 18-16 0,0-1-13 0,34 17-6 0,16-1-4 0,1 36-2 0,-18 33 0 0,2 51-1 0,-18-2 0 0,-17-14-1 0,-34-19 0 0,0-49 1 0,17-1-1 0,1-17 0 0,16-35-1 0,0-16-2 0,33 18 0 0,18-36-1 0,0 2 0 0,-18 0 2 0,2-19 0 0,0 19 1 0,-53 50 0 0,18 1-1 0,-17 16 1 0,17 49 1 0,0 2 0 0,0 51 2 0,0-18-2 0,17 1-1 0,1-34-1 0,15-16-1 0,0-19-17 0,18 2-36 0,-34-18-15 0</inkml:trace>
  <inkml:trace contextRef="#ctx0" brushRef="#br0" timeOffset="191">12434 14240 25 0,'-16'-49'44'0,"16"31"-11"0,0 2-14 0,0 16 3 0,0 50-7 0,0 18-3 0,16-1-4 0,19 2-5 0,-35-18-4 0,17 15-6 0,-34-31-51 0,17-19-16 0</inkml:trace>
  <inkml:trace contextRef="#ctx0" brushRef="#br0" timeOffset="192">12029 15087 27 0,'-18'-16'34'0,"2"-19"10"0,16 2-21 0,34 0-11 0,18 33-6 0,-3 0-2 0,-16 66-2 0,-33 36-1 0,0 16-1 0,-16-49 1 0,-17-36 1 0,15-15 0 0,18-36 0 0,18-15-2 0,15-36 0 0,1 2-1 0,0-17 0 0,0-1 2 0,-34 17 0 0,0 52 1 0,0-1 0 0,-16 34 1 0,16 34 2 0,0 33 1 0,0 1 0 0,0-1-6 0,33-17-1 0,1-16-11 0,-17-16-41 0,0-35-43 0</inkml:trace>
  <inkml:trace contextRef="#ctx0" brushRef="#br0" timeOffset="193">12572 15256 85 0,'-19'-33'26'0,"19"17"2"0,35-2-19 0,16 18-4 0,-34 34-4 0,-1-1 1 0,-16 18 0 0,-33 0 2 0,-1-33 0 0,1 15 5 0,14-15-1 0,19-1-2 0,19-17-2 0,32-17-1 0,15-17-2 0,18-1-3 0,-14 2-24 0,-37-19-109 0</inkml:trace>
  <inkml:trace contextRef="#ctx0" brushRef="#br0" timeOffset="194">12773 13954 47 0,'0'0'11'0,"18"-34"29"0,-18 17-17 0,17 17-10 0,18 0-5 0,14 33-4 0,2 2 0 0,1 32 1 0,-19 1 1 0,-17 33 1 0,2 18 0 0,-1 34-2 0,0 16 0 0,1 0-3 0,-2 1-1 0,-16-19 2 0,17-16 0 0,-17-15-1 0,0-35 2 0,0-19-1 0,-17-31 0 0,-34-1-2 0,-17-34-3 0,-33 0-25 0,-52-18-116 0</inkml:trace>
  <inkml:trace contextRef="#ctx0" brushRef="#br0" timeOffset="195">11758 13936 24 0,'0'0'0'0,"-18"-33"34"0,2-1-5 0,-1-1-11 0,-18 19-6 0,-16 16-8 0,2 34 1 0,-21-1 0 0,4-15 1 0,31 15 0 0,35-15-2 0,0 32 2 0,18 35 1 0,-1 17 1 0,0 49 1 0,1 19-2 0,13 17-1 0,-13-1-2 0,-1-17 0 0,0 17-1 0,1-33 1 0,-2-35-2 0,1-50 1 0,17-34-1 0,18-34-1 0,32 0-6 0,17 0-36 0,-33 0-72 0</inkml:trace>
  <inkml:trace contextRef="#ctx0" brushRef="#br0" timeOffset="196">13434 14563 64 0,'0'-17'31'0,"0"-1"-3"0,35 2-11 0,33-1-8 0,0 17-6 0,-1 0-5 0,-34 0-17 0,19 33-102 0</inkml:trace>
  <inkml:trace contextRef="#ctx0" brushRef="#br0" timeOffset="197">13689 14360 50 0,'-35'0'37'0,"19"-18"-8"0,-1 18-15 0,17 35-3 0,0 32-2 0,17 35 0 0,-1-18-5 0,2 1-4 0,-1-52-4 0,18-16-30 0,-19-17-55 0</inkml:trace>
  <inkml:trace contextRef="#ctx0" brushRef="#br0" timeOffset="198">14215 14191 58 0,'0'-18'23'0,"16"-15"8"0,-16 33-10 0,0 33-8 0,0 51 2 0,0 19-3 0,17 16-5 0,1-19-2 0,-2-31-4 0,-16-18 0 0,0-35-3 0,0 1-15 0,0-34-15 0,-16-33-23 0,16 50 5 0</inkml:trace>
  <inkml:trace contextRef="#ctx0" brushRef="#br0" timeOffset="199">14215 14326 21 0,'0'-51'36'0,"0"-33"6"0,51 50-20 0,16-1-9 0,1 35-7 0,-35 35-4 0,0 32-1 0,-14 0-1 0,-54-32 0 0,0-19 1 0,4 2 0 0,13-18-1 0,1-18 1 0,17 18-2 0,51-16 1 0,-1 16 0 0,18-17 0 0,-17 50 0 0,-35 18 1 0,3 0 0 0,-54 0 3 0,-16-18 3 0,-1-15-2 0,-14-18-3 0,15-18-6 0,34 18-37 0</inkml:trace>
  <inkml:trace contextRef="#ctx0" brushRef="#br0" timeOffset="200">15315 13818 59 0,'-18'-18'13'0,"-31"-15"9"0,15 33-9 0,-17 0-7 0,17 33-1 0,-34 1 1 0,35 1 1 0,-2 16 2 0,19 16 3 0,-1 52 0 0,17 50 0 0,0 0-3 0,17 17-3 0,-17 18-3 0,0-2 1 0,0-15 0 0,0-68 0 0,16-52 0 0,19-32-3 0,14-19 1 0,21-16-4 0,-3-16-10 0,1-1-42 0,-35-1-56 0</inkml:trace>
  <inkml:trace contextRef="#ctx0" brushRef="#br0" timeOffset="201">15570 13852 57 0,'0'-34'23'0,"16"-1"8"0,18 1-17 0,17 34-8 0,0 51-2 0,-34 34-2 0,1 17 1 0,-53-18 0 0,0 2 2 0,-14-19 2 0,49-34-2 0,16-15-2 0,35-2-1 0,17-16-2 0,0 0-3 0,-18-16-19 0,-50-19-90 0</inkml:trace>
  <inkml:trace contextRef="#ctx0" brushRef="#br0" timeOffset="202">15586 14038 58 0,'-16'0'23'0,"-1"0"7"0,67-18-20 0,34 2-10 0,35 16-8 0,0-17-92 0</inkml:trace>
  <inkml:trace contextRef="#ctx0" brushRef="#br0" timeOffset="203">16162 13903 47 0,'0'0'16'0,"18"-18"27"0,-18 18-21 0,16 51-8 0,-16 33-8 0,17 18-5 0,-17 16-9 0,-33 2-101 0</inkml:trace>
  <inkml:trace contextRef="#ctx0" brushRef="#br0" timeOffset="204">15654 14715 94 0,'0'0'17'0,"0"-16"11"0,33-2-10 0,37 18-5 0,-3 0-5 0,0 0-5 0,-33 51-3 0,-17 16 0 0,-50 35 1 0,-19-16 1 0,1-19 0 0,35-34 1 0,-1 2 1 0,34-1-1 0,34-34-1 0,17 0-1 0,-1-18-5 0,-15 18-21 0,-36 0-32 0,-32-16-33 0</inkml:trace>
  <inkml:trace contextRef="#ctx0" brushRef="#br0" timeOffset="205">15790 14952 65 0,'0'0'0'0,"-33"0"43"0,15-16-13 0,36-1-17 0,49-1-8 0,18 18-6 0,16 0-29 0,-67 18-61 0</inkml:trace>
  <inkml:trace contextRef="#ctx0" brushRef="#br0" timeOffset="206">16281 15020 75 0,'0'-17'10'0,"-17"1"24"0,34-19-9 0,17 35-16 0,-1 0-6 0,2 35-3 0,-35 32 1 0,-17 1-1 0,-50-1 2 0,32-33 4 0,-16-17 3 0,34-1-1 0,34-16-1 0,18 0-3 0,32-16-2 0,18-17-3 0,-1 15-9 0,0-15-38 0,-66 15-51 0</inkml:trace>
  <inkml:trace contextRef="#ctx0" brushRef="#br0" timeOffset="207">16568 13632 71 0,'0'0'0'0,"0"-18"29"0,35 2-11 0,0-1-9 0,16 17-2 0,15 0 1 0,-15 0-3 0,0 0 2 0,-17 51-5 0,-16 16 3 0,-2 17 1 0,1 18 3 0,-17 33-3 0,0 36 1 0,16 15-2 0,19-17-2 0,0-16 0 0,-20-18 0 0,3 1 0 0,-18-35 0 0,0 1-2 0,0-35 1 0,-33-16 0 0,-19 0-1 0,-15-35 1 0,-19 2-3 0,1-18-22 0,-15 0-150 0</inkml:trace>
  <inkml:trace contextRef="#ctx0" brushRef="#br0" timeOffset="208">17806 14715 55 0,'0'0'0'0,"0"-16"40"0,0-2-15 0,17 18-9 0,17 18 0 0,-17 66-4 0,-17 18-3 0,-35 0-7 0,-14-35-6 0,31-16-127 0</inkml:trace>
  <inkml:trace contextRef="#ctx0" brushRef="#br0" timeOffset="209">18907 13767 57 0,'-17'-18'23'0,"17"1"-1"0,-18 1-9 0,2-1-7 0,-17 17 0 0,-35 17 0 0,33 16 0 0,2-15 2 0,-2 15-2 0,19 36 0 0,16-18 0 0,0 49 1 0,16 20 0 0,3 15-1 0,-3 18 0 0,1 33-1 0,-1-17-3 0,-16 18 0 0,18-1 0 0,-1-51 1 0,-1-50 0 0,36-68-1 0,32-17 2 0,35 0-5 0,-35-17-11 0,-16-17-31 0,-51-17-73 0</inkml:trace>
  <inkml:trace contextRef="#ctx0" brushRef="#br0" timeOffset="210">19500 13783 68 0,'0'-16'5'0,"0"-35"24"0,0 34-8 0,0 17-11 0,0 33-2 0,0 18 0 0,0 35-3 0,33-19-2 0,2 1-2 0,16-52 0 0,-1 2 0 0,1-52 0 0,-18-16-1 0,-15-19 1 0,-18-16 0 0,0 34 1 0,17 51-2 0,-17 18 2 0,0 67 2 0,17 50 1 0,1 0 0 0,-18-17-2 0,0-49 1 0,-35-36 1 0,-16-15-1 0,18-36-1 0,15-33-1 0,18-16-3 0,34-17-3 0,17 33-17 0,17 0-19 0,-17 33-64 0</inkml:trace>
  <inkml:trace contextRef="#ctx0" brushRef="#br0" timeOffset="211">20110 13936 50 0,'0'-16'29'0,"0"-1"8"0,0 34-18 0,17 34-4 0,-17 33-9 0,-17 1-5 0,1 32-12 0,-36 3-110 0</inkml:trace>
  <inkml:trace contextRef="#ctx0" brushRef="#br0" timeOffset="212">19517 14715 90 0,'16'0'15'0,"19"-16"7"0,-35-2-8 0,17 36-4 0,-17 31 0 0,-17 20 1 0,17-1-5 0,0-17-2 0,51-35-2 0,16 2-1 0,-16-52 0 0,-17 17-1 0,0-52 0 0,-34 2 1 0,0-1 0 0,0 34-1 0,0 34 1 0,0 18-1 0,0 48 2 0,18 37-1 0,-2 16 1 0,-16-19-1 0,-16-14 0 0,-19-19-1 0,18-34 1 0,-34-15 0 0,35-18 1 0,-2-35 0 0,18-14-2 0,34-20-9 0,34 18-36 0,-51 35-57 0</inkml:trace>
  <inkml:trace contextRef="#ctx0" brushRef="#br0" timeOffset="213">20059 15138 62 0,'-35'-33'52'0,"35"-1"-25"0,52-1-15 0,-1 19-8 0,-17 16-1 0,-17 34-2 0,-17 34 1 0,-17-1 2 0,-34-16 1 0,17-18 4 0,17-15-4 0,17-18 0 0,17 0-2 0,68-18-2 0,-2 1-3 0,20 1-9 0,-18-17-37 0,-68-1-55 0</inkml:trace>
  <inkml:trace contextRef="#ctx0" brushRef="#br0" timeOffset="214">20466 13563 29 0,'0'0'0'0,"18"-33"55"0,-18-1-27 0,16 17-12 0,34 1-6 0,18-1-5 0,18 34 0 0,-19 16-2 0,-17 18-1 0,-33 34 3 0,1-1 0 0,-2 18 2 0,1 51 0 0,17 33-1 0,0-1-1 0,-16 1-1 0,-18-15 0 0,16-36 0 0,-16-17-2 0,0-34 0 0,-16-15 0 0,-2-18 0 0,-34 0-2 0,19-51 1 0,-35 16 0 0,1-32-7 0,-18 16-54 0,85 0-30 0</inkml:trace>
  <inkml:trace contextRef="#ctx0" brushRef="#br0" timeOffset="215">21160 13496 10 0,'0'-17'40'0,"0"1"-1"0,0-1-15 0,16-1-11 0,-16 18-4 0,0 0-3 0,35 0 3 0,0 18-1 0,-2 15-3 0,18 18 3 0,0 17-2 0,-1 17 0 0,1 15-1 0,17 2-2 0,-33 17 1 0,-2-1 0 0,-15 17 0 0,-2-15-2 0,-16-2 1 0,0 17-1 0,-34-17 0 0,17 2-2 0,-34 15 3 0,16-33-1 0,-14 0-1 0,-3-36 2 0,19-32 0 0,-1 1-1 0,-18-19 0 0,36 2-1 0,16-18 1 0,-17 0-2 0,17-18-13 0,0 18-136 0</inkml:trace>
  <inkml:trace contextRef="#ctx0" brushRef="#br0" timeOffset="216">22667 14191 21 0,'0'0'0'0,"-33"-34"43"0,17 34-15 0,-2 0-8 0,36-17-7 0,15 17-3 0,35 17-5 0,-1-1-4 0,-16 2-4 0,-17 15-43 0,-34-33-29 0</inkml:trace>
  <inkml:trace contextRef="#ctx0" brushRef="#br0" timeOffset="217">22702 14342 19 0,'-17'0'19'0,"-17"18"23"0,34-18-17 0,16-18-15 0,54 2-6 0,30-1-5 0,1 17-84 0</inkml:trace>
  <inkml:trace contextRef="#ctx0" brushRef="#br0" timeOffset="218">24193 13767 14 0,'0'-35'25'0,"0"-32"9"0,0 16-10 0,-33 18-7 0,-37 33-6 0,21 17-2 0,-2 34 0 0,34 16-1 0,0 17 0 0,34 19-2 0,18 49-2 0,-20-16-1 0,-15-18-3 0,-15-50 0 0,-20-17-12 0,0-35-33 0,19-16-46 0</inkml:trace>
  <inkml:trace contextRef="#ctx0" brushRef="#br0" timeOffset="219">23837 14106 33 0,'-18'0'26'0,"-15"-17"10"0,66-1-15 0,53 2-13 0,66 16-7 0,70-17-39 0,-173 17-22 0</inkml:trace>
  <inkml:trace contextRef="#ctx0" brushRef="#br0" timeOffset="220">25193 13191 18 0,'0'-16'16'0,"0"-18"9"0,0 17-8 0,0-1-4 0,-17 18-2 0,-17 18-1 0,0 15 1 0,-17 18 2 0,0 16-1 0,16 35-2 0,-14 0 0 0,31 17-1 0,3 32-2 0,-4 36-1 0,3 17-2 0,16 33 1 0,-17-17-1 0,50-18 0 0,1-14-1 0,17-37-1 0,17-33-1 0,-1-32 0 0,-32-35 0 0,0-35-1 0,-2-16-10 0,16 18-58 0,-14-52-43 0</inkml:trace>
  <inkml:trace contextRef="#ctx0" brushRef="#br0" timeOffset="221">26074 13463 12 0,'0'-51'31'0,"16"16"0"0,-16 19-10 0,0 16-10 0,-34 51 0 0,19 0 1 0,-20 16-2 0,0 17-2 0,2-15-1 0,-18-3-4 0,16-32-1 0,-14-17-1 0,14-17 1 0,-15-33 0 0,16-2-2 0,17-14 0 0,1-20 0 0,16-15 1 0,16 33-2 0,1 18 1 0,17 33 1 0,-1 0-2 0,1 33 1 0,0 35 1 0,17-1-1 0,-17 18 2 0,17-17-2 0,0-35 1 0,-1-15-4 0,17-2-27 0,3 2-72 0</inkml:trace>
  <inkml:trace contextRef="#ctx0" brushRef="#br0" timeOffset="222">26294 13563 52 0,'0'-33'16'0,"34"-18"8"0,16 35-7 0,1 16-7 0,0 16-2 0,-18 52-1 0,-33 17-2 0,-16-18-3 0,-1 1 1 0,-17-52 0 0,34 1-1 0,-17-17 0 0,50-33-2 0,2-18 1 0,16-16-2 0,-16-19-1 0,-2 2 1 0,0 17 2 0,-33 32-1 0,0 19 1 0,-17 16-2 0,-16 51 2 0,33 33 2 0,0 1-3 0,17-1 0 0,33-17-7 0,1-32-44 0,-17-19-28 0</inkml:trace>
  <inkml:trace contextRef="#ctx0" brushRef="#br0" timeOffset="223">26988 13598 56 0,'0'-17'11'0,"0"-1"26"0,0 18-14 0,16 51-6 0,2 0-6 0,-18 33-4 0,0-15-5 0,17-18-2 0,-17-17-1 0,17-17-21 0,50 17-91 0</inkml:trace>
  <inkml:trace contextRef="#ctx0" brushRef="#br0" timeOffset="224">27361 13649 65 0,'0'0'0'0,"51"-17"34"0,34-17-8 0,16 17-14 0,18-1-6 0,-33 18-5 0,-53 0-6 0,-33 18-28 0,0-18-58 0</inkml:trace>
  <inkml:trace contextRef="#ctx0" brushRef="#br0" timeOffset="225">27632 13395 37 0,'0'0'21'0,"-18"-34"8"0,18 34-8 0,0 51-5 0,0 16-2 0,0 17-5 0,18 2-6 0,15-19-1 0,-14-34-4 0,30-15-35 0,-31-2-50 0</inkml:trace>
  <inkml:trace contextRef="#ctx0" brushRef="#br0" timeOffset="226">28293 13344 52 0,'-34'-18'30'0,"17"2"1"0,17 16-14 0,0 67 3 0,0 52-2 0,0-34-13 0,17 17 0 0,-17-2-3 0,0-31-3 0,0-52 0 0,0 17-11 0,-17-17-49 0,-17-52-31 0</inkml:trace>
  <inkml:trace contextRef="#ctx0" brushRef="#br0" timeOffset="227">28242 13344 51 0,'0'-52'25'0,"17"19"1"0,34-2-12 0,17 35-6 0,0 0-3 0,-19 51-6 0,-49 35 1 0,0-35 0 0,-33 0 1 0,-18-35 0 0,18-16 0 0,0 0 0 0,15-33-1 0,36 15 0 0,31 18 0 0,3 0 0 0,15 0-1 0,1 18 1 0,-33 32 2 0,-19 1-1 0,-16 0 1 0,-67-35 3 0,-3 2-1 0,2-18-2 0,19-18-2 0,32 2-36 0,34 16-50 0</inkml:trace>
  <inkml:trace contextRef="#ctx0" brushRef="#br0" timeOffset="228">28955 13224 56 0,'0'0'0'0,"15"-49"30"0,3 31-5 0,31 18-12 0,3 18-5 0,-18-2-5 0,-1 68 0 0,-33-33-2 0,-16 18-1 0,-35-18 2 0,17 15 1 0,0-31 1 0,17 16-1 0,17-17 2 0,33-17-2 0,19-1-2 0,15-16-3 0,-15-16-8 0,-18-1-39 0,-19-1-28 0</inkml:trace>
  <inkml:trace contextRef="#ctx0" brushRef="#br0" timeOffset="229">28955 13463 40 0,'-18'-17'22'0,"1"-1"7"0,52 2-17 0,47 16-9 0,4 0-4 0,-1 16-33 0,-85-16-16 0</inkml:trace>
  <inkml:trace contextRef="#ctx0" brushRef="#br0" timeOffset="230">29479 13428 47 0,'-17'0'25'0,"34"0"1"0,1 35-6 0,-18 32-2 0,0 1-6 0,0 17-7 0,0-1-3 0,0-33-4 0,0 0-60 0,0-51-2 0</inkml:trace>
  <inkml:trace contextRef="#ctx0" brushRef="#br0" timeOffset="231">26226 14495 17 0,'0'0'13'0,"0"-33"26"0,16 15-10 0,-16 2-8 0,-16 32-10 0,-17 68 3 0,-2 2-3 0,18 15-5 0,-34 1-1 0,-16-18-2 0,15-49 0 0,19-19-2 0,-1-32 1 0,17-19 0 0,0-32-3 0,17-2 1 0,-18 3-1 0,18-3 1 0,18 53 0 0,16-1-1 0,17 17 1 0,0 51 0 0,-1 0 1 0,17 15-2 0,3-14 0 0,-3-19-17 0,18-15-49 0,-69-18 7 0</inkml:trace>
  <inkml:trace contextRef="#ctx0" brushRef="#br0" timeOffset="232">26599 14597 58 0,'0'-18'7'0,"0"-33"19"0,17 18-3 0,33 17-12 0,1 32-6 0,-17 17 0 0,0 53 1 0,-34-1-2 0,-52-19 0 0,19-14-2 0,17-35 2 0,16-1-3 0,16-32 0 0,52-35-1 0,-17-17 0 0,-18-17-1 0,2 1 1 0,-19 0 0 0,-16 33 1 0,0 51-1 0,-33 0 0 0,15 51 1 0,2 33 2 0,-1 0-1 0,50 1-1 0,2-17-3 0,15-34-20 0,35 17-91 0</inkml:trace>
  <inkml:trace contextRef="#ctx0" brushRef="#br0" timeOffset="233">27224 14748 53 0,'0'-16'11'0,"0"-35"22"0,51 35-8 0,19-1-14 0,-37 34-8 0,-33 50 0 0,-17 0 0 0,-50-16 0 0,15-16 3 0,19-1 0 0,17-17-3 0,32-17-1 0,50 0 0 0,20-17-2 0,17-1-11 0,-2-15-51 0,-52 15-19 0</inkml:trace>
  <inkml:trace contextRef="#ctx0" brushRef="#br0" timeOffset="234">27768 14648 52 0,'0'-18'22'0,"0"2"8"0,68-1-9 0,33-1-11 0,18 2-9 0,-52 16-5 0,-34 0-38 0,-33 0-30 0</inkml:trace>
  <inkml:trace contextRef="#ctx0" brushRef="#br0" timeOffset="235">28004 14393 41 0,'0'0'0'0,"-16"-16"36"0,16-1-8 0,-17 50-9 0,17 53-5 0,17 14-6 0,-17 2-6 0,16-18-2 0,2-32-15 0,-1-19-87 0</inkml:trace>
  <inkml:trace contextRef="#ctx0" brushRef="#br0" timeOffset="236">28665 14444 63 0,'0'0'0'0,"-67"-51"20"0,34 35 5 0,33 16-10 0,33 34 2 0,-33 17-2 0,18 33-2 0,-36 18-5 0,18-2-2 0,-17-14-4 0,1-19-1 0,-3-32-2 0,19-19-14 0,0 2-39 0,-16-36-45 0</inkml:trace>
  <inkml:trace contextRef="#ctx0" brushRef="#br0" timeOffset="237">28598 14360 42 0,'18'-51'37'0,"-2"17"-12"0,34 16-8 0,34 1-11 0,-14 34-4 0,-54 35-2 0,-16 16 0 0,-34-17 0 0,-18-17 1 0,19-17-1 0,17-17 1 0,16 0-1 0,33 0 0 0,18 0-1 0,17 0 2 0,0 16-1 0,-17 35 0 0,-35 0 1 0,-50-18 1 0,-33 2 4 0,16-35-1 0,-17 0-3 0,34-17-3 0,34 17-22 0,16-18-80 0</inkml:trace>
  <inkml:trace contextRef="#ctx0" brushRef="#br0" timeOffset="238">29208 14360 61 0,'0'0'0'0,"18"-51"32"0,13 17-3 0,39-1-15 0,-37 19-8 0,1 32-5 0,-17 35 1 0,-17 18-1 0,-17 15 0 0,-17-16 1 0,1-17 1 0,-2-17 2 0,18-1-1 0,34 2 1 0,18-19-2 0,32-16-1 0,1 0-3 0,0-16-8 0,-68-19-35 0,0 19-54 0</inkml:trace>
  <inkml:trace contextRef="#ctx0" brushRef="#br0" timeOffset="239">29226 14528 35 0,'-18'0'22'0,"1"-16"7"0,52-1-11 0,47 1-12 0,4-1-7 0,-18 17-33 0,-51 17-12 0</inkml:trace>
  <inkml:trace contextRef="#ctx0" brushRef="#br0" timeOffset="240">29699 14597 53 0,'-17'0'11'0,"0"-18"22"0,69-15 0 0,-3 15-22 0,-14 18-7 0,-35 35-4 0,-17 16 2 0,-17 16-1 0,-17-33 0 0,-1 16 3 0,36-32 2 0,-1-18 0 0,68 0 0 0,34-35-4 0,16 2-2 0,1-1-7 0,-51-17-65 0,-34 51 6 0</inkml:trace>
  <inkml:trace contextRef="#ctx0" brushRef="#br0" timeOffset="241">29902 13106 14 0,'0'0'10'0,"0"-33"23"0,16 15-12 0,19 2-7 0,0-19-3 0,32 19-3 0,-15-1-2 0,-3 1 0 0,-16 16-2 0,2 16-2 0,-18 35 0 0,1 17 3 0,-2-1 2 0,1 17 1 0,17 19-1 0,-17-19-2 0,0 18 0 0,1 0-1 0,-18 15 1 0,16-14 2 0,1-1-1 0,-1-1-3 0,-16 1-1 0,0-19 0 0,0 3 0 0,0-19 1 0,0-16-1 0,17 0 0 0,-17 17-1 0,17-17 0 0,1 16 0 0,-18-33-1 0,0-1 2 0,-18 2-1 0,-32-19-1 0,-18 2-2 0,0-1 1 0,-67 17-15 0,-69-1-150 0</inkml:trace>
  <inkml:trace contextRef="#ctx0" brushRef="#br0" timeOffset="242">25497 13310 11 0,'0'0'11'0,"0"-35"15"0,17 19-4 0,-34 16 1 0,-16 0-15 0,-18 16 0 0,17 1-1 0,0 1-2 0,34-2-1 0,0 2 0 0,0 15 1 0,0 2 2 0,0 32 1 0,0 17-3 0,16 2 1 0,2 14-1 0,-18 3 0 0,0-1 0 0,0 15-1 0,0 19 0 0,0-1-1 0,17-15-1 0,0-36 1 0,1 18-1 0,-2-18 1 0,1 1 1 0,-17-17-3 0,0 17 2 0,0-35-2 0,0 1 1 0,33-17 1 0,2-1-1 0,14-15-1 0,21 15-1 0,-21-33 2 0,36 18-3 0,17-36-6 0,52 18-148 0</inkml:trace>
  <inkml:trace contextRef="#ctx0" brushRef="#br0" timeOffset="243">31004 14326 39 0,'0'-17'12'0,"17"-17"20"0,16 16-2 0,-17 18-11 0,-16 34-7 0,0 35-1 0,-33-1-7 0,-16-1-4 0,-3-16-44 0,52-34-32 0</inkml:trace>
  <inkml:trace contextRef="#ctx0" brushRef="#br0" timeOffset="244">31715 12971 32 0,'0'0'6'0,"0"-16"16"0,-17-19-1 0,17 35-7 0,-18-16-6 0,-15 16 0 0,-18 16-2 0,-15 2 0 0,15 15-1 0,-1 18 1 0,36-34 1 0,16 34 2 0,0 0-2 0,16 16 2 0,-16 35-2 0,0 0 0 0,-16-2 1 0,16 37-2 0,0 14-2 0,0-15-3 0,0-17 0 0,16-17 1 0,-16 16 0 0,17-33-1 0,-17-1 0 0,16 0 1 0,-16-15-1 0,35-18 1 0,-18-18 0 0,17-15-1 0,33-2 0 0,0-32-2 0,36 16-2 0,16-34-32 0,-35-34-127 0</inkml:trace>
  <inkml:trace contextRef="#ctx0" brushRef="#br0" timeOffset="245">32088 13175 43 0,'0'0'5'0,"0"-34"17"0,17 17 1 0,-17-1-10 0,0 18-6 0,0 18 1 0,0 33 1 0,0 15-1 0,0 19-2 0,17-34-3 0,17 0-1 0,16-33-1 0,18-18-1 0,-17-34 1 0,-35-17-1 0,2 0 1 0,16-18 0 0,-34 19-1 0,0 34 0 0,18 32 0 0,-18 34 1 0,16 35 3 0,-16-16 0 0,0 15 0 0,0 18 0 0,0-51 0 0,-34-18 1 0,0-33-2 0,0 0 0 0,17-51-1 0,17 18-3 0,17-18-2 0,34-16-11 0,-16 32-41 0,-2 19-41 0</inkml:trace>
  <inkml:trace contextRef="#ctx0" brushRef="#br0" timeOffset="246">32698 13395 25 0,'0'0'20'0,"0"0"9"0,0 0 0 0,0 17-9 0,17 34-13 0,-1 16-6 0,-16 35-23 0,0-51-60 0</inkml:trace>
  <inkml:trace contextRef="#ctx0" brushRef="#br0" timeOffset="247">32173 14071 33 0,'0'0'5'0,"0"-16"22"0,0-1 2 0,0-1-5 0,16 2-8 0,-16 16-4 0,0 51-3 0,0 16-3 0,33 2-4 0,19-20 0 0,-18-32-1 0,-1-17 1 0,2-17-2 0,-18-16 0 0,17-17 0 0,-34-1 0 0,17 0 0 0,-17 16 0 0,0 2 0 0,0 50 1 0,0 50 1 0,0-16 0 0,0 34 0 0,0-1 0 0,-17 53 1 0,1-103-1 0,-19-34 0 0,18 0-1 0,-1-34-3 0,2 17-20 0,-1-17-71 0,17 34 41 0</inkml:trace>
  <inkml:trace contextRef="#ctx0" brushRef="#br0" timeOffset="248">32664 14342 46 0,'0'0'7'0,"0"-16"28"0,16-1-1 0,2-1-19 0,15 2-11 0,1 16-1 0,-16 16-1 0,-18 35 1 0,-33-16 2 0,-2-1 1 0,0-1 1 0,-14-15-3 0,49-1-1 0,16-17-2 0,52 0-2 0,33-35-13 0,-15 2-86 0,-70 15 53 0</inkml:trace>
  <inkml:trace contextRef="#ctx0" brushRef="#br0" timeOffset="249">32816 12920 34 0,'0'0'6'0,"0"0"15"0,0-16-4 0,0-1-7 0,0 17-3 0,51-18 0 0,0 18 0 0,0-16-2 0,1 16-1 0,-3-17-1 0,-32 34-1 0,-1-17 0 0,2 16 1 0,-18 19 1 0,0-1 2 0,0 16 3 0,0 35-3 0,0 17 0 0,17-2 1 0,-17 20 0 0,0-3-1 0,0-15-4 0,0 0 2 0,0 0-3 0,17 16 1 0,-17-16-1 0,0-18 0 0,18 1 1 0,-18-17-1 0,0-17 1 0,0-17-1 0,-18 17-1 0,-16-34 1 0,0 17-3 0,-32-34-34 0,14 0-96 0</inkml:trace>
  <inkml:trace contextRef="#ctx0" brushRef="#br0" timeOffset="250">33138 12547 11 0,'0'0'6'0,"0"0"14"0,0-16-6 0,0 16-1 0,0 0-2 0,0 0-2 0,17 0 0 0,1 16 0 0,15 2 0 0,-17-1 18 0,19 17-24 0,0-1 3 0,-19 1-1 0,1-1-1 0,16 2 5 0,-17 16-4 0,-16 0-2 0,19 0 0 0,-3 0 4 0,1-2-2 0,-17 20-2 0,0-18 0 0,16 0-1 0,-16-2 2 0,18 2-1 0,-1 0-1 0,-17-16 0 0,0-1 1 0,16-1 0 0,-16 18-2 0,0-18 1 0,19 18 0 0,-19-16 1 0,0 16-2 0,0-17 0 0,0 15 0 0,0 2 1 0,0 0-1 0,0 0 0 0,-19 0-2 0,19 0 2 0,0 17 0 0,0-34 0 0,0 17 0 0,0-18 0 0,0 1 0 0,0-1 0 0,-16 2-1 0,-1-1 1 0,-1 17-1 0,-15-18 0 0,17 18 2 0,-19-16-2 0,18 14 0 0,-16 2 17 0,17 0-66 0,-19 0 49 0,0-17-1 0,2 16 2 0,-1 2 0 0,0-19 2 0,16 2-2 0,-15-1 1 0,17-1 0 0,-1-33 1 0,1 18-4 0,16-36-27 0,-18 18-107 0</inkml:trace>
  <inkml:trace contextRef="#ctx0" brushRef="#br0" timeOffset="251">18094 16697 10 0,'-17'-17'22'0,"1"17"3"0,-2 0-7 0,1-18-3 0,0 18-3 0,-1 0 1 0,18 0-3 0,35 0 10 0,33 0-12 0,0 0 0 0,16 0-1 0,2 0-4 0,-19 0 1 0,18 0-2 0,-35 0-1 0,1-16 1 0,-35-1-1 0,2-1 0 0,-1 2 0 0,-17-1-2 0,0 17 1 0,0 0-17 0,-35 17-39 0,19-1-22 0</inkml:trace>
  <inkml:trace contextRef="#ctx0" brushRef="#br0" timeOffset="252">18026 16984 34 0,'0'0'10'0,"-35"0"23"0,2 0-15 0,17 0-2 0,16 0 2 0,33-16-3 0,18 16-2 0,33 0-4 0,35 0-3 0,0-17-2 0,17-1-2 0,-52 2 0 0,-16-19-3 0,-17 35-26 0,-34 0-78 0</inkml:trace>
  <inkml:trace contextRef="#ctx0" brushRef="#br0" timeOffset="253">18061 8958 20 0,'0'-34'39'0,"-18"34"-27"0,1 0-6 0,-18 16-1 0,2 2-3 0,-1-1 2 0,17-1 1 0,0 2 0 0,1 33 0 0,16-18 1 0,16 34-2 0,1 1 0 0,0 1 0 0,1 16 1 0,-2-1 0 0,1 0-2 0,-17 1 1 0,0-17 1 0,16 17-1 0,-16-1 1 0,-16-33-1 0,16 0 0 0,16-34-1 0,19-1-2 0,33-16 0 0,0-16-2 0,16-19-22 0,-33-31-96 0</inkml:trace>
  <inkml:trace contextRef="#ctx0" brushRef="#br0" timeOffset="254">18180 8924 60 0,'0'-17'10'0,"-18"-16"5"0,36 33-4 0,15 0-5 0,16 33-2 0,-30 18-1 0,-3 17-1 0,-16-1-1 0,-35-16 1 0,2-35 1 0,17 1-1 0,-2-17-1 0,18-17 0 0,51-16 0 0,-16-17 0 0,16-18-1 0,-18-1 1 0,-33 20 0 0,0 32-1 0,0-1 0 0,0 18-1 0,0 35 2 0,-17 14 0 0,1 20 2 0,16-1-2 0,16-1-1 0,17-16-6 0,19-35-90 0</inkml:trace>
  <inkml:trace contextRef="#ctx0" brushRef="#br0" timeOffset="255">18619 9009 65 0,'0'0'0'0,"-34"-18"25"0,17 36-10 0,17 15-5 0,17 18-6 0,-1 16-4 0,-16 1-5 0,0-34-78 0</inkml:trace>
  <inkml:trace contextRef="#ctx0" brushRef="#br0" timeOffset="256">18213 9585 60 0,'0'-51'17'0,"16"34"1"0,1-17-6 0,34 34-7 0,0 0-4 0,-18 16 0 0,-15 35 0 0,-18 0-1 0,-34 0 0 0,1 0 0 0,-2-51 2 0,19 16-1 0,32-32 0 0,19-19 0 0,-19-14-1 0,17 15 1 0,-15-17 0 0,-18 16-1 0,0 19 0 0,-18 16 0 0,2 16 0 0,16 19 3 0,-17 32-1 0,50-33-1 0,2 16-3 0,0-32-22 0,-2-18-67 0</inkml:trace>
  <inkml:trace contextRef="#ctx0" brushRef="#br0" timeOffset="257">18568 9585 36 0,'0'0'0'0,"17"-17"39"0,17-1-20 0,-1 18-10 0,2 35-4 0,-35 15-2 0,-16-17-1 0,-36 18 2 0,1-34 3 0,17 1-1 0,34-18-3 0,18 0-1 0,49-18-2 0,18-15-4 0,16-2-41 0,-67 2-31 0</inkml:trace>
  <inkml:trace contextRef="#ctx0" brushRef="#br0" timeOffset="258">18771 8703 29 0,'0'-34'30'0,"0"17"-14"0,17 17-6 0,18 0-3 0,14 0-1 0,3 17-2 0,-18-17-2 0,-17 34 2 0,-17 17 2 0,0 0 0 0,0 35 0 0,16-2-4 0,-16 34 2 0,18-16-1 0,-18 16 0 0,17 1 1 0,-17-34 0 0,0-1 0 0,0-17 0 0,0-16-1 0,-17-34-1 0,-17 1 0 0,-17-2-1 0,-17-16-3 0,17-16-31 0,34-2-59 0</inkml:trace>
  <inkml:trace contextRef="#ctx0" brushRef="#br0" timeOffset="259">19619 8687 43 0,'0'-18'16'0,"-16"1"-2"0,-2 34-9 0,-15-17 1 0,-2 0 3 0,0 18 0 0,19-2-3 0,-1 1 0 0,1 35 0 0,32-1 0 0,1 33-1 0,-1 18 0 0,-16 16 0 0,0 17 0 0,0 2-2 0,-16-19 1 0,16-50 0 0,0-18-1 0,16-17 0 0,2-16-1 0,-1-17 0 0,34 0-1 0,0 0-2 0,-1-17-7 0,-15 1-46 0,-19-1-29 0</inkml:trace>
  <inkml:trace contextRef="#ctx0" brushRef="#br0" timeOffset="260">19788 8738 47 0,'-17'0'7'0,"-1"-51"18"0,18 51-11 0,0 0-9 0,0 33 2 0,0 19 1 0,18-1-3 0,-1 0-3 0,34-34 1 0,0-17 0 0,-18-35-3 0,1 2 2 0,-16-36-1 0,-18 35-1 0,0 17 0 0,0 17-1 0,0 69 2 0,0 15 3 0,16 18-1 0,-16-34 0 0,-16-17 0 0,-17-51 3 0,-2 0-1 0,0-35-1 0,19-16-3 0,16 0-1 0,34 2-5 0,18 14-35 0,-3 19-50 0</inkml:trace>
  <inkml:trace contextRef="#ctx0" brushRef="#br0" timeOffset="261">20178 8805 64 0,'-17'0'18'0,"17"-16"3"0,0 50-5 0,0 17-9 0,0 15-6 0,-18 3-4 0,-15 33-99 0</inkml:trace>
  <inkml:trace contextRef="#ctx0" brushRef="#br0" timeOffset="262">19753 9348 41 0,'0'0'0'0,"35"-17"37"0,-35-1-19 0,0 2-9 0,17 32-3 0,-17 19 0 0,18-1-2 0,-2 16-1 0,17-34-1 0,2-16 0 0,0 0-1 0,14-33 0 0,-16 0 0 0,-15-18 0 0,-18 33-2 0,0 2 2 0,0 16-2 0,0 16 1 0,-18 53 3 0,18-3 2 0,18-15-2 0,-18-16-1 0,-18-19 0 0,-15-16-2 0,-1 18 0 0,0-18-14 0,18 0-39 0,32 0 0 0</inkml:trace>
  <inkml:trace contextRef="#ctx0" brushRef="#br0" timeOffset="263">20178 9483 63 0,'-35'-35'20'0,"35"2"0"0,18 33-9 0,16 0-7 0,-16 17-3 0,-18 17 0 0,0-1 0 0,-35 2 1 0,18-19 1 0,-1 19 1 0,2-35 1 0,16 16 0 0,51-16-2 0,0-16-2 0,15-1-3 0,4-17-23 0,-37-17-68 0</inkml:trace>
  <inkml:trace contextRef="#ctx0" brushRef="#br0" timeOffset="264">20466 8552 48 0,'0'-18'20'0,"0"2"-5"0,18 16-4 0,15 0-2 0,17 16-4 0,-16 19-1 0,-1-19-1 0,-15 35 3 0,-18 0-1 0,17 16 1 0,-1 19 2 0,-16 32-3 0,0 1 1 0,19 15 1 0,-38-48-2 0,3-1-1 0,-35-35-1 0,-34-16-3 0,-34-1-17 0,-33-15-108 0</inkml:trace>
  <inkml:trace contextRef="#ctx0" brushRef="#br0" timeOffset="265">19297 9364 8 0,'17'-16'21'0,"1"16"8"0,-2-17-7 0,-1 17-8 0,-15 0-6 0,18 0-1 0,-36 17 2 0,3 34-1 0,-1-2-1 0,-19 20-5 0,-16-18-16 0,0-34-84 0</inkml:trace>
  <inkml:trace contextRef="#ctx0" brushRef="#br0" timeOffset="266">17077 9009 39 0,'0'-18'4'0,"-16"2"13"0,16-1-1 0,-18-1-6 0,3 18-2 0,-3 0 0 0,1 35 1 0,0 32 1 0,17 18 1 0,17 16-5 0,18 2-3 0,-20-19-1 0,-15-16-3 0,-15-17-2 0,-3-35-34 0,18 2-23 0</inkml:trace>
  <inkml:trace contextRef="#ctx0" brushRef="#br0" timeOffset="267">16839 9415 46 0,'0'-16'10'0,"18"-1"13"0,34-17-10 0,67-1-11 0,15 2-16 0,-100 15-38 0</inkml:trace>
  <inkml:trace contextRef="#ctx0" brushRef="#br0" timeOffset="268">17823 8687 7 0,'0'0'9'0,"0"-35"8"0,0 35 0 0,0 0 3 0,-17-16-4 0,1 16-5 0,-19 0-1 0,-16 51 1 0,0 0 1 0,17 34-3 0,18 67 0 0,16 33-2 0,16 19-4 0,18-18-1 0,17-51-1 0,17-32-2 0,17-35-2 0,49-34-79 0,-82-34 27 0</inkml:trace>
  <inkml:trace contextRef="#ctx0" brushRef="#br0" timeOffset="269">20838 8534 46 0,'0'0'0'0,"0"-16"26"0,18-1-12 0,-2 17-2 0,1 0-2 0,17 33-2 0,0 18 0 0,17 0-1 0,-17 0-2 0,0 16-1 0,-16 53 1 0,-18 15 0 0,0 67 1 0,-18-82-3 0,-16 66 1 0,0-102 1 0,1-50-1 0,-2-1 1 0,0-16-4 0,-14 1-1 0,-3-2-13 0,1-16-111 0</inkml:trace>
  <inkml:trace contextRef="#ctx0" brushRef="#br0" timeOffset="270">20008 9415 0 0,'0'0'0'0,"0"0"0"0,0 17 0 0,-17-17 0 0,17 0 0 0</inkml:trace>
  <inkml:trace contextRef="#ctx0" brushRef="#br0" timeOffset="271">20262 9534 8 0,'0'0'0'0,"17"-68"7"0,-1 50-5 0,-16 18-2 0,0 18 1 0,-16-1-15 0</inkml:trace>
  <inkml:trace contextRef="#ctx0" brushRef="#br0" timeOffset="272">20244 9499 9 0,'0'0'0'0,"0"-51"5"0,0 35-3 0,0 16-4 0,-31 16-9 0</inkml:trace>
  <inkml:trace contextRef="#ctx0" brushRef="#br0" timeOffset="273">20213 9448 5 0,'0'0'0'0,"0"-33"8"0,-18 33-7 0,18 0-2 0,-17 17-9 0</inkml:trace>
  <inkml:trace contextRef="#ctx0" brushRef="#br0" timeOffset="274">19517 16494 5 0,'0'0'18'0,"-17"0"4"0,17-18-5 0,-18 18 0 0,18-16-1 0,-16-1-3 0,-1-1-2 0,17 2-3 0,0-19-3 0,0 2 0 0,0 15-1 0,17-16-1 0,-1 17-1 0,2 17 1 0,15-16-2 0,2 16 0 0,16 0 0 0,-18 16-1 0,1 1 1 0,-16 17-1 0,15 1 1 0,-33-1-1 0,0-1 0 0,-17 2 1 0,1-19-1 0,-2 19 0 0,-16-2 1 0,1 1-1 0,-1-1 0 0,17 2 0 0,1-1 0 0,-3-1 1 0,3 1-1 0,-1-1 1 0,-1 2 0 0,-15 16 1 0,33-35 0 0,-16 19 0 0,16-35-1 0,0 16 2 0,0-16-1 0,16 0 5 0,1 0-5 0,34-16 0 0,0-1 0 0,17-1 2 0,0 2-1 0,16 16 0 0,-33-17 0 0,-18 17-1 0,-15-18 0 0,-1 18-1 0,-17-16-2 0,0 16-56 0,0-18-32 0</inkml:trace>
  <inkml:trace contextRef="#ctx0" brushRef="#br0" timeOffset="275">32037 8552 15 0,'0'-18'7'0,"-16"-33"25"0,16 0-14 0,16 51-5 0,35 35-1 0,50 67-3 0,18-2 0 0,-16-31-7 0,-20-35-2 0,-16 17-1 0,3-18-1 0,-21-33-16 0,-49 18-32 0,0-36 17 0</inkml:trace>
  <inkml:trace contextRef="#ctx0" brushRef="#br0" timeOffset="276">32444 8315 10 0,'0'-18'12'0,"0"-33"15"0,0 17-8 0,16 17-6 0,-16 34-3 0,-49 68 0 0,-3 50-4 0,1 2-4 0,17-3-1 0,1-14 0 0,-2-52 0 0,-15-1-8 0,16-34-29 0,34-33-19 0</inkml:trace>
  <inkml:trace contextRef="#ctx0" brushRef="#br0" timeOffset="277">31918 8738 19 0,'-16'-18'19'0,"-36"1"12"0,19 1-14 0,15 16-7 0,69-18-3 0,85-15-2 0,51 0-1 0,-19-1-3 0,-32 17-6 0,-34 17-9 0,-1-18-26 0,-83 2-9 0</inkml:trace>
  <inkml:trace contextRef="#ctx0" brushRef="#br0" timeOffset="278">31969 8281 2 0,'0'0'0'0,"0"0"21"0,0-17-2 0,0 17 0 0,34 0-6 0,-16 17 0 0,15 50-3 0,18 52-3 0,50-17-4 0,18-2 3 0,-33-66-6 0,-3 17-2 0,2-33 0 0,-33 15-3 0,-36-33-19 0,-16 0-45 0</inkml:trace>
  <inkml:trace contextRef="#ctx0" brushRef="#br0" timeOffset="279">32528 8230 8 0,'0'0'8'0,"0"-18"21"0,-16-33-11 0,-19 18-5 0,18 16-6 0,-16 67 1 0,-1 53 0 0,0 49-4 0,-17 17-4 0,0-34 3 0,0-15-2 0,1-20 1 0,16-49-2 0,17-16-4 0,17-19-25 0,-17-16-38 0</inkml:trace>
  <inkml:trace contextRef="#ctx0" brushRef="#br0" timeOffset="280">31799 8703 13 0,'0'0'23'0,"-33"-16"14"0,33 16-19 0,68 0-7 0,33-18 0 0,86 1-2 0,16-16-2 0,-84 17-9 0,-18-2-15 0,-67 2-62 0</inkml:trace>
  <inkml:trace contextRef="#ctx0" brushRef="#br0" timeOffset="281">21127 16256 6 0,'33'-33'21'0,"-33"15"11"0,0 2-3 0,16 16-9 0,-16 0-7 0,0 0-3 0,-16 50 0 0,-1 18-4 0,1-1-3 0,-2 19-1 0,-32-19 0 0,-1 1 0 0,0-34-1 0,-1-1 0 0,3 2-1 0,14-35 2 0,2-35-1 0,16 2 1 0,-17-52 0 0,34 1-2 0,16-2 1 0,19 35-2 0,-2 17 1 0,-16 17 0 0,17 34 0 0,17 35 0 0,1 32 2 0,-3 2 1 0,3-2-2 0,-1-33-1 0,-18-17 0 0,2-17-5 0,16-17-43 0,-51 0-27 0</inkml:trace>
  <inkml:trace contextRef="#ctx0" brushRef="#br0" timeOffset="282">21482 16409 41 0,'-16'-17'18'0,"-3"-1"19"0,38-15-14 0,14-1-9 0,18 16-4 0,0 18-3 0,0 52-3 0,-18 16-2 0,-16 17-1 0,-17-19 0 0,-50-15 0 0,16-33 1 0,17-1-1 0,17-34 0 0,35-34 0 0,14-16-2 0,-15-19 1 0,0 19 0 0,-17 16 0 0,-17 0 1 0,0 18-2 0,-17 33 1 0,-34 16 0 0,18 34 1 0,33 19 0 0,16 16-1 0,18-1 0 0,0-16-1 0,17-34-7 0,34-1-43 0,-85-33-16 0</inkml:trace>
  <inkml:trace contextRef="#ctx0" brushRef="#br0" timeOffset="283">22143 16511 41 0,'0'0'14'0,"0"-35"39"0,0 19-29 0,0 32-11 0,0 35 0 0,0 17-5 0,0 17-2 0,17-34-2 0,-17-2-3 0,0 2-2 0,0-16-11 0,0-19-35 0,0-16-52 0</inkml:trace>
  <inkml:trace contextRef="#ctx0" brushRef="#br0" timeOffset="284">22583 16476 83 0,'0'-16'9'0,"0"-1"28"0,51-1-21 0,34 2-7 0,33 16-1 0,-17 0-5 0,-31 0-3 0,-54 0-5 0,1 0-26 0,-17 0-83 0</inkml:trace>
  <inkml:trace contextRef="#ctx0" brushRef="#br0" timeOffset="285">22821 16256 27 0,'-17'-17'32'0,"17"1"17"0,0 16-27 0,0 0-9 0,17 49 1 0,-17 20-3 0,16 33-5 0,1-1-4 0,-17-16-2 0,0-34-1 0,0-18-9 0,35-33-29 0,-19 18-51 0</inkml:trace>
  <inkml:trace contextRef="#ctx0" brushRef="#br0" timeOffset="286">23447 16205 62 0,'0'-33'40'0,"0"-1"-6"0,0 50-20 0,17 69 1 0,0 17-5 0,1 33-3 0,-2-16-3 0,-16-52-1 0,0-16-3 0,0-33-1 0,-16-2-9 0,16-16-27 0,-18-16-69 0</inkml:trace>
  <inkml:trace contextRef="#ctx0" brushRef="#br0" timeOffset="287">23398 16223 50 0,'0'-34'25'0,"33"-34"18"0,17 34-23 0,17-1-10 0,3 35-4 0,-37 51-5 0,-15 35-3 0,-18-19 2 0,-18-34 1 0,-15-15-2 0,-2-2 1 0,-16-16 0 0,34 0-1 0,17-16 1 0,51-2 0 0,1 18 0 0,15 0-1 0,-17 18 2 0,-15 33 0 0,-19 16 0 0,-32-16 1 0,-36-16 2 0,-15-19 0 0,-18-16 0 0,18 0-4 0,32-16-3 0,18 16-27 0,17-17-65 0</inkml:trace>
  <inkml:trace contextRef="#ctx0" brushRef="#br0" timeOffset="288">24074 16103 49 0,'0'-16'12'0,"16"-52"36"0,54 35-28 0,-21 33-10 0,-14 33-5 0,0 51-2 0,-35 18-2 0,-18 0 0 0,-34-35-2 0,3 2 3 0,14-1 3 0,18-35 0 0,34-17 0 0,51 2-1 0,0-18-3 0,-1-34-2 0,-34 17-5 0,2-34-25 0,-35 35-60 0</inkml:trace>
  <inkml:trace contextRef="#ctx0" brushRef="#br0" timeOffset="289">24008 16289 25 0,'-35'0'45'0,"52"0"-8"0,67-17-23 0,18 17-10 0,1 0-5 0,-2 17-98 0</inkml:trace>
  <inkml:trace contextRef="#ctx0" brushRef="#br0" timeOffset="290">24651 16307 37 0,'0'0'15'0,"-18"-18"44"0,18 36-36 0,18 16-5 0,-18 34-6 0,0-1-7 0,0 17-4 0,0-15-1 0,-18-36-1 0,18-15-9 0,0-1-28 0,0-17-47 0</inkml:trace>
  <inkml:trace contextRef="#ctx0" brushRef="#br0" timeOffset="291">24819 15833 41 0,'0'-18'27'0,"35"-16"19"0,-19 34-23 0,3 0-8 0,14 18-4 0,0 33 1 0,1 16-3 0,18 19-1 0,-3 32-4 0,-14 0-1 0,-35 17-1 0,0-15-1 0,-35-19-1 0,-14 1-1 0,-3-52 4 0,-15 0-22 0,-36 35-40 0,70-67-20 0</inkml:trace>
  <inkml:trace contextRef="#ctx0" brushRef="#br0" timeOffset="292">20804 15917 6 0,'0'0'0'0,"0"-16"45"0,-16 16-12 0,-1 0-10 0,-17 0-7 0,-18 34-4 0,-15 17 0 0,-1 33-1 0,18 35 3 0,16 15-2 0,34 3-3 0,18 14-1 0,15-31-3 0,17-20-1 0,35 2-5 0,16-16-3 0,18-53-37 0,-51-33-71 0</inkml:trace>
  <inkml:trace contextRef="#ctx0" brushRef="#br0" timeOffset="293">25532 16052 22 0,'16'-33'44'0,"-16"0"-14"0,17 15-10 0,-17 18-5 0,-17 0-5 0,1 35-1 0,-2 32 0 0,18 17-2 0,34-15-3 0,34-20-2 0,-17-14-3 0,17-35 3 0,-18-35-1 0,1 2 0 0,-35-34-1 0,2-18 0 0,-18 1 1 0,0 33-1 0,0 51 0 0,-18 0 0 0,18 34 1 0,0 32 2 0,0 36 0 0,0 16-1 0,18 2 0 0,-18-1-2 0,-18-35 0 0,-15-50 2 0,-1-1-1 0,0-33 1 0,1-33-1 0,15-1-1 0,2-34 1 0,-1-16-1 0,50 33 0 0,18-18-2 0,17 35-5 0,0-16-15 0,0 50-25 0,-52-16-46 0</inkml:trace>
  <inkml:trace contextRef="#ctx0" brushRef="#br0" timeOffset="294">26260 16409 22 0,'0'0'19'0,"-18"-17"29"0,2-1-19 0,16 2-10 0,0 32-6 0,0 19 0 0,0 50 0 0,0 16-4 0,0-16-5 0,0-34 1 0,-17-18 0 0,1 0-6 0,16-33-32 0,0 0-87 0</inkml:trace>
  <inkml:trace contextRef="#ctx0" brushRef="#br0" timeOffset="295">26903 16409 29 0,'0'0'0'0,"0"-35"46"0,0 19-28 0,34-1-8 0,17 17 0 0,35 0 2 0,15 0 4 0,18 0 0 0,-1 0-5 0,-33-18-3 0,-35 2-5 0,-16-2-1 0,-1 18-1 0,-15 0 0 0,-18-17-2 0,0 17-21 0,-34-16-33 0,17 16-24 0</inkml:trace>
  <inkml:trace contextRef="#ctx0" brushRef="#br0" timeOffset="296">27310 16019 26 0,'0'-16'27'0,"0"-1"9"0,0 17-22 0,0 0 8 0,-16 33-11 0,16 18-2 0,-19 0 1 0,19 51-3 0,19-2-1 0,-3 2-3 0,-16 0 1 0,0-34 1 0,0-17 0 0,0-17-3 0,-16-34-1 0,16 17-2 0,0-17-144 0</inkml:trace>
  <inkml:trace contextRef="#ctx0" brushRef="#br0" timeOffset="297">28784 15986 7 0,'0'0'0'0,"0"-102"34"0,0 51-6 0,0 33-11 0,0 18-7 0,0 35 0 0,-18 16-2 0,-15 34-1 0,17 16-2 0,-19-16-2 0,2-18 1 0,-18-34-1 0,-1 2 0 0,19-19-2 0,-1-16 0 0,-18-34 1 0,36 1 0 0,-1-18-2 0,17-33 1 0,17 15-1 0,18 3 1 0,-2 32-2 0,1-1 1 0,-1 19 2 0,2 32-3 0,-18 35 2 0,17 33 2 0,-1 36 0 0,19-20-3 0,-19-49-1 0,-17-16 0 0,19-35-11 0,16 16-101 0</inkml:trace>
  <inkml:trace contextRef="#ctx0" brushRef="#br0" timeOffset="298">29140 16003 28 0,'-17'0'18'0,"1"-35"16"0,16 2-15 0,16-1-4 0,17 34-8 0,2 0 1 0,16 67-2 0,-36 17-5 0,3 18 0 0,-18-17 0 0,-33-35 0 0,17-32 1 0,-2-2-2 0,18-32 1 0,34-19 1 0,-1-32-3 0,0-35 3 0,2 2-2 0,-18 14 0 0,-17 53 2 0,0 15-4 0,-17 36 2 0,-18 33-1 0,35 50 1 0,0 17 0 0,19-16-1 0,14-35 0 0,1-32-11 0,34-19-95 0</inkml:trace>
  <inkml:trace contextRef="#ctx0" brushRef="#br0" timeOffset="299">29733 16272 29 0,'0'-33'23'0,"0"-17"15"0,0-1-25 0,51 34-8 0,1-1 0 0,-19 36-1 0,0 50-1 0,-17 15-1 0,-32-14-1 0,-17-1-1 0,-35-17 1 0,17-17 1 0,18-17 2 0,15-1-1 0,52-16 0 0,17-16-1 0,16-19-2 0,18 19-2 0,16 16-26 0,-49-17-48 0</inkml:trace>
  <inkml:trace contextRef="#ctx0" brushRef="#br0" timeOffset="300">30241 16121 31 0,'0'0'0'0,"-17"-34"46"0,17 17-20 0,68-1-15 0,34 2-1 0,-1-1-6 0,-33 1-5 0,-52 16-16 0,3 0-79 0</inkml:trace>
  <inkml:trace contextRef="#ctx0" brushRef="#br0" timeOffset="301">30378 15850 13 0,'0'-35'35'0,"0"19"1"0,0 16-13 0,16 16-8 0,1 53-2 0,-17 50-7 0,16-1-5 0,-16-16-1 0,17-53-3 0,-17-14-25 0,35-19-60 0</inkml:trace>
  <inkml:trace contextRef="#ctx0" brushRef="#br0" timeOffset="302">30834 15764 32 0,'0'0'0'0,"0"-67"54"0,17 34-22 0,-17 50-18 0,0 66-1 0,0 54-4 0,18 14-4 0,-2-14-3 0,1-54-2 0,-17-32 1 0,16-16-4 0,-32-35-27 0,-1 0-37 0,17-17 20 0</inkml:trace>
  <inkml:trace contextRef="#ctx0" brushRef="#br0" timeOffset="303">30766 15815 14 0,'17'-84'39'0,"34"17"0"0,-16 33-17 0,32 34-9 0,1 16-8 0,-35 35-3 0,-33 16-1 0,-16-16-2 0,-17-16 1 0,-2-19-1 0,-16-16 1 0,34-16 0 0,34 16 0 0,34-17-1 0,17-1 1 0,-19 36 0 0,3 15 1 0,-18 53-2 0,-34 14 0 0,-34-49 3 0,-18 0 0 0,-14-33 0 0,-2-18-1 0,17-18-2 0,35-15-29 0,16 15-51 0</inkml:trace>
  <inkml:trace contextRef="#ctx0" brushRef="#br0" timeOffset="304">31376 15697 47 0,'-35'-16'25'0,"54"-35"16"0,-3 34-19 0,19 34-12 0,-2 34-5 0,2 16-10 0,-19 18 6 0,-32-1-1 0,-19-15 2 0,-16-3 1 0,34 3-1 0,1-18 1 0,32-34 0 0,35-1 0 0,1-16-3 0,15 0-2 0,-17-33-22 0,-33-1-94 0</inkml:trace>
  <inkml:trace contextRef="#ctx0" brushRef="#br0" timeOffset="305">31275 15833 17 0,'0'0'0'0,"0"0"46"0,17 0-18 0,51 0-13 0,-1 0-9 0,1 0-11 0,-17 17-80 0</inkml:trace>
  <inkml:trace contextRef="#ctx0" brushRef="#br0" timeOffset="306">31834 16087 24 0,'0'0'0'0,"-17"-35"63"0,17 2-34 0,17 0-17 0,33 15-6 0,1 2-5 0,0 32 0 0,-51 35-2 0,0 33 1 0,-35-15 0 0,-14-2 0 0,-19-34 2 0,33-16 3 0,19-17 5 0,32 18 0 0,19-18-5 0,33-18-2 0,-1 18-2 0,-15-17-7 0,-19 1-57 0,-33 16-6 0</inkml:trace>
  <inkml:trace contextRef="#ctx0" brushRef="#br0" timeOffset="307">31986 15511 33 0,'0'0'13'0,"0"-33"37"0,17 15-24 0,1 2-9 0,-2 16-2 0,17 16 1 0,2 52-4 0,33 50-5 0,-19 17-7 0,-14 36 4 0,-35 15-4 0,-16-35 0 0,-52-31-1 0,-35-18-14 0,-16-35-79 0,70-50 32 0</inkml:trace>
  <inkml:trace contextRef="#ctx0" brushRef="#br0" timeOffset="308">28327 15579 39 0,'-17'-35'34'0,"17"35"1"0,-35 35-15 0,2 50 0 0,-1 32-2 0,-18 37-1 0,52 49-9 0,35-18-5 0,49-14-1 0,87-36-4 0,15-33-15 0,-52-86-96 0</inkml:trace>
  <inkml:trace contextRef="#ctx0" brushRef="#br0" timeOffset="309">32545 15664 7 0,'0'-18'25'0,"0"2"5"0,0-1-8 0,0-1-4 0,0 2-2 0,0 16-3 0,-17 16-2 0,17 19-5 0,0 32-3 0,17 17-1 0,17-15 0 0,-1-2 0 0,19-49-1 0,-1-1 0 0,-1-52 0 0,-16-16 0 0,-17-16 2 0,-1-17-3 0,-16 15 1 0,18 36-2 0,-18 15 1 0,0 36 1 0,0 33 2 0,0 33 1 0,0 34-4 0,-18 19 2 0,18-19 0 0,-33-16 3 0,17-36 0 0,-17-32-2 0,14-16-2 0,-14-18 0 0,-1-34 1 0,17-17-1 0,17 0 0 0,0-33-1 0,33 15-3 0,18 3-4 0,1 15-27 0,-19 33-50 0,-17 18 34 0</inkml:trace>
  <inkml:trace contextRef="#ctx0" brushRef="#br0" timeOffset="310">33138 15968 14 0,'0'0'37'0,"0"-16"6"0,17-19-14 0,-17 19-8 0,18 16 1 0,-18 16-12 0,-18 53-1 0,18 15-5 0,-17 35 0 0,17-36-2 0,0-14-5 0,-17-36-81 0,17-33 7 0</inkml:trace>
  <inkml:trace contextRef="#ctx0" brushRef="#br0" timeOffset="311">21262 17898 27 0,'0'0'0'0,"-16"0"41"0,-19 0-14 0,19-16-15 0,67-1 1 0,50-1 0 0,18 2-4 0,-19-2-6 0,-14 18-3 0,-36 0-12 0,-15 18-47 0,-35-18 12 0</inkml:trace>
  <inkml:trace contextRef="#ctx0" brushRef="#br0" timeOffset="312">21499 17662 35 0,'0'0'11'0,"-17"-17"26"0,1-1-12 0,-3 18-11 0,19 18-1 0,0 50 2 0,19-1-1 0,-19 0-8 0,0 2-8 0,0-1 2 0,0-1-5 0,0-34-25 0,16-15-74 0</inkml:trace>
  <inkml:trace contextRef="#ctx0" brushRef="#br0" timeOffset="313">22533 17729 26 0,'0'0'0'0,"0"-16"41"0,-16-1-12 0,16-17-9 0,0-1-3 0,16-16-3 0,17 2-7 0,19 32-3 0,15 17-2 0,-15 33-2 0,-19 51-1 0,-17 2-2 0,-16-19 6 0,-16-16 0 0,-35 0-4 0,-17-17 3 0,17 17-4 0,1-34 3 0,33-1 7 0,34-16 2 0,16 0 0 0,35 0-6 0,0-16-1 0,17 16 0 0,-18-17-3 0,0 17-5 0,-49 0-38 0,-1 0-83 0</inkml:trace>
  <inkml:trace contextRef="#ctx0" brushRef="#br0" timeOffset="314">23583 17492 23 0,'0'-16'14'0,"-17"-52"35"0,17 17-21 0,-18 33-14 0,-31 36-2 0,14 33-4 0,2 84 5 0,16 18-7 0,1-69-3 0,32 18-5 0,34-17-4 0,1-17-25 0,33-35-85 0</inkml:trace>
  <inkml:trace contextRef="#ctx0" brushRef="#br0" timeOffset="315">24261 17441 66 0,'0'-16'21'0,"0"-1"13"0,0 17-21 0,0 51-4 0,-34 33-6 0,0 0-1 0,-17 18-2 0,17-51 3 0,-17-35 5 0,17 1-5 0,-33 1-11 0,33-69 10 0,17-16 1 0,34-19-1 0,17 19 0 0,33 34-2 0,-16 16-1 0,0 50 1 0,-16 18-1 0,-2 17 0 0,18-1-1 0,-34-16 3 0,17-18-22 0,-1-15-83 0</inkml:trace>
  <inkml:trace contextRef="#ctx0" brushRef="#br0" timeOffset="316">24599 17576 58 0,'0'-33'39'0,"34"-34"-5"0,17 16-18 0,17 34-9 0,-17 68-6 0,-17 50-1 0,-34 1-3 0,-18-17 3 0,2-52 7 0,-1 0-8 0,1-15 3 0,16-36-7 0,49-48 8 0,2-19 1 0,-17-17-3 0,0 18 1 0,-34 33-2 0,0 51-1 0,-16 34 1 0,-17 50-2 0,33 0 0 0,-19 2 0 0,38-36 1 0,-4-17-32 0,19-16-71 0</inkml:trace>
  <inkml:trace contextRef="#ctx0" brushRef="#br0" timeOffset="317">25277 17696 49 0,'-16'0'15'0,"-3"-51"33"0,3 17-23 0,67-1-15 0,0 35-7 0,-18 51-3 0,-15 35-2 0,-36-36 9 0,2 0-9 0,-35 2 2 0,-1-19 1 0,3-15 1 0,32-18-1 0,34 0 0 0,51-18-7 0,-1 2-108 0</inkml:trace>
  <inkml:trace contextRef="#ctx0" brushRef="#br0" timeOffset="318">25836 17543 70 0,'0'-16'21'0,"-17"-1"14"0,34-1-17 0,69 2-8 0,33 16-7 0,-19 0-5 0,-48 0-31 0,-36 0-63 0</inkml:trace>
  <inkml:trace contextRef="#ctx0" brushRef="#br0" timeOffset="319">26023 17288 12 0,'-17'0'40'0,"0"-16"7"0,-17-1-20 0,34 34-6 0,16 34-8 0,2 51-7 0,16 0-7 0,-16-2-2 0,-3-14-8 0,19-36-47 0,-17-50-3 0</inkml:trace>
  <inkml:trace contextRef="#ctx0" brushRef="#br0" timeOffset="320">26632 17323 41 0,'0'0'0'0,"17"-35"70"0,-17 2-37 0,17 17-19 0,-17 32-3 0,0 68-2 0,0 36-7 0,0-3-5 0,0 3 1 0,0-69 4 0,0-18-28 0,0-17-44 0,0-16 16 0</inkml:trace>
  <inkml:trace contextRef="#ctx0" brushRef="#br0" timeOffset="321">26548 17339 25 0,'0'-16'20'0,"17"-35"32"0,34-16-21 0,17 32-15 0,-19 35-10 0,37 35-2 0,-53 15-5 0,-33 0-1 0,-16 2 1 0,-35-35 0 0,-1-1 0 0,36-16 1 0,16 0 0 0,51 0 0 0,0-16 1 0,17-1 0 0,-18 34 0 0,-16 17-1 0,-34 50 2 0,-16-16 0 0,-36-17 4 0,1-51-1 0,-16 0-3 0,15-17-4 0,36-1-30 0,16 2-62 0</inkml:trace>
  <inkml:trace contextRef="#ctx0" brushRef="#br0" timeOffset="322">27345 17239 60 0,'0'0'0'0,"0"-34"53"0,16-1-28 0,52 2-15 0,16 33-6 0,-16 68-2 0,-51-1-2 0,-17 35-1 0,-68-17 2 0,2-17-1 0,14-19-1 0,34-31 3 0,53-1 3 0,16-17-4 0,34 0-2 0,-18-17-12 0,-34-17-77 0,-33 34 45 0</inkml:trace>
  <inkml:trace contextRef="#ctx0" brushRef="#br0" timeOffset="323">27310 17374 41 0,'0'0'0'0,"0"0"16"0,0 0 36 0,17 0-29 0,34-17-13 0,51 17-9 0,-1 0-18 0,-50 0-71 0</inkml:trace>
  <inkml:trace contextRef="#ctx0" brushRef="#br0" timeOffset="324">27869 17543 40 0,'0'0'0'0,"-17"-16"67"0,-17-52-34 0,52 17-17 0,31 17-11 0,3 17-2 0,-1 17-4 0,-35 33 1 0,2 36-2 0,-52 15-1 0,-17 0 2 0,-1-49 0 0,19-1 2 0,-1-17 0 0,34-17 3 0,51-17-1 0,17-1-3 0,-1 2-8 0,19-1-99 0</inkml:trace>
  <inkml:trace contextRef="#ctx0" brushRef="#br0" timeOffset="325">28242 17119 59 0,'0'0'0'0,"17"-16"48"0,-1-35-14 0,19 34-16 0,16 34-4 0,-1 68-3 0,1 17-8 0,-34 16 0 0,-1 17-2 0,-49-51 0 0,-2-15-2 0,2-36-17 0,17-15-111 0</inkml:trace>
  <inkml:trace contextRef="#ctx0" brushRef="#br0" timeOffset="326">28903 17086 14 0,'0'0'0'0,"0"-18"40"0,17-15-11 0,0 0-9 0,1 33-8 0,-18 17 0 0,0 50 0 0,0 17-5 0,0-15-1 0,49-3-2 0,2-48-1 0,1-18-1 0,-3-18-2 0,3-15 2 0,-34-18-1 0,-2-33 0 0,-16 15 0 0,0 36-2 0,0 17 2 0,-16 32-2 0,-2 52 3 0,18 17 1 0,0 15-2 0,-17 20-1 0,17-18-1 0,-17-18 0 0,-1-51 3 0,2-15 0 0,-17-36 0 0,-2-15 0 0,18-18-1 0,17-16 1 0,0-1-4 0,34-1-8 0,33 18-34 0,-15 35-61 0</inkml:trace>
  <inkml:trace contextRef="#ctx0" brushRef="#br0" timeOffset="327">29446 17492 18 0,'0'0'0'0,"-19"-33"49"0,19-18-15 0,0 17-12 0,0-1-8 0,35 19-8 0,0-2-2 0,-19 18-2 0,17 34-1 0,-16 17 0 0,-17 35-3 0,-17-19 2 0,-32-16 2 0,14-34 2 0,0-1 3 0,19-16-1 0,16 0 1 0,35 0-1 0,32-16-2 0,18-1-2 0,34-17-1 0,-35 17-2 0,-49 1-137 0</inkml:trace>
  <inkml:trace contextRef="#ctx0" brushRef="#br0" timeOffset="328">25294 17882 5 0,'0'0'0'0,"0"0"26"0,-17 0-4 0,17 0-2 0,0 0-4 0,0-17 1 0,17 17-4 0,1 0-1 0,-2 0 0 0,17-18 0 0,2 18-2 0,33 0-3 0,-35 0-5 0,2 0 1 0,-2 0-5 0,1 0-18 0,-17-16-106 0</inkml:trace>
  <inkml:trace contextRef="#ctx0" brushRef="#br0" timeOffset="329">19957 13004 1 0,'0'0'0'0,"18"0"10"0,-18-16 0 0,0 16 1 0,0 0 40 0,0 0-41 0,0 0 0 0,0 16 0 0,16-16-5 0,17 0-2 0,37 0 0 0,-3 18-2 0,1-18 0 0,33 0 2 0,1 0-2 0,-1 17 0 0,0-17-1 0,2 0 0 0,16 0 1 0,16 0-1 0,1 0 1 0,-1-17-1 0,-16 17 1 0,-18 0 0 0,2 0 0 0,31-18 1 0,3 2 0 0,15 16-1 0,-51 0-1 0,1 0 1 0,15 0 0 0,2-17-1 0,17 17 1 0,0-16-1 0,-1 16 0 0,1 0 2 0,17 0 0 0,16-17 1 0,-17-1-1 0,-17 18 0 0,1 0-4 0,-17-16 3 0,17 16 0 0,-1-17-1 0,1 17 1 0,-17-18-1 0,16 2-1 0,1 16 1 0,16-17 0 0,0 17 1 0,1-18-2 0,-19 18 3 0,-15-16-3 0,0 16 2 0,0 0-2 0,0 16 2 0,-1-16-1 0,1 0 1 0,16 18-2 0,-16-18 2 0,17 0-1 0,16 0 1 0,35 0 0 0,-19 0 1 0,19 0-3 0,-2 0 2 0,20 0-1 0,-2 0 1 0,1-18 0 0,16 18-1 0,-17 0 0 0,17-16 0 0,0 16 1 0,-16 0 0 0,16 0 0 0,-35 0-1 0,-47 0 1 0,-4 0 0 0,-100 0-1 0,-1 0 1 0,-33 0 0 0,-16-18 0 0,-52 18-1 0,-101 0 0 0,-17 0 1 0,-52 0-1 0,-15 0-1 0,15 0 2 0,-15 0-1 0,-18 0 0 0,0 0 1 0,-19 18-3 0,3-18 3 0,16 16-2 0,34-16 2 0,-17 35-1 0,32-19 0 0,3 2 0 0,50-18 0 0,-1 0 1 0,1 17-1 0,-1-17 0 0,-15 16 1 0,-2-16-1 0,17 0 0 0,18 0 1 0,16 18 0 0,35-1-2 0,50-17 1 0,51 0 2 0,51-17-3 0,50-1 1 0,53 2 0 0,48-1-2 0,35 17 2 0,51 0 0 0,-33 17-1 0,16-1 1 0,0-16 0 0,0 18-1 0,0-18-1 0,0 0 4 0,17-18-1 0,-34 2 0 0,1-1-1 0,-54-1 2 0,-12 18-1 0,-4 0 0 0,2 18-1 0,16-36 0 0,-34 18 0 0,1 0 1 0,-18-16-1 0,-17 16-1 0,36 0 1 0,-3-17-1 0,2 17 1 0,-18-52 0 0,-33 35 2 0,-34 1-3 0,-1 16 0 0,52 0 3 0,-17 0 1 0,0 0-3 0,-68 0 0 0,-35 0 0 0,-16-18 0 0,0 18 0 0,-51 0 0 0,-51 18-1 0,-32-18 0 0,-55 16-2 0,-12-16 3 0,-3 0 0 0,18 17-1 0,15-17 2 0,52 0-1 0,19 0 2 0,48-17-3 0,36 1 1 0,16 16 0 0,68-18 0 0,51 18 0 0,51 0-1 0,32 18 1 0,17-2 0 0,-14 1 1 0,-2 1 0 0,-50-18 3 0,-34 0-4 0,-35-18 2 0,-16-15-1 0,-52 15-1 0,17 1 0 0,2 1 0 0,16-1-7 0,-51 17-116 0</inkml:trace>
  <inkml:trace contextRef="#ctx0" brushRef="#br0" timeOffset="330">31275 17137 5 0,'0'0'0'0,"0"0"24"0,0-34 5 0,0 34-10 0,0 0-4 0,0 16-5 0,0 35-3 0,0 18-3 0,17-3 0 0,16-14-2 0,18-35-1 0,-16-17 6 0,33-35 1 0,32-32-1 0,36-51-1 0,18-34-2 0,-2-1-4 0,-17 35-3 0,-34 67 1 0,-50 33 0 0,-18 36-29 0,-33 33-61 0</inkml:trace>
  <inkml:trace contextRef="#ctx0" brushRef="#br0" timeOffset="331">31140 17492 10 0,'0'-16'5'0,"33"-35"21"0,1 16-4 0,-17 53-6 0,18-1-5 0,-2 34-1 0,-17 0-4 0,36-2-5 0,-19 2 4 0,1-33 0 0,18-1 4 0,-1-17-1 0,32-51-1 0,19-17 1 0,67-50-2 0,52-52-3 0,-52 52 0 0,-50 33-4 0,-18 17-25 0,-67 52-72 0</inkml:trace>
  <inkml:trace contextRef="#ctx0" brushRef="#br0" timeOffset="332">5540 16815 6 0,'0'-35'28'0,"-18"2"3"0,2 17-10 0,16 16-7 0,0 33-4 0,0 34 3 0,34 19-4 0,18 32-4 0,-19 35-1 0,18-36-1 0,-35-32-1 0,-16-50 2 0,0-19-1 0,0-16-1 0,-33-33 0 0,17-36-1 0,-19-49-1 0,0-35 2 0,2-66-2 0,15 101-1 0,69 49 1 0,19 36 0 0,13 33 1 0,2 51-2 0,0 33 1 0,-69 1 2 0,-16-1-2 0,-49 2-1 0,-37-19 0 0,18-34 1 0,-16-15-1 0,51-1 1 0,14-17-1 0,3 0 1 0,51 0-1 0,32 34 3 0,0 33-1 0,18 1-1 0,-17-34-1 0,0-1 0 0,-18-15-9 0,1-18-19 0,0-18-74 0</inkml:trace>
  <inkml:trace contextRef="#ctx0" brushRef="#br0" timeOffset="333">6167 16849 28 0,'0'-18'12'0,"0"-33"36"0,0 35-20 0,0 16-15 0,0 51-2 0,0 16 1 0,34 70-7 0,-17-19-4 0,0-34-2 0,1 0-2 0,-18-50-13 0,0-34-8 0,-18 0-9 0,-16-67 7 0,0-17 27 0,17-1 18 0,1 17 7 0,16 35-9 0,67 15-8 0,16 18-4 0,20 0 1 0,-1-16-5 0,-51-19 1 0,-36 2 1 0,-15-36-4 0,-15 2 2 0,-1 34-1 0,-2 33 3 0,18 49 2 0,0 2 6 0,0 35-2 0,34 16-3 0,-19-2-5 0,3-14 0 0,-18-19-1 0,0-34-1 0,0 1-12 0,0-34-20 0,17-16-80 0</inkml:trace>
  <inkml:trace contextRef="#ctx0" brushRef="#br0" timeOffset="334">7082 16917 35 0,'0'-51'42'0,"-18"-35"-9"0,-15 37-20 0,-1 31-6 0,-18 2-1 0,-15 32-4 0,17 18 1 0,-1 16 0 0,51-16 1 0,0 17 0 0,51 0 0 0,-1-33 0 0,17-18 1 0,-15 17-3 0,15 17 0 0,-32 32 1 0,0 3-1 0,-35 15 0 0,-18-17 3 0,-50-32-1 0,0-19 0 0,-16-16 0 0,32-16-3 0,19-52-22 0,15 1-120 0</inkml:trace>
  <inkml:trace contextRef="#ctx0" brushRef="#br0" timeOffset="335">14180 2219 0 0,'0'0'1'0,"-33"17"0"0,-18-17 0 0,-1 16 0 0,-15 35 1 0,15-18 0 0,19 2-1 0,-1 16 1 0,0 0 0 0,-17 0 0 0,18-2-1 0,-18 20 2 0,0-18 1 0,18 0 0 0,-2 16 3 0,2-34-1 0,16 2-4 0,1 32 2 0,16-32-1 0,-18 32-1 0,-16-16-1 0,0 16 1 0,1-16 1 0,15 18-1 0,1-19 0 0,17 17 0 0,0 2-1 0,0 15 1 0,-16-17 0 0,16 2-1 0,16-18 0 0,-16-18 0 0,17 18 1 0,1 0 1 0,-2 0-2 0,17 0 3 0,2-18-1 0,16 2-2 0,-1-3 0 0,18 19 3 0,-1-34-2 0,1 17 1 0,17-34-2 0,0 18 1 0,-17-1-1 0,17-17 0 0,15 0-1 0,3 0 2 0,-1 0-1 0,-17 0-1 0,-1-17 1 0,2-17 0 0,-20-1 0 0,-31 1 0 0,14-15 0 0,-14-19 0 0,16-1-1 0,0 18 1 0,-34-15 0 0,0 15-1 0,16-18 0 0,-15-16 0 0,-2 1 1 0,1 17 0 0,-17-1-1 0,0-16 1 0,-17 15-1 0,1-16 1 0,-2 1-1 0,18 17 1 0,-17-19-1 0,17 2 1 0,-16 0-1 0,-1-19 0 0,-18 19-4 0,-14 17-2 0,-3 16-3 0,18 0 0 0,-17 16-1 0,17 2-1 0,-15 17 2 0,-37-1 2 0,-17 34 3 0,-14 16 2 0,15-17 1 0,17 2 1 0,18-1 0 0,15-1 0 0,-15 19-1 0,-1-1 2 0,17-17-2 0,-16 17 1 0,0 15-2 0,15 19 1 0,-15 17 0 0,-1-16 4 0,17 15 0 0,17 0 1 0,0 18 1 0,17 0 1 0,-17 0 1 0,34-18-2 0,-17 1-2 0,17-1-1 0,0 0-1 0,0-15 0 0,17-2 0 0,1-16 0 0,15 17 1 0,18-34 0 0,0 17-1 0,-1 0 1 0,-15-34-2 0,14 17 2 0,2-17 0 0,1 15-1 0,15-15 0 0,34 1 0 0,2-18 0 0,-2 0-1 0,1 0 1 0,-18 0 0 0,2-35 0 0,-1 19 0 0,-1-17-1 0,18-1 1 0,-35-1-1 0,0-16 1 0,3 0 0 0,-37-15 0 0,1-3 0 0,-17-16 1 0,0 1-2 0,-17-18 2 0,0 0-1 0,0 2-2 0,0-20 1 0,33 3-2 0,-33-3-4 0,-17 36-5 0,-51 17-1 0,-51 16-8 0,-66 34-11 0,117 17 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1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4574 1032 4 0,'0'0'4'0,"18"-16"22"0,-18-17-1 0,16 15-9 0,-16 2-6 0,0-1 2 0,-16-1-2 0,-19 18 0 0,0 18 3 0,4-1-4 0,13 17 4 0,1 32-2 0,17 37-2 0,0 100-3 0,35-50-2 0,-19-70-3 0,-16-14-1 0,0-18-2 0,0-18-10 0,0-15-38 0,-16-18-50 0</inkml:trace>
  <inkml:trace contextRef="#ctx0" brushRef="#br0" timeOffset="1">4251 1389 29 0,'0'0'0'0,"-31"0"52"0,13 0-24 0,18 0-18 0,49-18 1 0,54 18-5 0,16-16-5 0,0-1-6 0,-19 17-31 0,-65 0-40 0</inkml:trace>
  <inkml:trace contextRef="#ctx0" brushRef="#br0" timeOffset="2">5454 932 31 0,'0'-18'18'0,"0"2"19"0,19-1-14 0,-19-17-9 0,0-1-1 0,-19 35-1 0,-32 0 4 0,2 51-2 0,-3 51-5 0,-15 136-2 0,50-19-3 0,17-50-2 0,35-16 0 0,-2-51-3 0,18-34 2 0,-1-52 0 0,1 2-3 0,0-18-21 0,0-34-130 0</inkml:trace>
  <inkml:trace contextRef="#ctx0" brushRef="#br0" timeOffset="3">6183 1271 11 0,'0'0'19'0,"0"0"5"0,-16-17 2 0,-1-1-7 0,17-15-2 0,17-1-5 0,-1-1-3 0,19 19-6 0,15-2 1 0,1 36 0 0,0 67-4 0,-16 50-1 0,-35-33 3 0,-18-51-1 0,-15-34 1 0,-2-1 0 0,18-16 1 0,17-16-2 0,52-35 0 0,-19-17 1 0,1 17 1 0,-1-33-4 0,-15-1 2 0,-1 16-3 0,-17 1 2 0,0 52 0 0,-35 0 0 0,19 65 5 0,-17 36-6 0,33 85 0 0,49-52 2 0,-14-49-3 0,16-36-17 0,-1 0-98 0</inkml:trace>
  <inkml:trace contextRef="#ctx0" brushRef="#br0" timeOffset="4">7064 1389 55 0,'0'0'20'0,"18"0"16"0,-1 17-12 0,18 34-7 0,-20 16-9 0,-15 17-5 0,0-15-1 0,-50-2-5 0,15-16-58 0,19-51-9 0</inkml:trace>
  <inkml:trace contextRef="#ctx0" brushRef="#br0" timeOffset="5">8588 898 7 0,'0'0'19'0,"18"-35"18"0,-18 19-12 0,17-1-8 0,-17-1-7 0,0 36 2 0,-17 33-3 0,-1 33-5 0,-13 18 3 0,-55 67-7 0,18-85 2 0,17-49 0 0,0-35-2 0,1 0 1 0,15-35 2 0,19 2 0 0,-1-34-3 0,17-1-1 0,0-1 0 0,0 2 3 0,17 34-3 0,17 15 2 0,18 2 4 0,-21 50-2 0,20 32 1 0,19 37-4 0,31 32-1 0,-52-51 1 0,3-49-6 0,-1-19-32 0,0-16-66 0</inkml:trace>
  <inkml:trace contextRef="#ctx0" brushRef="#br0" timeOffset="6">9048 1016 52 0,'0'-16'20'0,"-18"-1"18"0,18-1-17 0,0 2-13 0,0 16 2 0,0 34-2 0,0 32 0 0,0 19-4 0,51 52-8 0,0-70 7 0,17-67-2 0,-19 0 2 0,-14-34 3 0,-18-16-9 0,17-35 6 0,-34-1-4 0,0 3 1 0,0 15 2 0,0 50-2 0,0 18 5 0,0 69 1 0,17 48-4 0,17 87-3 0,-17-51 4 0,0-35-1 0,-17-33 1 0,-17-34-2 0,0-18 1 0,-17-33 0 0,-17 0-1 0,18-51-2 0,-2-16 2 0,35-19-3 0,16-14-4 0,36 15-25 0,-1 50-101 0</inkml:trace>
  <inkml:trace contextRef="#ctx0" brushRef="#br0" timeOffset="7">9894 1203 72 0,'0'0'0'0,"0"0"42"0,-17 0-8 0,51 0-23 0,17-18-4 0,0 2-8 0,66-1-11 0,-14 17-35 0,-69 0-23 0</inkml:trace>
  <inkml:trace contextRef="#ctx0" brushRef="#br0" timeOffset="8">10148 949 30 0,'0'0'18'0,"0"-17"33"0,0 17-22 0,-18-18-9 0,18 53-5 0,18 16-7 0,16 67-6 0,0 51-4 0,-17-67 1 0,-17-51-15 0,51-18-70 0,-51-33 34 0</inkml:trace>
  <inkml:trace contextRef="#ctx0" brushRef="#br0" timeOffset="9">10894 881 70 0,'0'0'0'0,"0"-18"47"0,0 18-10 0,0-16-19 0,0 32-5 0,0 53-3 0,0 31-8 0,0 122-5 0,16-70 5 0,-16-67-3 0,0-36-1 0,0-14-21 0,-16-35-28 0,16-18-48 0</inkml:trace>
  <inkml:trace contextRef="#ctx0" brushRef="#br0" timeOffset="10">10810 983 46 0,'0'-18'37'0,"16"-15"1"0,1-18-20 0,34 0-5 0,17 33-9 0,16 18-3 0,-16 18-1 0,-34 33-4 0,-34 17 3 0,-18-17-3 0,-31-19 2 0,-3 3 4 0,18-35-3 0,34 16 1 0,0-32 1 0,34-2-2 0,18 18 2 0,15 0 0 0,-15 18-1 0,-21 15 2 0,-13 36-2 0,-18 16-2 0,-67-68 4 0,-1-1 3 0,0-16 0 0,33-16-4 0,2-19-34 0,33 19-61 0</inkml:trace>
  <inkml:trace contextRef="#ctx0" brushRef="#br0" timeOffset="11">11572 914 56 0,'0'-16'44'0,"0"-19"-2"0,33 2-25 0,18-1-8 0,0 34-7 0,0 16 0 0,-1 35-2 0,-50 18 0 0,0 15 3 0,-17 0-2 0,-50 19-3 0,50-35 6 0,17-52 0 0,51 17 0 0,-1-33-5 0,18-16-7 0,-17-1-34 0,-34-16-64 0</inkml:trace>
  <inkml:trace contextRef="#ctx0" brushRef="#br0" timeOffset="12">11588 1032 56 0,'-16'0'15'0,"-2"0"29"0,1 0-14 0,0 0-24 0,51-16-7 0,51 0-28 0,-33 16-62 0</inkml:trace>
  <inkml:trace contextRef="#ctx0" brushRef="#br0" timeOffset="13">12163 661 62 0,'0'-17'28'0,"0"-1"17"0,0 2-21 0,35-2-11 0,-18 36 0 0,34 49-5 0,-35 68-3 0,2 18-1 0,-1 102-5 0,-52-120 4 0,-14-68-2 0,14-32-2 0,0-19-3 0,19-16-38 0,16-16-87 0</inkml:trace>
  <inkml:trace contextRef="#ctx0" brushRef="#br0" timeOffset="14">13096 965 92 0,'0'0'11'0,"34"-16"31"0,17 16-15 0,16-17-13 0,35 17-13 0,-18-18-4 0,2 18-33 0,-53 18-95 0</inkml:trace>
  <inkml:trace contextRef="#ctx0" brushRef="#br0" timeOffset="15">13248 1118 51 0,'0'0'31'0,"-15"0"19"0,-3 0-14 0,18 0-17 0,18 16-8 0,31-16-5 0,19 0-7 0,16 0-1 0,2-16-120 0,-86 16 60 0</inkml:trace>
  <inkml:trace contextRef="#ctx0" brushRef="#br0" timeOffset="16">16519 932 52 0,'0'0'7'0,"0"0"0"0,16-34 29 0,-16 34-20 0,0-17-6 0,0 50 3 0,-16 36-6 0,-36 100-4 0,-15-1 2 0,-1-82 2 0,17-52-1 0,-1-17-4 0,3-52 1 0,16-32-2 0,15 32 2 0,18-31-2 0,0 15 1 0,0 0-5 0,18-1 7 0,15 35-5 0,0 1 4 0,18 32 2 0,-16 35-4 0,49 86-2 0,-18-37 3 0,4-49-3 0,-3-33-20 0,18-18-113 0</inkml:trace>
  <inkml:trace contextRef="#ctx0" brushRef="#br0" timeOffset="17">17755 898 48 0,'17'-17'40'0,"-17"-17"-10"0,18 17-14 0,-18-17-8 0,-18 17 0 0,-16 17 3 0,-17 33-1 0,17 18-3 0,17 35 0 0,17 48-6 0,35 54-6 0,-19-104 5 0,1-33-7 0,-34-35-30 0,-34 2-32 0,51-18 21 0</inkml:trace>
  <inkml:trace contextRef="#ctx0" brushRef="#br0" timeOffset="18">17365 1203 45 0,'-17'0'44'0,"17"-18"-12"0,0 2-15 0,33-1-11 0,53-1-6 0,50 2-19 0,-35-2-81 0</inkml:trace>
  <inkml:trace contextRef="#ctx0" brushRef="#br0" timeOffset="19">18399 847 34 0,'0'-17'40'0,"0"-1"0"0,0-15-14 0,0 0-7 0,-34 33-3 0,1 17-6 0,-18 67 0 0,16 18-6 0,18 101-9 0,34-51 5 0,34-67-3 0,0-34-27 0,17-51-62 0,-51 0 40 0</inkml:trace>
  <inkml:trace contextRef="#ctx0" brushRef="#br0" timeOffset="20">18636 1067 42 0,'0'0'0'0,"0"-18"55"0,0 1-16 0,35-15-21 0,-2-3-8 0,18 35-8 0,-1 18 0 0,-16 48 0 0,-34 37-7 0,-34 16 1 0,0-86 5 0,18-17 1 0,16-16-1 0,16-33 1 0,18 0 3 0,0-18-2 0,-1-34-7 0,2-1 6 0,-18 19 0 0,1 16-2 0,-18 35 4 0,0 16-3 0,-18 51 1 0,18 16 1 0,0 51-15 0,34 19-47 0,-1-104-36 0</inkml:trace>
  <inkml:trace contextRef="#ctx0" brushRef="#br0" timeOffset="21">19314 1118 84 0,'0'0'14'0,"18"-18"35"0,-2 18-25 0,-1 0-12 0,20 69-13 0,-19 49 1 0,-16 1 0 0,-33-52-3 0,0-16-15 0,-1-18-38 0,34-33-27 0</inkml:trace>
  <inkml:trace contextRef="#ctx0" brushRef="#br0" timeOffset="22">19839 863 69 0,'0'0'13'0,"0"-16"27"0,0 16-20 0,17-17-13 0,-17 34 4 0,0 50-7 0,0 35 0 0,34 0-5 0,33 16 0 0,0-100 3 0,-15-36 5 0,-1-15-6 0,-17-18 0 0,0-18-2 0,0-14 0 0,-19-3 4 0,-15 53-1 0,0 15 4 0,0 53 2 0,0 32 0 0,0 120-9 0,0-1 2 0,0-67 1 0,-15-36 0 0,-19-32 1 0,17-34 1 0,-18-17-1 0,19-17-1 0,-1-34 0 0,17-16-1 0,17-51-6 0,17 50 1 0,0 1-44 0,15-19-95 0</inkml:trace>
  <inkml:trace contextRef="#ctx0" brushRef="#br0" timeOffset="23">20466 728 34 0,'0'0'26'0,"18"0"23"0,-2-16-13 0,17-1-13 0,1 34-5 0,17 50-6 0,0 52-3 0,-16 117-10 0,-19-32-1 0,-67-85 3 0,0-52-18 0,0-16-120 0</inkml:trace>
  <inkml:trace contextRef="#ctx0" brushRef="#br0" timeOffset="24">21737 1067 64 0,'0'-18'24'0,"0"18"15"0,0-17-21 0,33-15-6 0,53 32-6 0,15-17-5 0,17-1-3 0,1 18-25 0,-51 0-30 0,-53 0-11 0</inkml:trace>
  <inkml:trace contextRef="#ctx0" brushRef="#br0" timeOffset="25">22057 830 31 0,'0'0'16'0,"0"-18"33"0,-16 18-16 0,16-16-18 0,0 16-1 0,0 34-1 0,16 50-8 0,2 51-4 0,-18 52-3 0,0-85-1 0,17-51-32 0,34-34-75 0</inkml:trace>
  <inkml:trace contextRef="#ctx0" brushRef="#br0" timeOffset="26">22973 728 100 0,'0'0'15'0,"-17"-16"12"0,17 16-11 0,-18 0-2 0,36 51-7 0,-1 49 1 0,0 20-6 0,17 100-7 0,-34-103 6 0,-16-66-5 0,16-33-25 0,0-18-34 0,0-18-11 0</inkml:trace>
  <inkml:trace contextRef="#ctx0" brushRef="#br0" timeOffset="27">22956 812 38 0,'0'0'0'0,"0"-16"43"0,0-17-17 0,34-2-14 0,17 19-7 0,17-1-2 0,16 34-3 0,-16 17-1 0,-50 16 2 0,-18 1-1 0,-18 0 1 0,-34-17-1 0,3-17 0 0,16-17 1 0,15 0 0 0,36 0-1 0,31 0 2 0,19 0-2 0,0 0 2 0,0 16 0 0,-34 35-2 0,-34 0 8 0,-16 0-3 0,-54-35 1 0,21 2-3 0,-37-1-4 0,36-34-5 0,16-1-110 0</inkml:trace>
  <inkml:trace contextRef="#ctx0" brushRef="#br0" timeOffset="28">24345 677 68 0,'0'0'31'0,"16"-33"4"0,-16-1-21 0,0-1-12 0,-16 19 0 0,-19 16 4 0,-14 33-1 0,15 36 3 0,16 33 0 0,18 16-5 0,0 17 0 0,52 18-8 0,-52-68-4 0,-17-52-27 0,-18-33-45 0,19 0 39 0</inkml:trace>
  <inkml:trace contextRef="#ctx0" brushRef="#br0" timeOffset="29">23990 983 38 0,'0'-18'18'0,"-17"18"26"0,17-33-22 0,35 15-20 0,31 2-5 0,36-1-91 0</inkml:trace>
  <inkml:trace contextRef="#ctx0" brushRef="#br0" timeOffset="30">24922 626 53 0,'0'0'0'0,"-18"-16"47"0,3-2-18 0,-4 1-12 0,-14 1 1 0,-18 67-6 0,17 34-3 0,0 32-1 0,16 20-7 0,18 32 0 0,52-16-9 0,-1-104-41 0,-17-31-64 0</inkml:trace>
  <inkml:trace contextRef="#ctx0" brushRef="#br0" timeOffset="31">25142 881 79 0,'0'-18'31'0,"18"-15"8"0,15-1-24 0,35 1-6 0,-17 33-6 0,-2 33-5 0,-14 34 6 0,-35 35-6 0,-35-18 3 0,2-15 1 0,-1-53-3 0,17 2 4 0,17-18-4 0,35-52-2 0,14-16 3 0,3 1-1 0,-18-17 0 0,-1-1 3 0,-16 52-3 0,0-2 0 0,-17 35 3 0,-17 35 1 0,0 14 1 0,1 53-4 0,16 0-1 0,16 0-30 0,52 16-102 0</inkml:trace>
  <inkml:trace contextRef="#ctx0" brushRef="#br0" timeOffset="32">25887 1067 67 0,'0'0'15'0,"0"0"40"0,17-18-21 0,-17 18-23 0,0 0-2 0,18 51-5 0,-53 69-6 0,18 15 0 0,-1-68-3 0,2-16-32 0,-1-33-79 0</inkml:trace>
  <inkml:trace contextRef="#ctx0" brushRef="#br0" timeOffset="33">26312 728 54 0,'0'-16'44'0,"33"-19"-9"0,35 2-16 0,-1-1-11 0,1 34-5 0,-33 34-2 0,-19 34-2 0,-16 32 2 0,-51-14 0 0,-17-1 0 0,17-19 5 0,16-15 0 0,19-17 2 0,51 1-5 0,-2-1-3 0,53-34 0 0,-19 0-30 0,-17-18-55 0,-50 18 31 0</inkml:trace>
  <inkml:trace contextRef="#ctx0" brushRef="#br0" timeOffset="34">26328 965 49 0,'0'0'33'0,"0"-16"0"0,0 16-20 0,17-17-11 0,51 17-5 0,-1 0-54 0,-50 0 6 0</inkml:trace>
  <inkml:trace contextRef="#ctx0" brushRef="#br0" timeOffset="35">26903 610 43 0,'0'0'11'0,"0"0"25"0,19-18-9 0,-19 1-6 0,15 17-4 0,3-16-7 0,-2 16 2 0,17 16-3 0,-15 19-3 0,16-1 2 0,-16 17-7 0,-2 17 4 0,-16-1-2 0,0 17-2 0,0-15 4 0,-34 15-3 0,-18 52-5 0,19-35 4 0,17-67 2 0,-2-1-1 0,3 2-1 0,15-19-2 0,0-16-16 0,-19 0-129 0</inkml:trace>
  <inkml:trace contextRef="#ctx0" brushRef="#br0" timeOffset="36">2406 3589 6 0,'0'0'18'0,"-18"0"10"0,2-33-3 0,16 17-6 0,0 16-7 0,0 32 5 0,0 36 0 0,-17 52-6 0,17-2-4 0,0-34-4 0,17-33-2 0,-17-33 0 0,0-1-4 0,0-17-14 0,0 0-14 0,0-17-20 0,0-1-5 0</inkml:trace>
  <inkml:trace contextRef="#ctx0" brushRef="#br0" timeOffset="37">2608 3589 15 0,'0'-17'28'0,"-16"-15"11"0,16 15-17 0,0 17-10 0,16 17 2 0,2 32-2 0,15 54-6 0,-14 49-1 0,-3-85-3 0,1 2-1 0,-17-52-3 0,0-1-15 0,0 2-19 0,18-52-40 0</inkml:trace>
  <inkml:trace contextRef="#ctx0" brushRef="#br0" timeOffset="38">2812 3472 24 0,'-17'-18'20'0,"17"-33"19"0,17 35-12 0,34 16-6 0,17 34-2 0,-1 50-9 0,1 51-3 0,-51 19-4 0,-17-19-3 0,-17-51 1 0,-33 0-10 0,-35-33-26 0,0-51-27 0,51 0 13 0</inkml:trace>
  <inkml:trace contextRef="#ctx0" brushRef="#br0" timeOffset="39">2152 3454 37 0,'-17'0'7'0,"-17"0"30"0,-17 0-15 0,17 35-3 0,-17 65 1 0,35 20-4 0,-2 31-8 0,52 2-7 0,69-35-4 0,31-49-39 0,-48-52-53 0</inkml:trace>
  <inkml:trace contextRef="#ctx0" brushRef="#br0" timeOffset="40">4522 3607 9 0,'0'0'6'0,"0"-18"18"0,18 1 1 0,16-32-7 0,-16-2-6 0,-18 0-7 0,-35 0-3 0,0 51-2 0,-14 17 0 0,15 34-1 0,34 16 1 0,34 17 2 0,33 1 0 0,18 17 0 0,-34-34-2 0,-51-34 1 0,-35-17 2 0,-32-1-3 0,-16-32 1 0,13-1-2 0,21-17 1 0,31 17-1 0,1 1 1 0,17-1 1 0,17 17-1 0,17 0 1 0,-17 33 2 0,17 35 2 0,34-17 0 0,-1-35 0 0,18-32-2 0,0-19-2 0,-1-32 0 0,-49-1 0 0,-19 1-1 0,-16-19 1 0,-16 35 0 0,-2 19 0 0,18 32-1 0,0 32 3 0,0 54 1 0,34 16 1 0,34-18-2 0,0-33-2 0,0-35-1 0,-1-32 1 0,1-35-1 0,-51-33 1 0,-17-2 0 0,0 1-1 0,-17 68 0 0,17 34 0 0,17 68 2 0,1 35 4 0,-2 15-2 0,1 0-2 0,-17-33 0 0,0-35 1 0,-33-49 4 0,-2-1-4 0,-16-52-3 0,34-16 0 0,1-34-2 0,49-15-2 0,18-19-17 0,0 35-19 0,17 33-68 0</inkml:trace>
  <inkml:trace contextRef="#ctx0" brushRef="#br0" timeOffset="41">5557 3674 32 0,'-17'-51'26'0,"17"17"5"0,0 1-14 0,33 17-11 0,19 48-2 0,-18 36-1 0,-17 35 0 0,-1-19-1 0,-16-51-1 0,0 2 1 0,0-35 1 0,-16-51 0 0,16-33-1 0,16-2-1 0,18-16 0 0,17 35-1 0,0 67 1 0,17 35-1 0,-17 48 1 0,-18 19-1 0,2 0 0 0,-19-51 1 0,-16-34 1 0,0-17 5 0,-16-51-3 0,16-17-2 0,33-34 0 0,-17-16-2 0,19 67 0 0,16 35 0 0,0 50 0 0,-17 32 2 0,-1 19-1 0,-17 1-1 0,-16-35-1 0,0-2 0 0,0-31-15 0,0-1-41 0,18-17-3 0</inkml:trace>
  <inkml:trace contextRef="#ctx0" brushRef="#br0" timeOffset="42">6405 3674 45 0,'0'0'0'0,"16"-85"43"0,1 36-11 0,17 32-16 0,18 34-9 0,-3 32-4 0,-32 54-2 0,0-19-1 0,-17-33 0 0,0-18 2 0,-17-33 1 0,0-33 0 0,17-34-1 0,34-19-1 0,-16-32-1 0,31 51 1 0,-14 32 0 0,16 35 0 0,0 51 0 0,-1 51 1 0,-15 0-1 0,-19-35-1 0,1-16 0 0,-1-34 2 0,-16-17-1 0,18-17 1 0,-18-16-1 0,34-36-1 0,-16 2 0 0,15-35 0 0,1 35 1 0,0 50-2 0,-1 17 1 0,-15 33 1 0,-2 34-1 0,-16 35 3 0,33-16-1 0,19-19-1 0,-1-50 0 0,35-1 0 0,-4-32-1 0,-30-17 1 0,-18-35 0 0,-17-17 0 0,-1-17-3 0,-16 35 1 0,-33 50 0 0,-34 34 1 0,32 34 1 0,0 49-1 0,35-15 1 0,70-16-1 0,30-36 1 0,19-16-4 0,-18-50 0 0,-15-18 2 0,-35-35 3 0,-34-32 0 0,0-17-1 0,-34 33 0 0,0 51-4 0,-1 35 3 0,2 83 8 0,32 35-3 0,19 17-1 0,-2-1-1 0,2-51-2 0,14-16-2 0,3-33-5 0,-18-1-27 0,-1-34-35 0,-33-1 4 0</inkml:trace>
  <inkml:trace contextRef="#ctx0" brushRef="#br0" timeOffset="43">7997 3489 55 0,'-34'-17'38'0,"34"-1"-5"0,34 18-22 0,33 0-11 0,18 18-13 0,0 15-94 0</inkml:trace>
  <inkml:trace contextRef="#ctx0" brushRef="#br0" timeOffset="44">8317 3844 62 0,'0'0'32'0,"0"-33"10"0,51-2-18 0,1-32-6 0,15-19-8 0,-15-14-5 0,-18 31-4 0,-50 2-3 0,-35 50-5 0,16 34-2 0,18 17 5 0,34 17 1 0,18-18 3 0,32 2 0 0,-17-19 0 0,-15 35 1 0,-19 16 1 0,1 2-1 0,17-36 1 0,18 2 0 0,15-19-1 0,18-49 0 0,-36-18-1 0,-14 0 0 0,-18-52 1 0,-17 19-1 0,0 51 1 0,0 33 2 0,-17 51 1 0,17 33 0 0,17 1-2 0,34-34-2 0,-17-18-7 0,0-15-38 0,-16-18-69 0</inkml:trace>
  <inkml:trace contextRef="#ctx0" brushRef="#br0" timeOffset="45">9048 3370 71 0,'-18'-34'35'0,"1"17"-5"0,34 17-30 0,17 33-16 0,-1-15-72 0</inkml:trace>
  <inkml:trace contextRef="#ctx0" brushRef="#br0" timeOffset="46">9555 3572 57 0,'0'0'0'0,"0"-49"55"0,0 15-22 0,0-1-12 0,-16 19-11 0,-36 16-7 0,-15 16-1 0,15 53 2 0,36 31 2 0,16-14 0 0,34-19 1 0,34-32-1 0,-1-35 0 0,0 0-3 0,3-35-3 0,-19 2-14 0,-35-1-160 0</inkml:trace>
  <inkml:trace contextRef="#ctx0" brushRef="#br0" timeOffset="47">12960 3303 33 0,'35'-51'38'0,"-19"0"3"0,-16 0-17 0,-34 16-12 0,0 35-4 0,-17 17-1 0,18 17 2 0,17 52-1 0,32 32 3 0,17 17-6 0,18 0-3 0,-34 1-1 0,-17-52-1 0,0-49-5 0,-33-1-20 0,-35-34-27 0,52 0-37 0</inkml:trace>
  <inkml:trace contextRef="#ctx0" brushRef="#br0" timeOffset="48">12623 3589 57 0,'0'0'0'0,"-18"-33"38"0,36 17-14 0,65-1-17 0,36-1-6 0,33 2-11 0,-50 32-71 0</inkml:trace>
  <inkml:trace contextRef="#ctx0" brushRef="#br0" timeOffset="49">13553 3235 49 0,'0'-34'23'0,"17"-17"18"0,-34 33-18 0,1 1-10 0,-35 52-1 0,-1 50 4 0,19 32-3 0,17 36-7 0,32-18-4 0,35-15-2 0,1-36 0 0,-3-33-12 0,19-35-27 0,-17-16-73 0</inkml:trace>
  <inkml:trace contextRef="#ctx0" brushRef="#br0" timeOffset="50">13909 3454 82 0,'0'-16'10'0,"34"-70"26"0,18 53-16 0,-3 17-10 0,3 49-6 0,-19 52-2 0,-33 17-1 0,0-2-1 0,-33-31 1 0,16-18-1 0,-18-34 0 0,35-17 0 0,18-51-1 0,34-18 1 0,-3-15-4 0,-16-18 1 0,2 18 2 0,-35 33 2 0,0 35 0 0,-16 16 0 0,-3 67 1 0,3 17 1 0,32 2-2 0,3-3-1 0,32-14-7 0,-2-36-32 0,3 2-44 0</inkml:trace>
  <inkml:trace contextRef="#ctx0" brushRef="#br0" timeOffset="51">14638 3658 59 0,'18'-35'42'0,"-2"35"-7"0,17 35-18 0,-33 32-7 0,17 2-8 0,-34-3-1 0,-16-15-2 0,-1-16-12 0,17-19-26 0,1-16-46 0</inkml:trace>
  <inkml:trace contextRef="#ctx0" brushRef="#br0" timeOffset="52">15077 3336 66 0,'0'0'0'0,"18"-84"47"0,-1 49-19 0,-17 35-18 0,0 35-4 0,0 32 2 0,0 17-2 0,17 18-4 0,34-51 0 0,17-35-1 0,-1 1 0 0,1-66 0 0,-33-19-1 0,-2-34 1 0,-33 0-1 0,0 35 1 0,0 67 1 0,0 16 1 0,16 70 4 0,-16 32-3 0,19 17-2 0,-19 18-1 0,-19-68-1 0,3-35 0 0,-1-16 1 0,1-34 0 0,-19-18 1 0,0-31-1 0,35-19-1 0,0-17 0 0,19-1-3 0,32 37-14 0,17-2-21 0,-1 0-78 0</inkml:trace>
  <inkml:trace contextRef="#ctx0" brushRef="#br0" timeOffset="53">15739 3132 55 0,'34'-51'41'0,"-1"34"-2"0,2 34-18 0,-2 52-4 0,2 33-4 0,-2 16-6 0,-17 35-4 0,-16-36-3 0,0-14 0 0,-33-52 0 0,-18-34-1 0,34-17-8 0,1 0-22 0,16-51-47 0,16 51 22 0</inkml:trace>
  <inkml:trace contextRef="#ctx0" brushRef="#br0" timeOffset="54">16535 3489 59 0,'17'0'22'0,"69"-35"21"0,-2 35-15 0,0 0-17 0,1-16-10 0,-51 32-14 0,-34 2-104 0</inkml:trace>
  <inkml:trace contextRef="#ctx0" brushRef="#br0" timeOffset="55">16671 3623 65 0,'0'0'0'0,"-17"0"56"0,17-16-25 0,51 16-16 0,16 0-6 0,18 0-8 0,0 0-13 0,-51 0-105 0</inkml:trace>
  <inkml:trace contextRef="#ctx0" brushRef="#br0" timeOffset="56">18484 3081 40 0,'0'-49'36'0,"-33"-2"-1"0,-2 34-19 0,-16 17-5 0,34 17-1 0,1 50 0 0,16 35 1 0,16 34-1 0,17-1-5 0,-15-16-4 0,-18-36-1 0,0-48-7 0,-51-1-22 0,0-52-23 0,0 2-24 0</inkml:trace>
  <inkml:trace contextRef="#ctx0" brushRef="#br0" timeOffset="57">18061 3352 41 0,'-18'0'29'0,"18"-16"8"0,51-1-18 0,50 1-12 0,52-1-8 0,-17-1-12 0,-52 18-84 0</inkml:trace>
  <inkml:trace contextRef="#ctx0" brushRef="#br0" timeOffset="58">18975 2964 60 0,'0'-18'13'0,"-17"-15"29"0,-34 33-20 0,16 51-8 0,2 49-1 0,-1 53-2 0,34 0-6 0,0-34-3 0,51-19-1 0,0-31-6 0,33-35-20 0,-14-34-36 0,-55-18-2 0</inkml:trace>
  <inkml:trace contextRef="#ctx0" brushRef="#br0" timeOffset="59">19297 3099 72 0,'0'-18'11'0,"0"1"26"0,-17 1-23 0,17 49-7 0,0 36 1 0,17 16-4 0,18-17-1 0,31-19-2 0,2-49 1 0,-17-33-1 0,0-34-2 0,-16-19 1 0,-19 1 1 0,-16 19 0 0,-16 48 1 0,16 53 2 0,-18 65 1 0,18 36 1 0,0-1-2 0,0-15-3 0,0-54 0 0,-17-48 1 0,-18-2 0 0,2-50 1 0,-1 1-2 0,17-34-1 0,34-1-2 0,34-1-13 0,35 20-20 0,-37 49-68 0</inkml:trace>
  <inkml:trace contextRef="#ctx0" brushRef="#br0" timeOffset="60">20024 3303 71 0,'-16'-17'27'0,"16"17"5"0,0 33-12 0,-17 35-7 0,1 17-7 0,-2-1-4 0,3-17-3 0,15-16-7 0,0-33-30 0,0-1-68 0</inkml:trace>
  <inkml:trace contextRef="#ctx0" brushRef="#br0" timeOffset="61">20262 3081 81 0,'33'-49'31'0,"19"14"1"0,15 53-19 0,3 15-9 0,-37 51-3 0,-33 19 0 0,-17-19 0 0,-34-16 0 0,16-34-1 0,19-17 1 0,16-17-1 0,51-51 0 0,0-17 0 0,16-16-2 0,-33-1 2 0,-17-1 1 0,-1 37-1 0,-32 31 2 0,16 18-3 0,-17 51 4 0,1 33 3 0,-2 19-1 0,18-19-1 0,34 0-3 0,-1-49-2 0,18-19-13 0,35 2-38 0,-69-18-23 0</inkml:trace>
  <inkml:trace contextRef="#ctx0" brushRef="#br0" timeOffset="62">20940 2879 81 0,'0'-17'10'0,"-17"-17"27"0,34 17-12 0,34 17-10 0,-18 51-4 0,2 51 0 0,-18 49-3 0,-34 2-2 0,-18-18-2 0,2-49-5 0,-18-35-3 0,0-19-82 0,18-32 6 0</inkml:trace>
  <inkml:trace contextRef="#ctx0" brushRef="#br0" timeOffset="63">7676 5300 46 0,'16'-118'35'0,"-16"67"-7"0,-16 16-12 0,-19 35-6 0,0 17-2 0,19 68 1 0,-1 52 2 0,17-2-2 0,33 16-3 0,2-31-4 0,-18-53-2 0,-17-32-6 0,-17-19-22 0,-51-16-19 0,17-16-38 0</inkml:trace>
  <inkml:trace contextRef="#ctx0" brushRef="#br0" timeOffset="64">7268 5672 30 0,'0'-17'31'0,"-17"1"8"0,68-19-26 0,68 19-9 0,66-17-11 0,-66 33-85 0</inkml:trace>
  <inkml:trace contextRef="#ctx0" brushRef="#br0" timeOffset="65">8352 5113 55 0,'16'-50'37'0,"-16"16"-4"0,-33 18-18 0,-1 66-2 0,1 85 2 0,-1 18-2 0,34 51-8 0,17-35-3 0,18-34-1 0,14-33-1 0,3-69-13 0,15-15-27 0,-15-18-67 0</inkml:trace>
  <inkml:trace contextRef="#ctx0" brushRef="#br0" timeOffset="66">8707 5521 84 0,'18'-68'31'0,"50"-1"2"0,16 36-17 0,-16 50-10 0,-35 68-5 0,-15-1-1 0,-36 18 0 0,2-51 1 0,-1-35-1 0,17 2 1 0,17-52-1 0,17-17 0 0,18-33 0 0,-19-18-1 0,-17 17 1 0,-16 35 1 0,0 32 0 0,-16 53-1 0,-1 49 1 0,17 34 0 0,33-16-2 0,2-35-9 0,15-32-31 0,1-19-71 0</inkml:trace>
  <inkml:trace contextRef="#ctx0" brushRef="#br0" timeOffset="67">9438 5655 50 0,'0'0'0'0,"31"-51"61"0,21 35-25 0,-18 49-19 0,-34 36-8 0,0 16-5 0,-16-1-3 0,-19-16-3 0,18-34-9 0,-16-17-22 0,33-17-51 0</inkml:trace>
  <inkml:trace contextRef="#ctx0" brushRef="#br0" timeOffset="68">9877 5300 60 0,'0'0'13'0,"0"-51"38"0,0 35-26 0,0 50-16 0,0 34 0 0,0 16-2 0,34 18-3 0,0-35-2 0,34-16-1 0,16-51 0 0,-33 0-1 0,1-68 0 0,-36-17 1 0,-16 1 0 0,0 0 0 0,0 33 0 0,0 51 0 0,0 17 3 0,0 67 0 0,17 34-1 0,-1-16-1 0,-16 51 0 0,0-86-1 0,-16 35-1 0,-1-85 1 0,1-1 0 0,16-16 1 0,-18-33-1 0,18-18-1 0,0-33 1 0,34-1-5 0,17-1-19 0,1 19-28 0,-36 34-46 0</inkml:trace>
  <inkml:trace contextRef="#ctx0" brushRef="#br0" timeOffset="69">10520 5131 43 0,'0'0'0'0,"-16"-68"73"0,51 68-45 0,16 50-7 0,-2 53-2 0,-15 32-8 0,0 35-5 0,-34-19-4 0,-34-66-1 0,17-16 1 0,-16-19-5 0,0-34-25 0,15-16-114 0</inkml:trace>
  <inkml:trace contextRef="#ctx0" brushRef="#br0" timeOffset="70">11588 5486 78 0,'0'0'0'0,"-34"-16"45"0,34-1-14 0,18-1-12 0,49 18-6 0,34-16-4 0,2 16-5 0,-19 0-4 0,-33 0-2 0,-18 16-23 0,-33 2-103 0</inkml:trace>
  <inkml:trace contextRef="#ctx0" brushRef="#br0" timeOffset="71">11672 5655 30 0,'-33'0'56'0,"15"-16"-13"0,18 16-19 0,18 0 10 0,34 0-22 0,32 0-4 0,17 0-5 0,1-18-3 0,-51 1-27 0,-34 34-137 0</inkml:trace>
  <inkml:trace contextRef="#ctx0" brushRef="#br0" timeOffset="72">13858 5267 16 0,'-17'0'26'0,"0"-34"21"0,17-17-19 0,0 16-10 0,52 1-6 0,-3 17-4 0,3 17-3 0,-18 86 0 0,-1 16-2 0,-33-2-1 0,-16-31-1 0,-17-36 1 0,15-15 0 0,1-18 0 0,34-34-1 0,17-34-1 0,-1 1 0 0,2-19 0 0,-18 1-2 0,-17 34 2 0,0 18 0 0,-17 33 0 0,-18 33 0 0,19 52 1 0,16 17 2 0,0 0-2 0,16-18-1 0,54-15-2 0,12-36-20 0,21-33-102 0</inkml:trace>
  <inkml:trace contextRef="#ctx0" brushRef="#br0" timeOffset="73">13163 5249 61 0,'-16'-51'30'0,"16"0"-1"0,16 35-12 0,36-2-9 0,15 36-6 0,-34 49 0 0,-14 35-1 0,-19-18 0 0,-52 2 1 0,3-35-1 0,-3-17 3 0,34-1-1 0,18-33 2 0,35 16-2 0,49-32-1 0,19-17-4 0,-2 33-17 0,34 0-99 0</inkml:trace>
  <inkml:trace contextRef="#ctx0" brushRef="#br0" timeOffset="74">14467 5435 61 0,'0'-16'15'0,"0"-1"25"0,19-1-14 0,-19 18-11 0,0 35-2 0,0 32-3 0,0 18-5 0,0-1-4 0,-19-33-1 0,19-16-12 0,0-19-29 0,0 2-52 0</inkml:trace>
  <inkml:trace contextRef="#ctx0" brushRef="#br0" timeOffset="75">14960 5063 36 0,'0'0'18'0,"0"-16"14"0,0 32-15 0,-17 34-1 0,17 1-4 0,17 18-2 0,0-2-4 0,16-49-3 0,34-1-1 0,-15-34 1 0,15-1-2 0,-32-66 0 0,-18 15 0 0,1-15 1 0,-18 34 0 0,0 50 3 0,0 0-1 0,-18 83 1 0,18 19 1 0,0 35-1 0,0-2-3 0,0-50-2 0,-17-19 3 0,-18-48 1 0,-14-36 2 0,14-32-3 0,18 0-3 0,34-36 0 0,18 19-3 0,32-1-14 0,1 35-20 0,-18 33-72 0</inkml:trace>
  <inkml:trace contextRef="#ctx0" brushRef="#br0" timeOffset="76">15671 5284 84 0,'0'-17'29'0,"0"34"2"0,0 17-11 0,16 32-4 0,-16 3-7 0,0 33-4 0,0-36-4 0,0-15-1 0,0-33-4 0,18-2-21 0,34-16-35 0,-52-16-10 0</inkml:trace>
  <inkml:trace contextRef="#ctx0" brushRef="#br0" timeOffset="77">16586 5284 84 0,'0'0'0'0,"17"-17"29"0,18-1 0 0,32 18-10 0,18 0-8 0,50-16-5 0,1-1-2 0,-17-1-7 0,-70 18-11 0,-49 0-93 0</inkml:trace>
  <inkml:trace contextRef="#ctx0" brushRef="#br0" timeOffset="78">16942 5029 54 0,'-17'-16'23'0,"1"16"16"0,16 0-22 0,-18 50-3 0,18 0 0 0,0 19-1 0,0 16-3 0,0-1-3 0,-17 0-2 0,17-15-2 0,0-36-1 0,0-15-1 0,17-2-1 0,-17-16-13 0,0 0-57 0,0 0-9 0</inkml:trace>
  <inkml:trace contextRef="#ctx0" brushRef="#br0" timeOffset="79">17975 5029 32 0,'0'-16'22'0,"0"-35"18"0,-17 16-20 0,34 2-10 0,51-1-2 0,-17 34-4 0,0 51-1 0,-1 34-2 0,-50-1 1 0,0 0-1 0,-33-50 3 0,16 1 0 0,0-35 1 0,17-17-1 0,34-52-4 0,17 2 1 0,-2-35 1 0,-14 18-2 0,-18 33 2 0,-17 35 1 0,0 16-1 0,-17 84 1 0,17 18 1 0,0-2-1 0,17-15-1 0,34-16-4 0,0-36-37 0,0-15-70 0</inkml:trace>
  <inkml:trace contextRef="#ctx0" brushRef="#br0" timeOffset="80">18636 5216 75 0,'0'-34'30'0,"16"-17"1"0,36 33-15 0,15 1-9 0,-33 68-4 0,-16 18-1 0,-18 15 0 0,-35-16-2 0,-33-17 2 0,0-17 0 0,17-1 1 0,51-15 0 0,0-18 0 0,51 0-2 0,52-18-1 0,-2 18 0 0,1-16-13 0,-17-1-48 0,-67 17-9 0</inkml:trace>
  <inkml:trace contextRef="#ctx0" brushRef="#br0" timeOffset="81">19433 4927 53 0,'0'0'0'0,"0"-67"50"0,0 34-19 0,0 16-13 0,-19 67-2 0,19 17-5 0,-16 35-6 0,32-35-3 0,36-16 0 0,15-34-1 0,3-17-1 0,-4-51 1 0,-31-15 0 0,-2-19 0 0,-17-17 0 0,-16 34-1 0,0 52 1 0,0 16-1 0,-16 67 1 0,16 52 2 0,16 32-1 0,-16-15 1 0,0-17-3 0,-16-68 0 0,-17-17 4 0,-2-34 1 0,2-34-2 0,16-34-2 0,17 1 1 0,17-35-6 0,33 33-14 0,17 19-36 0,-15 34-58 0</inkml:trace>
  <inkml:trace contextRef="#ctx0" brushRef="#br0" timeOffset="82">20178 5063 85 0,'0'-16'22'0,"0"-2"12"0,0 36-9 0,0 31-6 0,0 37-9 0,0-1-5 0,0-17-4 0,0-1-4 0,0-34-25 0,0-15-59 0,17-18 27 0</inkml:trace>
  <inkml:trace contextRef="#ctx0" brushRef="#br0" timeOffset="83">20720 5047 106 0,'0'0'0'0,"68"-34"37"0,16 17-2 0,52 17-18 0,-1-18-11 0,-32 18-6 0,-36 0-8 0,-50 18-43 0,-34-18-61 0</inkml:trace>
  <inkml:trace contextRef="#ctx0" brushRef="#br0" timeOffset="84">21076 4792 65 0,'-17'-16'24'0,"-18"-1"18"0,35 34-17 0,0 50-2 0,18 35-10 0,-1 16-8 0,0-17-3 0,-17-16-2 0,0-34-13 0,-34-16-142 0</inkml:trace>
  <inkml:trace contextRef="#ctx0" brushRef="#br0" timeOffset="85">22194 4911 52 0,'-18'-35'33'0,"18"-14"2"0,18 14-18 0,50 19-9 0,17 16-5 0,-34 51-2 0,-35 33 0 0,-16 1-1 0,-34-18 2 0,1-17 2 0,-19-32 1 0,34-2 2 0,18-16-1 0,18 0-2 0,34 0-2 0,32-16-2 0,18 16-5 0,-1 0-41 0,-50 0-49 0</inkml:trace>
  <inkml:trace contextRef="#ctx0" brushRef="#br0" timeOffset="86">22871 4876 52 0,'0'-49'51'0,"0"14"-21"0,51 2-13 0,17 33-10 0,-1 33-5 0,-49 51-1 0,-18 18-1 0,-34-33 1 0,1-20 0 0,15-32 1 0,1-17 0 0,17-33 0 0,51 0-2 0,-18-36 1 0,2-15-1 0,0 0 0 0,-19 33 1 0,-16 17 0 0,0 34 0 0,-16 34 1 0,-2 34 3 0,18 32-2 0,18 2-3 0,15-18-4 0,0-15-29 0,2-35-76 0</inkml:trace>
  <inkml:trace contextRef="#ctx0" brushRef="#br0" timeOffset="87">23447 5080 67 0,'0'-17'14'0,"34"-17"26"0,0 1-17 0,17 33-13 0,1 33-6 0,-36 34-3 0,-16 1-1 0,-35 17 1 0,-16-34 0 0,2-33 0 0,-3-1 0 0,36-17 0 0,16 0-1 0,16 0 1 0,52 0 0 0,16 0-2 0,2-17-3 0,-1-1-38 0,-52 2-54 0</inkml:trace>
  <inkml:trace contextRef="#ctx0" brushRef="#br0" timeOffset="88">24074 4725 67 0,'-17'-17'22'0,"17"-1"9"0,0 18-20 0,0 51 0 0,0 18-1 0,-16 32-3 0,16-34-3 0,33-32-2 0,18-1 0 0,33-34 0 0,-14-51-1 0,-21-18 0 0,-16-31 1 0,2 32-1 0,-35-1 0 0,0 53 3 0,0 16 0 0,-16 34-3 0,-3 17 2 0,19 50 1 0,0 17 0 0,0 17-3 0,0-15 2 0,-16-18-3 0,-1-53 2 0,-1-31-2 0,3-18 2 0,-19-18 1 0,17-48 0 0,0-3-1 0,17 2-5 0,52-19 0 0,-3 37-16 0,-16 31-27 0,19 18-72 0</inkml:trace>
  <inkml:trace contextRef="#ctx0" brushRef="#br0" timeOffset="89">24667 5233 39 0,'0'-17'47'0,"0"-1"-9"0,0-16-15 0,33 1-6 0,2-2-8 0,0 19-6 0,-2 32-1 0,-17 35-1 0,-16 18-1 0,0-1 1 0,-33-1-1 0,-18-34 0 0,16 2 3 0,2-19 4 0,33-16 0 0,0 0-1 0,51 0 0 0,17-16-2 0,16-19-1 0,1 2-1 0,-17 0-2 0,-50 15-15 0,-18 18-134 0</inkml:trace>
  <inkml:trace contextRef="#ctx0" brushRef="#br0" timeOffset="90">8183 7367 47 0,'0'-17'16'0,"-34"-68"15"0,-18 50-10 0,3 35-11 0,31 18-2 0,1 33 1 0,17 50 3 0,17 52-4 0,17-19-4 0,-17-32-3 0,-17-16-2 0,-17-37-11 0,-17-31-33 0,1-36-49 0</inkml:trace>
  <inkml:trace contextRef="#ctx0" brushRef="#br0" timeOffset="91">7777 7687 44 0,'0'-34'33'0,"16"34"-4"0,69-33-17 0,67 0-10 0,18 15-10 0,-53 18-80 0</inkml:trace>
  <inkml:trace contextRef="#ctx0" brushRef="#br0" timeOffset="92">8877 7214 53 0,'0'0'0'0,"-16"-51"47"0,-19 33-16 0,2 18-14 0,-18 85 0 0,16 68-4 0,19 51-5 0,16-2-5 0,16-49-1 0,2-51-2 0,34-35-1 0,-3-17-14 0,36-50-45 0,-51 0-30 0</inkml:trace>
  <inkml:trace contextRef="#ctx0" brushRef="#br0" timeOffset="93">9301 7467 67 0,'0'-84'32'0,"0"33"4"0,-17 35-16 0,17 32-12 0,-16 52-2 0,32 17-1 0,19 17-3 0,-2-36-1 0,18-48 0 0,15-2 1 0,4-50-2 0,-21-16 1 0,-31-17 0 0,-1-35-1 0,-17 18 1 0,0 50 0 0,0 34-1 0,0 34 0 0,0 50 2 0,16 35 3 0,3-1-2 0,-3 0-2 0,-16-32-1 0,-16-37 1 0,-3-14 0 0,-14-35 1 0,-1-17 0 0,17-17-2 0,17-34 0 0,33-16-4 0,37 15-19 0,-3 53-26 0,-34-2-41 0</inkml:trace>
  <inkml:trace contextRef="#ctx0" brushRef="#br0" timeOffset="94">10097 7807 62 0,'0'0'21'0,"17"0"9"0,-17 17 1 0,16 34-14 0,-16 16-10 0,-16 1-6 0,-1-17-2 0,17-1-14 0,-16-17-36 0,32-33-5 0</inkml:trace>
  <inkml:trace contextRef="#ctx0" brushRef="#br0" timeOffset="95">10555 7553 86 0,'0'-17'10'0,"35"-52"23"0,-2 36-10 0,17 33-14 0,1 68-4 0,-17 17-4 0,-34-1-1 0,-18-33 1 0,2 0-1 0,-17-17 0 0,15-34 2 0,1-18-1 0,34-15-1 0,34-36 0 0,-17 2 0 0,0-17 0 0,-16-18 1 0,-18 51 0 0,0 35 0 0,0 16 0 0,0 16 1 0,-18 68 2 0,18 18 0 0,0-18 0 0,34-15-3 0,-1-2-1 0,2-32-2 0,-2-19-25 0,18-16-51 0,-34 0 19 0</inkml:trace>
  <inkml:trace contextRef="#ctx0" brushRef="#br0" timeOffset="96">11200 7230 73 0,'-18'-34'21'0,"1"-34"15"0,17 52-12 0,35-1-10 0,14 34-1 0,-16 50-2 0,2 35-2 0,16 0-2 0,-34 17-2 0,-1-18-2 0,-32 18-1 0,-1-34-1 0,-17-34 0 0,17-1 0 0,1-34-1 0,-3 2 0 0,19-18-9 0,0 0-68 0,0-18-12 0</inkml:trace>
  <inkml:trace contextRef="#ctx0" brushRef="#br0" timeOffset="97">12368 7485 64 0,'-16'0'27'0,"-2"-34"11"0,1 17-10 0,83-1-14 0,37 18-4 0,16 0-4 0,-18 0-5 0,-34 0-1 0,-49 0-6 0,-1 0-41 0,-17 0-64 0</inkml:trace>
  <inkml:trace contextRef="#ctx0" brushRef="#br0" timeOffset="98">12520 7620 42 0,'0'0'20'0,"-18"-17"26"0,2 17-17 0,16 0-10 0,0 0-7 0,34 17-1 0,34-17-3 0,33-17-2 0,1-17-2 0,-17 18-4 0,-51-1-4 0,-34 17-71 0,0 17-5 0</inkml:trace>
  <inkml:trace contextRef="#ctx0" brushRef="#br0" timeOffset="99">13858 7281 8 0,'-17'-33'28'0,"-16"15"9"0,16 2-11 0,-1-19-7 0,2 1-4 0,16 1-4 0,16 0-4 0,69 15-2 0,-18 36-3 0,3 48 0 0,-37 19-2 0,-33 1 0 0,-33-2 1 0,-37-17 0 0,3-16 1 0,33-16 0 0,1-19 0 0,33 2-1 0,33-2 5 0,52-16-3 0,1-16-1 0,-19-2-2 0,18 2-3 0,-36 16-20 0,3-17-105 0</inkml:trace>
  <inkml:trace contextRef="#ctx0" brushRef="#br0" timeOffset="100">14553 7061 67 0,'0'-16'11'0,"0"-35"23"0,0 34-12 0,-18 17-10 0,18 17-5 0,0 34 2 0,18 32-1 0,-1 3-2 0,18-19-3 0,16-32-1 0,15-19 0 0,2-16 0 0,-17-51 0 0,-16 0 0 0,-19-16-1 0,-16-17 0 0,0-1-1 0,0 50 0 0,0 35 0 0,0 51 2 0,17 51 2 0,-1 16 1 0,2 35-3 0,-1-34-1 0,-17-18-1 0,-17-51 1 0,-1-32 2 0,-15-18 0 0,17-18-1 0,-2-48-1 0,18-3-2 0,18-15-6 0,31 17-20 0,3 50-47 0,-19-1-14 0</inkml:trace>
  <inkml:trace contextRef="#ctx0" brushRef="#br0" timeOffset="101">15282 7367 70 0,'0'0'0'0,"33"0"38"0,-16 16-3 0,-17 52-11 0,16 17-11 0,-16-1-10 0,0-17-3 0,-16 2-2 0,16-36-30 0,16-33-97 0</inkml:trace>
  <inkml:trace contextRef="#ctx0" brushRef="#br0" timeOffset="102">15603 7163 82 0,'0'-68'32'0,"35"18"2"0,32 33-17 0,1 50-9 0,0 51-4 0,-52 36-4 0,1-18 0 0,-34-18 0 0,-16-50 1 0,-1-1 0 0,34-33 0 0,0-33-1 0,34-36 1 0,16-15-1 0,1 0 0 0,-18-19 0 0,2 19 0 0,-18 33 0 0,-17 35 2 0,-17 16-1 0,0 34-1 0,-1 33 2 0,18 52 0 0,18-17 0 0,-1-18-2 0,18-33-3 0,14-17-38 0,-14-1-61 0</inkml:trace>
  <inkml:trace contextRef="#ctx0" brushRef="#br0" timeOffset="103">16434 7299 54 0,'0'-18'42'0,"15"-15"2"0,-15 33-12 0,0 33-16 0,0 53-4 0,0 14-6 0,0-14-4 0,18-19-2 0,-18-16-2 0,0-35-28 0,17-16-110 0</inkml:trace>
  <inkml:trace contextRef="#ctx0" brushRef="#br0" timeOffset="104">17299 7163 40 0,'-18'0'10'0,"-16"-18"32"0,0 18-9 0,102-17 3 0,67 17-24 0,19 0-5 0,-20-16-6 0,-66 16-1 0,-50 16-7 0,-18-16-44 0,0 0-60 0</inkml:trace>
  <inkml:trace contextRef="#ctx0" brushRef="#br0" timeOffset="105">17484 6908 57 0,'0'0'20'0,"-17"-16"10"0,17 16-8 0,0 0-10 0,17 16 2 0,-17 35 0 0,0 18-3 0,0-2 1 0,0 34-1 0,0 19-3 0,0-20-5 0,0-31 0 0,0-36-2 0,16 2-2 0,-16-19-31 0,0 2-101 0</inkml:trace>
  <inkml:trace contextRef="#ctx0" brushRef="#br0" timeOffset="106">18856 6977 8 0,'-17'-18'9'0,"1"2"9"0,-2-19 4 0,18 19 4 0,-17-17 2 0,17 16-7 0,-17 17-7 0,1 50 0 0,16 68-2 0,0 0-5 0,33-32-2 0,35-35-3 0,-17-51 1 0,17-35-1 0,-34-50 0 0,-17 1-2 0,18-34 1 0,-35 50-1 0,0 52 0 0,15 65 1 0,3 53 2 0,-2 16 1 0,1 35-2 0,-1-18-1 0,-32-33 0 0,-17-51 2 0,15-33 1 0,-15-36-2 0,16-49 0 0,17-19-4 0,50-14-9 0,1-2-22 0,35 67-31 0,-70 35-7 0</inkml:trace>
  <inkml:trace contextRef="#ctx0" brushRef="#br0" timeOffset="107">19552 7485 73 0,'-19'-18'26'0,"3"-33"6"0,16 2-18 0,35 32-8 0,16-1-5 0,-2 69 0 0,-32 17-1 0,-17-1 1 0,-33 2 1 0,-18-36 5 0,-17 0 4 0,33-15-3 0,19-2-2 0,32-16-3 0,54-16-1 0,47-19-3 0,19 19-16 0,-34-1-43 0,-67 1-16 0</inkml:trace>
  <inkml:trace contextRef="#ctx0" brushRef="#br0" timeOffset="108">20161 7028 89 0,'0'-51'19'0,"34"-18"15"0,15 20-14 0,54 49-10 0,-18 49-6 0,-51 71-2 0,-34-3-1 0,-34-14 0 0,-17-52 1 0,17-34 0 0,34-17 1 0,18-35-2 0,49-50-1 0,-15 1-1 0,-19-34 0 0,-17 32 2 0,1 37 0 0,-17 49 0 0,-17 16-1 0,1 68 1 0,-1 18 0 0,34 0-1 0,16-17-6 0,35-1-32 0,-17-66-74 0</inkml:trace>
  <inkml:trace contextRef="#ctx0" brushRef="#br0" timeOffset="109">20991 7095 82 0,'0'0'26'0,"0"0"12"0,0 50-10 0,0 19-14 0,17 33-10 0,-1-18-3 0,-16-17-2 0,18-32-13 0,-1-19-34 0,0-16-47 0</inkml:trace>
  <inkml:trace contextRef="#ctx0" brushRef="#br0" timeOffset="110">21601 7095 113 0,'68'-16'26'0,"49"-2"6"0,20 2-15 0,-19 16-13 0,-16 0-5 0,-51 0-20 0,-51 16-41 0,17-16-9 0</inkml:trace>
  <inkml:trace contextRef="#ctx0" brushRef="#br0" timeOffset="111">21990 6859 59 0,'0'0'0'0,"-15"-35"52"0,-3 35-19 0,18 51-10 0,18 17-6 0,-3 50-10 0,-15 0-5 0,0 2-5 0,0-52-22 0,34-35-100 0</inkml:trace>
  <inkml:trace contextRef="#ctx0" brushRef="#br0" timeOffset="112">22804 6959 95 0,'17'-51'25'0,"51"2"-4"0,-19 14-3 0,21 35-11 0,-3 68-3 0,-33 50-4 0,-34-16 0 0,-34-18-1 0,-33-32 1 0,-3-35 1 0,37-1 2 0,17-16 1 0,32 0 3 0,35 0-4 0,34 0-3 0,34 0-8 0,0-16-27 0,-35-1-77 0</inkml:trace>
  <inkml:trace contextRef="#ctx0" brushRef="#br0" timeOffset="113">23583 6791 88 0,'-17'-51'32'0,"-1"33"9"0,18 18-19 0,18 35-10 0,-18 67-7 0,33-2-4 0,2-31-1 0,33-36-1 0,0-15 2 0,-1-69-2 0,-33-18 1 0,-16-15 1 0,-18 0-1 0,0 50 0 0,0 34 0 0,0 34 1 0,0 50 1 0,16 35 3 0,1 32-2 0,-17-15-1 0,0-34-2 0,-33-51 1 0,-2-34 4 0,-16-34-1 0,18-34-2 0,15-16-1 0,18-19-4 0,51 1-10 0,17-15-34 0,-34 83-93 0</inkml:trace>
  <inkml:trace contextRef="#ctx0" brushRef="#br0" timeOffset="114">24125 7332 119 0,'0'0'9'0,"17"-51"29"0,17 0-6 0,17 35-21 0,1-2-7 0,-21 52-4 0,-13 35 1 0,-18-1-2 0,-33-1 0 0,-1 1 0 0,-18-17 2 0,19-35 0 0,17 2 1 0,-2-18 3 0,52-18 0 0,17 2-3 0,32-1-2 0,3-1-5 0,-2 2-38 0,-32-19-94 0</inkml:trace>
  <inkml:trace contextRef="#ctx0" brushRef="#br0" timeOffset="115">24667 6892 108 0,'17'-17'7'0,"51"-50"37"0,-1 50-21 0,3 34-15 0,-37 67-7 0,-17 52-1 0,-32-36 1 0,-2-32 0 0,3-34-1 0,-4-34 0 0,19-16 1 0,34-19 0 0,17-83-3 0,-17 16 2 0,0-15 0 0,-16 48 0 0,-18 53 2 0,-18 16-1 0,1 51 3 0,-18 49 0 0,35 2 0 0,0 0-2 0,35-18-1 0,16-32-12 0,17-19-38 0,-17-15-44 0</inkml:trace>
  <inkml:trace contextRef="#ctx0" brushRef="#br0" timeOffset="116">25294 7079 78 0,'51'-34'32'0,"0"-1"7"0,0 35-17 0,-1 18-11 0,1 49-5 0,-34 17-3 0,-50 2-3 0,-19-19 2 0,-32-32 1 0,49-19 2 0,35-16 4 0,18 0 0 0,34-33-6 0,65-18-2 0,35-18-4 0,-16 18-20 0,-85 51-115 0</inkml:trace>
  <inkml:trace contextRef="#ctx0" brushRef="#br0" timeOffset="117">26056 5621 45 0,'-15'-17'31'0,"-3"-16"9"0,36 17-19 0,82-2-4 0,120 2-4 0,152-19-4 0,53 19-5 0,-119-1-4 0,-156-1-1 0,-99 18-8 0,-51 18-16 0,-33-18-18 0,-18 17-38 0</inkml:trace>
  <inkml:trace contextRef="#ctx0" brushRef="#br0" timeOffset="118">26277 5910 65 0,'0'0'0'0,"-119"33"29"0,102-15-1 0,102-18-8 0,118 0-6 0,119-34 1 0,102-1-4 0,-34 19-8 0,-103-1-1 0,-151 17-2 0,-68 17-3 0,-50-17-15 0,-18-17-34 0,-52-16-43 0</inkml:trace>
  <inkml:trace contextRef="#ctx0" brushRef="#br0" timeOffset="119">26971 4741 72 0,'0'0'0'0,"17"-51"27"0,17 51-2 0,-17 86-1 0,18 83-2 0,-2 102-6 0,-17 50-5 0,2 1-4 0,-18-34-4 0,-18-68-4 0,2-67 1 0,-1-53-10 0,1-49-128 0</inkml:trace>
  <inkml:trace contextRef="#ctx0" brushRef="#br0" timeOffset="120">26242 8416 56 0,'0'-17'30'0,"-33"-50"-6"0,33 67-8 0,33 118-4 0,19 51-5 0,-1-16-4 0,-18-1-2 0,-17-50-1 0,-16-51 0 0,-16-17-8 0,-17-52-16 0,16-49-13 0,-17-35-10 0,0-33 24 0,16-18 45 0,2 18 20 0,16 33-10 0,0 51-9 0,0 51-12 0,34 51 0 0,51 68-1 0,16 32-2 0,18-15-4 0,-18-17-2 0,-16-34-2 0,-17-52-1 0,-35-15-8 0,-15-36-15 0,-1-33-19 0,-17 35-32 0</inkml:trace>
  <inkml:trace contextRef="#ctx0" brushRef="#br0" timeOffset="121">26785 8432 27 0,'0'-66'25'0,"0"-3"14"0,0 53-15 0,0 32-12 0,18 86 1 0,15 68-5 0,-17-1-4 0,2-33-3 0,-18-19-1 0,17-48-5 0,-17-36-23 0,50-33-84 0</inkml:trace>
  <inkml:trace contextRef="#ctx0" brushRef="#br0" timeOffset="122">27327 8552 70 0,'0'-18'15'0,"0"-49"10"0,0 50-7 0,-17 17-12 0,1 84 3 0,-19 34 1 0,35 19-4 0,35-35-2 0,32-35 1 0,18-34-1 0,16-49-2 0,-16-35 2 0,-52-33-1 0,-14-18 0 0,-38-33-2 0,-32 15-2 0,-33 36 0 0,0 84-6 0,-1 33-20 0,51 18-53 0,34-33 28 0</inkml:trace>
  <inkml:trace contextRef="#ctx0" brushRef="#br0" timeOffset="123">27937 8383 72 0,'18'-51'36'0,"15"16"-12"0,69 19-10 0,34 16-7 0,16-17-5 0,-68 17-3 0,-51 0-6 0,-33 0-15 0,-16 0-19 0,-36 17-37 0</inkml:trace>
  <inkml:trace contextRef="#ctx0" brushRef="#br0" timeOffset="124">28310 8281 14 0,'-17'0'15'0,"-17"0"34"0,17-17-15 0,17 34-15 0,0 50 1 0,0 68-6 0,0 1-8 0,17-1-2 0,-17-33-2 0,0-51-1 0,0-34-1 0,0-1-7 0,0-49-138 0</inkml:trace>
  <inkml:trace contextRef="#ctx0" brushRef="#br0" timeOffset="125">28581 7975 45 0,'17'-51'24'0,"1"-15"14"0,-2 32-16 0,1 34-8 0,16 16 0 0,18 52-1 0,-34-52-10 0,17 70 3 0,34 48 1 0,0 37-3 0,-33-3 0 0,-35-32 0 0,0-1-1 0,-35 2 0 0,-16-19-1 0,-17 0-2 0,0-34 0 0,0-15-4 0,-32-18-23 0,-3-34-41 0,68-1 2 0</inkml:trace>
  <inkml:trace contextRef="#ctx0" brushRef="#br0" timeOffset="126">26090 8061 11 0,'0'0'8'0,"33"-35"28"0,-33 19-5 0,0 16-9 0,-16 0-7 0,-50 67 1 0,-4 17-3 0,21 36 0 0,14 31-2 0,18 20-3 0,17 15-3 0,34 16-1 0,0-33-1 0,34-32-2 0,-18-52 2 0,17-35-2 0,3-34 0 0,-37-32-3 0,18-17-22 0,-51-18-123 0</inkml:trace>
  <inkml:trace contextRef="#ctx0" brushRef="#br0" timeOffset="127">9013 10752 51 0,'0'-51'35'0,"0"1"-11"0,0 16-9 0,-35 1-4 0,2 15-2 0,-1 18-5 0,-16 51 1 0,15 16 3 0,19 35 4 0,32 35 0 0,35 32-6 0,1-34-2 0,-36 1-2 0,1-35 0 0,-17-67-2 0,-33-17-8 0,-19-34-43 0,-15-34-67 0</inkml:trace>
  <inkml:trace contextRef="#ctx0" brushRef="#br0" timeOffset="128">8623 11243 53 0,'0'-67'44'0,"17"50"-17"0,50 17-9 0,19 0-7 0,50 0-9 0,-1 0-2 0,17-50-59 0,-100 50-6 0</inkml:trace>
  <inkml:trace contextRef="#ctx0" brushRef="#br0" timeOffset="129">9758 10584 94 0,'-16'-18'18'0,"-1"2"14"0,-17 16-14 0,-18 67-5 0,19 51-1 0,-1 35-4 0,1 51-4 0,33-2-3 0,16-49-1 0,17-51 0 0,53-51-4 0,15-34-61 0,-66-1-3 0</inkml:trace>
  <inkml:trace contextRef="#ctx0" brushRef="#br0" timeOffset="130">10148 10906 87 0,'-34'-69'37'0,"34"18"-11"0,-17 35-9 0,17 16-11 0,17 67 3 0,-17 19-2 0,34 14-3 0,0-31-2 0,17-18 0 0,35-51 0 0,-20-34 0 0,2-34-1 0,-34-34 0 0,-17 0 0 0,-17 17-1 0,0 68 0 0,0 17 0 0,0 35-1 0,0 67 1 0,35 33 0 0,-19 34 1 0,1 0-2 0,-17-50 3 0,-17-68-1 0,1-17 2 0,-19-52 0 0,2-33 0 0,15-15-2 0,1-36 0 0,17-1-2 0,51 19-19 0,17 33-49 0,-33 51-29 0</inkml:trace>
  <inkml:trace contextRef="#ctx0" brushRef="#br0" timeOffset="131">11063 11192 103 0,'0'0'20'0,"0"51"9"0,-17 18-4 0,0 15-17 0,-17 0-4 0,17-33-4 0,1 0-12 0,16-51-68 0</inkml:trace>
  <inkml:trace contextRef="#ctx0" brushRef="#br0" timeOffset="132">11334 10990 107 0,'0'-51'26'0,"51"-16"6"0,35-1-13 0,-20 68-11 0,18 33-6 0,-14 53-1 0,-54 32-1 0,-16-16 0 0,-68-18 1 0,1-33 0 0,49-35 0 0,1-16 0 0,34-16-1 0,34-53 1 0,16-15 0 0,1-18-1 0,0-15 0 0,-33 15 0 0,-19 50 0 0,1 35 0 0,-34 17 1 0,1 0-2 0,-2 51 1 0,1 51 1 0,17 0 0 0,17 17 0 0,17-36-1 0,17-32-3 0,17-16-52 0,-35-35-57 0</inkml:trace>
  <inkml:trace contextRef="#ctx0" brushRef="#br0" timeOffset="133">12317 10617 104 0,'0'0'0'0,"0"-51"45"0,17 51-20 0,17 69-8 0,32 31-9 0,-31 71-5 0,-35-3-1 0,0-33-1 0,-51-32-1 0,16-35-1 0,4-34-39 0,13-34-75 0</inkml:trace>
  <inkml:trace contextRef="#ctx0" brushRef="#br0" timeOffset="134">13282 10990 144 0,'0'-34'12'0,"0"1"3"0,68 33 1 0,34-17-7 0,33 17-7 0,-33-18-2 0,-51 18-33 0,-67 18-111 0</inkml:trace>
  <inkml:trace contextRef="#ctx0" brushRef="#br0" timeOffset="135">13434 11109 67 0,'-16'0'32'0,"-17"16"9"0,33-16-6 0,16-16-17 0,52 16-14 0,16-17-5 0,52 34-44 0,-85-1-50 0</inkml:trace>
  <inkml:trace contextRef="#ctx0" brushRef="#br0" timeOffset="136">15570 10635 8 0,'0'-18'40'0,"0"-15"13"0,0-1-21 0,16 17-4 0,1-1-11 0,34 53-6 0,0 50-5 0,1 15-3 0,15-14-3 0,-17-35 0 0,-33-17-3 0,1-34-36 0,-2-51-51 0,1 51 41 0</inkml:trace>
  <inkml:trace contextRef="#ctx0" brushRef="#br0" timeOffset="137">16044 10584 29 0,'17'-34'44'0,"-1"-1"-6"0,2 35-11 0,-18 0-11 0,0 35-7 0,-18 16-6 0,-15 16-3 0,-1 0 0 0,-18 2 0 0,19-52-1 0,17-17 0 0,-2 0 1 0,36 0 0 0,-2-17 1 0,1 34-1 0,-1 50 3 0,2 35 5 0,-1 0-2 0,18 15-1 0,-35-32-3 0,0-16 0 0,0-52-1 0,0-17-1 0,-18-35-41 0,18 19-69 0</inkml:trace>
  <inkml:trace contextRef="#ctx0" brushRef="#br0" timeOffset="138">15620 10617 28 0,'0'-16'15'0,"-17"-1"18"0,0-17-8 0,1 17-9 0,16-1-1 0,-17 18-1 0,17 18 4 0,0 15-8 0,0 18-2 0,0-17-2 0,0 16 0 0,17 1-3 0,33 1 0 0,17-19-2 0,-15-15 0 0,15-18 0 0,1-34 0 0,-17-1-1 0,-18 1 1 0,-15-17 0 0,-1-15 0 0,-17-3-1 0,-17 36 0 0,-1 15 1 0,2 18-1 0,16 35 0 0,0-1-1 0,16 33 1 0,2 17 1 0,16 36 0 0,-16-3 0 0,-2 3 1 0,1 15-2 0,-17-17 1 0,-17-32 1 0,1-53-1 0,-19-17 0 0,-16-16 1 0,-17-33-1 0,35-34-1 0,16-35 1 0,34 16-1 0,51 19 0 0,33 16-1 0,1 18-2 0,-1-18-27 0,-33 0-58 0,-50 35 22 0</inkml:trace>
  <inkml:trace contextRef="#ctx0" brushRef="#br0" timeOffset="139">16484 10296 57 0,'0'0'0'0,"17"-52"44"0,1 19-14 0,-18 33-5 0,0 33-7 0,16 70-3 0,-16 32-6 0,17-33-4 0,-1-35-3 0,-16-34 0 0,0-16-1 0,-16-17-2 0,-1-17-22 0,-34-32-42 0,16 15-29 0</inkml:trace>
  <inkml:trace contextRef="#ctx0" brushRef="#br0" timeOffset="140">16332 10296 63 0,'0'0'0'0,"0"-52"47"0,0 35-21 0,34 17-3 0,34 0-7 0,50-16-6 0,-16-19-4 0,-34 35-5 0,-52 0-8 0,-32 35-126 0</inkml:trace>
  <inkml:trace contextRef="#ctx0" brushRef="#br0" timeOffset="141">15553 10482 9 0,'0'0'0'0,"-16"0"52"0,16-18-18 0,0 18-14 0,0-16-3 0,0 16-3 0,0 16 5 0,-35 19-10 0,35 16-1 0,0 0-3 0,17-1-1 0,17 18-1 0,16-17-1 0,-15-17-1 0,-2-17 1 0,35-1-1 0,-17-32-1 0,-17-1 1 0,16-17 0 0,-33-35 0 0,1 19 0 0,-18-17-1 0,0-2 1 0,-18 2-1 0,18 34 1 0,18 33-1 0,-2 0-1 0,1 49 1 0,-1 20 0 0,2 15 1 0,-1 34 2 0,18 2-2 0,-2 15 0 0,-17 0 1 0,2-17-2 0,-18 2 0 0,-18-36 0 0,2-67 1 0,-17 17 0 0,-2-34 0 0,-16 0 0 0,0-34 0 0,17-16-1 0,1-19 1 0,-1 2-1 0,68-2 0 0,16-15 1 0,52 0-1 0,17-18-2 0,15 18-33 0,-64 50-80 0</inkml:trace>
  <inkml:trace contextRef="#ctx0" brushRef="#br0" timeOffset="142">17738 10296 35 0,'0'0'10'0,"0"-18"14"0,-18 18-3 0,18 0-14 0,0 0-2 0,-16 0 2 0,-1 0-2 0,-17 0 0 0,-16 0 0 0,-1 0-1 0,-1 18 1 0,3-18 0 0,14 17 1 0,19-1-2 0,-3 2 0 0,3 15 1 0,16 2 0 0,-17 32 2 0,-1 17-1 0,3 18-1 0,15 51 2 0,0 33-2 0,15 34-1 0,-15 17 0 0,0-34-3 0,0 18 0 0,0-19 0 0,18-49 2 0,-1-17-1 0,18-19 0 0,-2-66 0 0,1 0 0 0,34-51 0 0,16 0-1 0,1-16-1 0,-17-1-15 0,17-34-64 0,-68 33-2 0</inkml:trace>
  <inkml:trace contextRef="#ctx0" brushRef="#br0" timeOffset="143">18110 10735 42 0,'0'-16'12'0,"-16"-35"27"0,16-16-12 0,34 32-10 0,18 2-6 0,14 15-4 0,-15 53-5 0,-16 50 0 0,-35-1 1 0,-18 18 0 0,-34-51 2 0,3 0 2 0,-2-35-1 0,17 1-2 0,34-1-2 0,17-16 0 0,51-16-1 0,16-1-1 0,18 1 1 0,-1-1-24 0,-16-1-61 0,-51 18 24 0</inkml:trace>
  <inkml:trace contextRef="#ctx0" brushRef="#br0" timeOffset="144">19195 10601 69 0,'-17'-35'20'0,"17"-16"9"0,17 18-3 0,-17 33-10 0,-34 0-8 0,0 17 1 0,1 17-2 0,15 50 0 0,18 18-1 0,51 0-2 0,35-35-1 0,-2 1 0 0,17-52 0 0,-17-49-1 0,-33-18 1 0,-32-16 1 0,-3-35-2 0,-51-16 0 0,-32 32-2 0,-36 70-2 0,-47 16-12 0,13 51-63 0,104-35-6 0</inkml:trace>
  <inkml:trace contextRef="#ctx0" brushRef="#br0" timeOffset="145">18433 11515 75 0,'0'0'0'0,"-17"-17"47"0,17 17-22 0,0 17-3 0,35 50-7 0,-19 35-7 0,-16-18-3 0,17 1-3 0,-17-34 0 0,0-33-2 0,16-1-22 0,36-17-118 0</inkml:trace>
  <inkml:trace contextRef="#ctx0" brushRef="#br0" timeOffset="146">19280 11651 88 0,'-34'-69'33'0,"34"18"-8"0,0 18-5 0,51-1-12 0,33 34-3 0,-16 16-5 0,-35 35 0 0,-33 35 1 0,-33-3-1 0,-18-15 3 0,-33-34 4 0,32 1 0 0,36-19-2 0,-1 2-3 0,68-18 3 0,32 0-3 0,36-34-1 0,-16-1-2 0,16 1-26 0,-18 1-139 0</inkml:trace>
  <inkml:trace contextRef="#ctx0" brushRef="#br0" timeOffset="147">20094 10431 73 0,'-35'-33'18'0,"18"-1"5"0,51 17-5 0,51-1-6 0,33 2-4 0,-32 16-1 0,-37 34-1 0,-31 17 2 0,-1 15 2 0,-17 36-3 0,17 16 0 0,1 35-2 0,-2 33 1 0,17 18-2 0,-33-17-3 0,0-19-1 0,0-33 1 0,-16-15 1 0,16-18 0 0,-17-35 0 0,1-50 1 0,-36-1 1 0,-33-16-2 0,-18-33-2 0,20-18-16 0,65-16-161 0</inkml:trace>
  <inkml:trace contextRef="#ctx0" brushRef="#br0" timeOffset="148">21228 10719 14 0,'0'0'16'0,"0"-18"36"0,0-32-14 0,0 16-15 0,34 1-3 0,17-1-5 0,1 17-4 0,-3 17-5 0,3 17-3 0,-3 50-3 0,-31 35 2 0,-1 0-2 0,-52-35 1 0,2-16-1 0,-2-18 4 0,19-33-4 0,16 0 1 0,0-33-2 0,35 0 2 0,32-36-1 0,-15 2-1 0,15-19 3 0,0 3-3 0,0-3 1 0,-32 53 1 0,-35-1-2 0,0 17 1 0,-35 17 0 0,2 17-1 0,17 17 2 0,-2 17-2 0,1 17 3 0,0-18-3 0,17 34 1 0,0-15 2 0,17-1 0 0,18-1 2 0,-2-34-1 0,18-15-1 0,17-1 0 0,0-34-2 0,-17-1-152 0</inkml:trace>
  <inkml:trace contextRef="#ctx0" brushRef="#br0" timeOffset="149">5930 11176 64 0,'-34'-67'16'0,"34"67"-11"0,34 67 9 0,16 51-2 0,1 35-4 0,-18-18-2 0,-15-33-2 0,-18-51 0 0,0-35 1 0,0-50-1 0,17-32-3 0,0-3-1 0,17 2 0 0,-1 67 0 0,2 16 0 0,49 35 0 0,1-16 6 0,34-19-3 0,-35-32-1 0,-33-19 1 0,-34-32 0 0,-34-34-1 0,-51 16-1 0,-16-17-1 0,-18 18-1 0,17 50-2 0,-16 50 3 0,34 35-1 0,32 16 1 0,35 2-1 0,84-1 1 0,87-34 1 0,15-52 2 0,34-66-2 0,-35-19-1 0,-99-14 0 0,-69 15 1 0,-50 51 0 0,-37 35-1 0,3 65-1 0,17 37 0 0,66 48 1 0,69-14 0 0,50-52-1 0,17-52 1 0,-33-49 3 0,-18-52-2 0,-83-34 0 0,-1-17 1 0,-52-15-1 0,-14 14 0 0,15 70 0 0,16 67-2 0,2 51 0 0,50 67 7 0,18 52 1 0,-3 66 0 0,3 1-1 0,-19-50 0 0,1-86-2 0,-1-49-1 0,19-35 0 0,-1-86-1 0,-51-15-1 0,-17-34-1 0,-34-1 1 0,0 1-1 0,0 67-1 0,34 33 1 0,17 18-3 0,51 18-16 0,-18-2-23 0,2 2-65 0</inkml:trace>
  <inkml:trace contextRef="#ctx0" brushRef="#br0" timeOffset="150">6218 12243 87 0,'-84'16'28'0,"84"1"-9"0,119-50 0 0,117-51-1 0,119-52-5 0,69-34-2 0,-16 34-5 0,-188 70-5 0,-119 32 0 0,-101 17-3 0,-17 17-19 0,-102 17-130 0</inkml:trace>
  <inkml:trace contextRef="#ctx0" brushRef="#br0" timeOffset="151">10182 13106 16 0,'0'0'0'0,"-52"-51"35"0,19 18-6 0,33 15-14 0,-16 36-11 0,49 15 3 0,1 36 1 0,34 31-1 0,35 2-2 0,31 0-3 0,36-18 0 0,33-33 0 0,17-33-1 0,0-36 2 0,16-33-1 0,2-33-1 0,-34-18 1 0,33-33-1 0,0 17 0 0,17 0-1 0,-16 16 0 0,-1 33-1 0,1 18 1 0,-18 18 0 0,-17 33 1 0,-16 33-2 0,-19 18 1 0,2 34-1 0,16 17 0 0,0 0 1 0,18 0 0 0,-1-18-1 0,17-17 2 0,1-16 1 0,16 0-1 0,-17-33 0 0,-1-18 0 0,-14 0 0 0,15-51 0 0,-17-34 0 0,1-1-1 0,16-14 0 0,-1-2 0 0,-32 0 1 0,33 0-1 0,-17 35 1 0,-16-1-2 0,0 52 2 0,-35 16-1 0,17 0 0 0,-16 16 0 0,-1 34 0 0,0 1 0 0,19 1 0 0,-19 16-1 0,34-17 2 0,0-2-2 0,-16-14 1 0,-2-35 0 0,-14 16 1 0,-2-49-1 0,18-1 0 0,-1-34 1 0,34 1 0 0,19-19 0 0,-2-14-1 0,-19 31 1 0,-30 36-1 0,-53 15 0 0,-84 53-3 0,-51-1-87 0</inkml:trace>
  <inkml:trace contextRef="#ctx0" brushRef="#br0" timeOffset="152">19771 9568 2 0,'0'0'0'0,"-67"-85"17"0,-18 34 6 0,18 1-6 0,-3 16-6 0,-14-1-4 0,-34 19-2 0,16 16-2 0,-15 0 0 0,-20 34 4 0,18-17-3 0,-15 34-1 0,-3-18-1 0,19-17 0 0,-1 19 0 0,-16-1 0 0,-1 17-1 0,0 0 1 0,1 15 0 0,16 3 0 0,2 33 1 0,14-2 0 0,2 2-1 0,33 0 2 0,17 16-1 0,0 35-1 0,-17 0 0 0,1 15 0 0,15 19-1 0,-15-1 1 0,33 18-2 0,0-35 0 0,1 0-1 0,15 17 1 0,18-16 1 0,18-18-1 0,31 18 0 0,21-52-1 0,14 1 1 0,0-18 1 0,19 18-1 0,-19-34 0 0,17 16-1 0,1-16 2 0,1-1-1 0,-2 0 1 0,18-15 0 0,49-35 0 0,2-1 1 0,34-15-1 0,-19-18 0 0,2-18 0 0,-1-15 0 0,0 15 0 0,0-33 0 0,1 0 0 0,0 2 0 0,-18-2-1 0,-17-18 0 0,-15 18 1 0,-53-33 1 0,0-18-1 0,-16-16 0 0,16 16 0 0,-14 0 0 0,-4 18-1 0,-15-18 1 0,17 0-1 0,0 2 0 0,-1-2 1 0,1 0-1 0,-35 18 0 0,19-1 1 0,-18-33 0 0,-17 16 0 0,-17-33 0 0,0-2-1 0,-51-14 1 0,-1-18-1 0,3-2 1 0,14-15-1 0,18-16 1 0,-50-19 1 0,-18 18-3 0,-50 33 2 0,-87 35 0 0,-98 17-1 0,-122 16-1 0,-219 86-37 0,460 49-43 0</inkml:trace>
  <inkml:trace contextRef="#ctx0" brushRef="#br0" timeOffset="153">19398 12869 50 0,'0'-51'14'0,"-17"-34"21"0,17 85-17 0,17 85-2 0,67 85-5 0,2 83-5 0,-18 2-5 0,0-35-1 0,-52-33-3 0,-16-35-28 0,0-85-52 0</inkml:trace>
  <inkml:trace contextRef="#ctx0" brushRef="#br0" timeOffset="154">19482 14157 92 0,'-16'0'12'0,"32"67"1"0,35 18-2 0,35-34-4 0,15-34 3 0,2-119-2 0,-19-51-5 0,-34 18-2 0,-32 51-38 0,-2 66-62 0</inkml:trace>
  <inkml:trace contextRef="#ctx0" brushRef="#br0" timeOffset="155">19414 15122 62 0,'-51'-51'55'0,"2"-33"-28"0,49 67-13 0,34 67-11 0,16 86 0 0,-34 33-3 0,3-34-1 0,-19-51-4 0,-35-33-25 0,-31-51-24 0,-4-67-14 0</inkml:trace>
  <inkml:trace contextRef="#ctx0" brushRef="#br0" timeOffset="156">19127 15156 21 0,'-17'-69'37'0,"1"-31"13"0,32 83-33 0,52 34-4 0,34 67-2 0,32 1-5 0,4 15-3 0,-21-31-3 0,2-1-1 0,-51-52-3 0,-17 2-15 0,-51-52-7 0,-35-34 9 0,-14-50 12 0,-21-53 5 0,37 54 14 0,-1 66 7 0,34 33-8 0,0 69-10 0,18 51 1 0,15 51-3 0,1-2-2 0,18-31-7 0,-3-52-49 0,-14-52-8 0</inkml:trace>
  <inkml:trace contextRef="#ctx0" brushRef="#br0" timeOffset="157">20143 15036 26 0,'0'0'0'0,"0"-117"69"0,-33 99-42 0,17 36-18 0,-2 83 1 0,1 1 0 0,68-1-5 0,17-33-1 0,16-52 1 0,1-50-1 0,-34-32 1 0,-51-36-4 0,-33 17 1 0,-53 17-4 0,-15 35-12 0,33 15-35 0,52 36-32 0</inkml:trace>
  <inkml:trace contextRef="#ctx0" brushRef="#br0" timeOffset="158">20737 14732 105 0,'0'-17'16'0,"0"34"0"0,16 50-3 0,2 35-9 0,15 17-5 0,-33-34 1 0,0-17-18 0,-51-18-84 0</inkml:trace>
  <inkml:trace contextRef="#ctx0" brushRef="#br0" timeOffset="159">20500 14885 54 0,'0'0'0'0,"-16"-35"47"0,49-32-25 0,84-1-19 0,121-17-19 0,-170 69-51 0</inkml:trace>
  <inkml:trace contextRef="#ctx0" brushRef="#br0" timeOffset="160">22075 14665 40 0,'52'-68'29'0,"15"-1"-3"0,16-15-8 0,-48 0-10 0,-35 33-5 0,-66 17-1 0,-37 34-3 0,17 51 0 0,53 0 1 0,66 34-1 0,53-1 1 0,33 18-1 0,-53-35 1 0,-47 1 0 0,-38-34 1 0,-47-17 1 0,-36-17-1 0,34-35 0 0,51-16 0 0,-1 18-1 0,18-1 0 0,18 34 1 0,16 18 1 0,33 31 1 0,3-14 1 0,31-35-1 0,-17-35 0 0,-16-48-1 0,-34-3 0 0,-34-14-1 0,0 14 0 0,0 53-1 0,-34 33 1 0,17 68-1 0,52 32 1 0,14-14 0 0,36-19 0 0,17-67 0 0,-34-33 1 0,-35-52 1 0,-16 1-2 0,-34-2 0 0,17 53-1 0,-17 33 0 0,1 84-1 0,32 35 2 0,1 33 1 0,18 18-1 0,-35-68 2 0,-18-53 4 0,-32-31 1 0,-1-69-3 0,18-33-4 0,15-36 0 0,36-14-5 0,15-3-31 0,18 53-42 0,-35 68 26 0</inkml:trace>
  <inkml:trace contextRef="#ctx0" brushRef="#br0" timeOffset="161">23024 14326 60 0,'0'-17'18'0,"17"-17"19"0,-17 50-24 0,34 19-3 0,0 50-5 0,-16-17-3 0,-2 16-2 0,1-50 1 0,-34-17 2 0,1-52 0 0,-2-49-2 0,1 0 0 0,34-18-1 0,34 50 0 0,-18 52-1 0,2 52 0 0,16 32 0 0,-18-15 1 0,-17-52 0 0,-16-1 3 0,0-32 1 0,0-52-3 0,35-34 0 0,16 0-1 0,-1 17 0 0,1 69 1 0,0 67-1 0,1 49 1 0,-19 20-1 0,-33-18-7 0,0 16-83 0</inkml:trace>
  <inkml:trace contextRef="#ctx0" brushRef="#br0" timeOffset="162">20178 16036 103 0,'0'0'0'0,"-51"-17"14"0,119-34-3 0,221-51 11 0,235-67-9 0,238-33-3 0,102-20-5 0,-152 71-4 0,-272 83-16 0,-321 68-94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3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4354 12480 21 0,'-17'-17'35'0,"-18"17"-19"0,35 17-11 0,0 34 2 0,86-35 12 0,151-49-2 0,120-51-8 0,64-36 2 0,-64 86-3 0,-137 34-6 0,-118 18 0 0,-68 16-2 0,-51-17 4 0,-102 17-2 0,-152 17-1 0,-118-1-3 0,16-16 3 0,34-1 1 0,68 2-4 0,68-35 4 0,100 0-1 0,87 0-2 0,169-17-4 0,236-34-50 0,-254 33-9 0</inkml:trace>
  <inkml:trace contextRef="#ctx0" brushRef="#br0" timeOffset="1">24125 12531 6 0,'17'-17'17'0,"17"-34"22"0,-1 18-21 0,2 15-10 0,31 18-3 0,88 0-1 0,49 18 0 0,19-18-1 0,-88-18 1 0,-116 18 4 0,-36-16 0 0,-83 16-6 0,-103 0 0 0,1 0 1 0,16 0-1 0,120 16-1 0,101 2 2 0,118-18-1 0,101 17-4 0,53-1-94 0</inkml:trace>
  <inkml:trace contextRef="#ctx0" brushRef="#br0" timeOffset="2">4235 11396 7 0,'0'-16'12'0,"-15"16"2"0,15 0 7 0,0 34-12 0,0-1 1 0,15 0 0 0,1 2-5 0,2-19 0 0,-18-16-1 0,17 18 5 0,18-52-3 0,16-1-2 0,16-14 0 0,16-53 0 0,20 16-2 0,-17 19-1 0,-37 0-1 0,-14 50 1 0,-19 17-2 0,1 0-38 0,0 0-17 0</inkml:trace>
  <inkml:trace contextRef="#ctx0" brushRef="#br0" timeOffset="3">5320 11380 9 0,'0'0'10'0,"-18"-17"23"0,18-1-13 0,0 18-5 0,0 35-6 0,18-1-1 0,-1-1-3 0,0 0 0 0,1-15-1 0,-18-1 2 0,15-1 2 0,1-32 5 0,35-19-6 0,1-14-1 0,15-37 0 0,3 1-2 0,13-16-1 0,-16 34-3 0,-32 49-5 0,-35 69-106 0</inkml:trace>
  <inkml:trace contextRef="#ctx0" brushRef="#br0" timeOffset="4">10165 11092 3 0,'-17'-18'4'0,"-17"-15"3"0,-17 15 1 0,-34-15-2 0,1 15 0 0,-35 2-5 0,-33-1 0 0,16 1 2 0,17-1 3 0,0-1-3 0,2 18-1 0,-37 18 0 0,20-1-2 0,-3 16 1 0,-13 1-1 0,31-1 1 0,-2 2 2 0,4 16 0 0,-2 16 1 0,18 0-2 0,-1 35-1 0,17 0 0 0,1-18 0 0,33 18 3 0,-1 16-1 0,36 2 0 0,-1 15-2 0,17 0 0 0,33 0 0 0,2-15-1 0,16-20 1 0,34-14 1 0,34-35 3 0,33-17 0 0,51-18-3 0,0 1 0 0,17-17-1 0,35-17 0 0,-17 1 0 0,-19-18-1 0,-17-34 2 0,2-1 2 0,-51-15 2 0,-1-52-2 0,-33-15 1 0,-16-35 0 0,-37-2 0 0,-50 19-2 0,-49-33 0 0,-68-2-2 0,-69 69-6 0,-135 50-33 0,171 85-34 0</inkml:trace>
  <inkml:trace contextRef="#ctx0" brushRef="#br0" timeOffset="5">13028 11041 6 0,'-17'-18'7'0,"-17"-33"7"0,0 18-2 0,-33 0-8 0,-36 15 2 0,-31-15 0 0,-52 15-1 0,-18 18 3 0,18 0-1 0,-1 35-4 0,18 16-1 0,-1 16 1 0,34 1 3 0,17 33 0 0,19-17-3 0,32 36 1 0,0-19-1 0,17 17-2 0,0-16 1 0,34 0-1 0,0 16 1 0,1-16-2 0,16 0 2 0,16-18-1 0,18 0 0 0,33 1 1 0,36-16 0 0,49-3 2 0,18-15-1 0,33 0-1 0,34-33 0 0,1-1-2 0,-18-34 2 0,-1-17 0 0,-15-34-1 0,-1 1 1 0,-16-52 0 0,-19-50 4 0,-49-18 0 0,-33 1-2 0,-69-18 0 0,-34 18-2 0,-69-67-22 0,-100 33-14 0,-203 83-33 0,236 137 38 0</inkml:trace>
  <inkml:trace contextRef="#ctx0" brushRef="#br0" timeOffset="6">18788 12496 4 0,'0'0'8'0,"-17"-16"31"0,1 16-18 0,16 0-10 0,16 0 12 0,-16 0-16 0,34 0-2 0,0 0-1 0,17 0 1 0,17 0-2 0,17 0 0 0,-18 0 0 0,52 16-1 0,0-16 1 0,15 0-1 0,3 0 1 0,15 0-2 0,-33 0 0 0,15-16 1 0,-15 16 0 0,33-17 0 0,-33 1-1 0,-16 16 0 0,-19 0-1 0,-16 0 1 0,0 0 0 0,-1 0-1 0,-15-17 1 0,-3 17-1 0,-14-18 2 0,-18 2-1 0,1-1 0 0,-2-1 0 0,1 2 0 0,-1-19-1 0,2 19 0 0,-1-19 0 0,-17 1 2 0,17-16-2 0,1 0 1 0,-3-1-1 0,-15 0 1 0,0-17-1 0,0 17 1 0,0 0-1 0,0-16 0 0,-15-2 1 0,-3 3 0 0,1 15-1 0,-18 0 0 0,19 17 1 0,-1-17-1 0,1-17 0 0,-2 1 1 0,1-2-1 0,0 18 1 0,-17 18-1 0,-17 0-1 0,17-1 2 0,18 17-1 0,-35 17 0 0,-17-18 0 0,0 18-1 0,0 0 2 0,-33 18-1 0,-17-18 0 0,-18 0 0 0,0 0 0 0,-16 17 1 0,33-1-1 0,0 18 0 0,0-17 0 0,19-1 0 0,-1 1 0 0,-2-17 1 0,17 0-1 0,19 0-1 0,17 18 2 0,-34-2-2 0,32 1 1 0,1-17-1 0,17 18 1 0,17-18 0 0,17 16 0 0,-17 2-1 0,17-18 1 0,-16 17 0 0,-1-1 0 0,-1-16 0 0,18 18 1 0,0-18-1 0,-16 33-1 0,16 2 1 0,0-2 0 0,0 1 0 0,0 34 0 0,0-1-1 0,0 0 2 0,0 19-1 0,0-1 1 0,0-1-1 0,16 0 3 0,-16 2-2 0,0-3 0 0,18 3 1 0,-1-19-1 0,-1 2 1 0,1-19 0 0,0-16-1 0,1-1 1 0,-18-15 0 0,0-18 0 0,0 0 0 0,16 33-45 0,1-15-66 0</inkml:trace>
  <inkml:trace contextRef="#ctx0" brushRef="#br0" timeOffset="7">20601 12192 3 0,'0'0'0'0,"17"-17"10"0,-34 17-8 0,1 0-13 0</inkml:trace>
  <inkml:trace contextRef="#ctx0" brushRef="#br0" timeOffset="8">19414 12125 0 0,'0'0'4'0,"-16"0"5"0,16 16-6 0,35 2-14 0</inkml:trace>
  <inkml:trace contextRef="#ctx0" brushRef="#br0" timeOffset="9">20685 12057 0 0,'0'0'3'0,"0"0"1"0,-16 17-11 0</inkml:trace>
  <inkml:trace contextRef="#ctx0" brushRef="#br0" timeOffset="10">19449 12141 4 0,'0'18'5'0,"0"-18"0"0,51 0-16 0</inkml:trace>
  <inkml:trace contextRef="#ctx0" brushRef="#br0" timeOffset="11">20652 12159 3 0,'0'-18'12'0,"-18"2"5"0,2 16-12 0,-1 16-30 0</inkml:trace>
  <inkml:trace contextRef="#ctx0" brushRef="#br0" timeOffset="12">23244 6384 3 0,'0'0'0'0,"-35"16"19"0,19-16 0 0,16 0-5 0,16 0-2 0,19 0-3 0,0 0 3 0,32 0 0 0,34 0-4 0,18 0-4 0,0 0-1 0,33 0 0 0,19 0-1 0,14 0 0 0,2 0-1 0,16 0-1 0,-16 0 0 0,32 0 0 0,1-16 0 0,-33 16 0 0,-35 0-1 0,-16 16 1 0,-1 2 0 0,1-18 1 0,67 0 1 0,0-18 1 0,1 18-1 0,-52 0-1 0,-33 0 1 0,-85 0-2 0,-1 0 0 0,-33 0 2 0,-33 0-2 0,-86 35-101 0</inkml:trace>
  <inkml:trace contextRef="#ctx0" brushRef="#br0" timeOffset="13">17790 6180 6 0,'0'0'8'0,"-18"-17"22"0,-16 1-12 0,16 16-4 0,18 0-9 0,18 16 3 0,16 1 1 0,33 1 4 0,36-18-5 0,49 0-2 0,0 0-2 0,35 0-3 0,16 16 1 0,33-16 0 0,53-16-2 0,-17-2 1 0,-53 1 0 0,36 1-2 0,-19-2 5 0,-32 1-4 0,-51 17 1 0,-52 0 1 0,2 0-3 0,-19 17 1 0,-16-17 2 0,-19 0-2 0,-49 0 0 0,0 0 1 0,-49 0 0 0,-54 18 0 0,-65-2 0 0,-70 1-1 0,-50 17 3 0,-18-16-5 0,53 15 0 0,151 2-97 0</inkml:trace>
  <inkml:trace contextRef="#ctx0" brushRef="#br0" timeOffset="14">22922 14799 19 0,'0'0'30'0,"-17"-16"-7"0,-34-2-5 0,-17 1-4 0,-51 1-4 0,18-1-2 0,-67 17-2 0,-103 0-1 0,-18-16-2 0,-50-2-1 0,35 2 1 0,-120-19 0 0,-17 19-3 0,-101 67 0 0</inkml:trace>
  <inkml:trace contextRef="#ctx0" brushRef="#br0" timeOffset="15">26041 14291 19 0,'0'0'30'0,"-18"0"-7"0,-16 18-5 0,-33 15-4 0,-104 2-4 0,-48-19-2 0,-71-16-2 0,-14-16-1 0,84-19-2 0,17-16-1 0,-204 0 1 0,118 35-2 0</inkml:trace>
  <inkml:trace contextRef="#ctx0" brushRef="#br0" timeOffset="16">29902 13275 19 0,'0'0'16'0,"-17"0"11"0,-17 17-8 0,-33 1-2 0,-18 16-6 0,-16-17-11 0,0-1 9 0,-139 2-1 0,-114-36-3 0,-1594-118-1 0</inkml:trace>
  <inkml:trace contextRef="#ctx0" brushRef="#br0" timeOffset="17">31530 7179 19 0,'0'0'16'0</inkml:trace>
  <inkml:trace contextRef="#ctx0" brushRef="#br0" timeOffset="18">27971 3811 19 0</inkml:trace>
  <inkml:trace contextRef="#ctx0" brushRef="#br0" timeOffset="19">21365 16460 19 0</inkml:trace>
  <inkml:trace contextRef="#ctx0" brushRef="#br0" timeOffset="20">30614 11480 19 0,'0'0'16'0,"-16"-16"11"0,-138-1-8 0,-1320 356-2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5049 1236 12 0,'0'0'12'0,"0"0"25"0,17-16-13 0,0-1-6 0,-17-1-7 0,16 2 0 0,-16 16-5 0,0 0-1 0,0 16 1 0,-16 2-3 0,-1-1 3 0,-51 50-5 0,-18 17 1 0,19-15 2 0,0-1-2 0,16-19 1 0,0 2 1 0,16 1 0 0,35-19 0 0,0 2 0 0,18 16 0 0,34-2 1 0,15 20-2 0,0 15-1 0,0-17 0 0,-15 1-2 0,-18-16 0 0,-17-19 1 0,-1-15-11 0,2-1-35 0,-1-17-75 0</inkml:trace>
  <inkml:trace contextRef="#ctx0" brushRef="#br0" timeOffset="1">5438 1744 57 0,'0'-16'17'0,"16"-35"15"0,19 16-14 0,-2 1-8 0,37 17-2 0,-19 34-4 0,-2 68-2 0,-32-16 1 0,-17 15 1 0,-17-33 1 0,-16-18-3 0,17-15-1 0,16-1 2 0,16-34-2 0,17-34 0 0,1-18 0 0,0 3-2 0,-1-19 1 0,-15 16 1 0,-18 36 0 0,0-2 0 0,-18 52 2 0,2 34 1 0,16 34-2 0,0 1-1 0,0-19-4 0,34 1-32 0,-17-34-75 0</inkml:trace>
  <inkml:trace contextRef="#ctx0" brushRef="#br0" timeOffset="2">6201 1846 76 0,'0'0'18'0,"17"0"15"0,18 0-10 0,14 51-11 0,-32 0-8 0,-17 17-2 0,-17-1-1 0,-32-16-2 0,14 0 0 0,-16-35-23 0,34-16-29 0</inkml:trace>
  <inkml:trace contextRef="#ctx0" brushRef="#br0" timeOffset="3">6625 1540 68 0,'16'-16'30'0,"-16"-17"1"0,0-1-14 0,17 34-7 0,-17 34-2 0,16 15 0 0,-16 19-5 0,18 1 1 0,-18-18-3 0,52-17-1 0,-3-34 1 0,2 0-1 0,1-34-1 0,-19-17 1 0,-17-18 0 0,2 1 0 0,-1 1 1 0,-17 34 0 0,0 15 0 0,0 18 1 0,0 35 2 0,0 32 1 0,17 17-1 0,1 19-1 0,-2-2-2 0,-16 1 0 0,0-35 0 0,0 0 0 0,-16-32 1 0,-19-2 1 0,0-33-2 0,19 0 2 0,-17-33-3 0,33-18 0 0,0-33 1 0,16 15-2 0,17 18-2 0,19 2-16 0,-18 14-33 0,17 19-63 0</inkml:trace>
  <inkml:trace contextRef="#ctx0" brushRef="#br0" timeOffset="4">7353 1422 46 0,'0'-16'28'0,"-18"-35"8"0,2 16-13 0,16 35-5 0,16 0-4 0,19 18-2 0,16 33-3 0,-1 17-3 0,34-17-3 0,-14-2 0 0,14 2-4 0,-34-17 3 0,-16-16-3 0,-1-1 2 0,-33-1-1 0,0 2 0 0,-16 15 2 0,-17 2-1 0,-19 32 2 0,3 1 2 0,-21-17-2 0,19 16 1 0,2-34-5 0,14 1 7 0,0-17-5 0,35-17 0 0,-15 0-2 0,30 0-35 0,-15-17-93 0</inkml:trace>
  <inkml:trace contextRef="#ctx0" brushRef="#br0" timeOffset="5">8861 1524 4 0,'0'0'12'0,"0"-16"11"0,0 16 1 0,0 0-4 0,0 0-5 0,0 0-5 0,-17 16-2 0,17 0-1 0,0 1-1 0,0-17 4 0,17 0-6 0,-17-33 1 0,0 17-2 0,0-1-2 0,-17-1-4 0,17 18-1 0,-18 35-23 0,18-19-67 0</inkml:trace>
  <inkml:trace contextRef="#ctx0" brushRef="#br0" timeOffset="6">8945 1828 28 0,'0'0'28'0,"-16"18"3"0,16-1-16 0,0-1-2 0,16 2-2 0,-16-18-1 0,0 0 1 0,0 0-3 0,0-34-2 0,0-17-1 0,0 34-3 0,-16 1-3 0,-2 16-13 0,1 16-101 0</inkml:trace>
  <inkml:trace contextRef="#ctx0" brushRef="#br0" timeOffset="7">10539 1491 33 0,'0'0'0'0,"-19"-51"42"0,19 0-10 0,-16 0-11 0,16 51-6 0,0 0-4 0,-17 51 0 0,17 33 0 0,0 34-4 0,17 2-1 0,-17-19-6 0,0-16 2 0,0-34-2 0,0-18-1 0,0-15-8 0,0-18-19 0,0-18-22 0,16 2-21 0</inkml:trace>
  <inkml:trace contextRef="#ctx0" brushRef="#br0" timeOffset="8">10673 1557 9 0,'0'-33'23'0,"18"-34"20"0,15-1-13 0,-33 17-8 0,0 51-9 0,0 17-2 0,16 50 1 0,-16 35-3 0,18 34-3 0,-1-34-3 0,0-18-2 0,-17-16 0 0,0-34-3 0,0-17-15 0,-17-1-22 0,0-16-52 0</inkml:trace>
  <inkml:trace contextRef="#ctx0" brushRef="#br0" timeOffset="9">10555 1473 28 0,'0'-51'40'0,"17"-33"-6"0,17 50-8 0,16 1-13 0,34 16-4 0,103 34-12 0,-68 83 5 0,-84-14-1 0,-35-3-1 0,-52-15 1 0,-15-16 0 0,-18-1-1 0,-17-18 1 0,18-15-2 0,32-1 2 0,52-17-1 0,17 0 1 0,51-17 0 0,0-1 0 0,-1 36 1 0,-16 32 3 0,1 1-3 0,-3 0-1 0,3-17-1 0,-18-17-13 0,-17-17-55 0,-17 0 9 0</inkml:trace>
  <inkml:trace contextRef="#ctx0" brushRef="#br0" timeOffset="10">11200 1220 75 0,'0'-17'8'0,"0"-1"27"0,31-33-17 0,4 0-11 0,16 35-7 0,-16 32 1 0,-19 53-2 0,-32 66-1 0,-35-67 4 0,-1-34 1 0,34-1-3 0,2-33 3 0,50 0 1 0,34-33-4 0,16-1-1 0,2-1-9 0,-19 19-114 0</inkml:trace>
  <inkml:trace contextRef="#ctx0" brushRef="#br0" timeOffset="11">11944 1457 81 0,'0'0'16'0,"18"-17"18"0,15 17-15 0,18 33-4 0,17 2-3 0,-1 48-5 0,1-14-2 0,0-1-4 0,-17-17 0 0,-18-18-2 0,-33-17-20 0,17-16-19 0,-17 0-67 0</inkml:trace>
  <inkml:trace contextRef="#ctx0" brushRef="#br0" timeOffset="12">12352 1524 24 0,'0'0'0'0,"-18"-33"59"0,1-18-25 0,0 33-12 0,-1 18-9 0,-15 35-2 0,-18 32-4 0,0 35-5 0,-15-17-2 0,14-1-6 0,18-51-40 0,34-15-45 0</inkml:trace>
  <inkml:trace contextRef="#ctx0" brushRef="#br0" timeOffset="13">12960 1355 85 0,'0'0'0'0,"0"-17"35"0,0-1-7 0,17 2-15 0,-17 50 0 0,34 34-3 0,-17 34-4 0,-17-2-3 0,16 3-3 0,-16-19 2 0,-16-33-3 0,16-18-7 0,0-33-20 0,0 0-15 0,16-16-50 0</inkml:trace>
  <inkml:trace contextRef="#ctx0" brushRef="#br0" timeOffset="14">13163 1389 30 0,'18'-18'44'0,"-1"-49"-1"0,-17 50-17 0,17 17-11 0,-17 51 0 0,0 17-3 0,0 50-6 0,0-16-1 0,0 0-4 0,0-18 0 0,0-50-2 0,0-1-5 0,-17-15-27 0,17-18-27 0,0 0-4 0</inkml:trace>
  <inkml:trace contextRef="#ctx0" brushRef="#br0" timeOffset="15">13028 1371 39 0,'0'-33'37'0,"34"-1"-1"0,0 1-16 0,33 16-8 0,18-1-7 0,68 36-4 0,-50 66-2 0,-87 18 1 0,-32-34-1 0,-54-1 1 0,-14-34 0 0,16 1-1 0,1-34 1 0,50 0 0 0,0-16 0 0,34 16 1 0,33 0 1 0,17 16 0 0,3 53 5 0,-3-1-2 0,-15-19-4 0,-19 2 0 0,-17-33-7 0,1-18-47 0,0 0-41 0</inkml:trace>
  <inkml:trace contextRef="#ctx0" brushRef="#br0" timeOffset="16">13638 1100 74 0,'0'0'0'0,"16"-17"34"0,2-17-8 0,15 1-14 0,19 0-7 0,-1 33-5 0,-35 17 2 0,1 32-2 0,-34 20 2 0,-16 33-2 0,-18-51 5 0,35-35 2 0,-3-16 2 0,54 0-4 0,16 0-1 0,16-16-1 0,18-1-9 0,-33-1-117 0</inkml:trace>
  <inkml:trace contextRef="#ctx0" brushRef="#br0" timeOffset="17">14739 1711 23 0,'0'0'0'0,"-17"-18"35"0,-16-15 2 0,33 33-22 0,-17-18-1 0,50 36 3 0,35-1-5 0,35-17-4 0,49 0 1 0,-17-17-7 0,-16 17-2 0,-34 0-15 0,-52 0-65 0,-15 0 25 0</inkml:trace>
  <inkml:trace contextRef="#ctx0" brushRef="#br0" timeOffset="18">15332 1491 45 0,'-17'-18'34'0,"-1"2"-2"0,18 16-19 0,35 0-4 0,16 34-5 0,17-17-1 0,-17-17-2 0,-34 16-1 0,-17 0 2 0,-33 19 0 0,-35 16 0 0,33 16 0 0,0 2-3 0,19-3-4 0,32-31-49 0,3-35-5 0</inkml:trace>
  <inkml:trace contextRef="#ctx0" brushRef="#br0" timeOffset="19">16383 1371 79 0,'0'-16'7'0,"0"-19"21"0,0 2-5 0,0 17-10 0,0 32-3 0,0 52 0 0,0 34-2 0,0 32-4 0,17-32-2 0,-17-16-2 0,18-37 0 0,-18-14-4 0,16-19-17 0,-16-32-18 0,15-19-55 0</inkml:trace>
  <inkml:trace contextRef="#ctx0" brushRef="#br0" timeOffset="20">16535 1406 21 0,'0'-17'17'0,"17"-34"40"0,-1 17-24 0,-16 1-14 0,18 16-10 0,-18 50-4 0,33 51 4 0,-14 36-2 0,-19-3-4 0,16 3 0 0,-16-36-1 0,0-33-2 0,0-35-1 0,0 2-9 0,0-36-25 0,-16-15-76 0</inkml:trace>
  <inkml:trace contextRef="#ctx0" brushRef="#br0" timeOffset="21">16400 1287 20 0,'0'0'9'0,"-17"-16"37"0,17-1-21 0,0-17-8 0,17-1-7 0,50 2 2 0,1 33-7 0,35-18-3 0,-19 53 1 0,51 32-6 0,-83 35 3 0,-52-34 1 0,-35-17-1 0,-16-17 1 0,-34-1 0 0,-15 0-1 0,14-15 1 0,53-18-1 0,-2 0 1 0,35 0 2 0,17 0-3 0,17-18 7 0,34 18-2 0,-17 18 2 0,33 33 1 0,-32 16-2 0,-3 2 0 0,-14-36-2 0,-18-16-3 0,1-1 0 0,-18-16-65 0</inkml:trace>
  <inkml:trace contextRef="#ctx0" brushRef="#br0" timeOffset="22">18348 1828 51 0,'0'0'32'0,"17"-16"5"0,-1-17-18 0,36-18-8 0,-1-35-2 0,17-32-2 0,-19 16-4 0,-14 18 2 0,-35 50-2 0,0 1-2 0,0 16-2 0,-51 17-5 0,18 50 7 0,15 17-2 0,52 2 2 0,17-1 0 0,34 15-1 0,-1-14 0 0,-33-1 0 0,-34-34 0 0,-17-1 1 0,-51 0-1 0,-16-15 1 0,0-18-1 0,-19 0-4 0,53 0-18 0,33 0-95 0</inkml:trace>
  <inkml:trace contextRef="#ctx0" brushRef="#br0" timeOffset="23">19026 1457 61 0,'0'-17'23'0,"-17"-17"10"0,17 17-13 0,0 17-10 0,0 68-1 0,17 32 0 0,0 3-4 0,16-19-2 0,18-33-1 0,0-34-1 0,0-34 0 0,0-34 1 0,-34-16-2 0,0-19 0 0,-17 3 0 0,-17 15-1 0,0 50 3 0,-1 18-3 0,18 35 2 0,0 48 1 0,18 19-2 0,16-16-3 0,15-35-24 0,2-18-45 0,-32-17 16 0</inkml:trace>
  <inkml:trace contextRef="#ctx0" brushRef="#br0" timeOffset="24">19636 1660 20 0,'0'-18'15'0,"33"-33"33"0,2-16-23 0,-35 34-6 0,0-1-7 0,-35 34-1 0,2 0 1 0,0 51-3 0,33 16-3 0,16 18-3 0,34-1-1 0,18-33 0 0,18-34-2 0,-2-1-1 0,-16-49 2 0,-1-18-1 0,-33-16 1 0,-16-35-2 0,-18-16-1 0,-18-1 2 0,1 52 1 0,0 50 3 0,17 17-3 0,-18 33-5 0,18 69 7 0,35 33-1 0,0-17-2 0,-19-16 1 0,-16-51-1 0,0-34 2 0,0-17 0 0,-16-33 0 0,16-35-2 0,33-17 0 0,1 16 0 0,34 20 0 0,-2 32-1 0,4 17 1 0,-21 49 2 0,3 19-1 0,-34 1 0 0,-18-2-2 0,0-32 2 0,-18-19-12 0,18 1-62 0,0-17-2 0</inkml:trace>
  <inkml:trace contextRef="#ctx0" brushRef="#br0" timeOffset="25">21957 1812 36 0,'0'0'0'0,"-17"0"32"0,0 0-6 0,-1 0-14 0,18 51-4 0,18-17-6 0,16 17 1 0,-1-51 1 0,18 0-1 0,-17-34 3 0,0-17-1 0,-16-17 0 0,-2-16-2 0,-32-1-1 0,16-1 0 0,-18 37 1 0,1 31 0 0,17 18 1 0,0 0-3 0,-17 51 3 0,17 33 0 0,0 19-1 0,17-2 0 0,18-34-2 0,-19-16 0 0,17-16 1 0,37-35-6 0,-21 0-21 0,-32-35-35 0,-17 19 1 0</inkml:trace>
  <inkml:trace contextRef="#ctx0" brushRef="#br0" timeOffset="26">21889 1711 29 0,'-17'0'22'0,"-17"0"19"0,17-18-19 0,52 18-14 0,66-16-5 0,34-1-2 0,-16-1-3 0,-18 2 2 0,-66-19 1 0,-19-16 0 0,1-16-1 0,-17 16 2 0,-17 35 5 0,17 16-1 0,-16 51 0 0,32 67 1 0,1 0-4 0,17 1-1 0,-17-52-1 0,-17-16 0 0,0-33-1 0,0-18 3 0,0-18-2 0,-17-15 0 0,17-18-1 0,17-16 1 0,34 16-2 0,0 0 1 0,16 34 0 0,-33-1 1 0,17 69 0 0,-34 0 0 0,-17 17-1 0,0-1 0 0,-17-32-3 0,17-1-36 0,17-17-52 0</inkml:trace>
  <inkml:trace contextRef="#ctx0" brushRef="#br0" timeOffset="27">23176 1762 58 0,'0'0'0'0,"17"-18"31"0,-1-15-6 0,-16-1-12 0,-16-1-4 0,-34 19-1 0,16-2-2 0,0 18-1 0,-17 34 1 0,35 35-4 0,16-1 2 0,16-1-3 0,1-16 1 0,34-34 0 0,0-17-1 0,-1-17 1 0,-15-34-1 0,-19 0 0 0,1-16-1 0,-17-1 0 0,0 16 0 0,0 52 2 0,-17 0-1 0,17 52 2 0,0 16 1 0,17-1-3 0,17 1 0 0,17-17 0 0,17-35 0 0,-1-16 0 0,0-33-1 0,-16-18 0 0,-16-16 2 0,-18-35-3 0,1-18 1 0,-18 3 0 0,0 48-1 0,0 18 2 0,0 18-1 0,0 33 1 0,0 33 0 0,0 53 0 0,16 16 1 0,-16 16 1 0,0-16-3 0,0-18 3 0,17-33-3 0,16-35 2 0,18 2-3 0,17-18-19 0,-17-18-27 0,-34-15-66 0</inkml:trace>
  <inkml:trace contextRef="#ctx0" brushRef="#br0" timeOffset="28">23669 1557 28 0,'0'0'0'0,"0"-17"62"0,-18 1-24 0,36 0-20 0,-2 16-4 0,34 0-2 0,18 0-1 0,18 0-2 0,-37 16-1 0,3-16-4 0,-34 0-2 0,-18 0-2 0,0 0-15 0,0 16-119 0</inkml:trace>
  <inkml:trace contextRef="#ctx0" brushRef="#br0" timeOffset="29">9216 3286 11 0,'17'-34'16'0,"-1"-1"26"0,3 19-13 0,-19 16-11 0,0 0-6 0,0 16-1 0,-35 35-2 0,-49 33-2 0,-17-15-4 0,15 15 0 0,35-33-2 0,17-18 1 0,18-15-1 0,16-2 2 0,50 35 2 0,1 18 0 0,17-1 0 0,17 16-2 0,-18-17-2 0,-33-32 0 0,-1-1-2 0,-33-1-17 0,0 0-46 0,0-33-6 0</inkml:trace>
  <inkml:trace contextRef="#ctx0" brushRef="#br0" timeOffset="30">9487 3725 53 0,'0'-33'20'0,"17"-1"17"0,18-1-14 0,-2 1-10 0,18 34-4 0,0 34-1 0,0 52-5 0,-34-19 0 0,-1 1-2 0,-49-1 0 0,-1-32-1 0,1-19 0 0,33 2 1 0,-19-18 1 0,54-51-2 0,0-18 0 0,14-15 0 0,-15 0 1 0,-16-19-1 0,-2 54 1 0,1 32-1 0,-17 17-1 0,-17 66 2 0,1 37 1 0,16-19-2 0,16 0-1 0,-16-15-10 0,33-18-29 0,2-34-66 0</inkml:trace>
  <inkml:trace contextRef="#ctx0" brushRef="#br0" timeOffset="31">10081 3878 31 0,'0'-34'48'0,"33"34"-3"0,1 0-24 0,-17 51-7 0,0 16-5 0,-17-16-7 0,0 16-2 0,-34 1-2 0,0-34-12 0,1-16-16 0,33-18-65 0</inkml:trace>
  <inkml:trace contextRef="#ctx0" brushRef="#br0" timeOffset="32">10453 3623 51 0,'0'-16'16'0,"0"-51"30"0,0 50-15 0,0 17-15 0,18 17-5 0,-18 50-1 0,0 18-5 0,16-17-3 0,17-17-1 0,2-18-1 0,16-17 0 0,16-49 0 0,-16-18 0 0,-35-16 1 0,2-19-1 0,-18-14 2 0,17 49-2 0,-17 51 2 0,0 33 4 0,0 85 1 0,0 2-1 0,0 15-4 0,0-33 0 0,0-18-3 0,-35-33 2 0,2-18 0 0,-1-15 0 0,17-36 1 0,0-33-1 0,17-15 0 0,17-36-2 0,18 17-7 0,14 1-30 0,3-2-96 0</inkml:trace>
  <inkml:trace contextRef="#ctx0" brushRef="#br0" timeOffset="33">11063 3268 85 0,'0'0'0'0,"-17"-16"35"0,17 16-8 0,17 34-7 0,50 16-6 0,18 17-5 0,17 2-6 0,0-18-2 0,-19 15-1 0,-48-32 0 0,-35 17-1 0,-17-16 1 0,-32 16 0 0,-37 16 1 0,2 17-1 0,14-15 2 0,39-18-2 0,13-18 0 0,18-33-5 0,33 0-39 0,1 0-61 0</inkml:trace>
  <inkml:trace contextRef="#ctx0" brushRef="#br0" timeOffset="34">12469 3743 61 0,'0'0'12'0,"0"0"36"0,17 0-17 0,-17 0-10 0,34 0-3 0,34 17-5 0,16-17-6 0,17 0-3 0,-31 0-2 0,-21 0-3 0,-49 0-17 0,0 16-52 0,-16-16-11 0</inkml:trace>
  <inkml:trace contextRef="#ctx0" brushRef="#br0" timeOffset="35">12502 3997 67 0,'0'0'38'0,"-16"0"8"0,32 0-22 0,35 0-6 0,19 0-6 0,13 0-5 0,-16 0-2 0,3 0-4 0,-21-17-1 0,-49 17-10 0,-16 0-54 0,-1 17-26 0</inkml:trace>
  <inkml:trace contextRef="#ctx0" brushRef="#br0" timeOffset="36">14467 3623 18 0,'0'0'24'0,"-16"-16"11"0,-1 16-14 0,-1-18-3 0,3 1-8 0,15-15-2 0,15-3-1 0,36 19-2 0,17-1-2 0,-17 34-1 0,-16 66 3 0,-35 37-1 0,-16-1-3 0,-54-35 1 0,2-33 3 0,17-17 0 0,20-34 0 0,31 0 0 0,49-34-2 0,3 17-1 0,32 17-2 0,-16-18 0 0,-1 18-10 0,-33 18-22 0,0-1-86 0</inkml:trace>
  <inkml:trace contextRef="#ctx0" brushRef="#br0" timeOffset="37">14925 3760 35 0,'0'-68'42'0,"18"16"-1"0,-1 19-20 0,33-2-8 0,1 35-6 0,17 35-3 0,-34 50-2 0,-17-1-2 0,-34 0 1 0,-17-33-1 0,-18-33 1 0,36-1 0 0,-1-34 0 0,50-17 0 0,19-17-1 0,-1-33 0 0,-35-2 0 0,19 1 1 0,-35 36 0 0,0 14 0 0,0 19-1 0,-17 32 1 0,17 51 2 0,0 53 1 0,0-36-2 0,34 0-1 0,0-33-6 0,16-16-25 0,18-19-76 0</inkml:trace>
  <inkml:trace contextRef="#ctx0" brushRef="#br0" timeOffset="38">15570 3776 65 0,'0'-16'29'0,"0"-1"15"0,0-1-24 0,16 53-6 0,-16 32-3 0,0 1-6 0,0 34-4 0,0-35-1 0,0-16-8 0,0-18-24 0,34-33-96 0</inkml:trace>
  <inkml:trace contextRef="#ctx0" brushRef="#br0" timeOffset="39">15993 3572 79 0,'0'0'0'0,"-17"-67"43"0,17 34-16 0,0 15-12 0,0 18-6 0,0 51 0 0,0 33-2 0,0 19-5 0,52-35 0 0,-3-17-1 0,21-35 0 0,-4-16-1 0,2-16 0 0,-34-52 1 0,-17-1-1 0,-1-33 1 0,-16 19-1 0,0 48 0 0,0 35 1 0,0 35-1 0,0 65 2 0,18 20 1 0,16 15-1 0,-34-33-1 0,0 0 0 0,-34-35 0 0,-17-34 1 0,17-15 0 0,1-53 2 0,14-32-2 0,19-17-1 0,19-18-1 0,14 35-1 0,18 16-13 0,17 34-24 0,-19 17-90 0</inkml:trace>
  <inkml:trace contextRef="#ctx0" brushRef="#br0" timeOffset="40">16806 3760 76 0,'0'0'22'0,"0"0"16"0,17 16-12 0,17 35-3 0,-34 33-10 0,0-15-6 0,0 15-3 0,-18-33-2 0,18-18-1 0,0-15 0 0,0-18-11 0,-16-18-82 0,16 18 16 0</inkml:trace>
  <inkml:trace contextRef="#ctx0" brushRef="#br0" timeOffset="41">17704 3674 42 0,'-17'-16'26'0,"-17"-19"22"0,34 19-20 0,51-2-12 0,68 1-6 0,16 1-5 0,-32 0-4 0,-19 16-4 0,-49-17-18 0,-35 17-99 0</inkml:trace>
  <inkml:trace contextRef="#ctx0" brushRef="#br0" timeOffset="42">17942 3454 29 0,'0'0'0'0,"-35"-16"50"0,18-19-13 0,17 19-14 0,0 16-13 0,0 16-2 0,0 70 3 0,0 14-4 0,0 3-5 0,0-35-2 0,0-17-2 0,34-18-15 0,17-33-100 0</inkml:trace>
  <inkml:trace contextRef="#ctx0" brushRef="#br0" timeOffset="43">18872 3523 88 0,'0'0'0'0,"-33"-34"35"0,33-1-13 0,33 19-9 0,19-19-5 0,-18 35-4 0,-1 51-1 0,2 51-2 0,-18 0-1 0,-34-17 0 0,0-34 0 0,-1-34 1 0,2-1 0 0,32-32 0 0,2-35 0 0,34-17-1 0,-19-17 1 0,0-17-1 0,-17 35 1 0,2 50-1 0,-36 17 1 0,2 17-1 0,-1 50 2 0,1 35-2 0,16-17 0 0,16-1-12 0,35-49-65 0,-34-19 12 0</inkml:trace>
  <inkml:trace contextRef="#ctx0" brushRef="#br0" timeOffset="44">19482 3640 86 0,'0'-17'10'0,"0"1"32"0,18 16-22 0,-1 67-4 0,-17 2-7 0,16-1-6 0,-32-1-2 0,16 1-4 0,0-34-22 0,35-17-94 0</inkml:trace>
  <inkml:trace contextRef="#ctx0" brushRef="#br0" timeOffset="45">19957 3387 74 0,'0'-51'35'0,"18"18"0"0,-18 16-16 0,0 17-10 0,0 50-2 0,0 17 0 0,0 19-4 0,33-3-1 0,18-32-1 0,0-34 0 0,17 1 0 0,-17-69 0 0,-1 0-1 0,-34-33 0 0,-16-1 1 0,-16 1 0 0,16 67-1 0,-17 17 1 0,17 66 3 0,0 54 1 0,17 15-2 0,-17 1-1 0,0-52-1 0,0-16-1 0,-17-34 1 0,-16-34 1 0,-1-18 0 0,0-15 0 0,16-34-1 0,18-19-1 0,35-16-10 0,16 51-25 0,-1 51-67 0,-50 0 47 0</inkml:trace>
  <inkml:trace contextRef="#ctx0" brushRef="#br0" timeOffset="46">20517 3743 88 0,'0'0'9'0,"16"-51"28"0,18 33-14 0,17 18-10 0,0 18-7 0,-35 33-4 0,3 0-2 0,-54 15 1 0,-16-15-1 0,0-16 1 0,34-19 0 0,0 2 3 0,17-18 2 0,17 0 1 0,51 0-3 0,18-18-2 0,14 2-2 0,-32-1-11 0,-35 17-110 0</inkml:trace>
  <inkml:trace contextRef="#ctx0" brushRef="#br0" timeOffset="47">21636 3472 42 0,'0'0'14'0,"-51"-18"35"0,32 18-15 0,38-16-17 0,65-1-5 0,33-1-3 0,2 2-7 0,-49 16-4 0,-4 0-18 0,-50 0-43 0,-16 0 0 0</inkml:trace>
  <inkml:trace contextRef="#ctx0" brushRef="#br0" timeOffset="48">21872 3286 57 0,'0'0'0'0,"-34"-34"59"0,34 34-31 0,0 16-16 0,18 52 4 0,-18 50-4 0,0-16-7 0,16 0-3 0,-16-17-2 0,-16-52-1 0,32-15-20 0,52-1-46 0,-51-34-1 0</inkml:trace>
  <inkml:trace contextRef="#ctx0" brushRef="#br0" timeOffset="49">22702 3336 111 0,'0'0'0'0,"-35"-84"35"0,53 33-16 0,67 34-8 0,-1 17-8 0,-16 68-2 0,-34-1 2 0,-34 35-4 0,-34-34 2 0,-17-17-1 0,-16-19 2 0,16-15 2 0,35 1 0 0,32-18 1 0,35 0-2 0,34-18-3 0,16 18-3 0,1-17-32 0,-34 17-87 0</inkml:trace>
  <inkml:trace contextRef="#ctx0" brushRef="#br0" timeOffset="50">23363 3268 97 0,'0'-51'27'0,"35"18"-1"0,48-1-13 0,2 34-6 0,-33 67-6 0,-36 35 1 0,-51-18-2 0,2-15 1 0,-1-36-1 0,17-15 1 0,17-18 0 0,33-51 0 0,53-34 0 0,-69 17-1 0,17-50-1 0,-17 67 2 0,-17 16 1 0,0 35-1 0,-17 69 2 0,1-1-1 0,16 50 0 0,16-16-2 0,34-34-15 0,1-1-35 0,-18-51-43 0</inkml:trace>
  <inkml:trace contextRef="#ctx0" brushRef="#br0" timeOffset="51">23990 3505 67 0,'0'-16'29'0,"33"-35"17"0,18 16-22 0,0 19-14 0,-16 67-7 0,-19 0-2 0,-32 16-1 0,-36 0 0 0,-15-16 0 0,16-16 0 0,17-19 0 0,34-16 1 0,17 0 1 0,51-16-2 0,33-1-2 0,1-17-19 0,-1-1-107 0</inkml:trace>
  <inkml:trace contextRef="#ctx0" brushRef="#br0" timeOffset="52">24684 3132 86 0,'0'-17'9'0,"0"-34"30"0,0 35-16 0,0 32-14 0,0 35 1 0,0 51-4 0,16-16-1 0,19-19-3 0,16-34-2 0,17-15 2 0,-18-36-2 0,-16-33 1 0,-1-15-2 0,2-19 1 0,-35 16 0 0,0 36 2 0,0 33 2 0,0 33 0 0,0 52 0 0,0 17 3 0,17 33-4 0,-17-33-3 0,-17 0 0 0,-18-51 1 0,19-17-1 0,-17-34 3 0,0-34-1 0,14-17-1 0,19-18 0 0,52-31-1 0,-3 14-6 0,3 53-22 0,-1 33-28 0,-35 17-42 0</inkml:trace>
  <inkml:trace contextRef="#ctx0" brushRef="#br0" timeOffset="53">25294 3607 55 0,'0'-18'25'0,"0"-15"18"0,0 17-15 0,18-19-10 0,15 19-7 0,1-1-6 0,0 34-3 0,-16 34-2 0,-18 16 0 0,-18 18 0 0,-16-34 0 0,-17-34 2 0,17 17 4 0,17-17 2 0,17-17 0 0,0 0 0 0,68 0-4 0,34 0 0 0,16-17-2 0,-32-1-2 0,-53 2 1 0,-17 16-6 0,-65 0-74 0,30 0-16 0</inkml:trace>
  <inkml:trace contextRef="#ctx0" brushRef="#br0" timeOffset="54">15909 5588 21 0,'0'-33'4'0,"-18"-1"15"0,1 34 3 0,0 0-7 0,-16 0-1 0,-18 0 0 0,17 16-7 0,-34 2 3 0,0-18-1 0,18 16-3 0,-17 1-1 0,32-1-2 0,18 1-2 0,1 1 0 0,-2-2 1 0,18 1 1 0,0 17-1 0,-17 1 2 0,17-1-1 0,0-1 1 0,0 35 1 0,17-1-1 0,-17 19-1 0,0 14 0 0,18 3 2 0,-2 32-2 0,1 0-1 0,-1 0 0 0,3 1 0 0,-3-17 0 0,19 17-1 0,-2-1 1 0,0-17-1 0,-16 17 1 0,1 2-2 0,-18-19 2 0,16-16-1 0,-16-17 1 0,0-1-1 0,17 0 0 0,-17-15 1 0,0 15 0 0,0-17-1 0,16-16 0 0,-16-16 0 0,0-1 0 0,18-17 0 0,-18-1 0 0,52-16 1 0,32 0-2 0,17-33-10 0,34-1-45 0,-65 17-57 0</inkml:trace>
  <inkml:trace contextRef="#ctx0" brushRef="#br0" timeOffset="55">19026 5453 7 0,'0'-18'7'0,"-17"2"29"0,17-19-3 0,0 19-13 0,17 16-5 0,18-17-3 0,31 1-3 0,36-1-3 0,67-17 0 0,-34-1-3 0,-49 19 0 0,-19-1-2 0,-33 17-2 0,-1 0 3 0,-15 17-1 0,-18 17-1 0,17-17 2 0,-17 50 1 0,17 1 1 0,-17 17 2 0,18 50 0 0,15-17 1 0,-17 1-2 0,2 17-1 0,-1-1 2 0,-1 18-4 0,3-2 0 0,-4 18-1 0,3-32 0 0,-2-2-1 0,1 1 1 0,-1-19 0 0,2 3 0 0,-1-2 0 0,0-16 0 0,1 0 0 0,-18-36 0 0,0 3 0 0,-18-35-1 0,-16-1 2 0,-17 2-1 0,-50-1 1 0,-18-1-3 0,-16-16 1 0,-19-1-13 0,53-16-51 0,83 0-27 0</inkml:trace>
  <inkml:trace contextRef="#ctx0" brushRef="#br0" timeOffset="56">20753 8061 33 0,'0'0'9'0,"0"-17"33"0,-16-1-12 0,16-15-10 0,0-1-9 0,34-1-4 0,16 19-3 0,18 16-3 0,-34 67-2 0,0 19 2 0,-34-19 0 0,-34-16 0 0,-17 0 1 0,17-35 0 0,-16 19 1 0,15-19 1 0,35-16-3 0,0 18 3 0,35-36 1 0,33 18-3 0,-19-16-3 0,21 16-10 0,14 0-28 0,-49-17-54 0</inkml:trace>
  <inkml:trace contextRef="#ctx0" brushRef="#br0" timeOffset="57">21211 7975 67 0,'0'-16'21'0,"-16"-35"16"0,32 34-20 0,1 1-8 0,17 49-1 0,17 18 0 0,1 16-1 0,14 18-3 0,-15-17-1 0,0-17-3 0,-34-17-3 0,-1-34-11 0,-16 0-15 0,0 0-76 0</inkml:trace>
  <inkml:trace contextRef="#ctx0" brushRef="#br0" timeOffset="58">21533 7959 18 0,'-18'-17'17'0,"18"-17"39"0,-16 1-24 0,16 33-15 0,0 0-10 0,-17 67 1 0,1 17 0 0,-3 1-3 0,-14-1-2 0,0-15-2 0,-1-36-3 0,34-15-14 0,0-18-27 0,0-18-44 0</inkml:trace>
  <inkml:trace contextRef="#ctx0" brushRef="#br0" timeOffset="59">21889 7993 57 0,'0'-34'28'0,"-17"-1"1"0,17 19-11 0,17-1-8 0,-17-16-3 0,34 15-1 0,0 2-2 0,17 16-3 0,-2 51 0 0,-31 16-1 0,-1-16-1 0,-17 17 2 0,-35-1 2 0,19-34 0 0,-35 1 2 0,18 17-1 0,16-33 1 0,0-1 0 0,-1-17 0 0,18 0-2 0,0 0 1 0,18 0 0 0,34 0 0 0,30 0-1 0,4-17 0 0,17-17 0 0,-54 34-2 0,-32-18 0 0,-17 18-23 0,-17 18-105 0</inkml:trace>
  <inkml:trace contextRef="#ctx0" brushRef="#br0" timeOffset="60">14333 6351 12 0,'0'-17'16'0,"-18"17"9"0,2-18-7 0,16 2-3 0,-17 16-1 0,17-17-3 0,0-1-1 0,17 2-2 0,-17-1 0 0,34-1-3 0,0 18-1 0,15 51 0 0,-14 18 0 0,-19-19-1 0,3 17-1 0,-19-16 1 0,-19 0 2 0,-14-17-2 0,15-17 0 0,-13-1-1 0,-4-16 0 0,18-16-1 0,17 16 0 0,0-33-1 0,17-1 1 0,34-34-1 0,-18-1 1 0,19 3-2 0,-36 15 2 0,1 17-1 0,-17 17 0 0,0-1 0 0,16 18 1 0,-32 0-3 0,16 0 2 0,-33 18 1 0,14 33-1 0,3 33 1 0,16-16 0 0,16-17 0 0,19-17 0 0,-2-1-2 0,18-15-4 0,1-18-20 0,-1 0-32 0,-35 16-8 0</inkml:trace>
  <inkml:trace contextRef="#ctx0" brushRef="#br0" timeOffset="61">14876 6469 15 0,'0'0'0'0,"-18"-51"54"0,18 33-18 0,0 2-15 0,0 16-7 0,0 0 8 0,0 16-10 0,0 53-1 0,0-18-4 0,0 33-1 0,0-33-4 0,0 0 0 0,0-17-3 0,0-17-2 0,0-1-37 0,-17-16-69 0</inkml:trace>
  <inkml:trace contextRef="#ctx0" brushRef="#br0" timeOffset="62">14467 7636 11 0,'0'0'18'0,"0"0"3"0,-16 0-3 0,16 0-1 0,-17 0-3 0,17-16-2 0,-18-1-2 0,3 17-2 0,15-16-1 0,0-2-2 0,15 2-1 0,36-1-1 0,1 17-1 0,-18 0-1 0,-1 33 1 0,2 34-1 0,-35-16 1 0,0 0-1 0,-16-16 1 0,-3-1 0 0,3-17-1 0,-1-1 0 0,-17-16 0 0,34 0 1 0,0 0-1 0,34-51 0 0,-1 0-1 0,2 0 1 0,0 0 0 0,-19 2-1 0,1 15 0 0,-1-17 0 0,-16 34 1 0,0 17-1 0,0 0 0 0,0-18 0 0,0 36 0 0,-16-1 1 0,-1 34 1 0,17 16 1 0,0-16 0 0,0 0 0 0,33-17-1 0,-16-1 0 0,18-15-3 0,-19-1 0 0,17-17-16 0,2 0-18 0,-18 0-67 0</inkml:trace>
  <inkml:trace contextRef="#ctx0" brushRef="#br0" timeOffset="63">15010 7756 20 0,'0'0'18'0,"18"-34"29"0,-36 34-21 0,1-18-11 0,17 1-4 0,0 1-4 0,0-2-3 0,35 1-2 0,-2 1 1 0,18 16-2 0,-34 16 0 0,1 19 0 0,-2 32 1 0,-16-16 0 0,-16 0 0 0,-2-16 0 0,-34-2 2 0,36-17-1 0,-1 2 0 0,1-18 3 0,16 0-1 0,0 0-1 0,33 0 0 0,35-18-1 0,-1 2 0 0,-15-1-2 0,-3 1-1 0,-31 16 0 0,-1-17-4 0,-17 34-42 0,-17-17-69 0</inkml:trace>
  <inkml:trace contextRef="#ctx0" brushRef="#br0" timeOffset="64">16162 5351 5 0,'0'0'0'0,"18"0"20"0,-18-16 4 0,0 16-2 0,0 0 11 0,0 0-15 0,0 16-9 0,0 17-1 0,0 2-1 0,16 16-2 0,1 0-1 0,-1-17-1 0,19-1-1 0,0-17 0 0,-2 1-1 0,-33-17 0 0,34-17 1 0,0 1-1 0,-16-17 0 0,-2-18 0 0,-1-18 1 0,-15 18-2 0,18 18 1 0,-18 17 0 0,0-1-1 0,0 34 1 0,0 16 1 0,0 18 0 0,0-17 0 0,17 17 0 0,-17 16 1 0,17 17 0 0,1-15-1 0,-2-18 0 0,-16 0-1 0,0-18 0 0,-16 0 0 0,-19-15-1 0,-15-1 1 0,16-17 0 0,0-17-1 0,16-17 1 0,2 1-1 0,16-18 0 0,34 0-3 0,0 0-4 0,33 33-18 0,1 1-21 0,-35 1-42 0</inkml:trace>
  <inkml:trace contextRef="#ctx0" brushRef="#br0" timeOffset="65">16823 5672 49 0,'0'0'0'0,"0"-17"41"0,0 34-12 0,0 17-12 0,0 1-6 0,0 16-6 0,0-17-3 0,0 16-4 0,0-34-23 0,34 19-54 0</inkml:trace>
  <inkml:trace contextRef="#ctx0" brushRef="#br0" timeOffset="66">18009 5300 19 0,'0'0'0'0,"0"-16"49"0,0-1-16 0,0 17-16 0,17 17-6 0,-17 17-1 0,0 16-2 0,17 17-2 0,-17-16 0 0,34-16-2 0,-1-1-1 0,2-34-2 0,15 0-1 0,1-34 2 0,-16-17-1 0,-19 0-1 0,1-17 0 0,-17 17 1 0,0 35-1 0,0-1 1 0,-17 17-1 0,17 51 0 0,0-1 4 0,0 17 1 0,17 2-2 0,-17 15 0 0,0-17-1 0,0-32 0 0,0-1 0 0,-17-17 0 0,1-17 0 0,-19 0-1 0,2 0 0 0,0-35-4 0,15 1-20 0,18 17-30 0,18 1-42 0</inkml:trace>
  <inkml:trace contextRef="#ctx0" brushRef="#br0" timeOffset="67">18517 5741 56 0,'0'0'12'0,"-17"-17"28"0,17-17-18 0,0 16-10 0,0 1-3 0,17 1-2 0,18-2-2 0,-2 18-2 0,1 34-2 0,-17 1 1 0,-1 16-2 0,-32-17 1 0,16-17-1 0,-35 17 2 0,2-17 0 0,17-17 2 0,-2 16 0 0,18-16 1 0,18-16 0 0,15-1-2 0,18 17-1 0,0-18 2 0,0 18-1 0,-1-16-1 0,-15 16-1 0,-35-17-12 0,-18 17-131 0</inkml:trace>
  <inkml:trace contextRef="#ctx0" brushRef="#br0" timeOffset="68">16383 6351 11 0,'0'0'13'0,"0"-17"17"0,0 17-7 0,0 0 1 0,-35 33-16 0,19-33-1 0,-1 17 2 0,-17-17-3 0,17-17 0 0,1 1-1 0,16-1-1 0,0-17-2 0,0 17 1 0,0-1-1 0,0 2 0 0,0 16-1 0,0-17 0 0,16 17 0 0,1-18-1 0,17 18 1 0,-1 0 0 0,-15 0 1 0,16 0-1 0,-16 18 0 0,13-1-1 0,-13-1 2 0,-1 19-1 0,0-1-1 0,-17-17 2 0,0 16-1 0,0-17 0 0,-17 19 0 0,0-19 1 0,-1 19-1 0,3-19 0 0,-19 2 0 0,17-1-1 0,-18-1 1 0,19 2 0 0,-1-2 0 0,-17 1-1 0,17-1 1 0,1 1 0 0,16-17 1 0,-19 18-1 0,19-2 1 0,-16 1 0 0,16 1-1 0,0-2 0 0,0 2 2 0,0-1-2 0,0 17 0 0,0-34 0 0,16 17 0 0,-16-17 1 0,0 0-2 0,19 0 1 0,-19 0-1 0,16 0 2 0,1-17-1 0,34 17 0 0,17 0 1 0,16-18-2 0,-16 18 4 0,-1-16-1 0,-15 16-3 0,-34 0 1 0,-18 0-3 0,0 0-5 0,-51 0-58 0,16 0-50 0</inkml:trace>
  <inkml:trace contextRef="#ctx0" brushRef="#br0" timeOffset="69">16299 6773 5 0,'0'-16'14'0,"-18"16"9"0,18 0-6 0,-17 0-1 0,17 0 1 0,0 0-3 0,17-17 17 0,17 17-24 0,17 0 0 0,1-18-2 0,31 18 0 0,-16-16-1 0,-16 16-2 0,-16 0-1 0,-18 0 0 0,-50 0 0 0,-19 0-1 0,-15 16 0 0,-18-16 0 0,17 18 0 0,17-1 1 0,0-17-1 0,51 0 1 0,0 0 2 0,17 0 2 0,34-17 0 0,17 17-3 0,-1-18 0 0,-15 18-1 0,-19-16 0 0,-17 16-2 0,-16 0-8 0,0-18-129 0</inkml:trace>
  <inkml:trace contextRef="#ctx0" brushRef="#br0" timeOffset="70">18451 6334 5 0,'0'-18'17'0,"0"2"8"0,0-1-2 0,0 17-2 0,0-18-2 0,0 2-6 0,0-1-3 0,0 17-2 0,0 0-2 0,0-18-1 0,0 18 0 0,0 0 0 0,0 0-1 0,0 0 4 0,0 0-3 0,0 0-3 0,0 0 0 0,0 18 0 0,0-1 0 0,16-1 0 0,-16 19 0 0,0 16 1 0,17-2-1 0,-17 2 1 0,16 18-2 0,1-2 1 0,-17-34 0 0,17 2-2 0,-17-2 2 0,0 1-1 0,0-16 1 0,0-1-1 0,0-17-1 0,0 0 2 0,0-17 0 0,0-17-1 0,-17-35-1 0,17 3-1 0,0-36 2 0,-17 17 0 0,17 17-1 0,-16 1 0 0,16 32 1 0,-17 1-1 0,17 17 0 0,0 17-2 0,0 17 3 0,0 35-1 0,0 32 0 0,17 0 1 0,-1 2 0 0,1-19 0 0,0-16-1 0,-17-18 2 0,0-33-1 0,0 0 0 0,-17 0-53 0,17 0-53 0</inkml:trace>
  <inkml:trace contextRef="#ctx0" brushRef="#br0" timeOffset="71">16654 7603 3 0,'0'0'8'0,"17"0"9"0,-17-16 2 0,0 16 1 0,18-18 0 0,-18 18-3 0,0-16-3 0,-18 16-2 0,1-17-3 0,17-1-2 0,-16 18-2 0,16-16-1 0,-19 16 1 0,19-17 0 0,-16 17-1 0,-1 0 0 0,-1 0 0 0,2 17 0 0,-1-1-1 0,1 2 0 0,-2-1 0 0,-16 17 0 0,16-18 0 0,3 17-2 0,15-16 1 0,0 17 0 0,-16-17-1 0,16 1 1 0,0 16-1 0,16-17 1 0,-16-1-1 0,15 19 1 0,3-1-2 0,-18-17 1 0,17-1-1 0,0 17 2 0,1-15-2 0,-18-1 1 0,16-1-2 0,1-16 3 0,-1 18-1 0,2-18-1 0,-1 0 0 0,18 0 1 0,-19 0-1 0,1-18 0 0,17 18 1 0,-17-16-1 0,-1 16 0 0,1-17 1 0,0-1-1 0,1 2 0 0,-18-17 1 0,0-2-1 0,0 2 1 0,0 15-2 0,0-15 2 0,-18 15-1 0,18-16 0 0,-17 1 1 0,17-2-1 0,-33 2 0 0,16 17 0 0,-17-2 1 0,1-15-2 0,-19 15 1 0,1-15 0 0,0 33-1 0,1 0-44 0,-1 17-92 0</inkml:trace>
  <inkml:trace contextRef="#ctx0" brushRef="#br0" timeOffset="72">18636 7485 9 0,'0'0'9'0,"-17"0"22"0,17 0-8 0,0 0-4 0,-18 17-3 0,18-17-5 0,-16 0-2 0,-17-17-3 0,15 17-1 0,1 0-1 0,0-18 1 0,17 2-2 0,-16-1 0 0,16-1-1 0,16 2 0 0,1-1-1 0,-17 1 0 0,35-1 1 0,-19-1 0 0,1 2-1 0,17-1 0 0,-17 17-1 0,18 0 2 0,-2 17-1 0,1-1 0 0,-17 2-1 0,-1-18 2 0,1 17-1 0,0-1-1 0,-17 1 1 0,18 17 0 0,-18-17-1 0,0 17 1 0,0-1-1 0,0-15 1 0,-18-1 0 0,1-1-1 0,0 2 0 0,1-2 0 0,-19 1 1 0,2-1-1 0,33 1 0 0,-35 1 0 0,19-2 0 0,-1 1 0 0,17 17 1 0,-18 1-1 0,18-19 1 0,-16 19 0 0,16-1 0 0,-17-34 0 0,17 17 1 0,0-1-1 0,0-16 0 0,0 0 0 0,0 0 0 0,0 0 3 0,17 0-3 0,-1 0 0 0,19 0 0 0,16-16 1 0,0 16 0 0,16-17 0 0,-16 17-1 0,-17-18 2 0,0 18-2 0,-16 0-1 0,-18 0 1 0,16 0-1 0,-16 0 2 0,0-16-1 0,0 16-1 0,0 0-1 0,-16 0-44 0,16 0-55 0</inkml:trace>
  <inkml:trace contextRef="#ctx0" brushRef="#br0" timeOffset="73">16095 5435 7 0,'0'0'0'0,"0"0"25"0,-18 0-4 0,18 0 2 0,-16 0-4 0,16 0-6 0,0 0-3 0,0-16-2 0,0-1-2 0,0-1 1 0,0 2 0 0,0 16-3 0,16-17-1 0,-16 1 0 0,18 16 2 0,-18 0-1 0,34-17 1 0,-16 17-2 0,-3 0 0 0,19 0 1 0,-1 33-2 0,19-16 0 0,-18 17 0 0,-17 17-1 0,-1 0 1 0,-16 0 0 0,0-2-1 0,0 19-1 0,0-34 1 0,-16 17 1 0,-17-33-1 0,15-1 0 0,1-1 0 0,1-16 0 0,-3 0 0 0,3-16-1 0,16 16 1 0,0-35-1 0,35 2 0 0,-2-19 1 0,18 1-1 0,17-15 0 0,-19 15 1 0,-14-18-1 0,0 18 0 0,-35 2 1 0,16 32-1 0,-32-1 1 0,16 2-1 0,-18 16-1 0,18 0 2 0,-17-17-1 0,17 17 1 0,-17 0-2 0,17 17 0 0,-18 17 3 0,3-1-2 0,-1 35 2 0,16-34-3 0,-18 34 2 0,18-18 0 0,0 0 2 0,0 1-1 0,0-17-2 0,18 1 0 0,-18-1 3 0,16-17 0 0,17-1-2 0,1 2-1 0,0-18 1 0,-1 0 0 0,2 0-1 0,-19-18-14 0,3 18-138 0</inkml:trace>
  <inkml:trace contextRef="#ctx0" brushRef="#br0" timeOffset="74">18110 5368 8 0,'0'-17'22'0,"-16"-16"20"0,16 15-16 0,0 2-7 0,0 16-5 0,0-17-3 0,34-1-2 0,0 2 0 0,-1 16-2 0,1 0-2 0,18 51 2 0,-36 33-1 0,1 18-2 0,-17-17-2 0,0-1-1 0,-33-51 0 0,-19 19 1 0,18-35-1 0,19-17-1 0,-3 16 1 0,1-32 1 0,34-1-2 0,16-35 1 0,18 1 0 0,0-49-1 0,17 14 0 0,-17-14 1 0,-16 49 0 0,-19 0-1 0,-16 34-1 0,0-1 2 0,0 18-3 0,-16 18 4 0,-2-1-1 0,-16-1-1 0,16 19 0 0,-15 32 3 0,33 1 1 0,0-1-1 0,0 18 0 0,33-17-3 0,2-17 3 0,16-17 0 0,-1-34-2 0,1 0-2 0,-18 0-16 0,-33 0-120 0</inkml:trace>
  <inkml:trace contextRef="#ctx0" brushRef="#br0" timeOffset="75">13977 6129 28 0,'0'-17'8'0,"18"-16"34"0,-18 17-11 0,0-2-9 0,16 18-9 0,-16 18-7 0,17-2 3 0,-17 34-1 0,16 19 4 0,2-2-6 0,-1 2-2 0,-17-3-1 0,35-15-1 0,-2-16 0 0,16-35 0 0,3 0-1 0,15-17 0 0,-15-17 0 0,-3-17-1 0,-14-17 1 0,-19-16-1 0,3 32 0 0,-3 19-1 0,-16-18 1 0,0 34 1 0,0 17 0 0,0 17 0 0,17 50 3 0,-17 19 0 0,16 16-2 0,-16 16 1 0,18-16-3 0,-18-18 2 0,0-17 0 0,-18-16-1 0,-15-33 1 0,17-1 1 0,-19-17-1 0,0-35-1 0,4 2-2 0,13-19 1 0,18-16 1 0,34 19 0 0,32-20-2 0,37 18-2 0,-1 18-16 0,-52 15-52 0,-33 36-16 0</inkml:trace>
  <inkml:trace contextRef="#ctx0" brushRef="#br0" timeOffset="76">14248 7383 6 0,'0'-33'18'0,"18"-1"8"0,-18-1 4 0,0 2-7 0,0 15-4 0,0 2-2 0,0 16-4 0,0 0-4 0,0 34 2 0,0 34 0 0,16-1-2 0,1 1-3 0,-1 17-3 0,2-34 0 0,-1-35 0 0,18 1-1 0,14-1-2 0,3-32 2 0,-3 16-2 0,2-33 1 0,-16 15-2 0,-18-33 2 0,1-16-1 0,-18 16 1 0,0 18 0 0,0 16-1 0,0 17 0 0,-18 0 0 0,18 50 3 0,0 17-2 0,0 19 2 0,0-3-1 0,0 3 1 0,0-1-2 0,0-17 0 0,0-1 0 0,0-16 0 0,0-34 0 0,-17-1 0 0,1 2 1 0,-19-18-1 0,0-18 0 0,19-15 0 0,-1-36-1 0,17-15 0 0,33 17-1 0,37-2-10 0,14 1-30 0,-16 35-93 0</inkml:trace>
  <inkml:trace contextRef="#ctx0" brushRef="#br0" timeOffset="77">18720 6198 10 0,'0'-18'12'0,"18"1"31"0,-18-17-14 0,0 17-9 0,0 1-5 0,-18 16-5 0,18 0-1 0,-33-17-1 0,17 17-1 0,-19 0-1 0,18 17 0 0,-1-1-1 0,2 1 0 0,-17 17 2 0,15 17-2 0,1-16-1 0,0 16 0 0,17 16 0 0,-16 1-1 0,16-17 0 0,0 16-1 0,0-16 0 0,0-18 0 0,16 1-1 0,1 1 0 0,18-1 0 0,-2-1 1 0,1-15-2 0,18-18 0 0,-3 17 2 0,2-17-1 0,1 0-1 0,-19-17 0 0,1-1 5 0,0-15-4 0,0 15 0 0,-17-33-2 0,-1-16 0 0,-16 16 3 0,0-16-1 0,0-1-1 0,0 17 0 0,0-16-1 0,-16 16 3 0,-17 0-3 0,15 16 1 0,-16 1-3 0,16 1 1 0,-15 16 2 0,17 17 0 0,-19 0-1 0,2 0 1 0,-18 17 0 0,18-1-1 0,-19 19 2 0,34-2 2 0,-15 19-5 0,17-1 3 0,16 17-1 0,-18-19 0 0,18 20 0 0,0-1-1 0,18-1 2 0,-2-16 0 0,17 0-3 0,2-17 3 0,16-17 0 0,0-17-2 0,16-17 2 0,18-17 2 0,-51-1-2 0,0 1 0 0,-17-32 0 0,-34-3-11 0,-17 36-55 0,0 15-64 0</inkml:trace>
  <inkml:trace contextRef="#ctx0" brushRef="#br0" timeOffset="78">16603 7587 11 0,'-17'-18'26'0,"17"-49"22"0,0 16-20 0,0 16-5 0,0 19-7 0,0-1 2 0,0 1-4 0,0 65-2 0,17 53-1 0,-1 16-3 0,3 2-4 0,-3 15-1 0,-16-33-2 0,0-51 2 0,0-18-1 0,0-33 1 0,0 0-1 0,0-67-1 0,0-35 0 0,0-33 0 0,17-18-1 0,-17 0 0 0,0 18 0 0,0 102 1 0,-17 33-1 0,17 17-1 0,0 67 0 0,0 34 1 0,17 0 0 0,-17 2 0 0,18-36 0 0,-2-16-1 0,-16-34 1 0,0-17 0 0,0-17 2 0,-16-35-1 0,-2-49-1 0,18-34 0 0,-17-35 1 0,17 0 0 0,0 53-1 0,-16 65 0 0,16 19 1 0,0 50-2 0,-19 67 0 0,38 52 0 0,-19-2 1 0,0 3 0 0,0-37-1 0,0-31 1 0,0-52 2 0,0-34-2 0,0-18 0 0,-19-49 1 0,19-52-1 0,19-50 0 0,-3 0 1 0,-16 32 0 0,-16 53-1 0,16 68-1 0,-19 32 1 0,3 52-1 0,32 85 1 0,3 16-1 0,14-16 0 0,-15-53 0 0,-18-31 2 0,0-52-1 0,0-17 1 0,0-51-1 0,-18-51 0 0,1-50 1 0,1-17-1 0,-3-2 1 0,3 71-2 0,-1 83 1 0,-1 68-1 0,18 50 0 0,35 84 1 0,-19-32-1 0,19 0 0 0,-35-69 0 0,0-33 2 0,0-51 1 0,0-16-2 0,0-52 0 0,0-67 1 0,0-19-1 0,0-14 0 0,-16 15 1 0,16 102-1 0,-19 51-2 0,3 68 2 0,32 68-1 0,3 15 1 0,-3 2-2 0,1-34 2 0,-17-34-1 0,-17-34 4 0,17-51-3 0,-16-34-1 0,-3-52 1 0,19-31 1 0,-16-37-1 0,16 3 0 0,0 65 0 0,0 70 1 0,0 50-2 0,16 84 0 0,3 1 0 0,-3-1 0 0,-16-16 1 0,17-34-4 0,-17 17-43 0,0-52-79 0</inkml:trace>
  <inkml:trace contextRef="#ctx0" brushRef="#br0" timeOffset="79">18907 6180 13 0,'0'-17'23'0,"-17"1"14"0,17-2-18 0,0 18-5 0,-18-17 0 0,2 1-5 0,-1 16 0 0,-17-17-2 0,0 17-2 0,1 0 0 0,15 17 0 0,-15-17 0 0,-2 16 0 0,19 19-1 0,-19-19 2 0,19 35-2 0,-1-16 1 0,1 16-1 0,-2 0-2 0,18 16 1 0,0-16 0 0,0 17-1 0,0-1-1 0,0-34 1 0,18 1 0 0,-18-17 0 0,16 1 1 0,17-2-3 0,37 2 3 0,-3-18-2 0,0 0-1 0,0-18 2 0,-32 2 2 0,0-19 0 0,-19-16 0 0,1-16 1 0,-1-35-3 0,-16-15-1 0,-33 15-4 0,-69 68-41 0,-34 68-106 0</inkml:trace>
  <inkml:trace contextRef="#ctx0" brushRef="#br0" timeOffset="80">15824 5604 17 0,'17'-16'31'0,"-17"-17"1"0,0 15-12 0,0 18-5 0,-17 0-5 0,-1 0-4 0,2 0-1 0,-17 0-1 0,-19 18-1 0,-15-2-1 0,15 1 0 0,19-1 0 0,17 1-1 0,-19 1 0 0,35-2 0 0,-16 1 0 0,16 1 0 0,0-2 2 0,0 2-1 0,0 15 2 0,0 2 0 0,0 32 0 0,-19-16 1 0,19 0-1 0,0 17 0 0,-16-1 0 0,16 0 0 0,0 19-1 0,0-1 1 0,16-19-2 0,-16 20 1 0,0-19-1 0,0 0 0 0,19 1-1 0,-19 1 0 0,16-2 0 0,-16 1 0 0,0-1 0 0,0 19-1 0,0-19 2 0,0 17-1 0,0-15 0 0,0-18-1 0,0 16 1 0,17 1 0 0,-17-1 0 0,18-16 0 0,-2 0 0 0,1 16 0 0,-17-16-1 0,16 0 1 0,-16 0-1 0,17 17 0 0,-17-1 1 0,17 2 0 0,1-2 0 0,-2 17-1 0,1-15 1 0,-1-18-1 0,2 0 0 0,-1-18 1 0,18-16-1 0,-19-1 1 0,17 2-1 0,18-1 1 0,17-1-1 0,17-16 0 0,0 0-12 0,16 18-152 0</inkml:trace>
  <inkml:trace contextRef="#ctx0" brushRef="#br0" timeOffset="81">19280 5384 16 0,'0'-16'14'0,"-18"-17"4"0,2 16 0 0,-17-1-2 0,-2 18-1 0,18 0-1 0,17 0-2 0,0 0 0 0,0 0-4 0,34-16-1 0,17-1-2 0,17-1-2 0,16 18 0 0,0 0-1 0,2-16 0 0,-18 16 0 0,0-17-2 0,-35 17 1 0,-17-18-1 0,2 18 1 0,-1 0 0 0,-17 18 0 0,0-1 0 0,0-1 2 0,17 35 0 0,-17 17 1 0,18-1 0 0,-18 19-1 0,16-3 1 0,1 3-1 0,-1-1 1 0,2-17-2 0,-1 16-1 0,-17-17 2 0,16 2-1 0,-16 15 1 0,0-17 1 0,0 19-4 0,0-2 1 0,19 1 0 0,-19-1 0 0,15-17 1 0,3-16-2 0,-2 18 1 0,1-18 0 0,-17 0 1 0,16 15-3 0,-16 3 3 0,18-1-2 0,-18-1 1 0,0 0 0 0,0-16 0 0,17 0-1 0,-17 18 0 0,0-19 1 0,0 1-1 0,0 0 0 0,0 0 0 0,0-1 0 0,0 0 0 0,0-16 0 0,0 1-1 0,0-1 2 0,0-17 0 0,-17-1-1 0,17-16 0 0,-18 18 1 0,18-1-2 0,-16-1 2 0,-1-16-1 0,1 18 0 0,-17-1 0 0,-19-17 2 0,18-17-1 0,-34 17-2 0,0-18 3 0,0 18-2 0,1 0-2 0,15 0-69 0,36 0-33 0</inkml:trace>
  <inkml:trace contextRef="#ctx0" brushRef="#br0" timeOffset="82">16095 5351 3 0,'0'0'4'0,"0"-16"10"0,0 16 2 0,17-17 6 0,-17 17-4 0,-17 0-8 0,-1 0 0 0,18 0-1 0,-16 0 0 0,16 0 0 0,0 0-1 0,0 0-2 0,51 0-1 0,-1-18-2 0,36 36-1 0,-19 32 0 0,-16 17 1 0,-17 35 0 0,-34-18-1 0,0-15 0 0,-17-18-1 0,0-17 0 0,-17-17 0 0,1-1 0 0,-2 2-1 0,0-18 0 0,19 0-1 0,16-34 2 0,35-17-1 0,32 0 1 0,-16-35-2 0,17 19 1 0,-18-17 1 0,-15 15-1 0,-19 20 1 0,1 14-1 0,-17 19-1 0,0 16 2 0,0 16-1 0,-17 2 0 0,1-1 0 0,-2 32 2 0,1 37 1 0,17-1 2 0,0 32 1 0,35-32 0 0,-19-16-1 0,35-36-2 0,1-33-2 0,15 0-4 0,-34 0-19 0,-16 0-21 0,-17-16-66 0</inkml:trace>
  <inkml:trace contextRef="#ctx0" brushRef="#br0" timeOffset="83">16891 5706 8 0,'0'-34'37'0,"0"17"10"0,-17 17-19 0,0-16-8 0,17 16-7 0,0 16 4 0,0 19-7 0,17 32 1 0,-17 2-3 0,0 15-3 0,0-33-3 0,0-18 2 0,0-15-4 0,0-1 1 0,17-34-64 0,1-1-49 0</inkml:trace>
  <inkml:trace contextRef="#ctx0" brushRef="#br0" timeOffset="84">18110 5300 6 0,'-16'0'34'0,"-1"0"2"0,17-16-14 0,0 16-10 0,0-35 6 0,0 19-9 0,33-1-2 0,2 17-2 0,15 51 1 0,-16 17-3 0,-1 16 0 0,-14-17-1 0,-19 2-1 0,-19-36 0 0,-14 0 0 0,-1 1 0 0,1-34-1 0,33 0 3 0,0 0-3 0,33-34 1 0,18-16-1 0,-16-17 0 0,-2-2 1 0,1-31-3 0,-1 14 2 0,-15 35-1 0,-1 35 1 0,-17 16 0 0,-17 0 0 0,-1 67 1 0,2 2 1 0,-1 32 2 0,1 1 0 0,16-19-1 0,33-15-2 0,35-34-4 0,16-16-27 0,-16-18-83 0</inkml:trace>
  <inkml:trace contextRef="#ctx0" brushRef="#br0" timeOffset="85">18652 5706 4 0,'-16'0'15'0,"16"-16"21"0,-17-2-7 0,-1 1-9 0,18 1-4 0,0-2-2 0,0 1-6 0,18 17-2 0,15 0-3 0,-14 35 0 0,-3 16 0 0,-32 0 0 0,-3 0 1 0,-14-35 0 0,15 2 1 0,2-1 0 0,16-17-1 0,16 0 7 0,19-17-9 0,0-1 0 0,32 18-1 0,-34-16-2 0,-16 16-15 0,0 0-136 0</inkml:trace>
  <inkml:trace contextRef="#ctx0" brushRef="#br0" timeOffset="86">13995 6147 10 0,'0'0'0'0,"0"-35"39"0,0 19-7 0,0 16-9 0,0-17-6 0,0 34 7 0,0 16-19 0,0 18 3 0,16 18 0 0,1-18-2 0,17-17-3 0,0 16 3 0,-1-16-3 0,1-17 0 0,18-17-2 0,15 0 1 0,-16-35-2 0,17 2 1 0,-35 0-1 0,0-1 0 0,-14-17 1 0,-3 0-3 0,-16 16 1 0,0 1 1 0,0 17 0 0,0 1 0 0,0-1-1 0,0 17 2 0,0 0-1 0,0 17-1 0,17 16 1 0,-17 18 1 0,0 18 2 0,16 16-1 0,2-1-1 0,-1 0 2 0,-17 1-1 0,0-1-1 0,-17-15 2 0,-17-18-2 0,17-18 0 0,-18-15 1 0,19-1-1 0,-19-17-1 0,4-17 1 0,13-1 1 0,1-15-3 0,17-1 1 0,17-35 0 0,32 18-2 0,21-15-3 0,14-3-16 0,-16 36-16 0,-17 15-85 0</inkml:trace>
  <inkml:trace contextRef="#ctx0" brushRef="#br0" timeOffset="87">14876 6486 9 0,'0'0'0'0,"0"-35"44"0,0 2-7 0,0 33-13 0,0-18-5 0,0 2-4 0,0 16-5 0,0 0-3 0,0 0-2 0,0 67 4 0,-18 2 2 0,18 31-4 0,-17-32-4 0,17-16 1 0,0-19-4 0,0-33-1 0,0 18-26 0,0-18-106 0</inkml:trace>
  <inkml:trace contextRef="#ctx0" brushRef="#br0" timeOffset="88">14350 7332 13 0,'0'-16'9'0,"0"-1"31"0,-17-1-11 0,17 2-6 0,0-1-4 0,0 17-7 0,0 17-2 0,0 50-1 0,0 1 1 0,0 17-3 0,0-17-3 0,17-1-1 0,18-34-2 0,14-15 1 0,19-18-1 0,0-18-1 0,0-15 1 0,-50-18-1 0,-2 0 0 0,-16-33 1 0,0 17-2 0,0 16 1 0,0 16 0 0,0 19 0 0,0 50 1 0,0 34 1 0,0-1 1 0,0 1 0 0,0 33 0 0,0 0 0 0,0 19-2 0,0-20 0 0,0-14 0 0,-16-19 1 0,16-16 1 0,-18-35-1 0,1-16 0 0,-18-16-1 0,-16-17-1 0,18-36 0 0,33 2-1 0,17-34-2 0,50 32-15 0,19 36-25 0,-1 15-57 0</inkml:trace>
  <inkml:trace contextRef="#ctx0" brushRef="#br0" timeOffset="89">15095 7891 1 0,'0'0'0'0,"0"-51"4"0,0 35-2 0,-18-1 2 0,2-1 7 0,16 2 5 0,-17-1-1 0,1-1 7 0,-2 2-2 0,18 16-3 0,-17-18-4 0,17 1-2 0,0 1-2 0,0-2-1 0,17 1-2 0,17 17-1 0,-1 0 0 0,2 17-2 0,-18 17-1 0,1 17 0 0,-18-16 0 0,-18-1 0 0,1-1 1 0,-18-15-1 0,19-1 1 0,-1-1 0 0,17 1 0 0,-16-1-1 0,16 2 0 0,16-18 2 0,1 0-1 0,34 0-1 0,0-18 0 0,-18 2 1 0,2-1-2 0,0 17-1 0,-35 0-13 0,16 17-143 0</inkml:trace>
  <inkml:trace contextRef="#ctx0" brushRef="#br0" timeOffset="90">16264 6418 9 0,'0'0'0'0,"17"-34"31"0,1 17-1 0,-18 17-15 0,0 17 0 0,0-1-3 0,-18 2-2 0,1-18-1 0,1 0-4 0,-3 0-2 0,19-34-1 0,-16-16 0 0,16-1 0 0,35 17 0 0,-19-1 0 0,19 19 0 0,14-2 0 0,-14 36 0 0,31 16 0 0,-31 17 0 0,-18 0 0 0,1 15 2 0,-36-15 0 0,1 18 1 0,-18-2-2 0,-14-34 0 0,15 2 1 0,16-19-1 0,2 1-2 0,16 1 2 0,-17-2 1 0,17-16-1 0,51 0 2 0,32-16-4 0,36-19 1 0,-16 19 2 0,-36-2-3 0,-15 1 3 0,-36 17-5 0,1 0 1 0,-17 0-3 0,0 0-23 0,-33-16-79 0,15 16 46 0</inkml:trace>
  <inkml:trace contextRef="#ctx0" brushRef="#br0" timeOffset="91">16332 6367 20 0,'0'0'18'0,"16"0"7"0,-32 0-14 0,16 0-76 0</inkml:trace>
  <inkml:trace contextRef="#ctx0" brushRef="#br0" timeOffset="92">14621 6351 11 0,'-16'0'11'0,"16"16"-1"0,16-32-6 0,35-1-4 0,-18 17-27 0</inkml:trace>
  <inkml:trace contextRef="#ctx0" brushRef="#br0" timeOffset="93">16772 5435 39 0,'51'-33'7'0,"-51"33"2"0,0 0-2 0,-51 33-28 0,34-33-10 0</inkml:trace>
  <inkml:trace contextRef="#ctx0" brushRef="#br0" timeOffset="94">14993 6384 28 0,'-16'-17'11'0,"16"17"-5"0,0 0-2 0,51-16-16 0,-35 16-15 0</inkml:trace>
  <inkml:trace contextRef="#ctx0" brushRef="#br0" timeOffset="95">16806 5639 61 0,'0'0'0'0,"85"-35"20"0,-67 35-12 0,-2 17-7 0,-32 17-66 0</inkml:trace>
  <inkml:trace contextRef="#ctx0" brushRef="#br0" timeOffset="96">18907 6112 0 0,'0'0'2'0,"0"-16"3"0,-17 16-6 0,17 0-3 0</inkml:trace>
  <inkml:trace contextRef="#ctx0" brushRef="#br0" timeOffset="97">21482 6520 30 0,'0'-18'20'0,"-16"2"10"0,32-1-12 0,1 17-5 0,-1 0-1 0,2 17-2 0,-18 34-2 0,17-1-1 0,-1 0 0 0,19 1-2 0,0-33 2 0,-2-18 1 0,0-18-1 0,35-33 0 0,51-49-2 0,49-37-1 0,21-31-3 0,12-1-1 0,3 16 1 0,-34 51-5 0,-86 51-39 0,-67 35-84 0</inkml:trace>
  <inkml:trace contextRef="#ctx0" brushRef="#br0" timeOffset="98">3083 10227 22 0,'0'0'10'0,"0"-16"19"0,0-2-4 0,18 1-12 0,-18 17-2 0,0 0 0 0,16 51 2 0,-16 51 1 0,-16 33 0 0,16-15-7 0,0-3-1 0,16-48-1 0,17-18-1 0,2-17-1 0,33-34-1 0,18-34-2 0,-4-17 0 0,-30 0-15 0,-34 0-54 0,-18 34 1 0</inkml:trace>
  <inkml:trace contextRef="#ctx0" brushRef="#br0" timeOffset="99">3150 10499 84 0,'-16'0'7'0,"-52"34"22"0,68-34-7 0,51 0-6 0,34 0-10 0,34-18-6 0,-35 18-9 0,-16-16-65 0,-50 16 18 0</inkml:trace>
  <inkml:trace contextRef="#ctx0" brushRef="#br0" timeOffset="100">3220 10193 82 0,'-70'0'17'0,"37"0"3"0,17-17-8 0,83 1-8 0,18-1-4 0,16 17-7 0,-15 17-83 0</inkml:trace>
  <inkml:trace contextRef="#ctx0" brushRef="#br0" timeOffset="101">3846 10515 101 0,'0'-51'16'0,"33"2"3"0,2 32-8 0,33 34-8 0,-1 50-2 0,-33 17-1 0,-16 18 0 0,-53-35 1 0,0-16 0 0,2-33 1 0,33-18-1 0,33-34 0 0,37-35-1 0,-21-15 1 0,3-18 1 0,-19 18-2 0,-33 33 2 0,-15 51 1 0,-37 18 2 0,34 48 1 0,-15 36-2 0,33 0-2 0,33-18-3 0,2 1 0 0,31-50-30 0,4-35-84 0</inkml:trace>
  <inkml:trace contextRef="#ctx0" brushRef="#br0" timeOffset="102">4778 10804 78 0,'0'0'40'0,"-18"0"-10"0,18 0-13 0,0 0-14 0,0 0-20 0,0-52-118 0</inkml:trace>
  <inkml:trace contextRef="#ctx0" brushRef="#br0" timeOffset="103">4711 10499 69 0,'0'0'0'0,"-19"-35"57"0,19 2-28 0,0 33-23 0,35 17-37 0,-18-1-50 0</inkml:trace>
  <inkml:trace contextRef="#ctx0" brushRef="#br0" timeOffset="104">8368 10058 20 0,'0'0'0'0,"35"-33"58"0,0-1-20 0,-35 34-28 0,0 16-6 0,-70 53 2 0,-47 15-1 0,-2-17 2 0,0 2-2 0,35-18-2 0,51-18-1 0,15 2 1 0,36 14 1 0,49 20 3 0,34 15-3 0,-33-17-1 0,34 19 0 0,-68-35-2 0,-1-51 1 0,1 16-3 0,-1-16-74 0,-33 0 3 0</inkml:trace>
  <inkml:trace contextRef="#ctx0" brushRef="#br0" timeOffset="105">8793 10380 87 0,'0'-16'17'0,"0"-52"6"0,51 16-4 0,16 52-9 0,0 18-5 0,19 67-1 0,-53 16-2 0,-33-16 1 0,-33-34 2 0,-18-18 1 0,16-15-2 0,19-18-1 0,32-18-2 0,19-33-1 0,16-16 0 0,0-34 1 0,-17 16-1 0,-1-1 1 0,-15 70-1 0,-18 16-1 0,0 33 0 0,-18 70 1 0,18 14-1 0,34-15 0 0,-1-33-18 0,2-20-113 0</inkml:trace>
  <inkml:trace contextRef="#ctx0" brushRef="#br0" timeOffset="106">9606 10499 86 0,'17'0'21'0,"34"0"3"0,-16 67-5 0,-19 2-7 0,-16-3-7 0,-16 3-3 0,-19-18-1 0,0-35-7 0,19-32-63 0,16 16 6 0</inkml:trace>
  <inkml:trace contextRef="#ctx0" brushRef="#br0" timeOffset="107">10081 10262 92 0,'16'-51'26'0,"1"16"1"0,-1 35-13 0,-16 35-6 0,18 50-2 0,-18-1-1 0,34 0-3 0,17-15 1 0,17-52-1 0,16-17 0 0,2-51-1 0,-37-50 1 0,-14-1 0 0,-18-1-1 0,-17 86-1 0,0 17 0 0,-17 68 1 0,17 35 1 0,17 32 1 0,1 0 0 0,-2 0-2 0,-16-32 0 0,-34-52 1 0,1-18 1 0,-19-33-1 0,1-51 1 0,35 0-1 0,16-51-2 0,16 2 0 0,52 15-8 0,18 34-35 0,-3-17-102 0</inkml:trace>
  <inkml:trace contextRef="#ctx0" brushRef="#br0" timeOffset="108">10927 10076 98 0,'0'-18'8'0,"-17"2"24"0,17-1-10 0,34 50-12 0,17 2-2 0,51 32-4 0,16-16-1 0,-16 0-2 0,-67-17 0 0,-2-1-1 0,-50 18 2 0,-34 17 2 0,-51 17-1 0,1-17-3 0,16 15 0 0,67 3-17 0,18-19-115 0</inkml:trace>
  <inkml:trace contextRef="#ctx0" brushRef="#br0" timeOffset="109">12434 10584 80 0,'0'0'27'0,"-16"-18"-9"0,16 18-10 0,0 0-25 0,0 0-70 0</inkml:trace>
  <inkml:trace contextRef="#ctx0" brushRef="#br0" timeOffset="110">12418 10262 95 0,'-17'0'9'0,"17"-35"12"0,-18 35-6 0,36 0-13 0,-1 17-102 0</inkml:trace>
  <inkml:trace contextRef="#ctx0" brushRef="#br0" timeOffset="111">13791 10109 92 0,'0'-33'19'0,"0"-1"10"0,17 34-15 0,16 51-6 0,-16 83 1 0,17 3-5 0,-34-2-3 0,0-50 0 0,0-34-3 0,0-18-39 0,0-50-73 0</inkml:trace>
  <inkml:trace contextRef="#ctx0" brushRef="#br0" timeOffset="112">14079 10093 85 0,'0'-35'32'0,"0"35"-9"0,17 51-5 0,-17 51-6 0,18 16-6 0,-3 17-4 0,3-49-1 0,-18-52-1 0,-18-1-36 0,3-15-62 0</inkml:trace>
  <inkml:trace contextRef="#ctx0" brushRef="#br0" timeOffset="113">13824 10025 100 0,'17'-18'6'0,"51"-33"17"0,67 18-6 0,17 33-9 0,2 68-5 0,-53 17-3 0,-85 32 0 0,-67-14 0 0,-32-35 1 0,-35-34-1 0,-1-17 0 0,51-17 0 0,51-17 1 0,50 17-2 0,52 0 1 0,1 33 0 0,-2 35 0 0,-16-17 0 0,-1-17 0 0,-15-17-10 0,-19-17-96 0</inkml:trace>
  <inkml:trace contextRef="#ctx0" brushRef="#br0" timeOffset="114">14722 9736 96 0,'0'0'0'0,"35"-84"36"0,14 67-24 0,3 17-8 0,-1 68-3 0,-51-1-1 0,0 19 0 0,-51-35 1 0,-1-35 1 0,3 1-1 0,49-17 0 0,16 0 1 0,52 0 0 0,51-17-2 0,-18 17-27 0,-50 0-73 0</inkml:trace>
  <inkml:trace contextRef="#ctx0" brushRef="#br0" timeOffset="115">15502 10227 60 0,'0'0'0'0,"-68"-16"26"0,68-2 1 0,68 18-7 0,0 34-3 0,16 1-4 0,-33 32-3 0,17 19-6 0,-17-19-4 0,-1-34 0 0,-33 2-27 0,17-19-76 0</inkml:trace>
  <inkml:trace contextRef="#ctx0" brushRef="#br0" timeOffset="116">15790 10176 50 0,'0'-16'21'0,"0"-17"22"0,-17 15-17 0,1 69-14 0,-19 33-5 0,0 36-4 0,-14-20-3 0,14-14-4 0,18-52-70 0,17-34 16 0</inkml:trace>
  <inkml:trace contextRef="#ctx0" brushRef="#br0" timeOffset="117">16619 10127 58 0,'-16'-34'50'0,"32"17"-29"0,19 50-2 0,0 69-4 0,-19 34-9 0,-16-1-3 0,0-33-2 0,0-35-1 0,-16-17-2 0,16-32-36 0,33-18-80 0</inkml:trace>
  <inkml:trace contextRef="#ctx0" brushRef="#br0" timeOffset="118">16874 10058 99 0,'0'0'0'0,"0"-51"37"0,0 35-17 0,0 83-8 0,17 35-4 0,1 51-5 0,-2-2-2 0,1-49 0 0,-34-51-1 0,1-17 0 0,-2-17-32 0,-50-84-99 0</inkml:trace>
  <inkml:trace contextRef="#ctx0" brushRef="#br0" timeOffset="119">16654 10042 76 0,'17'-51'34'0,"50"34"-11"0,34-1-9 0,2 53-6 0,-2 32-5 0,-67 18-2 0,-34 16-1 0,-49-16 0 0,-37-34 1 0,18-33 0 0,51-18 0 0,17 0-1 0,34-18 0 0,17 36 0 0,35 48 0 0,-37 20 1 0,2-35-1 0,-17-17-15 0,-34-34-104 0</inkml:trace>
  <inkml:trace contextRef="#ctx0" brushRef="#br0" timeOffset="120">17213 9788 99 0,'0'-34'15'0,"51"-17"3"0,15 33-5 0,20 52-8 0,-51 35-4 0,-53 33 0 0,-34-1 0 0,-14-50 3 0,32-17 3 0,17-34-1 0,17 0-1 0,66-18-3 0,37 2-1 0,34-19-29 0,-71 19-87 0</inkml:trace>
  <inkml:trace contextRef="#ctx0" brushRef="#br0" timeOffset="121">18297 10431 14 0,'17'-16'32'0,"17"-19"13"0,-1 2-13 0,19 15-10 0,32 2-3 0,51 16-9 0,52-17-6 0,-35 17-4 0,-49 0-23 0,-87 0-99 0</inkml:trace>
  <inkml:trace contextRef="#ctx0" brushRef="#br0" timeOffset="122">18890 10093 93 0,'0'0'5'0,"0"16"11"0,34 18-2 0,51-1-9 0,16-16-2 0,-50 1-2 0,-34-18-1 0,-34 0 4 0,-50 33-1 0,-1 52 0 0,33 1-3 0,19-37-1 0,50 20-74 0,-17-69 23 0</inkml:trace>
  <inkml:trace contextRef="#ctx0" brushRef="#br0" timeOffset="123">20076 9974 118 0,'0'0'0'0,"-34"-34"28"0,34 34-17 0,34 67 4 0,-16 53-6 0,-2 15-4 0,1 1-3 0,-17-35-1 0,-17-67-2 0,17-1-37 0,0-33-66 0</inkml:trace>
  <inkml:trace contextRef="#ctx0" brushRef="#br0" timeOffset="124">20279 10025 110 0,'0'-18'8'0,"0"2"22"0,-17 50-14 0,17 50-4 0,0 34-6 0,17 2-3 0,-1-3-2 0,-16-48-1 0,0-36-2 0,-16 2-41 0,-1-35-57 0</inkml:trace>
  <inkml:trace contextRef="#ctx0" brushRef="#br0" timeOffset="125">20094 9974 96 0,'16'-34'14'0,"52"-16"11"0,49 32-7 0,20 36-11 0,-36 32-5 0,-49 35-1 0,-70 33 0 0,-32-34-2 0,-53-15 2 0,-16-52-1 0,19-1-1 0,15-16 1 0,51-16 0 0,34 16 0 0,34 0 0 0,34 0 0 0,-2 34 1 0,20 50 2 0,-18-16 4 0,-17-1 0 0,-16-32-3 0,-2-35-2 0,17 0-123 0</inkml:trace>
  <inkml:trace contextRef="#ctx0" brushRef="#br0" timeOffset="126">13960 11837 25 0,'0'-17'13'0,"0"-17"26"0,0-17-14 0,17 33-9 0,-17 1-4 0,0 17-5 0,0 68 7 0,18 35-1 0,-18 14-6 0,33 3-1 0,-33-36-3 0,16-33-1 0,-16-35 1 0,0-16 3 0,-16-34-4 0,16-32-1 0,-17-19 0 0,-17-34 1 0,34 17-1 0,0 17 0 0,34 17-2 0,34 19 2 0,16 49-1 0,1 16-1 0,-18 52 0 0,-15-1 0 0,-52 2 1 0,-34-18 0 0,-17-1 1 0,-16-34-1 0,15 19 0 0,18-19-1 0,19 2 0 0,30-18 1 0,52 0 0 0,19-34-1 0,-1 34 1 0,-18 16 0 0,-34 53-1 0,-33 31 1 0,-16-32 0 0,-34-16 1 0,-18-35 1 0,1-17-1 0,-19 0 0 0,20-17-3 0,14-1-1 0,34 2-38 0,53 16-48 0</inkml:trace>
  <inkml:trace contextRef="#ctx0" brushRef="#br0" timeOffset="127">15282 12023 114 0,'15'-17'13'0,"36"-34"6"0,35 35-14 0,33-1-14 0,-69 34-98 0</inkml:trace>
  <inkml:trace contextRef="#ctx0" brushRef="#br0" timeOffset="128">15400 12159 70 0,'-52'0'40'0,"36"16"-10"0,51-50-11 0,84 18-15 0,49-1-15 0,-49-1-104 0</inkml:trace>
  <inkml:trace contextRef="#ctx0" brushRef="#br0" timeOffset="129">17247 11633 69 0,'0'0'0'0,"-34"-67"39"0,-17 16-16 0,-1 34-11 0,3 34-7 0,16 17-2 0,15 34-1 0,36 15-1 0,15 19-1 0,0 0 1 0,-33-18 1 0,-51-33 2 0,-16-33 0 0,16-18 1 0,35-51-3 0,32 0-1 0,35 0-1 0,16 35-1 0,-33 32 1 0,-17 35 0 0,-1 51 0 0,-16 16 3 0,0 17-1 0,0-49 0 0,35-19-1 0,0-50 1 0,32-1-6 0,16-32-46 0,-48-17-49 0</inkml:trace>
  <inkml:trace contextRef="#ctx0" brushRef="#br0" timeOffset="130">18180 11684 47 0,'-18'-51'61'0,"1"35"-37"0,0 16-8 0,-1 0-6 0,2 50-2 0,-1 34 2 0,1 36-2 0,-2-3-3 0,52 3-3 0,-1-20 0 0,2-49-3 0,33-34-12 0,33-17-61 0,-83-17 5 0</inkml:trace>
  <inkml:trace contextRef="#ctx0" brushRef="#br0" timeOffset="131">18687 11717 91 0,'0'-33'29'0,"0"16"1"0,0 17-17 0,0 50-2 0,0 19-5 0,0 33-2 0,17-18-4 0,-17-17 1 0,0 2-28 0,16-36-91 0</inkml:trace>
  <inkml:trace contextRef="#ctx0" brushRef="#br0" timeOffset="132">19110 12090 106 0,'0'0'9'0,"-16"-16"27"0,32 50-11 0,1 17-17 0,-17 33-3 0,0-17-4 0,-33-16 0 0,0-33-1 0,15-18-20 0,18 0-90 0,0-18 63 0</inkml:trace>
  <inkml:trace contextRef="#ctx0" brushRef="#br0" timeOffset="133">19771 11700 86 0,'0'-49'31'0,"-18"-2"-8"0,-15 33-9 0,17 18-7 0,-2 51-2 0,-16 16 2 0,18 35-1 0,16 0-3 0,50-18 1 0,17 2-1 0,-15-70 2 0,-1-32-3 0,0-19 2 0,-35-32-2 0,3-52 3 0,-71 17-3 0,18 35-2 0,-34 0-1 0,-16 50-14 0,49 17-62 0,35 17 3 0</inkml:trace>
  <inkml:trace contextRef="#ctx0" brushRef="#br0" timeOffset="134">20143 11464 99 0,'-16'-17'23'0,"32"17"0"0,36 33-6 0,15 36-5 0,-15 15-5 0,-19 0-1 0,-33 19-3 0,-17-1-2 0,-18-36 0 0,2 3-2 0,15-36-17 0,3 2-121 0</inkml:trace>
  <inkml:trace contextRef="#ctx0" brushRef="#br0" timeOffset="135">20704 11955 102 0,'0'0'37'0,"0"51"-7"0,-19 51-20 0,-14-18-9 0,-18 18-14 0,0-35-115 0</inkml:trace>
  <inkml:trace contextRef="#ctx0" brushRef="#br0" timeOffset="136">21550 11396 46 0,'0'-33'45'0,"0"-18"-13"0,0 51-12 0,-17 17-10 0,-17 68 6 0,1 16-3 0,14 35-5 0,19-19-6 0,0 3-1 0,52-36-1 0,-1-50-7 0,17-17-50 0,-34-34-45 0</inkml:trace>
  <inkml:trace contextRef="#ctx0" brushRef="#br0" timeOffset="137">22041 11531 86 0,'0'0'0'0,"-51"-33"37"0,36-1-9 0,-20 34-14 0,0 0-5 0,19 51-2 0,-17 51-2 0,33 16 0 0,33-16-3 0,1-17 0 0,18-52 3 0,-3-33-2 0,2-33-1 0,-17-36 1 0,-16 2 0 0,-18-35-3 0,-18-16 1 0,-34 50-2 0,-15 34-1 0,0 34-17 0,33 34-37 0,17-17-38 0</inkml:trace>
  <inkml:trace contextRef="#ctx0" brushRef="#br0" timeOffset="138">22566 11837 98 0,'0'0'13'0,"0"0"21"0,17 34-9 0,-17 34-14 0,0 16-6 0,-33-17-2 0,0-32-3 0,-18-1-4 0,32-18-41 0,19-16-43 0</inkml:trace>
  <inkml:trace contextRef="#ctx0" brushRef="#br0" timeOffset="139">22956 11480 88 0,'17'-49'33'0,"18"32"-1"0,-19 17-17 0,1 50-4 0,-1 35-5 0,-16 17-2 0,18 15-2 0,-18-48-2 0,-18-18 0 0,18-35-11 0,0-16-47 0,0 0-36 0</inkml:trace>
  <inkml:trace contextRef="#ctx0" brushRef="#br0" timeOffset="140">23346 11312 85 0,'17'-18'20'0,"34"-16"16"0,-1 52-11 0,18 49-11 0,-17 35-6 0,-35 0-4 0,3 16-2 0,-19-34-2 0,-52-15 0 0,-15-36-2 0,-1-15-18 0,17-18-45 0,51-18-4 0</inkml:trace>
  <inkml:trace contextRef="#ctx0" brushRef="#br0" timeOffset="141">23905 11109 87 0,'0'0'0'0,"51"-68"29"0,-17-1-8 0,-1 53-10 0,18 16-5 0,-17 34-1 0,0 34-2 0,-34-1 1 0,0 35-1 0,-17 0 0 0,0-17 2 0,17-1 1 0,17-16-2 0,18-34 0 0,14-1 0 0,3-15-2 0,-3-18-2 0,-14-34 1 0,-19 17-1 0,-32-1 0 0,-1 2-1 0,-16 16 1 0,17 16-1 0,-2 19 2 0,18 15-1 0,0 34 1 0,18 18-1 0,-18-16 0 0,0-2 1 0,-35-33 5 0,-16-35-2 0,-34 2-3 0,0-52-29 0,35 34-79 0</inkml:trace>
  <inkml:trace contextRef="#ctx0" brushRef="#br0" timeOffset="142">8962 12904 37 0,'-17'-17'25'0,"-17"-34"13"0,17 17-15 0,17-17-9 0,51 16-7 0,34 19-1 0,-18 32-3 0,3 35 0 0,-37 35-3 0,-17 32 2 0,-50-16 0 0,-16-34 3 0,-18-34 1 0,52-18-3 0,16-32 0 0,16-35-2 0,52-18-1 0,0-15 1 0,0 0 1 0,-35 15-1 0,1 2-1 0,-34 32 1 0,0 35-2 0,-51 35 1 0,16 32 0 0,19 19-1 0,16 14 1 0,35-31 2 0,16-1-2 0,33-34-7 0,-18-1-76 0,-48-17 18 0</inkml:trace>
  <inkml:trace contextRef="#ctx0" brushRef="#br0" timeOffset="143">10030 13039 65 0,'0'-35'25'0,"67"-14"5"0,-16 14-15 0,17 35-12 0,-17 18-9 0,-17 15-113 0</inkml:trace>
  <inkml:trace contextRef="#ctx0" brushRef="#br0" timeOffset="144">10130 13157 52 0,'-16'0'28'0,"-17"0"11"0,66 0-24 0,53-16-12 0,33 16-15 0,-53 0-79 0</inkml:trace>
  <inkml:trace contextRef="#ctx0" brushRef="#br0" timeOffset="145">11791 12938 56 0,'0'-34'21'0,"17"-17"-3"0,-50 34-8 0,-18 34-6 0,-17 34-1 0,-16-17 0 0,-17-17 0 0,15-1 1 0,18 1 0 0,52-17 0 0,-3 16 0 0,38 2 0 0,-19 15 0 0,16 53 4 0,-16 65 0 0,0 36 0 0,17 33-1 0,-17 17-2 0,18 0 0 0,-2-33 0 0,1-53 0 0,34-65 0 0,15-35 0 0,20-51-2 0,33 0-3 0,-1-35-5 0,-16 2-35 0,-34-1-87 0</inkml:trace>
  <inkml:trace contextRef="#ctx0" brushRef="#br0" timeOffset="146">12401 13175 75 0,'0'-18'16'0,"17"-66"5"0,-17 84-3 0,-17 17-8 0,17 34-2 0,0 32-4 0,0 3-2 0,0-1-1 0,0-1-16 0,0-16-106 0</inkml:trace>
  <inkml:trace contextRef="#ctx0" brushRef="#br0" timeOffset="147">12249 13903 72 0,'0'0'0'0,"-16"-51"39"0,16 17-11 0,33-17-14 0,18 33-7 0,0 36-3 0,-1 33-4 0,-34 34 0 0,3 16 0 0,-38-16 1 0,-14-17 0 0,-34-34 2 0,33-18 3 0,16-16 0 0,18 0 0 0,18-16-2 0,50 16-1 0,-2 0-2 0,20-18-1 0,-1 2-2 0,16 16-39 0,-50 0-48 0</inkml:trace>
  <inkml:trace contextRef="#ctx0" brushRef="#br0" timeOffset="148">13028 13039 78 0,'-17'-51'15'0,"17"-50"14"0,33 50-11 0,2 33-11 0,16 2-3 0,-18 16 0 0,19 34-2 0,-34-17-1 0,-3-1 2 0,1 19 0 0,-16 32 0 0,0 17 0 0,0 18 3 0,18 16-1 0,-1 19-1 0,-1-2 0 0,3 17-2 0,-3-17 0 0,1-15 0 0,-17-19 1 0,0-16 0 0,-17-18 1 0,-18-34 1 0,-16-16-1 0,-32 1-1 0,-19-2-3 0,0-16-7 0,17 51-147 0</inkml:trace>
  <inkml:trace contextRef="#ctx0" brushRef="#br0" timeOffset="149">16162 13292 45 0,'0'-68'33'0,"0"35"-12"0,34 17-7 0,-1 16-8 0,-14 16-3 0,-3 52 3 0,1-1 2 0,-17 2 0 0,34-1-2 0,17-19-1 0,1-49-1 0,14 0 0 0,-15-49-2 0,0-19 0 0,-51-1-1 0,0-16-1 0,0 52 1 0,0 33-2 0,0 67 2 0,0 19 1 0,33 16 3 0,-14 33 0 0,-3-1-1 0,-16-32 1 0,-35-16 0 0,2-70 1 0,-18 2-2 0,17-36-1 0,0-49-1 0,16-2-1 0,53-32-1 0,33-17-2 0,-1 49-17 0,19 36-46 0,-53 33-9 0</inkml:trace>
  <inkml:trace contextRef="#ctx0" brushRef="#br0" timeOffset="150">17315 13446 75 0,'15'0'9'0,"36"-51"25"0,35 33-13 0,-1 18-16 0,-34 0-5 0,-35 35-18 0,-16-1-77 0</inkml:trace>
  <inkml:trace contextRef="#ctx0" brushRef="#br0" timeOffset="151">17467 13581 35 0,'-51'33'49'0,"35"-33"-15"0,49 18-14 0,34-36-14 0,19 2-7 0,-1 16-93 0</inkml:trace>
  <inkml:trace contextRef="#ctx0" brushRef="#br0" timeOffset="152">18890 13022 55 0,'0'-51'33'0,"0"18"-9"0,0 33-14 0,-18 0-6 0,-49 17-2 0,0 16 1 0,0-17 2 0,32 2-2 0,18-1 0 0,-1 17-1 0,18 17 5 0,0 33 1 0,0 34 2 0,0 52 0 0,-16 17-1 0,16 33-4 0,0-17 0 0,0-18 0 0,-17-48-1 0,17-53-2 0,17-33 2 0,-1 0-1 0,54-35-2 0,-3 2 0 0,34-18-2 0,-16-18-18 0,0 2-66 0,-51 16 10 0</inkml:trace>
  <inkml:trace contextRef="#ctx0" brushRef="#br0" timeOffset="153">19552 13224 76 0,'16'-33'15'0,"19"-52"7"0,14 34-7 0,19 51-11 0,-17 0-1 0,-34 69-1 0,-17 15-2 0,-17-17 1 0,-34-16 0 0,17-51 1 0,0 18 0 0,18-18-2 0,16-18 1 0,0 18 0 0,50-16-1 0,1 16 0 0,0 16 0 0,-16 35 0 0,-19 0 2 0,-32 17 4 0,-36-52 4 0,1 19-1 0,-17-35-3 0,19 0-5 0,14-17-1 0,35 17-41 0,0 17-43 0</inkml:trace>
  <inkml:trace contextRef="#ctx0" brushRef="#br0" timeOffset="154">19753 14055 14 0,'0'-17'16'0,"18"-50"41"0,-1 32-21 0,-17 19-15 0,0 32-12 0,-17 35 3 0,-1 17-2 0,2 17-3 0,-1-18-3 0,34-34 0 0,-1-16-1 0,36-17 0 0,-1-17-4 0,35 17 0 0,-20-16-13 0,-32-17-43 0,0 33-29 0</inkml:trace>
  <inkml:trace contextRef="#ctx0" brushRef="#br0" timeOffset="155">20008 14038 28 0,'0'0'0'0,"-17"-18"58"0,1 2-23 0,16 16-15 0,0 34-4 0,0 17-1 0,0 17-6 0,-18 32-4 0,18-48-4 0,0-1 1 0,0-34-3 0,0-1-10 0,0-16-63 0,0 0 5 0</inkml:trace>
  <inkml:trace contextRef="#ctx0" brushRef="#br0" timeOffset="156">20484 13039 33 0,'0'-35'25'0,"16"2"14"0,-16 0-17 0,50 15-9 0,-15 2-3 0,32 16-3 0,1 0-4 0,0 0 0 0,-52 16-2 0,18 2 2 0,-34 15-1 0,18 18 1 0,-18 17 2 0,16 17-1 0,-16 15 2 0,17 2-1 0,-1 0 0 0,2 17 0 0,-18-1-2 0,17-16-1 0,-17 0 0 0,0-2-1 0,17-14 1 0,-17-1 0 0,0-19 0 0,0-14-1 0,0-1 1 0,-17-18 0 0,0-15-1 0,-1-1 1 0,-15-1 0 0,-18-16 0 0,-17 0-1 0,-51-16 0 0,2-1-13 0,-35 17-148 0</inkml:trace>
  <inkml:trace contextRef="#ctx0" brushRef="#br0" timeOffset="157">27141 11955 16 0,'0'-84'30'0,"0"33"4"0,0 33-13 0,0 36-11 0,0 50 7 0,-34 67-6 0,17 34-1 0,-34 18-2 0,34-52-3 0,-17-16-1 0,17-85 1 0,1-18-2 0,16-16 1 0,0-34-2 0,16-50-1 0,17-18-1 0,2-33 0 0,33-52 0 0,-34-15 0 0,-17 65 2 0,0 70-2 0,1 49-1 0,-2 18 0 0,17 51 0 0,19 18 1 0,-19 49-2 0,18 35 2 0,17-2 1 0,-1-14 0 0,-33-37-1 0,0-31 1 0,-17-36-1 0,-17-15-3 0,-33-18-23 0,-52-18-29 0,17-15-22 0</inkml:trace>
  <inkml:trace contextRef="#ctx0" brushRef="#br0" timeOffset="158">26971 12396 26 0,'0'0'0'0,"-119"-17"48"0,103-1-24 0,102 2-16 0,31-1-2 0,68-17-5 0,-31-1-10 0,-52 19-77 0</inkml:trace>
  <inkml:trace contextRef="#ctx0" brushRef="#br0" timeOffset="159">28004 11447 26 0,'0'-16'10'0,"-16"-1"25"0,-17-1-16 0,-19 18-10 0,-48 0-2 0,-54 18 1 0,-49-18 0 0,-34 0-2 0,-1 0 1 0,35-18-3 0,51 18 0 0,33 35-3 0,51-2 1 0,33 1-2 0,19-1 1 0,16 18 1 0,16 18 1 0,-16 48 1 0,0 54 2 0,0 49-2 0,0 33-1 0,19-32-1 0,-3-18 0 0,1-17 0 0,-1-84 0 0,19-35-1 0,16-50 1 0,17-1-1 0,16-16-1 0,52-16 1 0,84-17-1 0,51-1 1 0,16 17-3 0,-98-1 2 0,-55 2 1 0,-15 16-1 0,-19-35 1 0,-14 2 0 0,-18-18 2 0,-51-33 1 0,1-36 0 0,-18-49-4 0,0-68 0 0,-52-50 1 0,-50 15 3 0,-85 70-7 0,1 66 1 0,52 86-20 0,15 83-115 0</inkml:trace>
  <inkml:trace contextRef="#ctx0" brushRef="#br0" timeOffset="160">26717 10651 41 0,'0'0'0'0,"16"-67"38"0,19 33-15 0,0 17-5 0,-19-1-8 0,-16 69 0 0,0 34-2 0,-16 50-4 0,16-33-2 0,0 0-2 0,0-34 0 0,-18-34-7 0,18-34-16 0,0-69-14 0,0-15-2 0,0 33-3 0</inkml:trace>
  <inkml:trace contextRef="#ctx0" brushRef="#br0" timeOffset="161">26785 10651 18 0,'0'-34'15'0,"0"-33"29"0,18 16-18 0,66 34-14 0,33-1-5 0,20 18-4 0,-36 18-2 0,-49 15-20 0,-71 2-74 0</inkml:trace>
  <inkml:trace contextRef="#ctx0" brushRef="#br0" timeOffset="162">26819 10701 18 0,'-16'18'19'0,"16"-2"12"0,84-16-10 0,33-16-17 0,2 16-6 0,-33 16-78 0</inkml:trace>
  <inkml:trace contextRef="#ctx0" brushRef="#br0" timeOffset="163">27446 10684 45 0,'0'0'0'0,"-52"-33"35"0,52 17-10 0,0 16-18 0,-16 49 3 0,16 37-4 0,0-1-1 0,0-1-3 0,16-33 0 0,2-34 1 0,-18-17 1 0,34-51-3 0,0 18 0 0,16-35-1 0,1-1 0 0,0 18 0 0,1 35 0 0,-19 32-1 0,-33 19 0 0,16 50 0 0,-16-17 1 0,0-1 2 0,0-16-1 0,0-51 2 0,0-51 1 0,18 0-4 0,15-16 1 0,19 16-1 0,15-18 1 0,1 36-2 0,0 15 1 0,-17 18 0 0,-34 69 0 0,-17-2-1 0,0 19 1 0,0-19 1 0,16-16-4 0,36-18-28 0,-1 2-45 0</inkml:trace>
  <inkml:trace contextRef="#ctx0" brushRef="#br0" timeOffset="164">28598 10855 22 0,'0'0'0'0,"34"-34"42"0,-17-1-17 0,-17 1-9 0,-33 17-7 0,-37 1-2 0,19-2 1 0,-17 52-2 0,35 35-2 0,17 33-1 0,16-18 1 0,49-33-2 0,3-34 0 0,15-17-1 0,-15-17 1 0,-18-52 0 0,-17-15-1 0,-1-18 0 0,-16 17 0 0,0-32-1 0,0 66 1 0,0 33-1 0,0 18-1 0,0 35 2 0,0 32 1 0,0 35 0 0,-16 16 2 0,-1-32-2 0,17-2-1 0,-16-33-1 0,-19-17-12 0,0-17-102 0</inkml:trace>
  <inkml:trace contextRef="#ctx0" brushRef="#br0" timeOffset="165">27361 10448 24 0,'0'-17'24'0,"0"1"5"0,0-1-5 0,0 17-10 0,0 0-3 0,17 33 0 0,-1-16-1 0,-16-1 0 0,18-16 0 0,-1-16-8 0,18-17-8 0,-2 33-95 0</inkml:trace>
  <inkml:trace contextRef="#ctx0" brushRef="#br0" timeOffset="166">18738 12565 10 0,'0'-34'15'0,"17"-1"27"0,-17 19-26 0,16 50-5 0,18-1-2 0,0 18-3 0,17-16-1 0,34-19-2 0,34 2 0 0,-18-18-1 0,18 0 0 0,0-51 0 0,0 0-1 0,-2-18 0 0,19 20 0 0,16 14-1 0,-15 19 1 0,-36 16 0 0,-34 34-1 0,36 16-1 0,-19 1 1 0,34 0 1 0,-16 0 0 0,17-35 0 0,-35 2 0 0,19-18 1 0,16-18-1 0,-18-33 2 0,34 0-2 0,1 18 1 0,-1-18-1 0,-17 18-1 0,19-1 0 0,-36 34 0 0,-1 0 0 0,-30 34-1 0,-3 16 2 0,34 17 0 0,-16-16 0 0,1-16 1 0,-2-19-2 0,0-16 1 0,1-16-1 0,17-35 0 0,15 16 1 0,2-16 1 0,0-15-2 0,17 15 0 0,-1 17 1 0,-34 34 2 0,-15 34-2 0,-35-1-1 0,-18 2-14 0,-49-19-92 0</inkml:trace>
  <inkml:trace contextRef="#ctx0" brushRef="#br0" timeOffset="167">25396 14411 28 0,'0'0'0'0,"-17"-34"25"0,-17 50-5 0,-17 19-4 0,-17 16-4 0,-16 16-1 0,-17 1-2 0,-2-17 1 0,35-1-1 0,52 18-4 0,16-17-1 0,68 16 0 0,51-16-1 0,16-16-3 0,-17-2 2 0,-16-17-2 0,-51 2-11 0,-18-1-43 0,-33-17-7 0</inkml:trace>
  <inkml:trace contextRef="#ctx0" brushRef="#br0" timeOffset="168">25700 14648 46 0,'0'0'0'0,"-16"-69"43"0,32 36-19 0,35 15-11 0,34 53-7 0,-34 50-3 0,-34 15-1 0,-34 2 0 0,-34-51 1 0,0-16 2 0,34-35 0 0,17-17-3 0,35-34-2 0,32-34-1 0,1 1 0 0,-35-18 1 0,-15 33 0 0,-18 53 1 0,0 16-2 0,-34 67 1 0,34 35 0 0,0-18 0 0,16 1-2 0,36-16-29 0,-19-36-70 0</inkml:trace>
  <inkml:trace contextRef="#ctx0" brushRef="#br0" timeOffset="169">26328 14765 40 0,'33'-33'43'0,"19"33"-11"0,-3 67-16 0,-31 35-10 0,-36-16-2 0,-15-19-3 0,-2-16-1 0,19-34-1 0,-1-1-22 0,69-67-48 0,-36 35 34 0</inkml:trace>
  <inkml:trace contextRef="#ctx0" brushRef="#br0" timeOffset="170">26717 14546 29 0,'16'-34'16'0,"2"-16"31"0,-1 16-21 0,-17 68-9 0,-17 50-7 0,17 0-5 0,34 1-3 0,33-17-1 0,18-34-1 0,-18-34 1 0,36-85-1 0,-52 1 0 0,0-36 0 0,-36 3 0 0,-15 83 0 0,-15 68 0 0,-19 67 2 0,34 35 3 0,18-1-1 0,-2 1-5 0,-16-52 2 0,-34-51 2 0,0-33 0 0,-33-16 1 0,15-34-1 0,34-19-4 0,36 2-3 0,50-52-27 0,0 1-94 0</inkml:trace>
  <inkml:trace contextRef="#ctx0" brushRef="#br0" timeOffset="171">27480 14224 60 0,'0'0'0'0,"-16"0"37"0,16 33-15 0,49 19-12 0,70 16-6 0,0-34-3 0,-18-1 0 0,-68 2-1 0,-15-19 1 0,-36 35-1 0,-49 17 2 0,-18 17 1 0,17-1-1 0,1 1-1 0,34-17-4 0,33-34-38 0,0-17-25 0</inkml:trace>
  <inkml:trace contextRef="#ctx0" brushRef="#br0" timeOffset="172">28327 14495 73 0,'0'0'22'0,"34"0"-8"0,67 0-12 0,2 17-7 0,-70 17-91 0</inkml:trace>
  <inkml:trace contextRef="#ctx0" brushRef="#br0" timeOffset="173">28345 14665 40 0,'-18'16'33'0,"1"-16"9"0,52 0-24 0,47 0-12 0,37-16-8 0,-33 16-92 0</inkml:trace>
  <inkml:trace contextRef="#ctx0" brushRef="#br0" timeOffset="174">29191 14342 11 0,'-17'-16'23'0,"17"16"-1"0,0 0-11 0,0 0-6 0,-18 0 5 0,18 0 5 0,0 0-10 0,0-17-1 0,0 17-2 0,0 0 0 0,-16 0 0 0,16 0 0 0,0 0 1 0,0-18 0 0,0 18-1 0,0 0 0 0,0-16 0 0,16 16-1 0,19-18 0 0,31 52 0 0,4 1-1 0,-3 50 1 0,-50 16 0 0,-17-34 0 0,-51 2 2 0,-17-36-1 0,33-33 1 0,35 0 0 0,35-51-3 0,51 0 0 0,-18-16-1 0,-1-17 1 0,-34-2 0 0,-33 1 1 0,-16 52-1 0,-1 16-1 0,-34 67 1 0,35 35 2 0,16 35 0 0,16-36-1 0,35 0-1 0,-1-49 1 0,18-19-6 0,0-16-34 0,-17-16-46 0</inkml:trace>
  <inkml:trace contextRef="#ctx0" brushRef="#br0" timeOffset="175">30021 13767 52 0,'-17'-68'28'0,"17"34"1"0,0 18-14 0,-16 66-5 0,16 51-4 0,16 19-4 0,1-2-2 0,-1-50-2 0,-16-17-29 0,-33-51-60 0</inkml:trace>
  <inkml:trace contextRef="#ctx0" brushRef="#br0" timeOffset="176">29699 13732 50 0,'0'-16'12'0,"0"-17"18"0,67 15-18 0,85 2-7 0,53 16-5 0,-69 0-79 0</inkml:trace>
  <inkml:trace contextRef="#ctx0" brushRef="#br0" timeOffset="177">30649 14140 78 0,'-18'0'7'0,"1"-18"18"0,1 53-11 0,16 48-3 0,-19 37-3 0,3-18-4 0,-1-18-1 0,-1-16 1 0,-15-52 1 0,33-16-1 0,0-51-1 0,0-16-2 0,33-17 0 0,2-18-1 0,0-17 0 0,-2 1 0 0,-15 84 0 0,-2 34-1 0,17 16 0 0,-16 70 0 0,0 14 1 0,17 3 0 0,34-19 0 0,16-16-1 0,-14-17-1 0,-54-17-14 0,-16-34-25 0,-34-18-53 0</inkml:trace>
  <inkml:trace contextRef="#ctx0" brushRef="#br0" timeOffset="178">30563 14377 47 0,'0'0'0'0,"-35"-17"41"0,53-1-22 0,67 2-16 0,34 16-4 0,33 16-84 0</inkml:trace>
  <inkml:trace contextRef="#ctx0" brushRef="#br0" timeOffset="179">31460 14106 45 0,'0'0'8'0,"-33"-51"28"0,17 16-13 0,16 53-16 0,0 33 2 0,0 51 0 0,0-36-3 0,0-14-3 0,49-1-1 0,3-34 1 0,32-17-3 0,-16-51 0 0,-34-18-1 0,0-31 1 0,-34 14 0 0,18 19 1 0,-36 34-1 0,18 33-1 0,-17 33 3 0,17 52 2 0,0 17 1 0,17 16 0 0,-17 1-1 0,0-1 0 0,0 1 0 0,-17-36-3 0,0-14 1 0,17-52 0 0,-18-1 2 0,-15-32-1 0,-1-19 3 0,0-32-4 0,18-35-1 0,32 0-1 0,52-15-2 0,35-3-7 0,16 36-134 0</inkml:trace>
  <inkml:trace contextRef="#ctx0" brushRef="#br0" timeOffset="180">26446 16003 18 0,'0'-35'10'0,"0"-49"30"0,0 33-10 0,0 17-11 0,0 16-5 0,-17 70-4 0,17 67 0 0,33 32-8 0,18 2-1 0,-16-86 0 0,0-49 0 0,-2-52 2 0,-17-50-1 0,36-52 0 0,-3 17-2 0,37 35 0 0,-2 66-1 0,1 53 0 0,-34 67 2 0,-34-2 0 0,-34 2-2 0,-51-35-1 0,-51-32-17 0,18-53-91 0</inkml:trace>
  <inkml:trace contextRef="#ctx0" brushRef="#br0" timeOffset="181">26599 15664 44 0,'0'-18'4'0,"0"-15"1"0,17 15-52 0</inkml:trace>
  <inkml:trace contextRef="#ctx0" brushRef="#br0" timeOffset="182">28056 15952 81 0,'0'-35'8'0,"18"2"-1"0,31 15-6 0,-32 2 1 0,-17-35 1 0,-17 16 6 0,-32-14 0 0,-37 31-2 0,18 52-3 0,0 34 1 0,34 50 1 0,19 1-2 0,64-17-2 0,2-51 5 0,34-68-3 0,-17-68 0 0,-17-34 0 0,-35 17-4 0,17 0-1 0,-33 69 1 0,0 66 0 0,0 69 0 0,19 18 0 0,48-19-1 0,-16-34 2 0,-17-67-1 0,0-51 2 0,16-49 0 0,-15 14-3 0,-2 19 2 0,1 32-1 0,-1 70-4 0,2 32 4 0,16 19 0 0,-18-19-1 0,-16-34 1 0,0-33 2 0,1-33-1 0,-2-51 0 0,52-18-1 0,0 17 1 0,0 17-3 0,-17 68 2 0,-35 68 2 0,1 34-4 0,-17 0-3 0,34-18-32 0,0-50-60 0</inkml:trace>
  <inkml:trace contextRef="#ctx0" brushRef="#br0" timeOffset="183">29530 15764 67 0,'0'-67'31'0,"16"16"0"0,-16 51-20 0,0 35-6 0,0 32-1 0,0 35-1 0,17-17-2 0,18-17-1 0,-35-52 0 0,16-32 3 0,17-35-1 0,19-17 0 0,-18-17-2 0,17 17-3 0,-18 34 3 0,1 34-1 0,0 84 2 0,-1 19-1 0,2-19-3 0,-18-33 3 0,1-51 3 0,-18-51-1 0,16-51-1 0,17 17-1 0,2 1-1 0,0 51 1 0,-2 33 0 0,16 67-1 0,-30 1 2 0,14 34-5 0,-15-35-31 0,-2-32-60 0</inkml:trace>
  <inkml:trace contextRef="#ctx0" brushRef="#br0" timeOffset="184">30343 15799 30 0,'0'-18'16'0,"-17"-66"30"0,51 33-20 0,33 51-10 0,-15 0-9 0,-19 69-3 0,-17 15 0 0,-16 1-4 0,18-17 1 0,-18-34 1 0,0-34-1 0,17-18 2 0,-17-66-1 0,16-1-1 0,36 1 1 0,-1 15-1 0,-18 18-1 0,2 35-1 0,-2 50 1 0,-17 34-1 0,-16 15 0 0,18 3 1 0,16-19 1 0,51-49 1 0,-17-18-1 0,-2-51 0 0,-14-18 3 0,-18-15-5 0,-34-1 2 0,0 18 1 0,-16 50-4 0,-36 17 2 0,1 51-2 0,51 17 2 0,33 32 1 0,19-15-1 0,33-34 0 0,33-33 1 0,-50-36 1 0,-17-33-1 0,0 0 1 0,-34-33 7 0,1 17-8 0,-36 33-2 0,-15 17-1 0,-2 17 1 0,35 33 1 0,51-15-1 0,17-36 1 0,0-15 1 0,-19-18-1 0,-14 17 1 0,-35 34 0 0,0 51 1 0,0 51-5 0,0 16-1 0,0-16-6 0,-51-35-56 0,34-49-2 0</inkml:trace>
  <inkml:trace contextRef="#ctx0" brushRef="#br0" timeOffset="185">29682 15409 107 0,'-17'-33'13'0,"-17"15"-4"0,85 36-27 0,-51-1-76 0</inkml:trace>
  <inkml:trace contextRef="#ctx0" brushRef="#br0" timeOffset="186">29208 16560 49 0,'-17'-16'15'0,"0"-68"19"0,34 49-10 0,-17 53-14 0,17 83 0 0,17 35-2 0,-19-1-2 0,20 18-7 0,-19-35 1 0,3-67 2 0,-19-34 2 0,0-52-1 0,-19-49-1 0,3-34 0 0,16-86-4 0,0 35 1 0,35 101 1 0,-2 52-1 0,18 83-1 0,-16 17 1 0,-35 2 0 0,-52-36 5 0,1-17-2 0,-35 2-6 0,20-1-35 0,49-17-63 0</inkml:trace>
  <inkml:trace contextRef="#ctx0" brushRef="#br0" timeOffset="187">29563 16933 37 0,'0'0'0'0,"35"-16"44"0,-2-19-16 0,18 2-13 0,17-19-7 0,18-48-9 0,-71 14 3 0,-30 2-2 0,-20 51-1 0,18 15-1 0,-1 53-2 0,36 14 4 0,15 2-3 0,19 0 3 0,-19-16 1 0,1-1 3 0,-17-1-2 0,0 18-2 0,1-17 0 0,31-1 1 0,3-15 0 0,15-18 1 0,-34-69-1 0,2-31-2 0,-18-20-1 0,-17 69 3 0,0 51 0 0,0 51 1 0,0 18 1 0,34-2 5 0,34-17-3 0,50-32 0 0,-51-36-2 0,-49-32-3 0,-36-35-6 0,-66 34 5 0,-34 35-4 0,33 32-10 0,68 19-7 0,52-1-79 0</inkml:trace>
  <inkml:trace contextRef="#ctx0" brushRef="#br0" timeOffset="188">30766 16680 35 0,'0'0'0'0,"68"-51"38"0,-51 17-8 0,-17 17-15 0,-34 17-8 0,-33 17-2 0,-1 50 3 0,51-16 4 0,34 33-9 0,33-15-1 0,52-35 0 0,-34-52 0 0,0-33 0 0,-34-83-7 0,-34-3 4 0,0 20 3 0,0 15-2 0,-16 50 0 0,-2 52-1 0,18 52 1 0,0 50 1 0,18 15 1 0,15-15-2 0,-17-33 10 0,1-20-9 0,17-14-1 0,0-35 0 0,33-35 1 0,3-48-9 0,-37 15 4 0,-17-1 4 0,1 20 0 0,-17 32 0 0,-17-1 1 0,17 53-1 0,17 32 0 0,-17 17 0 0,16-15 6 0,19-3-8 0,16-32 3 0,-18-16 2 0,19-52-2 0,-1-17-1 0,-18-51-1 0,-16 0 2 0,-17 18-1 0,0 51 0 0,-34 50-1 0,18 67 0 0,16 18 1 0,16-1 2 0,36-17-16 0,32-33-28 0,18-33-38 0,-35-69 55 0,-16-34 39 0,-17-17 24 0,18 35-3 0,-36 16-13 0,-16 34-8 0,-16 17-4 0,-19 33 0 0,0 2-5 0,35 16-2 0,52 16 1 0,33-16-3 0,0-51-1 0,-1-33-1 0,-16-52 8 0,-52-34-7 0,19-16 2 0,-18 15-1 0,1 53 3 0,-2 67-1 0,-16 34 0 0,0 50-3 0,17 2 0 0,-17 32-3 0,0 52-17 0,-51-103-14 0,17-51 6 0,0-65 18 0,17-36 14 0,34-1 20 0,34 2-5 0,0 51-2 0,50-18-10 0,18 17-9 0,17 17-115 0</inkml:trace>
  <inkml:trace contextRef="#ctx0" brushRef="#br0" timeOffset="189">24870 14377 23 0,'52'-86'20'0,"-36"35"13"0,-65 35-13 0,-54 32-9 0,-16 53 2 0,2 15-3 0,31 18-5 0,69 33-2 0,85 0 1 0,84 52-3 0,-33 50 0 0,-68-33-1 0,-69-18 2 0,-101-68 1 0,-15-67 5 0,32-35-2 0,85 1-1 0,69-34-4 0,48 34-1 0,-15 52 0 0,1 117-1 0,-53 85 1 0,-33 17-1 0,0-103 4 0,0 3-1 0,-17-19 5 0,17-67 2 0,51-86-4 0,50 1-5 0,51-17-45 0,-117 0-47 0</inkml:trace>
  <inkml:trace contextRef="#ctx0" brushRef="#br0" timeOffset="190">17264 11464 19 0,'0'-17'11'0,"0"-16"23"0,0 15-14 0,-17 18 0 0,17 0-9 0,0 0-4 0,0 0-2 0,-18 18 1 0,2-18-3 0,16 33-1 0,-33-16-1 0,15 17 0 0,1-1 1 0,-18 2 0 0,19 16 1 0,-17-1-1 0,0 0 1 0,15 1-1 0,1 1 1 0,0-1 0 0,17 0-1 0,-18 15 3 0,18-15 0 0,0 18-1 0,18-2 0 0,-1-17 2 0,0 1-1 0,16 1-1 0,34 16 0 0,-15-17 1 0,-1-18-1 0,35 34-1 0,-20-32-1 0,-15-1 0 0,0-17-2 0,-18-1 2 0,-14-16-2 0,-19 0 1 0,0 0 2 0,-19-16-3 0,3-1 1 0,-35-17 0 0,-17-1-1 0,2 2 1 0,14-34 0 0,1 16-1 0,17-51 0 0,0 0-2 0,16-16-2 0,2-1-4 0,16 17 0 0,0-34-6 0,34 19-3 0,-17-3-1 0,18 3 5 0,-2 66 6 0,1 17 2 0,0 34 2 0,-16 0 2 0,-18 0-1 0,0 16 2 0,-35 2 0 0,0-18 0 0,2 33-1 0,-1 18 0 0,0 0 0 0,-17 0 0 0,35 0 0 0,-2 17 3 0,18 32 3 0,0-15 3 0,0 17 1 0,18 17-1 0,15-17 3 0,1 16-1 0,18-16-1 0,-3-17-2 0,-31-19 1 0,16 3-2 0,-16-36-2 0,13-15 1 0,4-18-1 0,0 0-3 0,65 17-4 0,36-1-74 0,-101 2-7 0</inkml:trace>
  <inkml:trace contextRef="#ctx0" brushRef="#br0" timeOffset="191">23618 10855 27 0,'0'0'0'0,"0"-18"38"0,16 2-15 0,19-1-12 0,-19 17-8 0,17 0-1 0,-16 0-1 0,0 17 0 0,1-17-1 0,-2 16 2 0,17 2-1 0,2-1 1 0,16 17 0 0,0-1 0 0,1 0 1 0,-19 2 0 0,16-1 1 0,-14 34 0 0,16-34 0 0,-18 15 1 0,19 19-1 0,-18 1 1 0,-19 16 0 0,20-19-1 0,-19 3 2 0,3 15-1 0,-19 0 1 0,0 1 0 0,0 1 0 0,-19-2 0 0,3 1-1 0,-1-17-1 0,-1 15 0 0,-13-32 1 0,-21 0-2 0,-15-16-1 0,-19-19 0 0,20 2-1 0,14-1 0 0,18-17 0 0,17 0-1 0,17-17 1 0,17-1-2 0,34-15 2 0,-1-1 0 0,17-35-2 0,3 3 2 0,-3-3-1 0,1-15-1 0,-35-18-2 0,0 18 0 0,2-1-2 0,-18 17-3 0,1-17 1 0,-18 1-2 0,0 0 0 0,-18-18-1 0,1-1 1 0,1 3-2 0,-19 14 2 0,-15 2-1 0,-52 33-1 0,-1 35 5 0,21-1 2 0,30 17 1 0,18 0 2 0,34 0-1 0,0 17 2 0,0-17 0 0,34 16-1 0,18 2 2 0,14 15-1 0,36 0 1 0,-34 2 0 0,-2-1 0 0,-31 34 0 0,0-1 4 0,-19 17 2 0,1 19 1 0,17-19 1 0,-1-16-3 0,-14-1 0 0,-19-16-2 0,0 16 1 0,0-16 0 0,-19 18 1 0,-14-1-1 0,-1-1 0 0,1-16 0 0,-2 33-1 0,0-33 1 0,20 0-3 0,-36 0 1 0,0-18 0 0,-17-15 0 0,17-2-2 0,18 2 0 0,15-18 0 0,3 0-1 0,15 0 1 0,15-18-1 0,19 2 0 0,-1-2 1 0,37-15 0 0,-3-35-1 0,-15-17 0 0,-3-17-1 0,-16-15-1 0,-14 14-6 0,-19-14-2 0,0-3-4 0,0 3-1 0,-19-19 3 0,-14 1-8 0,-34 33-3 0,-1 17-16 0,17 35-18 0</inkml:trace>
  <inkml:trace contextRef="#ctx0" brushRef="#br0" timeOffset="192">24310 11143 5 0,'0'16'6'0,"70"119"19"0,-37-15-1 0,1-19-1 0,-17 17 1 0,-1 0-10 0,-32-16-2 0,16 17-3 0,-17-1-1 0,1-33-1 0,-19-1 1 0,0-33-2 0,2-16 2 0,0-35-4 0,17 0-2 0,-19 0-1 0,-16 16-51 0,34-16-33 0</inkml:trace>
  <inkml:trace contextRef="#ctx0" brushRef="#br0" timeOffset="193">18585 11633 3 0,'16'-16'12'0,"19"-1"6"0,-19-1 1 0,-16 2-1 0,0 16-10 0,0-17-5 0,-16 17-1 0,16-18-1 0,0 2-1 0,0-1-1 0,0 17 0 0,0 0-2 0,0 0-1 0,16 17 2 0,3 17 0 0,-3 17-1 0,-16 33 6 0,17 18 4 0,-17 0 9 0,0-18 1 0,16-17-2 0,-32-16-7 0,16-16-2 0,0-19-2 0,0-32 1 0,16-19-3 0,2-16-1 0,-1-33-2 0,-17-18-9 0,16 0-2 0,-32 35-1 0,-1 16-1 0,17 18 3 0,0 33 5 0,0 17 2 0,17 33 1 0,-17 18 5 0,0 34 6 0,16-17 4 0,18-1-2 0,17-33-92 0</inkml:trace>
  <inkml:trace contextRef="#ctx0" brushRef="#br0" timeOffset="194">19856 11667 18 0,'0'-16'27'0,"0"-2"1"0,0 2-5 0,0-1-9 0,-17-1-12 0,1 2 0 0,-2 16-2 0,-16 0 0 0,16 0 1 0,2 0-1 0,-1 16-1 0,-17 2 1 0,34 15 0 0,-17-15 0 0,17 15 1 0,-17 0 0 0,17 1 1 0,0 17 3 0,0-16 1 0,17-1-3 0,0 17 4 0,1-18-3 0,-2-16-2 0,17 17 2 0,2-17-1 0,16-1-1 0,-18 2 1 0,2-18-1 0,15-18-1 0,-16-15 0 0,-1-1 1 0,-15 1-1 0,-1-18 0 0,-17 0-3 0,-17 0 0 0,-1-18-4 0,-15 19-1 0,17 0 1 0,-2-1 1 0,3 34 1 0,-20-1 0 0,0 18 0 0,-14 0 2 0,-3 0 2 0,-15 18-1 0,15-1 1 0,19 17-1 0,17-17 0 0,16 33 0 0,0 0 2 0,0 1 4 0,16 18 2 0,-16-2-1 0,17-32 0 0,16-2-1 0,2-17-1 0,32 2 0 0,-15-18-3 0,-19 0 0 0,18-18 0 0,-1 2 0 0,1-17 0 0,-17-2 0 0,-17-16-1 0,0-16-1 0,-34-19-1 0,0 37-6 0,-17-20-1 0,-32 36 3 0,-4 33 1 0,37 51-85 0</inkml:trace>
  <inkml:trace contextRef="#ctx0" brushRef="#br0" timeOffset="195">22109 11498 10 0,'18'0'24'0,"-2"-18"1"0,-16 2-10 0,0-1-12 0,0 1-1 0,0-1 0 0,-34 17-2 0,17 0 0 0,-34 0-1 0,18 0 1 0,-18 17 0 0,17-1 0 0,0 1-1 0,17 17-1 0,1-1 1 0,-2 18 1 0,18 0 3 0,0 0 4 0,0 0 2 0,0 16 2 0,34-32-2 0,-1-19 2 0,19 2-4 0,15-18-4 0,1 0 0 0,-17-18-2 0,-18 2 0 0,2-19 0 0,-18-16-1 0,-17-16-1 0,-17 0-4 0,0 16-1 0,-34 0-2 0,0 34 0 0,0 34 3 0,0 34-5 0,51-35-46 0</inkml:trace>
  <inkml:trace contextRef="#ctx0" brushRef="#br0" timeOffset="196">22583 11802 22 0,'0'0'0'0,"17"-34"55"0,-17 34-24 0,18 0-16 0,-18 18-11 0,0 33 0 0,-18 16 0 0,-16-16 0 0,-15 0-2 0,14-18-9 0,35 2-75 0</inkml:trace>
  <inkml:trace contextRef="#ctx0" brushRef="#br0" timeOffset="197">23127 11480 12 0,'-35'-16'21'0,"35"-17"2"0,0 16 0 0,0-1-7 0,0 2-12 0,0 16-4 0,0 0 0 0,-17 34-1 0,-1 32-1 0,2 3 2 0,16 15 7 0,0 0 6 0,0-15-2 0,0-35-5 0,0-34-2 0,0 0 1 0,0-18-4 0,0-33 0 0,-17-16-3 0,17 0-4 0,17-35-4 0,-17 34-2 0,0 35 3 0,0 15 4 0,0 18 0 0,0 35 1 0,0 32 3 0,0 1 5 0,0-1 4 0,0 17 3 0,-17-15-83 0</inkml:trace>
  <inkml:trace contextRef="#ctx0" brushRef="#br0" timeOffset="198">8030 13310 18 0,'102'-35'10'0,"67"19"-4"0,52 16-3 0,50 0 2 0,51 0 2 0,67 0 4 0,69 0-4 0,67 0-2 0,69-18 0 0,32 18 2 0,50 18-3 0,55 15-1 0,47 1-2 0,35 1-1 0,35 16 2 0,17-17 2 0,16-1 0 0,15 0 2 0,-30 2-1 0,-71-19 0 0,-84 2-2 0,-118-1-2 0,-168-1-1 0,-224 2-18 0,-217 15-75 0</inkml:trace>
  <inkml:trace contextRef="#ctx0" brushRef="#br0" timeOffset="199">7980 14157 72 0,'68'-17'10'0,"170"-52"-5"0,116 18-4 0,87 35-1 0,66 16-10 0,70 0-11 0,84 0 15 0,118-17 15 0,102-34 17 0,119 0-1 0,135 0-6 0,85 35-5 0,33 16-7 0,-50 0-3 0,-102 0-3 0,-152 0-1 0,-288 0-38 0,-542 0-37 0</inkml:trace>
  <inkml:trace contextRef="#ctx0" brushRef="#br0" timeOffset="200">10200 15579 27 0,'0'0'0'0,"-35"-68"45"0,0 52-21 0,19-19-8 0,-1 19-7 0,50-1-5 0,19 17-1 0,-18 33 0 0,-1 51-1 0,-15 18 1 0,-18 0-2 0,-51 0 0 0,0-35 1 0,16-49-1 0,35-36 1 0,52-33 0 0,15-51-1 0,-15-16 1 0,-18 16-2 0,-1 36 0 0,-33 48 2 0,0 2-3 0,0 50 1 0,-18 32 0 0,3 36 2 0,30 0 2 0,36-35-5 0,52-16 1 0,32-16-26 0,-67-35-77 0</inkml:trace>
  <inkml:trace contextRef="#ctx0" brushRef="#br0" timeOffset="201">11165 15613 101 0,'0'0'0'0,"50"-51"12"0,1 17-4 0,35 34-7 0,-19 0-9 0,-50 16-78 0</inkml:trace>
  <inkml:trace contextRef="#ctx0" brushRef="#br0" timeOffset="202">11266 15731 37 0,'-66'17'47'0,"48"-1"-22"0,36-16-14 0,64-33-7 0,89-17-21 0,-137 50-48 0</inkml:trace>
  <inkml:trace contextRef="#ctx0" brushRef="#br0" timeOffset="203">13011 15207 44 0,'0'-18'14'0,"0"-49"24"0,-34 50-25 0,-16-1-7 0,-52 53 1 0,17-1-1 0,1-1 1 0,33 1-1 0,34-1-1 0,1 18 0 0,49 18 2 0,1 66 0 0,-1 51 0 0,1 34-1 0,-16 1 1 0,-2-18-3 0,-32-33 0 0,16-35-2 0,0-50 0 0,16-36 2 0,17-32-2 0,53-17-2 0,83-50-3 0,-67 0-32 0,-34-18-88 0</inkml:trace>
  <inkml:trace contextRef="#ctx0" brushRef="#br0" timeOffset="204">13520 15240 58 0,'0'-84'45'0,"33"33"-33"0,19 33-1 0,-3 18-6 0,-14 86-3 0,-19 14-1 0,-16-15 1 0,-16-34-1 0,-1-33 1 0,17-18 0 0,17-34-2 0,18-17 1 0,-2-18 0 0,18-15-1 0,-35-34 1 0,18 34-1 0,-34 49 1 0,0 35-1 0,-17 84 5 0,0 18 1 0,17 0-3 0,52-35-1 0,-3-16-4 0,21-16-57 0,-54-35-5 0</inkml:trace>
  <inkml:trace contextRef="#ctx0" brushRef="#br0" timeOffset="205">14215 15173 78 0,'0'-35'21'0,"16"-16"5"0,-16 51-10 0,17 69-7 0,-17 15-6 0,0 18-2 0,0 0-13 0,0-35-100 0</inkml:trace>
  <inkml:trace contextRef="#ctx0" brushRef="#br0" timeOffset="206">13654 16138 86 0,'0'-17'15'0,"0"-52"6"0,51 36-9 0,1 33-7 0,-18 33-2 0,-1 53 1 0,-33 15-2 0,0-33-1 0,-33-34 0 0,15-17 2 0,2-17-2 0,16-51 1 0,51 0-2 0,-18-33 1 0,2-1-1 0,-19 34 2 0,-16 18-2 0,0 33 0 0,-16 49 0 0,-2 53-1 0,36-17 0 0,31-1 1 0,37-15-13 0,-1-36-112 0</inkml:trace>
  <inkml:trace contextRef="#ctx0" brushRef="#br0" timeOffset="207">14282 16323 63 0,'-16'-51'45'0,"-2"2"-21"0,18-2-8 0,51 33-8 0,0 36-6 0,-34 33 0 0,1 15-3 0,-53 3 4 0,-16-18-1 0,0-17 1 0,34-17 0 0,34-17 0 0,50 0-1 0,34-35-1 0,53 2-7 0,-35-18-116 0</inkml:trace>
  <inkml:trace contextRef="#ctx0" brushRef="#br0" timeOffset="208">14858 15105 91 0,'0'-69'14'0,"34"20"-1"0,51-2 1 0,15 34-6 0,-14-1-4 0,-53 36-1 0,-33 33-2 0,0 50 4 0,0 17 1 0,35 86 2 0,0-2-5 0,14 18-1 0,-16 1 0 0,-33-34 0 0,0-69 3 0,-33-34 2 0,0-33 1 0,-35-33-4 0,-34-1-1 0,-33-17-3 0,-18 0-6 0,51-17-138 0</inkml:trace>
  <inkml:trace contextRef="#ctx0" brushRef="#br0" timeOffset="209">17330 15409 28 0,'0'-16'13'0,"-15"-19"34"0,15 19-25 0,-16-1-11 0,16 50-3 0,0 36 1 0,0-18-3 0,31 15-2 0,20-15-1 0,1-51-1 0,15-16 0 0,-32-52 0 0,-35 1-2 0,17-1 2 0,-34 17-2 0,17 33 1 0,0 53-2 0,0 32 4 0,17 52 4 0,1 34-2 0,-2-19-2 0,-16-32-1 0,0-16 0 0,-51-53 0 0,16-33 0 0,2-17-1 0,-1-34 0 0,17-33 0 0,17-19-2 0,35 3-2 0,14 32-26 0,21 34-74 0</inkml:trace>
  <inkml:trace contextRef="#ctx0" brushRef="#br0" timeOffset="210">18180 15511 69 0,'15'-16'11'0,"36"-35"11"0,0 34-13 0,17 17-8 0,-17 0-28 0,-34 0-26 0</inkml:trace>
  <inkml:trace contextRef="#ctx0" brushRef="#br0" timeOffset="211">18229 15595 51 0,'-16'18'33'0,"-2"-18"-2"0,36 0-18 0,50-18-9 0,67-15-5 0,-34 15-92 0</inkml:trace>
  <inkml:trace contextRef="#ctx0" brushRef="#br0" timeOffset="212">19805 15071 32 0,'18'-51'46'0,"-2"18"-19"0,-32 16-14 0,-19 17-5 0,-16 17-4 0,-34-1-2 0,36 1 2 0,-2-1-1 0,32 19-1 0,-14-19 1 0,15 53 1 0,18-2 5 0,18 52 1 0,15 34-2 0,19 33-1 0,-1 50-3 0,-18 19-1 0,-16-2-3 0,-17-16 0 0,0-119 0 0,0 19 0 0,18-70 2 0,-2-49-1 0,52-36 1 0,51-15-12 0,-2-36-124 0</inkml:trace>
  <inkml:trace contextRef="#ctx0" brushRef="#br0" timeOffset="213">20398 15105 15 0,'0'0'0'0,"0"-34"58"0,0-17-31 0,16 18-12 0,-16 33-7 0,0 67 2 0,0 17-3 0,18 1-1 0,34-17-2 0,-3-52-1 0,19-32-2 0,0-35 1 0,-33-16-1 0,-35-19 1 0,16 19-2 0,-16 50 0 0,0 17 0 0,0 84 0 0,17 36 6 0,-17-2-2 0,0-34 0 0,0 2-1 0,-17-53-1 0,1-33 1 0,-19-17 0 0,35-34-2 0,-17-16 1 0,50-1-2 0,2-1-4 0,33 20-36 0,-18 15-82 0</inkml:trace>
  <inkml:trace contextRef="#ctx0" brushRef="#br0" timeOffset="214">21176 15138 57 0,'19'-16'39'0,"14"16"-13"0,-15 51-8 0,-18 16-8 0,0 18-8 0,-18 17-5 0,-15-1-96 0</inkml:trace>
  <inkml:trace contextRef="#ctx0" brushRef="#br0" timeOffset="215">20484 16087 81 0,'0'0'0'0,"-35"-51"27"0,52 34-12 0,1 17-6 0,-2 17 1 0,-32 50 1 0,16 2-1 0,-18-2-5 0,69-17-1 0,-1-50-2 0,35 0 0 0,-17-33-1 0,-17-18 0 0,-34-33-2 0,-17-1 2 0,0 35 1 0,-17 50-2 0,-1 17 1 0,18 67-1 0,0 34 4 0,0-16 0 0,35 0-3 0,-35-35 0 0,0-32 0 0,-17-19 2 0,-17-16-1 0,1-16 0 0,14-35-2 0,3 16 0 0,16-16-14 0,35 35-58 0,-19 16 2 0</inkml:trace>
  <inkml:trace contextRef="#ctx0" brushRef="#br0" timeOffset="216">21059 16460 98 0,'0'0'0'0,"35"-51"17"0,-20 16 10 0,19 2-17 0,-1 15-6 0,-14 36-2 0,-3 15-1 0,-32 18 1 0,-19 18 1 0,2-19-2 0,0-16 1 0,15-17 1 0,1-17-1 0,34 0 0 0,50-35 0 0,36 19-3 0,32-34 2 0,-17-1-28 0,-67 33-72 0</inkml:trace>
  <inkml:trace contextRef="#ctx0" brushRef="#br0" timeOffset="217">21585 14901 15 0,'16'-33'32'0,"1"-52"8"0,1 50-22 0,-2 2-6 0,17 17-3 0,1-2-2 0,33 18-3 0,19 0 1 0,-18 18-1 0,-18 15-1 0,-32 18 1 0,-2 0 0 0,1 34 2 0,-1 32 0 0,2 20-2 0,-1 32 0 0,18-16-1 0,-19 33 0 0,1-17-2 0,-1 0 0 0,-16 1 1 0,-16-18-3 0,-1-50 1 0,17-34 1 0,-34-19-1 0,0-14 1 0,16-19 0 0,-31 2-1 0,-19-18 0 0,-34 17-1 0,-84 17-127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4625 1100 5 0,'0'0'18'0,"0"-17"5"0,0-17 2 0,-17 1-8 0,1 0-3 0,-2 15-6 0,36 2-3 0,15-1 2 0,18 17-4 0,17 51-1 0,-34 15 1 0,-17 3-2 0,-1-2 2 0,-16-32 0 0,-33-1-2 0,15-17 2 0,2-34-3 0,32-17-1 0,19-34 2 0,15-1-3 0,1-14 3 0,-17-3 0 0,-34 35-3 0,0 18 4 0,0 33-3 0,-18 33 4 0,-15 36 1 0,33 15-4 0,0 0 0 0,33 1-13 0,70 1-52 0,-69-70 15 0</inkml:trace>
  <inkml:trace contextRef="#ctx0" brushRef="#br0" timeOffset="1">5302 1100 15 0,'0'-17'44'0,"0"1"-3"0,0-2-26 0,18 1 0 0,-18 34-10 0,0 34-3 0,0 34-9 0,0 85-106 0</inkml:trace>
  <inkml:trace contextRef="#ctx0" brushRef="#br0" timeOffset="2">4608 2287 47 0,'0'0'0'0,"-34"-35"37"0,17-16-14 0,52 0-10 0,-2 0-5 0,18 17-4 0,0 34-1 0,-18 51-2 0,-15 34 0 0,-18 1 1 0,-18 14 0 0,2-65 0 0,-1-35 2 0,17 0 0 0,17-51-3 0,17-17 0 0,-17 1-1 0,-1-35 2 0,1 33-2 0,-17 36 0 0,0 33-1 0,0 16 0 0,-17 52 2 0,1 35-2 0,49-2 0 0,35-16-5 0,0-52-37 0,-34-15-36 0</inkml:trace>
  <inkml:trace contextRef="#ctx0" brushRef="#br0" timeOffset="3">5183 2320 40 0,'0'0'13'0,"0"-33"30"0,0-18-17 0,35 34-13 0,16-1-9 0,-34 18-4 0,-1 51 0 0,-32 51 1 0,-35-34 0 0,-1-17 3 0,19-17 2 0,33-34-2 0,0 0 2 0,68-18-2 0,16-33-2 0,17 18-7 0,-15-18-49 0,-69 17-37 0</inkml:trace>
  <inkml:trace contextRef="#ctx0" brushRef="#br0" timeOffset="4">5692 763 23 0,'0'0'8'0,"0"-17"31"0,0-17-11 0,17-1-15 0,18 2-1 0,49 15-7 0,-33 2-2 0,33 50 5 0,-50 34 0 0,-16 16 2 0,-2 34-4 0,-16 102-2 0,33 35 0 0,-15-36-2 0,16-32 1 0,-16-17 1 0,15-19 0 0,-33-48 0 0,0 32 1 0,0-67-1 0,-33-1-2 0,-19-16-2 0,-15 0 0 0,-36-35-3 0,-49 19-45 0,51-19-60 0</inkml:trace>
  <inkml:trace contextRef="#ctx0" brushRef="#br0" timeOffset="5">4101 914 21 0,'0'0'5'0,"0"-33"17"0,0 15-5 0,0-15-6 0,-18 15-6 0,-16 2 2 0,-17 16-2 0,-17 16 1 0,1 2 1 0,16-1-4 0,-1-1 0 0,36 19 1 0,-1-1-1 0,1-1 4 0,16 18-1 0,0 33-1 0,16 70 4 0,-16 32-3 0,0-35 0 0,17 20 1 0,-17-3-2 0,16-15 0 0,-16 16-2 0,18-16 3 0,34-69-3 0,-19-17 1 0,18-32-2 0,17-19 0 0,16-16-1 0,18-16-13 0,32 32-131 0</inkml:trace>
  <inkml:trace contextRef="#ctx0" brushRef="#br0" timeOffset="6">7048 1508 15 0,'0'0'0'0,"0"0"34"0,-17-17-9 0,17 17-3 0,0-18-5 0,0 18-8 0,17 0 1 0,34 0-1 0,17 0-4 0,0-16-2 0,-1-19 0 0,-16 19-3 0,-34-1-5 0,18 17-22 0,-35 0-73 0</inkml:trace>
  <inkml:trace contextRef="#ctx0" brushRef="#br0" timeOffset="7">7099 1626 19 0,'0'0'20'0,"-17"0"13"0,-1 0-13 0,18 0-5 0,18 0-3 0,16 0-2 0,50-18-2 0,2 18-1 0,-19-33-3 0,-15 33-5 0,-36 0-103 0</inkml:trace>
  <inkml:trace contextRef="#ctx0" brushRef="#br0" timeOffset="8">8877 1287 5 0,'0'0'18'0,"0"0"9"0,0-16 0 0,0-1-3 0,-16-34-5 0,-1 17-10 0,50 17-4 0,1-1-1 0,17 36 1 0,-17 15-5 0,18 137 0 0,-52-68 3 0,-35-51-2 0,0-35 2 0,19-16-3 0,16-67 0 0,34 16 4 0,0-17-5 0,-16-16 2 0,15-1-2 0,-17 16 0 0,-16 18 2 0,0 51 0 0,0 34-1 0,-16 17 1 0,-1 51-4 0,50 33-14 0,37-66-42 0,-55-52 5 0</inkml:trace>
  <inkml:trace contextRef="#ctx0" brushRef="#br0" timeOffset="9">9420 1271 50 0,'0'-35'40'0,"0"19"-2"0,0-1-19 0,0-1-5 0,18 104-14 0,-2 32 2 0,-16-34-4 0,0-17-20 0,0-32-88 0</inkml:trace>
  <inkml:trace contextRef="#ctx0" brushRef="#br0" timeOffset="10">10590 661 77 0,'0'0'12'0,"-18"-17"7"0,1 17-9 0,-34 0-4 0,0 0-3 0,-17 33-1 0,-16-15 3 0,16-1-2 0,17-1 6 0,17 19 3 0,0 14 0 0,34 37 4 0,0 65-8 0,0 138-7 0,16-52 5 0,-16-33-1 0,-16-35-2 0,-1-34 2 0,17-33-4 0,33 0-1 0,53-69 1 0,-1-33-1 0,-18-17-5 0,18-16-40 0,17-18-98 0</inkml:trace>
  <inkml:trace contextRef="#ctx0" brushRef="#br0" timeOffset="11">10910 863 57 0,'0'0'12'0,"0"-16"30"0,0-1-23 0,0-1-9 0,0 18-3 0,0 69-5 0,17 15-8 0,-17 18-67 0,0-69 21 0</inkml:trace>
  <inkml:trace contextRef="#ctx0" brushRef="#br0" timeOffset="12">10978 1642 38 0,'0'0'0'0,"0"-16"58"0,0-19-33 0,-16 19-18 0,-19-2-1 0,-15 18 1 0,-1 0 2 0,-17 51 1 0,50 34-1 0,18 1-3 0,35-2-2 0,49-68-2 0,-16-16 2 0,0-33 0 0,-34-34 0 0,-34-19-3 0,0 1-2 0,-51 1-7 0,-17 68-22 0,1 32-74 0</inkml:trace>
  <inkml:trace contextRef="#ctx0" brushRef="#br0" timeOffset="13">11502 746 76 0,'0'-18'11'0,"0"-15"12"0,35-18-8 0,16 17-8 0,17 16-2 0,0 1 0 0,-17 34 1 0,-18 17 8 0,-16 17 0 0,1 35-2 0,-2 14-3 0,1 120-9 0,34 52 0 0,0-103 2 0,-34-16-1 0,-17-51 2 0,0-35-1 0,-33-16-1 0,-19-34 2 0,-15-1-4 0,-36 2-3 0,19-18-18 0,33-18-34 0,51 2-39 0</inkml:trace>
  <inkml:trace contextRef="#ctx0" brushRef="#br0" timeOffset="14">12453 1287 77 0,'0'0'0'0,"16"0"39"0,52-33-16 0,0-1-18 0,51 17-3 0,-18-1-19 0,-34 18-81 0</inkml:trace>
  <inkml:trace contextRef="#ctx0" brushRef="#br0" timeOffset="15">12791 983 65 0,'0'0'15'0,"0"0"25"0,-18 0-13 0,18 49-7 0,0 37-12 0,0 67-11 0,0-2-30 0,0-100-72 0</inkml:trace>
  <inkml:trace contextRef="#ctx0" brushRef="#br0" timeOffset="16">13841 1134 37 0,'0'0'0'0,"-17"-16"49"0,1-2-20 0,16-15-18 0,0-2-7 0,50 3-1 0,1 48-2 0,-17 35 2 0,-17 34-2 0,-34 83-1 0,-50-82 3 0,-1-52-1 0,51-34-1 0,17-51 0 0,17 17 1 0,16-1-1 0,2-14-2 0,14-2-1 0,-14 16 5 0,-18 19-4 0,1-1 2 0,-18-17 0 0,0 16-3 0,0 1 2 0,0 17 1 0,0 0-3 0,0 17-18 0,-18 17-84 0</inkml:trace>
  <inkml:trace contextRef="#ctx0" brushRef="#br0" timeOffset="17">14044 1100 7 0,'0'-17'9'0,"0"1"12"0,18-19 0 0,-18 3 8 0,0-3-6 0,0 35-8 0,-18 18 0 0,-15 31-7 0,17 19-4 0,-2 35-2 0,69-2-11 0,17-50-73 0,-50-35 33 0</inkml:trace>
  <inkml:trace contextRef="#ctx0" brushRef="#br0" timeOffset="18">14385 1254 72 0,'0'0'0'0,"0"-18"33"0,31-15-17 0,4-1-10 0,16 17-3 0,0 17-1 0,-34 68-1 0,-52 32 1 0,-33-49 0 0,17-16 3 0,20-19-2 0,13-16 0 0,52 0-2 0,51-16-2 0,34-19-13 0,-2 2-102 0</inkml:trace>
  <inkml:trace contextRef="#ctx0" brushRef="#br0" timeOffset="19">15502 610 41 0,'0'0'12'0,"0"-18"21"0,0 1-14 0,-16 1-13 0,-3-2-1 0,-14 18-1 0,-18 0 0 0,0 0 2 0,16 18-2 0,-14 33 5 0,32 0 4 0,17 16-1 0,-17 52 2 0,17 50-5 0,0 135-5 0,0-100 2 0,0-35-2 0,17-50-1 0,0-34 0 0,17-52-2 0,16 2 0 0,1-35-2 0,52-17-19 0,-3-17-51 0,-83-1-6 0</inkml:trace>
  <inkml:trace contextRef="#ctx0" brushRef="#br0" timeOffset="20">16196 695 50 0,'0'-18'14'0,"0"2"19"0,-16-19-13 0,-2 19-10 0,-15-2-2 0,-1 52 3 0,0 35 0 0,17 15-6 0,1-16 2 0,49 17-4 0,18-52 1 0,-1-15 0 0,17-18-4 0,-32-51 3 0,-18-18-6 0,-17-15-1 0,-17 0-5 0,-34 33-18 0,-15 33-43 0,48 18 19 0</inkml:trace>
  <inkml:trace contextRef="#ctx0" brushRef="#br0" timeOffset="21">16264 1287 50 0,'0'0'0'0,"0"0"59"0,0-16-30 0,35 16-15 0,-19 49 1 0,1 37-3 0,-17-35-8 0,0 16-3 0,16-34-1 0,-16 1-30 0,18-17-102 0</inkml:trace>
  <inkml:trace contextRef="#ctx0" brushRef="#br0" timeOffset="22">16874 559 62 0,'0'0'6'0,"0"0"19"0,17-18-3 0,17-15-12 0,17 17-2 0,16 16-2 0,0 0-3 0,-32 0 1 0,0 16 4 0,-19 17 1 0,-16 18 3 0,0 34-3 0,0 1 0 0,0 32-1 0,0 1-4 0,0 101-5 0,17-51 5 0,-17-50-2 0,16-36 3 0,-16 3-5 0,0-19 2 0,-16-16 1 0,-35-34-2 0,17-1 0 0,-51 2 0 0,-33-18-6 0,-35-18-54 0,119 18-39 0</inkml:trace>
  <inkml:trace contextRef="#ctx0" brushRef="#br0" timeOffset="23">21990 644 33 0,'0'-18'19'0,"0"2"10"0,0-19-13 0,0 19-8 0,0-2-7 0,-50 18 4 0,-1 0 0 0,-17 18 3 0,0-2 1 0,0 19-2 0,19-1 2 0,-2 17 1 0,32 17 0 0,19 16 3 0,0 34-4 0,19 137-9 0,-19-18 7 0,-19-17-2 0,3-18 0 0,-1-33-2 0,17-49-1 0,33-36-2 0,37-33-3 0,13-51 2 0,-16-16-13 0,36-1-40 0,-35-34-70 0</inkml:trace>
  <inkml:trace contextRef="#ctx0" brushRef="#br0" timeOffset="24">22499 712 74 0,'0'-17'3'0,"0"-1"21"0,-17 2-11 0,17 16-5 0,-16 0 1 0,16 51-3 0,16 33-3 0,1-17 1 0,17-16-3 0,-1-16 1 0,19-19-1 0,-3-32-3 0,-14-35 4 0,0 0-4 0,-19-33 1 0,1 33 3 0,-17 16 0 0,16 35 5 0,-16 69 3 0,18 32-7 0,-18 1 2 0,0-19-3 0,0-15 1 0,-18-16 0 0,-15-35-4 0,-1-17 3 0,0-35-3 0,16 1-11 0,36-34-25 0,16 36-63 0</inkml:trace>
  <inkml:trace contextRef="#ctx0" brushRef="#br0" timeOffset="25">23244 796 73 0,'0'0'17'0,"0"0"7"0,0 16-6 0,-16 19-11 0,16 32-5 0,0 19-20 0,-19-3-80 0</inkml:trace>
  <inkml:trace contextRef="#ctx0" brushRef="#br0" timeOffset="26">22533 1642 55 0,'-16'-16'55'0,"16"-19"-34"0,-18 35-13 0,36 35-1 0,-18 32 0 0,0 2-3 0,33-19-3 0,0-16 2 0,18-34-1 0,0-18-3 0,-17-15 2 0,0-34-2 0,-17-1 2 0,-1 34 0 0,-16 16-1 0,0 52 4 0,0 35 1 0,0 15-1 0,18 0 0 0,-18 2 0 0,-34-19 2 0,1-51-1 0,-19 1-2 0,18 1-1 0,1-36-3 0,15-15-13 0,1 0-32 0,34 15-65 0</inkml:trace>
  <inkml:trace contextRef="#ctx0" brushRef="#br0" timeOffset="27">23041 1948 58 0,'0'0'21'0,"0"-34"13"0,16-1-17 0,36 2-9 0,-18 33-6 0,-17 17-1 0,-17 17 1 0,-33 17 3 0,-2-18 0 0,-16 2 3 0,18-19 1 0,15 0-5 0,18 1 2 0,18-17-2 0,49-17-4 0,18-15-5 0,34-19-38 0,-86 34-54 0</inkml:trace>
  <inkml:trace contextRef="#ctx0" brushRef="#br0" timeOffset="28">23618 661 71 0,'0'-17'12'0,"0"-1"7"0,0-16-1 0,16 1-12 0,52 15-1 0,0 1 0 0,-1 17-3 0,1 17 7 0,-35 34 7 0,-15 34-5 0,-18 17 2 0,0 84-8 0,17 103-4 0,-17-86 4 0,17-34-1 0,-17-33 0 0,-17-35-3 0,0-34 2 0,-17-32-2 0,1-19 1 0,-37-16-3 0,-14 0-5 0,18-33-30 0,48-18-94 0</inkml:trace>
  <inkml:trace contextRef="#ctx0" brushRef="#br0" timeOffset="29">24499 1320 60 0,'33'-16'36'0,"18"-17"-19"0,17 16-14 0,-1 17-27 0,-50 0-52 0</inkml:trace>
  <inkml:trace contextRef="#ctx0" brushRef="#br0" timeOffset="30">24499 1457 64 0,'0'0'38'0,"0"0"-4"0,51 0-23 0,66-17-17 0,-49 17-81 0</inkml:trace>
  <inkml:trace contextRef="#ctx0" brushRef="#br0" timeOffset="31">25836 847 27 0,'0'0'0'0,"0"-17"31"0,16-1-2 0,-16 2-13 0,0-1-4 0,0 17-1 0,-16 33-3 0,16 18-2 0,0 18-2 0,34-1-3 0,34-36 2 0,0-32-3 0,16-16 0 0,-51-35 1 0,2 0-2 0,-35-16 2 0,0 16 1 0,0 51-2 0,0 16 8 0,0 35-2 0,0 51 0 0,0 0-2 0,-17 85-3 0,-17-103 4 0,1-51 0 0,0-33-1 0,-2-51-3 0,35 18 2 0,-17-18-5 0,51 0-14 0,-1-16-20 0,34 16-31 0,-49 51 16 0</inkml:trace>
  <inkml:trace contextRef="#ctx0" brushRef="#br0" timeOffset="32">26497 1169 42 0,'0'-17'33'0,"0"17"-3"0,0-18-15 0,0 18-2 0,16 69-8 0,-16 48-3 0,0-31-3 0,-16-35-15 0,16-35-86 0</inkml:trace>
  <inkml:trace contextRef="#ctx0" brushRef="#br0" timeOffset="33">27378 441 68 0,'0'-17'36'0,"0"-1"-16"0,-17 2-17 0,-17 16-28 0,-34 0 29 0,18 16 1 0,-18 2-1 0,17-1 4 0,17-1-2 0,0 19 2 0,16 14 4 0,2 36 0 0,16 35 3 0,-17 15-4 0,17 153-9 0,-16 0 9 0,16-137-8 0,0-31 0 0,16-53-1 0,35-16-2 0,17-18 0 0,0-15-8 0,33-36-25 0,18-33-21 0,-85 18-31 0</inkml:trace>
  <inkml:trace contextRef="#ctx0" brushRef="#br0" timeOffset="34">27920 524 51 0,'0'0'20'0,"0"-32"14"0,0 15-20 0,-17 17-5 0,17 17-5 0,0 50-1 0,0 0-12 0,0 2-82 0</inkml:trace>
  <inkml:trace contextRef="#ctx0" brushRef="#br0" timeOffset="35">27920 1271 48 0,'0'0'30'0,"0"-17"0"0,0-1-18 0,0 2-5 0,-35-1 0 0,2-1 0 0,-35 36 0 0,-16 66-3 0,84 18 0 0,51-34 0 0,16-34-1 0,-16-34 2 0,0-18 2 0,-34-15-2 0,-17-18-5 0,0-18-2 0,-17 36-14 0,-18 0-53 0,35 33 6 0</inkml:trace>
  <inkml:trace contextRef="#ctx0" brushRef="#br0" timeOffset="36">28361 575 62 0,'0'-16'28'0,"0"-19"-5"0,17 3-13 0,32-3-9 0,3 35 3 0,15 0-2 0,-15 18 0 0,-1-1 7 0,-35 15 2 0,1 19 3 0,-17 35 0 0,0 16-7 0,0 49 3 0,17 104-6 0,-17-35-1 0,-17-101-1 0,0-36 0 0,-16-14 0 0,-18-36-1 0,-17 2-1 0,17-35-3 0,0-17-26 0,34-17-39 0,17 17-4 0</inkml:trace>
  <inkml:trace contextRef="#ctx0" brushRef="#br0" timeOffset="37">28988 1134 59 0,'0'0'0'0,"49"-16"36"0,21-19-15 0,31 19-16 0,18-2-7 0,-35 1-29 0,-49 17-40 0</inkml:trace>
  <inkml:trace contextRef="#ctx0" brushRef="#br0" timeOffset="38">29343 881 38 0,'0'0'32'0,"0"0"4"0,-16 0-19 0,16 0-4 0,0 33-2 0,0 36-7 0,0 15-6 0,-19 34-20 0,19-16-83 0</inkml:trace>
  <inkml:trace contextRef="#ctx0" brushRef="#br0" timeOffset="39">29918 779 52 0,'0'0'32'0,"0"-16"-5"0,0 16-16 0,0 0-4 0,0 33-3 0,0 18-2 0,35 16-3 0,0-32 2 0,-2-1-1 0,18-34-2 0,-16-18 4 0,-2-33-4 0,-17-16 4 0,-16 32-1 0,0 19 3 0,0 16 6 0,-16 67-3 0,-1 2-4 0,17 31 2 0,-16 20-7 0,-2-18 6 0,-34-69-2 0,3-33-13 0,31 0-30 0,1 0-62 0</inkml:trace>
  <inkml:trace contextRef="#ctx0" brushRef="#br0" timeOffset="40">30326 1067 46 0,'0'0'0'0,"0"0"37"0,34-35-18 0,33 19-12 0,-15 16-3 0,-36 16-4 0,-16 52 4 0,-51 1 4 0,-50 16-5 0,33-52 1 0,52-33 3 0,32 0-6 0,17 0-2 0,37-16-12 0,-4-1-27 0,-15-1-32 0</inkml:trace>
  <inkml:trace contextRef="#ctx0" brushRef="#br0" timeOffset="41">31241 592 34 0,'0'0'10'0,"0"-17"17"0,18 1-15 0,-18-2-9 0,-18 18-2 0,-34 0 2 0,3 18 1 0,-3-2 3 0,18 1 3 0,1 35 2 0,16-1 0 0,1 33 3 0,-2 51-4 0,-34 85-3 0,3 68 1 0,31-119-2 0,1-32-1 0,17-53-1 0,0-17-3 0,51-32 1 0,17-19-2 0,16 2-1 0,1-18-13 0,0-18-42 0,-33-33-55 0</inkml:trace>
  <inkml:trace contextRef="#ctx0" brushRef="#br0" timeOffset="42">31698 779 22 0,'0'0'15'0,"0"0"14"0,0-16-11 0,0-1-13 0,0 17 1 0,-18 17 1 0,2 32-5 0,16 20 3 0,0-1-4 0,34-34 1 0,34-17-1 0,-17-34 0 0,-18-34 1 0,-14-18-2 0,-38 2-4 0,-14 17-11 0,-18 50-21 0,0 0-21 0</inkml:trace>
  <inkml:trace contextRef="#ctx0" brushRef="#br0" timeOffset="43">31613 1355 18 0,'0'0'0'0,"0"-17"38"0,18 17-7 0,-2-18-13 0,1 18-4 0,-17 51 1 0,16 69-6 0,-16-20-9 0,-16-14 0 0,16-35-18 0,16-35-25 0,2 2-31 0</inkml:trace>
  <inkml:trace contextRef="#ctx0" brushRef="#br0" timeOffset="44">32341 695 13 0,'0'0'10'0,"18"0"11"0,16-18-7 0,17 2-6 0,17 16-3 0,-1 0 4 0,1 0-4 0,-35 0-1 0,2 0 1 0,-35 16-2 0,0 19 4 0,0 32 2 0,-17 35-6 0,-1 17 7 0,-15 33-4 0,17 0 6 0,-3 1-5 0,-14-19-4 0,-18-32 0 0,-50-33-25 0,-104-52-101 0</inkml:trace>
  <inkml:trace contextRef="#ctx0" brushRef="#br0" timeOffset="45">27885 424 5 0,'0'0'18'0,"18"-18"6"0,-18 2 0 0,17-1 3 0,0-1-8 0,-17 18-2 0,0 0-2 0,-17 0-4 0,0 0 0 0,-1 0-5 0,2 18-40 0,16-1 46 0,-17 34-2 0,17 0-3 0,-16-2 2 0,-2 2-5 0,18 18-1 0,-15-2 2 0,-4-16-5 0,19-34 5 0,0-1-2 0,0-16-3 0,19-49 2 0,-4 14-4 0,3-32 2 0,-2-2-1 0,-32 18-24 0,-2 34-107 0</inkml:trace>
  <inkml:trace contextRef="#ctx0" brushRef="#br0" timeOffset="46">12486 3674 18 0,'0'-51'22'0,"16"-16"13"0,-16 34-11 0,0 15-5 0,0 18-8 0,0 18-4 0,-16 66 4 0,-1 34 0 0,-18 17-1 0,2 18-4 0,0-35-3 0,17-32-1 0,-2-52 2 0,18-17-3 0,0-17 1 0,0-17-5 0,0-52-1 0,18 18-22 0,13-32-18 0,4-3-52 0</inkml:trace>
  <inkml:trace contextRef="#ctx0" brushRef="#br0" timeOffset="47">12469 3743 11 0,'0'-51'23'0,"0"-52"18"0,33 37-14 0,2 32-10 0,0 17-6 0,-19 17-5 0,1 51 3 0,1-2-1 0,15 53 1 0,-17 0 0 0,18 0-4 0,17 0-2 0,0-18-1 0,-16-17-1 0,-19-16-1 0,-16-33 0 0,0-1-11 0,-34-1-28 0,0-16-56 0</inkml:trace>
  <inkml:trace contextRef="#ctx0" brushRef="#br0" timeOffset="48">12418 4013 42 0,'-17'-16'10'0,"-16"-1"31"0,33-1-19 0,15 18-15 0,71 0-3 0,33-16-3 0,50-1-20 0,-101-1-61 0</inkml:trace>
  <inkml:trace contextRef="#ctx0" brushRef="#br0" timeOffset="49">13504 3895 40 0,'16'0'27'0,"69"-51"8"0,-18 34-14 0,18 17-16 0,-34 0-6 0,-35 17-37 0,-16-1-21 0</inkml:trace>
  <inkml:trace contextRef="#ctx0" brushRef="#br0" timeOffset="50">13621 4013 49 0,'0'0'12'0,"-34"0"36"0,34 0-24 0,51-16-14 0,16 16-4 0,19 0-6 0,-1 0-62 0,-69 0 0 0</inkml:trace>
  <inkml:trace contextRef="#ctx0" brushRef="#br0" timeOffset="51">16418 3252 17 0,'16'0'11'0,"34"-35"28"0,-33 19-10 0,1 16-6 0,-53 0-1 0,-49 34-14 0,-1 17-2 0,-34 15-1 0,-16 3-2 0,-1 15 0 0,17 0 0 0,35-15-1 0,33-2-2 0,0-32 1 0,34-1-1 0,0-1 1 0,17-33 1 0,34 17 2 0,33-17 0 0,19 34-2 0,15 17 1 0,18 0-1 0,17 17 0 0,-36-19 0 0,3-15 0 0,-35 1-2 0,-19-19 1 0,-31 2-1 0,-1-18-4 0,-17 17-27 0,0-34-103 0</inkml:trace>
  <inkml:trace contextRef="#ctx0" brushRef="#br0" timeOffset="52">17281 3387 23 0,'0'0'0'0,"18"-68"45"0,-36 52-12 0,18-1-14 0,0 17-9 0,0 66 2 0,0 20-1 0,18 16-2 0,-2 16-2 0,-1-16-4 0,3-18-1 0,-18-17-1 0,0-32 0 0,0-35 1 0,0 16 0 0,0-32 0 0,-18-19-2 0,18-16 0 0,-15 2 0 0,30-2 0 0,3 16 1 0,15 2-3 0,19-19 2 0,15 35 1 0,3 1-2 0,-37 67 0 0,0 16 1 0,2-16 0 0,-35 0 0 0,-18-18 1 0,-16-15 0 0,-33 15-1 0,15-33 1 0,-15 18-1 0,15-18-2 0,36 0-11 0,16 0-32 0,35 0-42 0</inkml:trace>
  <inkml:trace contextRef="#ctx0" brushRef="#br0" timeOffset="53">17975 3709 56 0,'0'-17'10'0,"0"-1"28"0,16 2-14 0,-16 32-15 0,0 35 3 0,0 18-2 0,0-3-4 0,0 3-2 0,35-36-2 0,0-15-1 0,14-1-5 0,3-34-34 0,-34-17-62 0</inkml:trace>
  <inkml:trace contextRef="#ctx0" brushRef="#br0" timeOffset="54">18077 3556 49 0,'0'-16'12'0,"-16"-1"29"0,-2-1-24 0,36 18-16 0,15 18-33 0,-17-1-26 0</inkml:trace>
  <inkml:trace contextRef="#ctx0" brushRef="#br0" timeOffset="55">18856 3776 55 0,'0'-16'49'0,"0"16"-20"0,34 34-16 0,-34 16-7 0,-18 35-4 0,-15-17-3 0,-35-1 0 0,35-16-18 0,15-18-81 0</inkml:trace>
  <inkml:trace contextRef="#ctx0" brushRef="#br0" timeOffset="56">19500 3303 83 0,'17'-17'8'0,"34"-17"23"0,-51 17-13 0,0 50-10 0,0 51 1 0,0 36-2 0,17 15-3 0,-17-33-4 0,0-51 1 0,18-17-1 0,-36-17 1 0,18-17-1 0,0 0 0 0,-17-35 1 0,17 2-1 0,-16-18 0 0,49-18 0 0,1 35-1 0,33 1 1 0,-16 17 0 0,0 16 0 0,0 32 0 0,-34 19 0 0,-1 18-1 0,-16-18 2 0,-33 0-1 0,-1-18 1 0,-18-16 0 0,-15-1-2 0,0 2 1 0,16-18-8 0,51 0-30 0,-16 0-51 0</inkml:trace>
  <inkml:trace contextRef="#ctx0" brushRef="#br0" timeOffset="57">20110 3692 66 0,'0'-18'17'0,"17"-16"16"0,-1 52-18 0,-16 33-1 0,0 16-2 0,0 1-3 0,0 17-5 0,0-17-3 0,0-17 1 0,-33-19-1 0,-1-15 0 0,-18 1-3 0,3-18-16 0,16-35-100 0</inkml:trace>
  <inkml:trace contextRef="#ctx0" brushRef="#br0" timeOffset="58">20076 3489 61 0,'0'0'0'0,"51"-68"33"0,-35 50-12 0,-16 2-19 0,35 50-79 0</inkml:trace>
  <inkml:trace contextRef="#ctx0" brushRef="#br0" timeOffset="59">20737 3150 66 0,'0'0'8'0,"-17"-18"26"0,34 1-12 0,17 17-11 0,16 17-2 0,18 35-1 0,18-1-3 0,-2 17 1 0,33-35 0 0,-31-17-1 0,-18 2-3 0,-51-1-1 0,-17-17 1 0,0 34-1 0,-17-1-1 0,-18 18 2 0,-32 16 1 0,-1 19 0 0,-16 16 1 0,16-18-2 0,0-17 0 0,33-32 0 0,19-35-2 0,16 16-3 0,0-32-139 0</inkml:trace>
  <inkml:trace contextRef="#ctx0" brushRef="#br0" timeOffset="60">25870 3268 34 0,'0'0'0'0,"17"-84"40"0,-17 32-8 0,0 19-10 0,0 33-14 0,0 51-1 0,17 34 3 0,1 50 0 0,-2-16-6 0,1-1-1 0,-1-33-1 0,-16-52-1 0,0-33 1 0,0 0 2 0,-16-33-3 0,16-19 0 0,-17-32 0 0,17 0-1 0,0 33 0 0,33 17-1 0,19 17 0 0,15 17 1 0,1 33-1 0,-17 36 0 0,-34 15 1 0,-17-33 0 0,-17 0 0 0,-34-17 2 0,0-17-2 0,-15-1 0 0,-4-16 0 0,21 0-5 0,31 0-26 0,52 0-79 0</inkml:trace>
  <inkml:trace contextRef="#ctx0" brushRef="#br0" timeOffset="61">26548 3540 46 0,'0'0'0'0,"17"-35"45"0,1 19-19 0,15 32-12 0,-17 51-3 0,-16 1-2 0,0 17-6 0,0-16-1 0,0-36-3 0,17-16-21 0,0-1-80 0</inkml:trace>
  <inkml:trace contextRef="#ctx0" brushRef="#br0" timeOffset="62">27123 3438 77 0,'0'0'0'0,"70"-35"30"0,12 19-13 0,4 16-13 0,-1 0-9 0,-51 51-82 0</inkml:trace>
  <inkml:trace contextRef="#ctx0" brushRef="#br0" timeOffset="63">27259 3589 70 0,'-17'0'36'0,"17"0"-10"0,52 0-16 0,48-17-7 0,19 1-9 0,-51 16-86 0</inkml:trace>
  <inkml:trace contextRef="#ctx0" brushRef="#br0" timeOffset="64">29140 2895 50 0,'0'0'5'0,"-17"-33"15"0,-17 33-9 0,-34 17-2 0,-16 17-2 0,16-17-1 0,0-1-1 0,33 2 0 0,19-18 1 0,-1 17 0 0,17 17 1 0,0 50 1 0,0 18 2 0,0 33 0 0,17 18-4 0,-17 32 0 0,0-32-2 0,0-18-1 0,0-33 0 0,0-35-1 0,16-32-2 0,36-19 2 0,50-16-1 0,15-16-5 0,-14-2-19 0,-17-15-40 0,-70 15-3 0</inkml:trace>
  <inkml:trace contextRef="#ctx0" brushRef="#br0" timeOffset="65">29631 2964 72 0,'0'-51'16'0,"-33"17"10"0,33 34-17 0,0 51-6 0,0 34-2 0,16 15-2 0,1 2-17 0,-17-16-78 0</inkml:trace>
  <inkml:trace contextRef="#ctx0" brushRef="#br0" timeOffset="66">29647 3692 49 0,'0'0'0'0,"0"-18"34"0,-16 2-10 0,16-2-15 0,-33 18-5 0,-19 0 2 0,3 52 2 0,14 16-3 0,35 16 0 0,35 1 0 0,14-52 1 0,19-33 3 0,0-16-3 0,-17-52 0 0,-34-16-2 0,-17 15-3 0,-33-16-1 0,-19 17-14 0,-33 36-28 0,51 32-56 0</inkml:trace>
  <inkml:trace contextRef="#ctx0" brushRef="#br0" timeOffset="67">30055 2913 61 0,'-18'-34'15'0,"36"-17"5"0,16 18-8 0,33 16-6 0,1 17-2 0,-33 0-2 0,-19 0 0 0,-16 33 4 0,0 18 2 0,0 33 1 0,0 34 1 0,0 35-2 0,0 17-1 0,0-17-3 0,0-1 1 0,-16-50 0 0,-2-18-2 0,-15-16 2 0,-35-17-1 0,-17-35-2 0,-52 2-3 0,-15-1-50 0,33-1-65 0</inkml:trace>
  <inkml:trace contextRef="#ctx0" brushRef="#br0" timeOffset="68">26226 5216 28 0,'-17'-18'40'0,"1"-16"-4"0,-2 34-19 0,18 69-5 0,18 33-1 0,-2 33-3 0,1-17-4 0,-17-16-1 0,0-68-2 0,0-17 2 0,0-17 2 0,0-17-3 0,-17-35-1 0,1-16 1 0,32-32-2 0,17 31 0 0,19 53-1 0,15 16 1 0,1 34-1 0,-17 34-1 0,-18-1 1 0,-33-16 2 0,-51-35 0 0,-17 1-1 0,-14 1-1 0,30-2-3 0,34-16-27 0,36 18-70 0</inkml:trace>
  <inkml:trace contextRef="#ctx0" brushRef="#br0" timeOffset="69">26666 5588 54 0,'34'-33'24'0,"34"-18"6"0,0 33-15 0,-17 36-9 0,-35 49-4 0,-16 1 0 0,-33-17 0 0,-18 0 0 0,-17-35 2 0,50 2-1 0,2-1-1 0,50-17 0 0,67 0-2 0,2-35-14 0,-2 2-85 0</inkml:trace>
  <inkml:trace contextRef="#ctx0" brushRef="#br0" timeOffset="70">27665 5402 53 0,'0'0'0'0,"19"-18"33"0,48 2-21 0,0-1-11 0,-49 34-61 0</inkml:trace>
  <inkml:trace contextRef="#ctx0" brushRef="#br0" timeOffset="71">27665 5537 36 0,'0'0'0'0,"-33"0"40"0,66 18-22 0,35-36-15 0,68-15-72 0</inkml:trace>
  <inkml:trace contextRef="#ctx0" brushRef="#br0" timeOffset="72">28885 5029 44 0,'0'-16'9'0,"-49"-1"24"0,49-1-18 0,-52 18-8 0,-33 0-2 0,18 0 1 0,16 18-1 0,16-1-1 0,19 33 1 0,16 0 1 0,16 35 2 0,-16 35 1 0,0 32-1 0,-16-1-1 0,16-15-2 0,0-17 2 0,0-1-3 0,16-16 0 0,-16-35-1 0,35-16-1 0,-18-33 0 0,50-1 0 0,-15-17-3 0,32-17-5 0,-16-35-38 0,-17 19-70 0</inkml:trace>
  <inkml:trace contextRef="#ctx0" brushRef="#br0" timeOffset="73">29394 5267 34 0,'-16'-69'36'0,"16"2"-7"0,-18 32-12 0,-15 19-6 0,-37 16 0 0,39 51-3 0,-4 34-1 0,35 17-1 0,35-18-2 0,14-33-3 0,19-34 3 0,-17-34 0 0,1-17-1 0,-36-34-2 0,-16-16 1 0,-51 15-3 0,0 18-3 0,-1 35-19 0,19 67-30 0,15-17-26 0</inkml:trace>
  <inkml:trace contextRef="#ctx0" brushRef="#br0" timeOffset="74">29427 5757 53 0,'0'0'13'0,"19"-16"28"0,-19 50-7 0,0 17-22 0,16 15-6 0,-16 3-4 0,0-18-2 0,0 0-8 0,17-35-42 0,-17 1-33 0</inkml:trace>
  <inkml:trace contextRef="#ctx0" brushRef="#br0" timeOffset="75">29970 4996 64 0,'0'0'0'0,"51"-51"26"0,0 33-7 0,17 2-10 0,-35 32-3 0,-17 2-2 0,3 15 4 0,14 36 2 0,-33-3 2 0,18 37 0 0,15 16-3 0,-17 16-2 0,19 16 1 0,0-15-2 0,-19-1 0 0,-16-33-1 0,-16-33-2 0,-19-20 2 0,-49-32-3 0,-19 1 0 0,-32-18-29 0,-17 0-119 0</inkml:trace>
  <inkml:trace contextRef="#ctx0" brushRef="#br0" timeOffset="76">14062 6129 30 0,'0'0'21'0,"-18"-33"22"0,2 16-12 0,16 17-18 0,68-16-8 0,32 16-4 0,3 16-7 0,-52 1-104 0</inkml:trace>
  <inkml:trace contextRef="#ctx0" brushRef="#br0" timeOffset="77">14129 6316 58 0,'0'0'0'0,"-50"51"45"0,33-51-19 0,84 0-13 0,52-16-14 0,18 16-74 0</inkml:trace>
  <inkml:trace contextRef="#ctx0" brushRef="#br0" timeOffset="78">16383 5892 38 0,'0'0'0'0,"0"-49"25"0,0 32 0 0,0-1-10 0,-35 18-6 0,-32 18-2 0,-18 15-1 0,-67-16 1 0,50-17-4 0,-34 16 2 0,1-16 0 0,17 0 0 0,51 0-4 0,32 18 1 0,2 15-1 0,-2 2 0 0,0 32 0 0,19 0 1 0,-1 19 2 0,-16 16-1 0,17-2-2 0,16 20 1 0,0-3 0 0,16 3 1 0,-16 15 0 0,0 18 1 0,15 32 0 0,3 36-2 0,-1-1 1 0,-17 0 1 0,16 0 0 0,-16 17 0 0,19 18-2 0,-3-35-1 0,1-1 1 0,1 19 0 0,-2-35 1 0,1-18-1 0,-1-14-1 0,19-19 1 0,0 0 0 0,14-17 0 0,-32-15-1 0,18-36 1 0,-2 0-1 0,1-33 0 0,0 0 1 0,0-18-2 0,34-15 2 0,33-2-2 0,52-32 2 0,51-19-1 0,-36 2-4 0,-83 17-37 0,-69 16-71 0</inkml:trace>
  <inkml:trace contextRef="#ctx0" brushRef="#br0" timeOffset="79">16823 6334 12 0,'0'-18'25'0,"16"-15"17"0,-16 33-17 0,0 0-14 0,-33 33-3 0,-35 51 5 0,-32 2-6 0,-19 15 0 0,-34-33-3 0,16-1 0 0,55-16-1 0,47-16-1 0,18-19-1 0,34 2 1 0,33 15 1 0,17 18 2 0,19 0-1 0,17 17-1 0,-2-18 0 0,-1 0-2 0,-30-16 0 0,-21-17-2 0,-15 1-4 0,0-18-27 0,-17 0-86 0</inkml:trace>
  <inkml:trace contextRef="#ctx0" brushRef="#br0" timeOffset="80">17299 6435 65 0,'0'0'0'0,"0"-68"37"0,0 52-15 0,0 32-14 0,16 52 2 0,-1 34-2 0,3-2-2 0,-1 3-2 0,-1-1-1 0,-16-36-1 0,0-31-1 0,0-19 0 0,0-16 1 0,0 0 1 0,-16-33-3 0,16-18 1 0,0-16 0 0,16 16-1 0,36 16 0 0,-1 1 0 0,17 34 0 0,-1 0 0 0,-15 52-1 0,-36 16 2 0,-16-1 0 0,-16-16 0 0,-19-18 0 0,2-15 0 0,-35-18 0 0,0 17 0 0,17-17-1 0,16 0-5 0,19 0-25 0,51-17-90 0</inkml:trace>
  <inkml:trace contextRef="#ctx0" brushRef="#br0" timeOffset="81">17958 6791 73 0,'0'-34'18'0,"0"17"15"0,17-1-20 0,-1 53-7 0,-16 16-2 0,0 16-2 0,0 1-1 0,0-1-4 0,18-16-39 0,-1-33-42 0</inkml:trace>
  <inkml:trace contextRef="#ctx0" brushRef="#br0" timeOffset="82">18399 6943 72 0,'0'0'0'0,"52"0"29"0,-19 16-3 0,-17 35-16 0,-16 18-6 0,-33-3-1 0,-18 3-1 0,0-35-4 0,18-1-29 0,33-15-54 0</inkml:trace>
  <inkml:trace contextRef="#ctx0" brushRef="#br0" timeOffset="83">18872 6451 64 0,'-16'-33'20'0,"-1"-18"11"0,17 35-12 0,0 16-13 0,0 49 0 0,0 71 1 0,17-3-3 0,-17-14 1 0,16-19-5 0,-16-33 2 0,0-34-3 0,-16-17 2 0,16 0 1 0,0-33-1 0,-17-18-1 0,17-17 1 0,33 16 2 0,2 1-3 0,16 34 0 0,17 1 0 0,-18 49-1 0,-16 18 1 0,-1 1 0 0,-33-1 0 0,-16-18-1 0,-17 18 2 0,-35-34 0 0,0-1-1 0,17 2-2 0,34-1-15 0,17-17-104 0</inkml:trace>
  <inkml:trace contextRef="#ctx0" brushRef="#br0" timeOffset="84">19433 6706 65 0,'16'-18'27'0,"17"1"9"0,-15 17-23 0,15 51-6 0,-33 18 1 0,0 15-4 0,0-16-3 0,-16-1-2 0,16-49-11 0,0-1-101 0</inkml:trace>
  <inkml:trace contextRef="#ctx0" brushRef="#br0" timeOffset="85">19788 6249 83 0,'0'0'0'0,"0"-35"34"0,17 35-14 0,17 18-10 0,34 15-3 0,0 36-2 0,33-3-1 0,-34-15-2 0,-32 0 0 0,0-33-1 0,-19-1 1 0,-16 17 0 0,-34-1 0 0,0 34 2 0,-17-16-1 0,0 18-1 0,0-18-2 0,0-1-2 0,17 1-62 0,18-35-14 0</inkml:trace>
  <inkml:trace contextRef="#ctx0" brushRef="#br0" timeOffset="86">22431 5978 59 0,'-17'-17'25'0,"1"17"-2"0,-19 17-10 0,-51 34-4 0,3 16-2 0,-36 17-2 0,19-15 1 0,-19-2-3 0,16 1 0 0,52-17 0 0,18-17-2 0,33-1 1 0,16-15 4 0,69-1-2 0,1 17 1 0,33 15-3 0,-2 2-1 0,-33-16 0 0,2-1-2 0,-36-17-6 0,1-1-30 0,-16 2-41 0</inkml:trace>
  <inkml:trace contextRef="#ctx0" brushRef="#br0" timeOffset="87">22719 6112 66 0,'0'-16'10'0,"0"-35"19"0,0 51-15 0,0 34-8 0,18 50 3 0,15 36-3 0,-17-3-2 0,2 3-1 0,-18-53-2 0,0-34 1 0,0-33 1 0,0 0 0 0,0-33-1 0,0-17-1 0,0-18-1 0,17-1 0 0,16 36 0 0,18 17 0 0,17-1 0 0,-17 34-1 0,-18 32 1 0,-15 37 0 0,-18-35 1 0,-18-1 1 0,-15-17 0 0,-18-16-1 0,-17 1-1 0,17-18-1 0,18 16-18 0,49-16-95 0</inkml:trace>
  <inkml:trace contextRef="#ctx0" brushRef="#br0" timeOffset="88">23464 6418 82 0,'0'0'0'0,"0"-18"29"0,0 2-12 0,17 50-9 0,-17 34-3 0,0-1-3 0,0 0-3 0,-17 19-4 0,17-35-62 0,0-35 17 0</inkml:trace>
  <inkml:trace contextRef="#ctx0" brushRef="#br0" timeOffset="89">23803 6604 78 0,'16'0'13'0,"19"0"10"0,-18 33-8 0,-17 36-10 0,-34-18-3 0,-17 0-1 0,0 0-3 0,34-35-32 0,1-16-51 0</inkml:trace>
  <inkml:trace contextRef="#ctx0" brushRef="#br0" timeOffset="90">24209 6079 63 0,'0'-34'37'0,"0"18"-15"0,0-1-11 0,18 84-6 0,-1 17 3 0,-17 36-2 0,0-19-3 0,17 1-1 0,-17-35-2 0,0-33 1 0,0-34 0 0,-17 0 1 0,17-34 0 0,0-17-2 0,0-16 0 0,35-1 0 0,14 17 0 0,3 35-1 0,-1 32 0 0,-2 35 1 0,-30 0-1 0,-3 17 2 0,-32-17 0 0,-36-17 0 0,-15-18 0 0,-3 1-1 0,39-17-2 0,31 16-32 0,0-16-56 0</inkml:trace>
  <inkml:trace contextRef="#ctx0" brushRef="#br0" timeOffset="91">24700 6502 59 0,'0'-33'34'0,"18"-18"-4"0,50 51-17 0,-35 17-10 0,-33 50-2 0,0 2 1 0,-33-3-1 0,-18-32 0 0,-17 1 1 0,17-35 1 0,51 16 0 0,0-16 1 0,68 0-2 0,18-16-1 0,14-19-5 0,-32 1-38 0,-35 17-30 0</inkml:trace>
  <inkml:trace contextRef="#ctx0" brushRef="#br0" timeOffset="92">24971 5943 75 0,'0'0'0'0,"-49"-33"35"0,49 33-16 0,49 0-11 0,21 51-2 0,14 0-1 0,-16 16-3 0,-19-34 0 0,-14 2-1 0,-18-35 4 0,1 0-4 0,-2 16 3 0,-16 1-3 0,-34 35 5 0,-34 50-1 0,-33 15-1 0,-18 3-8 0,35-36-118 0</inkml:trace>
  <inkml:trace contextRef="#ctx0" brushRef="#br0" timeOffset="93">17162 8636 57 0,'0'-17'13'0,"0"-33"23"0,-17 50-21 0,-51 50-5 0,-16 0-1 0,-35 19-1 0,-33-2-2 0,-2 19-2 0,20-19-1 0,66-34 0 0,50 2-2 0,70-1 3 0,49 33 0 0,17 17-1 0,1-15-2 0,-18 15-1 0,-15-16-2 0,-18-17-6 0,16-35-34 0,-51-16-49 0</inkml:trace>
  <inkml:trace contextRef="#ctx0" brushRef="#br0" timeOffset="94">17433 8907 91 0,'0'-16'8'0,"-17"-19"21"0,17 19-18 0,0 67-6 0,17 33 3 0,1 34-2 0,-2 17-4 0,1-15 0 0,-17-20-1 0,0-65 0 0,0-35 1 0,0 0 2 0,-17-51-3 0,1-33 1 0,16-2-2 0,33 19 0 0,2 16 0 0,32 34-1 0,0 34 1 0,-16 34-1 0,-17 16 1 0,-34 19 0 0,-34-19 0 0,-17-34 2 0,1-15-1 0,-18-1-1 0,33-17-4 0,35 0-33 0,19 0-81 0</inkml:trace>
  <inkml:trace contextRef="#ctx0" brushRef="#br0" timeOffset="95">17958 9448 71 0,'0'-49'28'0,"0"-2"-2"0,33 16-15 0,19 2-5 0,-18 15-3 0,-17 53-3 0,-17 32 0 0,-17 17 0 0,-17-15 1 0,-18-36 0 0,36 2 0 0,-17-19-1 0,33-16 2 0,33 0 1 0,35-33-3 0,17 15-3 0,0 2-37 0,-52 16-50 0</inkml:trace>
  <inkml:trace contextRef="#ctx0" brushRef="#br0" timeOffset="96">18636 9483 67 0,'0'-17'20'0,"16"-1"13"0,-16 18-18 0,0 51-9 0,0 0-3 0,-51 34-3 0,18-17-7 0,-1-1-38 0,34-67-16 0</inkml:trace>
  <inkml:trace contextRef="#ctx0" brushRef="#br0" timeOffset="97">19026 8891 79 0,'0'0'0'0,"0"-51"40"0,17 51-24 0,1 34-8 0,-3 50 0 0,19 18-3 0,-17-2-3 0,-17 2-1 0,0-33-1 0,0-36 1 0,0-15 0 0,0-18 1 0,-17-18-1 0,1-33 0 0,16-16 0 0,16-2 0 0,35 19-1 0,1 34 0 0,-3 16 0 0,3 33 0 0,-18 34 1 0,-19-16-1 0,-15 0 1 0,-49-16 0 0,15-1-1 0,-33-1 0 0,15-16-1 0,18-1-16 0,17-16-52 0,34 0 11 0</inkml:trace>
  <inkml:trace contextRef="#ctx0" brushRef="#br0" timeOffset="98">19552 9211 64 0,'0'-16'17'0,"16"-2"23"0,19 52-20 0,-35 1-11 0,0 32-4 0,0 2-4 0,0 15-1 0,0-33-11 0,33 0-94 0</inkml:trace>
  <inkml:trace contextRef="#ctx0" brushRef="#br0" timeOffset="99">19975 8703 93 0,'0'-34'24'0,"33"34"-3"0,1 34-8 0,34 17-3 0,35 0-4 0,-2 0-3 0,-1 0-1 0,-48 0-1 0,-18-18-1 0,-34-15 1 0,-16 33 0 0,-36 0 2 0,-15 33-2 0,-3 1-2 0,-12-1-18 0,47-33-89 0</inkml:trace>
  <inkml:trace contextRef="#ctx0" brushRef="#br0" timeOffset="100">22938 8315 40 0,'0'0'0'0,"18"-51"47"0,-18 33-21 0,-34 36-13 0,-34 33-6 0,-16 33 0 0,-19 0 1 0,2 2-3 0,1-19-1 0,14-16-1 0,1 16-2 0,52-32 1 0,33 32 1 0,66-16 2 0,37 17-1 0,32-1-3 0,-34 2-1 0,-15-53 0 0,-35 1-2 0,-18-1-30 0,-16-16-79 0</inkml:trace>
  <inkml:trace contextRef="#ctx0" brushRef="#br0" timeOffset="101">23228 8569 84 0,'0'-17'15'0,"0"-17"8"0,0 68-15 0,16 33 1 0,1 34-4 0,1 19-2 0,-18-20-1 0,16-31-1 0,-32-36 1 0,16-33 1 0,0-16 0 0,-18-35-1 0,18-17-1 0,34-16 0 0,-1 33-1 0,19 33 0 0,15 18 0 0,-15 35-1 0,-19 32 2 0,-17 1-1 0,-16-34 2 0,-49 17 2 0,-3-34-2 0,-15-1-1 0,15-16-2 0,36 0-15 0,16 18-63 0,16-18 24 0</inkml:trace>
  <inkml:trace contextRef="#ctx0" brushRef="#br0" timeOffset="102">23752 9026 62 0,'-17'-17'10'0,"-16"-17"23"0,33-17-18 0,50 34-8 0,-16 1-2 0,-17 32-3 0,-1 35-2 0,-16 17 2 0,-33-1-1 0,-18-16 0 0,1 16 1 0,34-32 0 0,-2-19 0 0,52 2 2 0,16-36-2 0,18 2-2 0,34-2-16 0,-34 1-84 0</inkml:trace>
  <inkml:trace contextRef="#ctx0" brushRef="#br0" timeOffset="103">24396 9060 88 0,'-16'-18'19'0,"16"18"6"0,0 18-17 0,0 33-2 0,-19 15-4 0,-14 19-2 0,0 1-10 0,-1-35-98 0</inkml:trace>
  <inkml:trace contextRef="#ctx0" brushRef="#br0" timeOffset="104">24633 8534 71 0,'0'-16'12'0,"0"-35"23"0,18 34-19 0,31 85-9 0,-31 33-1 0,-1 18-4 0,0-17 0 0,-17-18-1 0,0-50 0 0,-17-17 1 0,0-17 0 0,17 0 0 0,-18-35-1 0,18-31 0 0,0-3-1 0,35 18 0 0,16 35 0 0,17 16 0 0,-18 16-1 0,-16 35 1 0,-17 18 0 0,-17-19 0 0,-17 1 1 0,-17-35 1 0,-33 2-1 0,16-18-1 0,-17 0-1 0,50-18-12 0,2 2-67 0,32 16 28 0</inkml:trace>
  <inkml:trace contextRef="#ctx0" brushRef="#br0" timeOffset="105">25209 8772 54 0,'0'-18'22'0,"33"-16"12"0,19 17-17 0,15 34-10 0,-32 17-5 0,-35 17-1 0,0 18-1 0,-51-19 2 0,0-16 0 0,-1-1 3 0,19-15 0 0,33-1 0 0,17-17 1 0,34 0-3 0,17-17-3 0,18-17-6 0,-3 17-34 0,-49-1-53 0</inkml:trace>
  <inkml:trace contextRef="#ctx0" brushRef="#br0" timeOffset="106">25599 8366 66 0,'0'0'18'0,"-18"-34"5"0,36 34-14 0,-1 0-3 0,-1 0-1 0,3 16 1 0,-19-16 0 0,0 18 0 0,33-18 0 0,1 17-2 0,33 16-2 0,18 1 0 0,-17-1-1 0,-17 2-1 0,-51-1 1 0,0 17 1 0,-67 15 1 0,-3 3 0 0,-14-2-2 0,0 2-6 0,16-19-121 0</inkml:trace>
  <inkml:trace contextRef="#ctx0" brushRef="#br0" timeOffset="107">25514 5843 9 0,'0'-17'18'0,"-17"-1"15"0,0-15-6 0,34 15-11 0,51 2-7 0,-1 16-2 0,19 0 0 0,-1 16 0 0,-18-16-1 0,-15 0 0 0,-36 18-3 0,17-1-2 0,-15 17 0 0,-1 32 1 0,18 20 2 0,-20 15-1 0,3 0 2 0,-2 19-1 0,17 15 0 0,-15 1-1 0,16-1 0 0,-16 18 0 0,-2-18 0 0,1 16-1 0,-1-15 0 0,-16-1 1 0,18 18-1 0,-18-35 0 0,17 2 0 0,-17 15-1 0,0 0 1 0,0 0 0 0,0 1-1 0,17-17 1 0,1-17 1 0,-2-2-2 0,1 3 1 0,16-19-2 0,-17 18 2 0,3 0-2 0,-19-18 1 0,-19 18-1 0,19-17 1 0,-16-1-1 0,-1-33 2 0,1-18-1 0,-17 2 0 0,-37-35-1 0,-65 0-14 0,-85-51-160 0</inkml:trace>
  <inkml:trace contextRef="#ctx0" brushRef="#br0" timeOffset="108">27836 10176 5 0,'16'-49'20'0,"1"31"5"0,-17 2-5 0,0-1-5 0,0 50 10 0,-17 51-14 0,17 36-1 0,17 15-5 0,-1-17-2 0,19-33-2 0,-35-17 2 0,-17-52 0 0,-1 1 1 0,2-17-1 0,-1-33-1 0,17-2 0 0,-16-14-2 0,32-20 1 0,17 2-1 0,19 32 1 0,33 2-2 0,-17 33 0 0,-2 51 1 0,-31 33 0 0,-18 1-1 0,-17-17 2 0,-33-17 1 0,-19-17 0 0,3-34-1 0,-21 17 1 0,21-17-5 0,14 0-33 0,35 0-65 0</inkml:trace>
  <inkml:trace contextRef="#ctx0" brushRef="#br0" timeOffset="109">28462 10584 70 0,'33'-34'31'0,"-15"34"-13"0,-1 51-7 0,-1 16-5 0,3 0-4 0,-19 19-2 0,0-52-2 0,0-1-20 0,-19-15-68 0</inkml:trace>
  <inkml:trace contextRef="#ctx0" brushRef="#br0" timeOffset="110">28955 10515 67 0,'0'0'0'0,"66"-67"29"0,53 50-15 0,16 1-14 0,-32 32-27 0,-87-16-28 0</inkml:trace>
  <inkml:trace contextRef="#ctx0" brushRef="#br0" timeOffset="111">29191 10668 38 0,'0'0'26'0,"-17"-17"-2"0,51 17-6 0,66 0-15 0,3-16-12 0,-17-2-76 0</inkml:trace>
  <inkml:trace contextRef="#ctx0" brushRef="#br0" timeOffset="112">30326 9974 52 0,'-34'-34'17'0,"17"1"8"0,1 16-15 0,-19 17-8 0,-16 33 0 0,1-16 0 0,-1-1 1 0,16 2-2 0,2 15 2 0,33-15 2 0,0 50 4 0,17 15 0 0,-1 37 0 0,-16 32-2 0,0 1-1 0,0-2-1 0,-16-15-1 0,16-1-1 0,0 1-1 0,0-52-1 0,0 2 2 0,34-52-1 0,18-17 0 0,-3-1-1 0,19-16-2 0,16-16-5 0,-14-35-25 0,-4-35-64 0,-49 52 53 0</inkml:trace>
  <inkml:trace contextRef="#ctx0" brushRef="#br0" timeOffset="113">30851 9923 49 0,'0'0'12'0,"-34"-33"17"0,34 50-18 0,17 67-2 0,-17 1-5 0,17 32-3 0,-17-14-4 0,-17-19-59 0,17-66 23 0</inkml:trace>
  <inkml:trace contextRef="#ctx0" brushRef="#br0" timeOffset="114">30766 10735 59 0,'0'-16'23'0,"0"16"1"0,33-35-15 0,-15 19-1 0,-1-1-1 0,-52 17-4 0,-14 0-2 0,-3 33 4 0,36 35 3 0,-1 52 0 0,34-20 0 0,33-31 0 0,17-36-2 0,-15-15 0 0,15-69-2 0,-32 0-1 0,-18-33-3 0,-17-1-1 0,-34 16-2 0,-17 1-16 0,-17 35-33 0,50 17-40 0</inkml:trace>
  <inkml:trace contextRef="#ctx0" brushRef="#br0" timeOffset="115">31259 9890 66 0,'-18'-34'12'0,"52"-17"7"0,16 51-11 0,1 0-2 0,33 16 1 0,-14 2-2 0,-37-1 0 0,-17 17 0 0,1 16 5 0,-17 35 1 0,0 66-1 0,0 37-2 0,17 14 0 0,1-16-2 0,-2 18 4 0,-16-51-5 0,-16-35-2 0,-19-51-1 0,-31 2-2 0,-71-18-3 0,-116 15-137 0</inkml:trace>
  <inkml:trace contextRef="#ctx0" brushRef="#br0" timeOffset="116">27480 12141 71 0,'0'0'0'0,"-16"-33"20"0,-2 33-9 0,-34 33-8 0,-32 34 0 0,-33 19 2 0,-20-19 3 0,3-32-3 0,64 16 0 0,21-2-3 0,31-31 1 0,18-1 3 0,34 17 3 0,34-1-2 0,0 36-1 0,-1 31-2 0,1-14-3 0,-17-1-1 0,1-35 0 0,-21-16-9 0,20-34-46 0,-32 0-14 0</inkml:trace>
  <inkml:trace contextRef="#ctx0" brushRef="#br0" timeOffset="117">27632 12361 85 0,'0'-51'12'0,"0"17"8"0,0 34-11 0,17 85-2 0,-1 1-1 0,3-2 0 0,-3 34-2 0,-16-16-2 0,17-35-1 0,-17-49 0 0,-17-18 3 0,17-18-2 0,0-33 0 0,0 0-2 0,0 18 0 0,33-1 0 0,37 1 0 0,-21 15 2 0,2 18-1 0,-17 18 0 0,-16 49 1 0,-18 1 1 0,0-17-1 0,-35-17 1 0,-16-17 0 0,18-1-1 0,-19-16-2 0,1 0-1 0,35-16-10 0,-1 16-25 0,68-17-64 0</inkml:trace>
  <inkml:trace contextRef="#ctx0" brushRef="#br0" timeOffset="118">28156 12649 65 0,'0'0'0'0,"0"-16"36"0,-16 16-15 0,16 50-4 0,0 18-11 0,16 17-5 0,3-17-5 0,14-1-26 0,-15-34-61 0</inkml:trace>
  <inkml:trace contextRef="#ctx0" brushRef="#br0" timeOffset="119">28546 12802 84 0,'0'-35'21'0,"35"52"0"0,-18 52-8 0,1-2-12 0,-18 1 0 0,-18-1-5 0,-15-16-20 0,14-33-67 0</inkml:trace>
  <inkml:trace contextRef="#ctx0" brushRef="#br0" timeOffset="120">29004 12276 73 0,'0'-51'14'0,"33"-15"15"0,-15 48-19 0,-1 52-3 0,0 67 0 0,-17 19-2 0,0-2 0 0,34-34-4 0,-34-15 0 0,17-20 0 0,-34-49-1 0,17 17 2 0,0-50 0 0,0-18-2 0,-16-16 0 0,49-1 0 0,1 34 0 0,18 17 0 0,14 1 0 0,-15 32 1 0,-16 35 2 0,-19 17 0 0,-16-1-1 0,-16-33-1 0,-19-1 2 0,0-16-3 0,-16-17-1 0,20 0-18 0,13 0-50 0,18 0 12 0</inkml:trace>
  <inkml:trace contextRef="#ctx0" brushRef="#br0" timeOffset="121">29598 12480 63 0,'0'-33'24'0,"0"33"1"0,16 49-8 0,1 20-8 0,-17-1-8 0,0 15-1 0,0-48-13 0,16-19-92 0</inkml:trace>
  <inkml:trace contextRef="#ctx0" brushRef="#br0" timeOffset="122">29885 11939 49 0,'0'0'0'0,"-34"-51"43"0,52 51-28 0,49 34-4 0,1 16-4 0,17 1 0 0,15 0-3 0,3 0-1 0,-35-17-1 0,-50-1 1 0,-2-33 3 0,-16 0-2 0,0 33-5 0,-34 36 2 0,0-2 2 0,-17 19 1 0,-16 14 1 0,32-49-2 0,2 18-1 0,0-36 0 0,15-17-1 0,1-16-3 0,17 0-31 0,17 0-79 0</inkml:trace>
  <inkml:trace contextRef="#ctx0" brushRef="#br0" timeOffset="123">30885 12208 46 0,'0'-16'24'0,"33"16"7"0,2-17-7 0,0 17-3 0,14 0-2 0,19 0-8 0,0-16-6 0,18-2-2 0,-4 18 1 0,-47 0-3 0,-35 0-20 0,0 0-21 0,-51 18-40 0,34-18 40 0</inkml:trace>
  <inkml:trace contextRef="#ctx0" brushRef="#br0" timeOffset="124">30918 12412 22 0,'0'0'0'0,"-33"-16"51"0,17 16-13 0,32 0-16 0,17 0-4 0,37-17-4 0,-4-1-3 0,20 2-5 0,-19 16-5 0,-33 0-2 0,17 0-42 0,-51 16-45 0</inkml:trace>
  <inkml:trace contextRef="#ctx0" brushRef="#br0" timeOffset="125">32359 12023 6 0,'0'0'0'0,"0"-51"22"0,0 18-6 0,0 16-2 0,0-1-2 0,-18 2 3 0,18 16-2 0,0 0-3 0,0 0 9 0,0 51-2 0,0-2-8 0,0 37 4 0,0-1-8 0,0 50 2 0,0-33-1 0,18-35-1 0,-18 1-1 0,0-17-1 0,-18-17 0 0,18-34 1 0,-16 0-3 0,16 0-2 0,-33-18-147 0</inkml:trace>
  <inkml:trace contextRef="#ctx0" brushRef="#br0" timeOffset="126">24023 17678 19 0</inkml:trace>
  <inkml:trace contextRef="#ctx0" brushRef="#br0" timeOffset="127">14553 12243 50 0,'0'0'0'0,"-86"-35"21"0,70 35 3 0,16-16-13 0,51 16-2 0,52 0-1 0,31 0-4 0,-15 0-3 0,-52 0-9 0,-67 16-54 0,-16-16 20 0</inkml:trace>
  <inkml:trace contextRef="#ctx0" brushRef="#br0" timeOffset="128">14570 12463 23 0,'-35'17'15'0,"-66"50"22"0,68-49-15 0,66-18-4 0,119-34-11 0,35-1-9 0,-51 35-88 0</inkml:trace>
  <inkml:trace contextRef="#ctx0" brushRef="#br0" timeOffset="129">17603 11853 34 0,'33'-51'23'0,"-16"17"6"0,-17 1-11 0,-34 33-8 0,-33 0-3 0,-34 16 0 0,-35-16-1 0,1 0-2 0,-2 17-1 0,36-17 0 0,16 18 1 0,34-2-1 0,35 19 0 0,16 32-2 0,0 17 4 0,16 18-2 0,1 67 1 0,17 35 0 0,-17 33 0 0,18 1 0 0,-19 15-1 0,17 2 1 0,-33-103-1 0,0 84 3 0,-16-66-4 0,16-1 2 0,-17-33-2 0,17-34 0 0,17-34 0 0,-1-19-1 0,2-14 1 0,34-19 0 0,14 2 0 0,-15-18-1 0,85-18 0 0,16-15-1 0,1 15-2 0,-19-15-22 0,-15-18-119 0</inkml:trace>
  <inkml:trace contextRef="#ctx0" brushRef="#br0" timeOffset="130">18314 11735 32 0,'-17'-35'30'0,"1"19"1"0,-3 16-13 0,3 16-6 0,16 35-1 0,16 0 0 0,-16 35-3 0,19 32 0 0,-3-16-1 0,1-2-1 0,1 2-2 0,-18-33-1 0,0-52 0 0,-18-1 2 0,18-32 0 0,-17-35-2 0,17-51-1 0,-16-16 0 0,16 32-2 0,-19 2 1 0,19 0-1 0,19 50 0 0,-3 17 0 0,-16-1 0 0,0 36-1 0,0 50-7 0,-16 16-144 0</inkml:trace>
  <inkml:trace contextRef="#ctx0" brushRef="#br0" timeOffset="131">19856 11786 43 0,'0'-51'15'0,"0"33"1"0,16 1-5 0,-16 17-2 0,0-16 4 0,0 16 0 0,-16 0-6 0,-17 0 2 0,-2 16-1 0,18 1-3 0,-17 34 0 0,17 1 0 0,1-1 0 0,-2 17 0 0,18-1-3 0,-17 1 1 0,17-17-1 0,17-17 1 0,1-1-1 0,31-17 0 0,3 1 0 0,-1-17-2 0,16 0 2 0,-15-17 0 0,-3-16-1 0,-14-17 2 0,0-1 0 0,-19-17 2 0,-16 1-1 0,-16-19-2 0,-19 35-1 0,-33 0-1 0,-51 51-10 0,-16 51-50 0,84-33-25 0</inkml:trace>
  <inkml:trace contextRef="#ctx0" brushRef="#br0" timeOffset="132">18348 13292 48 0,'0'-33'16'0,"0"15"7"0,0 18-5 0,0 0-5 0,0 0-2 0,-16 0-3 0,-2 0 0 0,-15 34 1 0,-2 17 0 0,18 0-2 0,1 18-2 0,16-3-2 0,16-15 0 0,1 0 0 0,18-16 0 0,-2-19-1 0,18 2 1 0,-17-18 1 0,18-18-1 0,-3-33 1 0,-15 0 0 0,0-16 1 0,-17-17-2 0,-1-2-2 0,-49 19 0 0,-35 16-1 0,1 34-3 0,-34 17-9 0,50 33-25 0,32 18-98 0</inkml:trace>
  <inkml:trace contextRef="#ctx0" brushRef="#br0" timeOffset="133">20161 13141 56 0,'-34'-35'31'0,"34"19"-3"0,0-1-8 0,16 17-9 0,2 17-2 0,-1 34 3 0,-17 49-4 0,17-15-3 0,-17 1-2 0,0-2 1 0,0-33 2 0,-17-17-3 0,17-17-2 0,-17-17-2 0,17 0-6 0,-34-17-48 0,34 17-61 0</inkml:trace>
  <inkml:trace contextRef="#ctx0" brushRef="#br0" timeOffset="134">20771 11515 13 0,'-18'-17'24'0,"2"-1"12"0,32 2-7 0,35-1-11 0,17 1-7 0,17 16-1 0,34 0-4 0,-19 0-4 0,-48 16-1 0,15 1 0 0,-32 17 0 0,-18-1 1 0,1 18 0 0,-2 0 2 0,1 16-1 0,-1 19 1 0,1 16-1 0,-1-2 0 0,3 20-1 0,-19 15-1 0,0 18 2 0,0-53-1 0,0 20 0 0,0-3 1 0,0 3-1 0,0-2 0 0,0 1 0 0,0-18-1 0,-19 18 0 0,19-1 0 0,0-16 0 0,0 0-1 0,-16 15 1 0,16-32-2 0,0 1 2 0,0-19-1 0,-17-34 1 0,1 2-1 0,-17-19 2 0,-19 2-1 0,-33 15 2 0,-49-15-1 0,-88-1-1 0,-65-1 1 0,-54 35-17 0,121 0-113 0</inkml:trace>
  <inkml:trace contextRef="#ctx0" brushRef="#br0" timeOffset="135">31884 3166 10 0,'0'-16'8'0,"-50"-53"5"0,-18 20-7 0,-18-2-3 0,-31 0 0 0,-70-17 0 0,-16 17 3 0,0-33 1 0,-35-52 4 0,1 18-3 0,1 16 0 0,32 18-3 0,67 33-1 0,-64 0-2 0,-19 0-2 0,-35 0 2 0,1 16 0 0,-35 19-1 0,1 16 1 0,0 16 1 0,1 70-2 0,-120 100-1 0,119-50 0 0,50-1 1 0,35 34-1 0,0-16 0 0,0 15 0 0,50 3 2 0,1-2 0 0,33-1-1 0,17 19-1 0,34-1 1 0,19 18 0 0,30 16 1 0,3-1-1 0,16-14-1 0,0-2 1 0,35 0 1 0,32 0 0 0,34-18 1 0,35-14 1 0,32-19-2 0,21 0 0 0,31-17-2 0,16-15 1 0,18-19-1 0,34-16 1 0,16-34-2 0,37-35 1 0,-21-16-1 0,3 0-1 0,16-16 3 0,-1-35-3 0,-15 0 0 0,-3-18 1 0,-30 3 0 0,-19-54 1 0,-18-15 2 0,19-1-1 0,-17-15 0 0,-87 31-2 0,36-15 3 0,15-51-1 0,-32-18-1 0,-35-32-1 0,-33-19 7 0,-34-49-6 0,-67-35 0 0,-121 18-4 0,-135-1 5 0,-269 33-102 0</inkml:trace>
  <inkml:trace contextRef="#ctx0" brushRef="#br0" timeOffset="136">15553 11633 9 0,'-16'-51'25'0,"-2"18"6"0,1-1-9 0,1 34-8 0,16 0-5 0,0 16-4 0,0 35-1 0,33 18 1 0,1 15-1 0,-1-17 0 0,19-16 1 0,-19-51 4 0,18-16 0 0,33-53-4 0,35-32 0 0,51-35-2 0,16-50 0 0,17 33-2 0,-49 35 0 0,-70 51-1 0,-51 50-1 0,-16 34-10 0,-17 50-44 0,-17-49-11 0</inkml:trace>
  <inkml:trace contextRef="#ctx0" brushRef="#br0" timeOffset="137">15654 12090 35 0,'-16'-16'22'0,"-2"16"3"0,18 0-14 0,0 0-1 0,34 16 2 0,-1 19-4 0,2 15-2 0,0-17 1 0,14 2 1 0,2-35 2 0,50-68-2 0,36-50-3 0,67-51-1 0,16-35-1 0,-17 35-1 0,-102 50-2 0,-85 103-43 0,-32 32-38 0</inkml:trace>
  <inkml:trace contextRef="#ctx0" brushRef="#br0" timeOffset="138">11063 15715 40 0,'-17'-51'31'0,"17"0"-3"0,0 33-10 0,17 2-8 0,34 32 2 0,17 53 0 0,32 15-3 0,54 34-5 0,-36-16 0 0,-16 0-3 0,-34-34-1 0,-34-34 0 0,-34-17-3 0,0-17-29 0,-18-17-82 0</inkml:trace>
  <inkml:trace contextRef="#ctx0" brushRef="#br0" timeOffset="139">11554 15544 44 0,'0'0'0'0,"0"-66"46"0,0 32-19 0,-17 34-14 0,-18 67-3 0,-14 17 0 0,-3 52-2 0,-32-1-5 0,16 2-2 0,1-19-1 0,-1-34 1 0,35-17-3 0,33-50-23 0,0-17-90 0</inkml:trace>
  <inkml:trace contextRef="#ctx0" brushRef="#br0" timeOffset="140">12046 15122 71 0,'0'0'0'0,"-35"-86"37"0,35 70-14 0,-16 16-13 0,16 51-1 0,16 34 0 0,19 15-4 0,-18-14-1 0,-17-35-3 0,0 16 0 0,-17-16 0 0,-18-34-6 0,19-1-27 0,16-32-57 0</inkml:trace>
  <inkml:trace contextRef="#ctx0" brushRef="#br0" timeOffset="141">11791 15138 28 0,'-33'-33'49'0,"33"-18"-14"0,50 17-17 0,52 1-12 0,84 16-5 0,0 17-90 0</inkml:trace>
  <inkml:trace contextRef="#ctx0" brushRef="#br0" timeOffset="142">13705 15325 71 0,'0'0'0'0,"-51"-34"19"0,-16 34-5 0,-34 0-5 0,0 34-5 0,-2-1-2 0,19-15-1 0,16 15 3 0,34 18 1 0,17 17 1 0,-18 17 1 0,35 17 1 0,0 33-2 0,18 67 0 0,-18-31-3 0,0 15 2 0,0 16 0 0,0-66 1 0,-18-1 1 0,36-33-5 0,-1 17 1 0,18-1-2 0,32-51 1 0,-15-50 1 0,65-34-3 0,2-16-9 0,33-34-125 0</inkml:trace>
  <inkml:trace contextRef="#ctx0" brushRef="#br0" timeOffset="143">14333 15342 46 0,'0'0'10'0,"-18"-17"27"0,2 17-18 0,16 17-5 0,-17 50 3 0,17 35-5 0,17 0-4 0,17 0-2 0,-17-18-2 0,-17-33-1 0,0-17-1 0,0-17-3 0,-17-1-9 0,51-16-113 0</inkml:trace>
  <inkml:trace contextRef="#ctx0" brushRef="#br0" timeOffset="144">15367 15444 60 0,'-19'-68'34'0,"3"17"-8"0,-1 33-11 0,-1 18-8 0,-13 18-1 0,-4 50-1 0,0 34 1 0,35 16-1 0,52 0-1 0,32-50 0 0,18-34 3 0,-17-34 1 0,-1-52-2 0,-49-32-2 0,-35-18-2 0,-35-15 0 0,-15 32-2 0,-52 34-4 0,-34 51-26 0,17 51-92 0</inkml:trace>
  <inkml:trace contextRef="#ctx0" brushRef="#br0" timeOffset="145">14638 16494 70 0,'0'0'0'0,"-68"-51"32"0,17 0-10 0,18 33-11 0,-19 36-5 0,3 33 0 0,-21 50 2 0,54 17 1 0,16-33-2 0,51-1 0 0,33-33 2 0,17-51-2 0,20-33-3 0,-55-52-1 0,-49-17-1 0,-34 0-1 0,-49 2-1 0,-4 32-2 0,-14 50-17 0,68 36-70 0,16-1 26 0</inkml:trace>
  <inkml:trace contextRef="#ctx0" brushRef="#br0" timeOffset="146">15502 16358 90 0,'0'-51'35'0,"0"51"-5"0,35 16-15 0,-2 53-5 0,0 50-4 0,-16-1-4 0,-17-16-1 0,0-36 1 0,0 3-4 0,0-35-9 0,18-17-52 0,-2-34-8 0</inkml:trace>
  <inkml:trace contextRef="#ctx0" brushRef="#br0" timeOffset="147">16315 15240 84 0,'0'-51'12'0,"33"-33"9"0,53 50-6 0,-1 34-6 0,-18 34-5 0,1 17-1 0,-33 33-2 0,-19 1 5 0,-16 17 0 0,17 33-1 0,-1 51 1 0,18 34-1 0,17 17-1 0,0-17-1 0,0-16-1 0,-51-86-2 0,0 1 4 0,-16-34-2 0,-54-34 1 0,-31-18 0 0,-34-33-3 0,-1 17-1 0,52-34-15 0,49-34-120 0</inkml:trace>
  <inkml:trace contextRef="#ctx0" brushRef="#br0" timeOffset="148">17467 15562 91 0,'-16'-34'20'0,"-2"-16"8"0,36 50-17 0,50 50-4 0,-1 35-5 0,0 17 0 0,-33-36-2 0,-34-14-2 0,17-35-20 0,34-34-96 0</inkml:trace>
  <inkml:trace contextRef="#ctx0" brushRef="#br0" timeOffset="149">17874 15511 35 0,'0'-51'54'0,"0"18"-20"0,0 33-18 0,-17 0-11 0,-1 51-3 0,-31 33-1 0,14 0-1 0,18-15 0 0,-1-36 0 0,2-17-1 0,16-32 2 0,0 16 0 0,0 0 0 0,0 33 6 0,0 70 5 0,0 16-1 0,0 16-4 0,0-50-5 0,-33-19 0 0,15-14-4 0,18-1-126 0</inkml:trace>
  <inkml:trace contextRef="#ctx0" brushRef="#br0" timeOffset="150">4150 15105 41 0,'0'0'31'0,"0"0"-12"0,-84 33-11 0,-52 85-2 0,-83 19-1 0,-71 32-2 0,3-16-1 0,16-2 0 0,119-49-1 0,67-34-1 0,34-17 0 0,68 0 1 0,153 34 1 0,66-36 0 0,53 20-1 0,16 33 4 0,0-18-2 0,-34 0-1 0,-85-33-2 0,-49-16 1 0,-20-1-94 0</inkml:trace>
  <inkml:trace contextRef="#ctx0" brushRef="#br0" timeOffset="151">4930 15495 66 0,'-18'-17'10'0,"2"-17"15"0,16 34-14 0,51 84 1 0,17 18-5 0,51 32-3 0,16-14-1 0,-32 32-2 0,-21-16-1 0,-63-36-18 0,-3-65-64 0</inkml:trace>
  <inkml:trace contextRef="#ctx0" brushRef="#br0" timeOffset="152">5438 15562 53 0,'0'-51'22'0,"0"18"5"0,-35 50-19 0,-31 67-4 0,-18 52 0 0,-19 33-3 0,19-17-2 0,16-16-19 0,68-69-51 0</inkml:trace>
  <inkml:trace contextRef="#ctx0" brushRef="#br0" timeOffset="153">6031 16189 74 0,'0'0'0'0,"51"-17"25"0,-51 50-7 0,-34 69-9 0,-51 16-7 0,-15 17-4 0,14 2-12 0,69-70-73 0</inkml:trace>
  <inkml:trace contextRef="#ctx0" brushRef="#br0" timeOffset="154">6725 15478 85 0,'0'-34'6'0,"19"-17"23"0,-3 51-14 0,52 34-5 0,33 50-4 0,18 0-3 0,-18-15-3 0,-15-2-2 0,-35-17-28 0,-35-32-68 0</inkml:trace>
  <inkml:trace contextRef="#ctx0" brushRef="#br0" timeOffset="155">7471 15342 41 0,'0'0'34'0,"-17"-17"3"0,17 34-28 0,-18 50-2 0,3 2-3 0,15 15-2 0,-16 18-2 0,-19-18 0 0,18-33 0 0,-17-35-1 0,17 2 1 0,17-18 0 0,0 33 0 0,33 87 2 0,-15 15 2 0,-1 0-2 0,-17-50 0 0,-17-17-1 0,17-34-8 0,52-34-88 0</inkml:trace>
  <inkml:trace contextRef="#ctx0" brushRef="#br0" timeOffset="156">8081 15256 94 0,'-33'-33'17'0,"15"-1"4"0,18 52-12 0,67 31-1 0,52 37-2 0,52-1 0 0,48-1-3 0,19 18 0 0,-69 0-3 0,-118-18 0 0,-85 18 1 0,-67 0 1 0,-86 33 2 0,2 16 1 0,-4-15-2 0,21-1-3 0,65-33 1 0,70-51-1 0,50-33-14 0,85-36-123 0</inkml:trace>
  <inkml:trace contextRef="#ctx0" brushRef="#br0" timeOffset="157">9335 15799 106 0,'33'-51'16'0,"68"18"4"0,53 15-13 0,-2 36-6 0,-50-2-9 0,-68 34-111 0</inkml:trace>
  <inkml:trace contextRef="#ctx0" brushRef="#br0" timeOffset="158">9438 16103 30 0,'0'0'0'0,"-119"51"65"0,101-51-28 0,103-33-20 0,101-36-11 0,119 3-4 0,34 48-19 0,-254 36-62 0</inkml:trace>
  <inkml:trace contextRef="#ctx0" brushRef="#br0" timeOffset="159">3287 13512 49 0,'0'-135'14'0,"0"-1"-4"0,17 103-11 0,0 84-1 0,1 102 3 0,13 67 9 0,4 51 10 0,0 17-2 0,-35-102-8 0,-19-101-3 0,3-68 0 0,-1-68-2 0,34-51-3 0,-1-33-1 0,19-1-3 0,0 68-1 0,14 52-1 0,21 83 2 0,31 35 1 0,34-2 4 0,34-31 0 0,-34-52 0 0,-34-52 0 0,-31-32 0 0,-70-35 0 0,-19-16-2 0,-63-52-1 0,-21-15-2 0,1 15-9 0,-16 35-5 0,-1 83 3 0,0 86 6 0,0 52 3 0,35 65-1 0,68 18 5 0,83 2 4 0,102-54 7 0,102-66 0 0,51-51-8 0,17-100 2 0,-35-53-4 0,-117 18 0 0,-136 15 2 0,-67 20-2 0,-69 32 1 0,-34 50-2 0,-16 53-1 0,32 65-1 0,87 37 1 0,67 48 1 0,67 1 3 0,86-49-1 0,0-54-1 0,-3-83 5 0,-12-100-1 0,-55-69-3 0,-66-53 0 0,-34-48 0 0,-34-1 0 0,0 18-1 0,-16 134-4 0,-2 85-2 0,1 68 1 0,0 118 2 0,17 68 1 0,17 51 7 0,18-18 7 0,14 2-6 0,36-51-5 0,-34-35-1 0,-35-101 0 0,2-52 1 0,-18-32 3 0,-34-35-4 0,-34-69 0 0,-33-48 0 0,33 15 0 0,50 51-1 0,53 51-2 0,84 35 1 0,33-19 0 0,103 19-6 0,-103 16-22 0,-51 0-68 0</inkml:trace>
  <inkml:trace contextRef="#ctx0" brushRef="#br0" timeOffset="160">7167 14257 100 0,'-68'0'12'0,"-86"69"-2"0,-166 16-9 0,-223 32-5 0,-219 36 5 0,-170 34 6 0,-86 32-2 0,342-50-5 0,134-32 28 0,220-52-136 0</inkml:trace>
  <inkml:trace contextRef="#ctx0" brushRef="#br0" timeOffset="161">20244 15986 36 0,'0'-102'24'0,"35"-18"8"0,-19 53-12 0,-16 34-3 0,-16 84-11 0,16 84 3 0,16 67-4 0,19-15-4 0,16-68-1 0,-18-85 3 0,2-52 1 0,33-49-2 0,16-86 1 0,35 2-3 0,17 14-1 0,-1 70 2 0,-32 83-1 0,-37 86 0 0,-31 33 0 0,-70 2-1 0,-49-37 4 0,-52-31-9 0,17-53-61 0,86-32 7 0</inkml:trace>
  <inkml:trace contextRef="#ctx0" brushRef="#br0" timeOffset="162">20517 15613 82 0,'-17'-51'8'0,"34"17"-66"0</inkml:trace>
  <inkml:trace contextRef="#ctx0" brushRef="#br0" timeOffset="163">23312 15544 71 0,'0'0'0'0,"-17"-49"29"0,1 49-7 0,-2 67-9 0,36 68-3 0,-2 18-7 0,1 0-2 0,-1-53-2 0,-16-31-15 0,-16-69-79 0</inkml:trace>
  <inkml:trace contextRef="#ctx0" brushRef="#br0" timeOffset="164">23008 15595 69 0,'-18'-51'17'0,"18"-33"7"0,67 33-11 0,104 0-8 0,-1 35-4 0,-36 16-10 0,-83 34-70 0</inkml:trace>
  <inkml:trace contextRef="#ctx0" brushRef="#br0" timeOffset="165">23024 16121 96 0,'-16'0'5'0,"16"0"12"0,84-18-1 0,103-15-11 0,15-1-5 0,-14 1-44 0,-139 33-18 0</inkml:trace>
  <inkml:trace contextRef="#ctx0" brushRef="#br0" timeOffset="166">23973 15630 88 0,'0'0'0'0,"-17"-86"24"0,34 53-10 0,51 0-7 0,-1 66-5 0,1 69 0 0,-35 33-1 0,-15-17 0 0,-18-67 0 0,0-51 3 0,-18-67-1 0,36-52-2 0,34 1 0 0,14 16-1 0,20 51 0 0,-53 35 0 0,2 67 1 0,-19 33 0 0,19 34 1 0,-35-16-5 0,33 0-6 0,0-17-102 0</inkml:trace>
  <inkml:trace contextRef="#ctx0" brushRef="#br0" timeOffset="167">24770 15630 79 0,'0'0'0'0,"0"-86"38"0,33 53-21 0,18 33-12 0,17 68-2 0,-35 34 0 0,-17-2-4 0,-16 3 3 0,0-52-2 0,0-34 2 0,0-52 1 0,18-32-2 0,16-35 0 0,33 0-1 0,3 18 0 0,-37 17 1 0,0 32-2 0,-17 35 0 0,3 68 1 0,-3 34 0 0,19-1 1 0,14 1 0 0,37-34-1 0,32-34 2 0,1-52-2 0,-35-33 2 0,-49-34 0 0,-19-15 0 0,-32-2-2 0,-2 51 0 0,-16 34-1 0,1 50 1 0,15 53-1 0,36 32 1 0,67-33 0 0,34-1 0 0,15-66 1 0,19-36 0 0,-50-66 0 0,-54-18 0 0,-32-16 0 0,-50 33-1 0,-18 35-1 0,17 32-1 0,16 53 0 0,36 14 1 0,34 20 0 0,30-1 0 0,-14-1 1 0,-17 18 0 0,-16-17-2 0,0-1 1 0,31-49-7 0,53 15-55 0,-102-33 6 0</inkml:trace>
  <inkml:trace contextRef="#ctx0" brushRef="#br0" timeOffset="168">27209 15478 48 0,'0'0'0'0,"0"-69"66"0,-16 53-39 0,-2 101-11 0,18 32-1 0,0 103-4 0,34 52-6 0,16-52-3 0,-15-84-1 0,-35-85 0 0,-52-51 3 0,-15-85-1 0,33-52-2 0,16-83 0 0,36 1-1 0,65-35-1 0,-32 170 1 0,52 33-1 0,-17 67-1 0,-37 68 0 0,-49 36 1 0,-49 15 2 0,-21-68-5 0,-65 35-33 0,100-67-35 0,35-35 16 0</inkml:trace>
  <inkml:trace contextRef="#ctx0" brushRef="#br0" timeOffset="169">27700 15866 55 0,'0'0'0'0,"0"-67"47"0,17 32-23 0,34 2-13 0,17-1-6 0,-1 1-2 0,1-52-1 0,-51 1 0 0,-1 16-1 0,-16 50-1 0,0 36 0 0,0 66-1 0,35 35 1 0,49-34 1 0,1-19-1 0,0-48 1 0,-17-53 0 0,-18-48 0 0,-15-19-1 0,-19 1 1 0,1 32-1 0,-17 53-1 0,-17 67 2 0,17 33-1 0,51 18 0 0,52-1 0 0,-2-68 2 0,-34-49 2 0,-33-51-1 0,-51-19 1 0,-34-14-3 0,0 14-1 0,-50 53-2 0,16 33-10 0,34 68-28 0,51-34-43 0</inkml:trace>
  <inkml:trace contextRef="#ctx0" brushRef="#br0" timeOffset="170">29327 15495 42 0,'0'0'0'0,"0"-86"50"0,-52 53-24 0,-15 15-14 0,-18 53-6 0,51 67-3 0,34 33-1 0,51-17 0 0,17-51 1 0,16-67-1 0,-16-67 0 0,-34-51 0 0,-1-34 0 0,-14-19 0 0,-19-31 0 0,16 67-1 0,-32 117 0 0,-36 53 0 0,36 100-2 0,32 34 2 0,36-16-2 0,48-18 1 0,-15-33-1 0,1-35 1 0,-19-67 1 0,-34-51 0 0,-33-51 0 0,19 2 1 0,-19-19 0 0,0 68-2 0,0 33 0 0,-35 69-1 0,18 35 0 0,50 14 0 0,35-14 0 0,0-52 1 0,0-34 0 0,0-34 1 0,-34-52 0 0,-1 2 1 0,-16 0 0 0,-17 33-2 0,0 51 0 0,-33 33-1 0,16 53-1 0,50 14-2 0,70-14-23 0,49-35-25 0,16-35-26 0</inkml:trace>
  <inkml:trace contextRef="#ctx0" brushRef="#br0" timeOffset="171">30766 15630 31 0,'17'-51'29'0,"-17"-84"5"0,-17 49-6 0,-17 35-7 0,-33 51-10 0,51 69-7 0,16 33-2 0,49-18-1 0,52-16 0 0,2-34-1 0,-17-68 0 0,-20-52 2 0,-32-31 1 0,0-19-1 0,-16-33 0 0,-2 34 1 0,-16 100-3 0,-16 53 0 0,-2 83 2 0,1 35-3 0,34-1 2 0,1-33-3 0,-18-2-2 0,0-49-22 0,-52-51-26 0,34-16-14 0</inkml:trace>
  <inkml:trace contextRef="#ctx0" brushRef="#br0" timeOffset="172">30902 15325 17 0,'0'-69'51'0,"68"2"-7"0,32 16-11 0,19 18-12 0,0-1-8 0,52 17-13 0,-87-17-123 0</inkml:trace>
  <inkml:trace contextRef="#ctx0" brushRef="#br0" timeOffset="173">21889 12784 22 0,'0'-33'18'0,"34"-18"11"0,33-51-12 0,70-16-2 0,-36-17-7 0,-52 33-4 0,-49 51 1 0,-66 51-3 0,-18 33 0 0,14 36-1 0,37 16 0 0,50-17-1 0,51-1 2 0,51-16-2 0,-35 17 1 0,-68-18-1 0,-32 0 3 0,-34-32 0 0,-36-2-1 0,19-16 0 0,15 0-3 0,52 0-4 0,18-34-21 0,34 1-61 0</inkml:trace>
  <inkml:trace contextRef="#ctx0" brushRef="#br0" timeOffset="174">22431 12379 24 0,'0'0'0'0,"0"-34"61"0,0 34-41 0,0 67-8 0,0 17-2 0,16 2-7 0,36-1 1 0,32-36-2 0,-16-49 0 0,18-67-1 0,-53-35-1 0,-17 2 1 0,-16-19-1 0,0 67 1 0,-16 70-3 0,-1 84 4 0,17 33 1 0,17 50 1 0,-1-14-1 0,-16-36 0 0,-16-51 3 0,-35-49 4 0,-1-52-4 0,19-52-4 0,17-15-1 0,32-18-4 0,35-34-15 0,1 1-20 0,-19 102-61 0</inkml:trace>
  <inkml:trace contextRef="#ctx0" brushRef="#br0" timeOffset="175">22973 12430 56 0,'0'-69'35'0,"0"18"-7"0,51 0-18 0,0 51-6 0,1 51-1 0,-19 51-1 0,-33-18 0 0,0-33 0 0,0-16 0 0,-17-35 0 0,1 0 0 0,-2-51-2 0,18 0 1 0,51-17-1 0,-2 1 0 0,-14 50-1 0,0 50 0 0,14 53 0 0,-14-2 1 0,-18-17 0 0,1-32 0 0,-18-35 2 0,-18-68-2 0,18-17 2 0,18-34-2 0,31-17-1 0,3 70 1 0,-19 66-1 0,18 84 2 0,-35 34-1 0,19-16-1 0,-18-18 0 0,1 2-9 0,-18-36-96 0</inkml:trace>
  <inkml:trace contextRef="#ctx0" brushRef="#br0" timeOffset="176">23718 12310 64 0,'0'-16'10'0,"17"-19"18"0,34 19-17 0,0 16-5 0,-17 51-1 0,-16 34 0 0,-2-1-1 0,1-16-2 0,-17-34 1 0,0-34-1 0,0 0 1 0,0-51-1 0,34-33-1 0,0-18-1 0,-1-1 0 0,18 19 0 0,-35 68 0 0,2 50-1 0,16 50 1 0,-16 18 0 0,-2 0 0 0,1-53 0 0,-1-14 0 0,2-52 2 0,16-17-2 0,0-34 2 0,16-16-2 0,-15-19 0 0,-2 19-2 0,-15 51 3 0,-2 33-2 0,-16 33 0 0,0 51 2 0,17 19 0 0,18-19-1 0,16-33 1 0,15-34 0 0,18-17-1 0,2-50 1 0,-35-19-1 0,-34-49 0 0,-17 0-3 0,-17 32 2 0,-17 53 0 0,-17 66 1 0,34 53 1 0,34 32 0 0,34 0-1 0,35-32 0 0,-4-70 0 0,-12-16 1 0,-3-51-1 0,-15-51 1 0,-36-33-1 0,-16-1 0 0,0 19 0 0,-16 99 0 0,-19 53-1 0,35 49 2 0,0 52-2 0,35-1 0 0,-19-17-2 0,-16-50-20 0,-16-52-77 0</inkml:trace>
  <inkml:trace contextRef="#ctx0" brushRef="#br0" timeOffset="177">25006 12159 25 0,'0'-34'18'0,"-17"-34"34"0,34 50-29 0,51 2-15 0,34 16-3 0,16 34 0 0,-33 17-3 0,-51 16-1 0,-16 17 1 0,-36-15-1 0,1-36 1 0,-18-33-2 0,35 0 2 0,0-33-1 0,18-36-1 0,34-31 1 0,-3-2-1 0,19 51 0 0,-35 33-1 0,18 53 1 0,-32 67 1 0,-19-2 0 0,16 3-1 0,-32-19-2 0,-3-66-13 0,3-18-82 0</inkml:trace>
  <inkml:trace contextRef="#ctx0" brushRef="#br0" timeOffset="178">25581 11853 38 0,'0'0'17'0,"-33"-16"7"0,33 32-22 0,51 53-17 0,-34-52-29 0</inkml:trace>
  <inkml:trace contextRef="#ctx0" brushRef="#br0" timeOffset="179">25971 12125 19 0,'85'-35'49'0,"-34"2"-13"0,-51-18-17 0,-51 51-10 0,-16 0 1 0,0 68-1 0,32 17-3 0,35 15-3 0,35-31-1 0,32-36-2 0,34-33-5 0,-33-16-16 0,-33-35-79 0</inkml:trace>
  <inkml:trace contextRef="#ctx0" brushRef="#br0" timeOffset="180">26193 11531 63 0,'0'-33'33'0,"0"33"-7"0,49 33-11 0,54 36-1 0,-2 31-3 0,-15 71-4 0,-86 32-3 0,-35 17 0 0,-68-34-3 0,3-50 1 0,-36-1-6 0,-84-17-31 0,85-49-61 0</inkml:trace>
  <inkml:trace contextRef="#ctx0" brushRef="#br0" timeOffset="181">22092 11700 57 0,'-35'0'7'0,"-117"35"34"0,17 67-9 0,34 118-12 0,68 119-5 0,99-52-8 0,88-32-5 0,65-69-5 0,69-69-55 0,-204-99-18 0</inkml:trace>
  <inkml:trace contextRef="#ctx0" brushRef="#br0" timeOffset="182">22380 7248 17 0,'-17'0'8'0,"-18"0"24"0,19-18 4 0,84 18-23 0,51 0-3 0,119 0-1 0,117 0-1 0,85-51-2 0,-16-16-4 0,-85 0-2 0,-170 50 2 0,-118 17-4 0,-51 17 3 0,-102-1 0 0,-67 18 0 0,-85-1-1 0,-85 18 3 0,-17 0-3 0,34 0 0 0,68-16 0 0,101-1 1 0,104-34-1 0,98 0 0 0,155-34-1 0,153-34 1 0,99-1-1 0,18 2 0 0,-151 50 1 0,-188 17 0 0,-170 50-41 0,-14-32-23 0</inkml:trace>
  <inkml:trace contextRef="#ctx0" brushRef="#br0" timeOffset="183">17247 10211 68 0,'0'0'0'0,"-85"-84"29"0,68 66-5 0,68-15-14 0,118-1-1 0,119-17-1 0,120 0-3 0,83 1-3 0,-68 32-1 0,-118 18 0 0,-119 18-2 0,-135-1 1 0,-102-17 0 0,-135 16 0 0,-103-16 0 0,-15 33 0 0,-35-15 0 0,17 15 0 0,68 2 1 0,85-1 0 0,101-17 0 0,103-1 0 0,115-32 1 0,121-19-3 0,86-16-3 0,-86 35-102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7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8793 2828 6 0,'-16'0'4'0,"-70"-17"3"0,35 1-2 0,17 16-3 0,16 0 0 0,18 16 0 0,0 1 1 0,0 17 1 0,18-1 3 0,50 2 2 0,51-19 2 0,33-16-5 0,52 0-4 0,33 0 2 0,16 0-2 0,19 0 2 0,-1 18 2 0,18-1 0 0,15 17-3 0,2-1-1 0,-19-17 1 0,1 1-1 0,-17 1-2 0,-17-2 2 0,-34-16-1 0,-68 0 1 0,-82 0 1 0,-70 0 4 0,-35 0-3 0,-84 0-2 0,-50 0-2 0,-50 17 1 0,-71 1 0 0,-48 16-1 0,-34-17 1 0,15-1-2 0,18 2 1 0,17-18-2 0,69 0 4 0,49-34-2 0,85-1 0 0,86 19 0 0,33-19 0 0,101 19-1 0,102-19 1 0,85 19 0 0,67 16 1 0,70 0 0 0,-2 16-1 0,0-16 1 0,-32 0-2 0,-71 0 1 0,-166 35-83 0</inkml:trace>
  <inkml:trace contextRef="#ctx0" brushRef="#br0" timeOffset="1">23837 3946 1 0,'0'0'0'0,"-67"0"13"0,32 0 2 0,2 0 1 0,16 16-1 0,1 2-3 0,16 15-1 0,16-15-1 0,85-1 2 0,103-17-4 0,85 16-5 0,83-16 2 0,34 0 1 0,-16-16-2 0,-34 16-2 0,-52 0-1 0,-66 0 1 0,-70 0-1 0,-32 0 1 0,-17-17-1 0,-51 17-1 0,-34 0 1 0,-17 0 1 0,-68 0-2 0,-68 0 1 0,-50 17-2 0,-85-1 3 0,-34 17-2 0,0-33 0 0,1 34 2 0,32-17-1 0,-17-17 0 0,35 0-1 0,34-17-1 0,67 17 3 0,69 0-2 0,50 0-1 0,68 35 1 0,153-35 2 0,134-18 1 0,137-33-3 0,-2 18-2 0,-202 49-110 0</inkml:trace>
  <inkml:trace contextRef="#ctx0" brushRef="#br0" timeOffset="2">13824 8805 5 0,'0'-16'7'0,"17"-1"9"0,-17 17 10 0,-50 0-10 0,-1 17-4 0,-35-1-6 0,-31 2-2 0,-19-1 2 0,-1-17 4 0,36 16-2 0,52-16-4 0,31 18 1 0,18-18-2 0,0 33 0 0,0 0 0 0,0 18 1 0,0 0-1 0,0 34 2 0,0 16-2 0,18 19 1 0,-18 31 0 0,16 2-2 0,-16 16 1 0,0 17 0 0,17-17 0 0,-1 35-1 0,-16-34 1 0,0-19 1 0,18 3 0 0,-18-2 0 0,0 0-1 0,17-51-2 0,0 19 1 0,1-53 1 0,-3-50-3 0,-15 17 3 0,16-34-1 0,35 0 0 0,35 0 1 0,33-18 0 0,50 2 0 0,18-17-2 0,-35 33 0 0,-51-17-3 0,-83 34-25 0,-51-17-101 0</inkml:trace>
  <inkml:trace contextRef="#ctx0" brushRef="#br0" timeOffset="3">14434 9009 5 0,'0'0'7'0,"17"-18"20"0,-17 18-7 0,16-16-3 0,-16 16-6 0,0 16 23 0,0-16-25 0,0 18-2 0,0 15 1 0,0 18-1 0,0 16 0 0,0 19 0 0,0 16 1 0,0-2-1 0,0 2-1 0,0-51-1 0,0-17 0 0,0-34-2 0,0 0 0 0,-16 0-2 0,16-16-2 0,-17-18-25 0,34-1-94 0</inkml:trace>
  <inkml:trace contextRef="#ctx0" brushRef="#br0" timeOffset="4">14299 9077 7 0,'0'0'11'0,"0"-17"13"0,0 34-11 0,0-1 7 0,0-16 0 0,-17 0-1 0,17 0-7 0,0-33-2 0,0-1-2 0,17-1-2 0,17 2 0 0,18-1-1 0,-3 34-3 0,19 16 1 0,-17 35-1 0,-18 35 0 0,-14-3 1 0,-19-15-2 0,-19 17 1 0,-48-34 0 0,15 33 0 0,-30-33 0 0,30 0-2 0,18-16 1 0,1-1 0 0,33-18 0 0,0 1 0 0,67-17 3 0,16-17 0 0,36 1-4 0,2-2 2 0,-38 18-2 0,-49-16 0 0,-1 16-3 0,-33 0-13 0,18 0-27 0,-1-17-54 0</inkml:trace>
  <inkml:trace contextRef="#ctx0" brushRef="#br0" timeOffset="5">15502 9026 83 0,'0'-51'18'0,"-16"16"8"0,16 19-14 0,-19 16-9 0,3 16 0 0,-35 35 2 0,-17 0 1 0,18 18 1 0,34 15 0 0,-2 1-1 0,67 17 0 0,21-1 1 0,49-50-2 0,-2-17 0 0,-15-34-1 0,-34-34 0 0,-35-34 1 0,18-34-1 0,-34-16-2 0,-17-1 0 0,-33 18-3 0,-51 50 0 0,-19 34-10 0,-65 68-26 0,14 33-80 0</inkml:trace>
  <inkml:trace contextRef="#ctx0" brushRef="#br0" timeOffset="6">14519 10227 61 0,'-17'-16'22'0,"17"-2"13"0,0 1-17 0,17 52-3 0,17 50-1 0,-17 34-3 0,-1-19-2 0,-16-31-4 0,0-18 1 0,0-18-5 0,0-17 0 0,0-16-4 0,0 0-16 0,35-33-38 0,-18 17-18 0</inkml:trace>
  <inkml:trace contextRef="#ctx0" brushRef="#br0" timeOffset="7">15451 10347 64 0,'-17'-51'23'0,"1"17"3"0,-2-17-6 0,36 0-8 0,31 18-6 0,37 15-1 0,-19 36-3 0,-16 15 0 0,-17 51 0 0,-34 19 0 0,0-19 1 0,-34-16-2 0,-34-34 2 0,18-1-1 0,-1 2 2 0,16-35-2 0,19 16 1 0,16-16 1 0,16-16 2 0,70 16-2 0,15-35-1 0,18 2-1 0,-1 33-4 0,-33-18-3 0,-33 18-25 0,-36-16-107 0</inkml:trace>
  <inkml:trace contextRef="#ctx0" brushRef="#br0" timeOffset="8">16332 8772 61 0,'0'0'0'0,"-17"-52"24"0,34 35 2 0,34 17-11 0,33 0-7 0,17 0-4 0,-31 0 0 0,-37 17-1 0,-15 1 1 0,-2-2 0 0,-16 19 1 0,17 32 0 0,-17 1-1 0,16-1 0 0,-16 35 2 0,17 16-1 0,0 2-1 0,1 15 0 0,-2-16 0 0,1-19 0 0,-17 3 0 0,0-1-1 0,0 15 0 0,0-15 0 0,16-18-1 0,2 19 0 0,-1-35 0 0,0 16-1 0,-17-17 0 0,0-16-1 0,0 0 1 0,0-17 0 0,-17-1 2 0,-34-16-2 0,0 1 1 0,-50-18-1 0,-103 16 0 0,-67 1-7 0,-51 86-151 0</inkml:trace>
  <inkml:trace contextRef="#ctx0" brushRef="#br0" timeOffset="9">8978 9093 10 0,'52'0'27'0,"-1"-16"5"0,-35 16-10 0,-16 0-7 0,-49 0-6 0,-21 0-3 0,-31 0-1 0,1 16-3 0,-3 18 0 0,35-17 0 0,35 16-2 0,33 1 1 0,0-17 2 0,0 35 2 0,0 16 0 0,15 16 0 0,-15 34-1 0,18 0 1 0,-1 19 0 0,-17-2 0 0,0-33 1 0,0-17-1 0,0-19-2 0,0-15 1 0,0-33-2 0,17-2 1 0,68-16-1 0,34-34-3 0,-18 17-14 0,18 1-42 0,-102-2-19 0</inkml:trace>
  <inkml:trace contextRef="#ctx0" brushRef="#br0" timeOffset="10">9233 9550 80 0,'-17'-51'19'0,"17"0"3"0,33 18-10 0,37 17-4 0,-21 49-4 0,3 34-1 0,-18 35-1 0,-34-18 0 0,-34 1 0 0,-18-16 0 0,19-52 1 0,-1-1-2 0,17-16 1 0,34-16-1 0,17-52 0 0,17-1-1 0,1-15 1 0,-3-1-1 0,-15 1 1 0,-16 17-1 0,-18 16 0 0,-18 51 1 0,-16 16-2 0,1 35 2 0,17 17 1 0,-2 17 1 0,18-1-1 0,18-17 0 0,13 2-2 0,21-36 0 0,33-15-10 0,0-18-34 0,-51 0-23 0</inkml:trace>
  <inkml:trace contextRef="#ctx0" brushRef="#br0" timeOffset="11">9929 9652 76 0,'0'0'24'0,"0"-17"2"0,16 50-1 0,-16 18-17 0,17 18 0 0,-17-1-6 0,0-1-1 0,0-34-1 0,34 2-8 0,0-19-40 0,-18-16-24 0</inkml:trace>
  <inkml:trace contextRef="#ctx0" brushRef="#br0" timeOffset="12">10859 9601 59 0,'-16'-51'35'0,"-1"0"-6"0,50 18-10 0,35-1-11 0,0 34-3 0,-17 67-2 0,-16 2 0 0,-19 15-3 0,-16 0 3 0,-51-15-2 0,16-35 1 0,19-17-1 0,16-17 1 0,0-35-1 0,34-32-2 0,18-2 2 0,-19 3-2 0,1-3 2 0,-17 18-1 0,0 18 0 0,-17 33 0 0,-17 0 0 0,0 68 1 0,-1-1 1 0,18 17-2 0,18 1 0 0,-1-34-1 0,33 0-13 0,1-33-51 0,-35-18 2 0</inkml:trace>
  <inkml:trace contextRef="#ctx0" brushRef="#br0" timeOffset="13">11453 9770 65 0,'0'-16'17'0,"18"-35"17"0,13 16-13 0,4 19-11 0,0 16-5 0,-35 33-3 0,16 18 0 0,-50 18 0 0,0-2 2 0,-15-16 1 0,14-18-2 0,18-33 2 0,17 18 0 0,52-18-3 0,14-18-2 0,18 2-2 0,19-17-17 0,-36-18-96 0</inkml:trace>
  <inkml:trace contextRef="#ctx0" brushRef="#br0" timeOffset="14">11825 9280 100 0,'0'0'6'0,"-17"-34"17"0,34-1-4 0,50 19-9 0,36-2-5 0,-2 18-3 0,-67 18-2 0,-17-2 1 0,-17 35-1 0,0 18 2 0,0 32 2 0,16 17 0 0,19 0 1 0,-18 2-2 0,-17-18 0 0,0-36 3 0,-52-48-1 0,3 15-4 0,-36-15-1 0,-17 15-76 0,67-15-5 0</inkml:trace>
  <inkml:trace contextRef="#ctx0" brushRef="#br0" timeOffset="15">17907 8754 36 0,'17'-51'24'0,"-17"35"-14"0,0 16 7 0,-17 0-7 0,-51 0-2 0,-16 33-1 0,-18-15-3 0,1-2 2 0,16 2 2 0,18 15-4 0,48-15-1 0,3 33 3 0,16 15 0 0,16 20 0 0,3-1 0 0,-3 32 1 0,-16 37-1 0,17 14 2 0,-17 1-3 0,18 52 0 0,-18-18-1 0,0-17-2 0,16-16 0 0,-16-85 2 0,17-18-2 0,18-17 2 0,-2-16-3 0,18-34 2 0,33 17-3 0,19-34-1 0,-3 1-5 0,19-2-21 0,-18-32-54 0,-66 34 14 0</inkml:trace>
  <inkml:trace contextRef="#ctx0" brushRef="#br0" timeOffset="16">18399 8840 85 0,'0'0'0'0,"0"-68"12"0,52 34 8 0,14 16-6 0,2 52-9 0,-1 35-4 0,-67 32 1 0,-16 1 0 0,-19-35 0 0,-14-49-1 0,31-2 3 0,18-16-1 0,34-50-1 0,17-18-2 0,-18-17 1 0,2-16-1 0,-2 32 1 0,-33 35-2 0,0 34 3 0,0 18-3 0,0 33 3 0,-16 34 1 0,32-1-1 0,2 0-1 0,32-15-1 0,1-36-8 0,34-17-103 0</inkml:trace>
  <inkml:trace contextRef="#ctx0" brushRef="#br0" timeOffset="17">19213 9009 76 0,'0'0'0'0,"-35"-51"39"0,35 17-9 0,0 34-24 0,0 51 5 0,0 34-2 0,0-1-5 0,0 0-3 0,0-15-1 0,-17-18-12 0,-17 0-125 0</inkml:trace>
  <inkml:trace contextRef="#ctx0" brushRef="#br0" timeOffset="18">18687 10042 63 0,'-16'-17'27'0,"-19"-52"2"0,35 36-7 0,51 17-12 0,33-1-5 0,-16 67-3 0,-35 52 0 0,-33-1-1 0,-16 0 0 0,-17-49 1 0,-2-35 1 0,18-17-1 0,17-17 0 0,52-35-1 0,15-16-1 0,-15-32 0 0,-19-2-1 0,-17 51 1 0,-16 18 0 0,-16 33 0 0,-17 50 0 0,15 35 2 0,18 33 0 0,34-34-3 0,-1 2-3 0,19-35-28 0,-34-35-65 0</inkml:trace>
  <inkml:trace contextRef="#ctx0" brushRef="#br0" timeOffset="19">19229 10278 95 0,'-16'-16'18'0,"-2"-35"6"0,52 16-11 0,17 35-7 0,1 0-2 0,-36 51-2 0,-32 18 0 0,-19-1 1 0,-16-1 1 0,18-34 2 0,33-15 0 0,0-18 3 0,67-18-6 0,51-15-2 0,1-34-9 0,-33-1-32 0,-37 34-61 0</inkml:trace>
  <inkml:trace contextRef="#ctx0" brushRef="#br0" timeOffset="20">19753 8687 92 0,'-16'-51'17'0,"50"0"3"0,51 18-5 0,50-1-8 0,-32 34-3 0,-70 0-2 0,-17 51 0 0,2 16 1 0,-18 35 2 0,34 34 0 0,0 16-1 0,-1 50-1 0,35 18 2 0,-33-16-1 0,-2-35 2 0,-17-16-1 0,-16 0 1 0,-16-36-2 0,-17 3 1 0,-53-53-2 0,-15-16 1 0,-53-34-4 0,-65-1-8 0,-69 19-173 0</inkml:trace>
  <inkml:trace contextRef="#ctx0" brushRef="#br0" timeOffset="21">1931 7704 31 0,'0'0'0'0,"0"0"9"0,34 18 7 0,-34-2 0 0,0 2-3 0,-34 15-2 0,-33-15-3 0,0-18-4 0,15-18-1 0,34-49-1 0,2-2-1 0,50-15 0 0,0 17-1 0,0 16 1 0,17 51 0 0,-18 51 1 0,1 34 2 0,0 32 2 0,-17 37-2 0,-1-19-1 0,-16-33 2 0,-33-53 0 0,-18-14-3 0,18-35 0 0,-18-18-1 0,34-32-1 0,1 16-2 0,32 18 2 0,1 16-1 0,34 0 2 0,33 0-1 0,52-17 0 0,-17-68 0 0,0 1 0 0,-70-18-1 0,-31 0 1 0,-18 18 0 0,-34 33 0 0,-17 51-1 0,51 17 1 0,18 50 0 0,15 17 1 0,18 1-1 0,-16 17 1 0,-19-34 1 0,-50-1 2 0,-51-32 0 0,-1-19-3 0,37-32-10 0,65-19-101 0</inkml:trace>
  <inkml:trace contextRef="#ctx0" brushRef="#br0" timeOffset="22">3354 7451 28 0,'0'-51'23'0,"-15"18"12"0,-3 16-17 0,1 50-9 0,17 69 2 0,0 33-3 0,0 1-2 0,0-34-2 0,0-52 0 0,17-34 1 0,-17-32 0 0,0-52-3 0,0-34-1 0,0-16-2 0,18-35 1 0,-3 36 0 0,19 66-1 0,-17 51 0 0,18 51 0 0,16 66 6 0,-2 3-2 0,3-3-2 0,-18-14 0 0,-1-52-1 0,-16-18-9 0,-34-16-32 0,-1-17-45 0</inkml:trace>
  <inkml:trace contextRef="#ctx0" brushRef="#br0" timeOffset="23">3253 7722 68 0,'0'0'0'0,"-17"0"26"0,50-18-14 0,37 1-9 0,64 1-2 0,3-2-54 0,-88 18 11 0</inkml:trace>
  <inkml:trace contextRef="#ctx0" brushRef="#br0" timeOffset="24">4083 7603 52 0,'18'0'24'0,"49"-34"-3"0,0 18-13 0,0 16-10 0,-67 34-53 0,0-18 18 0</inkml:trace>
  <inkml:trace contextRef="#ctx0" brushRef="#br0" timeOffset="25">4083 7840 34 0,'0'0'0'0,"-34"18"60"0,34-18-31 0,52-18-16 0,49-33-10 0,34 51-8 0,-67 0-83 0</inkml:trace>
  <inkml:trace contextRef="#ctx0" brushRef="#br0" timeOffset="26">5454 6875 35 0,'19'-51'23'0,"-38"51"-9"0,-48 0 1 0,-34 0-2 0,-2 18-8 0,19 15-1 0,16-16-1 0,35 17 1 0,17-1 1 0,16 18 0 0,16 51 3 0,1 51 0 0,17 49 0 0,0 18 0 0,17 1-2 0,-35-1 0 0,17-33 1 0,-15-19 0 0,-1-48-1 0,0-36-2 0,17-17-1 0,-1-32-1 0,37-19 1 0,12-32-4 0,21-19-1 0,-1 1-10 0,-17-17-28 0,-18 1-79 0</inkml:trace>
  <inkml:trace contextRef="#ctx0" brushRef="#br0" timeOffset="27">5963 6959 45 0,'0'0'0'0,"-16"-67"27"0,32 34-7 0,18 16-7 0,17 17-5 0,0 17-5 0,-34 50 0 0,1 35 0 0,-53-2-1 0,0-14 3 0,-32-19-1 0,33-49 1 0,1 15 1 0,33-33 0 0,17 0 3 0,51-16-5 0,-1-1-3 0,1-1-1 0,17 2-3 0,15 16-21 0,-30-17-84 0</inkml:trace>
  <inkml:trace contextRef="#ctx0" brushRef="#br0" timeOffset="28">6861 6791 67 0,'0'-34'15'0,"0"-17"10"0,-17 16-8 0,17 35-8 0,-33 0-5 0,15 35 1 0,-15 50 3 0,33 16 0 0,33 1-1 0,18-1-1 0,34-33-1 0,-17-52 0 0,-17-50-1 0,-17-32-3 0,-17-36 1 0,-68 0-2 0,-34 18-1 0,-34 50-1 0,0 34-7 0,35 67-26 0,50 1-72 0</inkml:trace>
  <inkml:trace contextRef="#ctx0" brushRef="#br0" timeOffset="29">6524 7858 14 0,'0'0'0'0,"-18"0"48"0,1 0-13 0,0 0-18 0,-1 0-5 0,-15 17-2 0,-18 32 0 0,35 37-1 0,-3 32-1 0,38-16 0 0,32-17-3 0,16-34 2 0,16-34-2 0,-13-68 0 0,-37-35-4 0,-33-16 0 0,-33 2 0 0,-37-2-2 0,4 35-2 0,15 67-12 0,18 16-20 0,33 17-72 0</inkml:trace>
  <inkml:trace contextRef="#ctx0" brushRef="#br0" timeOffset="30">7149 7789 77 0,'34'-51'28'0,"-17"35"-6"0,-1 16-9 0,-16 67 0 0,0 19-2 0,0 14-2 0,19 2-4 0,-3-18-2 0,-16-50-2 0,17-17-1 0,1-17-13 0,15-51-53 0,-33 34-2 0</inkml:trace>
  <inkml:trace contextRef="#ctx0" brushRef="#br0" timeOffset="31">7590 6688 70 0,'0'0'0'0,"0"-68"27"0,35 35-10 0,-2-1-5 0,18 34-3 0,-1 0-4 0,1 0 0 0,0 18-2 0,0-2 0 0,0 1 0 0,-17 16 1 0,-18 18-1 0,1 18 1 0,17 49 1 0,-17 17 0 0,17 51 0 0,-17 18 0 0,18-1 0 0,-19-33-1 0,-16-35 1 0,0-33 0 0,-34-17 0 0,-51-36-2 0,-50 37-5 0,-35 16-119 0</inkml:trace>
  <inkml:trace contextRef="#ctx0" brushRef="#br0" timeOffset="32">6489 7858 9 0,'0'0'0'0,"-17"-51"29"0,-1 33 4 0,2 2-12 0,16 16-3 0,16 0-8 0,-16 0 1 0,0 34-2 0,18 34 1 0,-1 32-1 0,18 20-1 0,-4 15-2 0,4 1 0 0,-18-52-2 0,1-33-1 0,-18-34 0 0,0-17 1 0,-18-51-2 0,-16-17-2 0,1-50 1 0,-1-35 0 0,0 0-1 0,16 18 0 0,2 84 0 0,16 35 0 0,0 32-1 0,0 53 1 0,0 15-1 0,34 35 2 0,0 15-1 0,0-14 1 0,-19-36 0 0,-15-67 0 0,0-17 2 0,-15-50-1 0,-1-35-2 0,-2-17 1 0,1-16-1 0,0 16 1 0,-1 51-1 0,2 34-1 0,16 17 1 0,0 33 0 0,0 18 0 0,0 35-1 0,16 14 1 0,2 20 0 0,-1-18 0 0,0-53 0 0,1-14 1 0,-18-35 1 0,0-35-1 0,0-49-1 0,0-18 1 0,-18-49-1 0,1 15 0 0,17 68 0 0,0 68-1 0,-17 68 0 0,17 34 0 0,34 16-5 0,50 0-22 0,18-49-21 0,-69-69-26 0</inkml:trace>
  <inkml:trace contextRef="#ctx0" brushRef="#br0" timeOffset="33">7116 7959 29 0,'-34'-17'25'0,"16"-1"4"0,-15 2-2 0,33-17-11 0,-16-18-4 0,16 16-3 0,16 19-2 0,35-1-3 0,16 17-1 0,0 51-2 0,3 33 0 0,-54 35 0 0,-32-18 0 0,-35 0 2 0,-1-16 0 0,18-50 2 0,19-19 0 0,-3 2-2 0,51-1 2 0,34-17 0 0,19-35 0 0,66-16 1 0,-51 0-4 0,-15 0-1 0,-18 17-5 0,-68 34-48 0,-17 18-39 0</inkml:trace>
  <inkml:trace contextRef="#ctx0" brushRef="#br0" timeOffset="34">2524 9719 85 0,'-17'0'3'0,"-1"0"5"0,3 35 7 0,30 50 5 0,55 50-8 0,30 84-11 0,-30-48 3 0,-54-71-1 0,-16-31 1 0,-16-52 0 0,-2-17 0 0,-15-51-2 0,14-17-1 0,3-50 0 0,-35-35 2 0,18-16 1 0,33 50-4 0,67 17-1 0,36 86 1 0,-54 67-1 0,-15 16 1 0,-16 17-1 0,-70 2 1 0,-15-35-4 0,34-17 3 0,-2 15-4 0,18-14-20 0,17-35-44 0,33 0 22 0</inkml:trace>
  <inkml:trace contextRef="#ctx0" brushRef="#br0" timeOffset="35">2982 9923 62 0,'0'0'23'0,"-17"-16"5"0,17 16-17 0,0 49-2 0,0 20 0 0,33 33-8 0,19-2 3 0,-1-31-2 0,-18-52 2 0,18-34-1 0,-16-17-1 0,-19-52 0 0,-16 3 1 0,-34-3-1 0,-34 2-3 0,0 17 0 0,0 50 1 0,19 34-1 0,14 17 1 0,35 32-1 0,35-31 1 0,49-19-1 0,17-32 0 0,-15-52 1 0,15-16-1 0,-52-19 1 0,-49 35 0 0,0 52 0 0,-16 16 0 0,1 16 0 0,30 35 0 0,36 35 0 0,17 16 1 0,-17-18 2 0,-35 1-3 0,-16-34-4 0,-33-18 3 0,-18 0-1 0,0-15 1 0,34-2-22 0,17-16-74 0</inkml:trace>
  <inkml:trace contextRef="#ctx0" brushRef="#br0" timeOffset="36">3626 10109 79 0,'-16'-33'12'0,"-2"-1"11"0,18 34-13 0,34 16-5 0,16 19-3 0,18-35-1 0,-34 0 1 0,-17-51 1 0,0-17 3 0,-17-16-4 0,0-1-1 0,-17 16 1 0,17 52-1 0,0 34 0 0,17 35-1 0,34 16 2 0,16-17 0 0,1-18-1 0,0-50 1 0,0-50 0 0,-34-19-1 0,-34-16 0 0,-18 2 0 0,-15-20-1 0,-1 20 1 0,0 32-1 0,34 68-1 0,0 51 1 0,34 66 1 0,17 3 0 0,0-20 1 0,15-14-2 0,4-52 0 0,-19-34 2 0,-2-34-2 0,-14-52 0 0,-35 19-1 0,0 0 2 0,0 32-1 0,-17 35-1 0,17 51 1 0,34 18 0 0,0-20 0 0,33 2 0 0,0-16 0 0,-16-35-7 0,-16 0-25 0,-35 0-56 0</inkml:trace>
  <inkml:trace contextRef="#ctx0" brushRef="#br0" timeOffset="37">4101 9499 87 0,'0'0'0'0,"-86"-16"29"0,86-19-14 0,86 2-13 0,33 17-7 0,33 16-93 0</inkml:trace>
  <inkml:trace contextRef="#ctx0" brushRef="#br0" timeOffset="38">4744 9585 67 0,'0'0'0'0,"0"-68"29"0,0 17-7 0,0 17-11 0,0 1-8 0,16 33-2 0,2 33-1 0,15 52 1 0,19-1 0 0,-3-33 0 0,3-18 1 0,-34-15 0 0,-18-53 1 0,0 2-2 0,-18-17-1 0,18-18 1 0,-17 17-1 0,17-16-1 0,17 50 1 0,1 17-1 0,49 0 1 0,0 17 0 0,35-34 0 0,-34-17 1 0,-52-34 0 0,-16 16-1 0,-33 1 1 0,-18 34-1 0,16 68 4 0,35 35 3 0,18 16 1 0,50-18-4 0,17-33-1 0,15-35-8 0,3-16-109 0</inkml:trace>
  <inkml:trace contextRef="#ctx0" brushRef="#br0" timeOffset="39">4117 10533 33 0,'-34'-18'46'0,"0"2"-14"0,16 16-21 0,53 67-4 0,16 35-1 0,-18 16-2 0,19-16-2 0,-34-51-1 0,-3-51 2 0,-15 0 1 0,0-84-3 0,16 15 0 0,-16-16-1 0,18 52 0 0,-1 33-1 0,34 33 1 0,33 18 2 0,2-33 0 0,15-2-1 0,-33-32 2 0,-33-35-2 0,-54-17 2 0,-32-17-3 0,-33 1 0 0,0 0-1 0,-1 50-2 0,-1 17 3 0,19 68-1 0,34-1 0 0,33 35 1 0,67-34-1 0,69-18 2 0,33-15-1 0,1-69 0 0,-2-18-1 0,-65-15 0 0,-69-18 1 0,-68 35 1 0,1 32-2 0,-19 35 1 0,1 51 0 0,51 35 1 0,68 14-1 0,51-14 1 0,16-35-1 0,-16-51 0 0,-36-68 1 0,-32-67 0 0,-16-1 0 0,-51-17 0 0,-3 18 1 0,-14 68-1 0,15 50-1 0,2 83 0 0,32 54 2 0,19 31 1 0,33 53 1 0,-1 0-2 0,19-53-2 0,-19-14 0 0,-16-88 1 0,17-49 2 0,-1-49-2 0,-49-53-1 0,-52 0-1 0,-51-16-2 0,-17 67 2 0,36 34 1 0,15 17-1 0,32 17 0 0,71-1-12 0,83-16-39 0,-102-16-16 0</inkml:trace>
  <inkml:trace contextRef="#ctx0" brushRef="#br0" timeOffset="40">6777 9839 54 0,'-17'-34'28'0,"-34"-52"7"0,-17-14-13 0,34-2-10 0,34 17-5 0,51 35-4 0,16 32-2 0,-15 69-1 0,15 33 0 0,-33 18 0 0,-34 33 0 0,0 19 0 0,-17-37-1 0,17-31-4 0,17-36-17 0,17-17-67 0</inkml:trace>
  <inkml:trace contextRef="#ctx0" brushRef="#br0" timeOffset="41">6963 10143 90 0,'0'0'0'0,"-18"33"25"0,18 2 3 0,0-35-15 0,18 0-10 0,16 0-4 0,0-35-28 0,-1 19-50 0</inkml:trace>
  <inkml:trace contextRef="#ctx0" brushRef="#br0" timeOffset="42">7405 9635 66 0,'0'-34'19'0,"0"34"11"0,-18-16-16 0,-34-1-4 0,19-17-5 0,-1-34 0 0,34-16-1 0,34 15-3 0,17 36 2 0,17 33-3 0,-18 51 0 0,-15 33 0 0,-19 18 2 0,-16 0 0 0,-35-2 2 0,2-14 1 0,33-1-3 0,17-52-2 0,18 0-2 0,-2-15-25 0,1 15-82 0</inkml:trace>
  <inkml:trace contextRef="#ctx0" brushRef="#br0" timeOffset="43">7573 10127 88 0,'-18'33'35'0,"2"0"-8"0,16-33-2 0,0 0-5 0,16-17-15 0,-16-16-131 0</inkml:trace>
  <inkml:trace contextRef="#ctx0" brushRef="#br0" timeOffset="44">21431 9534 55 0,'-17'0'17'0,"1"0"13"0,32-17-10 0,36 17-7 0,32-18-3 0,35 2-4 0,-18 16-2 0,-33-17-3 0,-34 17 0 0,-17 0 0 0,-1 0-3 0,-16 17-10 0,-33 17-38 0,33-1-9 0</inkml:trace>
  <inkml:trace contextRef="#ctx0" brushRef="#br0" timeOffset="45">21533 9685 26 0,'-18'0'8'0,"-31"0"35"0,30 0-3 0,19 0-19 0,68-17-9 0,35 17-4 0,-2-16-6 0,1-1 0 0,-18 1-3 0,-32 16-11 0,-34 16-83 0</inkml:trace>
  <inkml:trace contextRef="#ctx0" brushRef="#br0" timeOffset="46">23819 9364 7 0,'0'0'14'0,"0"0"9"0,0 0-5 0,-16 0-4 0,-1 0 3 0,1 0-4 0,-2-33-2 0,-16-1-1 0,18-17-1 0,49 0-3 0,51 16-2 0,2 19-2 0,-1 49-1 0,-34 52 0 0,-35 17-1 0,-32 17 0 0,-35-34 2 0,-17-18 3 0,0-34 1 0,17 2-1 0,18-19-1 0,33-16-1 0,49 0 1 0,37 0-3 0,17-16 0 0,-3-2-4 0,1 18-14 0,-15 0-26 0,-53 0-45 0</inkml:trace>
  <inkml:trace contextRef="#ctx0" brushRef="#br0" timeOffset="47">24599 9399 56 0,'0'-35'18'0,"-16"-32"13"0,32 16-10 0,18 33-13 0,33 36-3 0,3 33-3 0,-37 51 1 0,-17 16-1 0,-32-34 0 0,-17-17 0 0,-19-32 3 0,34-35-1 0,2 0 0 0,32-51-2 0,54 0-2 0,-21-16 1 0,2-19-1 0,-32-14 1 0,-4 32-1 0,-15 34 0 0,-34 34 1 0,18 34-1 0,-19 34 0 0,19 50 2 0,16-34-3 0,16 18-1 0,54-35-5 0,-4-32-36 0,-50-35-46 0</inkml:trace>
  <inkml:trace contextRef="#ctx0" brushRef="#br0" timeOffset="48">25277 9585 62 0,'0'-35'41'0,"0"35"-17"0,0 18-7 0,17 49-3 0,1 1-7 0,-2 17-2 0,-16-1-2 0,0-33-2 0,0-34-1 0,0-1-5 0,-16-32-21 0,-19-34-56 0,35 32 35 0</inkml:trace>
  <inkml:trace contextRef="#ctx0" brushRef="#br0" timeOffset="49">25226 9009 65 0,'-17'-51'27'0,"17"-33"4"0,33 50-16 0,19 34-9 0,-1 34-4 0,-35 32-2 0,-16 36 2 0,0-33-1 0,-33-20 3 0,17-32 1 0,-2 1 2 0,18-36-2 0,51-15-3 0,17-18 0 0,33 0-4 0,1 18-9 0,-34 33-100 0</inkml:trace>
  <inkml:trace contextRef="#ctx0" brushRef="#br0" timeOffset="50">26041 9499 35 0,'-35'-16'42'0,"35"16"-6"0,0-17-17 0,68-1-5 0,16 2-3 0,35-1-4 0,-18 1-4 0,-17 16-2 0,-33 0-2 0,-32-17-2 0,-3 17-13 0,-32 17-21 0,-3-17-43 0</inkml:trace>
  <inkml:trace contextRef="#ctx0" brushRef="#br0" timeOffset="51">26226 9262 9 0,'0'0'24'0,"16"-16"11"0,-16 16-14 0,18 0-8 0,-18 0-1 0,17 34 3 0,-17-1-5 0,17 18 1 0,-17 33-3 0,18 2 1 0,-18 15-2 0,16-17-1 0,-16-49 0 0,0-19-1 0,-16-16 0 0,16 0-2 0,0 0-3 0,-18-16-3 0,-16 16-42 0,16 0-69 0</inkml:trace>
  <inkml:trace contextRef="#ctx0" brushRef="#br0" timeOffset="52">27480 9026 7 0,'0'0'5'0,"0"-17"11"0,17 17-4 0,-17 33-5 0,-17 2-3 0,17-1 1 0,-16-18 7 0,-2-16-1 0,-16 0 1 0,0-16 1 0,17-2-2 0,1-33 0 0,16 18-5 0,67 15-3 0,1 18 0 0,17 35-3 0,-18 16 1 0,-34 49 1 0,-33-15 0 0,-51 17 0 0,-16-34 2 0,0-17 0 0,16-17-2 0,34-17 0 0,17-17 1 0,52 0-1 0,14 0 0 0,18-17-2 0,19-1 1 0,-36 2-2 0,1 16-15 0,-17-17-71 0,-34 17 41 0</inkml:trace>
  <inkml:trace contextRef="#ctx0" brushRef="#br0" timeOffset="53">28175 9144 56 0,'0'0'0'0,"-19"-51"31"0,19 18-11 0,19-1-7 0,48 17-6 0,1 17-2 0,-17 51-2 0,-34 33-2 0,-1 18 1 0,-32-17 0 0,-17-1-1 0,-2-51 1 0,18-15 0 0,34-18 1 0,18-51-1 0,14-16-2 0,-16-35 0 0,2 0 1 0,-2 0 0 0,-33 51-1 0,0 35 1 0,0-1-1 0,-16 68 0 0,-17 17 1 0,33 32 0 0,16-15-2 0,17 1 1 0,37-19-11 0,30-50-43 0,-66-17-24 0</inkml:trace>
  <inkml:trace contextRef="#ctx0" brushRef="#br0" timeOffset="54">28988 9228 28 0,'-18'-17'32'0,"3"-17"1"0,15 34-12 0,-18 51-4 0,36 1-6 0,15 32-7 0,-17 0-2 0,-16-15-2 0,0-18-4 0,17-18-35 0,-17-15-41 0</inkml:trace>
  <inkml:trace contextRef="#ctx0" brushRef="#br0" timeOffset="55">29327 9026 60 0,'0'-17'16'0,"33"-52"9"0,34 36-8 0,-15 33-6 0,-1 68-5 0,-1 34-2 0,-32-2-3 0,-18 3 0 0,-35-19 1 0,2-49-1 0,16-19 1 0,17-49 1 0,17-18-2 0,51-18-1 0,-19-49 0 0,3 16 1 0,-18 0-1 0,-17 53 1 0,-17 14-2 0,-17 53 1 0,-17 32 0 0,0 52 1 0,34 16 0 0,0 0 0 0,17-32-1 0,34-2-3 0,17-50-34 0,-18-34-49 0</inkml:trace>
  <inkml:trace contextRef="#ctx0" brushRef="#br0" timeOffset="56">30140 9348 55 0,'0'-17'15'0,"-17"-17"6"0,17-1-4 0,17 1-9 0,16 34-6 0,18 0-1 0,-34 52-1 0,1 16 2 0,-36-1 1 0,-50 1 1 0,2-34 1 0,-20-1-1 0,35-15 1 0,34-1-1 0,34-1 0 0,34-16 1 0,51 0-4 0,-1-33-3 0,18 15-22 0,-35 2-82 0</inkml:trace>
  <inkml:trace contextRef="#ctx0" brushRef="#br0" timeOffset="57">30918 9111 68 0,'-16'-18'7'0,"50"-33"24"0,18 18-12 0,65-1 3 0,37 17-14 0,-2-1-7 0,-84 18-1 0,16 0-18 0,-68 18-94 0</inkml:trace>
  <inkml:trace contextRef="#ctx0" brushRef="#br0" timeOffset="58">31241 8720 63 0,'0'-17'6'0,"-17"1"18"0,17 16-10 0,0 67 11 0,0 19-12 0,0 32-9 0,0 17-3 0,0 52-32 0,-35-136-45 0</inkml:trace>
  <inkml:trace contextRef="#ctx0" brushRef="#br0" timeOffset="59">27565 10956 36 0,'-35'-33'27'0,"35"-18"-8"0,0 16-1 0,0 2-4 0,51-1-7 0,0 16-4 0,1 18-1 0,-36 52-1 0,-16 32 1 0,-51 18 0 0,0-18 2 0,0-15 0 0,17-20 1 0,34-14 1 0,0-19-1 0,68-32 0 0,16-19-3 0,19 19-2 0,-19-1-5 0,1 17-50 0,-51 0-10 0</inkml:trace>
  <inkml:trace contextRef="#ctx0" brushRef="#br0" timeOffset="60">28140 10855 73 0,'-17'-51'20'0,"34"-1"-3"0,34 35-7 0,17 1-5 0,0 49-2 0,-17 52-2 0,-35 17 1 0,-32-18 0 0,-1 2 0 0,-17-36-1 0,0-50 3 0,34-16-1 0,34-35-2 0,0-34 1 0,-1-16-2 0,0-19 1 0,-14 18-1 0,-3 69 1 0,-16 17 0 0,-16 32 0 0,-3 52 3 0,3 17-1 0,32 17-2 0,19-1-2 0,16-16-5 0,1 15-37 0,-19-65-37 0</inkml:trace>
  <inkml:trace contextRef="#ctx0" brushRef="#br0" timeOffset="61">28869 11159 68 0,'0'-67'26'0,"34"16"-6"0,18 33-6 0,14 18-9 0,-50 51-2 0,2 34-1 0,-52-17 0 0,-17-35 2 0,1 19 0 0,15-19 1 0,19-15-1 0,16-1 1 0,51-17 0 0,17 0-2 0,16-35-3 0,-16 2-2 0,-17-1-25 0,-34-1-84 0</inkml:trace>
  <inkml:trace contextRef="#ctx0" brushRef="#br0" timeOffset="62">28766 10464 45 0,'-33'-84'23'0,"17"0"3"0,16 32-8 0,33 19-7 0,35-2-2 0,-17 35-4 0,-17 17-2 0,0 52-2 0,-34 16 1 0,-34-1 0 0,0-33 1 0,1-18 3 0,15-33-1 0,18 18 1 0,34-36 1 0,34-15-5 0,33-1-1 0,-33 1-7 0,-34 33-116 0</inkml:trace>
  <inkml:trace contextRef="#ctx0" brushRef="#br0" timeOffset="63">27700 9297 1 0,'0'0'0'0,"0"-35"10"0,0 35 22 0,0 0-9 0,-16 0-6 0,-19 0-4 0,0 35-3 0,-14 16-3 0,49-17-3 0,-18-1-1 0,36-33 6 0,15-33-3 0,-17-36-2 0,-16 2-1 0,-33-2-1 0,-1 19-1 0,-16 50 2 0,-1 17-2 0,-1 85 1 0,36 0-2 0,32-2 0 0,54-49 2 0,13-51 4 0,-32-51-1 0,-17-49-2 0,-52-20-1 0,2 19 0 0,-35 34-1 0,1 49-2 0,-18 87-1 0,17 66 1 0,34-17 1 0,50-34-1 0,37-33 2 0,-4-67 0 0,2-35 0 0,-34-17 1 0,-34 1-1 0,-51-19 1 0,0 35-2 0,1 35 0 0,-1 100 0 0,51-15-1 0,35 66 0 0,31-68 0 0,18-49 2 0,-14-36 1 0,-37-33 0 0,-17-49 1 0,-49-2-2 0,-18-17-1 0,16 52 1 0,-14 67-3 0,14 51 1 0,18 49 0 0,34-31-1 0,34-52 3 0,-18-17 1 0,2-69-1 0,-19-32-1 0,-32 0 2 0,-35 33-1 0,18 68-3 0,-2 51-1 0,35 84-36 0,0-102-40 0</inkml:trace>
  <inkml:trace contextRef="#ctx0" brushRef="#br0" timeOffset="64">20856 12667 12 0,'-52'-18'39'0,"52"18"-20"0,17 0 13 0,34 0-16 0,17 0-4 0,16 0-3 0,-14 0-4 0,-21-16-1 0,3 16-3 0,-1 0-1 0,-18 16-2 0,1 2-19 0,-34-2-86 0</inkml:trace>
  <inkml:trace contextRef="#ctx0" brushRef="#br0" timeOffset="65">20821 13039 23 0,'0'0'10'0,"0"-17"28"0,0 17-15 0,51-18-12 0,0 18 1 0,17 0-2 0,0 0 0 0,0-16-3 0,-19-1-4 0,-14 17-3 0,0 0-2 0,-2 0-29 0,-33 17-59 0</inkml:trace>
  <inkml:trace contextRef="#ctx0" brushRef="#br0" timeOffset="66">23109 12836 10 0,'0'-34'17'0,"-34"-1"16"0,16 1-4 0,18 1-16 0,35 16-4 0,16 1-1 0,15-2-4 0,-31 36-1 0,16 48 2 0,-34 19-1 0,-17 1 0 0,-33-19-1 0,-2-16 0 0,-16-18 1 0,34-15-1 0,1-1-1 0,-1-17-1 0,34-51-1 0,67 0 0 0,-16-17 0 0,0 1 0 0,-34-19-1 0,-17 19 1 0,-17 34 0 0,0 15 0 0,-17 18-1 0,1 18 1 0,-19 31-1 0,18 19 2 0,-1 17-1 0,18 1 0 0,0-37 0 0,52 2-2 0,15-16-32 0,-15-19-50 0</inkml:trace>
  <inkml:trace contextRef="#ctx0" brushRef="#br0" timeOffset="67">23819 12938 54 0,'-16'-18'26'0,"16"2"0"0,51 473-121 0</inkml:trace>
  <inkml:trace contextRef="#ctx0" brushRef="#br0" timeOffset="68">24209 12988 47 0,'0'-17'19'0,"35"1"14"0,31-1-14 0,20-1-9 0,17 2-6 0,-3 16-2 0,-32 0-4 0,-35 0-2 0,-15 0-27 0,-18 0-41 0</inkml:trace>
  <inkml:trace contextRef="#ctx0" brushRef="#br0" timeOffset="69">24431 12767 34 0,'0'-16'20'0,"0"-2"15"0,16 18-17 0,1 34-5 0,-1 35-1 0,-16 15-5 0,0 18-3 0,19-34-2 0,-19-1-3 0,0-16-16 0,0-35-80 0</inkml:trace>
  <inkml:trace contextRef="#ctx0" brushRef="#br0" timeOffset="70">25160 12767 31 0,'0'0'0'0,"0"-67"45"0,33 34-18 0,0-1-15 0,18 34-6 0,0 34-2 0,-34 50 1 0,-1 34-1 0,-32 1-2 0,-17-52 1 0,-2-32 0 0,19-19 1 0,-3-32-1 0,54-52-2 0,16-16 0 0,0-18-1 0,17-1 0 0,-35 19-1 0,-16 33 2 0,-17 35-2 0,-33 50 1 0,0 17 0 0,15 33 2 0,18 1-1 0,0-1-1 0,51 0-1 0,-1-33-6 0,17 0-44 0,-49-33-11 0</inkml:trace>
  <inkml:trace contextRef="#ctx0" brushRef="#br0" timeOffset="71">25785 12988 38 0,'0'0'0'0,"18"-84"47"0,15 16-18 0,18 34-18 0,0 34-7 0,-18 16-2 0,-33 70 1 0,0-2-1 0,-33-17 0 0,-1 2 0 0,-34-36 2 0,35 1 1 0,15-34-1 0,18 17 0 0,51-17-1 0,35 0 0 0,15-17-3 0,-17 1 0 0,-33-2-2 0,-16 18-29 0,-19 0-60 0</inkml:trace>
  <inkml:trace contextRef="#ctx0" brushRef="#br0" timeOffset="72">26175 12463 33 0,'0'-16'10'0,"18"-35"25"0,-2 51-13 0,17 0-8 0,2 51 2 0,16 16-3 0,-1 17-2 0,18 34-4 0,-17-16 0 0,-35 35-3 0,3-19-1 0,-54 17-2 0,-33-33-3 0,-33-17-3 0,-34-1-35 0,32-51-51 0</inkml:trace>
  <inkml:trace contextRef="#ctx0" brushRef="#br0" timeOffset="73">23127 12243 23 0,'0'0'0'0,"-18"-18"30"0,1 1-2 0,-18 52-7 0,-32-2-5 0,-1 36 1 0,-33-2-3 0,-1 52 0 0,17 17 0 0,51 33-3 0,17 17-7 0,68 0-1 0,34-33-2 0,17-35-1 0,15-50 0 0,37-34-13 0,66-17-119 0</inkml:trace>
  <inkml:trace contextRef="#ctx0" brushRef="#br0" timeOffset="74">26649 12379 11 0,'0'0'13'0,"0"-34"13"0,17-1-3 0,1 1-5 0,-2 17-2 0,1 1-6 0,34-2-5 0,-16 36-3 0,-2 15-1 0,-33 36 0 0,0-2 0 0,-33 1 1 0,-2-17 1 0,0-17 3 0,19-17-3 0,-1-1 1 0,17 2 0 0,51-36 1 0,50 2-1 0,18-19-2 0,0 2-1 0,-51 15-1 0,-51 18-110 0</inkml:trace>
  <inkml:trace contextRef="#ctx0" brushRef="#br0" timeOffset="75">21889 12802 7 0,'0'0'18'0,"16"-18"3"0,-16 18-1 0,0 0-1 0,0 0-9 0,-33 0 3 0,-1 0-8 0,17 0 3 0,0-17-4 0,-1 17-2 0,18-34-1 0,18 17 1 0,34-16-1 0,-3 17 2 0,21 16-2 0,-37 0-1 0,0 16 0 0,-17 52 2 0,-16-1 1 0,-16 19-1 0,-17-35-1 0,0-2 0 0,-2-14 2 0,0 16-3 0,2 0 1 0,-1-1 1 0,17-17-2 0,-18 18 2 0,35-34 2 0,-16-17-2 0,50 0 8 0,18-17-6 0,-3 17 0 0,21-16-2 0,-4 16 2 0,-15 0-2 0,0-18 1 0,-34 18-2 0,-1-17 0 0,-16 34-5 0,-33 17-127 0</inkml:trace>
  <inkml:trace contextRef="#ctx0" brushRef="#br0" timeOffset="76">27327 12938 12 0,'0'-18'23'0,"-17"-15"17"0,17 33-17 0,17 33-7 0,34-15-4 0,51-18-1 0,16 0 0 0,-16-18-3 0,-51-15 1 0,1 15-6 0,-37 2 0 0,-15 16-3 0,0 0-4 0,18 16-28 0,15 2-60 0</inkml:trace>
  <inkml:trace contextRef="#ctx0" brushRef="#br0" timeOffset="77">28632 12700 36 0,'0'-17'7'0,"17"-17"24"0,-17-17-4 0,33 35-18 0,18-1 0 0,17 17-3 0,-33 17-4 0,14 50 1 0,-31 17-2 0,-36-33 0 0,-31-17 2 0,14-16-2 0,-16-1 0 0,18-17-1 0,33-17 0 0,33-1 1 0,35 18-2 0,17 0 1 0,-18 18-1 0,-16 33 0 0,-51 33-1 0,-17-16 3 0,-32-17 2 0,-21-35 4 0,3-16-3 0,15 0-1 0,3-33-2 0,14 15-2 0,2 2-10 0,16-1-62 0</inkml:trace>
  <inkml:trace contextRef="#ctx0" brushRef="#br0" timeOffset="78">29308 12716 55 0,'0'-33'21'0,"52"-34"5"0,15 49-13 0,3 18-7 0,-4 51 0 0,-31 51-2 0,-19 0-1 0,-50 0-3 0,-16-35 2 0,17-34 1 0,15-33-2 0,18 0 2 0,34-33-3 0,33-51 0 0,0-18 3 0,3-1-3 0,-37 3-1 0,-17 32 2 0,-16 50-1 0,0 2-1 0,-33 32 1 0,-1 53 0 0,17 15 1 0,0 18 1 0,51-17-3 0,0-1 0 0,17-33-12 0,16-18-105 0</inkml:trace>
  <inkml:trace contextRef="#ctx0" brushRef="#br0" timeOffset="79">30140 12733 51 0,'0'0'27'0,"0"-17"5"0,0 52-16 0,0 32-1 0,-17 19-10 0,17-2 0 0,0 1-3 0,0-34-2 0,0-18-2 0,0-15-29 0,0-18-76 0</inkml:trace>
  <inkml:trace contextRef="#ctx0" brushRef="#br0" timeOffset="80">30598 12633 50 0,'51'-51'30'0,"-2"0"-5"0,3 16-13 0,-3 35-6 0,3 51-2 0,-34 35 0 0,-18 32 0 0,-18-16-1 0,-16-35-2 0,16-32 0 0,2-19 1 0,16-32 0 0,34-35-1 0,34-17 0 0,0-35-3 0,0-14 2 0,-19 32-1 0,-31 34 1 0,-18 34 0 0,-18 17 1 0,-15 51-2 0,17 33 5 0,-1 1 0 0,17-1 2 0,17 2-5 0,16-35 0 0,18-17-3 0,17-1-35 0,-52-16-51 0</inkml:trace>
  <inkml:trace contextRef="#ctx0" brushRef="#br0" timeOffset="81">31411 12869 39 0,'0'0'11'0,"0"-16"27"0,0-35-14 0,16 16-12 0,17 1-5 0,2 17-3 0,0 17-1 0,-2 35 0 0,-17 16-1 0,-16 34 3 0,-16-17-3 0,-35-1-1 0,-1 1 2 0,-32-34 2 0,49-1-2 0,19-15 5 0,32-18 6 0,36 0-3 0,34-18-7 0,31-15 0 0,-15-1-2 0,-34-1-2 0,-35-16-26 0,-49 51-100 0</inkml:trace>
  <inkml:trace contextRef="#ctx0" brushRef="#br0" timeOffset="82">24515 14224 6 0,'-16'0'8'0,"-19"-33"24"0,2 33-3 0,33-18-12 0,16 18-6 0,36 18-1 0,48-2-2 0,53 17-2 0,50 18 0 0,2-16-3 0,-71-1-3 0,-49-1 2 0,-51-15 0 0,0-18 0 0,-34 0 0 0,0 17 0 0,-16 17 0 0,-54 32 1 0,-14 3-1 0,-51 33 1 0,-69 16 4 0,69-50-3 0,-52 34 2 0,70-53-4 0,65-14-1 0,18-1-1 0,34-1 0 0,-17-33-5 0,52 0-16 0,33-33-16 0,16-18-58 0</inkml:trace>
  <inkml:trace contextRef="#ctx0" brushRef="#br0" timeOffset="83">26023 14411 16 0,'0'0'0'0,"18"-69"20"0,-18 36 10 0,0 15-13 0,0 18-6 0,-35 0 0 0,0 0 0 0,-14 35-3 0,14 16 1 0,0 16-2 0,19 17 0 0,-1 2-1 0,17-1-2 0,33-19-1 0,19-32 1 0,-1 1 1 0,17-19-2 0,16-32-1 0,-33-19 0 0,-16 1 0 0,14-16-1 0,-31-17 0 0,-1-2 0 0,-17-15 0 0,-35 0-1 0,-14 33-1 0,-37 17-1 0,-15 17-21 0,-1 34-107 0</inkml:trace>
  <inkml:trace contextRef="#ctx0" brushRef="#br0" timeOffset="84">27598 12598 1 0,'0'0'0'0,"0"-33"11"0,-33 33-2 0,-2-18-2 0,2 18 2 0,-18 0 2 0,-1 0-4 0,3 18 1 0,-21-1 0 0,4 17 1 0,-2 17-3 0,17-2-1 0,0 19-2 0,34-16 1 0,17 16-1 0,0-17-2 0,17 16 1 0,0 1 0 0,1-17-1 0,15-1 2 0,1-17-2 0,34 2 1 0,-2-19 0 0,20 1-1 0,-1-17-1 0,16 0-1 0,-16 0 2 0,-17-33 0 0,0-2 0 0,-18 2 1 0,1-1 0 0,0-17-1 0,-16-16-1 0,14-17 1 0,-31-2 2 0,-18-32-2 0,-51 16-2 0,-84 18-30 0,83 84-31 0</inkml:trace>
  <inkml:trace contextRef="#ctx0" brushRef="#br0" timeOffset="85">25176 13852 11 0,'0'0'0'0,"0"-69"37"0,0 35-8 0,0 17-11 0,0 52-3 0,-34 101 3 0,0 101-6 0,0-17-5 0,-69 152 3 0,54-101-6 0,-19-67 0 0,33-86-3 0,19-34-3 0,67-49-33 0,-1-35-66 0</inkml:trace>
  <inkml:trace contextRef="#ctx0" brushRef="#br0" timeOffset="86">27394 14495 33 0,'-49'-67'33'0,"14"-1"-7"0,35 17-11 0,51 33-10 0,34 36-3 0,-18 50-1 0,-33 34-1 0,0-18 1 0,-34 1 1 0,0-68 1 0,0-17 3 0,-16-17-2 0,16-34-3 0,33-34 0 0,1 1-1 0,18-2 0 0,-3 35 0 0,-14 35 0 0,-19 16 0 0,3 51-1 0,-4 16 1 0,-15 19 1 0,34-2-1 0,-1-17 1 0,2-49 0 0,16-1 0 0,17-34 0 0,-17-34 0 0,-1 0 0 0,1-33 0 0,0-18-1 0,-18 17 1 0,-33 17-1 0,0 34 1 0,-16 34-2 0,-35 0 1 0,18 51 0 0,-19 34 0 0,52-1 2 0,0-15-1 0,52 15 0 0,15-16 0 0,36-52 1 0,14-16-2 0,-14-51 1 0,-19 0 0 0,-34-33 0 0,-16-18-1 0,-17 17 1 0,-34 52-2 0,-34 16 0 0,1 34 1 0,16 68-1 0,17-1 0 0,34 2 1 0,67-19 0 0,35-16 0 0,17-51-1 0,16-18 0 0,-15-33 0 0,-71-15 1 0,-50-19 0 0,-32 17 0 0,-34 34-1 0,-36 34 2 0,2 34-1 0,49 50-1 0,35 2 2 0,52-37-2 0,33-14 2 0,-17-35-1 0,-18-51 1 0,-15-17 0 0,-19-16 1 0,1-36-2 0,-17-31 1 0,0 66 0 0,-17 52-1 0,1 66 0 0,-3 69 0 0,19 49 1 0,0-15-1 0,35-34-1 0,0-34 0 0,-2-52-19 0,2 2-69 0</inkml:trace>
  <inkml:trace contextRef="#ctx0" brushRef="#br0" timeOffset="87">29665 14257 36 0,'0'-17'14'0,"17"-16"18"0,0-1-13 0,17 34-13 0,-1 0-3 0,2 67 0 0,-35 2 1 0,16 15-2 0,-16-33 0 0,19-16-1 0,-19-35 1 0,33 0 0 0,0-35-1 0,1-32 1 0,18-1-2 0,-19-17 1 0,-17 1-1 0,2 66 0 0,-1 2 0 0,-17 50 0 0,0 33 1 0,0 17 1 0,17-15-2 0,17-18 1 0,16-51 0 0,1 0 1 0,33-34-1 0,-32-17 0 0,-1-18 4 0,-35-15-4 0,1 51 0 0,-17 15-1 0,-17 53-1 0,17 32 2 0,0 18 2 0,52-17-1 0,15-17-1 0,1-35 1 0,0-32 0 0,-18-19-1 0,-16-49 0 0,-34-1 0 0,-16-17-2 0,-36 18 0 0,-32 66 0 0,-2 18 0 0,37 18 0 0,31 66 0 0,52-33 0 0,50 16 1 0,19-32-1 0,-2-35 1 0,18-51 0 0,-17 0 1 0,-36-33-1 0,-48-1 1 0,-1 17-1 0,-17 35 0 0,0 15 0 0,-35 18 1 0,19 69-1 0,-17 48 2 0,33 19 2 0,0-34-1 0,16-18-1 0,17-49-2 0,2-19 0 0,16-16-2 0,-18-16-24 0,-15-35-85 0</inkml:trace>
  <inkml:trace contextRef="#ctx0" brushRef="#br0" timeOffset="88">31105 14173 38 0,'0'0'0'0,"-17"-33"52"0,17 15-25 0,52 2-17 0,67 16-9 0,-2 16-96 0</inkml:trace>
  <inkml:trace contextRef="#ctx0" brushRef="#br0" timeOffset="89">14129 15240 17 0,'0'-102'33'0,"-15"0"3"0,15 18-15 0,-18 84-5 0,18 18-10 0,18 99 8 0,-3 36-6 0,3 0-6 0,-18-51-1 0,0-18-3 0,16-33-14 0,-16-51-37 0,0-35-16 0</inkml:trace>
  <inkml:trace contextRef="#ctx0" brushRef="#br0" timeOffset="90">14114 15189 29 0,'-18'-51'31'0,"18"0"8"0,18 35-23 0,31 16-6 0,19 67 1 0,34 35-3 0,-19 0-3 0,3-17-5 0,-18-17 0 0,-17-52-6 0,0-16-30 0,-51-33-50 0</inkml:trace>
  <inkml:trace contextRef="#ctx0" brushRef="#br0" timeOffset="91">14570 15071 40 0,'-17'-35'16'0,"-17"-14"25"0,17 14-19 0,17 35-14 0,0 51 0 0,17 33 3 0,-17 36-5 0,16 15-3 0,2-33-2 0,15-35-2 0,19-16-5 0,-1-34-28 0,17-17-49 0</inkml:trace>
  <inkml:trace contextRef="#ctx0" brushRef="#br0" timeOffset="92">14892 15156 45 0,'0'-34'24'0,"-16"-34"10"0,16 50-11 0,-35 36-11 0,0 50-1 0,19 33 1 0,16 34-3 0,51-49-5 0,17-2-1 0,33-68 0 0,18-32-1 0,-52-52 0 0,-49-16 0 0,-36-36-1 0,-49-31-1 0,-18 66-2 0,-16 68-1 0,50 34-12 0,35 68-20 0,49-34-65 0</inkml:trace>
  <inkml:trace contextRef="#ctx0" brushRef="#br0" timeOffset="93">15400 14952 79 0,'-17'-16'10'0,"34"-35"21"0,69 16-14 0,82-16-7 0,-49 35-8 0,-51 16-3 0,-35 34-15 0,-50-1-64 0,17-33 40 0</inkml:trace>
  <inkml:trace contextRef="#ctx0" brushRef="#br0" timeOffset="94">15687 14868 19 0,'0'0'0'0,"-33"0"60"0,33 0-25 0,0 17-18 0,17 68 2 0,-1 32-3 0,36 36-7 0,-52-35-6 0,18-32-2 0,-18-19-2 0,49-34-47 0,-31-15-33 0</inkml:trace>
  <inkml:trace contextRef="#ctx0" brushRef="#br0" timeOffset="95">15231 16172 47 0,'0'0'0'0,"-17"-136"45"0,17 86-24 0,17 32-11 0,0 86 3 0,17 68 0 0,-1 50-2 0,-16-17-8 0,-1-34 1 0,-16-50-3 0,-16-35 3 0,-1-50 0 0,-1-50-1 0,3-51-2 0,-1-51 0 0,16-1-1 0,31 17-1 0,39 34 1 0,-3 86-2 0,1 50 2 0,-33 50-1 0,-35 18 0 0,-51-35 1 0,-52 2 0 0,17-36-1 0,55-15-10 0,47-1-30 0,34-34-57 0</inkml:trace>
  <inkml:trace contextRef="#ctx0" brushRef="#br0" timeOffset="96">15891 16070 72 0,'0'0'0'0,"-34"-18"33"0,1 18-12 0,-1 51-12 0,1 69 5 0,33-20-9 0,49 2-2 0,2-16-2 0,34-53 0 0,-34-33 1 0,0-50 1 0,-34-19-2 0,-17-15 1 0,-51-34-4 0,-1 33 1 0,-15 50-1 0,0 53 1 0,33 33-1 0,34 16 1 0,67-17-1 0,52-32 0 0,17-69-4 0,-19-51 4 0,-65 0 2 0,-18 2 1 0,-50 49 0 0,-19 34 0 0,19 17-1 0,-3 68 0 0,71 32 2 0,15-14-1 0,34-1 0 0,-49-1-1 0,-52-50 2 0,-34-17 0 0,-33 17-1 0,-1-34-2 0,0 0-14 0,33 0-52 0,35 0 14 0</inkml:trace>
  <inkml:trace contextRef="#ctx0" brushRef="#br0" timeOffset="97">16418 16272 36 0,'0'0'15'0,"16"17"24"0,-1 17-15 0,20 1-10 0,16-1-7 0,0-17-2 0,17-17-1 0,-17-51-2 0,-1 0 0 0,-33-51-1 0,1-16 0 0,-18 17 1 0,0 32-2 0,0 69-1 0,-18 51 1 0,36 51 4 0,31 0-2 0,21-35-2 0,-3-34-1 0,34-82 4 0,-16-53-2 0,-34-16 1 0,-35-19-1 0,-16-14-2 0,-33 49 1 0,17 84-1 0,-19 36 0 0,35 84 3 0,35 49 0 0,14-14-2 0,3-19 1 0,15-34-1 0,1-66 1 0,-17-52 0 0,1-34 0 0,-19-17-1 0,-15-16 0 0,-18 50 0 0,0 51 0 0,0 51-1 0,33 17 2 0,0-19-1 0,35-14-1 0,-17-19 0 0,-16-32-13 0,-35-19-58 0,0 19 16 0</inkml:trace>
  <inkml:trace contextRef="#ctx0" brushRef="#br0" timeOffset="98">17094 15715 77 0,'0'0'0'0,"-84"0"36"0,67 0-21 0,118-18-14 0,69 2-9 0,-18 16-92 0</inkml:trace>
  <inkml:trace contextRef="#ctx0" brushRef="#br0" timeOffset="99">17755 15748 62 0,'0'0'12'0,"0"-17"17"0,35 34-14 0,14 34-4 0,-14 34-4 0,-2-1-4 0,-16-33-2 0,-17-34 0 0,0-17 3 0,18 0-2 0,-18-50-1 0,16-19-2 0,1-15 0 0,-17-18 0 0,34 17 1 0,-17 52 0 0,18 33-1 0,32 33 2 0,0 2 0 0,35-35 0 0,-18-51 0 0,-32 16 1 0,-52-16-2 0,0 2 1 0,-34 49-2 0,16 0 1 0,-31 67 3 0,31 17 1 0,52-15 0 0,34-20-4 0,0 2-13 0,-35-51-107 0</inkml:trace>
  <inkml:trace contextRef="#ctx0" brushRef="#br0" timeOffset="100">17687 16595 26 0,'0'-51'39'0,"0"1"-3"0,0 32-20 0,17 36-9 0,-1 83 3 0,19 1-5 0,-35-19-3 0,17 3-1 0,-17-35 1 0,0-17 3 0,0-68-3 0,0-34 0 0,18-34-3 0,-2 68 0 0,17 34 0 0,18 18 0 0,1 31 1 0,-3-14 1 0,21 16-1 0,-3-35 1 0,-15-32 2 0,-19-53-2 0,-33 3 1 0,-18-36-1 0,-32 0-2 0,-34 18 0 0,-2 50 0 0,-15 34-1 0,17 34 2 0,32 34-1 0,69 32 1 0,67-14-1 0,35-36 1 0,51-50-1 0,-1-67 2 0,1-35 1 0,-85 18-1 0,-52-1 0 0,-33 34 0 0,-17 34-1 0,-34 17-2 0,1 33 2 0,50 53 1 0,17 14 1 0,51 2-1 0,51-33 0 0,-2-53 0 0,-15-83 1 0,-34-53 0 0,-51-15 0 0,-17-18 1 0,0 19-3 0,-17 48 3 0,1 86-4 0,-2 51 2 0,18 51 3 0,0 51 1 0,34 0 1 0,-1 16-2 0,-15-52-4 0,-1-14 2 0,18-19-3 0,-20-33 2 0,3-34 1 0,15-50-2 0,1-35 1 0,-34-68-3 0,-51 1-1 0,-33 66 3 0,-18 36 0 0,34 33-1 0,51 17 2 0,50-17-1 0,121-35 0 0,15 2-36 0,-135 33-55 0</inkml:trace>
  <inkml:trace contextRef="#ctx0" brushRef="#br0" timeOffset="101">27530 12853 4 0,'-33'0'17'0,"-18"0"4"0,17 0 2 0,-17 0-3 0,17 0-7 0,34 0-3 0,34 0-2 0,102 0-3 0,32 0-2 0,36 0-1 0,-69 16 0 0,-100 2-2 0,-70-18-1 0,-66 17 4 0,-34-17-2 0,-19-17 1 0,20 17 2 0,48 17-3 0,70-17 0 0,84 16-1 0,118-16-4 0,34-16-93 0</inkml:trace>
  <inkml:trace contextRef="#ctx0" brushRef="#br0" timeOffset="102">15282 7603 3 0,'-51'-16'4'0,"-85"-2"7"0,1 18 8 0,-19 18 2 0,20 15 4 0,48 0-6 0,53-15-9 0,66 33 1 0,138-35-1 0,82 19-6 0,85-19 0 0,71 2-1 0,-4-18 0 0,-15-18 2 0,-152 2-1 0,-137-1-1 0,-101 17 5 0,-68-18-4 0,-66 2-3 0,-88-2 0 0,-65 1-2 0,-52 17 2 0,0 35-1 0,-16-1 0 0,66 17 1 0,103-18 1 0,135-15-2 0,135-1 1 0,154-17 0 0,101-51-1 0,66 0 1 0,3 0-1 0,-54 0 1 0,-98 33 0 0,-104 18-1 0,-135-17 2 0,-85 1-1 0,-135-1 0 0,-68 34-1 0,-51-1 0 0,34 19 0 0,33-19 0 0,103-16 0 0,103 0-1 0,150-16 1 0,170-2-4 0,135 18-143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09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11471 8111 4 0,'0'-16'9'0,"16"16"3"0,-16-18 2 0,0 18-3 0,15 0-3 0,3-16 2 0,-1 16 0 0,34-17-2 0,-18 17-5 0,2-18-1 0,0 18 1 0,-19 0 0 0,17 0 1 0,18 0-1 0,-17 0-2 0,33 0 1 0,-15 18 1 0,-1-18-1 0,0-18 3 0,-1 18-2 0,1 0-1 0,-17 0-1 0,34 0 0 0,-17 0 0 0,1 0 2 0,14 0-2 0,2 0-1 0,-17 0 2 0,17-16-1 0,-1 16 0 0,1 0-1 0,-17 0 1 0,17-17 0 0,0 17-2 0,16 0 2 0,1 0-1 0,-18 0 0 0,18-18 0 0,1 18 1 0,-19 0-2 0,1 0 3 0,16 0-3 0,-16 0 1 0,16 0 1 0,-16 0 0 0,17 0-1 0,-18 0-1 0,19-16 2 0,-18 16-2 0,16 0 1 0,-16 0 0 0,0 0 1 0,-17 0-1 0,15 0-1 0,4 0 3 0,14 0-3 0,-16 0 2 0,-17 0-2 0,17 0 2 0,-19-17-1 0,3 17 0 0,-1 0-1 0,0 0 2 0,-1 0-2 0,-16 0 0 0,17 0 1 0,-34 0 1 0,51 0 0 0,-34-18-1 0,18 18 1 0,-3 0 1 0,-16 0-1 0,19-16 3 0,-18 16-2 0,-1 0 1 0,-14 0 0 0,-3-17-1 0,1 17 1 0,-17 0-2 0,0-16-8 0,-17 32-90 0</inkml:trace>
  <inkml:trace contextRef="#ctx0" brushRef="#br0" timeOffset="1">14806 6537 2 0,'0'0'0'0,"0"0"10"0,0-17-3 0,0 17-1 0,-16 17 1 0,16-17 7 0,34 0 2 0,0 16 1 0,51-16-5 0,33-16-2 0,1 16-7 0,-33 0-1 0,-4 0 0 0,21 16 0 0,16-16 1 0,-18 18-3 0,-15-18 0 0,14 16 1 0,-15 1 1 0,1-34 0 0,33 17 1 0,-18-16-1 0,-1 16 0 0,1 0-2 0,2 0 1 0,-1 0 0 0,-1 0 1 0,-17-18-1 0,19 2 1 0,-2 16-1 0,1-17 0 0,-18 17 0 0,2 0-1 0,-20-18 1 0,4 18 1 0,14 0 0 0,-16-16-1 0,0-1-1 0,-1-1 1 0,-15 18-1 0,-19 0 1 0,34 0 3 0,-33 0 1 0,-16-16-2 0,-18 16-1 0,-18 0-9 0,-32 16-93 0</inkml:trace>
  <inkml:trace contextRef="#ctx0" brushRef="#br0" timeOffset="2">11453 8144 0 0,'0'0'0'0,"0"-33"4"0,0 33 5 0,0-16 15 0,0-2 3 0,-17 2-3 0,17-19-11 0,0-16-4 0,0-16-2 0,-17-1-4 0,17-16-1 0,0-1 0 0,-18-33 0 0,18-1-1 0,0 1 0 0,0 16 0 0,18 33 0 0,-1 36 0 0,18 0-1 0,-4-1 0 0,-13 17 0 0,16-1 1 0,17 18-1 0,16-16 1 0,19-1 0 0,32-17 0 0,17 17 0 0,17 17-1 0,-15 0 1 0,32 17-1 0,1-1 2 0,50-16-2 0,-35 0 0 0,4-16-1 0,-37 32 2 0,16 2-1 0,-16-18 0 0,35 0-1 0,0-18 1 0,0 2 0 0,33-1 1 0,-17-1-1 0,-16 2 0 0,-2 16 0 0,20-17 0 0,-20 17 0 0,2-16 1 0,-35 16-1 0,-51 0 1 0,-34 0 0 0,-32 0-3 0,0 0 3 0,-2 0-2 0,-17 0 2 0,-16 0 0 0,0 16-2 0,0 1 3 0,18 34-2 0,-18 0 0 0,34 34 0 0,-34 15 2 0,18 2-1 0,-3-16-2 0,-15-19 2 0,0 17 1 0,18-15-1 0,-18-36 0 0,0-17 1 0,-18 19 0 0,18-35-2 0,-15 16 1 0,-20 1-1 0,18-17 1 0,-17 0-2 0,-17 0 1 0,-1 0 0 0,-32 18 0 0,0-18 1 0,-19 16-1 0,-14 2 2 0,-2-18-1 0,16 17-1 0,21-1-1 0,12 2-21 0,21-18-82 0</inkml:trace>
  <inkml:trace contextRef="#ctx0" brushRef="#br0" timeOffset="3">5692 10313 3 0,'0'0'4'0,"17"-17"8"0,-17-1-1 0,0 18 5 0,17-16-5 0,-17 16-1 0,18 0 2 0,-2 0-5 0,17 0-2 0,2 0-1 0,33 0-2 0,-34 0 1 0,-1 0-1 0,1 16-2 0,0-16 2 0,17 0-1 0,1 0 1 0,-3 0-1 0,3-16 0 0,-3 16 0 0,2 0-1 0,-16 0 2 0,0 16-1 0,-2-16 1 0,18 0 0 0,15 0 0 0,-14-16-1 0,-1 16 0 0,0 16 0 0,17-16-1 0,-17 0 0 0,17 0 1 0,-19 0 0 0,3 0-1 0,-18 0 0 0,34 0 1 0,0-16-1 0,16 16 2 0,-16 0-1 0,-17 0 1 0,15 0-1 0,-15 0 0 0,1 0-1 0,-1 0 0 0,0 0 0 0,0 0 0 0,-1 0 1 0,34 0-2 0,-14 0 2 0,-3 0-2 0,0 0 2 0,0 0-2 0,3 0 1 0,-3 0 0 0,-15 16 0 0,14-16 1 0,20 0-1 0,15 0 0 0,-17-16 0 0,-16 16 0 0,18 0 0 0,-19 0 0 0,0 0 1 0,0-18-2 0,3 18 2 0,-3 0-2 0,-15 0 1 0,-3 0 1 0,3 18-1 0,15-18-1 0,-16 16 1 0,17-16 0 0,-1-16 1 0,0 16 0 0,-16 0-2 0,1 0 1 0,-1 0 0 0,-1 0 1 0,17 0 0 0,-32 0-2 0,16 0 1 0,-18 0 1 0,2 0-2 0,15 0 1 0,1 16 0 0,17-16 0 0,-17 0 1 0,17 0-1 0,-19 18 0 0,2-1 0 0,19-1 0 0,-21-16 0 0,37 18 0 0,-19-18 0 0,35 0 0 0,-18 0 0 0,-16 17 0 0,16-17 0 0,2 0-1 0,-18 0 2 0,-2 0 0 0,4 0-2 0,-19 0 2 0,16-17-1 0,-15 17 0 0,-3 0 0 0,3 0 0 0,-3 0 0 0,2 0 0 0,1 0 0 0,-18 0 0 0,16 0 0 0,1 0 0 0,0 0 0 0,-17 0 0 0,17 0 0 0,0-18 1 0,17 18-2 0,-1-16 1 0,-15 16 0 0,-3 0 0 0,-14 0 1 0,16 0-1 0,-1 0 0 0,-15 0 0 0,14 0 0 0,21 0 0 0,-19 0 1 0,15 0-2 0,18 0 2 0,-14 0-1 0,30 0 0 0,-15 0-1 0,1 0 1 0,15 0 1 0,-1 0-1 0,-14 0-1 0,17 0 2 0,-20-17-1 0,19 17 0 0,-34 0 0 0,-1 0 0 0,18 0 0 0,-17 0 0 0,-1 0-1 0,-15 17 2 0,32-17-1 0,2 0 0 0,-2 0 0 0,0-17 0 0,-16 17 1 0,16 0-1 0,2 0 0 0,-19-18 0 0,0 18 1 0,-15 0-1 0,-1 0 0 0,33 0 0 0,-16 0-1 0,18-16 1 0,-19 16 1 0,1 0-2 0,-18 0 1 0,1 0 0 0,-16 0 0 0,-2 0 1 0,2 0-1 0,-2 0 0 0,1 0 1 0,16 0-1 0,-15 0 1 0,-19 0 0 0,1 0 1 0,-17-18 1 0,0 18-3 0,-33-17-5 0,-2 1-93 0</inkml:trace>
  <inkml:trace contextRef="#ctx0" brushRef="#br0" timeOffset="4">20059 1000 5 0,'0'0'0'0,"17"-17"34"0,34-1-4 0,-35-33-11 0,19 18-11 0,-35-1-2 0,-17 17 0 0,-1 17 0 0,-15-18 0 0,-1 18 2 0,17 0-1 0,0 35 4 0,-1-1 2 0,2 50-3 0,32 103-9 0,19 32 0 0,-18-82 2 0,-17-37-1 0,0-15-3 0,0-50-9 0,0-35-27 0,-17-17-74 0</inkml:trace>
  <inkml:trace contextRef="#ctx0" brushRef="#br0" timeOffset="5">19704 1473 38 0,'-18'0'28'0,"1"-16"4"0,68-19-18 0,101 2-10 0,52-1-9 0,-85 17-83 0</inkml:trace>
  <inkml:trace contextRef="#ctx0" brushRef="#br0" timeOffset="6">18517 2168 17 0,'0'-34'26'0,"-17"-35"3"0,-16 3-10 0,-1 32-9 0,-18 17-2 0,19 50-2 0,-18 34 3 0,-17 53 2 0,-16 185-5 0,49-34 4 0,19 17-2 0,16-17-1 0,16 15-1 0,19-31-5 0,0-35 1 0,-2-33 0 0,35-35 1 0,16-16-1 0,2-52-1 0,15-17 1 0,-1-49-1 0,19-52 1 0,0-17 1 0,-18-33-2 0,2 15 0 0,-36-49 0 0,-15-1-2 0,-36-66 2 0,1-19-1 0,-34-68 1 0,-51-32-2 0,-32 33 1 0,-54-17-2 0,-15 52-2 0,32 83 1 0,-31 52-23 0,-19 101-106 0</inkml:trace>
  <inkml:trace contextRef="#ctx0" brushRef="#br0" timeOffset="7">18281 3252 14 0,'0'-51'33'0,"0"0"1"0,33 16-14 0,34 1-10 0,3 34-5 0,-4 85-3 0,-15 17 1 0,-34 17-1 0,-1-68 0 0,-49-17 4 0,-1-34-1 0,17-51-2 0,17-67-2 0,35-1-3 0,-2-1 3 0,-17 71-1 0,-16 31 2 0,0 85 4 0,-16 35 0 0,16 35-5 0,51-19-4 0,51-34-39 0,-69-66-28 0</inkml:trace>
  <inkml:trace contextRef="#ctx0" brushRef="#br0" timeOffset="8">21414 2303 14 0,'0'-51'27'0,"17"-67"5"0,-17 16-10 0,-17 35-7 0,-16 32-5 0,-35 35-1 0,-17 86 2 0,-67 134 3 0,-1 151-7 0,68-32-1 0,35 18-1 0,50-2-4 0,68-84 1 0,33-52 0 0,36-65 3 0,15-70-1 0,0-51-3 0,16-49 1 0,36-35 0 0,-17-33 1 0,-17-18-2 0,-35-16 3 0,-50-19-2 0,-34-82 2 0,-35-121-4 0,-32-82-3 0,-87 16 0 0,-49 152 2 0,-102 32-11 0,-50 122-34 0,32 117-60 0</inkml:trace>
  <inkml:trace contextRef="#ctx0" brushRef="#br0" timeOffset="9">18738 3370 12 0,'0'0'0'0,"-34"0"25"0,1 0 1 0,33-18-4 0,33-31-11 0,51-2 2 0,103-51 0 0,135-16 1 0,134 16-5 0,20 85-6 0,-104 17-3 0,-117 51 0 0,-69 0 1 0,-68-34-1 0,-67-17 1 0,-86 0-31 0,-32-17-65 0</inkml:trace>
  <inkml:trace contextRef="#ctx0" brushRef="#br0" timeOffset="10">21042 2811 40 0,'17'-51'34'0,"0"35"-4"0,34 32-13 0,-2 52-9 0,-30 34-6 0,-3 0-2 0,-51-35-14 0,19-16-72 0</inkml:trace>
  <inkml:trace contextRef="#ctx0" brushRef="#br0" timeOffset="11">21499 2607 77 0,'0'0'9'0,"0"-51"17"0,0 51-9 0,16 86-7 0,2 100-3 0,-18-33-6 0,17-2-2 0,-17-48 1 0,0-35-7 0,0-52-23 0,0-16-60 0</inkml:trace>
  <inkml:trace contextRef="#ctx0" brushRef="#br0" timeOffset="12">21753 2727 45 0,'0'-18'24'0,"17"-67"16"0,-34 68-20 0,1 17-9 0,32 51-3 0,1 69-5 0,-1 15-2 0,2 0 0 0,-18-51-3 0,0-15-17 0,17-53-81 0</inkml:trace>
  <inkml:trace contextRef="#ctx0" brushRef="#br0" timeOffset="13">21940 2811 71 0,'0'-16'22'0,"0"-19"6"0,50 35-16 0,17 18-7 0,-32 32-4 0,-18 35-1 0,-34-1-3 0,-34-33 2 0,0-18 1 0,51-33 1 0,18-17-3 0,31-50 1 0,3 0 2 0,-18 16-1 0,-17-17 2 0,-17 17 0 0,0 35 0 0,0 16-1 0,-17 34 0 0,17 32 2 0,-16 36 0 0,32-16-2 0,17-37-2 0,37-49-10 0,12 0-60 0,-63-17 22 0</inkml:trace>
  <inkml:trace contextRef="#ctx0" brushRef="#br0" timeOffset="14">22583 2607 13 0,'0'-16'15'0,"0"-51"33"0,0 32-15 0,0 19-14 0,0-1-6 0,0 34-4 0,17 50 1 0,-17 69-4 0,18-1-3 0,-18-16-3 0,0-34 0 0,0-36-3 0,0-32-19 0,0-17-17 0,0 0-37 0</inkml:trace>
  <inkml:trace contextRef="#ctx0" brushRef="#br0" timeOffset="15">22837 2524 33 0,'-16'-35'46'0,"16"-16"-15"0,0 35-12 0,0-1-9 0,0 85-1 0,0 50 1 0,0 51-7 0,0-34-2 0,16-49-6 0,1-3-119 0</inkml:trace>
  <inkml:trace contextRef="#ctx0" brushRef="#br0" timeOffset="16">20466 1220 6 0,'0'0'10'0,"0"0"22"0,-17 0-4 0,0 0-11 0,17 0-7 0,0-17-4 0,52-17-4 0,14-17-3 0,36 0-10 0,17 0-72 0</inkml:trace>
  <inkml:trace contextRef="#ctx0" brushRef="#br0" timeOffset="17">20940 812 43 0,'0'0'8'0,"0"-16"16"0,0-1-12 0,17 17-2 0,17 17-3 0,-17 50-5 0,-1 19-2 0,-16-3-23 0,0-32-42 0</inkml:trace>
  <inkml:trace contextRef="#ctx0" brushRef="#br0" timeOffset="18">21618 712 52 0,'0'0'21'0,"-17"-17"-2"0,17 17-9 0,-35 17-3 0,19 34-1 0,16 49-3 0,16 2-3 0,3-18 4 0,-3-33-2 0,-16-51 0 0,-16-33-3 0,-19-34-2 0,18-35 1 0,17 0 1 0,17 18 0 0,18 49 2 0,-2 70 0 0,18 49 1 0,-1 18-1 0,17 0 1 0,-15-53 4 0,-1-31 2 0,-35-53-6 0,2-14-1 0,-18-53-6 0,-34-16 1 0,1 32-8 0,-2 35-26 0,35 35-27 0</inkml:trace>
  <inkml:trace contextRef="#ctx0" brushRef="#br0" timeOffset="19">22211 830 55 0,'0'-18'15'0,"0"18"5"0,-17-16-10 0,-1 16-1 0,2 16 1 0,16 35-4 0,0 35-3 0,34-19 0 0,0 0 0 0,15-32-4 0,21-35 3 0,-54-51-4 0,1-16 0 0,-34-19 0 0,-34 19 0 0,1 16 2 0,-18 51-2 0,34 0 1 0,34 16 0 0,34 2-1 0,34-18 1 0,33-34 1 0,-17-16-2 0,-32-19 2 0,-18 18-1 0,-34 35 0 0,-34-2 1 0,1 36 0 0,33 16 0 0,16 17 0 0,52 0 1 0,0-1 0 0,-35 1 2 0,1 0-1 0,-17 16-1 0,-17-16-1 0,0-18-14 0,17 1-85 0</inkml:trace>
  <inkml:trace contextRef="#ctx0" brushRef="#br0" timeOffset="20">22804 898 53 0,'0'-17'28'0,"0"17"-6"0,-18-18-11 0,18 2-8 0,35-1 0 0,-2 34 1 0,2 34-2 0,-2 0 1 0,-33 16 0 0,0-16 2 0,0-35-3 0,0-16-2 0,0-34 0 0,0-15-1 0,16-2-2 0,19-17 4 0,0 50-2 0,14 2 1 0,-14 32 2 0,0 53-1 0,-19-1 1 0,1-1 0 0,-17-16 1 0,0-17 2 0,0-34-3 0,0-34-4 0,16-17 1 0,1-16-1 0,18-19 2 0,-2 35-1 0,18 18 0 0,-17 33 2 0,-17 17 3 0,0 34 2 0,1 16-2 0,-18 0-2 0,-18 1-25 0,18-50-61 0</inkml:trace>
  <inkml:trace contextRef="#ctx0" brushRef="#br0" timeOffset="21">17028 1846 4 0,'0'0'0'0,"0"-51"36"0,15 0-4 0,-15 0-13 0,0 18-4 0,0-1-4 0,18 34-4 0,-2 34 3 0,17 68-2 0,2 15-3 0,16 3-1 0,-18-20-3 0,2-14 1 0,-18-52 0 0,1-1-1 0,-2-15 2 0,-16-18-2 0,33-34 2 0,0-34-1 0,2-17-2 0,0-33 0 0,-19-1 0 0,1 17 0 0,-1 51-2 0,3 35-8 0,-19 16-62 0,0 16 14 0</inkml:trace>
  <inkml:trace contextRef="#ctx0" brushRef="#br0" timeOffset="22">22431 1795 12 0,'0'-33'29'0,"0"-18"7"0,0 17-16 0,0 34-10 0,0 67 2 0,0 17-2 0,0 36-5 0,0-3-2 0,16-48-1 0,-16-35-1 0,0-34-1 0,0-18-2 0,-16-16-3 0,-1-34-1 0,17-15 4 0,0-19 1 0,0 18 3 0,0-2 0 0,52 70-1 0,-1-1 1 0,15 50 0 0,-15 36-2 0,-34 15 2 0,-50-33-1 0,-19 0 1 0,-15-34-1 0,-1-1-1 0,51-16 1 0,17-16-3 0,33 16 2 0,19 16 1 0,15 19 1 0,-15 14 1 0,-3 20 0 0,-14-35 0 0,0-34-7 0,-19 0-114 0</inkml:trace>
  <inkml:trace contextRef="#ctx0" brushRef="#br0" timeOffset="23">20110 965 6 0,'0'0'15'0,"0"-16"10"0,0-1-12 0,0-1-4 0,0 2-4 0,0-1-1 0,-16 17 2 0,-19 0 2 0,-16 0-3 0,18 0-2 0,15 17 2 0,3-1 2 0,15 19 2 0,0 16 4 0,0 16-2 0,0 69-7 0,-19 50 2 0,19-35-3 0,-16-31-1 0,16-36-1 0,0-33 0 0,0-51-1 0,-17 0-17 0,17-33-51 0,-18 33 16 0</inkml:trace>
  <inkml:trace contextRef="#ctx0" brushRef="#br0" timeOffset="24">19737 1422 47 0,'0'-16'10'0,"-17"-1"18"0,17-17-9 0,17 17-8 0,51 17-3 0,50-18-1 0,18 2-4 0,-34 16-4 0,-68 0-58 0,-34 0 6 0</inkml:trace>
  <inkml:trace contextRef="#ctx0" brushRef="#br0" timeOffset="25">21889 1693 10 0,'0'0'0'0,"16"-67"6"0,69-19-16 0,-51 70 4 0</inkml:trace>
  <inkml:trace contextRef="#ctx0" brushRef="#br0" timeOffset="26">22871 16611 6 0,'-17'-16'16'0,"-33"16"23"0,32-17-12 0,18 17-15 0,18 17-7 0,15-1-1 0,19 19-1 0,-3-19 2 0,3-49 0 0,-1-36 0 0,-17-31-1 0,-17-19-1 0,-17-50-1 0,-17 0-2 0,-1 67 1 0,2 51 0 0,-1 51-1 0,17 67 1 0,-16 52 0 0,32 68 0 0,17-36-1 0,19-31 2 0,32-54 0 0,2-31 2 0,15-35 0 0,-17-51-3 0,0-17 1 0,-49 1-1 0,-35-19 0 0,0-14-1 0,-51 49 0 0,0 51-1 0,1 33 2 0,17 34-2 0,33 35 1 0,66-16 0 0,36-19-1 0,34-34-2 0,-19-33-20 0,-65-16-73 0</inkml:trace>
  <inkml:trace contextRef="#ctx0" brushRef="#br0" timeOffset="27">23837 16289 28 0,'0'-17'12'0,"0"-32"30"0,17-20-20 0,18 53-10 0,-2 67-5 0,1 49-3 0,0 20-3 0,-16-35-1 0,-3-35 1 0,-15-50 5 0,0-68 0 0,34-34-4 0,17 0-1 0,1 19 0 0,-19 48-1 0,-17 53 2 0,2 33 1 0,-1 15 0 0,18 3-3 0,-4-2 0 0,39 2-1 0,30-36 2 0,19-16-3 0,-18-34 2 0,-15-50-1 0,-35-19 2 0,-51 1 0 0,0-15 0 0,-34 49-2 0,-34 34 1 0,0 68-1 0,17 33 2 0,34 18-2 0,34-17 0 0,34-34 0 0,17-34 1 0,-17-52 1 0,-18-32 0 0,2-1 0 0,-19 16 1 0,3 52-2 0,-19 69 3 0,15 67 2 0,19 67-3 0,-17-85 1 0,-17 18-1 0,-33-52 8 0,-35-67 0 0,0-67-7 0,17-35-2 0,34-119-6 0,85 86 2 0,16-1 0 0,35 35 1 0,-18-36-1 0,-31-14 1 0,-54 15 2 0,-16 17 1 0,-34 86 1 0,0 32-2 0,16 70 0 0,18 49-2 0,18 34 3 0,34-51-1 0,14-32 0 0,2-37-1 0,17-65-1 0,-33-68 3 0,-19-53-2 0,-17-65 1 0,-16 49-1 0,0 120 1 0,-16 50 1 0,16 101 0 0,16 51-1 0,18-16-2 0,0-69 1 0,-34-49 1 0,17-19 2 0,-1-67 0 0,19-16-3 0,0-19 1 0,14 35-1 0,2 35 1 0,-17 49 0 0,17 36 1 0,-17 16-2 0,-34-1-7 0,-18-16-37 0,2-52-45 0</inkml:trace>
  <inkml:trace contextRef="#ctx0" brushRef="#br0" timeOffset="28">24938 16138 88 0,'0'-35'19'0,"51"19"-8"0,153 16-13 0,-36 0-83 0</inkml:trace>
  <inkml:trace contextRef="#ctx0" brushRef="#br0" timeOffset="29">26887 16205 16 0,'0'-33'18'0,"-17"-52"45"0,-1-16-35 0,53 67-12 0,33-1-6 0,-1 53-9 0,-33 66 0 0,-16 51-1 0,-53 0-1 0,0-50 2 0,-47 1-1 0,47-52 1 0,35-34 4 0,68 0 0 0,51-34-4 0,16 17-10 0,17-1-110 0</inkml:trace>
  <inkml:trace contextRef="#ctx0" brushRef="#br0" timeOffset="30">27446 16189 73 0,'0'0'0'0,"-17"-102"33"0,52 34-13 0,14 52-12 0,3 16-3 0,-36 67-3 0,1 35 0 0,17 15 0 0,-17-32 0 0,34-34 1 0,-18-33 0 0,37-36 0 0,-21-33 0 0,-32-34 0 0,-1-32-2 0,-16-19-1 0,-16 17 0 0,16 86 1 0,-33 33-2 0,0 68 1 0,14 32-1 0,19-14 0 0,34-19 0 0,0-49 1 0,17-18-16 0,-17-51-56 0,-16 33 20 0</inkml:trace>
  <inkml:trace contextRef="#ctx0" brushRef="#br0" timeOffset="31">27547 15681 44 0,'-34'0'45'0,"34"0"-15"0,85 0-16 0,50 0-10 0,-16 0-26 0,-86 0-50 0</inkml:trace>
  <inkml:trace contextRef="#ctx0" brushRef="#br0" timeOffset="32">26378 15613 26 0,'0'0'0'0,"-17"-18"41"0,-16 104-4 0,-1 66-17 0,-34 136-10 0,0 16-6 0,68-67-3 0,35-152 1 0,117 34-6 0,68-52-101 0</inkml:trace>
  <inkml:trace contextRef="#ctx0" brushRef="#br0" timeOffset="33">28427 15681 64 0,'52'-35'28'0,"-1"19"-1"0,35 83-9 0,-20 102-10 0,-49 86-8 0,-67 16-5 0,-104-17-93 0</inkml:trace>
  <inkml:trace contextRef="#ctx0" brushRef="#br0" timeOffset="34">24310 18018 69 0,'0'0'0'0,"-15"0"33"0,15 0-12 0,0-18-13 0,50 2-9 0,52-1-31 0,-50 17-43 0</inkml:trace>
  <inkml:trace contextRef="#ctx0" brushRef="#br0" timeOffset="35">24464 18035 39 0,'0'0'0'0,"-17"0"46"0,-17 16-21 0,17 1-15 0,52-17-13 0,33 0-83 0</inkml:trace>
  <inkml:trace contextRef="#ctx0" brushRef="#br0" timeOffset="36">25904 17662 39 0,'0'-17'7'0,"0"-17"19"0,0 17-10 0,-17-17-2 0,34 1 3 0,1-35-7 0,66 34-2 0,0 34-6 0,-33 51-2 0,-34 49-2 0,-34 20 0 0,-17-53 7 0,-32 1-2 0,-4-17 7 0,21-17 0 0,31-17-3 0,69-17-2 0,50-17-6 0,36-1-27 0,-36 2-89 0</inkml:trace>
  <inkml:trace contextRef="#ctx0" brushRef="#br0" timeOffset="37">27039 17780 31 0,'0'0'0'0,"0"-17"32"0,-17 17-10 0,17 0-12 0,17-16 1 0,34-18-5 0,-18-52 0 0,-15-49-3 0,-18-18 2 0,-18 2-2 0,2 66 0 0,-1 68-4 0,17 85 1 0,-16 50 0 0,-2 35-1 0,52-18-1 0,34-33 3 0,33-68 2 0,18-34-1 0,-33-69 0 0,-37-31 1 0,-32-19-1 0,-17 34-1 0,-50 50 0 0,16 70-1 0,34 50-3 0,18 17 0 0,48-36-1 0,18-15-8 0,2-33-48 0,-53-18 15 0</inkml:trace>
  <inkml:trace contextRef="#ctx0" brushRef="#br0" timeOffset="38">27733 17374 44 0,'0'-17'33'0,"35"-35"-10"0,15 35-12 0,17 34-7 0,3 17-1 0,-37 52-3 0,-33-19 0 0,0-16 1 0,0-34 1 0,0-34 2 0,34-50 0 0,0-19-3 0,0 19 1 0,-17 16-1 0,16 34-1 0,-33 17 1 0,16 33 0 0,3 36-1 0,14-1-1 0,34 17-1 0,19-52 2 0,-20-33 0 0,2-33 1 0,-33-52 1 0,-35 17-1 0,-17-17-2 0,-17 52 1 0,-18 33 0 0,19 49-1 0,17 37-1 0,16 16 0 0,33 16-2 0,-17-50 2 0,-16-17 0 0,-16-35-14 0,16 2-33 0,0-18 7 0</inkml:trace>
  <inkml:trace contextRef="#ctx0" brushRef="#br0" timeOffset="39">28632 17239 18 0,'17'-51'48'0,"51"-34"-15"0,-35 50-15 0,-17 19-8 0,2 67-3 0,-1 34-6 0,-17 32-2 0,0 3-2 0,0-35-9 0,0-35-23 0,0-34-32 0</inkml:trace>
  <inkml:trace contextRef="#ctx0" brushRef="#br0" timeOffset="40">28598 17323 25 0,'0'-18'40'0,"-17"1"-17"0,68 1-17 0,34 16-6 0,50 0-1 0,-50-17 0 0,-34-33 3 0,-51-36 1 0,0-14 3 0,-18 49 2 0,3 67-3 0,15 86-1 0,15 51-5 0,3-18-1 0,-2-50 2 0,1-52 3 0,-17-66 1 0,0-36-1 0,34-33-2 0,0 35 0 0,-16 34 0 0,15 66 1 0,18 34-2 0,-16 19-1 0,-4-1-6 0,-13-17-20 0,-18-35-56 0</inkml:trace>
  <inkml:trace contextRef="#ctx0" brushRef="#br0" timeOffset="41">29733 16951 68 0,'0'-18'25'0,"17"-15"-6"0,-34 50-13 0,-34 68-1 0,0 50-5 0,18-17-2 0,33-16-3 0,33-34-26 0,1-52-35 0</inkml:trace>
  <inkml:trace contextRef="#ctx0" brushRef="#br0" timeOffset="42">29885 17119 36 0,'0'0'0'0,"17"-51"53"0,-1 2-28 0,36 32-16 0,-1 67-4 0,-17 35-4 0,0 17 0 0,0-18-2 0,-1-17 2 0,-16-32 2 0,18-35 0 0,-2-51 1 0,-15-18-3 0,-2-31 1 0,1-2 0 0,-17 18-3 0,-17 49 1 0,-34 35-1 0,0 51 0 0,51 17 0 0,35-1-5 0,16-32-19 0,-2-19-47 0,-31-16 40 0</inkml:trace>
  <inkml:trace contextRef="#ctx0" brushRef="#br0" timeOffset="43">29936 16764 30 0,'0'0'0'0,"-18"0"54"0,53-33-42 0,33 49-6 0,51-16-19 0,-51 17-55 0</inkml:trace>
  <inkml:trace contextRef="#ctx0" brushRef="#br0" timeOffset="44">30479 16747 49 0,'-18'0'17'0,"18"0"21"0,18 17-12 0,66 68-13 0,2 34-9 0,-53 32-5 0,-101 18-21 0,-67-32-86 0</inkml:trace>
  <inkml:trace contextRef="#ctx0" brushRef="#br0" timeOffset="45">25497 18304 25 0,'-17'0'8'0,"-16"0"14"0,-1-16 0 0,0-1-12 0,34 1-1 0,68-2 2 0,84-15-2 0,101 15 1 0,137-33 4 0,136 0-1 0,100-15-5 0,87 15-6 0,303-34-4 0,-67 34 2 0,-423 16 5 0,-188 2-5 0,-237-1-24 0,-185 18-66 0,33 16 48 0</inkml:trace>
  <inkml:trace contextRef="#ctx0" brushRef="#br0" timeOffset="46">25328 18084 15 0,'-16'0'17'0,"-19"0"6"0,-33 0-8 0,-33 18-8 0,-36-1-5 0,-48-1 0 0,-18 2 1 0,-52-1 0 0,-16-1-5 0,-16 2 3 0,-36-36 3 0,3-15 4 0,-54-69-2 0,-51-118-6 0,189 34 7 0,49-18 0 0,35-16 1 0,35-84 0 0,82 16-3 0,119 102 0 0,69 15-4 0,66 20 0 0,52 16-1 0,19 33-1 0,82-1 0 0,69-14 0 0,17 15-1 0,-19 0 3 0,-15 0-2 0,33-16 2 0,52-17-2 0,67 17 1 0,0 50-2 0,-52 50-1 0,-49 18 3 0,-34 51-1 0,-18 33 0 0,35 18-2 0,-35 16 2 0,0 2-1 0,-66-18 2 0,-53-1 0 0,-32 35-1 0,-69-18 1 0,-51 17-2 0,-66-33 1 0,-37 0 0 0,-14 33 1 0,0 18-2 0,-19-2 1 0,-16 2 3 0,0 0-3 0,-51-18 0 0,-17-17 2 0,-18-33 8 0,4 17-7 0,-37 17-4 0,16-1-2 0,-49 1-34 0,101-103-23 0</inkml:trace>
  <inkml:trace contextRef="#ctx0" brushRef="#br0" timeOffset="47">15857 12192 29 0,'0'0'17'0,"0"-33"9"0,0 15-11 0,0 18-6 0,17 0-3 0,0 18 0 0,1 31 1 0,15 2 0 0,-17 0-2 0,19-33-1 0,33-18 2 0,0-34 0 0,51-35-1 0,51-66 0 0,50-16 0 0,16-37-3 0,35 54-1 0,-68 66-4 0,-84 68-105 0</inkml:trace>
  <inkml:trace contextRef="#ctx0" brushRef="#br0" timeOffset="48">26513 16307 7 0,'0'0'14'0,"-16"16"17"0,16-16-16 0,0 18 0 0,51-18-1 0,17-18-5 0,0 18 0 0,-35-16-5 0,-17 16-1 0,-32-18 1 0,-17 18-4 0,-35 0 1 0,0 18 1 0,17-2-1 0,16-16-1 0,35 18 1 0,70-36 0 0,30 18-3 0,-15 0-89 0</inkml:trace>
  <inkml:trace contextRef="#ctx0" brushRef="#br0" timeOffset="49">25328 17459 14 0,'0'0'0'0,"0"-18"58"0,17 18-43 0,-1-16 3 0,2 16-4 0,-1 67-1 0,-17 35-6 0,17 17-6 0,1-36 5 0,-2-14-6 0,-16-1-3 0,17-1 4 0,-17-32-14 0,-17-35-55 0,17 16 22 0</inkml:trace>
  <inkml:trace contextRef="#ctx0" brushRef="#br0" timeOffset="50">25581 17796 20 0,'0'-16'39'0,"0"-1"-17"0,0 1-10 0,35 16-4 0,16 0-4 0,-18-18-2 0,-15 18 0 0,-18 0-1 0,-67 0-1 0,15 18 2 0,1-18 0 0,51 16 1 0,68-16-3 0,16 0-14 0,1 0-70 0</inkml:trace>
  <inkml:trace contextRef="#ctx0" brushRef="#br0" timeOffset="51">26446 17408 9 0,'0'0'11'0,"0"0"26"0,-17-18-18 0,17 2-3 0,0-1-1 0,-16-1-4 0,16 18-3 0,0 0-2 0,0 51 5 0,0 35-1 0,16 65-6 0,1-49-3 0,-1-18 1 0,-16 1-50 0,0-67-26 0</inkml:trace>
  <inkml:trace contextRef="#ctx0" brushRef="#br0" timeOffset="52">16400 13191 7 0,'0'-16'19'0,"0"16"1"0,-17 0-6 0,34 33-3 0,-17-17-2 0,18 19-3 0,-2-19 0 0,-1 1-1 0,20 1 1 0,0-36 2 0,14-15-2 0,2-18 1 0,52-51-3 0,32-33-1 0,51 33-4 0,18 17-23 0,-170 68-42 0</inkml:trace>
  <inkml:trace contextRef="#ctx0" brushRef="#br0" timeOffset="53">10368 15223 6 0,'0'0'0'0,"0"-118"28"0,0 118-14 0,0-18 3 0,0 18-6 0,0 0 3 0,0 18-7 0,-18-18-2 0,18 0-2 0,0 17 0 0,0-1 2 0,0 19-1 0,0 48 0 0,18-14 0 0,-18 50 0 0,33 32 1 0,2 35 1 0,0 36-2 0,-2-20-1 0,2-33 0 0,-19-49-1 0,1-3 1 0,-17-15-1 0,0-35 0 0,18-50-1 0,-18 17 0 0,0-34-1 0,0 18 1 0,0-18-2 0,-18 0 2 0,18 0-1 0,-17 0-1 0,17 0 2 0,-16-18-1 0,16 18 0 0,0 0 1 0,-19 0 0 0,19 0-1 0,-16 18-1 0,16-1 2 0,-17-17-2 0,17 16 1 0,-16-16 0 0,16 0 0 0,0 18 0 0,0-18 0 0,0 0-1 0,0 0 2 0,33 0 0 0,53 0-1 0,31 0 1 0,86-18 1 0,118-33 0 0,256-16-3 0,-204 34 1 0,-1-18 1 0,-15 17-1 0,-34-1-1 0,-52 19 1 0,-86-1-1 0,-117-1-6 0,-85 18-27 0,-69 0-70 0</inkml:trace>
  <inkml:trace contextRef="#ctx0" brushRef="#br0" timeOffset="54">10368 15291 3 0,'-18'0'4'0,"18"-68"9"0,35 18-2 0,0 15-4 0,-19 2 3 0,-16 15 5 0,17 2 2 0,-17 16 0 0,0-17-5 0,18 17-4 0,-2 17-3 0,36-1 1 0,15 35-1 0,67 18-1 0,20-3-2 0,15 19-1 0,17 1 1 0,36-19 0 0,-2 1 0 0,-19 17-1 0,3-1-1 0,-18 18 1 0,1-17-1 0,0 16 0 0,-35-16 1 0,-17 17-1 0,-16-36 1 0,-18-14 0 0,0-1 1 0,2 0 0 0,-18 0-2 0,0 15 1 0,-35-31-1 0,-16-19 1 0,-1-16 1 0,-15 0 1 0,-1 0-1 0,-17 0 0 0,16 0-2 0,3 0 1 0,-3 0-2 0,-16 0 2 0,17 0-1 0,-17 0-2 0,0 0-19 0,-17 18-90 0</inkml:trace>
  <inkml:trace contextRef="#ctx0" brushRef="#br0" timeOffset="55">8674 15952 5 0,'-16'-51'29'0,"16"-17"0"0,0 16-11 0,0 35-1 0,0 17-7 0,0 86 3 0,16 50-6 0,17 16-4 0,-15-18-2 0,-1-32-1 0,0-51-1 0,1-16-9 0,-18-35-21 0,0 0-43 0</inkml:trace>
  <inkml:trace contextRef="#ctx0" brushRef="#br0" timeOffset="56">8826 15917 35 0,'0'-33'25'0,"18"33"0"0,-18 0-13 0,17 84 4 0,-1 35-7 0,18 17-7 0,-16-36-1 0,15-31-2 0,-33-36-7 0,34-33-38 0,-34-16-17 0</inkml:trace>
  <inkml:trace contextRef="#ctx0" brushRef="#br0" timeOffset="57">9081 16154 49 0,'0'-51'27'0,"34"0"-7"0,0 35-11 0,17 16-5 0,-2 34-1 0,-14 50-1 0,-35 1-1 0,-16-17 2 0,-19-34-2 0,18-17 0 0,17-17 1 0,0-35-2 0,33 1 1 0,19-66-2 0,-18 32 2 0,-17-1 0 0,-1 36-1 0,-16 17 1 0,-16-1-1 0,-1 34 0 0,-17 32 1 0,17 37 2 0,34-1 0 0,17-19-1 0,34-14-4 0,-33-35-3 0,-4-1-31 0,-13-49-34 0</inkml:trace>
  <inkml:trace contextRef="#ctx0" brushRef="#br0" timeOffset="58">9588 15884 46 0,'0'0'0'0,"0"-51"30"0,-16 33 1 0,16 18-21 0,0 51-4 0,0 51 1 0,34 0-5 0,-34-18-1 0,17 18-1 0,-1-51-2 0,-16-17-6 0,19-34-20 0,-3-52-59 0</inkml:trace>
  <inkml:trace contextRef="#ctx0" brushRef="#br0" timeOffset="59">9758 15884 54 0,'0'-34'26'0,"0"-17"6"0,0 33-15 0,17 52-9 0,0 68-2 0,17 68-3 0,-1-18-4 0,2-33-6 0,0-17-103 0</inkml:trace>
  <inkml:trace contextRef="#ctx0" brushRef="#br0" timeOffset="60">11910 17068 12 0,'0'0'0'0,"-18"-16"34"0,18-17-3 0,-16 16-12 0,16-17-5 0,16 17-3 0,-16 34-4 0,-16 34 5 0,16 67-7 0,0 33-4 0,16-14-4 0,2-19-1 0,-1-50-5 0,18-52-26 0,-19-16-53 0</inkml:trace>
  <inkml:trace contextRef="#ctx0" brushRef="#br0" timeOffset="61">12130 17068 71 0,'-16'-33'23'0,"16"17"-1"0,-18-1-13 0,18 67 0 0,0 35-2 0,18 33-4 0,-2-16-4 0,-16 0 0 0,0-34-6 0,17-35-25 0,-1-17-52 0</inkml:trace>
  <inkml:trace contextRef="#ctx0" brushRef="#br0" timeOffset="62">12418 17103 69 0,'0'0'0'0,"-17"-17"23"0,-1-17-4 0,18 34-12 0,-15 0-4 0,30 34 3 0,3 34-3 0,-1-1-2 0,18-16 1 0,-2-35 1 0,34-32 0 0,-15-17-1 0,-1-36-1 0,-35 2 0 0,-16 32 0 0,-16 2-3 0,16 50 2 0,-17 34 2 0,17 51 3 0,0-2-4 0,17 20 0 0,-17-18 1 0,0-53 2 0,-17-14 1 0,1-35 0 0,-2-17-1 0,1-50-3 0,1 16-8 0,16-17-38 0,16-1-57 0</inkml:trace>
  <inkml:trace contextRef="#ctx0" brushRef="#br0" timeOffset="63">12977 16984 5 0,'0'0'9'0,"0"0"26"0,-17-16-13 0,17 16-6 0,0-17-3 0,0 34-1 0,0 17 0 0,17 50-2 0,1 18-7 0,-2-2 0 0,-16-14-3 0,17-35 0 0,-17 0 1 0,0-35 0 0,0 2-5 0,0-18-22 0,0-34-41 0,0 34 31 0</inkml:trace>
  <inkml:trace contextRef="#ctx0" brushRef="#br0" timeOffset="64">13282 16882 50 0,'0'-16'7'0,"0"-1"16"0,0-1-8 0,0 18-7 0,0 35 1 0,17 16 4 0,-1 67 1 0,-16-34-9 0,19 36 0 0,-3-2-3 0,-16-101-3 0,17 17-24 0,1-17-63 0</inkml:trace>
  <inkml:trace contextRef="#ctx0" brushRef="#br0" timeOffset="65">12130 15156 19 0,'0'-34'27'0,"0"-1"0"0,0 19-14 0,0 16-6 0,0 0 6 0,0 34-6 0,0 17 3 0,33 49 3 0,2 20-6 0,0-1-4 0,-19-35 0 0,1-33-2 0,-1-51-1 0,-16-17-14 0,0-34-39 0,0 17-17 0</inkml:trace>
  <inkml:trace contextRef="#ctx0" brushRef="#br0" timeOffset="66">12368 15122 62 0,'0'-17'20'0,"0"-17"7"0,0 50-17 0,0 53-1 0,33 48-1 0,0 3-2 0,-14 15-2 0,-3-50-3 0,1-34-2 0,-1-34-20 0,2-17-79 0</inkml:trace>
  <inkml:trace contextRef="#ctx0" brushRef="#br0" timeOffset="67">12706 15376 82 0,'0'0'0'0,"0"-18"21"0,34 2-8 0,17 16-9 0,17 34-2 0,-35 34-2 0,-15-1 1 0,-36 1 1 0,-15-52 1 0,-1 2-1 0,34-52 1 0,18-1-2 0,15-49 0 0,1 0-2 0,-17-1 0 0,-1 34 2 0,-16 34 0 0,-16 1-1 0,-1 65 2 0,17 37 3 0,33-1-2 0,-16-17-2 0,34-1-3 0,0-34-43 0,-17-15-18 0</inkml:trace>
  <inkml:trace contextRef="#ctx0" brushRef="#br0" timeOffset="68">13299 15376 82 0,'0'-34'16'0,"51"-1"6"0,33 19-11 0,35-19-7 0,-18 35-5 0,-50 0-10 0,-51 0-44 0,0 17 7 0</inkml:trace>
  <inkml:trace contextRef="#ctx0" brushRef="#br0" timeOffset="69">13520 15156 38 0,'0'0'0'0,"-16"-18"41"0,16 2-14 0,-18 16-17 0,36 51-1 0,-2 32-2 0,1 19-5 0,-1-16 0 0,1-19-4 0,0-34-21 0,17-33-66 0</inkml:trace>
  <inkml:trace contextRef="#ctx0" brushRef="#br0" timeOffset="70">13977 15138 73 0,'0'-16'10'0,"0"-19"15"0,0 19-12 0,0 50-8 0,0 34-2 0,0 15 0 0,34-32-1 0,17-16 0 0,1-35-1 0,-3-35-1 0,-16-16 0 0,2-49 0 0,-35 15 0 0,0 50 1 0,0 53-2 0,0 66 6 0,17 69 3 0,1 0-4 0,-18-35-2 0,0-34 1 0,-35-49 7 0,0-52-1 0,2-34-5 0,17-34-1 0,16 1-3 0,0-2-3 0,33 19-13 0,35 49-28 0,-1 1-46 0</inkml:trace>
  <inkml:trace contextRef="#ctx0" brushRef="#br0" timeOffset="71">14570 14987 47 0,'0'0'0'0,"-35"-51"46"0,19 34-20 0,16 34-16 0,0 34 1 0,0 49-3 0,16 20-4 0,-16-2-3 0,0-34 1 0,0-33-2 0,18-33-2 0,-18-18-20 0,17-34-45 0,-17 34 20 0</inkml:trace>
  <inkml:trace contextRef="#ctx0" brushRef="#br0" timeOffset="72">14790 15003 47 0,'0'0'0'0,"-17"-51"47"0,17 18-15 0,0 33-17 0,0 17-7 0,0 67 4 0,0 52-6 0,0 15-6 0,0-14-75 0,-16-103 8 0</inkml:trace>
  <inkml:trace contextRef="#ctx0" brushRef="#br0" timeOffset="73">2711 15020 7 0,'0'0'10'0,"-17"0"8"0,17-17 4 0,0 17-3 0,-16 0-8 0,16 33-3 0,0 2 0 0,0 16-2 0,0 16-1 0,16 35 1 0,19 34-3 0,-2 32 1 0,0 36-1 0,-16 0-2 0,1 16 0 0,-2-34 0 0,17-35 0 0,-33-14-1 0,18-54 3 0,16 37-2 0,17 15 0 0,-17-33-1 0,-17-18 1 0,-17-33 1 0,0-18-1 0,-17-15 1 0,-1-18-2 0,2-18 1 0,-17 18-4 0,33-17-20 0,0-16-22 0,16 33 0 0</inkml:trace>
  <inkml:trace contextRef="#ctx0" brushRef="#br0" timeOffset="74">2931 17339 7 0,'0'0'0'0,"-17"0"21"0,-18 18 1 0,35-18-8 0,18-18-6 0,16 2-3 0,0 16-1 0,-1 0 0 0,2 0-1 0,-18 0 0 0,-1 0-2 0,-16 0 2 0,0 0-5 0,0 0-11 0,0 0-55 0</inkml:trace>
  <inkml:trace contextRef="#ctx0" brushRef="#br0" timeOffset="75">3066 17272 1 0,'0'0'5'0,"-16"0"6"0,16 0 4 0,-17 0 1 0,0 0-4 0,17 0-3 0,0 0-2 0,0-17-3 0,34 17-1 0,33 0 2 0,69-34-2 0,51 1 4 0,66-36-3 0,18 2 0 0,16-1-1 0,-16 17 4 0,2-16-3 0,-2 16 1 0,152-17 0 0,-168 34-1 0,-69 34-3 0,-85-16-1 0,-68 32-3 0,-66-32-17 0,-35 16-65 0</inkml:trace>
  <inkml:trace contextRef="#ctx0" brushRef="#br0" timeOffset="76">3117 17188 0 0,'0'0'0'0,"0"17"5"0,0-1-3 0,-16-16 0 0,16 0 0 0,0 0-1 0,0 0 0 0,-18 18 4 0,1-18 1 0,17 0 3 0,-16 0 1 0,32-18 11 0,19-33-14 0,32 0-2 0,34-49 0 0,35-2 2 0,100-68-4 0,-82 69 0 0,-19 15-1 0,1-14 1 0,33-2 0 0,1-17 0 0,-35 34 1 0,-34 18-2 0,-15 16 1 0,-18 18-2 0,-35-2-1 0,-16 35 0 0,-17-16-1 0,0-1-1 0,-17 17 0 0,0-18 1 0,1 18 1 0,-1 0 0 0,-1 35 0 0,2-1 0 0,16-1 1 0,34-33-1 0,16 0 2 0,-15-33-1 0,-19 15 0 0,-32 18 0 0,-2 18-2 0,-32 32-1 0,15 1-28 0,35-17-25 0</inkml:trace>
  <inkml:trace contextRef="#ctx0" brushRef="#br0" timeOffset="77">4269 16697 5 0,'0'0'4'0,"0"0"11"0,0-17-2 0,0-1 1 0,0 2 0 0,0-1-5 0,33-1-2 0,-14 2-1 0,14 50-3 0,1 17-2 0,-34-18 1 0,0 1 0 0,-34-17 0 0,1-1-1 0,33-16-1 0,0 0 1 0,0-16-2 0,33-35 1 0,1 0 1 0,-34-16-1 0,17 16 0 0,-17 18 0 0,-17 33 1 0,17 49 0 0,0 20 0 0,17-1 0 0,17-34 1 0,34-18-6 0,-1-16-67 0</inkml:trace>
  <inkml:trace contextRef="#ctx0" brushRef="#br0" timeOffset="78">3083 17239 1 0,'0'-18'11'0,"-17"18"5"0,17-33-5 0,17 15-3 0,-17-15-3 0,18 15-1 0,-2-15 1 0,-16-1 0 0,17 1 0 0,-1-18 1 0,2-17 0 0,-1-52-2 0,34-14-1 0,-18 15 1 0,2-34 0 0,-18-32 0 0,1-1 0 0,13 16 0 0,4 34-3 0,16 34 1 0,-34 18-1 0,1 17 1 0,-2 32-2 0,-16-16-1 0,0 18-6 0,-16 15-26 0,16 2-30 0</inkml:trace>
  <inkml:trace contextRef="#ctx0" brushRef="#br0" timeOffset="79">2982 15799 2 0,'0'0'13'0,"-17"-18"10"0,17 1-6 0,0 17-6 0,0 0-3 0,0 0-2 0,-16 17-1 0,16 1-1 0,16 16-2 0,1-17-1 0,17-1-1 0,0-16 2 0,-18-33-2 0,1-1 1 0,1 16-1 0,-18-32 0 0,0 34 2 0,-18 16-2 0,18 33 1 0,18 18 1 0,-2 34 0 0,1-17-3 0,-17-1 2 0,-33-34 0 0,-2 2 1 0,2-19-2 0,16-16 1 0,-17-16 1 0,68-35 0 0,0-17-2 0,17 1-2 0,-18 16-10 0,1 16-63 0</inkml:trace>
  <inkml:trace contextRef="#ctx0" brushRef="#br0" timeOffset="80">3575 15325 4 0,'0'0'0'0,"-16"0"22"0,-3 0-11 0,19 0-2 0,-16 17 2 0,-1-1 0 0,17 2-3 0,0-1-3 0,33-34 0 0,-14-1-3 0,-19 2-1 0,0-1 2 0,-35-1 1 0,18 18 1 0,-17 0-3 0,34 35 0 0,34-35 1 0,-17 0-1 0,18-35-1 0,-35 1 0 0,0 17 1 0,-35 34-3 0,35 35-34 0,0-19-20 0</inkml:trace>
  <inkml:trace contextRef="#ctx0" brushRef="#br0" timeOffset="81">3540 15291 1 0,'0'0'1'0,"0"-35"10"0,0 19 4 0,0-1 1 0,0 17-5 0,0-16-1 0,35-2-4 0,-18 2 0 0,50-19-3 0,1 2-2 0,-17-1-9 0,1-1-60 0</inkml:trace>
  <inkml:trace contextRef="#ctx0" brushRef="#br0" timeOffset="82">4185 14952 3 0,'17'-16'11'0,"16"-19"0"0,18 35-6 0,-16-33-4 0,-2 15-30 0</inkml:trace>
  <inkml:trace contextRef="#ctx0" brushRef="#br0" timeOffset="83">4507 14765 11 0,'33'-33'18'0,"1"0"-4"0,17-1-9 0,0-1-4 0,0 19-14 0,-34 16-18 0</inkml:trace>
  <inkml:trace contextRef="#ctx0" brushRef="#br0" timeOffset="84">4811 14597 10 0,'17'0'20'0,"0"-18"-3"0,17 2-6 0,17-19-8 0,-17 19-2 0,0 16-8 0,-1-17-34 0</inkml:trace>
  <inkml:trace contextRef="#ctx0" brushRef="#br0" timeOffset="85">5150 14411 9 0,'17'-18'16'0,"34"-15"-2"0,-16 15-8 0,-2 2-17 0,-33 16-15 0</inkml:trace>
  <inkml:trace contextRef="#ctx0" brushRef="#br0" timeOffset="86">5337 14326 2 0,'0'0'0'0,"0"0"10"0,-17 0 2 0,-1 16-4 0,2 19-6 0,-1-1-6 0,17-17-23 0</inkml:trace>
  <inkml:trace contextRef="#ctx0" brushRef="#br0" timeOffset="87">5269 14528 13 0,'0'0'0'0,"0"0"34"0,-16 0-12 0,16 0-19 0,0 18-1 0,-18 15-6 0,-16 18-55 0</inkml:trace>
  <inkml:trace contextRef="#ctx0" brushRef="#br0" timeOffset="88">5218 14732 12 0,'0'0'0'0,"0"0"33"0,0 0-12 0,-17 0-16 0,-1 33-5 0,2-15-2 0,-17 16-28 0,33-17-7 0</inkml:trace>
  <inkml:trace contextRef="#ctx0" brushRef="#br0" timeOffset="89">5167 14919 12 0,'0'0'7'0,"0"0"14"0,0 0-12 0,-17 17-8 0,1 17-5 0,16-17-38 0</inkml:trace>
  <inkml:trace contextRef="#ctx0" brushRef="#br0" timeOffset="90">5083 15189 4 0,'0'0'5'0,"0"18"13"0,0-2-12 0,-17-16-5 0,17 33 0 0,-17 2-8 0,-1-1-17 0</inkml:trace>
  <inkml:trace contextRef="#ctx0" brushRef="#br0" timeOffset="91">5015 15444 13 0,'0'0'7'0,"0"0"15"0,0 16-9 0,-17 2-8 0,1-1-4 0,16 16-1 0,0-17-3 0,-18 19-17 0,18-35-13 0</inkml:trace>
  <inkml:trace contextRef="#ctx0" brushRef="#br0" timeOffset="92">4896 15697 8 0,'0'18'5'0,"-17"-18"10"0,17 16-10 0,0 1-5 0,0-1-7 0,0 1-16 0</inkml:trace>
  <inkml:trace contextRef="#ctx0" brushRef="#br0" timeOffset="93">4863 15901 10 0,'0'16'31'0,"-18"2"-2"0,1-1-18 0,0 17-20 0,17-34-40 0</inkml:trace>
  <inkml:trace contextRef="#ctx0" brushRef="#br0" timeOffset="94">3253 17002 0 0,'0'0'3'0,"0"17"3"0,0-1 1 0,0-16 0 0,0 0-1 0,-17-16 15 0,17 16-11 0,17-35-3 0,-1 2-1 0,2-1-2 0,16-1-1 0,-1-16-2 0,-17 0 0 0,19 18 0 0,0-17 0 0,-2-1 1 0,-15 0 1 0,15 16-1 0,-17 19-2 0,3-17-1 0,-3 16 2 0,1-17-1 0,17 17 1 0,-1-17-1 0,-16-1 0 0,18 2 0 0,-2-1 0 0,-17-1 1 0,2 2-1 0,-1-1 0 0,18 1 0 0,-2-18 2 0,-17 17-2 0,19-1 0 0,-2-14 0 0,-16 14 1 0,17 2-1 0,-1-1 0 0,-15-1-1 0,16 19 1 0,0-35 0 0,-1 16 0 0,-15 2 1 0,-1-1-1 0,18 1 1 0,-20-1-1 0,19-17 0 0,-1 16 0 0,-14-14 1 0,14 32-1 0,-15-17 0 0,15-1 1 0,1 2 1 0,-17-1-1 0,18 17 0 0,-19-17-1 0,17-1 1 0,-16 2-1 0,18-1 0 0,-19 1 0 0,1-1 1 0,17 17-1 0,-17-17-1 0,-1 17 2 0,3-1-1 0,-3 2 0 0,17-17 1 0,2 16-1 0,-2-17 0 0,-16-1-1 0,1 19 1 0,15-1 0 0,1-17 0 0,0-1 1 0,17 1-1 0,-17-16 1 0,0 16-1 0,-1 1 1 0,-33-1 0 0,18 17-1 0,-18-1-1 0,-18 18-17 0,18 0-50 0</inkml:trace>
  <inkml:trace contextRef="#ctx0" brushRef="#br0" timeOffset="95">4134 15495 5 0,'0'0'13'0,"16"-17"27"0,19-1-27 0,31 18-3 0,-31-16-7 0,16-1-1 0,-16-1-1 0,-19 18 0 0,1 18 0 0,-17-1 1 0,0 67 2 0,-17 1-2 0,1-17-2 0,-2-18-4 0,1 0-74 0</inkml:trace>
  <inkml:trace contextRef="#ctx0" brushRef="#br0" timeOffset="96">3540 15697 5 0,'0'-16'7'0,"-16"-52"20"0,32 50-5 0,19-15-11 0,0 33-4 0,-19 17-2 0,17 17-3 0,-33 34-1 0,0-34 0 0,-18-18 1 0,18-16-1 0,0 0-1 0,0-16 1 0,0 16-1 0,18-34 0 0,-18-17 0 0,0 0 1 0,0 34-1 0,0-1 0 0,0 18 1 0,0 35-2 0,17-1 2 0,18-1 0 0,14 2-1 0,-14-35-5 0,-18 0-71 0</inkml:trace>
  <inkml:trace contextRef="#ctx0" brushRef="#br0" timeOffset="97">3812 15595 15 0,'0'0'0'0,"18"-33"28"0,31-1-18 0,2 1-8 0,-17-2-15 0,-34 35-24 0</inkml:trace>
  <inkml:trace contextRef="#ctx0" brushRef="#br0" timeOffset="98">3830 15478 9 0,'0'0'0'0,"0"-18"29"0,0 18-8 0,0 18-3 0,33 15-10 0,-17 18-5 0,2 0-4 0,-1-18-8 0,-1-33-57 0</inkml:trace>
  <inkml:trace contextRef="#ctx0" brushRef="#br0" timeOffset="99">3964 15393 17 0,'0'0'17'0,"0"0"4"0,0 0-9 0,67 51-5 0,-49-51-6 0,-1-35 1 0,18 2-2 0,-19-36 1 0,-16 18 0 0,0 35 1 0,0 49 1 0,0 52 1 0,0 1-5 0,0-19-65 0</inkml:trace>
  <inkml:trace contextRef="#ctx0" brushRef="#br0" timeOffset="100">3339 15901 8 0,'0'0'10'0,"0"-17"2"0,0 17-6 0,0 0 4 0,0 0 2 0,0 0-5 0,-18 17-2 0,1-1 2 0,-18 35 0 0,2 17-3 0,-18-1-1 0,34-16-1 0,-1-16-1 0,2-19 0 0,16-16 0 0,0-33 0 0,34-18 0 0,0 0-1 0,0 17 0 0,-1-34 1 0,-15 17-1 0,16 35 0 0,-34-1-1 0,18 17 2 0,-3 33 1 0,1 36 1 0,19-3-2 0,0 3-2 0,16-18-19 0,-51-51-36 0</inkml:trace>
  <inkml:trace contextRef="#ctx0" brushRef="#br0" timeOffset="101">4185 16289 12 0,'0'0'8'0,"-17"18"22"0,34-36-15 0,0 18-3 0,16 0-2 0,18 0-4 0,17 0-3 0,-17 0-2 0,-17 0 1 0,0 0 1 0,-16 0-3 0,-2 0 1 0,-16 52 1 0,-34-1 0 0,0-18-4 0,0 18 2 0,17-33-10 0,17-18-71 0</inkml:trace>
  <inkml:trace contextRef="#ctx0" brushRef="#br0" timeOffset="102">5015 15138 4 0,'0'0'14'0,"0"-16"7"0,0 16-9 0,-17 0-1 0,17 34-3 0,-16 17-1 0,-19-2-2 0,0 2-2 0,19-16-1 0,-1-19 1 0,17-16-2 0,0-16 0 0,51-19-1 0,-17-16 0 0,-16 18 1 0,15-17 0 0,1 33-2 0,-17-1 2 0,-17 2 0 0,17 50 1 0,-17-1 2 0,16 34-2 0,1 2-2 0,34-18-26 0,-35-34-25 0</inkml:trace>
  <inkml:trace contextRef="#ctx0" brushRef="#br0" timeOffset="103">5372 15207 11 0,'0'-69'30'0,"0"36"-8"0,0 15-9 0,0 18-4 0,0 35-1 0,0-1-2 0,15 17-3 0,19-18 1 0,-1-17-3 0,19 1 0 0,-18-34-1 0,-17 1 0 0,-1-35 1 0,-16 0-1 0,19 18 0 0,-19 15 0 0,0 53 1 0,0 16 0 0,16 32 1 0,1 3-1 0,-17-35 1 0,0 0 3 0,-33-51-1 0,-2 0-1 0,18-17-1 0,17-34 0 0,33-34-2 0,19 1-7 0,-34 15-38 0,-18 69-9 0</inkml:trace>
  <inkml:trace contextRef="#ctx0" brushRef="#br0" timeOffset="104">4168 15562 6 0,'-18'-18'10'0,"18"18"-2"0,0-16-1 0,0 16 4 0,0 0 7 0,-16 0-6 0,16 0-3 0,34 0-2 0,18-17-1 0,30-16-2 0,4 15-3 0,-35 2 1 0,-17-1 1 0,-34 17-2 0,18 0 1 0,-18 0-1 0,0 17 2 0,0-1 3 0,0 35-5 0,-35 17-1 0,18 17-14 0,-34-18-67 0</inkml:trace>
  <inkml:trace contextRef="#ctx0" brushRef="#br0" timeOffset="105">3321 16797 3 0,'-17'0'5'0,"17"18"5"0,-17-18-3 0,17 16-2 0,-18-16 5 0,18 0-2 0,-16 0-4 0,16 0-2 0,-17 18 3 0,17-36 1 0,17 2 0 0,17-19-3 0,0 2 1 0,15-17-1 0,-14 15-3 0,33-16 1 0,-34 0 4 0,-1 2-4 0,2 14-1 0,0 19 0 0,-4-19 2 0,-13 2-2 0,34-1 1 0,-19-1-2 0,-17 1 2 0,2 1 0 0,16 0-1 0,-16-1 0 0,15 17 0 0,1-17 0 0,-1-1 1 0,1 2-1 0,-16 15 0 0,-2-15-1 0,1 0 3 0,17-1-2 0,0-1-1 0,0 2 1 0,-1-1-2 0,-15-1 3 0,16 19-1 0,-1-19 0 0,1-14 0 0,-1 15 0 0,2 17 0 0,0-1 0 0,-2-15 0 0,-17-18 0 0,2 17 1 0,-1 1-1 0,0-2-4 0,1 2-1 0,13-1 1 0,-13 17-10 0,-1 17-14 0,18-18 11 0,-19-15 14 0,17-19 11 0,-33 35 8 0,18 1-5 0,15-17-4 0,2-1-4 0,16-17-3 0,-18 16-13 0,1 2-32 0</inkml:trace>
  <inkml:trace contextRef="#ctx0" brushRef="#br0" timeOffset="106">4930 14834 5 0,'0'0'0'0,"0"0"12"0,52-35-4 0,-19 1-1 0,1-16-2 0,0 16-2 0,-18 1-3 0,-16-1 0 0,17-1 1 0,-17 19-1 0,34-1 1 0,-17-1-1 0,-1 18 0 0,-16 0-1 0,18 0 1 0,-18-16 0 0,0-17 10 0,17-2 9 0,0 19-12 0,1 16-20 0,-18 0-31 0</inkml:trace>
  <inkml:trace contextRef="#ctx0" brushRef="#br0" timeOffset="107">5218 14665 1 0,'0'0'4'0,"17"-17"2"0,-17 17 0 0,0-18 5 0,0 18 4 0,0 0-2 0,-17 0-7 0,-18 18 2 0,35-1-3 0,0 17-3 0,0 15-4 0,35 37-54 0</inkml:trace>
  <inkml:trace contextRef="#ctx0" brushRef="#br0" timeOffset="108">5150 14987 23 0,'-16'0'9'0,"16"33"21"0,0-17-14 0,16-16-10 0,-16 35-5 0,-16-19-2 0,-2 19-17 0,-15 16-19 0,33-1 19 0,0-17 15 0,0 2 19 0,0-19 13 0,0 2-7 0,-17-18-9 0,17 17-9 0,-17 17-4 0,-17-1-2 0,17 36-20 0,1-3-33 0,16-48 46 0,-18 33 19 0,18-51 11 0,-17 17 7 0,17-17-20 0,0 16-7 0,17 19-20 0,-17-1-30 0</inkml:trace>
  <inkml:trace contextRef="#ctx0" brushRef="#br0" timeOffset="109">4912 15884 11 0,'-16'0'11'0,"-17"33"26"0,15-15-16 0,18 15-13 0,0 18-6 0,-17 0-5 0,17-34-29 0,0-17-8 0</inkml:trace>
  <inkml:trace contextRef="#ctx0" brushRef="#br0" timeOffset="110">5083 15071 5 0,'0'-17'3'0,"33"-34"5"0,-33 35-7 0,18-1 0 0,-18 34-17 0</inkml:trace>
  <inkml:trace contextRef="#ctx0" brushRef="#br0" timeOffset="111">5031 15528 25 0,'-16'16'31'0,"-1"2"-10"0,1 15-20 0,16 2-69 0</inkml:trace>
  <inkml:trace contextRef="#ctx0" brushRef="#br0" timeOffset="112">3321 16951 0 0,'0'0'0'0,"-17"17"3"0,-18 17 5 0,-14-17 9 0,31-17-7 0,18 0-9 0,51-17 0 0,0-34-1 0,50 0-7 0,-33 0-26 0</inkml:trace>
  <inkml:trace contextRef="#ctx0" brushRef="#br0" timeOffset="113">3610 16797 9 0,'0'0'0'0,"0"-17"30"0,0-16-5 0,31-1-13 0,21 1-10 0,50-18-8 0,0 0-63 0</inkml:trace>
  <inkml:trace contextRef="#ctx0" brushRef="#br0" timeOffset="114">4321 16323 9 0,'16'0'6'0,"35"-34"15"0,0 1-13 0,1 0-6 0,14-1-12 0,2-1-24 0</inkml:trace>
  <inkml:trace contextRef="#ctx0" brushRef="#br0" timeOffset="115">4828 15986 10 0,'0'0'0'0,"17"-69"29"0,17 36-9 0,17-18-16 0,1 17-6 0,-19-1-50 0</inkml:trace>
  <inkml:trace contextRef="#ctx0" brushRef="#br0" timeOffset="116">5134 15071 0 0,'0'-84'0'0,"0"-2"0"0,16 70 0 0</inkml:trace>
  <inkml:trace contextRef="#ctx0" brushRef="#br0" timeOffset="117">5167 14630 6 0,'0'-16'7'0,"0"-35"9"0,0 34-9 0,0 17-7 0,-17 33-33 0</inkml:trace>
  <inkml:trace contextRef="#ctx0" brushRef="#br0" timeOffset="118">4302 16611 3 0,'0'0'0'0,"-16"0"9"0,16 0-2 0,0-16 3 0,-17 16-1 0,17 0 0 0,-18 0 1 0,2 0-1 0,16 0-1 0,0 0-2 0,0 0-1 0,0-17-1 0,16-1 2 0,35 2-1 0,-16-1-1 0,16 17-3 0,-18 33 0 0,-15 2 0 0,-18 32 1 0,0-16-1 0,-18 0-2 0,2-18 2 0,16-15 1 0,-17 16-2 0,1-17 2 0,16-34-2 0,16-35-3 0,1 2 4 0,-1 16-1 0,2 1 2 0,16-18 0 0,-16 0-2 0,-2 0 0 0,-16 35 0 0,0-1 1 0,0-1-1 0,-16 18 0 0,16-16 0 0,0-1 1 0,0 17-1 0,0 0 0 0,0 0-1 0,0 0 2 0,-18 17 0 0,18-17-1 0,-17 16 0 0,17 19 0 0,0-19 1 0,0 17 2 0,0 2-1 0,0-1-1 0,17-17 0 0,1 17 1 0,-18-17 0 0,16-1-1 0,-1 18 0 0,20-17 0 0,-18-1 0 0,1-16 2 0,15-16 0 0,-17-1 0 0,2 1-1 0,-1-2-2 0,18 18-1 0,-35-16-12 0,0 16-94 0</inkml:trace>
  <inkml:trace contextRef="#ctx0" brushRef="#br0" timeOffset="119">3220 17119 1 0,'0'0'4'0,"-35"18"10"0,18-1-3 0,-1-17 0 0,2 0-4 0,16 16-4 0,-17 2-1 0,1-1 1 0,-2-1 3 0,1-16 2 0,1 0-2 0,16 0-2 0,0 0-1 0,0 0-1 0,0 0 2 0,16-16-1 0,1-1-1 0,17-1-1 0,17-15-1 0,17-1 0 0,-17-1 1 0,32-14-1 0,-32 14 0 0,19 2 5 0,-37-18-5 0,18 17 1 0,0-17-1 0,34 0-2 0,-36 18 4 0,-14 15-3 0,0 2 1 0,-2-1-1 0,34-17 2 0,-15-1 0 0,-3 2-1 0,-14 15-1 0,0 2 1 0,-19-1 0 0,17 1 1 0,19-1-2 0,-3-17 1 0,-14 17-1 0,0-1 2 0,-2 2 0 0,1-1-1 0,-17-17-1 0,17 17 4 0,18-1-2 0,-3 2-1 0,-32-2 0 0,0 1 1 0,17 17-1 0,-1-33 0 0,18-17 0 0,1-1 1 0,-1 16 0 0,-35 19-1 0,1-1 0 0,0-1 1 0,1 18-2 0,15-16 2 0,-17-1 0 0,-16 17-2 0,0 0 1 0,0 0 1 0,-16 0-1 0,-1 0 0 0,1 0-1 0,-2 17 2 0,1-1-2 0,-16 2 1 0,-2-1 1 0,2-1-3 0,-35 35 3 0,1 0-3 0,-3 0 2 0,-31 0-2 0,1 16-1 0,30-16 4 0,-13 0-2 0,16 17 1 0,-19-17 0 0,1 0 0 0,1 0 0 0,16-17 0 0,-17-1-1 0,33 0 3 0,-30 1-2 0,14 1-4 0,17-19 4 0,16 19 0 0,18-19 1 0,-1 2-1 0,-13-1 0 0,13-17 1 0,18 16-1 0,-17-16 0 0,17 18-10 0,17-18-70 0</inkml:trace>
  <inkml:trace contextRef="#ctx0" brushRef="#br0" timeOffset="120">4405 16713 12 0,'0'0'4'0,"-17"0"0"0</inkml:trace>
  <inkml:trace contextRef="#ctx0" brushRef="#br0" timeOffset="121">5183 14597 4 0,'0'0'6'0,"0"-18"18"0,0 2-11 0,18-1-7 0,-18 17 2 0,0 0 0 0,0 33-1 0,-18 18-4 0,2 0-2 0,-1 16-1 0,1 2-4 0,16 15 0 0,-18-15 0 0,1-3 3 0,17-31 2 0,-16-1 2 0,-1-17 1 0,17-1 2 0,0-16-1 0,0 18-2 0,0-18-2 0,-17 33-1 0,-1 1-2 0,18 16-3 0,-16 2-9 0,-1-1-7 0,17 17 5 0,-16-17 13 0,16-2 5 0,0-14 6 0,0-19 0 0,-18 2-3 0,1 15-4 0,17 2-2 0,-35 15-1 0,19 18 0 0,-1-17 2 0,1-17 4 0,-2-17 7 0,18-17 0 0,0 16-10 0,0-16-8 0,34 18-40 0</inkml:trace>
  <inkml:trace contextRef="#ctx0" brushRef="#br0" timeOffset="122">5354 15138 2 0,'0'-16'9'0,"0"-1"13"0,18 17-5 0,-18 0-1 0,0-18-7 0,0 18-1 0,0 18-1 0,15 15 0 0,1 2 0 0,2-1-1 0,15-18-4 0,-14 17-2 0,-3-16 1 0,1-17 1 0,-1-17-2 0,19 1 1 0,0-17 0 0,-2-1-1 0,-33 17 0 0,0-17 0 0,0 17 0 0,0 17 1 0,-17 0-2 0,17 0 2 0,0 33 0 0,0 2 1 0,0 32 0 0,0-16 1 0,0 16 0 0,0-16-2 0,0 0 0 0,-16-16 0 0,-3-2 0 0,3-17 0 0,-1 2 0 0,17-18 0 0,-18 0 0 0,18-34 1 0,0-16-1 0,35-1-1 0,16-18-4 0,-16 18-27 0,-19 35-48 0</inkml:trace>
  <inkml:trace contextRef="#ctx0" brushRef="#br0" timeOffset="123">3321 16933 2 0,'0'18'8'0,"-17"-18"3"0,17 0-3 0,0 0 5 0,-17 0-8 0,17 0-3 0,17 0-1 0,-17-18 0 0,0 2-1 0,0-1 1 0,17-34-3 0,32-34-6 0,2 18 0 0,19-1 3 0,-2-1 3 0,-1 20-1 0,-34-2 3 0,19 16 0 0,-19 2-3 0,1-18-18 0</inkml:trace>
  <inkml:trace contextRef="#ctx0" brushRef="#br0" timeOffset="124">4031 16070 2 0,'35'-18'9'0,"-18"-15"-2"0,1 17-2 0,-2-19-4 0,17 19-10 0,-33-1 0 0</inkml:trace>
  <inkml:trace contextRef="#ctx0" brushRef="#br0" timeOffset="125">4421 15595 6 0,'0'-16'4'0,"18"-19"8"0,16 2-8 0,-16 0-9 0,-2-1-16 0</inkml:trace>
  <inkml:trace contextRef="#ctx0" brushRef="#br0" timeOffset="126">4659 15087 5 0,'17'-51'9'0,"18"2"-2"0,14 14-6 0,-31 19-23 0</inkml:trace>
  <inkml:trace contextRef="#ctx0" brushRef="#br0" timeOffset="127">5015 14732 14 0,'68'-67'24'0,"-17"-1"2"0,-18 50-19 0,-33 18-57 0</inkml:trace>
  <inkml:trace contextRef="#ctx0" brushRef="#br0" timeOffset="128">15147 16272 19 0,'0'0'0'0,"16"-16"38"0,1-1-14 0,-1 1-7 0,2-18-4 0,34-1-4 0,30-49-4 0,21-34-3 0,-17-19-1 0,-70 19-1 0,1 85 0 0,-34 33-2 0,-34 51 2 0,0 15 0 0,34 3-1 0,50-18 2 0,53 0 0 0,15 16-2 0,-68-16 1 0,-15 17 0 0,-52-17 2 0,-34-35-1 0,-16 2 1 0,32-18-2 0,36-34-1 0,16 17-30 0,35-17-43 0</inkml:trace>
  <inkml:trace contextRef="#ctx0" brushRef="#br0" timeOffset="129">15874 15850 20 0,'0'-17'18'0,"0"-1"17"0,0 18-18 0,0 18-4 0,-17 33 1 0,17 51-6 0,34-1-5 0,17-16-1 0,0-52-2 0,0-33 4 0,0-51-2 0,1-16 1 0,-19-17-1 0,-33-18-2 0,0 51 0 0,0 34 0 0,-18 34 1 0,3 34 0 0,15 34 1 0,15-19-3 0,19 20 1 0,18-52-20 0,15 17-71 0</inkml:trace>
  <inkml:trace contextRef="#ctx0" brushRef="#br0" timeOffset="130">16366 15917 43 0,'0'0'0'0,"-18"-51"42"0,18 35-25 0,18-19-9 0,-1 35-3 0,0 18-3 0,1 50 1 0,-2 34 0 0,-1-35-2 0,-15-16 0 0,0-51 2 0,0-18 2 0,18-15-3 0,-18-18-2 0,0-16 1 0,52-1-2 0,-19 34 0 0,1 34 0 0,-1 16 0 0,2 19 0 0,16 32 1 0,-18 17 0 0,-16-33 1 0,-17-16-2 0,0-19 2 0,0-32 1 0,0-35 1 0,17 0-3 0,17-33 0 0,-1-2-1 0,19 35 1 0,-1 35 1 0,-17 16 2 0,-17 51-1 0,-17 16-2 0,0 35 0 0,0-18-8 0,35-49-37 0,-2-1-35 0</inkml:trace>
  <inkml:trace contextRef="#ctx0" brushRef="#br0" timeOffset="131">17519 15781 57 0,'0'-33'27'0,"0"0"0"0,-19 33-15 0,-14 49-6 0,17 20 2 0,-2 15-3 0,36 2-3 0,15-19 1 0,35-34 0 0,-17-33 0 0,17-51-1 0,-52-33-1 0,-16-18-2 0,-51 0-2 0,-15 19 0 0,-4 66 0 0,-14 34 1 0,49 33 1 0,54 0 0 0,81 2 0 0,36-35-1 0,0-17 1 0,-18-51 1 0,-66-33 2 0,-52-1-1 0,0-1 1 0,-35 53 1 0,35 33-3 0,-33 17 1 0,16 68 5 0,17 50 2 0,0 34 1 0,0 17-3 0,0 0-3 0,17-66-1 0,16-35-1 0,2-35 1 0,14-50-1 0,-31-17 1 0,-36-50-1 0,-15-1-5 0,-18-17 3 0,-17 34-3 0,1 34 4 0,33 17-3 0,51-16-5 0,67 16-14 0,86-34-58 0,-118 17 31 0</inkml:trace>
  <inkml:trace contextRef="#ctx0" brushRef="#br0" timeOffset="132">18823 15884 58 0,'16'-34'24'0,"35"-35"5"0,-34 19-13 0,-17 0-9 0,-35 33-6 0,-32-1-1 0,0 36 0 0,0 33 3 0,32 33 0 0,35 18 0 0,35-17-1 0,32-35 2 0,0-50-1 0,-16-33 0 0,-17-35 0 0,-17-17 0 0,-17-17-2 0,-17 51-1 0,17 35 0 0,-18 83 1 0,18 0 1 0,35 35 0 0,16-16-3 0,0-2-8 0,1-50-55 0,-52-34 2 0</inkml:trace>
  <inkml:trace contextRef="#ctx0" brushRef="#br0" timeOffset="133">19061 15866 60 0,'0'0'0'0,"0"-33"42"0,33-19-21 0,34 35-14 0,-33 17-2 0,0 17-3 0,-17 52 2 0,-1 16-3 0,2-17 0 0,-1-35 1 0,-17-17 3 0,35-32-1 0,-19-34 0 0,-1-35-4 0,20-1 1 0,-19 19 0 0,19 16-1 0,-18 35-1 0,-1 32 1 0,2 51 2 0,-1 19 0 0,-1 16-1 0,19-35-1 0,16-34 1 0,-1-33 2 0,18-49-1 0,-17-2 0 0,-16-35-1 0,-19 1-1 0,-16 35 0 0,-16 34-1 0,16 32 1 0,-18 52 0 0,18 17 2 0,51-1-3 0,0-16 2 0,17-52 0 0,-1-32 1 0,-15-34 0 0,-36-52-1 0,1-1 0 0,-17 37-1 0,0 66 0 0,-17 49 0 0,17 71 3 0,0 32 0 0,0 17-2 0,0-67-1 0,-34-35 1 0,-18-49 1 0,19-52 1 0,-1-35-1 0,52-31-1 0,31-37-1 0,37 2-4 0,17 33-35 0,-87 68-68 0</inkml:trace>
  <inkml:trace contextRef="#ctx0" brushRef="#br0" timeOffset="134">15451 17103 9 0,'0'0'14'0,"0"51"18"0,0 0-11 0,35-17-7 0,32-18 1 0,-34-32-3 0,19-53-4 0,-19-15-3 0,-17-34-1 0,-16-53-3 0,-33 54 0 0,17 83 1 0,-2 50 0 0,18 69 2 0,0-1 6 0,18 69-5 0,-2-18-4 0,17-49 1 0,2-52 2 0,33-52-4 0,-1-49-22 0,-50-19-65 0,-17 70 44 0</inkml:trace>
  <inkml:trace contextRef="#ctx0" brushRef="#br0" timeOffset="135">15486 17002 28 0,'0'0'0'0,"-52"-18"48"0,36 18-27 0,32-33-11 0,87-1-7 0,31-1-3 0,-15 19-10 0,-52-1-1 0,-15 17 11 0,-36 0 6 0,-16 17 6 0,17-1 2 0,-17 53-1 0,16-18-8 0,19 15-2 0,-18-15-2 0,1-16 1 0,-18-19 1 0,33-32-1 0,1-35-1 0,0 0-1 0,-16-33 1 0,-3 16-1 0,3 50 0 0,-2 18-1 0,17 51 4 0,19 18-1 0,-18-36 0 0,17 0 0 0,1-33 0 0,-36 0 1 0,-16-33-1 0,-16-18-1 0,-19-16-1 0,0-1-2 0,19-1 0 0,32 53 0 0,54 16 0 0,31 0 1 0,18-17 0 0,-52 17 0 0,-50 0 1 0,-17 17 2 0,0 50-1 0,-17 19 1 0,34-1-1 0,16-19 4 0,18-48 2 0,-18-18-3 0,2-34 0 0,-35-34-2 0,0-34-2 0,-68-16-2 0,0 85-3 0,19 33-11 0,31 49-23 0,-15 2-59 0</inkml:trace>
  <inkml:trace contextRef="#ctx0" brushRef="#br0" timeOffset="136">17433 17119 84 0,'0'0'0'0,"0"-51"36"0,18 2-14 0,31-2-13 0,21-35-4 0,-4-32-4 0,-49 34-1 0,-17 33-1 0,-34 51-3 0,18 33 2 0,16 36 1 0,0-36 1 0,33 34 0 0,2-16-1 0,-19 0 0 0,1-16 2 0,-50-1 0 0,-2-17-2 0,-15-17 1 0,-1-17-1 0,16 17 0 0,19-18 0 0,16 2 1 0,16 16 0 0,3 16 1 0,32 19 0 0,-2-2 0 0,36-17 2 0,34-32-1 0,-52-17-1 0,18-53 2 0,-69 2 0 0,-16-18-4 0,-16 68 2 0,16 34-2 0,-17 51 4 0,1 16-1 0,16 35 0 0,16-33-3 0,35-19-2 0,17-50-24 0,-17-33-21 0,-17 16-9 0</inkml:trace>
  <inkml:trace contextRef="#ctx0" brushRef="#br0" timeOffset="137">18128 16680 29 0,'0'0'0'0,"-34"-18"36"0,1 36-32 0,49 15-63 0</inkml:trace>
  <inkml:trace contextRef="#ctx0" brushRef="#br0" timeOffset="138">18585 16815 69 0,'0'0'21'0,"-17"-51"6"0,1 0-16 0,-19 18-8 0,-15 33-3 0,-36 0 2 0,37 33 2 0,31 18 4 0,1 34-4 0,34 17-2 0,17-34 1 0,34-35 0 0,-17-17 0 0,-18-65 2 0,1-19-1 0,-16-34-3 0,-2-101-1 0,-16 68 0 0,0 67 0 0,-16 34-1 0,16 50-1 0,-18 53 2 0,18 32 1 0,-17 1 0 0,34-19 0 0,17 37-1 0,17-36 0 0,1-33 1 0,32-51 0 0,0-33 3 0,-33-52-2 0,-34-35-3 0,-17 3 2 0,-35 83-1 0,2 34-2 0,17 51-1 0,-2-1 4 0,36 34 1 0,15 2-2 0,18-1 0 0,33-35 0 0,1-50 2 0,34-33-1 0,-34-35 1 0,-33-17-1 0,-21-68-1 0,-46 69 0 0,-1 66-2 0,-19 36 0 0,18 33 1 0,17 16 1 0,17-17 0 0,49 2 0 0,-15-19 0 0,-16-33 1 0,-18-16 0 0,-17-19 1 0,-17-49-3 0,1 68 1 0,16 16-1 0,0 0 0 0,0 0 0 0,0 16 0 0,0-16-1 0,0 17-31 0,0-1-85 0</inkml:trace>
  <inkml:trace contextRef="#ctx0" brushRef="#br0" timeOffset="139">19449 16731 31 0,'0'0'21'0,"17"-51"22"0,-17 33-20 0,16 18-8 0,-16-16-8 0,0 16-2 0,-16-17-4 0,-17 34 0 0,14-1 0 0,3 19-1 0,16-1 4 0,16-1 0 0,36 0 1 0,-1 1 0 0,-16 17-2 0,-35 0 2 0,0 0 1 0,-52-33-1 0,1-18-1 0,-35 0-5 0,37-18-52 0,49 18-14 0</inkml:trace>
  <inkml:trace contextRef="#ctx0" brushRef="#br0" timeOffset="140">15519 17729 40 0,'-17'0'30'0,"1"0"-6"0,32-16-6 0,68 16 0 0,52 0-8 0,-1 0-4 0,-16 0-4 0,-34 16-2 0,-69-16 2 0,-16 34-1 0,-16-17 4 0,-17 16 0 0,-2 19-4 0,-33-1 1 0,0 17-1 0,-16-17 1 0,-2-2-3 0,19-14 3 0,17-19 0 0,17 2-2 0,15-18-9 0,18-34-80 0,18 34 36 0</inkml:trace>
  <inkml:trace contextRef="#ctx0" brushRef="#br0" timeOffset="141">16654 17696 7 0,'-16'0'31'0,"-19"0"7"0,18-18-21 0,34-15-7 0,51 15-3 0,16 2-5 0,-16 50-1 0,-52 34-1 0,-16-1-1 0,-49-34 2 0,14 1 2 0,2-34 0 0,16 0-5 0,17 0 1 0,50-16 1 0,1 16 0 0,-18 0 4 0,2 34-3 0,0-1-1 0,-19 18 5 0,-16 0 1 0,-51-16-2 0,-17-19-1 0,0 1-3 0,19-34-7 0,14 1-64 0,35-1 27 0</inkml:trace>
  <inkml:trace contextRef="#ctx0" brushRef="#br0" timeOffset="142">17028 17527 52 0,'0'-17'36'0,"0"-34"-14"0,33 51-14 0,0 33-4 0,1 18-2 0,-34 0-1 0,0 0 1 0,-18-34 1 0,2-17 2 0,16-17-1 0,0-17-1 0,34-34-3 0,0 1-10 0,17 16-26 0,0 51-50 0</inkml:trace>
  <inkml:trace contextRef="#ctx0" brushRef="#br0" timeOffset="143">17500 17543 18 0,'0'0'28'0,"19"0"6"0,-3-51-16 0,1 18-6 0,-34-1-6 0,-34 17-3 0,0 17 0 0,-17 51-1 0,33 17 0 0,53 16-2 0,34-33 0 0,-1-17 2 0,-2-34 3 0,-14-34 3 0,-18-34-1 0,1-34-1 0,-18-16-3 0,0 32-1 0,0 70-1 0,0 67-1 0,16 51 0 0,1 16-1 0,-17-16-5 0,16 0-25 0,-16-69-69 0</inkml:trace>
  <inkml:trace contextRef="#ctx0" brushRef="#br0" timeOffset="144">18026 17882 67 0,'0'0'0'0,"0"-35"33"0,0 1-13 0,68-32-6 0,18-3-9 0,-20 2-1 0,-50-1-4 0,-16 35-3 0,-33 33 0 0,-1 17 0 0,19 16 0 0,15 18 2 0,49-17 1 0,19 17-2 0,-33 0 1 0,-19-18 4 0,1 18-4 0,-34-17 2 0,-17-17 1 0,-18-17 0 0,3 0 0 0,-2-51-6 0,17 16 2 0,34 35 2 0,17 0 2 0,-17 17 0 0,35 17-2 0,14 1 1 0,3-1 0 0,32-17 0 0,238-34-35 0,-271 34-61 0</inkml:trace>
  <inkml:trace contextRef="#ctx0" brushRef="#br0" timeOffset="145">18755 17543 33 0,'0'0'15'0,"-35"0"20"0,2-16-23 0,-2 16-12 0,35 33-28 0,0-33-19 0</inkml:trace>
  <inkml:trace contextRef="#ctx0" brushRef="#br0" timeOffset="146">19246 17729 45 0,'0'0'0'0,"0"-16"42"0,0-19-26 0,0 2-9 0,-17-1-1 0,-17 17-3 0,-18-1 0 0,3 18 0 0,-2 35 2 0,17 16-2 0,16 16 1 0,18-16 2 0,0 0-5 0,35-17 4 0,0-1-1 0,31-49-1 0,-15-86-2 0,-16-16 4 0,-35-17-2 0,0 16 0 0,0 68-5 0,-18 51 0 0,18 68-1 0,0 17 2 0,0 32-1 0,18-31-1 0,31-19 3 0,21-51 6 0,31-16-9 0,-17-49 6 0,-33-20 1 0,-34-15-2 0,-17 17 0 0,-17 50-2 0,-18 17-3 0,2 50 0 0,15 35 1 0,53-1-1 0,0-33 7 0,16-35-23 0,-18 1-94 0</inkml:trace>
  <inkml:trace contextRef="#ctx0" brushRef="#br0" timeOffset="147">18636 17916 8 0,'-17'0'15'0,"17"0"22"0,-18 0-11 0,18 17-8 0,0-34-6 0,35-1-6 0,16-33-4 0,-34-16 4 0,-34 0-1 0,1-1-3 0,-3 34 2 0,19 17 1 0,0 17-3 0,-16 17 0 0,16 34 2 0,0 16-2 0,0-16 2 0,0-18 2 0,16 1-6 0,36-16-9 0,-1 15-46 0,-18-33-35 0</inkml:trace>
  <inkml:trace contextRef="#ctx0" brushRef="#br0" timeOffset="148">18738 17408 36 0,'0'0'0'0,"-18"0"49"0,18-18-27 0,-16 18-17 0,16 18 1 0,0-1 0 0,0-1 3 0,0 2 6 0,0-36-1 0,16 2-18 0,2 16-106 0</inkml:trace>
  <inkml:trace contextRef="#ctx0" brushRef="#br0" timeOffset="149">7742 13614 3 0,'0'0'2'0,"0"-33"10"0,17 15 5 0,1 18 0 0,-2 0-7 0,17 0-3 0,2 0-2 0,16 0 0 0,17 0 3 0,16 0-4 0,35-16-2 0,15 16 1 0,3 0-2 0,-3 0 0 0,20 0-1 0,-2 0 1 0,2 0-1 0,-20 0 0 0,19 16 2 0,-19-16-1 0,3 18 0 0,-1-18-1 0,16 0 1 0,0-18 0 0,2 2 0 0,14 16 1 0,19 0-2 0,-2-17 1 0,2 17-1 0,0-18 1 0,16 2 0 0,-18-1 0 0,-15 17-1 0,1-16 0 0,-19 16 1 0,-17-17-1 0,17 17 0 0,0 0 0 0,-14 17 1 0,14-17-1 0,-33 16 0 0,15-16 0 0,3 0-1 0,-3 0 2 0,-15 0 0 0,18 0-1 0,-3-16 0 0,19 16 0 0,-19 0 0 0,3 0-1 0,-3 0 0 0,3 16 1 0,-3-16 1 0,55 0 0 0,-21-16-1 0,-15 16 1 0,-1 0-1 0,-15 0 1 0,-3 0 0 0,-32 0-1 0,-51 0 1 0,-34 0-1 0,-17 0 1 0,-33 0 1 0,-53 0-1 0,-33 0 0 0,-33 0-1 0,-18 16-1 0,-16-16 2 0,-33 0 0 0,-19 0-1 0,-33 17 0 0,-1-17 2 0,1 0-1 0,0 0-2 0,-34 0 2 0,17-17-1 0,-33 1 1 0,67-1-1 0,50 17 0 0,34 0 1 0,18 17-2 0,51-17 1 0,50 16 0 0,34-16-1 0,17 0 1 0,68 0 0 0,17-16 0 0,34 16 0 0,49-17-1 0,36-1 0 0,67 18 1 0,18 0-1 0,-69 0-13 0,-103 18-70 0</inkml:trace>
  <inkml:trace contextRef="#ctx0" brushRef="#br0" timeOffset="150">7606 14699 3 0,'0'0'4'0,"-16"-34"12"0,16-1-4 0,16 2-5 0,-16 15 0 0,0 18-2 0,0 0 1 0,0 0 1 0,-16 0 1 0,16 0 0 0,16 0 0 0,36 0-2 0,15 0-1 0,52 0-2 0,-18 0-1 0,2 0 0 0,16 0 1 0,49 0 1 0,-16-16-1 0,19-1-1 0,-19 17-1 0,-17 0 0 0,1 0 1 0,-1-18-1 0,1 2 2 0,-1 16-2 0,1 0 0 0,-1 0 0 0,-16-17-1 0,0 17 1 0,15-16 0 0,-31 16 0 0,-17 0 0 0,15 0-1 0,-1 16 0 0,3-16 1 0,32 17-1 0,1-17 0 0,-19 0 0 0,37 0 0 0,-2 16 0 0,51-16 0 0,-16 0 1 0,-2 0-1 0,4 0-1 0,-4 0 2 0,2 0-1 0,16-16 1 0,0-1-1 0,0 17 0 0,17-16 0 0,-16 16 0 0,-1 0 0 0,-16 0 0 0,-19 0-1 0,-16 0 1 0,19 0 0 0,-3-17 1 0,2 17-2 0,-34 0 1 0,16 0-1 0,-16 0 1 0,-34 17 1 0,67-17-2 0,1 0 1 0,-18 0 1 0,0 0-1 0,2-17 0 0,-2 17 0 0,0 0 0 0,0 17 0 0,-17-1 0 0,1-16 0 0,-34 17 0 0,-1-17 0 0,-31 0 0 0,-21 0 3 0,2-17-1 0,-34 1-2 0,-17 16-15 0,-35 16-77 0</inkml:trace>
  <inkml:trace contextRef="#ctx0" brushRef="#br0" timeOffset="151">2846 12039 5 0,'0'0'4'0,"0"18"10"0,17-18 6 0,-1 17-8 0,2 17-3 0,-1 17 0 0,18-2 1 0,-2-32-1 0,18-34 1 0,-1-16-5 0,52-68 1 0,-34 15-3 0,67-82 0 0,1 32 0 0,-68 69-5 0,-34 32-14 0,-34 53-74 0</inkml:trace>
  <inkml:trace contextRef="#ctx0" brushRef="#br0" timeOffset="152">2914 12988 17 0,'0'-17'18'0,"0"1"8"0,35-1-9 0,-19 17-5 0,17 33-2 0,19 18-3 0,-36 17-2 0,35-34 1 0,0-34 0 0,1-34 1 0,49-34-3 0,18-50 0 0,33-35-2 0,-33 35-2 0,-70 67-3 0,-49 51-29 0,0 51-58 0</inkml:trace>
  <inkml:trace contextRef="#ctx0" brushRef="#br0" timeOffset="153">2745 13987 44 0,'-16'-16'9'0,"16"-1"4"0,16-1 2 0,1 18-4 0,33 18-3 0,-32 48-1 0,15-15 0 0,1-33 2 0,18-36 4 0,32-66-7 0,51-69-3 0,51-67-2 0,0 52-6 0,-33 32-119 0</inkml:trace>
  <inkml:trace contextRef="#ctx0" brushRef="#br0" timeOffset="154">17636 1557 2 0,'0'0'4'0,"-17"0"6"0,17 0 3 0,-16 0-1 0,16 0 1 0,0-17-5 0,0 17 0 0,-17-16 2 0,17 16-4 0,0 0 0 0,-16-16 2 0,16 16 0 0,0 0-1 0,0 0-3 0,0 0 0 0,-18 49 3 0,1 36 1 0,-18 17-3 0,19 17-1 0,-17-17-2 0,-2-35-1 0,0-16-13 0,19-18-90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8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14502 3844 7 0,'-16'0'10'0,"16"-33"5"0,-19 16-3 0,19-17 6 0,19 17 1 0,-3-17-7 0,35 17-3 0,34 17-2 0,16-34 0 0,52 16-1 0,50 1 0 0,17 17-2 0,51 17-1 0,34-17-1 0,68 0 1 0,1-33-2 0,-19 15 1 0,-67 1-1 0,-69 17 0 0,-66 0-1 0,-51 0 1 0,-34 0 0 0,-52-16 1 0,-16 16-1 0,-84-16 0 0,-68-1 0 0,-103 17 0 0,-65 0-2 0,-70 33 2 0,-19-17-1 0,37 19 0 0,101-19 1 0,85 1 0 0,118-17 0 0,68 0-2 0,86 18 2 0,116-36 0 0,69 1-2 0,51 1 2 0,17-2-2 0,-85 18 1 0,-118 34-1 0,-102 17-8 0,-52 35-97 0</inkml:trace>
  <inkml:trace contextRef="#ctx0" brushRef="#br0" timeOffset="1">21447 3811 2 0,'0'0'0'0,"0"16"16"0,0-16-3 0,19 17 9 0,-3-17-5 0,35-17-1 0,1 1-5 0,15 16-2 0,0-35-3 0,0 19 0 0,19 16-1 0,17-17-1 0,31-17-1 0,34 17 1 0,-31 17-3 0,-18 0 0 0,-34 0-1 0,16 0 1 0,-16 0 1 0,33 0-1 0,1 0-1 0,-17-18 1 0,-1 18-1 0,-33 0 0 0,18 0 0 0,-3 0 0 0,19-16 1 0,17 16-1 0,-2 0 1 0,-31-18-1 0,-1 18 0 0,15 18 1 0,3-18-1 0,14 0 0 0,-14 0 1 0,-1 0-2 0,-1 0 3 0,18 0 0 0,16-18-2 0,-16 18 0 0,17 0 1 0,0 0-1 0,34 0 0 0,-36 0 0 0,-48 0 0 0,82 0 1 0,-49 0 0 0,33 18-2 0,-16-18 2 0,-34 0-1 0,118-18-1 0,-35 18 2 0,-31 0 0 0,-2 0-1 0,-33 18 0 0,-18-18 0 0,1 0 1 0,-17 0 0 0,-18 0 0 0,-33 0 1 0,-16 0-2 0,15 0 1 0,-17 0-1 0,19 0 0 0,-35 0 1 0,0 0 0 0,-35 0-1 0,-49 0 1 0,-17-18-1 0,-53 1 1 0,-14 1 0 0,16-2-1 0,67 52-16 0,51 1-82 0</inkml:trace>
  <inkml:trace contextRef="#ctx0" brushRef="#br0" timeOffset="2">13264 4623 10 0,'18'-35'21'0,"15"3"17"0,-33-3-16 0,19 19-8 0,-19 16-6 0,-35 0-3 0,0 0-3 0,-66 34 2 0,17-1-1 0,-18 0 2 0,17-15-1 0,52-18 0 0,-1 16-2 0,34-16 1 0,-17 17-1 0,17 1 2 0,0 16 0 0,0-1 0 0,0 36 0 0,0-19 0 0,-17 52 0 0,17 16 0 0,0 35 2 0,0-2-3 0,-18 20 0 0,18-2 0 0,18-17-1 0,-18-16 1 0,0-19 0 0,0 3 1 0,17-35-1 0,-17-19-1 0,0 3 0 0,0-36 0 0,17 18 0 0,1-17 0 0,-2-1 1 0,52-16 0 0,0 1 0 0,33-36-2 0,18-15 0 0,-35 16 0 0,-33 1-1 0,-34-2 0 0,-50 18-73 0,-2 18-46 0</inkml:trace>
  <inkml:trace contextRef="#ctx0" brushRef="#br0" timeOffset="3">13724 5029 11 0,'0'0'15'0,"-19"-51"36"0,-14 18-25 0,15-1-7 0,18-17-3 0,18 18-6 0,15-2-3 0,19 19-4 0,-1 50-1 0,-18 32-1 0,-16 36 1 0,-17 0 0 0,-34-18-1 0,-17-15 2 0,2-35-2 0,14-1 1 0,18-15-1 0,17-1-1 0,17-17 2 0,51-17 0 0,-1-1-1 0,34 2-1 0,-31-1 0 0,-3-1-2 0,-15 18-31 0,-3-16-87 0</inkml:trace>
  <inkml:trace contextRef="#ctx0" brushRef="#br0" timeOffset="4">14739 4843 45 0,'18'0'13'0,"-18"-67"25"0,0 16-17 0,-18 34-8 0,-16 17-5 0,-33 0-1 0,34 51 0 0,-2 17-2 0,18 16 0 0,17 18-1 0,33-2 1 0,37-15-2 0,-4-67 2 0,2-18 2 0,0-34-2 0,-17-35 1 0,-35 3-2 0,-16-36-2 0,-33 0 0 0,-35 35-2 0,1 32-1 0,-1 53-12 0,0 33-60 0,68-34 2 0</inkml:trace>
  <inkml:trace contextRef="#ctx0" brushRef="#br0" timeOffset="5">13909 5859 19 0,'0'-51'47'0,"0"0"-13"0,0 18-8 0,0 15-7 0,0 2-8 0,16 32-4 0,-16 53 1 0,0 15 1 0,18 18-1 0,-18-18-3 0,0-17-2 0,0-32-1 0,-18-2 0 0,18-15-1 0,0-18 0 0,0 0-2 0,0 0-30 0,18 0-106 0</inkml:trace>
  <inkml:trace contextRef="#ctx0" brushRef="#br0" timeOffset="6">14806 5961 82 0,'0'0'0'0,"-16"-51"33"0,16 0-6 0,0 0-11 0,34 18-9 0,18 15-5 0,-19 2-1 0,18 67-1 0,-18 0 0 0,-16 16 0 0,-50 17 1 0,-1-33-2 0,-33 0 3 0,15-18 0 0,34 1-2 0,2-34 4 0,16 17-1 0,16-17 1 0,19 0-2 0,33 0-1 0,0 0 0 0,16 0-3 0,-16-17-1 0,17 1-51 0,-51-19-45 0</inkml:trace>
  <inkml:trace contextRef="#ctx0" brushRef="#br0" timeOffset="7">15467 4792 70 0,'0'-33'15'0,"0"-52"8"0,19 50-6 0,32 19-8 0,15 16-1 0,18-18-1 0,-14 1-2 0,-21 17-1 0,-14 0-1 0,-35 51 0 0,0 18 0 0,16 50 1 0,-16 16 0 0,17 67 0 0,34 2-1 0,-18 16-1 0,2-16 0 0,-18-18 1 0,-17-101 1 0,-17-1 5 0,-18-51-2 0,-32-15-2 0,-18-18-5 0,-50 0 0 0,67 0-55 0,35-35-73 0</inkml:trace>
  <inkml:trace contextRef="#ctx0" brushRef="#br0" timeOffset="8">17365 5604 38 0,'-35'-49'38'0,"20"-2"-13"0,-1 0-6 0,16 0-5 0,16 0-3 0,34 0-3 0,18 18-4 0,-1-1-1 0,3 17 0 0,-4 17-2 0,2 68 3 0,0-17-1 0,17 33-1 0,-18-33 1 0,18-17 0 0,0-1 1 0,-17-49 1 0,-17-1 1 0,-18-34 0 0,2 0 0 0,-2-16-2 0,-15-1-2 0,-2-17-1 0,-16 50 0 0,0 1-2 0,0 17-7 0,0 34-148 0</inkml:trace>
  <inkml:trace contextRef="#ctx0" brushRef="#br0" timeOffset="9">21042 4708 28 0,'0'-18'13'0,"0"-49"27"0,0 49-25 0,-51 1-6 0,-17 17 0 0,-17 0-3 0,0 17-1 0,1 34 0 0,16-17-1 0,34 1-1 0,17 16 0 0,0 33 2 0,17 1 3 0,-16 33 1 0,16 52 1 0,0 50-4 0,0 17-1 0,-17 0 0 0,1-1 1 0,16-32 0 0,0-34-2 0,0-36-1 0,33-65 0 0,0-18 0 0,35-34-1 0,18-1 1 0,14-16-4 0,1-33 1 0,-15 15-1 0,-1 2-23 0,-18-19-59 0,-50 19 11 0</inkml:trace>
  <inkml:trace contextRef="#ctx0" brushRef="#br0" timeOffset="10">21737 4827 68 0,'0'-68'27'0,"-18"34"0"0,18 17-7 0,0 50-7 0,0 53 0 0,-17 14-4 0,17 20-3 0,0-36-2 0,0-33-2 0,0-35 0 0,-17 19-1 0,34-35-19 0,51 0-116 0</inkml:trace>
  <inkml:trace contextRef="#ctx0" brushRef="#br0" timeOffset="11">23008 4911 12 0,'0'0'0'0,"0"-35"39"0,0 2-8 0,-18 0-13 0,18-1-1 0,0-1-3 0,18 2-4 0,31 15-4 0,21 18-1 0,-4 18-2 0,-15 33-2 0,-34 33 1 0,-17 0 0 0,-52 2 0 0,-30-19 1 0,-4-16 1 0,18-18 2 0,51-33-1 0,17 18-1 0,52-18 0 0,32-18-2 0,17 1-1 0,1 1 0 0,-34-2-1 0,-33 18-14 0,-35 0-121 0</inkml:trace>
  <inkml:trace contextRef="#ctx0" brushRef="#br0" timeOffset="12">21889 5927 29 0,'0'-17'22'0,"16"-17"16"0,2 1-11 0,-36 16-7 0,2-1-6 0,-52 18-3 0,0 51-1 0,0 17 0 0,19 50-4 0,31-16-1 0,52-17 0 0,33-1-4 0,18-66 3 0,-17-36 1 0,0-15-1 0,-51-36-2 0,1-33-3 0,-36 2 2 0,-50 15-1 0,0 17-2 0,0 68-9 0,34 33-33 0,34 2-98 0</inkml:trace>
  <inkml:trace contextRef="#ctx0" brushRef="#br0" timeOffset="13">21669 6045 31 0,'0'0'0'0,"-17"-33"55"0,50 15-36 0,35 2-5 0,17 32-2 0,0 53-4 0,-33 15 0 0,-19 1-1 0,-17 17-2 0,-32-1-1 0,-35-16 1 0,-17-1 0 0,17-33 0 0,17-18-1 0,16-15-1 0,18-18 1 0,35 0 0 0,33-18-2 0,18 1-2 0,31-17 1 0,-15 1-1 0,-1 16-6 0,-16 17-42 0,-51-50-71 0</inkml:trace>
  <inkml:trace contextRef="#ctx0" brushRef="#br0" timeOffset="14">23057 5994 56 0,'0'-16'17'0,"18"-52"17"0,-52 34-9 0,1 34-11 0,-19 34-3 0,18 50-1 0,1 34-1 0,49 2-2 0,35-36-3 0,1-49 1 0,32-35 2 0,-16-51 0 0,0-35-1 0,-52-16-5 0,-32 2 0 0,-36-2-1 0,-32 35 0 0,0 50-12 0,32 50-55 0,52-16-35 0</inkml:trace>
  <inkml:trace contextRef="#ctx0" brushRef="#br0" timeOffset="15">23990 4556 90 0,'18'-35'7'0,"15"-32"12"0,16 32 4 0,37 35-12 0,-1 35-3 0,-36 50 0 0,-14 15-1 0,0 37 1 0,-35 32 0 0,0 68-4 0,0 34 1 0,16 0-1 0,-16-52 0 0,0-33 1 0,17-50-1 0,-34-34-1 0,1-34 1 0,-54-34-1 0,-80-1-2 0,-72-33-4 0,-65 18-60 0,202-1-37 0</inkml:trace>
  <inkml:trace contextRef="#ctx0" brushRef="#br0" timeOffset="16">16705 6129 38 0,'0'0'0'0,"-16"-33"36"0,16-18-8 0,0 51-11 0,16 34-5 0,17 67-1 0,-33 53 2 0,17-2-7 0,0-34-2 0,-34-67 1 0,0-35 1 0,1-32 0 0,-17-68-2 0,15-52-2 0,18-16-2 0,34-2-2 0,16 88 2 0,34 32 0 0,-32 50-2 0,-18 51 1 0,-34 19 0 0,-51-1 3 0,-17-17-3 0,0-19 1 0,35-31-1 0,33-1 0 0,17-17 1 0,33 0-1 0,17 51 0 0,3 16 0 0,-21 0 1 0,21-16-12 0,-21-34-47 0,-16-17-21 0</inkml:trace>
  <inkml:trace contextRef="#ctx0" brushRef="#br0" timeOffset="17">17281 6435 53 0,'0'-35'30'0,"0"2"7"0,-17 66-19 0,17 36-5 0,0 33-9 0,0-18-4 0,35-17-1 0,-4-32-33 0,-13-35-67 0</inkml:trace>
  <inkml:trace contextRef="#ctx0" brushRef="#br0" timeOffset="18">17586 6283 84 0,'17'0'27'0,"51"0"4"0,33 0-14 0,34-18-10 0,-16 18-4 0,0 0-2 0,-69 0-8 0,-32 0-40 0,-2-16-44 0</inkml:trace>
  <inkml:trace contextRef="#ctx0" brushRef="#br0" timeOffset="19">18213 6079 52 0,'0'-16'16'0,"49"-35"21"0,-14 33-10 0,16 69-8 0,17 16-7 0,-51 19-6 0,-17 16-4 0,-52-18-1 0,-32-33-3 0,-18 16-27 0,-16-49-68 0</inkml:trace>
  <inkml:trace contextRef="#ctx0" brushRef="#br0" timeOffset="20">17772 6096 42 0,'-52'-17'34'0,"-15"17"-6"0,0 17-8 0,16 34-8 0,16 67-3 0,19 17-7 0,67-15-1 0,50-20-3 0,53-49-44 0,-70-34-44 0</inkml:trace>
  <inkml:trace contextRef="#ctx0" brushRef="#br0" timeOffset="21">18839 6045 85 0,'17'-16'12'0,"-1"-19"25"0,-16 53-21 0,0 49-4 0,0 34-2 0,0 19-6 0,18-20-3 0,-18-49 1 0,0-16-1 0,0-35 2 0,-18-35 0 0,2-32-4 0,16-34 1 0,0-19 0 0,16 2 0 0,36 34 0 0,15 50 0 0,3 34 0 0,-37 67-1 0,0 2 0 0,-50 15 2 0,-50-17 0 0,-18-32 0 0,17-1-2 0,50-34 2 0,18 0-3 0,18 17 2 0,16-1 0 0,33 35-1 0,-32-18 1 0,33 2-17 0,-35-1-57 0,-33-34 12 0</inkml:trace>
  <inkml:trace contextRef="#ctx0" brushRef="#br0" timeOffset="22">19262 6351 52 0,'0'-35'34'0,"35"-16"4"0,16 35-12 0,15-1-17 0,-31 34-6 0,-18 50-2 0,-50 17 1 0,-37 2-1 0,4-19 0 0,15 0 1 0,51-50 3 0,0-17 4 0,68-33-3 0,32-18-5 0,19 0-6 0,-67 18-154 0</inkml:trace>
  <inkml:trace contextRef="#ctx0" brushRef="#br0" timeOffset="23">21499 7975 41 0,'0'0'20'0,"-17"-16"-1"0,-34 16-6 0,-33 0-1 0,-17 16-1 0,-2-16-4 0,36 18-3 0,-1 15-1 0,35-15 3 0,-19 33 0 0,1 33 3 0,17 18 1 0,17 49-1 0,17 2 0 0,0 0-3 0,0 16-1 0,0 1-1 0,0 33-1 0,17 0 0 0,-17-18-2 0,18-14 1 0,-2 15-1 0,1-35 2 0,-1-31-1 0,2-18 0 0,16-18 0 0,17-33 1 0,35-18-1 0,48-33 1 0,104-33-1 0,-86-1-2 0,-68 17-1 0,-67 17-25 0,-34 0-117 0</inkml:trace>
  <inkml:trace contextRef="#ctx0" brushRef="#br0" timeOffset="24">16976 8856 64 0,'0'-51'20'0,"0"51"-2"0,-18 51-2 0,36 68-1 0,-1 33-3 0,-17 18-5 0,17-52-3 0,-17-50 1 0,0-52 2 0,0-16 0 0,-17-67-4 0,0-34-1 0,17-19-1 0,34-31-1 0,33 15 0 0,18 68 0 0,-18 52 0 0,3 32-1 0,-54 52 0 0,-16 17 0 0,-68 17 2 0,-17-36-1 0,17-15-1 0,17-33 2 0,36-2-1 0,15-32-1 0,49 16 2 0,-16-18-1 0,37 36-1 0,-3 33 1 0,1 16-1 0,17-32 0 0,-18-19-31 0,1 1-83 0</inkml:trace>
  <inkml:trace contextRef="#ctx0" brushRef="#br0" timeOffset="25">17720 9399 15 0,'0'0'16'0,"-16"-35"32"0,-1 2-24 0,34 15-12 0,34-15-4 0,0 33-5 0,-18 17-2 0,-15 50 0 0,-36 35 0 0,-15-34 1 0,-1-1 0 0,0-49 3 0,16-2 0 0,18-16 0 0,52 0-2 0,15-16-1 0,36-18-2 0,16 34-19 0,-35-35-81 0</inkml:trace>
  <inkml:trace contextRef="#ctx0" brushRef="#br0" timeOffset="26">18332 9177 93 0,'0'0'0'0,"0"-50"30"0,33 34-10 0,53-2-11 0,48 18-2 0,19 0-5 0,-35 18-1 0,-32-18 0 0,-37 0-12 0,-14-18-22 0,-35-15 12 0,0-18 13 0,-17 17 8 0,-1 17 11 0,2 17 6 0,-1 0-2 0,17 33-3 0,17 2-3 0,-1 16-3 0,-16 16-5 0,-67 35-2 0,-69 67-115 0</inkml:trace>
  <inkml:trace contextRef="#ctx0" brushRef="#br0" timeOffset="27">17145 10127 68 0,'0'0'0'0,"0"-18"30"0,-17 18-8 0,-1 51-4 0,18 51-3 0,0 16-8 0,0-16-3 0,18-51-2 0,-18-18 2 0,-18-33 1 0,2-51-1 0,16-16-2 0,-17-52-1 0,50-17 0 0,19 36-1 0,-1 49-1 0,17 34 1 0,-1 50 0 0,-50 52-1 0,-17-1 1 0,-50 2 0 0,-18-19 0 0,-17-32-1 0,51-19 1 0,34-16 1 0,17-16-1 0,18 16 0 0,32 0-1 0,-15 33 1 0,14 1-2 0,20 17-32 0,-18 17-60 0</inkml:trace>
  <inkml:trace contextRef="#ctx0" brushRef="#br0" timeOffset="28">17653 10566 60 0,'0'-16'23'0,"-17"-35"5"0,17 16-8 0,17 19-12 0,17 16-5 0,-1 0-2 0,-33 51 0 0,0 16 0 0,-33-16 4 0,17 0 1 0,-2-18-1 0,18-15-1 0,0-2-1 0,34-16 0 0,34-16-2 0,16-2-3 0,19 1-46 0,-54 1-43 0</inkml:trace>
  <inkml:trace contextRef="#ctx0" brushRef="#br0" timeOffset="29">18195 10431 76 0,'0'0'10'0,"0"-51"22"0,18 35-14 0,50-1-12 0,32 17-5 0,19 0-18 0,-67-18-92 0</inkml:trace>
  <inkml:trace contextRef="#ctx0" brushRef="#br0" timeOffset="30">18823 10143 75 0,'0'0'0'0,"0"-67"37"0,0 16-13 0,49 17-15 0,3 17-5 0,15 17-3 0,-49 51 1 0,-1 17-2 0,-34 15 0 0,-17-15 1 0,-17-34-1 0,17 1 1 0,16-19 2 0,18 2 1 0,18-1 0 0,34-17-1 0,15 0-1 0,18 0-1 0,-1-17-6 0,0 17-45 0,-32 0-40 0</inkml:trace>
  <inkml:trace contextRef="#ctx0" brushRef="#br0" timeOffset="31">19482 9956 83 0,'0'0'0'0,"-33"-33"35"0,33 17-12 0,-16 32-14 0,32 52 1 0,-16 50-6 0,0-16 0 0,0 0-2 0,0-35-1 0,0-49 2 0,0-18 1 0,0-51-1 0,0-18-1 0,0-16 0 0,17-32-2 0,34-3 0 0,-16 54 0 0,-2 48-1 0,18 18 1 0,-18 68-1 0,-33-17 2 0,-17 16-2 0,-32 2 1 0,-2-20 0 0,-1-32 0 0,18-17 0 0,17 18 0 0,50-36 0 0,2 36-1 0,0 15 1 0,16 19 0 0,15-1-1 0,-15-18-8 0,0 2-47 0,-34-35-31 0</inkml:trace>
  <inkml:trace contextRef="#ctx0" brushRef="#br0" timeOffset="32">20008 10176 55 0,'-17'-16'31'0,"1"-17"9"0,16 15-14 0,0 52-11 0,0 34-5 0,0 34-2 0,0 16-5 0,0-50-2 0,-18-34-1 0,3 17-12 0,-4-34-125 0</inkml:trace>
  <inkml:trace contextRef="#ctx0" brushRef="#br0" timeOffset="33">19753 9111 6 0,'0'0'0'0,"-16"16"30"0,16 1 9 0,0-34-18 0,0-17-5 0,0 1-2 0,0-18-1 0,34 0-6 0,18 17-3 0,-3 34-2 0,21 16-2 0,-4 35 1 0,2-16-1 0,-1-1 2 0,-15-17 0 0,15-52 3 0,-15 2 0 0,-19-18 0 0,-33 0-4 0,0 18-2 0,0 33-44 0,18-18-51 0</inkml:trace>
  <inkml:trace contextRef="#ctx0" brushRef="#br0" timeOffset="34">22211 8416 48 0,'0'-17'17'0,"0"-34"15"0,-17 51-12 0,17 0-5 0,17 51 2 0,18 68-3 0,-19-1-4 0,-1 18-4 0,-15-34-1 0,18-52-1 0,-18-16-2 0,0-34-1 0,0 17 0 0,17-52-16 0,51 2-68 0,-50 17 19 0</inkml:trace>
  <inkml:trace contextRef="#ctx0" brushRef="#br0" timeOffset="35">23548 8416 74 0,'0'-17'6'0,"35"-34"13"0,-35 35-5 0,-17-1-6 0,-17-1 1 0,-17 18-1 0,17 35 2 0,-15 16-2 0,31 49 0 0,18 20-2 0,34-3-1 0,-1-32-2 0,52-16 1 0,-18-52 0 0,3-34-1 0,-4-34 2 0,-15-34-1 0,-18-1-2 0,-33-14 0 0,-49-20-1 0,-19 36-2 0,-16 51-30 0,-19 33-105 0</inkml:trace>
  <inkml:trace contextRef="#ctx0" brushRef="#br0" timeOffset="36">22312 9719 27 0,'0'-16'40'0,"0"-2"-10"0,-17 1-14 0,-1 1-5 0,-13 16 1 0,-21 33-2 0,18 36 0 0,1 33-1 0,33 33-2 0,33-17-2 0,18-51 1 0,33-50 0 0,-16-17-2 0,-17-50-1 0,-18-17-1 0,-14-18 0 0,-19-16-1 0,-52-1 0 0,-15 50-2 0,-34 52-4 0,49 34-21 0,34 35-54 0,36-52 19 0</inkml:trace>
  <inkml:trace contextRef="#ctx0" brushRef="#br0" timeOffset="37">23363 9890 103 0,'0'0'7'0,"35"-34"14"0,14 17-6 0,52-1-9 0,20 18-4 0,-38 0-8 0,-16 18-52 0,-32-18-2 0</inkml:trace>
  <inkml:trace contextRef="#ctx0" brushRef="#br0" timeOffset="38">24244 9619 79 0,'0'0'0'0,"0"-51"36"0,0 51-14 0,-17 17-12 0,-1 33 2 0,-15 34-2 0,-1 18-5 0,34-16-1 0,18-19-1 0,31-34-2 0,37-33 1 0,15 0-1 0,18-16-1 0,-18-1-19 0,-50-1-40 0,-34 2-25 0</inkml:trace>
  <inkml:trace contextRef="#ctx0" brushRef="#br0" timeOffset="39">24532 9770 49 0,'-33'-16'27'0,"-2"-2"5"0,35 18-8 0,0 18-9 0,0 67-4 0,0-1-4 0,-17 35-5 0,1-1-1 0,16-51-1 0,0-16 0 0,-18-16-27 0,36-35-81 0</inkml:trace>
  <inkml:trace contextRef="#ctx0" brushRef="#br0" timeOffset="40">25006 7975 77 0,'0'-33'13'0,"-17"-51"3"0,51 33-2 0,51 17-6 0,16 17-2 0,18 17 1 0,-16 17-2 0,-54 34-3 0,-15 0 3 0,-16 49 3 0,-18 36 0 0,16 68-2 0,-16 50-1 0,0 0-1 0,17 0 1 0,17-18-1 0,-17-15-1 0,-1-52 1 0,-16-16-2 0,-33-35 1 0,-18-16 2 0,-17-18-3 0,-33-33-1 0,-69-18 0 0,-50-15-17 0,-51-53-156 0</inkml:trace>
  <inkml:trace contextRef="#ctx0" brushRef="#br0" timeOffset="41">24431 9348 53 0,'0'-17'8'0,"0"-52"14"0,-35 18-4 0,19 0-4 0,-19 18-6 0,-31 17-2 0,-37-2 0 0,-16 18 0 0,0 0 2 0,0 18-1 0,2 31-3 0,-2 2 2 0,35 18-2 0,-1 15 0 0,34 18 1 0,-17 0-1 0,34-18 0 0,1 18-1 0,14 0 1 0,3-2-2 0,16 2-1 0,16-17 2 0,3-1-1 0,14 2 0 0,1-19-1 0,17 17 1 0,17-15-2 0,-18-1 0 0,34-34 1 0,2 15 0 0,-2-49-1 0,35 17 2 0,17-34-1 0,-1 17-1 0,1-16 1 0,-35-1-2 0,1 1 2 0,17-18-1 0,-18-17-1 0,2 16 2 0,-19-16-1 0,-16-15 1 0,-35-36 0 0,-17-18-1 0,2-49 1 0,-18 1-1 0,-18-19 1 0,-64 1 1 0,-37-18-2 0,-68 86-9 0,-86 118-134 0</inkml:trace>
  <inkml:trace contextRef="#ctx0" brushRef="#br0" timeOffset="42">25599 11566 50 0,'-18'-51'16'0,"-15"-17"11"0,33 68-9 0,0 33-7 0,17 53-1 0,-1 65-5 0,19-15-3 0,-19-17-1 0,-16-34-3 0,0-52-8 0,0-33-27 0,-16-33-41 0</inkml:trace>
  <inkml:trace contextRef="#ctx0" brushRef="#br0" timeOffset="43">25514 11582 28 0,'0'0'0'0,"-34"-84"52"0,18 33-27 0,16 35-11 0,0 32-6 0,50 17 4 0,17 18-4 0,19 35-2 0,15-3-2 0,1-15-4 0,-17 17 0 0,-17-16-6 0,-35-19-20 0,-15-16-33 0,-18-34 0 0</inkml:trace>
  <inkml:trace contextRef="#ctx0" brushRef="#br0" timeOffset="44">26023 11515 28 0,'-17'-35'29'0,"17"-65"4"0,-17 65-13 0,34 86 0 0,-17 33-11 0,35 18-4 0,-2 33-5 0,0 1 1 0,18-17-7 0,0-17-36 0,-34-68-33 0</inkml:trace>
  <inkml:trace contextRef="#ctx0" brushRef="#br0" timeOffset="45">26548 11566 73 0,'0'-86'23'0,"-16"37"-3"0,-3 49-7 0,3 16-8 0,-1 68 2 0,34 36-1 0,34-3-2 0,17-32-1 0,16-50 0 0,1-35 1 0,17-68-1 0,-67-17-1 0,-20-17 0 0,-49-16-1 0,-33 17 0 0,-18 16-2 0,-17 85-3 0,52 67-14 0,34 1-34 0,49-52-25 0</inkml:trace>
  <inkml:trace contextRef="#ctx0" brushRef="#br0" timeOffset="46">27361 11159 66 0,'0'-34'13'0,"-16"1"13"0,16 15-11 0,33 53 0 0,-17 32-1 0,19 51-2 0,-18 2-5 0,1-19-3 0,-2-16 0 0,1-34-2 0,-17-18-2 0,0-17-2 0,0-16-11 0,-17-16-37 0,1 16-21 0</inkml:trace>
  <inkml:trace contextRef="#ctx0" brushRef="#br0" timeOffset="47">27193 11243 34 0,'0'0'0'0,"-35"-16"46"0,18-2-18 0,17 18-9 0,17 0-5 0,34-17 0 0,34 1-3 0,50-35-3 0,1-16-4 0,-52 50-5 0,-49 17-19 0,-35 33-112 0</inkml:trace>
  <inkml:trace contextRef="#ctx0" brushRef="#br0" timeOffset="48">28920 10786 7 0,'0'0'0'0,"0"-67"33"0,0 49-8 0,0 1-8 0,0 17-1 0,-17 0-3 0,17 0-2 0,0 35 0 0,17 50 0 0,18 17-4 0,-2 15-4 0,0-15-1 0,-33-18-3 0,-17-33-4 0,-32-17-32 0,-21-34-22 0,37-16 29 0</inkml:trace>
  <inkml:trace contextRef="#ctx0" brushRef="#br0" timeOffset="49">28632 11125 15 0,'-34'-16'40'0,"17"-19"-11"0,68 2-17 0,34-1-5 0,67-17-5 0,51 1-2 0,-49 32-22 0,-88-15-52 0</inkml:trace>
  <inkml:trace contextRef="#ctx0" brushRef="#br0" timeOffset="50">29343 10735 17 0,'0'-16'30'0,"-16"-19"7"0,16 19-17 0,33 32-8 0,-15 70-2 0,31 16-2 0,-14-18-7 0,16 1 0 0,-51-52 0 0,17-15 1 0,-17-36 1 0,-17-15-3 0,1-36 2 0,16-31-2 0,16-2-1 0,1 16 1 0,-1 37 0 0,36 31 0 0,-3 18-1 0,37 0 1 0,50 18 0 0,-17-36 0 0,-52 2 0 0,-50-19 1 0,0 2-1 0,-51-1 1 0,-17 17-1 0,0 50 0 0,0 53 1 0,34 32 2 0,50 0 1 0,53-49-2 0,33-36 0 0,-1-33-4 0,-16 0-32 0,-67 0-59 0</inkml:trace>
  <inkml:trace contextRef="#ctx0" brushRef="#br0" timeOffset="51">27852 12582 43 0,'0'0'0'0,"-34"-119"36"0,34 68-14 0,-15 18-8 0,15 33-8 0,15 68 3 0,3 50-3 0,31 17-3 0,-14-17 0 0,-35-49 0 0,0-36-2 0,0-15 4 0,0-69-3 0,17-18 0 0,1-33-2 0,-2 35 0 0,-16 34 0 0,17 33-1 0,17 67 2 0,34 1-1 0,17-17 0 0,15-35 1 0,-14-16 0 0,-36-34-1 0,-50-34 1 0,-33-15 0 0,-18-3-1 0,-34-31 0 0,-1 32 0 0,-14 34-1 0,-1 67 1 0,31 53-1 0,54 15 1 0,50 18 0 0,85-18-1 0,34-50 0 0,33-50 0 0,-1-86-1 0,-32 17 2 0,-86-16-1 0,-49-2 0 0,-36 52 0 0,-31 34 1 0,-3 34 1 0,36 68 0 0,16 35-1 0,68-3 1 0,51-15-1 0,33-84 1 0,0-52-1 0,-17-68 0 0,-67-17 0 0,-51-50 0 0,-34 0 0 0,-18-1 0 0,-16 103 1 0,20 50 0 0,13 68-1 0,18 50 4 0,34 52 1 0,-1 32 1 0,19 19 0 0,-1-18 0 0,-18-33-2 0,18-51-4 0,-16-53 2 0,14-49 0 0,-15-33 0 0,0-51 1 0,-34-19-3 0,-51-14-3 0,-50 15 1 0,-1 51 2 0,17 33 1 0,52 18-1 0,48 0 0 0,106-49 0 0,64-37-2 0,36-50 2 0,-52 36-19 0,-169 49-118 0</inkml:trace>
  <inkml:trace contextRef="#ctx0" brushRef="#br0" timeOffset="52">12943 3540 26 0,'-33'0'12'0,"-86"0"21"0,101 16-25 0,70 35 0 0,134-18-5 0,102 1 0 0,102 1 3 0,50-1 5 0,69-17 2 0,33-1-1 0,17-16-3 0,-34 0-4 0,-67-33-2 0,-170-1-2 0,-170 17-1 0,-136 17 1 0,-167 17-1 0,-102-1 0 0,-103 2 0 0,-101 15 1 0,-52 35 1 0,18 17 0 0,102-1-1 0,185 0-1 0,205-33-1 0,218-33 1 0,291-53 2 0,251-48-4 0,205-36-24 0,-457 85-70 0</inkml:trace>
  <inkml:trace contextRef="#ctx0" brushRef="#br0" timeOffset="53">11825 6079 44 0,'-34'-50'26'0,"-50"15"3"0,-51 53-22 0,-69 49 0 0,-67 17 1 0,0 2-2 0,17-19-6 0,67-16-3 0,69-34-26 0,84-34-50 0</inkml:trace>
  <inkml:trace contextRef="#ctx0" brushRef="#br0" timeOffset="54">10301 6112 79 0,'0'0'0'0,"-119"0"27"0,34 86-11 0,18 16-9 0,50 16-6 0,67-50 0 0,103-52-3 0,102-67-37 0,-187 35-21 0</inkml:trace>
  <inkml:trace contextRef="#ctx0" brushRef="#br0" timeOffset="55">4473 6486 25 0,'-34'-68'20'0,"0"-50"2"0,34 50-10 0,0 34-4 0,0 34-1 0,16 67 7 0,19 86-2 0,0 33-6 0,14-17-3 0,-15-67-1 0,-16-51 2 0,-18-51 3 0,0-51-3 0,0-67-3 0,-18-35 1 0,-16-16-3 0,34 34 1 0,17 100-3 0,34 70 6 0,33 83-2 0,52 51-1 0,34-34 0 0,-34-84 0 0,-52-33 4 0,-16-69 1 0,-68-34-1 0,-17-50 0 0,-69-18-2 0,2 18-5 0,51 15-1 0,-2 53-4 0,53 67-17 0,49 51-10 0,35 0-52 0</inkml:trace>
  <inkml:trace contextRef="#ctx0" brushRef="#br0" timeOffset="56">5540 6214 18 0,'0'-16'29'0,"0"-19"13"0,-18 19-21 0,-31 32-8 0,-3 53-2 0,52 66 2 0,17 18-9 0,51-36-2 0,18-66 4 0,-2-68 0 0,-34-67-1 0,-32-34-3 0,-36-17-1 0,-49 15-6 0,-19 35-3 0,19 52-6 0,50 16-12 0,50 34-24 0,18-17-15 0</inkml:trace>
  <inkml:trace contextRef="#ctx0" brushRef="#br0" timeOffset="57">6048 5978 44 0,'0'0'14'0,"16"-17"33"0,-16 17-26 0,18 51-4 0,-1 49-7 0,34 20-5 0,-18 15-3 0,-15-16-4 0,-1-52-12 0,-52-33-23 0,2-17-41 0</inkml:trace>
  <inkml:trace contextRef="#ctx0" brushRef="#br0" timeOffset="58">5777 6180 48 0,'-17'-51'30'0,"34"-49"0"0,102 32-17 0,49-1-9 0,36 53-16 0,-102 32-64 0</inkml:trace>
  <inkml:trace contextRef="#ctx0" brushRef="#br0" timeOffset="59">4592 7653 63 0,'-18'-50'12'0,"1"34"0"0,17-2 2 0,0 69 2 0,17 51-1 0,1 51-4 0,31 33-7 0,-14-52-3 0,-19-32 2 0,-16-67 0 0,0-35 2 0,-33-68-3 0,-18-52-2 0,0-49 0 0,34-33-1 0,34 16 0 0,51 66 1 0,-1 87-1 0,19 84 1 0,-53 51 0 0,-16 15 0 0,-67-32 0 0,-17 17-1 0,-19-34-4 0,53-34-14 0,66-17-15 0,34-34-46 0</inkml:trace>
  <inkml:trace contextRef="#ctx0" brushRef="#br0" timeOffset="60">5201 7569 52 0,'-18'-16'12'0,"2"-19"22"0,-17 53-18 0,15 49-3 0,1 34-3 0,34-16-4 0,50-16-4 0,3-36 0 0,-21-33 0 0,21-33-1 0,-55-36 0 0,-30 2 0 0,-20-35-3 0,-33-16 1 0,0 67-1 0,1 34 1 0,32 68 0 0,19 33 2 0,32 0-2 0,68-50 1 0,35-34 0 0,-18-34-2 0,-15-32 0 0,-53-19 2 0,-49 34-1 0,-1 16 1 0,1 35 0 0,16 35 0 0,84-1 1 0,2 34 1 0,31-1-1 0,-49 17 0 0,-51-15 0 0,-69-2 1 0,-49-16-2 0,1-34 0 0,48-1-7 0,52-32-15 0,52-17-43 0,-36 33 24 0</inkml:trace>
  <inkml:trace contextRef="#ctx0" brushRef="#br0" timeOffset="61">5845 7789 40 0,'0'0'34'0,"0"-16"1"0,0 16-24 0,34 16-3 0,34-16-3 0,0 0-2 0,-19-16-1 0,3-35 0 0,-34-35-1 0,-18-14-1 0,-18 15 1 0,1 50 1 0,17 35 0 0,17 69 1 0,34 15-1 0,35-17-1 0,15-32 0 0,-34-53 0 0,-16-48 0 0,-34-54 0 0,-17-48-1 0,-17-3 0 0,-17 37-1 0,17 66 2 0,17 85-1 0,-16 85 2 0,49 49 1 0,35 3-1 0,16-2-2 0,0-67 1 0,-33-85 1 0,1-51 0 0,-36-51-2 0,-16-16 0 0,0 16 0 0,-16 67 0 0,-1 52 1 0,34 52-1 0,50 33 1 0,18-35-2 0,17-16 0 0,-34-34-10 0,-33-17-25 0,-53-17-61 0</inkml:trace>
  <inkml:trace contextRef="#ctx0" brushRef="#br0" timeOffset="62">6405 7214 72 0,'-51'-35'27'0,"51"19"-10"0,84-35-13 0,68 18-4 0,2-1-5 0,-37 17-9 0,-15 17 2 0,-34 17 12 0,-35 17 10 0,19 15 8 0,-1 53-5 0,-2 0-6 0,3-18-4 0,-34-66 0 0,-18-18 4 0,0-34-6 0,-18-34 0 0,18-16-1 0,0-19 0 0,18 53 0 0,-2 34 0 0,35 16 1 0,32 0-1 0,36 0 1 0,-16-34-1 0,-19-34 1 0,-67-17-1 0,-51 17 0 0,-15 52 1 0,-2 50 3 0,-1 101 3 0,69-33-5 0,34-36-3 0,33 3-2 0,35-35-65 0,-85-17 2 0</inkml:trace>
  <inkml:trace contextRef="#ctx0" brushRef="#br0" timeOffset="63">5454 8399 80 0,'-16'-67'23'0,"16"50"-13"0,35 34-4 0,-2 83 3 0,1 37-2 0,18-3-4 0,-36-48-1 0,1-52 1 0,-17-34 0 0,0-18-2 0,0-49 0 0,18-19-1 0,15 19 0 0,0 51-1 0,2 50 2 0,32 15 0 0,18-14 0 0,16-19 1 0,-34-50 1 0,-32-16-1 0,-35-35-1 0,-68-33 0 0,-16-1-1 0,-52 34-1 0,17 34-1 0,19 51 1 0,30 51 1 0,37 52 0 0,84 14 1 0,101-15-1 0,35-67 0 0,16-70 1 0,-32-67-1 0,-54 2 1 0,-82 14 0 0,-53 1-1 0,-34 35-1 0,1 50 2 0,20 68-1 0,46 34 1 0,52-17-1 0,70-52 0 0,16-16 0 0,-34-85-1 0,-70-34 1 0,-31-16 1 0,-52 0 0 0,17 32-1 0,1 70 2 0,-3 67 1 0,19 85 2 0,68 33 0 0,0 68-3 0,0-35-1 0,-17-65-1 0,-16-70 2 0,-19-50 2 0,-16-85-2 0,-51-34-2 0,0-16 0 0,-34 0 0 0,34 32 1 0,35 53 3 0,32 0 2 0,103-18-4 0,103-18-15 0,-21 53-133 0</inkml:trace>
  <inkml:trace contextRef="#ctx0" brushRef="#br0" timeOffset="64">25565 13936 23 0,'-17'-16'4'0,"-51"-1"32"0,-33 85 3 0,-36 101-10 0,3 102-6 0,15 152-7 0,52 85-7 0,49-35-3 0,36-65-4 0,31-120-3 0,21-86 1 0,-21-118 1 0,37-32-30 0,83-52-103 0</inkml:trace>
  <inkml:trace contextRef="#ctx0" brushRef="#br0" timeOffset="65">25971 15036 87 0,'-33'-33'16'0,"-18"0"8"0,34 33-9 0,17 101 4 0,34 84-7 0,17 3-6 0,-35-53-3 0,-16-33-2 0,0-35-2 0,0-34-13 0,-16-33-27 0,-1-50-60 0</inkml:trace>
  <inkml:trace contextRef="#ctx0" brushRef="#br0" timeOffset="66">25768 15122 58 0,'0'-35'14'0,"0"-65"20"0,51 32-13 0,52 50-10 0,16 18-5 0,-19 86-3 0,-66 14-2 0,-51 2 0 0,-67-18 0 0,-35-15 1 0,0-35-1 0,68-17-1 0,51-17 0 0,18 34 0 0,49 17 1 0,18-1 1 0,16 17 0 0,-34-16-2 0,-15 0-1 0,-1-17-14 0,-17-17-52 0,-34-1 14 0</inkml:trace>
  <inkml:trace contextRef="#ctx0" brushRef="#br0" timeOffset="67">26462 15460 90 0,'-16'-67'20'0,"32"16"-3"0,19 34-11 0,16 34-4 0,-16 50-3 0,-19 2 3 0,-50-3-1 0,-18 3 5 0,-15-18 1 0,50-34 1 0,1-1-3 0,83-49-3 0,69-18-4 0,33-18-16 0,1 3-105 0</inkml:trace>
  <inkml:trace contextRef="#ctx0" brushRef="#br0" timeOffset="68">27242 15105 89 0,'-33'0'20'0,"48"0"-5"0,71-18-7 0,84-15-3 0,34-1-3 0,-52 17-4 0,-33-16-17 0,-35-1-81 0</inkml:trace>
  <inkml:trace contextRef="#ctx0" brushRef="#br0" timeOffset="69">27920 14732 16 0,'-35'-33'30'0,"-14"15"13"0,31 2-23 0,18 16-14 0,51 34 2 0,51-18-4 0,-17 1-2 0,-34-1-1 0,-35 19 1 0,-32 50 3 0,-52-1 0 0,-34 0-3 0,34 2-4 0,51-1-12 0,34-69-81 0</inkml:trace>
  <inkml:trace contextRef="#ctx0" brushRef="#br0" timeOffset="70">28955 14428 85 0,'0'-17'18'0,"-18"-1"6"0,18 53-17 0,18 65 2 0,15 20-4 0,0 15-3 0,-17-50 0 0,-16-34-1 0,-16-51 1 0,-17-18 3 0,-18-66-3 0,17-34-1 0,16-35-1 0,36 0 0 0,67 17 0 0,34 70 0 0,0 48-1 0,-37 102 0 0,-30 36 0 0,-69-2 0 0,-69-34 2 0,-48-15-1 0,-19-52 1 0,52-1-1 0,50-16 1 0,85-16-2 0,51-1 0 0,15 17 1 0,19 51-2 0,-18-2-5 0,-15 37-27 0,-51-35-62 0</inkml:trace>
  <inkml:trace contextRef="#ctx0" brushRef="#br0" timeOffset="71">29275 14868 19 0,'-18'-69'36'0,"53"2"-12"0,16 16-7 0,0 35-3 0,17 16-7 0,-33 34-2 0,-35 32-2 0,-18 3 1 0,-50 16 4 0,0-17 2 0,52-35-4 0,16-17-1 0,51 2-2 0,68-52-2 0,66-34-4 0,35-34-22 0,-33-67-59 0,-136 136 44 0</inkml:trace>
  <inkml:trace contextRef="#ctx0" brushRef="#br0" timeOffset="72">30326 13936 68 0,'0'0'0'0,"-34"-51"41"0,17 51-24 0,1 86-1 0,-2 83 0 0,1 102-7 0,-18 17-4 0,-14-35-1 0,16-83-2 0,-19-69-2 0,34-51-3 0,36-32-28 0,-1-53-96 0</inkml:trace>
  <inkml:trace contextRef="#ctx0" brushRef="#br0" timeOffset="73">30834 14360 59 0,'-17'-51'27'0,"-1"33"-2"0,-15 36-14 0,-18 50 6 0,18 67-2 0,33 1-8 0,0-1-4 0,33-50-4 0,51-52 0 0,19-33-12 0,-1-33-53 0,-69 15 8 0</inkml:trace>
  <inkml:trace contextRef="#ctx0" brushRef="#br0" timeOffset="74">31105 14563 34 0,'-17'-17'28'0,"-1"-1"1"0,53 2-22 0,67-1-5 0,67 1-4 0,-66 16-85 0</inkml:trace>
  <inkml:trace contextRef="#ctx0" brushRef="#br0" timeOffset="75">31766 14342 24 0,'0'0'0'0,"0"-33"50"0,0-36-15 0,-16 20-12 0,-2 31-8 0,1 52-6 0,0 68-5 0,-1 0-1 0,18-18-1 0,0-16 0 0,0-34-1 0,0-17 2 0,52-17-2 0,15 0-1 0,36-35-3 0,-2 2-9 0,-34-1-27 0,-32 1-15 0,-35 16 10 0,-35-34 46 0,2 17 22 0,-1-1 9 0,17 2-5 0,0 33-8 0,-1 17-1 0,2 68-4 0,-1 16-8 0,17 17-5 0,0 0-4 0,17-49-4 0,-1-18-31 0,-16-51-75 0</inkml:trace>
  <inkml:trace contextRef="#ctx0" brushRef="#br0" timeOffset="76">32140 13716 49 0,'0'0'27'0,"16"-51"-1"0,50 0-8 0,53 69 7 0,-49 15-13 0,13 69 3 0,2 34-8 0,-17 50-1 0,-35 34-2 0,-33-67-2 0,-203 219-8 0,-17-186-135 0</inkml:trace>
  <inkml:trace contextRef="#ctx0" brushRef="#br0" timeOffset="77">27039 13598 11 0,'0'0'3'0,"0"-17"8"0,0-1 7 0,0 18 38 0,0-16-44 0,0 16-3 0,0 0-2 0,-17 51 1 0,17 118 3 0,0 35-2 0,0-2-1 0,-18-100-2 0,18-86 3 0,-16-67-2 0,-1-67-5 0,34-17-1 0,-1-18-1 0,36 2 1 0,-1 31-1 0,-35 87-1 0,19 50 0 0,16 68 0 0,15 50 0 0,4 18 0 0,14-2-1 0,-33-49-13 0,-51-68-23 0,-51-17-8 0,-51-68 8 0,-16 0 34 0,16-16 22 0,34-1 14 0,51 35-12 0,102-1-13 0,50-1-4 0,17 2-2 0,-16-1-2 0,-17-17 1 0,-68 16 0 0,-51 19 1 0,-16 67 4 0,16 51 4 0,16 16-5 0,52-34-2 0,-18-33 1 0,1-51 0 0,-17-67 0 0,-17-17-1 0,-52-2 0 0,-14 1-2 0,31 17 0 0,36 19-2 0,49 31 0 0,69 2 2 0,-19-1-1 0,-31 17 0 0,-35 0 0 0,-51 17 1 0,0 50 1 0,-18 35 0 0,36 0 0 0,16-51 0 0,17-35 1 0,-2-16-1 0,-14-51 2 0,-35-16-3 0,-35-19 1 0,-31-14-3 0,-20 49 0 0,2 33 0 0,49 36 0 0,54-1 1 0,65 17 0 0,35-52 1 0,16-15-1 0,-32-18 1 0,-54-18 0 0,-15 36 1 0,-34 17 1 0,-17 49-2 0,17 52 2 0,0 17-2 0,51-2 0 0,-18-31 0 0,19-18-17 0,-18-51-89 0</inkml:trace>
  <inkml:trace contextRef="#ctx0" brushRef="#br0" timeOffset="78">28852 13614 55 0,'0'0'9'0,"-16"-16"9"0,32 32-15 0,52 2-73 0</inkml:trace>
  <inkml:trace contextRef="#ctx0" brushRef="#br0" timeOffset="79">29360 13581 65 0,'-52'-69'29'0,"-14"20"-4"0,32 32-15 0,-18 17-6 0,19 17-2 0,-1 32 0 0,0 37 0 0,34 15 2 0,17-17 0 0,51-67 1 0,0-34-1 0,16-50-2 0,-33-17 0 0,-34-18 0 0,-34-16-1 0,1-53 0 0,-3 54 0 0,-14 32 0 0,15 85-1 0,18 67 0 0,18 51 2 0,15 35 0 0,19-18 1 0,-18-15-3 0,-1-36-2 0,-14-33-36 0,-19-51-61 0</inkml:trace>
  <inkml:trace contextRef="#ctx0" brushRef="#br0" timeOffset="80">28750 13208 91 0,'-17'-17'7'0,"-51"-17"6"0,68 34-11 0,0 67-16 0,0-50-48 0</inkml:trace>
  <inkml:trace contextRef="#ctx0" brushRef="#br0" timeOffset="81">26700 14479 99 0,'-16'-35'19'0,"117"-32"-1"0,153-19 2 0,153-48-6 0,151 15-8 0,70 17-2 0,-34 35-4 0,-121 16 0 0,-151 16-1 0,-236 1 0 0,-138 1-11 0,-152 16-55 0,119 17 1 0</inkml:trace>
  <inkml:trace contextRef="#ctx0" brushRef="#br0" timeOffset="82">27345 14462 57 0,'-18'17'27'0,"36"-17"0"0,101 16-6 0,117-49-6 0,138-52 0 0,98-68-1 0,37 18-9 0,-170 50-5 0,-170 85-45 0,-152 0-41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9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12773 8315 3 0,'-16'0'18'0,"-1"0"-2"0,17 0 0 0,17 0-2 0,17 17-2 0,0-17-2 0,17 16-1 0,0 2-3 0,17-1 0 0,16-17-1 0,18 0-2 0,-1 0 1 0,-16-17 0 0,17 17-2 0,-1 0 0 0,1-18-1 0,-17 18 0 0,-1 0 1 0,18 0-1 0,-1 18 0 0,2-18-1 0,-2 0 1 0,1 0 0 0,15-18-1 0,21 18 1 0,-4-16-1 0,3 16 0 0,-3-17-1 0,19 17 1 0,-1 0 0 0,0 0 1 0,19 0-1 0,-19-18 0 0,0 18 0 0,18 0 0 0,17 0 1 0,-2 0 0 0,20-16 0 0,-20 16-2 0,18-17 2 0,1 17-1 0,-1 0 1 0,0-18 2 0,17 2 0 0,-17 16 1 0,1 0-2 0,-34 0 0 0,-35 0 0 0,-34 0-1 0,-16 0 0 0,-67 0-1 0,-18-18 1 0,-35 1-2 0,-82 17-29 0,14 0-65 0</inkml:trace>
  <inkml:trace contextRef="#ctx0" brushRef="#br0" timeOffset="1">13248 8687 35 0,'0'0'0'0,"-15"0"26"0,30-18-21 0,19 18 7 0,-17 0 7 0,51 0-7 0,17 0-6 0,33 18-2 0,36 15-2 0,-2-15 1 0,68-18 1 0,17 0-1 0,35 0-2 0,-1-35 0 0,16 19-2 0,1-2 3 0,0 1-2 0,-17 1 1 0,-17 16 0 0,1 0 0 0,-52 0-1 0,0 0 0 0,-18 0 0 0,4 0 0 0,-4 0 0 0,2-17 0 0,-19 17 0 0,-16-16 2 0,-33 16-2 0,-16-18 2 0,-35 18 2 0,-17-16-1 0,-35 16-2 0,-32 0-2 0,-35 16-110 0</inkml:trace>
  <inkml:trace contextRef="#ctx0" brushRef="#br0" timeOffset="2">17484 7942 2 0,'0'-18'7'0,"0"18"0"0,0 0-5 0,0 18-7 0,0-18-8 0</inkml:trace>
  <inkml:trace contextRef="#ctx0" brushRef="#br0" timeOffset="3">17519 7959 1 0,'0'0'0'0,"0"0"11"0,16 0-2 0,-16 0-5 0,0 0 22 0,0 0-14 0,17 0-3 0,-17 0-2 0,18 16-1 0,-18 2 3 0,16 33-2 0,1 0 0 0,-1 33 2 0,-16 18-2 0,0 33 0 0,0 18 0 0,0-19-2 0,0 3 1 0,-16-2-2 0,-1 1 2 0,1-1-2 0,-2 1 0 0,-15-19 0 0,-2-48-1 0,-16-18 0 0,18-18-1 0,14-17 0 0,-14-16-2 0,15 0-1 0,3 0-14 0,15-16-49 0,-16 16-2 0</inkml:trace>
  <inkml:trace contextRef="#ctx0" brushRef="#br0" timeOffset="4">17299 9601 39 0,'0'0'0'0,"0"0"10"0,0 51 16 0,0 0-5 0,16 16-6 0,-1-16-2 0,20-33 0 0,0-1 1 0,32-52-6 0,18-16-5 0,-1-16-4 0,-49-1-44 0,-19 52-30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9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13147 5943 8 0,'0'0'6'0,"-17"-16"14"0,34 16-10 0,17 0-7 0,33 0-2 0,19 0 0 0,49-17 1 0,1 17 1 0,16 0 0 0,-33-18 1 0,33 18 0 0,-17 0 0 0,17 0 0 0,0-16 1 0,19 16-2 0,-3 0 1 0,3 0 0 0,-1 0-2 0,-2 0 2 0,-49 0 1 0,-16-17-1 0,-54 1-1 0,-49-1-1 0,0-1-2 0,-67 18-1 0,-34-16 1 0,-35 16-2 0,-34 16 2 0,-66 19 0 0,-35-19-1 0,-19 1 0 0,19-1-3 0,18-16-2 0,49 0-4 0,18 0 0 0,49 0-4 0,36 0 6 0,52 18 2 0,49-1 3 0,84-17 3 0,68 16 0 0,68-16 2 0,68-16 1 0,50-1 2 0,36-17 1 0,-35 17-3 0,-101 1-2 0,-88-1 2 0,-64 17 0 0,-69-18 1 0,-17 18 1 0,-33-16-4 0,-37 16-2 0,-13 34-52 0</inkml:trace>
  <inkml:trace contextRef="#ctx0" brushRef="#br0" timeOffset="1">17145 6079 4 0,'0'0'0'0,"0"17"23"0,0-17-14 0,17 16 5 0,1 19 0 0,-2 16 2 0,17 0-4 0,2 0-5 0,31 0 0 0,20-2-2 0,17-31-1 0,-3-18-2 0,1 0 1 0,18-18-2 0,-16-31 0 0,-2-2 2 0,-34 0-3 0,18 0 1 0,-18 0-1 0,19 0 1 0,17 18-1 0,-2-1 0 0,-17 17 0 0,18-1 0 0,-17 18 0 0,-1 0 2 0,-16 0-2 0,18 35 0 0,-20-1 0 0,2-1 2 0,-1 18-1 0,3 0 2 0,-4-17-1 0,-15-1 0 0,33 2 0 0,2-19-1 0,-19 19 0 0,18-35-1 0,-17 16 2 0,0-16-1 0,-18-16 1 0,35-19 0 0,-17 2 0 0,35-1-1 0,-2-17-2 0,-17 0 2 0,2 16 0 0,-3-32 0 0,35 16 0 0,1 18-3 0,-18-1 4 0,18 17-2 0,-16-1 1 0,-2 18-2 0,1 18 0 0,-18-1 1 0,-16 34 0 0,16 0 0 0,-14-17 0 0,13 15 0 0,-16-14 2 0,36-19 1 0,-17 1 0 0,-4 1 0 0,-30-18-1 0,-34 0 0 0,-2-18-3 0,-32 52-44 0,-19-34-31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2.9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3998 6740 23 0,'-34'-18'19'0,"34"-16"-2"0,-17 34-6 0,17 0 10 0,0 18-9 0,0 33-3 0,17 0 0 0,17 0-2 0,17-2-2 0,1-31 1 0,15-36 3 0,16-48-4 0,20-19-2 0,16-52 2 0,0-14-2 0,33-18-1 0,0 49-6 0,-17 36 5 0,-67 51-2 0,-51 33-3 0,-17 16-19 0,-67 34-46 0,49-32 20 0</inkml:trace>
  <inkml:trace contextRef="#ctx0" brushRef="#br0" timeOffset="1">3998 7112 25 0,'-16'-17'19'0,"-19"1"2"0,18 16-2 0,1-18-3 0,16 18-4 0,0 0-6 0,16 34 2 0,36 16 1 0,15 1-2 0,-15-17-2 0,15-16 3 0,0-18-1 0,35-69-3 0,52-31-2 0,31-71 3 0,2-15 0 0,33-34-3 0,-50 34-2 0,-103 119-5 0,-50 67-136 0</inkml:trace>
  <inkml:trace contextRef="#ctx0" brushRef="#br0" timeOffset="2">6082 7467 1 0,'0'-16'13'0,"0"-1"10"0,0 17-3 0,0 0-3 0,17 17-8 0,0 17-2 0,1 17-1 0,15 16 0 0,1-17-1 0,0-16-1 0,15-17 0 0,2 17 1 0,19-16-1 0,-21-18 0 0,21 0-2 0,13 0 1 0,-16-18-1 0,19 2-1 0,-18 16 1 0,0-18-1 0,-19-15 0 0,3 15 0 0,15-15 0 0,-15-18-1 0,-1 18 1 0,17-18-1 0,-1 17 0 0,1-1 1 0,-2 19-1 0,-15-1 0 0,17 1 1 0,2-19-1 0,-3 19 1 0,18-1-1 0,-1 17 0 0,-16-18 1 0,-17 18-1 0,-1 18 1 0,17-1-1 0,-15 17 1 0,-1-1-2 0,0 0 2 0,15 2 0 0,-15-1-1 0,1-1 1 0,-18-15 0 0,18-1-1 0,15-17 1 0,-34 16-1 0,35 2 0 0,-35-18 1 0,19 16-1 0,-18-16 0 0,-1 0 1 0,2 0-1 0,15 0 1 0,-16-34 0 0,17 18-1 0,-17-19 1 0,0 19-1 0,-1-19 1 0,2 19-1 0,15-19 0 0,1 19 0 0,-16-1 1 0,-2 1-1 0,18-1 0 0,0 17 0 0,0-18 1 0,-1 18-1 0,-15 0 0 0,-2 18 0 0,1-1 1 0,-1 16 1 0,2-17 0 0,-18-16 1 0,1 0 0 0,-18 0-4 0,-18 0-111 0</inkml:trace>
  <inkml:trace contextRef="#ctx0" brushRef="#br0" timeOffset="3">21702 3725 39 0,'-33'-67'27'0,"16"16"5"0,1 16-10 0,16 19-6 0,0 49 5 0,0 52-7 0,0 35-4 0,16 32-2 0,1-18-4 0,-17 3 0 0,16-35 1 0,-16-35-4 0,0-16-2 0,0-18 1 0,-16 2-5 0,16-35-19 0,-17-35-19 0,17 19-50 0</inkml:trace>
  <inkml:trace contextRef="#ctx0" brushRef="#br0" timeOffset="4">21856 3827 32 0,'0'-51'33'0,"16"0"6"0,-16 18-15 0,0 15-9 0,0 53-2 0,17 50 2 0,-1 32-6 0,19 20-3 0,0-3-3 0,-20-32 1 0,3-34-2 0,-18-34-2 0,0-17-4 0,0-17-17 0,16-35-37 0,-16 2-36 0</inkml:trace>
  <inkml:trace contextRef="#ctx0" brushRef="#br0" timeOffset="5">22380 3997 60 0,'0'0'0'0,"0"-51"32"0,0 16-10 0,51 2-8 0,0 15-6 0,33 36-1 0,-32 66-3 0,-3 2-1 0,-49-3-2 0,-16-14 2 0,-17-18 1 0,-2-34 1 0,18-17-2 0,17-17-3 0,17-17 0 0,34-35-1 0,0 1 1 0,1-15 0 0,-36-3 0 0,17 19 0 0,-33-1 0 0,0 35 1 0,-16 15 0 0,16 18 0 0,-17 35 0 0,17 49 4 0,0 34 1 0,0 0-2 0,17-32-2 0,17-19-1 0,-1-49 0 0,19-1-7 0,15-17-29 0,-15-17-83 0</inkml:trace>
  <inkml:trace contextRef="#ctx0" brushRef="#br0" timeOffset="6">23328 3674 20 0,'0'-16'8'0,"0"-35"32"0,0 16-9 0,0 3-10 0,-16 32-5 0,16 0-3 0,0 16-3 0,0 51 3 0,16 35-3 0,-16-16-3 0,18 14-1 0,-18 2-3 0,0-18 0 0,0 1-2 0,0-34 1 0,0 0 0 0,0-33-3 0,0-1 0 0,0-1-6 0,0-32-13 0,34-35-21 0,17-17-70 0</inkml:trace>
  <inkml:trace contextRef="#ctx0" brushRef="#br0" timeOffset="7">23651 3674 45 0,'0'-51'35'0,"18"0"-2"0,-2 35-14 0,-16 0-5 0,0 16-5 0,0 16 0 0,0 17-1 0,17 18 1 0,-17 34-1 0,16 1-2 0,1 14-1 0,-17-14-1 0,0-3 0 0,0-15-2 0,0 1-1 0,0-18 2 0,0-35-3 0,0 2 0 0,0-18-4 0,0 0-17 0,17 0-37 0,1-18-42 0</inkml:trace>
  <inkml:trace contextRef="#ctx0" brushRef="#br0" timeOffset="8">24515 3946 44 0,'0'-17'34'0,"0"17"-2"0,0-18-14 0,0 18-5 0,35-16-1 0,-2 16-2 0,35 0-2 0,-1 0 0 0,18 0-3 0,-18-17-2 0,-15 17-3 0,-36 0-1 0,1 0-7 0,-17 0-20 0,0 17-20 0,0-17-31 0</inkml:trace>
  <inkml:trace contextRef="#ctx0" brushRef="#br0" timeOffset="9">24651 4080 49 0,'-35'0'35'0,"18"0"-7"0,1 0 2 0,32 0 5 0,1 0-23 0,34 17-2 0,17-17-3 0,16-17-3 0,1 1-2 0,-18 0-1 0,-15-1-6 0,-52 17-59 0</inkml:trace>
  <inkml:trace contextRef="#ctx0" brushRef="#br0" timeOffset="10">26193 4131 47 0,'-35'-34'23'0,"35"-15"2"0,0 14-5 0,17 2-6 0,1 15-4 0,-2 36-3 0,1 33 4 0,17-2-5 0,-17 37 1 0,51 32-1 0,0 17-3 0,16 18-2 0,-33-51 1 0,0-35-1 0,-34 2 0 0,-1-52-1 0,1-1 3 0,-17-16 0 0,17-16-1 0,-17-35 0 0,0-35-2 0,0-16 1 0,-17 2 0 0,0-36 0 0,1 1-3 0,-1-2 3 0,1 19 0 0,16-17 0 0,0 17 0 0,0 16-1 0,0 18 0 0,-18-1 0 0,18 34 1 0,0-17-2 0,0 35-1 0,18 15 2 0,-2-15-1 0,1 15 1 0,16 18 1 0,2-16-1 0,14 16 0 0,3 0-1 0,33 0 2 0,33-17 0 0,35 17-1 0,-19-18 1 0,20 18-2 0,15-16 2 0,17-19 0 0,18 1 1 0,16 1-1 0,-34 17-1 0,-15 16 1 0,14-17-1 0,20 17 1 0,14 0-1 0,1-18 0 0,0 2 3 0,-17-1-2 0,35 17-2 0,-18 0 1 0,17 0-3 0,-17 0 4 0,-34 0 0 0,-50 0-1 0,-85 0 2 0,-51 0-2 0,-17 0-4 0,-83 33-43 0,-54 2-83 0</inkml:trace>
  <inkml:trace contextRef="#ctx0" brushRef="#br0" timeOffset="11">27649 3760 31 0,'35'-35'20'0,"14"2"9"0,-31 15-6 0,-18 18-9 0,-18 18-1 0,-50 15-1 0,1 18-4 0,-18 0-1 0,-16 0-1 0,16 0-1 0,0 17-3 0,36-34-1 0,14-1 0 0,18-17 1 0,17 1 1 0,17 1 2 0,34 15-2 0,15 1-1 0,20 17 1 0,17 18 0 0,-2-19-1 0,-1 1-1 0,-32-17 1 0,-33-17-1 0,-35-1-1 0,16-16-1 0,-16 0-15 0,34 0-54 0,-34 0-4 0</inkml:trace>
  <inkml:trace contextRef="#ctx0" brushRef="#br0" timeOffset="12">28191 3980 69 0,'0'-34'16'0,"-16"-17"7"0,32 34-6 0,19-17-7 0,-2 17-1 0,35 17-2 0,-34 33-3 0,-1 53-2 0,-16-1-1 0,-17-1 0 0,-33-17 1 0,16-16-1 0,-17-16 1 0,34-35-1 0,-17 16 1 0,34-67-2 0,34 18 0 0,-18-36 0 0,2-14 0 0,-2-3 1 0,1 19-1 0,-17-1 2 0,-17 35-2 0,0 15 1 0,-17 18-1 0,-17 18 2 0,17 32 0 0,1 17 1 0,16 35 1 0,0-18-3 0,33-15 0 0,1-2-2 0,18-32-14 0,15-19-45 0,-50-16-2 0</inkml:trace>
  <inkml:trace contextRef="#ctx0" brushRef="#br0" timeOffset="13">28885 4148 61 0,'0'0'0'0,"18"-17"37"0,-1 17-15 0,0 35-5 0,-17 16-3 0,0 16-5 0,-34 17-7 0,0-15-1 0,1-18-3 0,15-18-20 0,18-15-38 0,18-18 5 0</inkml:trace>
  <inkml:trace contextRef="#ctx0" brushRef="#br0" timeOffset="14">29308 3911 68 0,'0'-51'28'0,"0"18"-5"0,52 17-9 0,-1-1-5 0,17 34-7 0,-1 16 0 0,-33 34-1 0,-16 2-1 0,-18 15 1 0,-18-17 0 0,-32-16 0 0,17-16 1 0,15-19 0 0,18-16 0 0,0-33-1 0,34-1 0 0,-1-35-1 0,19-15 0 0,-19 0 0 0,-17-1 1 0,2 35-1 0,-1 16 1 0,-34 17 0 0,17 17 0 0,-18-18 0 0,2 36 2 0,-1 33 0 0,17 33 1 0,-16 18-1 0,32-34-1 0,1-1-1 0,-1-34-1 0,36-15-2 0,15-18-27 0,3-18-91 0</inkml:trace>
  <inkml:trace contextRef="#ctx0" brushRef="#br0" timeOffset="15">29970 3658 51 0,'0'0'0'0,"0"-51"40"0,0 33-13 0,0 1-11 0,34 34-4 0,-1 1-1 0,19 15-1 0,15 19-3 0,1-1-3 0,0 0-3 0,0-18-1 0,-17 0 0 0,-18-15 0 0,2-18 1 0,-19 0 0 0,1 17-2 0,-17-17 1 0,0 16 1 0,-17 19-1 0,-17-1 2 0,-33 17-1 0,16 15 4 0,-33 3 1 0,-2-2 2 0,20 2-3 0,31-36-1 0,0 0 0 0,19-15-2 0,16-18-2 0,0 0-9 0,16-34-137 0</inkml:trace>
  <inkml:trace contextRef="#ctx0" brushRef="#br0" timeOffset="16">21094 6147 55 0,'15'-35'17'0,"-15"2"18"0,0 17-12 0,-15 16-11 0,-20 33-1 0,-33 18-3 0,-51 34 1 0,-16 34-3 0,-17-19 0 0,51-14-3 0,31-36-1 0,37-33 0 0,33-1-1 0,17 1 2 0,34 17 1 0,17 17-2 0,33 18 0 0,1 15-1 0,-18-16-3 0,-16-1 1 0,-35-32-2 0,-15-19-20 0,16 2-28 0,-16-18-39 0</inkml:trace>
  <inkml:trace contextRef="#ctx0" brushRef="#br0" timeOffset="17">21295 6620 66 0,'-16'-16'10'0,"16"-68"24"0,0 50-10 0,34-1-12 0,18 19-4 0,14 32-3 0,-15 86-3 0,-18 0-2 0,-33-17 0 0,-16-17 2 0,-17-17 0 0,-2-18-1 0,35-33 2 0,0-17-3 0,16-34 2 0,36-16-1 0,-18-35 0 0,18 0-1 0,-19 18 1 0,-33 33 0 0,18 33 0 0,-18 2-1 0,-18 32 0 0,1 19 1 0,1 50 0 0,16 15-1 0,16 2 0 0,19-16-5 0,-2-19-32 0,0-50-75 0</inkml:trace>
  <inkml:trace contextRef="#ctx0" brushRef="#br0" timeOffset="18">22057 6722 62 0,'18'-16'16'0,"16"-2"25"0,17 36-19 0,-35 33-7 0,2 16-6 0,-36 17-5 0,-31 2-3 0,-3-19-2 0,1-16-2 0,17-18-17 0,34-33-42 0,0-17 4 0</inkml:trace>
  <inkml:trace contextRef="#ctx0" brushRef="#br0" timeOffset="19">22499 6469 78 0,'0'-18'10'0,"34"-33"26"0,-1 18-14 0,19 33-12 0,-3 0-3 0,21 68-6 0,-54 17 1 0,1 15-3 0,-34-32 1 0,-17 1 1 0,0-18-2 0,16-35 2 0,18-16 0 0,18-16-1 0,34-35 1 0,-3-18-1 0,2-15 1 0,-17-34-1 0,0 16 1 0,-17 34 0 0,-17 35 1 0,0 33-1 0,0 0 0 0,-17 17 1 0,1 50 1 0,16 1 2 0,0 34-1 0,0-2-2 0,33-31 0 0,1-2-2 0,0-49-2 0,33-1-15 0,3-17-33 0,-37-17-41 0</inkml:trace>
  <inkml:trace contextRef="#ctx0" brushRef="#br0" timeOffset="20">23279 6232 67 0,'0'-52'27'0,"0"19"9"0,16 15-19 0,17 18-6 0,19 34-2 0,-1 35-4 0,-1-1-4 0,17-1 1 0,3-16-1 0,-19-34 0 0,-18-17-1 0,0 0 1 0,-16 16-2 0,1-16 2 0,-18 35-1 0,-18 16 1 0,-32 16 1 0,-1-16 3 0,-17 0 1 0,17 0-1 0,0-17-4 0,17-1-1 0,18-15-2 0,-1-18-14 0,34 0-34 0,16-18-51 0</inkml:trace>
  <inkml:trace contextRef="#ctx0" brushRef="#br0" timeOffset="21">24295 6400 58 0,'0'-16'23'0,"15"-1"8"0,3 17-4 0,15 0-11 0,37 0-4 0,-2-16-4 0,49 16-4 0,-33 0-4 0,-32-17-2 0,-18 17-22 0,-34 17-50 0,0-17 18 0</inkml:trace>
  <inkml:trace contextRef="#ctx0" brushRef="#br0" timeOffset="22">24431 6587 68 0,'0'0'11'0,"-18"0"31"0,18 0-12 0,34 17-9 0,18-17-8 0,32 0-3 0,17 0-7 0,-15 0-1 0,-37 0-7 0,-49 0-59 0,0 0-20 0</inkml:trace>
  <inkml:trace contextRef="#ctx0" brushRef="#br0" timeOffset="23">26394 6214 46 0,'-16'-67'33'0,"32"16"-5"0,19 18-10 0,33 15-9 0,18 18-6 0,-37 51-1 0,3 51-1 0,-52-17-1 0,0-1 1 0,-35-16 0 0,-15-34 0 0,16-1 0 0,1-15 1 0,14-18-2 0,19-34 0 0,52-34 0 0,-1 1 1 0,-1-19-1 0,-16-16 1 0,-17 35-1 0,-1 16 2 0,-16 18 1 0,0 15 0 0,0 18 1 0,0 0 0 0,-16 35-1 0,16 32 3 0,-17 35-2 0,17 0 0 0,33-2-1 0,2-31-1 0,16-36-1 0,17-33-1 0,16 0-27 0,-16-16-96 0</inkml:trace>
  <inkml:trace contextRef="#ctx0" brushRef="#br0" timeOffset="24">27209 5604 52 0,'0'0'10'0,"0"-49"23"0,0 49-7 0,0 0-12 0,0 16-2 0,15 34 0 0,-15 1 1 0,0 18-5 0,0-2-3 0,18 1-1 0,-18-17-2 0,0 0-3 0,0-35 0 0,0 2-15 0,-18-18-21 0,3-18-69 0</inkml:trace>
  <inkml:trace contextRef="#ctx0" brushRef="#br0" timeOffset="25">27022 5639 35 0,'-51'-35'37'0,"35"19"1"0,32-1-16 0,17 17-6 0,53-16-5 0,17-18-6 0,-2 17-3 0,-34-1-5 0,-16 36-32 0,-51-1-59 0</inkml:trace>
  <inkml:trace contextRef="#ctx0" brushRef="#br0" timeOffset="26">27818 6163 46 0,'-15'-16'21'0,"15"-35"12"0,0 18-10 0,49 15-10 0,2 18-6 0,1 0-1 0,-3 51-3 0,-14 16-2 0,-35 2 0 0,0 15 0 0,-35-33 0 0,2 0 1 0,17-34 0 0,-2-17 0 0,18-17 0 0,18-34-1 0,49 0-1 0,-15-33-1 0,-3-19 1 0,-16 37 0 0,2-3 1 0,0 36-1 0,-19-1 1 0,-16 17 1 0,0 17-1 0,0 0 3 0,-16 33 1 0,16 18 1 0,-18 0 1 0,18 33 1 0,0-15-3 0,34 16-1 0,-1-17-1 0,2-19 0 0,16-14-1 0,-1-35 0 0,-15-17-2 0,-2-1-21 0,-17-15-143 0</inkml:trace>
  <inkml:trace contextRef="#ctx0" brushRef="#br0" timeOffset="27">22786 8669 68 0,'0'-50'14'0,"18"34"7"0,49 16-13 0,18 0-7 0,0 0-8 0,-17 0-91 0</inkml:trace>
  <inkml:trace contextRef="#ctx0" brushRef="#br0" timeOffset="28">22786 8772 56 0,'0'0'0'0,"-33"17"30"0,33-1-8 0,68-16-9 0,49-33-10 0,2 15-19 0,-67 18-68 0</inkml:trace>
  <inkml:trace contextRef="#ctx0" brushRef="#br0" timeOffset="29">24904 8111 36 0,'0'-16'27'0,"-15"-18"-5"0,-20 17-9 0,-16 17-3 0,0 17-4 0,-17-1-2 0,-17 2 1 0,18-2 0 0,15 1-1 0,19-1 0 0,17-16 0 0,16 35 0 0,0-2 2 0,0 1 1 0,16 35 0 0,-16 32 1 0,0 17-1 0,17 0-2 0,-17 19-1 0,16-19-2 0,3 1 2 0,-3-34 0 0,1-19-1 0,1-32 0 0,31-17 1 0,3-17-4 0,-3-17-1 0,37 1-6 0,-2-2-34 0,1 1-93 0</inkml:trace>
  <inkml:trace contextRef="#ctx0" brushRef="#br0" timeOffset="30">25413 8264 87 0,'0'-18'8'0,"0"-16"18"0,-17 34-11 0,17 0-5 0,17 69 3 0,-17 16-2 0,18 32-2 0,-18-15-4 0,16-18-2 0,-16-15-2 0,0-35-2 0,0-1-18 0,50-33-33 0,-33 0-44 0</inkml:trace>
  <inkml:trace contextRef="#ctx0" brushRef="#br0" timeOffset="31">26717 8399 12 0,'-17'-16'32'0,"1"-35"1"0,16 0-9 0,0 0-7 0,33 0-5 0,18 16-4 0,0 35-3 0,0 0-3 0,-18 51-1 0,-14 18 0 0,-4 15-2 0,-30 0 2 0,-37-15 0 0,18-36 2 0,-17 2 1 0,17-1 1 0,16-18 0 0,18 1-1 0,0-1 1 0,35-16 0 0,33 0-3 0,-1 0-2 0,1-16-4 0,17-1-26 0,0 1-104 0</inkml:trace>
  <inkml:trace contextRef="#ctx0" brushRef="#br0" timeOffset="32">27869 8128 23 0,'0'0'0'0,"-17"-51"49"0,34 0-20 0,17 0-11 0,0 35-6 0,17-1-4 0,0-1-2 0,0 36-3 0,-18 15-1 0,-16 36-2 0,-17-2 0 0,0-17 0 0,-33 1 1 0,-18-17 0 0,17-16 0 0,0-18 0 0,17 0 0 0,17-18 1 0,17 2-1 0,34-2-1 0,0 1 0 0,-1 17 0 0,-15 17 0 0,-2 35 1 0,1-1 0 0,-17 0 1 0,-17-1 0 0,-33-16 1 0,-18-1 1 0,-17-15-1 0,17-18-1 0,-17 0-1 0,17 0-1 0,17 0-7 0,34-18-21 0,17-15-85 0</inkml:trace>
  <inkml:trace contextRef="#ctx0" brushRef="#br0" timeOffset="33">28530 7824 48 0,'-17'-17'23'0,"34"-17"12"0,34 17-14 0,33-1-9 0,17 2-5 0,-31 16-4 0,-54 16 0 0,1 2-1 0,-1 33 1 0,-16 0 2 0,0 15 2 0,18 3 1 0,-1 15-1 0,0 18-3 0,1 0 0 0,-3-17-1 0,3 16-1 0,-2-34 0 0,-16-32 0 0,0-19 0 0,-84 18-1 0,0-34-2 0,-19 17-13 0,-14-17-85 0,99 0 34 0</inkml:trace>
  <inkml:trace contextRef="#ctx0" brushRef="#br0" timeOffset="34">30173 7738 44 0,'-33'-16'14'0,"0"-2"3"0,-2 1-3 0,0 17-5 0,-14 0-5 0,-3 17 0 0,-15 17 1 0,34 1 1 0,-2-1 0 0,18-1 0 0,-1 35 1 0,18-1 2 0,0 19 2 0,0 32-1 0,0 18-4 0,0 16-1 0,0-16-1 0,0 33-1 0,18-17 0 0,-1 1 0 0,-17-19 0 0,0 3 0 0,0-19 0 0,16-34 0 0,18-15 0 0,-16-20-1 0,-2-14 0 0,17-19-1 0,19-16 1 0,15 0-2 0,36-16 0 0,16-2-5 0,0-15-22 0,-18 0-37 0,-52-1-29 0</inkml:trace>
  <inkml:trace contextRef="#ctx0" brushRef="#br0" timeOffset="35">31004 7603 52 0,'-68'-50'25'0,"50"33"0"0,18-1-12 0,0 53-7 0,0 15 4 0,0 34-2 0,0-15-3 0,0 15-3 0,0-33-6 0,0 17-40 0,0-52-15 0</inkml:trace>
  <inkml:trace contextRef="#ctx0" brushRef="#br0" timeOffset="36">30799 8432 33 0,'-16'0'17'0,"-1"0"12"0,1-16-7 0,32-17-8 0,17-2-6 0,19 2-2 0,15 15-2 0,-15 36-2 0,-18 33-2 0,-17 15 0 0,-17 3 0 0,-51-1 0 0,-17-34 2 0,0-1 0 0,17 0 3 0,34-15 0 0,1-2 1 0,49-16 1 0,18 0-3 0,51-16-2 0,-17-19-1 0,-18 19-8 0,-15-1-24 0,-36 17-43 0,1 0 30 0</inkml:trace>
  <inkml:trace contextRef="#ctx0" brushRef="#br0" timeOffset="37">30817 9026 35 0,'0'0'8'0,"-34"-17"23"0,17-1-5 0,34 2-10 0,-1-19-4 0,19 19-1 0,0-1-3 0,14 17-4 0,-14 33-3 0,-18 18 0 0,-17 18-1 0,0-18 0 0,-52-18 0 0,3 0 1 0,14-15-1 0,18-18 1 0,-1 16-1 0,36-32 1 0,50-2-1 0,-17 1 0 0,1 17 0 0,-19 17 0 0,-17 34-1 0,-16 18 1 0,-16-18 1 0,-35-17 3 0,-17-17 0 0,17-1-2 0,-17-16 0 0,17 0-2 0,1-33-3 0,33-1-22 0,1-34-94 0</inkml:trace>
  <inkml:trace contextRef="#ctx0" brushRef="#br0" timeOffset="38">31444 7383 19 0,'0'-16'21'0,"0"-19"4"0,35 19-7 0,-2 16-8 0,18 0-2 0,-1 0-3 0,-16 34 0 0,-1-1 1 0,2 18 2 0,-18 17 2 0,1-1 0 0,-2 35 0 0,-16 0 0 0,0 16-3 0,0 17 1 0,0-17-3 0,17 19-1 0,-1-2-2 0,-16 1-1 0,18-19 1 0,-18 3-1 0,0-18 2 0,-18-2 0 0,18 2-2 0,-16 0 1 0,-1 0-1 0,-17-17 0 0,17-35 1 0,-34 1 0 0,0 0-1 0,-32-35-1 0,-54 2-7 0,-32-18-64 0,118 0-16 0</inkml:trace>
  <inkml:trace contextRef="#ctx0" brushRef="#br0" timeOffset="39">24160 11023 30 0,'-18'-51'30'0,"18"35"-1"0,-17-1-8 0,34 1-5 0,17 16-3 0,17 0-4 0,17 0-3 0,17 16-4 0,15-16-2 0,-14 0-7 0,-36 0-23 0,-50 33-80 0</inkml:trace>
  <inkml:trace contextRef="#ctx0" brushRef="#br0" timeOffset="40">24295 11176 33 0,'-16'0'15'0,"-19"0"32"0,18 0-18 0,34 0-11 0,34 0-3 0,50-33-3 0,18 15-7 0,-18-15-6 0,1 33-19 0,-68 0-83 0</inkml:trace>
  <inkml:trace contextRef="#ctx0" brushRef="#br0" timeOffset="41">26903 10821 36 0,'0'0'0'0,"0"-86"43"0,-16 70-17 0,16 16-8 0,0 33 3 0,16 36-9 0,-16 33-2 0,19-18-3 0,-19 18-2 0,0-19-1 0,0-48-2 0,0-2-2 0,-19-15-1 0,19-2-10 0,19 2-23 0,14-18-68 0</inkml:trace>
  <inkml:trace contextRef="#ctx0" brushRef="#br0" timeOffset="42">27310 11058 49 0,'0'-17'37'0,"0"-17"-1"0,17-1-17 0,50 19-7 0,52 16-6 0,0 0-5 0,-18 0 0 0,-16-17-3 0,-51 17-10 0,-17 0-26 0,-17 17-43 0</inkml:trace>
  <inkml:trace contextRef="#ctx0" brushRef="#br0" timeOffset="43">27632 10735 47 0,'-18'-16'20'0,"2"-19"7"0,16 19-5 0,0 16-12 0,0 16-4 0,0 52 6 0,0 17-1 0,16 1-5 0,-16-2-3 0,0-17-1 0,0-16-2 0,0-17-6 0,18-17-20 0,34-17-85 0</inkml:trace>
  <inkml:trace contextRef="#ctx0" brushRef="#br0" timeOffset="44">28427 10566 71 0,'0'0'0'0,"-49"-51"34"0,49 35-15 0,0 16-13 0,16 67 2 0,-16 2 0 0,0 15-2 0,-16 1-1 0,-1-1-1 0,1-33 0 0,-2-18 0 0,18-15-1 0,34-1 2 0,32-17-3 0,2-17-3 0,35-1 1 0,-2-15 0 0,-16 17-4 0,-33 16-19 0,-36 0-22 0,1 0-36 0</inkml:trace>
  <inkml:trace contextRef="#ctx0" brushRef="#br0" timeOffset="45">28682 10735 21 0,'0'-16'29'0,"-17"-19"16"0,17 35-23 0,0 17-13 0,17 34 2 0,0 34-2 0,-17 1-3 0,18-2-4 0,-2-17 0 0,-16-16-2 0,0-17-2 0,17-17-18 0,17-17-86 0</inkml:trace>
  <inkml:trace contextRef="#ctx0" brushRef="#br0" timeOffset="46">29257 10804 71 0,'0'-18'29'0,"18"-16"-2"0,50 34-11 0,35-17-7 0,-3 17-4 0,1 0-3 0,-15 0-2 0,-53 0-6 0,2 0-20 0,-35 0-77 0</inkml:trace>
  <inkml:trace contextRef="#ctx0" brushRef="#br0" timeOffset="47">29563 10566 25 0,'0'0'0'0,"-17"-33"47"0,17 15-21 0,0 18-13 0,17 35-4 0,-17 16 3 0,17 32-3 0,-17 19-4 0,0-16-2 0,0-19-2 0,0-34-2 0,0 2-3 0,18-35-20 0,-2 0-82 0</inkml:trace>
  <inkml:trace contextRef="#ctx0" brushRef="#br0" timeOffset="48">30308 10584 56 0,'0'0'0'0,"18"-34"29"0,-1-17-7 0,-17 0-12 0,0 18-4 0,-35 16-3 0,-49-1 1 0,33 18-1 0,1 35 1 0,34 14 0 0,-2 20-1 0,36-1 0 0,31-18-1 0,-16-33 0 0,37-1 0 0,-21-32-2 0,3-17 1 0,-34-18-1 0,-18 0 1 0,0 17 0 0,0 17-1 0,0 17 2 0,0 51 1 0,0 33 3 0,0 0 1 0,16 19-4 0,-16-19 0 0,0-16-3 0,0-34 0 0,0-17 0 0,-16-1-15 0,49-16-20 0,0-33-67 0</inkml:trace>
  <inkml:trace contextRef="#ctx0" brushRef="#br0" timeOffset="49">30953 10601 67 0,'0'0'0'0,"51"-17"36"0,-1-1-19 0,18 18-13 0,-1 0-5 0,-32 0-19 0,-35 18-55 0</inkml:trace>
  <inkml:trace contextRef="#ctx0" brushRef="#br0" timeOffset="50">31021 10752 45 0,'0'0'25'0,"-17"0"9"0,34 0-15 0,32 0-14 0,3-17-5 0,15 17-12 0,3-16-76 0</inkml:trace>
  <inkml:trace contextRef="#ctx0" brushRef="#br0" timeOffset="51">31799 10296 49 0,'0'-34'27'0,"0"-1"11"0,18 1-16 0,-1 34-11 0,-1 18-2 0,3 49 1 0,-4 35-3 0,-15 0-4 0,0-18 1 0,-15 1-1 0,-4-17-3 0,3-17-1 0,16-17-10 0,16-34-27 0,18 17-74 0</inkml:trace>
  <inkml:trace contextRef="#ctx0" brushRef="#br0" timeOffset="52">32173 10380 27 0,'0'0'0'0,"0"0"51"0,16 0-26 0,17-33-12 0,19 15-5 0,-34 2-4 0,15 16-1 0,1 0-2 0,18 34 0 0,-19 17-1 0,-17 15 1 0,1-15 0 0,-34 0 0 0,-16-16 1 0,-1-19 0 0,0 2 1 0,16-18 1 0,2 0-4 0,16-18-2 0,16 2 2 0,19 16 0 0,16-17 0 0,16 34 1 0,0 17 2 0,-32 15 1 0,-19 2 0 0,-16 18 5 0,-67-18-2 0,-1-18-2 0,-84-15-1 0,16-18-5 0,69-18-43 0,33 18-75 0</inkml:trace>
  <inkml:trace contextRef="#ctx0" brushRef="#br0" timeOffset="53">22447 12598 56 0,'0'0'0'0,"-16"-67"28"0,16 50-4 0,0 17-14 0,35 68 6 0,-2 50 3 0,18 51-2 0,-18 17-9 0,-16 0-3 0,1-50-2 0,-18-50-2 0,-18-37 1 0,18-14-4 0,0-19-7 0,18-49-22 0,31-34-88 0</inkml:trace>
  <inkml:trace contextRef="#ctx0" brushRef="#br0" timeOffset="54">22956 12683 75 0,'0'-16'12'0,"-18"-35"31"0,18 33-24 0,-16 53-12 0,16 48 3 0,16 54 0 0,19 32-3 0,-18 0-2 0,1-16-2 0,-18-51-1 0,0-52-1 0,0-34-1 0,0-16-8 0,16-16-24 0,17-17-92 0</inkml:trace>
  <inkml:trace contextRef="#ctx0" brushRef="#br0" timeOffset="55">23363 13022 72 0,'0'-18'11'0,"0"-31"28"0,51 32-22 0,34 17-10 0,-18 66-6 0,-15 20-1 0,-52 15 0 0,-19 0 1 0,-48-49-1 0,34-19 1 0,15-33-1 0,36-16 1 0,31-35 0 0,21-18-2 0,14-31-2 0,-34-2 2 0,-16 1 2 0,-17 32 0 0,-17 36 1 0,0 15-2 0,-17 18 0 0,1 35 2 0,-2 50 4 0,18 16 1 0,18 1-2 0,31-19-4 0,3-15 0 0,15-34-5 0,3-34-35 0,-37 0-57 0</inkml:trace>
  <inkml:trace contextRef="#ctx0" brushRef="#br0" timeOffset="56">24345 12633 77 0,'-17'-17'10'0,"17"-17"26"0,0 17-18 0,17 68-3 0,-1 33-7 0,3 34 0 0,-3 35-2 0,1-18-1 0,-17 0-3 0,0-50 0 0,0-34-1 0,0-33-1 0,18-1-5 0,-2-34-20 0,36-52-54 0,-36 53 23 0</inkml:trace>
  <inkml:trace contextRef="#ctx0" brushRef="#br0" timeOffset="57">24837 12582 62 0,'-18'-35'33'0,"2"19"4"0,16 16-24 0,0 51-5 0,34 34 2 0,-34 15-1 0,17 37-3 0,-1-2-3 0,-16-17-1 0,0-51-1 0,19 1-1 0,-19-50-4 0,33 16-22 0,0-34-94 0</inkml:trace>
  <inkml:trace contextRef="#ctx0" brushRef="#br0" timeOffset="58">25565 12988 64 0,'16'-17'50'0,"35"17"-23"0,52 0-12 0,14-16-8 0,-14 16-7 0,-17 0-8 0,-71 0-60 0,-15 16 8 0</inkml:trace>
  <inkml:trace contextRef="#ctx0" brushRef="#br0" timeOffset="59">25785 13124 71 0,'0'0'0'0,"-17"17"46"0,17-17-19 0,35 0-12 0,32 0-10 0,1 0-8 0,17 0-56 0,-67 0-10 0</inkml:trace>
  <inkml:trace contextRef="#ctx0" brushRef="#br0" timeOffset="60">27175 12802 44 0,'0'0'0'0,"18"-35"32"0,-18 35-16 0,31 0-1 0,20 35-3 0,1 50-2 0,-1 16-4 0,17 17-1 0,-1-16-2 0,-33-35-1 0,0-32 1 0,-34-19 1 0,17-16 1 0,-17-34-3 0,0-50-1 0,0 0 1 0,-17-52-2 0,17-16 3 0,-16-1-3 0,16 35 1 0,0 16-1 0,33 35 1 0,1 16 0 0,-1 34-1 0,35-17 1 0,17 34 0 0,85-18 1 0,68 1 1 0,49 17-1 0,36-34 1 0,-19 1 0 0,-101 0-2 0,-100 33-3 0,-52-18 2 0,-51 18-4 0,-35 0-19 0,-33 51-64 0,34-35 36 0</inkml:trace>
  <inkml:trace contextRef="#ctx0" brushRef="#br0" timeOffset="61">28140 12582 32 0,'0'-17'20'0,"16"-1"20"0,3 18-14 0,-19 0-11 0,0 18 0 0,0 50 2 0,0 32-4 0,16 20-5 0,1-18-6 0,-17-2 1 0,18-31-1 0,-18-36-2 0,-18-15 0 0,18-18-5 0,18-34-144 0</inkml:trace>
  <inkml:trace contextRef="#ctx0" brushRef="#br0" timeOffset="62">28513 12616 59 0,'0'0'0'0,"17"-51"33"0,-1 33-14 0,19 2-7 0,16-1-3 0,-1-1-2 0,18 18-4 0,-34 35-2 0,0 16 0 0,-16 34 0 0,-18-36 0 0,-18 2 0 0,-16-16 1 0,0-19 0 0,1-16-2 0,-2 0 2 0,18 0-2 0,17 0 1 0,0-16 0 0,52-2-1 0,-3 18 0 0,21 0 0 0,-37 0 0 0,1 52 1 0,-17-1-1 0,-17 17 1 0,-17-1 1 0,-1-16 3 0,-31-18 1 0,-3-15-1 0,-15-1-1 0,15-1-2 0,3-16-1 0,-2-16-1 0,16-1-50 0,18 17-34 0</inkml:trace>
  <inkml:trace contextRef="#ctx0" brushRef="#br0" timeOffset="63">28766 13022 5 0,'0'0'5'0,"18"-34"19"0,-1 17-6 0,-17 17-6 0,0 0-5 0,0 0 1 0,17 17-3 0,1 17-1 0,-2-1 0 0,-16-15 2 0,17-1 1 0,-17-1 0 0,0-16 2 0,0 0 2 0,0-16-5 0,0-35 1 0,-17-17-1 0,17-34-1 0,-16 17-2 0,-2 1-2 0,1 0 1 0,17 15-2 0,-17 36 1 0,-1-1-2 0,2 17 2 0,16-16-1 0,0 15 1 0,-17 2-1 0,17-1 0 0,-16-1 1 0,-2 2-2 0,18 16 2 0,-17 16 0 0,-16 35 0 0,0 17 1 0,-18-1 0 0,-1 2 0 0,18-2 0 0,1-34 1 0,14 2-1 0,19-2-1 0,52-15 2 0,-1-18-3 0,35 0 1 0,64-18 2 0,-31 18-1 0,51-33 2 0,1 15-1 0,-70 1-2 0,-34 17 1 0,-34-16-2 0,-33 16-1 0,-16 0-7 0,-35 16-40 0,-17 1-65 0</inkml:trace>
  <inkml:trace contextRef="#ctx0" brushRef="#br0" timeOffset="64">28869 12496 20 0,'0'0'0'0,"-17"-33"30"0,1 0-9 0,49 15-10 0,-17 2-1 0,-16 16 4 0,0 0 9 0,0 16-11 0,0 35-2 0,18 17 0 0,-1 17-4 0,0 15-2 0,-17 20 2 0,0-18-7 0,0-1 4 0,-17-16-1 0,0-34 0 0,17-35 0 0,0 1 0 0,-18-50-1 0,2-1 0 0,16-17 0 0,-17-35-2 0,17 2 2 0,-16-18 1 0,16 0-3 0,0 19 1 0,16-3 0 0,-16 35-1 0,-16 18 0 0,16 0 2 0,-18 15-2 0,18 2 1 0,0 16 0 0,-17 0 0 0,-18 16-1 0,2 19 2 0,-18 14-1 0,1 2-1 0,-1 0 2 0,-17 0-1 0,34-17 1 0,17 16 0 0,1 1-2 0,49-17 2 0,18-16 0 0,17-18 0 0,16 0 0 0,52-18-1 0,1-16 2 0,-3 17-2 0,-32 1-1 0,-36 16 0 0,4-18-14 0,14 18-124 0</inkml:trace>
  <inkml:trace contextRef="#ctx0" brushRef="#br0" timeOffset="65">32393 10262 8 0,'0'-18'16'0,"34"-15"9"0,-17 15-7 0,-1 1-3 0,-16 17-4 0,0-16-2 0,-33 16 2 0,17 16-1 0,-36 52 3 0,1 35-2 0,-16 14-4 0,-1 3-2 0,35-36-1 0,15-17-1 0,1 2 0 0,0-36-1 0,17-15-2 0,0-18 4 0,34 0-1 0,66 0 1 0,3-18 0 0,16 2 0 0,16-1-1 0,1-1-3 0,-1-16 2 0,-50 17-4 0,-69 1-19 0,-49-2-44 0,-1 1-18 0</inkml:trace>
  <inkml:trace contextRef="#ctx0" brushRef="#br0" timeOffset="66">32376 10296 19 0,'0'0'0'0,"17"-18"38"0,-17-16-16 0,18 17-4 0,-2 1-5 0,-16-2-2 0,33 18-3 0,-33 0-1 0,17 0 3 0,-17 51-1 0,17 1-1 0,-17 50-1 0,0-1-2 0,0 35 0 0,-17-1 1 0,17 1-5 0,-17-19 1 0,1-15-2 0,-1 16 2 0,17-83-2 0,0-35-1 0,-16 0-17 0,16 0-44 0,-18-18-25 0</inkml:trace>
  <inkml:trace contextRef="#ctx0" brushRef="#br0" timeOffset="67">32341 10804 16 0,'-33'0'18'0,"-18"0"13"0,16 0-10 0,35-18-4 0,0 18-1 0,0 0-5 0,35 0 1 0,16 0 0 0,17 0-1 0,33-16-5 0,1 16-4 0,17-18-2 0,-52 1-25 0,-49 17-98 0</inkml:trace>
  <inkml:trace contextRef="#ctx0" brushRef="#br0" timeOffset="68">6438 15291 18 0,'0'-18'9'0,"-17"-48"29"0,1 32-17 0,16-1-8 0,-18 19-6 0,-34-1-4 0,1 17 2 0,-15 33 2 0,-2 18 1 0,0 16-1 0,50-16 0 0,2 35-1 0,50-1-3 0,18-19-1 0,15-31 1 0,-15-19 0 0,-3-49 0 0,-16-18-1 0,-14-16 1 0,-3-19-1 0,-16-49-1 0,-16-17 0 0,-3-18-1 0,3 52-1 0,-1 83 2 0,-1 35-1 0,18 35-1 0,35 83 2 0,-19 17 2 0,3 52 2 0,14-34-1 0,18-34-2 0,-17-35-2 0,18-50 0 0,-21-17-6 0,39-34-30 0,-37-1-62 0</inkml:trace>
  <inkml:trace contextRef="#ctx0" brushRef="#br0" timeOffset="69">7167 14799 25 0,'0'0'0'0,"0"-51"43"0,-33 51-15 0,-2 0-14 0,0 51-1 0,-14 51 3 0,-3 51 2 0,18 33-6 0,17 1-5 0,34-19-4 0,51-15-2 0,-1-51-1 0,3-35-1 0,-21-32-18 0,3-35-28 0,-36-17-39 0</inkml:trace>
  <inkml:trace contextRef="#ctx0" brushRef="#br0" timeOffset="70">7436 15342 60 0,'0'-51'19'0,"0"-17"9"0,51 18-13 0,1 15-6 0,15 35-3 0,-15 51 0 0,-1 33-1 0,-35 1-2 0,1-16 0 0,-34-1 0 0,1-35 0 0,-1-17-1 0,1-32 0 0,16-1-1 0,16-50-1 0,17-1 0 0,1-17-1 0,-16-17 1 0,-2 0 0 0,1 35 1 0,-1 50 0 0,-16 1-1 0,0 65 0 0,-33 37 0 0,33 48 1 0,17-32-2 0,17-16-1 0,18-19-19 0,-3-50-99 0</inkml:trace>
  <inkml:trace contextRef="#ctx0" brushRef="#br0" timeOffset="71">8301 15427 74 0,'51'0'30'0,"-16"17"-7"0,-19 34-13 0,1 16-4 0,-34 1-2 0,-34-17-2 0,-15-1-2 0,31-17-3 0,18-33-13 0,34-16-89 0</inkml:trace>
  <inkml:trace contextRef="#ctx0" brushRef="#br0" timeOffset="72">8793 15036 46 0,'0'-49'42'0,"-16"14"-12"0,16 35-16 0,0 18-7 0,0 32 1 0,0 17 0 0,16 19-2 0,17-3-3 0,2-32 0 0,-2-16-2 0,35-35 1 0,-17 0-1 0,17-51 0 0,-17-17-1 0,-16-17 0 0,-20-33-1 0,-15 50 1 0,0 17 1 0,0 51-1 0,-15 0 0 0,-3 51 3 0,18 51 1 0,0 17 0 0,33-1 0 0,-15-16-2 0,-18 0 0 0,-18-18 0 0,3-17 1 0,-3-16 1 0,-16-33-1 0,16-18 0 0,-15-18-1 0,-1-33 0 0,17-16-1 0,0-17-1 0,34-2 0 0,18 19-2 0,32 32-8 0,-15 1-21 0,14 17-90 0</inkml:trace>
  <inkml:trace contextRef="#ctx0" brushRef="#br0" timeOffset="73">9555 14732 30 0,'0'-17'42'0,"-16"1"0"0,16-2-20 0,0 18-6 0,33 18-2 0,1-2 0 0,18 17-3 0,-19 36-3 0,1-1-4 0,16 34 0 0,-15 33-1 0,-19-17 0 0,-16-16-1 0,-16-17 0 0,-19-17 0 0,2-19 2 0,0-14-1 0,15-35-2 0,1 0-1 0,-18 0-2 0,-16-17-49 0,18 17-86 0</inkml:trace>
  <inkml:trace contextRef="#ctx0" brushRef="#br0" timeOffset="74">10894 15223 11 0,'0'0'6'0,"-17"0"19"0,-1-16-1 0,18 16-4 0,-16 0-4 0,-1 0-2 0,17 0-2 0,0 0-1 0,17 0-1 0,17-18-1 0,33 18-2 0,0 0-2 0,3 0 0 0,14 18-2 0,0-18 0 0,-16 0 0 0,-17 0-3 0,-18-18 0 0,-15 18 1 0,-18-16-3 0,0 16-13 0,-18 16-27 0,-31 18-55 0</inkml:trace>
  <inkml:trace contextRef="#ctx0" brushRef="#br0" timeOffset="75">10944 15460 16 0,'0'0'8'0,"-34"35"31"0,34-35-13 0,-16 0-9 0,16 0 6 0,16 0-11 0,18 0 2 0,17 0-2 0,35-17-3 0,-2 17-1 0,0-18-2 0,-16 2-3 0,-33-1-2 0,-19 17 1 0,-16 0-4 0,-16 17-60 0,-2-1-23 0</inkml:trace>
  <inkml:trace contextRef="#ctx0" brushRef="#br0" timeOffset="76">13096 14817 7 0,'0'-52'20'0,"-17"2"15"0,17 34-11 0,0-18-6 0,0 34-3 0,0 0-3 0,17 50 2 0,-17 52-1 0,18 17 0 0,15 32-4 0,-17 18-2 0,19-32-2 0,-18-2-1 0,-17-50 0 0,0-17-1 0,0-34-1 0,-17-18-1 0,17-16 0 0,0-16-2 0,0-18-13 0,35-34-32 0,-4-34-85 0</inkml:trace>
  <inkml:trace contextRef="#ctx0" brushRef="#br0" timeOffset="77">13520 14765 37 0,'0'-17'9'0,"0"-32"32"0,-16 49-14 0,16 0-13 0,0 16-2 0,0 34 0 0,0 2 0 0,16 32 0 0,-16 35 0 0,17-1-5 0,-1 35-2 0,18-35-1 0,-34-16 0 0,18 0-1 0,-18-34 0 0,0-52-1 0,0 2-1 0,0-36 1 0,-18 2-4 0,18-19-26 0,34-32-128 0</inkml:trace>
  <inkml:trace contextRef="#ctx0" brushRef="#br0" timeOffset="78">14315 15156 7 0,'0'-18'17'0,"-16"2"19"0,16-19-5 0,0 2-10 0,34 15-7 0,0-15-3 0,15 33-3 0,-14 17-3 0,0 50 0 0,-19 19 2 0,1 14-4 0,-17-31 1 0,-17-18 0 0,-18-35 0 0,2 2-2 0,15-36 0 0,18-15 0 0,18-18-2 0,34-18-1 0,-3-14 1 0,2-3 0 0,-16 19-1 0,-18 17 2 0,-17 32-2 0,-17 2 2 0,-18 50-2 0,19 16 2 0,-1 35 1 0,17 17 0 0,33-18 0 0,2-33-1 0,0-17 0 0,14-1-2 0,36-33-15 0,-17 0-43 0,-34 0-29 0</inkml:trace>
  <inkml:trace contextRef="#ctx0" brushRef="#br0" timeOffset="79">15044 15256 63 0,'33'-16'36'0,"19"-17"-5"0,33 33-17 0,33-34-10 0,1 17-4 0,-17 17-39 0,-69 17-22 0</inkml:trace>
  <inkml:trace contextRef="#ctx0" brushRef="#br0" timeOffset="80">15841 14901 36 0,'0'-16'19'0,"16"-19"23"0,1 2-11 0,0 33-14 0,-34 33-2 0,0 36 1 0,1 15-5 0,32 0-7 0,18 2-1 0,17-36-1 0,0-17-2 0,17-33 0 0,-17-49 0 0,-1-20 1 0,-32-15-1 0,-2-18 0 0,1 35 0 0,-17 16 1 0,0 51-1 0,0 0 0 0,0 51 1 0,16 34-1 0,3 16 2 0,-3 35 1 0,-16-1-1 0,-16-17 0 0,-3-34 0 0,3-15 1 0,-17-36-1 0,15-33 3 0,-15-16-4 0,-1-19 1 0,16-32-1 0,18-1-1 0,35-16-1 0,15 15 0 0,1 18-7 0,35 2-13 0,-2-20-32 0,-33 36-66 0</inkml:trace>
  <inkml:trace contextRef="#ctx0" brushRef="#br0" timeOffset="81">16823 14748 39 0,'0'-49'45'0,"16"15"-5"0,-16 17-18 0,0 34-9 0,0 50 6 0,0 35-5 0,18 34-6 0,-18-1-4 0,0 0 1 0,0-33-2 0,0-17-1 0,-18-34-2 0,18-18 1 0,-16-16-1 0,16-17-2 0,0 0-10 0,0-50-29 0,34-19-92 0</inkml:trace>
  <inkml:trace contextRef="#ctx0" brushRef="#br0" timeOffset="82">17162 14715 41 0,'0'-16'10'0,"18"-35"32"0,-2 17-14 0,1 17-13 0,-17 17-5 0,0 51 3 0,0 16 2 0,0 35-1 0,16 17-3 0,-16 16-3 0,0 1-3 0,0-18 0 0,-16-34-1 0,-1-15 0 0,1-36-1 0,16-16-2 0,0-1-1 0,0-16-15 0,-18 0-138 0</inkml:trace>
  <inkml:trace contextRef="#ctx0" brushRef="#br0" timeOffset="83">3947 12971 5 0,'0'0'0'0,"-33"-135"38"0,16 66 0 0,17 35-22 0,17 68-5 0,-1 68 2 0,1 68-6 0,0 15-3 0,-17-14 1 0,-17-103 2 0,0-35-2 0,17-33-2 0,0-33-1 0,34-35-2 0,17-35-1 0,0 52 0 0,-16 69 1 0,32 49-1 0,16 19 1 0,38-19 0 0,-20-50 3 0,-17-34-1 0,-33-34 0 0,-51-51-1 0,-16-33 0 0,-36-17-2 0,-32 0 0 0,0 32-4 0,-37 53 5 0,20 67 0 0,17 33-1 0,33 70 2 0,51 32-2 0,51-16 1 0,51-34-1 0,84-52 1 0,17-50 2 0,0-50-1 0,-51-18-2 0,-82 17 0 0,-54 17 2 0,-16 35-1 0,-34 16 0 0,0 51 1 0,16 49-1 0,36 20 2 0,16 15-1 0,33-50-1 0,-15-52 2 0,-1-15-1 0,-2-52 0 0,-31-34 0 0,16-35 0 0,0 3-2 0,34-2 1 0,16 34 2 0,17 52 0 0,-15 49-2 0,-18 52 0 0,-52 50 0 0,-16 1-1 0,-219-170-1 0,268 101 1 0,21-16 2 0,14 0-2 0,33-34 2 0,2-67-1 0,-34-19 0 0,-34-67 1 0,-35 1-1 0,-16 0 1 0,0 17-1 0,0 83 1 0,0 19-1 0,-16 101 1 0,16 32 1 0,16 20 1 0,36-19-2 0,15-16-1 0,3-68 0 0,12-34-4 0,-12-18-17 0,-54-49-99 0</inkml:trace>
  <inkml:trace contextRef="#ctx0" brushRef="#br0" timeOffset="84">6064 13073 65 0,'0'0'0'0,"-33"0"42"0,50-18-26 0,69-15-15 0,48 15-7 0,-15 18-87 0</inkml:trace>
  <inkml:trace contextRef="#ctx0" brushRef="#br0" timeOffset="85">6777 13344 63 0,'16'-69'18'0,"2"-15"3"0,-18 34-10 0,-18-1-4 0,-50 16-1 0,-16 35-2 0,-2 51 3 0,37 34 1 0,32 34-2 0,68-1-3 0,16-50-1 0,0-52 0 0,3-32-1 0,-21-52 1 0,-14-34-1 0,-19-16 0 0,-16 34 0 0,-16 66-1 0,16 36 0 0,0 66 1 0,33 0-1 0,18 19-1 0,34-35-6 0,-18-35-25 0,-32-17-71 0</inkml:trace>
  <inkml:trace contextRef="#ctx0" brushRef="#br0" timeOffset="86">7200 13292 56 0,'0'0'0'0,"35"-117"51"0,-2 48-27 0,18 36-13 0,-17 33-5 0,0 68-2 0,0 32-3 0,-34 20 1 0,15-53-1 0,-15-32 1 0,0-35 2 0,0-17 0 0,18-34-1 0,15-34 0 0,19-34-2 0,-1 34-1 0,-16 18 1 0,-2 50-2 0,-15 34 1 0,15 50 1 0,0 35 0 0,2 0 1 0,14-35-3 0,-14-16 0 0,16-33-15 0,17-1-33 0,-35-17-35 0</inkml:trace>
  <inkml:trace contextRef="#ctx0" brushRef="#br0" timeOffset="87">8251 13073 30 0,'0'0'0'0,"35"-118"76"0,-20 83-43 0,-30 19-18 0,-3 16-6 0,-34 67-2 0,36 35-2 0,-1 16-3 0,68-17-1 0,16-16 2 0,19-67-2 0,14-36 1 0,19-33-2 0,-18-51 0 0,-66 2 1 0,-18-2-1 0,-51 35 1 0,0 50 0 0,1 50 2 0,-2 51 1 0,35 36 1 0,35-20-1 0,49-14-3 0,18-35-2 0,-1-35-21 0,-50 2-113 0</inkml:trace>
  <inkml:trace contextRef="#ctx0" brushRef="#br0" timeOffset="88">3727 13954 47 0,'-68'0'11'0,"-16"-18"14"0,49 2 1 0,35-1-13 0,86 17-2 0,48-18 0 0,104 18-3 0,66-16-4 0,53 32 4 0,15 2-4 0,35 15 1 0,51-33 2 0,-52-16-3 0,-34-19 3 0,-31 19-6 0,-105 16 1 0,-16 0 3 0,-33 34-3 0,-35-34 1 0,-17 0-1 0,-32-18-2 0,-36 2 1 0,-67 16-29 0,-34 34-87 0</inkml:trace>
  <inkml:trace contextRef="#ctx0" brushRef="#br0" timeOffset="89">18534 15731 16 0,'0'0'0'0,"-17"0"31"0,17-16 2 0,0 16-10 0,0 0 2 0,51 0-14 0,17 0-5 0,16-18-1 0,1 2-3 0,-34 16-1 0,0 0 0 0,-34 0-2 0,1 0-12 0,-18 16-44 0,0-16 2 0</inkml:trace>
  <inkml:trace contextRef="#ctx0" brushRef="#br0" timeOffset="90">18484 16036 7 0,'-17'0'34'0,"17"-17"6"0,0 17-16 0,17-16-6 0,16 16-4 0,18-17 0 0,17 17-2 0,16-34-2 0,-16 34-5 0,-17-17 0 0,-18 17-3 0,2 0-2 0,-18 0-2 0,17 0-21 0,-17 17-103 0</inkml:trace>
  <inkml:trace contextRef="#ctx0" brushRef="#br0" timeOffset="91">20314 15866 41 0,'-19'-16'11'0,"3"-53"26"0,16 36-13 0,16 33-10 0,19 0-4 0,16 33-3 0,17 36 0 0,0 49-1 0,16 1-1 0,0 17-2 0,2-18-2 0,-36-34 0 0,-15-33 1 0,-19-33 0 0,-16-1 0 0,0-17 3 0,-16-51-1 0,-19-17-3 0,2-52 1 0,16-31 0 0,-1-18-2 0,2-19 0 0,-1 54 2 0,-18-18-1 0,19 50 0 0,-1-18-2 0,-1 20 1 0,18 31 1 0,0 2 0 0,18 50-3 0,34-16 2 0,15 15-2 0,18 2 3 0,34-1-1 0,0 17 0 0,15-18 0 0,69 2 0 0,68-35 0 0,102 16-1 0,-1 19 1 0,2-2-1 0,-19-15 1 0,35 0 0 0,67-1 0 0,86 17-1 0,67 17 1 0,-35 0-2 0,-49 0 1 0,0 17 0 0,-19-1 2 0,-33 2-2 0,-50-18 3 0,-86 0-2 0,-100 16 1 0,-137-16-3 0,-101 0-20 0,-101 17-88 0</inkml:trace>
  <inkml:trace contextRef="#ctx0" brushRef="#br0" timeOffset="92">22295 15291 25 0,'33'-51'40'0,"-14"34"-5"0,-19 17-19 0,-52 33-6 0,-49 36-2 0,-36-1-2 0,-31 17-1 0,32-19-1 0,35-15-1 0,50 0 0 0,35-33-1 0,16 15 0 0,33 1 2 0,34 16 2 0,1 53-2 0,35 16 1 0,16 16 0 0,15-1-1 0,3-65 0 0,-55-18-2 0,-47-34 1 0,-18-17-1 0,1-17-1 0,-18-1-15 0,-35-15-28 0,35 15-53 0</inkml:trace>
  <inkml:trace contextRef="#ctx0" brushRef="#br0" timeOffset="93">22737 15731 8 0,'0'0'0'0,"0"-85"36"0,0 34-1 0,49 0-14 0,19 18-4 0,16 17-4 0,-14 32-5 0,-37 52-2 0,-17 34-2 0,-16-2-1 0,-16-15 0 0,-17-16-2 0,-19-36 1 0,34-33 0 0,18 0 0 0,0-51-2 0,35 0 1 0,16-34-1 0,0 1 0 0,1 17 1 0,-3-19-2 0,-32 37 2 0,-1 14-1 0,-16 19 1 0,-33 16-2 0,0 34 1 0,-1 16 2 0,34 52 1 0,0-17 1 0,34-1 0 0,16-33-3 0,1 0-1 0,17-35-8 0,18 2-28 0,-37-18-74 0</inkml:trace>
  <inkml:trace contextRef="#ctx0" brushRef="#br0" timeOffset="94">23634 15731 58 0,'0'-34'40'0,"17"18"-12"0,50-19-18 0,34 35-7 0,18-16-5 0,-16 16-33 0,-70 16-54 0</inkml:trace>
  <inkml:trace contextRef="#ctx0" brushRef="#br0" timeOffset="95">24413 15393 29 0,'0'0'15'0,"0"-68"39"0,0 34-26 0,0 16-11 0,0 18-10 0,0 52 2 0,-17 32 0 0,52 2-3 0,-19-19-3 0,36-16-1 0,15-18 0 0,0-33 0 0,0-33-2 0,-32-1 0 0,-18-34 1 0,-17-16-1 0,18-1 0 0,-18 16 0 0,0 52 0 0,16 17-1 0,-16 51 1 0,0 35 2 0,0 16 1 0,0 16 0 0,0 0 0 0,0-16 0 0,-16-34-1 0,-19-52 0 0,18 2 1 0,-17-18-1 0,1-51 1 0,15 0-3 0,1-34 0 0,17 1 0 0,35 15-4 0,32 36-13 0,1 33-21 0,35 17-86 0</inkml:trace>
  <inkml:trace contextRef="#ctx0" brushRef="#br0" timeOffset="96">25431 15697 58 0,'0'0'0'0,"0"-16"61"0,0 16-34 0,0 67-10 0,-18 0-8 0,1 35-8 0,-18-16-3 0,2-2-33 0,17-33-58 0</inkml:trace>
  <inkml:trace contextRef="#ctx0" brushRef="#br0" timeOffset="97">26242 15528 21 0,'-16'-17'39'0,"16"-34"0"0,16 18-17 0,2-1-8 0,34 34-6 0,-3 16-4 0,3 53 1 0,-36 32-3 0,-16 1-1 0,-16-19 1 0,-52-32-2 0,17-33 3 0,34-18-2 0,17-18 1 0,17-49-2 0,34-17 1 0,17-18-1 0,-1 18-1 0,-15 15 1 0,-36 18-2 0,1 18 3 0,-34 33 0 0,-18 33-1 0,2 36 2 0,15 32 0 0,18 1 1 0,35-35-1 0,33 0-3 0,16-50-1 0,18 1-23 0,34-36-100 0</inkml:trace>
  <inkml:trace contextRef="#ctx0" brushRef="#br0" timeOffset="98">27141 15595 55 0,'0'0'0'0,"0"-33"51"0,52-1-28 0,30 17-17 0,55 1-6 0,-19 32-32 0,-83-16-34 0</inkml:trace>
  <inkml:trace contextRef="#ctx0" brushRef="#br0" timeOffset="99">27988 15342 63 0,'-17'-51'36'0,"1"0"-9"0,16 51-16 0,16 0-6 0,-16 51 1 0,0 16 1 0,0 19-1 0,0-19-2 0,33 1-1 0,-15-52-2 0,67 2 1 0,-17-18-1 0,-17-51 0 0,-35-16-1 0,1-35 0 0,-1 16 0 0,-16 35 0 0,0 51-1 0,-16 35 1 0,16 50 1 0,0 34 2 0,0 16-2 0,0-1 2 0,-17-14-1 0,-17-52-1 0,1-34 1 0,-2-34 2 0,2-51-1 0,0 0-1 0,33-52-2 0,16 3-1 0,17-2-6 0,19 51-20 0,-1 34-25 0,-18 1-34 0</inkml:trace>
  <inkml:trace contextRef="#ctx0" brushRef="#br0" timeOffset="100">28598 15223 27 0,'-17'-16'36'0,"1"-35"6"0,16 51-28 0,16 33-8 0,35 1 2 0,34-1-2 0,50 2-1 0,-17-19-1 0,-67 2-2 0,-17-1 1 0,-34-17-3 0,-34 34 3 0,-17 34 2 0,-34 32 3 0,1 2-2 0,-18 0 0 0,19-35 0 0,48-16-4 0,19-33 0 0,16-1-2 0,0-17-12 0,51-17-120 0</inkml:trace>
  <inkml:trace contextRef="#ctx0" brushRef="#br0" timeOffset="101">11352 16697 6 0,'0'0'14'0,"-18"-17"11"0,18 17-2 0,0-18-5 0,-17 18-4 0,17-16-1 0,0-1-3 0,17-17-4 0,34 17-1 0,0-1-2 0,0 18-1 0,-1 51 0 0,-33 18-1 0,-17-2 0 0,0 1 1 0,-17-1-1 0,0-16 1 0,-16-33 0 0,17-1 1 0,16-34 0 0,0-34-2 0,16 0 0 0,34-67-2 0,-15 49 1 0,-19-15 2 0,1 17-2 0,-17 16 1 0,0 34-1 0,0 17 1 0,-17 17-3 0,1 50 4 0,-2 35 1 0,36 0 1 0,15-53-3 0,18 20 1 0,17-18-4 0,16-18-17 0,0-15-58 0,-66-18 25 0</inkml:trace>
  <inkml:trace contextRef="#ctx0" brushRef="#br0" timeOffset="102">11995 16797 46 0,'-17'0'24'0,"17"-33"11"0,33 16-23 0,52 1-8 0,17-2-4 0,17 18-20 0,-68 0-56 0</inkml:trace>
  <inkml:trace contextRef="#ctx0" brushRef="#br0" timeOffset="103">12605 16544 46 0,'0'0'0'0,"0"-68"55"0,-17 35-33 0,1 33-4 0,16 0-12 0,0 51 4 0,16 33-5 0,1 0 0 0,1-33-3 0,15-17 1 0,17-1-2 0,-16-16-1 0,17-17 2 0,-17-50-3 0,0-17 1 0,-34-18 1 0,0 17-1 0,0 17 1 0,0 35-1 0,0 16 0 0,0 34 0 0,0 32 0 0,17 20 2 0,-1-1 3 0,-16-1-3 0,0 34-2 0,0-32 1 0,0-19-1 0,-16 1 2 0,-1-34-1 0,-17-17 1 0,17-17 1 0,0-17-1 0,-1-17-1 0,2-34 1 0,32-16-2 0,19 15-5 0,0-15-29 0,14 66-79 0</inkml:trace>
  <inkml:trace contextRef="#ctx0" brushRef="#br0" timeOffset="104">13469 16731 40 0,'0'0'0'0,"0"-34"47"0,-17 34-21 0,51-17-16 0,33 17-4 0,34-18-4 0,-15 2-2 0,-53 32-20 0,2-16-59 0</inkml:trace>
  <inkml:trace contextRef="#ctx0" brushRef="#br0" timeOffset="105">13553 16831 38 0,'-16'0'13'0,"-1"0"33"0,17 0-25 0,33 0-13 0,35-16-7 0,51 16-31 0,-86 0-33 0</inkml:trace>
  <inkml:trace contextRef="#ctx0" brushRef="#br0" timeOffset="106">15180 16205 27 0,'0'0'0'0,"-17"-16"38"0,1-1-15 0,-19 17-11 0,0-18-4 0,2 18-3 0,-18 0-2 0,1 0 2 0,16 0 1 0,-17 0-1 0,34 18 0 0,0-1 0 0,-17 17 0 0,34 15 0 0,-17 2 1 0,17-16 0 0,17 16 1 0,-17 34-2 0,16-19 1 0,-16 36-2 0,0-33-1 0,0 15 0 0,0 18-2 0,18 0 1 0,-18-2-1 0,0 2 0 0,17-18-1 0,-17 1-1 0,17 17 0 0,-17-18-1 0,-17 2 0 0,17-19 0 0,0-16 9 0,0 0-6 0,0 0-4 0,17 16-1 0,-17 2 4 0,0-3-6 0,0 3 2 0,0-18 5 0,0 0-6 0,18-2 5 0,-18-32-1 0,16 17 0 0,-16-16 3 0,0-18-4 0,17 17 5 0,-1-17-1 0,19-17-3 0,15 17 5 0,1-34-2 0,17 16-4 0,-1-15-27 0,-32 16-99 0</inkml:trace>
  <inkml:trace contextRef="#ctx0" brushRef="#br0" timeOffset="107">15570 16374 14 0,'-17'0'44'0,"17"0"-17"0,-16-16-11 0,16-1-2 0,0-1-3 0,0-16-3 0,33 17-4 0,17 17-1 0,-16 0-2 0,17 51-1 0,-34 0 1 0,0 18 0 0,-51 15 2 0,0-33 3 0,1 0-1 0,-2-18 0 0,2-15-1 0,16-1-2 0,17-17 3 0,0 0-1 0,17-17-1 0,33-1-1 0,17 2 3 0,3 16-1 0,14 0 1 0,-16-17-3 0,-35-1 0 0,-17 18 0 0,2 0-2 0,-18 0 1 0,0-16-9 0,-18 32-79 0,2 2 14 0</inkml:trace>
  <inkml:trace contextRef="#ctx0" brushRef="#br0" timeOffset="108">15603 17154 11 0,'0'0'0'0,"0"0"43"0,-17-17-16 0,17 17-11 0,0-18-3 0,0 18 0 0,0-16-2 0,0-1-5 0,17-17 0 0,18 17-3 0,14 1-1 0,3 16 1 0,-18 16-3 0,-17 17 0 0,-1 36 1 0,-16-18-1 0,-33-18 1 0,-1 1-1 0,0-17 1 0,0-17 0 0,17 16 0 0,17-16-1 0,0-16 1 0,33 16-1 0,19-17 2 0,-18 17-2 0,17 0 1 0,-1 50 0 0,-33 2 1 0,1-19 1 0,-36 18 3 0,-16-16 0 0,-17-19-2 0,2 2-1 0,-21-18 1 0,37-34-2 0,-18-1-3 0,34 19-38 0,1 16-75 0</inkml:trace>
  <inkml:trace contextRef="#ctx0" brushRef="#br0" timeOffset="109">15722 18000 8 0,'-17'-16'26'0,"17"16"4"0,0 0-14 0,0-17-2 0,0-1-4 0,34 2-4 0,0 16-2 0,-1-17-4 0,2 34-1 0,-2 17 1 0,-16 17-1 0,1-1 3 0,-36 1 1 0,-16-35-2 0,18 2 2 0,-19-1-1 0,35-17-1 0,0-17 1 0,18 17-2 0,15-18 0 0,19 18-3 0,-19 35-1 0,1-1 4 0,-34-1 2 0,0 18 3 0,-51-18 0 0,-17-15-4 0,1-2 1 0,-1-32-11 0,51-2-86 0</inkml:trace>
  <inkml:trace contextRef="#ctx0" brushRef="#br0" timeOffset="110">16467 16256 3 0,'-18'-17'30'0,"-13"17"11"0,31-16-16 0,16-2-12 0,34 18-4 0,18-16-1 0,-17 16-2 0,0 16-2 0,-16-16 0 0,-19 34 0 0,1-1-1 0,-1 2 1 0,-16 32 2 0,17 19 2 0,-17 14 0 0,17 37-3 0,1-54 0 0,-18 37-1 0,16 32-2 0,-16 1 0 0,0-35 0 0,0 0-3 0,0 1 2 0,-16-1-2 0,16-33 4 0,0-35 1 0,0 19-7 0,0 16 0 0,0-1 1 0,16 0-2 0,-16-15 5 0,0-18-3 0,0-18 4 0,-16-17 2 0,-2 19-4 0,-32-35 4 0,-34 16-7 0,-19 2-26 0,35-1-94 0</inkml:trace>
  <inkml:trace contextRef="#ctx0" brushRef="#br0" timeOffset="111">20652 17527 4 0,'0'0'6'0,"0"-17"30"0,17-1-8 0,-1-15-8 0,-16-1-4 0,-16 17-4 0,-19-1-4 0,-14-15-1 0,-3 33 1 0,-15 0-1 0,-1 33-1 0,17 18-1 0,18 18-3 0,33-3-2 0,16 3 1 0,35-36-1 0,0-15 1 0,-17-18 0 0,17 0-1 0,-18-18 2 0,2-15 0 0,-2-36 1 0,1-31-1 0,-17-2 1 0,-17-17 0 0,0 18-1 0,-17 15-2 0,17 53 1 0,0 17-1 0,-18 16 1 0,18 0-2 0,0 49 1 0,18 53 0 0,-1 16 0 0,-1 19-2 0,3-35 0 0,-3-18 1 0,1-50-2 0,-1-17-18 0,35-17-35 0,-34-17-23 0</inkml:trace>
  <inkml:trace contextRef="#ctx0" brushRef="#br0" timeOffset="112">21279 17119 43 0,'0'-16'10'0,"0"-52"36"0,0 35-24 0,-33 33-11 0,-2 0 8 0,0 66-3 0,2 36-5 0,17 33-6 0,16-15-5 0,0-2-1 0,33-34-1 0,-17-15-2 0,36-36-12 0,15-33-36 0,-32 0-42 0</inkml:trace>
  <inkml:trace contextRef="#ctx0" brushRef="#br0" timeOffset="113">21515 17408 29 0,'0'-18'28'0,"-16"-15"13"0,32-1-19 0,19-1-11 0,33 35-3 0,-17 35 1 0,-35 32-3 0,1 19-5 0,-17-2 0 0,-17-50 0 0,-16-1 0 0,33-33 0 0,0-16 1 0,33-35-1 0,19-17 0 0,-19-16 0 0,-17-1 1 0,2 17-2 0,-18 34 1 0,0 34-1 0,0 34 0 0,-34 34 1 0,17 17-2 0,17-1-1 0,0 0-3 0,33-15-20 0,2-36-32 0,-18-33-14 0</inkml:trace>
  <inkml:trace contextRef="#ctx0" brushRef="#br0" timeOffset="114">22176 17560 26 0,'0'0'35'0,"18"0"5"0,16 16-22 0,-34 35-8 0,18 0-5 0,-36 0-4 0,-34-17 0 0,36-1 1 0,-17-16-27 0,-2 1-69 0</inkml:trace>
  <inkml:trace contextRef="#ctx0" brushRef="#br0" timeOffset="115">22550 17272 50 0,'0'-17'35'0,"0"-17"-2"0,-17 18-16 0,17 16-9 0,0 34 2 0,0-1-2 0,0 52-4 0,17-1-2 0,-1-15-1 0,18-19 0 0,0-34 0 0,17-16 0 0,1-33 1 0,-19-34 0 0,-17-19 0 0,-16 19 0 0,0-1-1 0,0 34-2 0,0 85 3 0,0 51 1 0,18 0-2 0,-18-2-2 0,0 2-1 0,-34-17 2 0,34-35 11 0,-33-32-8 0,15-2 2 0,1 2-2 0,0-52-10 0,-1-17 6 0,2-33 4 0,50-1-4 0,0 17-10 0,17-16-36 0,-17 33-61 0</inkml:trace>
  <inkml:trace contextRef="#ctx0" brushRef="#br0" timeOffset="116">23092 17086 72 0,'0'0'10'0,"-17"-51"31"0,17 18-21 0,17 50-7 0,0 50 3 0,34 35-5 0,-18 15-7 0,2 3 0 0,-35-2-2 0,0-34-2 0,-52-15 0 0,3-36-2 0,14 1-16 0,0-34-38 0,35 0-53 0</inkml:trace>
  <inkml:trace contextRef="#ctx0" brushRef="#br0" timeOffset="117">23871 17408 53 0,'0'-18'41'0,"0"2"-5"0,51 16-17 0,17-17-7 0,-1 17-6 0,1 0-7 0,-17-18-17 0,-34 36-52 0,-17-18 15 0</inkml:trace>
  <inkml:trace contextRef="#ctx0" brushRef="#br0" timeOffset="118">23922 17576 57 0,'-17'0'40'0,"1"0"-3"0,32 0-14 0,35 18-12 0,16-36-8 0,35 2-21 0,-34 16-109 0</inkml:trace>
  <inkml:trace contextRef="#ctx0" brushRef="#br0" timeOffset="119">25125 17510 19 0,'0'0'0'0,"-17"-18"27"0,-17-15 1 0,50 15-8 0,-16 2-1 0,18 16-5 0,-1 16 0 0,18 70-3 0,-2 14-6 0,16 20-1 0,-14-54-2 0,0 19-3 0,-2-16 1 0,1-18 1 0,-17-18 4 0,-17-33-2 0,0 0 0 0,0-51 0 0,-17-33-3 0,-1-52-1 0,2 1 5 0,-1-18 0 0,-34 0-2 0,16 19 0 0,19 32-1 0,16 34 0 0,0 17-1 0,0 0 1 0,16 18-2 0,19-1 2 0,-18 17-2 0,17 17 1 0,-1-18 1 0,19 2-2 0,15-2 2 0,34 1-4 0,18 1 0 0,17 16 3 0,-1-17 0 0,35-17-1 0,-34 34 1 0,-19 0 0 0,2 0 0 0,0 0-1 0,34 0 1 0,33 0 1 0,18 0-2 0,-52 0 1 0,1 0-2 0,-19-16 1 0,36-19 2 0,17 19-1 0,-2-1 0 0,-48 17 0 0,-19 0-1 0,1 0 1 0,0 0-1 0,50-18 1 0,34 2 0 0,-16 16 0 0,-17 0 0 0,-51 16-1 0,-2-16 2 0,19 0 0 0,-17-16 1 0,-52 16 0 0,-50-17-2 0,-17 17-3 0,-51 33-36 0,0-15-66 0</inkml:trace>
  <inkml:trace contextRef="#ctx0" brushRef="#br0" timeOffset="120">26041 17035 9 0,'0'-16'10'0,"33"-1"33"0,0-1-12 0,-17 2-12 0,-32 16-10 0,-17 0-4 0,-35 16 0 0,0-16-1 0,0 18 0 0,17-1 1 0,17-17-1 0,34 16 1 0,0 17 1 0,18 2 2 0,-18 16-2 0,0 34 0 0,0-1-3 0,-18 1-1 0,1 17-1 0,0-1 1 0,17-34 1 0,0-32-1 0,52-19-1 0,-19-16 1 0,18 0-3 0,17 0-10 0,33-16-40 0,-34 16-56 0</inkml:trace>
  <inkml:trace contextRef="#ctx0" brushRef="#br0" timeOffset="121">26312 17221 50 0,'0'0'0'0,"0"-33"42"0,-18-18-15 0,52 0-16 0,-1 33-4 0,0 18-3 0,2 51 0 0,-18 18-2 0,-1 15 0 0,-32-17-2 0,-36-32 2 0,3 16 0 0,16-17 0 0,-2-1 0 0,18-33 1 0,34 0 0 0,18 0 0 0,14 0-3 0,3 0 0 0,15-16-7 0,1 16-43 0,-33 0-37 0</inkml:trace>
  <inkml:trace contextRef="#ctx0" brushRef="#br0" timeOffset="122">26937 17188 26 0,'0'-18'29'0,"18"-33"3"0,-2 18-9 0,17-1-11 0,2 34-4 0,16 0-2 0,-18 16-3 0,2 19-2 0,-35 16-1 0,0 0 0 0,-35-17 1 0,2-18-1 0,-1 1 0 0,17-17 1 0,0 0-1 0,51-17 0 0,17 1 0 0,0 16 1 0,-16 0-1 0,-4 16 1 0,-13 17 2 0,-18 36-1 0,0-18 1 0,-33-18 2 0,-1 2-1 0,-18-35-1 0,3 0-2 0,-3-17-1 0,18-17-6 0,17 34-29 0,1-17-70 0</inkml:trace>
  <inkml:trace contextRef="#ctx0" brushRef="#br0" timeOffset="123">27768 17068 20 0,'0'-16'24'0,"0"-17"14"0,0 16-14 0,35-17-10 0,-2 17-3 0,0 17-2 0,1 17-4 0,0 34-3 0,-34 16-1 0,0 1-1 0,-17-34 0 0,-34-1-1 0,18-15 1 0,15-18 1 0,3 0-1 0,30-18 0 0,36 2 0 0,-17-1 0 0,0 17 0 0,0 17 0 0,-17 33 0 0,-1 0 1 0,-16-16 0 0,-49-16 2 0,-3-1-2 0,-15-17 0 0,-1 0-1 0,0 0-5 0,52 16-24 0,-3-16-66 0</inkml:trace>
  <inkml:trace contextRef="#ctx0" brushRef="#br0" timeOffset="124">28226 16900 48 0,'0'0'18'0,"16"-18"12"0,35 18-14 0,-17 0-7 0,0 18-1 0,16-1-1 0,-34-17-2 0,3 16 0 0,-19 2 0 0,0-1 0 0,0 34-1 0,0 16 2 0,0 1-1 0,0-1-3 0,16 17-1 0,1-15-2 0,-17-2 3 0,0-16-2 0,-17-33 2 0,-18-1-1 0,-14-17-3 0,-19 0-32 0,17 0-74 0</inkml:trace>
  <inkml:trace contextRef="#ctx0" brushRef="#br0" timeOffset="125">29089 16849 21 0,'0'0'0'0,"0"-18"39"0,0 2-17 0,0 16-13 0,0 0-3 0,-52 0 2 0,3 0 1 0,-2 16-2 0,17 19 0 0,16-1 0 0,2 17 1 0,16 0 2 0,16 15 0 0,-16 20-1 0,18-1-3 0,-1-1-3 0,-17 18-1 0,0 0-1 0,0-18-1 0,0 18-1 0,0-52 7 0,0 0-5 0,0 19-5 0,0 16 1 0,0-1 0 0,0 0-1 0,0-33 4 0,0 0-1 0,0-33 3 0,17-2 0 0,16-16-2 0,18 0 0 0,0 0-9 0,17-16-65 0,-34-2-9 0</inkml:trace>
  <inkml:trace contextRef="#ctx0" brushRef="#br0" timeOffset="126">29427 16968 17 0,'0'0'0'0,"0"-35"33"0,19-16-5 0,32 0-5 0,-2 17-9 0,-15 17-5 0,33 1-2 0,-49 67-4 0,-1 16-2 0,-34 2-1 0,-17-1 0 0,-34-35 1 0,35 1 0 0,0-17 0 0,15-1 0 0,36-16 7 0,15 0-2 0,35 0-2 0,-1-16-3 0,1-1-3 0,-17-1-6 0,-18 18-36 0,-49 18-46 0</inkml:trace>
  <inkml:trace contextRef="#ctx0" brushRef="#br0" timeOffset="127">29462 17357 28 0,'0'0'9'0,"-16"-18"27"0,16 18-15 0,0 0-6 0,16-16-4 0,35-2-2 0,-1 18-1 0,1 0-4 0,-18 18-2 0,-15 16-2 0,-18-1 0 0,-18 2 1 0,-15-19-1 0,-1 2-1 0,0-1 2 0,1-17-1 0,17 0 0 0,16 0 0 0,33 0 0 0,0-17 1 0,18 17-1 0,-18 0 2 0,2 17 0 0,-35-1 0 0,0 19 0 0,0 14 1 0,-35-31-1 0,-14-18 1 0,14 17-2 0,-15-34-2 0,-1 17-11 0,16-18-34 0,19 18-30 0</inkml:trace>
  <inkml:trace contextRef="#ctx0" brushRef="#br0" timeOffset="128">29446 17882 33 0,'0'0'16'0,"0"-17"15"0,0-1-17 0,33-33-8 0,18 35 2 0,-18 16-2 0,-16 0 2 0,-17 16-6 0,18 19-2 0,-18-1-2 0,-18-1 2 0,1 2 0 0,-16-19 1 0,16 2-1 0,1-18 1 0,-2 0-1 0,36 0 1 0,15-18 0 0,0 18-1 0,18 0 4 0,-34 18-3 0,-1 15 0 0,-16 18 4 0,0-18-1 0,-33-15-1 0,-18-1 0 0,18-17-3 0,-18-17-16 0,34-1-52 0,1 18 20 0</inkml:trace>
  <inkml:trace contextRef="#ctx0" brushRef="#br0" timeOffset="129">29953 16951 37 0,'0'0'0'0,"-17"-34"33"0,17-17-12 0,17 16-11 0,34 19-3 0,17-2-1 0,-17 1-1 0,-1 17-1 0,-34 0-1 0,3 17 0 0,-3 17 4 0,-16 35-1 0,17-1 3 0,-17 32-4 0,0-14 0 0,18 15-1 0,-18 1-2 0,0 17-2 0,0-1 0 0,0-16 0 0,0-35 7 0,-18-17-7 0,1 19 2 0,1-18 0 0,-19-17-2 0,-31-17 2 0,-4-1-12 0,-14-16-42 0,49 0-38 0</inkml:trace>
  <inkml:trace contextRef="#ctx0" brushRef="#br0" timeOffset="130">30427 17288 39 0,'0'-16'24'0,"52"-1"-2"0,15 1-15 0,18 16-6 0,-34 0-18 0,-35 0-51 0</inkml:trace>
  <inkml:trace contextRef="#ctx0" brushRef="#br0" timeOffset="131">30546 17374 20 0,'0'0'12'0,"0"0"32"0,-18 0-24 0,69 0-11 0,35-17-8 0,-1-1-30 0,-69 18-26 0</inkml:trace>
  <inkml:trace contextRef="#ctx0" brushRef="#br0" timeOffset="132">31241 17255 35 0,'0'-16'6'0,"18"-35"21"0,15 0-4 0,-17 33-12 0,1 2-1 0,-1 50-3 0,19-1 1 0,0 36-1 0,-2 15-5 0,18-17-1 0,0 2-1 0,-34-36 0 0,-17-15 2 0,16-1 0 0,-16-34 0 0,0-1 0 0,0-15 1 0,-16-18-1 0,16-18 1 0,0 2 0 0,0-17 0 0,16-18-2 0,-16 0 0 0,17 18 2 0,0-1-2 0,1 17-3 0,-2 1 2 0,1 16 0 0,-1 17 0 0,2-1 1 0,16 2-2 0,0 17 2 0,-1 16-2 0,37-17 3 0,12-1-2 0,21 2 1 0,32-1 2 0,17 17 3 0,-49-18-4 0,32 2 0 0,17 16 0 0,19-17-1 0,-19-1 1 0,-68 2-2 0,-33 16 0 0,-51 0-20 0,0 16-116 0</inkml:trace>
  <inkml:trace contextRef="#ctx0" brushRef="#br0" timeOffset="133">31918 16882 4 0,'0'-16'11'0,"0"-53"21"0,0 52-9 0,0 17-8 0,0 0-4 0,0 17 1 0,0 35-2 0,-34 16-4 0,0-1-1 0,18 1-3 0,-1-34 1 0,17-17-1 0,17-17 1 0,18 0 0 0,14 0-1 0,36-17-1 0,0-1-1 0,-17 18-4 0,-51 0-20 0,-1-16-32 0,-16 16 11 0</inkml:trace>
  <inkml:trace contextRef="#ctx0" brushRef="#br0" timeOffset="134">32070 16933 15 0,'0'0'0'0,"0"0"36"0,0 0-11 0,0 0-8 0,-16 0-4 0,16 51-1 0,0 17-4 0,0 17-4 0,0-1-3 0,0-33-2 0,0 0-7 0,-17-51-28 0,17 16-44 0</inkml:trace>
  <inkml:trace contextRef="#ctx0" brushRef="#br0" timeOffset="135">32325 17019 43 0,'16'-17'24'0,"2"-1"1"0,-1 18-12 0,34 0-6 0,16 0-6 0,0-16-2 0,3 16-18 0,-37 0-64 0</inkml:trace>
  <inkml:trace contextRef="#ctx0" brushRef="#br0" timeOffset="136">32528 16764 10 0,'0'0'18'0,"0"0"19"0,0-17-17 0,0 17-3 0,17 0-4 0,-17 50-3 0,16 19-5 0,-16-2-4 0,0 2-1 0,0-19-8 0,-16-16-24 0,16-1-34 0</inkml:trace>
  <inkml:trace contextRef="#ctx0" brushRef="#br0" timeOffset="137">33054 16797 21 0,'0'-17'24'0,"0"-16"1"0,0-1-12 0,-17 1-4 0,-34-1-2 0,-17 34 0 0,17 0-3 0,0 51 0 0,18-1-2 0,33 0-1 0,16 2 2 0,17-35-3 0,2-1 1 0,16-49 0 0,0-1 0 0,-17-17-1 0,-16 18 2 0,-2 15 3 0,-16 52 4 0,0 16 1 0,0 19-5 0,-16 16-1 0,16-1-3 0,0-33 0 0,-18-18-2 0,18 2-31 0,-17-19-71 0</inkml:trace>
  <inkml:trace contextRef="#ctx0" brushRef="#br0" timeOffset="138">31986 17713 15 0,'0'0'0'0,"-17"-35"34"0,-1 19-3 0,2-1-11 0,50 17-7 0,18 0-1 0,49-18-7 0,-1 18-4 0,-30 0-5 0,-21 0-19 0,-49 0-25 0,0-16-2 0</inkml:trace>
  <inkml:trace contextRef="#ctx0" brushRef="#br0" timeOffset="139">32140 17560 10 0,'-18'0'23'0,"18"0"1"0,0-17-3 0,18 1-6 0,-18 16-3 0,16 33 0 0,-16 34-4 0,0 2-5 0,0-18 4 0,-16-18-8 0,16 18 0 0,0-17-9 0,-18-17-23 0,18-17-42 0</inkml:trace>
  <inkml:trace contextRef="#ctx0" brushRef="#br0" timeOffset="140">32698 17594 21 0,'0'-18'20'0,"33"2"4"0,-14-17-10 0,14-2-3 0,-33 2-3 0,-33 15-3 0,-19 2-1 0,18 16-1 0,-18 16-1 0,36 19 0 0,-1 16 0 0,17-2-2 0,17-14 2 0,18-19-1 0,-2 2-1 0,1-18 1 0,-1-34 0 0,-14 17 0 0,14-17 0 0,-17 1 0 0,-16 16 2 0,0-1 0 0,0 36 10 0,0 15-6 0,0 0 0 0,0 18 1 0,-16 18-4 0,16-2 0 0,-18-17-2 0,18 2-1 0,0-35 0 0,-15-1-20 0,15-16-116 0</inkml:trace>
  <inkml:trace contextRef="#ctx0" brushRef="#br0" timeOffset="141">30783 18304 12 0,'0'0'0'0,"0"-16"16"0,-17-1 7 0,17-17-10 0,-16 18-4 0,49 16-5 0,18 0-5 0,17 0-7 0,0 0-29 0,-34 0 8 0</inkml:trace>
  <inkml:trace contextRef="#ctx0" brushRef="#br0" timeOffset="142">30851 18321 3 0,'-17'0'4'0,"0"18"15"0,-34-18-7 0,35 16 0 0,-2 2-7 0,85-1-5 0,3-34-39 0,-37 17 23 0</inkml:trace>
  <inkml:trace contextRef="#ctx0" brushRef="#br0" timeOffset="143">31427 18390 26 0,'0'0'5'0,"-16"-17"16"0,16-1-6 0,-18 2-11 0,18 16-1 0,18 34-5 0,-2 34-1 0,1-1 1 0,-1-16 1 0,3-18 26 0,-19 2-43 0,0-35 19 0,0 0 0 0,16-35 5 0,-16-31 1 0,0-19-1 0,0-1 0 0,0 2-3 0,-16 34-1 0,32 15-1 0,1 19-1 0,34 16 0 0,33 0 1 0,19 0 0 0,16 16 1 0,15-16-1 0,-32 0-2 0,-34-16-1 0,-35-1-18 0,-33 17-33 0</inkml:trace>
  <inkml:trace contextRef="#ctx0" brushRef="#br0" timeOffset="144">31680 18441 9 0,'0'0'0'0,"18"-17"20"0,-18-17-1 0,17-17-7 0,0 16-3 0,1 2-3 0,-2 17-1 0,17 16-4 0,2 0-2 0,-19 16-2 0,3 34-1 0,-38 2 3 0,-14-19 0 0,-18 2 1 0,17-19 0 0,0 19-1 0,16-19 4 0,18 2 2 0,18-1 0 0,16-17-1 0,17 0-3 0,-17-17 0 0,-1-1-12 0,1 18-19 0,-16-16-18 0</inkml:trace>
  <inkml:trace contextRef="#ctx0" brushRef="#br0" timeOffset="145">31969 18406 3 0,'-18'0'10'0,"18"-16"9"0,0-1-2 0,0-17-3 0,0 16-9 0,18 18-2 0,-1 0-2 0,0 18-3 0,-17 33 0 0,18-17 0 0,-36 17 1 0,-16-18 3 0,16-15 0 0,-15 15 0 0,17-16 2 0,16-17 5 0,16 16 0 0,17-32-1 0,37 16-4 0,-21-17-16 0,-14 1-73 0</inkml:trace>
  <inkml:trace contextRef="#ctx0" brushRef="#br0" timeOffset="146">10420 6486 3 0,'0'0'0'0,"16"-35"26"0,-16 2 4 0,-16 33-10 0,-3 51-2 0,-14 33-5 0,-16 51-4 0,31-15-4 0,1-2 1 0,17-16-3 0,35-18-2 0,31-51 0 0,20-15-19 0,-18-18-77 0</inkml:trace>
  <inkml:trace contextRef="#ctx0" brushRef="#br0" timeOffset="147">11029 6571 68 0,'0'0'0'0,"-18"-18"16"0,2 69 0 0,16 0-1 0,0 51-6 0,34-17-6 0,-17-1-2 0,-17-16-1 0,0-34 2 0,-17-34 0 0,-1-34-1 0,2-34 0 0,50 1-1 0,0-1 0 0,0 50 0 0,-1 18 0 0,2 51-1 0,15 17 1 0,17-1 1 0,3-16-1 0,-3-33 1 0,-15-52 1 0,-21-17-1 0,-31-33 1 0,-15-18-2 0,-36 16 0 0,0-14 1 0,-17-2-1 0,0 51-1 0,-16 51 1 0,0 51 0 0,32 33 0 0,52 0 0 0,52-15-1 0,67-35 1 0,49-17 0 0,18-34-1 0,-33-17 2 0,-85-17-1 0,-52 16 1 0,-16 2-1 0,-16 17 0 0,-19 32 0 0,35 52 0 0,-16 17 0 0,32-1 1 0,19-16-1 0,-2-34 1 0,35-17-1 0,-17-17 1 0,0-51 0 0,-18 1 0 0,-15-35 0 0,-18 16-1 0,-18 1 0 0,-31 19-1 0,-37 31 1 0,18 18 0 0,0 34 0 0,52-1-1 0,32 2 0 0,69-2 1 0,34-33 0 0,18 0-1 0,-37-33 1 0,-32-18 1 0,-35-33 0 0,2-1 0 0,-35 17-1 0,0 35 1 0,0 33-1 0,0 0 0 0,0 50 0 0,0 35 0 0,0 17 4 0,17-2 0 0,-17-14 1 0,0-35 0 0,0 16-3 0,18-34 1 0,13-33-2 0,20 0 0 0,1-16-5 0,-18-17-22 0,-34-18-82 0</inkml:trace>
  <inkml:trace contextRef="#ctx0" brushRef="#br0" timeOffset="148">12198 6620 32 0,'-35'-16'42'0,"35"-17"-13"0,70 15-19 0,80 2-7 0,4 16-12 0,-68 34-59 0</inkml:trace>
  <inkml:trace contextRef="#ctx0" brushRef="#br0" timeOffset="149">12808 6334 51 0,'0'0'0'0,"-17"-34"45"0,34 17-25 0,51 50-9 0,-17 18-1 0,17 68-2 0,-52 15-4 0,-32-14-3 0,-52-18-1 0,-86 33-55 0,105-102-10 0</inkml:trace>
  <inkml:trace contextRef="#ctx0" brushRef="#br0" timeOffset="150">4168 9246 8 0,'0'0'0'0,"0"0"26"0,0-18-3 0,17 1-4 0,0 17-3 0,16 35 0 0,1 32-3 0,18 2-4 0,15-19-2 0,18-34 0 0,34-49 3 0,33-69-2 0,34-34 0 0,-17-50-1 0,1 18-6 0,-36 48-3 0,-31 53-2 0,-69 50-14 0,-1 17-37 0,-33 17-10 0</inkml:trace>
  <inkml:trace contextRef="#ctx0" brushRef="#br0" timeOffset="151">4439 9856 48 0,'-18'-17'16'0,"2"-17"1"0,-1 17 0 0,17 17-1 0,17 0-5 0,17 33 2 0,0 36-2 0,50-19 0 0,0-34 1 0,53-82-1 0,49-70-3 0,51-119-2 0,0-49-1 0,1 0-3 0,-18 65-42 0,-136 172-85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3.0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6963 1642 2 0,'0'-16'4'0,"0"16"15"0,0-35 2 0,0 19-1 0,-18-2-3 0,18 18-6 0,-16 18 0 0,16 49-4 0,0 2-3 0,0-18-2 0,16-34 1 0,19-17-1 0,-18-51 0 0,-17 0-2 0,-17 0 2 0,-18 0-2 0,-14 33 1 0,-3 18-1 0,1 51 0 0,2 34 4 0,30 50 1 0,19 2-1 0,35-3-2 0,33-48 1 0,33-52-1 0,-15-52 0 0,-2-49-2 0,-16-2 2 0,-35-15-2 0,-17-18 0 0,3 18 1 0,-3 51-2 0,1-1 2 0,-17 85-1 0,18 16 1 0,-2 17 3 0,35 2 0 0,32-37-2 0,3-31 0 0,-2-36 0 0,-32-31-1 0,-18-19 0 0,-34-17-1 0,-16-16-1 0,-54 16 0 0,3 34 0 0,-36 33 0 0,37 36 0 0,15 33-1 0,34 34 2 0,68-1 2 0,50-33-4 0,18-34 2 0,33-52 0 0,-51-32 0 0,-31-1 0 0,-54-16 0 0,-16-1 0 0,0 50 0 0,-16 35 0 0,-2 51-1 0,36 35 2 0,15 16-1 0,18-2-1 0,-1-31 2 0,-16-18-1 0,-17-34 2 0,-50-1 0 0,-35-16-2 0,-16 0 1 0,14-16-3 0,54-19-29 0,16 2-81 0</inkml:trace>
  <inkml:trace contextRef="#ctx0" brushRef="#br0" timeOffset="1">8438 1591 60 0,'0'0'0'0,"0"-34"33"0,-18 1-11 0,-15 17-10 0,-2 48 0 0,-16 19-1 0,36 51-2 0,15 17-2 0,15-34 1 0,52-1-4 0,19-33-1 0,33-51 0 0,-34-33-1 0,-1-36 0 0,-67-15-1 0,1-18-1 0,-70-34 0 0,-15 52-1 0,-18 33 1 0,-1 51-1 0,19 35 1 0,50 32 0 0,17 35 0 0,51-35 0 0,17 1-5 0,33-52-28 0,-17-16-85 0</inkml:trace>
  <inkml:trace contextRef="#ctx0" brushRef="#br0" timeOffset="2">9319 1744 57 0,'0'0'12'0,"49"-16"21"0,37-19-14 0,15 19-15 0,-17-1-12 0,-32 17-82 0</inkml:trace>
  <inkml:trace contextRef="#ctx0" brushRef="#br0" timeOffset="3">9386 1948 75 0,'0'0'24'0,"-18"0"17"0,36-18-20 0,65-15-18 0,36 15-33 0,-49 18-78 0</inkml:trace>
  <inkml:trace contextRef="#ctx0" brushRef="#br0" timeOffset="4">12995 1203 14 0,'0'-18'34'0,"16"-15"1"0,-16-1-13 0,0-1-13 0,-16 35-1 0,-36 17-1 0,-15 35-2 0,-137 83-1 0,1-16 2 0,51-34-2 0,33-19-1 0,35-15-1 0,51 1-1 0,-2-1 1 0,35 0 1 0,68-18 5 0,16 18 0 0,70 17-1 0,31-17-2 0,-16 0-1 0,-32-2-1 0,-53-31-1 0,-51-2-2 0,-33-16-2 0,0 17-34 0,-33-17-96 0</inkml:trace>
  <inkml:trace contextRef="#ctx0" brushRef="#br0" timeOffset="5">13740 1575 11 0,'0'0'9'0,"-16"-18"28"0,-3 1-10 0,3-32-9 0,-1-2-6 0,17 17-5 0,17 17-2 0,18-17-2 0,49 34-2 0,-16 85 3 0,-35 32-2 0,-33-14 1 0,-17-1 0 0,-34-36 1 0,18-48-2 0,-2-1 1 0,35-68-2 0,18-17-1 0,49-34-1 0,-16 17 0 0,-17-15 1 0,-17 65 1 0,-17-16 1 0,0 18-3 0,-17 33 0 0,-34 51 1 0,17 68-1 0,34-19 2 0,18 3-6 0,49-19-34 0,-15-51-42 0</inkml:trace>
  <inkml:trace contextRef="#ctx0" brushRef="#br0" timeOffset="6">14467 1711 73 0,'0'0'0'0,"0"-18"31"0,35 18-9 0,-2 69-11 0,2-19-6 0,-35 17-3 0,-17 2 0 0,-34-18-3 0,16-18-2 0,2-17-27 0,50-16-55 0</inkml:trace>
  <inkml:trace contextRef="#ctx0" brushRef="#br0" timeOffset="7">14909 1371 46 0,'0'0'19'0,"16"-33"16"0,2 15-17 0,-1 2-11 0,-17 16 1 0,17 67-1 0,-17 35 0 0,33-18-3 0,1-15-1 0,17-53 0 0,17 2-2 0,17-70 0 0,-51-16 0 0,16-32-1 0,-50 49 3 0,0-18-5 0,16 36 3 0,-16 33 0 0,0 84 1 0,0 36 2 0,19 31-1 0,-19-14-1 0,0-19 1 0,-19-50-1 0,-14-34 2 0,0-34 1 0,-1-18-3 0,17-33 1 0,17-33-5 0,17-18-5 0,32 0-22 0,21 0-28 0,-37 53-30 0</inkml:trace>
  <inkml:trace contextRef="#ctx0" brushRef="#br0" timeOffset="8">15824 1134 59 0,'0'0'0'0,"0"-16"36"0,0 16-16 0,0-18-6 0,33 36-3 0,19 16-4 0,67 50-4 0,66-16 0 0,-66-52 1 0,-68-16 0 0,-34 0 1 0,-51 51 3 0,-51 35-2 0,-34 32-1 0,1 0-5 0,-1 1-29 0,18-17-103 0</inkml:trace>
  <inkml:trace contextRef="#ctx0" brushRef="#br0" timeOffset="9">11724 2693 70 0,'-17'-17'3'0,"17"-1"-1"0,17 18 5 0,17-16 10 0,16-2-2 0,52 1-1 0,84 1-2 0,119-2-1 0,153-15-3 0,117 0-2 0,53 15-3 0,-34 18 2 0,-36-16 6 0,-33-1 0 0,-68-17-5 0,-101 17-1 0,-153-17-4 0,-152 17 2 0,-34-17-3 0,-50 17-25 0,-103 68-82 0,85-34 49 0</inkml:trace>
  <inkml:trace contextRef="#ctx0" brushRef="#br0" timeOffset="10">12063 3370 45 0,'0'-67'26'0,"18"-1"5"0,-18 34-10 0,0 50-11 0,-18 86 7 0,18 68-2 0,0 33-7 0,33-35-5 0,-15-66-2 0,-2-51-1 0,-16-33-3 0,0-18-16 0,17-51-16 0,17-51-66 0</inkml:trace>
  <inkml:trace contextRef="#ctx0" brushRef="#br0" timeOffset="11">12282 3403 35 0,'0'-33'29'0,"0"-34"13"0,0 32-14 0,18 103 0 0,-1 68-19 0,-17 15-4 0,17 20-4 0,1-54-1 0,-18-31-1 0,16-35-16 0,17-35-49 0,-16-16 3 0</inkml:trace>
  <inkml:trace contextRef="#ctx0" brushRef="#br0" timeOffset="12">12689 3589 73 0,'0'-17'9'0,"35"-32"28"0,14-2-14 0,37 33-12 0,-18 53-6 0,-35 65-4 0,-16 20 1 0,-34-18-2 0,-33-35 2 0,32-34-1 0,2-33-1 0,16-33 2 0,67-34-2 0,-15-19-1 0,15-50 0 0,-50 36 0 0,0 14 2 0,-17 53 0 0,-17 15 0 0,-18 69 0 0,19 51 2 0,-1 16 1 0,17 2-3 0,33-36 0 0,-15-33-1 0,50-34-11 0,0-17-33 0,-18 0-43 0</inkml:trace>
  <inkml:trace contextRef="#ctx0" brushRef="#br0" timeOffset="13">13452 3319 61 0,'0'-67'31'0,"0"16"1"0,-18 51-13 0,18 34-10 0,0 67 3 0,18 35-5 0,-1 15-5 0,0-14-2 0,1-37 0 0,-18-49-1 0,16-16-10 0,17-35-17 0,19-35-23 0,-36 19-4 0</inkml:trace>
  <inkml:trace contextRef="#ctx0" brushRef="#br0" timeOffset="14">13740 3319 46 0,'0'0'12'0,"-16"-67"31"0,16 32-12 0,0 35-16 0,16 51-5 0,-16 51 2 0,17 68-8 0,-1 15-3 0,2-66-1 0,-18-17-1 0,17-35-15 0,-1-32-52 0,1-35 7 0</inkml:trace>
  <inkml:trace contextRef="#ctx0" brushRef="#br0" timeOffset="15">15112 3217 70 0,'17'-33'20'0,"1"-36"9"0,-18 35-6 0,0 68-13 0,-18 68 2 0,1 33-4 0,0 53-4 0,17-36-4 0,0-33 0 0,17-52 0 0,-17-34-5 0,17-33-20 0,1-16-45 0,-2-1 15 0</inkml:trace>
  <inkml:trace contextRef="#ctx0" brushRef="#br0" timeOffset="16">15418 3099 71 0,'-18'-35'30'0,"18"19"1"0,0 32-17 0,18 70 0 0,15 50-3 0,-17 50-7 0,-16-35-3 0,0-14-1 0,-16-70 0 0,16-34-1 0,0-33-11 0,35 0-25 0,16-33-58 0</inkml:trace>
  <inkml:trace contextRef="#ctx0" brushRef="#br0" timeOffset="17">15773 3336 41 0,'17'-33'25'0,"17"-53"14"0,-17 53-9 0,-17 33-19 0,16 51-4 0,-16 33 0 0,0 35-5 0,17-52 0 0,34-32 0 0,0-35-2 0,17-35 2 0,0-16-1 0,-33-51 0 0,-35-15-2 0,0 48 1 0,0 53 1 0,-18 16-1 0,1 67 2 0,17 52 5 0,17 17-2 0,1-1-2 0,-18 1-2 0,0-35-1 0,-35-34 2 0,0-49 0 0,-14-1-1 0,14-34 0 0,0-17 0 0,2-17 0 0,33-33 0 0,17-2-2 0,34-16-3 0,17 35-19 0,18 16-25 0,-53 18-38 0</inkml:trace>
  <inkml:trace contextRef="#ctx0" brushRef="#br0" timeOffset="18">16501 3115 51 0,'0'0'0'0,"18"-51"41"0,-2 19-7 0,-16 32-15 0,0 67-2 0,0 35-6 0,0 33-1 0,17 18-6 0,-17-19-1 0,16-48-2 0,-16-35-1 0,0-17 0 0,0-34-2 0,-16 0-21 0,32-18-23 0,2 2-36 0</inkml:trace>
  <inkml:trace contextRef="#ctx0" brushRef="#br0" timeOffset="19">16823 3099 46 0,'0'0'0'0,"0"-67"43"0,0 50-10 0,0-1-11 0,0 18-11 0,16 51-1 0,-16 67-1 0,0 19 2 0,0 65-2 0,0-84-5 0,0 19 1 0,0-86-3 0,0-35-1 0,-16 1-18 0,-1-1-105 0</inkml:trace>
  <inkml:trace contextRef="#ctx0" brushRef="#br0" timeOffset="20">9454 5706 36 0,'0'0'0'0,"15"-118"27"0,3 101 3 0,-18 1-5 0,-18 16-14 0,-31 49-6 0,-36 37 0 0,-34 16 0 0,0-18 1 0,0-17 0 0,35-32-2 0,51 16 0 0,16-17 1 0,50-1 0 0,35 18 0 0,51 16 1 0,-1 19-2 0,-16-2-1 0,0-17-3 0,-50-16 1 0,-21-33-4 0,4-18-24 0,-18-18-63 0,-17 2 35 0</inkml:trace>
  <inkml:trace contextRef="#ctx0" brushRef="#br0" timeOffset="21">9810 5994 78 0,'0'-16'8'0,"16"-35"21"0,35 0-8 0,17 34-11 0,0 68-3 0,-18 33-4 0,-32 18-2 0,-36-18 0 0,-32-15 2 0,15-35-2 0,2-17 0 0,33-34 1 0,33-34-1 0,19-34-3 0,15 1 1 0,-34-18 1 0,2 17 2 0,-18 17-1 0,-17 52 0 0,-17 16 0 0,0 34 3 0,-1 67 2 0,18 17-2 0,35-16-2 0,0-35-2 0,-2-16-14 0,18-16-29 0,-16-19-64 0</inkml:trace>
  <inkml:trace contextRef="#ctx0" brushRef="#br0" timeOffset="22">10590 6163 58 0,'0'0'0'0,"66"-51"50"0,-15 35-18 0,0 67-15 0,-34 16-8 0,-17 19-7 0,-17-19 0 0,-50 1-3 0,15-17-1 0,36-51-15 0,16 0-40 0,0-17-7 0</inkml:trace>
  <inkml:trace contextRef="#ctx0" brushRef="#br0" timeOffset="23">11165 5741 71 0,'17'-35'30'0,"-17"1"6"0,0 86-11 0,0 16-16 0,18 32-5 0,-3-14-1 0,36-35-1 0,17-17 0 0,-1-52-2 0,19-15 0 0,-36-36 0 0,-15-15 0 0,-19 0 1 0,-16-1 0 0,0 67 0 0,0 18-1 0,0 69 2 0,0 33 4 0,17 33-2 0,-1 16-2 0,-16-31 0 0,0-18-1 0,-16-35 0 0,-1-50 0 0,-34-1 0 0,16-49 2 0,4-18-3 0,13-33 0 0,18-19-2 0,34 19-6 0,16 17-16 0,18-1-30 0,-17 34-36 0</inkml:trace>
  <inkml:trace contextRef="#ctx0" brushRef="#br0" timeOffset="24">11892 5537 88 0,'0'0'0'0,"-33"-16"35"0,33 16-9 0,0 34-10 0,51 32-6 0,1 3-5 0,49 16-5 0,-1-34 0 0,-14-18 0 0,-53-16 0 0,2-1 0 0,-35 19 1 0,-17 16 0 0,-34 34 1 0,-17-1 0 0,-17 18 2 0,0-35-3 0,36-16-3 0,49-34-21 0,33-1-65 0,-17-16 30 0</inkml:trace>
  <inkml:trace contextRef="#ctx0" brushRef="#br0" timeOffset="25">13079 5943 81 0,'35'-16'31'0,"32"-1"7"0,34-1-18 0,18 2-14 0,17 16-8 0,-68 0-38 0,-68 16-58 0</inkml:trace>
  <inkml:trace contextRef="#ctx0" brushRef="#br0" timeOffset="26">13163 6129 84 0,'0'0'21'0,"0"18"20"0,35-18-14 0,49-18-14 0,52 1-10 0,-17 1-6 0,-51 16-69 0,-52 0-6 0</inkml:trace>
  <inkml:trace contextRef="#ctx0" brushRef="#br0" timeOffset="27">16112 5368 53 0,'0'0'0'0,"0"-68"32"0,-35 68-16 0,2 0-6 0,-18 0-2 0,-33 18-3 0,-19 15-1 0,19-16 1 0,0-17 0 0,49 16-2 0,18 19 1 0,1-1 1 0,49 34 1 0,2 15 1 0,-19 37-2 0,1-1 0 0,-17 16 1 0,0 34-1 0,0-51 2 0,0-16-1 0,0-34-2 0,16-34-1 0,19-17-2 0,33-34 0 0,33-17-2 0,18-1-11 0,18 19-33 0,-36-17-67 0</inkml:trace>
  <inkml:trace contextRef="#ctx0" brushRef="#br0" timeOffset="28">16993 5655 60 0,'0'-34'19'0,"0"-50"11"0,17 68-10 0,-17 50-9 0,0 66 2 0,0 20-1 0,0-3-6 0,0-15-4 0,0-51-1 0,0-17-2 0,18-17-20 0,31-34-100 0</inkml:trace>
  <inkml:trace contextRef="#ctx0" brushRef="#br0" timeOffset="29">18128 5672 69 0,'0'0'0'0,"0"-68"34"0,-18 19-11 0,36 15-13 0,34-1-4 0,14 35-3 0,2 35 1 0,-1 15-2 0,-32 34-1 0,-35-15 0 0,-51-1 0 0,0-17 1 0,-17-2 2 0,35-31 4 0,15-1 0 0,18-17-3 0,18 16 1 0,31-16-3 0,21 0-1 0,14-16-3 0,17-1-3 0,-17 17-28 0,2-18-100 0</inkml:trace>
  <inkml:trace contextRef="#ctx0" brushRef="#br0" timeOffset="30">19280 5486 71 0,'0'0'0'0,"17"-67"39"0,18 32-16 0,31 2-10 0,2 17-5 0,-1-1-3 0,-32 50-2 0,0 35-2 0,-19-1 0 0,-50 2-1 0,1-3 1 0,-19-48-1 0,34-2 2 0,2-16-1 0,16 0-1 0,16-16-1 0,35-2 0 0,1 18 1 0,-1 18 1 0,-1 15 0 0,-32 36-1 0,-18-2 1 0,-18-16 3 0,-32-18 1 0,-18-15 1 0,-18-18-3 0,2 0-2 0,0-18-3 0,32 18-36 0,52-16-67 0</inkml:trace>
  <inkml:trace contextRef="#ctx0" brushRef="#br0" timeOffset="31">20042 5131 76 0,'0'-18'10'0,"52"1"10"0,32-16-5 0,17 17-7 0,-15-2-4 0,-70 18-1 0,1 18 0 0,-1 15 4 0,-16 51 1 0,35 36 2 0,0 31-1 0,-2 18-5 0,-17-16 1 0,-16-18-2 0,0-49 1 0,-33-35 1 0,-1-17-1 0,-34-34-1 0,-35 0-4 0,3-18 1 0,32 18-3 0,35-16-21 0,33-35-39 0,33 51-4 0</inkml:trace>
  <inkml:trace contextRef="#ctx0" brushRef="#br0" timeOffset="32">21838 5164 30 0,'18'-17'11'0,"-2"-17"6"0,-16 1 8 0,-16 16-12 0,-36 17-4 0,-15 0-1 0,-18 33-2 0,-17-16-1 0,-1 1 1 0,54-2 1 0,-2 1-2 0,34 1 1 0,17 16-1 0,-17 17 2 0,17 0-1 0,0 33 1 0,0 18-3 0,0 15 1 0,0 3 1 0,0 15-2 0,0 34 1 0,0-16 0 0,0 16-2 0,0 1-1 0,17-1-1 0,0-33 1 0,-17-1-2 0,18-17 0 0,-18-34 3 0,16-15-2 0,1-18 0 0,32-18 0 0,3-33 2 0,34 0-1 0,14-16 0 0,1-19-3 0,-49 19-14 0,-52 32-165 0</inkml:trace>
  <inkml:trace contextRef="#ctx0" brushRef="#br0" timeOffset="33">20195 12412 19 0,'0'0'16'0,"18"-16"67"0,31-1-75 0,121-34-3 0,118-34-1 0,68-17-2 0,134 0 1 0,-218 35-2 0</inkml:trace>
  <inkml:trace contextRef="#ctx0" brushRef="#br0" timeOffset="34">20127 11582 19 0,'0'0'30'0,"0"18"25"0,16 15-45 0,-16 1-2 0,18 34-4 0,-1-17 1 0</inkml:trace>
  <inkml:trace contextRef="#ctx0" brushRef="#br0" timeOffset="35">18094 16223 19 0</inkml:trace>
  <inkml:trace contextRef="#ctx0" brushRef="#br0" timeOffset="36">10740 12006 19 0,'0'0'30'0,"35"0"11"0,49 0-27 0,171-18-4 0,50-31-2 0,34-53-2 0</inkml:trace>
  <inkml:trace contextRef="#ctx0" brushRef="#br0" timeOffset="37">21856 5621 70 0,'0'-17'13'0,"0"-16"9"0,67 17-11 0,51-2-5 0,35 2-5 0,-35-1-19 0,-67-1-77 0</inkml:trace>
  <inkml:trace contextRef="#ctx0" brushRef="#br0" timeOffset="38">22821 5267 80 0,'16'-34'23'0,"-16"-1"5"0,0 35-14 0,0 51-3 0,0 35-5 0,0 14-7 0,17 36-6 0,-17-35-62 0,0-67 9 0</inkml:trace>
  <inkml:trace contextRef="#ctx0" brushRef="#br0" timeOffset="39">22075 6300 99 0,'0'0'0'0,"-18"0"18"0,70 0 6 0,33 0-16 0,33 0-7 0,1 16-16 0,0-16-83 0</inkml:trace>
  <inkml:trace contextRef="#ctx0" brushRef="#br0" timeOffset="40">22821 6096 60 0,'0'0'0'0,"16"-33"43"0,-16 33-15 0,0 33-13 0,0 51-5 0,0 19-7 0,0 14-16 0,0 3-115 0</inkml:trace>
  <inkml:trace contextRef="#ctx0" brushRef="#br0" timeOffset="41">22837 6994 53 0,'0'0'9'0,"17"0"22"0,-17-17-6 0,0 17-11 0,-33-18-6 0,-35 2 1 0,17 32 1 0,-17 53 0 0,34 15-2 0,17 18-2 0,34-17-4 0,50-17 2 0,3-52-2 0,14-16 2 0,-16-51-1 0,-19-16-1 0,-31-2 0 0,-18-15-2 0,-67 0 0 0,-18 33-2 0,18 51-9 0,32 17-57 0,35-17-12 0</inkml:trace>
  <inkml:trace contextRef="#ctx0" brushRef="#br0" timeOffset="42">23481 5113 33 0,'0'-50'40'0,"0"0"-11"0,34 15-15 0,34 35-5 0,0 0-1 0,-17 18-2 0,-18 15 0 0,2 18 3 0,-35 16 1 0,33 35 1 0,-17 17-3 0,-16 34-1 0,18 32-2 0,-1-15-3 0,18 17 0 0,-2-1 2 0,-17-17-2 0,-16-16-1 0,18-36 1 0,-18-14 0 0,17-2-2 0,-17-16 1 0,-17-1 1 0,-17-17 0 0,-17-16 0 0,-1-34-1 0,-32 1 0 0,0-2 0 0,16-50-4 0,17 1-38 0,51-35-106 0</inkml:trace>
  <inkml:trace contextRef="#ctx0" brushRef="#br0" timeOffset="43">24989 6079 63 0,'-18'-50'41'0,"36"15"-6"0,34 19-13 0,15-1-13 0,34 17-6 0,-33 0-2 0,-51 17-23 0,-17 17-102 0</inkml:trace>
  <inkml:trace contextRef="#ctx0" brushRef="#br0" timeOffset="44">24989 6214 51 0,'-34'0'47'0,"17"0"-4"0,34 0-17 0,69-16-11 0,33-19-5 0,-18 19-11 0,-68-2-8 0,-33 36-127 0</inkml:trace>
  <inkml:trace contextRef="#ctx0" brushRef="#br0" timeOffset="45">26480 5859 33 0,'-18'-16'22'0,"-15"-1"14"0,17 17-12 0,-3 0-12 0,71 0 2 0,15 0-3 0,3 0-5 0,-21 0-4 0,19 0-2 0,-17 0-15 0,-17 0-54 0,-16 0 15 0</inkml:trace>
  <inkml:trace contextRef="#ctx0" brushRef="#br0" timeOffset="46">27141 5639 29 0,'0'0'0'0,"0"-51"48"0,0 18-23 0,17-1-10 0,18 17-6 0,14-1-1 0,3 18-2 0,-1 18 0 0,-2 33-2 0,-49 15-2 0,0-15 0 0,-16 1 0 0,-35-19 1 0,18 2-2 0,-2-19 1 0,0-16-1 0,20 0 1 0,15-16 0 0,0-1-3 0,50-1 2 0,1 2-1 0,17 16 1 0,-17 16-1 0,-16 19 3 0,-2 16 1 0,-17-2 0 0,-16 2 0 0,-16 0 0 0,-17-16 4 0,-37-19-2 0,3 2 1 0,-51-18-3 0,-1 0-3 0,17-18-1 0,36 18-36 0,31 0-104 0</inkml:trace>
  <inkml:trace contextRef="#ctx0" brushRef="#br0" timeOffset="47">21279 11972 19 0,'0'0'30'0,"0"34"-7"0,-17-1-5 0,1 18-4 0,-2 0-4 0,1 0-2 0,1-18-2 0,-19 1-1 0,2 1-2 0,-18-19-1 0,-17 2 1 0,0-1 0 0,0-1-3 0,0 2 0 0,1-1 0 0,15-17 0 0,1 16 0 0,2 2 0 0,-3-1 0 0,19-1 0 0,-1 1 0 0,0-1 0 0,16 2 0 0,2-18 0 0,32 0 0 0,2 0 0 0,16 17 0 0,0-17 0 0,-1 0 0 0,1 0 0 0,0 0 0 0,-1 0 0 0,-15 0 0 0,-1 0 0 0,-1 0 0 0,19 0 0 0,-35 0 0 0,17 0 0 0,17-35 0 0,-1 19 0 0</inkml:trace>
  <inkml:trace contextRef="#ctx0" brushRef="#br0" timeOffset="48">10572 9026 74 0,'0'-51'8'0,"-33"16"18"0,14 53-10 0,19 33-4 0,19 51-3 0,14 33 0 0,1 51-4 0,-17-50-1 0,-17-19-2 0,0-48-2 0,-17-18 0 0,17-17-9 0,0-34-26 0,33-18-55 0</inkml:trace>
  <inkml:trace contextRef="#ctx0" brushRef="#br0" timeOffset="49">10894 9009 47 0,'0'-18'31'0,"0"2"2"0,-17-1-16 0,17 68-5 0,17 51 0 0,-1 33-2 0,1 34-4 0,0-34-3 0,1-33-3 0,-18-35 0 0,16-16-4 0,-16-33-26 0,33-1-85 0</inkml:trace>
  <inkml:trace contextRef="#ctx0" brushRef="#br0" timeOffset="50">11436 9415 74 0,'17'-51'20'0,"32"-16"9"0,3 50-11 0,15 17-8 0,3 68-4 0,-37 32-5 0,-17-14 0 0,-32-19 0 0,-17-33 1 0,-2-17-1 0,35-1 0 0,0-32-2 0,51-35 0 0,0-16 0 0,-18-19 2 0,1 2-1 0,0 0 0 0,-17 15 2 0,-17 53-1 0,0-2 0 0,-17 18-1 0,17 34 1 0,0 52 2 0,0 16 1 0,0 16-2 0,17-50-2 0,17-18 0 0,18-33-8 0,15-1-30 0,-15-32-69 0</inkml:trace>
  <inkml:trace contextRef="#ctx0" brushRef="#br0" timeOffset="51">12486 9060 73 0,'0'-34'11'0,"0"-34"24"0,-17 50-12 0,17 18-11 0,0 35-2 0,17 67-2 0,-1 32-3 0,2 3-3 0,-1-37 1 0,-17-14-2 0,0-52-1 0,0-1-2 0,0-15-15 0,16-18-22 0,19 0-59 0</inkml:trace>
  <inkml:trace contextRef="#ctx0" brushRef="#br0" timeOffset="52">12859 9009 65 0,'0'0'0'0,"17"-51"40"0,-1 17-8 0,-16 17-14 0,0 50-5 0,0 53-1 0,0 48-6 0,18 3-3 0,-18-19-2 0,0-16 0 0,0-34-2 0,0-34 0 0,0-18-21 0,33 1-35 0,1-17-42 0</inkml:trace>
  <inkml:trace contextRef="#ctx0" brushRef="#br0" timeOffset="53">13858 9262 86 0,'0'0'0'0,"51"-34"39"0,0 1-5 0,33 33-18 0,1-18-8 0,17 1-7 0,-34 17-7 0,-34 0-38 0,-34 17-37 0</inkml:trace>
  <inkml:trace contextRef="#ctx0" brushRef="#br0" timeOffset="54">13995 9415 81 0,'0'0'10'0,"-18"0"31"0,69-16-17 0,17-1-17 0,32-1-10 0,-14 2-113 0</inkml:trace>
  <inkml:trace contextRef="#ctx0" brushRef="#br0" timeOffset="55">15874 9160 43 0,'0'0'0'0,"0"-33"38"0,-17-1-10 0,34 34-14 0,0 18 1 0,34 66-1 0,0 34-5 0,-16 17-5 0,-2-33 0 0,1-33-1 0,-34-36 1 0,17-17 0 0,-17-16-2 0,17 0 3 0,1-49-3 0,-3-20-1 0,-15-15 0 0,0-34 0 0,0-19 0 0,0-14-1 0,0 15 0 0,0 35 0 0,0 32 1 0,0 18-1 0,18 35 0 0,15-2 0 0,2 1 0 0,16 17 1 0,50-16-1 0,51 16 3 0,51-17-1 0,35 17-2 0,-35 0 2 0,-69 0-2 0,-13 0 1 0,-53 0-1 0,-52-16 1 0,1-2-2 0,-17 18-40 0,-33 0-74 0</inkml:trace>
  <inkml:trace contextRef="#ctx0" brushRef="#br0" timeOffset="56">16638 9211 8 0,'0'0'0'0,"-19"-67"44"0,3 0-10 0,16 32-6 0,0 19-9 0,0-1-5 0,16 68 0 0,-16 49-2 0,0 2-3 0,0 0-5 0,0-18-1 0,-16-33-2 0,-1-16-1 0,17-1-8 0,0-34-22 0,17 0-21 0,-1-18-39 0</inkml:trace>
  <inkml:trace contextRef="#ctx0" brushRef="#br0" timeOffset="57">17043 9009 78 0,'0'-34'17'0,"18"-1"14"0,-18 53-18 0,0 33-4 0,-33 33-1 0,-2-17 1 0,-16 1-4 0,18 1 1 0,33-18-3 0,0-17 0 0,16-17 0 0,17-17-2 0,37 0 2 0,12-17-2 0,4-1-1 0,-1 2-1 0,-1-1-5 0,-16 17-24 0,-50 0-29 0,-2 0-4 0</inkml:trace>
  <inkml:trace contextRef="#ctx0" brushRef="#br0" timeOffset="58">17315 9160 60 0,'-16'-16'21'0,"-2"-17"13"0,18 15-11 0,0 18-7 0,18 0-4 0,-18 18 0 0,0 48-1 0,-18 54-2 0,18 31-5 0,-17-49-4 0,0-17-7 0,17-17-140 0</inkml:trace>
  <inkml:trace contextRef="#ctx0" brushRef="#br0" timeOffset="59">11097 11007 16 0,'0'-35'12'0,"17"-31"33"0,-17 32-14 0,0-1-10 0,0 19-6 0,0 16-6 0,0 67 4 0,16 68 2 0,2 51-5 0,16-15-4 0,-16-20-2 0,13-49-2 0,-13-35-1 0,-18-32 0 0,0-19-1 0,0-16-5 0,17-34-21 0,18-32-15 0,-2-54-80 0</inkml:trace>
  <inkml:trace contextRef="#ctx0" brushRef="#br0" timeOffset="60">11436 11109 28 0,'0'-35'21'0,"35"-83"35"0,-4 50-25 0,-13 52-11 0,-1 32-9 0,-17 86-1 0,0 33 0 0,0 34-3 0,0 1-3 0,35-52-2 0,-35-33-1 0,16-35-2 0,17-16-5 0,18-34-26 0,1-34-90 0</inkml:trace>
  <inkml:trace contextRef="#ctx0" brushRef="#br0" timeOffset="61">12063 11159 88 0,'-17'-34'16'0,"0"18"7"0,17-1-11 0,0 50-2 0,0 34 0 0,17 19-1 0,18 16-4 0,-2-35-1 0,16-34-1 0,37-33-1 0,-18-49 0 0,-33-37 0 0,-19-16 0 0,-16 2-1 0,-16 49 0 0,16 33 1 0,0 36-1 0,0 66 3 0,16 52 0 0,17 16 0 0,-16-34-3 0,-17 0 0 0,0-50 1 0,-17-34 0 0,-32-16 1 0,14-52-3 0,0-17 2 0,19-17-1 0,16-33-1 0,51 15-2 0,15 2-7 0,20 17-24 0,-2 16-33 0,-49 33-4 0</inkml:trace>
  <inkml:trace contextRef="#ctx0" brushRef="#br0" timeOffset="62">12977 10923 68 0,'0'-51'32'0,"0"34"2"0,-17 17-16 0,34 68-2 0,1 32 0 0,-2 53-7 0,-16 0-6 0,17-18-3 0,-17-68 1 0,0-16-1 0,-17-16-6 0,34-35-30 0,34-35-85 0</inkml:trace>
  <inkml:trace contextRef="#ctx0" brushRef="#br0" timeOffset="63">13282 10923 77 0,'0'0'0'0,"17"-51"42"0,-1 34-11 0,19 34-13 0,-18 67-4 0,-17 34-4 0,0 51-4 0,0 2-5 0,-33-54 0 0,14-15-2 0,38-35-20 0,14-16-108 0</inkml:trace>
  <inkml:trace contextRef="#ctx0" brushRef="#br0" timeOffset="64">15112 11243 27 0,'0'0'0'0,"-35"-34"54"0,35 1-21 0,18 16-13 0,67 1-8 0,32-2-8 0,4 18-5 0,-53 0-18 0,-52 34-84 0</inkml:trace>
  <inkml:trace contextRef="#ctx0" brushRef="#br0" timeOffset="65">15196 11396 68 0,'-16'0'21'0,"-1"-16"12"0,68-1-21 0,50-1-12 0,51 18-38 0,-117 0-26 0</inkml:trace>
  <inkml:trace contextRef="#ctx0" brushRef="#br0" timeOffset="66">16299 11074 103 0,'0'-51'24'0,"16"35"-3"0,1 32-7 0,17 70-3 0,0 32-6 0,15 18-2 0,-14-35-2 0,-18-50 0 0,1-35 1 0,-2-16 0 0,-16-33 0 0,17-34 0 0,-17-19-1 0,0-32-1 0,0-17 1 0,0 15 0 0,0 20-1 0,16 32 0 0,19 16 1 0,16 1-1 0,17 18 0 0,33 33 0 0,18-33-1 0,0 15 2 0,-35 2-1 0,-16 16-1 0,-34 0-1 0,-17 0-15 0,-17 50-23 0,0-17-70 0</inkml:trace>
  <inkml:trace contextRef="#ctx0" brushRef="#br0" timeOffset="67">17110 11092 63 0,'-16'-34'33'0,"-1"-1"-2"0,17 2-14 0,17-1-3 0,17 1-7 0,0 16-2 0,17 34-5 0,-17 32 1 0,-17 37-2 0,-17 15 0 0,-17-17 1 0,-50-15 0 0,15-18 2 0,1-34 3 0,51-1 2 0,17-32 1 0,51-1-3 0,34-17-3 0,15-1-3 0,-14 35-39 0,-103 0-55 0</inkml:trace>
  <inkml:trace contextRef="#ctx0" brushRef="#br0" timeOffset="68">13469 14089 64 0,'0'-51'17'0,"0"0"13"0,17 51-15 0,1 68-8 0,-2 34-3 0,1-35 1 0,-1-16-2 0,-16-51 4 0,17-35-2 0,-34-48-3 0,-16-3-1 0,-18 19-1 0,0 50 1 0,-17 50-2 0,17 69 4 0,34 51 2 0,50 0 0 0,37-35-1 0,31-67 1 0,18-51-2 0,-19-34-1 0,3-34-1 0,-53-16 0 0,-16-1-1 0,-17-17 0 0,-34 51 1 0,1 35-1 0,-2 50 0 0,18 50 0 0,18 18 1 0,31 0 0 0,37-35 1 0,-1-34-2 0,-1-49 2 0,-16-35-1 0,-50-33 0 0,-18-2-1 0,-51-32 0 0,-35 34 0 0,1 50 0 0,18 34 0 0,15 34-1 0,36 17 0 0,67-2-1 0,68-14 0 0,33-35 0 0,33-51 0 0,-48-33-1 0,-52 15 1 0,-67 2 2 0,-53 50 0 0,-16 34 0 0,0 50-1 0,85 53 1 0,34-20 0 0,16-14 0 0,-16-19-1 0,-51 1 1 0,-50-34 1 0,-35-17 0 0,-16-1 0 0,-2-32-1 0,69-1-4 0,34-1-27 0,50-15-77 0</inkml:trace>
  <inkml:trace contextRef="#ctx0" brushRef="#br0" timeOffset="69">15129 14157 63 0,'0'-17'17'0,"-17"-52"21"0,-18 53-17 0,19 16-9 0,-17 34-5 0,-2 34 3 0,19 32-1 0,-1 3-2 0,50-1-2 0,35-18-3 0,0-67 2 0,34-17-2 0,-18-35-1 0,-16-31 0 0,-51-3 0 0,-34-33 0 0,-18-49-1 0,-16 49 0 0,-32 35-1 0,16 50 0 0,-3 50 1 0,21 35-1 0,49 34 1 0,33-19 0 0,53-32 0 0,15-33 0 0,18-18-10 0,0 0-43 0,-68 0-26 0</inkml:trace>
  <inkml:trace contextRef="#ctx0" brushRef="#br0" timeOffset="70">16299 14207 83 0,'0'0'0'0,"16"-34"44"0,52 18-22 0,16 16-14 0,35 0-7 0,-34 16-25 0,-85 2-69 0</inkml:trace>
  <inkml:trace contextRef="#ctx0" brushRef="#br0" timeOffset="71">16449 14393 57 0,'-31'0'57'0,"31"0"-21"0,31 0-17 0,55 0-13 0,50-16-16 0,-35-19-121 0</inkml:trace>
  <inkml:trace contextRef="#ctx0" brushRef="#br0" timeOffset="72">18671 14275 75 0,'-52'-18'21'0,"1"-15"13"0,51 16-13 0,33 1-7 0,70 16-8 0,16 0-5 0,16 16-8 0,17-16-45 0,-119 0-20 0</inkml:trace>
  <inkml:trace contextRef="#ctx0" brushRef="#br0" timeOffset="73">19686 13903 91 0,'0'-18'10'0,"-17"-49"15"0,17 32-11 0,35 1-6 0,49 17-3 0,-16 17-3 0,-17 35-2 0,-16 50 0 0,-35-1-1 0,-19 0 1 0,-14-33 1 0,-18-16 0 0,17-35 1 0,34 0-1 0,34-17-2 0,50 17 2 0,1-18-1 0,-34 36 0 0,-34 50 0 0,-17 32 1 0,-52-48 2 0,-15-19 5 0,-34-33-2 0,-2-33-1 0,19 15-4 0,51 2-10 0,33 16-122 0</inkml:trace>
  <inkml:trace contextRef="#ctx0" brushRef="#br0" timeOffset="74">18451 14765 96 0,'-52'-17'13'0,"18"17"12"0,85-16-8 0,101 16-4 0,119-17-2 0,119-17 1 0,118 1-5 0,-16-1 1 0,16-17 0 0,-85 34-3 0,-136-17-1 0,-133 17-3 0,-137 1-2 0,-85 16-11 0,-84 16-138 0</inkml:trace>
  <inkml:trace contextRef="#ctx0" brushRef="#br0" timeOffset="75">18484 15376 61 0,'0'0'8'0,"-17"-18"25"0,34 2-8 0,16 32-13 0,2 35-5 0,14 84 5 0,-14-33-8 0,-19-33-2 0,3 15 0 0,-19-84 0 0,0 0 2 0,16-35-2 0,-16-32-1 0,17-35 0 0,-1-15-1 0,2 15 1 0,-1 17 0 0,-1 17 0 0,52 34 0 0,17 1 0 0,85 15 1 0,50-15 2 0,18 15-1 0,-19-15-3 0,-100-1 1 0,-52 17-1 0,-49 17-3 0,-70 17-23 0,-32 34-88 0</inkml:trace>
  <inkml:trace contextRef="#ctx0" brushRef="#br0" timeOffset="76">18907 15325 18 0,'17'-18'20'0,"17"2"28"0,-17-2-17 0,-1 1-12 0,-16 17-6 0,0 69 3 0,0-1-3 0,18 34-4 0,-1-18-4 0,0 1-4 0,-17-52-1 0,0-15-1 0,0-18-17 0,0 0-39 0,18 0-17 0</inkml:trace>
  <inkml:trace contextRef="#ctx0" brushRef="#br0" timeOffset="77">19482 15273 76 0,'0'-17'25'0,"-33"-32"7"0,33 49-11 0,0 16-14 0,-16 34 0 0,16 35 0 0,-19 1-1 0,3-19-2 0,-1-16-1 0,17-18 0 0,-18-15-2 0,53-1 2 0,33-34-3 0,18-17 0 0,31 17-4 0,2-1-17 0,-35 18-26 0,-66-16-43 0</inkml:trace>
  <inkml:trace contextRef="#ctx0" brushRef="#br0" timeOffset="78">19737 15325 46 0,'-17'-18'41'0,"17"18"-4"0,-16 18-21 0,16 33 0 0,16 17-4 0,-32 16-5 0,16 1-5 0,0-1-2 0,0-33-8 0,49-18-40 0,-31 1-26 0</inkml:trace>
  <inkml:trace contextRef="#ctx0" brushRef="#br0" timeOffset="79">20601 15307 87 0,'0'-16'11'0,"17"-19"22"0,-1 35-17 0,2 17-4 0,-1 35-1 0,-1 16-5 0,3-1-1 0,14 1-3 0,-17-17-1 0,2-35 0 0,-18 2 0 0,17-36 0 0,-17-15 0 0,0-34 0 0,0-35 1 0,0-18-2 0,0 3 0 0,0-3 1 0,16 36 0 0,1 68-1 0,34-19 0 0,17 35 0 0,16-33 1 0,1 15-1 0,17-15-1 0,-18 15 1 0,-32 18-8 0,-34 18-27 0,-2 15-72 0</inkml:trace>
  <inkml:trace contextRef="#ctx0" brushRef="#br0" timeOffset="80">21313 15240 59 0,'0'0'0'0,"0"-33"49"0,-18-18-23 0,2 17-7 0,16-1-5 0,34 19-5 0,18 16-4 0,-3 16-3 0,-16 35-1 0,-14 34-1 0,-19-17-1 0,-19 17 1 0,-30-34 1 0,-2-18 1 0,-1 2 2 0,36-19 1 0,16-16 2 0,34 0-1 0,34 0-2 0,33-33-1 0,18-18-2 0,-51 33-3 0,-35 2-36 0,-33 16-87 0</inkml:trace>
  <inkml:trace contextRef="#ctx0" brushRef="#br0" timeOffset="81">19127 17476 19 0,'0'0'30'0,"16"0"49"0</inkml:trace>
  <inkml:trace contextRef="#ctx0" brushRef="#br0" timeOffset="82">19652 17205 19 0,'0'0'16'0,"-16"0"47"0,-17 0-52 0,-2 0-2 0,-33 16-1 0,68 2-3 0,-34-2-1 0,-18-16-2 0,-14 17 1 0,50-1-1 0,-54 1 0 0,54-17-2 0,-17 34 0 0,-2 17 0 0</inkml:trace>
  <inkml:trace contextRef="#ctx0" brushRef="#br0" timeOffset="83">22041 13463 45 0,'16'-51'16'0,"-49"34"-10"0,-68 17-1 0,-36 0-1 0,-48 0 2 0,-18-18-1 0,-52-33 0 0,-50 0 1 0,-49 0-1 0,-54 2-1 0,-16 15-1 0,-15-1-2 0,-36-16-1 0,-1 18 1 0,-31 15-1 0,-1 18 2 0,-17 18 1 0,16 15-2 0,18-15 0 0,0 15 0 0,17 2-1 0,-1 32 1 0,17 0 2 0,19 19-3 0,31 16 2 0,70 49 0 0,33 35-1 0,52 18-2 0,82 32 1 0,36 3 0 0,67-3-1 0,52-15 0 0,49-1 1 0,51-18-1 0,70-16 0 0,65 1 0 0,69-17 1 0,51-19 0 0,51 2 0 0,33-35 1 0,0-16-2 0,68 0 4 0,18-18 2 0,50-33 0 0,0 0-3 0,17-33-1 0,16-18 0 0,-15-18 1 0,0 2-1 0,-35-19 1 0,-35-32-1 0,2 16-1 0,-51-17 1 0,-18 1-1 0,-33-1 1 0,-52-1 0 0,-16-31 2 0,-17-2-2 0,-34-33 0 0,-50-1 0 0,-35-33 1 0,-67-34 2 0,-52-17 0 0,-50-68-2 0,-52-34 0 0,-66 0-2 0,-85-33 0 0,-120 16 0 0,-185 102-4 0,-288 84-64 0,507 137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3.1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20685 4115 18 0,'0'-67'20'0,"0"-35"-1"0,-16 51-16 0,-35 0-1 0,-17-33-1 0,-33 16 2 0,-53-17 0 0,-14 18 2 0,-36 16-3 0,-50 0 3 0,-1 0-2 0,-65 16-2 0,-3 2-2 0,-15 17 2 0,-18 16 0 0,-1 16 0 0,18 35-1 0,19 17 0 0,-3-1 0 0,3 17 1 0,-3 19-1 0,18-19 0 0,1 0 2 0,32 2-1 0,35 32 0 0,50-16 1 0,53 34 1 0,31 16-2 0,17 17-2 0,20 0 1 0,32 1-1 0,17 15 1 0,17-14 1 0,51 15-1 0,34-35 0 0,50-14 2 0,17-37 0 0,35 2 0 0,49-17-2 0,35-17 2 0,1-1-1 0,17-16-1 0,15 18 2 0,-17-36-2 0,19 0 1 0,-2-15 0 0,19-1 1 0,-36-17 0 0,36 0-1 0,-1 0 0 0,-18 0-1 0,2-17 2 0,-2-17-1 0,-16-16 1 0,-17-35 1 0,1-17-1 0,-17 0 1 0,-19-16-2 0,-33-34 1 0,-17-19 2 0,-16-31 2 0,-51-53-3 0,-70-16 2 0,-98-66-2 0,-173-20-5 0,-217 53-61 0,252 253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3.1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7048 4200 4 0,'0'0'0'0,"-17"-18"20"0,17 18-2 0,17-16 1 0,17-2-6 0,18 1-5 0,14 1-3 0,2-2-1 0,17 18 0 0,-2 0 1 0,54-17 2 0,15 1-1 0,52 0 0 0,34-1-2 0,66-1 2 0,18 2-3 0,-18-1-2 0,2 17 1 0,-35 0 0 0,-51 17-2 0,-17-17 2 0,1-35 0 0,-52 2 1 0,-50 15 0 0,-51 2 1 0,-51-1 1 0,-34 17-3 0,-85 0-1 0,-101 0-1 0,-17 0 0 0,33 0 1 0,-16 0 0 0,-33 17-2 0,-18 17 0 0,-86 17 0 0,1-34 0 0,51-1 0 0,34 19 1 0,34-19 0 0,50 0 0 0,103-16 1 0,68 0-1 0,32 0 1 0,35 0-1 0,101 17 3 0,119-17-2 0,52 18 0 0,83-18 1 0,34-35 0 0,1 3-1 0,-18-3 1 0,-51-16-2 0,-117 35 1 0,-120-1-1 0,-100 17-1 0,-103 33-21 0,-51-15-82 0</inkml:trace>
  <inkml:trace contextRef="#ctx0" brushRef="#br0" timeOffset="1">23328 3980 11 0,'-16'0'18'0,"16"-18"4"0,34 36-6 0,34-18-5 0,50 0-1 0,52 0-4 0,33-18-1 0,52 18-1 0,32 0-1 0,36 18 1 0,49 15-1 0,-17 2-2 0,0-19 2 0,-14 0 0 0,-21 19-3 0,-14-19 2 0,-18-16-1 0,-50 0-1 0,-18 0 1 0,-34 0 0 0,-52 17-1 0,-82-17 1 0,-52 0 3 0,-68 0 0 0,-50-17-2 0,-68 1-2 0,-52 16 2 0,-33-18-1 0,-52 1 0 0,19 17 0 0,-2-16 1 0,-32-17-1 0,17-1 0 0,50 17 0 0,67-1 1 0,69 18-2 0,67 18 0 0,68 15-1 0,33 2 2 0,119-19 1 0,119-16-2 0,86 0 0 0,50 0-1 0,16 0 1 0,-49 16-2 0,-54-16 2 0,-82 17-1 0,-69 1 0 0,-101 15-5 0,-119 19-91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3.1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10962 4827 10 0,'0'0'6'0,"0"-51"13"0,16 51-11 0,35-17-1 0,34-1 1 0,16 18 1 0,52 0-2 0,51 0 0 0,49-16-3 0,36 16-2 0,15-17 0 0,2-1 2 0,32-16 0 0,52 1 2 0,-1-18 1 0,1 35-4 0,-16-1-1 0,-36 17-1 0,-50 0-1 0,-17 0 1 0,-34 0 0 0,-18 0-2 0,-48 0 1 0,-52-18 1 0,-52 2 0 0,-34 16 0 0,-82 0 5 0,-54 16-6 0,-83 2 1 0,-51 31 0 0,-69-32 0 0,-32 1 1 0,-34-2 0 0,-52 1 0 0,16-34 1 0,36 1 0 0,52 16 1 0,82 16-3 0,86 1-1 0,117-17 0 0,52 34-2 0,118-16 2 0,103-1 0 0,134-17 0 0,102-17 0 0,68-17-1 0,35-17 1 0,-18 0-1 0,-101 18-2 0,-137 50-35 0,-287-1-26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3.1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11892 7653 2 0,'-16'-33'8'0,"-1"33"8"0,1 0 5 0,-2 0-5 0,18 16 0 0,34 1-3 0,-1 1-4 0,37-18-1 0,98 0 0 0,54-18-1 0,115-15-2 0,36 0-3 0,-85 15-2 0,186 18 4 0,-102 0-2 0,2 0 0 0,-52-33 0 0,-51-1-2 0,-119-1 2 0,-100 19 1 0,-104 16 0 0,-168 51-2 0,-118 16-7 0,-18 35-98 0</inkml:trace>
  <inkml:trace contextRef="#ctx0" brushRef="#br0" timeOffset="1">13114 11058 86 0,'-18'-102'9'0,"1"1"1"0,-34 67-1 0,-34 34-4 0,1 16-1 0,-18 53-1 0,51 15-1 0,51 35 0 0,34 32-1 0,34 3 0 0,-33-2-1 0,-19-51 1 0,-84-33 2 0,-51-35 0 0,19-66 1 0,48-18-2 0,52-33-1 0,85 15-2 0,-1 69-1 0,-33 51 1 0,-18 84 2 0,-33 52 4 0,0 17 4 0,-16-36 1 0,16-14 0 0,16-88-5 0,54-15-2 0,47-51-4 0,70-16-48 0,-136-19-34 0</inkml:trace>
  <inkml:trace contextRef="#ctx0" brushRef="#br0" timeOffset="2">14231 11227 60 0,'-16'-51'24'0,"-3"-16"8"0,-30 67-16 0,-36 67-4 0,-17 69 0 0,18 67 0 0,49-1-5 0,35-15-4 0,68-52-2 0,0-49-1 0,51-52-6 0,33-52-49 0,-118 2-18 0</inkml:trace>
  <inkml:trace contextRef="#ctx0" brushRef="#br0" timeOffset="3">14705 11294 95 0,'0'0'0'0,"0"-51"34"0,0 51-20 0,0 86-1 0,-16 49-5 0,16-17-4 0,0 0-4 0,0-16-2 0,0 0-28 0,16-67-64 0</inkml:trace>
  <inkml:trace contextRef="#ctx0" brushRef="#br0" timeOffset="4">15180 11802 94 0,'0'-16'22'0,"0"67"4"0,-17 16-11 0,1 1-7 0,-19 17-6 0,0-17-1 0,19-34-17 0,16-18-104 0</inkml:trace>
  <inkml:trace contextRef="#ctx0" brushRef="#br0" timeOffset="5">15757 11464 84 0,'0'-17'9'0,"-18"-34"20"0,-16 35-12 0,-17-1-10 0,0 68-1 0,18 15 2 0,33 54-1 0,33 15-1 0,35-33-1 0,18-35 0 0,-2-67 1 0,0-67-1 0,-16-2-3 0,-68-48 0 0,-35 15 0 0,-32 0-1 0,-34 18-2 0,16 66-12 0,34 69-28 0,51 0-55 0</inkml:trace>
  <inkml:trace contextRef="#ctx0" brushRef="#br0" timeOffset="6">16248 11176 63 0,'16'-84'65'0,"52"66"-40"0,0 36-8 0,33 66-6 0,-50 69-3 0,-17 33-5 0,-52-17-2 0,-49-16 0 0,0-35-2 0,33-16-19 0,52-18-136 0</inkml:trace>
  <inkml:trace contextRef="#ctx0" brushRef="#br0" timeOffset="7">17213 11751 125 0,'0'0'6'0,"0"17"17"0,-51 86-8 0,-34 32-11 0,18 51-8 0,33-50-112 0</inkml:trace>
  <inkml:trace contextRef="#ctx0" brushRef="#br0" timeOffset="8">18077 11109 73 0,'0'0'0'0,"-34"-35"40"0,0 35-27 0,-68 102 7 0,34 67-7 0,1 35-6 0,67-18-3 0,67-33-3 0,18-69-2 0,17-68-16 0,52-32-102 0</inkml:trace>
  <inkml:trace contextRef="#ctx0" brushRef="#br0" timeOffset="9">18652 11431 79 0,'-16'-51'35'0,"-1"16"-9"0,-34 53-13 0,0 50-1 0,1 16-4 0,50 34-2 0,50 0-2 0,18-49 0 0,34-52 0 0,-1-52-1 0,-33-50 0 0,-52-32 0 0,-65-36-3 0,-36 0 0 0,-17 86-3 0,-17 83-9 0,35 70-21 0,84 16-77 0</inkml:trace>
  <inkml:trace contextRef="#ctx0" brushRef="#br0" timeOffset="10">19297 11651 112 0,'0'0'8'0,"17"-51"19"0,-17 84-10 0,-17 34-4 0,-18 53-8 0,-14-18-3 0,14-1-2 0,0-16-7 0,53-68-34 0,-1-17-56 0</inkml:trace>
  <inkml:trace contextRef="#ctx0" brushRef="#br0" timeOffset="11">19823 11312 77 0,'0'-34'36'0,"33"-1"-7"0,-33 70-14 0,0 83-1 0,0 1-7 0,0 33-5 0,0-33-2 0,16-52-2 0,19-32-35 0,-19-35-73 0</inkml:trace>
  <inkml:trace contextRef="#ctx0" brushRef="#br0" timeOffset="12">20330 10990 105 0,'0'0'0'0,"51"-84"30"0,17 66-11 0,-17 36-6 0,16 99-2 0,0 69-6 0,-49 52-3 0,-36-52-1 0,-66-68 0 0,0-49 0 0,16-36-29 0,35-33-76 0</inkml:trace>
  <inkml:trace contextRef="#ctx0" brushRef="#br0" timeOffset="13">21024 10752 121 0,'0'0'0'0,"103"-101"21"0,16 51-7 0,-52 50-6 0,-33 50-4 0,-16 85-4 0,-36 18 1 0,-50 51 0 0,17-35-2 0,51-50 2 0,102-70 2 0,34-65-1 0,-17-52-1 0,-52-34-1 0,-67 0 0 0,-34 86-1 0,-51 83-2 0,34 86 4 0,35 33 2 0,16 34 0 0,-19-50 1 0,-30-52 1 0,-54-67 2 0,3-51-4 0,14-51-14 0,71 35-92 0</inkml:trace>
  <inkml:trace contextRef="#ctx0" brushRef="#br0" timeOffset="14">23127 11209 79 0,'0'0'0'0,"0"-50"17"0,0 134 6 0,16 53-12 0,17-2-5 0,0-50-2 0,-14-52 5 0,-3-49 6 0,19-70-9 0,32-14-4 0,18-37-1 0,16 35-1 0,18 86 0 0,-35 83-1 0,-33 35 2 0,-34 17-2 0,-34-17 1 0,-67-51 3 0,-19-35-3 0,3-32-32 0,48-19-63 0</inkml:trace>
  <inkml:trace contextRef="#ctx0" brushRef="#br0" timeOffset="15">23346 10923 62 0,'-18'-35'30'0,"2"35"-23"0,50 35-64 0</inkml:trace>
  <inkml:trace contextRef="#ctx0" brushRef="#br0" timeOffset="16">25396 11329 48 0,'0'-69'19'0,"-17"-15"5"0,-17 17-10 0,1 16-7 0,-37 51 1 0,4 34-3 0,-2 33 2 0,34 52 0 0,34 34-2 0,51-35-2 0,33-85 1 0,-16-49 3 0,16-35-4 0,-32-68-1 0,-18-34 1 0,-17 19-3 0,-17 66 1 0,0 50-3 0,16 69 1 0,18 84 0 0,33 1 0 0,19-17 0 0,-18-68 1 0,-18-51 3 0,17-68 1 0,-15-16-3 0,-18-19 0 0,-1 19-1 0,-15 51-1 0,16 66-1 0,-1 69 2 0,18 0-2 0,17-18 2 0,-50-50 0 0,-18-34 4 0,33-67-2 0,18-35-1 0,17-35 0 0,33-14 0 0,-15 82-1 0,-53 87 0 0,1 101 2 0,-17 15-1 0,16 37-3 0,-33-36-119 0</inkml:trace>
  <inkml:trace contextRef="#ctx0" brushRef="#br0" timeOffset="17">19552 12869 65 0,'-19'-16'19'0,"-100"-35"14"0,53 33-16 0,32 36-8 0,0 67 0 0,16 50-1 0,88 0-3 0,31-17-1 0,-1-83-1 0,3-53 0 0,-19-33-2 0,-51-49 1 0,-49-2-1 0,-52-17-2 0,-16 35-1 0,-1 66 1 0,-1 53-1 0,70-1 1 0,32-17 1 0,70-34 0 0,50-34-1 0,-1-34 1 0,-34-17 0 0,-83 35 0 0,-36 32 0 0,-31 35 0 0,14 35-1 0,35 32 0 0,68 35-1 0,51-17 2 0,0 17-2 0,-52-1 2 0,-33-16 0 0,-34-1 0 0,0 0 0 0,67-32 1 0,52-35 0 0,0-68 0 0,15-35 0 0,-64-32 0 0,-37-33 0 0,-17-20 0 0,-16 36-1 0,-16 51 1 0,-1 84 0 0,-18 51-1 0,19 84 0 0,-1 34 2 0,50 1 1 0,35-36-1 0,17-83-1 0,34-67 1 0,-17-52 0 0,-34-50-1 0,-35-35 0 0,-33-16 0 0,0 16-2 0,-17 102 2 0,17 51-4 0,-16 86 2 0,-2 83 1 0,52 17 0 0,-17 1 0 0,34-52 0 0,-51-101 2 0,17-68 1 0,17-68-1 0,-1 0-1 0,19-16-1 0,-1 34-3 0,-35 84 3 0,17 34-1 0,2 50-1 0,33 18 2 0,18-18-1 0,31-51 1 0,-32-50 0 0,0-32 1 0,-51-36 0 0,-34-17-1 0,18 18 2 0,-18 49-2 0,0 121-2 0,33 32 1 0,34-16 0 0,34-53 2 0,-15-49 1 0,-36-49-1 0,-34-36 1 0,-67-17-3 0,-50 18 3 0,-18 16-4 0,2 50 0 0,49 36-1 0,34-1 1 0,85-1 0 0,101-16 1 0,18-16-1 0,-18-1-1 0,-68 17 2 0,-49 17 1 0,33 50-2 0,-35 52 1 0,-16-17 2 0,1-19 1 0,-18-66-1 0,0-17 2 0,33-33-1 0,18-51-3 0,0-18 1 0,17-16 0 0,0 32-1 0,-19 52-1 0,-31 34 1 0,-1 85 1 0,18 17 0 0,32 17 1 0,1-34-1 0,17-69 1 0,-1-16 0 0,2-67 1 0,-20-18-2 0,-15-16 0 0,0 16 1 0,-34 50-3 0,-17 35 1 0,0 86-1 0,0-2 4 0,35 18 0 0,49-51-3 0,0-35 3 0,1-32-1 0,-51-35 1 0,-34-17-1 0,-86-16-1 0,-15-1-2 0,1 16 2 0,14 52-2 0,35 17 0 0,51 17 0 0,51-17 2 0,68 0-1 0,33-51-1 0,-17 1 1 0,-50-17 1 0,-67 16-1 0,-36 51 1 0,3 0-1 0,15 51-2 0,66 33 4 0,36 0-2 0,-17 19 2 0,-36-19-1 0,-14 18 0 0,-35-18 1 0,-17-50-1 0,17-17 1 0,33-34 1 0,37-68-1 0,-2-33-1 0,16 17 1 0,0 16-3 0,-16 67 2 0,-33 52-1 0,-19 52 1 0,-16 32 0 0,17-16 0 0,-17-69 1 0,16-15 3 0,2-52 0 0,34-52-3 0,-19-14-1 0,34 14 1 0,-15 35-2 0,-19 51-2 0,-17 35 2 0,19 67 1 0,16-2-1 0,-18-14 1 0,19-52-1 0,-19-34 4 0,1-18-4 0,-1-49 4 0,2-35-2 0,16 1-1 0,16-2-1 0,0 70 0 0,-32 33 0 0,16 51-1 0,0 34 2 0,16-1-2 0,52-16 3 0,0-52-3 0,-1-32 1 0,-33-35 1 0,-51-33 2 0,-34 16-2 0,-34 16 1 0,-34 52-2 0,0 34 1 0,34 52 0 0,19-2-1 0,48-17 1 0,16-49 1 0,-14-36 1 0,16-33-1 0,-18 18 0 0,-33 0 0 0,18 15-2 0,-1 18 0 0,34 51 1 0,15 0-1 0,37-51 2 0,-17-34-1 0,-20-67 2 0,-31-53-1 0,-35 3 0 0,0-1 2 0,0 50 0 0,-35 102-2 0,2 84-1 0,-18 51 1 0,51 34 1 0,18 2-1 0,-18-36-5 0,-70-67-18 0,-30-52-107 0</inkml:trace>
  <inkml:trace contextRef="#ctx0" brushRef="#br0" timeOffset="18">20244 12616 73 0,'-15'0'15'0,"30"-34"24"0,155-1-23 0,68 19-11 0,33 16-11 0,-100 0-84 0</inkml:trace>
  <inkml:trace contextRef="#ctx0" brushRef="#br0" timeOffset="19">27885 12802 46 0,'0'0'0'0,"18"-35"35"0,-18 35-13 0,34-51-12 0,17-32-4 0,0-36-1 0,-16-50-3 0,-19-17 1 0,-16 33-2 0,0 119 3 0,-16 50-1 0,-19 104 3 0,18 48 0 0,69 19-3 0,49-34-1 0,17-36-1 0,-17-83 1 0,-33-50 2 0,-17-52-2 0,-34-17-1 0,-34-17-1 0,-17 53 1 0,1 14-2 0,14 53-1 0,19 15 1 0,86 0-1 0,50-33 2 0,67-16 0 0,0-34-1 0,-84-19 1 0,-85 2 0 0,-51 49 0 0,-67 18-1 0,-53 52 2 0,52 32 0 0,52 18 0 0,84-18 0 0,67-15 0 0,-16-53 0 0,-17-16 0 0,-51-34-1 0,-19-33 2 0,-46-1-1 0,-4-16 0 0,18 66-2 0,17 18-1 0,0 84 1 0,52 18 1 0,14-33-1 0,20-36 2 0,-18-50 0 0,-1-33 0 0,18-36-1 0,16-14 1 0,36 14 0 0,-3 53-2 0,-67 66 1 0,-49 53-1 0,-18 14 0 0,-51-14 1 0,-35-36 3 0,-15-50-1 0,68 0-3 0,15 0-10 0,88-34-38 0,-4 18-30 0</inkml:trace>
  <inkml:trace contextRef="#ctx0" brushRef="#br0" timeOffset="20">30343 12412 49 0,'0'0'0'0,"17"-67"60"0,-17 50-32 0,0 50-22 0,18 36 2 0,15 15-2 0,0 0-4 0,18-49 0 0,0-19 1 0,17-67 0 0,0-33-2 0,16 0-1 0,19 15 1 0,-36 69-1 0,-33 18 0 0,-34 66 0 0,-17 0 0 0,-34 2-2 0,-17-36-31 0,17-33-62 0</inkml:trace>
  <inkml:trace contextRef="#ctx0" brushRef="#br0" timeOffset="21">30631 12225 48 0,'18'-33'11'0,"-2"-136"19"0,1 118-28 0,-17 51-47 0</inkml:trace>
  <inkml:trace contextRef="#ctx0" brushRef="#br0" timeOffset="22">22499 14563 52 0,'0'0'14'0,"34"-17"8"0,67-1 2 0,35-15-10 0,-1 0-5 0,17-52-4 0,-49-35-3 0,-70-15 0 0,-66 17 0 0,-52-1-1 0,0 86-2 0,0 50 1 0,17 85 0 0,52 84 4 0,16 50 5 0,33 36 0 0,2 15-7 0,-2-66 0 0,-17-69-1 0,2-101 1 0,16-34 1 0,0-103 0 0,-34-14-2 0,-34-87-3 0,-18 68-3 0,-65-34-4 0,33 120 7 0,32 17 2 0,69 16-1 0,118-18 0 0,69-33 1 0,-1 18-1 0,-67-1 0 0,-85 34 1 0,-35 67 0 0,-32 35 2 0,16 16 0 0,16-49 1 0,36-52 1 0,32-52-2 0,-33-49 1 0,-34-34-2 0,-34-2 0 0,-51 20-1 0,-17 65-2 0,2 35 1 0,31 35 0 0,34-19 0 0,104 1 1 0,15-34-1 0,35-50 0 0,-52 16 0 0,-49-35 2 0,-35 35-1 0,-35 35-1 0,35 32 0 0,35 53 0 0,66 33 2 0,-16-1-1 0,-18 1 0 0,-67 32 1 0,-50-32-2 0,15-16-2 0,53-35-36 0,16-51-54 0</inkml:trace>
  <inkml:trace contextRef="#ctx0" brushRef="#br0" timeOffset="23">25242 14224 93 0,'0'-17'7'0,"-16"-68"29"0,16 85-18 0,-17 69-3 0,-16 49-6 0,33 17-5 0,0 0-3 0,0 1 0 0,17-68-2 0,-1-52-4 0,17-32-15 0,19-68-9 0,-18-69 6 0,-1-16 18 0,-15-1 7 0,-1 52 11 0,0 67 10 0,-17 51-10 0,0 68-3 0,0 66 0 0,0 19-5 0,34 0-4 0,-17-34-1 0,-17-52-1 0,0-16-23 0,0-35-87 0</inkml:trace>
  <inkml:trace contextRef="#ctx0" brushRef="#br0" timeOffset="24">25125 14122 63 0,'0'0'0'0,"51"-102"43"0,101 36-25 0,52 48-6 0,-36 69-9 0,-65 68-2 0,-87 32-1 0,-84-31 0 0,-67-53 2 0,-34-32 0 0,16-35-1 0,85 0 1 0,84-35-2 0,87 19 0 0,16 32-1 0,-18 52 0 0,1 17 0 0,-18-1 2 0,-16-17-1 0,0-50-2 0,16 1-106 0</inkml:trace>
  <inkml:trace contextRef="#ctx0" brushRef="#br0" timeOffset="25">26361 13936 80 0,'17'-16'11'0,"67"-86"21"0,-33 84-20 0,-51 103-5 0,-16 34-2 0,-35 17 1 0,-34-1 1 0,69-84 0 0,16-51 1 0,117-35-3 0,121-49-7 0,33-34-20 0,-168 67-91 0</inkml:trace>
  <inkml:trace contextRef="#ctx0" brushRef="#br0" timeOffset="26">15332 12057 48 0,'16'-18'3'0,"138"-15"-41"0</inkml:trace>
  <inkml:trace contextRef="#ctx0" brushRef="#br0" timeOffset="27">19348 11684 100 0,'-16'-17'9'0,"-36"1"-26"0,34 32-39 0</inkml:trace>
  <inkml:trace contextRef="#ctx0" brushRef="#br0" timeOffset="28">14638 12379 5 0,'0'0'0'0,"0"0"31"0,0-18 3 0,51 2-9 0,66-19-6 0,87 1-7 0,83-34-1 0,-14 1-7 0,-86 34-2 0,-70 33-2 0,-33 17-3 0,-32-1-99 0</inkml:trace>
  <inkml:trace contextRef="#ctx0" brushRef="#br0" timeOffset="29">18517 12141 6 0,'0'0'0'0,"-17"-16"42"0,102-1-11 0,101 17-11 0,119 17-4 0,85-17-3 0,-51-17-6 0,-169 17-4 0,-86 0-1 0,-101-18 1 0,-83 18-2 0,-89 0 0 0,-82 18-1 0,-33 49-94 0</inkml:trace>
  <inkml:trace contextRef="#ctx0" brushRef="#br0" timeOffset="30">15519 12345 12 0,'0'-17'4'0,"18"-1"5"0,31 2-8 0,36 16-14 0,-51 0 2 0</inkml:trace>
  <inkml:trace contextRef="#ctx0" brushRef="#br0" timeOffset="31">19720 11904 30 0,'68'-51'12'0,"-33"35"-3"0,-70 32 0 0,-49 19-44 0,49-19 14 0</inkml:trace>
  <inkml:trace contextRef="#ctx0" brushRef="#br0" timeOffset="32">15502 11972 0 0,'0'16'0'0,"-16"19"0"0,49-35 1 0,-15 0-2 0</inkml:trace>
  <inkml:trace contextRef="#ctx0" brushRef="#br0" timeOffset="33">19482 11939 21 0,'0'0'0'0,"35"-51"7"0,-35 51 0 0,-51 0-12 0,34 16-11 0</inkml:trace>
  <inkml:trace contextRef="#ctx0" brushRef="#br0" timeOffset="34">16044 11972 21 0,'0'0'0'0,"-51"0"1"0,51 0-2 0,35 0 1 0,-19 16-19 0</inkml:trace>
  <inkml:trace contextRef="#ctx0" brushRef="#br0" timeOffset="35">19942 11820 26 0,'15'-18'2'0,"3"2"3"0,-70-2-1 0,-66 36-33 0</inkml:trace>
  <inkml:trace contextRef="#ctx0" brushRef="#br0" timeOffset="36">16248 12159 83 0,'0'0'0'0,"152"-34"-69"0</inkml:trace>
  <inkml:trace contextRef="#ctx0" brushRef="#br0" timeOffset="37">14841 12125 2 0,'0'-17'7'0,"17"-17"2"0,1 34-8 0,49 34-16 0</inkml:trace>
  <inkml:trace contextRef="#ctx0" brushRef="#br0" timeOffset="38">15502 12514 0 0,'-35'-51'11'0,"19"35"26"0,16 16-14 0,51 84 10 0,50 34-15 0,18 69-8 0,0 16-5 0,-2-1-5 0,-14-31 0 0,-2-71-4 0,18-14-49 0,-68-86 4 0</inkml:trace>
  <inkml:trace contextRef="#ctx0" brushRef="#br0" timeOffset="39">17857 12514 51 0,'0'-67'40'0,"-34"67"-2"0,-51 100-18 0,0 86-8 0,-33 69-6 0,-69 32-5 0,-33-32-3 0,-69-18-27 0,155-119-79 0</inkml:trace>
  <inkml:trace contextRef="#ctx0" brushRef="#br0" timeOffset="40">13858 14919 7 0,'0'0'0'0,"-17"-85"43"0,-33 50-4 0,-1 35-17 0,0 86-9 0,16 49-3 0,35 18-6 0,51-35-2 0,17-51 0 0,17-67 1 0,0-51-1 0,-51-49-2 0,-16-20 1 0,-70 20-2 0,-15 14-2 0,-36 53 3 0,2 33-1 0,34 51 1 0,49 0-1 0,69-34 1 0,51-17 0 0,-1-35-1 0,1-49 3 0,-68-1-2 0,-34 17 0 0,-17 18 0 0,0 33 0 0,17 17-3 0,34 51 3 0,17 33-1 0,0 1 0 0,-1-1 1 0,-16 0 0 0,-17-15 2 0,18-1-1 0,49-34 0 0,2-18 0 0,15-50 0 0,-17-33 0 0,-33-52-1 0,-51-16 1 0,0-18-1 0,-16 17-1 0,-3 69 3 0,19 50-2 0,0 85 1 0,0 68 4 0,19 15-1 0,32 2-3 0,-2-51-1 0,-15-69-1 0,0-33-13 0,-1-51-96 0</inkml:trace>
  <inkml:trace contextRef="#ctx0" brushRef="#br0" timeOffset="41">14416 14850 12 0,'-15'-16'14'0,"-87"-1"32"0,102 17-28 0,86 0-8 0,82-18-4 0,18-33-4 0,-49-32-2 0,-88 15 1 0,-49-34 1 0,-49 35 1 0,-3 50 8 0,18 17-2 0,34 84 0 0,16 35 0 0,19 50-4 0,0-16-3 0,-2-35-2 0,-17-67 1 0,-16-34 2 0,0-34 1 0,18-52-5 0,-1-15 1 0,16 0-1 0,-16 15 0 0,17 35 0 0,-17 17 1 0,17 52-1 0,0 16 0 0,-16 0 2 0,31 16-2 0,21 1 2 0,-4-52-1 0,2-32 0 0,-17-17 0 0,-16-35 1 0,-19-17-2 0,1 16 0 0,-17 36 1 0,-17 49 0 0,17 53 1 0,35-1-1 0,31-1 1 0,2-49 0 0,0-52 2 0,-34-52-3 0,-34-16 2 0,-34 2-2 0,-34 15-2 0,-17 68 0 0,1 50-2 0,49 36-13 0,54 31-79 0,14-83 58 0</inkml:trace>
  <inkml:trace contextRef="#ctx0" brushRef="#br0" timeOffset="42">16095 14699 21 0,'0'0'0'0,"34"-102"62"0,-16 17-26 0,-70 52-21 0,-15 49-9 0,-3 52-2 0,54 34-2 0,-1-2-1 0,68-15-1 0,1-67 1 0,-19-52 1 0,18-52 1 0,-34-14-2 0,1 15 0 0,-3 68 0 0,-15 34 3 0,34 101 4 0,-17 35-2 0,-1 49-4 0,-16-15-1 0,-33-85 0 0,-16-51 4 0,-37-51 1 0,35-69-4 0,34-31-1 0,52-36-4 0,32-50-16 0,18 33-7 0,-1 51 0 0,0 35 15 0,-32 16 10 0,-18 18 7 0,-19-2 13 0,-30 53-3 0,-1 32-3 0,32 35-6 0,17-1-4 0,19-33-3 0,-3-35 2 0,-14-32-1 0,-35-35 0 0,-35-16-2 0,-32-1-3 0,-34 17 2 0,33 35 1 0,51 16 0 0,34 16 0 0,51-16 0 0,16-16 1 0,18 16-1 0,1 16 1 0,-54 35 0 0,-32 0 0 0,-17-34 1 0,0-1 0 0,-17-16 1 0,17-51-2 0,0-16 1 0,52-17 0 0,15-2-1 0,1 35 0 0,-35 35-2 0,2 50 3 0,-35 34-1 0,17 17 0 0,16-1-2 0,1-33-22 0,17-34-94 0</inkml:trace>
  <inkml:trace contextRef="#ctx0" brushRef="#br0" timeOffset="43">17467 14326 12 0,'52'-86'52'0,"-36"19"-8"0,-51 34-22 0,-32 33-13 0,-18 51-1 0,36 49-3 0,49-14-3 0,16-19-1 0,34-49 0 0,18-18 1 0,-34-18-1 0,-1-33-1 0,-14-33 1 0,-3 32-1 0,-16 35-1 0,0 34 1 0,-16 68 1 0,49-16 0 0,18-36 0 0,33-15 0 0,-16-36 1 0,0-66 0 0,-34-36-1 0,-17-31 0 0,-1-2 0 0,-16 0 0 0,17 86 0 0,-34 67-2 0,17 67 2 0,17 53 2 0,0 48 1 0,17 1-2 0,-1-32-2 0,-33-86 0 0,0-17-10 0,-16-17-108 0</inkml:trace>
  <inkml:trace contextRef="#ctx0" brushRef="#br0" timeOffset="44">13876 16019 5 0,'-18'-16'19'0,"18"-1"1"0,0-1-7 0,18 18-3 0,-18-16 14 0,0 16-3 0,0 0-5 0,-18 0-13 0,36 34 11 0,-2 32-10 0,1 54 4 0,34 66-2 0,0-17-2 0,-18-16-1 0,-15-36-2 0,-18-48 2 0,0-18-3 0,0-35-1 0,0-16-17 0,0 0-105 0</inkml:trace>
  <inkml:trace contextRef="#ctx0" brushRef="#br0" timeOffset="45">14502 16121 10 0,'0'0'0'0,"17"-51"64"0,-17 51-36 0,16 17-13 0,19 119 5 0,-19-1-15 0,3-68-4 0,-19 52 1 0,0-52-8 0,33-49-116 0</inkml:trace>
  <inkml:trace contextRef="#ctx0" brushRef="#br0" timeOffset="46">15010 16443 78 0,'0'-18'16'0,"0"18"0"0,18 35-5 0,-2 16-6 0,-16 16-3 0,-51 1-3 0,18-17-77 0,33-51 40 0</inkml:trace>
  <inkml:trace contextRef="#ctx0" brushRef="#br0" timeOffset="47">15315 16003 76 0,'-33'-51'22'0,"17"85"0"0,16 50-11 0,16 35-7 0,34-19-1 0,1-31-2 0,17-53 2 0,0-49 1 0,-17-19-1 0,-35-32 0 0,-49-18-3 0,-34 18 1 0,-19 51-3 0,1 33-10 0,18 50-50 0,67-16 18 0</inkml:trace>
  <inkml:trace contextRef="#ctx0" brushRef="#br0" timeOffset="48">15603 15715 15 0,'0'0'0'0,"-17"-34"57"0,17 17-26 0,52 17-13 0,15 17 0 0,18 66-7 0,-18 54-6 0,-15 32-3 0,-52 0-2 0,-68-16-1 0,-16-51-16 0,14-18-87 0</inkml:trace>
  <inkml:trace contextRef="#ctx0" brushRef="#br0" timeOffset="49">14282 16036 17 0,'0'-17'8'0,"-16"-16"37"0,-2 15-18 0,1 102-10 0,1 103 1 0,-3 34-13 0,71 16-2 0,-1-119-3 0,84 0-11 0,36-100-99 0</inkml:trace>
  <inkml:trace contextRef="#ctx0" brushRef="#br0" timeOffset="50">15909 15646 27 0,'0'-33'30'0,"0"-1"10"0,0 50-20 0,16 104-1 0,17 31-12 0,19 35-5 0,-18-15-1 0,-17-53-4 0,-1-50-65 0,-16-68 16 0</inkml:trace>
  <inkml:trace contextRef="#ctx0" brushRef="#br0" timeOffset="51">13553 16256 10 0,'0'0'0'0,"17"-84"52"0,18 33-18 0,-2 68-15 0,-17 84-2 0,2 85-9 0,-1 35-6 0,-17-52-2 0,35-16-41 0,-35-119-23 0</inkml:trace>
  <inkml:trace contextRef="#ctx0" brushRef="#br0" timeOffset="52">16129 15646 54 0,'0'-67'42'0,"18"67"-12"0,-18 85-14 0,15 66-7 0,19 37-6 0,-1 32-3 0,-14-69-4 0,14-65-77 0,-15-86 31 0</inkml:trace>
  <inkml:trace contextRef="#ctx0" brushRef="#br0" timeOffset="53">16722 15935 91 0,'0'-18'8'0,"50"-33"7"0,69 0-11 0,0 51-34 0,-101 0-26 0</inkml:trace>
  <inkml:trace contextRef="#ctx0" brushRef="#br0" timeOffset="54">16857 16087 75 0,'0'0'0'0,"-34"-35"43"0,50 2-29 0,70 17-14 0,32-19-19 0,-51 19-86 0</inkml:trace>
  <inkml:trace contextRef="#ctx0" brushRef="#br0" timeOffset="55">17586 15342 77 0,'0'0'13'0,"-16"-35"34"0,16 19-32 0,16 83 0 0,1 53-5 0,-17 48-7 0,0 1-8 0,16 2-139 0</inkml:trace>
  <inkml:trace contextRef="#ctx0" brushRef="#br0" timeOffset="56">14231 15681 1 0,'-35'-17'9'0,"19"-1"8"0,16-15-2 0,35-1-4 0,32-1 0 0,52 2 6 0,85 0 1 0,116-52-3 0,138-52-6 0,101-14-3 0,0 33-1 0,-135 67-6 0,-136 34 1 0,-101-1 2 0,-87 2-2 0,-81-1-1 0,-38 34-51 0,-14-1-3 0</inkml:trace>
  <inkml:trace contextRef="#ctx0" brushRef="#br0" timeOffset="57">16281 17002 4 0,'0'0'9'0,"-17"-34"18"0,1-17 8 0,-3 0-10 0,3 16-4 0,51 1-13 0,-2 34-2 0,18 69 0 0,-17 49-4 0,0-16 0 0,-16-18 0 0,-18-33 0 0,-35-33 4 0,0-69-4 0,19-51-1 0,16 0 1 0,16-33-2 0,36 50-1 0,-3 68 1 0,-14 50 0 0,16 53 0 0,0 32-2 0,1 1 1 0,-1-17 0 0,-18-52 0 0,0-66 2 0,2-35 0 0,-19-34 1 0,1 1-2 0,-17-18 0 0,16 51 0 0,-16 51-1 0,18 51 1 0,16 34 0 0,17 16-3 0,17-16 3 0,-1-52 1 0,-16-49 1 0,-51-52 0 0,0-17 0 0,-34 1-2 0,-17-2 1 0,-16 35-2 0,0 35 0 0,15 50 1 0,34 17-2 0,36-18 1 0,50-15-1 0,17-36 1 0,33-84 2 0,-33-16-1 0,-69 51 0 0,-16 32 0 0,-16 35-2 0,-1 35 1 0,34 16 0 0,34-1 1 0,-16 0 0 0,31 19 0 0,-15 16-2 0,-16-1 3 0,-19-16-3 0,-16-34-18 0,0-34-92 0</inkml:trace>
  <inkml:trace contextRef="#ctx0" brushRef="#br0" timeOffset="58">17552 16831 29 0,'0'0'0'0,"0"-67"70"0,18 34-32 0,15 33-27 0,-17 49-3 0,1 20-3 0,0 33-5 0,1-18 0 0,-2-51 1 0,-16-15 2 0,-16-36-3 0,-19-66 1 0,35-51-1 0,17-1 0 0,17 69 0 0,17 67 1 0,17 51-2 0,-35 16 0 0,2 18 1 0,-2 17-1 0,-33-34 1 0,0-52 2 0,0-32 0 0,-17-35 0 0,17-86-2 0,17-14 0 0,34 66 1 0,-18 68-1 0,2 34 0 0,16 68-1 0,-34 15 0 0,-1-31 1 0,19 15-14 0,-18-15-88 0</inkml:trace>
  <inkml:trace contextRef="#ctx0" brushRef="#br0" timeOffset="59">18500 16494 92 0,'17'-34'29'0,"67"-17"-2"0,-14 16-18 0,-3 35-8 0,-17 18-12 0,-33 15-91 0</inkml:trace>
  <inkml:trace contextRef="#ctx0" brushRef="#br0" timeOffset="60">18568 16713 28 0,'0'0'0'0,"-16"18"70"0,16-18-32 0,67-18-28 0,34-33-9 0,18 0-7 0,0 18-101 0</inkml:trace>
  <inkml:trace contextRef="#ctx0" brushRef="#br0" timeOffset="61">19229 16121 93 0,'0'-18'15'0,"-16"-66"30"0,16 84-28 0,16 51-6 0,17 68-1 0,-33 33-6 0,0-17-3 0,0-33-1 0,-16-34 0 0,-1-52-13 0,1 19-134 0</inkml:trace>
  <inkml:trace contextRef="#ctx0" brushRef="#br0" timeOffset="62">21313 1254 8 0,'0'0'0'0,"0"-34"34"0,17-1 5 0,0-32-16 0,1 16-2 0,-2 0-9 0,-16 51 4 0,0 51-5 0,17 153-12 0,-1-18 4 0,-16-68-2 0,17-51 1 0,-17-67 3 0,0-16-4 0,0-70-1 0,-17-14 3 0,17 15-3 0,-16-34 0 0,16 17-3 0,33 0 1 0,2 53 3 0,32 49-2 0,18 49 2 0,-51 37 1 0,-1 83-9 0,-66-85 8 0,-53-33-1 0,35-33 0 0,35-36 0 0,16-15-1 0,67-1 0 0,3 17 4 0,31 17-7 0,-17 51 4 0,-33 33 1 0,-51 0-1 0,-51-15 2 0,-33-35-2 0,-17-17 2 0,-2-17-3 0,52-17-15 0,68-1-71 0,-17 2 36 0</inkml:trace>
  <inkml:trace contextRef="#ctx0" brushRef="#br0" timeOffset="63">22211 1355 51 0,'17'-17'35'0,"67"-1"-4"0,2-15-22 0,-18 33-9 0,32 0-77 0,-83 17 38 0</inkml:trace>
  <inkml:trace contextRef="#ctx0" brushRef="#br0" timeOffset="64">22363 1508 36 0,'-35'16'31'0,"-16"0"14"0,20 1-29 0,62-17-12 0,90-17-9 0,64-32-83 0,-134 31 55 0</inkml:trace>
  <inkml:trace contextRef="#ctx0" brushRef="#br0" timeOffset="65">23447 914 32 0,'0'0'0'0,"0"-16"52"0,0-35-11 0,-16 34-35 0,-1-1 2 0,-34 18-4 0,16 51-2 0,-14 18 2 0,31 31-3 0,36 53-4 0,-2-51 2 0,-32-18 2 0,-19-49 0 0,-33-35 0 0,35-51-1 0,33 16 0 0,17 2 3 0,16 0-5 0,2 15 4 0,32 53-6 0,-50 83 9 0,-17 17 2 0,0 18-1 0,0-35-3 0,16-50-1 0,19-17-4 0,16-51-26 0,16-35-89 0</inkml:trace>
  <inkml:trace contextRef="#ctx0" brushRef="#br0" timeOffset="66">24074 1083 56 0,'0'-16'31'0,"-17"-19"4"0,17 3-18 0,-16 32-6 0,-17 16-1 0,-2 68-3 0,18 120-6 0,17-51 0 0,52-35-5 0,14-51-23 0,2-32-74 0</inkml:trace>
  <inkml:trace contextRef="#ctx0" brushRef="#br0" timeOffset="67">24447 1118 36 0,'0'0'0'0,"0"-35"72"0,0 1-38 0,17 17-22 0,-17 17-2 0,0 35-7 0,0 101-6 0,0 16 1 0,0-50-27 0,16-51-81 0</inkml:trace>
  <inkml:trace contextRef="#ctx0" brushRef="#br0" timeOffset="68">24752 1422 42 0,'0'-16'22'0,"34"16"28"0,-1 34-24 0,-15 17-13 0,-18 33-10 0,0 1-5 0,-34-17-7 0,17-34-66 0,17-34 24 0</inkml:trace>
  <inkml:trace contextRef="#ctx0" brushRef="#br0" timeOffset="69">25328 1118 75 0,'0'0'0'0,"0"-18"42"0,0 1-19 0,-16 17-14 0,-35 51-3 0,-17 102-2 0,68-34-1 0,33-17-1 0,35-53 1 0,-1-31-1 0,3-69 1 0,-54-33-2 0,-32-18 0 0,-2 35 0 0,-34-1-6 0,-15 17-9 0,-18 17-26 0,52 34-52 0</inkml:trace>
  <inkml:trace contextRef="#ctx0" brushRef="#br0" timeOffset="70">25651 1000 50 0,'0'-17'38'0,"0"-1"11"0,0 2-29 0,33-1-8 0,1 34-4 0,-1 34-1 0,19 101-7 0,-36 34-2 0,-67-67 1 0,18-36-24 0,-2-32-91 0</inkml:trace>
  <inkml:trace contextRef="#ctx0" brushRef="#br0" timeOffset="71">26226 1304 115 0,'0'16'16'0,"16"19"11"0,-16 32-15 0,-49 35-12 0,-3 16-54 0,34-83-23 0</inkml:trace>
  <inkml:trace contextRef="#ctx0" brushRef="#br0" timeOffset="72">27090 881 49 0,'0'-18'20'0,"0"2"14"0,-16-1-9 0,-19-1-10 0,-16 36 0 0,0 66-3 0,-16 102-14 0,33 69 3 0,50-119 0 0,54-52-11 0,-4-33-42 0,-15-51-39 0</inkml:trace>
  <inkml:trace contextRef="#ctx0" brushRef="#br0" timeOffset="73">27394 1067 72 0,'0'0'30'0,"0"-35"7"0,0 19-25 0,0 0-8 0,0 32 3 0,0 51-6 0,-16 121-4 0,16-37 2 0,-17-65-16 0,34-37-104 0</inkml:trace>
  <inkml:trace contextRef="#ctx0" brushRef="#br0" timeOffset="74">27733 1355 67 0,'0'0'15'0,"35"0"27"0,0 0-22 0,-20 67-11 0,-15 2-5 0,-15 15-3 0,-37-17-5 0,1-16-20 0,35-33-66 0</inkml:trace>
  <inkml:trace contextRef="#ctx0" brushRef="#br0" timeOffset="75">28140 1067 63 0,'0'-18'27'0,"0"1"12"0,16 1-26 0,3 0-4 0,-3 32-4 0,-16 86-4 0,0 51-3 0,0-35-1 0,0-34-21 0,0-49-80 0</inkml:trace>
  <inkml:trace contextRef="#ctx0" brushRef="#br0" timeOffset="76">28513 932 68 0,'0'0'0'0,"0"-18"44"0,0-15-19 0,17 15-14 0,-1 18-2 0,3 69-1 0,-3 82-7 0,-32 53-3 0,-19-85-2 0,18-34-41 0,17-68-53 0</inkml:trace>
  <inkml:trace contextRef="#ctx0" brushRef="#br0" timeOffset="77">28836 712 76 0,'0'0'0'0,"16"-17"41"0,35-17-23 0,16 17-9 0,18-1-6 0,-33 69 3 0,-36 51-4 0,-16 33 1 0,-16 0 0 0,-19 52-6 0,86-136 4 0,17-51 0 0,-33-33-1 0,-4-1 2 0,-31-1-5 0,0 19 5 0,-31 67 0 0,-4 100 3 0,35-14 2 0,0 15-3 0,0-68 0 0,-51-33 1 0,-17-18-6 0,-49-15-50 0,82-18-35 0</inkml:trace>
  <inkml:trace contextRef="#ctx0" brushRef="#br0" timeOffset="78">30021 1152 39 0,'0'-18'28'0,"0"2"0"0,0 16-19 0,0 16 3 0,0 104-6 0,0 15-4 0,16-33 0 0,-16-69 0 0,18-33 3 0,-1-51-4 0,34-67-2 0,-18 50-1 0,19-16 0 0,15 33-5 0,1 17 5 0,33 85 2 0,-66 84 1 0,-35-33 1 0,-52-35 0 0,-15-49-24 0,15-18-48 0</inkml:trace>
  <inkml:trace contextRef="#ctx0" brushRef="#br0" timeOffset="79">30208 898 9 0,'0'0'9'0,"0"-17"14"0,16 17-38 0,-16 0-5 0</inkml:trace>
  <inkml:trace contextRef="#ctx0" brushRef="#br0" timeOffset="80">31207 1185 49 0,'0'-16'22'0,"17"-19"2"0,-17 1-15 0,0-17-5 0,-35 34-5 0,2 17 2 0,-35 35 2 0,-32 101-2 0,82-1 0 0,52-67 0 0,16-52 1 0,1-32 0 0,0-52-2 0,-34 34-2 0,-17-34 3 0,16 1-3 0,-16 32 4 0,0 19-3 0,0 83 3 0,35 86-1 0,33-69-2 0,0-66 0 0,-17-52 2 0,-18-34-7 0,2-34 6 0,-2-34-1 0,1 1 0 0,-17 17 3 0,-17 67-3 0,0 51 1 0,-17 67 3 0,17 53-5 0,0 31 4 0,33 35 1 0,1-135-2 0,-16-51 0 0,-2-33-4 0,1-18 1 0,17-16 0 0,18-19-3 0,-3 19 1 0,21 32 0 0,-4 35 1 0,-32 68 5 0,-34 52 4 0,-51 15-2 0,2-101-6 0,30-52-29 0,19 2-34 0</inkml:trace>
  <inkml:trace contextRef="#ctx0" brushRef="#br0" timeOffset="81">32292 1000 10 0,'0'0'0'0,"0"-17"37"0,0 17-21 0,-18 17-10 0,1 32 3 0,1 20-5 0,16 67 2 0,67-35 1 0,-16-101-4 0,-17-35 0 0,-16-31 0 0,-36-36-19 0,-34 33-60 0</inkml:trace>
  <inkml:trace contextRef="#ctx0" brushRef="#br0" timeOffset="82">26023 2727 12 0,'18'-18'11'0,"15"-67"29"0,-17 17-4 0,-16 1-9 0,-67 16-15 0,-1 0-6 0,-17 51-2 0,0 51-3 0,35 67 0 0,33 53 0 0,67-54-2 0,1-66 2 0,0-51 2 0,17-84 0 0,-51-18-1 0,-1-16-1 0,-16 51 0 0,0 50-2 0,0 101-1 0,35 52 1 0,33-19 0 0,33-48-4 0,36-52-35 0,-71-34-38 0</inkml:trace>
  <inkml:trace contextRef="#ctx0" brushRef="#br0" timeOffset="83">26666 2252 29 0,'0'-16'22'0,"0"-52"40"0,0 16-35 0,0 121-12 0,0 117-13 0,18-33 0 0,-2-35-2 0,-16-16-1 0,0-68 2 0,0-34 0 0,0-51-1 0,33-34 0 0,37-17 0 0,-3 69-1 0,-15 33-1 0,-3 66 2 0,-49 19 1 0,-16 1-1 0,-52-19 1 0,-16-34-2 0,14-15-1 0,54-36-19 0,50-31-96 0</inkml:trace>
  <inkml:trace contextRef="#ctx0" brushRef="#br0" timeOffset="84">27294 2473 29 0,'0'-17'22'0,"33"-34"19"0,-33 0-19 0,-33 33-11 0,-19 36-5 0,-15 50-2 0,15 34 0 0,52 32-2 0,35-32-2 0,16-67 1 0,-1-35 1 0,18-51 0 0,-34-51 0 0,-17 0-1 0,-17 18-1 0,0 50 1 0,0 68-2 0,0 66 0 0,34 37 1 0,18-35 0 0,-3-69 1 0,-15-33 3 0,17-68-2 0,-17-68 0 0,-1 19-1 0,19 15-1 0,-18 68-1 0,-1 85 0 0,1 34 1 0,0 32 0 0,-34-14-1 0,-16-52 3 0,-69-34-1 0,34-1-1 0,35-49-14 0,65-36-65 0,-31 53 31 0</inkml:trace>
  <inkml:trace contextRef="#ctx0" brushRef="#br0" timeOffset="85">28107 2422 21 0,'0'0'0'0,"33"-35"67"0,-17 35-40 0,-16 18-15 0,0 50 0 0,-16 32-3 0,16 20-4 0,35-35-2 0,16-68 0 0,16-17 0 0,1-68-2 0,-2-35 1 0,2 3-1 0,2 32-1 0,-19 50-1 0,-18 69 2 0,-33 51-1 0,-33 0 0 0,-37-35-6 0,-14-32-32 0,33-35-60 0</inkml:trace>
  <inkml:trace contextRef="#ctx0" brushRef="#br0" timeOffset="86">28226 2201 71 0,'16'-16'12'0,"1"16"-13"0,17 0-68 0</inkml:trace>
  <inkml:trace contextRef="#ctx0" brushRef="#br0" timeOffset="87">29174 2573 97 0,'0'0'0'0,"101"-49"27"0,2-2-12 0,-2-17-8 0,-34-1-4 0,-67 3 0 0,0 15-2 0,-33-18-1 0,-18 53-2 0,0 16 2 0,18 102 2 0,15 84 4 0,18 34 3 0,0 0-4 0,0-67-1 0,18-53 0 0,-18-65-1 0,0-35 1 0,33-35-3 0,-33-32-1 0,-17-17-7 0,-50-18-1 0,-18 18 4 0,17 50 3 0,50 34-1 0,88 0-2 0,64-17-5 0,36-34 4 0,-1-18 4 0,-84 2 1 0,-68 16 1 0,-17 51 3 0,0 18-2 0,0 66 1 0,16 18-2 0,18-35-1 0,0-32 2 0,-1-35-1 0,2-17 0 0,-18-68 0 0,-34-17-2 0,-34 0 1 0,0 51-2 0,-34 35 2 0,1 32-2 0,67 19-1 0,51-19-2 0,51-16-5 0,33-16 1 0,-16-35 8 0,-51 0 0 0,-51 16 4 0,0 35 0 0,-18 18-2 0,18 15 1 0,35 53-1 0,0-3 1 0,-35 3-1 0,0 16-1 0,-18-51-2 0,18-18-32 0,34-33-54 0</inkml:trace>
  <inkml:trace contextRef="#ctx0" brushRef="#br0" timeOffset="88">30598 2336 30 0,'0'-33'16'0,"0"-18"39"0,0 18-28 0,0 50-16 0,0 83-2 0,0 20-2 0,0 15-4 0,0 1-2 0,0-68-3 0,0-35-7 0,16-33-13 0,19-50-17 0,-2-52 12 0,0-50 23 0,-16-18 6 0,17 52 22 0,-34 50 8 0,17 50-17 0,-17 36-6 0,0 150 2 0,0-15-5 0,0-18-3 0,0-32-2 0,0-52-2 0,0-34-8 0,-17-34-30 0,1-17-62 0</inkml:trace>
  <inkml:trace contextRef="#ctx0" brushRef="#br0" timeOffset="89">30649 2270 27 0,'0'-18'29'0,"16"-33"8"0,34 18-18 0,34 15-9 0,35 18-7 0,-16 102-3 0,-103 17 2 0,-85-52 0 0,-34-16-1 0,17-16 1 0,36-35-1 0,48 0 0 0,52-17 0 0,33 17-2 0,0 17 3 0,19 32 4 0,-18 36-2 0,0-16-3 0,-35-36-2 0,1-15-16 0,0-36-84 0</inkml:trace>
  <inkml:trace contextRef="#ctx0" brushRef="#br0" timeOffset="90">31207 2236 23 0,'0'-35'33'0,"17"-32"6"0,34-2-20 0,-1 36-15 0,1 49-1 0,-34 19-1 0,-17 83 2 0,-52-32 1 0,3-19 2 0,16-34-1 0,33-15 1 0,49-18-3 0,19-34-3 0,16-1-4 0,35-14-4 0,-51 14-90 0</inkml:trace>
  <inkml:trace contextRef="#ctx0" brushRef="#br0" timeOffset="91">25413 3572 13 0,'0'0'0'0,"-52"-83"49"0,19 48-5 0,33 35-24 0,0 35-9 0,17 83-3 0,-17 51-5 0,0-34-3 0,0-33 0 0,-17-18-11 0,1-66-33 0,-2-18-40 0</inkml:trace>
  <inkml:trace contextRef="#ctx0" brushRef="#br0" timeOffset="92">25294 3692 17 0,'0'0'0'0,"18"-120"64"0,-2 71-28 0,17 49-19 0,19 33-7 0,-1 85-4 0,-1 2-2 0,35-19-3 0,0-16-2 0,-1-34-3 0,-49-34-29 0,-19-17-67 0</inkml:trace>
  <inkml:trace contextRef="#ctx0" brushRef="#br0" timeOffset="93">25819 3556 22 0,'-16'-67'45'0,"-2"50"-11"0,1 50-15 0,0 69-7 0,17 34-7 0,17-1-2 0,0-16-4 0,-17-19-6 0,18-31-56 0,-18-69 15 0</inkml:trace>
  <inkml:trace contextRef="#ctx0" brushRef="#br0" timeOffset="94">26074 3743 35 0,'0'-34'30'0,"0"-17"14"0,-18 51-26 0,-15 51-8 0,-1 51 0 0,16-2-4 0,70 20-4 0,-19-71-1 0,69-14 1 0,-51-53-2 0,-18-31 2 0,-15-19-2 0,-36-1-2 0,-49-31-3 0,-1 49 2 0,2 34 2 0,31 68-1 0,35-18 1 0,101 0-2 0,34-15-5 0,36-52 1 0,-36-34 5 0,-84-16 4 0,-34-1 0 0,-17 18 1 0,-33 50 2 0,-2 66-1 0,19 104 3 0,16 0-1 0,0 0-4 0,16-53 0 0,1-14-2 0,1-70 1 0,-2-32-4 0,-16-35-26 0,0-18-86 0</inkml:trace>
  <inkml:trace contextRef="#ctx0" brushRef="#br0" timeOffset="95">26429 3895 23 0,'0'0'45'0,"0"0"-18"0,84 0-14 0,69-17-12 0,33-1-45 0,-135 2-3 0</inkml:trace>
  <inkml:trace contextRef="#ctx0" brushRef="#br0" timeOffset="96">27394 3776 57 0,'18'-33'35'0,"-1"15"-4"0,-17 36-20 0,-17 50-2 0,-1 32-2 0,18 2-4 0,18-35-2 0,16-16 1 0,17-51-1 0,-1-16 1 0,-32-35-1 0,-18-33-2 0,-35-1-2 0,-31 17 0 0,-4 35 2 0,-14 33 1 0,49 17-1 0,35 16-1 0,70-17 1 0,49-32-2 0,-2-34 0 0,2-19 3 0,-68 18 1 0,-51 17-1 0,-51 34-2 0,-17 34 1 0,34 17 1 0,34 18-1 0,51-3 0 0,0-15 0 0,-18 0 1 0,-15-16 1 0,-1 32 0 0,-1-16 0 0,3 0 1 0,30-35 0 0,2-32-1 0,17-19-1 0,0-48 1 0,-33-3 0 0,-19-32 0 0,-16 17 0 0,0 32-1 0,-16 53 1 0,-2 67 0 0,1 51 3 0,0 33 0 0,34-17-3 0,18-16-2 0,14-51 0 0,-16-51-16 0,-14-69-100 0</inkml:trace>
  <inkml:trace contextRef="#ctx0" brushRef="#br0" timeOffset="97">27920 3844 39 0,'0'0'0'0,"-17"16"31"0,85 2-2 0,68-18-22 0,32-18-6 0,-49-15-2 0,-51-18 2 0,-68-16 3 0,-35-19-1 0,2 19 7 0,17 51 0 0,-35 65-3 0,51 54 0 0,-17 32-1 0,17 18-5 0,0-53 1 0,17-32-1 0,-17-34-1 0,0-34 3 0,0-34-1 0,18-34-2 0,15-15-2 0,16 32 1 0,-14 34 0 0,-18 17 0 0,17 17 1 0,-17 50 0 0,-1 0 0 0,19-16 0 0,0-16-1 0,-2-19 2 0,35-32 0 0,-35-35-1 0,18 0 1 0,-34-16-2 0,-17 32 2 0,0 35-2 0,-17 35 0 0,17 32 1 0,17-16 1 0,17 0-1 0,34-17 1 0,-18-52 0 0,-16-16 1 0,-34-34-1 0,-34 1-1 0,1 0 0 0,-35 16-3 0,17 51-9 0,17 51-25 0,34 0-61 0</inkml:trace>
  <inkml:trace contextRef="#ctx0" brushRef="#br0" timeOffset="98">29327 3962 38 0,'0'0'0'0,"67"-84"47"0,-50 17-17 0,-34 50-17 0,-50 17-9 0,-18 33 1 0,34 35 0 0,34 17-4 0,17-17 0 0,52-36-1 0,-3-32 1 0,3-16 1 0,-36-68 0 0,19 15 0 0,-19-15-1 0,1 68 0 0,-17 49 1 0,0 85 3 0,0 35 2 0,-17 16-4 0,17-34-2 0,-34-49 3 0,-18-52 1 0,-14-34 1 0,15-34-2 0,34-52-3 0,17-31-2 0,52-37-9 0,30 37-17 0,4 48-34 0,-69 69 13 0</inkml:trace>
  <inkml:trace contextRef="#ctx0" brushRef="#br0" timeOffset="99">29784 3860 42 0,'0'0'18'0,"0"-49"30"0,-18-2-23 0,-31 34-14 0,-3 34-6 0,-15 34-1 0,32 16-2 0,18 35-2 0,34-51 0 0,34-18 0 0,-18-17 1 0,2-48 1 0,-18-36-1 0,1-17-1 0,31-16 1 0,2 50-1 0,1 33 0 0,-19 53-1 0,1 49 1 0,271 120-2 0,-271-172-14 0,-1-15-60 0,-15-17 28 0</inkml:trace>
  <inkml:trace contextRef="#ctx0" brushRef="#br0" timeOffset="100">30614 3911 21 0,'51'-51'50'0,"-34"-15"-11"0,-17 32-19 0,-33 17-15 0,-37 34-2 0,19 34 0 0,18 33-2 0,33 1-1 0,33-52 1 0,18-15 0 0,-16-36 0 0,0-15 0 0,-2-36-1 0,0 18 1 0,-16 35-1 0,-17 16 0 0,0 67 1 0,51-16 0 0,0-16 2 0,33-19-2 0,-14-49 1 0,-37-18-2 0,0-51 1 0,-17-16-1 0,2-2 0 0,-1 36 0 0,-17 68 1 0,0 50 0 0,-17 66 4 0,17 37 0 0,-18 14-1 0,2-31-2 0,-1-20-2 0,-32-31-19 0,-3-18-119 0</inkml:trace>
  <inkml:trace contextRef="#ctx0" brushRef="#br0" timeOffset="101">26988 4656 106 0,'-33'0'9'0,"-70"0"10"0,121 0-2 0,186 0 0 0,151 0-6 0,153 0-3 0,171 0-4 0,48 0-2 0,-66 0 2 0,-137 18 0 0,-183-18-1 0,-140-18 1 0,-131 1-4 0,-70 1-6 0,-35 16-38 0,-16 16-69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0.0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7742 3015 4 0,'17'-18'17'0,"1"18"11"0,-18-16-16 0,0 16-4 0,0 0 5 0,0 0-9 0,-18 16-1 0,18-16 1 0,-34 18 0 0,18-1 2 0,-17-1-2 0,15 0 0 0,-15 1 1 0,14-17-2 0,3 0 1 0,-19 0-1 0,19-17 0 0,-1 1 2 0,17 0-3 0,-16 16-1 0,16-17-2 0,0-1 1 0,0 2 2 0,0-1-3 0,16-1 1 0,-16 2 0 0,17-1 1 0,-17-1-2 0,16 2 3 0,19 16-2 0,-35 0 0 0,35-17 0 0,-19 17 3 0,1 17-2 0,17-1 1 0,-1 2-1 0,-16 15-1 0,0-15 2 0,1-1 0 0,-18 17-1 0,0-17 0 0,0-1 1 0,0 17 0 0,0-15-1 0,-18 15 1 0,1 1 0 0,-16-16-1 0,16 15 0 0,-17 2 0 0,1-19 4 0,14 19-2 0,3-19-3 0,16 1 2 0,0-17 1 0,-17 0-1 0,17 0-1 0,17 0 3 0,-1 0-1 0,19 0 0 0,33 0 0 0,16 0 0 0,1 0-2 0,-18-17 1 0,-49 17-2 0,-1 0-1 0,0 0 2 0,-17 0-5 0,0 0-30 0,0-16-99 0</inkml:trace>
  <inkml:trace contextRef="#ctx0" brushRef="#br0" timeOffset="1">9420 3032 22 0,'0'-17'28'0,"0"17"0"0,0 17-9 0,-17-1-13 0,0 0 1 0,-17 1 0 0,1-17-3 0,-2 18 1 0,19-18-2 0,-3-18 0 0,3 1 0 0,16-15-2 0,-17 15 1 0,17-1 0 0,0 2-1 0,0-1 0 0,17-17 0 0,-1 17 1 0,3 17-1 0,-19-18 0 0,33 18 1 0,-15 0 0 0,-2-16 0 0,17 16-1 0,-15 0 0 0,16 16-1 0,0 2 0 0,16-1 1 0,-33-1 0 0,1 2-1 0,-2 15 2 0,-16-15-1 0,-16 31 1 0,16-32 0 0,-18 17 0 0,1 1 0 0,0-19 1 0,-1 19-2 0,-13-19 1 0,13 2 0 0,1 15 1 0,0-15-2 0,-1-18 1 0,18 17-2 0,-16-1 2 0,16-16-1 0,0 0 1 0,0 0-2 0,0 0 1 0,0 17 1 0,16-17-1 0,19 0-1 0,16-17 2 0,16 17-1 0,0-16 0 0,3 16 0 0,-3 0-1 0,-34 0 1 0,-33 0-2 0,0 0-21 0,-16 0-117 0</inkml:trace>
  <inkml:trace contextRef="#ctx0" brushRef="#br0" timeOffset="2">12791 763 12 0,'0'0'0'0,"0"-35"32"0,0 2-7 0,0-18-9 0,-18 17 0 0,18-1-8 0,0 35 2 0,0 0 3 0,0 51 3 0,18 35-5 0,-1 14-6 0,0 20 0 0,1-3-2 0,-2 37-3 0,-16-37-1 0,0-82 4 0,0-19-1 0,0-16 1 0,-16-33-2 0,16 15 3 0,-18-31-3 0,1-19-4 0,0-17 5 0,-1-1-5 0,18-14 2 0,0-20 1 0,18 36-2 0,34 17 1 0,-3 16 1 0,2 33-2 0,1 36 3 0,-3 16-2 0,-31 34 1 0,-1-1 5 0,-17-16-3 0,-17-18-2 0,-34-15 3 0,-17-1-5 0,17-17-2 0,2 16-39 0,31-16-51 0</inkml:trace>
  <inkml:trace contextRef="#ctx0" brushRef="#br0" timeOffset="3">13233 1389 53 0,'0'0'12'0,"-18"-34"13"0,1-1-11 0,17 2-1 0,0 17-4 0,0-1 0 0,17-17-5 0,32 17 0 0,2 17-3 0,19 68-3 0,-54-1 3 0,-32 1 3 0,-19-17 0 0,-16 0 3 0,0-19-2 0,18 3 0 0,16-19-3 0,17 1 0 0,0-17 3 0,17-17-1 0,32 1 0 0,-14-2-1 0,16 18-4 0,0 0 2 0,17 0-4 0,-17 0-26 0,-1 0-83 0</inkml:trace>
  <inkml:trace contextRef="#ctx0" brushRef="#br0" timeOffset="4">14147 1118 53 0,'0'0'24'0,"0"-18"2"0,0 18-13 0,0 0-7 0,16 0-2 0,-16 0-2 0,0 18-4 0,0-18-38 0,0 0-33 0</inkml:trace>
  <inkml:trace contextRef="#ctx0" brushRef="#br0" timeOffset="5">14096 847 64 0,'0'0'11'0,"0"-17"16"0,0-1-13 0,18 18-14 0,-3-16-22 0,-15 16-55 0</inkml:trace>
  <inkml:trace contextRef="#ctx0" brushRef="#br0" timeOffset="6">15400 932 27 0,'0'0'0'0,"0"0"31"0,18-18-7 0,-2 2-14 0,1-35-1 0,-1 16-6 0,-16-14-2 0,-16 32 2 0,-35-1-2 0,18 18-1 0,-2 35 2 0,18 14-2 0,34 2 2 0,18 18 1 0,16-1-5 0,-18-1 6 0,-17 0-3 0,-32-32 1 0,-35-19 1 0,-1-16-4 0,-14-16 1 0,32-19 1 0,0 19-3 0,16-2 1 0,18 18 2 0,0 0-1 0,35 18 3 0,0 16-1 0,-4 17 0 0,39-18 0 0,14-15-2 0,2-18 2 0,-3-34-3 0,-16-34 2 0,3-1-1 0,-37-14-1 0,-33 15 1 0,0 17 2 0,-17 17-2 0,1 34 3 0,-2 51 1 0,18 16-1 0,0 35-1 0,51-17-1 0,0-17 0 0,33-52 1 0,19-49-4 0,-19-52 3 0,0-33-4 0,-32-1 1 0,-36-16 5 0,-16 101-4 0,-16 34 3 0,-3 84 5 0,19 34-8 0,19-16 5 0,14 0-4 0,18-17-4 0,0-68-24 0,-16-1-79 0</inkml:trace>
  <inkml:trace contextRef="#ctx0" brushRef="#br0" timeOffset="7">16180 914 56 0,'-18'0'12'0,"18"0"8"0,0 0-17 0,51 0-19 0,-16-16-47 0</inkml:trace>
  <inkml:trace contextRef="#ctx0" brushRef="#br0" timeOffset="8">17299 863 51 0,'0'0'24'0,"0"-33"7"0,16 15-9 0,-1-15-12 0,3 17-3 0,-36-1 0 0,18 50-1 0,-15 35 0 0,15 17-5 0,15-1 2 0,55-17-1 0,-19-32-4 0,17-53 3 0,-35-33-3 0,-15-15-3 0,-18-19 4 0,-70-1-3 0,3 53 3 0,-18 0 2 0,36 66-5 0,31 18-3 0,67 17-7 0,37-34 6 0,50-1 8 0,-17-49 1 0,-35-35 2 0,-16-17 1 0,-34-16-1 0,-34 15 4 0,0 18-1 0,0 35-4 0,-18 16 8 0,2 67 2 0,16 52-5 0,0 68-3 0,34 66-6 0,-1-118 3 0,-16-49 2 0,0-70-2 0,1-16 0 0,-2-33-1 0,-16-36-4 0,0 2 2 0,-16-1-3 0,-19 17 4 0,-33 0 1 0,19 35-10 0,31-2-32 0,18 18-62 0</inkml:trace>
  <inkml:trace contextRef="#ctx0" brushRef="#br0" timeOffset="9">18872 914 69 0,'0'0'0'0,"-16"-16"29"0,16-19-13 0,0-16-9 0,-33 18-4 0,-2 17 2 0,-15 16 1 0,16 33-2 0,1 34 0 0,14 19-1 0,19-3-3 0,52-15 5 0,-1-50-4 0,-1-36 2 0,-16-33 0 0,-1-33-6 0,-15 0 5 0,-18 15-1 0,0 20-2 0,-18 32 6 0,18 50-2 0,0 18-2 0,35 33 4 0,0 2-6 0,14-19 2 0,21-34-1 0,-4-15-2 0,2-36 3 0,-34-66-2 0,-1 0-4 0,-33-52 6 0,0 35-5 0,0 16 7 0,0 34-2 0,-16 67-1 0,16 35 4 0,16 51-1 0,2 0-3 0,16 0 2 0,0-18-3 0,16-51 2 0,1-33-1 0,17-33-2 0,-33-51 2 0,16-18-2 0,-35-16-1 0,-16 16 4 0,-16 51-2 0,-2 16 4 0,1 70 4 0,17 32-5 0,35 53 3 0,-2-3-5 0,17-15-18 0,-16-18-128 0</inkml:trace>
  <inkml:trace contextRef="#ctx0" brushRef="#br0" timeOffset="10">20414 779 64 0,'0'0'8'0,"0"-16"20"0,0 16-13 0,-16 0-3 0,16 49 2 0,16 53-7 0,36 67-8 0,-18 35 0 0,-17-102 3 0,-17-85 2 0,-17-52-2 0,17-16 3 0,-16-15-4 0,-19-36-1 0,18-1-4 0,-1-14 2 0,53 32 1 0,16 68-1 0,16 17 4 0,-16 51-3 0,-17 17 1 0,-34-1 3 0,-34-34-6 0,-17 1-5 0,1-34-30 0,33 0-54 0</inkml:trace>
  <inkml:trace contextRef="#ctx0" brushRef="#br0" timeOffset="11">20872 863 47 0,'0'0'11'0,"17"0"22"0,-17-16-14 0,0-1-9 0,0 17-4 0,-17 33 1 0,17 36-3 0,17 15-1 0,17 0-1 0,18-32-2 0,15-35 2 0,-33-17 0 0,-1-69-5 0,-15 1 2 0,-51-32 0 0,-19 31-2 0,-15 18 5 0,-3 35-4 0,37 32 1 0,33 19 0 0,51-1-5 0,34-17 2 0,16-17 3 0,1-35 0 0,-34-16 2 0,-52 2-1 0,2-19 0 0,-36 17 3 0,18 33-4 0,-16 53 7 0,16 32 0 0,16 35-4 0,2 17 1 0,34-19-3 0,-3-31 0 0,19-53 0 0,-17-32-2 0,-18-35 2 0,-14-16 0 0,-3-1 0 0,-16 34 2 0,0 34-1 0,17 51-1 0,34 0 2 0,-1-2-5 0,1-15 4 0,17-17 0 0,-34-34-2 0,-17-50 1 0,-1-17 0 0,2 15-2 0,-18 53 5 0,17 32-3 0,-17 70 4 0,17 134-8 0,-17-18 5 0,0-116 8 0,-34-70 4 0,16-32-7 0,2-52-4 0,-1-1 1 0,17 20-8 0,33-37-32 0,2 19-85 0</inkml:trace>
  <inkml:trace contextRef="#ctx0" brushRef="#br0" timeOffset="12">22194 932 79 0,'0'-18'5'0,"0"18"17"0,17-16-11 0,0-1-8 0,17 17-1 0,16 0-1 0,-15 51-1 0,-19 0 1 0,1 15 1 0,-17-15-2 0,0 1 1 0,18-52 0 0,-18 0-2 0,33-34 2 0,2-35-3 0,-2 3 1 0,1-3 2 0,-1 36-2 0,1 15 2 0,0 53 2 0,-1 16-3 0,2 16 4 0,0 0-3 0,-2-32-2 0,18-1 4 0,-1-34-3 0,1-18 0 0,0-33 1 0,-16-32-2 0,-19 15 2 0,1-1 2 0,-1 53 1 0,-16 16 2 0,0 51-3 0,18 34-1 0,16-19 2 0,17-15-6 0,-2-17 3 0,3-34 0 0,-1-16-2 0,-35-35 1 0,-16-33-4 0,-33 15 2 0,-18-15 3 0,-17 50-3 0,1 34 2 0,50 16-1 0,0 19-4 0,69-19 2 0,14 2-2 0,2-18 3 0,17-18 3 0,-17 2-2 0,-18 16 3 0,18 16 0 0,-34 53 0 0,-17-1-1 0,18 15 0 0,-35-32-1 0,16-33 3 0,-16-1-4 0,0-34 3 0,17-17-4 0,1-17 0 0,-2-16 1 0,34 16 1 0,-15 0-2 0,14 16 5 0,-14 35-6 0,-18 35 7 0,1 32-2 0,-2 17-3 0,17-15 4 0,2-35-4 0,15-17 1 0,-16-17 2 0,17-51-4 0,-34 0 3 0,18-51-1 0,-19 35 0 0,1 16 1 0,-1 34 0 0,2 34 1 0,-1 50 2 0,18 19-6 0,-19-3 3 0,17-32-1 0,35-16-2 0,-17-19 2 0,1-49-2 0,-1-19 1 0,-18-16 1 0,-17 1 0 0,1 16 1 0,-17 51 2 0,0 35-2 0,0 32-1 0,0 0-9 0,35-16-103 0</inkml:trace>
  <inkml:trace contextRef="#ctx0" brushRef="#br0" timeOffset="13">24700 626 65 0,'0'0'8'0,"0"0"-3"0,0 0-7 0,0 35-65 0</inkml:trace>
  <inkml:trace contextRef="#ctx0" brushRef="#br0" timeOffset="14">25209 1049 52 0,'0'0'29'0,"0"-17"-1"0,0-15-13 0,0-3-8 0,-33 2-6 0,-18 15 6 0,-17 18-4 0,17 51-2 0,16 16 2 0,35 19-3 0,52-1-3 0,15-68 7 0,-32-17-2 0,0-17 1 0,-2-34-4 0,-17-18 0 0,1-14 1 0,-1-3-1 0,-16 19 0 0,0 32 3 0,0 35-3 0,19 51 4 0,-19 35-2 0,16-3-2 0,19 3 2 0,-2-52-1 0,18-1-3 0,0-49 4 0,16-35-4 0,-33-51 1 0,-1-16-1 0,2-1 3 0,-19 1 2 0,-16 83-1 0,0 53 5 0,0 66-1 0,0 35-4 0,19 17 1 0,14-36-1 0,18-14-1 0,33-70 1 0,1-16-3 0,-18-51 0 0,3-34 0 0,-55-15 0 0,3 32 1 0,-18 34 1 0,0 50-1 0,0 35 5 0,0 35-4 0,16 14 1 0,1 3 5 0,-34-86 2 0,-32-17-9 0,14-35-135 0</inkml:trace>
  <inkml:trace contextRef="#ctx0" brushRef="#br0" timeOffset="15">26887 932 54 0,'0'0'0'0,"0"-18"26"0,0 2-10 0,-17 16-6 0,17 0 0 0,-18 34-4 0,2 34 0 0,16 15-1 0,34-14-2 0,18-36 0 0,14-33-3 0,-15-16 1 0,-34-53-3 0,1-15 1 0,-53-18-1 0,-16 35 2 0,-15 32-1 0,-4 19 1 0,37 67-1 0,17 0 0 0,83 16 1 0,34-49-2 0,18-1 0 0,0-52 3 0,-34-32-3 0,-52-1 5 0,-33 1-2 0,-17 16-1 0,1 34 3 0,-3-1 1 0,3 69 6 0,16 33 3 0,16 36-5 0,3 184-5 0,-19-83 1 0,0-87-3 0,0-65 3 0,33-52-2 0,1-34-1 0,17-68-2 0,-34-17-2 0,-17 0 0 0,-51 35 7 0,0-1-7 0,-17 35 4 0,18 15-13 0,34 53-32 0,117-1-57 0</inkml:trace>
  <inkml:trace contextRef="#ctx0" brushRef="#br0" timeOffset="16">28598 1100 60 0,'0'0'8'0,"-17"-33"8"0,17-2-3 0,-16-14-5 0,-19 15-4 0,0 17 3 0,-14-1-1 0,-3 53-1 0,19 16-2 0,17 32-2 0,16 54-3 0,49-86 5 0,3-51-1 0,-19-17 3 0,-17-17-5 0,19-34 0 0,-19-35 0 0,-16 3-1 0,0-19 1 0,0 52 3 0,-16 32-4 0,16 35 5 0,-17 35 0 0,17 49-2 0,0 18 1 0,33-2-4 0,19-15 2 0,15-34 1 0,18-33-4 0,17-36 3 0,-17-33-2 0,-18-16-1 0,-34-17 4 0,-15 33-3 0,-36 17 1 0,-15 17 1 0,-1 34-3 0,19 34 4 0,15 16-1 0,15 0-3 0,70 35 2 0,0-67-2 0,1-35 1 0,15-17 2 0,-17-34-5 0,-16-34 4 0,-50 18 0 0,-18-1-1 0,-18 34 1 0,-15 34 1 0,-2 34-2 0,18 34 3 0,1 15-2 0,49 3 1 0,18 16-1 0,-51-53-1 0,0 20 2 0,0-18 0 0,0-34-3 0,17-17-34 0,-17 0-46 0</inkml:trace>
  <inkml:trace contextRef="#ctx0" brushRef="#br0" timeOffset="17">29598 949 56 0,'0'0'0'0,"0"-17"25"0,16 17-11 0,17-18-7 0,19 18-6 0,-1 18-1 0,0 33 3 0,-35 15-3 0,-16 3 6 0,0-18 5 0,-16-17-1 0,16-34 0 0,0-34-3 0,0-17-8 0,16-18 1 0,18-15-12 0,17 17-22 0,-17 50-59 0</inkml:trace>
  <inkml:trace contextRef="#ctx0" brushRef="#br0" timeOffset="18">30156 1049 44 0,'0'0'0'0,"0"0"26"0,0-17-7 0,17 1-10 0,18 0-8 0,16-19 0 0,-18 2 1 0,-33-1-3 0,0-1 2 0,-33 19 0 0,-18 32 0 0,16 35 3 0,18 0 1 0,1 33 0 0,32 19-2 0,52-19-2 0,16-66-4 0,-14-18 0 0,-4-18 2 0,2-15 2 0,-17-18-3 0,17-34 2 0,-34 18 0 0,-1-1-1 0,-33 34 3 0,0 17-3 0,-16 17 1 0,-1 0 1 0,1 0-1 0,-19 33 2 0,19 18 2 0,16 16-3 0,0 1 3 0,33 1-2 0,34-18-4 0,1-35-24 0,-17-16-61 0</inkml:trace>
  <inkml:trace contextRef="#ctx0" brushRef="#br0" timeOffset="19">31750 779 26 0,'0'0'5'0,"16"0"18"0,1 0-9 0,-17 0-11 0,0 0 4 0,-33 17 0 0,-19 17 0 0,-15-1 3 0,-1 2-6 0,0 16 3 0,17-17-2 0,34-1-2 0,1-17 3 0,49 1-3 0,2 1-1 0,32-2 0 0,0 1-4 0,18 1 0 0,0-2 0 0,-34-16-3 0,-1 18-27 0,-50-18-50 0</inkml:trace>
  <inkml:trace contextRef="#ctx0" brushRef="#br0" timeOffset="20">31460 1271 17 0,'0'0'0'0,"0"0"23"0,-16-17-2 0,16 17-2 0,-17 0-7 0,1-18 0 0,16 18-2 0,16 18 13 0,17-1-13 0,2 16-6 0,101 34 4 0,-52-49-10 0,-33-1 1 0,-34-17-7 0,-17 16-45 0,0-16-29 0</inkml:trace>
  <inkml:trace contextRef="#ctx0" brushRef="#br0" timeOffset="21">32241 863 1 0,'0'0'4'0,"0"-16"7"0,16-1-1 0,1-1 1 0,1 2-1 0,-2-17-1 0,17-2-1 0,2 19-5 0,0-1-2 0,14 17 1 0,3 17-5 0,-19 17 3 0,-17 32-1 0,-16 3 1 0,-16-1 4 0,-52-17-3 0,18-2 3 0,-1-15 1 0,16 1-3 0,2-19 5 0,33 2-1 0,-16-18-2 0,32 0 1 0,17 0-7 0,19 0 2 0,15 0 2 0,1-18-4 0,16 18 7 0,-16-16-1 0,17 16-6 0,-51-18 0 0,-1 18-92 0</inkml:trace>
  <inkml:trace contextRef="#ctx0" brushRef="#br0" timeOffset="22">16366 2252 3 0,'0'0'10'0,"17"-16"10"0,-17 16 2 0,0 0 8 0,0 0-22 0,0 0-1 0,0 0 1 0,-17-17 1 0,17-1-1 0,0 18-2 0,0-16-1 0,0 16-1 0,17-17 0 0,18 17 2 0,-4-18-2 0,4 18-3 0,16 0 0 0,-18 35 1 0,-15-1-3 0,-1 50-1 0,-17-33 3 0,0-18 0 0,0-15 2 0,-17-1-1 0,-1-1 0 0,2 2-1 0,-17-1-1 0,15-1 2 0,-16 2 1 0,16-1-1 0,3-1-1 0,-1 0-1 0,16 1 1 0,0-17 1 0,0 0 1 0,16 0-1 0,-16 18 0 0,15-18 1 0,20 0-1 0,16-18 2 0,0 1 0 0,-18 17-2 0,2-16 0 0,0 16-1 0,-19 0 0 0,17 0 1 0,-16 0-1 0,-17 0 0 0,-17 0-3 0,17 0-52 0,-16-16-68 0</inkml:trace>
  <inkml:trace contextRef="#ctx0" brushRef="#br0" timeOffset="23">22667 3421 3 0,'0'0'11'0,"-16"-18"17"0,16 18-4 0,0 0-10 0,0 0 10 0,0 18-16 0,16 15-1 0,2-15-2 0,-1 15-1 0,18 2 0 0,-19-3 1 0,35-15-3 0,-18 1 2 0,1-18-2 0,0 0 0 0,17 0-1 0,-17 0 0 0,0 0 1 0,17-18-1 0,1 1-1 0,-19 1 1 0,0 0 0 0,2-1 1 0,16-17 0 0,-18-1-1 0,1 19-1 0,18-1 1 0,-19-17-2 0,0 34 2 0,2-17-1 0,-2 17 1 0,1 0-1 0,-1 0 0 0,19 0 1 0,-18 17 0 0,16-17-1 0,-15 34 1 0,14-17-1 0,3-1 0 0,-1 19 2 0,-17-19-2 0,0 2 2 0,-1-1-2 0,1-1 1 0,-1 0 0 0,19 1 0 0,-1 1-1 0,0-18 1 0,-16 16 0 0,-4-16-1 0,20 0 1 0,-16 17 0 0,16-17-1 0,1 0 1 0,-19-17-2 0,1 17 2 0,-1-16 0 0,1-2-1 0,0 1 2 0,-1-15-2 0,2-3 1 0,0 2-1 0,-2-1 1 0,18-1-1 0,-16 2 0 0,-2 15 0 0,16 2 0 0,3 16 0 0,-18-17 0 0,17 17 1 0,1 0-1 0,-19 0-1 0,-17-16 2 0,17 32-1 0,-14 1-1 0,32-1 1 0,-35 2 0 0,17-1 0 0,2-1-1 0,16 19 2 0,-18-19-2 0,1 2 2 0,17-1-1 0,-35-1-1 0,19 2 1 0,0-1 0 0,14-17 0 0,-14 0 1 0,-19 0-1 0,18 0 0 0,-16 0 1 0,-2 0 0 0,1-17-2 0,-17-1 2 0,16-15 0 0,19 15-1 0,-18-15 0 0,1-1 1 0,15 17-1 0,1-1 0 0,18 2 0 0,-3-1 0 0,2 1 0 0,1 16 0 0,-19 0 0 0,-17 0-1 0,2 0 2 0,-18 16-2 0,0 1 2 0,0-1-1 0,0-16 0 0,0 0-32 0,-34 0-91 0</inkml:trace>
  <inkml:trace contextRef="#ctx0" brushRef="#br0" timeOffset="24">8658 4352 1 0,'0'0'5'0,"-18"0"10"0,18 0 2 0,0 0 1 0,0 0-6 0,-17 0-4 0,17 0-2 0,-17 0 2 0,-1 16 0 0,3-16 0 0,-1 0-1 0,-2-16 0 0,18-1-1 0,0 1 0 0,18 16-2 0,-2-17 1 0,17-1 0 0,1 18-1 0,0 18-3 0,-1-1 1 0,-15 32-1 0,-18 2 1 0,-18-16-1 0,2-1 1 0,-17 17-1 0,15-18 2 0,-16 0-1 0,16 18-1 0,-13-33 1 0,13-2-1 0,1-16 1 0,17 0 2 0,0 18 1 0,17-18 2 0,17-18-3 0,-1 18 0 0,35-16 0 0,0 16 0 0,-17 0-2 0,-34-18 0 0,-1 18-1 0,2 0 0 0,-18 0-1 0,0 0-2 0,0 0-27 0,-18 0-112 0</inkml:trace>
  <inkml:trace contextRef="#ctx0" brushRef="#br0" timeOffset="25">16315 4419 1 0,'-16'-16'7'0,"16"16"4"0,0-17 5 0,-18 17 4 0,18 0-4 0,0-18-5 0,-17 18-4 0,17 0-3 0,-16 0 2 0,-3 0-1 0,3-16 3 0,-1 16-1 0,1 0 0 0,16-17-1 0,0 1 0 0,0-1-2 0,16 17 0 0,17-18-1 0,19 18 0 0,-34 0-2 0,15 18 1 0,-17 15-1 0,2 18 0 0,-18-34 1 0,0 17-1 0,-18-1 0 0,-15-15 0 0,17 15 0 0,-2 2 0 0,-15-19 1 0,14 0 0 0,3 1 0 0,16 1 1 0,-17-2 1 0,17 1-1 0,-16-17 0 0,16 0 0 0,0 18 0 0,16-18 1 0,17 0-1 0,2 0 1 0,16-18-1 0,0 1 0 0,17 17-1 0,-35-16 0 0,1 16-2 0,-16 0 0 0,-70 16-129 0</inkml:trace>
  <inkml:trace contextRef="#ctx0" brushRef="#br0" timeOffset="26">23057 4911 37 0,'-33'-68'13'0,"-1"17"9"0,0 18-3 0,0-1-3 0,17 17-5 0,1 17-2 0,-19 33-3 0,2 18 1 0,-35 33-1 0,17 18 0 0,-17 33-1 0,34 36-1 0,0 15-1 0,1 16 2 0,17-15-3 0,-2 17 0 0,1-2 1 0,17 2-3 0,0 15 1 0,0-15 0 0,17-17-2 0,-17-18 4 0,0-1-3 0,18-15 1 0,15-18 0 0,0-15 1 0,35 15-1 0,0-17 0 0,-1 0 0 0,36-16 0 0,-2 0-1 0,18-18 1 0,16-15-1 0,1-18 1 0,-17-2-1 0,16-32 0 0,1 1-1 0,-1-18 2 0,-17-18 0 0,19-15 0 0,-2-18 0 0,-34-16 0 0,2-1 0 0,-19-16-1 0,-16-18 0 0,-1-1 1 0,1-14-1 0,-17-3 0 0,-18 20 2 0,1-2-2 0,-16 0 1 0,-18-33 0 0,0-18 0 0,0-16 0 0,0 16-2 0,0 35 3 0,-18-17-1 0,-16 15 1 0,1 3-3 0,15-19 2 0,-15-16 0 0,-18 16-2 0,0 1 2 0,0 17 0 0,-16 16-1 0,16 0 1 0,-17 0-1 0,1 0 0 0,15 18 1 0,3 0 0 0,-21-1-1 0,3-1-1 0,-1 3 1 0,-16 32 0 0,-1 0 0 0,-17 0 0 0,17 18-1 0,1-2 2 0,-2-16-1 0,-15 18 0 0,34-19 1 0,-18 52-2 0,18 0 1 0,-18 0 0 0,-1 0 0 0,19 0 0 0,-34 34 0 0,16-16-5 0,0-1-32 0,17-1-86 0</inkml:trace>
  <inkml:trace contextRef="#ctx0" brushRef="#br0" timeOffset="27">24125 4182 21 0,'-17'-16'11'0,"-34"-19"31"0,35 1-19 0,16 17-5 0,0 1-4 0,16 16-7 0,1 51 0 0,-1 16 2 0,2 53 0 0,-1 15-5 0,0-16-2 0,1-36 0 0,-18-32-1 0,0-33 1 0,0-18 1 0,-18-34-1 0,1-17-1 0,-18-33 0 0,19-18-1 0,-17 17 1 0,33 1-1 0,0 16-2 0,33-1 3 0,1 35-2 0,18 1 1 0,-3 33-2 0,-14 33 2 0,0 36 0 0,-19-2 1 0,-32-16 0 0,-36-16 0 0,-33-19-1 0,-16 1 0 0,50-34-1 0,17 1-11 0,86 16-38 0,-3 0-37 0</inkml:trace>
  <inkml:trace contextRef="#ctx0" brushRef="#br0" timeOffset="28">24532 4605 25 0,'0'0'0'0,"-33"-33"45"0,14 17-19 0,3-19-10 0,-1 2-2 0,34 15-6 0,34-15-2 0,0 33-2 0,-1 33-2 0,-15 36-1 0,-35 15-1 0,-35 1 0 0,-31-34 4 0,15-18 3 0,16-15 1 0,18-18-1 0,17 0 0 0,68 0 0 0,16-18-3 0,17 2-1 0,2-1-2 0,-52-1-1 0,-16 18-35 0,-35 18-75 0</inkml:trace>
  <inkml:trace contextRef="#ctx0" brushRef="#br0" timeOffset="29">27158 4810 12 0,'0'-85'36'0,"0"16"2"0,0 36-14 0,0 33-16 0,-17 33 1 0,-17 19-1 0,-17 16 1 0,-1 50 1 0,3 51-2 0,16 52-1 0,14 16-3 0,3 50-1 0,-1-32 1 0,17-18 0 0,0 0-1 0,0-17-1 0,33-18 0 0,19-16-1 0,-19-50-1 0,-17-101 1 0,36 116-1 0,15-31 1 0,19-20 1 0,15-14-1 0,18-19 0 0,-1 1-1 0,35-34 0 0,-35-1 2 0,19-33-2 0,-2-33 0 0,-17-18 1 0,1-16-1 0,-35 16 1 0,-16-18-1 0,-17-32 1 0,-16-51-1 0,-19-34 1 0,1-18 0 0,-17 35 0 0,-33-17 0 0,-2-18 1 0,18 2-2 0,-17 49 2 0,1 18-1 0,-19 15 0 0,19 3 0 0,-18-19-1 0,0-17 2 0,-17 18-1 0,0 17-1 0,-33 16-1 0,-18 0 1 0,0 0 0 0,0 2 1 0,-16 14 0 0,-1 19 0 0,1 32-1 0,-17 19-1 0,0 67-4 0,33-17-24 0,86-17-37 0</inkml:trace>
  <inkml:trace contextRef="#ctx0" brushRef="#br0" timeOffset="30">28107 4013 40 0,'-33'-33'32'0,"15"15"-7"0,1 18-8 0,17 18-7 0,0 15-1 0,0 69-1 0,17 0-2 0,1 0-1 0,-2-18-2 0,-16-33-2 0,0 0 0 0,0-35 0 0,0-16 3 0,0 0-2 0,0-33 0 0,0-18-1 0,-16-18 0 0,16 3 0 0,0-3-2 0,0-16 1 0,16 17 1 0,1 36-1 0,16-3 0 0,18 19 0 0,17-1 0 0,-17 34-1 0,17 17 1 0,-35 15-1 0,-33 2 0 0,-17 0 1 0,-50 0 1 0,-1-16 0 0,0-19-1 0,33 2 0 0,-14-18 0 0,49 0 1 0,0-18-1 0,33 2 0 0,2 16 0 0,-19 0 0 0,19 16 0 0,-2 68 1 0,1 2 1 0,18-1 0 0,-19-52 3 0,16 0 0 0,3-33-4 0,-36-17-17 0,-16 17-127 0</inkml:trace>
  <inkml:trace contextRef="#ctx0" brushRef="#br0" timeOffset="31">23024 5724 13 0,'0'-18'10'0,"-16"-16"31"0,-2 1-10 0,18 15-13 0,-17 1-3 0,17 1-4 0,0 16 4 0,0 51-9 0,17 0-1 0,1 34 0 0,-2-1-1 0,1 35 0 0,-1-18-2 0,2-17 1 0,-18 2-1 0,17-1-2 0,-34-35 2 0,17-16 0 0,0-34 0 0,0-18 3 0,-18-15-5 0,2-18 1 0,16 0 0 0,-17 0-1 0,17 0 1 0,-16 0-4 0,-2 18 3 0,1-17 0 0,17-1 0 0,0 16 0 0,0 2 0 0,0 15 0 0,17-15 0 0,17 0 0 0,-17 15 1 0,-1 2-2 0,2 16 0 0,-1-17 0 0,34 17 2 0,-1-18-2 0,-15 36 1 0,16 15-2 0,-35 2 3 0,1-2 0 0,-17 1-2 0,0-17 1 0,0-1-1 0,-17 2 2 0,-17-1 0 0,-18-1 0 0,-14 2-3 0,15-1 2 0,0-17 0 0,18 16 1 0,-2-16 0 0,18 0-3 0,-1 0-22 0,18 0-88 0</inkml:trace>
  <inkml:trace contextRef="#ctx0" brushRef="#br0" timeOffset="32">16077 847 7 0,'0'0'13'0,"0"0"43"0,0 0-40 0,0-17-1 0,18 17-5 0,-18 0-1 0,17-18 2 0,18 18-4 0,31 0-1 0,-15 0 0 0,33 0-7 0,-14 0 4 0,-4-16-4 0,-31 16-12 0,-19 0-101 0</inkml:trace>
  <inkml:trace contextRef="#ctx0" brushRef="#br0" timeOffset="33">23735 6163 2 0,'0'0'0'0,"0"-34"12"0,0 34 25 0,-17 0-21 0,17 0-4 0,-16 0-1 0,-1 0-3 0,17 0 1 0,-16 0-3 0,16 0 1 0,-18 0-3 0,18 0 1 0,0-17-2 0,0 17 0 0,0-16 0 0,18-1 0 0,-2 1 0 0,17-2 0 0,-33 2-1 0,34-1 0 0,-16-1-1 0,15 2 1 0,1-1 1 0,18-1-2 0,-19 2 0 0,1-1 0 0,18-1 1 0,-3 2-1 0,-16-1 0 0,37 17-1 0,-21-16 0 0,21 16 1 0,-39-17-1 0,20-1 1 0,1 18-1 0,-1-16 0 0,17 16 1 0,-1-17 0 0,1-1-1 0,0 18 0 0,0 0 1 0,-1-16 0 0,1 16-1 0,-17-17 1 0,1 17 0 0,-3 0-1 0,21 0 0 0,-4 0 0 0,-15-18 0 0,0 18 0 0,0 0 0 0,1 0 1 0,-3 0-1 0,19-16 0 0,-17 16 0 0,17 0 1 0,-17 0-1 0,16-18 0 0,-16 18 1 0,0 0 0 0,0 0-1 0,0 0 0 0,1 0 1 0,14 0 0 0,2 0-2 0,-17 18 0 0,0-18 2 0,0 16 0 0,15-16-2 0,-14 18 2 0,15-18-1 0,-15 0 1 0,-18 17-1 0,16-17 1 0,-15 0 0 0,-2 16 0 0,18-16-1 0,0 18 0 0,-18-1 1 0,18-17-1 0,1 0 0 0,-19 16 0 0,18-16 1 0,-16 18 0 0,-2-1-1 0,18-1 1 0,-16-16 0 0,-4 17 1 0,4-17-1 0,-19 16 0 0,3-16 0 0,-19 0-1 0,-19 0-20 0,-14-16-39 0,15 16-31 0</inkml:trace>
  <inkml:trace contextRef="#ctx0" brushRef="#br0" timeOffset="34">27141 5690 23 0,'0'-18'19'0,"-18"18"16"0,18 0-15 0,18 0 11 0,-18 18-23 0,34-18 2 0,0 16-3 0,-1 2-2 0,19-1-3 0,-19-17-1 0,18 16 1 0,-17-16-1 0,-17 18 1 0,0-18-2 0,-17 0 1 0,0 17 0 0,-17-1 2 0,-18 19 0 0,2-19-1 0,-18 17 1 0,35-15-1 0,-19-1 0 0,0-1 0 0,20 2-4 0,-19-18-5 0,17 0-52 0,0 17-18 0</inkml:trace>
  <inkml:trace contextRef="#ctx0" brushRef="#br0" timeOffset="35">28123 5843 2 0,'0'0'14'0,"0"-17"30"0,0 17-30 0,0-18-3 0,-16 2-2 0,-1-19-1 0,-17 2-2 0,0 15 0 0,-17 2-2 0,0 16 0 0,0 0 0 0,18 34-1 0,15-1 1 0,3 18-1 0,15 0 0 0,33-18 0 0,16-15-2 0,3-1 0 0,-1-17-1 0,-17-17 0 0,0-17 2 0,0 1-1 0,-17-18 0 0,-17-17-1 0,0-17 0 0,0-17 2 0,0 18-2 0,-17 33 0 0,1 33 0 0,16 18 1 0,-18 0-1 0,18 0 0 0,0 18 1 0,-17 33 0 0,17 51 1 0,17 33 0 0,17-33-1 0,-1-2-1 0,0-49 0 0,2-16-2 0,0-19-16 0,-2-16-37 0,-17 0-2 0</inkml:trace>
  <inkml:trace contextRef="#ctx0" brushRef="#br0" timeOffset="36">28869 5267 31 0,'0'-34'24'0,"-33"-1"3"0,15 19-6 0,1-2-8 0,0 18-7 0,-17 34 4 0,1 35 1 0,15 48-1 0,1 36-3 0,17-18-6 0,17 1 0 0,1-34-1 0,31-34-2 0,3-34-4 0,-1-34-23 0,-17 0-41 0,-17 0 27 0</inkml:trace>
  <inkml:trace contextRef="#ctx0" brushRef="#br0" timeOffset="37">29072 5486 50 0,'0'-51'25'0,"-17"0"2"0,17 35-7 0,0 32-8 0,0 53-3 0,17 49-1 0,0 17-4 0,1-33-3 0,-18-18 0 0,0-33 0 0,0-16 0 0,0-35 1 0,0 16 0 0,-18-67-1 0,18 0-1 0,0-15 1 0,-17-3-1 0,17-16 0 0,0 17 0 0,35 19 0 0,32 15-1 0,1-1 1 0,-18 53-1 0,-15 33 0 0,-19 15 1 0,-32-15 0 0,-36-33 1 0,3 16 0 0,-3-34 0 0,1 0-2 0,17-18-10 0,17 18-22 0,68 18-71 0</inkml:trace>
  <inkml:trace contextRef="#ctx0" brushRef="#br0" timeOffset="38">29580 5757 41 0,'0'0'0'0,"34"0"34"0,-17 18-14 0,17 33-7 0,-34 15-4 0,0 3-5 0,-51-18-1 0,0-18-1 0,18-15-4 0,33-18-11 0,0-34-48 0,0 34 22 0</inkml:trace>
  <inkml:trace contextRef="#ctx0" brushRef="#br0" timeOffset="39">30089 5504 17 0,'0'-18'24'0,"0"-15"4"0,0 15-6 0,-17 2-6 0,0 16-5 0,-17 0-2 0,17 16-1 0,1 53-2 0,-2-2-1 0,18 1-3 0,0 17 1 0,34-17 0 0,-1-34 1 0,19-1-1 0,15-33 0 0,-15-16 1 0,-19-19-1 0,1 2 2 0,-17-36-2 0,-34 2-1 0,-17-17-1 0,-18 15 0 0,-14 53-3 0,-2 16-2 0,1 16-18 0,49 19-19 0,18-19-49 0</inkml:trace>
  <inkml:trace contextRef="#ctx0" brushRef="#br0" timeOffset="40">30411 5267 17 0,'0'-18'7'0,"-33"2"19"0,33-1-4 0,0 17-6 0,0 0-2 0,16 0 1 0,1 0-1 0,-1 0-2 0,18 17-2 0,-16-1-3 0,15 35-1 0,1 0-3 0,-1 17 0 0,2-1-1 0,0 2-2 0,-19-3 0 0,1 3 2 0,-17-18 0 0,-17 0 0 0,1 0 0 0,-2-18 1 0,-15 1-1 0,-2-17 2 0,18-1-3 0,-1 2-1 0,-15-18 0 0,17 17-22 0,-19-17-110 0</inkml:trace>
  <inkml:trace contextRef="#ctx0" brushRef="#br0" timeOffset="41">12892 3556 3 0,'0'-16'4'0,"-16"-1"17"0,-1-1 1 0,1 18-4 0,-2-33-2 0,18 33-6 0,0 17 11 0,18 17-14 0,-2 15 0 0,17 2-3 0,2-16 0 0,15 32-3 0,1-16 1 0,0-16 0 0,0-19 1 0,17 1 0 0,16-1-1 0,-16-16-1 0,0 0 0 0,0 0 0 0,16 0 0 0,-16-33 0 0,-1 17 0 0,1-19 0 0,0 19-1 0,0-1 0 0,0-17 0 0,17-17 1 0,-18 0 0 0,0 16 0 0,-15 3-2 0,-1 15 1 0,17-1 1 0,16-15-1 0,0 15 0 0,2 18 0 0,-2 0 0 0,-16 18 0 0,17-1-1 0,-18 17 1 0,1-1 0 0,16-17 0 0,-14 19 0 0,14-2 0 0,-18 1 0 0,20 1 1 0,-2-19-1 0,19 19 1 0,-35-19-1 0,-1 2 0 0,1-1 0 0,0-1 1 0,16-16 0 0,1 0 0 0,0 0 0 0,0 0 1 0,-1 0-1 0,-16-16 0 0,0 16 0 0,16-17 0 0,-16-17 0 0,-1-1 0 0,3-16-1 0,-4 0 1 0,2 17-1 0,-17 1 0 0,0 17-1 0,0-1 1 0,16 17 1 0,-16 0-1 0,17 0 0 0,-1 0 0 0,-15 0 0 0,-3 33-1 0,21 0 2 0,-3-15-2 0,-15 15 2 0,15 1 0 0,0-16 0 0,0-1-1 0,3 17 1 0,-21-34 0 0,2 17 0 0,1-17 0 0,-3 0-1 0,3 0 1 0,15-17 0 0,-15 17-1 0,-1-34 1 0,-2-1 0 0,21-16-1 0,-3 0 1 0,18 2-1 0,-1-2 1 0,0 0-2 0,2 33 1 0,-1-15 1 0,-1 33 1 0,18-18-1 0,-17 36-1 0,-18-1 2 0,-33 34 0 0,-16-17-1 0,-2-17-1 0,-16-1-34 0,0 2-61 0</inkml:trace>
  <inkml:trace contextRef="#ctx0" brushRef="#br0" timeOffset="42">29123 6400 15 0,'0'0'0'0,"0"-33"29"0,33 17-7 0,19 16-5 0,-3 33-6 0,-14 18-2 0,-19 34 2 0,-16 15 1 0,0 37-2 0,0 32-1 0,-16 33-4 0,-1 2 1 0,-32 0-1 0,14-69-1 0,-16 1 1 0,0-35 0 0,-17-16-1 0,17-17-1 0,1-18-2 0,15-33 0 0,2-17-3 0,-1 0-17 0,0-17-38 0,16 17-24 0</inkml:trace>
  <inkml:trace contextRef="#ctx0" brushRef="#br0" timeOffset="43">28682 8111 45 0,'0'0'9'0,"0"-16"20"0,0-2-11 0,0 18-8 0,0 51 4 0,-17 16-2 0,17 19-1 0,-16-19-3 0,49-16 2 0,18-51 0 0,52-33-6 0,-19-36-4 0,-16 36-21 0,-68 33-104 0</inkml:trace>
  <inkml:trace contextRef="#ctx0" brushRef="#br0" timeOffset="44">26294 9127 16 0,'0'0'0'0,"-34"-16"41"0,16-2-11 0,18 2-9 0,0-1-6 0,35 17-5 0,33 0-1 0,33 0-4 0,-15-18-5 0,-2 18 0 0,-34 0-9 0,-32 0-43 0,-2 18-6 0</inkml:trace>
  <inkml:trace contextRef="#ctx0" brushRef="#br0" timeOffset="45">26361 9262 51 0,'0'0'17'0,"0"-16"8"0,0 16-8 0,33 0 1 0,19 0-3 0,-1-18 0 0,17 18-6 0,-1-17-2 0,1-17-5 0,-17 34-19 0,-34 18-92 0</inkml:trace>
  <inkml:trace contextRef="#ctx0" brushRef="#br0" timeOffset="46">28123 8754 16 0,'0'0'0'0,"33"-16"24"0,-14 16-6 0,-3 0-3 0,-16 0-1 0,-35 0 4 0,2 0-14 0,-51-18 0 0,-18 18-1 0,17 0 1 0,-16 18-1 0,34-2 0 0,32-16-2 0,18 18-1 0,34-1 2 0,34-17-1 0,52 34 1 0,-3-1-2 0,19 18-1 0,-51-18 1 0,-18 18 0 0,-34 0-1 0,-16 0 0 0,-49 0 2 0,-19 16-1 0,-16-16 1 0,14 0 0 0,21 18 0 0,31-36 2 0,3 0 0 0,64-15 4 0,19-1-1 0,34-17-1 0,16-17-1 0,1-1-1 0,-33 2-2 0,-37-1-1 0,-16 17-1 0,-33-16-10 0,-16 16-60 0,-1 16 13 0</inkml:trace>
  <inkml:trace contextRef="#ctx0" brushRef="#br0" timeOffset="47">27598 9923 4 0,'0'0'0'0,"16"-33"30"0,2-1 4 0,-18 17-7 0,0-1-6 0,0 53-2 0,17 16-11 0,-17 16-2 0,16 1-2 0,3 17-2 0,-3-19 0 0,-16-32 0 0,0 1 0 0,-16-19 1 0,-19-16-1 0,0 0-1 0,2 0-2 0,-1-34-12 0,34-17-45 0,18 1-19 0</inkml:trace>
  <inkml:trace contextRef="#ctx0" brushRef="#br0" timeOffset="48">27632 9736 48 0,'-18'0'12'0,"-15"0"4"0,33 0-5 0,17-17-7 0,17 17-4 0,-17 0-16 0,-1 17-43 0</inkml:trace>
  <inkml:trace contextRef="#ctx0" brushRef="#br0" timeOffset="49">27971 9940 40 0,'0'-17'13'0,"0"17"7"0,33 0-3 0,19 0-4 0,-1-16-3 0,17-1-4 0,-17 17-4 0,-18-18-4 0,-17 18-13 0,-16 0-79 0</inkml:trace>
  <inkml:trace contextRef="#ctx0" brushRef="#br0" timeOffset="50">28090 10058 66 0,'0'0'9'0,"-34"-16"14"0,17 16-8 0,52 0-8 0,14 0-3 0,19 0-2 0,-17 0-3 0,0 0-7 0,-17 0-40 0,0 0 6 0</inkml:trace>
  <inkml:trace contextRef="#ctx0" brushRef="#br0" timeOffset="51">28665 9805 48 0,'0'-17'7'0,"0"-1"17"0,0 2-11 0,0-2-1 0,-16 18-4 0,-1 0 0 0,-17 18 2 0,17 16-2 0,1 17-2 0,16 0 1 0,16-1-3 0,1 1-1 0,17-17-1 0,16-1 1 0,1-15 0 0,0-36 0 0,1 2-1 0,-3-19 0 0,-31-16 2 0,-18-15 1 0,-18 15-1 0,-31-18-4 0,-3 2-1 0,-33 49-8 0,18-15-48 0,16 33-33 0</inkml:trace>
  <inkml:trace contextRef="#ctx0" brushRef="#br0" timeOffset="52">27751 8366 3 0,'0'0'11'0,"0"-18"15"0,0 2-6 0,0-1-5 0,-18-17 0 0,18 17-3 0,18-1-3 0,15-16-2 0,19 34-5 0,-19 18-1 0,1 16 0 0,-17 17-1 0,-17 0 1 0,-51-1 0 0,0-16 0 0,17-17 0 0,34-1 0 0,-16 2 1 0,32-18 2 0,18 0 2 0,0 0-1 0,34 0-2 0,-17 0 1 0,0 0-2 0,-17-18-1 0,-34 18-2 0,0 35-23 0,0-35-71 0</inkml:trace>
  <inkml:trace contextRef="#ctx0" brushRef="#br0" timeOffset="53">24633 11380 9 0,'0'0'9'0,"-17"-51"26"0,0 16-8 0,17 1-9 0,0 1-4 0,0 33-5 0,17 16-3 0,0 70 3 0,1 49 2 0,-18 1-2 0,16 15-2 0,1 2-2 0,-1-34-2 0,-16-52 1 0,0 2-2 0,-16-53 0 0,-1-16 1 0,17-16-1 0,-16-53 0 0,-2-33-1 0,18-15 1 0,18 14-3 0,-18 19 1 0,16 0-1 0,17 15 1 0,37 36 0 0,-3-1-1 0,18 34 0 0,-18 34 0 0,-33 34 1 0,-34-17-1 0,-34-1 1 0,-33 0 1 0,-18-32-2 0,18 15 2 0,15-33-2 0,34 18-22 0,36-18-45 0,-1 0 7 0</inkml:trace>
  <inkml:trace contextRef="#ctx0" brushRef="#br0" timeOffset="54">25514 11617 55 0,'0'-17'25'0,"0"-1"0"0,0 18-6 0,51-16-4 0,16-1-8 0,36-1-4 0,-19 18-2 0,-16 18-3 0,-51-1-20 0,-34 17-81 0</inkml:trace>
  <inkml:trace contextRef="#ctx0" brushRef="#br0" timeOffset="55">25632 11802 34 0,'0'0'0'0,"-16"0"43"0,16 0-16 0,16-16-12 0,70 16-1 0,-1-18-4 0,-1-15-5 0,-16 33-5 0,-52 0-16 0,-16 0-92 0</inkml:trace>
  <inkml:trace contextRef="#ctx0" brushRef="#br0" timeOffset="56">27175 11651 2 0,'0'0'10'0,"18"-18"21"0,-18-15-6 0,0 15-11 0,0 2-4 0,-18-19-2 0,-34 19-1 0,19-1-1 0,-18 17-2 0,0 17 0 0,18 17-1 0,15 34 1 0,18 15 0 0,18 19-1 0,-2-16-1 0,52-35 0 0,0-51 0 0,-17 0 0 0,-16-35 1 0,-4 2-2 0,-13-36-1 0,-18 2 1 0,0-1-1 0,-18 18 0 0,3 33 0 0,-1 17 0 0,16 0 0 0,0 67 0 0,16 1 2 0,-1 17 0 0,20-17-2 0,-19-17-2 0,19-35-15 0,33 1-35 0,-17-34-22 0</inkml:trace>
  <inkml:trace contextRef="#ctx0" brushRef="#br0" timeOffset="57">27614 11820 32 0,'0'-18'13'0,"0"2"24"0,0-19-15 0,0 35-7 0,-16 0-6 0,-1 35-2 0,1 16 1 0,16 34-3 0,33-19-2 0,34-15 0 0,1-16 0 0,-17-35 0 0,1-35-1 0,-36-16 1 0,-16 2 0 0,-16-19-1 0,-52-1-2 0,0 2-1 0,-18 32-5 0,37 52-25 0,49 1-41 0,0-2 27 0</inkml:trace>
  <inkml:trace contextRef="#ctx0" brushRef="#br0" timeOffset="58">28275 11717 53 0,'0'-17'9'0,"0"-16"19"0,18 17-8 0,-1-18-4 0,34 17-4 0,50-1-4 0,35 2-4 0,-52 16-4 0,-33 16 1 0,-34-16-6 0,-1 0-27 0,-16 0-47 0,0 0 49 0</inkml:trace>
  <inkml:trace contextRef="#ctx0" brushRef="#br0" timeOffset="59">28565 11431 39 0,'0'0'0'0,"0"-35"32"0,0 2-8 0,0 15-4 0,0 36-12 0,0 33 3 0,0 33-1 0,0 0-2 0,0 18-4 0,0-51-1 0,0-18-2 0,16-15-2 0,-16-18-26 0,0 0-86 0</inkml:trace>
  <inkml:trace contextRef="#ctx0" brushRef="#br0" timeOffset="60">29462 11667 16 0,'0'-16'19'0,"0"-18"9"0,-16-1-13 0,16 19-5 0,-35-1-2 0,-16 17-3 0,-17 0 1 0,18 33 1 0,16 2-3 0,17 15-1 0,17 34 0 0,35-15 0 0,14-18 0 0,3-34 1 0,-1-1-1 0,-2-49-4 0,-14-1 1 0,0-17 1 0,-35 0 0 0,0-33-2 0,0 33 2 0,-18 17-2 0,18 17 0 0,0 34 0 0,0 50 1 0,18 17 1 0,-2 1-1 0,1-16 0 0,16-36 0 0,2-15-21 0,32-1-80 0</inkml:trace>
  <inkml:trace contextRef="#ctx0" brushRef="#br0" timeOffset="61">29869 11717 55 0,'-18'-17'9'0,"-16"-16"27"0,18 17-17 0,16 16-12 0,0 84 6 0,16 1-7 0,3 17-2 0,-4-18-2 0,3-33-2 0,-18-18-1 0,-18-33-19 0,18 0-17 0,0-16-35 0</inkml:trace>
  <inkml:trace contextRef="#ctx0" brushRef="#br0" timeOffset="62">30055 11600 37 0,'0'-34'30'0,"17"-1"-6"0,18 19-8 0,14 16-6 0,19 16-3 0,-17 35-3 0,0 34-3 0,-51-17 0 0,-18-1 1 0,-15-49-1 0,-1 15 1 0,17-49 1 0,17-19-1 0,17-16-2 0,34-16 0 0,0 0 0 0,0 16 0 0,-34 0 1 0,-1 16 0 0,-16 19-2 0,-16 16-1 0,-1 0 0 0,1 34 2 0,-2-17 0 0,18 85 1 0,34-19 0 0,-1-32 2 0,19-34-3 0,-19 1-12 0,18-18-61 0,-35 0 30 0</inkml:trace>
  <inkml:trace contextRef="#ctx0" brushRef="#br0" timeOffset="63">30783 11617 48 0,'0'-17'22'0,"-17"-1"8"0,34 2-9 0,69-1-7 0,15 17-6 0,-34 0-6 0,-16 0-3 0,-17 0-4 0,-34-18-29 0,0 2-35 0,0 16 39 0</inkml:trace>
  <inkml:trace contextRef="#ctx0" brushRef="#br0" timeOffset="64">30953 11396 13 0,'0'-16'30'0,"0"-19"0"0,0 19-8 0,17 16-9 0,-17 51-4 0,18 33 2 0,-18 1-4 0,0-1-4 0,16-33-1 0,1-35-1 0,-17 19-4 0,16-35-27 0,17 0-72 0</inkml:trace>
  <inkml:trace contextRef="#ctx0" brushRef="#br0" timeOffset="65">31732 11464 46 0,'18'0'23'0,"-2"-50"-4"0,-16 16-6 0,-16-1-2 0,-19 2-5 0,-16-1-3 0,0 34 0 0,17 34-1 0,1 34 0 0,17-1 2 0,16 1-1 0,0-1-2 0,33-16 1 0,17-17 1 0,-16-34-2 0,17 0 0 0,-17-34 0 0,-16-17 0 0,-2-16 0 0,-16-17 0 0,17 49 0 0,-17 2 1 0,0 33-2 0,0 33 1 0,-17 35 1 0,34-1-2 0,-1 2 0 0,2-18-4 0,-1-2-39 0,-1-32-46 0</inkml:trace>
  <inkml:trace contextRef="#ctx0" brushRef="#br0" timeOffset="66">32037 11600 30 0,'0'-18'31'0,"17"-15"-3"0,-1-1-10 0,19 34-11 0,-18 16-2 0,17 19-3 0,-17 16-1 0,-17-1-1 0,-33 0 2 0,-2 1 0 0,0-17 5 0,2-16 1 0,33-18-1 0,0 0-2 0,51 0-4 0,17-18-1 0,-2 2-4 0,-14-2-43 0,-34 1-35 0</inkml:trace>
  <inkml:trace contextRef="#ctx0" brushRef="#br0" timeOffset="67">32308 11396 41 0,'0'0'15'0,"0"-33"11"0,17 15-6 0,17 2-8 0,0 16-5 0,-16 34-4 0,15-1-2 0,-17 35-1 0,-16-17 2 0,-16 0-1 0,-1 0 0 0,1-35 3 0,16-16-3 0,0-16-1 0,33-35 1 0,-17-17-1 0,1 1 1 0,0-1 0 0,1-1-1 0,-18 53 2 0,0 16 1 0,0 34 3 0,0 17-2 0,0 17-2 0,16-1-2 0,1-16-1 0,17-18-27 0,18-15-54 0,-36-18 47 0</inkml:trace>
  <inkml:trace contextRef="#ctx0" brushRef="#br0" timeOffset="68">32750 11041 37 0,'0'-18'17'0,"15"2"11"0,-15-1-10 0,18-17-10 0,-2 17-3 0,17 17-4 0,2 17 0 0,-18 17 1 0,-17 17 0 0,-17 0 7 0,-18 0 2 0,19-18 0 0,-1-17 0 0,50-16-5 0,19-33-3 0,33-17-4 0,0-1-131 0</inkml:trace>
  <inkml:trace contextRef="#ctx0" brushRef="#br0" timeOffset="69">10368 4741 9 0,'0'0'9'0,"0"-16"30"0,-18-1-18 0,18 17-8 0,18-18-3 0,-18 18-1 0,0-16-3 0,33 16 3 0,2 0-2 0,16 0-1 0,-18 0-3 0,2 51-1 0,-18 0 1 0,1 16-2 0,-18 1 1 0,0-17-1 0,-18-17 0 0,-15-1 0 0,33 1 0 0,-19-34 1 0,19 0 1 0,19-16-2 0,14-18-1 0,1-17 0 0,16 0 1 0,-33-17-1 0,-17 1 0 0,0 16 0 0,0 16 1 0,-17 19-1 0,17 16-1 0,-17 16 0 0,1 19 2 0,-1 16 2 0,1 16 1 0,16-16 2 0,0 17-1 0,33-17-1 0,0-1 0 0,35-33-2 0,-17-17 0 0,17 0-3 0,-34 0-35 0,-17 0-75 0</inkml:trace>
  <inkml:trace contextRef="#ctx0" brushRef="#br0" timeOffset="70">17857 4759 9 0,'0'0'14'0,"17"-18"10"0,-17-15 9 0,16-1-16 0,-16 16-6 0,17 1-3 0,0 17-1 0,17-16 1 0,-17 16-3 0,17 33 0 0,-17 19-2 0,0 16 0 0,1-1 0 0,-2 1-1 0,-16-17-2 0,0 0 1 0,-16-35 0 0,-2 2 0 0,1-2 0 0,17-16 1 0,0 0 0 0,-17-16-1 0,34-18 0 0,0 17-1 0,1-34 0 0,15 0 1 0,1 0-1 0,0 0 0 0,-16 0 1 0,-3 18-2 0,-15 15 1 0,-15 2-1 0,-3 16 1 0,1 0 0 0,0 34 1 0,17-1 2 0,0 36 0 0,-18-3 1 0,18 20 1 0,0-35-2 0,52-1 0 0,-1-17 0 0,17-16-2 0,-1-17-11 0,-50 0-133 0</inkml:trace>
  <inkml:trace contextRef="#ctx0" brushRef="#br0" timeOffset="71">13570 4776 15 0,'0'0'24'0,"0"-17"13"0,17-1-17 0,-17 18-5 0,51-16-4 0,0 16-2 0,0 16-4 0,0 35-2 0,-34 17-1 0,-17 17 0 0,0-17-1 0,-35-34 1 0,2-1 0 0,17-33 0 0,16 0 0 0,16-33-1 0,35-18 0 0,-1 0-1 0,-15-18 0 0,-19 20 0 0,1-2 0 0,-1 0 0 0,-16 34 1 0,0-1 0 0,0 2-1 0,0 16 0 0,-16 16 2 0,-17 2 2 0,15 33 0 0,1 0 2 0,17 15 0 0,17 3-3 0,1-1 0 0,15-34 1 0,35-18-1 0,-17-16-1 0,0-34-4 0,-34 18-49 0,-17 32-35 0</inkml:trace>
  <inkml:trace contextRef="#ctx0" brushRef="#br0" timeOffset="72">6421 4827 11 0,'0'-17'27'0,"0"-1"2"0,0 2-11 0,17-1-4 0,17-1-3 0,18 2-4 0,31 16-2 0,-32 67-1 0,-17-16-3 0,-1 33 1 0,-49-15 0 0,-19-18 1 0,2-18-1 0,-1-17 0 0,17-16 0 0,0 0-1 0,17 0 1 0,17-33 0 0,18-34-2 0,14 16 1 0,-14-34-1 0,16 17 0 0,-34 17 1 0,-1 18-1 0,-16 15 0 0,0 2 1 0,0 16-2 0,-16 0 0 0,-1 16 2 0,-18 35 1 0,19 18 2 0,16 15 2 0,0 0-1 0,16-15-1 0,19-20-1 0,16-14 0 0,16-35-1 0,-16 0-28 0,-35 0-96 0</inkml:trace>
  <inkml:trace contextRef="#ctx0" brushRef="#br0" timeOffset="73">23499 13632 24 0,'0'-18'5'0,"0"2"12"0,-18-19 6 0,1-16-9 0,-16 35-6 0,0-1-2 0,-19 17-1 0,-15 17 3 0,16 34-1 0,16 16 0 0,35 35-4 0,16-35-1 0,36 2 1 0,15-69 1 0,3-18 0 0,-21-16-2 0,-15-50 1 0,-16 0-1 0,-18-1-1 0,0-16 0 0,-18-19 0 0,18 18-1 0,-17 53 1 0,17 49-1 0,-17 66 1 0,1 54 1 0,32-2 1 0,1 35-2 0,18-36-1 0,-2-14-1 0,1-52-8 0,34-34-32 0,-33-17-38 0</inkml:trace>
  <inkml:trace contextRef="#ctx0" brushRef="#br0" timeOffset="74">24176 13292 63 0,'0'-17'6'0,"0"-34"11"0,-16 18-1 0,-19 33-1 0,-16 17-5 0,0 67-1 0,1 36 1 0,33 15-4 0,17 17-4 0,34-17-1 0,-1-49 0 0,34-2-4 0,3-50-26 0,-3-34-67 0</inkml:trace>
  <inkml:trace contextRef="#ctx0" brushRef="#br0" timeOffset="75">24550 13361 73 0,'0'0'0'0,"-35"-51"22"0,0 33-2 0,19 1-5 0,16 52-5 0,16 50-1 0,3 32-3 0,-3 3-4 0,1-20-1 0,1-32 0 0,-18-34 0 0,0-34 0 0,0-16 0 0,0-35 0 0,-18-17-1 0,-15-33-1 0,33 15 1 0,16 2-1 0,52 51 1 0,0 15-3 0,-19 36 2 0,-14 33 1 0,-18-1-1 0,-51 1 1 0,-17-17 1 0,-33-34 2 0,16 17-5 0,17-17-19 0,51 0-49 0,16 0 21 0</inkml:trace>
  <inkml:trace contextRef="#ctx0" brushRef="#br0" timeOffset="76">24971 13614 66 0,'-16'0'18'0,"-1"0"0"0,17 51-4 0,0 16-6 0,-16 19-4 0,-36-1-3 0,19-17-3 0,15-35-11 0,18-17-39 0,18-16 8 0</inkml:trace>
  <inkml:trace contextRef="#ctx0" brushRef="#br0" timeOffset="77">25361 13463 42 0,'0'-17'20'0,"-33"-34"8"0,-1 33-9 0,-18 18-6 0,19 18-2 0,17 33-2 0,16 33-2 0,33 35-4 0,18-36-1 0,17-48 1 0,-17-35 1 0,0-18-2 0,-18-48 3 0,-33-3-1 0,-16-15-2 0,-17 0-2 0,-37 15-1 0,3 18-7 0,34 51-21 0,14 18-80 0</inkml:trace>
  <inkml:trace contextRef="#ctx0" brushRef="#br0" timeOffset="78">25548 13124 57 0,'0'-18'7'0,"0"2"16"0,33 16-10 0,2 34-6 0,16 50 3 0,-18 18-3 0,2 16-2 0,-35-16-3 0,0-18 1 0,-51-15 0 0,-1-36-4 0,19 0-1 0,15-33-19 0,36 0-60 0</inkml:trace>
  <inkml:trace contextRef="#ctx0" brushRef="#br0" timeOffset="79">26141 13395 53 0,'0'0'29'0,"0"-18"-2"0,17 18-14 0,34-16-5 0,17 16-4 0,16-17-4 0,-51 17-4 0,-14 0-19 0,-38 17-66 0</inkml:trace>
  <inkml:trace contextRef="#ctx0" brushRef="#br0" timeOffset="80">26158 13496 51 0,'-35'0'39'0,"19"0"-12"0,32 0-11 0,36 0-6 0,15 0-2 0,19-17-5 0,-20 17-1 0,-47-16-4 0,-19 16-24 0,-35 16-68 0</inkml:trace>
  <inkml:trace contextRef="#ctx0" brushRef="#br0" timeOffset="81">23328 9448 17 0,'0'0'0'0,"0"0"45"0,0-16-22 0,0-17-9 0,0-18-7 0,-33 16 1 0,-18 2-2 0,0 15 2 0,1 18-4 0,-1 18 1 0,34 50-2 0,-1 16 1 0,36 1-1 0,16-17-1 0,17-52 0 0,-18-16 1 0,18-51-1 0,-16-16-1 0,-2-17 0 0,-33-35 0 0,0-17-1 0,0 18 0 0,-17 32 1 0,17 70-1 0,-16 16-1 0,16 85 1 0,0 33 3 0,0 35-2 0,33-34 0 0,1-19-1 0,18-49-1 0,-19-33-20 0,35-18-94 0</inkml:trace>
  <inkml:trace contextRef="#ctx0" brushRef="#br0" timeOffset="82">23837 9026 76 0,'0'-35'8'0,"0"-32"13"0,-34 50-10 0,1 17 2 0,-19 51 1 0,19 33-3 0,-1 51-2 0,34 19-5 0,18-19-3 0,15-33 0 0,35-51-1 0,-1-18-9 0,34-33-32 0,-16 0-39 0</inkml:trace>
  <inkml:trace contextRef="#ctx0" brushRef="#br0" timeOffset="83">24279 9077 82 0,'0'-17'16'0,"-18"-34"4"0,18 51-11 0,0 0 1 0,0 33 3 0,-17 69-3 0,17 34-5 0,0-1-2 0,17-16-1 0,17-52-2 0,-34-33 2 0,0-34 0 0,0 0 1 0,0-50-2 0,-34-36 0 0,17-31 0 0,17-3 0 0,35 35-1 0,14 52 0 0,19 16-1 0,0 67 0 0,-17 19 0 0,-34 16 1 0,-34-17 0 0,-51-19 1 0,1-31-1 0,15-18-1 0,19-34-18 0,33 17-33 0,33 1-28 0</inkml:trace>
  <inkml:trace contextRef="#ctx0" brushRef="#br0" timeOffset="84">24735 9415 61 0,'0'0'32'0,"0"0"-20"0,0 51 0 0,0 17 0 0,-17-17-8 0,-17 16-4 0,17-34-6 0,17-15-43 0,17-18-5 0</inkml:trace>
  <inkml:trace contextRef="#ctx0" brushRef="#br0" timeOffset="85">25160 9246 72 0,'0'-18'23'0,"-35"-50"1"0,18 35-16 0,-17 33 2 0,1 33 2 0,-2 53-4 0,35 16-2 0,35-2-3 0,14-31-2 0,21-36 3 0,-4-33-1 0,-15-51 0 0,-34-33 0 0,-34 0 0 0,-51-19-2 0,1 19-2 0,-18 33-7 0,51 51-34 0,34 18-50 0</inkml:trace>
  <inkml:trace contextRef="#ctx0" brushRef="#br0" timeOffset="86">25480 8991 118 0,'-16'-33'14'0,"-17"-1"0"0,49 34-7 0,34 34 8 0,18 68-4 0,-17 33-9 0,-16 34-1 0,-35-34-1 0,-70-33 0 0,3-18-38 0,17-50-77 0</inkml:trace>
  <inkml:trace contextRef="#ctx0" brushRef="#br0" timeOffset="87">29275 8669 30 0,'0'0'0'0,"-18"-33"29"0,18 16-10 0,0 1 1 0,0 16-3 0,0 16 3 0,0 34-9 0,0 35-1 0,0 17-1 0,18 17-4 0,-1-17-2 0,-1-2 0 0,-16-15 0 0,0-16 2 0,19-36-3 0,-19-15 0 0,0-1 0 0,0-1 0 0,16-16 0 0,-16 0-1 0,0-16 0 0,-16-1-6 0,16-17-49 0,0-1-52 0</inkml:trace>
  <inkml:trace contextRef="#ctx0" brushRef="#br0" timeOffset="88">30072 8924 12 0,'0'0'11'0,"17"-17"8"0,1 1 4 0,-18-1-5 0,0-17-9 0,-35 17-2 0,0-17-2 0,-14 17-1 0,-3-1 0 0,1 18-2 0,35 0 0 0,-17 35 2 0,14 32 0 0,19 1 0 0,0-1-2 0,34 2 0 0,-16-2 0 0,31-34-1 0,3-16 2 0,-18 1-2 0,17-36-1 0,-17 1 1 0,0-16 1 0,-17-17-2 0,-1-1 2 0,-16 0-1 0,-16-17 1 0,-17 1-2 0,33 50 1 0,-18-1-1 0,18 18 1 0,0 0-1 0,0 35 2 0,18-1-1 0,-18 32 0 0,16 3 0 0,17-1 0 0,0-34 0 0,-14-18-1 0,14-16-1 0,18 0-12 0,-17-16-23 0,0 16-49 0</inkml:trace>
  <inkml:trace contextRef="#ctx0" brushRef="#br0" timeOffset="89">30682 9060 39 0,'0'0'7'0,"-17"-18"11"0,17 53 27 0,17-1-35 0,-1 32-1 0,1 19-1 0,0-16-2 0,1 15-1 0,-2-16-4 0,-16-17 1 0,-16-17-1 0,-19-1 0 0,-15-33-1 0,-1 0-9 0,16-33-21 0,19-36-69 0</inkml:trace>
  <inkml:trace contextRef="#ctx0" brushRef="#br0" timeOffset="90">30665 8940 46 0,'-16'-16'10'0,"-2"-1"-6"0,1 17-5 0,34 17-47 0</inkml:trace>
  <inkml:trace contextRef="#ctx0" brushRef="#br0" timeOffset="91">31105 8958 32 0,'-35'-18'12'0,"2"18"7"0,33-16-2 0,0 16 0 0,17 0-3 0,17 16-1 0,34 2-1 0,0-1-2 0,16-17-1 0,-16 0-4 0,-33-17-2 0,-35-1-2 0,16 18-1 0,-16 0-5 0,-16-16-19 0,32 16-94 0</inkml:trace>
  <inkml:trace contextRef="#ctx0" brushRef="#br0" timeOffset="92">31986 8738 16 0,'0'0'0'0,"-17"0"25"0,-1-18-7 0,18 18-1 0,-16-17-4 0,-17 17-5 0,0 17 0 0,-2-17 2 0,18 18-2 0,-1-2-2 0,2 19-1 0,-1 16 0 0,17 16-1 0,0-16 0 0,17 17 0 0,17-17-1 0,18-17-2 0,-3-18 1 0,2-16 0 0,1 0 0 0,-19-34-1 0,-17 1 1 0,2-36 0 0,-18 2-1 0,-34-1 0 0,1 1-1 0,-19 32-2 0,-15 1-4 0,-1 1-22 0,33 15-41 0,35 18 22 0</inkml:trace>
  <inkml:trace contextRef="#ctx0" brushRef="#br0" timeOffset="93">32376 8483 16 0,'0'0'14'0,"0"-16"9"0,0 16-1 0,0 0-4 0,0-17-7 0,0 17-3 0,-17 17 0 0,17-17 1 0,-18 34-1 0,18-1-4 0,0 2 0 0,18 32 1 0,-18 0-1 0,0 19 1 0,-18-1 2 0,18-1-3 0,0 0 0 0,18 1 0 0,-18-17-1 0,0-1 0 0,-18-32 1 0,18-19-3 0,0-16-1 0,0 0-29 0,0 0-85 0</inkml:trace>
  <inkml:trace contextRef="#ctx0" brushRef="#br0" timeOffset="94">27429 13073 8 0,'0'-34'18'0,"0"-17"6"0,17 18-6 0,-17 16 1 0,0-1-5 0,0 36-6 0,-17 15 2 0,0 51 0 0,17 36-1 0,34 31-2 0,-34-14-2 0,0-19 1 0,0-50-1 0,0-34-2 0,18-18-1 0,-18-32 1 0,16-2-8 0,-16-15-26 0,33-1-80 0</inkml:trace>
  <inkml:trace contextRef="#ctx0" brushRef="#br0" timeOffset="95">28090 13361 33 0,'0'-17'7'0,"17"-17"22"0,-17-17-11 0,0 0-6 0,-33 18-6 0,-19 15-2 0,-15 18 1 0,15 34-1 0,1 16 2 0,35 19-1 0,-2 16 0 0,18-1-2 0,34-16 2 0,-1-34-2 0,19-34 1 0,15 0-2 0,3-34-1 0,-21-17 0 0,-32-17-1 0,-17 1-1 0,0-19 2 0,-17 35-1 0,1 51-1 0,16 17 1 0,0 52 0 0,0 16 2 0,16-17-1 0,17-1-1 0,-14-16-1 0,32-34-13 0,16-1-30 0,-15-16-28 0</inkml:trace>
  <inkml:trace contextRef="#ctx0" brushRef="#br0" timeOffset="96">28513 13496 35 0,'-18'-33'23'0,"18"-2"5"0,18 19-11 0,-18-1-7 0,0 17-3 0,-51 0 3 0,35 51 0 0,-3 15-2 0,19 3-3 0,35-18-2 0,-2-18 0 0,18-33 0 0,1 0 0 0,-18-51-1 0,-17 0-1 0,-17-16 0 0,-33-1-3 0,-37 17-2 0,-14 51-3 0,33 0-21 0,67 35-73 0</inkml:trace>
  <inkml:trace contextRef="#ctx0" brushRef="#br0" timeOffset="97">28970 13124 47 0,'0'-18'17'0,"-15"-49"15"0,15 32-13 0,15 53-8 0,19 33-3 0,-34 51 3 0,0-2-1 0,17 2-5 0,-17-16-1 0,0-19-2 0,-17-16-2 0,17-34-3 0,17-17-37 0,-17 0-52 0</inkml:trace>
  <inkml:trace contextRef="#ctx0" brushRef="#br0" timeOffset="98">29530 13428 50 0,'0'0'0'0,"-51"-51"34"0,51 35-13 0,51-1-11 0,33 17-4 0,35 17-5 0,-35-17 0 0,-16 0-2 0,-51-17-18 0,-34-1-71 0</inkml:trace>
  <inkml:trace contextRef="#ctx0" brushRef="#br0" timeOffset="99">29699 13141 50 0,'-17'-17'27'0,"0"-1"-2"0,34 18-15 0,0 69-3 0,1 15 0 0,-18 34 0 0,0-32-3 0,0-19-1 0,0-34-2 0,16-15-2 0,17-18-16 0,2-34-49 0,-19 34 23 0</inkml:trace>
  <inkml:trace contextRef="#ctx0" brushRef="#br0" timeOffset="100">30189 13090 44 0,'0'0'0'0,"0"-68"34"0,0 50-10 0,0 18-14 0,0 69-1 0,19 33 2 0,-19 15-3 0,16-14-3 0,-16-19-3 0,0-33-1 0,0-34-1 0,0-17-8 0,17 0-28 0,-17 0-40 0</inkml:trace>
  <inkml:trace contextRef="#ctx0" brushRef="#br0" timeOffset="101">30799 13292 30 0,'0'0'0'0,"0"-68"47"0,0 19-27 0,-16 15-11 0,-17-1-3 0,-2 19-4 0,-31 16 2 0,15 16 1 0,-1 35-2 0,18 33 0 0,34 1 2 0,16 1-2 0,19-35 1 0,16-18-2 0,17-33-2 0,-18 0 1 0,-16-33 0 0,-17-35-1 0,-17-1 0 0,0 2 1 0,0-1-1 0,0 34 0 0,0 34 0 0,0 18 0 0,0 66 1 0,0 1 0 0,0-17-1 0,34-1-2 0,34-16-22 0,0-34-72 0</inkml:trace>
  <inkml:trace contextRef="#ctx0" brushRef="#br0" timeOffset="102">31189 13412 41 0,'0'-17'28'0,"0"-1"6"0,0 18-16 0,0 0-10 0,0 51-1 0,0 17-1 0,18-17-3 0,-18 0-2 0,0-17-1 0,0-17-13 0,0-17-29 0,0-17-30 0</inkml:trace>
  <inkml:trace contextRef="#ctx0" brushRef="#br0" timeOffset="103">31512 13073 27 0,'0'0'17'0,"0"-51"25"0,0 33-20 0,0 18-12 0,0 51 2 0,0 51-3 0,0 0-2 0,0 0-4 0,18-17-1 0,-18-19-3 0,-18-31-7 0,18-1-27 0,18-34-57 0</inkml:trace>
  <inkml:trace contextRef="#ctx0" brushRef="#br0" timeOffset="104">31902 13004 58 0,'0'-16'9'0,"0"-17"24"0,-18-2-13 0,18 35-10 0,18 35-2 0,-2 49 1 0,-16 34 0 0,0 17-4 0,0-15 0 0,-16-53-3 0,16-34-3 0,0-15-9 0,16-1-32 0,17-34-60 0</inkml:trace>
  <inkml:trace contextRef="#ctx0" brushRef="#br0" timeOffset="105">32241 13292 48 0,'0'0'34'0,"33"0"-7"0,18 0-11 0,17-17-10 0,-1 17-6 0,18 0-5 0,-34 0-26 0,-51 0-50 0</inkml:trace>
  <inkml:trace contextRef="#ctx0" brushRef="#br0" timeOffset="106">32427 13106 10 0,'0'-16'40'0,"0"-1"-1"0,-16-1-16 0,16 18-7 0,16 35-3 0,-16 50-9 0,17 15-12 0,-17-31-91 0</inkml:trace>
  <inkml:trace contextRef="#ctx0" brushRef="#br0" timeOffset="107">28546 14240 26 0,'0'0'0'0,"19"-33"46"0,-19 17-14 0,0 49-15 0,-19 34 3 0,19 53-2 0,0 15-9 0,0 0-5 0,19-17-1 0,-19-16-2 0,0-67-2 0,0-1-7 0,33-34-41 0,-15 0-39 0</inkml:trace>
  <inkml:trace contextRef="#ctx0" brushRef="#br0" timeOffset="108">29156 14546 61 0,'0'-51'17'0,"0"-16"5"0,0 16-11 0,-33 34-7 0,-18 17-2 0,-17 0 3 0,-16 51 2 0,16 17 1 0,52 32-2 0,16-14-3 0,49-19 1 0,21-51-1 0,-4-16-2 0,-15-33 0 0,-16-17 1 0,-19-36-1 0,1-14-1 0,-17 32 1 0,-17 50-1 0,1 18 1 0,-2 69 4 0,18 15-2 0,34 0-1 0,-1 1-2 0,-15-35-9 0,50 2-40 0,-53-52-35 0</inkml:trace>
  <inkml:trace contextRef="#ctx0" brushRef="#br0" timeOffset="109">29427 14699 65 0,'0'0'0'0,"-16"-34"37"0,51-1-19 0,16 19-11 0,-18 32-3 0,-33 19-3 0,-17 32 1 0,-34-16 0 0,0-17 5 0,-17-1 0 0,17-15 0 0,34-1-3 0,17-17 0 0,52 16-1 0,32-32-3 0,2-1 0 0,-3-1-2 0,-16 2-14 0,-32 16-69 0,-35-17 36 0</inkml:trace>
  <inkml:trace contextRef="#ctx0" brushRef="#br0" timeOffset="110">29869 14326 54 0,'-33'-17'25'0,"33"-1"-1"0,0 2-10 0,15 67-1 0,-15 34 4 0,-15-1-4 0,15 35-7 0,0-34-3 0,0-19-2 0,15-48-1 0,-15-2-4 0,18-32-39 0,-2-2-61 0</inkml:trace>
  <inkml:trace contextRef="#ctx0" brushRef="#br0" timeOffset="111">29733 14089 11 0,'-16'0'27'0,"-2"-18"0"0,52 2-9 0,-34-1-2 0,0-1-4 0,0 36-3 0,-16 33 2 0,16 33-1 0,16 34 0 0,-16 2-3 0,17 15-2 0,-17-51-4 0,0-15 1 0,0-53-2 0,0 1-1 0,0-1-34 0,0-16-60 0</inkml:trace>
  <inkml:trace contextRef="#ctx0" brushRef="#br0" timeOffset="112">31613 12920 1 0,'-17'-16'10'0,"-33"16"-5"0,34 0-3 0,-2 0-2 0,1 16 1 0,-18-16 2 0,19 0 16 0,16-16 1 0,0-1 0 0,0-17-4 0,0 17-2 0,0-1-5 0,-17 2-1 0,17-2 1 0,0-15-2 0,0 33-2 0,0 0-2 0,17 0 1 0,-17 67 2 0,0 19 2 0,16 32-3 0,-16 17 0 0,19 18-1 0,-3-17-1 0,-16-35-1 0,17-16-1 0,-17-18 0 0,-17-34 0 0,17-33 0 0,-16 0-17 0,49 0-122 0</inkml:trace>
  <inkml:trace contextRef="#ctx0" brushRef="#br0" timeOffset="113">31834 13310 8 0,'0'0'7'0,"-17"-18"23"0,-17 1-1 0,17 17-6 0,17-16-10 0,0-2 3 0,0 18-5 0,17 0-3 0,69 0-3 0,14-17-1 0,36 17 1 0,16-16-4 0,-68 16 1 0,-14 0-3 0,-4 0 1 0,-15-17-1 0,-18 17-12 0,-15 0-31 0,-18 0-44 0</inkml:trace>
  <inkml:trace contextRef="#ctx0" brushRef="#br0" timeOffset="114">32156 12869 30 0,'0'-16'10'0,"0"-1"28"0,0-1-14 0,0 18-8 0,0-16-7 0,0 50 7 0,17 50-1 0,-17 51-5 0,-17 18-3 0,17 0-2 0,0-18-3 0,0-50-1 0,0-34 0 0,0-18-1 0,0-33-15 0,-16 0-47 0,-2 0-26 0</inkml:trace>
  <inkml:trace contextRef="#ctx0" brushRef="#br0" timeOffset="115">31817 13310 51 0,'0'0'12'0,"-34"-35"26"0,17 19-17 0,50-2-10 0,52 1-2 0,52 1-1 0,48-1-1 0,-66 1-4 0,16 16-3 0,-50 0-2 0,-18 0-13 0,-48 0-9 0,-19 0-79 0</inkml:trace>
  <inkml:trace contextRef="#ctx0" brushRef="#br0" timeOffset="116">32156 12802 34 0,'-16'0'11'0,"-2"0"28"0,18-18-17 0,0 18-11 0,18 52 3 0,-18 32 2 0,0 35-3 0,-18 17-4 0,1 15-3 0,17-31-3 0,0-36-1 0,0-33-1 0,0-18-7 0,0-33-61 0,-17 0-6 0</inkml:trace>
  <inkml:trace contextRef="#ctx0" brushRef="#br0" timeOffset="117">30156 12955 11 0,'0'0'0'0,"-33"-35"22"0,33 19-2 0,-16-1-6 0,16-1 2 0,16 2-5 0,1-1-3 0,-17-1-1 0,16 18 0 0,-16-16 0 0,0 16-3 0,0 0 3 0,0 0-3 0,0 16 1 0,17 35-1 0,-17 18 1 0,0 32 2 0,0 1 0 0,0-2-1 0,0 20-2 0,0-35-1 0,16 16-2 0,3-16 2 0,-3-18 1 0,1-17-4 0,-17 1 1 0,0-33-1 0,0-18 1 0,0 0 1 0,0-18-9 0,-33 1-80 0,14 17 20 0</inkml:trace>
  <inkml:trace contextRef="#ctx0" brushRef="#br0" timeOffset="118">27394 12988 6 0,'0'-17'16'0,"0"1"10"0,-16-1-7 0,32-1-7 0,19 2-1 0,0-1-1 0,-19 17 1 0,-16 33 15 0,-16 18-17 0,16 33-1 0,0 18 1 0,0 33-3 0,0-15-1 0,16-36-2 0,-16 18-1 0,17-17 1 0,-1-19 0 0,1-15-1 0,0-17 1 0,-17-16-4 0,0-18 4 0,0 0-3 0,0 0-32 0,0 0-82 0</inkml:trace>
  <inkml:trace contextRef="#ctx0" brushRef="#br0" timeOffset="119">28530 14393 3 0,'35'-16'20'0,"-19"-1"2"0,-16-1 1 0,0 2-7 0,0-1-6 0,-16 17-3 0,16-18-1 0,0 18 0 0,0-16-2 0,-19 32 11 0,19 2-9 0,0 15 0 0,0 36 3 0,19 32-1 0,-19 17-1 0,0 0-1 0,0-16-1 0,16-16-1 0,-16-35-2 0,0-18 1 0,0-33-2 0,0 0 0 0,17-33-11 0,1-18-88 0,-2 34 38 0</inkml:trace>
  <inkml:trace contextRef="#ctx0" brushRef="#br0" timeOffset="120">29766 14257 4 0,'-16'-17'10'0,"-1"-16"11"0,17 17 2 0,0 16-6 0,0-18-2 0,0 18-2 0,0 0-6 0,17 18 3 0,-17 31 2 0,0 20 1 0,0-1-3 0,0 17-1 0,0-1-2 0,0 18-1 0,16-2-2 0,2-14 0 0,-1-19-2 0,-17 2 1 0,0-52 0 0,0-17 0 0,0 16 0 0,-17-32 1 0,-1-19-3 0,2-32 0 0,16 16-2 0,0 0-61 0,0 33-29 0</inkml:trace>
  <inkml:trace contextRef="#ctx0" brushRef="#br0" timeOffset="121">19026 3403 9 0,'0'0'0'0,"35"-33"17"0,-35 15-9 0,15 2 2 0,3 16 3 0,-2-17-2 0,1 17-6 0,17 0-1 0,0 0 1 0,0 17-2 0,17 34-1 0,-17-17 0 0,0 17 0 0,16-18 1 0,1-15 2 0,0-1 2 0,1-17 0 0,-1-17-1 0,-35-1-3 0,1 18-2 0,-17-16-2 0,-33-1-63 0,15 17 20 0</inkml:trace>
  <inkml:trace contextRef="#ctx0" brushRef="#br0" timeOffset="122">18043 3048 4 0,'0'0'4'0,"18"0"12"0,-18 0-3 0,0 0-10 0,16 0-2 0,1 0-12 0,-1 0-10 0</inkml:trace>
  <inkml:trace contextRef="#ctx0" brushRef="#br0" timeOffset="123">19127 3032 7 0,'0'0'4'0,"0"0"9"0,0 0-11 0</inkml:trace>
  <inkml:trace contextRef="#ctx0" brushRef="#br0" timeOffset="124">24633 12276 2 0,'0'0'0'0,"0"-17"15"0,-17 17 1 0,0 0 2 0,1 0-1 0,-1-16-4 0,-17 16-5 0,1 16-2 0,14-16 1 0,19 17-2 0,19-17 0 0,48 0 0 0,18 0-3 0,16-17 2 0,-34-17-1 0,-32 17 0 0,-35 1 1 0,-17-1-3 0,-34 17 1 0,-17 0-2 0,-17 17 1 0,18-1 1 0,0 1-1 0,48-17-1 0,38 18 2 0,65-36 1 0,33 18-2 0,20-17 0 0,-36 1 0 0,-50 32-2 0,-34 19-95 0</inkml:trace>
  <inkml:trace contextRef="#ctx0" brushRef="#br0" timeOffset="125">31884 9382 3 0,'0'0'0'0,"0"-18"10"0,0 2 2 0,0-1 1 0,0-1 0 0,-15 2-3 0,15 16-3 0,15-17-3 0,52-1 0 0,19 18-2 0,-1-16-1 0,-18 16 0 0,-15 0 2 0,-87 0-1 0,-31 0 0 0,-4 0-2 0,3 0 1 0,15 0 0 0,3 16-1 0,16-16 0 0,33 18 0 0,49-18 1 0,36 0-1 0,-34 0 0 0,-17-18 1 0,-34 18 1 0,-51 0-1 0,0 18-5 0,16-1-57 0</inkml:trace>
  <inkml:trace contextRef="#ctx0" brushRef="#br0" timeOffset="126">28632 13818 3 0,'17'-18'12'0,"-17"18"-6"0,0 0-4 0,0 0-2 0,0 0-1 0,0 0 2 0,0 0 0 0,0 0 5 0,0 0-6 0,0-17 1 0,0 17-1 0,0 0-1 0,0 0-19 0</inkml:trace>
  <inkml:trace contextRef="#ctx0" brushRef="#br0" timeOffset="127">22922 13141 20 0,'-17'-51'31'0,"-17"-17"1"0,17 34-15 0,0 17-11 0,-34 34-4 0,2 17 2 0,-3 17 2 0,1 0 1 0,17 16-1 0,34 17-1 0,18 2 0 0,49 16 0 0,1 16-5 0,-17 17 2 0,-18 1 0 0,-33-17-1 0,-16-19 1 0,-52-31 1 0,17-18 0 0,0-18-1 0,0-17-1 0,1-16 1 0,-1-33-1 0,51 17-1 0,0-18 1 0,34-1-1 0,33 19 0 0,-16 32-1 0,0 35 1 0,-16 16-1 0,14 19 1 0,-14 16 0 0,-35-18 0 0,0 18 1 0,0-17-1 0,-17-1 2 0,17 1-1 0,0 17 0 0,0-1 0 0,17-16 0 0,-17-1 1 0,0-17-1 0,16-16 1 0,1 0 0 0,0-16 0 0,34-1 0 0,-17-17 1 0,-17-1 0 0,0-16 0 0,17-33-2 0,17-1-16 0,-17-1-115 0</inkml:trace>
  <inkml:trace contextRef="#ctx0" brushRef="#br0" timeOffset="128">25294 4945 1 0,'0'0'3'0,"0"0"5"0,0 0-2 0,0 0 3 0,18 0 1 0,-18 0-4 0,0 0-1 0,0-18 6 0,16 18 3 0,-16-16-3 0,-16 16-2 0,16-17-2 0,0-1 0 0,0 18 0 0,0 0 0 0,0 0-2 0,0 0-2 0,0 35 2 0,-18 32 0 0,18 18-2 0,0-1 0 0,0-15 0 0,18-1 0 0,-18-34-3 0,0-17 1 0,0-1 0 0,0-16-1 0,0 0 0 0,-18 17-3 0,18-17-8 0,0 0-19 0,0-33-60 0</inkml:trace>
  <inkml:trace contextRef="#ctx0" brushRef="#br0" timeOffset="129">25514 4911 43 0,'0'0'0'0,"0"-35"6"0,0 35-4 0,0 0 11 0,0 0 8 0,0 0-10 0,0 18-4 0,0-1-3 0,0-1 0 0,0 19 3 0,0-19-1 0,0 35-1 0,0 0-1 0,0 16 1 0,-17-16-1 0,17 18 1 0,-17-18-2 0,17-1 0 0,-16-34-1 0,16 2-1 0,0-36 0 0,0 2-11 0,0-34-62 0,0 50 19 0</inkml:trace>
  <inkml:trace contextRef="#ctx0" brushRef="#br0" timeOffset="130">26107 4894 8 0,'0'0'24'0,"0"-18"8"0,0 18-11 0,0 0-7 0,0 0-4 0,-17 18 0 0,17 33-3 0,0 17-3 0,0-1 1 0,0 17 0 0,-16-15 1 0,-2-18-3 0,18-17-1 0,0-17-1 0,0-1 0 0,0-16 0 0,0 0-2 0,0 0-1 0,-15-33-10 0,15-1-15 0,15-1-58 0</inkml:trace>
  <inkml:trace contextRef="#ctx0" brushRef="#br0" timeOffset="131">26328 4911 42 0,'0'-35'21'0,"17"35"-13"0,-1-16 3 0,-16-1 8 0,0 34-3 0,0-1-10 0,0 35-1 0,0-16 1 0,0 16-1 0,0 16 1 0,0 0-1 0,0 19 2 0,0-35-5 0,0 0 1 0,-16-18-3 0,16-33 1 0,-17 0-15 0,-17-17-98 0</inkml:trace>
  <inkml:trace contextRef="#ctx0" brushRef="#br0" timeOffset="132">25735 5147 3 0,'0'0'6'0,"0"-16"23"0,16-2-6 0,-16 18-8 0,0 0-4 0,0 0 0 0,0 18-3 0,-16-2-2 0,16 1-2 0,-17-17 0 0,17 18-1 0,17-18-1 0,16-18-1 0,2 1 0 0,-35 1-1 0,0-2 1 0,0 18 0 0,-18 18 0 0,1 15 2 0,17-15-1 0,0-2 1 0,17-16 0 0,1-16-2 0,-2-2-1 0,-16 18-22 0,0 0-72 0</inkml:trace>
  <inkml:trace contextRef="#ctx0" brushRef="#br0" timeOffset="133">23548 8416 0 0,'70'0'1'0,"-37"-17"-2"0</inkml:trace>
  <inkml:trace contextRef="#ctx0" brushRef="#br0" timeOffset="134">24125 5859 2 0,'0'-16'3'0,"17"16"-6"0,-17 0 1 0</inkml:trace>
  <inkml:trace contextRef="#ctx0" brushRef="#br0" timeOffset="135">3150 6553 9 0,'0'0'24'0,"-16"-16"5"0,16-1-11 0,0-1-5 0,0 2 2 0,-17 16-4 0,1 0-3 0,-19 16 0 0,2 2-1 0,-2 33 1 0,19 15-1 0,-1 3-1 0,17-2 0 0,17 19-3 0,-1-2 0 0,19-17-1 0,-2-32-1 0,2-19 0 0,-19 2-3 0,17-2-27 0,2-16-44 0,-18 0 20 0</inkml:trace>
  <inkml:trace contextRef="#ctx0" brushRef="#br0" timeOffset="136">3456 6740 48 0,'0'-52'31'0,"0"35"-2"0,0 17-10 0,0 0-9 0,17 17-1 0,-17 35 6 0,18-1-6 0,-2 17-5 0,-16-19-1 0,0 2-2 0,0-33-1 0,0-1-2 0,0-17-30 0,-16-51-53 0,16 34 39 0</inkml:trace>
  <inkml:trace contextRef="#ctx0" brushRef="#br0" timeOffset="137">3473 6571 48 0,'0'-18'22'0,"-17"2"-4"0,17 16-15 0,35 0-23 0,-19 0-40 0</inkml:trace>
  <inkml:trace contextRef="#ctx0" brushRef="#br0" timeOffset="138">3830 6400 50 0,'0'0'18'0,"-18"-16"17"0,18 16-12 0,34 0-9 0,-1 0-2 0,2 51 0 0,-2 0-4 0,2 34-1 0,-2-1-1 0,1-17-2 0,-34 19 0 0,0-19-1 0,-34-16 0 0,17 0 1 0,1-34-2 0,-2-1-2 0,18-32 0 0,0-1-39 0,18-1-81 0</inkml:trace>
  <inkml:trace contextRef="#ctx0" brushRef="#br0" timeOffset="139">5760 6384 6 0,'0'-17'24'0,"0"-16"8"0,0-1-8 0,0 17-6 0,0 17-5 0,0 0-5 0,0 17 0 0,0 17 3 0,0 67 2 0,17 17-3 0,17 0-4 0,-17-16-1 0,0 0-2 0,-17-34 0 0,0-17 0 0,0-35-2 0,0-16 0 0,0 18 0 0,-17-52-7 0,17 17-25 0,17-17-36 0,-17-1-7 0</inkml:trace>
  <inkml:trace contextRef="#ctx0" brushRef="#br0" timeOffset="140">6048 6316 9 0,'0'0'0'0,"0"0"31"0,-17-16-4 0,17 16-7 0,0-17-2 0,0 17 1 0,0 33 6 0,0 51-8 0,0 36-5 0,17 15-4 0,-1-17-3 0,2-32-2 0,-18-19 0 0,17-16-2 0,-17-34 2 0,0-17-3 0,-17 0 0 0,17-35-9 0,-18 2-49 0,36 15-28 0</inkml:trace>
  <inkml:trace contextRef="#ctx0" brushRef="#br0" timeOffset="141">6692 6520 33 0,'0'-18'19'0,"0"-15"24"0,0 15-21 0,0 2-2 0,33-1-6 0,19 17-5 0,-18 33-1 0,16 53 2 0,18 14-4 0,-34 3-3 0,0-35-1 0,-16-1-1 0,-2-50 0 0,-16 17-1 0,17-34-3 0,-17 0-21 0,-17-18-23 0,-17-15-56 0</inkml:trace>
  <inkml:trace contextRef="#ctx0" brushRef="#br0" timeOffset="142">6912 6671 29 0,'0'-16'22'0,"-16"-35"16"0,16 34-13 0,-18 17-6 0,1 17-7 0,0 16 0 0,-16 18 0 0,-1 18-4 0,1-2-1 0,-2 17-2 0,18-15-1 0,-1-52-2 0,2-1-1 0,16 2 1 0,0-52-31 0,16-1-105 0</inkml:trace>
  <inkml:trace contextRef="#ctx0" brushRef="#br0" timeOffset="143">7405 6520 5 0,'0'-18'13'0,"0"-15"18"0,0-1-1 0,0 17-10 0,0-1-3 0,0 18 9 0,0 35-10 0,16 16-3 0,-1 50-1 0,3 0-3 0,-1 19-3 0,-1-20-3 0,3-31 0 0,-3-18-2 0,-16-34 0 0,0-1-1 0,0-16-3 0,-16 0-17 0,-3 0-20 0,3-33-17 0,16 15-16 0</inkml:trace>
  <inkml:trace contextRef="#ctx0" brushRef="#br0" timeOffset="144">7487 6706 16 0,'-16'-35'33'0,"16"19"1"0,0-19-12 0,16 19-6 0,19-17-5 0,16 15-1 0,1 18-3 0,-1 0-3 0,-18 34-2 0,-17 16 0 0,-32 1 0 0,-17-17 1 0,-18-16-1 0,-1 15-2 0,-15-15 0 0,32-1-2 0,0-17-7 0,20 0-28 0,15-17-65 0</inkml:trace>
  <inkml:trace contextRef="#ctx0" brushRef="#br0" timeOffset="145">8097 6451 24 0,'0'0'0'0,"0"-16"38"0,-16-19-6 0,16 35-11 0,0-16-2 0,0 16-5 0,16 0-2 0,-16 51 2 0,18 51-3 0,-1 16-4 0,-17-16-3 0,17 0-1 0,-17-35-1 0,0-16-2 0,-17-18 1 0,17-15-3 0,-17-1-7 0,17-17-17 0,0-35-22 0,0 2-47 0</inkml:trace>
  <inkml:trace contextRef="#ctx0" brushRef="#br0" timeOffset="146">8335 6469 36 0,'0'0'0'0,"17"-51"36"0,-17 33-7 0,16 2-10 0,-16 16-3 0,0 0-6 0,0 16 1 0,19 35-1 0,-19 35 1 0,0-3-2 0,0 3-3 0,16 16-1 0,-16-18-2 0,17-33-2 0,-17-17 1 0,0-17-1 0,0-17-2 0,0 0-25 0,0-17-121 0</inkml:trace>
  <inkml:trace contextRef="#ctx0" brushRef="#br0" timeOffset="147">9639 6671 13 0,'-16'-16'28'0,"-1"-2"16"0,-1 18-16 0,18-17-6 0,0 1-5 0,51 16-2 0,35 0-4 0,-1 0-7 0,-18 0-3 0,-15 0-1 0,-19 0-9 0,-17-17-30 0,-16 17-66 0</inkml:trace>
  <inkml:trace contextRef="#ctx0" brushRef="#br0" timeOffset="148">9606 6791 62 0,'0'0'0'0,"-18"-18"36"0,18 18-9 0,18 0-12 0,50 0-5 0,0 0-4 0,16 0-4 0,-16 0-5 0,0 0-21 0,-34 18-75 0</inkml:trace>
  <inkml:trace contextRef="#ctx0" brushRef="#br0" timeOffset="149">10826 6384 83 0,'0'0'0'0,"33"-68"27"0,-33 52-2 0,0-1-10 0,18 34-6 0,-1 34 2 0,-1 49 3 0,1 20-7 0,-17-3-2 0,0-32-5 0,0-34 2 0,0-16-1 0,0-19-2 0,0 1-5 0,-17-17-14 0,17 0-18 0,0-17-68 0</inkml:trace>
  <inkml:trace contextRef="#ctx0" brushRef="#br0" timeOffset="150">11249 6469 70 0,'0'-34'28'0,"17"-1"-1"0,18 19-11 0,-2-1-5 0,18 17-3 0,0 51 1 0,0 17-3 0,-18 33-1 0,19-17-3 0,-19 2-1 0,-17-35-1 0,2-17 0 0,-18-34-4 0,0 17-15 0,-18-34 1 0,-15-34-21 0,17 0 4 0,-19-18 28 0,0 35 24 0,20 17 8 0,-19 1-4 0,17 16-4 0,0 16-7 0,-17 35-4 0,17 0-3 0,1 0-4 0,-2 0-1 0,1-16-12 0,17-19-34 0,-16 1-30 0</inkml:trace>
  <inkml:trace contextRef="#ctx0" brushRef="#br0" timeOffset="151">11962 6351 32 0,'0'-35'36'0,"0"19"-3"0,0-1-9 0,0 68 10 0,0 15-19 0,16 54-3 0,-16-20-6 0,17 2-4 0,-17-33-1 0,0-18 0 0,0-18-2 0,0-33-12 0,-17 17-21 0,34-34-99 0</inkml:trace>
  <inkml:trace contextRef="#ctx0" brushRef="#br0" timeOffset="152">12553 6351 31 0,'-33'-17'30'0,"15"-17"10"0,18 17-7 0,-16 17-12 0,16 17-10 0,0 83 3 0,0 20-5 0,16-3-6 0,-16-14-3 0,18-19 0 0,-18-49-1 0,-18-2-4 0,18-17-18 0,0 2-17 0,18-36-57 0</inkml:trace>
  <inkml:trace contextRef="#ctx0" brushRef="#br0" timeOffset="153">12706 6316 49 0,'18'-16'23'0,"15"-19"9"0,-33 19-9 0,16 50 3 0,-16-1-17 0,0 35 0 0,0 17-3 0,18 33-1 0,-18-17-2 0,0-16-3 0,17-16 1 0,-17-36-3 0,0-16-9 0,0-1-25 0,17-16-67 0</inkml:trace>
  <inkml:trace contextRef="#ctx0" brushRef="#br0" timeOffset="154">13248 6316 78 0,'0'0'0'0,"0"-33"28"0,0 33-4 0,0 0-10 0,0 51 1 0,0 15-5 0,0 54-2 0,16-3-3 0,-16 3-3 0,0-18 0 0,0-35-2 0,0-16 1 0,0-34 0 0,0-17 0 0,0 0 0 0,0-51-2 0,-16-17 2 0,1-16-1 0,-3 15-2 0,18-16 3 0,0 35-2 0,33 0 1 0,1 33-1 0,18-1 1 0,-1 18 0 0,-35 0-1 0,1 51 0 0,-1 0 1 0,-16 0 0 0,-33-18 0 0,-1-33 1 0,-18 18-1 0,19-18-1 0,-16 0-12 0,31 0-24 0,18-18-74 0</inkml:trace>
  <inkml:trace contextRef="#ctx0" brushRef="#br0" timeOffset="155">13724 6351 52 0,'0'-17'22'0,"16"-17"6"0,1 17-1 0,-17 17-7 0,0 0-4 0,0 33-3 0,16 35-2 0,2 17-3 0,-18-1-5 0,17 18-1 0,-17-17-2 0,0-17 0 0,0-17 0 0,0-35-2 0,0 1-3 0,-17-17-12 0,17 0-12 0,17-50-27 0,-17 32-6 0</inkml:trace>
  <inkml:trace contextRef="#ctx0" brushRef="#br0" timeOffset="156">14044 6316 36 0,'18'-33'24'0,"-1"15"3"0,-17 18-10 0,0 0-3 0,0 18 11 0,0-1-14 0,-17 17 1 0,17 16 0 0,17 17-2 0,0 35-4 0,-17-18-1 0,0 1-2 0,0 1 0 0,0-35-2 0,0-18 0 0,0-33-2 0,0 0-18 0,-34 0-120 0</inkml:trace>
  <inkml:trace contextRef="#ctx0" brushRef="#br0" timeOffset="157">3083 8026 40 0,'-17'-16'9'0,"1"-19"21"0,16 19-7 0,-17 16-8 0,17 0-5 0,0 51 5 0,0 34-1 0,17 15-6 0,-17 2-3 0,0-16-2 0,0-37 1 0,0-14-2 0,0-35 0 0,0 16 1 0,16-16-2 0,19 0 1 0,-2-16-2 0,18 16 0 0,-16 0-1 0,-2 0-2 0,-17 16-16 0,2-16-26 0,16-16-49 0</inkml:trace>
  <inkml:trace contextRef="#ctx0" brushRef="#br0" timeOffset="158">3440 8044 35 0,'0'-34'34'0,"0"-1"1"0,0 19-14 0,0 16-8 0,16 34 5 0,-16 50-2 0,17 34-5 0,1-16-5 0,-2-16-5 0,-16-37-1 0,0-31-9 0,0-18-22 0,0-34-12 0,0-34-20 0,-16 68 28 0</inkml:trace>
  <inkml:trace contextRef="#ctx0" brushRef="#br0" timeOffset="159">3456 8230 14 0,'0'-18'27'0,"0"18"5"0,51 0-13 0,17 0-10 0,16-17-6 0,1 1-3 0,-34-19 1 0,-34-14 2 0,-17-36 0 0,0 17 1 0,0 17 7 0,-17 18 3 0,17 33-3 0,0 66 1 0,17 20 2 0,1 15-8 0,-2-17-1 0,1 2-3 0,-1-35-2 0,-16-17 0 0,0-17-7 0,51-17-149 0</inkml:trace>
  <inkml:trace contextRef="#ctx0" brushRef="#br0" timeOffset="160">4337 8026 55 0,'0'-16'22'0,"-16"-52"4"0,16 34-10 0,-19 1-8 0,3 33-5 0,-19 0-1 0,4 33 1 0,13 18 0 0,18 0 1 0,0 16-1 0,33-33-1 0,34-17 0 0,-15-17 0 0,15 16-1 0,-32 35 0 0,-18 18 1 0,1-18 1 0,-53-18 4 0,0 2 2 0,-32-19-1 0,15-16-3 0,1-33-5 0,35-1-5 0,32-1-29 0,70 19-89 0</inkml:trace>
  <inkml:trace contextRef="#ctx0" brushRef="#br0" timeOffset="161">4896 8315 81 0,'16'0'23'0,"-16"0"9"0,0 0-23 0,0 0-13 0,0-18-40 0,-16 2-35 0</inkml:trace>
  <inkml:trace contextRef="#ctx0" brushRef="#br0" timeOffset="162">4845 8095 38 0,'0'0'0'0,"-17"-51"64"0,17 33-40 0,0 18-21 0,0 35-95 0</inkml:trace>
  <inkml:trace contextRef="#ctx0" brushRef="#br0" timeOffset="163">6760 8195 37 0,'0'-51'30'0,"-16"-16"4"0,16 16-8 0,0 35-9 0,0 32-3 0,33 69 3 0,1 50-3 0,-17 35-6 0,16 17-4 0,-16-52-2 0,1-33-2 0,-18-51 0 0,0-35-1 0,16-16-7 0,-16-33-21 0,17-36-16 0,-17-16-54 0</inkml:trace>
  <inkml:trace contextRef="#ctx0" brushRef="#br0" timeOffset="164">7048 8111 61 0,'0'-34'19'0,"-17"1"15"0,17 15-14 0,17 36-6 0,17 49 1 0,0 52-3 0,-1 34-5 0,1-2-3 0,-17-16-2 0,-1-32-1 0,3-35-1 0,-19-34-2 0,16-17-12 0,1-17-28 0,1-17-61 0</inkml:trace>
  <inkml:trace contextRef="#ctx0" brushRef="#br0" timeOffset="165">7777 8315 77 0,'-18'-34'13'0,"18"-1"17"0,0 1-11 0,34 17-7 0,17 1-2 0,17 32-3 0,-17 53 2 0,16 33-1 0,-33-1-4 0,17-16-2 0,-17-18-2 0,-34-34-1 0,18-16-13 0,-18-17-25 0,-18-17-78 0</inkml:trace>
  <inkml:trace contextRef="#ctx0" brushRef="#br0" timeOffset="166">8048 8450 76 0,'0'0'9'0,"-18"-34"27"0,18 17-11 0,0 17-11 0,0 0-8 0,-17 0 0 0,1 84-1 0,-18 2-3 0,-17-3-2 0,35-32-2 0,-2-16-12 0,36-19-52 0,-2 2 4 0</inkml:trace>
  <inkml:trace contextRef="#ctx0" brushRef="#br0" timeOffset="167">8606 8144 50 0,'-18'-16'36'0,"3"-1"-6"0,-1 1-6 0,16 32-8 0,16 34 0 0,-16 53-4 0,15 16-4 0,3-1-2 0,-1-16-3 0,-17-18-2 0,0-51-1 0,0 1-1 0,0 1-10 0,-17-35-18 0,17-17-18 0,-18-1-40 0</inkml:trace>
  <inkml:trace contextRef="#ctx0" brushRef="#br0" timeOffset="168">8588 8366 39 0,'0'0'0'0,"0"-69"49"0,18 36-15 0,50 33-13 0,-17 0-7 0,17 17-7 0,-35 34-4 0,2 0-2 0,-52 16 0 0,-17-34 3 0,-34 2-2 0,17-19-2 0,0-16-9 0,34 18-22 0,0-18-73 0</inkml:trace>
  <inkml:trace contextRef="#ctx0" brushRef="#br0" timeOffset="169">9216 8044 62 0,'-16'-18'23'0,"-2"18"10"0,18 0-16 0,0 51 0 0,18 51 0 0,-18 0-4 0,16 16-5 0,-16 1-3 0,-16-34-3 0,16-19-1 0,-18-32 0 0,18-17-2 0,0-17-6 0,0 0-17 0,34-17-20 0,-17-17-59 0</inkml:trace>
  <inkml:trace contextRef="#ctx0" brushRef="#br0" timeOffset="170">9420 8095 60 0,'0'0'0'0,"34"-34"30"0,-34-1-8 0,15 35-6 0,-15 0-3 0,0 0 1 0,0 35-3 0,0-1 0 0,0 15 0 0,0 19-3 0,0 17-2 0,18 1-2 0,-36 14 0 0,18 2-1 0,0-35-1 0,0 1 0 0,0-34-1 0,18-34-1 0,-18 0-12 0,17 0-143 0</inkml:trace>
  <inkml:trace contextRef="#ctx0" brushRef="#br0" timeOffset="171">24938 12667 5 0,'-16'-51'15'0,"-17"17"13"0,-2 34-14 0,35-17-3 0,0 17-1 0,0 0 0 0,16 17 0 0,3 34 0 0,-4-1-3 0,19 0-1 0,34-16-1 0,16-17 0 0,19 1-2 0,-2-18 0 0,1-35-2 0,-18 1 0 0,1 1-1 0,-18-34 0 0,19-1 1 0,-1 17-1 0,-1 17 1 0,-16 1-1 0,0-2 1 0,32 19-2 0,-14-1 1 0,-18 17 0 0,0 0 0 0,16-18-1 0,-16 18 1 0,34 0-1 0,-17 18 2 0,-1-1-1 0,0 17-1 0,-14-1 1 0,-4-16 2 0,-15 17-2 0,17-17 2 0,0-17-3 0,16 16 2 0,-16 2 0 0,17-1 1 0,16-17-1 0,0 0-2 0,-15-17 3 0,-2 17-2 0,-16-18 2 0,0 2 0 0,16-19 0 0,2-14-2 0,-1 14 1 0,15 2-2 0,-14-1 2 0,-1 17-2 0,-1-1 1 0,2 18 0 0,-3-16 0 0,-16 16 0 0,3 16 0 0,-37 19 0 0,35-1 0 0,-17-1 0 0,16 2 0 0,1-2 0 0,-17-33 1 0,32 16-1 0,3-16 1 0,-2 0-1 0,-14 0 0 0,-4 0 1 0,-15 0 0 0,17-16 0 0,0 16 0 0,-1 0-1 0,18-17 1 0,1 1-1 0,-2-1 0 0,0-17 1 0,-16-17-1 0,16 34 0 0,-14-17-1 0,-21 16 6 0,19 1-5 0,16 1-1 0,-14-2 1 0,-4 1 0 0,-15 17 0 0,17 0 0 0,0 0-1 0,18 0 1 0,-20-16 0 0,-15-1 0 0,0 17 0 0,0-16-1 0,-17 16 1 0,33 16 0 0,-15 17 2 0,-1 18 0 0,-18-16-3 0,18-19 1 0,17 2 1 0,16-52 0 0,19-1 1 0,16 1 2 0,-37 1-1 0,-30-18-1 0,-18 18-13 0,-34 15-132 0</inkml:trace>
  <inkml:trace contextRef="#ctx0" brushRef="#br0" timeOffset="172">4744 10007 22 0,'0'0'0'0,"0"-67"48"0,-33 50-22 0,33 17-5 0,16 33 11 0,1 53-21 0,-1 65 2 0,-16 20-5 0,18-20-3 0,-1-31-2 0,-1-54 0 0,-16-15-2 0,0-33-1 0,0-18-1 0,-16 0-6 0,16-18-24 0,-17-15-15 0,17-2-44 0</inkml:trace>
  <inkml:trace contextRef="#ctx0" brushRef="#br0" timeOffset="173">5049 9974 33 0,'0'0'0'0,"0"-34"37"0,0 34-9 0,0-17-8 0,-18 34 12 0,18 34-14 0,0 16-9 0,18 18 2 0,16 34-3 0,-18 17-3 0,1-19-1 0,-17-15-1 0,-17-18 0 0,1-15 0 0,-1-53-3 0,17-16 1 0,17-16-28 0,-17-2-122 0</inkml:trace>
  <inkml:trace contextRef="#ctx0" brushRef="#br0" timeOffset="174">5912 10076 12 0,'-16'-18'41'0,"16"2"-5"0,0-1-12 0,0-1-6 0,34 18-2 0,16 0-4 0,1 69-1 0,0 31-3 0,1 20-4 0,-3-36-2 0,-31 0-2 0,-1-49 0 0,0-1-4 0,-17-34-20 0,0 0-12 0,-17 0-14 0,0-34-7 0</inkml:trace>
  <inkml:trace contextRef="#ctx0" brushRef="#br0" timeOffset="175">6150 10347 13 0,'-16'-51'44'0,"-2"-1"-7"0,-16 35-13 0,16 17-12 0,2 35-2 0,-17 50-4 0,15 16-4 0,1-34-3 0,17-16-3 0,-17-33-20 0,1-1-82 0</inkml:trace>
  <inkml:trace contextRef="#ctx0" brushRef="#br0" timeOffset="176">6692 10244 61 0,'0'-17'9'0,"33"-34"22"0,-33 18-11 0,-16-1-10 0,-19 1-3 0,2 15-2 0,-1 18-1 0,0 0-1 0,1 18 1 0,-1 33 3 0,17 15 0 0,17 37-4 0,17-19 1 0,17-16-2 0,16-34 0 0,1-17 0 0,17-34-2 0,-17-17 1 0,0-16-1 0,-34-1 0 0,-17-18 0 0,0-16 0 0,0 35 1 0,-17 34 0 0,17 16-1 0,-18 16 0 0,18 52 3 0,18-1-1 0,-1 19-2 0,16-19-1 0,18-34-14 0,0-15-45 0,-17-36-31 0</inkml:trace>
  <inkml:trace contextRef="#ctx0" brushRef="#br0" timeOffset="177">7251 10278 75 0,'0'-34'32'0,"-16"17"2"0,-19 17-15 0,2 17-4 0,15 52-5 0,3 16-3 0,15-19-4 0,49 3-1 0,19-36 0 0,-17-33-1 0,0-16 3 0,-17-35-4 0,-16 0 1 0,-36-33-1 0,-34 16-4 0,-32 50-4 0,16 18-13 0,34 18-22 0,19-1-60 0</inkml:trace>
  <inkml:trace contextRef="#ctx0" brushRef="#br0" timeOffset="178">7759 10193 67 0,'0'-17'40'0,"-17"17"-6"0,34-16-11 0,17 16-11 0,51 0-1 0,0 0-5 0,16 0-4 0,-16 0-1 0,-51 16-7 0,-17-16-25 0,-17 17-30 0,0-17 3 0</inkml:trace>
  <inkml:trace contextRef="#ctx0" brushRef="#br0" timeOffset="179">7980 10007 59 0,'-17'0'23'0,"-1"-33"15"0,2 15-4 0,16 18-16 0,16 69-7 0,2-1-4 0,-18 32-4 0,17-15-2 0,-17-16-2 0,0-36-19 0,0-15-131 0</inkml:trace>
  <inkml:trace contextRef="#ctx0" brushRef="#br0" timeOffset="180">8911 10007 18 0,'0'0'0'0,"-50"-33"58"0,33-1-26 0,34 17-11 0,33 17-7 0,35 0-2 0,-17 33 0 0,0 69-8 0,-18 0-2 0,-16-18-2 0,-34-32-4 0,17-19-11 0,-17-33-14 0,-17-16-12 0,-17-35-40 0</inkml:trace>
  <inkml:trace contextRef="#ctx0" brushRef="#br0" timeOffset="181">9115 10109 21 0,'-34'-33'43'0,"17"-1"-7"0,1 17-10 0,16 17-13 0,-18 51-3 0,1 33-3 0,0 18-5 0,-17 16-2 0,17-50-4 0,1-52-21 0,16 2-90 0</inkml:trace>
  <inkml:trace contextRef="#ctx0" brushRef="#br0" timeOffset="182">9725 10058 70 0,'17'-33'18'0,"-17"15"5"0,-17 2-11 0,1-1-2 0,-19-17-3 0,0 34-3 0,-16 16-1 0,18 2 3 0,17 50 0 0,16 33-2 0,16-17-2 0,1-15 0 0,17-36 1 0,18-33 1 0,-1-33-2 0,-2-19-1 0,-15 1 0 0,-34 1-1 0,0 0 0 0,0-1 0 0,0 34 0 0,-17-1 0 0,17 2 2 0,0 50 0 0,0 17-1 0,0 33 0 0,17 0-2 0,34-32-5 0,0-19-44 0,-16-33-44 0</inkml:trace>
  <inkml:trace contextRef="#ctx0" brushRef="#br0" timeOffset="183">10200 10160 75 0,'-18'-17'15'0,"18"-17"27"0,0 18-11 0,0 50-8 0,0 32-17 0,0 19-3 0,18 1-3 0,-18-35 1 0,16-18-4 0,-16-33-22 0,17 0-39 0,-1 0 2 0</inkml:trace>
  <inkml:trace contextRef="#ctx0" brushRef="#br0" timeOffset="184">10520 10025 72 0,'0'-34'28'0,"0"-17"1"0,35 34-8 0,16 17-11 0,-1 33-5 0,1 36-4 0,-51 15-1 0,0-17 2 0,-16-16-1 0,-19-16 0 0,35-35 0 0,0 0 0 0,17-18 0 0,34-33-1 0,0-15-1 0,-16-3 1 0,-19-33-1 0,-16 36 2 0,0 32 0 0,0 17 2 0,-16 34-1 0,-19 17 2 0,35 32 2 0,-17 20-3 0,34-1-2 0,-17-19-1 0,51-32-4 0,0 17-27 0,-1-51-109 0</inkml:trace>
  <inkml:trace contextRef="#ctx0" brushRef="#br0" timeOffset="185">11301 10076 90 0,'0'0'11'0,"16"-18"33"0,1 2-16 0,50-1-16 0,19 17-8 0,-1 17-3 0,-36-1-7 0,2 2-22 0,-51-18-44 0,0 0 13 0</inkml:trace>
  <inkml:trace contextRef="#ctx0" brushRef="#br0" timeOffset="186">11487 9907 61 0,'-34'-17'41'0,"17"-1"-12"0,17-15 9 0,0 50-22 0,17 34-8 0,-17 33-2 0,0 18-4 0,0-2-2 0,0-31-4 0,18-18-92 0,-18-51 25 0</inkml:trace>
  <inkml:trace contextRef="#ctx0" brushRef="#br0" timeOffset="187">12486 9788 64 0,'-52'-52'25'0,"19"19"4"0,33-2-3 0,17 2-8 0,34 33-6 0,17 68-3 0,0 34-4 0,-17 16-4 0,-18 1-1 0,2-52-1 0,-19-33-12 0,-16-17-30 0,-16-34-20 0,16 17 13 0</inkml:trace>
  <inkml:trace contextRef="#ctx0" brushRef="#br0" timeOffset="188">12605 9907 66 0,'-52'-17'34'0,"36"-1"-6"0,-1 18-16 0,-1 35-3 0,-15 49-5 0,17 1-2 0,-3-1-5 0,3-17-12 0,-19-32-60 0,35-35 28 0</inkml:trace>
  <inkml:trace contextRef="#ctx0" brushRef="#br0" timeOffset="189">13096 9940 66 0,'0'0'0'0,"67"-50"30"0,-67 16-12 0,0-1-8 0,-49 19-2 0,14 16-1 0,-16 0-1 0,18 34 0 0,15 34 1 0,1 32-2 0,34-14-3 0,34-36 1 0,0-17-1 0,17-49 0 0,-17-17-2 0,-1-18 2 0,-34-18-2 0,-16 2 0 0,-16-34 0 0,1 50 1 0,-3 33 1 0,18 18 0 0,0 69 3 0,33 15-2 0,-17 18-3 0,2-18-5 0,15-33-34 0,-14-18-79 0</inkml:trace>
  <inkml:trace contextRef="#ctx0" brushRef="#br0" timeOffset="190">13553 10143 92 0,'0'-16'10'0,"0"-35"28"0,34 0-19 0,0 33-13 0,-1 36-5 0,18 33-1 0,-32 16 0 0,-38 1-1 0,-14-17 1 0,-18-17 3 0,0-17 3 0,34-1 1 0,17-16 1 0,52 0-3 0,-3 0-3 0,37-16-2 0,-18 16-4 0,0 0-33 0,-35-17-87 0</inkml:trace>
  <inkml:trace contextRef="#ctx0" brushRef="#br0" timeOffset="191">14044 9821 61 0,'0'-33'44'0,"-16"-1"-9"0,67 16-19 0,-1 18-11 0,1 34-3 0,-16 52-1 0,-35-2-2 0,-19-17 0 0,-14-16 1 0,17-33 1 0,-2-1 0 0,36-52 0 0,-2 2-1 0,17-36 0 0,2-15 0 0,0 0 1 0,-19 32 1 0,-16 35 1 0,0 17 7 0,-16 51-6 0,16 18 0 0,0-1-3 0,0-1 0 0,33-16 1 0,18-34-4 0,0-1-25 0,15-16-33 0,-47 0-24 0</inkml:trace>
  <inkml:trace contextRef="#ctx0" brushRef="#br0" timeOffset="192">14467 9415 87 0,'0'0'0'0,"0"-67"31"0,19 16-5 0,48 16-16 0,-15 35-8 0,-19 35-3 0,-33 16 0 0,-17 49 1 0,-18-31-1 0,19-36 2 0,-1-15 0 0,-1-1 2 0,53-17 2 0,0-17-3 0,32-1-3 0,-17 18-5 0,18 0-40 0,-52 0-45 0</inkml:trace>
  <inkml:trace contextRef="#ctx0" brushRef="#br0" timeOffset="193">15196 9348 87 0,'-16'-17'16'0,"16"-1"12"0,0 18-9 0,0 51-4 0,16 51 1 0,19 0-5 0,-18 15-7 0,1 19-2 0,-18-34-1 0,-18 0 0 0,1-34 0 0,0-18-2 0,17-33-4 0,0-1-21 0,34-16-41 0,-34-16-1 0</inkml:trace>
  <inkml:trace contextRef="#ctx0" brushRef="#br0" timeOffset="194">15519 9534 59 0,'0'-35'34'0,"0"19"-9"0,18 16-8 0,-18 0-3 0,16 0-1 0,-16 16-1 0,0 19-1 0,17 32-2 0,-17 17-1 0,16 19-3 0,1-1-3 0,0 15 0 0,1-15 0 0,-18-35 1 0,0-32 0 0,16-19-1 0,-16-16-2 0,-16 0-27 0,-2-16-104 0</inkml:trace>
  <inkml:trace contextRef="#ctx0" brushRef="#br0" timeOffset="195">5253 11955 6 0,'0'0'18'0,"0"0"6"0,0 0-4 0,0 0-3 0,-18 0-2 0,18-16-1 0,0 16-3 0,0 0 3 0,18-17-1 0,15-1-2 0,1 2-5 0,33 16 1 0,0 0-2 0,-15-17-4 0,-1 17 0 0,-16 0 0 0,-19-18-1 0,1 18 0 0,-17 0-3 0,0 0-9 0,0 0-18 0,0 0-16 0,0 18-36 0</inkml:trace>
  <inkml:trace contextRef="#ctx0" brushRef="#br0" timeOffset="196">5372 12159 5 0,'0'0'5'0,"-18"-18"19"0,18 18-7 0,-17 0-4 0,0 0 0 0,-1 0 0 0,2 0 1 0,-1 0-4 0,17 0 1 0,0 0 0 0,0 0-2 0,0 0-2 0,17-16-1 0,17 16 0 0,-17 0-2 0,18 0 2 0,-4 0 0 0,4 16-2 0,33-16-4 0,-17 0 2 0,-16 0-1 0,-19 0 1 0,19-16-2 0,-19 16 3 0,-16-17-1 0,17 17 2 0,-17 0-2 0,0-18-1 0,0 18-1 0,16-16-3 0,-32 16-176 0</inkml:trace>
  <inkml:trace contextRef="#ctx0" brushRef="#br0" timeOffset="197">23752 14528 44 0,'0'0'0'0,"-34"-33"28"0,18 17-6 0,-1 16-10 0,1 33 0 0,-2 52-2 0,1 17-3 0,52-18-6 0,14-17 2 0,19-49 1 0,-17-36-1 0,-17-33 0 0,-51-16-2 0,-18 0-1 0,-32-1 0 0,0 34 0 0,0 17 1 0,32 34-1 0,35-1-1 0,35-16 1 0,32-16 0 0,0-35 0 0,-33-17 1 0,-1 1-3 0,-49 16-1 0,-17 34 1 0,-2 17 1 0,35 17 0 0,35 34-1 0,14 0 2 0,3 0 0 0,15-2 1 0,-49 20-1 0,-1-18 1 0,0 16-2 0,16-17-5 0,1 2-23 0,17-52-59 0</inkml:trace>
  <inkml:trace contextRef="#ctx0" brushRef="#br0" timeOffset="198">24413 14479 38 0,'0'0'0'0,"0"-68"47"0,-17 34-20 0,17 34-9 0,0 16-7 0,0 53 1 0,0 32-3 0,17 17-5 0,17 18-3 0,-17-34-1 0,-17-34-1 0,0-35-6 0,0-33-9 0,16-33-16 0,-16-35-18 0,19 17-4 0</inkml:trace>
  <inkml:trace contextRef="#ctx0" brushRef="#br0" timeOffset="199">24583 14563 11 0,'-17'-35'24'0,"17"-31"5"0,-16-3 7 0,-2 53-17 0,18 16-5 0,0 34 3 0,18 50-8 0,-2 35-4 0,1-1-4 0,-17 0-1 0,0-67 0 0,0 0-5 0,0-33-16 0,33-18-16 0,-16 0-43 0</inkml:trace>
  <inkml:trace contextRef="#ctx0" brushRef="#br0" timeOffset="200">24870 14563 36 0,'0'-35'26'0,"-16"-14"8"0,-1 32-10 0,-1 17-9 0,18 50 0 0,0 68-2 0,0 17-8 0,35-15-2 0,-19-2-3 0,18-50 0 0,-34-17-1 0,0-35-11 0,-15-16-12 0,-4-51-8 0,-14-16-19 0,15 17 13 0</inkml:trace>
  <inkml:trace contextRef="#ctx0" brushRef="#br0" timeOffset="201">24803 14799 6 0,'0'-16'9'0,"0"-35"33"0,0 18-15 0,16-1-9 0,2 17-6 0,34 17-4 0,-19 0-4 0,0 33-2 0,-17 18-1 0,-16 0 0 0,-33-17 1 0,-51-1 0 0,16-15-3 0,0-18-9 0,50 0-49 0,18 0 11 0</inkml:trace>
  <inkml:trace contextRef="#ctx0" brushRef="#br0" timeOffset="202">25176 14512 50 0,'0'-33'22'0,"17"16"3"0,-17 17-8 0,0 17 9 0,0 67-11 0,0 34-7 0,16-16-4 0,-16 0-4 0,17-35 0 0,-17-49-4 0,0-1-14 0,0-68-84 0,0 51 67 0</inkml:trace>
  <inkml:trace contextRef="#ctx0" brushRef="#br0" timeOffset="203">25396 14512 35 0,'0'-50'32'0,"0"16"-1"0,0 17-10 0,0 50 2 0,17 51-10 0,-17 18-4 0,18 0-4 0,-18 0-3 0,0-17-1 0,0-34 0 0,16-18-2 0,-16-33-4 0,0 0-33 0,0 0-68 0</inkml:trace>
  <inkml:trace contextRef="#ctx0" brushRef="#br0" timeOffset="204">25700 13090 4 0,'0'0'5'0,"18"-35"19"0,-18 2 2 0,0-1-7 0,0 17-4 0,17 17-6 0,16 17-4 0,2 17-3 0,14 34-1 0,-14 17 0 0,-18 15 0 0,-17 37 0 0,-52-2-1 0,3 17 2 0,31-17 0 0,18 2 0 0,51-19 0 0,17-16 0 0,-1-36-2 0,-15-48 1 0,-34-18 0 0,-18 0-1 0,0-35 0 0,-35 35 0 0,-16 0 0 0,18 35 0 0,-2 16 0 0,0 34 1 0,35-17 1 0,0 16 4 0,0 18 2 0,18-19-1 0,-1 19-1 0,18-16-3 0,-19-2 2 0,1-33 2 0,-34-17 1 0,-34-1-3 0,0-15-6 0,-17-18-39 0,35 0-51 0</inkml:trace>
  <inkml:trace contextRef="#ctx0" brushRef="#br0" timeOffset="205">7742 11853 9 0,'-17'-85'60'0,"17"34"-35"0,-16 1-8 0,32 34-5 0,-16 16-2 0,0 16 0 0,0 52 4 0,17 50 0 0,18 35-6 0,-2 16-2 0,1-34-3 0,0-33 1 0,-34-34-1 0,0-34-1 0,0-17-2 0,-17-1 0 0,34-49-50 0,17-1-70 0</inkml:trace>
  <inkml:trace contextRef="#ctx0" brushRef="#br0" timeOffset="206">8352 11922 60 0,'0'-18'10'0,"0"-49"26"0,16 50-14 0,19-1-13 0,0 36 1 0,33 33 1 0,-17 50-4 0,-2 1-4 0,-15-1-1 0,-16-17-1 0,-2-49-2 0,-16-1-6 0,0-52-14 0,0-16-11 0,-16-34-14 0,-2 1 18 0,-16 34 48 0,16-1 18 0,-13 34-12 0,13 16-12 0,-34 35-5 0,36 0-4 0,-17 16-3 0,-2 19-3 0,35-52-8 0,-16-1-44 0,16-33-6 0</inkml:trace>
  <inkml:trace contextRef="#ctx0" brushRef="#br0" timeOffset="207">9182 12039 74 0,'0'-16'13'0,"0"-19"13"0,0 2-15 0,18 0-2 0,-36-1-4 0,-15 17-1 0,-1 17-1 0,0 17 1 0,1 17 2 0,-2 32 2 0,18 20 1 0,17 15-3 0,17-17-4 0,18-15 1 0,-2-52 0 0,18-1 0 0,-1-32-3 0,-16-35 0 0,-1-18 2 0,-33 3-1 0,19-19-2 0,-19 34 1 0,0 16 1 0,0 35-1 0,-19 18-1 0,19 50 2 0,0-1 0 0,19 17-2 0,-3-15 0 0,19-18-12 0,14-35-30 0,-14-16-70 0</inkml:trace>
  <inkml:trace contextRef="#ctx0" brushRef="#br0" timeOffset="208">9658 12141 78 0,'-19'0'12'0,"19"-16"29"0,-16-1-19 0,-1 17-7 0,-17 17-3 0,17 50-3 0,17 0-4 0,17 19-3 0,17-35 0 0,-1-35 0 0,19-32 1 0,-1-35-1 0,-35-18-1 0,1-15 0 0,-34 17-1 0,-32-1 0 0,-21 50-2 0,3 53-9 0,50-1-32 0,1-17-67 0</inkml:trace>
  <inkml:trace contextRef="#ctx0" brushRef="#br0" timeOffset="209">9996 11751 87 0,'0'0'0'0,"17"-51"43"0,-17 18-14 0,0 33-15 0,33 50 0 0,2 35-3 0,-19 17-4 0,1 17-4 0,-17-17-2 0,0-35-1 0,0-16 0 0,0-18-11 0,0-15-33 0,16-36-72 0</inkml:trace>
  <inkml:trace contextRef="#ctx0" brushRef="#br0" timeOffset="210">10707 11955 114 0,'0'0'0'0,"0"-16"35"0,33 16-7 0,53 0-19 0,-2 0-6 0,35 0-2 0,-51 0-4 0,-17 0-20 0,-51 0-35 0,0 16-7 0</inkml:trace>
  <inkml:trace contextRef="#ctx0" brushRef="#br0" timeOffset="211">10910 11768 88 0,'0'0'11'0,"17"-17"35"0,0 17-21 0,1 69-8 0,-2-1-7 0,-16 32-7 0,0 2-3 0,-16-17-7 0,-2-17-70 0,18-68 0 0</inkml:trace>
  <inkml:trace contextRef="#ctx0" brushRef="#br0" timeOffset="212">11808 11651 78 0,'0'-18'7'0,"0"-49"19"0,0 50-4 0,0-1-9 0,0 53-2 0,0 66 4 0,0 52-5 0,17 33-5 0,1-51-1 0,-18-51-2 0,16-33-3 0,-16-17-3 0,17-34-25 0,17-34-75 0</inkml:trace>
  <inkml:trace contextRef="#ctx0" brushRef="#br0" timeOffset="213">12352 11651 101 0,'0'-18'7'0,"0"-33"19"0,16 18-8 0,34 33-7 0,34 33-4 0,-14 52-3 0,-3 34-3 0,-17-1-1 0,-50-50-1 0,0-34-1 0,0-17-14 0,-17-52-14 0,1-14-7 0,-1-19 12 0,-17-1 31 0,17 35 24 0,1 17-4 0,-19 34-10 0,0 35-7 0,2 32-4 0,17-16-4 0,-3-1-5 0,19-16-30 0,19-33-56 0</inkml:trace>
  <inkml:trace contextRef="#ctx0" brushRef="#br0" timeOffset="214">13215 11768 95 0,'0'-51'13'0,"0"1"8"0,0 16-10 0,-17 18-6 0,-18 16-1 0,-14 0 2 0,14 50 0 0,0 18 2 0,35 34-3 0,18 0-3 0,16-53-2 0,17-31 3 0,0-36-3 0,-16-31 2 0,-20-19-1 0,1-17 0 0,-16-1-1 0,0 37 0 0,-16 49 0 0,1 33 1 0,15 51 1 0,31 1-1 0,-13 1-3 0,15-37-1 0,2-31-20 0,0-18-52 0,-19 0 16 0</inkml:trace>
  <inkml:trace contextRef="#ctx0" brushRef="#br0" timeOffset="215">13605 11786 87 0,'0'0'13'0,"0"0"25"0,0 34-13 0,16 34-11 0,-16 16-12 0,0 1-3 0,0-17-5 0,17-52-20 0,-1-16-95 0</inkml:trace>
  <inkml:trace contextRef="#ctx0" brushRef="#br0" timeOffset="216">13943 11498 92 0,'0'-34'21'0,"17"-16"18"0,-17 50-17 0,0 33-9 0,17 69-4 0,-17 33-6 0,18 18-2 0,-18-35 0 0,16-34-1 0,-16-49 0 0,0-19-4 0,0-16-36 0,0 0-71 0</inkml:trace>
  <inkml:trace contextRef="#ctx0" brushRef="#br0" timeOffset="217">14841 11700 84 0,'0'-16'11'0,"0"-1"15"0,35 1-6 0,49 16-11 0,33 0-7 0,-14-18-4 0,-52 18-17 0,-34 0-79 0</inkml:trace>
  <inkml:trace contextRef="#ctx0" brushRef="#br0" timeOffset="218">15061 11498 31 0,'0'-18'30'0,"-17"2"14"0,17 16-15 0,0 34-13 0,0 50-5 0,0 51-8 0,0-15-3 0,0-18-2 0,17-69-9 0,17-33-57 0,-17 0 9 0</inkml:trace>
  <inkml:trace contextRef="#ctx0" brushRef="#br0" timeOffset="219">15654 11312 109 0,'0'-34'17'0,"0"16"11"0,-16 36-12 0,49 84-4 0,-17 16-9 0,-16 35-2 0,18-2-1 0,-36-65 0 0,18-35-3 0,0-51-19 0,18 0-53 0,-1 0 14 0</inkml:trace>
  <inkml:trace contextRef="#ctx0" brushRef="#br0" timeOffset="220">16129 11380 95 0,'0'-17'7'0,"18"-34"26"0,48 33-4 0,-15 69-19 0,33 68 2 0,-14-1-10 0,-21 0-2 0,-32-16-3 0,0-67-10 0,-17-35-22 0,-17-17-16 0,0-17-17 0</inkml:trace>
  <inkml:trace contextRef="#ctx0" brushRef="#br0" timeOffset="221">16418 11549 35 0,'-18'-51'52'0,"1"33"-12"0,-18 36-17 0,2 66-10 0,-1 1-6 0,-18 16-7 0,36-32-3 0,16-35-22 0,35-17-77 0</inkml:trace>
  <inkml:trace contextRef="#ctx0" brushRef="#br0" timeOffset="222">17061 11480 94 0,'0'-33'15'0,"16"-18"7"0,-32 18-11 0,-2-1-5 0,-15 34-4 0,-19 0 0 0,3 51 2 0,-3 16 1 0,34 35-1 0,2 0-2 0,50-36-1 0,18-32 0 0,15-34-1 0,0-16 1 0,-16-52 0 0,-17-17 0 0,-34 1 0 0,0 0 1 0,0 66 1 0,0 36 3 0,0 48 0 0,17 20-4 0,18-1-2 0,-19-1-9 0,17-33-38 0,-15-35-50 0</inkml:trace>
  <inkml:trace contextRef="#ctx0" brushRef="#br0" timeOffset="223">17433 11633 100 0,'18'-33'23'0,"-2"-1"3"0,17 34-15 0,19 0-7 0,-34 51-3 0,-18 16-1 0,-18 17 0 0,-34-15 0 0,3-35 1 0,-2-17 1 0,32-17 4 0,3 0 4 0,67-17-3 0,17 17-4 0,0-18-3 0,16 2-1 0,-16 16-6 0,-52-17-26 0,2 17-79 0</inkml:trace>
  <inkml:trace contextRef="#ctx0" brushRef="#br0" timeOffset="224">17907 11278 85 0,'0'-18'16'0,"35"-33"14"0,-35 34-11 0,16 17-6 0,1 51-1 0,-1 18-3 0,2-1-2 0,-1 16-3 0,-17 18-1 0,0-1 0 0,-17 0-1 0,-1-32-1 0,2-35 2 0,16-17-3 0,-17-17 1 0</inkml:trace>
  <inkml:trace contextRef="#ctx0" brushRef="#br0" timeOffset="225">6268 13903 65 0,'-15'0'7'0,"-3"-18"19"0,36 2-10 0,48-1-6 0,36 17 1 0,32-34-7 0,-31 16-3 0,-36 1-3 0,-32 34-21 0,-35 1-61 0</inkml:trace>
  <inkml:trace contextRef="#ctx0" brushRef="#br0" timeOffset="226">6387 14055 66 0,'-17'-35'32'0,"17"19"-7"0,51 16-15 0,17-17-6 0,50 17-3 0,-16-16-9 0,-51 16-99 0</inkml:trace>
  <inkml:trace contextRef="#ctx0" brushRef="#br0" timeOffset="227">8640 13581 11 0,'0'-34'30'0,"18"-1"18"0,-18 19-27 0,0 16-8 0,0 51 3 0,16 67-2 0,1 17-5 0,-1 1-3 0,2-52-2 0,-1-33-1 0,-17-16-2 0,0-19-1 0,0-16-13 0,0-16-111 0</inkml:trace>
  <inkml:trace contextRef="#ctx0" brushRef="#br0" timeOffset="228">9048 13614 79 0,'0'0'0'0,"0"-51"29"0,16 35-8 0,35-1-10 0,1 34-1 0,-3 68-2 0,19 15 0 0,-17 20-5 0,0-18-1 0,-34-36-1 0,0-15-1 0,1-51-4 0,-18 18-9 0,-18-52-12 0,-16-17-7 0,-17-17 8 0,35 1 23 0,-2 67 3 0,1-51 16 0,1 33 4 0,-3 1-9 0,3 52-4 0,-1-1-3 0,1-17-4 0,-17 50 1 0,-2-16-2 0,0 0-1 0,19-18-8 0,-1 18-93 0</inkml:trace>
  <inkml:trace contextRef="#ctx0" brushRef="#br0" timeOffset="229">9758 13463 18 0,'0'0'15'0,"0"-17"32"0,0-1-20 0,0 2-8 0,17 16-5 0,-17 51 0 0,0 33 1 0,17 34-5 0,1 35-4 0,-18-17-2 0,0-19 0 0,0-31-1 0,0-52-1 0,16-18-2 0,-16-16-4 0,0 0-38 0,0 0-66 0</inkml:trace>
  <inkml:trace contextRef="#ctx0" brushRef="#br0" timeOffset="230">10792 13326 48 0,'0'0'0'0,"0"-51"40"0,0 17-13 0,-17 34-16 0,-34 34-1 0,0 68 3 0,1 51 1 0,-1 66-4 0,34 19-5 0,52-1-3 0,-2-68-1 0,17-50-1 0,35-52-2 0,0-49-20 0,-18-18-101 0</inkml:trace>
  <inkml:trace contextRef="#ctx0" brushRef="#br0" timeOffset="231">11554 13530 72 0,'0'0'0'0,"0"-51"30"0,18 51-11 0,-18 17-5 0,33 50 2 0,-33-16-8 0,51 169 5 0,-35-100-11 0,-16-36 0 0,0-51-2 0,19-15-5 0,-3-1-30 0,-16-17-58 0</inkml:trace>
  <inkml:trace contextRef="#ctx0" brushRef="#br0" timeOffset="232">12368 13716 84 0,'0'-17'5'0,"0"-50"16"0,-34 33-5 0,0-1-10 0,-17 19-2 0,-17 32 2 0,17 19 0 0,17 32-1 0,19 51 1 0,15-16-3 0,49-16 0 0,19-53 0 0,0-33-1 0,0-50-1 0,-50-19 1 0,-2-16 0 0,-32-16-2 0,-2 34 0 0,1 49 0 0,0 18 0 0,17 51 0 0,17 33 1 0,18-15-2 0,-4 16-1 0,4-34-11 0,16-18-30 0,-18-33-45 0</inkml:trace>
  <inkml:trace contextRef="#ctx0" brushRef="#br0" timeOffset="233">12773 13834 41 0,'0'-16'39'0,"0"-19"5"0,-33 19-21 0,-1 32-9 0,17 53-3 0,0 15-3 0,34 18-5 0,51-34-1 0,0-52 0 0,-1-16-1 0,-32-51 0 0,-35-16-1 0,-17-34 1 0,-34 16-3 0,0 16-5 0,0 52-11 0,18 34-22 0,33 1-48 0</inkml:trace>
  <inkml:trace contextRef="#ctx0" brushRef="#br0" timeOffset="234">13181 13479 76 0,'0'-51'43'0,"17"35"-13"0,-17 16-14 0,35 67-3 0,-20 52-7 0,1 32-4 0,-16-31-2 0,0-18 1 0,0-53-3 0,0-31-17 0,51-1-102 0</inkml:trace>
  <inkml:trace contextRef="#ctx0" brushRef="#br0" timeOffset="235">13724 13732 101 0,'33'-33'19'0,"51"-1"13"0,0 18-16 0,2 16-12 0,-18 0-7 0,-51 16-9 0,-17-16-32 0,0 0-41 0</inkml:trace>
  <inkml:trace contextRef="#ctx0" brushRef="#br0" timeOffset="236">13943 13547 43 0,'0'0'0'0,"-34"-17"37"0,17-1 2 0,17 2-16 0,17 101-3 0,-17-1-10 0,0 34-7 0,0-32-4 0,0-19-15 0,16-16-105 0</inkml:trace>
  <inkml:trace contextRef="#ctx0" brushRef="#br0" timeOffset="237">14705 13428 84 0,'0'-16'17'0,"17"-1"2"0,-17 34-5 0,17 50 0 0,-17 68-4 0,18 18-4 0,-18 0-5 0,0-69-1 0,16-33-1 0,17-51-21 0,2 0-80 0</inkml:trace>
  <inkml:trace contextRef="#ctx0" brushRef="#br0" timeOffset="238">15332 13699 82 0,'-17'-50'25'0,"17"15"-6"0,-18 2-8 0,3-1-6 0,-53 17-2 0,17 17-1 0,0 33 1 0,0 53 0 0,34 14-1 0,50 20 0 0,19-35-1 0,-1-68 0 0,17-17-1 0,-19-35 1 0,-14-49 0 0,-35-19 0 0,0 3 0 0,0 49-1 0,-17 34 0 0,17 50 0 0,0 36 1 0,33 15 0 0,-14 1-2 0,32-17-8 0,-18-17-32 0,-17-51-51 0</inkml:trace>
  <inkml:trace contextRef="#ctx0" brushRef="#br0" timeOffset="239">15757 13818 69 0,'0'-18'35'0,"0"18"-1"0,0 52-17 0,0 16-10 0,0-1-6 0,0 1-3 0,0-34-12 0,16-17-60 0</inkml:trace>
  <inkml:trace contextRef="#ctx0" brushRef="#br0" timeOffset="240">15958 13446 60 0,'0'-34'45'0,"18"-1"-16"0,-1 53-13 0,0 50-4 0,1 67-6 0,-18 16-4 0,0-48-2 0,0 32-1 0,0-84-7 0,16-34-33 0,1-17-55 0</inkml:trace>
  <inkml:trace contextRef="#ctx0" brushRef="#br0" timeOffset="241">16501 13699 107 0,'0'0'0'0,"51"-34"30"0,35 1-7 0,14 15-15 0,1 18-8 0,-31 0-4 0,-54 18-22 0,-32-18-75 0</inkml:trace>
  <inkml:trace contextRef="#ctx0" brushRef="#br0" timeOffset="242">16738 13463 51 0,'-16'-17'40'0,"16"17"-5"0,16 33-19 0,1 35-5 0,-17 34-7 0,0-2-3 0,0 3-3 0,0-52-10 0,35-34-47 0,-35-17 1 0</inkml:trace>
  <inkml:trace contextRef="#ctx0" brushRef="#br0" timeOffset="243">17180 13326 50 0,'-18'-34'54'0,"18"-17"-23"0,0 51-14 0,34 69-6 0,-17 33-3 0,-17 33-6 0,0 1-2 0,0-19-1 0,0-48-1 0,16-53-16 0,2 2-52 0,-1-18 13 0</inkml:trace>
  <inkml:trace contextRef="#ctx0" brushRef="#br0" timeOffset="244">17772 13563 66 0,'0'-16'11'0,"18"-52"23"0,-36 35-14 0,-34-1-12 0,3 17-4 0,-19 17-1 0,17 51 2 0,34 15-1 0,17 36 0 0,35-17-5 0,14-35 2 0,3-50-1 0,-3-17 2 0,3-32-1 0,-34-20 0 0,-2-15-1 0,1 17 1 0,-17 50 1 0,0 17-2 0,0 50 3 0,0 17-3 0,16 19-1 0,2-3-14 0,15-15-100 0</inkml:trace>
  <inkml:trace contextRef="#ctx0" brushRef="#br0" timeOffset="245">18094 13665 83 0,'0'0'0'0,"51"-51"40"0,-16 35-19 0,14 16-12 0,-32 67-6 0,-17 0-3 0,-33 1 1 0,-35-16 0 0,33-35 1 0,35-1 4 0,0-16 3 0,35 0-3 0,33-16-6 0,0 16-2 0,-17-17-16 0,-2-1-94 0</inkml:trace>
  <inkml:trace contextRef="#ctx0" brushRef="#br0" timeOffset="246">18500 13326 89 0,'0'-16'9'0,"0"-53"29"0,17 52-15 0,0 34-14 0,1 86-4 0,-18 16-2 0,-18-1-1 0,18-16-3 0,0-53-3 0,18-32-23 0,-18-17-78 0</inkml:trace>
  <inkml:trace contextRef="#ctx0" brushRef="#br0" timeOffset="247">18890 13022 80 0,'0'-51'20'0,"17"35"8"0,0-1-10 0,1-1-4 0,-2 53-5 0,1 65 0 0,-34 53-3 0,1 16-1 0,16 1 0 0,0-18-1 0,0-51-3 0,0-16 0 0,0-67 0 0,0-1 0 0,16-17-4 0,-16 0-47 0,-34-35-67 0</inkml:trace>
  <inkml:trace contextRef="#ctx0" brushRef="#br0" timeOffset="248">18568 12818 20 0,'0'-16'19'0,"-16"-2"19"0,32 18-15 0,-16-17-9 0,0 17-4 0,17 0 8 0,17 17-12 0,18 1 1 0,-3-2-2 0,2 2-1 0,-17 15-1 0,0 18 0 0,-1-16 0 0,19 14 0 0,-34 20 0 0,-2-36-1 0,1 18 0 0,-1-17-2 0,-16-1 2 0,18 18 0 0,-1 0 0 0,0-16 0 0,-17 16 0 0,0 0-1 0,0 16 0 0,-17 1 1 0,17-17-1 0,0-1 2 0,-17 0-1 0,-1-16-1 0,-15 1-1 0,-18-1 0 0,0 17 1 0,-17-34-1 0,18 17 1 0,-1-1-1 0,16-16 0 0,19-1 0 0,-19 2 0 0,35-18 0 0,-16 0 1 0,32-18-1 0,2 2 0 0,15-17 0 0,19-2 0 0,15 2 1 0,-15-18-1 0,-3-18 1 0,3 2-2 0,-18-17 1 0,-34 15 1 0,17 2-1 0,-17-1 0 0,16 1 1 0,-16-19-1 0,0-14 1 0,0-2-1 0,0 17 1 0,-16 17-2 0,-35 17-5 0,-34 51-124 0</inkml:trace>
  <inkml:trace contextRef="#ctx0" brushRef="#br0" timeOffset="249">7539 15427 63 0,'0'-51'15'0,"0"51"2"0,67-18-6 0,19 18-4 0,48 0-4 0,-48 0-3 0,-35 0-22 0,-34 0-50 0</inkml:trace>
  <inkml:trace contextRef="#ctx0" brushRef="#br0" timeOffset="250">7606 15562 42 0,'-33'0'40'0,"15"0"-15"0,36 0-11 0,50 0-6 0,68-34-5 0,32 17-11 0,-83 1-90 0</inkml:trace>
  <inkml:trace contextRef="#ctx0" brushRef="#br0" timeOffset="251">9911 15223 37 0,'0'-34'35'0,"0"1"-11"0,0 33-9 0,18 17 0 0,-18 83 5 0,16 20-3 0,1 31-9 0,-1 2-3 0,2-17-3 0,-18-52 0 0,0-49-1 0,0-35-1 0,0 0-20 0,0-17-108 0</inkml:trace>
  <inkml:trace contextRef="#ctx0" brushRef="#br0" timeOffset="252">10487 15376 78 0,'0'0'0'0,"17"-85"31"0,-1 50-12 0,36 19-7 0,15 32-2 0,18 35-1 0,-17 51-4 0,-34 0-2 0,-1 0-2 0,-33-34-1 0,0-34-1 0,-16-18-22 0,-1-32-18 0,-17-35 2 0,17-18 11 0,0-15 41 0,-1 33 23 0,18 18-11 0,-16 33-10 0,-1 17-6 0,1 50 0 0,-19 17-4 0,2 2-3 0,0-19-2 0,-2-16-2 0,35-35-33 0,0 2-60 0</inkml:trace>
  <inkml:trace contextRef="#ctx0" brushRef="#br0" timeOffset="253">11182 15240 13 0,'18'-17'26'0,"-18"-17"12"0,0 18-20 0,0-1-7 0,0 17 2 0,0 0-6 0,0 0 1 0,0 17 2 0,0 17-3 0,0 15-1 0,0 37 5 0,15 16-3 0,1 16-5 0,-16-16 0 0,0-51 1 0,0-18-3 0,0-33 0 0,0 16-21 0,0-16-108 0</inkml:trace>
  <inkml:trace contextRef="#ctx0" brushRef="#br0" timeOffset="254">11962 15256 44 0,'0'-49'34'0,"0"15"-14"0,0 17-5 0,0 17 0 0,0 84 5 0,0 52-3 0,0 16-9 0,0 1-3 0,16-53-3 0,1-48-2 0,-17-19 0 0,0-33 0 0,0 0-23 0,0-67-34 0,16 16-22 0</inkml:trace>
  <inkml:trace contextRef="#ctx0" brushRef="#br0" timeOffset="255">12163 15223 61 0,'0'0'0'0,"35"-101"40"0,-35 84-13 0,17 17-12 0,1 68-3 0,-2 32 0 0,1 3-4 0,-17 32-5 0,0-16-1 0,16-1-1 0,-16-51-1 0,0-16 1 0,0-33-15 0,52-1-45 0,-34-52-29 0</inkml:trace>
  <inkml:trace contextRef="#ctx0" brushRef="#br0" timeOffset="256">12843 15256 81 0,'-18'-49'23'0,"18"15"2"0,0 34-10 0,0 50-1 0,18 34 0 0,-18 36-5 0,16 15-4 0,1-33-3 0,-17-18 0 0,16-51-2 0,-16 1 0 0,0-16-3 0,-16-18-30 0,-1-18-41 0,1 18 20 0</inkml:trace>
  <inkml:trace contextRef="#ctx0" brushRef="#br0" timeOffset="257">12843 15528 26 0,'0'0'0'0,"0"-50"49"0,49-1-13 0,2 17-18 0,1 34-7 0,-36 16-7 0,17 53 1 0,-33-3-1 0,-16-31 1 0,-35-1 1 0,1-17-4 0,-1-17-1 0,18 0-3 0,15 0-49 0,18-17-39 0</inkml:trace>
  <inkml:trace contextRef="#ctx0" brushRef="#br0" timeOffset="258">13486 15122 57 0,'-17'-35'25'0,"17"19"-1"0,-17 16-4 0,17 16-3 0,17 70-2 0,-17 32-4 0,17-16-5 0,1 0-3 0,-18-18 0 0,-18-50-1 0,1-17-1 0,17-1-1 0,0 2-17 0,0-18-42 0,0-18-22 0</inkml:trace>
  <inkml:trace contextRef="#ctx0" brushRef="#br0" timeOffset="259">13705 15122 78 0,'0'-35'16'0,"19"-16"6"0,-3 35-6 0,-16 16-5 0,0 34 1 0,0 17 0 0,0 33-1 0,0 0-3 0,0 1-3 0,0 17 0 0,0 0-2 0,0-34 0 0,0-34-2 0,0-17 0 0,0-1-11 0,0-16-132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0.3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3134 1169 3 0,'0'-17'23'0,"16"-17"1"0,-16-1-8 0,18 1-4 0,-18 17 2 0,0 34 4 0,0 17-3 0,0 35-8 0,17 66-1 0,0-33-4 0,-17-51-1 0,0-18-2 0,-17-15-7 0,17-18-18 0,-17-18-15 0,17 2-19 0</inkml:trace>
  <inkml:trace contextRef="#ctx0" brushRef="#br0" timeOffset="1">3339 1100 15 0,'0'0'8'0,"0"-17"22"0,15 1-10 0,-15-19-5 0,16 35 0 0,2 0-2 0,-18 51-2 0,17 0-5 0,-1 86-2 0,3-53-4 0,-19-68 1 0,0 35-2 0,0 0-10 0,-19-51-20 0,19 18-24 0,0-18 22 0</inkml:trace>
  <inkml:trace contextRef="#ctx0" brushRef="#br0" timeOffset="2">3592 1032 41 0,'-17'-16'25'0,"17"0"5"0,0-1-5 0,17-1-11 0,17 36-4 0,16 31-4 0,1 71-4 0,0 48-1 0,-51-66-1 0,-51-51-16 0,0-16-21 0,-33-19-54 0</inkml:trace>
  <inkml:trace contextRef="#ctx0" brushRef="#br0" timeOffset="3">2897 965 36 0,'0'0'18'0,"-34"0"7"0,1 0-2 0,-2 35-3 0,2 48-1 0,16 138-3 0,34 15-14 0,33-99-2 0,52-35-52 0,-51-86-41 0</inkml:trace>
  <inkml:trace contextRef="#ctx0" brushRef="#br0" timeOffset="4">5793 983 2 0,'0'0'3'0,"0"-18"13"0,18 2 3 0,-18-19-1 0,0 2 1 0,0 15-2 0,0-15-3 0,-18 33 3 0,18 33-3 0,-16 36 0 0,16 48-8 0,34 105-4 0,-17-71 0 0,-17-49-1 0,0-51 0 0,0-18-1 0,0-15-3 0,-17-18-14 0,17-35-15 0,0-16-21 0,0 35 22 0</inkml:trace>
  <inkml:trace contextRef="#ctx0" brushRef="#br0" timeOffset="5">6064 898 36 0,'0'0'8'0,"0"-17"29"0,-16-1-13 0,16 2-7 0,0 16-6 0,0 16 5 0,0 35-5 0,16 35-5 0,2 99-2 0,-1 1-3 0,0-100 0 0,1-19-1 0,-18-51-5 0,0 1-19 0,0-34-17 0,16 1-40 0</inkml:trace>
  <inkml:trace contextRef="#ctx0" brushRef="#br0" timeOffset="6">6590 1236 60 0,'0'-16'6'0,"0"16"18"0,0-35-10 0,0-16-3 0,17 17-3 0,34 17-2 0,16 17 0 0,-15 35-4 0,15 83-4 0,-67-16 5 0,-33-18 1 0,-1-49-3 0,1-19 2 0,14-16-1 0,19-33-2 0,35-36-1 0,-2 18 1 0,-15 2 3 0,15-19-6 0,-16-1 3 0,0 18 2 0,1 17-3 0,-18 17 4 0,-18 1 2 0,1 49 1 0,0 52-2 0,17 68-3 0,34-51 0 0,0-51-3 0,17-34-19 0,17-1-37 0,-35-32-16 0</inkml:trace>
  <inkml:trace contextRef="#ctx0" brushRef="#br0" timeOffset="7">7302 1236 67 0,'0'0'0'0,"0"0"36"0,0 0-10 0,17-16-4 0,34-1-13 0,33 17-6 0,17-18-6 0,-15 2-11 0,-18 16-21 0,-52 0-46 0</inkml:trace>
  <inkml:trace contextRef="#ctx0" brushRef="#br0" timeOffset="8">7539 1016 30 0,'-17'0'29'0,"17"-16"3"0,-16 16-12 0,-3 0-4 0,19 32 0 0,0 36-9 0,19 68-6 0,-19-34 0 0,16-51-1 0,-16-18-14 0,17-15-40 0,-17-18-19 0</inkml:trace>
  <inkml:trace contextRef="#ctx0" brushRef="#br0" timeOffset="9">8030 965 64 0,'0'0'0'0,"0"0"28"0,0-16-5 0,0-1-14 0,18 17 1 0,-18 17-1 0,16 34-4 0,1 16 0 0,-1 0-4 0,19 19-3 0,0-70 4 0,-2-16-2 0,18-16 1 0,-16-35-2 0,-4-18-2 0,-13-15 6 0,-18 17-3 0,0 32 1 0,0 19 6 0,0 50-1 0,0 34 1 0,17 50-7 0,-17 68-1 0,16-68 2 0,-32-32 0 0,-1-37 0 0,-17-15 0 0,1-17 1 0,-1-17 1 0,16-51-2 0,-15-15-1 0,33-3-1 0,17-15-1 0,34 33-2 0,-16 18-12 0,14 15-34 0,-16 2-33 0</inkml:trace>
  <inkml:trace contextRef="#ctx0" brushRef="#br0" timeOffset="10">8793 728 62 0,'0'0'26'0,"0"0"5"0,0-16-13 0,0 16 2 0,0 51-11 0,17 33-1 0,-1 34-2 0,-16 69-9 0,0-35 2 0,0-101 1 0,0-17-12 0,0-17-17 0,18-52-23 0,-1 2-19 0</inkml:trace>
  <inkml:trace contextRef="#ctx0" brushRef="#br0" timeOffset="11">9048 779 57 0,'0'0'9'0,"0"-16"34"0,0-1-13 0,16 17-9 0,1 17-4 0,-17 50-10 0,16 35-2 0,2 49-5 0,-18 53-2 0,0-136 1 0,0-17-31 0,0-35-87 0</inkml:trace>
  <inkml:trace contextRef="#ctx0" brushRef="#br0" timeOffset="12">10350 881 42 0,'0'0'0'0,"0"-18"31"0,18 18-8 0,-18-16-9 0,0 16-7 0,-18 0-1 0,-31 16 0 0,-3 19-3 0,-15-1 3 0,-1-17-2 0,17-1-3 0,1 2 3 0,33-1 0 0,17-1 0 0,50 0-1 0,18 1-3 0,34 1 1 0,-17-18-8 0,-18 0-16 0,-15 0-25 0,-36 0-21 0</inkml:trace>
  <inkml:trace contextRef="#ctx0" brushRef="#br0" timeOffset="13">9996 1271 31 0,'-18'0'38'0,"2"0"-7"0,-1 0-18 0,68 0-1 0,16 16-4 0,18 1-5 0,-17-1-5 0,17 2-26 0,-36-18-51 0</inkml:trace>
  <inkml:trace contextRef="#ctx0" brushRef="#br0" timeOffset="14">11215 779 77 0,'0'0'0'0,"0"-16"30"0,0-1-4 0,-15 17-11 0,15 0 3 0,15 66-10 0,1 20-3 0,-16 32-1 0,18 86-11 0,-18-104 6 0,0-82-7 0,0-1-24 0,33-34-26 0,-33-1-9 0</inkml:trace>
  <inkml:trace contextRef="#ctx0" brushRef="#br0" timeOffset="15">11385 763 62 0,'0'-17'9'0,"0"-1"34"0,0 2-17 0,0-1-8 0,16 34-6 0,2 50-5 0,-1 17-3 0,18 36-4 0,-19 66-4 0,-16-84 0 0,0-53-23 0,15-31-34 0,-15-1 2 0</inkml:trace>
  <inkml:trace contextRef="#ctx0" brushRef="#br0" timeOffset="16">11791 1032 66 0,'0'-16'25'0,"17"0"3"0,18-19-15 0,14 19-7 0,3 16-6 0,-1 67 3 0,-17 0-2 0,-34 53-4 0,-34-52 2 0,17-52 4 0,1-16-2 0,32-33 3 0,1-1-8 0,17-34 1 0,18-17 2 0,-19 18 0 0,0-1 4 0,-33 34-1 0,0 34 6 0,0 0 5 0,-17 51-4 0,1 16-3 0,16 0-4 0,33 86-8 0,18-102-1 0,17-34-32 0,-17-17-71 0</inkml:trace>
  <inkml:trace contextRef="#ctx0" brushRef="#br0" timeOffset="17">12502 830 58 0,'0'0'7'0,"0"-18"26"0,-16 2-5 0,16-17-11 0,0 16-5 0,0 50-1 0,16 18-3 0,-16 51-7 0,18 49 1 0,-18 20-5 0,0-87 0 0,17-67-14 0,-1-17-28 0,3-17-52 0</inkml:trace>
  <inkml:trace contextRef="#ctx0" brushRef="#br0" timeOffset="18">12773 728 81 0,'0'-16'32'0,"0"-1"5"0,0-1-20 0,0 36-7 0,18 33-6 0,-1 50 0 0,0 17-2 0,-17 35-7 0,0 0-4 0,0-120-55 0,0-33-9 0</inkml:trace>
  <inkml:trace contextRef="#ctx0" brushRef="#br0" timeOffset="19">13452 1049 49 0,'0'0'9'0,"0"0"27"0,-18-17-16 0,18 17-7 0,35 0-1 0,33-16-10 0,16 16-4 0,19 0-8 0,-36-16-27 0,-34 16-35 0</inkml:trace>
  <inkml:trace contextRef="#ctx0" brushRef="#br0" timeOffset="20">13689 881 18 0,'0'0'10'0,"-17"-18"28"0,17 18-9 0,-18-16-13 0,2 16-1 0,32 34-4 0,-16 17-6 0,18 33-2 0,-1 0-6 0,18 52-11 0,-35-85-39 0,16-34 0 0</inkml:trace>
  <inkml:trace contextRef="#ctx0" brushRef="#br0" timeOffset="21">14434 661 55 0,'0'0'29'0,"-18"-17"-6"0,18-1-10 0,-15 53 4 0,30 32-7 0,-15 52-6 0,18 17-1 0,15 66-5 0,-33-100 0 0,0-69-8 0,0-33-19 0,0-33-68 0</inkml:trace>
  <inkml:trace contextRef="#ctx0" brushRef="#br0" timeOffset="22">14656 712 62 0,'0'0'0'0,"0"-17"37"0,0-1-15 0,16 18-6 0,-16 18-5 0,17 33-4 0,-1 15-3 0,-16-31-3 0,17 83-1 0,0 51 0 0,-17-16-4 0,0-120-26 0,18-15-73 0</inkml:trace>
  <inkml:trace contextRef="#ctx0" brushRef="#br0" timeOffset="23">15077 812 47 0,'0'0'0'0,"0"0"33"0,0-16-11 0,-16-1-14 0,16 17 1 0,0 17-3 0,0 34-1 0,16 16-2 0,19-16-3 0,0 0 1 0,32-35-2 0,-15-16 0 0,-3-49 2 0,-16-2-2 0,-14-18 2 0,-3 18 6 0,-16 35 0 0,0 16 6 0,0 67-4 0,0 35-3 0,0 67-4 0,0 1-1 0,0-103 1 0,-16-32 2 0,-3-19 0 0,-14-49-2 0,15-36 0 0,18 20 0 0,0-2-4 0,18-17-5 0,15 16-18 0,2 1-30 0,0 34-28 0</inkml:trace>
  <inkml:trace contextRef="#ctx0" brushRef="#br0" timeOffset="24">15773 644 69 0,'0'0'7'0,"-16"-18"27"0,16 18-10 0,0 0-5 0,0 51-6 0,0 35-4 0,16 32-6 0,1 1-1 0,-17 66-4 0,0-83 0 0,0-85-11 0,0-17-22 0,16-17-70 0</inkml:trace>
  <inkml:trace contextRef="#ctx0" brushRef="#br0" timeOffset="25">16044 592 52 0,'0'0'8'0,"0"0"32"0,0-17-18 0,17 17-4 0,-17 17-3 0,16 52 0 0,-16 33-6 0,0 33-8 0,0-1 3 0,0 37-9 0,-16-87-16 0,32-67-100 0</inkml:trace>
  <inkml:trace contextRef="#ctx0" brushRef="#br0" timeOffset="26">21176 1000 27 0,'0'-17'23'0,"0"-1"7"0,0-33-4 0,0 18-9 0,0 15-6 0,0 18 7 0,0 69-7 0,19 31-5 0,-3 122-9 0,1-70 5 0,1-67-3 0,-18-52-5 0,16-17-12 0,-16-16-13 0,17-49-12 0,-17-2-21 0</inkml:trace>
  <inkml:trace contextRef="#ctx0" brushRef="#br0" timeOffset="27">21398 914 20 0,'0'0'0'0,"0"-33"47"0,0-1-17 0,16-17-15 0,-16 51 2 0,17 16 4 0,-17 70-10 0,35 99-7 0,-2 36-3 0,-33-68 0 0,16-53 0 0,-16-49-2 0,0-17-17 0,0-34-27 0,18-16-47 0</inkml:trace>
  <inkml:trace contextRef="#ctx0" brushRef="#br0" timeOffset="28">21975 898 60 0,'0'0'14'0,"15"-17"11"0,-15-1-14 0,18 2 0 0,-2 50 0 0,17 34 1 0,19 186-8 0,-34-35-1 0,-2-101 0 0,-16-32 0 0,0-70 1 0,0-32-1 0,0-70-2 0,-16-14-2 0,16-2 3 0,0 18-2 0,0-1 0 0,33 16-2 0,18 52 1 0,15 1 2 0,-15 49-2 0,1 70-3 0,-85-35 7 0,-52-52-3 0,-17 1 0 0,34-17-4 0,51 0-24 0,69 0-77 0</inkml:trace>
  <inkml:trace contextRef="#ctx0" brushRef="#br0" timeOffset="29">22770 1254 69 0,'0'0'24'0,"0"-18"-3"0,34 18-8 0,33 0 1 0,0 0-13 0,36-16-1 0,-17-1-16 0,-37 17-38 0,-32 0 4 0</inkml:trace>
  <inkml:trace contextRef="#ctx0" brushRef="#br0" timeOffset="30">22973 1067 54 0,'0'0'10'0,"0"0"24"0,0-18-14 0,-17 18-9 0,17 0-4 0,17 34 3 0,0 52-10 0,-17 49 1 0,0-33-1 0,0-17-4 0,0-52-13 0,18-17-28 0,-2-16-23 0</inkml:trace>
  <inkml:trace contextRef="#ctx0" brushRef="#br0" timeOffset="31">23583 1118 57 0,'0'0'7'0,"0"-18"25"0,16-33-13 0,-16 2-8 0,0-2-5 0,-16 34-3 0,-19 17 5 0,-14 33-4 0,-3 18-1 0,36 33-2 0,49 36-2 0,35-69 3 0,-17-51 1 0,-35-35 3 0,19 2-4 0,0-18-1 0,-2-1-1 0,-33 35 2 0,16 34 0 0,-16 86-4 0,0 49 4 0,17-34-1 0,0-51 1 0,-17-32 1 0,0-19 3 0,0-32 2 0,0-35-5 0,0-16-2 0,18-19-2 0,31 19-3 0,-31 17-32 0,16-19-87 0</inkml:trace>
  <inkml:trace contextRef="#ctx0" brushRef="#br0" timeOffset="32">24193 746 71 0,'0'0'7'0,"0"-18"29"0,-17 2-15 0,17-1-13 0,0 17 8 0,0 68-4 0,0 50-5 0,0 119-5 0,-16-35-2 0,-2-82 1 0,18-52-1 0,0-52-9 0,18-16-19 0,15-33-20 0,1 15-23 0</inkml:trace>
  <inkml:trace contextRef="#ctx0" brushRef="#br0" timeOffset="33">24431 812 51 0,'0'0'8'0,"0"-33"29"0,16 17-7 0,-16-19-15 0,17 35 3 0,-17 35-4 0,0 49-2 0,0 69-9 0,0 83-5 0,0-101 3 0,0-66-1 0,0-52-3 0,16-1-17 0,3-16-47 0,-3-16 2 0</inkml:trace>
  <inkml:trace contextRef="#ctx0" brushRef="#br0" timeOffset="34">25074 1100 65 0,'0'0'7'0,"-17"0"18"0,1 0-18 0,16-17-2 0,0 17-3 0,0 0 4 0,0-16 3 0,16-2 0 0,1 18 3 0,-1-17-1 0,2 1-5 0,-1 0-2 0,-17 16-1 0,-17 16 2 0,-17 0 1 0,-17 19-4 0,-1-2 1 0,3-15-1 0,16 16-2 0,14-17 3 0,19-1-3 0,68 19-3 0,35-19 2 0,-2 2-1 0,-34-1-16 0,-15-17-35 0,-52 16-45 0</inkml:trace>
  <inkml:trace contextRef="#ctx0" brushRef="#br0" timeOffset="35">24889 1371 68 0,'-70'0'70'0,"105"18"-54"0,49 15-8 0,35 2-7 0,-16-19-33 0,-87-16-66 0</inkml:trace>
  <inkml:trace contextRef="#ctx0" brushRef="#br0" timeOffset="36">26023 914 7 0,'0'0'6'0,"18"-16"27"0,-18-1 0 0,15-17-6 0,3-1-8 0,-18 35-3 0,0 18-2 0,0 50-2 0,0 66-10 0,16 70-3 0,1-69 3 0,-1-66-7 0,-16-52-16 0,0-17-9 0,0-35-16 0,18-16-16 0</inkml:trace>
  <inkml:trace contextRef="#ctx0" brushRef="#br0" timeOffset="37">26242 898 18 0,'0'0'0'0,"0"-35"47"0,18 2-16 0,-18-1-14 0,17 1-3 0,0 66 2 0,-17 34-5 0,18 35-5 0,-2 67-6 0,-16 17-1 0,17-117-2 0,-17-36-17 0,16-15-19 0,1-18-42 0</inkml:trace>
  <inkml:trace contextRef="#ctx0" brushRef="#br0" timeOffset="38">26768 779 30 0,'0'0'0'0,"0"-16"49"0,-17-1-24 0,-1 17-12 0,18 50 2 0,0 35-5 0,0 101-9 0,0 34-1 0,0-118 2 0,0-69 0 0,18-15 1 0,-18-52-2 0,0-17 0 0,0-17 3 0,0-16-8 0,0-1 5 0,0-1-2 0,0 54 0 0,52-19 3 0,15 34-3 0,-15 50 1 0,-37 18 2 0,3 16-2 0,-70-16 1 0,-15-33-3 0,-1-1-16 0,33-1-40 0,19-16 5 0</inkml:trace>
  <inkml:trace contextRef="#ctx0" brushRef="#br0" timeOffset="39">27310 746 74 0,'0'0'7'0,"0"-18"22"0,0 18-14 0,0 18 4 0,0 32-7 0,0 52-3 0,0 49-7 0,17 54-6 0,-17-104 3 0,-17-50-8 0,17-35-31 0,17-16-52 0</inkml:trace>
  <inkml:trace contextRef="#ctx0" brushRef="#br0" timeOffset="40">27632 763 63 0,'0'0'0'0,"-18"-17"41"0,18-1-19 0,-16 2-11 0,-1 16 3 0,17 34-4 0,0 32-4 0,0 36 0 0,0 16-5 0,0 121-4 0,0-121-2 0,0-67-27 0,17-34-34 0,-1-17 17 0</inkml:trace>
  <inkml:trace contextRef="#ctx0" brushRef="#br0" timeOffset="41">28022 1100 59 0,'0'0'16'0,"34"-17"16"0,17 17-9 0,17-16-11 0,16-2-12 0,2 18 0 0,-4 0-11 0,-30 0-20 0,-18-17-57 0</inkml:trace>
  <inkml:trace contextRef="#ctx0" brushRef="#br0" timeOffset="42">28361 898 16 0,'0'0'25'0,"-16"0"11"0,-2-17-9 0,18 17-11 0,0 0 0 0,0 51-4 0,18 17-6 0,-18 66-5 0,0 19-4 0,0-102-4 0,0-34-26 0,33-1-72 0</inkml:trace>
  <inkml:trace contextRef="#ctx0" brushRef="#br0" timeOffset="43">28818 763 67 0,'0'0'8'0,"18"-17"27"0,-18-1-13 0,16 18-9 0,-16 35 0 0,0 49-3 0,0 18-9 0,17 118 0 0,-17-51-2 0,0-118-2 0,0-18-20 0,0-33-10 0,16 0-61 0</inkml:trace>
  <inkml:trace contextRef="#ctx0" brushRef="#br0" timeOffset="44">29107 779 36 0,'0'0'13'0,"0"-16"7"0,16-1-1 0,1-1-4 0,17 18 5 0,-17 0 0 0,-17 51-2 0,0 33-7 0,0 18-9 0,0 33 0 0,0 19-4 0,0-88-6 0,0-48-26 0,17-18-45 0,1 0 38 0</inkml:trace>
  <inkml:trace contextRef="#ctx0" brushRef="#br0" timeOffset="45">29784 863 26 0,'0'0'0'0,"0"-16"47"0,0-1-27 0,0-17-12 0,-18 1-3 0,-15 16 1 0,-1 17 1 0,-18 33-5 0,3 0 2 0,31 18-3 0,1 0 1 0,52 0 0 0,-2-33-3 0,1-18 3 0,18-34-1 0,-19-1 0 0,-17-16 0 0,2 35 2 0,-18 32 4 0,-18 35 2 0,18 51-5 0,-16 51-2 0,16-18 0 0,0-84-1 0,0-17 2 0,16-34 2 0,2-18-3 0,15-33-1 0,-14 2-2 0,30-2-6 0,2-35-24 0,1-16-27 0,-36 86 19 0</inkml:trace>
  <inkml:trace contextRef="#ctx0" brushRef="#br0" timeOffset="46">30308 712 34 0,'0'0'28'0,"0"-17"5"0,0-17-11 0,18 34-9 0,-18 16-1 0,0 53 1 0,0 15-11 0,-18 35 3 0,2 15-2 0,-17 37-3 0,33-121-2 0,0-34-13 0,0-16-20 0,16-16-19 0,-16-1 11 0</inkml:trace>
  <inkml:trace contextRef="#ctx0" brushRef="#br0" timeOffset="47">30631 661 27 0,'0'0'13'0,"18"0"20"0,-2-17-9 0,17 17-8 0,-16 17 4 0,-17 34-6 0,-17 33-6 0,-16 34 2 0,-1 0-9 0,1 53 0 0,14-54-35 0,-14-99-78 0</inkml:trace>
  <inkml:trace contextRef="#ctx0" brushRef="#br0" timeOffset="48">18771 2438 59 0,'0'0'0'0,"0"-67"34"0,0 50-10 0,17 68-5 0,0 84-10 0,1 18-4 0,-18-35-3 0,-18-34-1 0,18-49 0 0,0-19-1 0,18-16 1 0,-2-51 0 0,1 35-1 0,17-1 0 0,0 17 1 0,33 0-1 0,18 0 0 0,0 0 0 0,-17-18 1 0,-35-15 0 0,2-18 0 0,-35 0-1 0,-17-34 0 0,-17 1 0 0,1 68 0 0,15 16 0 0,1 32 0 0,0 70 3 0,51 18 1 0,17-36-2 0,35-33 0 0,15-18-1 0,18-49-1 0,-35-19 1 0,-16-16-2 0,-52-33 1 0,1-34-1 0,-17 0 0 0,-17 32 2 0,1 86-1 0,-19 18 3 0,18 66 4 0,34 52 0 0,18-1-3 0,-2-51-2 0,35-33-2 0,17-33-5 0,0-36-30 0,-52-33-20 0,-17 51-6 0</inkml:trace>
  <inkml:trace contextRef="#ctx0" brushRef="#br0" timeOffset="49">19669 2658 70 0,'-17'0'13'0,"-16"-16"27"0,50 16-17 0,51-18-20 0,84 1-15 0,-17-17-92 0</inkml:trace>
  <inkml:trace contextRef="#ctx0" brushRef="#br0" timeOffset="50">21109 2473 14 0,'0'-35'27'0,"0"2"20"0,-15-1-17 0,15 17-8 0,-18 17-8 0,18 84-4 0,18 34-1 0,-3 53-5 0,3 15-2 0,-2-102-1 0,1-17 0 0,-17-50 0 0,0-17 1 0,0-17-1 0,-17-50 0 0,1-17-1 0,-2-18-1 0,18-16 1 0,51 32-1 0,-16 35 1 0,65 35-1 0,-48 32 1 0,-18 70-2 0,-17-1 2 0,-50-34 0 0,-19-34 0 0,-15-1-1 0,16 1-7 0,32-17-17 0,54-17-39 0,-18 17 7 0</inkml:trace>
  <inkml:trace contextRef="#ctx0" brushRef="#br0" timeOffset="51">21889 2709 75 0,'0'0'15'0,"68"-16"8"0,16-1-10 0,18-1-11 0,-51 18-10 0,-34 0-52 0,-34 18 16 0</inkml:trace>
  <inkml:trace contextRef="#ctx0" brushRef="#br0" timeOffset="52">21957 2778 52 0,'0'0'0'0,"-34"17"49"0,16-1-22 0,36 1-6 0,49-17-10 0,35 0-10 0,34-17-21 0,-87 1-81 0</inkml:trace>
  <inkml:trace contextRef="#ctx0" brushRef="#br0" timeOffset="53">23295 2658 18 0,'0'0'0'0,"0"-34"42"0,0 1-15 0,0-2-8 0,-16-14-7 0,-35 31-6 0,-1 18 0 0,-15 18 0 0,15 31 1 0,36 37-2 0,16 16-1 0,16-18-2 0,36-33-1 0,-18-17 0 0,16-34 2 0,1-18-3 0,0-15 0 0,-34-18 2 0,-17-16-2 0,0-19 0 0,0 19 0 0,0 16 1 0,0 51-1 0,0 0-1 0,0 67 1 0,34 35 0 0,0-16-1 0,0-37-16 0,-1-14-64 0,-16-19 34 0</inkml:trace>
  <inkml:trace contextRef="#ctx0" brushRef="#br0" timeOffset="54">23752 2693 52 0,'-17'-51'49'0,"17"16"-25"0,-17 35-13 0,1 35-5 0,16 32 3 0,0 19-1 0,16-2-4 0,18-17-1 0,17-32 1 0,17-35 0 0,-34-35-2 0,17-32 0 0,-51-1-2 0,-34-16 0 0,-34-19-2 0,0 52-2 0,17 51-6 0,18 34-11 0,33 35-20 0,16-36-38 0</inkml:trace>
  <inkml:trace contextRef="#ctx0" brushRef="#br0" timeOffset="55">24279 2607 89 0,'0'0'8'0,"16"-34"19"0,69 34-13 0,34-17-7 0,15 17-5 0,-49 0-6 0,-68 0-15 0,-17 35-77 0</inkml:trace>
  <inkml:trace contextRef="#ctx0" brushRef="#br0" timeOffset="56">24532 2422 54 0,'-33'0'33'0,"33"-17"-9"0,0 34-11 0,16 34-1 0,-16 32-5 0,0 19-7 0,0-16 0 0,0-19-7 0,35-34-26 0,-19-33-45 0</inkml:trace>
  <inkml:trace contextRef="#ctx0" brushRef="#br0" timeOffset="57">25345 2489 62 0,'34'-51'16'0,"-17"0"4"0,-17 18-9 0,-17-18-5 0,-17 35-2 0,-17 16-1 0,-17 33 4 0,35 18 0 0,16 51-3 0,1-2-1 0,49 20-2 0,35-53 1 0,-17-49 0 0,16-18-1 0,-15-34-1 0,-19-17 1 0,-17-35-2 0,-16 3 2 0,-16-3-1 0,-1 70 1 0,17-1 0 0,-16 68 1 0,32 33 2 0,1 34-2 0,-1-16-3 0,18-51-7 0,17-18-31 0,-35-33-43 0</inkml:trace>
  <inkml:trace contextRef="#ctx0" brushRef="#br0" timeOffset="58">25700 2607 71 0,'0'-16'12'0,"0"-2"26"0,0 36-21 0,18 33-4 0,-1 34-6 0,-17-1-5 0,16-16-3 0,-16-17-3 0,0-17-18 0,17-1-61 0,-17-33 43 0</inkml:trace>
  <inkml:trace contextRef="#ctx0" brushRef="#br0" timeOffset="59">26056 2507 54 0,'18'-34'42'0,"31"17"-17"0,37-1-12 0,-18 69-7 0,-33 16-6 0,-35 35 1 0,-35-16-1 0,-16-52 1 0,18-17 0 0,33-17 0 0,16-17 0 0,35-52-1 0,1 2 0 0,-3-35 1 0,-16 35-1 0,-14 16 1 0,-38 16 2 0,3 35 1 0,-17 51 2 0,16 35 0 0,17 14-3 0,33 3-2 0,0-52-9 0,35-1-38 0,-33-50-42 0</inkml:trace>
  <inkml:trace contextRef="#ctx0" brushRef="#br0" timeOffset="60">26852 2540 96 0,'35'0'26'0,"-19"-16"-2"0,69 16-15 0,50 0-5 0,1 16-5 0,-68-16-16 0,-50 16-27 0,-36-16-44 0</inkml:trace>
  <inkml:trace contextRef="#ctx0" brushRef="#br0" timeOffset="61">27175 2405 29 0,'-34'-34'44'0,"16"17"-6"0,18 17-15 0,0 51-7 0,18 17-3 0,-18 15-7 0,17 19-3 0,0-16-4 0,-17-52-16 0,18-1-38 0,-18-33-10 0</inkml:trace>
  <inkml:trace contextRef="#ctx0" brushRef="#br0" timeOffset="62">27988 2422 65 0,'0'0'7'0,"0"-51"17"0,-33 16-12 0,-2 19-2 0,0-1-2 0,2 34 2 0,-1 68-4 0,34 17-3 0,0 15 0 0,51-48-3 0,-17-35 1 0,34-17 1 0,-17-68-2 0,-34 0 1 0,0-18 0 0,-17-15 0 0,18 0 1 0,-18 50 2 0,0 17 1 0,0 85-1 0,0 17-1 0,0 15-2 0,33 2-6 0,-17-16-35 0,1-70-50 0</inkml:trace>
  <inkml:trace contextRef="#ctx0" brushRef="#br0" timeOffset="63">28310 2642 66 0,'35'-35'39'0,"14"1"-10"0,19 17-14 0,0 34-11 0,-33 17-4 0,-35 52-2 0,-52-19 1 0,-15-16 1 0,15-18 2 0,19-15 0 0,33-18 3 0,0 0 1 0,50 0-4 0,18 0-3 0,18 0-7 0,-19 0-46 0,-50 0-14 0</inkml:trace>
  <inkml:trace contextRef="#ctx0" brushRef="#br0" timeOffset="64">28869 2438 69 0,'0'-33'18'0,"16"-18"12"0,36 33-10 0,32 18-9 0,-33 86-8 0,-51-1-3 0,0-36 0 0,-17 19 0 0,-17-34 0 0,17-16 1 0,17-18 0 0,17-34-1 0,17-1 0 0,18-32 0 0,-3-17-1 0,-31 15 2 0,-1 18-1 0,-17 35 2 0,0 16-1 0,-17 34 0 0,-1 34 3 0,18 17-1 0,0 15-2 0,18-31 0 0,16-18-6 0,15-18-27 0,-14-33-68 0</inkml:trace>
  <inkml:trace contextRef="#ctx0" brushRef="#br0" timeOffset="65">29479 2099 78 0,'0'0'0'0,"0"-34"22"0,34-32 8 0,-1 48-19 0,1 18-9 0,0 51-1 0,-34 16-1 0,-34 2 0 0,-16-36 1 0,33 2 2 0,1-35 1 0,32-17 4 0,34-17-3 0,34-17-5 0,2 33-5 0,-53 1-129 0</inkml:trace>
  <inkml:trace contextRef="#ctx0" brushRef="#br0" timeOffset="66">21566 3860 15 0,'0'0'22'0,"19"0"9"0,-3 0-8 0,1 0-11 0,-17-16 4 0,0-17-7 0,-17-18-3 0,-18 34-1 0,-16 17-4 0,2 17 1 0,-3 17 0 0,36 32 0 0,16 36-1 0,0-16 0 0,33-3 1 0,2-66 1 0,14-17 2 0,2-33-3 0,-16-34-1 0,0-1 0 0,-2-1 0 0,-33 18-1 0,0 51 0 0,-17 35 1 0,17 67 1 0,0 16 2 0,17 18 0 0,16-35-2 0,-33-16-1 0,17-68 1 0,-17-1 3 0,0-49-1 0,18-52-2 0,15-16-3 0,-17-19-2 0,19-14-16 0,16 66-30 0,-34 50-37 0</inkml:trace>
  <inkml:trace contextRef="#ctx0" brushRef="#br0" timeOffset="67">22347 3980 76 0,'0'0'0'0,"33"-34"30"0,34-1-15 0,19 35-13 0,-36 0-14 0,-33 18-85 0</inkml:trace>
  <inkml:trace contextRef="#ctx0" brushRef="#br0" timeOffset="68">22414 4115 75 0,'-51'0'27'0,"51"16"-5"0,51-16-14 0,52-16-6 0,14 16-12 0,-32-18-82 0</inkml:trace>
  <inkml:trace contextRef="#ctx0" brushRef="#br0" timeOffset="69">23481 3640 84 0,'-17'-33'11'0,"-16"15"14"0,33 1-10 0,0 52-6 0,-17 67 3 0,17 0-5 0,17 33-4 0,-1-33-2 0,-16-53 0 0,0-31 0 0,0-18 0 0,0-18 0 0,0-31-1 0,-16-2 1 0,32-17-1 0,1 17 0 0,51 33 0 0,-1 18 0 0,3 35-1 0,-37 16 0 0,-17 34 1 0,-16-36 0 0,-49 2 1 0,-21-16-1 0,-14-19 0 0,16-16-2 0,52-16-20 0,32-19-45 0,1 19 11 0</inkml:trace>
  <inkml:trace contextRef="#ctx0" brushRef="#br0" timeOffset="70">23990 3878 68 0,'0'0'9'0,"-34"-18"24"0,0 18-17 0,1 35-6 0,-2 50 2 0,18-1-2 0,51 0-6 0,33-15-2 0,3-35 2 0,-4-34-3 0,-15-51-1 0,-34-18 3 0,-17-14-2 0,-52-3-2 0,3 2 0 0,-19 50-8 0,0 34-15 0,68 67-83 0</inkml:trace>
  <inkml:trace contextRef="#ctx0" brushRef="#br0" timeOffset="71">24633 3878 92 0,'34'-18'22'0,"34"18"4"0,67-16-11 0,1-1-9 0,-17 17-8 0,-68 0-14 0,-51 0-38 0,-16 0-19 0</inkml:trace>
  <inkml:trace contextRef="#ctx0" brushRef="#br0" timeOffset="72">24971 3692 48 0,'0'0'14'0,"-16"-52"31"0,-1 35-16 0,17 52-14 0,17 50 2 0,-17 16-7 0,0 17-6 0,-17-32-4 0,17-19-5 0,0-16-61 0,0-35-8 0</inkml:trace>
  <inkml:trace contextRef="#ctx0" brushRef="#br0" timeOffset="73">25632 3607 7 0,'0'0'0'0,"35"-51"48"0,-18 18-8 0,-17-1-14 0,0 17-7 0,-33 34-8 0,14 101 0 0,19 35-6 0,19-18-4 0,-3-33 0 0,1-51 0 0,-17-51 1 0,0-17 1 0,-17-34-2 0,17-18 0 0,17 2-1 0,17 17 0 0,33 16 0 0,0 34-1 0,-15 16 1 0,-18 52-1 0,-17-1 0 0,-17 2 1 0,-51-36 0 0,-1-15 0 0,-32-1 0 0,0-1-2 0,67-32-12 0,17-1-10 0,68-17-80 0</inkml:trace>
  <inkml:trace contextRef="#ctx0" brushRef="#br0" timeOffset="74">26056 3844 64 0,'0'0'0'0,"-50"-17"47"0,50 50-31 0,0 36-3 0,17 15-8 0,1 0-5 0,-18 1-4 0,0-50-17 0,0-19-73 0</inkml:trace>
  <inkml:trace contextRef="#ctx0" brushRef="#br0" timeOffset="75">26312 3743 47 0,'16'-34'44'0,"34"-1"-16"0,18 19-16 0,-1 50-6 0,-32 34-4 0,-18-1-2 0,-34 17-1 0,-18-33 2 0,2-33-1 0,33-1 0 0,17-34 0 0,18-34-1 0,16-18 1 0,-18-15 0 0,-17 17 1 0,1 16-1 0,-17 33 2 0,-17 36-2 0,1 49 2 0,-1 52-1 0,34-17 0 0,16-17-7 0,18-36-20 0,-34-32 1 0,-1-17-35 0</inkml:trace>
  <inkml:trace contextRef="#ctx0" brushRef="#br0" timeOffset="76">27123 3827 94 0,'0'0'16'0,"35"-16"6"0,82-1-8 0,37 17-11 0,-36 0-4 0,-67 0-17 0,-35 17-88 0</inkml:trace>
  <inkml:trace contextRef="#ctx0" brushRef="#br0" timeOffset="77">27412 3640 39 0,'0'0'0'0,"-34"-17"54"0,34 17-27 0,0 17-18 0,34 52-1 0,-34 16-6 0,17-1-2 0,0-16-4 0,1-17-33 0,-18-35-43 0</inkml:trace>
  <inkml:trace contextRef="#ctx0" brushRef="#br0" timeOffset="78">28107 3438 90 0,'0'-17'18'0,"0"-17"5"0,0 68-13 0,16 34-1 0,1 32-4 0,-1 20-4 0,-16-35 0 0,0-19-1 0,-16-31 0 0,16-35 1 0,-17 0 1 0,17-35-1 0,-16-14 1 0,32-19-1 0,17-1-2 0,37 35 1 0,-3 52 0 0,-15 16 0 0,-19 34-2 0,-17-1 2 0,-16-16 0 0,-33-18 0 0,-35-15 1 0,1-18-2 0,16 0-15 0,16 0-60 0</inkml:trace>
  <inkml:trace contextRef="#ctx0" brushRef="#br0" timeOffset="79">28581 3860 78 0,'35'-16'17'0,"14"-17"10"0,19 16-13 0,-17 17-9 0,-17 50-5 0,-34 1 0 0,-17 16-1 0,-34-16 1 0,18-33 2 0,-2-1 0 0,18-17 2 0,34 0 2 0,34 0-3 0,34 0-4 0,17-17-8 0,-34-17-63 0,-52 34 18 0</inkml:trace>
  <inkml:trace contextRef="#ctx0" brushRef="#br0" timeOffset="80">29208 3523 78 0,'0'0'0'0,"18"-34"27"0,48-1-5 0,36 35-12 0,-34 51-10 0,-51 33 0 0,-50 19-1 0,-2-35 4 0,18-52-3 0,1 2 1 0,32-18 1 0,36-51-3 0,-1-34 1 0,-18 16 1 0,-17 3 0 0,-16 32 0 0,-16 34 1 0,-1 16 2 0,17 35 4 0,0 67-1 0,33-32-5 0,-16-19-1 0,34-34-5 0,-18-15-30 0,-33-18-68 0</inkml:trace>
  <inkml:trace contextRef="#ctx0" brushRef="#br0" timeOffset="81">29851 3319 76 0,'18'-16'16'0,"49"-19"6"0,1 2-12 0,-17 33-8 0,-51 17-2 0,-18 50 1 0,-31 1 3 0,-3-1 1 0,18-16 3 0,17-33 4 0,34-1 1 0,51-34-6 0,51-17-5 0,33-17-4 0,-67 16-26 0,-85 35-74 0</inkml:trace>
  <inkml:trace contextRef="#ctx0" brushRef="#br0" timeOffset="82">20213 5368 9 0,'0'0'2'0,"-35"0"17"0,35-17 17 0,-17 1-11 0,34-1-10 0,0 17-5 0,1 0 0 0,31 0 0 0,36 0 0 0,17 0-1 0,34 0-1 0,-17-18 0 0,15 18-3 0,3-16-1 0,31-1 0 0,19-17-1 0,16-1-2 0,-34 19 0 0,-15-2-1 0,14 1 0 0,-16 17 0 0,52-34 0 0,34 1 0 0,-2 0 0 0,37-18 1 0,-2 33-1 0,-35 2-1 0,-16-1 1 0,-33 17 0 0,67-34 0 0,34-1 0 0,33 19 2 0,-65-1-1 0,-55 1-2 0,19 16 1 0,18-17 0 0,50-1 2 0,18 2-2 0,-53-1 1 0,-16 17 1 0,-17 0-1 0,-16 0 0 0,16 0-2 0,36 0 2 0,15-18 1 0,0 2 1 0,-35 16-4 0,-16 0 4 0,-17 0-1 0,1 0 0 0,-1 16-3 0,0-16 1 0,-51 0 0 0,-67 0-1 0,-85 0-36 0,-85 18-92 0</inkml:trace>
  <inkml:trace contextRef="#ctx0" brushRef="#br0" timeOffset="83">20500 5876 22 0,'-16'0'10'0,"-19"-33"35"0,35-2-13 0,0 19-8 0,0-1-4 0,0 50 3 0,17 69-13 0,-17 33-4 0,34 18-1 0,-34-17-4 0,17-35-1 0,-1-50 1 0,-16-17-1 0,0-34 0 0,0 0 0 0,-16-51 1 0,-17-18 0 0,15-48 0 0,1-37-4 0,17 19 3 0,51 68 1 0,34 32-1 0,-18 35 1 0,1 69-3 0,-35-1 2 0,-33-1-1 0,-49-16 1 0,-3-18 2 0,1-33-1 0,17 18-4 0,0-18-24 0,34 0-24 0,17 0-37 0</inkml:trace>
  <inkml:trace contextRef="#ctx0" brushRef="#br0" timeOffset="84">20991 6112 74 0,'-16'-16'23'0,"32"16"1"0,35-17-7 0,50 1-4 0,18-18-9 0,-34 34-6 0,-67 0-18 0,-18 0-33 0,0 0-1 0</inkml:trace>
  <inkml:trace contextRef="#ctx0" brushRef="#br0" timeOffset="85">21195 5843 53 0,'-19'0'23'0,"-14"-17"12"0,33 17-17 0,0 50-5 0,17 52-4 0,-17-1-3 0,16 0-4 0,-16-16-1 0,19-34-6 0,-19-33-27 0,0-1-68 0</inkml:trace>
  <inkml:trace contextRef="#ctx0" brushRef="#br0" timeOffset="86">21737 5961 45 0,'0'0'0'0,"16"-69"48"0,-16 3-31 0,0 32-6 0,-16-1-4 0,-36 19-3 0,3 16 0 0,-2 16 1 0,16 53 1 0,18 15-3 0,34-16-2 0,51-17 0 0,-1-35 0 0,-15-32-2 0,-19-19 1 0,-17-16 1 0,19 0 0 0,-35 35 0 0,0 16-2 0,17 67 3 0,-17 35 3 0,0 16 2 0,0-16-3 0,-17 0-3 0,17-18 1 0,-17-33 1 0,17-33 0 0,17-1 3 0,0-52 0 0,17-16-2 0,17-16-3 0,1-1 0 0,-19-34-3 0,-17 17-13 0,1 19-22 0,-17 48-74 0</inkml:trace>
  <inkml:trace contextRef="#ctx0" brushRef="#br0" timeOffset="87">22499 5994 56 0,'0'0'37'0,"0"-16"-3"0,34-1-7 0,16 17-11 0,18 0-8 0,18 0-6 0,-37 0-2 0,-14 0-14 0,-2 17-32 0,-33-17-41 0</inkml:trace>
  <inkml:trace contextRef="#ctx0" brushRef="#br0" timeOffset="88">22685 6129 68 0,'-34'0'20'0,"1"18"13"0,33-18-12 0,0 16 0 0,33-16-8 0,1 0-2 0,34 0-2 0,0 0-4 0,0-16-2 0,-52 16-3 0,1 0-52 0,-17 0-43 0</inkml:trace>
  <inkml:trace contextRef="#ctx0" brushRef="#br0" timeOffset="89">24074 5859 17 0,'0'-33'21'0,"0"-1"10"0,0 17-14 0,0-17-6 0,-17-1-1 0,1 1 0 0,-2-17-2 0,-15 18 0 0,16 33-3 0,-18 33-2 0,2 18 2 0,-1 18 2 0,17-2-1 0,17 1-2 0,17-1-2 0,34-32 1 0,17-1-1 0,-1-34-2 0,-16 0 1 0,-17-18-1 0,-16-33 2 0,-2-16 0 0,-16-1-2 0,0 1 0 0,0 16 0 0,0 51 1 0,0 16-1 0,-16 35 1 0,32 35-1 0,1-2 1 0,17-33-1 0,18-17-1 0,14-34-17 0,-15-18-28 0,-34-33-59 0</inkml:trace>
  <inkml:trace contextRef="#ctx0" brushRef="#br0" timeOffset="90">24499 5859 48 0,'0'-16'16'0,"0"-1"21"0,0-1-13 0,0 36-10 0,0 48-1 0,16 20-5 0,19-19-4 0,14-33-1 0,19-17 2 0,-35-34-2 0,-15-33-1 0,-18-18-1 0,-51-1 0 0,0 20-4 0,-15 49-5 0,-4 16-21 0,37 17-45 0,33-33 26 0</inkml:trace>
  <inkml:trace contextRef="#ctx0" brushRef="#br0" timeOffset="91">24938 5792 89 0,'0'-17'11'0,"17"-1"17"0,69 2-12 0,49-1-11 0,-34-1-6 0,-33 18-11 0,-52 0-68 0</inkml:trace>
  <inkml:trace contextRef="#ctx0" brushRef="#br0" timeOffset="92">25261 5537 63 0,'-35'-33'25'0,"18"15"4"0,17 18-13 0,0 35-6 0,17 83-2 0,18 18-5 0,-19-35-3 0,-16-34 0 0,17-16-5 0,1-33-30 0,15-36-61 0</inkml:trace>
  <inkml:trace contextRef="#ctx0" brushRef="#br0" timeOffset="93">25616 5435 76 0,'0'-16'19'0,"0"-19"12"0,0 70-16 0,16 67-3 0,3 32-8 0,-19-32-3 0,16-16-1 0,1-37 1 0,-17-31 0 0,0-18 0 0,-17-18 0 0,1-31 0 0,16-19-2 0,33-1 1 0,18 18 0 0,-1 35 0 0,-16 32 0 0,17 35 0 0,-34 18 0 0,-17 15 0 0,0-33 2 0,-68-34 1 0,0-1-2 0,1-16 1 0,34 0-7 0,33-33-42 0,16 15-41 0</inkml:trace>
  <inkml:trace contextRef="#ctx0" brushRef="#br0" timeOffset="94">26158 5724 65 0,'0'0'27'0,"0"0"-1"0,-35 33-6 0,2 36-4 0,33 15-7 0,33-16-6 0,19-34-1 0,15-34 0 0,-32-18 0 0,0-33 0 0,-53-16 0 0,-34-1-2 0,3 1-1 0,-21 16-9 0,21 33-35 0,31 1-63 0</inkml:trace>
  <inkml:trace contextRef="#ctx0" brushRef="#br0" timeOffset="95">26158 5182 86 0,'0'-51'23'0,"17"33"9"0,34 36-12 0,35 33-5 0,15 34-7 0,-17 50-4 0,-33 34-2 0,-34 1-2 0,-34-19 0 0,-51-31 0 0,-18-20-5 0,-66-14-40 0,-16-52-76 0</inkml:trace>
  <inkml:trace contextRef="#ctx0" brushRef="#br0" timeOffset="96">23464 5384 69 0,'-17'-16'17'0,"-16"-1"7"0,17 17-7 0,-19 68-2 0,0 68 7 0,19 66-8 0,67 2-9 0,50-18-6 0,69-33-33 0,-52-102-73 0</inkml:trace>
  <inkml:trace contextRef="#ctx0" brushRef="#br0" timeOffset="97">27004 5706 38 0,'-16'-16'33'0,"16"-2"-3"0,-17 1-9 0,50 17-10 0,53-16-5 0,17-2-6 0,-37 1-1 0,2 1-15 0,-50-1-82 0</inkml:trace>
  <inkml:trace contextRef="#ctx0" brushRef="#br0" timeOffset="98">27158 5470 45 0,'0'0'0'0,"-17"-35"30"0,-1 35 2 0,18 0-21 0,18 35-3 0,-1 50-3 0,0 15-4 0,1-14-2 0,-18-19-1 0,0-16-18 0,31-18-52 0</inkml:trace>
  <inkml:trace contextRef="#ctx0" brushRef="#br0" timeOffset="99">28140 5233 77 0,'0'-35'15'0,"0"1"2"0,16 1-3 0,-16 33-8 0,-16 33 0 0,-17 36 4 0,0 49 0 0,15 17-2 0,36 18-5 0,31-51-1 0,3-35-3 0,-1-32-4 0,16-19-30 0,-15-16-79 0</inkml:trace>
  <inkml:trace contextRef="#ctx0" brushRef="#br0" timeOffset="100">28632 5521 63 0,'-34'-51'18'0,"1"0"-2"0,-2 16-6 0,0 19-2 0,2 16-3 0,-2 34 1 0,19 50-2 0,-1 34-1 0,50-32-1 0,19-52-1 0,-1-17 1 0,17-52-1 0,-34-16 1 0,-34-33 0 0,0-17 0 0,0 33 0 0,-16 68-1 0,-2 33 1 0,18 53 3 0,34 14-2 0,-1-15-3 0,1-16-2 0,0-36-28 0,-1-15-77 0</inkml:trace>
  <inkml:trace contextRef="#ctx0" brushRef="#br0" timeOffset="101">28903 5588 73 0,'0'0'0'0,"-18"0"30"0,18 16-4 0,18 52-8 0,-1 1-10 0,0 16-5 0,-17-19-3 0,0-15-2 0,0-16-24 0,18-52-46 0,-3 17 28 0</inkml:trace>
  <inkml:trace contextRef="#ctx0" brushRef="#br0" timeOffset="102">29140 5621 38 0,'16'-17'51'0,"36"-16"-21"0,48-1-13 0,3 18-12 0,-17 16-6 0,-53 0-8 0,-17 0-32 0</inkml:trace>
  <inkml:trace contextRef="#ctx0" brushRef="#br0" timeOffset="103">29360 5351 40 0,'-33'-33'21'0,"-2"-1"10"0,35 34-9 0,0 0-13 0,16 67 0 0,3 35-4 0,-3 33-3 0,1-33-2 0,-17-51-2 0,18-17-14 0,15-34-83 0</inkml:trace>
  <inkml:trace contextRef="#ctx0" brushRef="#br0" timeOffset="104">29766 5182 72 0,'-16'0'8'0,"-17"-35"26"0,33 52-17 0,0 52-5 0,16 66-4 0,1-17-7 0,-1 17-1 0,-16-84 0 0,0-17 1 0,0-34 0 0,0-16-1 0,-16-53 2 0,-1-15-1 0,34 17 0 0,34 32-3 0,-1 19 1 0,17 32 1 0,-15 35 0 0,-34 18 0 0,-18-3-1 0,-35-32 1 0,-33-17 0 0,0 1 1 0,17-2-3 0,35-16-34 0,32-16-62 0</inkml:trace>
  <inkml:trace contextRef="#ctx0" brushRef="#br0" timeOffset="105">30189 5453 72 0,'0'-18'10'0,"0"18"17"0,19 35-4 0,-19 32-11 0,0 17-8 0,0-15-5 0,0-18-7 0,0-17-39 0,-19-34-28 0</inkml:trace>
  <inkml:trace contextRef="#ctx0" brushRef="#br0" timeOffset="106">30343 5080 76 0,'0'0'9'0,"0"-33"33"0,51 66-24 0,16 18-7 0,-16 51-5 0,-17 33-5 0,-34 1-2 0,-34-36 1 0,-17-32-1 0,1-34-8 0,50-34-44 0,-17-16-31 0</inkml:trace>
  <inkml:trace contextRef="#ctx0" brushRef="#br0" timeOffset="107">30715 5233 60 0,'0'-17'19'0,"51"-17"9"0,17 34-14 0,16 34-10 0,-49 50-3 0,-35 18-2 0,-35-18 1 0,2-49 1 0,17-19 1 0,16-32 1 0,33-35-3 0,18-17 1 0,0-34 0 0,-18-16 0 0,-16 32-1 0,-17 53 1 0,-33 33 3 0,0 50 6 0,15 35-1 0,18-50-6 0,-17 67 7 0,34-2-5 0,34-49-3 0,33 0-4 0,-16-51-40 0,0 18-68 0</inkml:trace>
  <inkml:trace contextRef="#ctx0" brushRef="#br0" timeOffset="108">31495 5267 67 0,'0'-18'27'0,"17"18"2"0,50-16-11 0,18-1-10 0,34-1-6 0,-52 18-5 0,-33 0-29 0,-49 0-45 0,15 0 44 0</inkml:trace>
  <inkml:trace contextRef="#ctx0" brushRef="#br0" timeOffset="109">31647 5029 30 0,'-16'0'33'0,"-2"0"4"0,18 18-4 0,0 48-11 0,18 19-13 0,-2-16-9 0,1 32-21 0,-34-50-82 0</inkml:trace>
  <inkml:trace contextRef="#ctx0" brushRef="#br0" timeOffset="110">25464 7095 48 0,'0'-34'17'0,"0"-33"7"0,0 32-6 0,-17 19-4 0,1 16-9 0,-36 51 2 0,18 50 2 0,1 52-1 0,33 33-4 0,33-51-3 0,35-51-2 0,16-33-6 0,0-33-33 0,-33-18-37 0</inkml:trace>
  <inkml:trace contextRef="#ctx0" brushRef="#br0" timeOffset="111">25989 7265 54 0,'0'-51'18'0,"17"-18"4"0,-34 19-7 0,-17 34-6 0,1-2-5 0,-19 69 1 0,18 16 0 0,34 53-2 0,34-19-1 0,18-34-1 0,-3-67 0 0,3-33 2 0,-19-34-2 0,-15-35 1 0,-18 16 0 0,-18 35 1 0,18 35 0 0,-15 83-1 0,48 35 1 0,16 0-1 0,3 0-2 0,-18-34-8 0,17-52-37 0,-34-16-38 0</inkml:trace>
  <inkml:trace contextRef="#ctx0" brushRef="#br0" timeOffset="112">26345 7350 43 0,'0'0'0'0,"0"-34"53"0,33-17-36 0,18 34-10 0,0 50-6 0,1 36-1 0,-52 32 1 0,-19-16 0 0,-48-34 4 0,34-35 3 0,14-16-2 0,19-16-4 0,52-2-2 0,34-15-1 0,-2-1-3 0,17 17-29 0,-50-1-50 0</inkml:trace>
  <inkml:trace contextRef="#ctx0" brushRef="#br0" timeOffset="113">26922 7214 61 0,'0'-18'28'0,"-19"1"-5"0,71 1-13 0,67-19-5 0,16 19-4 0,-50-1-4 0,-52 34-31 0,-33-17-40 0</inkml:trace>
  <inkml:trace contextRef="#ctx0" brushRef="#br0" timeOffset="114">27141 6959 41 0,'0'-33'49'0,"-18"33"-25"0,36 33-13 0,16 36-2 0,-16 48-4 0,-2-14-5 0,-1-19-2 0,3-16-20 0,15-52-70 0</inkml:trace>
  <inkml:trace contextRef="#ctx0" brushRef="#br0" timeOffset="115">27684 6859 71 0,'-19'-35'28'0,"19"19"-3"0,0 16-13 0,0 67-2 0,19 35-2 0,-3 16-4 0,1-17-3 0,-1-16 0 0,-16-50-1 0,0-19 1 0,0-49 1 0,-16-18-2 0,-1-18 1 0,17-15-1 0,33 34 0 0,18 50 0 0,17 0-1 0,-17 50 1 0,-17 0 0 0,-34 19-1 0,-34-35 3 0,-33-1 1 0,-36-15-2 0,35-18-2 0,52 0-19 0,32 0-64 0,3-18 36 0</inkml:trace>
  <inkml:trace contextRef="#ctx0" brushRef="#br0" timeOffset="116">28074 7214 71 0,'0'-18'16'0,"0"1"12"0,33-17-12 0,16 34-8 0,-14 0-6 0,0 51-2 0,-35 18 1 0,-35-2 1 0,-16-16 1 0,1-18 4 0,16-15-1 0,34-18-2 0,34 0-1 0,32-18-3 0,4-15-2 0,-3 17-12 0,18-1-61 0,-69-1 20 0</inkml:trace>
  <inkml:trace contextRef="#ctx0" brushRef="#br0" timeOffset="117">28427 6740 78 0,'-16'-34'24'0,"16"34"3"0,35-18-10 0,14 70-10 0,-14 32 0 0,0 51-2 0,-19 1-2 0,-16-35-2 0,0 2-1 0,-35-70 0 0,35-15-9 0,0-18-39 0,0-34-38 0</inkml:trace>
  <inkml:trace contextRef="#ctx0" brushRef="#br0" timeOffset="118">28920 6859 59 0,'35'-17'26'0,"31"-17"1"0,2 17-12 0,-17 50-9 0,-17 51-3 0,-17 2-2 0,-34-1 0 0,-17-36 2 0,17-32 1 0,1-17 0 0,32-50-2 0,17 0-1 0,19-36-1 0,-34 2-2 0,13 0 3 0,-31 15 0 0,0 53 1 0,0 16 0 0,-15 34 1 0,15 50 2 0,15 0 0 0,3 2-4 0,15-19-1 0,19-33-3 0,-1-17-28 0,-16-17-93 0</inkml:trace>
  <inkml:trace contextRef="#ctx0" brushRef="#br0" timeOffset="119">29563 6587 47 0,'0'0'0'0,"0"-50"44"0,35 15-23 0,-2 35-10 0,1 18-4 0,0 15-3 0,-16 18-1 0,-36 0-2 0,1 16 2 0,-18-32 4 0,19-19 1 0,16-16 2 0,16 0-2 0,54-33-4 0,-3-1-2 0,67-35-1 0,-82 19-2 0,-18 34-46 0</inkml:trace>
  <inkml:trace contextRef="#ctx0" brushRef="#br0" timeOffset="120">4302 3811 4 0,'0'0'0'0,"-16"-68"25"0,16-1-6 0,0-16-1 0,0 36-2 0,0 32-5 0,16 17-5 0,-16 49 1 0,19 71 3 0,-3 48 0 0,-16-15-5 0,35-18-2 0,-19-32 0 0,1-52-2 0,-17-18 0 0,0 0-10 0,-17-33-14 0,17-49-20 0,0 32-9 0</inkml:trace>
  <inkml:trace contextRef="#ctx0" brushRef="#br0" timeOffset="121">4625 3725 19 0,'-17'-51'25'0,"1"-34"8"0,16 52-9 0,0 33-15 0,16 84 0 0,1 52 1 0,-1 34-4 0,-16-36-1 0,18-14-2 0,-18-36 0 0,0-33-2 0,17-34-9 0,-1-17-36 0,19-33-40 0</inkml:trace>
  <inkml:trace contextRef="#ctx0" brushRef="#br0" timeOffset="122">5218 3658 56 0,'0'0'0'0,"0"-69"39"0,-17 52-24 0,17 68-7 0,34 102 3 0,0-34-7 0,-17 17-1 0,-17-36-2 0,0-31 2 0,0-36 0 0,-17-15 1 0,1-52-2 0,16-17-2 0,-18-35 0 0,1-32 0 0,17 0 0 0,17 34 0 0,34 33 0 0,35 34 1 0,-20 34 0 0,-31 50-2 0,-19 1 1 0,-32-17 0 0,-54-17 0 0,4-1 0 0,-2-33 0 0,34 18-9 0,52-18-48 0,15 0-16 0</inkml:trace>
  <inkml:trace contextRef="#ctx0" brushRef="#br0" timeOffset="123">5845 3878 68 0,'0'-18'15'0,"34"2"15"0,50-1-12 0,35 1-11 0,-34-1-6 0,-17 17-13 0,-50 17-40 0,-18-17-10 0</inkml:trace>
  <inkml:trace contextRef="#ctx0" brushRef="#br0" timeOffset="124">6116 3658 43 0,'-17'0'24'0,"-18"0"5"0,35 0-10 0,0 51-4 0,18 16-7 0,-1 17-5 0,-17 2-2 0,0-1-1 0,0-36 0 0,17-32-25 0,1 1-40 0,15-36 25 0</inkml:trace>
  <inkml:trace contextRef="#ctx0" brushRef="#br0" timeOffset="125">6674 3760 42 0,'0'0'0'0,"0"-86"43"0,18 19-15 0,-18 32-11 0,-34 19-10 0,-17 0-6 0,-1 32-1 0,3 17 0 0,15 36 0 0,34-2-1 0,34-16 1 0,15-16 0 0,21-19 2 0,-37-32-1 0,1-1 1 0,-17-17-1 0,-1-1 0 0,-16 19 0 0,68 371 23 0,-68-371-19 0,0-19-3 0,18-32-1 0,-1-1 0 0,16-34-1 0,2 18-12 0,-2 15-30 0,1 35-72 0</inkml:trace>
  <inkml:trace contextRef="#ctx0" brushRef="#br0" timeOffset="126">7235 3421 72 0,'-19'-18'25'0,"19"18"-1"0,0 51-6 0,0 18-6 0,0 48-5 0,19 3-2 0,-19-20-2 0,16-14-3 0,-16-19 0 0,0-16 1 0,0-35-5 0,0-16-22 0,17-16-24 0,1-17-18 0</inkml:trace>
  <inkml:trace contextRef="#ctx0" brushRef="#br0" timeOffset="127">7487 3489 38 0,'0'-35'27'0,"19"-16"7"0,-19 18-8 0,0 50-14 0,16 68 0 0,-16 32-1 0,0 19-4 0,17-17-3 0,-17-34-3 0,16-17-1 0,-16-34 0 0,0-17-2 0,0-1-33 0,0-16-60 0</inkml:trace>
  <inkml:trace contextRef="#ctx0" brushRef="#br0" timeOffset="128">8183 3743 48 0,'0'-34'49'0,"0"34"-12"0,17 0-15 0,-1 0-10 0,36 0-4 0,-3 0-3 0,37 0-4 0,-18-17 0 0,-52 17-3 0,3 17-23 0,-38-1-35 0,3 2-14 0</inkml:trace>
  <inkml:trace contextRef="#ctx0" brushRef="#br0" timeOffset="129">8251 3878 25 0,'0'0'0'0,"-35"0"45"0,19 0-14 0,16 0-2 0,34 0 4 0,0 0-23 0,33 0-3 0,18 0-2 0,-18 0-2 0,-32 0-3 0,-35 0-12 0,0 0-143 0</inkml:trace>
  <inkml:trace contextRef="#ctx0" brushRef="#br0" timeOffset="130">9674 3336 10 0,'0'-33'29'0,"-16"-2"-2"0,16-16-9 0,0 35 0 0,0 16-1 0,0 0-6 0,0 51 2 0,16 84 2 0,-16 34-4 0,17 0-4 0,1-34-1 0,-18-15-2 0,0-52 0 0,0-36-1 0,0-32-3 0,0-16 0 0,0 0-16 0,0-19-47 0,0 19-40 0</inkml:trace>
  <inkml:trace contextRef="#ctx0" brushRef="#br0" timeOffset="131">10420 3674 55 0,'16'-16'7'0,"19"-35"20"0,-19 0-8 0,-16 18-7 0,0-1-5 0,-34-1-1 0,1 19-1 0,-19-1-1 0,3 17-1 0,-3 33 1 0,1 18 0 0,35 33 1 0,16 19-1 0,33-19-1 0,18-49 0 0,0-2 0 0,15-33-1 0,-14-17 0 0,-18-16-1 0,-17-18 0 0,-1-34 0 0,-16-17 0 0,0 69-1 0,0 15 1 0,0 18 0 0,0 51-1 0,-16 33 2 0,16 19 1 0,16-19-3 0,19-33 0 0,16-34-4 0,-18-1-14 0,52-49-85 0,-69 33 57 0</inkml:trace>
  <inkml:trace contextRef="#ctx0" brushRef="#br0" timeOffset="132">10962 3692 60 0,'0'0'0'0,"0"-34"53"0,-18 16-22 0,1 52-16 0,0 35-2 0,1-1-4 0,16 16-5 0,50-33-2 0,17-35 0 0,19-16 1 0,-35-51-2 0,-17 0 1 0,-51-15-3 0,-34-3 0 0,-34 18-1 0,0 35-2 0,18 32-11 0,49 53-43 0,18-52-28 0</inkml:trace>
  <inkml:trace contextRef="#ctx0" brushRef="#br0" timeOffset="133">11471 3674 76 0,'-18'-34'31'0,"36"17"7"0,48 1-21 0,36 16-11 0,-1-18-6 0,-33 18-4 0,-17 18-47 0,-34-18-34 0</inkml:trace>
  <inkml:trace contextRef="#ctx0" brushRef="#br0" timeOffset="134">11740 3438 46 0,'0'-35'35'0,"0"19"5"0,0 16-16 0,0 16-10 0,18 70-3 0,-1 32-7 0,-17 0-3 0,0-32 0 0,0-53-1 0,0 18-15 0,16-51-53 0,1 0 5 0</inkml:trace>
  <inkml:trace contextRef="#ctx0" brushRef="#br0" timeOffset="135">12300 3303 87 0,'0'-35'18'0,"0"2"21"0,0 50-25 0,0 67-2 0,17 34-7 0,0 17-4 0,-17-15-1 0,18-35 0 0,-18-68-1 0,0-1 1 0,-18-16 0 0,18-33 1 0,0-36-1 0,18 18 0 0,13-16 0 0,20 32 0 0,17 3 1 0,-17 32 0 0,1 16-1 0,-18 51 1 0,-17 19 0 0,-50-35-1 0,-18-17 3 0,-19-1 0 0,2-33-3 0,17 17-1 0,20-17-12 0,31-17-60 0,16 17 6 0</inkml:trace>
  <inkml:trace contextRef="#ctx0" brushRef="#br0" timeOffset="136">12876 3658 75 0,'0'0'9'0,"34"-51"39"0,-34 33-20 0,-18 18-19 0,-15 34-4 0,-1 52-3 0,34-1 0 0,18-19-2 0,31-15 2 0,2-33 0 0,1-18 0 0,-19-34 1 0,-33-17 0 0,-17 1-1 0,-17-19-2 0,-16 2-2 0,-1 49-5 0,18 36-36 0,15-18-76 0</inkml:trace>
  <inkml:trace contextRef="#ctx0" brushRef="#br0" timeOffset="137">13233 3217 78 0,'15'-51'31'0,"1"0"15"0,2 51-27 0,15 35-8 0,-14 83-3 0,-3 35 0 0,1 15-4 0,-17-32-2 0,-17-50 0 0,17-19-1 0,0-16 0 0,-16-34-2 0,16-1-4 0,16-16-26 0,35-16-114 0</inkml:trace>
  <inkml:trace contextRef="#ctx0" brushRef="#br0" timeOffset="138">13925 3607 68 0,'18'-18'23'0,"16"-15"23"0,33 33-17 0,18-16-14 0,34 16-5 0,-17 0-6 0,-18 0-4 0,-51 0-2 0,-14 16-21 0,-19-16-61 0,-19 0 24 0</inkml:trace>
  <inkml:trace contextRef="#ctx0" brushRef="#br0" timeOffset="139">14196 3421 54 0,'-16'-18'29'0,"16"18"9"0,-17 18-10 0,34 50-3 0,-17 15-11 0,0 37-8 0,-17-18-5 0,17-36-1 0,0-15-43 0,-16-33-79 0</inkml:trace>
  <inkml:trace contextRef="#ctx0" brushRef="#br0" timeOffset="140">10030 4945 50 0,'0'-34'20'0,"16"-34"16"0,-32 52-1 0,16 16-15 0,-17 49-7 0,17 104-2 0,33 51-4 0,18 16-3 0,-18-52-2 0,-33-65-3 0,0-35 1 0,0-68 1 0,-16 0-10 0,16-51-51 0,0 0-40 0</inkml:trace>
  <inkml:trace contextRef="#ctx0" brushRef="#br0" timeOffset="141">10775 5351 56 0,'17'-33'31'0,"1"-1"-3"0,-18-17-11 0,0 16-9 0,-35 1-4 0,-16 34 0 0,-17 0-1 0,18 34 1 0,-1 35-1 0,35 15-2 0,-3 0 0 0,71 18 1 0,-1-51 1 0,-1-35 1 0,17-16-2 0,-32-49-1 0,16-2 0 0,-34-18-1 0,-17-15 1 0,0 0 0 0,0 66-2 0,0 18 1 0,0 51 0 0,0 33 2 0,34 2 0 0,-1-1-3 0,1-36-6 0,0-32-67 0,-1 1 12 0</inkml:trace>
  <inkml:trace contextRef="#ctx0" brushRef="#br0" timeOffset="142">11231 5384 85 0,'0'0'10'0,"-16"-16"32"0,16 50-15 0,0 34-12 0,16 17-8 0,2-19-5 0,-18 3-3 0,0-35-6 0,17-17-44 0,-17-17-55 0</inkml:trace>
  <inkml:trace contextRef="#ctx0" brushRef="#br0" timeOffset="143">11621 5351 90 0,'18'-16'22'0,"34"-1"18"0,48 17-23 0,1-18-11 0,2 18-6 0,-35 18-8 0,-35-18-50 0,-33 0-26 0</inkml:trace>
  <inkml:trace contextRef="#ctx0" brushRef="#br0" timeOffset="144">11892 5164 58 0,'-16'-17'36'0,"-1"17"1"0,17 17-18 0,17 35-3 0,-1 32-6 0,2 35-7 0,-1-17-4 0,-17-19 0 0,0-32-10 0,17-34-49 0,1-17-25 0</inkml:trace>
  <inkml:trace contextRef="#ctx0" brushRef="#br0" timeOffset="145">12572 5047 60 0,'-19'-34'31'0,"-14"-1"14"0,15 35-21 0,18 35-14 0,0 65-2 0,18 36-4 0,-1-17-3 0,-1-17-1 0,-16-35-1 0,0-49 0 0,0-18 2 0,-16-34-1 0,-1-17 1 0,17-17-1 0,17-16 0 0,34 33-1 0,17 51 1 0,-18 0 1 0,17 17-1 0,-32 50 0 0,-18 17 1 0,-34-33-1 0,-18-16 1 0,-32-19 1 0,0 2-2 0,-19-2-2 0,53-16-7 0,33-16-46 0,17 16-37 0</inkml:trace>
  <inkml:trace contextRef="#ctx0" brushRef="#br0" timeOffset="146">13044 5335 74 0,'0'-17'41'0,"0"-1"4"0,18 18-30 0,-18 51-6 0,0 17-6 0,0 17-1 0,17-1-3 0,-17-17-8 0,0-50-22 0,0 1 12 0,-17-18-89 0</inkml:trace>
  <inkml:trace contextRef="#ctx0" brushRef="#br0" timeOffset="147">13385 4843 54 0,'0'-33'51'0,"-18"-1"-3"0,36 17-25 0,-2 68-14 0,1 50-2 0,-1 68-2 0,2-16-1 0,-18-18-2 0,0-33-2 0,-18-35 0 0,18-16 0 0,0-51-6 0,35 0-38 0,0-33-86 0</inkml:trace>
  <inkml:trace contextRef="#ctx0" brushRef="#br0" timeOffset="148">14011 5233 75 0,'0'0'14'0,"68"-35"31"0,16 19-15 0,35 16-16 0,-34 0-11 0,-18 0-3 0,-50 0-26 0,-34 16-103 0</inkml:trace>
  <inkml:trace contextRef="#ctx0" brushRef="#br0" timeOffset="149">14215 5013 73 0,'0'0'10'0,"-19"0"44"0,19 16-26 0,35 51-8 0,-35 35-9 0,0 18-5 0,0-19-5 0,0-34-20 0,0-32-126 0</inkml:trace>
  <inkml:trace contextRef="#ctx0" brushRef="#br0" timeOffset="150">10758 6688 65 0,'0'-51'23'0,"-34"18"12"0,34 16-14 0,0 67-5 0,16 104 2 0,2 32-9 0,16-18-5 0,0-48-2 0,-34-35-1 0,0-52 0 0,-16-16-3 0,16-17-16 0,16-50-64 0,1 32 19 0</inkml:trace>
  <inkml:trace contextRef="#ctx0" brushRef="#br0" timeOffset="151">11368 7061 67 0,'0'0'0'0,"68"-84"37"0,-68 15-8 0,-17 20-14 0,-17 14-7 0,1 19-4 0,-37 16-2 0,37 67-1 0,15 35-1 0,18 16 3 0,51-17-1 0,19-49 2 0,14-52-1 0,-33-52 0 0,-18-16-1 0,-33-15-1 0,0-3 0 0,0 19 1 0,0 67-2 0,0 51 0 0,0 51 1 0,34-2 0 0,17-15-1 0,0-34-11 0,-16 0-73 0,-19-51 22 0</inkml:trace>
  <inkml:trace contextRef="#ctx0" brushRef="#br0" timeOffset="152">11944 7163 96 0,'-17'-35'19'0,"17"-32"11"0,35 34-18 0,32 33-7 0,0 51-5 0,-33 33 0 0,-17 34-1 0,-50-32 2 0,-18-37 0 0,-1-31 2 0,36-1 2 0,16-34 0 0,51-1-4 0,33 2-1 0,19-1-2 0,16 17-28 0,-37-16-91 0</inkml:trace>
  <inkml:trace contextRef="#ctx0" brushRef="#br0" timeOffset="153">12656 7095 58 0,'-17'-16'45'0,"-17"-2"-6"0,68 2-22 0,67-1-11 0,18-1-3 0,-35 18-5 0,-32 0-23 0,-36 0-93 0</inkml:trace>
  <inkml:trace contextRef="#ctx0" brushRef="#br0" timeOffset="154">12859 6875 42 0,'0'0'0'0,"-16"0"44"0,-2-16-7 0,18 16-18 0,18 33-4 0,-2 52-5 0,1 17-7 0,-17-18-1 0,0 18-5 0,0-51-22 0,0-17-100 0</inkml:trace>
  <inkml:trace contextRef="#ctx0" brushRef="#br0" timeOffset="155">13401 6757 63 0,'-34'-51'59'0,"34"33"-24"0,0 36-23 0,18 49-3 0,-2 52-4 0,1-17-4 0,-17 16 0 0,0-51 1 0,0-50-2 0,0-17 2 0,-17-17 0 0,17-34-1 0,-16-16-2 0,16-17 1 0,49 50 0 0,3 17-1 0,15 34 1 0,-15 34 0 0,-19 0-1 0,-17 16 2 0,-32 0-1 0,-52-50 1 0,-16 1 0 0,16-18-2 0,17 0-3 0,34 0-27 0,34-35-105 0</inkml:trace>
  <inkml:trace contextRef="#ctx0" brushRef="#br0" timeOffset="156">13808 7095 59 0,'0'0'0'0,"68"-50"49"0,-52 15-11 0,35 19-18 0,1 16-14 0,-19 34-4 0,1 33-3 0,-34 1 2 0,-34-1-1 0,-34-32 0 0,17-1 2 0,34-34-1 0,1 17 2 0,49-17 1 0,35-17-3 0,-1-1-1 0,18 2-5 0,1-19-43 0,-70 19-50 0</inkml:trace>
  <inkml:trace contextRef="#ctx0" brushRef="#br0" timeOffset="157">14434 6604 70 0,'0'-33'22'0,"17"-36"23"0,-1 53-18 0,-16 16-15 0,19 85-3 0,-3 15 1 0,1 20-4 0,-17 32-2 0,-17-34-1 0,17-16-1 0,-16-51 1 0,-3-17-2 0,19-34-1 0,0 0-5 0,0-34-103 0,0 34 34 0</inkml:trace>
  <inkml:trace contextRef="#ctx0" brushRef="#br0" timeOffset="158">22188 9670 16 0,'0'-79'16'0,"0"-17"15"0,-16 49-5 0,16 47-5 0,0 0-6 0,0 63 8 0,16 96-2 0,-1 81-8 0,18 31-6 0,-2-1-2 0,17-14-2 0,-31-66 2 0,-2-46-2 0,-30-33 0 0,-2-15-1 0,2-48-2 0,15-48-1 0,-16 0-40 0,16-48-106 0</inkml:trace>
  <inkml:trace contextRef="#ctx0" brushRef="#br0" timeOffset="159">23942 10006 9 0,'0'0'0'0,"0"-17"35"0,0 1-6 0,0 1-8 0,0-17-3 0,-16-1-5 0,1 2-3 0,-33 14-5 0,-1 2 2 0,-14 30-1 0,14 33 0 0,3 0 0 0,13 48 1 0,33 15-4 0,16-15 1 0,16-32-2 0,32-16 1 0,-16-48 0 0,15-16-1 0,-15-32 0 0,0-15-2 0,-33-18 2 0,-15 1-2 0,-15 1 1 0,15 48-1 0,-16 31-1 0,1 31 1 0,15 80 1 0,0-15-1 0,46-15 0 0,20-35-6 0,12-29-41 0,-15-34-70 0</inkml:trace>
  <inkml:trace contextRef="#ctx0" brushRef="#br0" timeOffset="160">24419 10085 94 0,'0'-17'29'0,"0"1"0"0,49 1-13 0,47-1-5 0,47-16-7 0,-31 32-3 0,-33-16-3 0,-48 16-12 0,-31 0-42 0,0 0-40 0</inkml:trace>
  <inkml:trace contextRef="#ctx0" brushRef="#br0" timeOffset="161">24691 9799 63 0,'-17'0'37'0,"2"0"-10"0,30 46-7 0,2 35-6 0,-1-1-9 0,0 14-4 0,1-13-2 0,-17-33-14 0,31-16-53 0,-16-32 9 0</inkml:trace>
  <inkml:trace contextRef="#ctx0" brushRef="#br0" timeOffset="162">25296 9687 105 0,'0'-17'10'0,"0"-15"30"0,0 97-14 0,0 46-20 0,17 16-5 0,-1-16 0 0,0-15-1 0,-16-48 0 0,0-31 1 0,0-17 0 0,0 0 0 0,0-32 0 0,-16-16 1 0,64-17-2 0,0 18 0 0,15 32 0 0,0 15 0 0,-30 31 0 0,-2 32 0 0,-14 2 0 0,-34-17 2 0,-30 0-1 0,-33-32-1 0,17-1 0 0,-2-15-5 0,34-15-41 0,31-18-74 0</inkml:trace>
  <inkml:trace contextRef="#ctx0" brushRef="#br0" timeOffset="163">25839 9687 102 0,'0'0'0'0,"0"-32"45"0,0 32-18 0,16 15-18 0,-1 66 0 0,2 30-3 0,-17 0-2 0,0 16-2 0,0-14-2 0,0-34 0 0,0-15-4 0,16-49-30 0,-16-15-117 0</inkml:trace>
  <inkml:trace contextRef="#ctx0" brushRef="#br0" timeOffset="164">27257 9893 22 0,'16'-31'39'0,"1"-1"-10"0,-2 32-2 0,-30 0-13 0,-49 15-5 0,-17 18-1 0,-29-1-2 0,-2-1-2 0,48-14-1 0,47 14-3 0,17-14 2 0,64-2 0 0,32 1-2 0,32 15-2 0,-16-14-8 0,-49-2-34 0,-63-15-55 0</inkml:trace>
  <inkml:trace contextRef="#ctx0" brushRef="#br0" timeOffset="165">26859 10229 72 0,'-32'0'17'0,"0"0"-1"0,48 15-1 0,63 2-5 0,33-1-8 0,0 15-7 0,-17 1-49 0,-78-32 0 0</inkml:trace>
  <inkml:trace contextRef="#ctx0" brushRef="#br0" timeOffset="166">28198 9670 97 0,'-17'-15'8'0,"-14"-18"19"0,15 33-9 0,32 81-4 0,15 30-2 0,-14 48-8 0,-1-16-4 0,-16-15 1 0,0-49-3 0,15-31-18 0,33-48-53 0,-32-15-3 0</inkml:trace>
  <inkml:trace contextRef="#ctx0" brushRef="#br0" timeOffset="167">28724 10006 67 0,'0'-17'8'0,"15"-46"26"0,-46-1-7 0,-17 47-14 0,-31 2-1 0,15 47-6 0,16 47-3 0,48 17-1 0,15 0-2 0,33-48 1 0,16-33 1 0,-16-30-2 0,-15-33 2 0,-2-33-1 0,-15 2 0 0,-16-1 0 0,0 49-1 0,0 31-2 0,-16 79 3 0,32 32 0 0,-1-15-1 0,49-31-2 0,-16-49-13 0,16-16-47 0,-16-64-29 0</inkml:trace>
  <inkml:trace contextRef="#ctx0" brushRef="#br0" timeOffset="168">29091 9735 55 0,'0'-48'41'0,"-17"31"2"0,17 17-25 0,0 48-5 0,17 48-3 0,-17 16-7 0,0-1-3 0,0 0 0 0,0-46-11 0,15-49-55 0,1-1-21 0</inkml:trace>
  <inkml:trace contextRef="#ctx0" brushRef="#br0" timeOffset="169">29521 9910 89 0,'15'-17'12'0,"81"2"28"0,0-1-19 0,15 16-15 0,-15 0-6 0,-63 0-9 0,-2 16-37 0,-47-16-55 0</inkml:trace>
  <inkml:trace contextRef="#ctx0" brushRef="#br0" timeOffset="170">29761 9687 47 0,'-17'0'12'0,"1"-32"27"0,16 32-11 0,16 63-8 0,1 49-8 0,-2-1-8 0,-15 0-4 0,0-15-3 0,16-48-30 0,15-48-71 0</inkml:trace>
  <inkml:trace contextRef="#ctx0" brushRef="#br0" timeOffset="171">30397 9559 84 0,'0'-16'21'0,"16"-16"15"0,-32 49-21 0,16 45-3 0,0 51-6 0,0 29-5 0,16-29 0 0,-16-19-1 0,0-30 0 0,0-47 0 0,0-17 2 0,0-17-2 0,0-31 1 0,0 1-1 0,17-1 0 0,14 16 1 0,17 17-1 0,0-1 0 0,0 16-1 0,-17 31 1 0,1 17 1 0,-32 0-2 0,-16 15 1 0,-31-47 2 0,-16 16-1 0,-1-47-1 0,31-2-15 0,18-14-122 0</inkml:trace>
  <inkml:trace contextRef="#ctx0" brushRef="#br0" timeOffset="172">30142 9574 56 0,'0'0'0'0,"-16"-15"44"0,1 15-18 0,15 31-6 0,-17 82-1 0,17 29-11 0,0 2-6 0,17-17-1 0,-17-47-3 0,15-47-20 0,17-18-103 0</inkml:trace>
  <inkml:trace contextRef="#ctx0" brushRef="#br0" timeOffset="173">30940 9495 69 0,'0'-15'18'0,"-17"-2"19"0,17 17-16 0,0 65-3 0,0 45-5 0,0 51-7 0,0-34-4 0,-16-1-2 0,1-45-3 0,-17-18-60 0,32-46-17 0</inkml:trace>
  <inkml:trace contextRef="#ctx0" brushRef="#br0" timeOffset="174">23304 9814 31 0,'0'-48'23'0,"16"-15"9"0,-16 15-9 0,0 31 3 0,0 17-9 0,0 65 3 0,0 62-2 0,0 64-8 0,0 1-7 0,0-34-3 0,15-62-2 0,2-48-54 0,-17-17-33 0</inkml:trace>
  <inkml:trace contextRef="#ctx0" brushRef="#br0" timeOffset="175">23863 9002 3 0,'15'0'11'0,"18"0"21"0,-18-17-5 0,16 2-10 0,2-1-5 0,0-16-2 0,-18-32-1 0,-30-15-1 0,-18 14 0 0,-31 17-1 0,32 33-1 0,1 63-2 0,31 63 5 0,0 49-2 0,31-1-3 0,-14-31-4 0,-2-33 0 0,-30-15-10 0,-18-64-31 0,-15-32-6 0,1-32-21 0</inkml:trace>
  <inkml:trace contextRef="#ctx0" brushRef="#br0" timeOffset="176">23639 9209 33 0,'0'-32'31'0,"17"-1"-4"0,46 1-15 0,96 16-7 0,1 1-4 0,-34-1-1 0,-61 16 0 0,-49-15 2 0,-16 15 2 0,-16 0 4 0,-1 46 3 0,17 18-6 0,49 1-1 0,14-50-1 0,1-15 1 0,-33-31-1 0,-31-1 0 0,-31-16-1 0,-17 0-2 0,-14-15 0 0,13 47 0 0,1 16-1 0,31 31 0 0,17-14-1 0,48-17 2 0,33-17-2 0,-1-46 3 0,-1-1-1 0,-46-15 0 0,-33 62-1 0,-17 2-2 0,1 30 1 0,16 18 1 0,33 30 1 0,30-15-1 0,-15 16 2 0,-1-17-1 0,-16 32 1 0,-14-31 0 0,-1-31 0 0,48-1-4 0,32-32-49 0,-34-1-27 0</inkml:trace>
  <inkml:trace contextRef="#ctx0" brushRef="#br0" timeOffset="177">25712 8937 64 0,'15'-15'13'0,"16"-33"10"0,-46 17-10 0,-1-17-5 0,-48 32 0 0,1 16 0 0,-1 16 4 0,31 63-4 0,33 17-4 0,48-16-2 0,16-34 0 0,17-46 0 0,-2-31 0 0,-48-16 0 0,-31-1-1 0,0-33 0 0,-15 35 0 0,15 46-2 0,0 63 0 0,0 1 1 0,32 16-2 0,15-18-23 0,1-14-56 0,-31-48 33 0</inkml:trace>
  <inkml:trace contextRef="#ctx0" brushRef="#br0" timeOffset="178">26158 9033 59 0,'0'0'13'0,"48"-31"26"0,-17 47-20 0,-15 31-8 0,-16 32-4 0,-16 2-6 0,-32-1-2 0,17-33-10 0,31-47-33 0,0 0-38 0</inkml:trace>
  <inkml:trace contextRef="#ctx0" brushRef="#br0" timeOffset="179">26587 8682 81 0,'0'-48'25'0,"0"33"2"0,0 30-18 0,17 65 2 0,-1 33-4 0,16 14-4 0,-16-48-3 0,-1-16 0 0,-15-47 1 0,-15-16 1 0,-1-31 0 0,-1-17-1 0,34-31-1 0,30 14-1 0,18 19 1 0,13 46 0 0,3 31 0 0,-50 32-1 0,-14 2 2 0,-49-2-1 0,-17-47 0 0,-14-1 1 0,0-15-1 0,31-15-10 0,47-16-48 0,18-1-32 0</inkml:trace>
  <inkml:trace contextRef="#ctx0" brushRef="#br0" timeOffset="180">27545 8651 78 0,'0'0'0'0,"0"-32"35"0,-17 16-13 0,-30 32-8 0,-1 16-2 0,0 48-6 0,32 47-2 0,16-15-2 0,31-17-2 0,66-64 2 0,-18-31-6 0,16-15-34 0,-47-33-71 0</inkml:trace>
  <inkml:trace contextRef="#ctx0" brushRef="#br0" timeOffset="181">27385 8858 55 0,'-47'-15'29'0,"14"15"4"0,33 15-19 0,80-15-12 0,63 16-13 0,17-32-91 0</inkml:trace>
  <inkml:trace contextRef="#ctx0" brushRef="#br0" timeOffset="182">28262 8555 69 0,'0'0'0'0,"-33"-31"40"0,18 31-10 0,15 0-16 0,0 79-1 0,15 32-5 0,-15 18-6 0,0-18-2 0,0-32 1 0,0-47-1 0,0-32 1 0,0 0 1 0,-15-32 0 0,-1-16-1 0,-1-48 0 0,3-14-1 0,45-18 1 0,33 49-2 0,0 62 1 0,15 17 0 0,-15 48-1 0,-33 15 0 0,-31 18-1 0,-47-18 1 0,-17-30 0 0,-15-18 0 0,14 1 1 0,49-16 0 0,1-16 0 0,46 16 1 0,34 48-1 0,14 0 0 0,1 0 0 0,-32 0-4 0,-17-33-129 0</inkml:trace>
  <inkml:trace contextRef="#ctx0" brushRef="#br0" timeOffset="183">24452 9448 31 0,'0'0'0'0,"-64"-48"28"0,32 32-9 0,16-1-1 0,16 17-5 0,16 65-3 0,32-2-3 0,0 32-3 0,16-47 0 0,48 1-1 0,46-33 0 0,-15-32-2 0,2-16-2 0,-18-33 2 0,-15 3 0 0,0 14-1 0,-1-17 1 0,1 17-1 0,-2 33 0 0,2-1 1 0,0 16-1 0,-33 16 0 0,-15 32-1 0,-16 15 3 0,16 2-2 0,16-34 1 0,-17-16 0 0,34-15 1 0,-2-15-2 0,-15-1 1 0,-16-16-1 0,0 1 1 0,-2-17 0 0,35-17-2 0,-1 19 1 0,-17 30 0 0,-15 16 0 0,0 0-1 0,-1 31 1 0,1 0 1 0,0 17-1 0,0 0 0 0,-16-16-1 0,0-16 2 0,-1-16-1 0,17-16 1 0,-1-16 0 0,18-16 0 0,-19 0-1 0,18-14-1 0,1 30 2 0,15 16 3 0,-18-1 2 0,-30 50-4 0,0-1-1 0,-32-1-3 0,-16-15-52 0,0-16-21 0</inkml:trace>
  <inkml:trace contextRef="#ctx0" brushRef="#br0" timeOffset="184">23496 11296 13 0,'0'-17'9'0,"15"-30"29"0,-15 47-6 0,16 0-13 0,1-15-1 0,-2 46 1 0,-15 48-2 0,16 65-7 0,-16 32-1 0,0-49-5 0,0-31-1 0,0-17-1 0,0-48-1 0,0 1-2 0,0-32-5 0,0 0-28 0,0-48-38 0,0 48 15 0</inkml:trace>
  <inkml:trace contextRef="#ctx0" brushRef="#br0" timeOffset="185">23878 11789 55 0,'-15'0'40'0,"15"0"-14"0,31 0 0 0,1 0-7 0,16-15-11 0,16 15-7 0,-1 0-3 0,0 0-21 0,-15 15-39 0,-31-15 2 0</inkml:trace>
  <inkml:trace contextRef="#ctx0" brushRef="#br0" timeOffset="186">24564 11519 92 0,'0'-64'19'0,"-16"49"6"0,16-2-11 0,16 49-2 0,-1 32-1 0,2 32-2 0,-17-1-4 0,15-16-3 0,-30 2-1 0,15-33-1 0,0-17-3 0,15-16-18 0,33 1-31 0,-33-16-35 0</inkml:trace>
  <inkml:trace contextRef="#ctx0" brushRef="#br0" timeOffset="187">25090 11757 83 0,'0'-16'15'0,"0"-15"13"0,63 16-2 0,17 15-12 0,32 0-8 0,-18-17-5 0,-13 17-1 0,-50 0-7 0,2-16-23 0,-49 16-37 0,16 0 17 0</inkml:trace>
  <inkml:trace contextRef="#ctx0" brushRef="#br0" timeOffset="188">25313 11486 52 0,'0'-15'24'0,"-32"15"4"0,32 0-13 0,15 31-4 0,-15 49-2 0,0 33-7 0,0-19-1 0,0-13-4 0,17-18-14 0,-1-32-39 0,0-31 8 0</inkml:trace>
  <inkml:trace contextRef="#ctx0" brushRef="#br0" timeOffset="189">25967 11440 84 0,'0'-17'7'0,"0"-14"18"0,0 31-11 0,0 31-8 0,0 32-2 0,0 33-2 0,0-31-1 0,-16-34 0 0,16-31-1 0,-16 17 1 0,16-17 0 0,0-33 1 0,16 1-3 0,31 1 2 0,16-1 0 0,1 64 1 0,0 16 0 0,-31 31 0 0,-33-16 0 0,-33-15 0 0,-46-15 0 0,15-33 2 0,0 0-4 0,49-33 1 0,-1 1-3 0,16 16 1 0,31 1 1 0,17 15 1 0,-17 31-1 0,2-14-2 0,-17 14 0 0,-1-14-19 0,-15-17-26 0,0-17-25 0</inkml:trace>
  <inkml:trace contextRef="#ctx0" brushRef="#br0" timeOffset="190">25903 11440 67 0,'0'0'0'0,"0"-17"39"0,32 17-23 0,31 0-10 0,33 17-7 0,-17-17-11 0,1 0-94 0</inkml:trace>
  <inkml:trace contextRef="#ctx0" brushRef="#br0" timeOffset="191">26699 11217 64 0,'0'-17'22'0,"-31"-14"13"0,31 31-14 0,15 31-8 0,1 48 0 0,1 17-1 0,-1 31-4 0,-16 33-2 0,0-48-1 0,-16-16-3 0,-1-17-1 0,17-48-1 0,0-14-15 0,17-2-54 0,-17-15-9 0</inkml:trace>
  <inkml:trace contextRef="#ctx0" brushRef="#br0" timeOffset="192">27895 11423 44 0,'0'-31'34'0,"-16"31"-8"0,-15 0-11 0,-17 15-9 0,-33 18 1 0,2 13-1 0,-1 2-2 0,32-15 1 0,33-1-4 0,30-16 2 0,49-1 0 0,31 2-4 0,1-2 0 0,1 1-12 0,-66 1-23 0,-31-17-53 0</inkml:trace>
  <inkml:trace contextRef="#ctx0" brushRef="#br0" timeOffset="193">27433 11870 67 0,'-17'0'11'0,"1"0"18"0,49 0-9 0,79 0-11 0,-2 0-8 0,2 15-11 0,-31-15-86 0</inkml:trace>
  <inkml:trace contextRef="#ctx0" brushRef="#br0" timeOffset="194">28724 11200 69 0,'0'-31'40'0,"15"31"-23"0,1 31-3 0,1 32 1 0,-2 66-4 0,1 29-6 0,-16-13-1 0,0-35-1 0,0-45-2 0,0-50-1 0,16 1-6 0,-16-16-35 0,17-31-70 0</inkml:trace>
  <inkml:trace contextRef="#ctx0" brushRef="#br0" timeOffset="195">29313 11344 47 0,'-15'-33'38'0,"-1"33"-18"0,-1 48-7 0,17 16-7 0,0-16-4 0,0-17 1 0,0-31 1 0,0 0-1 0,81-16 0 0,-50 1-3 0,33 15 3 0,-16 31 2 0,-48 34-1 0,0 15-2 0,-48-49 2 0,1 1-2 0,-1-32-2 0,-16 16-5 0,16-16-23 0,32-16 4 0,1 16-39 0</inkml:trace>
  <inkml:trace contextRef="#ctx0" brushRef="#br0" timeOffset="196">29234 11344 49 0,'0'0'0'0,"0"-33"28"0,17 33-14 0,14 0-11 0,-15 16-5 0,-1-16-3 0,1 0 3 0,1-16 3 0,-17 1 4 0,15 15 5 0,1-17 2 0,16 17-1 0,0 0-5 0,-15 0-4 0,14 0-5 0,-14 0-48 0,-17 17-5 0</inkml:trace>
  <inkml:trace contextRef="#ctx0" brushRef="#br0" timeOffset="197">29313 11296 56 0,'0'-33'23'0,"0"2"12"0,0 31-14 0,16 47-4 0,-16 18-6 0,0-34-8 0,0 113 6 0,0-16-6 0,0-34 0 0,0-61-1 0,-16-18 0 0,16-30 1 0,-15-33-1 0,-1-31-1 0,16-49-2 0,16 16 2 0,-16 49-1 0,15 46 0 0,-15 17-3 0,16 65 3 0,16 14 0 0,-16 32 1 0,-16-15 0 0,0-48-2 0,0-17 2 0,0-31 1 0,0-16 0 0,17-30-1 0,-2-19-2 0,1-46 3 0,-16-16-2 0,0 31 0 0,0 48 0 0,0 48-1 0,-16 31 1 0,1 65 0 0,15 31 2 0,0-14-2 0,0-33 1 0,15-49-1 0,-15-16 2 0,16-30 0 0,-16-33-1 0,0-31-1 0,0-49 1 0,16 16-2 0,-16 16 2 0,17 81-2 0,-17 15 0 0,0 79 1 0,0 34 0 0,15 14-1 0,-15-32 2 0,0-31-2 0,0-49-6 0,-15 18-29 0,15-33-39 0,0 0 16 0</inkml:trace>
  <inkml:trace contextRef="#ctx0" brushRef="#br0" timeOffset="198">28884 11582 27 0,'-17'0'22'0,"17"-32"16"0,17 16-18 0,47 1-8 0,15 15-5 0,-32 0-3 0,-15 15 1 0,-32-15 1 0,-15 0 0 0,-18 0-3 0,-15 0-1 0,1 16-1 0,-1 16-2 0,32 1-4 0,32-18-24 0,32-15-60 0</inkml:trace>
  <inkml:trace contextRef="#ctx0" brushRef="#br0" timeOffset="199">29744 11152 0 0,'0'0'0'0,"-16"-31"3"0,49-1 4 0,-18 15 10 0,1 1 15 0,-16 1 2 0,0-2-10 0,0 49-4 0,0 33 1 0,16 62-4 0,-1 17-9 0,18-17-6 0,-33 1-2 0,-17-80 1 0,1-2-5 0,16-46-23 0,-15 16-29 0,15-16-25 0</inkml:trace>
  <inkml:trace contextRef="#ctx0" brushRef="#br0" timeOffset="200">30302 11423 93 0,'0'0'0'0,"33"-48"37"0,62 17-9 0,32-2-13 0,16 33-10 0,-63 16-7 0,-80-16-17 0,0 17-27 0,-16-34-46 0</inkml:trace>
  <inkml:trace contextRef="#ctx0" brushRef="#br0" timeOffset="201">30590 11137 56 0,'-33'0'22'0,"33"15"7"0,0 33-2 0,0 31-8 0,16 34-13 0,-16-19-4 0,0 2-5 0,0-16-18 0,32-47-27 0,-16-33-23 0</inkml:trace>
  <inkml:trace contextRef="#ctx0" brushRef="#br0" timeOffset="202">31098 11072 72 0,'0'-16'10'0,"17"-16"28"0,-1 16-14 0,0 49-10 0,1 47-4 0,-2 47-1 0,1 32-5 0,-16 1-4 0,0-65 1 0,-16-31-3 0,16-49-15 0,0-15-27 0,16-31-62 0</inkml:trace>
  <inkml:trace contextRef="#ctx0" brushRef="#br0" timeOffset="203">31496 11263 53 0,'0'0'0'0,"17"-63"50"0,-1 48-27 0,-16 30-12 0,0 33 0 0,0 15-6 0,0-30-3 0,0-2-1 0,0-31 2 0,16 0-1 0,16-16-1 0,32 16-1 0,0 0 1 0,-17 33 3 0,-30 30-2 0,-2 1-1 0,-47-16-1 0,-15-16 2 0,-33-16-3 0,-16-16-12 0,32-16-35 0,33-16-50 0</inkml:trace>
  <inkml:trace contextRef="#ctx0" brushRef="#br0" timeOffset="204">31577 11232 47 0,'0'-15'32'0,"0"-2"-6"0,48 2-6 0,16-1-7 0,16 16-13 0,-1 16-13 0,-31-16-60 0,-32 0 32 0</inkml:trace>
  <inkml:trace contextRef="#ctx0" brushRef="#br0" timeOffset="205">32135 10929 53 0,'0'0'0'0,"16"-15"37"0,0-2-8 0,-16 17-5 0,0 32-3 0,0 47-4 0,0 17 0 0,0 48-7 0,0 0-6 0,0-17-3 0,0-16-2 0,0-46 2 0,-16-34-2 0,16-16-13 0,-16 1-136 0</inkml:trace>
  <inkml:trace contextRef="#ctx0" brushRef="#br0" timeOffset="206">27864 11534 26 0,'0'0'0'0,"0"-32"40"0,-16 32-7 0,16 0-23 0,0-16 1 0,-17 16-2 0,-14 0-1 0,-2 0-1 0,-15 33-1 0,-16 15-2 0,-15 0 0 0,0-16-1 0,-2 16-1 0,50-33 1 0,15-15-2 0,16 0-1 0,16 0 2 0,-1 0 1 0,49 16 1 0,0-16-1 0,48 15 1 0,15 18-2 0,-15-2-1 0,-17 1 0 0,-62-32-1 0,-2 16 1 0,-31-16 1 0,0 0 0 0,-31-16-3 0,-33 16 1 0,-15-15 0 0,-18 15 0 0,-30-17 1 0,15 1-1 0,0-16-1 0,34 16 2 0,45 1-2 0,18 15 0 0,-2 0 0 0,34 0 1 0,14 0 0 0,17-31 1 0,32-17-1 0,31 0 1 0,-31-17-2 0,-16 17 1 0,-16 17 0 0,-33 16 0 0,1 15-1 0,1 0 2 0,-17 0-1 0,0 15-1 0,-48 16 0 0,-16 33 0 0,-15 1 1 0,-2-2 1 0,17-15-1 0,16 0 0 0,32 0-1 0,16-33 2 0,16-15 0 0,49 0-2 0,14 0 2 0,16 0-1 0,-31 0 0 0,-31 16-1 0,-18-16-25 0,1 17-113 0</inkml:trace>
  <inkml:trace contextRef="#ctx0" brushRef="#br0" timeOffset="207">9198 8588 4 0,'48'-16'16'0,"15"-1"29"0,-46 17-16 0,-2 0-9 0,-15 0-6 0,0 0-7 0,-48 0-3 0,-31 33 0 0,-49 13 0 0,1 19-1 0,-1-17 0 0,32 0 1 0,49-16 0 0,47-16 1 0,47-1 1 0,49 1-2 0,1 32 0 0,13-16-3 0,-14-1 0 0,-16 2-2 0,-32-18-12 0,-32 2-24 0,-32-2-64 0</inkml:trace>
  <inkml:trace contextRef="#ctx0" brushRef="#br0" timeOffset="208">8735 9257 72 0,'-14'0'8'0,"-3"-17"12"0,17 2 5 0,48 15-9 0,-1 0-5 0,33 32-1 0,0-1-5 0,-1-14-4 0,17-1-8 0,16-1-63 0,-96-15 7 0</inkml:trace>
  <inkml:trace contextRef="#ctx0" brushRef="#br0" timeOffset="209">10744 8619 84 0,'-16'-31'10'0,"16"46"5"0,16 48 5 0,0 33-4 0,16 48-3 0,-16-17-5 0,-1-16-3 0,2-30-2 0,-17-49-1 0,0-1-3 0,-17-14-9 0,17-17-33 0,17-17-46 0</inkml:trace>
  <inkml:trace contextRef="#ctx0" brushRef="#br0" timeOffset="210">11476 8937 62 0,'0'0'0'0,"0"-48"19"0,0 2 1 0,-15-18-6 0,-16 16-5 0,-2 16-3 0,-14 32-1 0,-1 15-3 0,0 33 6 0,0 33 3 0,17 13-2 0,31 2-3 0,46-33 0 0,18-30-2 0,17-18-2 0,-17-30-1 0,-18-33 0 0,-29-15 0 0,-17-1-1 0,0-1 0 0,0 19 0 0,-17 46-1 0,17 46 2 0,0 19-1 0,17-1 1 0,15-1-2 0,0-32-7 0,32-14-32 0,0-17-69 0</inkml:trace>
  <inkml:trace contextRef="#ctx0" brushRef="#br0" timeOffset="211">11924 8970 82 0,'0'-16'19'0,"-17"-1"12"0,-14 17-8 0,15 48-6 0,-1 17-5 0,17 14-4 0,49-16-3 0,-1-15-1 0,0-31 0 0,-1-34-3 0,-15-63 1 0,-32 1-2 0,-48 0-1 0,-16-1-4 0,1 64-6 0,-1 16-8 0,48 31-25 0,16 2-49 0</inkml:trace>
  <inkml:trace contextRef="#ctx0" brushRef="#br0" timeOffset="212">12514 8619 78 0,'0'-47'39'0,"15"30"-18"0,-15 50-1 0,17 45-2 0,-17 51-7 0,0 13-6 0,0-29-3 0,0-51-1 0,0-14-2 0,0-31-15 0,30-17-42 0,3 0-17 0</inkml:trace>
  <inkml:trace contextRef="#ctx0" brushRef="#br0" timeOffset="213">13024 8937 109 0,'0'-15'17'0,"15"-1"11"0,33-1-7 0,47 2-12 0,17-1-6 0,16 1-3 0,-49 15-9 0,-31-16-25 0,-48 16-81 0</inkml:trace>
  <inkml:trace contextRef="#ctx0" brushRef="#br0" timeOffset="214">13310 8714 46 0,'-16'-32'35'0,"1"32"-2"0,15 0-13 0,15 32-5 0,-15 49-2 0,0 30-6 0,0-15-6 0,16-17-3 0,16-16-26 0,-16-47-85 0</inkml:trace>
  <inkml:trace contextRef="#ctx0" brushRef="#br0" timeOffset="215">14075 8492 81 0,'0'-16'21'0,"17"-1"11"0,-1 65-9 0,-1 48-4 0,18 32-7 0,-18 30-10 0,-15-45-2 0,0-19-2 0,0-46-22 0,31-15-92 0</inkml:trace>
  <inkml:trace contextRef="#ctx0" brushRef="#br0" timeOffset="216">14569 8540 118 0,'-15'-48'16'0,"30"48"-3"0,-15 48 0 0,16 63-7 0,-16 17-5 0,17 15 0 0,-17-47-2 0,0-64 2 0,0-32 0 0,-17-17 0 0,17-31 0 0,0-15-1 0,33-1-1 0,15 1 0 0,31 30 0 0,16 33 1 0,-14 48 1 0,-50 48-1 0,-31 16 1 0,-31-49 2 0,-50-48 1 0,-14 1-1 0,16-47-2 0,62 0-6 0,1 14-33 0,49 2-58 0</inkml:trace>
  <inkml:trace contextRef="#ctx0" brushRef="#br0" timeOffset="217">15240 8889 103 0,'0'0'0'0,"0"-15"27"0,0 15-10 0,-33 48 0 0,33 32-7 0,0-1-6 0,16-31 0 0,-16-33-4 0,48 18 3 0,0-33 1 0,16-48-3 0,-49 0 0 0,1-31 2 0,-64-1-3 0,-30 1-2 0,-3 15-11 0,33 47-25 0,32 17-69 0</inkml:trace>
  <inkml:trace contextRef="#ctx0" brushRef="#br0" timeOffset="218">15638 8459 102 0,'0'0'0'0,"0"-48"43"0,0 33-12 0,31 47-13 0,1 64-7 0,17 46-6 0,-18 19-3 0,-14-34-2 0,-17-31 0 0,0-50-2 0,0 2-25 0,0 0-121 0</inkml:trace>
  <inkml:trace contextRef="#ctx0" brushRef="#br0" timeOffset="219">16610 8810 40 0,'-16'0'18'0,"-48"-48"27"0,64 33-14 0,49-18-12 0,45 18-5 0,34 15-8 0,-1-17-5 0,-15 1-4 0,-80 16-23 0,-32 0-91 0</inkml:trace>
  <inkml:trace contextRef="#ctx0" brushRef="#br0" timeOffset="220">16817 8540 77 0,'-16'-16'22'0,"16"-1"9"0,0 17-7 0,0 81-5 0,-16 30-11 0,16 33-9 0,-17 15-43 0,2-128-42 0</inkml:trace>
  <inkml:trace contextRef="#ctx0" brushRef="#br0" timeOffset="221">11078 9941 85 0,'33'-31'21'0,"-1"14"0"0,15 65-1 0,-16 63-3 0,-14 50-6 0,-1 29-6 0,0-30-3 0,-16-32-2 0,0-64 0 0,-16-49-12 0,32-15-35 0,-1-15-51 0</inkml:trace>
  <inkml:trace contextRef="#ctx0" brushRef="#br0" timeOffset="222">11988 10371 82 0,'16'-63'16'0,"-16"-1"0"0,-49 16-4 0,-14 0-3 0,-17 33-3 0,15 15 0 0,18 63 1 0,16 33 1 0,31 31 0 0,31 17-4 0,16-64-1 0,18-49 1 0,15-62-2 0,-17-34 0 0,-46-14-2 0,-1-17 1 0,-16 16-1 0,0 65-1 0,-16 30 1 0,16 65-1 0,16 1 2 0,0-19-1 0,30 18-4 0,18-47-27 0,17-33-85 0</inkml:trace>
  <inkml:trace contextRef="#ctx0" brushRef="#br0" timeOffset="223">12369 10484 72 0,'0'-17'15'0,"0"1"27"0,0 32-18 0,0 47-8 0,0 18-10 0,17 15-5 0,-17-33-11 0,16-15-38 0,-1-33-45 0</inkml:trace>
  <inkml:trace contextRef="#ctx0" brushRef="#br0" timeOffset="224">12927 10436 75 0,'-15'0'3'0,"-18"0"2"0,2 0-65 0</inkml:trace>
  <inkml:trace contextRef="#ctx0" brushRef="#br0" timeOffset="225">12864 10165 50 0,'0'0'0'0,"-16"-17"16"0,-1-31 8 0,3 33 0 0,28-2-9 0,3 1 0 0,14 1 1 0,-14-1-4 0,-17 16-2 0,0 0-3 0,-17 64 2 0,17 64-1 0,0-1-3 0,33 17-4 0,-18-50 0 0,-15-29-2 0,0-34 0 0,16-14-31 0,-16-17-119 0</inkml:trace>
  <inkml:trace contextRef="#ctx0" brushRef="#br0" timeOffset="226">13630 10436 100 0,'30'-48'44'0,"51"0"-18"0,31 16-7 0,31 16-13 0,-64 16-6 0,-31 0-23 0,-32 16-64 0,-32-16 27 0</inkml:trace>
  <inkml:trace contextRef="#ctx0" brushRef="#br0" timeOffset="227">13868 10133 46 0,'0'-17'37'0,"-15"1"2"0,15 16-13 0,15 81-6 0,2 30-11 0,-17-15-6 0,0 31-9 0,16-31-42 0,-16-81-56 0</inkml:trace>
  <inkml:trace contextRef="#ctx0" brushRef="#br0" timeOffset="228">14730 9878 82 0,'0'-33'31'0,"-33"2"-8"0,33 47-12 0,0-1-6 0,0 66 13 0,0 45-8 0,33 3-7 0,-18-2-2 0,1-32-2 0,-16-14-11 0,0-50-28 0,15-16-69 0</inkml:trace>
  <inkml:trace contextRef="#ctx0" brushRef="#br0" timeOffset="229">15159 9910 100 0,'0'0'8'0,"-16"-17"11"0,16 65-3 0,0 48-2 0,0 15-8 0,16 18-4 0,-16-18-1 0,0-32-1 0,0-62 0 0,0-17 2 0,-16-65-2 0,16-14 0 0,33 0-1 0,31-1 0 0,15 64 1 0,0 16 0 0,-15 64 0 0,-48 15 3 0,-32-16-1 0,-48-15 1 0,1-31 0 0,-17-17-2 0,16 0-1 0,49 0-18 0,30-33-60 0,1 33 20 0</inkml:trace>
  <inkml:trace contextRef="#ctx0" brushRef="#br0" timeOffset="230">15781 10148 104 0,'0'0'0'0,"0"0"29"0,0 17-11 0,0 31-3 0,0 16-7 0,0 15-6 0,0-16-3 0,0-15-11 0,17-16-30 0,-17-32-47 0</inkml:trace>
  <inkml:trace contextRef="#ctx0" brushRef="#br0" timeOffset="231">16163 9799 65 0,'0'-16'36'0,"0"-49"2"0,16 65-21 0,-16 81-1 0,0 30-2 0,0 47-8 0,0-13-3 0,0-18-2 0,0-31-1 0,0-65-5 0,0 1-31 0,48-32-93 0</inkml:trace>
  <inkml:trace contextRef="#ctx0" brushRef="#br0" timeOffset="232">16689 10148 103 0,'16'-15'10'0,"96"-18"26"0,-1 1-13 0,-31 32-19 0,-16 0-7 0,-32 0-31 0,-32 0-75 0</inkml:trace>
  <inkml:trace contextRef="#ctx0" brushRef="#br0" timeOffset="233">16913 9910 92 0,'0'-17'20'0,"0"17"12"0,0 48-4 0,0 48-16 0,-33 32-12 0,-13 30-26 0,-3-78-84 0</inkml:trace>
  <inkml:trace contextRef="#ctx0" brushRef="#br0" timeOffset="234">12019 11327 80 0,'-31'-31'40'0,"15"-2"-20"0,16 66-4 0,16 94 3 0,15 32-8 0,17-15-9 0,-32-17-1 0,-16-31-1 0,0-33-8 0,0-30-33 0,0-18-70 0</inkml:trace>
  <inkml:trace contextRef="#ctx0" brushRef="#br0" timeOffset="235">12801 11710 85 0,'0'-15'6'0,"30"-81"12"0,-44 16-5 0,-50 16-2 0,-17 49-4 0,18 30 1 0,-17 49 1 0,32 47-3 0,48-15 0 0,48 0-3 0,16-48 1 0,-16-33-1 0,16-47-1 0,-33-32-1 0,-14-15 0 0,-17-1 0 0,0 17-1 0,0 46-1 0,0 66 1 0,0 14 0 0,16 32 0 0,32-15-1 0,14 1-22 0,-14-35-75 0</inkml:trace>
  <inkml:trace contextRef="#ctx0" brushRef="#br0" timeOffset="236">13279 11805 92 0,'-33'-64'38'0,"50"33"-23"0,30 16-9 0,18-2-5 0,-3 65 0 0,-46 15-1 0,-32 18 1 0,-32-18 2 0,-47-16 8 0,16-30 0 0,62-17-2 0,65-17-1 0,64 1-10 0,16-15-19 0,16 16-43 0,-128 15-8 0</inkml:trace>
  <inkml:trace contextRef="#ctx0" brushRef="#br0" timeOffset="237">14011 11248 114 0,'0'-16'9'0,"-15"-31"19"0,15 62-9 0,0 81-2 0,15 15-7 0,1 32-5 0,1-15-3 0,-17-32-3 0,0-33-8 0,15-30-31 0,18-33-91 0</inkml:trace>
  <inkml:trace contextRef="#ctx0" brushRef="#br0" timeOffset="238">14602 11615 112 0,'0'0'0'0,"64"-48"33"0,79 31-13 0,-31 1-14 0,-17 1-7 0,-47 15-19 0,-48 0-46 0,0 0 8 0</inkml:trace>
  <inkml:trace contextRef="#ctx0" brushRef="#br0" timeOffset="239">14840 11344 57 0,'0'-17'29'0,"0"17"9"0,0 17-13 0,16 46-6 0,-16 32-8 0,0 2-8 0,0-1-4 0,17-34-9 0,14-30-38 0,1-16-49 0</inkml:trace>
  <inkml:trace contextRef="#ctx0" brushRef="#br0" timeOffset="240">15621 11200 112 0,'0'0'0'0,"-16"-48"25"0,64 33-12 0,-32 15 3 0,-16 80-2 0,0 47-5 0,0 15-4 0,-16-13-3 0,1-34-4 0,15-16-1 0,15-31-38 0,1-32-79 0</inkml:trace>
  <inkml:trace contextRef="#ctx0" brushRef="#br0" timeOffset="241">16148 11152 115 0,'0'0'0'0,"47"-15"20"0,-30 63-8 0,-17 46 2 0,0 19-5 0,0 29-7 0,0-29-1 0,-17-50-2 0,17-47 2 0,0-16 0 0,0-48-1 0,0 0-1 0,17-15 0 0,46 15-1 0,1 31 0 0,15 34 1 0,-30 31 2 0,-18 32 1 0,-31-17 0 0,-48-16 2 0,-30-15 4 0,-3-47-4 0,2-18-3 0,30-13-2 0,34 13-10 0,46 1-36 0,2 17-47 0</inkml:trace>
  <inkml:trace contextRef="#ctx0" brushRef="#br0" timeOffset="242">16673 11678 95 0,'0'-16'22'0,"49"-16"8"0,-3 1-15 0,3 14-3 0,-17 34-8 0,-1 31-3 0,-46 15 0 0,-33-16 0 0,-16 18 3 0,0-34 2 0,33-14 1 0,31-2-1 0,0 1-2 0,47-16-1 0,33-16-2 0,15 1-4 0,-15-18-13 0,0-15-49 0,-64 33-17 0</inkml:trace>
  <inkml:trace contextRef="#ctx0" brushRef="#br0" timeOffset="243">17232 11008 83 0,'0'0'0'0,"-17"-79"67"0,34 64-41 0,-17 30-8 0,15 64-1 0,-15 50-7 0,16 13-4 0,-1 34-4 0,-15-64-3 0,0-49-1 0,-46 17-86 0,29-64-2 0</inkml:trace>
  <inkml:trace contextRef="#ctx0" brushRef="#br0" timeOffset="244">10728 9638 59 0,'-17'-31'23'0,"17"14"4"0,17 17-13 0,47 0-2 0,62 17 1 0,82-17-2 0,80-17-2 0,45-30-3 0,34-1 1 0,-64 33-3 0,-111 15-2 0,-81-17 0 0,-78 17-3 0,-33 0-5 0,-81 32-22 0,2 1-79 0</inkml:trace>
  <inkml:trace contextRef="#ctx0" brushRef="#br0" timeOffset="245">11366 11152 34 0,'-16'0'12'0,"-49"-15"27"0,50 15-16 0,-1-16-8 0,64 16-2 0,64 0-2 0,79-17 0 0,80 2 0 0,96-2-2 0,-1 17-5 0,-63-16-2 0,-64 16 0 0,-80 0-2 0,-32 0 0 0,-78-15-7 0,-65 15-43 0,-32 15-59 0</inkml:trace>
  <inkml:trace contextRef="#ctx0" brushRef="#br0" timeOffset="246">12450 12538 31 0,'-64'-32'58'0,"31"16"-32"0,49 1-6 0,96 15-5 0,79 0-2 0,97-17-2 0,46-14-5 0,-46 0-1 0,-98 31-6 0,-109 0-33 0,-81 15-82 0</inkml:trace>
  <inkml:trace contextRef="#ctx0" brushRef="#br0" timeOffset="247">10918 13559 56 0,'-14'-17'11'0,"-19"17"19"0,33 0-11 0,64-16-9 0,31 1-6 0,18 15-5 0,-35 0-22 0,-45 0-54 0</inkml:trace>
  <inkml:trace contextRef="#ctx0" brushRef="#br0" timeOffset="248">10888 13686 72 0,'-32'15'14'0,"-16"18"7"0,80-33-5 0,63-17-9 0,48-14-8 0,17 14-27 0,-96 17-50 0</inkml:trace>
  <inkml:trace contextRef="#ctx0" brushRef="#br0" timeOffset="249">12498 13304 103 0,'-33'-48'20'0,"33"48"-1"0,0 31-4 0,16 65 1 0,32 47-6 0,-1 17-7 0,1-1 0 0,-31-48-3 0,-17-30 0 0,0-50-2 0,0-14-13 0,16-17-24 0,-16-65-43 0,0 34 42 0</inkml:trace>
  <inkml:trace contextRef="#ctx0" brushRef="#br0" timeOffset="250">12817 13351 64 0,'14'-47'35'0,"19"47"-14"0,-18 47-1 0,2 65 4 0,-1 15-9 0,15 0-9 0,-14-15-4 0,-17-33-2 0,15-31 0 0,1-15-9 0,17-33-27 0,-2-33-80 0</inkml:trace>
  <inkml:trace contextRef="#ctx0" brushRef="#br0" timeOffset="251">13549 13686 53 0,'16'-48'31'0,"1"-16"-8"0,-17 1-6 0,-17 30-6 0,-30 1-4 0,-18 32-2 0,1 32 0 0,17 32 4 0,-1 16-1 0,48 32-3 0,33-33-3 0,29-32 0 0,2-31 0 0,1-32-1 0,-34-15 0 0,2-33 0 0,-33 0 0 0,15-15-2 0,-15 47 1 0,0 1 0 0,0 14 0 0,16 17 0 0,1 65 0 0,-1-3 2 0,15 34 0 0,0-32-2 0,17-33 0 0,0-15-7 0,33-32-47 0,-34 1-38 0</inkml:trace>
  <inkml:trace contextRef="#ctx0" brushRef="#br0" timeOffset="252">14156 13414 70 0,'-17'-16'7'0,"17"-47"15"0,17 32-9 0,-17 14-3 0,15 1 0 0,-15 16 3 0,0 0-1 0,0 80 3 0,16 32-5 0,-1 15-5 0,1-16-3 0,-16 1-1 0,0-49-1 0,0-31-2 0,0-32-19 0,0-17-25 0,17-14-50 0</inkml:trace>
  <inkml:trace contextRef="#ctx0" brushRef="#br0" timeOffset="253">14521 13287 62 0,'0'-31'19'0,"16"-17"7"0,-16 31-8 0,17 65 10 0,-2 64-10 0,18 15-7 0,-17 2-4 0,-1-2-3 0,-15-48-3 0,-15-47-1 0,-1-17-10 0,-32 1-53 0,31-1-14 0</inkml:trace>
  <inkml:trace contextRef="#ctx0" brushRef="#br0" timeOffset="254">13246 13446 34 0,'-15'0'12'0,"-1"-16"25"0,16-16-6 0,16 1-12 0,47-1-8 0,-15 32-1 0,16 16 0 0,0 47-3 0,-16 17 0 0,-17 16-3 0,-31 15-1 0,-31-15 0 0,-34-48 0 0,18-17-1 0,16-16-1 0,-2-15 0 0,33 0-1 0,33-31 0 0,14-16-1 0,17-17 1 0,-16-32 0 0,0 17 1 0,16-17-1 0,-2 1 1 0,2 16-1 0,-47 62 0 0,-17 1 1 0,-33 16-2 0,-15 16 1 0,-14 1 0 0,-2 30 1 0,16 0 0 0,15 33 2 0,18 1-1 0,15-2-1 0,0 0 1 0,0 1 1 0,15-17 0 0,33-15-1 0,16-48 1 0,15 16-2 0,-15-32-1 0,-16 16-4 0,-48-17-25 0,0 17-109 0</inkml:trace>
  <inkml:trace contextRef="#ctx0" brushRef="#br0" timeOffset="255">13294 13367 55 0,'0'0'0'0,"-31"-16"28"0,14 0-7 0,50 0-5 0,-2 1-2 0,34 30-5 0,-3 1-2 0,2 47-1 0,0 17 1 0,-32 16-2 0,-32-17-2 0,0-15 0 0,-32-32 0 0,-15 1-2 0,15-2-1 0,-1-31-2 0,33 0-13 0,-16-16-40 0,16-16-25 0</inkml:trace>
  <inkml:trace contextRef="#ctx0" brushRef="#br0" timeOffset="256">13437 13096 15 0,'0'-32'38'0,"0"16"8"0,-15-16-18 0,15 32-8 0,0-16-9 0,15 64 2 0,1 48 2 0,17 47-4 0,-18 16-3 0,2 17-3 0,14 15-3 0,-31-15 0 0,16-34-1 0,-16-61-1 0,0-50 3 0,0-47-1 0,0-32 0 0,-16-46 0 0,1-19-3 0,-1 1 0 0,16 1 1 0,0 31 0 0,0 1 0 0,0 0 0 0,0 14 0 0,31 17 0 0,33 1-1 0,15 15 1 0,1 17 0 0,-15 30-1 0,-17 64 1 0,-17 17 0 0,-31 0 0 0,-15 0 0 0,-49-48 1 0,-1-17-1 0,-30-14 0 0,0-17 1 0,-1 0-2 0,32 0-4 0,31-17-28 0,33 1-53 0,0 1 20 0</inkml:trace>
  <inkml:trace contextRef="#ctx0" brushRef="#br0" timeOffset="257">13518 13033 64 0,'0'-17'6'0,"-17"1"24"0,17 16-12 0,17 16-3 0,-1 49 1 0,-1 29 1 0,1 50-3 0,-16 0-5 0,17 15-3 0,-2-47-2 0,1 62 0 0,-16-78-3 0,17-32 1 0,-17-47-1 0,0-17 1 0,-17-33-1 0,1-30 1 0,-16-2-3 0,16-14 1 0,1-17-1 0,30 0 1 0,18 17 0 0,15 16 0 0,30 15 0 0,3 15-1 0,-33 33 1 0,-32 16-1 0,-1 49 1 0,-15-2 0 0,-15 1 1 0,-18-16 0 0,-15-17-1 0,-16-14 1 0,-31 14-4 0,47-31-27 0,32 17-119 0</inkml:trace>
  <inkml:trace contextRef="#ctx0" brushRef="#br0" timeOffset="258">15047 13574 81 0,'0'0'8'0,"-31"0"19"0,46-15-7 0,65 15 1 0,49-33-6 0,14 1-6 0,-31 16-7 0,-17 1-5 0,-47 15-32 0,-48 0-92 0</inkml:trace>
  <inkml:trace contextRef="#ctx0" brushRef="#br0" timeOffset="259">15288 13335 70 0,'0'0'0'0,"-17"-31"33"0,17 46-20 0,31 64 7 0,2 34-3 0,-2 14-9 0,1 0-6 0,-16-32-2 0,-16-47-3 0,48-32-34 0,0-32-65 0</inkml:trace>
  <inkml:trace contextRef="#ctx0" brushRef="#br0" timeOffset="260">16498 13048 75 0,'-16'-48'37'0,"1"48"-12"0,15 48-4 0,15 64-4 0,18 47-8 0,-2 16-4 0,-15-47-4 0,1-33-1 0,-17-63-1 0,0-16-13 0,0-32-27 0,15-64-28 0,-15 64 22 0</inkml:trace>
  <inkml:trace contextRef="#ctx0" brushRef="#br0" timeOffset="261">16737 13033 78 0,'0'0'0'0,"0"0"35"0,16 31-13 0,-1 34-4 0,2 45-3 0,-1 34-5 0,17-1-6 0,-18-31-2 0,1-33-2 0,-16-47-2 0,15 1-27 0,33-50-39 0,-32 17 10 0</inkml:trace>
  <inkml:trace contextRef="#ctx0" brushRef="#br0" timeOffset="262">17518 13287 49 0,'32'-96'52'0,"-32"34"-29"0,-17 14-12 0,-45 15-3 0,-19 18-1 0,18 30-1 0,-1 33-1 0,48 31-1 0,16 2-1 0,48-2-2 0,16-47 2 0,0-32-2 0,-16-32 1 0,-17-32-1 0,0 1 0 0,-14 30-1 0,-17 18-1 0,0 46 1 0,0 34 0 0,16 62 3 0,0 1 1 0,-1-17-2 0,2-32-1 0,-1-46 2 0,-1-33 1 0,2-33-1 0,-1-30-2 0,0-16 0 0,1-34-1 0,14-14-5 0,-16 16-37 0,1 47-72 0</inkml:trace>
  <inkml:trace contextRef="#ctx0" brushRef="#br0" timeOffset="263">18124 12857 56 0,'-17'-48'51'0,"17"32"-25"0,0 49-9 0,0 46 2 0,0 32-5 0,17 48-5 0,-1-15-5 0,-16 0-2 0,15-65-1 0,-30-31-1 0,15-16-3 0,-16-32-26 0,16-15-49 0,0-2 17 0</inkml:trace>
  <inkml:trace contextRef="#ctx0" brushRef="#br0" timeOffset="264">18347 12874 80 0,'-16'-48'26'0,"-1"15"5"0,34 33-16 0,-1 48 2 0,-1 63 1 0,2 49-9 0,-17-1-3 0,16-16-3 0,-16-31-1 0,0-48-2 0,0-1-5 0,-64-15-66 0,47-48-13 0</inkml:trace>
  <inkml:trace contextRef="#ctx0" brushRef="#br0" timeOffset="265">13437 13112 5 0,'0'0'14'0,"-15"-48"20"0,15-16-7 0,-16 32-9 0,32 16 1 0,-1 0-6 0,1 32 0 0,1 65 1 0,14 30-1 0,-14 49-1 0,-1 14-5 0,15-14-2 0,-14-1-1 0,-17-32-2 0,15-14-1 0,-15-50-1 0,-15-47 1 0,15-1 1 0,0-30-1 0,0-33 0 0,-17 0-2 0,17-16 2 0,-16-16-1 0,16-14 0 0,-15 13 0 0,15 2-1 0,0 16 1 0,0-2 0 0,0 34 0 0,15-34 0 0,1 18 1 0,16 15-2 0,17 0 1 0,-3 16 0 0,18 1-1 0,0 15 1 0,-16 31 0 0,-15 33-1 0,-18 15 1 0,-15 2 0 0,-48-33 1 0,-16-17-1 0,1 17 0 0,-1-17 1 0,-31-14-2 0,-17 14-13 0,17-14-122 0</inkml:trace>
  <inkml:trace contextRef="#ctx0" brushRef="#br0" timeOffset="266">6009 13494 68 0,'-16'-16'12'0,"16"16"0"0,16 33-6 0,16 46 8 0,32 48 0 0,-31 47-5 0,-2 35-4 0,-14-50-1 0,-17-64-3 0,0-15-2 0,0-64 1 0,16-16-12 0,-1-81-17 0,-15-29-15 0,0 30-9 0</inkml:trace>
  <inkml:trace contextRef="#ctx0" brushRef="#br0" timeOffset="267">6202 13765 18 0,'0'0'0'0,"48"-158"52"0,-17 77-22 0,0 66-15 0,2 30-4 0,-2 66 2 0,17 46-1 0,-31 30-7 0,-1 4-2 0,-1-34-4 0,-15-31-2 0,0-33-37 0,16-47-45 0</inkml:trace>
  <inkml:trace contextRef="#ctx0" brushRef="#br0" timeOffset="268">6951 13797 35 0,'0'0'0'0,"-17"-80"31"0,17 32-10 0,0 32-2 0,0 32-8 0,17 49 2 0,14 77-1 0,17 34-6 0,-1-16-4 0,-31-49 4 0,-16-48-4 0,0-47 0 0,0-16-1 0,-30-48 1 0,-3-47-1 0,18-33 1 0,-2-31-2 0,34 47 0 0,31 65 0 0,-1 31 3 0,16 64-3 0,-31 15 0 0,0 1 0 0,-32-16 2 0,-48 0 0 0,-31-16-4 0,32-1-4 0,14-31-14 0,33 0-50 0,16 0 17 0</inkml:trace>
  <inkml:trace contextRef="#ctx0" brushRef="#br0" timeOffset="269">7460 13972 75 0,'0'0'11'0,"48"-16"15"0,16-16-6 0,32-1-9 0,-1 2-6 0,1 16-4 0,-33 15-2 0,-46 0-17 0,-17 0-18 0,-47-16-47 0</inkml:trace>
  <inkml:trace contextRef="#ctx0" brushRef="#br0" timeOffset="270">7732 13701 36 0,'-17'-32'41'0,"1"32"-13"0,16-16-12 0,33 49-6 0,-18 63 0 0,1-2-4 0,1 19-5 0,-2-17 1 0,17-34-5 0,-15-30-26 0,45-16-70 0</inkml:trace>
  <inkml:trace contextRef="#ctx0" brushRef="#br0" timeOffset="271">8306 13876 67 0,'0'-31'12'0,"31"-80"16"0,-31 46-9 0,-16 3-6 0,-16 29-4 0,-32 18-5 0,1 30-1 0,15 33-1 0,33 16-2 0,46-1 1 0,16 1 0 0,1-48 1 0,0-16-1 0,-32-32 1 0,1 17-2 0,-17-2 0 0,0 34-1 0,0 46 0 0,15 48 1 0,1 33-1 0,1-32 2 0,-2-17 0 0,1-48 1 0,-16-47 2 0,15-16 2 0,18-32-4 0,-17-15-2 0,15-33-2 0,1-46-18 0,-16-2-45 0,0 128 8 0</inkml:trace>
  <inkml:trace contextRef="#ctx0" brushRef="#br0" timeOffset="272">8656 13559 42 0,'0'0'0'0,"17"-33"41"0,-17 33-18 0,15 16-7 0,-15 64 3 0,16 32-3 0,1 45-8 0,-3 20-3 0,-14-18-4 0,17-48-1 0,-17-47 0 0,15-47-4 0,34-34-26 0,-18-47-27 0,-14 49 3 0</inkml:trace>
  <inkml:trace contextRef="#ctx0" brushRef="#br0" timeOffset="273">8943 13622 70 0,'0'0'0'0,"48"-111"41"0,-48 63-17 0,0 48-13 0,14 48 2 0,3 63 0 0,15 32-3 0,0 33-7 0,-1-49-2 0,-14-16-2 0,-1-31-21 0,0-32-102 0</inkml:trace>
  <inkml:trace contextRef="#ctx0" brushRef="#br0" timeOffset="274">11078 13446 49 0,'81'-63'49'0,"-50"47"-27"0,-15 0-7 0,-1 48-6 0,-30 15 0 0,-48 17 0 0,-17 1-2 0,-32-17-3 0,-16-2 0 0,33-13-1 0,63-18-3 0,32 1 2 0,64 1 4 0,47-2-2 0,17 18-2 0,16-2 0 0,-2 16-2 0,-30 1 1 0,-33-48-1 0,-62 16-1 0,-17-16-19 0,-63 0-43 0,-1 17-25 0</inkml:trace>
  <inkml:trace contextRef="#ctx0" brushRef="#br0" timeOffset="275">10744 14131 75 0,'0'-15'13'0,"-16"-1"20"0,48-16-12 0,16 16 0 0,32 16-8 0,31 0-5 0,16 33-3 0,-15-2-3 0,-17 0 0 0,-46-14-2 0,-34-2 0 0,-30-15 3 0,-65 0-2 0,-16-48 0 0,-32 33 1 0,1-16-2 0,16 14 1 0,63 17-3 0,33 0 0 0,78 0-52 0,-47 0-36 0</inkml:trace>
  <inkml:trace contextRef="#ctx0" brushRef="#br0" timeOffset="276">4384 16123 34 0,'0'0'16'0,"-16"-17"8"0,16 17-9 0,0 33-2 0,16 30 1 0,-1 16-8 0,18 18-4 0,-18-1-2 0,1-17-1 0,-16-31-3 0,0-17-7 0,-16 2-14 0,16-33-22 0,0 0 17 0</inkml:trace>
  <inkml:trace contextRef="#ctx0" brushRef="#br0" timeOffset="277">4576 16298 10 0,'32'-48'24'0,"-17"0"2"0,1 17-6 0,-16 14-5 0,0 50 0 0,0 30-3 0,0 18-8 0,0 30-5 0,15-32 0 0,2 1-3 0,-17-16-7 0,16-49-21 0,0 2-43 0</inkml:trace>
  <inkml:trace contextRef="#ctx0" brushRef="#br0" timeOffset="278">4878 16298 27 0,'0'0'0'0,"0"-32"32"0,0 1-13 0,0 15-7 0,0 47 9 0,0 33-13 0,16 16-7 0,-1 31-1 0,2-32-1 0,-1-14-3 0,0-34-9 0,-16-14-19 0,15-1-31 0</inkml:trace>
  <inkml:trace contextRef="#ctx0" brushRef="#br0" timeOffset="279">5054 16219 41 0,'0'0'11'0,"0"-32"23"0,0-1-13 0,15 33-5 0,34 17-2 0,13 47-4 0,3 32-4 0,-1 15-3 0,-33-17-4 0,-31 2-1 0,-31-15-13 0,-17-50-16 0,-16 1-22 0,31-16 4 0</inkml:trace>
  <inkml:trace contextRef="#ctx0" brushRef="#br0" timeOffset="280">4225 16123 23 0,'-16'-17'14'0,"-16"-14"17"0,-16-1-10 0,0 47-5 0,1 66-4 0,31 30-5 0,-1 49-5 0,50-1-4 0,-2-63 1 0,33-2-32 0,-16-45-37 0</inkml:trace>
  <inkml:trace contextRef="#ctx0" brushRef="#br0" timeOffset="281">7077 16027 5 0,'0'-15'21'0,"0"-18"5"0,0 2-5 0,-14 15-7 0,14 0 0 0,-17 1-3 0,17 15-4 0,-16 15 0 0,16 1-1 0,0-16-2 0,0 16 2 0,0 15 2 0,0 48 2 0,33 65-6 0,-3 16 0 0,-13-1-5 0,-2-48 0 0,1-46-1 0,-32-18-3 0,16-47-19 0,0 0-23 0,-15-47-37 0</inkml:trace>
  <inkml:trace contextRef="#ctx0" brushRef="#br0" timeOffset="282">7237 16058 3 0,'0'0'9'0,"16"-15"4"0,-16-16 3 0,0 15 2 0,0-1-2 0,0 2 2 0,0 15-4 0,0 0-4 0,-16 0-1 0,16 32 0 0,0 30 2 0,33 51-4 0,-2 14-5 0,-14 17-2 0,-1-33-1 0,-1-32 0 0,-30-31-3 0,15-15-22 0,15-33-33 0,-15 0 12 0</inkml:trace>
  <inkml:trace contextRef="#ctx0" brushRef="#br0" timeOffset="283">7747 16058 51 0,'0'-15'18'0,"-15"-16"9"0,-2 31-9 0,17-16-11 0,0 16-1 0,0 31 7 0,0 65-1 0,32 31-7 0,1 17-3 0,-18-17-1 0,1-16-2 0,0-63 2 0,-16-31 0 0,0-17 2 0,-16-32-1 0,0-16-1 0,-16-33 0 0,16-13 0 0,16 14-1 0,33 16 0 0,31 32 0 0,-2 16 0 0,19 32 1 0,-50 32 0 0,-14 16-2 0,-34 0-1 0,-31-32-1 0,0-1 3 0,-15-15-1 0,31-16-22 0,16-31-28 0,16 15-24 0</inkml:trace>
  <inkml:trace contextRef="#ctx0" brushRef="#br0" timeOffset="284">8354 16058 44 0,'-17'-15'29'0,"17"-16"-1"0,0 15-14 0,0 47 19 0,0 65-22 0,0 16-7 0,17 15-3 0,-17-32-2 0,15 1-2 0,-15-32-3 0,0-49-17 0,0 2-18 0,16-17-25 0</inkml:trace>
  <inkml:trace contextRef="#ctx0" brushRef="#br0" timeOffset="285">8609 16091 31 0,'0'0'17'0,"0"-33"24"0,0 2-12 0,0 16-15 0,0 46 1 0,15 49-3 0,-15 47-5 0,16-15-4 0,0 0-3 0,1-17-1 0,-17-47-1 0,0-16-16 0,15-32-41 0,-15-17-20 0</inkml:trace>
  <inkml:trace contextRef="#ctx0" brushRef="#br0" timeOffset="286">9357 16075 55 0,'0'0'0'0,"0"-17"37"0,-16-14-11 0,32 31-10 0,32 0-2 0,48 0 0 0,15 16-6 0,1 16-5 0,-48 16 0 0,-33-17-3 0,-16-14 2 0,-15-1-2 0,-29-1 0 0,-20 33 0 0,-31 0 1 0,-15 0 0 0,-17 32 1 0,32-32-1 0,32-17-1 0,16-15-1 0,32-16-2 0,0 0-21 0,17-31-34 0,-2 31-18 0</inkml:trace>
  <inkml:trace contextRef="#ctx0" brushRef="#br0" timeOffset="287">9484 16697 34 0,'0'0'12'0,"-31"0"24"0,16 0-4 0,15-17-5 0,31 2-8 0,33-18-6 0,30 2-6 0,18-1-5 0,-17-1-5 0,-14 18-35 0,-48 15-60 0</inkml:trace>
  <inkml:trace contextRef="#ctx0" brushRef="#br0" timeOffset="288">10760 16043 60 0,'0'-16'14'0,"17"-15"11"0,-2-1-7 0,-15 16-5 0,-15 0-5 0,-18 16-2 0,-15 0 2 0,0 16 0 0,16 0 0 0,1 32-2 0,14 15 0 0,2 16-2 0,30 2 0 0,2-2 0 0,14-31-1 0,18 0 1 0,-3-32 0 0,20-16-1 0,-3-16-1 0,-15-32 1 0,-18 0 2 0,-13-16-2 0,-17-15-2 0,-47-17-1 0,-18 17-22 0,-14 62-125 0</inkml:trace>
  <inkml:trace contextRef="#ctx0" brushRef="#br0" timeOffset="289">12848 15788 19 0,'0'-16'9'0,"0"-63"35"0,0 47-22 0,0-1-3 0,0 18 1 0,0 47-13 0,31 47-1 0,-14-15 2 0,30 32-8 0,18-32 1 0,-18-33 0 0,-47-31 0 0,48 0 1 0,-17-47 2 0,2-17-3 0,-18-47 0 0,-30 30-1 0,15 66-1 0,0 30 1 0,-16 66 2 0,-1-2 4 0,17 49-3 0,0-1-3 0,0-31 0 0,-15-33 0 0,15-32-6 0,0-14-24 0,15-17-40 0,2 0 21 0</inkml:trace>
  <inkml:trace contextRef="#ctx0" brushRef="#br0" timeOffset="290">13406 16058 41 0,'0'0'0'0,"0"-15"36"0,16-1-17 0,15 1-5 0,2-1-2 0,-1-16-5 0,-16 0-3 0,-1 1-2 0,-15-17-1 0,-31 31 0 0,-1 1-2 0,-1 32 1 0,17 32 4 0,1 16 3 0,30 31 0 0,34-15-3 0,14-16 1 0,18-32 1 0,-3-32-1 0,3-65-3 0,-2-14 1 0,-15-17-2 0,-49 1-1 0,-15-17-3 0,-31 97-1 0,16 30 3 0,-1 1 1 0,16 32 0 0,47 0-1 0,-16 0 0 0,17-1 2 0,-15 1-2 0,-18 0 1 0,-30-17 2 0,-18-14-2 0,-15-17 0 0,-14 0-5 0,14 0-43 0,32 0-53 0</inkml:trace>
  <inkml:trace contextRef="#ctx0" brushRef="#br0" timeOffset="291">14171 15565 70 0,'0'0'0'0,"-32"-16"32"0,16 1-6 0,16-1-10 0,48 32-1 0,-1 30-2 0,1 35-2 0,0-1-3 0,-15 15-5 0,-17 33-1 0,-1-34-2 0,-46 2-1 0,-17-31-1 0,-33-18-19 0,-14 1-58 0,64-48 15 0</inkml:trace>
  <inkml:trace contextRef="#ctx0" brushRef="#br0" timeOffset="292">12896 15486 35 0,'0'-32'30'0,"-17"1"2"0,-45 14-11 0,-2 17-3 0,16 32-4 0,0 48-1 0,15 47 0 0,18 0-2 0,-1 17-8 0,32 46-3 0,32-46-1 0,15-32-3 0,18-32-46 0,-51-65-36 0</inkml:trace>
  <inkml:trace contextRef="#ctx0" brushRef="#br0" timeOffset="293">16753 16027 20 0,'0'-15'25'0,"-16"-33"7"0,1 0-6 0,-2-32-11 0,17 47-9 0,48 18 2 0,-33 47-4 0,2 16 4 0,15 32-6 0,0 15-2 0,-1-15 2 0,-31-32 0 0,0-32-1 0,0-1 3 0,-15-30-2 0,15-49-1 0,0-16 0 0,0-15 0 0,32 0-2 0,-16 78 0 0,-1 34 1 0,17 46 0 0,16 33-2 0,0-2 0 0,-15-29 2 0,-18-17 0 0,1-48 2 0,16-17-1 0,-16-46 0 0,17-18 0 0,-19-13-2 0,3 14 1 0,-2 32-1 0,-15 48 0 0,16 48 1 0,-1 47-1 0,2 1-1 0,32 0 1 0,-18-32 0 0,1-49 2 0,17-30 0 0,-20-49-1 0,4-1 1 0,-33-14 0 0,0 16-1 0,0 31 1 0,0 32-2 0,0 64 0 0,15 31 2 0,34 16-2 0,-1-32 1 0,16-46 2 0,-16-16 2 0,-17-67 0 0,-31-29-3 0,0-17 0 0,-47 2 0 0,-1 30-4 0,0 48 1 0,0 16 0 0,16 32-1 0,15 0 2 0,66-16-3 0,31-16 2 0,15-48 0 0,0 16 1 0,-47-16 0 0,-15 0 0 0,-49 48-1 0,-16 0 1 0,16 0 1 0,16 32-2 0,16 1 2 0,48 14-2 0,-16 1 1 0,-1 14 0 0,-15 19 1 0,-1 15 1 0,2-33 0 0,31-30 2 0,-1-33 0 0,32-65-1 0,-29-14 0 0,-51-50 0 0,-15 19 0 0,-32-18-2 0,-17 128 1 0,18 33 2 0,14 30 2 0,34 48-1 0,63 1-3 0,0-16-2 0,31-50-7 0,16-46-37 0,-63 0-38 0</inkml:trace>
  <inkml:trace contextRef="#ctx0" brushRef="#br0" timeOffset="294">19081 15836 60 0,'0'0'12'0,"0"-33"23"0,0 2-21 0,0 31-8 0,-16 0 2 0,16 16 1 0,-33 16 2 0,18 32-3 0,15 16-1 0,31 14-4 0,17-13-1 0,16-49 0 0,0-32 0 0,-16-48 0 0,-17 0-1 0,-62-15-2 0,-17-1 0 0,-16-16-4 0,-15 32 1 0,15 31 3 0,31 17-3 0,50 17 1 0,47-17-1 0,47 16 0 0,16-49 3 0,1-13 1 0,-113 13 1 0,-15 18 3 0,0 15-2 0,0 48 5 0,0 31 0 0,33 49-5 0,-2-17-1 0,17-32-1 0,-15-31 2 0,-18-48 1 0,1-31-1 0,1-49-1 0,-17 1 0 0,-17-1-2 0,1 1 2 0,1 29-3 0,15 35 1 0,48 15 0 0,14 0 1 0,19 15-1 0,-2-15 1 0,2-31-2 0,-81-17 2 0,0 33 1 0,-17 15-2 0,-14 32 2 0,14 15 0 0,1 33 0 0,32 31-2 0,49-32 1 0,-3-14 1 0,2-49 1 0,17-49-2 0,-3-15 2 0,-30-31-1 0,-15-32-1 0,-18-33-1 0,-30 96-1 0,-18 48-1 0,-15 0-1 0,18 48 1 0,30-15 0 0,47-2 0 0,17 1 2 0,-16-16 1 0,-17-16 1 0,2 32 1 0,-18 32 0 0,2 31-1 0,-1-31 1 0,-1-1-1 0,32-46-2 0,34-49-17 0,31-32-106 0</inkml:trace>
  <inkml:trace contextRef="#ctx0" brushRef="#br0" timeOffset="295">22014 15502 44 0,'0'-31'15'0,"-16"-17"19"0,32 31-11 0,-16 17-7 0,0 32 2 0,15 79-1 0,1 49-7 0,1-33-4 0,-17 33-6 0,15-33 0 0,1-63 0 0,-16-32-1 0,0-32-5 0,0-17-29 0,0-14-30 0,0 14 12 0</inkml:trace>
  <inkml:trace contextRef="#ctx0" brushRef="#br0" timeOffset="296">22236 15518 46 0,'0'-16'10'0,"16"-48"29"0,1 49-14 0,-17 30-13 0,15 49 1 0,1 79-3 0,1-31-2 0,-17-1-3 0,15 0-2 0,-15-32-2 0,0-31-1 0,0-31-2 0,0-17-15 0,16 0-34 0,-16-17-30 0</inkml:trace>
  <inkml:trace contextRef="#ctx0" brushRef="#br0" timeOffset="297">22858 15676 55 0,'16'-48'20'0,"16"0"10"0,-32 17-13 0,0 31-10 0,-32 0-1 0,-15 31 4 0,-1 34 1 0,31 14-3 0,17-15 0 0,17 32-4 0,31-16 0 0,16-32 1 0,-1-48 1 0,0-16-2 0,-31-48 1 0,-32-15-3 0,-15-50-5 0,-18 50 1 0,-46 47-1 0,15 32-10 0,16 15-18 0,48 18-33 0,0-18 6 0</inkml:trace>
  <inkml:trace contextRef="#ctx0" brushRef="#br0" timeOffset="298">23464 15471 70 0,'-17'-48'23'0,"17"15"1"0,0 18-8 0,0 15 1 0,0 0-3 0,17 63 1 0,-17 64-6 0,16 17-5 0,-16-65 0 0,0 17-3 0,0-16-2 0,0-17 1 0,-16-47-4 0,16-1-18 0,0 2-16 0,0-49-37 0,0 16 32 0</inkml:trace>
  <inkml:trace contextRef="#ctx0" brushRef="#br0" timeOffset="299">23590 15549 30 0,'17'-47'24'0,"15"-17"10"0,0 32-8 0,-32 16-9 0,0 32-6 0,0 49 1 0,0 44 1 0,16 20-7 0,-16-50 0 0,0 17-4 0,0-1-1 0,0-47-1 0,0-17-1 0,0-14-6 0,0-17-25 0,15-17-80 0</inkml:trace>
  <inkml:trace contextRef="#ctx0" brushRef="#br0" timeOffset="300">24245 15724 82 0,'0'-31'20'0,"0"14"10"0,33 17-13 0,29 0-4 0,17 0-3 0,18 0-5 0,-34-15-5 0,-31 15-5 0,-32 15-30 0,-15 18-72 0</inkml:trace>
  <inkml:trace contextRef="#ctx0" brushRef="#br0" timeOffset="301">24229 15901 47 0,'0'0'39'0,"-17"-17"-2"0,17 17-20 0,49-16-4 0,30 16-6 0,17-15-6 0,-1 15-12 0,2 0-97 0</inkml:trace>
  <inkml:trace contextRef="#ctx0" brushRef="#br0" timeOffset="302">25296 15534 39 0,'0'-16'9'0,"17"-16"20"0,-1 17-5 0,-16-2-8 0,-48 17-5 0,-16 32 2 0,16 16 1 0,1 15-1 0,47 33-5 0,0-32-1 0,47 15-3 0,17-14 2 0,-1-50 0 0,1-15 0 0,-16-48 1 0,-31-79-7 0,-17 14 1 0,-32 3-2 0,-32 63-33 0,0 47-88 0</inkml:trace>
  <inkml:trace contextRef="#ctx0" brushRef="#br0" timeOffset="303">24596 16840 19 0,'0'0'30'0,"-17"32"49"0,-77 413-76 0,-3 2-1 0</inkml:trace>
  <inkml:trace contextRef="#ctx0" brushRef="#br0" timeOffset="304">26699 15056 83 0,'-47'-15'15'0,"-65"46"12"0,0 95-1 0,33 114-12 0,31-17-8 0,48-48-3 0,16 16-3 0,64-64-6 0,32-62-31 0,-34-65-65 0</inkml:trace>
  <inkml:trace contextRef="#ctx0" brushRef="#br0" timeOffset="305">26842 15518 61 0,'-31'-64'42'0,"31"0"-13"0,64 32-12 0,63-1-7 0,-47 66-6 0,-48 32-4 0,-32 14 0 0,-48 16 2 0,-16-31 1 0,16 16 1 0,48-33 4 0,17 1-7 0,47-31 0 0,15-17-7 0,1-17-35 0,-32-47-68 0</inkml:trace>
  <inkml:trace contextRef="#ctx0" brushRef="#br0" timeOffset="306">26890 15518 85 0,'-15'0'16'0,"-1"-16"2"0,96 16-15 0,63 32-20 0,-80-17-59 0</inkml:trace>
  <inkml:trace contextRef="#ctx0" brushRef="#br0" timeOffset="307">27512 15580 67 0,'0'-15'25'0,"0"-1"-8"0,48 1-12 0,-15-17-2 0,-17-16-1 0,-16 0-1 0,-33 17 0 0,2 31 0 0,-2 31 2 0,2 49 3 0,31 31 0 0,31 1 0 0,17-64 3 0,15-2-4 0,2-29 0 0,-1-65-5 0,0-63-1 0,-49-1 1 0,2-14-2 0,-34 61 0 0,-14 65-1 0,14 32 2 0,17 16 1 0,48-15-2 0,31-18 0 0,-15-15 0 0,-31-32 3 0,-18-16 1 0,-15 17-1 0,0 31 0 0,-32 48-1 0,32 63 2 0,17 0 0 0,-2-32 0 0,34-31 1 0,-1-17-1 0,14-31 0 0,2-79-6 0,-32-17 5 0,-16 2-1 0,-16 46 0 0,0 33 0 0,-16 93 2 0,1 18 2 0,30-17 0 0,18-15-1 0,31-16-2 0,0-31 1 0,-2-67 1 0,-30-77-6 0,-32 0 3 0,-32 16-2 0,-30 63 1 0,-19 48-2 0,34 33-8 0,30 30-27 0,65 0-72 0</inkml:trace>
  <inkml:trace contextRef="#ctx0" brushRef="#br0" timeOffset="308">29265 15471 72 0,'-14'-33'26'0,"-3"1"14"0,1 32-23 0,16 80-4 0,0 95-4 0,0-79-2 0,0 48-8 0,0-66 2 0,0 1-1 0,-15-62 4 0,15-49-3 0,-17-47 0 0,1-32 0 0,16-114-4 0,33 99 2 0,15 47 1 0,14 62-1 0,2 34-1 0,-32 46 1 0,-32 16 0 0,-48-16 0 0,-15-30-2 0,-32-18-10 0,46-15-22 0,34-15-70 0</inkml:trace>
  <inkml:trace contextRef="#ctx0" brushRef="#br0" timeOffset="309">29616 15406 63 0,'0'0'0'0,"16"-31"46"0,-16 14-23 0,-16 49-13 0,1 49-2 0,15 13-5 0,15 2-1 0,1-48 1 0,32-16 1 0,0-32-2 0,0-48-7 0,-16-32 5 0,-32-31-2 0,-16-1-2 0,-32 32 0 0,-16 64 3 0,0 32 0 0,32 32-1 0,49 17-1 0,62-2-4 0,17-15-4 0,15-48 4 0,1-32 7 0,-64-32 3 0,-15-32 1 0,-33-31 0 0,0 62-1 0,0 65-2 0,-33 81 4 0,0 30 4 0,33 33-6 0,33-17-3 0,0-47 2 0,-2-49 2 0,33-14-3 0,15-49-5 0,-31-49 3 0,-15-13 2 0,-18 14-1 0,-30 80-1 0,-2 48 0 0,1 47 4 0,32-16-3 0,16-31 5 0,31-15-5 0,2-18 0 0,14-78-4 0,-46-33 4 0,-18-15 1 0,1 47 1 0,-32 49-2 0,1 63-1 0,-2 46 6 0,17 17 3 0,-16 16-5 0,16 18-4 0,-15-35 0 0,-18-45 5 0,-15-49 4 0,17-64-2 0,14-16-2 0,1-31-5 0,49-1-3 0,62-64-28 0,-30 81-32 0,-65 79 15 0</inkml:trace>
  <inkml:trace contextRef="#ctx0" brushRef="#br0" timeOffset="310">31035 15263 39 0,'-16'-17'24'0,"0"-14"18"0,16 14-15 0,64 82-4 0,0 30-1 0,-16 49-9 0,-48 15-10 0,-32-79 7 0,-48 47-73 0,48-94-25 0</inkml:trace>
  <inkml:trace contextRef="#ctx0" brushRef="#br0" timeOffset="311">22365 16617 58 0,'0'0'0'0,"-17"0"13"0,1 0 16 0,16 0-21 0,49 32-1 0,13 47-6 0,-30-31 7 0,32 16-8 0,0 16 0 0,31-32-1 0,17-2 3 0,17-13 1 0,14-33 3 0,0-48 1 0,48-64-6 0,16-47 2 0,-62 48 1 0,-19 47-1 0,3 32-1 0,-3 16-1 0,-14 16-1 0,-17 31 0 0,1 2 0 0,-32 30 0 0,16 18 1 0,-17-18 4 0,1-31 5 0,16 0-10 0,15 0 0 0,33-17 1 0,-1 2-3 0,1-1 4 0,-16-1 1 0,-17-30-2 0,32-33-1 0,49-48-2 0,-32 0 6 0,-2 17-2 0,-30 14-2 0,-16 34 1 0,-16 16-1 0,16 15-1 0,30 15 1 0,34 1-1 0,-1 16-1 0,-30 16 0 0,-67 16 1 0,2-16 0 0,-16-2 5 0,0-13 1 0,33-1-3 0,14 0-4 0,17-1 2 0,14 2 2 0,-14-33-4 0,0 0 4 0,15-16 1 0,49-32-7 0,15-49 2 0,-32 3 5 0,1 13-3 0,-1 33 2 0,1 17-2 0,-1 31 0 0,1 16-1 0,-33 16-2 0,-47 16-30 0,-65-32-61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0.6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6709 3454 13 0,'0'-16'7'0,"-17"-70"32"0,17 70-18 0,0 16-12 0,0 51 4 0,0 51 1 0,0 32-4 0,0 3-2 0,17-53-1 0,-17-33-2 0,16-35 1 0,-16 2-3 0,19-18 2 0,-3 0-4 0,17-18 1 0,35 18 0 0,-17-16-2 0,17-1 0 0,-17 17-1 0,-18 0-8 0,19-18-34 0,-1-15-59 0</inkml:trace>
  <inkml:trace contextRef="#ctx0" brushRef="#br0" timeOffset="1">7286 3725 17 0,'0'-16'38'0,"-18"-1"-7"0,18-1-12 0,18 69 8 0,-18 0-14 0,33 33-5 0,-17 18-2 0,-16-33-4 0,0-36-1 0,0-33 0 0,0 16-1 0,0 1-3 0,0-17-33 0,18-17-66 0</inkml:trace>
  <inkml:trace contextRef="#ctx0" brushRef="#br0" timeOffset="2">7777 3572 47 0,'0'0'0'0,"-18"-67"27"0,18 34-8 0,0 15-12 0,18 2-3 0,31 16-1 0,-14 34 1 0,0 34 0 0,-2 15 1 0,-33 3-2 0,0-19 0 0,-17-32 0 0,17-35-1 0,0 0 1 0,0-35 0 0,0-16-1 0,17-51-2 0,17 2 1 0,0 31-1 0,-18 53 0 0,1-1 0 0,1 34-1 0,15 50 2 0,-33 0 0 0,34 19 0 0,-17-19 0 0,0-16-1 0,17-33 1 0,17-18 1 0,1-18 0 0,-21-33-1 0,4-16 0 0,-19-2-1 0,3 3 0 0,-19 48 0 0,0 2 0 0,0 16-1 0,0 34 1 0,0 32 0 0,16 19 3 0,19-16-1 0,-2-36 0 0,18-15 2 0,0-18-1 0,-18-51 0 0,-16 0-2 0,0-34-1 0,-51 1-1 0,-15 33-3 0,-37 33 1 0,2 18 0 0,32 18 2 0,34 15-1 0,53-15 0 0,67-18 0 0,1-34 0 0,-2-34 2 0,-34-1 1 0,-50 3-2 0,0 15 0 0,-34 51-2 0,-18 17 2 0,19 34 1 0,32 16 1 0,36 1-1 0,-1-1 0 0,0-16 0 0,-18 0 1 0,-16 0 0 0,-17 0 1 0,-17-35-2 0,17 19-1 0,17-19-17 0,1-16-48 0,-18 0 21 0</inkml:trace>
  <inkml:trace contextRef="#ctx0" brushRef="#br0" timeOffset="3">9013 3489 59 0,'0'-51'31'0,"0"0"0"0,17 34-14 0,1 34-11 0,31 34-2 0,-31 51-1 0,-1-2-2 0,0-31 0 0,-17-35 1 0,0-17 0 0,-17-34 2 0,17-34-1 0,0-18-2 0,35-31-1 0,-2 31 0 0,0 18 0 0,2 35 0 0,16 16 0 0,-18 67-1 0,18 19 0 0,-51-3 1 0,17 3 0 0,-17-52 0 0,0-17 1 0,0-17 1 0,0-17 0 0,0-52 0 0,34-16-1 0,16-15-1 0,1 32 0 0,0 34 0 0,-18 17 0 0,-14 50 1 0,14 53 2 0,-33-3-1 0,0 3 2 0,0-19-2 0,-17-16-4 0,34-16-141 0</inkml:trace>
  <inkml:trace contextRef="#ctx0" brushRef="#br0" timeOffset="4">18890 1355 7 0,'0'0'0'0,"-18"-17"34"0,2-1-6 0,-1 2-10 0,1-1-1 0,16 1-4 0,-18-1-5 0,36-1-1 0,-2 2-3 0,17 16-2 0,53 51-5 0,-69 49 6 0,-17 2-1 0,-33-18 0 0,-2-33 0 0,18-51 0 0,-1 0-1 0,53-51-1 0,16-33 1 0,0-18-3 0,-34 51 11 0,-17 2-10 0,17-2 3 0,-17 34 2 0,0 17-1 0,-17 33-2 0,0 86 0 0,17-34 1 0,52-17-1 0,-3-36-17 0,36-15-41 0,-51-17-23 0</inkml:trace>
  <inkml:trace contextRef="#ctx0" brushRef="#br0" timeOffset="5">19500 1338 58 0,'0'0'19'0,"52"-18"7"0,-1 2-15 0,15-1-13 0,18 17-42 0,-66 17-4 0</inkml:trace>
  <inkml:trace contextRef="#ctx0" brushRef="#br0" timeOffset="6">19585 1473 48 0,'0'0'0'0,"-33"0"44"0,-2 18-21 0,35-1-11 0,68-17-10 0,33-17-15 0,1 17-78 0</inkml:trace>
  <inkml:trace contextRef="#ctx0" brushRef="#br0" timeOffset="7">21024 965 67 0,'0'0'0'0,"0"-16"22"0,0-1-2 0,0-1-13 0,-33-15-3 0,-18 33-1 0,-17 0-1 0,-16 17 1 0,16-17-2 0,33 16 3 0,2 2 4 0,15-1 2 0,18 17 5 0,0 15-3 0,0 2-2 0,18 102-10 0,15 0 6 0,2 15-3 0,-2 3 0 0,-33-20 0 0,18 2 1 0,15 34-5 0,-16 16 1 0,0-34 2 0,-17 0-2 0,0-16 1 0,0-2 0 0,-17-31-1 0,17-18 3 0,17-36 0 0,17-15-1 0,-17-16 0 0,34-1 0 0,-16-17-1 0,32-17-1 0,-15-35-2 0,30 2-18 0,-30-36-38 0,-18 3-62 0</inkml:trace>
  <inkml:trace contextRef="#ctx0" brushRef="#br0" timeOffset="8">21262 1169 33 0,'0'0'19'0,"17"-17"14"0,-1-1-9 0,19-16-14 0,16 17-5 0,-18 17-1 0,0 35-3 0,2 83-5 0,-35-50 6 0,-35-17-1 0,2-35 1 0,33-32-1 0,17-19-1 0,-1 2 5 0,19 0-5 0,-2-36 0 0,2 18 1 0,-19-16 0 0,3 16 7 0,-19 35-4 0,-19 16 1 0,3 32 3 0,16 19-8 0,16 86-7 0,54-37-19 0,-4-65-72 0</inkml:trace>
  <inkml:trace contextRef="#ctx0" brushRef="#br0" timeOffset="9">21975 1083 71 0,'0'0'0'0,"0"0"43"0,-18-16-16 0,18 32-11 0,-17 19-7 0,34 101-13 0,1-1-27 0,-18-33-87 0</inkml:trace>
  <inkml:trace contextRef="#ctx0" brushRef="#br0" timeOffset="10">21381 2032 62 0,'0'-16'21'0,"0"-35"9"0,0 16-11 0,33-16-7 0,19 51-7 0,-3 0-3 0,-14 69 0 0,-35 15-2 0,0-17 1 0,-17-32 0 0,-1-1 1 0,18-34 0 0,18-18-2 0,15-33 1 0,2-16-1 0,0-17 0 0,-19-1 0 0,1 34 2 0,-17 34 3 0,0 17 0 0,-17 51-1 0,1 33-1 0,16 2-2 0,33-19-4 0,0-16-32 0,35-17-82 0</inkml:trace>
  <inkml:trace contextRef="#ctx0" brushRef="#br0" timeOffset="11">21923 2032 50 0,'0'-16'35'0,"0"-35"-1"0,17 16-14 0,33 19-12 0,1 32-4 0,-17 35-4 0,-34 16 2 0,-18-16 0 0,-15 0 2 0,-1-33 1 0,19-1-1 0,30-1 1 0,36-16-2 0,17-16-4 0,17-1-12 0,-17 17-45 0,-68 0-9 0</inkml:trace>
  <inkml:trace contextRef="#ctx0" brushRef="#br0" timeOffset="12">21669 2489 50 0,'0'-16'36'0,"16"-1"-5"0,1-1-11 0,0 2-13 0,1 16-10 0,-18 16-16 0,0 19-80 0</inkml:trace>
  <inkml:trace contextRef="#ctx0" brushRef="#br0" timeOffset="13">21770 2676 17 0,'0'0'0'0,"34"33"30"0,-34-15-20 0,0 15-10 0,0-15-22 0,0-18-9 0</inkml:trace>
  <inkml:trace contextRef="#ctx0" brushRef="#br0" timeOffset="14">21804 2795 16 0,'17'0'42'0,"-17"0"-10"0,0 0-18 0,17 0-15 0,-34 0-87 0</inkml:trace>
  <inkml:trace contextRef="#ctx0" brushRef="#br0" timeOffset="15">21601 3217 79 0,'0'-16'13'0,"0"-1"5"0,0-1-13 0,0-16 9 0,35 17-8 0,14 17-4 0,-15 0-2 0,0 69-1 0,-34-18 1 0,-16 17 1 0,-2-35 0 0,-16 1 0 0,34-34 1 0,0-18 0 0,52-31-2 0,-19-19-1 0,-17-17-1 0,2 16 2 0,-18 52 1 0,0 17 1 0,0 0 1 0,-18 51 1 0,2 18-1 0,16-1-2 0,34-1-3 0,0-34-21 0,0-33-74 0</inkml:trace>
  <inkml:trace contextRef="#ctx0" brushRef="#br0" timeOffset="16">22008 3303 64 0,'-18'-17'24'0,"18"-1"-1"0,0 2-15 0,34 16-5 0,-1 0-2 0,-15 34 0 0,-1 32-1 0,-17-15 0 0,0-33 3 0,0-1 6 0,0-17-2 0,0-51-2 0,0 0 0 0,35 1-1 0,-2-19-4 0,1 36 1 0,18-1 2 0,-21 34 4 0,4 34-3 0,-19 34 1 0,3-17 1 0,-19 16-5 0,16-34 0 0,-16-15-13 0,0-1-118 0</inkml:trace>
  <inkml:trace contextRef="#ctx0" brushRef="#br0" timeOffset="17">22380 796 29 0,'0'-17'26'0,"0"17"4"0,0-16-10 0,0-1-13 0,18 17-1 0,-2 0-3 0,36 0-1 0,-1 0 3 0,-2 0-1 0,-15 17-1 0,0 16 3 0,-17 1 0 0,-1 34 4 0,2-1 0 0,-1 51-2 0,0 70-3 0,17-53 2 0,-17-101-5 0,-1 50 2 0,19 34 1 0,-2-16-1 0,-16-18-2 0,1 18 1 0,-18 0-2 0,0-18 1 0,16 52-3 0,-16-1 1 0,0-33 1 0,0 0-1 0,0-17 1 0,0 17 1 0,0-36-1 0,17 3 1 0,-1 15 0 0,-16-17-2 0,18 1 1 0,-18 1-1 0,0-2 3 0,0-16-1 0,17-18-2 0,-17 2-1 0,0 16 1 0,0-35 1 0,0 2 0 0,-17-18-1 0,-1 0 0 0,-31 17 1 0,-36-17-2 0,0 0 1 0,-16 0-21 0,66 16-140 0</inkml:trace>
  <inkml:trace contextRef="#ctx0" brushRef="#br0" timeOffset="18">4811 13598 5 0,'0'-35'9'0,"0"-16"15"0,0 2 2 0,0 14-11 0,-16 19 0 0,16 16-5 0,0 34 0 0,-17 50 2 0,17 35-2 0,17 15-2 0,-1 3-2 0,-16-53-1 0,0-17-1 0,0-32-1 0,17-35 1 0,34 0 0 0,34-17-3 0,0-1 0 0,-18 18-1 0,-33-16-1 0,-1 16-5 0,-15 0-28 0,-1 0-70 0</inkml:trace>
  <inkml:trace contextRef="#ctx0" brushRef="#br0" timeOffset="19">5253 14055 20 0,'0'0'0'0,"-35"-17"49"0,18-17-23 0,17 1-13 0,52-2-7 0,-3 35-2 0,3 18-3 0,-19 83 1 0,-33-16 0 0,-15 15 2 0,-20-31 4 0,-16-36 1 0,34-15-2 0,17-18-1 0,17-34-3 0,51 17-2 0,16-35 2 0,0 19-5 0,-14 16-26 0,-19-17-92 0</inkml:trace>
  <inkml:trace contextRef="#ctx0" brushRef="#br0" timeOffset="20">5438 13530 58 0,'-17'-67'19'0,"17"-1"0"0,33 50-12 0,2 18-4 0,16 51 1 0,-34 33 0 0,18 18-1 0,-35-33 0 0,0-53 2 0,16-16 0 0,-16-16-3 0,0-53 0 0,17-15-1 0,1 17-1 0,-2-1 0 0,1 34-2 0,-1 34 2 0,1 67-1 0,18 1 3 0,-2 17 0 0,18-17 0 0,0-52 1 0,17-16 0 0,-35-51-1 0,-16-16-1 0,-17-17 0 0,0 16 0 0,0-1-1 0,-17 69-1 0,17 35 0 0,0 50 1 0,35-19 2 0,14 3-1 0,3-36 2 0,-1-33 0 0,0-33 0 0,-34-36-1 0,-17 3-1 0,-34-3-1 0,-33 2-1 0,-3 16-1 0,3 67 1 0,0 19 0 0,49-1 0 0,36-17 0 0,32-17 0 0,34-35 0 0,-14-16-1 0,-21-16 1 0,-14-17 1 0,-35 50 0 0,-17 34-3 0,-17 0 2 0,34 16 0 0,16 35 1 0,36-17 0 0,15-1 0 0,-34 18 0 0,19 18 4 0,-34-18-3 0,-18-18-1 0,16-15 1 0,17-1-12 0,19-17-36 0,-34 0-25 0</inkml:trace>
  <inkml:trace contextRef="#ctx0" brushRef="#br0" timeOffset="21">6524 13259 31 0,'0'-35'28'0,"0"-14"5"0,16 31-18 0,17 18-7 0,19 34-3 0,-19 50 1 0,-17 2-1 0,2-19-1 0,-18-49 2 0,0-18 3 0,-18-51-5 0,2-34-2 0,16-1-1 0,16 3 0 0,19 32-2 0,0 51 1 0,14 34-1 0,2 50 0 0,-17 34 1 0,0-32 0 0,-34-52 2 0,0-34 3 0,0-34 0 0,17-34-3 0,17-35-2 0,18 3 0 0,-19 32 1 0,1 68 0 0,-17 51 3 0,18 49 0 0,-2 20-4 0,0 32-33 0,-33-101-57 0</inkml:trace>
  <inkml:trace contextRef="#ctx0" brushRef="#br0" timeOffset="22">22804 17645 19 0,'0'0'30'0,"-18"17"54"0,2-1-81 0,-35 2-1 0,-1 15 1 0,19 18 0 0,66 34-3 0</inkml:trace>
  <inkml:trace contextRef="#ctx0" brushRef="#br0" timeOffset="23">22753 17865 19 0,'0'0'30'0,"-34"0"-7"0,-18 0-5 0,-15 0-4 0,-34 0-4 0,0 0-2 0,-2 17-2 0,2-1-1 0,16 2-2 0,0-18-1 0,36-18 1 0,31 18 0 0</inkml:trace>
  <inkml:trace contextRef="#ctx0" brushRef="#br0" timeOffset="24">22517 17984 19 0,'0'0'30'0,"16"0"-7"0,1 0-14 0</inkml:trace>
  <inkml:trace contextRef="#ctx0" brushRef="#br0" timeOffset="25">22667 17678 19 0,'0'-16'16'0,"35"-19"11"0,49-16-8 0</inkml:trace>
  <inkml:trace contextRef="#ctx0" brushRef="#br0" timeOffset="26">15705 12802 6 0,'0'0'0'0,"-34"0"22"0,17-18 1 0,17-15-9 0,0-2-3 0,0 19-1 0,0 16-1 0,0 0-4 0,0 0-1 0,17 0 2 0,-17 33 0 0,16 1 0 0,2-17-4 0,16 35 4 0,-16-19-3 0,-2 2 0 0,-16-35 0 0,0 16 1 0,0-32 5 0,0 16-9 0,0 0 1 0,0-17-1 0,0 17 1 0,0 0-1 0,0 0 1 0,0-18-1 0,0 18 0 0,0-16 0 0,0 16 0 0,0 0 1 0,0-17-1 0,0 17 0 0,0 0-5 0,0-18 5 0,-16 18 1 0,16 0-1 0,0-16 1 0,0 16-1 0,0 16 1 0,16 19 0 0,1 16 0 0,17 16 2 0,16 1-1 0,1-1-2 0,-18 2 1 0,2-3-1 0,-18 3 1 0,1-18-2 0,-2-17 2 0,-16-34 1 0,0 17 1 0,0-52 1 0,0-50 0 0,0-16-2 0,-16-35-1 0,-2-15 0 0,1-2-1 0,-18 0 0 0,19 35 1 0,16-1 1 0,0 17-2 0,34 35 0 0,18 16 0 0,15 18 0 0,18 15 0 0,50 2 0 0,51 16 0 0,68 16 0 0,68-16-1 0,17-33 2 0,35-1-1 0,-2-1 3 0,0 2-1 0,-34 17 1 0,-49-1 0 0,-36 17-1 0,-48 0-3 0,-104 0 1 0,-84 17-3 0,-85-1-30 0,-68 1-93 0</inkml:trace>
  <inkml:trace contextRef="#ctx0" brushRef="#br0" timeOffset="27">16383 12802 50 0,'0'-18'21'0,"0"-33"7"0,35 18-12 0,31 16-7 0,2 34-5 0,-34 67-3 0,-17 36 0 0,-34-20 0 0,-17-31 1 0,17-36 4 0,1-33 0 0,49-51-3 0,1-16-2 0,34-1-1 0,-51-16 0 0,1 15 0 0,-2 18 1 0,-16 35 0 0,-16-1 1 0,16 50 2 0,-18-16-3 0,36 119 4 0,15-17-6 0,17-52-5 0,17-32-65 0,-49-35 12 0</inkml:trace>
  <inkml:trace contextRef="#ctx0" brushRef="#br0" timeOffset="28">17010 12869 81 0,'0'-33'31'0,"18"33"-9"0,-3 51-11 0,3 17-3 0,-2 16-6 0,-16-33-1 0,0-17-4 0,0-17-30 0,0-34-68 0</inkml:trace>
  <inkml:trace contextRef="#ctx0" brushRef="#br0" timeOffset="29">17028 12531 80 0,'0'-35'19'0,"33"2"6"0,16 33-18 0,3 51-4 0,-34 0-2 0,-18 17 0 0,-18-34 2 0,1-1 2 0,17-33-1 0,35 0-1 0,32-33-2 0,16-1-4 0,-13-1-33 0,-37 35-51 0</inkml:trace>
  <inkml:trace contextRef="#ctx0" brushRef="#br0" timeOffset="30">17500 12869 91 0,'0'0'14'0,"35"18"15"0,66-36-13 0,35-33-7 0,-18 35-8 0,-66 16-7 0,-52 0-36 0,0 0-44 0</inkml:trace>
  <inkml:trace contextRef="#ctx0" brushRef="#br0" timeOffset="31">17720 12649 90 0,'0'0'8'0,"-16"-16"19"0,16 32-15 0,16 35-3 0,2 16-1 0,-1 35-6 0,-17 0-2 0,-17-34-1 0,17-17-22 0,17-51-83 0</inkml:trace>
  <inkml:trace contextRef="#ctx0" brushRef="#br0" timeOffset="32">18195 12700 92 0,'0'0'0'0,"-15"-67"31"0,48 50-14 0,16-1-11 0,3 36-4 0,-18 66-1 0,-17 0-1 0,-17 1 0 0,-33-16 1 0,-2-52 1 0,35-1 0 0,0-67-1 0,35-16 0 0,-2-2-1 0,1-15 0 0,0 0 1 0,-34 33-1 0,0 51 0 0,0 0 2 0,0 51 2 0,-17 16 0 0,34 34-1 0,-17-16-3 0,34-16-4 0,-1-19-29 0,1-34-73 0</inkml:trace>
  <inkml:trace contextRef="#ctx0" brushRef="#br0" timeOffset="33">18755 12853 81 0,'0'-17'22'0,"16"-35"9"0,36 35-17 0,-3 17-10 0,-14 35-3 0,-18 32-1 0,-17 19 0 0,-52-37 0 0,3-14 2 0,-3-19 4 0,36 2 1 0,-1-18-2 0,67 0-1 0,1-18-3 0,0 2-2 0,17-1-11 0,-35-1-42 0,-33 2-36 0</inkml:trace>
  <inkml:trace contextRef="#ctx0" brushRef="#br0" timeOffset="34">18771 12345 63 0,'0'-51'31'0,"-16"0"-4"0,66 16-17 0,1 35-8 0,-17 51-1 0,-34 35-1 0,0-1 1 0,-18-35 3 0,2-16 3 0,16-34 0 0,0 17-2 0,34-34-1 0,51 17-5 0,34-34-24 0,-52 17-77 0</inkml:trace>
  <inkml:trace contextRef="#ctx0" brushRef="#br0" timeOffset="35">19314 12802 84 0,'-17'-18'20'0,"0"-15"9"0,69 15-12 0,49 1-11 0,-1 1-4 0,-14 16-3 0,-36 0-7 0,-50 16-32 0,0-16-40 0</inkml:trace>
  <inkml:trace contextRef="#ctx0" brushRef="#br0" timeOffset="36">19500 12598 56 0,'0'0'12'0,"0"-16"24"0,0-1-13 0,0 50-13 0,0 36-2 0,0 31-5 0,17-14-3 0,-17-19-2 0,16-32-36 0,3-19-48 0</inkml:trace>
  <inkml:trace contextRef="#ctx0" brushRef="#br0" timeOffset="37">19942 12802 87 0,'0'-18'27'0,"0"1"0"0,15 17-19 0,3 0-9 0,-18 0-10 0,16 17-94 0</inkml:trace>
  <inkml:trace contextRef="#ctx0" brushRef="#br0" timeOffset="38">20178 12767 66 0,'0'0'0'0,"-17"0"30"0,34-16-21 0,18 32-15 0,-4-16-63 0</inkml:trace>
  <inkml:trace contextRef="#ctx0" brushRef="#br0" timeOffset="39">20414 12751 71 0,'18'-18'22'0,"-1"1"-9"0,18 17-15 0,-19 0-76 0</inkml:trace>
  <inkml:trace contextRef="#ctx0" brushRef="#br0" timeOffset="40">20771 12430 91 0,'0'0'25'0,"0"-18"-3"0,0 69-12 0,17 17-2 0,-17 34-5 0,0-2-2 0,16-31-1 0,-16-35-2 0,0-17-23 0,-16-52-54 0,-1 35 37 0</inkml:trace>
  <inkml:trace contextRef="#ctx0" brushRef="#br0" timeOffset="41">20634 12633 43 0,'0'0'34'0,"0"0"-3"0,51-17-16 0,17 17-9 0,35-18-6 0,16 18-19 0,-86 0-70 0</inkml:trace>
  <inkml:trace contextRef="#ctx0" brushRef="#br0" timeOffset="42">21195 12480 80 0,'0'0'0'0,"-19"-33"32"0,54 16-12 0,33 17-11 0,-34 50-5 0,0 17-3 0,-34 2-1 0,-34 15 0 0,0-51 1 0,17-15 1 0,17-18-1 0,17-18-1 0,17-32 1 0,18 0-1 0,-19-36 1 0,-17 19-2 0,1 17 2 0,-17 32 0 0,-17 18-1 0,17 51 2 0,-16 33-1 0,16-15 0 0,33 15-3 0,2-33-13 0,14-18-94 0</inkml:trace>
  <inkml:trace contextRef="#ctx0" brushRef="#br0" timeOffset="43">21702 12649 64 0,'-17'0'25'0,"17"0"-16"0,-16 0 12 0,32 18-11 0,1 48-5 0,0 3-3 0,-17-18-2 0,0-17 0 0,0-34 2 0,0-18 1 0,0-33-1 0,0 0-1 0,34-16 0 0,-17 0 0 0,17 32-1 0,18 19 1 0,-19 16 2 0,-17 51 1 0,2 16-1 0,-1 0-1 0,-17-16-3 0,0-16 1 0,0-19-8 0,0-16-51 0,-17 0-2 0</inkml:trace>
  <inkml:trace contextRef="#ctx0" brushRef="#br0" timeOffset="44">21838 12259 49 0,'0'0'0'0,"0"-51"52"0,18 18-31 0,15 33-12 0,1-16-5 0,0 49-4 0,-34 18 1 0,0 16-1 0,-52-16 2 0,36-16 5 0,-1-19 2 0,17 2-2 0,33-18 0 0,37-18-4 0,-4-15-3 0,2-18-14 0,-50 17-103 0</inkml:trace>
  <inkml:trace contextRef="#ctx0" brushRef="#br0" timeOffset="45">19433 11904 27 0,'0'0'0'0,"16"0"46"0,-16-16-16 0,0-1-16 0,33-1-1 0,18 18-4 0,19-16-2 0,31 16-1 0,0-17-3 0,1 17-1 0,-1 0 0 0,1 0-1 0,1 0 1 0,14-18-1 0,-15 18 0 0,-17 0-1 0,16 0 1 0,-15 18-1 0,31-18 2 0,2-18-1 0,-17 2 1 0,-35 16 0 0,0 0-1 0,-15 0 1 0,15 0 2 0,3-18 0 0,-21 18 0 0,-16 0-1 0,2 0 0 0,-18 0-1 0,-1 0-1 0,2 0-1 0,-18 0-11 0,0 34-128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0.6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3304 3743 1 0,'0'0'0'0,"0"-34"9"0,0-1 12 0,17 1-4 0,1 17-1 0,-3 52 0 0,-15 32 6 0,0 35 5 0,0 33-5 0,0 0-9 0,0-15-3 0,16-53-4 0,35-32-1 0,1-35 0 0,34-17-4 0,-19-1-3 0,-17-15-17 0,-15 15-38 0,-35 2-47 0</inkml:trace>
  <inkml:trace contextRef="#ctx0" brushRef="#br0" timeOffset="1">3405 4031 25 0,'0'0'0'0,"-66"-18"48"0,48 18-19 0,51-16-13 0,69-1-10 0,1-1-6 0,-21 2-18 0,-30-1-35 0,-34 17 4 0</inkml:trace>
  <inkml:trace contextRef="#ctx0" brushRef="#br0" timeOffset="2">3524 3760 23 0,'0'0'0'0,"-103"-17"30"0,52 17-5 0,35-18-7 0,50-15-11 0,51-1-6 0,17 34-7 0,-18 0-55 0,-50 16 29 0</inkml:trace>
  <inkml:trace contextRef="#ctx0" brushRef="#br0" timeOffset="3">3998 3997 39 0,'0'0'0'0,"-34"-17"28"0,17-17-6 0,34-1-7 0,34 19-6 0,35-1-2 0,-19 50-4 0,0 53-1 0,-51-19-1 0,-16 0 0 0,-31-16 3 0,-4-16 0 0,18-35-2 0,17 0 1 0,0-51-4 0,34 0 1 0,15-33 0 0,-14-1-1 0,0-17 0 0,-35 18 2 0,0 67 2 0,0-1 2 0,-19 53 1 0,3 49 1 0,16 18-3 0,35 0-3 0,-2-35-5 0,18-34-35 0,0-33-63 0</inkml:trace>
  <inkml:trace contextRef="#ctx0" brushRef="#br0" timeOffset="4">4896 4115 63 0,'0'0'17'0,"0"-18"18"0,0 18-28 0,0-33-26 0,0 17-73 0</inkml:trace>
  <inkml:trace contextRef="#ctx0" brushRef="#br0" timeOffset="5">4912 3827 76 0,'-33'-16'27'0,"17"-1"-7"0,16 17-50 0,16 0-35 0</inkml:trace>
  <inkml:trace contextRef="#ctx0" brushRef="#br0" timeOffset="6">6777 3709 70 0,'0'0'0'0,"-17"-35"25"0,17 35 0 0,33 18-8 0,52 50-4 0,34 50-5 0,-17 1-5 0,-18-36-3 0,-32-32-1 0,-36-16-11 0,-16-35-18 0,-35-18-16 0,19 1-14 0</inkml:trace>
  <inkml:trace contextRef="#ctx0" brushRef="#br0" timeOffset="7">7167 3725 53 0,'0'-33'27'0,"-33"15"4"0,15 36-14 0,1 50-6 0,-18 32-4 0,-32 37-5 0,-1-19-3 0,35-33 0 0,-2-34-14 0,70-18-88 0</inkml:trace>
  <inkml:trace contextRef="#ctx0" brushRef="#br0" timeOffset="8">7844 3895 92 0,'17'-17'9'0,"51"-1"16"0,33 2-10 0,1 16-16 0,-34 0-35 0,-52 16-47 0</inkml:trace>
  <inkml:trace contextRef="#ctx0" brushRef="#br0" timeOffset="9">8013 4031 93 0,'0'0'0'0,"-33"17"36"0,50-17-7 0,67 0-23 0,69-35-26 0,-52 19-83 0</inkml:trace>
  <inkml:trace contextRef="#ctx0" brushRef="#br0" timeOffset="10">10471 3235 72 0,'0'-18'1'0,"-35"-15"15"0,-16 33-5 0,1 0-6 0,-18 33-3 0,1 2 0 0,-3-1 2 0,3-17 0 0,0 16 0 0,16 1 2 0,17-1 0 0,34 36 2 0,-17-1 4 0,34 15 1 0,17 54-2 0,-1-2-3 0,2 50-1 0,-2 19 3 0,2 51-4 0,-2-2-3 0,-17-32-1 0,19-1 1 0,-35 17 0 0,17-17-2 0,1-34 1 0,-18 1 0 0,16-18 2 0,-16-1-3 0,17 3 1 0,-1-54-2 0,-16-14 2 0,18-19 1 0,16-16 0 0,15-17-2 0,37-17 1 0,33-34-1 0,66-34 2 0,2-17-5 0,-51 0-16 0,-69-17-152 0</inkml:trace>
  <inkml:trace contextRef="#ctx0" brushRef="#br0" timeOffset="11">10859 3589 80 0,'0'0'0'0,"-33"-17"31"0,33 17-8 0,33 0-13 0,35-16-6 0,16 16-4 0,19-16-23 0,-17 16-74 0</inkml:trace>
  <inkml:trace contextRef="#ctx0" brushRef="#br0" timeOffset="12">11588 3217 80 0,'0'0'0'0,"-16"-51"32"0,16 35-7 0,-18 32-10 0,52 19-1 0,-17 83-3 0,-1 17-8 0,2 0-4 0,-18 1-24 0,-18-67-89 0</inkml:trace>
  <inkml:trace contextRef="#ctx0" brushRef="#br0" timeOffset="13">11419 4419 79 0,'0'-33'18'0,"-18"-18"18"0,53 0-8 0,16 18-15 0,34 15-9 0,-36 53-3 0,2 32-1 0,-32 17-1 0,-54 2 1 0,-33-19 2 0,0-16 1 0,35-18 3 0,33-15 0 0,33-2 0 0,52-16-4 0,50-51-2 0,1 17-8 0,-50 17-137 0</inkml:trace>
  <inkml:trace contextRef="#ctx0" brushRef="#br0" timeOffset="14">11605 5300 55 0,'-17'-33'28'0,"17"-18"7"0,17-1-9 0,17 19-14 0,34 15-7 0,16 18-3 0,-32 69-1 0,-36-2 0 0,-32 2-1 0,-36-19 1 0,1-16 0 0,2-17 0 0,49-1-1 0,16-32 0 0,35-1 1 0,16-1 0 0,18 18-1 0,-17 51-1 0,-51 18-1 0,-17 15 4 0,-68-33 6 0,0-35 3 0,-51-16-4 0,18-16-6 0,16-2-5 0,51 1-84 0,34 17 15 0</inkml:trace>
  <inkml:trace contextRef="#ctx0" brushRef="#br0" timeOffset="15">10962 6400 79 0,'0'0'0'0,"-52"0"42"0,36 0-12 0,32-16-13 0,69 16-15 0,50 0-12 0,36-17-127 0</inkml:trace>
  <inkml:trace contextRef="#ctx0" brushRef="#br0" timeOffset="16">11691 6163 98 0,'-19'-16'13'0,"3"16"8"0,100 0-13 0,19-18-3 0,-19 1-3 0,-16 1 0 0,-52-1-1 0,-16 1 5 0,0 16 1 0,0 16-1 0,0 52 6 0,0 50-4 0,0 17-4 0,18-15-5 0,-1-53-7 0,0-17-40 0,-34-50-59 0</inkml:trace>
  <inkml:trace contextRef="#ctx0" brushRef="#br0" timeOffset="17">11808 6400 102 0,'0'0'16'0,"0"18"14"0,84-18-19 0,70 0-26 0,-70 0-85 0</inkml:trace>
  <inkml:trace contextRef="#ctx0" brushRef="#br0" timeOffset="18">10350 6943 17 0,'0'0'8'0,"0"-17"18"0,0-1-15 0,0 18-10 0,0 0-5 0,0 18-46 0</inkml:trace>
  <inkml:trace contextRef="#ctx0" brushRef="#br0" timeOffset="19">12130 2964 28 0,'-16'0'16'0,"16"-18"16"0,0-15-5 0,0 15-10 0,49-15-6 0,3 15-3 0,15 18-1 0,3-16-2 0,-4 32-2 0,2 19 0 0,-34-1 0 0,18-1 0 0,-36 18 0 0,19 0 0 0,-19 16 1 0,1 19 1 0,-1 16 1 0,1 16 1 0,0-16-4 0,17 33 1 0,-1-17-1 0,-15 1-2 0,-1 17 1 0,-17-19-1 0,0 19 6 0,0-1-5 0,17-15-2 0,1-3 1 0,-2 3-1 0,1-20 2 0,-1 20-2 0,2-3 0 0,-1 3 3 0,-1-35-2 0,-16 16-1 0,17 1-1 0,0-2 1 0,-17-31 0 0,18-2 0 0,-2 2 0 0,-16-19 0 0,17 17 0 0,-17 2 0 0,16-18 0 0,-16-2 1 0,18 19 1 0,-1 1-2 0,-17-18 0 0,17 16 0 0,1-16 0 0,-18-18 0 0,16 2 0 0,-16 32 0 0,0-33 0 0,17-1 0 0,-17 2 1 0,0-2-1 0,0-15 1 0,0-2-1 0,0 2 0 0,-17-1 1 0,1-1 0 0,-19 19 1 0,-16-19-2 0,-17 2 2 0,-16-1-1 0,-19-1 2 0,-14-16-2 0,-19 0-2 0,17 0-81 0,86 0-19 0</inkml:trace>
  <inkml:trace contextRef="#ctx0" brushRef="#br0" timeOffset="20">14350 4097 37 0,'0'-33'24'0,"-17"-51"7"0,-1 50-17 0,2 17-1 0,-17-1-1 0,-18 18 0 0,-1 18 1 0,-32 50 0 0,16 15-2 0,17 54 0 0,34 14-3 0,34-31-5 0,51-36-1 0,51-51-1 0,0-15 0 0,0-53-3 0,-53 3-18 0,-50 15-36 0,-32-17-46 0</inkml:trace>
  <inkml:trace contextRef="#ctx0" brushRef="#br0" timeOffset="21">13960 4403 77 0,'0'0'0'0,"-102"16"35"0,102-16-16 0,85-33-15 0,86-1-9 0,14-16-102 0</inkml:trace>
  <inkml:trace contextRef="#ctx0" brushRef="#br0" timeOffset="22">15248 4080 28 0,'0'-49'39'0,"18"-2"2"0,-18 17-11 0,0 34-8 0,0 16-9 0,0 70-1 0,0 32-5 0,16 18-1 0,-1-1-6 0,-15-51 1 0,0-17-2 0,0-32-10 0,0-35-22 0,0-18-17 0,18-31-40 0</inkml:trace>
  <inkml:trace contextRef="#ctx0" brushRef="#br0" timeOffset="23">15451 4064 65 0,'0'-16'11'0,"0"-70"31"0,0 53-9 0,0 33-16 0,16 51-8 0,3 66-2 0,-3 19-1 0,1-17-4 0,-17-1-2 0,0-49-1 0,0-36-10 0,0-33-28 0,0 0-18 0,-17-33-14 0</inkml:trace>
  <inkml:trace contextRef="#ctx0" brushRef="#br0" timeOffset="24">15282 4048 73 0,'0'0'0'0,"0"-68"33"0,50 17-8 0,52 17-10 0,17 50-9 0,-18 53-6 0,-68 31-1 0,-33-14-2 0,-49-1 3 0,-19-34-2 0,-16-34-1 0,32-1 1 0,18-16 1 0,17 0 3 0,52 0 2 0,49 51 3 0,0 0 1 0,17 17-5 0,-31-34-2 0,-3 15-3 0,-34-32-19 0,-16-17-99 0</inkml:trace>
  <inkml:trace contextRef="#ctx0" brushRef="#br0" timeOffset="25">15958 3658 77 0,'0'-69'32'0,"0"36"-4"0,18 17-15 0,-1 32-6 0,0 51 0 0,-17 35-1 0,18 0-4 0,-18-34-1 0,0-34 0 0,0-17 0 0,0-17-1 0,16-17 1 0,1-1-1 0,34 2 0 0,-1-1 0 0,17-1 0 0,-32 2 0 0,-18-1 0 0,1 1 0 0,-18-35-1 0,-18 0 2 0,18-18-1 0,-17 52 1 0,17 17 0 0,0 35 1 0,17 50 4 0,-17-1 0 0,18 0-5 0,-18 2-21 0,0-35-101 0</inkml:trace>
  <inkml:trace contextRef="#ctx0" brushRef="#br0" timeOffset="26">6387 8552 43 0,'0'-51'26'0,"0"33"-3"0,0 2-6 0,18 32 2 0,-18 53-5 0,16 15-2 0,-16 34-2 0,0 2-3 0,0-3-2 0,0-31-4 0,0-19 2 0,0-16 1 0,0-18 1 0,0-15-1 0,17-18 2 0,17 0 0 0,18 0-2 0,31 0-1 0,2-18-1 0,-17 18-2 0,-17 0 0 0,-34 0 0 0,-1 0-10 0,1-17-34 0,0-17-53 0,1 17 49 0</inkml:trace>
  <inkml:trace contextRef="#ctx0" brushRef="#br0" timeOffset="27">7048 9077 65 0,'0'-17'19'0,"0"17"14"0,0-18-12 0,16 18-3 0,2 35-3 0,-1 15-1 0,0 51-2 0,-17-16-5 0,0-16-3 0,0-3-2 0,-17-31-2 0,17-35-4 0,17 16-59 0,-17-16-52 0</inkml:trace>
  <inkml:trace contextRef="#ctx0" brushRef="#br0" timeOffset="28">8183 8940 22 0,'0'0'0'0,"-16"-16"38"0,-2-34-9 0,1-1-10 0,34-18-3 0,17 53-10 0,-1-19 1 0,2 19-1 0,0 49-4 0,-4 52 4 0,4-16-3 0,-19 32 0 0,3-50-2 0,-19-17 0 0,0-17 1 0,0-17 2 0,0-51-1 0,0 0-2 0,0 34-1 0,0-67 1 0,16-1 0 0,19 34-1 0,14 33-1 0,-14 18 1 0,0 34-1 0,-4 35 1 0,4 15 1 0,0 0 0 0,-2-15-3 0,-17-36 3 0,36-33-1 0,-18-16 2 0,-1-52 0 0,-15-1-1 0,-1-15-1 0,-1 17 1 0,-16 32-1 0,0 35 0 0,0-16 0 0,17 67 0 0,18 16 1 0,-19 17 0 0,17-33 0 0,19 0 0 0,-1-33 0 0,-17-36 3 0,18-33-2 0,-37-16-1 0,3-17 0 0,-36-2 0 0,-15 35-1 0,-35 17-1 0,0 34 2 0,0 0-2 0,34 18 1 0,17 15 0 0,52 1-2 0,32-16 1 0,34-18 1 0,-16-18 0 0,1-16-1 0,-35-17 2 0,-18 18-1 0,-33 0-1 0,0-1 0 0,-17 34 0 0,-17 16-1 0,34 2 1 0,18 31 0 0,15 2 0 0,18 18 1 0,0-1 0 0,-18-1 0 0,-16-16 0 0,0-18 1 0,1-15-2 0,15-18-11 0,1 0-47 0,-17-18-23 0</inkml:trace>
  <inkml:trace contextRef="#ctx0" brushRef="#br0" timeOffset="29">9725 8772 81 0,'-16'-18'14'0,"-2"-16"20"0,18 1-14 0,18 15-10 0,15 1-6 0,17 17-2 0,-16 35 0 0,-1 50 0 0,-15-17 0 0,-18-17 1 0,0-18 1 0,0-17-1 0,0-32 5 0,0-34-6 0,17-19-1 0,0 2-1 0,17-2 0 0,-1 36 0 0,2 16 0 0,15 17-2 0,-16 68 2 0,-1-1 0 0,2 19-1 0,-35-19 2 0,0-34-1 0,0-33 0 0,0 18 2 0,0-36-1 0,0 2-1 0,17-34 1 0,1-35-1 0,31-1 1 0,3 35-1 0,-3 18 1 0,-14 17-2 0,-19 16 1 0,19 49 1 0,-18 19 0 0,-17 17 2 0,0-16 0 0,0-19-1 0,0-34 0 0,0-16-2 0,0 0-157 0</inkml:trace>
  <inkml:trace contextRef="#ctx0" brushRef="#br0" timeOffset="30">11740 8585 26 0,'0'0'28'0,"0"0"-2"0,0 0-13 0,0 18-3 0,0-2-2 0,18-16 4 0,-18 0 0 0,0-16-3 0,0-2-1 0,0 2-4 0,-18 16-5 0,2 0 1 0,16 34 0 0,-17-18-15 0,34 1-35 0,-17-17-24 0</inkml:trace>
  <inkml:trace contextRef="#ctx0" brushRef="#br0" timeOffset="31">11758 8856 55 0,'0'0'0'0,"0"0"35"0,0 18-9 0,17-1-15 0,-1-17 1 0,-16 0 3 0,0 0-2 0,0-17-5 0,0-17-6 0,0 17-19 0,0 17-109 0</inkml:trace>
  <inkml:trace contextRef="#ctx0" brushRef="#br0" timeOffset="32">11791 8652 40 0,'0'0'12'0,"-16"-16"23"0,16 16-14 0,0-17-5 0,16 17-4 0,1-16 3 0,34-2-2 0,0 2-3 0,17 16-2 0,0 0-4 0,-18 0-2 0,1 0-1 0,-35-17-1 0,2 17-1 0,-1-18-24 0,-34 36-41 0,-17-36-18 0</inkml:trace>
  <inkml:trace contextRef="#ctx0" brushRef="#br0" timeOffset="33">11808 8840 61 0,'0'0'0'0,"-17"0"29"0,17 0-8 0,0 0-4 0,0 16-2 0,0 2-2 0,0-18 0 0,34 0-1 0,0 0 0 0,34-18-3 0,34-15-1 0,-17 15-3 0,-36 2-5 0,-14 16 0 0,-35 16-15 0,-17 2-129 0</inkml:trace>
  <inkml:trace contextRef="#ctx0" brushRef="#br0" timeOffset="34">14196 8044 27 0,'0'-51'33'0,"0"0"-5"0,0 17-9 0,19 17-1 0,-19 17-3 0,0 33 1 0,16 53 0 0,19 65-2 0,-19 3-5 0,-16 14-4 0,17-32-2 0,-17-17 0 0,0-52-1 0,16-16-1 0,-16-33-1 0,0-18 1 0,0 17-7 0,0-34-38 0,35-17-91 0</inkml:trace>
  <inkml:trace contextRef="#ctx0" brushRef="#br0" timeOffset="35">14656 8552 93 0,'-18'-18'23'0,"18"2"6"0,51-1-17 0,17 17-3 0,-1-18-6 0,-15 18-2 0,-19 0-1 0,1 0-14 0,16 0-40 0,-33 18-15 0</inkml:trace>
  <inkml:trace contextRef="#ctx0" brushRef="#br0" timeOffset="36">15231 8297 76 0,'0'-16'8'0,"0"-35"27"0,0 33-10 0,0 1-13 0,17 17-5 0,1 69 2 0,-2 15-2 0,-16 35-4 0,15-34-1 0,3-1-1 0,-18-51 0 0,0-15-2 0,0-2-13 0,17 1-34 0,-1-34-51 0</inkml:trace>
  <inkml:trace contextRef="#ctx0" brushRef="#br0" timeOffset="37">15722 7993 86 0,'17'-51'20'0,"-17"51"7"0,0 17-2 0,0 50-11 0,0 35-1 0,18 16-6 0,-2 2 0 0,1 15-3 0,-17-33 0 0,0-18-2 0,0-17-2 0,-17-32 1 0,17-19-1 0,17-16-7 0,-1 0-40 0,2-33-81 0</inkml:trace>
  <inkml:trace contextRef="#ctx0" brushRef="#br0" timeOffset="38">16332 8534 111 0,'-17'-16'16'0,"17"-19"18"0,51 35-22 0,17 0-4 0,17 0-3 0,-1 0-1 0,-16 0-3 0,-17 0 0 0,-1 0-6 0,-50 18-28 0,0-18-48 0,0 0 28 0</inkml:trace>
  <inkml:trace contextRef="#ctx0" brushRef="#br0" timeOffset="39">16619 8315 64 0,'0'-18'34'0,"0"18"4"0,-16-16-15 0,32 32-10 0,3 53-2 0,-19 32-4 0,16 1-2 0,-16-35-4 0,17 0 0 0,1-16-3 0,-18-33-52 0,0-1-69 0</inkml:trace>
  <inkml:trace contextRef="#ctx0" brushRef="#br0" timeOffset="40">17704 8161 56 0,'0'0'0'0,"0"-66"43"0,-17 48-14 0,17 2-9 0,0 32-7 0,17 86 1 0,-1 34-3 0,-16 32-6 0,18-48-3 0,-18-36 0 0,0-33-1 0,0-17-3 0,0-17-23 0,0-17-47 0,0-17 7 0</inkml:trace>
  <inkml:trace contextRef="#ctx0" brushRef="#br0" timeOffset="41">18061 8432 97 0,'0'-49'24'0,"0"-2"1"0,49 16-8 0,21 19-11 0,-4 32-5 0,-15 53-1 0,-34 32 0 0,-34-34 1 0,-34 2 0 0,-15-36 1 0,31-17 0 0,18 1 0 0,-1-17 0 0,53 18 3 0,15-18-1 0,17 0-1 0,3-18-2 0,-3 18-1 0,1-17-7 0,-35 17-47 0,1-16-54 0</inkml:trace>
  <inkml:trace contextRef="#ctx0" brushRef="#br0" timeOffset="42">18771 8128 92 0,'-16'-33'20'0,"-1"-1"17"0,17 17-16 0,0 50-13 0,17 51 1 0,-1 52-2 0,1-1-4 0,-17-15-2 0,17-53 1 0,-17-17-2 0,0-16-3 0,18-17-27 0,15-50-70 0,-17 33 49 0</inkml:trace>
  <inkml:trace contextRef="#ctx0" brushRef="#br0" timeOffset="43">19332 8432 83 0,'0'0'0'0,"31"-16"43"0,20-1-10 0,17 1-16 0,35 16-8 0,16-17-6 0,-35 17-3 0,-33 0-4 0,-34 0-32 0,-17 0-53 0,-17 0 44 0</inkml:trace>
  <inkml:trace contextRef="#ctx0" brushRef="#br0" timeOffset="44">19669 8212 42 0,'0'-17'43'0,"-17"-17"-5"0,17 34-10 0,0 18-13 0,17 49-2 0,0 35-4 0,-17 17-5 0,0-1-3 0,0-51-1 0,-17-16-12 0,17-16-136 0</inkml:trace>
  <inkml:trace contextRef="#ctx0" brushRef="#br0" timeOffset="45">20720 8061 75 0,'0'-17'21'0,"-35"-17"13"0,35 34-13 0,0 51-5 0,35 83-4 0,-18 37-5 0,-1-19-4 0,2-51-1 0,-18-33-2 0,0-52 0 0,0 1-19 0,0-17-65 0,0-17 22 0</inkml:trace>
  <inkml:trace contextRef="#ctx0" brushRef="#br0" timeOffset="46">21042 8264 88 0,'-18'-18'8'0,"18"2"0"0,0-19 22 0,35-16-13 0,49 51-7 0,1 0-6 0,-34 68-4 0,-17 1 0 0,-52-18 1 0,-31 0 1 0,14-35-1 0,-16-16 0 0,34 0-1 0,1-16 0 0,16 16 0 0,49-17 0 0,3-1 0 0,15 18 0 0,-15 18 0 0,-34 32 0 0,-2 35 0 0,-32-17 1 0,-19-18 2 0,-16-33 1 0,-17-1 0 0,17-16-3 0,0-16-1 0,36-1-11 0,15 1-59 0,0-2 1 0</inkml:trace>
  <inkml:trace contextRef="#ctx0" brushRef="#br0" timeOffset="47">21804 7959 97 0,'-18'-17'15'0,"18"-1"14"0,0 53-12 0,18 67-1 0,-1 16-7 0,0 35-5 0,-17-18-2 0,0-33 0 0,-17-52-2 0,0-33-3 0,34-1-34 0,34-16-104 0</inkml:trace>
  <inkml:trace contextRef="#ctx0" brushRef="#br0" timeOffset="48">22363 8348 98 0,'35'-33'30'0,"14"15"5"0,54 2-18 0,14-1-11 0,-31 17-7 0,-35 17-2 0,-18-1-27 0,-33-16-35 0,-16 0-8 0</inkml:trace>
  <inkml:trace contextRef="#ctx0" brushRef="#br0" timeOffset="49">22685 8128 53 0,'-34'-17'34'0,"17"1"2"0,17 16-10 0,0 16-13 0,17 85-3 0,-17 19-5 0,0 15-4 0,-17-50-7 0,17-1-126 0</inkml:trace>
  <inkml:trace contextRef="#ctx0" brushRef="#br0" timeOffset="50">23583 7942 76 0,'0'-18'7'0,"-17"-15"23"0,17 17-4 0,0 16-12 0,17 67 0 0,-1 68-2 0,-16 18-7 0,19 0-4 0,-19-35-1 0,0-50 0 0,0-34-2 0,0-18-25 0,0-16-47 0,16-16 16 0</inkml:trace>
  <inkml:trace contextRef="#ctx0" brushRef="#br0" timeOffset="51">23889 8348 90 0,'0'0'7'0,"33"-16"19"0,18 16-11 0,33 0-11 0,19 0-9 0,-19 16-60 0,-49-16 13 0</inkml:trace>
  <inkml:trace contextRef="#ctx0" brushRef="#br0" timeOffset="52">24480 7993 82 0,'0'0'7'0,"19"-34"29"0,32 17-21 0,15 17-8 0,36 0-3 0,-34 0-2 0,-35 0-2 0,-33 0 2 0,0-18 0 0,0 2 1 0,0-1 0 0,0 17-2 0,0 33 5 0,0 53 0 0,0 15-1 0,18 18-3 0,-1-34-1 0,-17-17-2 0,0-35 1 0,-17 1-15 0,-1-1-33 0,2-33-52 0</inkml:trace>
  <inkml:trace contextRef="#ctx0" brushRef="#br0" timeOffset="53">24667 8246 43 0,'0'-34'35'0,"0"17"-5"0,17 17-10 0,34-16-11 0,33 16-7 0,19 0-12 0,-19-18-59 0,-49 18 24 0</inkml:trace>
  <inkml:trace contextRef="#ctx0" brushRef="#br0" timeOffset="54">25294 7756 50 0,'0'0'22'0,"0"-18"9"0,0 2-8 0,0 67 11 0,0 16-20 0,0 52-1 0,0 17-3 0,0 15-4 0,0-31-1 0,18-36-3 0,-18-33-1 0,0-34 0 0,-18-17-29 0,1 16-104 0</inkml:trace>
  <inkml:trace contextRef="#ctx0" brushRef="#br0" timeOffset="55">26394 8010 40 0,'-16'0'24'0,"16"-17"1"0,0 17-3 0,0 0-4 0,0 0-2 0,16 0-5 0,19 0-1 0,-2 0-4 0,37-18-3 0,-3 18-3 0,-17-16 0 0,-15 16 0 0,-19-17-13 0,-16 34-42 0,0-17-37 0</inkml:trace>
  <inkml:trace contextRef="#ctx0" brushRef="#br0" timeOffset="56">26480 8111 47 0,'-18'0'15'0,"2"0"5"0,16 0-6 0,0 0-1 0,0 17 1 0,34-17-2 0,18 16-1 0,-19-16-2 0,34 0 1 0,1-16-3 0,-17-1-3 0,-34 17-2 0,0 0-1 0,-17 0-1 0,18 0 0 0,-18 17-20 0,0-17-111 0</inkml:trace>
  <inkml:trace contextRef="#ctx0" brushRef="#br0" timeOffset="57">27836 7704 64 0,'-18'-33'19'0,"18"15"7"0,0 18-10 0,18 18-2 0,-2 33-1 0,-16 34-1 0,0 16-4 0,0 1-3 0,0-17-1 0,0-36-2 0,0-14 0 0,0-19 0 0,0-16-2 0,0-16-37 0,0-19-53 0,0 19 44 0</inkml:trace>
  <inkml:trace contextRef="#ctx0" brushRef="#br0" timeOffset="58">28140 7738 55 0,'0'0'11'0,"35"-51"20"0,-35 35-8 0,16-2-8 0,35-15-6 0,0 33-3 0,17 0-1 0,-18 33-4 0,-34 18 0 0,3 1 0 0,-19-19 0 0,-35 18 1 0,2-33-1 0,-18 15 0 0,-1-16 0 0,36-17 0 0,-1 0-1 0,68 0 0 0,17-17 0 0,-18 17 0 0,1 0 0 0,-34 17 1 0,-1 50-1 0,-16 2 4 0,-33-18 0 0,-18-2 5 0,1-32-3 0,-18-17-2 0,1 0-3 0,-3 0-46 0,37 0-51 0</inkml:trace>
  <inkml:trace contextRef="#ctx0" brushRef="#br0" timeOffset="59">6725 10499 47 0,'0'0'0'0,"-16"-51"34"0,-1 51-10 0,17-17-9 0,0 34 10 0,0 50-11 0,17 35 0 0,-1 33-7 0,3 1-3 0,-19-34-2 0,0-34 3 0,0-17-3 0,0-35 1 0,0-16 0 0,0 18 2 0,49-18-3 0,19 0-1 0,16 0-2 0,2-18 2 0,-35 2 0 0,-17 16-4 0,-16 0-11 0,-3-17-30 0,-15-1-48 0,0 18 48 0</inkml:trace>
  <inkml:trace contextRef="#ctx0" brushRef="#br0" timeOffset="60">7302 11092 41 0,'0'-18'17'0,"17"18"14"0,-17-16-6 0,0-19-2 0,16-16-3 0,2 18-8 0,16 0-6 0,15 15-3 0,2 53-2 0,-32 32-2 0,-3 17 1 0,-16 1 0 0,-35-35 3 0,2-16 2 0,0-17 0 0,17 1-1 0,16-18 0 0,0 0-1 0,31 0 0 0,39 0-1 0,-3-35 0 0,1 19-2 0,-17-2-5 0,-34 36-38 0,-34-2-96 0</inkml:trace>
  <inkml:trace contextRef="#ctx0" brushRef="#br0" timeOffset="61">8742 10752 17 0,'0'0'16'0,"-17"0"18"0,-17-17-10 0,17 17-1 0,1-34-5 0,-2 17-3 0,18-50-5 0,34 34-5 0,17 15-2 0,1 36-2 0,-3 49 0 0,-14 34 0 0,-19 2 0 0,1-35 1 0,-17-35 0 0,0-17 1 0,0-49 2 0,0-18-2 0,17-33-3 0,-17 15 1 0,18 18 0 0,15 18-1 0,-17 17 0 0,19 16 1 0,-18 49-1 0,17 2 2 0,-17 35-1 0,17-1 0 0,0-35-1 0,-1-16-1 0,1-34 2 0,18-18 0 0,-19-31 0 0,1-19-1 0,-17-17 0 0,-1 16 0 0,2 19 0 0,-18 34 1 0,0 32-1 0,0 34 1 0,34 35 1 0,0-16 0 0,33-18-1 0,-16-51 0 0,0-18 0 0,-35-15 0 0,3-18-1 0,-38-1 0 0,-32-32-1 0,2 33 1 0,-21 18-1 0,4 33 1 0,15 17 0 0,34-1-2 0,50 2-1 0,53-18 0 0,15-18-2 0,2-33 3 0,-36 18 2 0,-17-18-1 0,-50 33 1 0,0 2-1 0,-33 32 1 0,33 2-1 0,33 33 0 0,2 0 1 0,-2 16 0 0,1 1 0 0,-17 17 0 0,0-17 0 0,-17-34-1 0,34-17-12 0,-1-1-33 0,2-32-54 0</inkml:trace>
  <inkml:trace contextRef="#ctx0" brushRef="#br0" timeOffset="62">10063 10668 65 0,'0'0'12'0,"0"-51"28"0,18 18-14 0,15 33-12 0,1 0-7 0,0 51-3 0,-16 15-1 0,-2 3-2 0,-16-35 1 0,0-1 1 0,0-15-1 0,0-36 1 0,17-15-1 0,-17-19-1 0,34-16 0 0,0 1 0 0,0 16-1 0,-1 18 1 0,0 33 1 0,2 33-1 0,0 52 0 0,-2-1 0 0,-17-15-1 0,-16-36 1 0,0-15 0 0,0-18 1 0,0-18 0 0,0-33-2 0,19 0 1 0,-3-33-1 0,19 34-1 0,14-1 2 0,-15 51-1 0,17 0 1 0,-35 34 1 0,2 17 1 0,-1 15-2 0,-17 3 0 0,0-18-2 0,0-17-20 0,17-1-130 0</inkml:trace>
  <inkml:trace contextRef="#ctx0" brushRef="#br0" timeOffset="63">12081 10515 41 0,'-18'-16'32'0,"-16"16"0"0,34-17-4 0,0 17-7 0,52 0-4 0,30 0-6 0,4 0-5 0,-1 0-4 0,-51 0-3 0,-19 0-13 0,-15 0-21 0,-15 0-78 0</inkml:trace>
  <inkml:trace contextRef="#ctx0" brushRef="#br0" timeOffset="64">12096 10635 61 0,'-15'0'20'0,"-3"16"14"0,1-16-14 0,52 17 0 0,14-17-5 0,19 0-4 0,34-17-6 0,-19 1-10 0,-48 32-57 0,-35-16-18 0</inkml:trace>
  <inkml:trace contextRef="#ctx0" brushRef="#br0" timeOffset="65">14502 10804 77 0,'0'-18'10'0,"-16"-33"0"0,32 17 3 0,17 17 5 0,18 17-3 0,19 17-2 0,-4 68-2 0,18 52-3 0,2 14-3 0,-18-16-1 0,-18-15 0 0,1-18 0 0,-35-69-1 0,2-17 0 0,-18-16 0 0,0-16 1 0,0-34-2 0,-18-52 0 0,2-34-1 0,-1-50-1 0,-17-18 1 0,17 2 1 0,17 49-1 0,-16 0 0 0,16 51-1 0,16 35 0 0,19 16-1 0,-19 18 0 0,1 33 0 0,17 0 1 0,18 0 0 0,15 0 0 0,34-18 0 0,18 18 0 0,33-16-1 0,35-1 2 0,16-1-1 0,17 18-1 0,18 0 2 0,33 0-1 0,34 0-2 0,33-16 3 0,-15-17-2 0,-3 16 2 0,-14-17-1 0,16-1 0 0,120 19 1 0,-171-1-1 0,101-1-1 0,18 2 1 0,-18 16 0 0,0 0 0 0,137 0 1 0,-70 0-1 0,21-18 0 0,-55 18 0 0,-48 0 0 0,-70 0 1 0,-50 18-1 0,-34-18-2 0,-49-18 2 0,-70 18-1 0,-84-17-14 0,-102 17-61 0,50 0-3 0</inkml:trace>
  <inkml:trace contextRef="#ctx0" brushRef="#br0" timeOffset="66">16248 10617 51 0,'0'-16'13'0,"16"-19"19"0,-16 19-11 0,-16 16-8 0,-3 0-2 0,-14 51 2 0,-16 16 1 0,14 51-2 0,18 19-3 0,51 14-4 0,-1-33-3 0,34-50 0 0,3-16-2 0,-3-52-9 0,1 0-24 0,-1-34-26 0,-67 16-5 0</inkml:trace>
  <inkml:trace contextRef="#ctx0" brushRef="#br0" timeOffset="67">16519 11007 82 0,'0'-17'15'0,"0"-1"12"0,0 2-8 0,49-1-14 0,2 17-5 0,19 0-8 0,-4 0-45 0,-49 0-6 0</inkml:trace>
  <inkml:trace contextRef="#ctx0" brushRef="#br0" timeOffset="68">17043 10719 72 0,'0'-18'32'0,"0"18"2"0,0 18-12 0,18 33-3 0,-18 51-7 0,16-2-7 0,1 2-4 0,-17-17-2 0,0-35-3 0,16-16-23 0,-16-17-18 0,0-34-61 0</inkml:trace>
  <inkml:trace contextRef="#ctx0" brushRef="#br0" timeOffset="69">17315 10701 79 0,'0'0'0'0,"15"-66"40"0,20 32-14 0,33 17-6 0,-17 50-9 0,0 34-4 0,-16 53-2 0,-19-1-3 0,-16-19 1 0,-16-31-3 0,-2-36 1 0,-15-15-6 0,14-18-24 0,19-18-40 0,0 18 6 0</inkml:trace>
  <inkml:trace contextRef="#ctx0" brushRef="#br0" timeOffset="70">17671 10398 61 0,'0'0'0'0,"16"-102"60"0,35 50-43 0,17 35-8 0,-35 34-5 0,2 68-4 0,-35 1 1 0,-35-19 0 0,2-34 2 0,-1-15 1 0,34-1 0 0,18-17 3 0,49-17-4 0,0-17-3 0,18-1-5 0,-17 35-22 0,-35 0-80 0</inkml:trace>
  <inkml:trace contextRef="#ctx0" brushRef="#br0" timeOffset="71">18229 10972 101 0,'0'0'0'0,"0"-16"30"0,33-17-4 0,53 16-11 0,17 17-9 0,-20 0-5 0,-16 0-5 0,-32 0-22 0,-35 0-92 0</inkml:trace>
  <inkml:trace contextRef="#ctx0" brushRef="#br0" timeOffset="72">18451 10735 83 0,'0'0'0'0,"-35"0"32"0,35 0-9 0,0 17-8 0,17 52-6 0,-17 33-5 0,0-2-5 0,18 2-24 0,-18-51-87 0</inkml:trace>
  <inkml:trace contextRef="#ctx0" brushRef="#br0" timeOffset="73">19161 10499 60 0,'-18'-35'25'0,"-15"19"-2"0,17 32-3 0,-17 35-4 0,-2 35 0 0,18 48 0 0,17 3-8 0,52-2-4 0,-3-50-2 0,36-34-4 0,17-35-19 0,-36 1-32 0,-31-17-34 0</inkml:trace>
  <inkml:trace contextRef="#ctx0" brushRef="#br0" timeOffset="74">19500 10735 87 0,'0'0'0'0,"0"-67"28"0,17 16-4 0,34 18-8 0,0 33-6 0,-1 33-6 0,-33 34-2 0,-17 53-1 0,-17-36-1 0,-33-16 2 0,-17-34 2 0,32-34-1 0,18 0 0 0,50 0 0 0,19 0-2 0,32-18-1 0,18 2-7 0,-17 16-26 0,-51-17-76 0</inkml:trace>
  <inkml:trace contextRef="#ctx0" brushRef="#br0" timeOffset="75">20042 10431 98 0,'0'0'8'0,"0"-33"18"0,17 50-4 0,34 50-6 0,0 35-6 0,1-2-7 0,-36 20-1 0,-32-18-1 0,-19-18 0 0,18-67-6 0,-1-1-22 0,18-49-44 0,0 15 12 0</inkml:trace>
  <inkml:trace contextRef="#ctx0" brushRef="#br0" timeOffset="76">20314 10211 92 0,'33'-51'17'0,"34"0"5"0,3 18-9 0,-21 50-8 0,-49 50-3 0,0 17-1 0,-33-15 1 0,17-18 2 0,-2-35 3 0,18-16-1 0,34 0-3 0,16-16-2 0,18-1-6 0,-1-17-24 0,-32-1-88 0</inkml:trace>
  <inkml:trace contextRef="#ctx0" brushRef="#br0" timeOffset="77">20991 10719 80 0,'0'0'11'0,"-16"-18"17"0,32 1-6 0,69 17-5 0,34-16-11 0,-19 16-7 0,-48 0-7 0,-34 0-22 0,-36 0-78 0</inkml:trace>
  <inkml:trace contextRef="#ctx0" brushRef="#br0" timeOffset="78">21143 10533 52 0,'-34'0'31'0,"34"-18"-2"0,0 53 2 0,0 16-20 0,0 32-3 0,0 19-6 0,18 0-2 0,-18-51-5 0,33-34-28 0,-33-1-48 0</inkml:trace>
  <inkml:trace contextRef="#ctx0" brushRef="#br0" timeOffset="79">21786 10448 86 0,'0'0'0'0,"-16"-50"29"0,16 16 0 0,0 34-19 0,-17 34 2 0,1 50 1 0,16 0-7 0,-18 51-2 0,36-32-3 0,-2-35-2 0,35-34-6 0,1-17-29 0,-3-17-71 0</inkml:trace>
  <inkml:trace contextRef="#ctx0" brushRef="#br0" timeOffset="80">22075 10482 59 0,'0'0'0'0,"17"-34"61"0,18 1-36 0,32 16-14 0,1 34-8 0,-35 32-3 0,-16 20 0 0,-52-1-1 0,-14-52 2 0,15 2-1 0,0-18 1 0,34-18-1 0,34 18 0 0,34 0 0 0,-18-16 0 0,1 32 1 0,-34 35 0 0,-17 16 2 0,-17 2-1 0,-34-18 1 0,1-34 2 0,-18-17-3 0,17-17-3 0,35-17-11 0,16-17-34 0,0 16-43 0</inkml:trace>
  <inkml:trace contextRef="#ctx0" brushRef="#br0" timeOffset="81">22517 10398 85 0,'0'0'0'0,"49"0"34"0,19 33-4 0,-35 18-9 0,2 51-9 0,-18-2-8 0,-17 20-3 0,-17-52 0 0,0-34-2 0,-1-17-17 0,18-34-34 0,0-1-37 0</inkml:trace>
  <inkml:trace contextRef="#ctx0" brushRef="#br0" timeOffset="82">22786 10227 51 0,'0'-34'48'0,"51"-32"-21"0,17 48-8 0,0 18-11 0,-51 51-5 0,-34 33-2 0,-18 1-1 0,-14-16 3 0,14-52 4 0,52-17-1 0,17-35-3 0,51-16-2 0,-18-16-10 0,-15-2-68 0,-34 52 13 0</inkml:trace>
  <inkml:trace contextRef="#ctx0" brushRef="#br0" timeOffset="83">23346 10651 35 0,'0'0'0'0,"0"-16"61"0,0 16-28 0,34-18-10 0,33 2-11 0,18 16-8 0,17-17-6 0,-34 17-11 0,-35-18-42 0,-33 18-10 0</inkml:trace>
  <inkml:trace contextRef="#ctx0" brushRef="#br0" timeOffset="84">23548 10415 71 0,'0'0'17'0,"-16"-17"11"0,16 34-9 0,0 16-5 0,16 52-4 0,-16-1-7 0,18 18-3 0,-18-17-4 0,17-34-19 0,-17-34-78 0</inkml:trace>
  <inkml:trace contextRef="#ctx0" brushRef="#br0" timeOffset="85">24160 10262 102 0,'0'-18'15'0,"-18"-15"3"0,1 15-4 0,0 52-2 0,-17 52-1 0,1 16-1 0,15 33-4 0,18-17-4 0,18 0-2 0,15-49-2 0,35-36-20 0,-1-15-27 0,-32-18-37 0</inkml:trace>
  <inkml:trace contextRef="#ctx0" brushRef="#br0" timeOffset="86">24396 10584 77 0,'0'0'0'0,"17"-18"40"0,1 2-13 0,15 16-15 0,18 0-11 0,17 0-12 0,16 0-31 0,-51 0-40 0</inkml:trace>
  <inkml:trace contextRef="#ctx0" brushRef="#br0" timeOffset="87">24922 10431 63 0,'-18'-16'30'0,"18"-19"1"0,18 19-11 0,66-1-6 0,35 17-9 0,-51-18-2 0,-35 2-2 0,-17 16 1 0,-32 0 0 0,-1 16 0 0,17 70 4 0,-16 14-1 0,16-14-2 0,16-19-2 0,-16-16-2 0,-16-18-13 0,-17-15-26 0,-2-2-82 0</inkml:trace>
  <inkml:trace contextRef="#ctx0" brushRef="#br0" timeOffset="88">24989 10584 71 0,'0'-18'25'0,"34"-15"-1"0,33 33-16 0,36-18-8 0,-19 18-18 0,-33 18-62 0</inkml:trace>
  <inkml:trace contextRef="#ctx0" brushRef="#br0" timeOffset="89">25599 10227 76 0,'0'0'0'0,"17"-34"33"0,-1 17-6 0,19 34-10 0,16 52-5 0,-51 49-6 0,0 1-3 0,-18-17-2 0,-15-19-1 0,-2-32 0 0,2-16-3 0,15-19-20 0,18 2-45 0</inkml:trace>
  <inkml:trace contextRef="#ctx0" brushRef="#br0" timeOffset="90">25955 10076 83 0,'0'0'0'0,"51"-51"30"0,-1 17-14 0,17 17-7 0,-15 17-5 0,-34 51-2 0,-18 17-2 0,-35 15 2 0,-16-32 2 0,18-16 2 0,15-19 2 0,18 2 1 0,34-18 1 0,17-18-4 0,50-16-5 0,-15 1-2 0,-36-18-14 0,-34 0-103 0</inkml:trace>
  <inkml:trace contextRef="#ctx0" brushRef="#br0" timeOffset="91">23532 9685 45 0,'0'0'8'0,"16"0"18"0,19 0-7 0,0 0-8 0,-2 0-1 0,1 0-1 0,-1 18-2 0,19-18 1 0,-3 16-2 0,3-16 0 0,33 0 1 0,33-16-2 0,17 16 1 0,36-18 0 0,-19 1-2 0,-17 1-2 0,-16-1 0 0,-16 17 0 0,-21-16-1 0,21 16 2 0,16-18-3 0,-18 18 2 0,-34 0-2 0,3 0 0 0,-37 0 1 0,0 0 0 0,-16 0 1 0,34 0-1 0,-17 0-3 0,-17 0 0 0,-17 0-28 0,-17 18-83 0</inkml:trace>
  <inkml:trace contextRef="#ctx0" brushRef="#br0" timeOffset="92">7436 12582 54 0,'-15'-17'6'0,"-1"-17"8"0,16-1 2 0,0 35-3 0,16-16-2 0,-16 50 2 0,15 17 4 0,-15 51-3 0,0 33-2 0,0 18-6 0,18-18-2 0,-1-34 0 0,-1-17-2 0,3-33 0 0,30-33 0 0,2-1 1 0,19-17-1 0,31 0 0 0,-17 0-2 0,-33-17 0 0,0 17 1 0,-34-18-1 0,-17 2-7 0,0-2-55 0,0 1-37 0</inkml:trace>
  <inkml:trace contextRef="#ctx0" brushRef="#br0" timeOffset="93">8539 13208 75 0,'0'0'11'0,"18"0"7"0,-18 16 5 0,0 52-9 0,0 1-4 0,-18-35-1 0,-34-1-1 0,3-15-2 0,-2-18-1 0,-1-18-2 0,18-33-2 0,19 0-2 0,-3-16 2 0,51-1 1 0,1 18-3 0,18 33 2 0,-1 17-1 0,-2 0-1 0,-14 33 0 0,0 34 2 0,-4 19 1 0,4-19-1 0,16-16-1 0,0-16 2 0,34-19-1 0,-18-16 1 0,-15-16-1 0,-19-19 1 0,-17-32 0 0,-16-19-1 0,-49 2 0 0,-19 34 0 0,-16 15-3 0,-35 19-2 0,49 50-47 0,55-17-56 0</inkml:trace>
  <inkml:trace contextRef="#ctx0" brushRef="#br0" timeOffset="94">9810 12853 49 0,'-35'-35'29'0,"18"-16"-5"0,1 0-3 0,32 18-6 0,36 17-7 0,-3 16-1 0,3 49-4 0,-18 19 0 0,-1 17 1 0,-15 1-1 0,-18-37 1 0,0-14 0 0,0-35 1 0,0-17-1 0,17-50-3 0,-17-19 1 0,33 1-2 0,-16 17 2 0,17 19-3 0,17 31 1 0,-17 18 0 0,0 51 0 0,-17 16 1 0,-1 19 0 0,2-1 0 0,16-1 0 0,-16-51-1 0,13-15 1 0,20-36-1 0,19-15 0 0,-21-34 0 0,3-1 0 0,-1-1 0 0,-18 2-1 0,-16 32 2 0,-17 19-1 0,18 16 0 0,-18 0 0 0,0 51 0 0,16 0 0 0,1 34 1 0,17-1-1 0,18-33 1 0,-19-34 0 0,18-1 0 0,-18-49 0 0,18-1 0 0,-51-34 0 0,0 1-1 0,-34-19 0 0,-16 19 0 0,-18 34-1 0,0 33 1 0,1 0 0 0,49 16 0 0,36 17 0 0,49-16-2 0,1 1 2 0,0-36 0 0,16-15-1 0,-33-18 0 0,-51 0 1 0,0 35 0 0,-18-1 0 0,2 17-3 0,32 17 3 0,36 34-1 0,-1 16 1 0,0 35 0 0,-34-17 0 0,-17-17 2 0,0-19-2 0,0-31 0 0,33-1-2 0,18-17-61 0,-35 0-39 0</inkml:trace>
  <inkml:trace contextRef="#ctx0" brushRef="#br0" timeOffset="95">11537 12784 74 0,'-17'-51'18'0,"-1"1"5"0,36 34-3 0,16-2-7 0,17 2-3 0,0 16-2 0,-16 83-1 0,-19 3-1 0,-16-1-1 0,17-34-1 0,-17-34-1 0,0-17 1 0,0-17-1 0,0-34-2 0,0-18-1 0,0-33 0 0,51 19 1 0,-1 48-1 0,1 19 0 0,0 50-1 0,-16 33 1 0,-2 34 0 0,-17-16 1 0,-16-16 0 0,0-36-2 0,0-33 3 0,-16 0-1 0,16-16 0 0,0-35-1 0,0-51 0 0,16 0 0 0,19 35 0 0,33 32 1 0,-19 2-2 0,3 33 1 0,-18 51 0 0,-17 33 2 0,-1 0 1 0,-16 1-2 0,0-16 1 0,0-36-1 0,0-16-2 0,35-1-10 0,0-32-104 0,-4 16 51 0</inkml:trace>
  <inkml:trace contextRef="#ctx0" brushRef="#br0" timeOffset="96">13114 12751 57 0,'0'0'0'0,"-18"-18"58"0,36 1-19 0,31 1-14 0,36 16-12 0,1 16-9 0,-35-16-3 0,-35 0 0 0,1 0-3 0,-17 0-23 0,-33 17-62 0,33-17 28 0</inkml:trace>
  <inkml:trace contextRef="#ctx0" brushRef="#br0" timeOffset="97">13114 12938 63 0,'-18'0'28'0,"18"17"17"0,34-17-6 0,34 16-16 0,16-16-9 0,-32 0-4 0,-1-33-8 0,-18 33-1 0,18-18-68 0,-51 18-35 0</inkml:trace>
  <inkml:trace contextRef="#ctx0" brushRef="#br0" timeOffset="98">14960 12565 8 0,'0'-18'11'0,"0"18"20"0,0-16-8 0,17 32 25 0,16-16-31 0,34 0-4 0,52-33-5 0,0 15-3 0,-16 18-4 0,-54 0 0 0,-49 18 2 0,-16-18 5 0,16 0-6 0,-17 0 0 0,17 0 0 0,0 17 1 0,0 34 1 0,0 16 1 0,0 35-1 0,0 0-2 0,0-35 1 0,0 1 1 0,-16-17-2 0,16-17-1 0,0-17-1 0,0-17 0 0,0-17-68 0,-18-17-49 0</inkml:trace>
  <inkml:trace contextRef="#ctx0" brushRef="#br0" timeOffset="99">15180 12802 63 0,'0'0'0'0,"-17"-18"33"0,17 18 0 0,33-17-7 0,37 17-6 0,-4 0-8 0,20 0-5 0,-18-16-4 0,-1-2-5 0,-17 18-24 0,-50 0-123 0</inkml:trace>
  <inkml:trace contextRef="#ctx0" brushRef="#br0" timeOffset="100">6878 13885 39 0,'-17'0'2'0,"-16"-33"3"0,33 33-4 0,50 0 0 0,17 0 0 0,52 17 1 0,33 34 0 0,53 0 1 0,32-2 3 0,34 2 2 0,34-16-4 0,34-1-1 0,17 17-3 0,-1 15 0 0,19-32 1 0,-19 1 0 0,-101-19 0 0,186-32 2 0,-101-1-1 0,0-17 0 0,0-1 0 0,-34 2-2 0,-17 17 1 0,0-18 3 0,-1 17 1 0,19-17-3 0,0-1 0 0,-19 19-1 0,1-19-2 0,-34 19 1 0,-1-17 0 0,2-18 0 0,-35 0-1 0,16-18 3 0,-31 18-2 0,-36 1 0 0,-16 0 0 0,-19-1 0 0,-31 0 1 0,-17-33 0 0,-37-2 1 0,-16-32 0 0,-14 0-1 0,14-1 0 0,1 17-1 0,-34-16 1 0,17 16 0 0,-50 0-1 0,-53-16 1 0,-32 17 0 0,-35-2 1 0,-50 2-1 0,-34 16 0 0,-34 1-1 0,-35 17 1 0,2-19 0 0,-35 1 0 0,-18 17 0 0,-15 19 0 0,0-2 0 0,-1 17 0 0,-17-1-1 0,-17 19 0 0,17-1 0 0,0-1 0 0,18 18 1 0,17-16-1 0,-1 32 0 0,34 19 0 0,0-19-1 0,34 19 0 0,17-19 2 0,33 2-2 0,2-1 1 0,-1-1 0 0,16 2 0 0,1 15 0 0,0 34 0 0,34-16-1 0,-1 35-1 0,18 14 2 0,34 20 0 0,-17 15-1 0,49 1 1 0,17 16-1 0,37 0 1 0,-3 34-1 0,36 18 0 0,16-2 1 0,16 2 1 0,36-34 0 0,67-36-1 0,117-32-11 0,-82-67-76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0.7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21176 1185 22 0,'0'0'18'0,"-16"-16"2"0,16-1-6 0,-17-1-4 0,17 2 4 0,17 32 17 0,18 35-16 0,32 51-10 0,1 0 1 0,-17-18-4 0,-1-17 0 0,-15-32-1 0,-19-2-2 0,-16-15-5 0,0-18-34 0,0 0-59 0</inkml:trace>
  <inkml:trace contextRef="#ctx0" brushRef="#br0" timeOffset="1">21431 1169 44 0,'0'-17'39'0,"-17"17"-24"0,17 0 1 0,-16 17 1 0,-52 101-7 0,0 1 0 0,1-17-3 0,-1-19-5 0,17-14 0 0,34-36-3 0,0-15-14 0,17-18-53 0,17 0 21 0</inkml:trace>
  <inkml:trace contextRef="#ctx0" brushRef="#br0" timeOffset="2">21940 1422 54 0,'0'0'0'0,"0"-33"28"0,0-1-4 0,35 34-11 0,47-17-9 0,-12 17-6 0,-3 0-30 0,-33 0-47 0</inkml:trace>
  <inkml:trace contextRef="#ctx0" brushRef="#br0" timeOffset="3">22041 1491 54 0,'-33'0'20'0,"-18"17"3"0,34-1-9 0,67-16-10 0,52 0-9 0,34-33-87 0</inkml:trace>
  <inkml:trace contextRef="#ctx0" brushRef="#br0" timeOffset="4">23346 847 48 0,'0'0'10'0,"0"-17"-3"0,0-1 4 0,-34-15-5 0,1 33 1 0,-37 0-2 0,4 17-2 0,-2-1 6 0,1 19 1 0,49-1 3 0,-16-1 2 0,34-33-12 0,0 118 22 0,-18 19-22 0,36 151 4 0,-18-85 0 0,0 16-4 0,0-15 0 0,0 84-4 0,0-119 4 0,0-33 0 0,17-1-3 0,0-84 1 0,-17-34-1 0,34 50 1 0,17-49 1 0,34 15 1 0,16-33-3 0,1-33-3 0,-18 15-15 0,-16-15-67 0,-68 15 15 0</inkml:trace>
  <inkml:trace contextRef="#ctx0" brushRef="#br0" timeOffset="5">23819 1100 60 0,'0'-17'16'0,"0"-17"11"0,18 1-1 0,-18 17-13 0,0 16-3 0,0 32-6 0,17 36-5 0,-17 86-14 0,17-37-106 0</inkml:trace>
  <inkml:trace contextRef="#ctx0" brushRef="#br0" timeOffset="6">23685 1828 45 0,'0'0'0'0,"-16"0"30"0,-2-33 0 0,18 0-11 0,34-18-6 0,-1 0-5 0,35 33-2 0,-17 18-4 0,-17 35-1 0,-16 32 0 0,-36 1 0 0,-16-17 1 0,-17-17 2 0,0-17 3 0,18-1-4 0,33-16 1 0,16 0-2 0,36 0 0 0,49-16-2 0,1-1-11 0,-18-1-59 0,-67 18-17 0</inkml:trace>
  <inkml:trace contextRef="#ctx0" brushRef="#br0" timeOffset="7">23735 2287 70 0,'0'0'0'0,"-33"-17"25"0,16-1 2 0,17-15-15 0,50-1-3 0,18 17-4 0,0 17-1 0,-50 0-4 0,31 17 1 0,-31 34 0 0,-18 16-1 0,-34-16 3 0,-34-34-1 0,33-17 0 0,19 16 0 0,-1-16-2 0,34 0 1 0,34-16 0 0,33-1-1 0,-14 34 0 0,-21 17 0 0,2 17 1 0,-51 33 0 0,0-17 1 0,-51-32 2 0,-16-1 1 0,15-17-2 0,-49-34-1 0,34-1-2 0,15 2-1 0,36-19-17 0,16-16-78 0,0 35 45 0</inkml:trace>
  <inkml:trace contextRef="#ctx0" brushRef="#br0" timeOffset="8">24361 1000 48 0,'0'0'0'0,"0"-17"39"0,0-17-12 0,19-17-9 0,32 16-6 0,33 19-6 0,-16 16-2 0,0 0 3 0,-52 34 0 0,17-1 2 0,-33 36 1 0,18 82-6 0,-1 104 0 0,0-18-1 0,17 0-1 0,-17-17-1 0,17 68-2 0,-34-152 3 0,-18-36 1 0,2-14 0 0,-35-35 0 0,-34-35-1 0,-32-16-2 0,-2-33-25 0,68-18-118 0</inkml:trace>
  <inkml:trace contextRef="#ctx0" brushRef="#br0" timeOffset="9">26277 1320 59 0,'0'0'14'0,"-17"-33"14"0,17 17-4 0,17 16-9 0,34 33-6 0,15 52-6 0,-14 17 0 0,-1-36-3 0,-16-32-8 0,-19-17-37 0,1-50-6 0,1-34 17 0,-2-35 37 0,-16 34 28 0,0 17 4 0,0 35-14 0,0 32-9 0,-16 86-5 0,-2-18-6 0,-15 0-2 0,14-15-7 0,3-35-10 0,16-34 15 0,0-18 6 0,16-16 9 0,3 34 8 0,-19 52-9 0,16 32-1 0,-16-16-6 0,0 17-3 0,0-52-3 0,0-15-11 0,0-1-105 0</inkml:trace>
  <inkml:trace contextRef="#ctx0" brushRef="#br0" timeOffset="10">27158 1540 69 0,'17'0'11'0,"17"-32"12"0,32 15-15 0,4 17-18 0,-37 0-83 0</inkml:trace>
  <inkml:trace contextRef="#ctx0" brushRef="#br0" timeOffset="11">27224 1693 33 0,'0'0'0'0,"-15"0"52"0,-1 18-26 0,47-36-19 0,55 2-15 0,16-1-78 0</inkml:trace>
  <inkml:trace contextRef="#ctx0" brushRef="#br0" timeOffset="12">28598 712 56 0,'0'0'0'0,"0"-17"25"0,-17-17-7 0,1 17-8 0,-19-17-4 0,-16 34-2 0,-34 16 3 0,18 2-3 0,-1-1 3 0,17-1 2 0,34 19 0 0,1-1 4 0,16 32-1 0,0 54-1 0,-19 168-8 0,-14 16 2 0,33-49 0 0,-16-18-4 0,16 67-1 0,0-151 0 0,0-35 2 0,16-33 1 0,1-17 0 0,-1-34-2 0,19-17 2 0,16-1-1 0,17-16-3 0,16-16 1 0,1-19-5 0,-34-16-54 0,-16 18-58 0</inkml:trace>
  <inkml:trace contextRef="#ctx0" brushRef="#br0" timeOffset="13">29089 779 9 0,'0'0'23'0,"0"0"-1"0,-17 0-6 0,0 0-2 0,-1 0-3 0,2-16-1 0,16 16 0 0,16-17-3 0,2-1-2 0,16 2 0 0,17 16-4 0,-35 16 3 0,19 35-1 0,-35 17-1 0,-35-1 3 0,2 2 0 0,-1-20 0 0,0-32 2 0,0 1-3 0,34-18-1 0,16 0-1 0,54 0-3 0,-3-18 0 0,16 1-15 0,-32 1-88 0,-32 16 63 0</inkml:trace>
  <inkml:trace contextRef="#ctx0" brushRef="#br0" timeOffset="14">29191 1338 35 0,'0'0'14'0,"0"0"9"0,0-18 2 0,0 18-7 0,-35 0-5 0,2 18 0 0,-1 33-4 0,17 17-2 0,17 15-3 0,17 3 0 0,34-19 0 0,0-32 1 0,15-35 0 0,-15-51-1 0,-16-18-1 0,0-31-2 0,-35-19-2 0,-18 34 1 0,-15 35-9 0,-68 50-53 0,31 17-41 0</inkml:trace>
  <inkml:trace contextRef="#ctx0" brushRef="#br0" timeOffset="15">29308 2083 56 0,'0'0'10'0,"-16"-18"23"0,-19 1-11 0,20 1-11 0,-36 16-6 0,0 16-1 0,18 1 0 0,-2-17-1 0,35 18 2 0,0 15-1 0,0 19 0 0,0 16-3 0,0-1 0 0,0-67 2 0,0 17 0 0,35-34-2 0,-2 1 0 0,18 16-3 0,0 0 2 0,-1 16 1 0,-15 52-3 0,-35-1 2 0,0 2 1 0,-19-3 1 0,-47-48 1 0,-20-2 1 0,19-16-1 0,15-16-4 0,36-19-21 0,-1 3-91 0</inkml:trace>
  <inkml:trace contextRef="#ctx0" brushRef="#br0" timeOffset="16">29801 863 36 0,'0'0'0'0,"0"-16"27"0,0-1 0 0,16-17-8 0,18 1-9 0,0 16-7 0,17-1 0 0,1 18-2 0,-3 0 3 0,-14 35 5 0,-18 14-1 0,1 20 3 0,-18 15-1 0,16 154-1 0,-16-19-2 0,0 1-3 0,17-16 0 0,-17-18-1 0,-17 85-1 0,17-136 0 0,-34 0 0 0,0-50 0 0,-17-16 1 0,-35-36-1 0,-48-33-1 0,-52-16-14 0,15-19-136 0</inkml:trace>
  <inkml:trace contextRef="#ctx0" brushRef="#br0" timeOffset="17">22211 3505 46 0,'0'0'16'0,"-17"-51"13"0,17 35-1 0,34 16-5 0,0 16-6 0,32 53-5 0,4 48-4 0,14-14-4 0,0-35-4 0,-16-19 1 0,-51-31-1 0,-1-18-3 0,-16-18-18 0,-16-15-38 0,-1-18-27 0</inkml:trace>
  <inkml:trace contextRef="#ctx0" brushRef="#br0" timeOffset="18">22533 3489 42 0,'-16'-51'22'0,"16"16"7"0,0 19-2 0,0 16-13 0,-18 51-2 0,-15 51 0 0,-2 16-3 0,-16 0-5 0,-1-34-2 0,-14 2-2 0,32-52-1 0,17-1-6 0,17-33-46 0,51 0-25 0</inkml:trace>
  <inkml:trace contextRef="#ctx0" brushRef="#br0" timeOffset="19">22871 3776 48 0,'18'-33'34'0,"-2"15"-14"0,1 36-5 0,-17 15-7 0,0 2-2 0,16-19-1 0,-16-16 3 0,0-16-3 0,0-19 0 0,18 2-1 0,-18 15-1 0,0 2-3 0,0 16 0 0,-18 34-1 0,18 17-4 0,18-34-49 0,-1-17-30 0</inkml:trace>
  <inkml:trace contextRef="#ctx0" brushRef="#br0" timeOffset="20">23481 3489 46 0,'-17'-17'27'0,"17"-34"6"0,0 33-5 0,0 2-10 0,17 32-7 0,17 35-3 0,-1 18-2 0,18-3-3 0,19-15-3 0,-21 1 1 0,3-19-2 0,-36-15-19 0,-16-18-37 0,0-34-29 0</inkml:trace>
  <inkml:trace contextRef="#ctx0" brushRef="#br0" timeOffset="21">23871 3387 41 0,'0'0'0'0,"0"-51"41"0,0 51-9 0,0 16-19 0,-34 35-9 0,0 18-4 0,17-18 0 0,1-2-4 0,16-32-13 0,-18-17-15 0,18 0 20 0,0 0 22 0,18-17 10 0,-2 17 1 0,-16 0-4 0,17 51-2 0,-17 35-2 0,0-19-4 0,16 17-5 0,-16 2-1 0,0-35-1 0,0-17-2 0,0-34 1 0,0-18-44 0,18-15-69 0</inkml:trace>
  <inkml:trace contextRef="#ctx0" brushRef="#br0" timeOffset="22">24499 3692 59 0,'0'0'0'0,"0"-34"45"0,16 34-9 0,19 0-18 0,14 0-6 0,19 0-4 0,17-18-6 0,-18 18-1 0,-16 0-2 0,-32 0-14 0,-19 18-59 0,0-2 11 0</inkml:trace>
  <inkml:trace contextRef="#ctx0" brushRef="#br0" timeOffset="23">24550 3844 55 0,'0'0'29'0,"-18"0"5"0,36 0-13 0,15 0-5 0,17 0 1 0,17 0-5 0,3 0-2 0,14 0-3 0,-34-17-4 0,-32 17-3 0,-18 0-148 0</inkml:trace>
  <inkml:trace contextRef="#ctx0" brushRef="#br0" timeOffset="24">25904 3556 14 0,'0'0'0'0,"0"-16"21"0,-17-1-1 0,17 17-7 0,-17 0-1 0,-1-18 1 0,18 2-1 0,-16-1 0 0,32-17-3 0,36 17-4 0,-1 17-2 0,17 51-1 0,-50 33-1 0,-3 18 1 0,-48-17 0 0,-19-17 3 0,-15-19 0 0,33-31-1 0,16-1 0 0,18-1-1 0,0 2 1 0,35-18 0 0,16 0-1 0,34-18-1 0,-18 2-3 0,1 16-13 0,16-17-84 0,-66-1 51 0</inkml:trace>
  <inkml:trace contextRef="#ctx0" brushRef="#br0" timeOffset="25">26480 3760 52 0,'-18'0'26'0,"18"-17"10"0,35 17-16 0,33-18-8 0,33 2-5 0,-16 16-5 0,-33 0-3 0,-19 0-12 0,-17 0-31 0,-16 0-47 0</inkml:trace>
  <inkml:trace contextRef="#ctx0" brushRef="#br0" timeOffset="26">26684 3556 30 0,'0'0'0'0,"0"-33"40"0,0 15-5 0,-18 18-12 0,18 35-10 0,0 48 1 0,0 37-4 0,0-19-6 0,18-16-3 0,-18-52-2 0,0 2-3 0,0-19-24 0,33-32-67 0,-33 16 60 0</inkml:trace>
  <inkml:trace contextRef="#ctx0" brushRef="#br0" timeOffset="27">27294 3572 51 0,'0'0'7'0,"16"-49"24"0,-16 31-3 0,0 2-11 0,-35 16-8 0,19 34-2 0,-19 32 2 0,20 19-3 0,30 35-2 0,20-36-1 0,33-33 1 0,-1-34 0 0,19-17-1 0,-36-35 0 0,-15-16 0 0,-19-15-2 0,-16-19 0 0,-51-17-2 0,-33 35-2 0,16 50-4 0,17 17-20 0,51 49-49 0,18-32 21 0</inkml:trace>
  <inkml:trace contextRef="#ctx0" brushRef="#br0" timeOffset="28">27885 3743 66 0,'0'-18'17'0,"35"18"18"0,33-16-14 0,34-1-14 0,16 17-8 0,-51-18-9 0,-32 18-61 0,-35 0 23 0</inkml:trace>
  <inkml:trace contextRef="#ctx0" brushRef="#br0" timeOffset="29">28140 3523 51 0,'0'0'24'0,"0"-18"12"0,16 36-2 0,-16 48-23 0,0 37-4 0,0-1-4 0,0-18-1 0,0-33-2 0,0-18-1 0,19-15-8 0,-3-18-46 0,1 0-23 0</inkml:trace>
  <inkml:trace contextRef="#ctx0" brushRef="#br0" timeOffset="30">28750 3387 54 0,'0'0'0'0,"-33"0"37"0,33-17-7 0,0 50-15 0,0 53 2 0,0 14-8 0,16 20-5 0,1-53-3 0,-17-16 0 0,0-18-6 0,0-15-24 0,16-1-83 0</inkml:trace>
  <inkml:trace contextRef="#ctx0" brushRef="#br0" timeOffset="31">28970 3489 37 0,'34'-35'41'0,"-34"19"-13"0,17 32-16 0,-17 35-5 0,0 0-4 0,0 0-2 0,0-35 0 0,16 1 2 0,19-34-1 0,16 1-2 0,0-2 1 0,-17 18 2 0,0 34 4 0,-19 52-2 0,-15-1-2 0,-15-35 2 0,-36-34 1 0,0 2-1 0,-17-18-5 0,0-18-18 0,19-15-75 0,49 33 47 0</inkml:trace>
  <inkml:trace contextRef="#ctx0" brushRef="#br0" timeOffset="32">29037 3505 55 0,'0'0'19'0,"18"-33"8"0,34 15-10 0,15 2-14 0,34-1-8 0,-33 17-83 0</inkml:trace>
  <inkml:trace contextRef="#ctx0" brushRef="#br0" timeOffset="33">29631 3589 62 0,'16'-17'9'0,"36"-15"29"0,50 15-11 0,-34 17-23 0,-35 0-9 0,-33 33-58 0,-33-17 1 0</inkml:trace>
  <inkml:trace contextRef="#ctx0" brushRef="#br0" timeOffset="34">29682 3743 43 0,'0'0'0'0,"-17"-18"40"0,17 18-4 0,52 0-23 0,15 0-9 0,18 0-8 0,34-16-54 0,-103 16 5 0</inkml:trace>
  <inkml:trace contextRef="#ctx0" brushRef="#br0" timeOffset="35">30411 3352 55 0,'0'-33'26'0,"16"17"15"0,-16 16-18 0,0 49-9 0,17 71-6 0,-17 15-3 0,0-17-3 0,0-49-2 0,-17-19 1 0,1-34-4 0,16-16-19 0,16 0-49 0,-16-33 1 0</inkml:trace>
  <inkml:trace contextRef="#ctx0" brushRef="#br0" timeOffset="36">30682 3352 50 0,'0'0'0'0,"-17"0"30"0,34-16-2 0,33 16-12 0,35 0-7 0,0-17-5 0,-34 17 0 0,-34-16-1 0,1 16 2 0,-36 16 3 0,18 52-1 0,-17 17 0 0,17 32 0 0,0 3-5 0,0-18 0 0,-17-35-1 0,17-34 0 0,-18 2-5 0,2-35-25 0,-35 0-99 0</inkml:trace>
  <inkml:trace contextRef="#ctx0" brushRef="#br0" timeOffset="37">30682 3640 52 0,'0'0'9'0,"0"-33"31"0,16 15-14 0,52 18-17 0,51 0-9 0,0 18-18 0,-53-2-90 0</inkml:trace>
  <inkml:trace contextRef="#ctx0" brushRef="#br0" timeOffset="38">31444 3572 35 0,'0'0'8'0,"35"0"24"0,-2-16 1 0,-15 16-16 0,-2 0-9 0,1 51-1 0,-17 16-2 0,0 19-1 0,16-35 1 0,-16-35 3 0,17 1 3 0,18-50-4 0,32-35-3 0,18-35-2 0,16-48-3 0,36-2 0 0,-2 1-36 0,-85 83-77 0</inkml:trace>
  <inkml:trace contextRef="#ctx0" brushRef="#br0" timeOffset="39">5557 3607 0 0,'-35'0'3'0,"19"0"5"0,-1 0 4 0,1 0-3 0,16 16 1 0,0 19-1 0,0 16-3 0,16-17 0 0,17 34-1 0,2-19-1 0,16 2-1 0,17 0-1 0,-18-16 1 0,1-1-2 0,35-17 1 0,-2 15 0 0,17 3 0 0,18-35-1 0,-2 16 0 0,-14-16 1 0,-1-16 1 0,-18-2-1 0,1-15 1 0,17-18 0 0,-18 0-1 0,-16-16 0 0,0 16 0 0,0 18-2 0,0-18 0 0,-1 16 1 0,36 2-1 0,-19-19 2 0,17 19-1 0,-17 15 0 0,2 1-1 0,-18 17 1 0,16 17-1 0,-16 17 0 0,34 1 1 0,-35 16-1 0,0-17 1 0,3 17 0 0,14-1 1 0,-34-16-1 0,17 17 1 0,19-18-1 0,-18 2 1 0,16-19-1 0,1 2 0 0,1-1 0 0,-2-17 0 0,0 0 0 0,19-17-1 0,-19-1 1 0,0 2 0 0,-16-19 0 0,16-16 0 0,2 0-1 0,-19 2 1 0,0-2 0 0,19-17-1 0,-18-1 0 0,16 35 0 0,1-15 0 0,0 14 0 0,0 19 0 0,-1-1 0 0,-16 17 1 0,18 0-1 0,-20 17 0 0,20 17 0 0,-18-1-1 0,-1 18 2 0,18-18-2 0,-1 19 2 0,-16-1-1 0,-1-18-1 0,1 2 2 0,-17-2-1 0,17 1 0 0,0-17 1 0,-2-1-1 0,-15 19 1 0,35-19-1 0,-35 2 1 0,17-18 0 0,-1 0-1 0,0-18 1 0,19-15 0 0,-18-1-1 0,16-1 1 0,-16-14-1 0,0 14 1 0,0 2 0 0,-1-1-1 0,1 17 0 0,0-17 1 0,0 16-1 0,16-15 0 0,0 15 1 0,2 1 0 0,-2 1-1 0,-32 16 0 0,-3 16 1 0,3 19-1 0,-1 16 1 0,0-17 0 0,-1-1-1 0,-16 2 3 0,-1-1 0 0,-15-34 1 0,-1 0 1 0,0 0-1 0,-17-18-3 0,18 18 1 0,-18-16-4 0,0 32-39 0,-52 2-63 0</inkml:trace>
  <inkml:trace contextRef="#ctx0" brushRef="#br0" timeOffset="40">21482 4335 22 0,'-16'0'6'0,"-19"0"5"0,18 0-10 0,17 0-2 0,17 17 1 0,18-1 0 0,-2 2 1 0,18 15 0 0,17-15 6 0,33-1-1 0,18-1-2 0,33-16 0 0,18 0-1 0,17 0-2 0,16 0 1 0,-16 0-1 0,-2 0 2 0,2 0 3 0,-1-16 0 0,0-1-2 0,-16 17-1 0,-2 0 0 0,21 0-1 0,-4 17-1 0,53-17 1 0,-36-17-1 0,35-1 1 0,1 18 2 0,-1-16-1 0,-17 16-1 0,18 0 0 0,0 0 0 0,-2 16-2 0,0-16 0 0,2 18 0 0,-18-18 0 0,-16 17 0 0,-104-17 0 0,19 0 1 0,85 0-1 0,16-35 1 0,18 19-1 0,-35-1 1 0,0-1 0 0,17 2 0 0,1 16 1 0,-17 0-1 0,16-17 0 0,-1 17 0 0,19 0 1 0,-18 0-1 0,-16 0 0 0,-18 0-2 0,-17 0 2 0,-17 0 1 0,-33 0-1 0,0 0 0 0,-35 0-1 0,-33 0-3 0,-34 33-27 0,-52-15-49 0</inkml:trace>
  <inkml:trace contextRef="#ctx0" brushRef="#br0" timeOffset="41">22667 7603 13 0,'0'-34'31'0,"-16"1"3"0,-1-18-10 0,17 33-4 0,0 18-3 0,33 0-3 0,19 69 0 0,15 15-4 0,36 0-2 0,-36-15-3 0,1-18-3 0,-35-17-1 0,-15-1 0 0,-1-16-1 0,0-1-3 0,-17-32-40 0,-17-17-3 0,17-2-38 0</inkml:trace>
  <inkml:trace contextRef="#ctx0" brushRef="#br0" timeOffset="42">22956 7553 23 0,'0'-17'11'0,"0"-85"26"0,0 68-14 0,17 17-7 0,-17 17-4 0,-17 51 2 0,-1 17 1 0,-15 17-3 0,17 15-5 0,-2 2-3 0,-16 0-2 0,18-34-2 0,-19-1 0 0,19-32 0 0,-1-19-4 0,17-16-19 0,17-16-30 0,17-19-26 0</inkml:trace>
  <inkml:trace contextRef="#ctx0" brushRef="#br0" timeOffset="43">23548 7265 33 0,'0'-17'14'0,"0"-17"11"0,-16 16-6 0,16 1-1 0,0 17-5 0,0 0-1 0,0 17 3 0,-17 35-2 0,17 32-3 0,17 0-3 0,-1 18-3 0,2-51-2 0,-18 0-1 0,0-35-1 0,0 1-2 0,-18 1-12 0,-15-36-21 0,17-32-32 0,-2 34 18 0</inkml:trace>
  <inkml:trace contextRef="#ctx0" brushRef="#br0" timeOffset="44">23312 7265 36 0,'-17'0'21'0,"1"-17"13"0,16-1-12 0,16 18-8 0,17 0-3 0,37-16-3 0,13-2-6 0,-16 1-3 0,-16 17-17 0,1 0-92 0</inkml:trace>
  <inkml:trace contextRef="#ctx0" brushRef="#br0" timeOffset="45">24160 7518 55 0,'-18'-16'19'0,"18"-1"11"0,0-1-8 0,0 2-5 0,51 16-1 0,0 51-6 0,0 16-2 0,-1-16-5 0,-15 0-2 0,16-18-2 0,-35-15-5 0,1-18-19 0,-1-35-17 0,3 1-44 0</inkml:trace>
  <inkml:trace contextRef="#ctx0" brushRef="#br0" timeOffset="46">24532 7416 52 0,'0'-16'21'0,"0"-17"9"0,18 33-13 0,-18 16-9 0,0 52-2 0,-18-1-5 0,1-16-1 0,1-17-2 0,16-34-4 0,0 17 0 0,-19-34 4 0,19 17 2 0,0 0 2 0,19 0 6 0,-19 0-1 0,16 17 0 0,-16 16 1 0,0 1 3 0,17 17 0 0,-17 18-2 0,0-1-3 0,0-19-2 0,0-14 0 0,0-1-1 0,0-34 1 0,0 17-3 0,0-34-2 0,-17 17-49 0,17 0-47 0</inkml:trace>
  <inkml:trace contextRef="#ctx0" brushRef="#br0" timeOffset="47">22246 9348 42 0,'-18'0'11'0,"1"-17"9"0,0-1 2 0,34 18-8 0,49 0-2 0,20-16-4 0,-18 16-6 0,-33-17-2 0,-19 17-17 0,-16 0-80 0</inkml:trace>
  <inkml:trace contextRef="#ctx0" brushRef="#br0" timeOffset="48">22176 9483 57 0,'-16'0'23'0,"16"16"5"0,16-16-10 0,70 0-9 0,-1-16-6 0,15-35-7 0,-14 51-100 0</inkml:trace>
  <inkml:trace contextRef="#ctx0" brushRef="#br0" timeOffset="49">24008 9009 62 0,'0'-51'11'0,"-35"33"2"0,0 18-1 0,-14 0-4 0,14 0-3 0,-16 18-3 0,0-1 1 0,1-1 0 0,17 2 2 0,15-1 1 0,18-1-2 0,0 2 3 0,18-1 2 0,-18 17-1 0,0 15 0 0,16 19 0 0,-16 17-2 0,17 17 0 0,-17 0-1 0,0 0 0 0,0-18-1 0,0-17 0 0,16-16-2 0,18-16 1 0,17-35-2 0,0 16 0 0,17-32-1 0,0-1-2 0,-1-1-14 0,-16 18-30 0,1-33-66 0</inkml:trace>
  <inkml:trace contextRef="#ctx0" brushRef="#br0" timeOffset="50">24684 9077 51 0,'0'0'0'0,"0"-35"34"0,0 19-7 0,-17 16-10 0,17 34-2 0,0 33 1 0,0 34-3 0,17 2-6 0,-1-19-1 0,-16-16-3 0,18-34-3 0,-18-17 0 0,0-17-9 0,17 0-28 0,-17-35-75 0</inkml:trace>
  <inkml:trace contextRef="#ctx0" brushRef="#br0" timeOffset="51">25581 9127 41 0,'0'-16'9'0,"-16"-35"21"0,-1 17-8 0,50-17-6 0,37 34-8 0,-3 17-1 0,-17 17-2 0,-15 34-3 0,-19 34-1 0,-32-19 0 0,-36 3 2 0,19-35 1 0,-1-17-1 0,1-1 1 0,14 2-2 0,19-1 1 0,19-17 1 0,30-17 0 0,2-1-1 0,34 18-2 0,-17-16-3 0,-17 16-12 0,0 16-38 0,-16-16-35 0</inkml:trace>
  <inkml:trace contextRef="#ctx0" brushRef="#br0" timeOffset="52">26583 8907 45 0,'0'-33'21'0,"0"15"3"0,49-15-7 0,3 33-7 0,15 0-4 0,-15 33-2 0,-19 2-2 0,-33 14-1 0,0-14 1 0,-33-1-1 0,-19-17-1 0,34-1 1 0,-15-16-1 0,33 18 0 0,0-18 0 0,33 0 1 0,37-18-1 0,-3 2 1 0,-34 16 1 0,19 16 1 0,-36 53 1 0,-16 15 0 0,0-33 3 0,-34-17 1 0,-16-17-1 0,-1-1-1 0,0-32-4 0,-17-1-3 0,35-1-6 0,15 2-25 0,36 16-80 0</inkml:trace>
  <inkml:trace contextRef="#ctx0" brushRef="#br0" timeOffset="53">27209 8738 50 0,'15'-18'25'0,"20"1"1"0,0 1-9 0,16-2-6 0,16 18-4 0,1 0-3 0,-51 0-3 0,-1 34 1 0,1 1 3 0,0-1 2 0,-17 17-2 0,18 33 2 0,-2-16-3 0,1 68 0 0,-1-36 0 0,2-14-2 0,-18-1 3 0,-18-52-1 0,-15 0 1 0,-35-33-4 0,-16 18-5 0,0-18-53 0,33-18-59 0</inkml:trace>
  <inkml:trace contextRef="#ctx0" brushRef="#br0" timeOffset="54">28495 8669 26 0,'0'0'7'0,"18"-33"17"0,-36 33-10 0,-31 0-1 0,14 0-3 0,-31 0-4 0,14 0 0 0,18 16-1 0,17 1 0 0,1-17-2 0,16 18 2 0,0-18 2 0,0 33 2 0,0 1-1 0,0 35 0 0,0 15 0 0,0 18-1 0,0 33 0 0,0 1-3 0,33 32 0 0,-17 19-1 0,2-17-2 0,-1-1 3 0,-17-16-1 0,0-18 0 0,0 1-2 0,17-35 1 0,-17-34 0 0,18-16-1 0,15 0 1 0,0-35-1 0,35 1-1 0,-1-17 1 0,52-17-2 0,-18 1-5 0,2-1-24 0,-52-17-38 0,-34 18-1 0</inkml:trace>
  <inkml:trace contextRef="#ctx0" brushRef="#br0" timeOffset="55">29140 8805 36 0,'0'0'0'0,"-17"-51"31"0,1-16-5 0,32 32-11 0,17 19-5 0,19-1-3 0,-3 17-2 0,-14 68-3 0,-19-1-2 0,-49 19 2 0,0-19 0 0,-18-34 1 0,16-15 0 0,19-18 0 0,32 0 5 0,36-18-7 0,15-15 0 0,18 17-1 0,-18-1-4 0,-48-1-22 0,-3 18-71 0</inkml:trace>
  <inkml:trace contextRef="#ctx0" brushRef="#br0" timeOffset="56">29292 9331 21 0,'0'0'11'0,"0"-18"-5"0,35 2 18 0,-35-1-3 0,0 17-5 0,-35-18-4 0,0 18-2 0,-14 0 1 0,-3 35 1 0,36 50-3 0,16 16-3 0,34 1-2 0,18-35-1 0,14-34 1 0,2-50 0 0,-17-32 1 0,-35-36 1 0,-16-1-5 0,-33-31-1 0,-34 48-6 0,-18 53-17 0,17 50-23 0,34-1-49 0</inkml:trace>
  <inkml:trace contextRef="#ctx0" brushRef="#br0" timeOffset="57">29530 9839 34 0,'-33'0'24'0,"15"0"-1"0,1 0-9 0,17 0-8 0,-35 0-3 0,-14 0 0 0,-21 0 2 0,37 0 1 0,0 17 0 0,33-17-1 0,0 16 1 0,15 2 0 0,-15-1-1 0,0 50 2 0,0 1-4 0,-15-17 0 0,15-17-2 0,0-34 1 0,0 16-1 0,15-32 0 0,20-2-1 0,33 2 0 0,-17 16 0 0,-16 16-1 0,-2 51 1 0,-15-16 2 0,-36 18 1 0,-15-18 3 0,-35-18 2 0,-2-33-4 0,4 0-3 0,15-16-6 0,34-19-37 0,17 2-75 0</inkml:trace>
  <inkml:trace contextRef="#ctx0" brushRef="#br0" timeOffset="58">29717 8619 44 0,'0'0'0'0,"-35"-16"27"0,35-2-8 0,51 18-8 0,0 0 0 0,16-16-3 0,-16 16 1 0,-17 16-2 0,-17 18 0 0,0 16-1 0,1 19 1 0,-2 33 0 0,1-2 0 0,-1 2-2 0,2 16 0 0,-18 19-2 0,17 14-1 0,0-31 1 0,1-20 0 0,-18 2-1 0,16 0 1 0,-16 0-3 0,0 0 2 0,-16-18-1 0,16-17 1 0,0 19-1 0,0-19 0 0,0-16 0 0,0-18 1 0,-18 2 0 0,1-19 1 0,0 19-1 0,-17-35 0 0,-17 0 0 0,-50 16-2 0,-18-32-12 0,-51 16-175 0</inkml:trace>
  <inkml:trace contextRef="#ctx0" brushRef="#br0" timeOffset="59">26836 9770 11 0,'0'-16'17'0,"0"-2"16"0,0 1-12 0,0 17-4 0,0 0-5 0,0 0-1 0,0 51 2 0,0 18-2 0,16 15-4 0,-16 0-2 0,0-49-3 0,0 16-1 0,0-35-1 0,0-16-2 0,0 0-10 0,18-16-79 0,-18 16 48 0</inkml:trace>
  <inkml:trace contextRef="#ctx0" brushRef="#br0" timeOffset="60">27039 9805 30 0,'0'-17'19'0,"0"-1"10"0,17 2-6 0,1-2-9 0,15 18-2 0,1 18-3 0,18 49-2 0,-3-16-4 0,-16 0-3 0,19-18-1 0,-34-15-4 0,-2-1-15 0,-16-17-20 0,0-17-34 0</inkml:trace>
  <inkml:trace contextRef="#ctx0" brushRef="#br0" timeOffset="61">27275 9754 28 0,'-16'-35'29'0,"16"19"-3"0,-17 16-8 0,17 0-5 0,-18 16-3 0,3 35-2 0,-19 35-1 0,0-19-4 0,16 1-2 0,2-1-3 0,16-49-9 0,0-18-15 0,16 0-62 0</inkml:trace>
  <inkml:trace contextRef="#ctx0" brushRef="#br0" timeOffset="62">27497 9736 49 0,'0'0'0'0,"0"-33"24"0,0-2-5 0,16 2-8 0,36 17-4 0,-19 16-2 0,1 0-2 0,-1 16-2 0,-33 17 0 0,19 18 0 0,-19-16-1 0,-35-1 2 0,18-17-2 0,-17-17 1 0,1 16-1 0,15-16 0 0,36 0 0 0,31 0 1 0,-14-16-1 0,16-1 0 0,-18 17 2 0,-15 51 2 0,-18 0 0 0,0-1 2 0,-18 1 0 0,-15-35 1 0,-18 2-2 0,16-18-2 0,-32-18-2 0,33 18-2 0,1-16-28 0,33 16-70 0</inkml:trace>
  <inkml:trace contextRef="#ctx0" brushRef="#br0" timeOffset="63">30411 10482 13 0,'0'-18'11'0,"16"-15"11"0,-16 17-3 0,0-1-1 0,17-1-5 0,-17-15-5 0,17 15-3 0,34 2-2 0,0 16-1 0,-16 34 0 0,-2 17-1 0,-15-1 0 0,-18-16 0 0,-51-17 2 0,16-1-1 0,-16 2-2 0,34-18 1 0,1 0-1 0,32 0 0 0,35-18 0 0,-18 2 0 0,19 16 1 0,-52 0-1 0,18 51 1 0,-36-17 1 0,1 17 1 0,1-18 2 0,-36-17-1 0,18 1-2 0,1-17-1 0,-19 0-2 0,36-17-4 0,-1 17-19 0,17-16-61 0</inkml:trace>
  <inkml:trace contextRef="#ctx0" brushRef="#br0" timeOffset="64">30834 10398 49 0,'0'-18'13'0,"0"-15"9"0,0 15-6 0,35 18-3 0,14 18-2 0,3 33-4 0,15-1-2 0,-16 17-2 0,-17-16-2 0,0 0-1 0,-17-33-1 0,-17-18-9 0,0 16-15 0,-17-32-19 0,1-2-7 0</inkml:trace>
  <inkml:trace contextRef="#ctx0" brushRef="#br0" timeOffset="65">31070 10364 21 0,'0'-35'16'0,"0"19"5"0,0-1 1 0,0 17-5 0,-16 17-4 0,-1 34-2 0,1 16-3 0,-1 1-5 0,1-17 0 0,-2 0-1 0,1-35-2 0,0 2-3 0,-1-2-6 0,18-16 4 0,0 0-24 0,35-16-53 0</inkml:trace>
  <inkml:trace contextRef="#ctx0" brushRef="#br0" timeOffset="66">31393 10278 31 0,'0'0'0'0,"-33"-34"25"0,33 1 0 0,0 15-7 0,16 18-4 0,-16 0-1 0,0 0-2 0,0 51 1 0,-16 18-2 0,16 16-3 0,16-1-3 0,-16-16-1 0,0-34-3 0,0 17-3 0,-16-18-38 0,16-17-55 0</inkml:trace>
  <inkml:trace contextRef="#ctx0" brushRef="#br0" timeOffset="67">25074 12208 53 0,'0'-16'6'0,"16"-17"13"0,-16 15 3 0,18 18-6 0,16-16-5 0,33 16-5 0,18 0-7 0,-18 0-7 0,-32 0-32 0,-35 0-28 0</inkml:trace>
  <inkml:trace contextRef="#ctx0" brushRef="#br0" timeOffset="68">25142 12276 52 0,'0'0'0'0,"0"0"29"0,0 0-9 0,67 0-10 0,18-17-6 0,34 17-5 0,0 0-71 0</inkml:trace>
  <inkml:trace contextRef="#ctx0" brushRef="#br0" timeOffset="69">27175 11802 41 0,'0'0'5'0,"18"-16"3"0,-18 16 5 0,-18 0 0 0,-34 0-3 0,-15 16 0 0,-18 2-4 0,36-1-2 0,30-1-3 0,3 2 2 0,16-18 2 0,16 17 1 0,3-1 0 0,-19 19 0 0,0-2 1 0,0 18-1 0,0 34 0 0,15-1 0 0,3 0 0 0,-2 36 0 0,-16-36-2 0,17 1 0 0,-1-17-3 0,2-52 1 0,16 2-1 0,0-18 0 0,17 0-1 0,17-18-9 0,33 2-32 0,-17 16-84 0</inkml:trace>
  <inkml:trace contextRef="#ctx0" brushRef="#br0" timeOffset="70">28665 11717 13 0,'-16'-17'20'0,"32"1"7"0,18-1-5 0,33 17-8 0,3-16-5 0,14-2-4 0,0 2-1 0,-33 16-1 0,-34-17 0 0,0 17 0 0,-17 33 1 0,0 18 1 0,0 33-1 0,18 1 2 0,-2 34 0 0,1 17-3 0,-1-19 1 0,-16 3-1 0,0-53 0 0,0-16 1 0,-33-34-1 0,-18-1-1 0,-17-16-2 0,-16 0-2 0,16 0-12 0,17 0-25 0,34 18-56 0</inkml:trace>
  <inkml:trace contextRef="#ctx0" brushRef="#br0" timeOffset="71">29598 12480 39 0,'0'-17'21'0,"0"1"3"0,0 16-8 0,0 0-1 0,0 49 2 0,16 37-5 0,1-1-6 0,-17-19-4 0,0 3-2 0,0-53-1 0,0 2-13 0,0-1-29 0,0-17-43 0</inkml:trace>
  <inkml:trace contextRef="#ctx0" brushRef="#br0" timeOffset="72">29936 12582 54 0,'0'-17'8'0,"0"-1"20"0,-18 2-7 0,53 16-9 0,0 16 0 0,32 19-3 0,-15 16-3 0,14 16-3 0,-15 0-3 0,0-16-1 0,-51-33-4 0,17-1-13 0,-17-17-11 0,-17-17-29 0,17 17 24 0</inkml:trace>
  <inkml:trace contextRef="#ctx0" brushRef="#br0" timeOffset="73">30208 12598 14 0,'0'0'11'0,"-19"-51"20"0,19 18-10 0,0 33-4 0,0 17 6 0,-16 34-14 0,-17 16-1 0,16 17-5 0,-17-33-3 0,0 1-4 0,16-19-19 0,18-15-28 0,18-18 7 0</inkml:trace>
  <inkml:trace contextRef="#ctx0" brushRef="#br0" timeOffset="74">30546 12463 51 0,'0'-16'17'0,"0"-1"14"0,0-1-8 0,0 18-8 0,0 51 1 0,0 17-3 0,0 34-4 0,17-19-7 0,-17 3-1 0,16-19-5 0,-32-16-34 0,-1-33-80 0</inkml:trace>
  <inkml:trace contextRef="#ctx0" brushRef="#br0" timeOffset="75">27784 12039 10 0,'0'0'0'0,"-16"-67"42"0,16 50-17 0,-17 17-5 0,34 0 12 0,-1 68-18 0,3 17-4 0,-4 32-3 0,3 19-4 0,-2-50-2 0,-16-19-1 0,0-34 0 0,0-15-7 0,0-18-15 0,0 0-11 0,17-34-56 0</inkml:trace>
  <inkml:trace contextRef="#ctx0" brushRef="#br0" timeOffset="76">28107 12057 16 0,'0'0'0'0,"-33"-18"40"0,15 2-12 0,18 16-10 0,0-17-4 0,18 17-6 0,31-18-2 0,19 18-2 0,0-16-2 0,-34 16-1 0,-17 0-1 0,0 0 1 0,-17 0 0 0,0 16 0 0,0-16 2 0,0 35 2 0,0 16 0 0,0 34 2 0,18 15-3 0,-18 2-3 0,16-33 0 0,-16-19 0 0,0-34-1 0,0-16-1 0,0 18-6 0,0-18-14 0,0 0-7 0,0 0-24 0,0 0 9 0</inkml:trace>
  <inkml:trace contextRef="#ctx0" brushRef="#br0" timeOffset="77">28208 12276 12 0,'-17'-17'26'0,"17"1"2"0,0 16-11 0,0 0-1 0,0-18 21 0,0 36-18 0,17-18-17 0,1 0 1 0,-2-18 0 0,35 18-1 0,34-17 1 0,-1-16 1 0,-33 17-4 0,-34 16 0 0,-1 16-24 0,-67 1-101 0</inkml:trace>
  <inkml:trace contextRef="#ctx0" brushRef="#br0" timeOffset="78">22295 8534 41 0,'-18'0'14'0,"3"-16"2"0,-1-1 4 0,16 17-6 0,16 0-4 0,50 0-1 0,20-18 1 0,66 2-1 0,52-19 0 0,67-14-2 0,34-2 1 0,34 16-3 0,-51 2-4 0,-68 15 0 0,-85 18-1 0,-16-16 1 0,-16-2-1 0,-37 1 0 0,-15 1-1 0,-34-2-1 0,-17 18-5 0,-51 18-19 0,-50 15-56 0,68-33 38 0</inkml:trace>
  <inkml:trace contextRef="#ctx0" brushRef="#br0" timeOffset="79">22533 8569 66 0,'-16'0'13'0,"-19"0"-6"0,35 0 2 0,35 0 5 0,31-17-2 0,53-1-6 0,16 18-2 0,36-33 0 0,65-1 3 0,1-1-2 0,-16 19-3 0,-18-1 2 0,-18 1-1 0,4-1 1 0,-21-1-2 0,-16 2-1 0,-51 16 0 0,-15 0 2 0,-18 0-1 0,-52 0 1 0,3-17-2 0,-19 17-1 0,-52 17-14 0,-33-1-100 0</inkml:trace>
  <inkml:trace contextRef="#ctx0" brushRef="#br0" timeOffset="80">21398 4319 17 0,'-33'0'20'0,"-2"-17"-5"0,35 17-9 0,-17-18 2 0,-1 2 2 0,2-1-3 0,16-1-1 0,-17-15-2 0,17-19 1 0,-16 19-2 0,-2-34 0 0,18-1-1 0,0-17 0 0,34-50 0 0,-34-36 0 0,0 20 0 0,-16 16-2 0,16 16 0 0,0 16 0 0,0 37 0 0,0 32 1 0,16 17-1 0,1 17-1 0,17 17 1 0,34-17 1 0,-2 16-1 0,37-16 0 0,-1 0 0 0,16 0 0 0,17 0 1 0,87 0-1 0,-21 0 0 0,4 0-1 0,-53 0 0 0,17 18 2 0,18-1-1 0,33-17-1 0,-50 16 1 0,17-32-1 0,14 16 3 0,-30-35-2 0,83 19-1 0,68-35 1 0,-102 34 0 0,154-1 0 0,-87 2-1 0,1 16 1 0,-17 0-1 0,0 16 1 0,-51 2-1 0,16-1 2 0,2-17-1 0,33 0-1 0,-16 0 0 0,-1 0 2 0,-34 0-1 0,0 16 0 0,-66-16 0 0,-88 0 0 0,139 0 1 0,31-16 0 0,19-1 0 0,-19-1-2 0,-33 18 1 0,17 0 1 0,18 0-2 0,-18 0 0 0,17 0-3 0,-33 0 3 0,0 0 0 0,-3 0-1 0,-47 18 2 0,-53-18-3 0,1 0 2 0,1-18 1 0,-37 18 0 0,-31 0 1 0,-2 0-2 0,-17 0 1 0,19 18 0 0,0-1 0 0,-19-1 0 0,-16 2 0 0,17-1 0 0,-1 17 1 0,-16-1 0 0,18 18 0 0,-1 16 0 0,-1 2 1 0,-32 15 0 0,-19 0 0 0,2 18-1 0,-1 0 1 0,17 0 0 0,0 0 1 0,-1-2-1 0,2-14 0 0,16-3 0 0,0-15-1 0,0 1 1 0,16-18-1 0,-16-17 0 0,0-1 1 0,-16-16 0 0,-35-1 1 0,-32-16-1 0,-139-16 3 0,-32 16-2 0,-50 34-29 0,219-1-48 0</inkml:trace>
  <inkml:trace contextRef="#ctx0" brushRef="#br0" timeOffset="81">20585 7738 44 0,'0'0'9'0,"0"0"2"0,0 0-5 0,16 0 3 0,17 18 2 0,2 15-2 0,0 2-4 0,-2 16 0 0,1-18 0 0,-1 1 1 0,1-34 3 0,17 0-3 0,17-51 0 0,17-33 1 0,16-36-1 0,18-31-2 0,17-18-1 0,-52 67-1 0,-33 33-2 0,-18 52-2 0,-33 34-10 0,-33 35-55 0,15-35 12 0</inkml:trace>
  <inkml:trace contextRef="#ctx0" brushRef="#br0" timeOffset="82">20652 8111 42 0,'-18'0'18'0,"18"-34"-2"0,-16 34-7 0,32 0-2 0,2 0 3 0,15 34-3 0,19 16-2 0,-1-16 1 0,-1 17-1 0,1-16 0 0,0-19 0 0,17-16-1 0,33-67 0 0,18-35-1 0,51-51 0 0,33 2 0 0,-18-2-1 0,-82 35 0 0,-69 50-1 0,-34 50-2 0,-51 36-52 0,35-1-15 0</inkml:trace>
  <inkml:trace contextRef="#ctx0" brushRef="#br0" timeOffset="83">11231 11837 13 0,'0'0'0'0,"-16"-51"29"0,1 33-4 0,15 1-8 0,0 1-2 0,49-2-4 0,36 1 2 0,83 1-2 0,37-17-1 0,-2 15-6 0,-50 2-3 0,-53 16-1 0,-65 0-1 0,-18-17-6 0,-34 17-31 0,-51 0-43 0</inkml:trace>
  <inkml:trace contextRef="#ctx0" brushRef="#br0" timeOffset="84">11368 11939 36 0,'-51'0'28'0,"51"0"-3"0,17 0-10 0,68-17-1 0,16 17-3 0,70-18-3 0,14-15-2 0,2-18-4 0,-52 51-11 0,-84 0-83 0</inkml:trace>
  <inkml:trace contextRef="#ctx0" brushRef="#br0" timeOffset="85">26785 9703 1 0,'0'0'0'0,"0"0"9"0,18 0-1 0,-2-18 0 0,1 18-3 0,-1 0 8 0,-16-17 2 0,0 17-3 0,0 0-3 0,-16 0-1 0,16 0-2 0,0 0 5 0,0 0 0 0,-17 0-7 0,1 0-1 0,-2 0 0 0,1 17 0 0,17-17 0 0,0 18 0 0,0 33 1 0,0 0 0 0,17 0 0 0,1 0-1 0,-2-18 2 0,-16 1 1 0,0-17-2 0,-16-1 1 0,16 2-3 0,0-1-1 0,-18-17 0 0,36 16-4 0,-2-16-33 0,1 0-60 0</inkml:trace>
  <inkml:trace contextRef="#ctx0" brushRef="#br0" timeOffset="86">27614 9601 9 0,'0'-16'15'0,"-16"-1"-3"0,16 17-3 0,0 0-4 0,-17 0 2 0,1 0-1 0,-19 0-4 0,18 17 0 0,-16-17 3 0,17 0 1 0,16 0 2 0,0 0-1 0,16 0-2 0,17-17 0 0,-16 17-1 0,18 0 1 0,14 0-2 0,-14 0 1 0,0 0-2 0,-19 0-1 0,1 33 1 0,-17-15-1 0,0 15 0 0,-17 0 1 0,1-15-1 0,-19-2 0 0,0 1 0 0,19-17 0 0,-17 0-1 0,15 0 1 0,18 18-1 0,34-18 1 0,-1 0-2 0,18 0 2 0,-16 0-1 0,-2 51 1 0,-15-17 2 0,-18-17 0 0,0 17 3 0,-18-17 1 0,-15-1-3 0,-35-16-1 0,17 17-3 0,0-17 0 0,1 0-38 0,50 0-38 0</inkml:trace>
  <inkml:trace contextRef="#ctx0" brushRef="#br0" timeOffset="87">30394 10329 0 0,'0'-16'8'0,"0"-1"5"0,0-1 3 0,0 18-4 0,0-16-3 0,0 16-3 0,17-18-1 0,-17 1 1 0,33 17 1 0,-16 0-3 0,17 17-1 0,-17 17-1 0,17 1 0 0,-17-1 0 0,-17-1 0 0,-17-15 0 0,-1 15-1 0,2-16 0 0,-1-1-1 0,1 2 1 0,16-18-2 0,0 17 2 0,16-17 0 0,35 0 0 0,-18 0-1 0,2 16 1 0,-18 19 2 0,-17 16 3 0,-17-17 0 0,-18-1 2 0,-16-33-1 0,-16 0-4 0,17-33-1 0,17 15-10 0,15 2-96 0</inkml:trace>
  <inkml:trace contextRef="#ctx0" brushRef="#br0" timeOffset="88">30343 10855 25 0,'-17'-34'30'0,"-1"17"-7"0,18 17-9 0,18-18-4 0,16 18 3 0,50 0 0 0,0 0-5 0,-33 0-4 0,-16 0-5 0,-18 0-28 0,-34 0-61 0</inkml:trace>
  <inkml:trace contextRef="#ctx0" brushRef="#br0" timeOffset="89">27497 10227 7 0,'0'0'0'0,"0"-16"28"0,0 16-9 0,0-18-1 0,0 18-5 0,16 0-1 0,52-17-1 0,0 1-4 0,-17 16-3 0,-18 0-1 0,-33 0 1 0,0 0 0 0,-68-17-2 0,1 17-1 0,16 0 1 0,17 0-1 0,18 0 0 0,16 17 0 0,33-34 0 0,35 17-10 0,-17 0-87 0</inkml:trace>
  <inkml:trace contextRef="#ctx0" brushRef="#br0" timeOffset="90">11148 13395 14 0,'-18'-18'8'0,"18"2"25"0,-16-1-6 0,16-1-7 0,-17 2-5 0,34-2-5 0,17 1-2 0,18 1 1 0,49 16 1 0,51 0-4 0,34 16-3 0,0-16-1 0,-49 0 0 0,-36 0 0 0,-50 0-2 0,-35 0 1 0,-16 0 1 0,-16 0 5 0,-52 0-7 0,-16 0 1 0,-35 0-1 0,-17 0 1 0,-17 0 0 0,18 0 0 0,33 17-1 0,34-17 0 0,68 0 0 0,33 0 1 0,86 0 0 0,17 0-1 0,51 0-4 0,-35 0-61 0,-118 0-10 0</inkml:trace>
  <inkml:trace contextRef="#ctx0" brushRef="#br0" timeOffset="91">22466 8450 5 0,'-19'-18'17'0,"19"18"-3"0,0 0-10 0,0 0 1 0,0 0 1 0,-16 18 2 0,-17-18-2 0,-37 33-2 0,19-15-3 0,2-1 5 0,32-17 11 0,0 0-2 0,17 0-5 0,0 0-2 0,0-17 0 0,-18 17 0 0,2-34-1 0,-1-1-1 0,1-14-1 0,-2-19 0 0,1-1 0 0,0-49-2 0,-17-17-2 0,17 0 0 0,17 15 0 0,-16 35 0 0,32 1-1 0,1-34 1 0,-1 34 0 0,2-2-1 0,-18 35 1 0,0 0-1 0,0 17-2 0,17 17-1 0,0 1 4 0,1-1-3 0,31 17 3 0,3-16-2 0,32-2 1 0,18 2 1 0,1-1-2 0,47-1 1 0,4 2 1 0,33-1 0 0,-19-17 0 0,-16 17-1 0,-33 17 0 0,17-18 0 0,16 18 0 0,2-16 0 0,-2 16 0 0,-17-17 0 0,-1 17 0 0,-31 0-1 0,-1-16 1 0,-1 16-1 0,-17 0 1 0,-14 16 0 0,-37-16 0 0,-17 17 0 0,2-17 0 0,-1 0 0 0,18 16 0 0,-20 2 0 0,3 15 0 0,-2-15-1 0,1-1 2 0,-1 17 0 0,2-17-2 0,-18 33 1 0,17 0 1 0,0 1 0 0,1 18 0 0,-18 16-1 0,16-19 0 0,-16 20 1 0,0-19 0 0,17 0-1 0,-17 1 1 0,0-16 0 0,0 16 1 0,0-17-1 0,16-2 2 0,2 2-2 0,-1 0 0 0,0-16 1 0,-17 15-1 0,0-17 0 0,0-16-1 0,0 1 2 0,0-2-3 0,0 1 2 0,0-17-1 0,-17 18 1 0,-18-18 0 0,2 16 0 0,-35 2-1 0,17-18 1 0,-17 17 0 0,1-17-1 0,-1 16 0 0,-16 2 2 0,-1-18-1 0,-34 17 0 0,17-17-4 0,1 34-69 0,66-17-12 0</inkml:trace>
  <inkml:trace contextRef="#ctx0" brushRef="#br0" timeOffset="92">7539 12802 63 0,'0'-18'7'0,"-33"1"21"0,33 1-10 0,0 16-10 0,49 16 2 0,-14 35 2 0,16 35-3 0,17 14-4 0,0-14-2 0,-19-19-1 0,-14-16-1 0,-18-35-1 0,1 1-10 0,-18-17-45 0,0-17-9 0</inkml:trace>
  <inkml:trace contextRef="#ctx0" brushRef="#br0" timeOffset="93">7826 12733 64 0,'0'0'7'0,"-33"0"16"0,17 0-9 0,-2 34-5 0,18 35 2 0,-17-1-2 0,0 32-3 0,-32-14-1 0,14-1-3 0,-16-36-1 0,34-32-1 0,17 1-16 0,52-53-44 0,-36 19 9 0</inkml:trace>
  <inkml:trace contextRef="#ctx0" brushRef="#br0" timeOffset="94">8183 13055 69 0,'0'-16'24'0,"0"16"-3"0,0 16-8 0,0 2-2 0,0-1-2 0,0-52 6 0,-16 2-11 0,16-1-3 0,-18 17-1 0,18 1 1 0,-17 16-8 0,17 0-26 0,17 0-72 0</inkml:trace>
  <inkml:trace contextRef="#ctx0" brushRef="#br0" timeOffset="95">8588 12784 76 0,'-15'-17'21'0,"15"-34"5"0,0 35-14 0,15 16-6 0,20 33 0 0,0 18 0 0,-2 18-3 0,18-18-2 0,-16-17-1 0,-2-17 1 0,1-17-7 0,16-35-22 0,-33-32 0 0,17-19 10 0,-17 19 17 0,-17 34 23 0,16 33 1 0,-32 16-13 0,-17 34-3 0,15 1-4 0,-16 1-1 0,1-19-2 0,15-15 1 0,2-1-2 0,16-17 0 0,16 0 0 0,2-17 2 0,-1 17-1 0,-17 0 0 0,0 17 1 0,0 50 3 0,0 17 2 0,16 18-1 0,-16-35 0 0,0-16-1 0,0-34-1 0,0-17 0 0,0-17-2 0,0 1-6 0,0-2-47 0,34 1-48 0</inkml:trace>
  <inkml:trace contextRef="#ctx0" brushRef="#br0" timeOffset="96">9639 12904 93 0,'19'-17'16'0,"14"-17"6"0,18 17-7 0,17 17-3 0,16 0-4 0,0 0-3 0,-16 0-4 0,-17 0-1 0,-34-18 0 0,-17 36-26 0,-17-1-91 0</inkml:trace>
  <inkml:trace contextRef="#ctx0" brushRef="#br0" timeOffset="97">9725 13039 53 0,'0'0'40'0,"-16"-17"-9"0,16-1-11 0,16 18-7 0,34 0-2 0,18 18-4 0,18-1 1 0,-19-34-2 0,18 17-3 0,-69-18-3 0,1 18-8 0,-50 0-120 0</inkml:trace>
  <inkml:trace contextRef="#ctx0" brushRef="#br0" timeOffset="98">22786 3760 14 0,'-16'-17'29'0,"16"-1"-7"0,0 2-9 0,16 16-1 0,2 0-4 0,-18 16-2 0,17 2-1 0,-1-18 3 0,-16 17 1 0,34-1-3 0,0-16-1 0,-1-16-1 0,2-1-1 0,-18-1 0 0,-17-15 0 0,-17 15-1 0,0 18 0 0,-1 0-2 0,2 0 0 0,-1 35 0 0,17-1 1 0,33-17 0 0,2-17 0 0,-18 0 2 0,-17-17-1 0,0-17-1 0,-17-1 1 0,-34 19-2 0,0 16 1 0,1 51 0 0,50 0-2 0,16-35 3 0,36-16 1 0,15-33-3 0,-33-1-26 0,-34 17-75 0</inkml:trace>
  <inkml:trace contextRef="#ctx0" brushRef="#br0" timeOffset="99">22956 3743 14 0,'0'0'19'0,"0"-18"8"0,34 2-12 0,-16-1-4 0,-18 17 0 0,-18 0-5 0,1 17-1 0,17 17 1 0,0-1-1 0,17-15 1 0,17-18-1 0,-1 0 0 0,-15-18 1 0,-36-15-3 0,-15-1 0 0,-1 34-1 0,0 0-1 0,16 34 0 0,36 17 1 0,16-18 1 0,0 0 1 0,-17-49 4 0,-1-17-5 0,2-18-5 0,-36 34-119 0</inkml:trace>
  <inkml:trace contextRef="#ctx0" brushRef="#br0" timeOffset="100">22804 3725 27 0,'-18'0'16'0,"18"-16"-2"0,0-1 0 0,18-35 1 0,-18 1-3 0,0-15-3 0,-18-19-2 0,-31-34 3 0,-21 1-6 0,-31-19-1 0,-51 19-1 0,-34 16 0 0,-18 18-2 0,-34 17 0 0,-33 32 1 0,2 53 0 0,-20 33-1 0,17 0 0 0,19-1 1 0,16-16-1 0,66-17 0 0,37-17-1 0,83 16-18 0,17-32-42 0,34 16 20 0</inkml:trace>
  <inkml:trace contextRef="#ctx0" brushRef="#br0" timeOffset="101">20143 2624 51 0,'-33'-33'33'0,"-35"33"-31"0,17 16-3 0,-33 19 5 0,-18-19 8 0,1 53-5 0,0-18-1 0,31 33-5 0,54-33 2 0,32 17 6 0,87-34 1 0,49-17-7 0,17-1-14 0,-84 0-98 0</inkml:trace>
  <inkml:trace contextRef="#ctx0" brushRef="#br0" timeOffset="102">17010 2946 11 0,'0'0'0'0,"-17"-16"23"0,-18-19 6 0,19 2-10 0,-17-1-7 0,15 1-4 0,-34-2-1 0,-15 35-4 0,17 0-1 0,-1 18 2 0,-1 48 0 0,36 3-2 0,16-18 0 0,35 0 1 0,16-51 1 0,32 0-3 0,2-34 0 0,-33-17 1 0,-19-17 0 0,-17-16-1 0,-16-36-1 0,-16 2 1 0,-1 34 0 0,1 50-1 0,-2 17-1 0,1 68 1 0,17 17 0 0,0 32 0 0,0 20 0 0,35-36-1 0,14-33 2 0,36-35 0 0,0-16 0 0,-17-16 0 0,-17-35 0 0,-34 1 0 0,-17-19 0 0,0 18 0 0,-17 51-1 0,17 0-1 0,0 35 1 0,0 50 0 0,34-35-1 0,0 1 2 0,-1-51 2 0,35 0 1 0,-51-51-1 0,1-17-1 0,-36-16-2 0,-34-1 1 0,1 50-1 0,-15 35-1 0,-2 35 1 0,34-2 0 0,17 19-1 0,17-1 0 0,68-18 1 0,18-33 0 0,31-16 0 0,-14-52 1 0,-19-1-1 0,-51-14 1 0,-16-19-1 0,-17 34 2 0,0 34 0 0,0 17-3 0,-17 17 0 0,0 68 0 0,17 17 0 0,0-1 1 0,17 18 0 0,-17-17 1 0,17-34 1 0,17-18 0 0,17-16-1 0,17-17-1 0,16-17-5 0,-50 1-36 0,-16-1-61 0</inkml:trace>
  <inkml:trace contextRef="#ctx0" brushRef="#br0" timeOffset="103">17619 2642 77 0,'0'0'0'0,"-49"0"20"0,65-35-5 0,51 1-8 0,70 17-6 0,-37 17-19 0,-66 0-54 0</inkml:trace>
  <inkml:trace contextRef="#ctx0" brushRef="#br0" timeOffset="104">16976 3201 65 0,'0'0'0'0,"-18"-17"20"0,18-1-3 0,0 18-5 0,0 18-4 0,18 50 1 0,-1 32 1 0,0 20-4 0,1 15-2 0,-3-33-1 0,3-35 0 0,-18-32-1 0,0-35 2 0,-18-17-1 0,-15-34-2 0,16-18 0 0,-34-49 0 0,34 34-1 0,17-1-1 0,33 17 1 0,37 35-1 0,-4-1 1 0,-15 50-1 0,-34 19 2 0,-17 32 0 0,-52-16-1 0,-15 0 0 0,0-34 0 0,33-1-2 0,34 2-25 0,0-1-35 0,16-1 11 0</inkml:trace>
  <inkml:trace contextRef="#ctx0" brushRef="#br0" timeOffset="105">17299 3523 74 0,'-18'0'8'0,"18"-18"5"0,0 18 0 0,0 0-3 0,18 18-7 0,-2-1-1 0,-1-34 1 0,3-1 0 0,-1-33-1 0,-1-16-1 0,3-1-1 0,14 17-1 0,-33 35 1 0,18 16-1 0,-2 16 1 0,1 19 1 0,-1 14-1 0,19 37 1 0,0-35-1 0,-19-17 3 0,17-34 1 0,1-18-1 0,33-49-1 0,-49-1-1 0,-1 1-1 0,0-1-1 0,-17 50 2 0,0 18-2 0,0 51 1 0,18 0 1 0,31 17-1 0,2-17 1 0,-17-35 2 0,17-16 2 0,-17-51-2 0,-17-16 0 0,-17-1-3 0,-17 17 0 0,-50 18-1 0,-1 33 0 0,0 33-1 0,52 18-8 0,16 0-18 0,67-34-31 0,-34-17 17 0</inkml:trace>
  <inkml:trace contextRef="#ctx0" brushRef="#br0" timeOffset="106">18281 3268 49 0,'33'-51'32'0,"-33"18"-16"0,18 15-2 0,-53 2-7 0,0 16-4 0,-14 16 0 0,-2 19 0 0,34 32 0 0,17-16 0 0,17 17 1 0,34-52-1 0,-2-16 1 0,3-16-2 0,-1-19 0 0,-35-49-1 0,-16 17 0 0,-16-19-1 0,-1 3 0 0,1 15 1 0,-2 34-1 0,18 34 0 0,0 16-1 0,0 35 0 0,0 33 1 0,18 1 0 0,-2 1 1 0,35-35 1 0,1-35-1 0,14-16 0 0,-15-33-1 0,-18-18 1 0,-33-18 0 0,0-16 0 0,0 52-1 0,0 33-1 0,0 0 1 0,0 67 1 0,18 2-1 0,15-18 1 0,2-18 0 0,-2-15 1 0,2-36-1 0,-2-15 0 0,-33-18-1 0,0-18 0 0,0 2 0 0,17 0 1 0,1 50-2 0,-18 17 1 0,0 17-1 0,0 34 0 0,0 16 2 0,16-16-2 0,17-17 2 0,19-34-15 0,15 17-34 0,-32-52-24 0,0-32 45 0,-35 0 67 0,0-1 4 0,0 34-21 0,0 34-6 0,0 0-10 0,-18 34-3 0,18 17-1 0,0 15 0 0,33-32-1 0,1-17 1 0,34-17 0 0,-17-51-1 0,0 2-1 0,-51-19 0 0,0-17 0 0,-18-16 0 0,2 16 0 0,16 50-1 0,0 35-2 0,0 35 2 0,16 16 1 0,19 33 1 0,-18 1 0 0,1-17-1 0,-2-17 1 0,-16-19-1 0,0-15-1 0,0-17-8 0,-16-33-35 0,-19 0-40 0</inkml:trace>
  <inkml:trace contextRef="#ctx0" brushRef="#br0" timeOffset="107">19229 2930 20 0,'0'0'0'0,"-51"-35"53"0,34 19-28 0,17-1-4 0,52-17-4 0,49 1-4 0,18 16-9 0,-19-1-6 0,-65 36-98 0</inkml:trace>
  <inkml:trace contextRef="#ctx0" brushRef="#br0" timeOffset="108">23008 3692 4 0,'0'0'0'0,"0"0"17"0,-18 0 4 0,18-18-1 0,0 18-7 0,-17 0-6 0,0 0 0 0,-17 18 2 0,17 15-1 0,1-15-2 0,16 15-1 0,16 2 1 0,35-35 1 0,17 0-3 0,-35 0 0 0,-15-35 0 0,-1 2-1 0,-17-1-2 0,-17-1 0 0,-17 19-1 0,1 16 0 0,-2 34 0 0,18 17 0 0,17-18 0 0,34-15 1 0,0-1-1 0,-17-17 2 0,-1-17 0 0,-16-17 0 0,0-1-1 0,-33-16 0 0,17 51-1 0,-19 18-1 0,18 15 1 0,17 2 0 0,17-1 0 0,0-34 0 0,17 0-25 0,-17 0-67 0</inkml:trace>
  <inkml:trace contextRef="#ctx0" brushRef="#br0" timeOffset="109">22312 3370 1 0,'0'0'0'0,"0"-18"9"0,-17 18 3 0,17-16-2 0,-18-17 2 0,18-2-1 0,0 35 0 0,-31-16-6 0,-21 16 0 0,18 0 2 0,-17 0 1 0,-1 16-1 0,36-16-1 0,16 0 0 0,34 0-2 0,67-16-1 0,0-1-1 0,2-1 0 0,-36 2 0 0,-32 16-2 0,-35 0 1 0,-51 16 3 0,-17 2-3 0,-18-1 0 0,-31-1 0 0,32-16 1 0,18 18-1 0,49-18 1 0,69 0-2 0,68-18-3 0,33 2-54 0,-117 16 4 0</inkml:trace>
  <inkml:trace contextRef="#ctx0" brushRef="#br0" timeOffset="110">23447 3268 23 0,'-16'-16'21'0,"-1"16"1"0,17 0-10 0,33 0-3 0,35 0-1 0,16 0-1 0,-14-17-1 0,-21-1-3 0,-32 2 0 0,-17 16 1 0,-17 0-2 0,-16 0-1 0,-18 16-1 0,-17 2 0 0,-17-18 2 0,35 17-1 0,33-17 2 0,1 0 1 0,65 0-1 0,36-17-1 0,17-1 0 0,-18 18 0 0,-50 0-4 0,-51 35-48 0,0-19-11 0</inkml:trace>
  <inkml:trace contextRef="#ctx0" brushRef="#br0" timeOffset="111">7031 11751 19 0,'0'0'0'0,"0"0"20"0,33-16 0 0,-15-2-7 0,16 18-3 0,-34 0-6 0,18 0-4 0,15 34 0 0,0 17 1 0,18 0 1 0,0 0 2 0,17 17 6 0,16-17 0 0,1 16-2 0,17-32 0 0,-34-1 0 0,16-18-2 0,1-32-2 0,0-18-2 0,0-34 0 0,-1 17-2 0,0 0 1 0,-14 0 0 0,-4 0 0 0,2 0-1 0,18 17 0 0,-4 1 0 0,-12-2 0 0,-3 35 0 0,1 0 0 0,0 0-1 0,-18 35 1 0,17-19 0 0,-15 1 0 0,15 17 0 0,-15 1 1 0,32-19 0 0,2 19 2 0,-19-19-2 0,16 19-1 0,3-2 0 0,-18 1 0 0,0-17 0 0,-1 17 1 0,-15-34-1 0,-3 0 1 0,21-18 1 0,-21-15-2 0,19-1 1 0,-33 17-1 0,14 1 1 0,3-1-1 0,-1-17 1 0,17-1 0 0,-19 19-1 0,21-19 1 0,-3-16 1 0,1 17-2 0,-17 17 0 0,-1 1 0 0,18 16 0 0,-17-17 1 0,17 1-1 0,-1 16 0 0,-15 0 1 0,15 16-2 0,-15 17 1 0,-3 2 0 0,3 16 0 0,-3-17 0 0,2-1 1 0,1-15 0 0,-1-1-1 0,17-1 1 0,-19 2 0 0,21-18 0 0,-21-18 1 0,21 2-1 0,-54-1 1 0,52-17 1 0,-52 17-2 0,1-1-30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0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22770 1152 17 0,'0'0'0'0,"16"0"25"0,2-18-4 0,-1-16-7 0,-1 17-3 0,1 1-5 0,-17-19 2 0,0 3 0 0,-17-3-4 0,-16 19 2 0,-18-1-1 0,17 17-1 0,0 17 3 0,0-1-3 0,1 19 3 0,33 14 1 0,-18 2-1 0,18 34-3 0,18 34 0 0,-2-17 0 0,-16-17 1 0,0-1-3 0,17-33 0 0,-17-17-1 0,0-17-3 0,-17-17-10 0,1 16-36 0,-19-32-58 0</inkml:trace>
  <inkml:trace contextRef="#ctx0" brushRef="#br0" timeOffset="1">22398 1457 46 0,'0'0'5'0,"0"0"17"0,-18-17-10 0,52 17-5 0,18 0-2 0,15 0-5 0,34-18-12 0,-33 2-62 0</inkml:trace>
  <inkml:trace contextRef="#ctx0" brushRef="#br0" timeOffset="2">23193 1508 42 0,'0'0'25'0,"0"0"1"0,0 16 10 0,-17 17-28 0,17-15-5 0,-16-18-3 0,16 0-25 0,0-51-36 0,0 35 10 0</inkml:trace>
  <inkml:trace contextRef="#ctx0" brushRef="#br0" timeOffset="3">23176 1254 29 0,'0'0'0'0,"0"-18"49"0,0 2-22 0,0-1-15 0,0-1-9 0,0 18-9 0,0 0-79 0</inkml:trace>
  <inkml:trace contextRef="#ctx0" brushRef="#br0" timeOffset="4">23956 1118 6 0,'0'0'5'0,"0"0"16"0,0-18-8 0,17 1-2 0,-17 1-1 0,0-2 3 0,-17 1-1 0,17 17-4 0,0-16-2 0,0 16-3 0,0 0 0 0,0-16 1 0,0 16-2 0,0 0 0 0,0 0-1 0,17 0-1 0,-17 0 4 0,0-17-2 0,0 17-1 0,0 0 0 0,0 0-2 0,0 0 4 0,17 0-4 0,-17 0 1 0,0 0-1 0,0 0 3 0,0 0-2 0,18 0 1 0,-18 0-1 0,0 0 0 0,0 0-1 0,0 0 3 0,0 0 0 0,0 0-3 0,15 0 9 0,-15 0-7 0,0 17 1 0,0-1 4 0,18 35-1 0,31 102-6 0,3-18 3 0,-18-50-1 0,-17-17 1 0,-1-36-1 0,2 3-1 0,-1-35 2 0,-17 0-1 0,17-18 0 0,-17 1 1 0,18 1-3 0,-2-35 2 0,-16-16-1 0,0-1 3 0,15 1-1 0,-15-19-4 0,18 19 1 0,-1 16 1 0,-17 16-17 0,16 19-51 0,-16 16 11 0</inkml:trace>
  <inkml:trace contextRef="#ctx0" brushRef="#br0" timeOffset="5">24752 1320 55 0,'0'-16'18'0,"0"-1"8"0,18 1-8 0,15 16-6 0,1-17 1 0,18 17 4 0,48-18-9 0,36 2-2 0,16 16-5 0,2-17-3 0,-37-1-6 0,-49 18-39 0,-52 0-47 0</inkml:trace>
  <inkml:trace contextRef="#ctx0" brushRef="#br0" timeOffset="6">25497 1032 61 0,'0'0'6'0,"0"0"15"0,0 0-7 0,0 0-3 0,35 0-7 0,14 17 0 0,21 1 0 0,-21-2-1 0,2-16 4 0,-17 17 1 0,-34 1 0 0,-17-2-2 0,-51 53-6 0,-16 15 0 0,33-33 0 0,18 0-11 0,15-18-35 0,36-15-27 0</inkml:trace>
  <inkml:trace contextRef="#ctx0" brushRef="#br0" timeOffset="7">26345 949 55 0,'0'0'22'0,"0"-17"7"0,0-17-9 0,0 17-14 0,0 34 5 0,0 17-3 0,-17 50-2 0,17 69-6 0,0-18 1 0,0-68 0 0,0-32 1 0,17-19-1 0,-17-16 1 0,33-33-2 0,-17-18 1 0,3 0 1 0,-3 18-1 0,1-18 0 0,-1 0-2 0,19-1 0 0,-19 35 3 0,3 1-2 0,-3 32 4 0,1 1-1 0,17 68-6 0,16 17 2 0,1-34 3 0,0-17-1 0,1-51 1 0,-3 0-1 0,-31-51 4 0,-1 0 1 0,-17 1-1 0,0-19-1 0,-17 2-6 0,-1-19 2 0,-15 3 0 0,17 15-7 0,-19 34-48 0,35 34-51 0</inkml:trace>
  <inkml:trace contextRef="#ctx0" brushRef="#br0" timeOffset="8">27818 1083 51 0,'0'0'4'0,"18"-34"17"0,-2 17-7 0,1-32-4 0,17 15-1 0,-34 34 1 0,17 34-1 0,0 32-4 0,-17 88-7 0,18-53 5 0,15-67 1 0,1-34-1 0,34-18-2 0,-18-15 4 0,-15-18-5 0,16-33 0 0,-18-1-2 0,1 1 2 0,-34 33 0 0,0 17 0 0,-34 50 2 0,34 53-3 0,-17-3 2 0,68 54-2 0,1-18-2 0,-36-69 3 0,-50-17-2 0,-34-16-36 0,17-16-42 0</inkml:trace>
  <inkml:trace contextRef="#ctx0" brushRef="#br0" timeOffset="9">27920 812 73 0,'0'0'3'0,"0"-16"-4"0,17 16-56 0</inkml:trace>
  <inkml:trace contextRef="#ctx0" brushRef="#br0" timeOffset="10">28937 1152 64 0,'0'0'7'0,"0"0"5"0,0 17 12 0,18 17-20 0,31 17-3 0,2-34 2 0,-17-34 1 0,0-1-3 0,-1-33 0 0,19-16-1 0,-34-35 0 0,-18 0 0 0,0 18 0 0,0 33 3 0,-18 18 0 0,1 66 3 0,0 51 0 0,17 36-6 0,68 82-2 0,-2-100 3 0,4-85 0 0,-2-34 1 0,-35-16-2 0,1-36 2 0,-17 2-2 0,-1-2-2 0,-16 36 5 0,0 33-1 0,0 51-1 0,17 67 0 0,67-49-2 0,19-52-13 0,-52-34-34 0,-51-1-29 0</inkml:trace>
  <inkml:trace contextRef="#ctx0" brushRef="#br0" timeOffset="11">29497 932 43 0,'0'0'0'0,"0"0"17"0,-18 0-11 0,18-18-21 0,0 18-32 0</inkml:trace>
  <inkml:trace contextRef="#ctx0" brushRef="#br0" timeOffset="12">29817 1049 59 0,'0'0'0'0,"0"-17"24"0,0 1-3 0,-16-17-10 0,16 15-10 0,16 2 2 0,18-1-4 0,-16 50 3 0,-2 18-2 0,1 0-1 0,-1 16 3 0,2 2-2 0,-1-52 1 0,0-17 0 0,-17-17-2 0,18-17 1 0,15-17-1 0,1 0-1 0,0 0 3 0,0 0-2 0,-1 18 1 0,-16-1 4 0,-1 34-1 0,-16 34 5 0,0 17-4 0,19 15-3 0,32 19 0 0,-2 1-1 0,21-70-4 0,-21-16 3 0,-15-16 0 0,0-19 2 0,17-16-2 0,-18-16 0 0,-14 0 2 0,-3 16-1 0,-16 16-1 0,-16 19 3 0,-3 16-2 0,-14 34 4 0,15 17-1 0,18-2-3 0,18 19 1 0,34-16-13 0,15-35-23 0,18-1-1 0,16-16 18 0,-16-16 16 0,-17-35 7 0,-2-18 9 0,-48 20 5 0,-1-19-3 0,-17 34-3 0,-35 17-3 0,2 17-5 0,0 17-1 0,-1 34-2 0,34 16-2 0,0 0 2 0,34-16-2 0,-1-16 0 0,0-35 2 0,-15 0-3 0,16-35 3 0,-34-16 0 0,18 0-4 0,-18-16 5 0,0 34-3 0,0 15 2 0,0 18 0 0,0 51-3 0,0 0 3 0,16 16-3 0,17-16 0 0,19-16 1 0,-1-35-5 0,17-17 2 0,-17-52 1 0,-18-14-1 0,2-3 4 0,-35 2-2 0,0 33 2 0,-19 18 1 0,3 33-6 0,16 33 2 0,35-16 2 0,16-1-5 0,-18 2 6 0,17-36-2 0,-16-15 3 0,-17 17 3 0,-17 16-3 0,0 33 8 0,0 34-4 0,-17 19-7 0,17 14 4 0,0-31-59 0,-16-53-26 0</inkml:trace>
  <inkml:trace contextRef="#ctx0" brushRef="#br0" timeOffset="13">24515 2405 44 0,'0'-18'5'0,"0"36"4"0,35-1 5 0,14-17-3 0,3 0-8 0,-3-17 0 0,3-34-1 0,-18 0 2 0,-17 0 3 0,-17 0 0 0,0 0 2 0,-17 69-4 0,34 33-2 0,50 84-4 0,18-67 3 0,17-52-1 0,-17-67 1 0,-51 0 2 0,-17-49-2 0,-17-2 1 0,0-16-2 0,-17 50 1 0,1 34 0 0,16 34 2 0,0 67 5 0,0 17-1 0,16 87-1 0,1 49-3 0,-1-34 1 0,1-33-2 0,-17-53 0 0,16-49-1 0,3-51 0 0,14-16 0 0,18-35-2 0,-51-17 2 0,0-16-4 0,-51-1 1 0,-34 50-2 0,18 19-9 0,-1 16-26 0,35 0-76 0</inkml:trace>
  <inkml:trace contextRef="#ctx0" brushRef="#br0" timeOffset="14">24922 2083 101 0,'0'0'0'0,"0"-51"17"0,-18 18-12 0,52 15-72 0,-34 18 23 0</inkml:trace>
  <inkml:trace contextRef="#ctx0" brushRef="#br0" timeOffset="15">24464 3421 41 0,'0'-51'29'0,"0"17"-5"0,0-16-8 0,-17 32-3 0,-17 2 1 0,-18 32 0 0,36 35-4 0,16 33-2 0,35 53-1 0,-2 15-4 0,1-17-3 0,-34-51 0 0,-34-33-4 0,-18-16-20 0,36-52-24 0,-19-34-45 0</inkml:trace>
  <inkml:trace contextRef="#ctx0" brushRef="#br0" timeOffset="16">24193 3743 43 0,'-17'-18'15'0,"1"18"10"0,49-16-15 0,69-19-6 0,34 1-4 0,49 1-23 0,-134 15-43 0</inkml:trace>
  <inkml:trace contextRef="#ctx0" brushRef="#br0" timeOffset="17">25074 3336 61 0,'0'-50'18'0,"16"-1"6"0,-32 33-4 0,-17 36-3 0,-19 33 1 0,18 84-2 0,17 16-6 0,1 53-4 0,16-34-4 0,16-36-1 0,17-48-1 0,19-35-4 0,15-35-50 0,-32-16-49 0</inkml:trace>
  <inkml:trace contextRef="#ctx0" brushRef="#br0" timeOffset="18">25684 3725 22 0,'16'-16'29'0,"2"-35"-3"0,-18 0-8 0,-18 0-6 0,-31 18-3 0,-3 15 0 0,-15 18-1 0,15 35-3 0,36 48 1 0,-1 54-3 0,50-19-2 0,19-34 1 0,15-66 0 0,-15-18 1 0,-3-69 0 0,-31-31 0 0,-1 14-1 0,-34-16-1 0,17 68-1 0,-18 34-1 0,18 69 1 0,0 16 1 0,51-17-1 0,-17-19-1 0,17-14-10 0,0-1-39 0,-34-34-28 0</inkml:trace>
  <inkml:trace contextRef="#ctx0" brushRef="#br0" timeOffset="19">26023 3640 69 0,'0'0'0'0,"0"-68"33"0,51 19-10 0,-2 31-10 0,21 18-8 0,-37 67-5 0,-17 53 1 0,-16-36-2 0,-16-16 2 0,-17-52 0 0,33 2 1 0,0-36-2 0,33-48 1 0,1-3 0 0,0-33-1 0,-16 19 1 0,-18 32-1 0,0 16 1 0,0 35-1 0,-18 35 2 0,-16 65 2 0,34 3-2 0,0-1-2 0,52-36-2 0,14-31-24 0,18-19-84 0</inkml:trace>
  <inkml:trace contextRef="#ctx0" brushRef="#br0" timeOffset="20">26684 3709 80 0,'0'-17'19'0,"33"-17"7"0,69-1-8 0,34 1-10 0,-17 34-6 0,-52 0-3 0,-50 18-11 0,-17-18-29 0</inkml:trace>
  <inkml:trace contextRef="#ctx0" brushRef="#br0" timeOffset="21">27004 3505 55 0,'0'0'0'0,"-33"-33"29"0,33 15-7 0,0 18-10 0,0 0-6 0,0 35 1 0,0 48-2 0,0 19-3 0,0-16-3 0,0-19-1 0,0-34-23 0,33-33-73 0</inkml:trace>
  <inkml:trace contextRef="#ctx0" brushRef="#br0" timeOffset="22">27378 3252 69 0,'0'0'0'0,"0"-51"35"0,0 51-17 0,0 34-9 0,16 67 0 0,2 17-6 0,-18 17-3 0,17-32 0 0,-17-70 1 0,-17-15 0 0,17-18 0 0,0-51 0 0,0-1 0 0,17-16-1 0,18 1 0 0,31 51 0 0,2 16-1 0,-17 34 1 0,-16 32 0 0,-19 19 0 0,-51-34 2 0,-16-16 3 0,-33-19-1 0,0-16-3 0,32-16-6 0,52 16-38 0,0-17-40 0</inkml:trace>
  <inkml:trace contextRef="#ctx0" brushRef="#br0" timeOffset="23">27937 3336 73 0,'0'0'0'0,"-34"-33"29"0,16 16-7 0,18 17-10 0,-16 50-3 0,16 17-2 0,51 19-4 0,0-35-2 0,17-35-1 0,-17-32 2 0,-1-35-1 0,-34 0 0 0,3-51 1 0,-19 34-2 0,0 35 0 0,-19 33 0 0,19 68 3 0,0 67 1 0,19-1-3 0,-3 19-1 0,-16-67 1 0,0-37 1 0,-35-31 4 0,2-36 1 0,0-15-3 0,-1-18-3 0,34-16-1 0,0-35-1 0,34 0-10 0,16 18-28 0,1 33-76 0</inkml:trace>
  <inkml:trace contextRef="#ctx0" brushRef="#br0" timeOffset="24">28394 3115 60 0,'0'-16'25'0,"0"-51"10"0,17 67-10 0,18 32-13 0,14 54 0 0,2 32-6 0,-32 35-4 0,-19-2-1 0,-35-31 1 0,-33-36-2 0,17-49 0 0,34-19-8 0,34 1-41 0,18-67-58 0</inkml:trace>
  <inkml:trace contextRef="#ctx0" brushRef="#br0" timeOffset="25">29072 3370 77 0,'51'-18'20'0,"34"2"1"0,-1-1-12 0,-16 17-12 0,-34 33-85 0</inkml:trace>
  <inkml:trace contextRef="#ctx0" brushRef="#br0" timeOffset="26">29140 3505 74 0,'0'0'0'0,"0"0"44"0,-17 0-24 0,85 18-6 0,33-18-12 0,-15 0-12 0,-37 0-102 0</inkml:trace>
  <inkml:trace contextRef="#ctx0" brushRef="#br0" timeOffset="27">25971 5198 35 0,'18'-34'25'0,"-1"1"-2"0,-17-2-4 0,17-14-6 0,-51-2-5 0,-17 33-4 0,-17 36-1 0,17 33 1 0,35 33-1 0,32 34-1 0,35-32-2 0,1-37 2 0,15-49 0 0,-33-49 0 0,-1-37 1 0,-33-32-1 0,-15 16-1 0,-3 51-1 0,18 51-1 0,0 85 2 0,33 16 0 0,1 19 0 0,17-36-2 0,17-33-2 0,17-51-41 0,-34-17-43 0</inkml:trace>
  <inkml:trace contextRef="#ctx0" brushRef="#br0" timeOffset="28">26988 4962 69 0,'0'-17'16'0,"16"-17"3"0,-16-1-6 0,0 35-6 0,-33-16-2 0,-1 16 0 0,0 51 5 0,18 51-5 0,32 32-1 0,36-14-2 0,-36-3-1 0,1-48-2 0,-34-18-17 0,-17-34-51 0,34-17 19 0</inkml:trace>
  <inkml:trace contextRef="#ctx0" brushRef="#br0" timeOffset="29">26717 5233 77 0,'0'0'0'0,"0"-17"31"0,68-1-22 0,34-16-8 0,85 17-8 0,-68-17-94 0</inkml:trace>
  <inkml:trace contextRef="#ctx0" brushRef="#br0" timeOffset="30">27446 4827 75 0,'0'-17'8'0,"-34"-1"18"0,16 18-10 0,2 51-3 0,-17 51-3 0,33 33-4 0,0 18-4 0,16-35-3 0,17-34-3 0,19-33-28 0,-1-51-76 0</inkml:trace>
  <inkml:trace contextRef="#ctx0" brushRef="#br0" timeOffset="31">27649 5047 75 0,'0'0'0'0,"16"-51"25"0,36 33-7 0,15 18-8 0,1 69-8 0,-35-3-2 0,-33 19 0 0,-16-16 2 0,-1-36 0 0,1-33-1 0,16 0 1 0,33-33-2 0,1-18 0 0,0-34 0 0,0 1 0 0,-34-1 1 0,17 50 0 0,-34 35 1 0,1 18 2 0,16 66 1 0,0 18-1 0,16-17-3 0,35-17-5 0,17-34-32 0,-51-34-67 0</inkml:trace>
  <inkml:trace contextRef="#ctx0" brushRef="#br0" timeOffset="32">28259 4810 63 0,'0'0'0'0,"34"-51"49"0,18 51-29 0,14 33-8 0,2 35-7 0,-34 50-3 0,-34 0-1 0,-34 2 0 0,1-52 0 0,-2-17-4 0,35-18-37 0,0-33-59 0</inkml:trace>
  <inkml:trace contextRef="#ctx0" brushRef="#br0" timeOffset="33">28885 4962 77 0,'52'-35'19'0,"32"19"2"0,35-1-9 0,-17 17-10 0,-36 0-5 0,-47 0-37 0</inkml:trace>
  <inkml:trace contextRef="#ctx0" brushRef="#br0" timeOffset="34">29140 4776 63 0,'0'-17'9'0,"0"-1"20"0,0 2-9 0,16 32-8 0,2 53-5 0,-18 32-3 0,0 1-2 0,0-2-2 0,-18-49-3 0,53-33-30 0,-18-2-60 0</inkml:trace>
  <inkml:trace contextRef="#ctx0" brushRef="#br0" timeOffset="35">29699 4639 77 0,'-17'-16'8'0,"17"-19"26"0,0 35-16 0,0 68-8 0,17 17-4 0,1 34-4 0,-18-17-2 0,0-17 0 0,-18-52 0 0,18-17 1 0,0-32 1 0,-17-35-1 0,34-16-1 0,1-19 0 0,31 37 0 0,21 32 0 0,-21-1 0 0,2 53 0 0,-17 32 1 0,-34-16-1 0,0 0 0 0,-52-18 2 0,-15-15 0 0,-18-2-3 0,36-16-6 0,31 0-32 0,36 0-55 0</inkml:trace>
  <inkml:trace contextRef="#ctx0" brushRef="#br0" timeOffset="36">30579 4588 46 0,'0'-16'15'0,"19"-35"13"0,-54 35-10 0,0 16-5 0,2 16-4 0,-1 35 0 0,34 33-2 0,0 36-2 0,0-2-3 0,0 1-1 0,0-52-1 0,-17-16-10 0,-16-35-33 0,0-32-52 0</inkml:trace>
  <inkml:trace contextRef="#ctx0" brushRef="#br0" timeOffset="37">30259 4860 38 0,'0'-33'29'0,"16"33"-6"0,52-17-12 0,16 17-11 0,52 0-9 0,-17 0-73 0</inkml:trace>
  <inkml:trace contextRef="#ctx0" brushRef="#br0" timeOffset="38">31004 4572 45 0,'0'-16'8'0,"-34"-19"23"0,17 19-8 0,-18 16-3 0,-14 51-6 0,-3 49-4 0,34 20-5 0,2-2-3 0,32 1-2 0,19-52-2 0,16-16-8 0,0-35-41 0,-17 1-22 0</inkml:trace>
  <inkml:trace contextRef="#ctx0" brushRef="#br0" timeOffset="39">31241 4674 50 0,'0'-18'9'0,"-17"1"24"0,17 1-5 0,0 32-16 0,-17 35-4 0,-1 18-3 0,36-1-2 0,16-1-3 0,33-34 1 0,-34-33-3 0,19 0 0 0,15-33 2 0,-32-34 0 0,-18 16 1 0,-17-17 0 0,0 16 0 0,0 35 0 0,0 17-1 0,0 17 1 0,0 35 2 0,18 32 0 0,-18 0 0 0,0 36-3 0,0-20 0 0,-18-14 0 0,1-35 1 0,17-35 3 0,-16-16 3 0,-3-16-4 0,3-35-1 0,-1-18-1 0,34 3 0 0,18-19-2 0,16 34-2 0,-2 16-10 0,3 19-47 0,-52-1-22 0</inkml:trace>
  <inkml:trace contextRef="#ctx0" brushRef="#br0" timeOffset="40">31834 4521 49 0,'0'0'0'0,"0"-16"31"0,16-19-4 0,18 35-11 0,0 18-4 0,-1 50 1 0,-15 15-2 0,-18 3-2 0,0 32-4 0,0 1 0 0,-34-34-1 0,17-1-2 0,1-33 1 0,-17-35-2 0,33 2-1 0,-19-1 2 0,19-17-4 0,-16-17-36 0,16-17-89 0</inkml:trace>
  <inkml:trace contextRef="#ctx0" brushRef="#br0" timeOffset="41">17028 6604 6 0,'0'0'0'0,"0"-51"33"0,0 35-11 0,-18-19-6 0,1-16 1 0,17-16-1 0,35 17-3 0,14 16-5 0,2 17-2 0,17 17-4 0,-17 51 0 0,-17 33 0 0,-16 0-1 0,-2 18 1 0,-32-18 1 0,-2 1 0 0,1-16 1 0,0 15-1 0,17 0 1 0,52 1-1 0,14-35 0 0,2-32 0 0,-1-2-1 0,-15-32 0 0,-18-35-2 0,-17 18 1 0,-17-1 0 0,-17 17-1 0,-17-1 0 0,1 18 0 0,-2 35 0 0,-16 15 1 0,18 0 0 0,-2 19 0 0,35-2 0 0,0 2 1 0,0-3 0 0,16 3-1 0,3-18 2 0,14 16-2 0,1 1 0 0,-17-1 0 0,-17 2 0 0,16-18 0 0,-16-1 1 0,-16 1 0 0,-35-17 1 0,-17-17-1 0,2-17 2 0,-4 16-3 0,-31-49 0 0,34-1-2 0,34-1-39 0,48 19-79 0</inkml:trace>
  <inkml:trace contextRef="#ctx0" brushRef="#br0" timeOffset="42">18026 6977 40 0,'-17'-34'14'0,"-17"34"-4"0,34-17 4 0,0 17-4 0,16 17-4 0,19-1 0 0,16 19 0 0,17-1 0 0,16-1 0 0,35-15-1 0,0-18 1 0,33-51 1 0,34-18 1 0,0 18-3 0,-34 2-3 0,-15 14 0 0,16-16 0 0,-18 0 2 0,34-16-2 0,-16-1 0 0,-35 1 1 0,1-2-1 0,-2 2 0 0,53-17-1 0,1-2-1 0,-36 1-2 0,1 35 1 0,-1-17 2 0,1-2-1 0,32 2 1 0,19-1-1 0,0 17 1 0,-18-16-2 0,-32-2 1 0,15-15 1 0,33-18 0 0,2 35-2 0,33-1 2 0,-1 17 0 0,-14 0-2 0,-2 17 1 0,17 1 0 0,0 15 0 0,-33 1 1 0,-70 1 1 0,-14-1-1 0,-69 1 0 0,0 16-1 0,-16-18-1 0,-2 2-31 0,-67-1-84 0</inkml:trace>
  <inkml:trace contextRef="#ctx0" brushRef="#br0" timeOffset="43">24008 4759 73 0,'-70'-34'13'0,"70"17"1"0,0 34 10 0,52 17-13 0,-1-17-4 0,68 17-1 0,-52-17-3 0,-15-17 1 0,-21 16-1 0,-13 17-2 0,-36 18 2 0,-31 18 1 0,-19-2 0 0,0 1-3 0,-16 17 1 0,16-34-3 0,0 17-61 0,68-52-10 0</inkml:trace>
  <inkml:trace contextRef="#ctx0" brushRef="#br0" timeOffset="44">24008 3352 28 0,'0'0'8'0,"33"-33"14"0,-17 0-5 0,-16 15-4 0,-16 2-6 0,-35 16-5 0,-34 34 3 0,34-1-2 0,16 35 0 0,35 17 1 0,35-1 0 0,33 18 0 0,18 0-1 0,14-18 0 0,-15 18 0 0,-34 16 0 0,-16 0 1 0,-4 19-1 0,-13 14-3 0,-18-33 1 0,-18-50-1 0,-31-34 3 0,-3-16-2 0,19-18 0 0,-1-18 1 0,52 2-2 0,31-2 0 0,37 36 0 0,-20 33 0 0,4 34-1 0,-21 32 0 0,-14 3 1 0,0 15 0 0,-2-17 0 0,-17 1 0 0,-16-17 1 0,0-2 2 0,0-31 0 0,0-2 2 0,17-32 0 0,18-19 0 0,14-16-3 0,37-33-6 0,-18 15-119 0</inkml:trace>
  <inkml:trace contextRef="#ctx0" brushRef="#br0" timeOffset="45">18077 2709 10 0,'-16'-16'13'0,"-19"-1"11"0,35-1-6 0,-17 18-3 0,17 0-9 0,0 18-2 0,17 50 1 0,34-17-2 0,17-35 1 0,0-16 1 0,-19-51 0 0,3-16 0 0,-1-35 0 0,-35-16 1 0,-16-1-2 0,0 35 1 0,-16-18-2 0,-1 50 1 0,17 19 0 0,-16 33-3 0,16 51 1 0,-18 16 2 0,18 86-1 0,34 0 0 0,-1-18-1 0,37-17-1 0,13-67 1 0,19-34 0 0,-18-34-1 0,-16-16 1 0,-33-36-1 0,-35-16 0 0,0 1 0 0,0 17-2 0,0 50 2 0,0 34-3 0,0 50 2 0,16 35 1 0,17-35 0 0,53-32 1 0,-1-35-4 0,-18-35-24 0,-34-32-63 0,-33 49 45 0</inkml:trace>
  <inkml:trace contextRef="#ctx0" brushRef="#br0" timeOffset="46">18958 2252 46 0,'-16'-16'23'0,"-19"-19"-9"0,18 19-16 0,51 50-54 0</inkml:trace>
  <inkml:trace contextRef="#ctx0" brushRef="#br0" timeOffset="47">19229 2473 51 0,'0'-35'24'0,"-16"2"-3"0,-2-1-7 0,36-1-5 0,-18 2 0 0,49 33-6 0,-14 17-1 0,0 68 0 0,-4 17-1 0,4-18 0 0,-19 1 0 0,3-52 0 0,-19-33 2 0,0 0 3 0,0-51-3 0,0-16-1 0,16-17 0 0,1-18-1 0,17 17-1 0,-17 52 4 0,18-2-4 0,-19 19 1 0,1 16 0 0,1 34-2 0,-2 67 0 0,1-16 4 0,-1-1-1 0,18-17-1 0,0-16 1 0,51-16-1 0,0-35 0 0,0-35 0 0,-18-16 1 0,-15-16-1 0,-36-17 0 0,1-1-1 0,-17 17 2 0,-17 35-1 0,-17 15-1 0,-18 2 0 0,19 32 0 0,-16 68-2 0,49 18 3 0,49-16-1 0,2-19 1 0,34 0-1 0,1-49-3 0,-4-18-22 0,21-18-45 0,-69-16 4 0</inkml:trace>
  <inkml:trace contextRef="#ctx0" brushRef="#br0" timeOffset="48">20601 2387 30 0,'0'-16'25'0,"0"-52"8"0,-16 35-6 0,-19-1-10 0,-15 34-5 0,16-17-3 0,-18 68-5 0,19 33-3 0,33 35 1 0,33-52 0 0,2 0 0 0,16-50 0 0,-18-17 1 0,1-33-1 0,-16-18-1 0,-2-16 0 0,-16-35 0 0,0 34-1 0,0 52 3 0,-16 16-3 0,-2 16-1 0,18 68 1 0,18-15 2 0,31-1-1 0,21-1 0 0,-3-51-1 0,18-32 1 0,-18-35 0 0,-33 0-1 0,-16-33-1 0,-18-1 3 0,-18 35-1 0,-16-1-1 0,16 33-1 0,-15 18 1 0,33 18-1 0,51-1 2 0,17-17-2 0,0 0 0 0,-33-17 2 0,-20-17 0 0,3-1 0 0,-18 35 1 0,0 18-1 0,0 84 2 0,0 33 1 0,0-67-1 0,16-1 0 0,-16-16-4 0,0-18-17 0,0-15-119 0</inkml:trace>
  <inkml:trace contextRef="#ctx0" brushRef="#br0" timeOffset="49">18652 3489 30 0,'-16'0'10'0,"-35"-35"20"0,18 2-6 0,33-1-8 0,0-1-6 0,33 35-7 0,1 0-2 0,-1 51 1 0,-14 35 0 0,-3-3-1 0,1-15 0 0,-17-16 1 0,16-35-1 0,-16-17 4 0,18-51-1 0,-18 0-2 0,0-33-2 0,17-18 2 0,16 33-2 0,-16 20-1 0,17 32 0 0,-1 67 4 0,19 52-2 0,-18 0-2 0,-1-2 1 0,-15-48 1 0,-1-35 2 0,0-52 2 0,1-50-2 0,-3 1-1 0,3-18-2 0,-2 35 0 0,1 34-1 0,-1 16 0 0,2 17 1 0,16 33 2 0,-16 18-2 0,15 33 0 0,-17 2 1 0,19-19-2 0,16-16-1 0,15-35-16 0,20-32-30 0,-18-53-13 0,-51 69 40 0</inkml:trace>
  <inkml:trace contextRef="#ctx0" brushRef="#br0" timeOffset="50">19686 3489 9 0,'18'-35'13'0,"15"-32"29"0,-17-1-17 0,-16 1-9 0,-33 32-2 0,-1 19-5 0,-16 32-4 0,-1 19 1 0,18 32 0 0,33 35-3 0,33-18-2 0,18-33 2 0,-1-18-1 0,-16-33 1 0,-1-33-1 0,-15-18 0 0,-18 0 0 0,0-16-2 0,-18-1 1 0,2 35-1 0,-1 15-2 0,17 69 3 0,17 51-1 0,34-18 0 0,0-17 0 0,33-32 2 0,-16-35-1 0,-17-51 1 0,-17-16-1 0,-16-19 1 0,-18-14-2 0,0 32-1 0,-18 34 2 0,1 34-1 0,0 51 3 0,17 33 2 0,34 34 0 0,-16 17-1 0,-2-15 0 0,1-35-2 0,-17-19 0 0,0-48-1 0,0-1 0 0,0-34 2 0,0-34-1 0,0-16-1 0,-17-53-1 0,17-31 1 0,0 14-1 0,33 53 0 0,19 51-2 0,-3 33 0 0,2 33 2 0,-16 35 1 0,-18-1-1 0,-34 2-1 0,-34-36 0 0,-15 2 1 0,-4-19-2 0,37 0-11 0,17-16-41 0,49-16-40 0</inkml:trace>
  <inkml:trace contextRef="#ctx0" brushRef="#br0" timeOffset="51">20601 3166 69 0,'0'-34'23'0,"-16"34"2"0,16 18-13 0,16 67 3 0,1 16 0 0,-1 35-6 0,2-19-5 0,-1-14-2 0,-17-35-2 0,0-34 0 0,0-17-4 0,0-17-22 0,0-35-18 0,-17 19 21 0,17-1-30 0</inkml:trace>
  <inkml:trace contextRef="#ctx0" brushRef="#br0" timeOffset="52">20634 3286 62 0,'0'-34'20'0,"18"-17"12"0,15 34-11 0,53 17-10 0,-1 17-4 0,-52 34-5 0,1 16 0 0,-34-16-1 0,-51 0 0 0,0-18 0 0,-17 2 0 0,19-35-6 0,30 0-28 0,38-17-63 0</inkml:trace>
  <inkml:trace contextRef="#ctx0" brushRef="#br0" timeOffset="53">21127 3115 63 0,'0'-16'15'0,"0"-19"15"0,0 19-14 0,0 67-7 0,0 16 5 0,-18 19-4 0,52-19-3 0,-1 1-3 0,19-34-2 0,15-17-3 0,-15-17-11 0,-18-51-38 0,-34 0-41 0</inkml:trace>
  <inkml:trace contextRef="#ctx0" brushRef="#br0" timeOffset="54">21279 3064 45 0,'-17'0'9'0,"17"-16"15"0,-16 16-12 0,16 0-13 0,16 16-73 0</inkml:trace>
  <inkml:trace contextRef="#ctx0" brushRef="#br0" timeOffset="55">21515 3235 58 0,'0'0'9'0,"0"-51"25"0,0 17-12 0,18 34-16 0,15-18-3 0,2 18-1 0,0 52-1 0,-19 16 0 0,17-1 1 0,-16 1-2 0,0-52 1 0,-17 2 2 0,18-36 0 0,-2-15-1 0,1-18 0 0,-1-16-3 0,19-19 2 0,0 19-2 0,-2 32 2 0,-17 19 0 0,2 16 3 0,-1 0-2 0,0 16-1 0,1 19 1 0,-3 16 0 0,3 16 0 0,-2 2 1 0,17-19-2 0,2-16-1 0,33-17 1 0,34-34-1 0,-1-17 0 0,-33-16 1 0,-33-19-2 0,-2 2 2 0,-33-2-1 0,-33 36 0 0,-19 17 0 0,1 16 0 0,0 49 1 0,16 20-1 0,35-2 1 0,18 2 1 0,34-36-2 0,-1-16 1 0,-2-17 1 0,-14-17-1 0,0-50 0 0,-19 16 0 0,-16 0 1 0,0 16 0 0,0 52 0 0,0 35 2 0,0 50 2 0,17 15-1 0,-1-15-3 0,1 16 0 0,-34-32-1 0,-16-52 0 0,-1-1 2 0,-18-33 2 0,19-33 1 0,17-36-3 0,49-49-3 0,18-17 1 0,17 0-4 0,-18 33-9 0,-50 17-47 0,-34 67-50 0</inkml:trace>
  <inkml:trace contextRef="#ctx0" brushRef="#br0" timeOffset="56">19009 2981 38 0,'-34'0'6'0,"-51"0"6"0,51-17-2 0,17 17 1 0,17 0 5 0,0 0 0 0,33-18-1 0,37 2 3 0,31 16-8 0,153-35 2 0,-34 2-6 0,220-34 2 0,-102 50-3 0,-116 17-4 0,-70 0-1 0,-17 0 1 0,-34 0 2 0,-15-18-1 0,-18-15-1 0,-18-18 1 0,-32 33-4 0,-18 18-13 0,-33 35-52 0,15-1-3 0</inkml:trace>
  <inkml:trace contextRef="#ctx0" brushRef="#br0" timeOffset="57">19500 4013 54 0,'-18'0'15'0,"2"0"7"0,-1 0-9 0,50 0-5 0,2 0 5 0,33 0 5 0,51 0-2 0,49-33-3 0,54-1-3 0,49-1-4 0,-18 2-1 0,-15-1-3 0,-52 17 0 0,-33-16 1 0,17 15 0 0,-36 2-2 0,-48-1 1 0,-35 17-2 0,-35 0 0 0,-16-18 1 0,0 2-1 0,-16-19-4 0,-19 19-37 0,-33-2-96 0</inkml:trace>
  <inkml:trace contextRef="#ctx0" brushRef="#br0" timeOffset="58">24295 7687 31 0,'0'0'18'0,"-16"-51"10"0,16 18-7 0,-18 17-7 0,-16-18-4 0,-17 17-1 0,-17 17 0 0,17 17 1 0,2 33 0 0,31 18 1 0,18 17-1 0,33 34-3 0,1 16-3 0,-1-1 0 0,-15-32-2 0,-36-16-2 0,18-35 1 0,-16-2-7 0,-1-31-28 0,1-52-30 0,-2 1-13 0</inkml:trace>
  <inkml:trace contextRef="#ctx0" brushRef="#br0" timeOffset="59">23854 8077 46 0,'-17'0'24'0,"-17"-16"4"0,50-1-14 0,54-1-8 0,49 18-5 0,15-16-9 0,3 32-86 0</inkml:trace>
  <inkml:trace contextRef="#ctx0" brushRef="#br0" timeOffset="60">24735 8095 45 0,'0'0'45'0,"0"16"-18"0,0 1-15 0,-17-1-10 0,17 1-9 0,0-17-30 0,-18-33-36 0,-15-34 62 0,17-19 53 0,-2 2 3 0,1 33-16 0,17 51-18 0,0 0-103 0</inkml:trace>
  <inkml:trace contextRef="#ctx0" brushRef="#br0" timeOffset="61">25870 7687 10 0,'0'-16'11'0,"0"-52"30"0,-18 1-7 0,18 33-6 0,0 50-14 0,0 53 2 0,0 66-1 0,18 18-9 0,-1-2-4 0,0-49 0 0,-17-35-2 0,-17-16-4 0,17-51-18 0,0-34-22 0,0-50-55 0</inkml:trace>
  <inkml:trace contextRef="#ctx0" brushRef="#br0" timeOffset="62">25989 7722 45 0,'0'-86'33'0,"17"19"0"0,-17 51-8 0,0 16-15 0,17 67 2 0,1 51-4 0,-3 19-3 0,3-19-4 0,-18-34-1 0,0-17-2 0,0-50-25 0,-18-17-27 0,3-33-18 0</inkml:trace>
  <inkml:trace contextRef="#ctx0" brushRef="#br0" timeOffset="63">25819 7536 66 0,'-16'-69'38'0,"83"36"-21"0,69 15-8 0,-1 36-4 0,-34 50-4 0,-66 50-2 0,-52-16 1 0,-50-17-1 0,-19-17 1 0,2-52 1 0,32-16 0 0,36-33 0 0,16-1-1 0,34-1 0 0,0 35 0 0,17 69 1 0,16 15 4 0,-15 0-2 0,15-33 0 0,-33-17-1 0,17-17-3 0,-18-17-20 0,2-33-76 0</inkml:trace>
  <inkml:trace contextRef="#ctx0" brushRef="#br0" timeOffset="64">26532 7332 46 0,'-19'-51'22'0,"3"-34"11"0,16 34-9 0,51 18-14 0,0 33-7 0,-1 51-2 0,-15 34-1 0,-35 17 1 0,-35-18 0 0,-15-16 0 0,16-52 1 0,17 2 1 0,17-18-1 0,68-34-1 0,16-1-1 0,19-16-7 0,-3 51-57 0,-81 0 8 0</inkml:trace>
  <inkml:trace contextRef="#ctx0" brushRef="#br0" timeOffset="65">27141 7959 64 0,'0'0'0'0,"-18"0"49"0,36-17-23 0,83-1-14 0,86-15-4 0,33 17-2 0,-51-19-4 0,-67 19-3 0,-51 16-14 0,-34 0-36 0,-17-17-36 0</inkml:trace>
  <inkml:trace contextRef="#ctx0" brushRef="#br0" timeOffset="66">27818 7636 30 0,'-50'-16'46'0,"33"16"-16"0,17 16-13 0,67 35-10 0,18-16-4 0,0-35-1 0,-34 0-1 0,-34 0-1 0,-34 0 2 0,-51 67 2 0,17 19-2 0,0-2-2 0,51-17-5 0,0-16-34 0,16-33-47 0</inkml:trace>
  <inkml:trace contextRef="#ctx0" brushRef="#br0" timeOffset="67">28546 7569 47 0,'0'0'0'0,"0"-67"59"0,0 32-26 0,0 35-14 0,0 51-7 0,0 34-4 0,0 34-5 0,19 17-2 0,-19-19-2 0,0-31-6 0,0-52-23 0,0-18-24 0,0-32-28 0</inkml:trace>
  <inkml:trace contextRef="#ctx0" brushRef="#br0" timeOffset="68">28699 7536 50 0,'-17'-34'23'0,"0"-34"17"0,17 50-12 0,17 53-15 0,0 50-2 0,1 32-5 0,-2 19-4 0,-16-17-2 0,0-34 1 0,0-34-8 0,-16-34-32 0,-2-17-34 0,18-17 31 0</inkml:trace>
  <inkml:trace contextRef="#ctx0" brushRef="#br0" timeOffset="69">28546 7451 36 0,'19'-51'38'0,"32"18"-9"0,32 16-9 0,36 17-10 0,-34 50-7 0,-33 68-2 0,-52-16-2 0,-52-35-1 0,-15-16 1 0,-19-33 0 0,18-18 1 0,51 0 0 0,1-18 1 0,16 18-1 0,33 0 1 0,35 51 1 0,0 18 4 0,17-3-1 0,-18-31-4 0,0-19-1 0,-32-16-20 0,-18 0-86 0</inkml:trace>
  <inkml:trace contextRef="#ctx0" brushRef="#br0" timeOffset="70">29037 7095 41 0,'0'-16'14'0,"35"-53"17"0,16 18-8 0,17 35-11 0,-2 16-8 0,-31 34-2 0,-19 34-1 0,-32-18-2 0,-19 0 2 0,4-32 0 0,-4-18-1 0,35 0 1 0,-17 0 2 0,51-35-3 0,15 19 0 0,2 16 0 0,19 33 0 0,-37 36 3 0,-33 33 1 0,-17-35 4 0,-34-34 3 0,-35-15-2 0,3-36-4 0,32-15-10 0,35 33-124 0</inkml:trace>
  <inkml:trace contextRef="#ctx0" brushRef="#br0" timeOffset="71">24922 9364 13 0,'0'0'0'0,"33"-67"42"0,-33 50-13 0,-17-35-5 0,1 19-5 0,-36-2-7 0,1 19-2 0,2 32-2 0,14 1 0 0,0 52-2 0,35 49-1 0,52 17 0 0,-1 1-1 0,-17-17-3 0,-17-17 0 0,-17-35-1 0,-51-34-6 0,18-15-27 0,-19-36-26 0,34-15-13 0</inkml:trace>
  <inkml:trace contextRef="#ctx0" brushRef="#br0" timeOffset="72">24515 9685 39 0,'-35'0'38'0,"19"-17"-14"0,16 17-12 0,86-16-8 0,48-1-5 0,36 1-11 0,-53 16-69 0</inkml:trace>
  <inkml:trace contextRef="#ctx0" brushRef="#br0" timeOffset="73">25548 9246 46 0,'0'0'0'0,"33"-69"31"0,-33 19-6 0,-16 16-3 0,-17 34-6 0,-2 0-4 0,2 67 1 0,0 70-2 0,-2 32-2 0,35 0-5 0,0 1-2 0,35-52-2 0,14-34 1 0,3-49-20 0,-3-1-133 0</inkml:trace>
  <inkml:trace contextRef="#ctx0" brushRef="#br0" timeOffset="74">26277 9499 15 0,'0'-16'14'0,"0"-1"15"0,0-17-7 0,-17 1-7 0,-17-2-4 0,-17 19-3 0,-1 16-2 0,-15 16 0 0,34 35 1 0,-1 33-2 0,34 2-1 0,34-3-2 0,-1-15 1 0,18-50-1 0,-17-18 2 0,18-18-1 0,-19-33-2 0,-17-15 0 0,2-3 0 0,-1-15 0 0,-17 33-1 0,0 51 0 0,0 33 0 0,0 53 1 0,17-1 0 0,1-1-1 0,15-17-3 0,16-32-27 0,3-19-85 0</inkml:trace>
  <inkml:trace contextRef="#ctx0" brushRef="#br0" timeOffset="75">26700 9619 57 0,'0'0'19'0,"33"0"5"0,2 16-5 0,-18 52-6 0,-17-1-8 0,-34 19-4 0,-17-19-2 0,0-16-5 0,51-34-35 0,0-17-28 0</inkml:trace>
  <inkml:trace contextRef="#ctx0" brushRef="#br0" timeOffset="76">27141 9211 66 0,'0'-16'16'0,"-34"-2"14"0,34 1-15 0,-17 85-3 0,17 52-1 0,17 15-5 0,-1-33-4 0,2 32-1 0,-18-99 0 0,0-19 0 0,0 2 3 0,0-52-2 0,0-17-2 0,0-33 0 0,0 15 1 0,34 18-1 0,15 18-1 0,2 15 1 0,1 18 0 0,-1 51-1 0,-17 18 1 0,-17 15-1 0,-34-17 2 0,-17-32 1 0,-34-1 0 0,0-1-1 0,19-33 0 0,14 0-5 0,18-33-25 0,17-36-55 0,17 53 41 0</inkml:trace>
  <inkml:trace contextRef="#ctx0" brushRef="#br0" timeOffset="77">27497 9246 50 0,'0'-18'9'0,"0"-50"25"0,16 52-7 0,18 16-10 0,17 67-4 0,0 35-4 0,-16 33-5 0,-35-15-3 0,16-20 0 0,-51-14-1 0,2-35-2 0,-18-17-24 0,35-17-85 0</inkml:trace>
  <inkml:trace contextRef="#ctx0" brushRef="#br0" timeOffset="78">28462 9313 37 0,'-16'0'8'0,"16"0"20"0,0-16-10 0,33 16-5 0,53-17-7 0,-2 17-5 0,0 0-8 0,-51 0-43 0,-33 0 10 0</inkml:trace>
  <inkml:trace contextRef="#ctx0" brushRef="#br0" timeOffset="79">28530 9448 30 0,'0'0'0'0,"-35"0"38"0,19 18-15 0,32-18-5 0,70 0-9 0,15-18-8 0,18 18-28 0,-102 0-35 0</inkml:trace>
  <inkml:trace contextRef="#ctx0" brushRef="#br0" timeOffset="80">29869 8569 53 0,'-52'-51'22'0,"36"16"-3"0,-19 35-3 0,2 69-1 0,-18 48 0 0,16 88-2 0,2 32-5 0,17 0-6 0,32-51 1 0,17-68-3 0,37-34-2 0,14-50-29 0,0-68-54 0,-51 34 47 0</inkml:trace>
  <inkml:trace contextRef="#ctx0" brushRef="#br0" timeOffset="81">30394 9077 19 0,'0'-51'25'0,"-51"-17"-5"0,16 34-4 0,-14 17-2 0,-21 17-5 0,37 17-3 0,-16 34 0 0,31 51 1 0,18 16-3 0,34-16-1 0,-1-51 1 0,35-51 0 0,0-17-1 0,-34-52 0 0,-17-33-1 0,-17 19-1 0,0-3 0 0,0 53 1 0,0 33-2 0,0 51 1 0,0 33 0 0,35 18-1 0,-19 16-1 0,17-16-4 0,1-51-38 0,17-51-54 0</inkml:trace>
  <inkml:trace contextRef="#ctx0" brushRef="#br0" timeOffset="82">30750 9262 47 0,'16'-16'19'0,"35"16"7"0,-17 16-7 0,-34 53-5 0,0 32-8 0,-52-16-4 0,-15-17-2 0,33-34-5 0,18-18-37 0,16-32-39 0</inkml:trace>
  <inkml:trace contextRef="#ctx0" brushRef="#br0" timeOffset="83">31241 8754 39 0,'-17'-34'25'0,"0"-17"2"0,17 34-13 0,0 85-1 0,0 52-2 0,17 15-5 0,0-17-4 0,34-16 0 0,-51-51-1 0,0-35 0 0,0-16 2 0,-51-51-2 0,51-16 0 0,0 0 0 0,18-1-2 0,31 34 1 0,19 34-3 0,-33 0 2 0,14 34 2 0,3 34-1 0,-34 15 0 0,-36-15 0 0,-15-16 2 0,-53-19-1 0,34-15 1 0,19-18-5 0,17-18-38 0,32 2-52 0</inkml:trace>
  <inkml:trace contextRef="#ctx0" brushRef="#br0" timeOffset="84">31834 9177 51 0,'0'0'6'0,"35"0"17"0,-20 18-4 0,3 33-8 0,-36 34-6 0,-32 16-5 0,-1-50-5 0,18-17-36 0,15-34-16 0</inkml:trace>
  <inkml:trace contextRef="#ctx0" brushRef="#br0" timeOffset="85">32393 8772 33 0,'0'0'0'0,"0"-34"25"0,0 16-7 0,-17 1-5 0,-18 1 1 0,2 49-4 0,-1 36 1 0,34 33-5 0,0-2 0 0,18-14-4 0,31-52 2 0,3-18-1 0,-18-16-1 0,-1-16 3 0,1-35-2 0,-16 0-2 0,-18-34-1 0,-52-50 0 0,-15 15-2 0,-1 103-5 0,-16 17-28 0,65 0-70 0</inkml:trace>
  <inkml:trace contextRef="#ctx0" brushRef="#br0" timeOffset="86">32647 8450 15 0,'0'0'0'0,"0"0"23"0,0-18-1 0,0 2-3 0,0-1-6 0,0 17-4 0,17 0 0 0,-1 0 1 0,2 33 1 0,-1 2-3 0,18-1-3 0,-20 17 0 0,19 0-2 0,-17-2-1 0,17 2-1 0,-17 0 1 0,-17 18 0 0,17-1-1 0,-17-1 1 0,-17 1-1 0,0-1 1 0,-1 17 2 0,-15-33 0 0,-1 18 0 0,0-35-2 0,1-1-1 0,-18-15-19 0,0-1-119 0</inkml:trace>
  <inkml:trace contextRef="#ctx0" brushRef="#br0" timeOffset="87">25464 8874 16 0,'0'-18'19'0,"16"2"4"0,-16-1-8 0,0 17-6 0,0-18-3 0,-16 18-2 0,-1 0 0 0,-34 18 0 0,16-18 1 0,2 0 0 0,-1 17-3 0,17-1 0 0,1 2 0 0,-3-18 2 0,3 17 1 0,-1 16 1 0,1 1-2 0,-1 17 1 0,1 0 1 0,-19 16-2 0,35 17 0 0,0 2 0 0,0 32 0 0,17 1-2 0,-17-18 1 0,18-17 0 0,-18 18-1 0,16-33 2 0,1 15-1 0,-1-16-1 0,1-1 0 0,-1 0 0 0,3-16 0 0,-3-16 0 0,1-1-1 0,34-34 1 0,0 0-2 0,50-34-9 0,1-1-137 0</inkml:trace>
  <inkml:trace contextRef="#ctx0" brushRef="#br0" timeOffset="88">27768 8874 12 0,'-17'-18'17'0,"-1"2"5"0,2 16-1 0,16 0-7 0,0-17-6 0,51 17-3 0,-1-18-1 0,17 18 1 0,-32 0 0 0,-18 0-1 0,1 18 0 0,-2 33 1 0,1 15 3 0,-1 3 0 0,19 33 0 0,-18 33-1 0,1 1-2 0,-2-1 0 0,1-17-2 0,-17-17-1 0,0 2 2 0,0-35 0 0,-17-19 0 0,1-31-1 0,-2-1-1 0,-16-17 1 0,-33 0-3 0,-3-17-1 0,3-17-33 0,33 17-97 0</inkml:trace>
  <inkml:trace contextRef="#ctx0" brushRef="#br0" timeOffset="89">30107 8534 12 0,'0'-16'6'0,"0"16"13"0,0-17-4 0,0 17-4 0,-18-18-1 0,1 18-3 0,0 0-1 0,-17 0-1 0,1 18-2 0,-19-18 0 0,1 17 1 0,2-1 0 0,14-16-1 0,0 18 0 0,19-1-1 0,-1-17 0 0,1 16 1 0,-2 2 2 0,1-2 0 0,0 17 0 0,-1 2-1 0,2-2 1 0,16 36 0 0,0-2-1 0,0 17 0 0,0-15 1 0,0-1-2 0,0-1 0 0,0 17 0 0,0-15 0 0,16 16 1 0,2-19-2 0,-1-15 0 0,-17 0 0 0,17 18 0 0,1-20 0 0,-18 2-1 0,0-16 1 0,0 16-1 0,0-35 1 0,16-16-1 0,35 18 2 0,1-18-2 0,65-18 0 0,2-15 0 0,-18 15-4 0,-15-16-43 0,-37 1-61 0</inkml:trace>
  <inkml:trace contextRef="#ctx0" brushRef="#br0" timeOffset="90">32393 8315 6 0,'0'0'0'0,"-17"0"18"0,0-18 0 0,17 2-1 0,-18 16-3 0,53 0 15 0,-18 0-21 0,34-17-2 0,-1 17-1 0,17 0-1 0,-16 0-2 0,1 0 0 0,-36 0 0 0,2 0 0 0,-1 17 0 0,-17-17 0 0,16 16 1 0,-16 2 1 0,19 15 0 0,-19 2-1 0,0 14 1 0,0 2-1 0,15 0 1 0,-15 0-2 0,18 0 1 0,-18 16 0 0,0-16 0 0,16 0-1 0,-16 0 0 0,0 0 0 0,17 0 0 0,-1-18-1 0,-16 18 1 0,0 0-1 0,0-17 0 0,0 16 0 0,-16-16-1 0,16 17 2 0,0-16-2 0,0-1 1 0,0-17-1 0,0 34 1 0,0-35-1 0,0 1 1 0,-17-1 0 0,1-16 1 0,-2 18-1 0,-16-18-1 0,-33 17 1 0,-52-1-1 0,-33 19 1 0,67-35-3 0,18 16 3 0,32-16 0 0,2 0 0 0,49-16-1 0,17 16 0 0,-14-17-1 0,14-1 1 0,18 18 3 0,0-16-3 0,17 16 0 0,16-17-1 0,-16 17 1 0,0-18 0 0,-17 2 0 0,-16 16 0 0,-20-17 0 0,3 1 0 0,-2-1 0 0,17-17 0 0,-15 17 0 0,-1-1 0 0,-17-15 0 0,0-1 0 0,0-1 0 0,-17 1 0 0,-1-16 0 0,18-17 0 0,-16-2 0 0,-1 2 0 0,17-17-1 0,-16 16 2 0,-2-17-1 0,3-17 1 0,15 18-1 0,-19-1 0 0,19 17-1 0,0 35 1 0,-16 15-1 0,-1 2 0 0,-1 16 0 0,2 0 1 0,-17 16-1 0,33-16-2 0,-19 0-14 0,19 0-27 0,0-16-74 0</inkml:trace>
  <inkml:trace contextRef="#ctx0" brushRef="#br0" timeOffset="91">25431 8958 8 0,'-18'-18'22'0,"18"2"-2"0,0-1-5 0,-17 1-4 0,17-1 3 0,0 17-1 0,-17 0-5 0,-1 0 0 0,2 17 0 0,-1-17-1 0,1 0-2 0,-2 0 0 0,1 16 0 0,1 1-1 0,-3-1 1 0,3 2-2 0,-1 15 0 0,1 18-1 0,16 0 3 0,0 16-2 0,-17 1-1 0,17 1 0 0,-16-2 1 0,16 1-1 0,-18-1 0 0,36 2 0 0,-2-2-2 0,17 17 2 0,-33 2-2 0,17-1 3 0,-1-19-2 0,-16-15 1 0,0 18 0 0,35-36 0 0,0 1-1 0,14-17 0 0,21-1-1 0,13 19-18 0,2-2-131 0</inkml:trace>
  <inkml:trace contextRef="#ctx0" brushRef="#br0" timeOffset="92">27751 8789 15 0,'0'-17'18'0,"-18"-1"13"0,18 2-13 0,18 16-8 0,-18-18 0 0,17 18-2 0,-1 18 2 0,18-2-1 0,-16 2-2 0,31 15 1 0,3 18-3 0,-1 0 2 0,0 17 0 0,-16-1-2 0,14 2-3 0,-16 31 3 0,2 2-2 0,-35 17-1 0,17-17 0 0,1-17 1 0,-18 15 0 0,0-31-1 0,-35-1 0 0,19-17-1 0,-19-35 0 0,2 1-3 0,-18-1-51 0,-1-16-62 0</inkml:trace>
  <inkml:trace contextRef="#ctx0" brushRef="#br0" timeOffset="93">25819 9111 20 0,'0'0'0'0,"0"0"34"0,-16-18-9 0,16 2-10 0,-18 16-2 0,18 0-5 0,-17 0-1 0,-16 16-1 0,-2-16 1 0,-14 0-3 0,-3 0 1 0,18 0-1 0,17 18-3 0,1-18 1 0,-2 16-1 0,-16 1 2 0,18-1 0 0,16-16 0 0,-17 17-1 0,1 1 1 0,16-18 0 0,-18 16 0 0,1-16 0 0,17 17-2 0,0-17 1 0,0 18-1 0,0 16 1 0,0 17 1 0,17 17 0 0,1 16-1 0,-2 1 0 0,-16-18 0 0,0 17 0 0,17-15-1 0,-17 15 0 0,0-33 0 0,16 0 1 0,1-18-1 0,0 2-1 0,1-19 1 0,-2 2 0 0,17 15-1 0,2-33 1 0,49 0 0 0,19-16-1 0,32-19-1 0,17 2-29 0,-33-1-108 0</inkml:trace>
  <inkml:trace contextRef="#ctx0" brushRef="#br0" timeOffset="94">27275 9077 17 0,'0'0'10'0,"0"-35"20"0,19 35-8 0,-3-16-6 0,-16 16-5 0,17 0 0 0,1 0-1 0,31 0 0 0,37 0-2 0,-1-17-4 0,-1-1-2 0,-33 18-1 0,-51 0 0 0,0 0 0 0,0 18 1 0,0-1 1 0,0 17-1 0,17-1 1 0,-1 18 2 0,2 0-1 0,-18 0 1 0,17 0-1 0,-17 0-1 0,16 16 1 0,-16 1-1 0,19-17-1 0,-19 0 1 0,0-1-2 0,0-17 1 0,0 2-1 0,0-2-1 0,-19-15 2 0,19-2-1 0,-33 2-1 0,-18-1 1 0,0 17 0 0,-17-17-1 0,0 17 1 0,1-17 0 0,15-17-1 0,36 0 0 0,-1 0 0 0,1-17 0 0,-2 17 0 0,18 0 0 0,0-18 0 0,18 18-1 0,49 0 1 0,18-16 0 0,16-1-1 0,-34-1 2 0,-15 2-2 0,-18-1 1 0,-34-1 1 0,0 2-1 0,0-2 0 0,17 1 1 0,-17-17-1 0,0 1 0 0,0-18-1 0,0-16 1 0,0-19 2 0,-17-14-3 0,17 14 1 0,-18 1 0 0,18 35 1 0,0 16 0 0,-16 18-2 0,16 16 1 0,0-17 0 0,0 17 0 0,0-18 0 0,-33 18 0 0,-2 0-1 0,-33 0 0 0,-33 0 2 0,-1 0-1 0,34 0-1 0,33 0 1 0,2 0 0 0,33-16-2 0,68-1 1 0,16-1 1 0,35 2-2 0,-18 16 1 0,-15 0 0 0,-35 0 2 0,-18 16-2 0,-14-16 0 0,-19 18 1 0,0-1 1 0,0 17-3 0,0 17 1 0,0 15 2 0,0 19-2 0,0 17 1 0,15 0 1 0,-15-18-2 0,0-15 2 0,0-3-2 0,0-15 2 0,0-17-1 0,-15-16 1 0,-4-1 0 0,-32-1-1 0,-17-16 1 0,-16 18-1 0,-17-18 1 0,33 17-14 0,68-17-135 0</inkml:trace>
  <inkml:trace contextRef="#ctx0" brushRef="#br0" timeOffset="95">30173 8552 19 0,'0'0'0'0,"16"-34"30"0,-16 17-11 0,0 17-6 0,0 0-6 0,-33 0-1 0,0 0-1 0,-1 0-1 0,-34 0-2 0,0 17 1 0,0-1 0 0,0 2 0 0,35-1 0 0,-1-1 0 0,17 2 0 0,1-2 0 0,16 1 0 0,0-1 0 0,0 1 0 0,0 34 1 0,0 1 1 0,0 32 0 0,0 0-1 0,0 2 0 0,0 32 0 0,0 0-1 0,-18 2 0 0,18-3 1 0,0-31-2 0,18-3 0 0,-18-32 0 0,16-16 1 0,1-19-1 0,17 2 0 0,-1-1 0 0,19-17 0 0,32 0-2 0,35-17 0 0,17-1-13 0,50-33-125 0</inkml:trace>
  <inkml:trace contextRef="#ctx0" brushRef="#br0" timeOffset="96">32257 8281 5 0,'0'0'0'0,"0"0"22"0,0-17-4 0,0-1-6 0,17 18-1 0,17-16-1 0,-17 16-3 0,34-18-1 0,0 18-1 0,-1 0-2 0,18 0-1 0,-1 0-1 0,1 18 0 0,-17-2 1 0,-17 19 3 0,-34 16 1 0,18-17 0 0,-18 16-1 0,16 1-1 0,-16 16 0 0,17-16 0 0,-1 33-1 0,2-15 0 0,-1 16 1 0,-17-1 1 0,0 0 0 0,0 2-1 0,-17-3 0 0,-1 3 0 0,18-1-1 0,-16-17-1 0,16-19 0 0,0 2-1 0,-17-33 2 0,1-1-2 0,-2-1 1 0,-16-16-1 0,-17 0 1 0,-68 0 0 0,-31 0-3 0,13 18-11 0,52-18-136 0</inkml:trace>
  <inkml:trace contextRef="#ctx0" brushRef="#br0" timeOffset="97">26277 11363 4 0,'0'17'8'0,"-17"-17"24"0,17-17-6 0,-18 17-10 0,18 17-4 0,18 17-4 0,16 16-4 0,17-34 0 0,-18-16 0 0,18-49-1 0,-18-19 0 0,2-52-1 0,-35-14-1 0,-17-19 3 0,-1 18-2 0,-15 84 1 0,33 33 1 0,-16 52 0 0,16 86 2 0,16 15 0 0,17 16-2 0,2-14-1 0,16-52-1 0,17-35 1 0,16-34-2 0,1-49 0 0,0-18 0 0,-52-16-1 0,1-19 0 0,-34 2 0 0,0 50 1 0,0 34-1 0,0 84 3 0,18 1 1 0,31 1-3 0,21-35 0 0,-21-35-2 0,21-16-22 0,-39-33-39 0,-31-1-17 0</inkml:trace>
  <inkml:trace contextRef="#ctx0" brushRef="#br0" timeOffset="98">27074 10906 77 0,'-35'-18'16'0,"18"18"-9"0,34 35-8 0,18 14-41 0,-19-31-1 0</inkml:trace>
  <inkml:trace contextRef="#ctx0" brushRef="#br0" timeOffset="99">27394 11176 63 0,'0'-17'24'0,"-16"-17"-1"0,-1 1-8 0,17-18-5 0,-16 17-3 0,32 17 1 0,17-1-4 0,19 53 1 0,-18 16-4 0,-1 50-1 0,-16-17 0 0,0-33 1 0,-17-16 1 0,0-19-1 0,0-16-1 0,0-16 0 0,18-35 1 0,-2 0 0 0,1-33-1 0,17-18 0 0,-1 33 0 0,2 36 0 0,-18 17 0 0,17 16 0 0,-34 16 0 0,17 52 2 0,-17-1 0 0,0 18 0 0,35-1 0 0,14-15-1 0,2-36 0 0,50-33 0 0,2-33 0 0,-35-19-1 0,-17-16 1 0,-35-15-2 0,1-3 1 0,-17 35-1 0,-17 18-1 0,-17 33 2 0,-18 17 0 0,19 17 1 0,17 17 0 0,-1 17 0 0,50 50-1 0,35-67 0 0,-17-17 0 0,-34-17-1 0,85-1-10 0,-36-16-12 0,72-51-16 0,-21-34 25 0,-15 1 10 0,-50 17 7 0,-36-1 8 0,-16 17 2 0,-34 35-4 0,0-1-3 0,-17 17 6 0,-17 33-3 0,35 35-2 0,17 17-3 0,16-1-2 0,49-17-1 0,19-32 0 0,-17-35 0 0,-17-35 0 0,0-49 0 0,-17-1-1 0,-17-17 1 0,0 36 0 0,-17 48-1 0,1 2 0 0,16 67 0 0,0 16 1 0,49 35 0 0,-14-2-1 0,33-49 1 0,-1-16 0 0,1-53 0 0,0-33-1 0,-17-15 1 0,-36-19-1 0,3-17-2 0,-36 52 0 0,3 32 1 0,-1 18 0 0,32 18 0 0,34-1-3 0,36-17-3 0,-2-35 1 0,-33-16 5 0,-18 18 4 0,-33 15 4 0,0 53 3 0,-16 50-4 0,32 32-2 0,18-15-3 0,-16-51-2 0,-2-35-16 0,17 1-40 0,-15-34-26 0</inkml:trace>
  <inkml:trace contextRef="#ctx0" brushRef="#br0" timeOffset="100">30411 11007 34 0,'-17'-17'24'0,"-34"-1"8"0,16-15-9 0,2-18-6 0,17-16-5 0,16-2-3 0,49 18-4 0,3 18-3 0,15 33-1 0,1 16 2 0,-35 35-1 0,-33 51 0 0,-16 17 0 0,-17-17-2 0,15-17-14 0,1-36-26 0,0-14-56 0</inkml:trace>
  <inkml:trace contextRef="#ctx0" brushRef="#br0" timeOffset="101">30512 11243 59 0,'0'0'17'0,"16"17"16"0,-16 1-4 0,-16 16-19 0,16-1-10 0,16-15-37 0,2-18-48 0</inkml:trace>
  <inkml:trace contextRef="#ctx0" brushRef="#br0" timeOffset="102">31054 10786 52 0,'-66'-34'19'0,"48"17"1"0,1-17-6 0,17 1-3 0,17-18-1 0,17 0-1 0,-1 51-4 0,18 0-1 0,-34 51-1 0,-17 33 2 0,0 1-1 0,-35 17-1 0,2 0-1 0,17-51-4 0,-1-18-16 0,17 2-46 0,0-35 9 0</inkml:trace>
  <inkml:trace contextRef="#ctx0" brushRef="#br0" timeOffset="103">31105 11159 86 0,'-17'0'37'0,"-17"-16"1"0,34-18-26 0,16 17-129 0</inkml:trace>
  <inkml:trace contextRef="#ctx0" brushRef="#br0" timeOffset="104">24854 12751 42 0,'0'-35'6'0,"0"-14"13"0,-35 15-5 0,19 17-4 0,-1-1-4 0,1 2 1 0,-19 16-1 0,18 16 3 0,-17 35 1 0,17 51 0 0,17 16-1 0,17 52-3 0,17-18-2 0,-17-33-2 0,-17-34-2 0,-17-52 0 0,-1-15-3 0,2-18-38 0,-35-34-68 0</inkml:trace>
  <inkml:trace contextRef="#ctx0" brushRef="#br0" timeOffset="105">24380 13124 53 0,'0'0'9'0,"-19"-34"18"0,71-17-14 0,34 34-7 0,66-17-4 0,-17 34-3 0,-17 34-19 0,-67-34-49 0</inkml:trace>
  <inkml:trace contextRef="#ctx0" brushRef="#br0" timeOffset="106">25532 12514 54 0,'0'0'0'0,"-18"-67"26"0,1 50-10 0,-16 17-7 0,-18 33 1 0,-1 35 4 0,3 50 4 0,14 51-8 0,0 52-3 0,19 15-1 0,32-32-4 0,36-51 1 0,-1-36-2 0,-17-48 3 0,0-35-1 0,0-17-1 0,-17-17-2 0,-1-17-5 0,-16-1-73 0,0 18 8 0</inkml:trace>
  <inkml:trace contextRef="#ctx0" brushRef="#br0" timeOffset="107">26123 12784 13 0,'-16'-17'29'0,"-17"1"-10"0,33-2-7 0,0-15-2 0,0 16 0 0,16 1 0 0,17-2-2 0,2 18 1 0,16 34-1 0,0 34 0 0,1 17-3 0,14-1-3 0,2 18-1 0,-34-34-1 0,-17-34 0 0,-17-17-1 0,0-1-15 0,-17-16-20 0,-17-33-1 0,1-18 10 0,-2-34 30 0,18 17 23 0,1 35-5 0,16 15-7 0,-17 18-3 0,-17 69 0 0,17-3 0 0,-18 36-5 0,19-33-3 0,-1-36-3 0,17 0-4 0,17-15-43 0,-1-36-23 0</inkml:trace>
  <inkml:trace contextRef="#ctx0" brushRef="#br0" timeOffset="108">26836 12887 53 0,'0'-34'17'0,"0"-52"9"0,-17 52-9 0,50 17-9 0,18 1-2 0,17 49-3 0,-17 36 0 0,-34 16-2 0,-17-1 0 0,-17-16 0 0,-34-34 1 0,35-34-1 0,-2 0 0 0,18-34 0 0,51-17-1 0,0-17 0 0,0 1 1 0,-18-2-1 0,-15 18-1 0,-18 1 2 0,0 34-1 0,-18 16 0 0,-15 33 0 0,-1 34 1 0,34 19 1 0,18-1-2 0,15-35 0 0,18 1-2 0,33-17-39 0,-51-34-35 0</inkml:trace>
  <inkml:trace contextRef="#ctx0" brushRef="#br0" timeOffset="109">27649 12869 58 0,'0'-16'18'0,"-17"-1"12"0,50-1-10 0,53 2-10 0,15-2-4 0,35 1-2 0,-50 1-4 0,-37 16-1 0,-49 16-31 0,0-16-58 0</inkml:trace>
  <inkml:trace contextRef="#ctx0" brushRef="#br0" timeOffset="110">27852 12633 46 0,'-16'-17'18'0,"-2"-1"7"0,18 18-7 0,0 0-7 0,0 51 1 0,0 33 0 0,0 19-5 0,0-1-6 0,0-18-1 0,18-33-2 0,15 0-61 0,-17-51 3 0</inkml:trace>
  <inkml:trace contextRef="#ctx0" brushRef="#br0" timeOffset="111">28581 12667 36 0,'0'-34'16'0,"35"-34"4"0,14 17-6 0,19 33-5 0,0 2-3 0,-33 32-1 0,-35 19-1 0,0 16-2 0,-35-17 2 0,0-17-2 0,-32-1 0 0,33 2-1 0,18-18-1 0,-1 0 1 0,50 0-1 0,35-18 0 0,17 18 0 0,0 18 0 0,-33 31 2 0,-37 19 1 0,-30 1 1 0,-37-35 0 0,-33-17 1 0,17-17-1 0,-17-17-1 0,36-1-1 0,14 2-4 0,35 16-50 0,0 0-11 0</inkml:trace>
  <inkml:trace contextRef="#ctx0" brushRef="#br0" timeOffset="112">28513 12582 32 0,'0'-17'17'0,"-34"-1"4"0,34 2-3 0,-17 16-3 0,50 16-1 0,-15 53 2 0,-1 15-5 0,-1 18-1 0,-16 16-7 0,19 17 0 0,-19-49 0 0,0-36-1 0,16-17-2 0,1-16-3 0,1-17-36 0,-2-17-62 0</inkml:trace>
  <inkml:trace contextRef="#ctx0" brushRef="#br0" timeOffset="113">29275 12582 46 0,'0'0'0'0,"-18"-68"29"0,18 34-9 0,35 17-8 0,0 1-6 0,-2 32-2 0,-15 17-1 0,-18 18 3 0,0 18 0 0,0-18-1 0,0-2-2 0,33-14-1 0,35-35-1 0,16-18 0 0,-33-15 0 0,-18-34 0 0,-15-1 0 0,-1-1-1 0,-17 36 1 0,-17 17-1 0,17 16-1 0,-18 16 2 0,18 17-1 0,0 53 2 0,0-1 3 0,0 15-1 0,0 20-3 0,-16-3 0 0,-1-31 3 0,-17-19-2 0,0-33 1 0,1-17 0 0,-1-34 0 0,1-33 0 0,14-1 0 0,19-17-2 0,19-34-3 0,32 35 6 0,-2-2-5 0,19 36 1 0,0-2-11 0,-17 19-39 0,-18-1-48 0</inkml:trace>
  <inkml:trace contextRef="#ctx0" brushRef="#br0" timeOffset="114">29953 12159 38 0,'-17'-18'6'0,"-1"2"16"0,18-1-6 0,0 17-5 0,35 0 3 0,-18 0-2 0,17 0-1 0,-17 33-1 0,17 18-2 0,0 16 0 0,0 19-2 0,-17-1-3 0,-1-1 3 0,1 0-2 0,-17 18 0 0,-17-18 0 0,-16 1-2 0,17 1 0 0,-19-19 3 0,0-34-2 0,2-15 1 0,-1-1-2 0,-18-17-2 0,-15 16-44 0,52-16-54 0</inkml:trace>
  <inkml:trace contextRef="#ctx0" brushRef="#br0" timeOffset="115">18365 14428 30 0,'0'0'0'0,"-17"-51"30"0,1 16-10 0,16 2-4 0,0-1-1 0,33-1-3 0,1 19-1 0,18 32 0 0,-3 53-1 0,3 33-2 0,-3-18-6 0,21 0 0 0,-37-15-1 0,-17-36-2 0,-16-15-13 0,-16-18-14 0,-1 0-1 0,1-51 5 0,-19 0 16 0,35-18 16 0,-17 36 14 0,-1 17 0 0,-15 32-7 0,-1 35-4 0,-16 33-4 0,-18-15-4 0,17-3-3 0,18-32-8 0,49-16-41 0,1-18-29 0</inkml:trace>
  <inkml:trace contextRef="#ctx0" brushRef="#br0" timeOffset="116">19143 14597 74 0,'0'0'0'0,"18"-18"31"0,-18 36-5 0,0 50-15 0,0-1-7 0,0-16-3 0,0-35-2 0,-18 53-8 0,2-36-43 0,16-33-5 0</inkml:trace>
  <inkml:trace contextRef="#ctx0" brushRef="#br0" timeOffset="117">19669 14240 79 0,'0'-67'24'0,"0"51"3"0,0 50-9 0,17 50 1 0,1 34-7 0,-2 17-4 0,1 2-4 0,-17-37-2 0,0-31-2 0,-17-18 1 0,1-17-2 0,16-34-21 0,-18-18-23 0,18-33-70 0</inkml:trace>
  <inkml:trace contextRef="#ctx0" brushRef="#br0" timeOffset="118">19636 14393 47 0,'0'0'0'0,"0"-84"40"0,0 32-13 0,33 2-14 0,35 34-5 0,0 16 0 0,-1 16-4 0,-32 52-2 0,-35-17-1 0,0 0 0 0,-35-17 0 0,2-34 0 0,-1 17 0 0,17-17-1 0,17-17 0 0,17-1-1 0,50 18 0 0,3-16 1 0,-21 32-1 0,2 35 2 0,-34 17-1 0,-17-1 1 0,-51-16 1 0,0-33 3 0,-16-1-2 0,33-34-2 0,1-1-5 0,15 2-50 0,36 16-1 0</inkml:trace>
  <inkml:trace contextRef="#ctx0" brushRef="#br0" timeOffset="119">21042 14191 85 0,'-18'-51'24'0,"-15"33"-2"0,-1 2-12 0,0 32-3 0,-33 2 0 0,-1 66 4 0,17 18-1 0,51 0-4 0,16-18-3 0,35-17-2 0,34-49 1 0,17-1-4 0,-34-52-28 0,-33 2-92 0</inkml:trace>
  <inkml:trace contextRef="#ctx0" brushRef="#br0" timeOffset="120">20753 14411 65 0,'0'0'0'0,"0"0"34"0,35 0-16 0,49 0-17 0,35-18-10 0,-1 18-74 0</inkml:trace>
  <inkml:trace contextRef="#ctx0" brushRef="#br0" timeOffset="121">21685 14089 48 0,'0'0'0'0,"-33"-34"44"0,17 17-8 0,16 17-16 0,-18 68 0 0,36 17-8 0,-18 33-7 0,16-16-4 0,1-18 1 0,-17-33-2 0,0-34 1 0,-17-17 1 0,17 0-1 0,-16-17 0 0,-19-50-1 0,19-1 0 0,16-52-1 0,16-14 1 0,19 32-1 0,14 34 1 0,19 35-2 0,17 33 2 0,-34 33-1 0,-17 35 0 0,-34 34 0 0,-34-19 0 0,-51-32-2 0,18-16 3 0,-1-35-1 0,35 0 2 0,15-17-1 0,36 17-1 0,15-18 1 0,35 53 0 0,-1 16 1 0,18 0 0 0,-17 16-1 0,-17-34 0 0,-35 2-14 0,-32-1-115 0</inkml:trace>
  <inkml:trace contextRef="#ctx0" brushRef="#br0" timeOffset="122">18636 15105 4 0,'-35'0'11'0,"2"17"13"0,33-34 5 0,-16-1-5 0,16 2-5 0,0 16-6 0,16 34 0 0,17 17-1 0,37 33-5 0,-3-33-4 0,34 0-1 0,18-51 1 0,-1 0-1 0,-16-35-2 0,0 1 1 0,-19 1-1 0,3-18 1 0,-2 0-1 0,2 0-1 0,-1 18 1 0,-18 15 0 0,1 2-1 0,0 16 1 0,16 0 0 0,-16 16 0 0,0 19 0 0,0 16 0 0,-1 16 0 0,1-16 0 0,0-35 0 0,-17 19 1 0,17-35-1 0,-18 0 1 0,17-18-1 0,19 1 0 0,-35-16 1 0,16 17-2 0,-16-18 2 0,17-17-1 0,-17 16 1 0,17-16-1 0,-1 2-1 0,18 14 2 0,-18 2-1 0,3-1 0 0,-4 17 0 0,-15-1 0 0,17 18 1 0,-17 18 0 0,17 15 3 0,-18 2 2 0,-16-1-3 0,-1-1 1 0,-15-16 1 0,16-17 0 0,-16 0-2 0,-18 0-2 0,0 0-14 0,0 0-127 0</inkml:trace>
  <inkml:trace contextRef="#ctx0" brushRef="#br0" timeOffset="123">24480 14495 31 0,'0'0'0'0,"-16"-33"35"0,-1 15-13 0,17 2-8 0,17-1-6 0,34 17-1 0,0 0-1 0,-18 17-1 0,1 34 0 0,-16 16-1 0,-18 1-1 0,-18-17 2 0,-16-35 0 0,-15 2-3 0,31-18 0 0,1 0-1 0,17-34 0 0,35-1-1 0,31-32 0 0,-31-17-1 0,14 16 1 0,-31 17 1 0,-18 51-1 0,17 0-1 0,-34 17 0 0,-1 50 1 0,18 17 0 0,0-15-6 0,52 15-31 0,-18-33-65 0</inkml:trace>
  <inkml:trace contextRef="#ctx0" brushRef="#br0" timeOffset="124">25057 14597 66 0,'0'-18'10'0,"0"2"20"0,17 16-19 0,34 51-2 0,-16 0-1 0,-35 16-3 0,-35 18-2 0,-16-17-2 0,0-17-2 0,51-35-12 0,18-16-32 0,-2-16-28 0</inkml:trace>
  <inkml:trace contextRef="#ctx0" brushRef="#br0" timeOffset="125">25616 14393 33 0,'0'0'16'0,"0"-51"14"0,16 18-12 0,-16-1-3 0,0 34-4 0,0 0-6 0,19 0-1 0,-19 51 2 0,0 16 0 0,16 2-1 0,-16-19-2 0,17 1-1 0,-1-17 1 0,35-34-1 0,1-18-1 0,15-15 0 0,-15-18-1 0,-19-16 0 0,-17 16 0 0,-16-17 0 0,0 34 1 0,0 16-2 0,0 18 2 0,0 0-2 0,18 34 2 0,-18 17 2 0,17 18 2 0,-17 32 0 0,17 1-2 0,-17 16-1 0,0-16 0 0,-17-35 1 0,-18-16 0 0,19-16-1 0,-17-19 0 0,15-32 2 0,-16-19-3 0,16-16-1 0,18-51 0 0,18 2 1 0,34-20-3 0,15 36-12 0,18 33-32 0,-1 35-65 0</inkml:trace>
  <inkml:trace contextRef="#ctx0" brushRef="#br0" timeOffset="126">27039 14257 28 0,'0'-17'24'0,"0"-16"8"0,0 17-13 0,0-18-7 0,-17 34-5 0,-34-17-1 0,-17 34 2 0,17-1 0 0,2 18 0 0,14 34-1 0,0-1 0 0,19 19-1 0,16-2-1 0,0 1-1 0,34-17-1 0,0-34 0 0,17-18 0 0,16 1-2 0,18-34 0 0,-17 1-3 0,-17-18-3 0,-17-1-25 0,-34 2-31 0,-18 15-20 0</inkml:trace>
  <inkml:trace contextRef="#ctx0" brushRef="#br0" timeOffset="127">26717 14462 45 0,'0'0'23'0,"-17"-18"10"0,34 18-16 0,51 0-5 0,-1-16-5 0,18 16-5 0,-18 0-12 0,-15 16-73 0</inkml:trace>
  <inkml:trace contextRef="#ctx0" brushRef="#br0" timeOffset="128">16619 5690 44 0,'-33'-35'13'0,"33"19"-4"0,-18-2-6 0,18 1-1 0,18 1 2 0,15-1 2 0,19 17 0 0,49 0-1 0,18 0-3 0,67 17 0 0,36-17 1 0,49-17 0 0,16 17 1 0,51-16 0 0,-16-2 0 0,17 18 0 0,-34 0-1 0,-17 0 0 0,-51 0-1 0,-84 0 0 0,-69-16 0 0,-84-19-1 0,-67 19-5 0,-170 16-96 0</inkml:trace>
  <inkml:trace contextRef="#ctx0" brushRef="#br0" timeOffset="129">24008 8772 13 0,'0'-18'13'0,"-18"2"13"0,18-2-12 0,0 36-7 0,18-18 5 0,15 34-1 0,16-17-2 0,3 17-5 0,15-17-1 0,19 17-1 0,-20-34-2 0,20 17 1 0,33-34 1 0,-52-17-2 0,52-17 2 0,-34 0-1 0,-33 16 0 0,48-32 0 0,-15 16-1 0,17 18 0 0,-17-18 0 0,-1 33 0 0,2 18 0 0,-37 0-1 0,36 51 1 0,-18-16-2 0,1-1 3 0,17 15-1 0,17-14 1 0,-34-19 0 0,33 1 0 0,1-17-1 0,-34 0 1 0,18-17-1 0,-4 1 1 0,4-19 0 0,-1 2-1 0,-1-1 0 0,0 1 0 0,2-18 0 0,-2 0 1 0,17 0-1 0,18 18 0 0,-33 15 0 0,32 2-1 0,-16-19 1 0,-1 35-1 0,-17 0 0 0,2 35 1 0,-2 16-1 0,1 16 2 0,17-16-1 0,1-18 2 0,14-15 1 0,2-18-1 0,-18 0 0 0,18-34-1 0,-17-17 1 0,-1 16-1 0,-16 2 2 0,-18 17-2 0,-49 32-7 0,-36 17-102 0</inkml:trace>
  <inkml:trace contextRef="#ctx0" brushRef="#br0" timeOffset="130">24345 6571 32 0,'0'0'0'0,"0"-51"23"0,0 51-11 0,-17-18 2 0,-1 2-4 0,-13-1-6 0,-39 17-1 0,-14 17-1 0,0 17 1 0,16-17 2 0,33-17-2 0,19 16-1 0,16 18 1 0,0-1-1 0,0 35 2 0,0 1 0 0,16 33 2 0,2-18-2 0,-1 18-1 0,0-52 2 0,-17 18-2 0,18-52 0 0,15 19-1 0,16-35 0 0,37 0-3 0,17-35-5 0,-37 1-39 0,-31-16-38 0</inkml:trace>
  <inkml:trace contextRef="#ctx0" brushRef="#br0" timeOffset="131">24074 6943 57 0,'-66'-35'28'0,"31"35"-14"0,35 0-5 0,68-16-7 0,67-1-1 0,-16 17-12 0,-34 17-65 0</inkml:trace>
  <inkml:trace contextRef="#ctx0" brushRef="#br0" timeOffset="132">24616 6859 63 0,'0'0'0'0,"-50"-51"19"0,34 16-10 0,16 19 5 0,33-19-9 0,17 35-4 0,17 35-1 0,-32 32 2 0,-35 17 0 0,0 18 0 0,-35-33 0 0,2-20 2 0,-18-14 1 0,51-35-1 0,0-18-1 0,35-32-3 0,14-17 1 0,21-18 0 0,-37 1 0 0,-17 16-1 0,2 34 1 0,-18 17-1 0,0-1 0 0,0 18-2 0,-18 35 2 0,2 32-2 0,-17 1 2 0,33 17 0 0,16-17 0 0,35-34 0 0,34 15-9 0,16-32-87 0</inkml:trace>
  <inkml:trace contextRef="#ctx0" brushRef="#br0" timeOffset="133">25312 7061 71 0,'0'0'0'0,"0"-16"21"0,-18-1-15 0,18 17 3 0,0 0-8 0,0 0-10 0,-17 0-76 0</inkml:trace>
  <inkml:trace contextRef="#ctx0" brushRef="#br0" timeOffset="134">25226 6842 40 0,'0'0'17'0,"0"-34"9"0,-17 34-13 0,17-17-11 0,0 50-69 0</inkml:trace>
  <inkml:trace contextRef="#ctx0" brushRef="#br0" timeOffset="135">28123 14106 0 0,'0'0'0'0,"0"16"0"0,17 2 0 0,-17-1 0 0,-17 17 2 0,17-18 4 0,0-16 1 0,0 17 0 0,0-17-4 0,0 0 1 0,0 0-2 0,0 0-1 0,0 0 0 0,-16 0-1 0,-1 16 1 0,1-32 4 0,16-17 13 0,0-18 2 0,16-18-2 0,-16 18-1 0,0 51-5 0,0 18-3 0,0 50 6 0,-16 50-4 0,16 18-5 0,16-34-3 0,-16-18-2 0,0-33 0 0,-16-18-1 0,-2-15-5 0,18-18-17 0,18-18-10 0,-2-33-23 0,1 0 5 0</inkml:trace>
  <inkml:trace contextRef="#ctx0" brushRef="#br0" timeOffset="136">28175 14275 22 0,'0'0'0'0,"33"-118"39"0,-15 32-14 0,-2 35-4 0,1 35-3 0,-17 16-7 0,16 67 3 0,-16 35-3 0,0 16-4 0,0-16-3 0,18 0-2 0,-18-34-1 0,0-34-1 0,0-17-3 0,0-17-21 0,-18-17-25 0,-15-34-34 0</inkml:trace>
  <inkml:trace contextRef="#ctx0" brushRef="#br0" timeOffset="137">28074 14089 47 0,'-18'-51'26'0,"1"0"1"0,68 18-8 0,15 15-7 0,37 18-5 0,-1 51-3 0,-52 33-3 0,-34 18-1 0,-49 0 1 0,-16-51 0 0,-21-17 0 0,3-17 0 0,15-17 0 0,36 0-1 0,-1 0 0 0,34-17-1 0,51 17 2 0,-17 33 0 0,0 2 1 0,0 16 2 0,-1-18 0 0,1 1-3 0,0-34-1 0,1 0-9 0,-19 0-32 0,1-34-49 0</inkml:trace>
  <inkml:trace contextRef="#ctx0" brushRef="#br0" timeOffset="138">28616 13869 66 0,'-35'-69'17'0,"35"18"3"0,0-15-7 0,35 32-5 0,14 17-3 0,-15 17 0 0,17 17-3 0,-17 17 1 0,-17 15-1 0,-17 2 1 0,0 0 2 0,-17 0-3 0,-1-33 2 0,2 15-1 0,-1-15 0 0,17-18-1 0,0 17 0 0,0-17 2 0,17 0 2 0,17 0 0 0,51-35-5 0,16 2-6 0,-16-1-122 0</inkml:trace>
  <inkml:trace contextRef="#ctx0" brushRef="#br0" timeOffset="139">24396 15156 16 0,'0'0'0'0,"-16"0"80"0,-3 0-75 0,-14 17-1 0,-16-1-2 0,-3-16 0 0,1 0 1 0,0 18-1 0,16-18-1 0,19 16 1 0,-1-16-1 0,17 17 2 0,-16-1 1 0,16-16 0 0,0 17 2 0,0 1 0 0,-18 16 0 0,3 17-1 0,15 0 0 0,0 0-1 0,0 15 1 0,0 3-4 0,0-1 3 0,15 15-2 0,3 3 0 0,-2 16 0 0,1-2-1 0,-1-14 1 0,-16 32-1 0,18-33 0 0,-18-1 0 0,0-15 0 0,0 15 0 0,0-16-1 0,17-1 1 0,-17-16 0 0,0 16 2 0,0 2-1 0,0-18-3 0,0 0 2 0,17-18 1 0,1-16-2 0,15-17 2 0,18-17-1 0,15 1-8 0,20-52-45 0,-35 34-47 0</inkml:trace>
  <inkml:trace contextRef="#ctx0" brushRef="#br0" timeOffset="140">24854 15325 9 0,'0'0'15'0,"0"0"9"0,0-18-6 0,0 2-2 0,0 16-7 0,0 0-3 0,35 0 2 0,14 0-2 0,19-18-3 0,-17 18 0 0,0 0-1 0,-34 18 0 0,0-18 2 0,-17 16 0 0,0 2 0 0,18-1 1 0,-18-1 1 0,16 19-1 0,1-1 0 0,-1 34 0 0,-16-1 0 0,17 1 0 0,-1 17-1 0,3 15-2 0,-19 2 1 0,16-16-1 0,1-2 0 0,-17 1 0 0,18-1 0 0,-18-33-1 0,16 16 0 0,1-16 1 0,-1 0-1 0,2 17-1 0,-1-17 1 0,-17 0 1 0,0 0-2 0,0-1 0 0,0-17 4 0,0 2-3 0,0-1 0 0,-17-1-1 0,-1-15 1 0,-49 33-1 0,-1-18 0 0,2-33-10 0,14-16-134 0</inkml:trace>
  <inkml:trace contextRef="#ctx0" brushRef="#br0" timeOffset="141">26378 15325 8 0,'0'0'0'0,"0"-34"35"0,0 16-13 0,0 1-15 0,0 17 1 0,0 0-2 0,-33 0-1 0,-18 17 1 0,-1-17-1 0,19 18-1 0,-1-18-1 0,0 16-2 0,0 2 3 0,17-18 0 0,-17 17 1 0,19 17-1 0,-3-17 1 0,18 17 0 0,0-1-1 0,0 2 2 0,-17-2-1 0,17 34-1 0,0 2-1 0,0-2 1 0,17 35-1 0,-17-18 1 0,18 18 0 0,-18-18-3 0,15 2 2 0,3-19-1 0,-2 0-1 0,1 2 1 0,-1-1-2 0,-16-1 1 0,18 17 0 0,-1-15-1 0,-17-18 1 0,0-2 3 0,0 20-4 0,0 15 0 0,17-15-1 0,-17-36 1 0,34 0 2 0,-1-15-1 0,37-18 0 0,-4-18-1 0,18 2-2 0,-14-1-19 0,14-16-112 0</inkml:trace>
  <inkml:trace contextRef="#ctx0" brushRef="#br0" timeOffset="142">27074 15325 13 0,'0'-18'18'0,"16"2"5"0,-16-2-6 0,17 1-3 0,-1 1-2 0,-16-1-3 0,52 17-3 0,15 0-1 0,1-16-1 0,0 16-2 0,-52 16 0 0,2-16-1 0,-1 17 0 0,-17-1 0 0,0 19 2 0,0 16 0 0,0 0 2 0,17 0 0 0,1 49 1 0,-2 2-1 0,17 16-2 0,-16 2 1 0,18-1-2 0,-19-1 1 0,-16 0-2 0,0-16 1 0,0-18 0 0,0 2 0 0,0-2-1 0,0 1 1 0,0-18 5 0,0 1-4 0,17 17-1 0,-17-1-1 0,16-16-1 0,-16-17 2 0,0 0-1 0,-16-17 2 0,-17-17-1 0,-19-1-1 0,-49 2-5 0,-17 15-135 0</inkml:trace>
  <inkml:trace contextRef="#ctx0" brushRef="#br0" timeOffset="143">24599 15511 1 0,'0'0'7'0,"0"0"1"0,-16-16 3 0,16 16-1 0,-17-17 0 0,1-1 0 0,16 18-2 0,-18-16-3 0,1 16 2 0,17-17 3 0,0 17 0 0,-16-18-1 0,16 18-1 0,16-16-2 0,1 16 0 0,17 0-1 0,-17 16-1 0,16 35 0 0,-33 17-1 0,17-1-3 0,-34-16 2 0,0-33 0 0,-16 15-1 0,17-33 1 0,-2 0-1 0,18 0 1 0,18-33-1 0,15-18-1 0,17 0-1 0,-16-16 1 0,-17 16 1 0,-1 16 0 0,-16 2-2 0,0 15 1 0,0 18-1 0,-16 18 0 0,-1 15 1 0,1 18-1 0,-2 17 1 0,18-34 1 0,18-1-1 0,15 2-1 0,18-19-16 0,-16 2-30 0,-2-18-21 0</inkml:trace>
  <inkml:trace contextRef="#ctx0" brushRef="#br0" timeOffset="144">24904 15511 22 0,'0'0'0'0,"0"-51"48"0,0 35-24 0,0 16-12 0,0 16-2 0,0 35-1 0,0 17-5 0,18-1-3 0,-18 2-17 0,0-20-63 0</inkml:trace>
  <inkml:trace contextRef="#ctx0" brushRef="#br0" timeOffset="145">24431 16392 16 0,'0'0'0'0,"-18"0"35"0,1-18-13 0,17 2-8 0,0-1-2 0,17-1-4 0,1 18 0 0,15 0-3 0,2 51 0 0,-35 18-2 0,0-18-2 0,0-1 0 0,-19-34 0 0,3 2 0 0,16-18 0 0,0 0 2 0,0-34-3 0,16 1 1 0,19-18 0 0,0 0-1 0,-2-17 1 0,-17 34-1 0,1 16 1 0,-17 1-1 0,0 17-1 0,-17 17 1 0,1 17 1 0,-1 17-1 0,17-16 1 0,0-1 0 0,17 17 0 0,16-18 0 0,-16 0-2 0,34-15-8 0,0-1-42 0,-34-17-4 0</inkml:trace>
  <inkml:trace contextRef="#ctx0" brushRef="#br0" timeOffset="146">24819 16494 34 0,'0'-18'31'0,"-16"-15"-4"0,16 15-11 0,34 2-8 0,-1 16-2 0,1 34-1 0,-16 17-3 0,-18 15 1 0,0-31-1 0,-33 16 0 0,-2-35 2 0,18-16-1 0,17 0 1 0,0 0 2 0,52-16-4 0,14-19 0 0,2 19-5 0,-1-1-44 0,-49-1-22 0</inkml:trace>
  <inkml:trace contextRef="#ctx0" brushRef="#br0" timeOffset="147">26513 15478 5 0,'0'-34'21'0,"0"17"2"0,19-1-6 0,-19 18-5 0,0 0-2 0,-19 0-2 0,3 35 0 0,16 16-1 0,16-2-2 0,3 2-1 0,-3-16-4 0,19-1 2 0,-2-34 2 0,0 0-1 0,-16-18-3 0,17-15 2 0,-34-1-2 0,17-1 1 0,-17-14-1 0,0 14 0 0,0 19 0 0,0 16 0 0,0 16-2 0,0 19 2 0,0 32 1 0,16 17 1 0,-16 1 0 0,18-17 1 0,-36-17 0 0,18-17-1 0,-33-17 2 0,17-17-2 0,-2-17 0 0,-16-17 0 0,34-17-1 0,0-17-1 0,34 18-2 0,17 15-2 0,0 19-16 0,33 16-26 0,-49 0-19 0</inkml:trace>
  <inkml:trace contextRef="#ctx0" brushRef="#br0" timeOffset="148">27022 15630 23 0,'0'-17'14'0,"0"-1"20"0,0 2-16 0,17 32-7 0,-17 35-2 0,-17 18-7 0,-17 15-5 0,17 1-87 0</inkml:trace>
  <inkml:trace contextRef="#ctx0" brushRef="#br0" timeOffset="149">26632 16443 13 0,'0'-34'30'0,"0"17"-5"0,0-1-8 0,0 36 0 0,0-1-11 0,0 34-1 0,17-17-1 0,0-1-2 0,17 0 0 0,-17-33 0 0,17 0 0 0,0-16-1 0,-16-17 0 0,-2-35 0 0,1 34-1 0,-17-1 1 0,0 35-2 0,0 0 0 0,0 35 2 0,16 16 2 0,-16 16-1 0,18 1 1 0,-18-1-1 0,0-16 0 0,-18-17 0 0,18-34 5 0,-16 17-5 0,-1-34-4 0,1 1 4 0,-2-35-1 0,18 0-1 0,18 0-2 0,31 0-5 0,-14 35-33 0,-35 16-51 0</inkml:trace>
  <inkml:trace contextRef="#ctx0" brushRef="#br0" timeOffset="150">27056 16662 16 0,'0'0'17'0,"-17"-16"10"0,0-1-12 0,17-1-3 0,-18-15-2 0,18 15-3 0,35 2-2 0,0 16-2 0,-19 0-1 0,1 51 0 0,-1 0-1 0,-16 16 1 0,-16-33 2 0,-17-1 0 0,15 2 1 0,-16-19 0 0,34 2 0 0,0-18 2 0,0 0-1 0,17 0 0 0,34-18-3 0,17-16-3 0,-17 17-9 0,-36 1-116 0</inkml:trace>
  <inkml:trace contextRef="#ctx0" brushRef="#br0" timeOffset="151">5506 14411 28 0,'0'-51'25'0,"-17"33"1"0,1 2-9 0,-3-1-6 0,-14-1-3 0,-1 53-5 0,-16-1 5 0,15 17-1 0,19 33 0 0,32 35 0 0,36 15-3 0,-19-14 0 0,-17-36 1 0,2-16-4 0,-18-17-1 0,-34-35-11 0,1-16-31 0,-19-16-44 0</inkml:trace>
  <inkml:trace contextRef="#ctx0" brushRef="#br0" timeOffset="152">4982 14885 46 0,'0'0'14'0,"16"-35"6"0,69 19-11 0,50-1-7 0,68-17-2 0,-16 16-72 0</inkml:trace>
  <inkml:trace contextRef="#ctx0" brushRef="#br0" timeOffset="153">6302 14291 48 0,'0'-67'20'0,"-18"34"-2"0,2 33-7 0,1 0-4 0,-3 33 4 0,-16 52 3 0,-17 17-1 0,35 50-2 0,-2 50-2 0,18 20-2 0,0 14-3 0,34-50-2 0,-1-33 1 0,2-34-1 0,0-69 2 0,14-17-2 0,-16-33-2 0,2 0-6 0,-35 0-128 0</inkml:trace>
  <inkml:trace contextRef="#ctx0" brushRef="#br0" timeOffset="154">7064 14528 20 0,'-16'-16'20'0,"16"-17"4"0,-17 16-7 0,34-1-4 0,-17 18-2 0,34-16-2 0,0 32 2 0,33 35-1 0,1 33 0 0,16 2-1 0,-14 14-2 0,-39-31-3 0,4-35-3 0,-35-1-1 0,0-15-3 0,0-1-27 0,-35-17-42 0,35-17 28 0</inkml:trace>
  <inkml:trace contextRef="#ctx0" brushRef="#br0" timeOffset="155">7353 14699 31 0,'0'0'0'0,"0"-51"35"0,0 33-16 0,-18 18-8 0,2 18-3 0,-17 33 2 0,-2 33-2 0,0 1-2 0,19-17-5 0,16-34-1 0,0-17-17 0,35-1-77 0</inkml:trace>
  <inkml:trace contextRef="#ctx0" brushRef="#br0" timeOffset="156">8301 14191 43 0,'0'0'0'0,"34"-69"29"0,-34 53-14 0,-34-1-7 0,-16 34-4 0,-34 17-1 0,14-17 0 0,37-1 1 0,-1 2 1 0,34 15 0 0,0 0 4 0,0 19 0 0,18 50 1 0,-18 50 1 0,0 17-3 0,16 35-1 0,1-18-3 0,-1-17 1 0,19-84-1 0,0-1 0 0,-2-16-3 0,1-34 0 0,0-17 0 0,-1-1-1 0,18-16-3 0,17-16-24 0,18-52-99 0</inkml:trace>
  <inkml:trace contextRef="#ctx0" brushRef="#br0" timeOffset="157">8588 14291 74 0,'0'-16'4'0,"18"-35"13"0,16 18-4 0,17 33-7 0,0 49-3 0,-34 20 0 0,1 15 0 0,-36-33 1 0,-16-33 1 0,34-1 0 0,0-34-1 0,17-1-3 0,18-15-1 0,14-36-1 0,2-16 1 0,-34 1 0 0,0 33 1 0,-34 51-1 0,17 35 1 0,-17 48 2 0,17 19 0 0,17-16-2 0,18-19-4 0,32-34-26 0,-33-33-66 0</inkml:trace>
  <inkml:trace contextRef="#ctx0" brushRef="#br0" timeOffset="158">9167 14342 41 0,'0'0'0'0,"0"-33"50"0,0 33-22 0,0 17-17 0,15 34-1 0,3 16-8 0,-2 17-4 0,-16-15-30 0,-34-18-49 0</inkml:trace>
  <inkml:trace contextRef="#ctx0" brushRef="#br0" timeOffset="159">8725 14919 63 0,'0'0'0'0,"0"-34"31"0,17 17-8 0,34-1-12 0,0 18-5 0,-18 35-4 0,-16 50 1 0,-17-1-2 0,-17-16 2 0,1-17-1 0,-1-35 2 0,-1-32 0 0,36-19-1 0,15-16-3 0,1-16 1 0,0-17-1 0,-34 16 1 0,17 34-1 0,-17 34-1 0,-17 0 1 0,17 67 2 0,0 19-1 0,0-2-1 0,17-17-2 0,17-32-9 0,-17-19-60 0,0-16 18 0</inkml:trace>
  <inkml:trace contextRef="#ctx0" brushRef="#br0" timeOffset="160">9149 15071 59 0,'0'0'0'0,"33"-51"47"0,1 51-27 0,-1 0-11 0,-14 34-5 0,-19 34-1 0,-19-17 1 0,-30-1 0 0,16-33 3 0,15-17-2 0,18 16 0 0,18-16-1 0,31 0-3 0,36-33 0 0,-18 17-5 0,19-35-35 0,-71 17-53 0</inkml:trace>
  <inkml:trace contextRef="#ctx0" brushRef="#br0" timeOffset="161">9588 14071 67 0,'-16'-33'18'0,"16"-18"7"0,51 35-13 0,-16 16-3 0,32 0-2 0,-34 33-2 0,1 34 0 0,-16 35 1 0,15 16 0 0,-17 19 2 0,2 14-2 0,-1-15 0 0,0-1-2 0,1-33 0 0,-18 0 0 0,0-34-1 0,-35-52 0 0,-16 19 0 0,-17-35-2 0,-16-17-2 0,16-1-50 0,33 2-66 0</inkml:trace>
  <inkml:trace contextRef="#ctx0" brushRef="#br0" timeOffset="162">10335 14528 26 0,'-51'-16'40'0,"34"-1"-11"0,17 1-8 0,52 16-5 0,30-17-4 0,21-1-5 0,-1 18-6 0,-52 0-3 0,-15 18-23 0,-35-18-75 0</inkml:trace>
  <inkml:trace contextRef="#ctx0" brushRef="#br0" timeOffset="163">10555 14309 30 0,'0'0'34'0,"-16"-34"-1"0,-3 34-17 0,19 34-7 0,0 34 1 0,19 34 0 0,-3-2-5 0,1-31-3 0,-17-18-2 0,34-18-8 0,16-17-105 0</inkml:trace>
  <inkml:trace contextRef="#ctx0" brushRef="#br0" timeOffset="164">11352 14207 80 0,'0'-16'17'0,"0"-18"11"0,0 34-16 0,0 83 2 0,16 3-2 0,1 16-4 0,-1 16-5 0,2-34-1 0,-36-33-1 0,18-17-2 0,-16-17-11 0,-1-17-33 0,1-33-47 0</inkml:trace>
  <inkml:trace contextRef="#ctx0" brushRef="#br0" timeOffset="165">11385 14275 30 0,'16'-51'46'0,"36"0"-19"0,-18 18-8 0,33 33-10 0,-33 33-6 0,-17 34-1 0,-17-16-1 0,-33-16 1 0,-19-19-1 0,19 2 0 0,17-18-1 0,16 0 0 0,31-18-1 0,39 18 1 0,-21 0 0 0,2 0-1 0,-16 35 1 0,-35 16 1 0,-35-17 0 0,-16-1 1 0,-33-16 0 0,34-17-1 0,16 0-1 0,34-33-23 0,34 16-61 0</inkml:trace>
  <inkml:trace contextRef="#ctx0" brushRef="#br0" timeOffset="166">12352 13936 64 0,'0'-16'8'0,"0"-19"22"0,0 19-11 0,-18 16-13 0,-34 0-4 0,-32 16 0 0,0 2 0 0,33-1 1 0,17-1 0 0,16 19 0 0,18 32 3 0,18 52 1 0,-1 33 2 0,-17 18 0 0,0 16-1 0,-17 34-1 0,-1-18 0 0,18-49-3 0,18-68 1 0,16-34-1 0,33-51-1 0,1-18-4 0,16 2-21 0,-32-53-134 0</inkml:trace>
  <inkml:trace contextRef="#ctx0" brushRef="#br0" timeOffset="167">12706 14055 66 0,'0'-35'10'0,"0"2"11"0,0 33-5 0,0-16-3 0,-17 16 0 0,0 16-6 0,1 52 0 0,16 17-3 0,50-1 0 0,1-51-1 0,17-33-1 0,-17-33 0 0,-17-34 0 0,-17-35-1 0,-1 18-1 0,-16 67-1 0,0 34 0 0,0 67 1 0,0 52 1 0,0-36 0 0,0-14 1 0,-16-35-1 0,-1-35 4 0,-34-16-1 0,17 0-1 0,17-33-2 0,17-18-1 0,0-18 0 0,35 18-3 0,14-16-19 0,36 51-37 0,-67 16-3 0</inkml:trace>
  <inkml:trace contextRef="#ctx0" brushRef="#br0" timeOffset="168">13215 14071 58 0,'0'-16'12'0,"0"16"25"0,0 16-20 0,0 35-6 0,0 34-6 0,-17-1-4 0,0 18-13 0,-34-33-90 0</inkml:trace>
  <inkml:trace contextRef="#ctx0" brushRef="#br0" timeOffset="169">12639 14699 60 0,'17'-18'30'0,"-17"2"2"0,16-1-18 0,-16 50-6 0,0 34 0 0,0-16-3 0,34 18-1 0,0-52-2 0,17-1 0 0,1-16-2 0,-36-33 1 0,1-18-1 0,-17-1 1 0,0 2-2 0,0 50 1 0,0 17-2 0,0 50 2 0,0 19 2 0,0 16-1 0,-17-2 2 0,17-14-1 0,-16-52 1 0,-2-34 3 0,1-18 0 0,0-33-5 0,17 0 0 0,17-16-3 0,0-1-19 0,17 52-113 0</inkml:trace>
  <inkml:trace contextRef="#ctx0" brushRef="#br0" timeOffset="170">13147 14987 76 0,'0'-17'17'0,"0"-17"9"0,34 17-13 0,0 17-9 0,-16 51-2 0,-18-1-1 0,-18 1 0 0,-16-17 3 0,-17-1 5 0,17 2-1 0,34-1-2 0,0-34 1 0,34-18-1 0,34 2-4 0,33-19-4 0,-15-16-22 0,-19 18-93 0</inkml:trace>
  <inkml:trace contextRef="#ctx0" brushRef="#br0" timeOffset="171">13570 13971 46 0,'0'-35'31'0,"0"19"-2"0,17-1-10 0,-17-1-7 0,51 2-4 0,0 16-4 0,0 16-1 0,-18 2-2 0,-33 15 0 0,18 18 0 0,-18 17 2 0,17 34 2 0,-17 16 2 0,16 18-3 0,1 16 1 0,-17-16-1 0,17-1-2 0,-17-17 1 0,0 1-2 0,18-34 1 0,-36-18-1 0,-16-34 2 0,-17-16-1 0,2 1-1 0,-21-18 0 0,21-35-7 0,-3 2-82 0,52 33 16 0</inkml:trace>
  <inkml:trace contextRef="#ctx0" brushRef="#br0" timeOffset="172">14129 13818 28 0,'0'0'0'0,"0"-18"35"0,18 1-11 0,-2 17-11 0,-16-16-2 0,17 32-2 0,18-16-1 0,-19 51 1 0,19 0 3 0,-2 35-2 0,18 14-1 0,0 20-2 0,-1 15-1 0,-15 1-1 0,-19-1 0 0,1 16-2 0,-17 20 0 0,-17-36-1 0,-18 0 1 0,-16-33 1 0,2-51 1 0,-3 0-3 0,-15-17 0 0,15-17-1 0,3-1-4 0,-36 19-146 0</inkml:trace>
  <inkml:trace contextRef="#ctx0" brushRef="#br0" timeOffset="173">8352 16443 17 0,'-17'-18'23'0,"-1"2"11"0,2-1-13 0,16 17-5 0,16-18-5 0,35 2-3 0,19 16-4 0,-2-17-4 0,-17-1-8 0,-20 36-90 0</inkml:trace>
  <inkml:trace contextRef="#ctx0" brushRef="#br0" timeOffset="174">8352 16511 41 0,'0'0'19'0,"0"0"5"0,16 0-6 0,54 0-8 0,14-17-6 0,0-1-3 0,-16 18-80 0</inkml:trace>
  <inkml:trace contextRef="#ctx0" brushRef="#br0" timeOffset="175">10165 16138 35 0,'17'-35'22'0,"17"-16"9"0,-34 35-12 0,-16-17-7 0,-19 16-4 0,-33 17-4 0,17 0 1 0,1 17 0 0,16 16 1 0,17 18 2 0,17 16-1 0,17 35 0 0,17 0-2 0,0 0-2 0,-18-2-1 0,-16-14-2 0,-16-35-1 0,16-17-18 0,-17-52-34 0,0 18-19 0</inkml:trace>
  <inkml:trace contextRef="#ctx0" brushRef="#br0" timeOffset="176">9775 16460 42 0,'0'0'0'0,"-17"-17"36"0,34-1-22 0,51 2-8 0,51-1-4 0,49-1-9 0,-31 2-70 0</inkml:trace>
  <inkml:trace contextRef="#ctx0" brushRef="#br0" timeOffset="177">11130 15799 32 0,'0'-18'23'0,"0"-15"9"0,0 16-14 0,-33 1-4 0,-1 16-1 0,-18 16-1 0,3 34 1 0,-3 35 0 0,19 68-1 0,15 51-3 0,2 33 0 0,16-17-3 0,16 17-3 0,52 34-4 0,34-34-3 0,17-51 2 0,-52-84 0 0,-16-68-10 0,0-34-69 0,-34-18 8 0</inkml:trace>
  <inkml:trace contextRef="#ctx0" brushRef="#br0" timeOffset="178">11758 15952 34 0,'0'-35'35'0,"0"2"-8"0,0 15-14 0,33 2 2 0,19 67-2 0,-3 51 0 0,3-2-5 0,15 2-6 0,-32-35 0 0,-35-32-1 0,17-19-4 0,-17-16-16 0,-17-16-27 0,0-2-23 0</inkml:trace>
  <inkml:trace contextRef="#ctx0" brushRef="#br0" timeOffset="179">11944 16103 18 0,'0'0'20'0,"-17"-51"25"0,0 35-24 0,-17 16-6 0,17 51-1 0,-17 34-5 0,17-1-5 0,0-17-3 0,17-16-5 0,0-16-37 0,34-19-16 0</inkml:trace>
  <inkml:trace contextRef="#ctx0" brushRef="#br0" timeOffset="180">12249 16087 50 0,'0'-51'33'0,"17"18"-9"0,34 16-14 0,0 34-3 0,-18 32-1 0,0 20-2 0,-33-1-1 0,0-1-1 0,-33-34 0 0,15-15 0 0,-13-18 0 0,31-18 0 0,0-15-1 0,31-18-1 0,4-33 0 0,0-1 0 0,-19 17 0 0,1 35 0 0,-17 33 0 0,0 0-2 0,-17 68 2 0,17 16-1 0,17 1 1 0,-1-18 0 0,54 1-13 0,14-34-95 0</inkml:trace>
  <inkml:trace contextRef="#ctx0" brushRef="#br0" timeOffset="181">12995 16172 64 0,'0'-18'9'0,"16"-33"27"0,-16 51-17 0,0 35-5 0,0 32-2 0,0-16-2 0,0 16-5 0,0-16-2 0,0 0-5 0,0-33-5 0,17-1-38 0,-1-17-38 0</inkml:trace>
  <inkml:trace contextRef="#ctx0" brushRef="#br0" timeOffset="182">13385 16205 64 0,'0'0'0'0,"0"-67"35"0,16 32-12 0,52 19-8 0,16-1-9 0,-32 17-5 0,-3 17-4 0,-31-17-29 0,-1 0-59 0</inkml:trace>
  <inkml:trace contextRef="#ctx0" brushRef="#br0" timeOffset="183">13570 15917 38 0,'0'0'0'0,"-17"-16"48"0,17-1-24 0,0 34-12 0,17 34 3 0,0 33-4 0,-17 18-7 0,18-17-3 0,-2-36-1 0,-16 2-10 0,33-33-96 0</inkml:trace>
  <inkml:trace contextRef="#ctx0" brushRef="#br0" timeOffset="184">14129 15799 76 0,'-33'-51'29'0,"33"34"-6"0,0 50-13 0,0 36 1 0,0 33-2 0,0 15-4 0,0-31-2 0,0-1-2 0,0-69-1 0,-17 17-4 0,17-33-26 0,-35-33-43 0,35 33 30 0</inkml:trace>
  <inkml:trace contextRef="#ctx0" brushRef="#br0" timeOffset="185">14028 15815 42 0,'0'0'0'0,"51"-67"43"0,-16 34-20 0,31 15-10 0,-15 18-7 0,-16 51-3 0,-19 0-3 0,-16 0 1 0,-16-17-1 0,-35-17 1 0,-1-1-2 0,36-16 2 0,-2 0 0 0,52-16-2 0,18-1 1 0,-19 17 0 0,1 17 1 0,-1 17 1 0,-15 17 0 0,-36-1 1 0,-15-34 0 0,-18 2-1 0,-17-18 0 0,19 0-2 0,31 0-10 0,36 0-90 0</inkml:trace>
  <inkml:trace contextRef="#ctx0" brushRef="#br0" timeOffset="186">14656 15781 51 0,'0'-17'27'0,"0"-16"4"0,0 17-14 0,0 16-10 0,0 33 1 0,0 34-1 0,16 19-2 0,17-19-3 0,1-16 0 0,0-34 0 0,-1-17 0 0,2-33-1 0,-18-18 0 0,-17-17 0 0,0-1-1 0,0 35 1 0,0 17-1 0,0 52-2 0,0 32 4 0,0 19 2 0,18 14 0 0,-18 2-1 0,-18-17-1 0,1-35 0 0,-18-16 0 0,19-34 1 0,-1-16-1 0,1-19 0 0,16-14-1 0,0-2-1 0,16-34-2 0,35 17-16 0,-17 52-28 0,17 16-46 0</inkml:trace>
  <inkml:trace contextRef="#ctx0" brushRef="#br0" timeOffset="187">15129 15986 50 0,'18'-34'35'0,"-2"-1"-9"0,-16 35-9 0,17 18-3 0,-17 33 5 0,0 15-9 0,0 20-8 0,0-1-4 0,0-1-112 0</inkml:trace>
  <inkml:trace contextRef="#ctx0" brushRef="#br0" timeOffset="188">12215 16968 51 0,'0'-35'29'0,"0"2"-3"0,0 15-8 0,34 2-4 0,34 50-2 0,-2 50-4 0,4 35-6 0,-3-17-1 0,-34-19-2 0,-14-32-1 0,-19 0-4 0,0-51-29 0,-35 18-17 0,18-36-3 0</inkml:trace>
  <inkml:trace contextRef="#ctx0" brushRef="#br0" timeOffset="189">12418 17154 24 0,'0'0'14'0,"0"-17"25"0,-17-1-16 0,-1 36-8 0,3 33-4 0,-19 16-5 0,17 17-5 0,0-15-1 0,-1-18-6 0,18-18-49 0,0-15 5 0</inkml:trace>
  <inkml:trace contextRef="#ctx0" brushRef="#br0" timeOffset="190">12892 17255 20 0,'0'0'32'0,"-33"-16"-10"0,33-2-10 0,0 2 2 0,17-19 2 0,17 2-4 0,-1 33-4 0,1-18-2 0,0 53-4 0,-1 32-2 0,2 17 0 0,-35-32 0 0,-17-1 1 0,-17-18 1 0,17-33 0 0,1 0 0 0,16-16 0 0,33-19-1 0,1-32 1 0,0-1-1 0,-16 1 0 0,15-18 0 0,-33 68-1 0,16-1 1 0,-32 18-2 0,-1 51 0 0,1 18 2 0,32 15-3 0,1-33 2 0,51 0-7 0,-19-17-34 0,2-34-45 0</inkml:trace>
  <inkml:trace contextRef="#ctx0" brushRef="#br0" timeOffset="191">13469 17323 29 0,'0'-18'29'0,"0"-15"6"0,0 16-17 0,35-17 2 0,-2 18-15 0,-17 50-3 0,1 15 0 0,0 2-2 0,-51-16 1 0,1-1 1 0,-1 17-1 0,17-34 0 0,17-17 0 0,17 0-1 0,50-35-1 0,18 19-45 0,-51 16-17 0</inkml:trace>
  <inkml:trace contextRef="#ctx0" brushRef="#br0" timeOffset="192">14044 17255 66 0,'-16'0'16'0,"-1"-16"12"0,34-18-16 0,51 17-7 0,32-1-2 0,-14 18-6 0,-35 0-37 0,-51 18-38 0</inkml:trace>
  <inkml:trace contextRef="#ctx0" brushRef="#br0" timeOffset="193">14163 17035 53 0,'0'0'0'0,"-16"-16"40"0,-2 16-18 0,18 0-10 0,0 49-2 0,18 20-4 0,-2 15-6 0,-16-17-2 0,17-16-5 0,-17-16-47 0,0-19 1 0</inkml:trace>
  <inkml:trace contextRef="#ctx0" brushRef="#br0" timeOffset="194">14621 16984 75 0,'0'-16'10'0,"17"-19"28"0,-17 19-20 0,18 32-5 0,-18 53-2 0,0 15-4 0,16 18-5 0,1-18-1 0,-17-17-2 0,0-16 0 0,-17 0-6 0,1-33-25 0,-2-36-17 0,1 2-14 0</inkml:trace>
  <inkml:trace contextRef="#ctx0" brushRef="#br0" timeOffset="195">14605 17002 25 0,'0'-18'17'0,"16"-15"26"0,19-36-18 0,14 53-8 0,3-1-10 0,-19 50-4 0,-17 2-1 0,-16 16-3 0,0-17 2 0,-16-17-1 0,-17-1-1 0,15 1 1 0,18-17 0 0,18-17 0 0,15 1 1 0,1 16-1 0,0 33 0 0,0 1 0 0,-34 17 2 0,-16 0 2 0,-19-34-1 0,-16-1-2 0,0-16-1 0,17 0-13 0,34-16-103 0</inkml:trace>
  <inkml:trace contextRef="#ctx0" brushRef="#br0" timeOffset="196">15163 16882 77 0,'0'0'18'0,"-16"-33"12"0,-2 15-15 0,18 2-10 0,0 50 0 0,0 17-1 0,18 33-2 0,-2-16 0 0,17-34 0 0,2-17-1 0,16-17 1 0,-18-17-1 0,0-50 0 0,-33-1 1 0,0-1-2 0,0 18 2 0,0 35-3 0,0 50 2 0,0 17 3 0,0 51-1 0,0-18 1 0,19 0-3 0,-19-15 0 0,-19-36 1 0,-14-17-2 0,0-16 1 0,-18 17-3 0,34-34-26 0,-1 1-101 0</inkml:trace>
  <inkml:trace contextRef="#ctx0" brushRef="#br0" timeOffset="197">15586 17255 68 0,'0'0'9'0,"-16"-34"28"0,16-17-12 0,16 18-16 0,36 15-5 0,-19 36-4 0,1 15 0 0,-34 36 0 0,0-20-1 0,-34-14 1 0,1-1 2 0,15-17 5 0,1-17 2 0,34 0-3 0,17-17-3 0,17-1-3 0,34-16-6 0,-18 17-117 0</inkml:trace>
  <inkml:trace contextRef="#ctx0" brushRef="#br0" timeOffset="198">15671 15630 29 0,'0'0'27'0,"0"-35"8"0,0 2-14 0,16 15-7 0,2 2-4 0,50-1-5 0,0 17-2 0,-18 17-2 0,1-1 1 0,-35 19-1 0,19-19-1 0,-18 19 3 0,1 16 0 0,-2-1 0 0,17 18 1 0,-15 34 0 0,-1-17 1 0,0 32-2 0,16 19-1 0,1-17 0 0,-17-1 0 0,-1-16 0 0,-16 17 1 0,0-69-1 0,0 34 1 0,-16 18 0 0,16-16-1 0,0-2 0 0,0 18-1 0,0 16-3 0,0-16 2 0,-17-17-1 0,17-1 0 0,-16-33 3 0,-2-18-2 0,-67-15-2 0,-67-18-19 0,-119 0-127 0</inkml:trace>
  <inkml:trace contextRef="#ctx0" brushRef="#br0" timeOffset="199">11554 15731 37 0,'18'-16'21'0,"-18"-2"1"0,16 2-8 0,-16 16-6 0,-16 0-4 0,-19 0 0 0,0 16-2 0,4-16 0 0,-4 18-1 0,18-18 0 0,-1 16 1 0,2 17 1 0,16 2 1 0,0 16 2 0,0 16-1 0,0 2 3 0,0 32-1 0,0 17-2 0,16 0 1 0,19 2-2 0,-18-3 0 0,1-15-1 0,-2-17 2 0,-1-1-2 0,-15 18-2 0,18 0 1 0,-1 0-2 0,-17-18 1 0,17 0 0 0,1-15-1 0,-2-2 2 0,1-16-2 0,17 17-1 0,-17-1 1 0,18-16-1 0,-2 0 1 0,1-33 3 0,16-18-1 0,1-18 0 0,34-15-10 0,34-18-87 0,-68 51 30 0</inkml:trace>
  <inkml:trace contextRef="#ctx0" brushRef="#br0" timeOffset="200">16162 15460 23 0,'0'-16'18'0,"0"-1"5"0,0 17-11 0,18 0-1 0,-2 0 0 0,-16 0-2 0,17 0 1 0,-1 0-2 0,19 17 0 0,-18-1-5 0,17 19 2 0,-17-2-1 0,17 1 0 0,18 17 1 0,-21 0 0 0,39 16 0 0,-37 1-1 0,1-1 0 0,-1 2-2 0,2-1 2 0,0-1-2 0,-19 17 2 0,34-15-4 0,-33 15 3 0,17-17-2 0,-17 19-1 0,-17-19 1 0,16 52 1 0,-16-34-1 0,-16-1 1 0,16 34-2 0,-17 17 1 0,1-15-1 0,-2-20 1 0,-16 2-1 0,18-16 1 0,-17-2 0 0,-18 1-1 0,16-17 1 0,0-18 0 0,2-17 3 0,-1-16 0 0,17 17-3 0,-18-16-2 0,20 15-2 0,-1-33-27 0,32 0-119 0</inkml:trace>
  <inkml:trace contextRef="#ctx0" brushRef="#br0" timeOffset="201">17535 16476 25 0,'0'0'0'0,"-35"-16"45"0,19 16-24 0,16 0-5 0,0 0-6 0,16 0 0 0,19 0-1 0,33 0-1 0,-18 0-3 0,1-17-3 0,-17 17-1 0,0 0 0 0,-16 0-1 0,15-18-3 0,-17 2-7 0,-16 16-29 0,0 16-31 0</inkml:trace>
  <inkml:trace contextRef="#ctx0" brushRef="#br0" timeOffset="202">17519 16646 28 0,'-19'0'17'0,"19"-17"22"0,0-1-19 0,19 18-6 0,32 0 3 0,15 0-1 0,2 0-5 0,-17-16-4 0,0 16-4 0,-34-17-2 0,-1 17-5 0,-16 17-128 0</inkml:trace>
  <inkml:trace contextRef="#ctx0" brushRef="#br0" timeOffset="203">17636 14140 31 0,'-17'-18'15'0,"17"-15"5"0,0 33-12 0,17 0 0 0,18 51-1 0,14 0-1 0,-31 15 1 0,-1 19 0 0,18-16 0 0,-19 15-1 0,17 35-1 0,2-18-1 0,15 1-1 0,17-34 0 0,3-1 0 0,14 1-1 0,-16-34 0 0,16-1 0 0,0-15 0 0,2-1-2 0,-1-1 2 0,-18-16-1 0,18 0 0 0,16 0-1 0,36-16 2 0,-3 16 0 0,19 0-1 0,-19-17 0 0,3-1 0 0,15 18-1 0,1 0 0 0,-1 0-1 0,-15 0 1 0,31 0 1 0,2 0-1 0,-1-16-1 0,34 16 2 0,17 0-1 0,35 0 0 0,-1 16 0 0,-1 2-1 0,-15-1 1 0,0-17 0 0,-1 16-1 0,1-16 1 0,-19 0 0 0,-32 0 0 0,-18 0 0 0,-34 18 0 0,-34 15 0 0,-31-15 0 0,-37 15-1 0,18 0-1 0,17 1 3 0,-19 17-1 0,21 18 0 0,-21 15 0 0,21 18 0 0,-21 33 1 0,2 18-1 0,1-2 0 0,-52 2 0 0,16-17 0 0,-16-34 0 0,0-1-1 0,-16-16 2 0,-19-1-1 0,18-17 0 0,-1-16 3 0,2 18-3 0,16-18-1 0,-17 17 0 0,17-1 1 0,0 1-1 0,0-1 0 0,0 0 0 0,0 19 0 0,17-19 0 0,17 19 0 0,0-2 0 0,0 1-1 0,-1-1 0 0,-15-17 6 0,-1-16-5 0,18 0-3 0,-4 18 3 0,4-19 0 0,-35-16-1 0,0-17-4 0,0-1-98 0</inkml:trace>
  <inkml:trace contextRef="#ctx0" brushRef="#br0" timeOffset="204">19094 15781 11 0,'0'-33'21'0,"16"16"9"0,-16 1-12 0,-16-2-5 0,16 18-4 0,-33 0-4 0,-19 0 1 0,1 0-2 0,-17 0 0 0,1 18-2 0,15-18 0 0,19 0-1 0,-1 16 0 0,17 1 1 0,-18-1 0 0,19 1 1 0,-19 52 0 0,19-18 1 0,16 0 0 0,0 0 1 0,0 16-1 0,0 17-1 0,16 1 1 0,2-1-2 0,-18 18 0 0,17 0 2 0,-17 0-3 0,0 0 2 0,16-18-1 0,3 18-2 0,-3 16 1 0,1 1-1 0,-17-18 1 0,0 1 0 0,0-18-3 0,0 18 2 0,0 0-3 0,0 0 1 0,16-53 9 0,-16 2-11 0,0 35 1 0,0-19 1 0,18 1-1 0,-1-1 1 0,-1-16-2 0,-16 0 1 0,17-17 4 0,0-1-3 0,1-16 3 0,15 1 1 0,1-18-6 0,34 0-29 0,0-18-67 0</inkml:trace>
  <inkml:trace contextRef="#ctx0" brushRef="#br0" timeOffset="205">20889 15731 11 0,'0'0'0'0,"0"-50"32"0,0 50-16 0,16-17-2 0,2-1-4 0,-1 2-1 0,0 16-1 0,50-17-1 0,18-17-1 0,-18 17-2 0,3-1-2 0,-21 18-1 0,-31 0 1 0,16 18-2 0,-16-1 1 0,-2 17 1 0,1-1 0 0,-1 18 1 0,1 33 1 0,-17 1 2 0,16 1 0 0,3 14-2 0,-19 20-1 0,16-3 1 0,1-32 0 0,-1 1-1 0,-16 14 1 0,0-14-2 0,18-19 1 0,-18 0 1 0,0 2-2 0,17-1-2 0,-17 17 2 0,0-19-2 0,0 20 0 0,0-19 1 0,0 0-1 0,0-16 0 0,0 0 0 0,0 18-1 0,16-18 2 0,-16 15-3 0,0-15 2 0,-16 0-1 0,16 0-1 0,0 0 1 0,-17-35 13 0,17 19-15 0,0-19 5 0,-18 19-5 0,18-1 2 0,-16 17 1 0,16-18-3 0,-17-15 4 0,1 15-1 0,-3 0-1 0,-14-15 2 0,-16-1-3 0,-37-1-140 0</inkml:trace>
  <inkml:trace contextRef="#ctx0" brushRef="#br0" timeOffset="206">18872 15968 12 0,'0'-16'19'0,"0"-35"4"0,18 34-8 0,-18 17-3 0,17 0-1 0,0 0 2 0,17 33 1 0,17 18 1 0,-17 33-4 0,-1 18-7 0,-15-33-1 0,15-20-2 0,-17-14 0 0,-16-19-2 0,0-16 1 0,0-16-2 0,0-19-1 0,0-48-2 0,0 15 4 0,0 34 2 0,-33 34 0 0,-1 16 0 0,19 53 3 0,-3 15-1 0,-16-17-1 0,16-16-2 0,2-16-3 0,16-19-41 0,0 2-37 0</inkml:trace>
  <inkml:trace contextRef="#ctx0" brushRef="#br0" timeOffset="207">19381 16121 43 0,'0'-34'25'0,"0"-17"3"0,0 18-12 0,33 16-6 0,2 17-2 0,-2 50 0 0,2 35-2 0,-35-1-2 0,0-17-1 0,-35-50-1 0,19 1 0 0,16-18 0 0,0 0-1 0,0-35-2 0,34-32 0 0,-1 0 1 0,-14-19-1 0,-3 20 1 0,-16 32 0 0,0 17-1 0,0 34-1 0,-16 67 3 0,-3 18 0 0,19-17-2 0,19-19-1 0,32-32-10 0,15-16-47 0,-31-1 8 0</inkml:trace>
  <inkml:trace contextRef="#ctx0" brushRef="#br0" timeOffset="208">19839 16154 50 0,'0'-16'22'0,"17"16"5"0,-17 51-6 0,16-1-5 0,-16 0-7 0,0 2-6 0,0-19-3 0,0 2-6 0,0-35-25 0,0 0-62 0</inkml:trace>
  <inkml:trace contextRef="#ctx0" brushRef="#br0" timeOffset="209">19991 16087 45 0,'0'-17'34'0,"-16"17"-6"0,49 0-12 0,18-18-2 0,17 18-5 0,-17 0-7 0,0 0-3 0,-36 0-9 0,3 0-33 0,-18 0-32 0</inkml:trace>
  <inkml:trace contextRef="#ctx0" brushRef="#br0" timeOffset="210">20110 15968 13 0,'0'-16'23'0,"0"-1"4"0,17-1-6 0,-17 2-5 0,0 32-3 0,0 53-1 0,0 15-3 0,0 0-8 0,0-15-1 0,0-20-6 0,0-32-26 0,16-17-50 0</inkml:trace>
  <inkml:trace contextRef="#ctx0" brushRef="#br0" timeOffset="211">20381 15866 61 0,'0'0'0'0,"-16"0"34"0,16 0-16 0,0 51 0 0,0 18 0 0,16 32-9 0,-16 1-5 0,17-35-2 0,-17-16-1 0,0-17-3 0,0-34-8 0,0 17-34 0,-17-52-45 0</inkml:trace>
  <inkml:trace contextRef="#ctx0" brushRef="#br0" timeOffset="212">20365 15866 38 0,'16'-33'30'0,"17"-1"-6"0,19 16-9 0,-18 36-4 0,-1 33-6 0,-33 0-3 0,0 0-1 0,-33-17 1 0,-1-34-2 0,0 17 0 0,16-17 1 0,18-17-2 0,35 17 0 0,33-18 1 0,-18 18 1 0,-32 35 1 0,-2 14 2 0,-16 2-1 0,-34-33 1 0,0-1 0 0,-15-1-3 0,-3-16-1 0,18-16-14 0,34-1-49 0,0-1 14 0</inkml:trace>
  <inkml:trace contextRef="#ctx0" brushRef="#br0" timeOffset="213">20737 15884 42 0,'0'-18'16'0,"34"-33"21"0,-17 17-15 0,-17 34-9 0,-17 18-3 0,17 49-2 0,0 19-5 0,33-35-3 0,1-18 2 0,17-33 0 0,-17-17-1 0,-17-34 0 0,0 0 0 0,1 0-1 0,-18 35-1 0,0 32 0 0,0 53 2 0,0 15 2 0,0 18 1 0,-18 0-1 0,1-53-1 0,0-32 2 0,-1 1-1 0,2-36 0 0,-1-15-2 0,17-18 0 0,0-16-5 0,33-1-12 0,19 34-35 0,-34 34-35 0</inkml:trace>
  <inkml:trace contextRef="#ctx0" brushRef="#br0" timeOffset="214">21160 16036 26 0,'0'0'38'0,"16"-17"-1"0,-16 50-9 0,0 2-7 0,-16 32-11 0,16 2-9 0,-17-3-19 0,1-32-84 0</inkml:trace>
  <inkml:trace contextRef="#ctx0" brushRef="#br0" timeOffset="215">18805 16831 37 0,'0'0'0'0,"0"-34"31"0,0 17-8 0,34 1-6 0,-17 32 4 0,17 53-6 0,0 15-7 0,0 18-3 0,-1-18-4 0,-15-15 0 0,-18-52 1 0,0-17 1 0,-18-17-1 0,2-34-2 0,-17 0 0 0,-2 0-1 0,0 51-1 0,2 33 1 0,-1 36 0 0,0-1-1 0,34-1-1 0,0-34-23 0,0 1-44 0,0-34 26 0</inkml:trace>
  <inkml:trace contextRef="#ctx0" brushRef="#br0" timeOffset="216">19143 17019 59 0,'0'0'0'0,"0"-35"32"0,35 2-12 0,-18 33-12 0,17 0-2 0,-17 51-4 0,-17 15 0 0,0-15 0 0,-17-16-1 0,1-19 1 0,16-16 0 0,0-16-2 0,16-35 1 0,17 0 0 0,2-17 0 0,-18 17 0 0,-17 18-1 0,0 15 0 0,-17 18-1 0,17 51 2 0,-17 18 0 0,34 15-2 0,0-16-3 0,32-17-21 0,-14-17-55 0</inkml:trace>
  <inkml:trace contextRef="#ctx0" brushRef="#br0" timeOffset="217">19517 17068 50 0,'0'0'0'0,"-17"0"37"0,17-33-12 0,33 33-14 0,2 0-7 0,-18 33-1 0,1 36-2 0,-36-18 1 0,-15 0 2 0,-2-35 0 0,18 1-2 0,17-17-1 0,33 0-1 0,37-17-12 0,-4-17-92 0</inkml:trace>
  <inkml:trace contextRef="#ctx0" brushRef="#br0" timeOffset="218">19923 17019 62 0,'0'0'18'0,"-16"-17"8"0,51-1-10 0,31 18-7 0,20-16-8 0,-37 16-10 0,-31 0-50 0,-18 0 14 0</inkml:trace>
  <inkml:trace contextRef="#ctx0" brushRef="#br0" timeOffset="219">19957 16831 42 0,'0'0'0'0,"-34"0"36"0,18 0-9 0,-1 0-10 0,17 51-3 0,17 35-10 0,-1-19-5 0,3 17-5 0,-4-33-45 0,3-51-5 0</inkml:trace>
  <inkml:trace contextRef="#ctx0" brushRef="#br0" timeOffset="220">20314 16831 71 0,'0'-16'27'0,"0"-19"5"0,0 19-18 0,16 49-2 0,1 36-4 0,1 33-4 0,-2-2-4 0,-16 2-1 0,0-33 0 0,-16-36-8 0,16-17-30 0,-18-32-61 0</inkml:trace>
  <inkml:trace contextRef="#ctx0" brushRef="#br0" timeOffset="221">20279 16797 32 0,'0'0'34'0,"16"-66"-6"0,54 32-10 0,-21 34-8 0,-14 16-6 0,-18 2 0 0,-17 31-5 0,0 2 1 0,-17-16 0 0,-18-19-1 0,2-16 1 0,33 0-2 0,17 0 1 0,34 0 2 0,0 0 0 0,-18 18 1 0,-16 33 0 0,-17-18 2 0,-33 2 2 0,-18-19-4 0,-1-16-1 0,19 0-3 0,17-16-30 0,16 16-56 0</inkml:trace>
  <inkml:trace contextRef="#ctx0" brushRef="#br0" timeOffset="222">20704 16764 60 0,'16'-33'27'0,"-16"15"3"0,0 18-19 0,0 34 3 0,0 16-8 0,17 35-1 0,34-34-4 0,-18-16 0 0,18-35 1 0,-18-17-1 0,-15-17 1 0,-18-34 0 0,0-1-3 0,0 36 0 0,-18 33 2 0,18 33 1 0,-16 53 4 0,16-1-1 0,0 32-3 0,0-31-1 0,-17-19 0 0,-17-33 0 0,17-17 0 0,0-17-3 0,1-17-32 0,16-17-78 0</inkml:trace>
  <inkml:trace contextRef="#ctx0" brushRef="#br0" timeOffset="223">21076 17052 67 0,'0'-17'17'0,"-17"-16"18"0,17 15-15 0,0 18-11 0,35-16-4 0,-2 16-3 0,-17 16-1 0,-16 35 1 0,-16 0-1 0,-17 17 0 0,-2-34 0 0,0-1 2 0,35-15 0 0,18-18 1 0,49-18-2 0,19 2-2 0,-19-1-26 0,-34 17-75 0</inkml:trace>
  <inkml:trace contextRef="#ctx0" brushRef="#br0" timeOffset="224">19957 17696 19 0,'0'0'10'0,"0"-34"16"0,0 17-6 0,-15-1-3 0,15 2-2 0,-35 16-5 0,18 0 0 0,-17 16-3 0,1 2 1 0,15-1-2 0,1 34-2 0,17-1 2 0,0-17 3 0,0 2-8 0,17 16-1 0,1 0 0 0,-2-17 2 0,17-1 1 0,2-15-3 0,15-1 6 0,-16-17-5 0,17-17 4 0,-17-17 0 0,-16-1-2 0,15-49-7 0,-50-1 4 0,-17 18 2 0,-34 16 0 0,2 34-8 0,-37 34-84 0,69-17 20 0</inkml:trace>
  <inkml:trace contextRef="#ctx0" brushRef="#br0" timeOffset="225">17110 6486 3 0,'0'0'0'0,"-33"0"5"0,17-17 2 0,16-1 9 0,-18 2 4 0,3 16-3 0,-3-17-7 0,18-1 0 0,-17 18 2 0,17-16-2 0,-17-17-1 0,17-2-2 0,0 19-2 0,17-1 0 0,0-1-2 0,1 18 0 0,31 18 0 0,2-1-1 0,1 17-1 0,-3-1 1 0,-31 18 0 0,-1-18-1 0,-17 18 1 0,0-16-1 0,0 15 1 0,0-17-2 0,0 2 2 0,-17-2-1 0,17 19-1 0,0-19 2 0,0 2 1 0,0-1-1 0,0-1-1 0,17 0 1 0,0 18-1 0,32-16 1 0,2-1-1 0,35 17 0 0,-18-35 0 0,-33-16 1 0,-2 0-2 0,-17 0 2 0,1-16-1 0,0-18-1 0,-17 17 0 0,-17-1 0 0,-16 18 1 0,-18 0-1 0,-1 18 0 0,19-1 0 0,17 17 1 0,-2 15 0 0,1 2 1 0,17 0-2 0,17 18 1 0,17-1 1 0,-17-1-2 0,-1-16 1 0,19 17-1 0,-18-1 2 0,-17-16-2 0,18 0 1 0,-18-17 0 0,-18-1 1 0,-15-15-1 0,-35 15 0 0,-35-33 0 0,-16 18 0 0,-16-36-2 0,69-33-16 0,66-16-84 0,15 49 41 0</inkml:trace>
  <inkml:trace contextRef="#ctx0" brushRef="#br0" timeOffset="226">18246 7010 9 0,'0'0'0'0,"-17"-16"14"0,1-1-2 0,16-17 4 0,0 17 4 0,-18 17-6 0,18 0-4 0,-15 0-2 0,30 33-2 0,3-15-1 0,15 15 2 0,35 2 0 0,17-35 0 0,16 0-4 0,-33 0 1 0,16 0 0 0,2 0 0 0,15-35 2 0,51-16 0 0,0 0-4 0,-15 18-1 0,-19-18 0 0,-16 18 0 0,-17-1 0 0,16-17 0 0,1 0-1 0,-18 0 1 0,1 0 0 0,-18 18-1 0,19-18 1 0,17 17 0 0,-21-17 0 0,21 1 0 0,-1-1-1 0,-17 0 1 0,-18 17-2 0,34-17-1 0,-16 16 2 0,17-14 0 0,0 15 1 0,-1-17-2 0,2 16 2 0,-19 2 0 0,0-1-1 0,17 1 0 0,2-2-1 0,-19 2 1 0,18-1-1 0,-17-1 3 0,1 1-4 0,-20 1 2 0,20-18 1 0,-19 18-1 0,16 15 1 0,-13 2-1 0,14-1-2 0,-16-17 3 0,16 17 0 0,0-17 0 0,-14 17 0 0,-3-17-1 0,-17 17 1 0,-15 1-1 0,14-19 1 0,3 2-1 0,15 15 1 0,19-15-1 0,-1 15 0 0,-18 2 0 0,1-2 1 0,0 1-1 0,-18 1 1 0,35-2-1 0,18 1 1 0,-20 1-1 0,19-1 2 0,-34 1 0 0,0-18-1 0,-1 17 1 0,-16-1-2 0,34 2 1 0,-34-1-1 0,-34 17-1 0,17-18-2 0,-19 2-19 0,-15-19-34 0,18 35-13 0</inkml:trace>
  <inkml:trace contextRef="#ctx0" brushRef="#br0" timeOffset="227">23938 4588 80 0,'-33'-16'10'0,"33"16"-3"0,33 16 8 0,2 19-1 0,0-19-1 0,31 19-5 0,20 16-1 0,-2-17-3 0,0-1-1 0,-16 2-1 0,-17-19 0 0,-34-16 0 0,-17 17 1 0,-33-17 0 0,-2 16 0 0,-16 19-1 0,16-1 0 0,-14 17 0 0,-19 16-1 0,0-17 3 0,0 19 0 0,1-18 0 0,33-17 0 0,0-1-1 0,34-15-2 0,-17-18 0 0,17 0 0 0,0 0-4 0,-51 17-55 0,51-1-31 0</inkml:trace>
  <inkml:trace contextRef="#ctx0" brushRef="#br0" timeOffset="228">17061 6418 13 0,'0'0'0'0,"0"0"12"0,0 0-6 0,0-18 10 0,-18 2 5 0,18-1-4 0,-15 1-4 0,15-1-4 0,0-1-2 0,33 18-2 0,0 0 1 0,35 18-1 0,-17 15-1 0,0 35-2 0,-16-1 0 0,-19 2 1 0,-16-3 0 0,0-32 1 0,-16 1-1 0,-2-19 0 0,-16 19 0 0,16 16-1 0,-15-17 1 0,17-1-1 0,16 0 0 0,0-15 3 0,0-1-1 0,33 17-1 0,1-1-1 0,34 2-2 0,-2-19 1 0,4-16 1 0,-2 18-2 0,-35-18 1 0,-15 0-1 0,-18-18 2 0,0-15-1 0,-18 15-2 0,-15 18 1 0,-2 0 0 0,2 35 0 0,-2-1 0 0,19-1 1 0,-3 18 0 0,19 16 0 0,19-16-1 0,-3 18 1 0,-16-3 0 0,17 3-1 0,-17 15 1 0,0-17-1 0,0-32 1 0,-17 16-1 0,-18-35 1 0,19 2 0 0,-19-1-1 0,-14-17 0 0,-3 0 0 0,-32-17-23 0,-18-1-121 0</inkml:trace>
  <inkml:trace contextRef="#ctx0" brushRef="#br0" timeOffset="229">10673 6959 0 0,'0'0'1'0,"0"0"1"0,0 18-4 0</inkml:trace>
  <inkml:trace contextRef="#ctx0" brushRef="#br0" timeOffset="230">12011 7061 2 0,'0'0'5'0,"0"0"-4"0,18 0-9 0</inkml:trace>
  <inkml:trace contextRef="#ctx0" brushRef="#br0" timeOffset="231">13740 6977 1 0,'0'0'5'0,"0"17"-4"0,0-17 0 0,0 16-2 0,0-16-3 0</inkml:trace>
  <inkml:trace contextRef="#ctx0" brushRef="#br0" timeOffset="232">10590 7959 2 0,'0'0'4'0,"0"-17"-1"0,0 34-1 0,16-17-4 0,-16 16-7 0</inkml:trace>
  <inkml:trace contextRef="#ctx0" brushRef="#br0" timeOffset="233">11554 7993 0 0,'0'0'1'0,"0"0"6"0,0 0 19 0,0 17-20 0,0-17 3 0,0 0-4 0,0 0 0 0,18 0-4 0,-18 0-1 0,16 0-17 0,-16 16-15 0</inkml:trace>
  <inkml:trace contextRef="#ctx0" brushRef="#br0" timeOffset="234">13385 7942 7 0,'0'0'10'0,"-18"0"-5"0,18 0-9 0,18 17-14 0</inkml:trace>
  <inkml:trace contextRef="#ctx0" brushRef="#br0" timeOffset="235">11672 15697 8 0,'0'0'18'0,"0"0"11"0,0-16-5 0,0 16-9 0,0-17-4 0,0 17-5 0,-16 0-1 0,-1-18-1 0,-17 18 0 0,17 18-3 0,-17-18 2 0,0 0-1 0,16 0 2 0,3 0-1 0,15 0 1 0,-16 0-1 0,16 0 0 0,0 17-1 0,-18-1 1 0,18 2 0 0,-17 31 2 0,0-32-3 0,17 35 2 0,-18-19-1 0,18 18 1 0,0 0 1 0,18 0-1 0,-18 0-2 0,0 0 1 0,17 17-1 0,-17-1 0 0,17-16-1 0,-17 0 2 0,0 16-2 0,0-16 1 0,18 0 0 0,-18 0-1 0,16 0 0 0,-16 0-3 0,0 0 6 0,0-18-3 0,-16 0 2 0,16 19-4 0,0-19 1 0,16 36 0 0,-16-18-1 0,15 15 2 0,3 3-2 0,-18-1 0 0,0-1 0 0,0-16 1 0,0 0-2 0,0 0 2 0,0 16-2 0,0 1 1 0,17-17-1 0,0 16 1 0,-17-16-1 0,18-17 0 0,-2 16 0 0,-16-32 13 0,17 16-13 0,-1-17 2 0,19-1 1 0,16 2-31 0,67-36-112 0</inkml:trace>
  <inkml:trace contextRef="#ctx0" brushRef="#br0" timeOffset="236">15671 15613 24 0,'0'-18'25'0,"-17"-15"13"0,17 15-19 0,0 2-7 0,17 16 1 0,34 0-5 0,17 0-2 0,-1 0-2 0,1-17-1 0,-35 34-1 0,-15-1 0 0,16 2 1 0,-16-1-1 0,-2 34 2 0,1 0-1 0,17 16 2 0,-34 18-1 0,34-1-1 0,-34 35 1 0,0-17 0 0,0 16-1 0,0-33 1 0,0-1-3 0,18 18 0 0,-18 0 1 0,0-18-1 0,15-17 1 0,-15 2-2 0,18 15 1 0,-2 2 0 0,1-2-3 0,-17 1 3 0,0-18-1 0,0 1 0 0,0-1 2 0,-17-32-1 0,1 16 1 0,-2-17 0 0,-15-17-2 0,-1-17 0 0,-17 0-31 0,17-17-88 0</inkml:trace>
  <inkml:trace contextRef="#ctx0" brushRef="#br0" timeOffset="237">26158 9703 5 0,'0'0'2'0,"0"0"11"0,0 16 1 0,0-16-6 0,0 0-6 0,17 0-6 0,-17 17-35 0</inkml:trace>
  <inkml:trace contextRef="#ctx0" brushRef="#br0" timeOffset="238">26158 9788 15 0,'0'-18'16'0,"0"18"0"0,17-16-10 0,17 16-5 0,-17 0-6 0,17 16-37 0</inkml:trace>
  <inkml:trace contextRef="#ctx0" brushRef="#br0" timeOffset="239">27497 9736 21 0,'0'0'0'0,"16"-33"13"0,-16 33-11 0,0 16-5 0,-16-16-27 0</inkml:trace>
  <inkml:trace contextRef="#ctx0" brushRef="#br0" timeOffset="240">27361 9872 16 0,'0'0'0'0,"0"-33"29"0,0 15-16 0,33 18-4 0,-33 0-4 0,18 0 0 0,-36 0 15 0,18 0-16 0,0 0 1 0,0-16-3 0,0 16 1 0,0 0-2 0,0 0-1 0,-16 0 0 0,16 0-1 0,0 0-40 0,0 0-7 0</inkml:trace>
  <inkml:trace contextRef="#ctx0" brushRef="#br0" timeOffset="241">30241 9280 3 0,'18'0'7'0,"-18"-18"5"0,16 18-9 0,-16 0-1 0,0 0 2 0,0 18-5 0,17-36-24 0</inkml:trace>
  <inkml:trace contextRef="#ctx0" brushRef="#br0" timeOffset="242">31460 9144 4 0,'19'0'10'0,"-19"-17"7"0,0 17-8 0,0 0-6 0</inkml:trace>
  <inkml:trace contextRef="#ctx0" brushRef="#br0" timeOffset="243">31563 3572 14 0,'0'0'0'0,"-17"-49"9"0,1-20 7 0,16 69-5 0,0 0 0 0,0 51 3 0,16 0-3 0,34-18 0 0,52-66-3 0,102-85-7 0,50-68-2 0,-17 49-27 0,-85 37-38 0</inkml:trace>
  <inkml:trace contextRef="#ctx0" brushRef="#br0" timeOffset="244">18552 11515 19 0,'0'0'30'0,"-52"16"11"0,-15 19-27 0,-104-19-4 0,-184-16-2 0,-152-16-2 0,-54 16-1 0</inkml:trace>
  <inkml:trace contextRef="#ctx0" brushRef="#br0" timeOffset="245">17975 11278 19 0,'0'0'30'0,"-33"-18"-7"0,-70-33-5 0,-236 1-4 0,-322-35-4 0,-150 18-6 0,-1630 185 0 0</inkml:trace>
  <inkml:trace contextRef="#ctx0" brushRef="#br0" timeOffset="246">6945 16289 19 0,'0'0'30'0,"-16"-17"-7"0,-17 1-5 0,-86-35-4 0,-118-33-4 0,-288 15-2 0,-323 69-2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03T07:09:11.1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6861 1271 8 0,'0'0'15'0,"0"0"15"0,0-17-13 0,-17-1-2 0,17 2-2 0,-16-19-2 0,16 19-5 0,0-19 0 0,50 19 0 0,1-2-4 0,35 36 1 0,-2 33-3 0,17 84-2 0,-85-33 5 0,-49-35-1 0,-16-49 1 0,-3-1 0 0,34-34-3 0,2-34 0 0,67-18 0 0,-34 36 2 0,16-18-2 0,1-16-2 0,18 16 2 0,-19-18 1 0,-15 18-4 0,-18 18 6 0,0 17-3 0,0-1-1 0,-18 34 6 0,-15 32 0 0,33 20-1 0,0 100-4 0,33-50 2 0,1-68-2 0,-1-17-2 0,19-17-26 0,15-17-30 0,-67 0 9 0</inkml:trace>
  <inkml:trace contextRef="#ctx0" brushRef="#br0" timeOffset="1">7692 1254 45 0,'0'0'0'0,"0"0"38"0,0-18-9 0,0 2-12 0,0-1-1 0,0 68-5 0,0 50-4 0,0 1-4 0,0-35-2 0,0 0-22 0,17-16-91 0</inkml:trace>
  <inkml:trace contextRef="#ctx0" brushRef="#br0" timeOffset="2">7134 2168 10 0,'-18'0'16'0,"1"17"6"0,0-1-7 0,-17-16 1 0,34 0-1 0,-17-16-2 0,17-1 0 0,17-17-6 0,17 16-1 0,33 18-2 0,-16 52-3 0,-16 16 0 0,-19 50 0 0,-16-50 0 0,-35-17 2 0,2-51-2 0,33 0 1 0,0-35-1 0,33-16 0 0,-33 18-1 0,35-34-1 0,-18-1 1 0,1-1 2 0,-18 18-3 0,0 35 2 0,0 16-1 0,-18 16 0 0,1 35 2 0,17 51 0 0,0 51-1 0,35-85-1 0,-2-34-4 0,18-1-28 0,0-33-62 0</inkml:trace>
  <inkml:trace contextRef="#ctx0" brushRef="#br0" timeOffset="3">7625 2438 44 0,'0'-51'23'0,"0"18"5"0,16-1-14 0,19 34-8 0,-2 0-3 0,0 34-2 0,-33 34 1 0,17-1-2 0,-34-16 2 0,-16 0 1 0,0-18 5 0,-2-15 1 0,19-2-2 0,16-16-1 0,0 0-1 0,51-16-1 0,15-2-3 0,36-15 0 0,-34 15-15 0,-35 1-41 0,-15 1-26 0</inkml:trace>
  <inkml:trace contextRef="#ctx0" brushRef="#br0" timeOffset="4">7997 763 29 0,'0'0'6'0,"0"0"19"0,0 0-5 0,0-17-10 0,16-1-5 0,19 2-1 0,32-1-1 0,-33 17-2 0,0 0 4 0,-1 33 1 0,-15 18 3 0,-18 17 1 0,17 17 0 0,0 15 2 0,16 122-8 0,18-19 2 0,-16-34 0 0,-19-16-1 0,1-35 1 0,-17 17-2 0,0-17-1 0,0 52-2 0,0-17 2 0,-17-53-2 0,1-15 2 0,-3 1-2 0,-14-52 0 0,-16 16-1 0,-21-16-4 0,-65-17-19 0,-1-17-106 0</inkml:trace>
  <inkml:trace contextRef="#ctx0" brushRef="#br0" timeOffset="5">6472 1067 32 0,'0'0'4'0,"0"-18"16"0,-18 18-4 0,2-17-9 0,-1 1-3 0,-17 16 3 0,1 0-2 0,-19 16 2 0,3 19 1 0,-3-2-2 0,18 19 2 0,1-1 0 0,-2 66-4 0,35 3 4 0,0 15-2 0,0 1 3 0,0 16-2 0,0 17 0 0,17 69-2 0,1 32-3 0,-2-117 1 0,17-35-1 0,19-50 0 0,32-52-2 0,86-16-23 0,-18-16-109 0</inkml:trace>
  <inkml:trace contextRef="#ctx0" brushRef="#br0" timeOffset="6">9064 2083 29 0,'-16'0'13'0,"-2"-18"15"0,-16 18-7 0,34-17-11 0,17 1 0 0,0 0 0 0,34-1-4 0,0-1-1 0,-1-33 0 0,36 18 1 0,32-1-1 0,0-17-4 0,-16 18 1 0,17-18 0 0,-1 16 0 0,1-32 0 0,16 16-1 0,1 16 0 0,16-14 1 0,18 15-2 0,-18-17-1 0,-16 34 1 0,16-1 1 0,-50 2 4 0,16-1-3 0,19 17-2 0,31-18 3 0,36 2-4 0,-1 16 1 0,-16 0 2 0,-1 0 0 0,51 16 1 0,69 19-4 0,-121 32 3 0,-50-16-1 0,-16 16 1 0,-34-16 2 0,17 0 0 0,-18-16-2 0,-16-19-1 0,-51 2-2 0,-17-18-14 0,-68 0-69 0,51-18 20 0</inkml:trace>
  <inkml:trace contextRef="#ctx0" brushRef="#br0" timeOffset="7">11046 559 28 0,'-17'0'20'0,"17"0"7"0,-18-18-10 0,2 18-7 0,-1-17 2 0,-17 17-3 0,17 17 2 0,-16 1 1 0,33 33-2 0,-17 0-1 0,34 34-1 0,-17 16-6 0,16-16 2 0,1-1-7 0,-17-33-19 0,0-35-45 0,0 1 7 0</inkml:trace>
  <inkml:trace contextRef="#ctx0" brushRef="#br0" timeOffset="8">10775 863 54 0,'0'0'10'0,"-17"0"21"0,17 0-11 0,0 0-10 0,52 0-7 0,32 18-13 0,-34-18-76 0</inkml:trace>
  <inkml:trace contextRef="#ctx0" brushRef="#br0" timeOffset="9">10707 965 16 0,'0'0'25'0,"0"0"3"0,0-16-9 0,0-1-6 0,0-1 1 0,33 18-2 0,2-16-3 0,33 16-4 0,16-17-5 0,0 17-102 0</inkml:trace>
  <inkml:trace contextRef="#ctx0" brushRef="#br0" timeOffset="10">14519 728 4 0,'0'0'7'0,"16"-16"13"0,-16-1 1 0,18-1-4 0,-1-15-3 0,-17 33-7 0,-17-18 0 0,-17 18-3 0,-18 18-2 0,-14-18 2 0,-2 17-2 0,1-17 0 0,16 16 1 0,-1 2-2 0,3-1 3 0,14-1 0 0,18 2 1 0,-1-1 1 0,2-1-1 0,-1 1 3 0,17 34-1 0,0 0-2 0,0 16 2 0,0 35-1 0,17 51-2 0,-1 49 2 0,19-49-2 0,-18 0-1 0,1-2 0 0,-3-14-2 0,3-3 2 0,-2 36-3 0,1-17 0 0,-17-35 3 0,16 18-2 0,-16-19 0 0,0 3 0 0,0-20-1 0,0 2 1 0,0-16 0 0,19-19 2 0,-19 1-1 0,16-17-2 0,1-17 1 0,17 17 0 0,-17-18-1 0,34-17 2 0,0 19-2 0,-1-19 0 0,1 1 2 0,0 1 0 0,1-18 0 0,15-18-1 0,0 1 0 0,0 17 0 0,-32-16-1 0,-18 16-4 0,1 0-34 0,-18 0-100 0</inkml:trace>
  <inkml:trace contextRef="#ctx0" brushRef="#br0" timeOffset="11">14943 914 17 0,'0'0'0'0,"0"-16"38"0,-18-1-10 0,2-17-10 0,-1 17-9 0,17-1-1 0,33 2 2 0,35 16-5 0,-17 16 3 0,-34 35-4 0,-1 0-1 0,2 18 3 0,-36-20-4 0,2-32 0 0,-17 1 1 0,33-18-4 0,16-35 2 0,17-32-2 0,2 16 0 0,0-16 0 0,-19-1 0 0,-16 17 0 0,0 35 2 0,-16 16-1 0,-19 51 4 0,18 33-4 0,-1 18-2 0,36-19-30 0,16-32-71 0</inkml:trace>
  <inkml:trace contextRef="#ctx0" brushRef="#br0" timeOffset="12">15553 881 77 0,'0'0'21'0,"-16"0"-4"0,16 17-4 0,-18-1-5 0,18 35-9 0,0 16 2 0,0 19-27 0,0 16-63 0</inkml:trace>
  <inkml:trace contextRef="#ctx0" brushRef="#br0" timeOffset="13">15044 1828 63 0,'-16'-16'29'0,"16"-17"-3"0,0-2-10 0,33 19-7 0,18 16-6 0,0 51 0 0,-18 33-3 0,-33 1 2 0,-16-17 1 0,-17-36 1 0,15-15-2 0,18-17 0 0,18-33 0 0,49-34-2 0,-15-1 0 0,-21-34 1 0,-13 35-1 0,-18 16 2 0,-18 51 0 0,3 51 1 0,-1 33-1 0,-2 1-2 0,36-1-6 0,13-33-25 0,39 0-80 0</inkml:trace>
  <inkml:trace contextRef="#ctx0" brushRef="#br0" timeOffset="14">15570 1999 69 0,'0'0'18'0,"-17"-34"12"0,17-1-13 0,17 19-9 0,33-1-4 0,1 34-3 0,-35 34-1 0,-16 0 2 0,-16 16 0 0,-35-34 2 0,1-15 1 0,33-18 0 0,17 0-1 0,50-18-4 0,18-15-1 0,18-2-10 0,-2 35-40 0,-68 0-37 0</inkml:trace>
  <inkml:trace contextRef="#ctx0" brushRef="#br0" timeOffset="15">15315 2895 10 0,'0'0'7'0,"52"-33"16"0,-19 33 1 0,1-34-1 0,-34 17 1 0,0-16-3 0,-16 15-9 0,-35 2-2 0,-1 16 0 0,-15 34-2 0,15 32 0 0,36 20-2 0,16 16-1 0,34-35 0 0,18-34-1 0,14-33 2 0,2-51-4 0,-17 2-1 0,-35-19 2 0,-16-1-4 0,-49-15 1 0,-21 51-2 0,19 15-14 0,36 2-31 0,30-1-68 0</inkml:trace>
  <inkml:trace contextRef="#ctx0" brushRef="#br0" timeOffset="16">15891 763 37 0,'0'0'0'0,"0"0"33"0,-17 0-11 0,17-17-12 0,17-1-5 0,34 2 2 0,0-1-4 0,17-1 1 0,-34 2 1 0,0 16 2 0,-16 16 1 0,-18 35 1 0,15 17 1 0,3-1 1 0,-2 53-4 0,17 49 0 0,2 50-2 0,-18-50-1 0,-17 2 2 0,0-3-2 0,0 18-1 0,0 52-2 0,0-68 0 0,0-36 1 0,0-14 2 0,0-3-4 0,18-31 1 0,-18 16 0 0,0-19 0 0,-18-14-1 0,1-18 2 0,1-18-1 0,-19 2 2 0,-31-19-3 0,-20-16 2 0,-50 0-1 0,-16 0-5 0,33 0-75 0,103 0-16 0</inkml:trace>
  <inkml:trace contextRef="#ctx0" brushRef="#br0" timeOffset="17">21821 1440 45 0,'0'0'0'0,"0"-34"25"0,0-17-2 0,-35 34-5 0,2-1-6 0,-1 18 0 0,0 35 4 0,18 16-2 0,-1 34-2 0,17 15-2 0,33 37-2 0,1-2-3 0,-16-17-2 0,-18-16-2 0,-18-35-1 0,-16-16-4 0,1-33-26 0,-18-18-24 0,0-18-41 0</inkml:trace>
  <inkml:trace contextRef="#ctx0" brushRef="#br0" timeOffset="18">21313 1981 52 0,'0'0'10'0,"0"-16"20"0,17-1-4 0,34-1-9 0,34 2-7 0,50-19-9 0,-17 35-20 0,-51-16-84 0</inkml:trace>
  <inkml:trace contextRef="#ctx0" brushRef="#br0" timeOffset="19">22517 1304 26 0,'0'0'16'0,"0"-17"14"0,0-16-5 0,-18 15-7 0,-15 2 0 0,-2 32 0 0,-49 86-1 0,32 68-3 0,19 15-7 0,17 19-3 0,47-53-1 0,20-31-3 0,19-1-2 0,14-70-14 0,0-31-30 0,-32-36-54 0</inkml:trace>
  <inkml:trace contextRef="#ctx0" brushRef="#br0" timeOffset="20">23092 1762 46 0,'0'-18'12'0,"0"-49"10"0,0-2 0 0,-17 1-8 0,-17 52-4 0,1 0-3 0,-2 16 2 0,0 32 1 0,-14 54-3 0,31 16 1 0,18-2-5 0,34-14 1 0,17-35 0 0,1-51 0 0,15-17-3 0,-33-17-1 0,0-17 1 0,-17-17-1 0,-17-16 1 0,-17-1-1 0,1 50 0 0,-2 35 0 0,18 51 3 0,0 35-2 0,34-2 1 0,-1 1-2 0,19-34-12 0,15-34-40 0,-16-1-53 0</inkml:trace>
  <inkml:trace contextRef="#ctx0" brushRef="#br0" timeOffset="21">23651 1812 73 0,'0'0'10'0,"18"-17"28"0,-2 1-12 0,-16 32-8 0,17 52-7 0,-17-1-5 0,0 19-5 0,0-3 0 0,-17-32-4 0,-17 0-13 0,34-33-26 0,0-36-65 0</inkml:trace>
  <inkml:trace contextRef="#ctx0" brushRef="#br0" timeOffset="22">24041 1371 72 0,'0'0'0'0,"0"-51"37"0,0 35-11 0,0 32-7 0,16 53-4 0,-16 50-5 0,17 15-7 0,-1-14-1 0,2-36 1 0,-1-16-3 0,-17-34 1 0,0-34 0 0,0 0 0 0,-17-34-1 0,17-17 0 0,0 0-1 0,17-17 1 0,18 17 0 0,14 0-1 0,21 35 3 0,-21 32-2 0,3 19 1 0,-36 32-1 0,1 17 1 0,-17-15 0 0,-33-36 2 0,-37 18-2 0,21-33 0 0,-19-18-2 0,0 0-5 0,33-18-23 0,35-15-54 0,0 15 26 0</inkml:trace>
  <inkml:trace contextRef="#ctx0" brushRef="#br0" timeOffset="23">24464 1371 65 0,'16'-33'26'0,"-16"-18"9"0,35 35-9 0,0 32-11 0,14 52 0 0,3 68-9 0,-19 15 0 0,-17-14-3 0,-16-2-2 0,-33-33 1 0,-18-35-3 0,1 0-9 0,16-49-30 0,17-18-88 0</inkml:trace>
  <inkml:trace contextRef="#ctx0" brushRef="#br0" timeOffset="24">24752 1067 35 0,'0'0'33'0,"18"-18"-12"0,-18-15-4 0,33 17-3 0,1-19-5 0,33 19-3 0,-16-1-2 0,-17 17 0 0,0 51 10 0,-16 33-2 0,-2 120-6 0,17-2 2 0,-15-33-3 0,-1-16 1 0,0-18-1 0,1-17-3 0,-18-16 1 0,-52 0-2 0,-15-18 0 0,-3-33 2 0,-12 0-7 0,-37-51-23 0,-68 0-117 0</inkml:trace>
  <inkml:trace contextRef="#ctx0" brushRef="#br0" timeOffset="25">22041 1118 7 0,'0'-18'24'0,"0"1"-1"0,16-17-2 0,-16 1-6 0,0 17-6 0,18-1-3 0,-52 17-2 0,1 0 2 0,-18 17-1 0,17-1-2 0,0 0 1 0,1 19 0 0,33-19 1 0,0 19 2 0,0-1-1 0,0-1 1 0,33 18-6 0,-17 33 2 0,2-33 0 0,-1 35 0 0,-17-35 0 0,0-19-1 0,0-32-1 0,0 17 1 0,0-17-2 0,0 18 0 0,0-18 1 0,0 0-2 0,0 16 1 0,0-16 0 0,0 17 0 0,0-17 1 0,0 0-2 0,0 0-3 0,17 0-37 0,1-17-66 0</inkml:trace>
  <inkml:trace contextRef="#ctx0" brushRef="#br0" timeOffset="26">22533 1220 19 0,'0'0'17'0,"0"-17"3"0,0 17-14 0,0-18-3 0,0 2 9 0,0 16 1 0,0 0 1 0,0 0-1 0,-34 0-5 0,17 16 2 0,-18 2-4 0,-14-18-2 0,14 17 1 0,0-17-3 0,19 16 2 0,-19 2-1 0,20 32 3 0,15 1 1 0,0 34 0 0,0 15 0 0,15 37-1 0,-15 14-1 0,0 2-1 0,0-18 0 0,-15 36-3 0,15-71 1 0,0-14 0 0,0-35 1 0,15-35-2 0,36 0 0 0,35-32 0 0,33-17-5 0,50-1-39 0,-17-17-95 0</inkml:trace>
  <inkml:trace contextRef="#ctx0" brushRef="#br0" timeOffset="27">24279 1236 14 0,'0'0'16'0,"-18"0"10"0,1-16-8 0,0 16 0 0,-1 0-5 0,18 0-2 0,35-17-1 0,16 17-1 0,-1-18-2 0,1 18 3 0,0 18-4 0,34 15 0 0,-51 35 3 0,-34 17 0 0,0 17-1 0,0 33-4 0,17 1-1 0,-17-35 2 0,16 1-3 0,-16-2 1 0,-16-49 1 0,-17 1-2 0,-2-19 0 0,-16-15-4 0,-33-18-31 0,-1 0-108 0</inkml:trace>
  <inkml:trace contextRef="#ctx0" brushRef="#br0" timeOffset="28">22328 1032 16 0,'0'0'14'0,"0"0"7"0,-16-16-2 0,16 0-5 0,0-1-3 0,-17 17 2 0,-16 0-4 0,-1 17 6 0,0 15 1 0,0 36 0 0,-34 119-5 0,33 17 2 0,19 16-7 0,-17-1 1 0,0-15-3 0,33 100-4 0,66-118 3 0,20-50-4 0,33-34-1 0,33-18-30 0,0-49-117 0</inkml:trace>
  <inkml:trace contextRef="#ctx0" brushRef="#br0" timeOffset="29">25735 1677 82 0,'0'0'0'0,"0"-17"22"0,0-17 5 0,33 16-18 0,18 18-9 0,34-17-13 0,-34 17-94 0</inkml:trace>
  <inkml:trace contextRef="#ctx0" brushRef="#br0" timeOffset="30">25684 1812 76 0,'-17'0'21'0,"17"0"17"0,0 0-18 0,84 0-16 0,17-17-18 0,-15 17-110 0</inkml:trace>
  <inkml:trace contextRef="#ctx0" brushRef="#br0" timeOffset="31">27547 1000 53 0,'0'0'0'0,"0"0"16"0,-17 0 2 0,0-17-6 0,-16 17-3 0,-35 0-3 0,17 17 2 0,-16-1 0 0,15 0 1 0,19 19 4 0,17 16-5 0,-2 34-1 0,36 83 4 0,-18 18-2 0,16 19-1 0,-1-19-3 0,-15-35 0 0,18-31-1 0,15-19-4 0,37-85 1 0,-3 2-1 0,34-36-12 0,-33-15-43 0,0 0-61 0</inkml:trace>
  <inkml:trace contextRef="#ctx0" brushRef="#br0" timeOffset="32">28191 1744 58 0,'0'-16'14'0,"0"-52"7"0,-16-17-4 0,-19 18-4 0,-15 32-5 0,-18 19-1 0,1 32 1 0,15 19-4 0,34 48 1 0,2 37-2 0,32-19-1 0,36-34 1 0,15-49 0 0,-15-36-1 0,-1-15 0 0,-18-18-1 0,2-33 0 0,-19 15-1 0,-16 18 0 0,17 35 0 0,-17 16 0 0,0 67 1 0,0 35 0 0,18 0-3 0,15-34-25 0,18-1-94 0</inkml:trace>
  <inkml:trace contextRef="#ctx0" brushRef="#br0" timeOffset="33">28649 1863 68 0,'0'0'0'0,"33"-17"43"0,18-1-14 0,-18 53-14 0,-15 32-9 0,-18 2-2 0,-51 15-4 0,17-17-8 0,0-32-38 0,34-19-48 0</inkml:trace>
  <inkml:trace contextRef="#ctx0" brushRef="#br0" timeOffset="34">29174 1389 72 0,'0'0'0'0,"17"-34"40"0,-17-17-10 0,0 51-19 0,17 34-2 0,-17 68-3 0,18 15-3 0,-2 19 0 0,-16-34-2 0,0-34-1 0,0-52 1 0,0 2 2 0,-16-36-2 0,16-33-1 0,0 2-1 0,31-2-1 0,20 0 2 0,19 34-1 0,-21 17 3 0,3 33-3 0,-18 36 1 0,-17-3 0 0,-34 20 2 0,-17-35-2 0,-34-35 0 0,-16-16 0 0,32 0-11 0,34-33-71 0,18 15 21 0</inkml:trace>
  <inkml:trace contextRef="#ctx0" brushRef="#br0" timeOffset="35">29902 1828 56 0,'0'0'36'0,"16"35"-5"0,-16-19-14 0,-16 70-7 0,-35-3-9 0,1-15-5 0,15-34-17 0,2 1-92 0</inkml:trace>
  <inkml:trace contextRef="#ctx0" brushRef="#br0" timeOffset="36">30682 1304 45 0,'0'-17'22'0,"-33"1"2"0,-2-1-7 0,-33 17-5 0,17 66 0 0,35 20-5 0,-2 32-1 0,36-16-2 0,31-17 0 0,21-52 1 0,-3-33-3 0,0-16 3 0,-16-52 1 0,-35-1-3 0,-16-31-2 0,-33-2-4 0,-35 33 0 0,1 36-14 0,-1 33-55 0,51 17 1 0</inkml:trace>
  <inkml:trace contextRef="#ctx0" brushRef="#br0" timeOffset="37">30936 965 41 0,'0'0'0'0,"0"0"30"0,0-16-9 0,17-19-8 0,18 19-7 0,14 16 2 0,2 0-2 0,-17 16-4 0,0-16 4 0,-1 18 0 0,-15 15 0 0,-1 18 5 0,-17 16-6 0,17 35 6 0,-17 51-3 0,18-34-3 0,-2-19-1 0,1 20-3 0,-17-35 2 0,0-1 1 0,0 0 0 0,-33-33 0 0,-2-16 2 0,-33-3-2 0,0-32-3 0,-50 0-33 0,33 0-102 0</inkml:trace>
  <inkml:trace contextRef="#ctx0" brushRef="#br0" timeOffset="38">23092 1879 7 0,'0'-16'17'0,"0"-1"3"0,0 17-7 0,17 0-16 0,-17 0-23 0</inkml:trace>
  <inkml:trace contextRef="#ctx0" brushRef="#br0" timeOffset="39">23092 1965 7 0,'-17'0'16'0,"-1"0"5"0,18-17-5 0,0-1-9 0,0 18-6 0,0 0-5 0,18 0-49 0</inkml:trace>
  <inkml:trace contextRef="#ctx0" brushRef="#br0" timeOffset="40">24310 1897 9 0,'0'0'0'0,"0"0"47"0,0 0-32 0,-15 0-1 0,-1-18-3 0,16 18-4 0,0 0-1 0,0 0-3 0,-18 0-1 0,18 0-2 0,18 0-92 0</inkml:trace>
  <inkml:trace contextRef="#ctx0" brushRef="#br0" timeOffset="41">24566 2642 9 0,'0'0'16'0,"0"-18"6"0,17 18-4 0,-1 0-2 0,1 0-2 0,0 18-5 0,1 33 0 0,-2 0-2 0,17 0-1 0,2-2 1 0,16-14-1 0,17 16 0 0,0 0-1 0,16 0 1 0,0-19-2 0,19 19-1 0,-35-16-1 0,16 16 1 0,2 0 0 0,-3 0 3 0,2-35-3 0,0 1-1 0,16-1 0 0,-16-16 0 0,0 18 0 0,1-18 0 0,-4 17-1 0,21-1 0 0,-17-16 0 0,15 0 0 0,-1 0 0 0,3 0 0 0,-19 0 0 0,1 0-1 0,17-16 0 0,-1-1 1 0,34-1-2 0,-49 2 2 0,-1-1-2 0,-18 1 2 0,1-19-3 0,16 19 0 0,-16-35 3 0,35 16 0 0,-36-32 1 0,18 0-2 0,-1 16 0 0,-16-17 1 0,18 17 0 0,-37 0 1 0,3 0-1 0,-1 0-1 0,-18 0-1 0,1 17 1 0,-34 34-8 0,0-17-33 0,-34 34-32 0,17-17 18 0</inkml:trace>
  <inkml:trace contextRef="#ctx0" brushRef="#br0" timeOffset="42">28107 2489 26 0,'-17'0'19'0,"17"-16"10"0,0 16-9 0,17 0-8 0,16 0-2 0,18 0-1 0,0-17 0 0,0 17-2 0,-17 0-1 0,0 0 0 0,-17 17-3 0,-1 34 2 0,-16 32 0 0,-33 3-1 0,-18-35-6 0,-33 16-124 0</inkml:trace>
  <inkml:trace contextRef="#ctx0" brushRef="#br0" timeOffset="43">7387 4031 20 0,'18'-69'25'0,"-18"36"1"0,0 15-13 0,-18 18-5 0,1-16-5 0,-34 32-1 0,-17 2 0 0,-16-1 1 0,16-17 2 0,17 16-1 0,18 2-1 0,15-1 2 0,-16-1-1 0,34 19 2 0,-18 14 1 0,18 36 2 0,0 35 2 0,0 15-5 0,0 51 1 0,18 1-1 0,-1 16-2 0,0-18 1 0,1 1 1 0,-2-15-3 0,1-20-2 0,-1-31 1 0,2-19 1 0,-1-34-1 0,0-49 2 0,1-1-2 0,48-17 0 0,20-35-1 0,33 2 0 0,-2-1-11 0,-14-17-23 0,-19 1-29 0,-51-1-25 0</inkml:trace>
  <inkml:trace contextRef="#ctx0" brushRef="#br0" timeOffset="44">7844 4302 52 0,'-18'-34'6'0,"18"-68"19"0,-16 67-4 0,16 19-8 0,-17 16-9 0,1 33 2 0,16 19 2 0,0 32 0 0,16-16-2 0,35-17-3 0,-17-17 0 0,33-17-1 0,-15-34 0 0,-19-34-1 0,1 0 1 0,-17-33-5 0,-17-1 3 0,0 16 1 0,0 52 0 0,0 34-2 0,0 52 3 0,34 49 4 0,-17 1-1 0,0-1-2 0,-17-34-2 0,0-15 0 0,-34-35 1 0,0-17 1 0,1-17 0 0,-2-17-1 0,19-52-1 0,-1 2 0 0,34-17-1 0,16 15-1 0,34 18-8 0,19 35-25 0,-18-1-48 0,-51 17 34 0</inkml:trace>
  <inkml:trace contextRef="#ctx0" brushRef="#br0" timeOffset="45">8522 4284 54 0,'0'0'0'0,"17"-67"37"0,1 101-2 0,-18 34-22 0,16 32-9 0,-16-14-4 0,0-3-13 0,-16 19-97 0</inkml:trace>
  <inkml:trace contextRef="#ctx0" brushRef="#br0" timeOffset="46">7980 5216 63 0,'0'0'0'0,"-17"-18"20"0,-1 2 2 0,18-2-10 0,-16 18-3 0,-1 52 1 0,1 16 4 0,16 16-6 0,16-17-2 0,35-32-2 0,-1-19 0 0,1-32-4 0,17-19 1 0,-33-16 1 0,-19 2-2 0,-16-19 0 0,0 34 0 0,0 17 0 0,0 34 0 0,0 50 5 0,0 17-3 0,17 36 1 0,-1-20-2 0,-16 2-1 0,-16-51 2 0,-1-16 0 0,-17-19 0 0,0-32 0 0,0-1 1 0,17-34-3 0,17-1 1 0,0-32-4 0,33 51-9 0,2-1-27 0,33 34-29 0,-52 16 14 0</inkml:trace>
  <inkml:trace contextRef="#ctx0" brushRef="#br0" timeOffset="47">8420 5588 46 0,'0'-17'24'0,"0"-17"9"0,34 1-14 0,-1-1-8 0,2 34-5 0,0 16-3 0,-35 53 0 0,-18-3 2 0,-15-15 1 0,-19-17 1 0,18 1 1 0,17-19-2 0,1-16-1 0,32 0-1 0,35-16-1 0,1-1-2 0,15-1-3 0,18-16-15 0,-1 1-36 0,-49-2-39 0</inkml:trace>
  <inkml:trace contextRef="#ctx0" brushRef="#br0" timeOffset="48">8929 3946 71 0,'-18'-17'5'0,"1"-52"18"0,17 53-6 0,35-1-10 0,49 17-2 0,18 0 0 0,-35 17 1 0,-33 17-1 0,-17 17 2 0,-17 33 1 0,16 51-1 0,3 36 3 0,14 31-5 0,1 53-1 0,-17-35 2 0,-1-18 1 0,2-16-1 0,-18-33-2 0,0-35 0 0,0-49 0 0,-34-52 0 0,1-1-4 0,-37-16 0 0,-12 0-10 0,-4-16-70 0,53-1-4 0</inkml:trace>
  <inkml:trace contextRef="#ctx0" brushRef="#br0" timeOffset="49">9742 4827 25 0,'0'0'7'0,"-17"-17"18"0,17 17-5 0,17-18-6 0,-1 18-2 0,18-33-2 0,0 15-2 0,17-15-1 0,-17-1 0 0,33-17-1 0,1 16-1 0,16-32 0 0,19 16-1 0,14 0 1 0,-14 0-2 0,-17 35-2 0,-19-17 1 0,18 16-1 0,16-1 1 0,1-15-5 0,-1-1 4 0,18 17 0 0,-2-1 1 0,4 18-2 0,-2 0 1 0,-18-16-1 0,-1 16 0 0,3 0 1 0,-19 0 0 0,19 0-1 0,-2 0 0 0,-17 0 1 0,2 0-1 0,-2 0 1 0,17 0-1 0,-33 16 1 0,18 2 0 0,14-1 0 0,-15-1-1 0,-17 2 2 0,34-1 3 0,-1-1-3 0,-15 19 1 0,-2-19-1 0,-18 17 0 0,-15 18-1 0,19 0 2 0,-21-16 0 0,3 16 1 0,-18-35-1 0,16 17 0 0,-15-33-2 0,-19 18 0 0,-16-18-3 0,0 0-31 0,-34 16-102 0</inkml:trace>
  <inkml:trace contextRef="#ctx0" brushRef="#br0" timeOffset="50">14638 4080 27 0,'0'-16'28'0,"0"0"-4"0,0 16-8 0,-17-17-6 0,-18 17-5 0,2 0-1 0,-18 17 0 0,-17-1-1 0,19-16 2 0,-3 16-2 0,1-16 0 0,17 17 0 0,17-17 3 0,1 18-2 0,-3 15 1 0,3 1 0 0,16 17-1 0,-17 18 4 0,17-3-4 0,17 20 0 0,-1 16 0 0,19 32 0 0,-35 3 0 0,35-2-1 0,-19-1-1 0,1 37 0 0,-17-19 0 0,16 0 0 0,2-33-2 0,-18-1 1 0,17-34-1 0,-17 2 1 0,0-1 0 0,17-19 0 0,-17 19 1 0,0-16-2 0,0-18 0 0,18-1 1 0,-18-16-1 0,16-1 0 0,17 18 1 0,0-16-1 0,2-1 1 0,16-18-1 0,34 1 1 0,-1-1 0 0,0-16 1 0,-14-16-2 0,-21-1 0 0,-31 17-8 0,-103 17-153 0</inkml:trace>
  <inkml:trace contextRef="#ctx0" brushRef="#br0" timeOffset="51">14876 4131 34 0,'-18'-16'26'0,"18"-19"-2"0,-17 19-9 0,17 0-4 0,0-1-2 0,0 17 0 0,0 0-4 0,0 17-2 0,0 32 2 0,0 2 0 0,0 18-2 0,0-18 1 0,17 0 0 0,17-2-3 0,-17-49 1 0,34 18 1 0,-18-36-1 0,2 2 0 0,-2-17-1 0,-17-18-1 0,2 0 0 0,-18 0 0 0,17 16 0 0,-17 19 1 0,0-2-1 0,0 18 0 0,17 18 1 0,1-2 0 0,-18 35 2 0,16 35 1 0,-16-2 1 0,0 1-2 0,17 17-2 0,-17-18 1 0,-17-17-1 0,1-32 1 0,16-19 0 0,-18 2 0 0,-16-18 1 0,0-34 0 0,17-17-1 0,17-18-1 0,-16-15-1 0,32 0 1 0,17 15-2 0,19 36 0 0,15 17-8 0,3 16-25 0,12 16-24 0,-63-16-22 0</inkml:trace>
  <inkml:trace contextRef="#ctx0" brushRef="#br0" timeOffset="52">15570 4352 42 0,'0'0'0'0,"0"0"42"0,16-33-16 0,1 33-12 0,-17 16-4 0,0 52 5 0,0 17-4 0,-17-17-3 0,17-1-6 0,0-16-1 0,0-35-5 0,0 19-61 0,0-35-3 0</inkml:trace>
  <inkml:trace contextRef="#ctx0" brushRef="#br0" timeOffset="53">15044 5131 27 0,'0'-18'11'0,"0"-32"25"0,0 0-13 0,0 33-7 0,0 17-8 0,0 17-2 0,0 50 2 0,0 17 0 0,0-15-2 0,33-18-3 0,19-17 0 0,-1-34-1 0,0-18-1 0,0-15 1 0,-36-18-1 0,3-1-1 0,-18-16 1 0,0 35 0 0,0 33 0 0,0 0-1 0,0 33 1 0,0 53 3 0,17 32-1 0,18-16-1 0,-19-18-1 0,-16-33 1 0,0-17 1 0,0-17-1 0,-16-17 2 0,-19-33-3 0,-15-1 0 0,34-1 0 0,-2-16-3 0,36 35-10 0,31 16-28 0,3 0-63 0</inkml:trace>
  <inkml:trace contextRef="#ctx0" brushRef="#br0" timeOffset="54">15705 5435 64 0,'0'0'19'0,"0"-51"3"0,34 18-7 0,0 17-7 0,-1-1-4 0,2 34-2 0,-19 50-1 0,-16 1 0 0,-16 17 0 0,-19-36 3 0,2-14 3 0,-1-19-1 0,34-16-1 0,18 17-1 0,31-50-1 0,54-2-1 0,-2-14-4 0,-50 31-22 0,-35 18-66 0</inkml:trace>
  <inkml:trace contextRef="#ctx0" brushRef="#br0" timeOffset="55">15757 6334 49 0,'0'0'0'0,"0"-18"38"0,-18-15-19 0,1 15-7 0,-18 18-2 0,2 0-2 0,-1 18 0 0,0 33-3 0,18 33-1 0,16 0-1 0,16 1 1 0,18-17-1 0,0-52 4 0,-1-16 0 0,19-34-2 0,-18 1 0 0,-17-34-1 0,-17-1-1 0,-17-1-3 0,-34 20-1 0,-17 49 0 0,17 0-13 0,34 0-40 0,17 0-35 0</inkml:trace>
  <inkml:trace contextRef="#ctx0" brushRef="#br0" timeOffset="56">16147 4115 47 0,'0'0'0'0,"-18"-67"34"0,18 32-14 0,33 2-10 0,34-1-4 0,-15 17 0 0,-18 17-1 0,17 0-1 0,-17 17 0 0,0 17 0 0,-1 34-1 0,1 32 3 0,0 36 1 0,-17 34-1 0,-1-19 0 0,2 20-1 0,-18-20 0 0,17 18 0 0,-17 35 1 0,0 0-4 0,16-18-1 0,-16-33 1 0,35-35-2 0,-18-34 2 0,1 0 0 0,-18 1 2 0,0-16-2 0,-51 15-2 0,-1-16 1 0,-50 17-2 0,-34-18-26 0,52-17-82 0</inkml:trace>
  <inkml:trace contextRef="#ctx0" brushRef="#br0" timeOffset="57">6506 7636 33 0,'18'0'7'0,"-18"-16"26"0,0-1-15 0,-18 17-10 0,-16 0-2 0,-17 0-1 0,-16 17-1 0,-3-17 0 0,21 16 1 0,-3 1-1 0,19 17 1 0,-1-17-1 0,34 17 2 0,-17 1-1 0,0 32 2 0,17 1-1 0,0 50 2 0,17 0-2 0,0 53 0 0,17 15-2 0,-17-18 0 0,-1 19 1 0,2 17-1 0,-1-18-3 0,-17-17 2 0,17 1-1 0,1-19-1 0,-18-15 0 0,15-17 0 0,1-1-2 0,-16 17 2 0,18-15 0 0,-18 15 0 0,17-33 1 0,-1-2-1 0,3 3-1 0,14-1 3 0,-15-1-3 0,-2-16 0 0,-16-18 1 0,17 1-1 0,-1-17 1 0,19 16-1 0,-18-16 0 0,32-16 1 0,21-2-1 0,-3-33 1 0,34-17-6 0,35-34-44 0,-68 18-71 0</inkml:trace>
  <inkml:trace contextRef="#ctx0" brushRef="#br0" timeOffset="58">6861 7975 22 0,'-17'-51'41'0,"-16"2"-14"0,33 32-5 0,17 17-12 0,67 84 2 0,-16 35-1 0,16-1-6 0,-14 0-3 0,-21-49-1 0,-32-52 0 0,-17-1-2 0,0-16-2 0,-17-51-7 0,-17-16 2 0,19-19 5 0,-20 35 3 0,0 18 2 0,2 50 3 0,-1 34 2 0,17 34-2 0,-18 17-4 0,2-18 0 0,17-33-3 0,32-18-18 0,1-49-90 0</inkml:trace>
  <inkml:trace contextRef="#ctx0" brushRef="#br0" timeOffset="59">7335 8010 79 0,'0'0'0'0,"18"-68"26"0,16 68-14 0,33 17-6 0,-15 34-3 0,-19 34-1 0,-33-19-1 0,0 3 0 0,-33-35 1 0,14-17-1 0,38-34 1 0,14-35-1 0,18-49-1 0,-16 16 0 0,-19 1 0 0,1 33 1 0,-17 35 0 0,-17 32 0 0,17 68 2 0,0 36 0 0,0-3-2 0,51-14-6 0,16-35-41 0,-49-68-17 0</inkml:trace>
  <inkml:trace contextRef="#ctx0" brushRef="#br0" timeOffset="60">8013 8128 74 0,'0'0'0'0,"0"-17"37"0,0 1-16 0,0 49-10 0,0 18-3 0,0 16-4 0,17 19-2 0,-17-19-3 0,18-16-14 0,15-34-60 0,-17-17 26 0</inkml:trace>
  <inkml:trace contextRef="#ctx0" brushRef="#br0" timeOffset="61">8368 8128 82 0,'0'-17'8'0,"19"-17"21"0,32 18-12 0,33-19-8 0,34 35-6 0,-33 0-3 0,-17-16-5 0,-35 16-21 0,-33 0-70 0</inkml:trace>
  <inkml:trace contextRef="#ctx0" brushRef="#br0" timeOffset="62">8640 7908 36 0,'0'0'0'0,"-17"-17"52"0,17 1-23 0,-17 32-18 0,34 35-1 0,-17 17-2 0,0 17-4 0,0-1-3 0,17 1-6 0,1-52-37 0,-18-33-45 0</inkml:trace>
  <inkml:trace contextRef="#ctx0" brushRef="#br0" timeOffset="63">9167 7807 54 0,'0'-18'29'0,"-18"-15"-1"0,18 33-11 0,51-18-8 0,-18 36-2 0,18 33-1 0,-16 33-3 0,14 0-1 0,-31-15 0 0,-1 15-2 0,0-33 0 0,-17-18-1 0,0-15-14 0,0-18-14 0,0-18-10 0,-17-15-23 0</inkml:trace>
  <inkml:trace contextRef="#ctx0" brushRef="#br0" timeOffset="64">9368 8026 15 0,'0'0'0'0,"-16"-67"57"0,-1 50-27 0,17-1-10 0,-16 18-7 0,-2 35-5 0,-15 16-1 0,-2 16-4 0,18 17-3 0,1-15-21 0,16-35-74 0</inkml:trace>
  <inkml:trace contextRef="#ctx0" brushRef="#br0" timeOffset="65">9843 7773 11 0,'-17'0'34'0,"1"-35"1"0,-2 1-13 0,1 17-4 0,17 1-6 0,-17 32-6 0,17 70 0 0,17-1 0 0,18-19-2 0,-2-15-2 0,18-33 1 0,0-18-1 0,-18-34-1 0,19-34 0 0,-36 1 0 0,-16-1 0 0,17 50-1 0,-17 18-1 0,0 51 2 0,0 51 1 0,0 17 0 0,0-1 0 0,0-34 0 0,-17-15 2 0,-16-53 2 0,-18 2-1 0,18-52-2 0,15-17-1 0,18 0-2 0,18-33-3 0,49 15-17 0,18 18-35 0,-52 51-33 0</inkml:trace>
  <inkml:trace contextRef="#ctx0" brushRef="#br0" timeOffset="66">10420 7993 86 0,'0'-18'16'0,"16"2"7"0,-16 50-2 0,0 50-8 0,-16 0-9 0,16 19-4 0,0-1-42 0,0-69-36 0</inkml:trace>
  <inkml:trace contextRef="#ctx0" brushRef="#br0" timeOffset="67">7183 9432 12 0,'-16'0'10'0,"-17"-33"25"0,-2-2-7 0,18 2-6 0,34 15-3 0,0 2-6 0,50 32-2 0,1 86-1 0,0 33-3 0,-17-17-3 0,0-16-3 0,-36-16-1 0,3-35 0 0,-18-35-13 0,0-16-14 0,-18-33-1 0,3-52-4 0,-1-1 18 0,-2 19 33 0,1 34 9 0,0 33-10 0,-17 33-9 0,1 51-4 0,-18 1-1 0,32 1-4 0,3-37-3 0,16-14-31 0,16-35-43 0</inkml:trace>
  <inkml:trace contextRef="#ctx0" brushRef="#br0" timeOffset="68">7793 9685 28 0,'0'0'0'0,"0"-50"44"0,-16 0-17 0,16 15-8 0,16 19-6 0,35-1-6 0,1 34-3 0,-3 34-3 0,-31 32 0 0,-1 3 0 0,-34-52 0 0,-1-1 1 0,2-15-1 0,16-18 1 0,0-34-1 0,34-35-1 0,0 1 1 0,-1-15-2 0,-15-3 2 0,-18 35-1 0,0 35 1 0,-18 16-1 0,1 85 1 0,17 17 1 0,0-2-2 0,51-14-5 0,17-35-35 0,-17-35-45 0</inkml:trace>
  <inkml:trace contextRef="#ctx0" brushRef="#br0" timeOffset="69">8368 9719 51 0,'0'-16'26'0,"19"-35"7"0,32 18-12 0,17-1-11 0,-35 50-7 0,-33 35-2 0,-17 16 1 0,-34 2 1 0,0-18 5 0,18-34-1 0,33-1 0 0,16-16 0 0,52-33-4 0,34-18-2 0,32-1-4 0,-31 19-62 0,-87 33-11 0</inkml:trace>
  <inkml:trace contextRef="#ctx0" brushRef="#br0" timeOffset="70">9368 7891 6 0,'-16'0'10'0,"-17"0"6"0,15 0-1 0,18-16 6 0,-17-19-1 0,1-16 1 0,-3 18-3 0,3 33-3 0,-17 17-3 0,33 50 0 0,0 35-1 0,16 33-1 0,1 0-2 0,18-15-3 0,-19-2-2 0,1-50-1 0,-17-17-1 0,-17-35-1 0,1-16 0 0,-3 0-6 0,19-16-26 0,-16-35-21 0,-1-51-48 0</inkml:trace>
  <inkml:trace contextRef="#ctx0" brushRef="#br0" timeOffset="71">9200 7924 39 0,'0'0'0'0,"-18"-66"39"0,36 15-14 0,31 17-8 0,21 17-6 0,-3 34-6 0,-33 34-2 0,-16 33-1 0,-18-17-1 0,-52-16 1 0,18-16 0 0,17-19 0 0,1-16-1 0,16 0 0 0,49-16-1 0,3 16 0 0,-3 0 0 0,-14 50 1 0,-18 18 1 0,-17-17 2 0,-52 0 4 0,-14-35-1 0,-2 2-5 0,-34-18-5 0,51 0-123 0</inkml:trace>
  <inkml:trace contextRef="#ctx0" brushRef="#br0" timeOffset="72">9081 9635 55 0,'-17'0'19'0,"-17"-16"8"0,34-2-9 0,51 18-9 0,50 0-2 0,-15 0-5 0,-2 0-2 0,-33 0-6 0,-34-16-31 0,-17-1-49 0</inkml:trace>
  <inkml:trace contextRef="#ctx0" brushRef="#br0" timeOffset="73">9284 9448 26 0,'0'0'0'0,"0"-33"51"0,-16 33-25 0,16 33-10 0,0 36-3 0,0 15-5 0,16 18-5 0,-16-17-3 0,0-1-4 0,17-49-30 0,1-35-46 0</inkml:trace>
  <inkml:trace contextRef="#ctx0" brushRef="#br0" timeOffset="74">9709 9382 101 0,'0'0'7'0,"-18"-34"20"0,18 50-14 0,0 68 1 0,18 18-1 0,-18 16-5 0,0 19-4 0,0-19-3 0,0-34-1 0,0-49-1 0,0-19-11 0,0 2-18 0,0-69-20 0,0 0-24 0</inkml:trace>
  <inkml:trace contextRef="#ctx0" brushRef="#br0" timeOffset="75">9709 9466 50 0,'-18'-67'32'0,"18"16"-11"0,18 16 1 0,31 19-14 0,19 16-3 0,35 34-1 0,-70 34-4 0,-33-19 0 0,-17 2 0 0,-34-33 1 0,0-1 0 0,18-17-1 0,33 0-1 0,16 0 1 0,35 0 0 0,1-17 0 0,15 34-1 0,-33 17 1 0,-18 33 0 0,-32-17 1 0,-36-16 1 0,-15-17 2 0,-1-17 0 0,17 0-3 0,34-17-9 0,17-34-68 0,17 51 24 0</inkml:trace>
  <inkml:trace contextRef="#ctx0" brushRef="#br0" timeOffset="76">10368 9331 92 0,'0'-18'14'0,"0"-15"7"0,0 50-13 0,-18 34 1 0,18 49 0 0,0-14-3 0,18-19-3 0,34-16-1 0,15-51 0 0,1-33-1 0,-17-36 0 0,-18 2 1 0,-33-34-1 0,0 32 0 0,0 53 0 0,-16 32-1 0,-1 70 3 0,34 32 1 0,-1 0 0 0,-16 1-2 0,17-17-1 0,-34-51 1 0,-16-35-1 0,-1 1 2 0,-18-50-2 0,19-18-4 0,17 0-29 0,49 0-96 0</inkml:trace>
  <inkml:trace contextRef="#ctx0" brushRef="#br0" timeOffset="77">10927 9805 89 0,'0'-35'27'0,"17"-16"1"0,17 35-14 0,-1 16-9 0,-33 33-4 0,0 19-1 0,-33 32 2 0,-1-33 1 0,0-18 2 0,18 2-1 0,16-35 1 0,16 0 1 0,36-35-4 0,49-14-2 0,1-2-5 0,-18 0-29 0,-16 16-80 0</inkml:trace>
  <inkml:trace contextRef="#ctx0" brushRef="#br0" timeOffset="78">11081 7653 79 0,'0'0'0'0,"16"-84"19"0,35 33-3 0,16 18-5 0,19 15-4 0,32 18-2 0,-35 18-1 0,3 15 0 0,-53 2 2 0,2 32 1 0,-35 35 3 0,16 51 0 0,-16 16-1 0,19 51-1 0,14 34-1 0,1 17-2 0,-1 33-1 0,1-15 0 0,-16-19 0 0,-2-66 0 0,1-35-1 0,-17-34-2 0,-17-33 1 0,-34-35-1 0,-17-32 0 0,-33-35-2 0,-1-51-23 0,18-51-138 0</inkml:trace>
  <inkml:trace contextRef="#ctx0" brushRef="#br0" timeOffset="79">12383 9093 48 0,'-49'-33'17'0,"32"33"6"0,0-34-5 0,17-1-2 0,34 19-3 0,15-19-1 0,21-31 1 0,65-3-3 0,17 18-2 0,18 0-4 0,16 35-1 0,17-2 0 0,35 18 1 0,33 0-1 0,17 0 1 0,-34 0-1 0,-102 18-1 0,-33 15-1 0,-68-15 1 0,-1-2-1 0,-33 2 1 0,1-18-1 0,-18 0-2 0,0 0-8 0,-18 17-98 0,1-17 39 0</inkml:trace>
  <inkml:trace contextRef="#ctx0" brushRef="#br0" timeOffset="80">15958 7485 35 0,'18'-51'22'0,"-18"17"5"0,-18 1-13 0,-31 16-5 0,14 17-4 0,-33 17-1 0,-16-1 0 0,0 1 0 0,-17 17 0 0,31-17 0 0,21-1-1 0,31 19 0 0,1-1 0 0,17 17 0 0,-16 15 2 0,16 37 2 0,0 32 1 0,0 18-1 0,0 33-1 0,16 16-2 0,-16 53 0 0,17 33 0 0,17 17 0 0,-17-17-1 0,18-17 0 0,-2-52 1 0,1 1-2 0,-17-67-1 0,-1-18 0 0,-16-33 1 0,17-35 0 0,-17-32 0 0,17-35 0 0,34 0 1 0,17-18-2 0,50 1-1 0,35-17-3 0,-1 1-19 0,1-34-34 0,-102 32-44 0</inkml:trace>
  <inkml:trace contextRef="#ctx0" brushRef="#br0" timeOffset="81">16332 7636 17 0,'0'-33'36'0,"0"-17"4"0,-17 15-15 0,34 19-12 0,51 50-1 0,-1 50-4 0,1 18-3 0,-17 0-3 0,-18-35-1 0,-33-34-1 0,0-15 0 0,0-69 1 0,-16 0-1 0,-19-16 0 0,2 32 0 0,-1 35 0 0,0 35 1 0,-15 50 0 0,14-1-1 0,0 18 0 0,19-35-1 0,-1-17-10 0,34-32-35 0,17-36-40 0</inkml:trace>
  <inkml:trace contextRef="#ctx0" brushRef="#br0" timeOffset="82">16993 7687 74 0,'0'-16'11'0,"0"-19"17"0,35 2-15 0,14 33-5 0,19 50-4 0,-33 19-2 0,-19-2-1 0,-16 2 0 0,-16-19 0 0,-19-34 1 0,18 2-1 0,34-36 0 0,18-31 0 0,14-19-1 0,-14-17 1 0,-18-1-1 0,1 19 1 0,-18 51-1 0,-18 16 0 0,18 50 0 0,-17 51 0 0,17 2 0 0,17-2-2 0,32-16-13 0,21-52-61 0,-54-33 33 0</inkml:trace>
  <inkml:trace contextRef="#ctx0" brushRef="#br0" timeOffset="83">17619 7840 32 0,'0'-16'22'0,"0"-35"27"0,0 51-27 0,0 34-11 0,0 50-2 0,0-16-5 0,0 17-3 0,0-34-1 0,17-2-14 0,0-32-93 0</inkml:trace>
  <inkml:trace contextRef="#ctx0" brushRef="#br0" timeOffset="84">18009 7773 75 0,'0'0'0'0,"34"-69"43"0,33 52-23 0,36 17-9 0,16 0-9 0,-52 0-3 0,-15 17-15 0,-52-17-51 0</inkml:trace>
  <inkml:trace contextRef="#ctx0" brushRef="#br0" timeOffset="85">18262 7536 57 0,'0'0'0'0,"-33"-18"40"0,17 36-18 0,16 33-7 0,16 15-4 0,-16 37-5 0,0-19-4 0,0-16-2 0,17-17-6 0,18-17-30 0,-2-34-49 0</inkml:trace>
  <inkml:trace contextRef="#ctx0" brushRef="#br0" timeOffset="86">18890 7451 85 0,'17'-17'16'0,"0"-17"13"0,-17 34-16 0,0 51 0 0,18 34-1 0,-18 15-5 0,0 20-4 0,0-36-1 0,0-16-2 0,0-17-1 0,0-35-9 0,0 2-15 0,0-36-11 0,-18-33-51 0</inkml:trace>
  <inkml:trace contextRef="#ctx0" brushRef="#br0" timeOffset="87">18872 7518 32 0,'0'0'0'0,"52"-102"51"0,-1 69-25 0,0 0-10 0,17 33-8 0,-19 33-5 0,-31 18-2 0,-18 0-1 0,-51 0 0 0,2-34 0 0,14-1-1 0,18-16 1 0,34 0 0 0,33 0-1 0,17-16 1 0,-15 16 1 0,-1 34-1 0,-17 32 0 0,-17-32 0 0,-52 1 2 0,-14-19 1 0,-21-16-2 0,3-16-1 0,34-2-8 0,33 18-101 0</inkml:trace>
  <inkml:trace contextRef="#ctx0" brushRef="#br0" timeOffset="88">19533 7383 67 0,'35'-67'30'0,"-18"32"-4"0,-17 35-14 0,0 51-3 0,0 17-1 0,0 17-4 0,34-17-1 0,33-18-2 0,-16-50 0 0,0 0-1 0,-16-50 1 0,-19-52 0 0,1 18 0 0,-17 16-1 0,0 68 0 0,-17 68 0 0,17 67 3 0,0-1 1 0,0-14-2 0,-16-18-1 0,-2-36 1 0,-16-48 2 0,-17-18 2 0,17-51-1 0,17-16-3 0,17-1-2 0,51-1-4 0,17 18-24 0,16 35-31 0,-66-1-8 0</inkml:trace>
  <inkml:trace contextRef="#ctx0" brushRef="#br0" timeOffset="89">20076 7620 74 0,'0'0'12'0,"-17"0"24"0,17 16-10 0,17 35-8 0,1 18-11 0,-36 33-7 0,-16-1-27 0,16-34-82 0</inkml:trace>
  <inkml:trace contextRef="#ctx0" brushRef="#br0" timeOffset="90">16348 8940 58 0,'0'-16'10'0,"0"-34"26"0,0 16-16 0,52 34-10 0,15 51-1 0,1 49 0 0,0 2-3 0,-17 16-5 0,-34-49-1 0,-17-18 1 0,0-34-3 0,0-17-4 0,-17-17-3 0,1-34 2 0,-3-18 5 0,-14-15 2 0,15 34 1 0,2 33 2 0,-35 34 1 0,17 66-2 0,1 3-2 0,-1 16-1 0,17-35-10 0,68-34-92 0</inkml:trace>
  <inkml:trace contextRef="#ctx0" brushRef="#br0" timeOffset="91">16925 9026 74 0,'0'-17'7'0,"51"-34"22"0,1 33-15 0,14 53-6 0,-32 32-4 0,-17 18-4 0,-17-17 1 0,-35-17 0 0,19-35 1 0,-1 2-2 0,17-36 1 0,33-49 0 0,2-1 0 0,0-33-1 0,-2-1 0 0,1 34 2 0,-34 52-1 0,-18 50 0 0,2 50 1 0,16 35 0 0,0-1-2 0,51-33-7 0,15-17-34 0,-31-34-38 0</inkml:trace>
  <inkml:trace contextRef="#ctx0" brushRef="#br0" timeOffset="92">17636 9160 73 0,'0'-49'32'0,"35"15"-5"0,-2 34-15 0,18 0-7 0,-34 67-4 0,-34 0-1 0,-18 19 1 0,-32-19-1 0,33-16 1 0,1-34-1 0,33-17 2 0,33-17-2 0,35-16-1 0,35-1-7 0,14 17-49 0,-100 17-3 0</inkml:trace>
  <inkml:trace contextRef="#ctx0" brushRef="#br0" timeOffset="93">18297 9111 94 0,'0'0'0'0,"-35"-34"28"0,70 34-12 0,67-17-7 0,51 17-6 0,-53 0-6 0,-48 0-28 0,-36 17-52 0</inkml:trace>
  <inkml:trace contextRef="#ctx0" brushRef="#br0" timeOffset="94">18534 8891 65 0,'0'0'30'0,"-17"0"-8"0,17 49-7 0,17 20-3 0,-17 33-8 0,18-2-3 0,-18 2-3 0,16-16-19 0,1-53-89 0</inkml:trace>
  <inkml:trace contextRef="#ctx0" brushRef="#br0" timeOffset="95">19110 8823 72 0,'-16'-51'42'0,"-2"33"-14"0,36 18-15 0,-18 69 0 0,16 32-4 0,1 35-5 0,-1-19-4 0,-16-32-1 0,0-34-1 0,0-16-19 0,-16-35-11 0,16-35-8 0,-17-16-33 0</inkml:trace>
  <inkml:trace contextRef="#ctx0" brushRef="#br0" timeOffset="96">19094 8891 30 0,'0'0'0'0,"0"-102"54"0,16 33-23 0,35 52-13 0,1 1-9 0,-3 49-6 0,-14 19-2 0,-18-1-2 0,-69 0 1 0,3-18 0 0,14-16-1 0,0-17 0 0,19 16 0 0,50-16 0 0,34-16 1 0,-17 16 0 0,17 0 0 0,-18 51 0 0,-34 0 1 0,-32 0 0 0,-34-35 0 0,-18 2 0 0,-17-18-1 0,17-18-1 0,68 2-22 0,34-19-80 0</inkml:trace>
  <inkml:trace contextRef="#ctx0" brushRef="#br0" timeOffset="97">19704 8703 85 0,'0'-16'17'0,"0"-19"12"0,0 35-16 0,0 17-3 0,-18 68-1 0,1-16-5 0,52 15-3 0,32-33 0 0,-15-34 0 0,-3-34 0 0,-14-34 0 0,-35-33 0 0,16 15-1 0,-16 2 1 0,0 49 0 0,0 18-1 0,0 85 3 0,0 1 3 0,-16 32-1 0,16 1-4 0,-17-36 0 0,-1-32 1 0,-15-34-2 0,17 1 2 0,-2-36-3 0,1 1-23 0,52-17-104 0</inkml:trace>
  <inkml:trace contextRef="#ctx0" brushRef="#br0" timeOffset="98">20178 8991 77 0,'0'0'0'0,"35"-67"41"0,31 17-14 0,2 32-14 0,-34 36-9 0,-34 48-3 0,-34 3 0 0,-18-1-1 0,-14-34 4 0,32-18 2 0,34-16 2 0,18 0-1 0,48-34-5 0,53 1-1 0,16-1-6 0,-67 34-63 0,-68 0-10 0</inkml:trace>
  <inkml:trace contextRef="#ctx0" brushRef="#br0" timeOffset="99">17958 10058 60 0,'-16'-33'25'0,"-19"-1"-4"0,2 17-7 0,-18-1-4 0,0 36-1 0,-17-1 1 0,17 68-1 0,17 15 0 0,34 37-1 0,0-2-4 0,52-50 0 0,32-34 0 0,0-34 1 0,19-52 0 0,-19-32-1 0,-67-17 2 0,-17-35-2 0,-52-1-3 0,-32 37-2 0,-33 32-5 0,14 34-36 0,52-1-89 0</inkml:trace>
  <inkml:trace contextRef="#ctx0" brushRef="#br0" timeOffset="100">20076 6808 38 0,'0'-35'23'0,"0"2"8"0,18 15-13 0,31 2-7 0,37-2 1 0,32 1-2 0,1 1-4 0,-35-2-2 0,-49 18-2 0,14 18 0 0,-14 33 0 0,0 16-1 0,-19 35 3 0,1 33-1 0,-1 0 1 0,2 36 1 0,-18 15 0 0,0 16-1 0,17 2-1 0,16-1 1 0,-16-17-1 0,1 18 0 0,-18-53-1 0,0 2-1 0,16 0 0 0,-16 0-2 0,0-18 2 0,0 1 0 0,0-19 0 0,0 3-1 0,0-36 0 0,-16 69 1 0,16-69 0 0,0 34 0 0,0-33-1 0,0-17 1 0,0 17 0 0,0-1 0 0,0-16-1 0,0-17 1 0,-18-17-1 0,18-1 1 0,-17 2-1 0,-33-19 1 0,16 2 1 0,-34-2-2 0,0 1 2 0,-33-1-1 0,-18-16-1 0,-33-16-4 0,-1-1-155 0</inkml:trace>
  <inkml:trace contextRef="#ctx0" brushRef="#br0" timeOffset="101">21550 8703 49 0,'-17'0'19'0,"-17"-16"8"0,34 16-9 0,34-18-7 0,34 18-3 0,33 0 0 0,1 0-4 0,-34-17-4 0,0 1-2 0,-51 16-13 0,-17 16-41 0,0 1 6 0</inkml:trace>
  <inkml:trace contextRef="#ctx0" brushRef="#br0" timeOffset="102">21652 8823 41 0,'-34'17'23'0,"-18"-1"7"0,36 2-13 0,16-18-2 0,51 17-3 0,50-34-5 0,18-17-2 0,-17-1-4 0,-50 35-7 0,-37 18-113 0</inkml:trace>
  <inkml:trace contextRef="#ctx0" brushRef="#br0" timeOffset="103">23176 8111 8 0,'-16'-16'20'0,"-17"-2"16"0,15-15-15 0,1-1-5 0,17-1-1 0,0 2-3 0,51-1-3 0,-18 34 0 0,35 34-1 0,16 50-1 0,-14 18-1 0,13 16-1 0,-16-16-3 0,-32-18 0 0,-19-33-2 0,-16-16 0 0,0-19-1 0,0 2-12 0,-16-18-18 0,-1-18-10 0,-17-33-44 0</inkml:trace>
  <inkml:trace contextRef="#ctx0" brushRef="#br0" timeOffset="104">23499 8297 20 0,'0'0'0'0,"-18"-67"37"0,1 16 0 0,17 33-20 0,-17 18-3 0,1 0-6 0,-1 85 6 0,-17-16-2 0,0 15-4 0,0 18-4 0,17-18-2 0,-17-33-3 0,34 0-12 0,18-51-107 0</inkml:trace>
  <inkml:trace contextRef="#ctx0" brushRef="#br0" timeOffset="105">24447 7451 13 0,'0'-17'27'0,"17"-17"2"0,-17 17-12 0,0 1-5 0,-17 16-5 0,-17 0-2 0,-18 0-1 0,1 0-1 0,20 0 1 0,-4 0 0 0,0 0-2 0,19 0 1 0,-17 16-1 0,15 1 2 0,18 17 0 0,0 17 0 0,0 17 3 0,0-1-2 0,18 17 0 0,-18 19 1 0,0 32 0 0,16 0-1 0,1 18 1 0,-17 0-3 0,16 16-1 0,2-34 0 0,-18 18-1 0,0-35 1 0,-18 1 0 0,2-19 2 0,-1 20-2 0,1-2 0 0,16-34-1 0,16-33 0 0,1-16 1 0,-1-19-1 0,36 2 0 0,32-2 0 0,2-16-1 0,-2-16-2 0,-49-2-6 0,14-15-27 0,-15-18-103 0</inkml:trace>
  <inkml:trace contextRef="#ctx0" brushRef="#br0" timeOffset="106">24786 7687 33 0,'0'-16'29'0,"-16"-2"-4"0,16 1-11 0,0 1-7 0,16 16-3 0,-16 0 2 0,0 0-1 0,0-17 7 0,0 17-11 0,0 0-1 0,0 0 1 0,0-16 1 0,0 16-1 0,0-18 1 0,17 2 0 0,-1-1 0 0,19-17 0 0,33 34 0 0,-1 0 0 0,-15 67 0 0,-19 17-1 0,-17 1-1 0,-32 17 1 0,-17-51 2 0,-2-34 0 0,18-1 0 0,17-49-1 0,17-34-1 0,18-19 0 0,14 1-1 0,-31 1 0 0,-1 17 0 0,-17 50-1 0,0 17 0 0,-17 51 1 0,-1 49 0 0,18-14-1 0,18-1 0 0,16-34-9 0,33-18-21 0,18-33-70 0</inkml:trace>
  <inkml:trace contextRef="#ctx0" brushRef="#br0" timeOffset="107">25464 7671 24 0,'0'-18'20'0,"16"-32"30"0,-16 50-26 0,0 33-11 0,0 35-2 0,17 35-8 0,0-2-4 0,-17 17-26 0,0-49-58 0</inkml:trace>
  <inkml:trace contextRef="#ctx0" brushRef="#br0" timeOffset="108">24989 8432 81 0,'-18'-16'7'0,"2"-17"17"0,50-2-12 0,34 2-3 0,17 33-4 0,-34 68-3 0,-35 16 0 0,-16 1-1 0,-33-52 1 0,-1-15 0 0,17-18 1 0,17-18-2 0,35-15 0 0,-19-18-1 0,17-18 1 0,0 3-1 0,-14 15 0 0,-19 17 1 0,0 34-1 0,-19 16 1 0,3 53 1 0,-1 32-1 0,34-34-2 0,18 2-2 0,32-36-23 0,-16-17-85 0</inkml:trace>
  <inkml:trace contextRef="#ctx0" brushRef="#br0" timeOffset="109">25548 8552 56 0,'0'-18'23'0,"0"-15"5"0,33-1-11 0,2 34-9 0,0 34-3 0,-35 34-4 0,-35-1 0 0,0-16 2 0,-14-18 1 0,14-15-1 0,35-18 0 0,35 0 1 0,-2-35-3 0,53 19-2 0,14-2-3 0,-32 18-29 0,-68 0-64 0</inkml:trace>
  <inkml:trace contextRef="#ctx0" brushRef="#br0" timeOffset="110">25361 9246 65 0,'-16'0'12'0,"16"-18"8"0,16 1-3 0,-16-17-4 0,0 34-5 0,-49-17-1 0,-2 17 2 0,-1 51 0 0,3 18-2 0,31 15-3 0,52 0-1 0,16-33 0 0,18-33 2 0,-1-52-1 0,-15-17-1 0,-34 1 0 0,-18-19-1 0,-18 2-3 0,-50 16-1 0,0 33-18 0,33 36-35 0,19-18-39 0</inkml:trace>
  <inkml:trace contextRef="#ctx0" brushRef="#br0" timeOffset="111">25887 7248 66 0,'-17'-85'10'0,"34"17"6"0,18 52 0 0,32 16-8 0,-15 16-3 0,-19 34 0 0,-17-16 3 0,17 17 1 0,-15 0-1 0,-1 35 0 0,-17 32-1 0,17 33 0 0,1 37-1 0,15 14-2 0,1 2 0 0,-17-18-1 0,0-17 0 0,1-16 0 0,-2-35 1 0,1 1-2 0,-17-1-2 0,0-34 1 0,-33 1 1 0,-2-16-1 0,-16-52 0 0,-34-1 0 0,-15-16-1 0,-3 0-3 0,35-16-23 0,17-19-39 0,51 2-38 0</inkml:trace>
  <inkml:trace contextRef="#ctx0" brushRef="#br0" timeOffset="112">26700 8383 81 0,'-16'-51'21'0,"32"34"-1"0,52 17-10 0,34-18-7 0,-17 18-4 0,-18 0-6 0,-50 0-23 0,-17 0-40 0,-17 0 46 0</inkml:trace>
  <inkml:trace contextRef="#ctx0" brushRef="#br0" timeOffset="113">26903 8179 23 0,'-16'-18'14'0,"-19"-48"28"0,35 66-14 0,-16 16-5 0,16 68 0 0,0 2-4 0,0 16-11 0,0-2-6 0,0-31-4 0,0-2-50 0,0-50-31 0</inkml:trace>
  <inkml:trace contextRef="#ctx0" brushRef="#br0" timeOffset="114">27818 7671 46 0,'0'0'11'0,"0"-35"22"0,0 70-13 0,0 50 0 0,18 50-5 0,-2 18-8 0,-16-18-5 0,0-17-1 0,-34-49-2 0,19-36-16 0,-20-33-24 0,18-33-41 0</inkml:trace>
  <inkml:trace contextRef="#ctx0" brushRef="#br0" timeOffset="115">27784 7773 43 0,'0'-51'29'0,"0"-18"-4"0,19 36-8 0,30 16-7 0,19 34-3 0,0 50-5 0,-34 2-1 0,-34 15-1 0,-51-33 0 0,0-34 0 0,16-1 1 0,19-16 0 0,32-16-1 0,54-1-2 0,14 1 2 0,0 16 0 0,-51 33 0 0,2 34 0 0,-51 2 0 0,-36-18 0 0,-15-18 1 0,-18-33 0 0,17-17-2 0,34 1-18 0,34-2-77 0</inkml:trace>
  <inkml:trace contextRef="#ctx0" brushRef="#br0" timeOffset="116">29208 7010 62 0,'-17'-33'9'0,"-18"-18"7"0,-14 51-8 0,14-18-1 0,-16 36-3 0,-15 15 0 0,14 2 3 0,34 16-1 0,2 16 4 0,16 51 1 0,0 19-1 0,16 49-2 0,2-17 1 0,-36 17 0 0,2 17-2 0,-1 18-1 0,1 16-1 0,16-34-2 0,33-35 0 0,1-48-1 0,33-36 0 0,18-33-1 0,0-35 0 0,1-32-2 0,-4-19-6 0,-30 19-22 0,-34-35-39 0,-2 18-23 0</inkml:trace>
  <inkml:trace contextRef="#ctx0" brushRef="#br0" timeOffset="117">29665 7010 34 0,'0'-16'5'0,"-18"-35"17"0,18 34-6 0,0 17-6 0,0 51-1 0,-16 33-1 0,16 0-2 0,34 1-2 0,18-50-1 0,-3-19-1 0,2-32-1 0,17-53 0 0,-17 1-1 0,-17-32 1 0,-16 49-1 0,-2 51 0 0,-16 51 2 0,0 49 3 0,0 20 2 0,0-1-2 0,0 16-3 0,-34-68 1 0,0-33 0 0,-33-17 1 0,15-34 0 0,36-33-2 0,-1-18-1 0,50-17-2 0,19 1-1 0,32-18-12 0,-16 51-15 0,0 33-65 0</inkml:trace>
  <inkml:trace contextRef="#ctx0" brushRef="#br0" timeOffset="118">30326 7128 48 0,'0'0'0'0,"0"0"35"0,0 0-17 0,0 51-3 0,-18 51-5 0,18 17-8 0,-16-1-4 0,-1 0-51 0,1-83 1 0</inkml:trace>
  <inkml:trace contextRef="#ctx0" brushRef="#br0" timeOffset="119">29717 7840 62 0,'0'0'0'0,"-18"-33"29"0,18 33-10 0,0 33-6 0,18 35-2 0,-18 17-5 0,33-34-1 0,1-18-2 0,18-15-1 0,14-36-2 0,-32-15 1 0,0-18-1 0,-16-18 0 0,-18 36 0 0,0 17 0 0,0 49-1 0,-18 34 3 0,18 35 1 0,0 0 0 0,-17 0-1 0,17-51 1 0,-35-35 0 0,-14-16 1 0,16-16-2 0,-19-35-1 0,34 16-2 0,18-16-28 0,70 0-87 0</inkml:trace>
  <inkml:trace contextRef="#ctx0" brushRef="#br0" timeOffset="120">30208 8128 49 0,'0'-17'18'0,"16"-17"8"0,19 1-8 0,-2 15-7 0,1 36-6 0,-17 33-2 0,-17 15-1 0,-35 19-1 0,2-34 1 0,-18-16 0 0,16-19 7 0,35-16-2 0,52 0-3 0,33-16-3 0,16-19-2 0,-16 35-1 0,-34 0-18 0,-51 18-93 0</inkml:trace>
  <inkml:trace contextRef="#ctx0" brushRef="#br0" timeOffset="121">30037 8907 47 0,'0'-16'15'0,"18"-35"8"0,-1 0 0 0,-17 34-11 0,0 17-2 0,-17-18-3 0,-50 36 4 0,15 33-2 0,18 17-4 0,17 16 1 0,50-17-2 0,2-16-1 0,33-33 1 0,0-36 0 0,-34-33 0 0,-1-16-1 0,-33-1-2 0,-33 1-1 0,-18-1-6 0,-17 34-31 0,34 16-94 0</inkml:trace>
  <inkml:trace contextRef="#ctx0" brushRef="#br0" timeOffset="122">30665 6722 23 0,'0'0'0'0,"-16"-34"32"0,16 1-11 0,16 33-8 0,51-18-5 0,0 18-2 0,-15 18-2 0,-1-2 0 0,-35 19 1 0,2-1 1 0,-1 34 0 0,0-1 1 0,1 35-1 0,-18 0 1 0,0 15 0 0,0 19-1 0,0 17-1 0,0-35 2 0,0 17-1 0,0 2 0 0,0-19-2 0,0-16-3 0,0 15 1 0,-18-14 0 0,18-2-1 0,-17-16-1 0,0-1-1 0,17-17 2 0,-18 1 0 0,18-16-1 0,0 16 0 0,0-1 0 0,-16 1 0 0,-1-17 1 0,1-17-1 0,16-1 1 0,-18-15 0 0,18-18 3 0,-34 16 0 0,0 1-1 0,-34-1-1 0,-33 1-1 0,-69 17-4 0,-15 1-55 0,115-19-40 0</inkml:trace>
  <inkml:trace contextRef="#ctx0" brushRef="#br0" timeOffset="123">22414 10804 60 0,'-67'0'17'0,"32"0"4"0,18 0-6 0,50 0-7 0,70 0-4 0,-1 0-4 0,-1 0-6 0,-68 0-42 0,-33 17 11 0</inkml:trace>
  <inkml:trace contextRef="#ctx0" brushRef="#br0" timeOffset="124">22447 10972 53 0,'-16'0'11'0,"-35"51"18"0,34-33-5 0,17-18-9 0,51-18-7 0,52-15-7 0,14 15-14 0,-32 2-75 0</inkml:trace>
  <inkml:trace contextRef="#ctx0" brushRef="#br0" timeOffset="125">23431 10668 66 0,'0'-51'18'0,"-17"0"5"0,17 35-5 0,50 16-6 0,18 34 1 0,34 66-3 0,-34 20-6 0,16 15-2 0,-51-33-3 0,-15-18 2 0,-18-33-3 0,0-35-17 0,-18-16-14 0,18-49-4 0,-16-36 3 0,16-17 33 0,-17 34 27 0,1 17 3 0,-19 51-9 0,-15 18-5 0,34 50-2 0,-19 16-5 0,0 1-6 0,2-18-1 0,-1-17-8 0,34-16-38 0,16-34-34 0</inkml:trace>
  <inkml:trace contextRef="#ctx0" brushRef="#br0" timeOffset="126">24955 10566 69 0,'0'0'0'0,"16"-67"25"0,-16 50-3 0,-16-17-4 0,-35 1-4 0,17 33-5 0,-17 0-3 0,35 49-2 0,-1 20 2 0,17 33 2 0,17 15-3 0,-1 3-3 0,2-20-2 0,-18-31-1 0,-18-1 1 0,-15-52-18 0,17 2-29 0,-36-52-35 0,52 17 48 0</inkml:trace>
  <inkml:trace contextRef="#ctx0" brushRef="#br0" timeOffset="127">24566 10906 43 0,'-16'-18'21'0,"-2"-15"3"0,52 15-7 0,51 18-11 0,50-16-5 0,50 16-18 0,-115-17-60 0</inkml:trace>
  <inkml:trace contextRef="#ctx0" brushRef="#br0" timeOffset="128">25938 10211 16 0,'0'0'22'0,"0"-18"1"0,0 1-8 0,-16 1-2 0,-19 16-4 0,-33 0-2 0,17 16-3 0,1 1 0 0,16 1-1 0,34-2 1 0,-17 1 1 0,17 1 2 0,0 33 2 0,0 51 2 0,0 33 0 0,-16 50-2 0,16 19-4 0,0-18 0 0,0-17-2 0,0-49 0 0,16-54-1 0,17-31 1 0,18-19-3 0,17-16 0 0,0-33-13 0,0-1-33 0,18-34-65 0</inkml:trace>
  <inkml:trace contextRef="#ctx0" brushRef="#br0" timeOffset="129">26277 10448 54 0,'0'-68'20'0,"35"35"0"0,14-1-6 0,19 34-8 0,-17 67-4 0,-34 17-1 0,-34 2 0 0,-17-35 1 0,1-35 2 0,14-16-1 0,19 0-1 0,19-33-2 0,30-36 1 0,2 2-1 0,-16-17 1 0,-35-2-2 0,0 52 3 0,-16 34-1 0,-3 34 1 0,19 68 2 0,-16 0-2 0,16 0-2 0,35-18-9 0,16-17-41 0,-18-50-26 0</inkml:trace>
  <inkml:trace contextRef="#ctx0" brushRef="#br0" timeOffset="130">26903 10550 65 0,'-16'0'13'0,"-1"-17"5"0,17 68-1 0,0 16-11 0,17 1-5 0,-17 17-16 0,0-34-74 0</inkml:trace>
  <inkml:trace contextRef="#ctx0" brushRef="#br0" timeOffset="131">26513 11209 58 0,'0'0'10'0,"19"-50"12"0,14 16-3 0,34 18-7 0,1 16-7 0,-17 67-4 0,-34 17 0 0,-34 1 0 0,-34-50 1 0,0-1 0 0,34-34 1 0,17-18-1 0,52-49-2 0,-3-2 0 0,-14 1 1 0,-18 19-1 0,-17 31 1 0,0 2 0 0,0 16 1 0,-17 50 0 0,0 18 0 0,17 34-2 0,17-35-1 0,34 1-21 0,0-52-46 0,-34-16 24 0</inkml:trace>
  <inkml:trace contextRef="#ctx0" brushRef="#br0" timeOffset="132">27074 11278 46 0,'0'0'0'0,"16"-51"37"0,17 16-11 0,2 35-12 0,-18 17-8 0,1 52-2 0,-36-2 0 0,-16 2 0 0,-17-36 2 0,35-16 2 0,-2-17-5 0,69 0-1 0,35-33-4 0,-4-35-12 0,21-1-36 0,-69 18-25 0</inkml:trace>
  <inkml:trace contextRef="#ctx0" brushRef="#br0" timeOffset="133">27394 10313 33 0,'-67'-51'37'0,"50"16"-18"0,34 19-8 0,50-19-1 0,3 19-3 0,-21-1-2 0,-49 34-1 0,0 34 3 0,0 51 4 0,0 49-2 0,17 20-1 0,34 15-3 0,-18 0 0 0,-33-17-3 0,0-51 1 0,-16-32 0 0,-52-52 1 0,2-1-3 0,-20-33-1 0,35 0-16 0,18-51-52 0,14 0-19 0</inkml:trace>
  <inkml:trace contextRef="#ctx0" brushRef="#br0" timeOffset="134">27700 9956 72 0,'0'-16'4'0,"17"-17"21"0,-1 33-10 0,19 49 2 0,33 71 0 0,16 66-5 0,18 51-4 0,-34-1-2 0,-51 1-3 0,-50-33-1 0,-70-17-3 0,-32-35 1 0,-36-50-18 0,-65-2-49 0,101-82-16 0</inkml:trace>
  <inkml:trace contextRef="#ctx0" brushRef="#br0" timeOffset="135">25599 9907 69 0,'-18'-17'14'0,"-15"17"3"0,-18 50 0 0,-15 68 2 0,-4 68 3 0,3 69-5 0,50 32-9 0,34 1-8 0,85-50 0 0,16-70-5 0,52-48-56 0,-86-103-39 0</inkml:trace>
  <inkml:trace contextRef="#ctx0" brushRef="#br0" timeOffset="136">28293 10719 61 0,'-18'-18'19'0,"18"18"0"0,52-33-5 0,48 16-6 0,19 1-8 0,-16-2-1 0,-35 18-26 0,-68 0-59 0</inkml:trace>
  <inkml:trace contextRef="#ctx0" brushRef="#br0" timeOffset="137">28530 10515 47 0,'-17'-16'22'0,"-1"-1"-1"0,18 50 8 0,18 18-19 0,-1 51-7 0,-17 16-3 0,0-16-7 0,16-18-37 0,3-66-25 0</inkml:trace>
  <inkml:trace contextRef="#ctx0" brushRef="#br0" timeOffset="138">29343 10227 68 0,'0'-16'7'0,"-35"-2"14"0,19 36-3 0,16 67 1 0,0 34-5 0,16 16-8 0,19-17-5 0,-18-16 0 0,-17-35-2 0,-17-32-13 0,-18-35-24 0,19-35-11 0,-1 2 2 0</inkml:trace>
  <inkml:trace contextRef="#ctx0" brushRef="#br0" timeOffset="139">29257 10329 23 0,'0'0'0'0,"51"-102"43"0,1 68-25 0,15 34-4 0,19 18-5 0,-36 67-4 0,-33-17-4 0,-34-1 1 0,-49-50 0 0,-4-1 1 0,37-16-1 0,17-16-1 0,49-17-1 0,35 16-2 0,-1 17 2 0,18 17 0 0,-34 32-1 0,0 20 1 0,-51-18 1 0,-34-18 0 0,-67 1 0 0,16-17-1 0,34-34-10 0,51 1-73 0</inkml:trace>
  <inkml:trace contextRef="#ctx0" brushRef="#br0" timeOffset="140">30682 9703 53 0,'0'-18'8'0,"-17"-15"10"0,-34 33-7 0,-17 16 0 0,17 1-1 0,17 1-4 0,0-2-2 0,18 1-1 0,-1 17 2 0,1 1 1 0,16 32 2 0,0 17-1 0,-18 18-1 0,18 67 1 0,18 19-1 0,-18-19-3 0,0 17 0 0,-18-33 0 0,18-18 0 0,0-17 0 0,18-16-1 0,-2-51 2 0,17-17 0 0,1-17-2 0,33-1 0 0,36-32 0 0,-19-19-3 0,-16-16-10 0,-52 0-59 0,-32 17-29 0</inkml:trace>
  <inkml:trace contextRef="#ctx0" brushRef="#br0" timeOffset="141">30189 9568 0 0,'0'0'5'0,"-16"0"13"0,16 0 0 0,0 0 1 0,0 0-2 0,0 0-6 0,-17 33 2 0,-16 18 0 0,-1 67 3 0,17 35-3 0,-18-34-5 0,35-34-1 0,0-69 0 0,0 1-1 0,18-34-3 0,-1-17-2 0,-17-17-2 0,0 18-11 0,0 15-51 0,-17 2-18 0</inkml:trace>
  <inkml:trace contextRef="#ctx0" brushRef="#br0" timeOffset="142">30173 10176 26 0,'0'0'0'0,"-33"-100"17"0,33 31 3 0,0 36-1 0,-33-1-5 0,-2 17-3 0,0 34-2 0,2-1 0 0,17 19-1 0,16 50 2 0,16 32 0 0,17 19-3 0,2 17-2 0,0-18 0 0,-35-17-2 0,-18-16-2 0,1-67 0 0,-18-1 0 0,-14-17-12 0,14-68-33 0,-16-17-26 0,51 50 31 0</inkml:trace>
  <inkml:trace contextRef="#ctx0" brushRef="#br0" timeOffset="143">29801 10533 49 0,'0'0'0'0,"16"-18"30"0,36 2-14 0,67-1-9 0,33-1-6 0,0 2-27 0,-118 16-27 0</inkml:trace>
  <inkml:trace contextRef="#ctx0" brushRef="#br0" timeOffset="144">31037 9652 39 0,'0'0'0'0,"-16"-17"24"0,16 17-7 0,-17 33-4 0,1 35 0 0,32 17-6 0,1-16-2 0,16-52-1 0,18-17-1 0,17-17-2 0,-34-52 0 0,-17-16 1 0,0 17-1 0,-17 52 1 0,0 49-1 0,0 70 3 0,-17 32 2 0,17 0-2 0,0-17-2 0,0-67 2 0,-35-16 2 0,-14-19 1 0,14-67-2 0,18-16-3 0,34-17-3 0,34-18-3 0,0 18-30 0,1 66-20 0,-19 18-10 0</inkml:trace>
  <inkml:trace contextRef="#ctx0" brushRef="#br0" timeOffset="145">31444 9890 44 0,'0'0'7'0,"0"17"19"0,0 32-5 0,0 20-12 0,0 15-6 0,0 0-9 0,-33 19-89 0</inkml:trace>
  <inkml:trace contextRef="#ctx0" brushRef="#br0" timeOffset="146">30970 10533 36 0,'0'-18'19'0,"-17"18"7"0,17 18-3 0,0 33-9 0,17 16-5 0,34-17-2 0,-2-32-3 0,21-18-2 0,-21-51-1 0,-14 0 1 0,0-16-1 0,-35 32 0 0,0 19-1 0,-35 67 2 0,35 34-1 0,-17-1 1 0,17 34 0 0,0-49-1 0,-18-19 2 0,-15-16 0 0,-18-34-1 0,0-18-1 0,34-31-3 0,17-2-28 0,51-17-46 0,-34 50 34 0</inkml:trace>
  <inkml:trace contextRef="#ctx0" brushRef="#br0" timeOffset="147">31360 10684 35 0,'0'0'17'0,"33"-16"10"0,18 16-6 0,-16 0-6 0,-2 16-9 0,-33 52-1 0,-33 1-1 0,-19-18 2 0,-34 0 4 0,53-35-2 0,33-16-4 0,33 0-3 0,37-33-2 0,31-1-4 0,-17-34-30 0,-16 16-59 0</inkml:trace>
  <inkml:trace contextRef="#ctx0" brushRef="#br0" timeOffset="148">31799 9585 46 0,'0'-17'11'0,"0"-17"7"0,18-1-6 0,34 19-3 0,14-1-2 0,-32 17-1 0,0 33 0 0,0 2 1 0,-34 50 4 0,0 32 1 0,0 37-2 0,0 14-4 0,-16 18 0 0,16 1-1 0,0-17 0 0,0-36 0 0,-18-14 2 0,-16-19 1 0,16-34-3 0,-15 2-1 0,-1-36-2 0,-16-15-1 0,-34-18-3 0,-35 0-83 0,67-18 0 0</inkml:trace>
  <inkml:trace contextRef="#ctx0" brushRef="#br0" timeOffset="149">32122 9534 2 0,'0'-68'18'0,"0"1"-7"0,0 50-1 0,-17-1-1 0,17 18-2 0,17 0-1 0,1 51 2 0,-2 0 0 0,1 51 2 0,16 15-1 0,35 54-1 0,-1 49-4 0,3 17-1 0,-37-17 0 0,-33-18 0 0,-33-14 1 0,-53-2-4 0,-17-35 1 0,-31 3-5 0,32-37-42 0,67-82-15 0</inkml:trace>
  <inkml:trace contextRef="#ctx0" brushRef="#br0" timeOffset="150">30004 9585 19 0,'17'-17'12'0,"-1"-17"4"0,-16 34-7 0,0 0-2 0,-16 34 2 0,-17 17-2 0,-2 15 1 0,-16 54-3 0,34 49 0 0,1 50-1 0,32 19-1 0,1-18-1 0,-17-16 0 0,-17-36 0 0,1-48-1 0,32-3-1 0,69-14 3 0,52-19-4 0,48-16-44 0,-151-52-4 0</inkml:trace>
  <inkml:trace contextRef="#ctx0" brushRef="#br0" timeOffset="151">15129 12547 24 0,'0'-16'13'0,"-17"-19"22"0,17 19-20 0,0 16-8 0,51 16 0 0,0-16 2 0,1-33-4 0,-21-18-2 0,-31-33 0 0,-31-1-2 0,-4 50 0 0,0 35-1 0,-14 51 3 0,31 51 3 0,1 17 6 0,17 50-2 0,17 0-5 0,1 1-2 0,-18-34-2 0,-35-36-1 0,0-65-5 0,-14-19-45 0,14-32-27 0</inkml:trace>
  <inkml:trace contextRef="#ctx0" brushRef="#br0" timeOffset="152">14858 12904 51 0,'0'0'0'0,"18"-35"34"0,49 2-20 0,67-1-11 0,71 16-3 0,66-15-10 0,-153 15-54 0</inkml:trace>
  <inkml:trace contextRef="#ctx0" brushRef="#br0" timeOffset="153">16213 12633 50 0,'0'0'0'0,"102"-102"35"0,-34 67-13 0,-33 19-6 0,-35 16-5 0,-18 51 1 0,-16 51 0 0,16 16-5 0,36-16-3 0,34 0-1 0,31-69 0 0,19-33 0 0,33-68-1 0,-34-34 0 0,-31-33-2 0,-37-1 0 0,-33 36 1 0,-17 65-1 0,1 53-1 0,-2 32 1 0,52 35 0 0,34 17-1 0,-18-2 0 0,-16-31 1 0,-34-18 0 0,-49-34 0 0,-21-1 1 0,-14-49-16 0,-18-18-42 0,68-1-18 0</inkml:trace>
  <inkml:trace contextRef="#ctx0" brushRef="#br0" timeOffset="154">16519 12463 57 0,'-35'-51'33'0,"35"18"-20"0,35 33-18 0,-2 17-74 0</inkml:trace>
  <inkml:trace contextRef="#ctx0" brushRef="#br0" timeOffset="155">18195 12649 54 0,'-15'-33'24'0,"15"15"-8"0,0 18-8 0,0 69 0 0,33-3-1 0,35 19-2 0,-17-50-1 0,33-35-1 0,-16-17 1 0,0-52-2 0,-35-15-1 0,-17-34 1 0,-16 16-1 0,0-33 0 0,0 32-1 0,-16 86 0 0,-1 68 0 0,1 69 3 0,16 15 3 0,16 18-2 0,52-18 0 0,0-68-1 0,16-49-1 0,0-36 1 0,2-49 1 0,-35-2-3 0,-17-31-1 0,-34 32 1 0,0 50-1 0,-17 18-1 0,0 69 1 0,34 15 0 0,18 0 0 0,14-15 0 0,19-35-1 0,-33-34-24 0,-19-34-37 0,-32 17 9 0</inkml:trace>
  <inkml:trace contextRef="#ctx0" brushRef="#br0" timeOffset="156">19009 12379 49 0,'-18'-34'26'0,"-15"34"-19"0,33 34-6 0,33-1-69 0</inkml:trace>
  <inkml:trace contextRef="#ctx0" brushRef="#br0" timeOffset="157">19314 12616 62 0,'0'0'8'0,"0"-51"15"0,18 17-9 0,31-1-6 0,-16 19-2 0,-14 16-1 0,-3 34 0 0,1 34 0 0,17 17-2 0,-34-19-1 0,17-15-1 0,-1-17 0 0,3-34 2 0,-3-16-2 0,1-35 1 0,17-17-2 0,-17 1 1 0,16-18-1 0,2 34 0 0,-19 18 2 0,1 33-4 0,-1 33 2 0,-16 18 0 0,18 16-1 0,-1 2 3 0,34-3-2 0,0-15 2 0,16-33-1 0,0-18 0 0,3-35 0 0,-21-16 1 0,-14-16-1 0,0-17 0 0,-35-1-1 0,0 17 1 0,0 35-1 0,-35 33 0 0,18 51-1 0,-17 33 0 0,34 0 2 0,16 1-2 0,36-17 3 0,15-17-3 0,18-35-5 0,17 2-22 0,-18-52-1 0,17-17 2 0,-15-33 15 0,-35 15 24 0,-34 18 10 0,-17 18-5 0,-51 15-6 0,-1 2-2 0,1 16-2 0,-16 0-1 0,33 51-2 0,18 34 2 0,32-1-3 0,18-17-1 0,17-32 0 0,-17-19-1 0,-1-16 1 0,2-16-1 0,-2-35 1 0,-15-17-2 0,-18 1 1 0,0-2-2 0,0 36 4 0,0 15-4 0,-18 18-1 0,18 51 2 0,0 35 1 0,18-19-1 0,15-16 0 0,19 0 0 0,-3-35 2 0,37-16-1 0,-35-51 1 0,-17-16-1 0,-16-17-1 0,-18-1 1 0,-18 1-1 0,-16 67 0 0,16 17 0 0,2 17-1 0,50-1 0 0,33 17 1 0,0-33 0 0,-15-16 0 0,-18-34 1 0,-17-1 0 0,-17 17-1 0,-17 34 0 0,17 34-1 0,0 50 3 0,17 51 3 0,17-50-3 0,-34-1-1 0,17-49 0 0,-34 16-3 0,-85 0-129 0</inkml:trace>
  <inkml:trace contextRef="#ctx0" brushRef="#br0" timeOffset="158">15958 13496 44 0,'-16'0'7'0,"-35"-33"15"0,17 33-5 0,51 0-8 0,34 33 1 0,-18 34-1 0,19 35-3 0,15-18-1 0,18-33 1 0,34-51-2 0,49-17-2 0,21-17-1 0,-37-16 0 0,0-17-1 0,0-18 0 0,-17 17 1 0,1 1-1 0,-1 32 1 0,-16 2-1 0,17 15 0 0,-34 36 0 0,-17 33 0 0,16 33 1 0,1 0 2 0,-18-33-1 0,35 0-1 0,0-17 2 0,-1-50-2 0,17-2-1 0,-16 2 1 0,0-19 0 0,-1 2-1 0,-33-36 2 0,16 3-2 0,0-19 1 0,2 50 0 0,-1 1-3 0,-1 34 3 0,1 0-1 0,-1 34-2 0,-16-16 3 0,17 33-1 0,-18-18 0 0,35-15 0 0,-16-1 4 0,-36-17 2 0,1-35-1 0,-18 2-1 0,-15-36-2 0,-19 35-3 0,-16 1-133 0</inkml:trace>
  <inkml:trace contextRef="#ctx0" brushRef="#br0" timeOffset="159">3236 14240 33 0,'0'-16'9'0,"-16"-17"18"0,16 15-12 0,0 36-7 0,0 48 1 0,16 37 2 0,-16 16-2 0,0-1-2 0,0 0 0 0,17-34 0 0,17-33-2 0,33-33-1 0,0-18-2 0,36-18 1 0,-35 2-4 0,-19 16-18 0,-31-17-47 0,-18 17 17 0</inkml:trace>
  <inkml:trace contextRef="#ctx0" brushRef="#br0" timeOffset="160">3321 14597 51 0,'0'0'0'0,"-101"-18"28"0,49 18-9 0,69-16-8 0,67-1-8 0,52-1-2 0,-17 2-5 0,-33-1-47 0,-86 1 9 0</inkml:trace>
  <inkml:trace contextRef="#ctx0" brushRef="#br0" timeOffset="161">3202 14275 51 0,'0'0'0'0,"-68"0"26"0,51-18-12 0,34 1-8 0,85 17-5 0,16-16-5 0,19 32-77 0</inkml:trace>
  <inkml:trace contextRef="#ctx0" brushRef="#br0" timeOffset="162">3897 14479 61 0,'-18'-35'17'0,"2"2"1"0,32-18-6 0,19 33-6 0,33 53-4 0,-19 50-2 0,-31 16 1 0,-1 1-1 0,-34-35 2 0,-1-51 1 0,2 1 1 0,16-67 0 0,16-17-3 0,19-18 0 0,0-16-1 0,-19 16 1 0,-16 34 0 0,0 34-1 0,-16 68 0 0,-2 33 2 0,36 18-2 0,31 0 0 0,36-18-1 0,34-33-29 0,-68-51-47 0</inkml:trace>
  <inkml:trace contextRef="#ctx0" brushRef="#br0" timeOffset="163">4711 14732 64 0,'16'-17'15'0,"1"17"-3"0,-17 0-10 0,16 0-6 0,-16 0-69 0</inkml:trace>
  <inkml:trace contextRef="#ctx0" brushRef="#br0" timeOffset="164">4711 14528 30 0,'-35'-33'30'0,"-16"-51"1"0,34 33-15 0,17 33-15 0,17 36-76 0</inkml:trace>
  <inkml:trace contextRef="#ctx0" brushRef="#br0" timeOffset="165">6929 14207 58 0,'0'-34'16'0,"0"-33"6"0,-51 16-10 0,-16 34-4 0,-19 17 0 0,19 51-3 0,34 33-1 0,15 34 3 0,52 19 0 0,-1-2-3 0,2-17-2 0,-19-34-1 0,-16-15 0 0,-33-35-5 0,-1-17-31 0,1-34-53 0</inkml:trace>
  <inkml:trace contextRef="#ctx0" brushRef="#br0" timeOffset="166">6387 14597 66 0,'0'-51'20'0,"51"17"-2"0,51 1-11 0,67-2-6 0,18 19-9 0,-68 16-82 0</inkml:trace>
  <inkml:trace contextRef="#ctx0" brushRef="#br0" timeOffset="167">7555 14579 66 0,'0'0'21'0,"0"-16"4"0,0 16-13 0,-16 16-9 0,16 19-3 0,0-1-6 0,-17-34-90 0</inkml:trace>
  <inkml:trace contextRef="#ctx0" brushRef="#br0" timeOffset="168">7436 14411 42 0,'0'0'0'0,"-15"-102"43"0,15 17-21 0,0 68-18 0,15 50-91 0</inkml:trace>
  <inkml:trace contextRef="#ctx0" brushRef="#br0" timeOffset="169">8454 14157 74 0,'0'0'0'0,"-34"-68"33"0,17 34-11 0,17 50-15 0,0 70 0 0,0 66 1 0,17 1-5 0,-17-18-1 0,18-17-1 0,-2-50-2 0,1-68-10 0,18-18-32 0,-2-82-43 0</inkml:trace>
  <inkml:trace contextRef="#ctx0" brushRef="#br0" timeOffset="170">8658 14257 38 0,'16'-100'53'0,"1"49"-21"0,-17 34-16 0,0 50-12 0,16 69 2 0,-16 34-1 0,18-17-3 0,-18-1-1 0,0-50-1 0,0-18-6 0,-34-33-55 0,34-17 2 0</inkml:trace>
  <inkml:trace contextRef="#ctx0" brushRef="#br0" timeOffset="171">8403 14106 52 0,'0'-35'37'0,"35"-32"-16"0,84 50-6 0,49 17-9 0,36 51-3 0,-120 51-3 0,-49-2 1 0,-53 37 0 0,-67-52 1 0,-16-35-1 0,-1-16 1 0,51-34-2 0,34 0 1 0,17-18-2 0,51-15 1 0,1 17 0 0,15 49 0 0,0 34 1 0,0 2 1 0,-15-36-1 0,-1 1 0 0,0-34-16 0,-34 0-83 0</inkml:trace>
  <inkml:trace contextRef="#ctx0" brushRef="#br0" timeOffset="172">9097 13903 61 0,'0'-34'31'0,"18"-17"-13"0,34 51-8 0,-19 67-7 0,-17 2-2 0,1-3 0 0,-50-15 1 0,0-16 2 0,15-19 2 0,18-16 0 0,33-16-2 0,53-19-2 0,32 2-1 0,0-1-19 0,-67 17-93 0</inkml:trace>
  <inkml:trace contextRef="#ctx0" brushRef="#br0" timeOffset="173">9555 14512 80 0,'0'0'15'0,"0"0"14"0,68-17-7 0,67 1-13 0,18-1-5 0,-34 17-3 0,-35 0-3 0,-33 0-22 0,-34-18-49 0,-17 18 29 0</inkml:trace>
  <inkml:trace contextRef="#ctx0" brushRef="#br0" timeOffset="174">10114 14224 61 0,'-17'0'31'0,"1"0"-9"0,16 33-8 0,67 1-6 0,18 1-5 0,17-19-2 0,-36 2 0 0,-47-1 0 0,-54 17 1 0,-31 50 0 0,-37 0-2 0,52 2-13 0,51-52-77 0</inkml:trace>
  <inkml:trace contextRef="#ctx0" brushRef="#br0" timeOffset="175">11537 14157 85 0,'0'-35'14'0,"0"19"3"0,-17 83-7 0,17 69 1 0,17-1-5 0,-17 0-3 0,0-15-2 0,0-54 0 0,0-48-2 0,0-18-14 0,35-68-29 0,-2-17-32 0</inkml:trace>
  <inkml:trace contextRef="#ctx0" brushRef="#br0" timeOffset="176">11791 14224 64 0,'0'-33'38'0,"0"15"-11"0,-16 36-16 0,16 66 0 0,0 18-5 0,0 16-3 0,16 1-2 0,-16-34-1 0,-16-19-1 0,-1-48-36 0,-34-53-67 0</inkml:trace>
  <inkml:trace contextRef="#ctx0" brushRef="#br0" timeOffset="177">11520 14173 76 0,'17'-67'24'0,"67"16"0"0,53 34-10 0,15 34-8 0,-33 50-5 0,-67 51-1 0,-52 2 0 0,-70-52 1 0,-14-17 0 0,-18-35 0 0,17 1 0 0,52-34-1 0,50-16-1 0,34 15 1 0,-1 36 0 0,17 32 0 0,19 17 0 0,-18-16 0 0,-18-16-2 0,1-1-55 0,-51-34-2 0</inkml:trace>
  <inkml:trace contextRef="#ctx0" brushRef="#br0" timeOffset="178">12352 13767 77 0,'16'-51'17'0,"34"-16"4"0,1 67-11 0,0 50-8 0,-34 34-1 0,-17-15 0 0,-35-1-1 0,-14-52 1 0,-3 2 0 0,34-18 0 0,36-18-1 0,34 18 0 0,15-16 0 0,-15 32 0 0,-19 19 0 0,-33 49 2 0,-17-17 3 0,-34-16 3 0,-33-33-4 0,-1-18-2 0,34-51-6 0,51 17-103 0</inkml:trace>
  <inkml:trace contextRef="#ctx0" brushRef="#br0" timeOffset="179">15586 14191 59 0,'0'-18'9'0,"-16"-33"18"0,16 0-10 0,-17 35-4 0,-17-1-6 0,1 34-3 0,-19 50 2 0,52 51 2 0,0 19 0 0,33-2-4 0,-14 1-2 0,-3-36-1 0,-51-14-1 0,2-35-5 0,-18-51-43 0,16-17-33 0</inkml:trace>
  <inkml:trace contextRef="#ctx0" brushRef="#br0" timeOffset="180">15214 14528 73 0,'0'0'0'0,"52"-49"28"0,65 14-13 0,103-16-12 0,-50 51-84 0</inkml:trace>
  <inkml:trace contextRef="#ctx0" brushRef="#br0" timeOffset="181">16315 14071 33 0,'0'-16'13'0,"0"-1"20"0,0-1-16 0,0 18-8 0,-16 0-5 0,-2 0-1 0,18 0 0 0,0 0-1 0,0 0 0 0,0 0 0 0,0 0-1 0,0 0 1 0,-17-16 1 0,1 16 2 0,-3 0-1 0,3 34 1 0,-35 34 4 0,18 50 0 0,-19 51 2 0,36 35-2 0,-17-2-2 0,66-49-2 0,35-18-2 0,16-66-3 0,2-36 0 0,15-33-28 0,0-16-98 0</inkml:trace>
  <inkml:trace contextRef="#ctx0" brushRef="#br0" timeOffset="182">17145 14291 68 0,'0'0'0'0,"17"-16"26"0,-51-2-13 0,-17 36-6 0,2-18-4 0,-21 16 1 0,21-16 2 0,-3 0-4 0,34 18-1 0,2-1 0 0,16-1 3 0,0 19 2 0,0-1-1 0,0 17 2 0,0 33 0 0,16 18 0 0,-16-2 0 0,0 20-1 0,0-36-1 0,18-16-2 0,-18-52 1 0,34 2-3 0,17-18 0 0,17-18-1 0,16 2-4 0,18 16-45 0,-69-33-51 0</inkml:trace>
  <inkml:trace contextRef="#ctx0" brushRef="#br0" timeOffset="183">17823 14207 37 0,'0'0'0'0,"16"-50"42"0,-16 15-19 0,0 2-7 0,0-1-7 0,-16-1-3 0,-35 19-3 0,-1 16 0 0,19 34-1 0,-1 50 1 0,17 18 2 0,34-17-2 0,17-34-1 0,17-34 2 0,1-34-1 0,-3-34-1 0,-14-18-1 0,-19-14 1 0,-16 15-2 0,0 50 0 0,-16 36 0 0,16 50-1 0,0 15 1 0,33 3 0 0,18-19-2 0,0-16-33 0,-34 0-78 0</inkml:trace>
  <inkml:trace contextRef="#ctx0" brushRef="#br0" timeOffset="184">17907 14597 78 0,'-17'-18'17'0,"17"2"9"0,0 67-9 0,17 34-7 0,-17 15-6 0,0-14-2 0,17-19 0 0,-34-32 0 0,17-35 1 0,0-35-1 0,0-16-1 0,17 0-1 0,17 0 1 0,17 35-1 0,1 16 0 0,-19 51-1 0,-17 16 0 0,-16-16 1 0,-49 0 1 0,-21-51 1 0,21 0 1 0,-3-16-3 0,36-19-6 0,32 2-60 0,-16 33 2 0</inkml:trace>
  <inkml:trace contextRef="#ctx0" brushRef="#br0" timeOffset="185">18297 14055 74 0,'-16'-35'23'0,"-3"2"-1"0,71 17-9 0,33-1-5 0,-17 17-5 0,-35 17-1 0,-16 32 0 0,-17 37 2 0,17 48 3 0,1-14-2 0,-2 32 1 0,1-16-2 0,-17 15-1 0,0-49 1 0,-33-33 3 0,-35-36-2 0,0-16-3 0,-51-1-3 0,-33-16-23 0,-2 0-104 0</inkml:trace>
  <inkml:trace contextRef="#ctx0" brushRef="#br0" timeOffset="186">17229 14122 30 0,'0'0'0'0,"0"-33"38"0,0-1-23 0,-16 34-6 0,-1 0-4 0,-17 0 0 0,-34 0 0 0,2 16-1 0,-4 2 0 0,21 15 0 0,14 2-2 0,35-1 0 0,0 15 5 0,0 2 0 0,0 18-1 0,0-18-1 0,0 17 1 0,0 32 1 0,-17-14-2 0,17 32 0 0,0-16-2 0,0 0 1 0,17-18 0 0,0-33-2 0,50-35 0 0,18-32-1 0,68-1-15 0,-19-1-106 0</inkml:trace>
  <inkml:trace contextRef="#ctx0" brushRef="#br0" timeOffset="187">18872 13834 29 0,'0'-34'44'0,"0"17"-17"0,0 17-10 0,35 17-4 0,33 35 1 0,18 16-1 0,-20 67-3 0,2 50-2 0,-50 19-3 0,-18 0 0 0,-52-53-3 0,-33-31-1 0,18-36 0 0,33-51-10 0,17-15-125 0</inkml:trace>
  <inkml:trace contextRef="#ctx0" brushRef="#br0" timeOffset="188">20161 14309 71 0,'-18'-18'11'0,"18"-16"13"0,35 1-12 0,49 33-9 0,19 16-5 0,-70 19-87 0</inkml:trace>
  <inkml:trace contextRef="#ctx0" brushRef="#br0" timeOffset="189">20213 14444 42 0,'-18'0'26'0,"-16"0"4"0,34 0-12 0,83 0-13 0,87-16-15 0,-84 16-68 0</inkml:trace>
  <inkml:trace contextRef="#ctx0" brushRef="#br0" timeOffset="190">22228 13395 38 0,'0'-18'12'0,"-34"2"16"0,16-1-13 0,2 17-7 0,-17 0-2 0,-37 17 1 0,3-1-2 0,0-16 1 0,16 18-2 0,35-1-1 0,-2 17 1 0,18-17 0 0,18 32 1 0,-18 20 2 0,-18 49 1 0,18 52-1 0,0 16-2 0,0 16 0 0,0-15-1 0,0-1-1 0,0-33-1 0,0 16 0 0,0-50 0 0,18-52 1 0,-2-32 0 0,35-35 0 0,16 0-2 0,0 0 0 0,36-17-2 0,-17-1-18 0,-37-15-37 0,-16 33-20 0</inkml:trace>
  <inkml:trace contextRef="#ctx0" brushRef="#br0" timeOffset="191">23109 13581 35 0,'0'0'0'0,"-52"-85"45"0,52 52-27 0,-16-2-10 0,-17 19-2 0,-19 16-1 0,-15 0 0 0,-1 16 2 0,33 52 0 0,19 17-2 0,32 17-1 0,19-36-1 0,33-32 0 0,-19-34 0 0,3-16-1 0,-1-35 0 0,-35-16-1 0,-16-1-1 0,0-1 1 0,0 53-1 0,-16 16 1 0,-1 51-1 0,17 34 1 0,17-18-1 0,17 1 0 0,18-17-14 0,-19 0-97 0</inkml:trace>
  <inkml:trace contextRef="#ctx0" brushRef="#br0" timeOffset="192">23041 14055 69 0,'0'0'15'0,"-17"-35"16"0,17 35-12 0,-16 35-9 0,16 67-1 0,16-2-3 0,1-15-4 0,-17-16 0 0,16-36-1 0,-16-33 0 0,-16-16 3 0,16-19-4 0,0 2 1 0,51-18-1 0,17 33 0 0,0 18 0 0,-17 18 0 0,-35 33-1 0,-16 17 1 0,-34-17 0 0,-34-35 1 0,2-16 1 0,-4-16-1 0,21 16-1 0,31 0-24 0,1 16-85 0</inkml:trace>
  <inkml:trace contextRef="#ctx0" brushRef="#br0" timeOffset="193">23127 14748 88 0,'0'0'15'0,"0"17"13"0,0 52-9 0,16-2-9 0,1 19-4 0,-17-37-5 0,0-14 1 0,0-19-2 0,0-16-19 0,33-33-73 0</inkml:trace>
  <inkml:trace contextRef="#ctx0" brushRef="#br0" timeOffset="194">23685 13344 52 0,'0'0'0'0,"-16"-34"39"0,16 16-17 0,0 18-10 0,33 0-4 0,51-17-2 0,19 17 0 0,-19 0-2 0,-49 17-1 0,-20-17-1 0,3 18 0 0,-18 16 1 0,0 17 0 0,0 17 3 0,16 32 0 0,-16 20 0 0,17 31-2 0,-17 19 0 0,-17-17 0 0,17-1-1 0,-16-33 1 0,-2-19-1 0,3 2 0 0,15-17 0 0,-18-17-2 0,18-1 0 0,-17-16 1 0,0 0-2 0,-34-16 2 0,17-19 2 0,-18 1-4 0,-15-17 1 0,-51 0 1 0,-17 16-9 0,-36 35-150 0</inkml:trace>
  <inkml:trace contextRef="#ctx0" brushRef="#br0" timeOffset="195">21975 15223 23 0,'0'-16'36'0,"0"-18"-10"0,0 17-9 0,15 17-4 0,3 0-2 0,31 0 1 0,-14 17 0 0,33-17-1 0,18-17-4 0,15-1-4 0,-34 18-3 0,-50 18-122 0</inkml:trace>
  <inkml:trace contextRef="#ctx0" brushRef="#br0" timeOffset="196">24667 12531 10 0,'0'-68'13'0,"-34"1"8"0,17 50-6 0,0 17-9 0,1 0 0 0,-1 33-1 0,17 2 0 0,17 14 0 0,-1 37 0 0,18 15-3 0,17 0 2 0,17 53-1 0,-17 14-1 0,16 18 0 0,-15 1-1 0,-19-1-1 0,1 18 1 0,-17-2-1 0,18 2 1 0,-35-17 0 0,-18-1 3 0,-16 16 3 0,16 2 1 0,2 15 0 0,-1 3-2 0,1 31 2 0,16 18-3 0,0 17 1 0,0-51-2 0,0-68 2 0,16 35-4 0,-16 33-2 0,-16-17-2 0,-2-18-2 0,3-100 7 0,-4 33-15 0,19 1-22 0,0-17-53 0,19-103 56 0</inkml:trace>
  <inkml:trace contextRef="#ctx0" brushRef="#br0" timeOffset="197">24480 12633 31 0,'0'0'0'0,"-67"-86"14"0,34 35-6 0,14 2-2 0,19 14-5 0,0 2 1 0,0-1 0 0,0-1 3 0,0 1 3 0,0 1-1 0,52-2-3 0,50 19-1 0,50-17-2 0,35 15-1 0,49 2 0 0,2 16 0 0,50-35-1 0,119 19 1 0,-69-1 1 0,-67 17 0 0,204 0 1 0,-188-18-1 0,204 18 2 0,-83-16 0 0,16 16-2 0,-1-17 1 0,17-1-2 0,1-31 3 0,17 14-1 0,-1 19 0 0,-118-1-1 0,17 17-1 0,83-18-2 0,-201 18 1 0,15 0-3 0,-15 0-22 0,-119 0-38 0</inkml:trace>
  <inkml:trace contextRef="#ctx0" brushRef="#br0" timeOffset="198">26141 12616 10 0,'0'0'9'0,"-18"-18"21"0,18 2-10 0,0-19-5 0,18 19-2 0,16-1-2 0,0-1-3 0,-1 18-3 0,2 51-1 0,-18 18-2 0,1 15-1 0,-18-17 0 0,0-16 1 0,-35-33 0 0,18-1 0 0,17-17-1 0,0 0 1 0,17-35-1 0,18 19 0 0,14-35-1 0,3 0 1 0,-19-16-1 0,-17-1 0 0,2-1 1 0,-18 53-2 0,-18-1 0 0,2 17-1 0,-1 33 2 0,-18 18 1 0,35 35 1 0,0-19-1 0,19 0-1 0,-3-16 1 0,17 0-2 0,18-33-18 0,1-1-85 0</inkml:trace>
  <inkml:trace contextRef="#ctx0" brushRef="#br0" timeOffset="199">26751 12767 41 0,'0'0'16'0,"0"-34"7"0,0 34-10 0,17 0-3 0,-17 18 4 0,0 33-3 0,0 0-7 0,17 16-4 0,-17 1-9 0,0 17-91 0</inkml:trace>
  <inkml:trace contextRef="#ctx0" brushRef="#br0" timeOffset="200">26312 13412 52 0,'-35'-17'15'0,"18"17"4"0,17-34-5 0,17 17-3 0,0-1-1 0,17 2 0 0,-1 16-5 0,0 51-4 0,-33 16-1 0,0 1 1 0,0-1-1 0,-33-16 1 0,33-33-1 0,0-18 2 0,0-18 0 0,33-33-2 0,2 0 0 0,-18-15 1 0,-1 15-1 0,-16 0 0 0,0 17 1 0,0 34-1 0,0 0-3 0,-16 34 4 0,-1 34 1 0,17 16-2 0,33-17 1 0,2-32-3 0,16-1-15 0,17-17-50 0,-52-17 22 0</inkml:trace>
  <inkml:trace contextRef="#ctx0" brushRef="#br0" timeOffset="201">26733 13530 59 0,'0'-18'15'0,"18"2"5"0,16 16-13 0,33 0-5 0,-67 34 0 0,18 34-1 0,-52-17 2 0,1-1 1 0,-2 0 7 0,18-50-4 0,-1 18-4 0,36-18 1 0,34-18-1 0,15-15-3 0,18 0-8 0,-1-18-61 0,-67 33 21 0</inkml:trace>
  <inkml:trace contextRef="#ctx0" brushRef="#br0" timeOffset="202">26988 12447 33 0,'0'-17'7'0,"-17"-17"21"0,17 17-13 0,33-1-8 0,2 2-1 0,16 16-2 0,-18 16 1 0,2 35 1 0,-18 17 1 0,17 34-1 0,-1 32 0 0,-16 19-3 0,18-18 0 0,-35 2-2 0,33-3 1 0,-33-14 1 0,18-36-1 0,-18 0 1 0,-18-15-1 0,-15-36 0 0,-2 1-1 0,-15-17-1 0,-18-1-12 0,-17-16-31 0,0 0-48 0</inkml:trace>
  <inkml:trace contextRef="#ctx0" brushRef="#br0" timeOffset="203">26090 12379 48 0,'0'0'4'0,"-16"-34"13"0,-2 34-9 0,3 0-1 0,-20 16 1 0,-16-16 0 0,0 18-1 0,17 15-2 0,0 18 0 0,17-18 0 0,17 53 1 0,0-19-1 0,0 51 1 0,0 19 2 0,17 32-1 0,-17-1-1 0,16 3-3 0,2-36 0 0,16-17 1 0,-16-16-2 0,15-35-2 0,35-16-19 0,16-33-97 0</inkml:trace>
  <inkml:trace contextRef="#ctx0" brushRef="#br0" timeOffset="204">27598 13141 44 0,'-17'-35'19'0,"17"19"-4"0,51 16-8 0,34-17 0 0,34-17 4 0,33-17 4 0,16 18-3 0,-49 16-8 0,-49 34-3 0,-21-1-3 0,-32 1-5 0,-1-1-33 0,-16 2-25 0</inkml:trace>
  <inkml:trace contextRef="#ctx0" brushRef="#br0" timeOffset="205">28293 12802 42 0,'0'0'9'0,"0"-35"15"0,17 35-11 0,18 0-5 0,-2 35-1 0,16 32-1 0,-14 19-3 0,-35-19 0 0,-16 17-1 0,-36-15-2 0,19 15-86 0</inkml:trace>
  <inkml:trace contextRef="#ctx0" brushRef="#br0" timeOffset="206">29784 12125 24 0,'0'0'0'0,"-34"-35"25"0,34 19-11 0,0 16-9 0,-17 16 2 0,-17-16-1 0,0 18 0 0,-17-1-2 0,17-1 0 0,17 18 1 0,0-17-1 0,17 16 1 0,0 1 1 0,17 52 2 0,-17-1-1 0,17 32 0 0,-17 52-2 0,0 19-1 0,0-2 1 0,0-1 0 0,0-14-1 0,-17-36-2 0,17 0 0 0,17-51 1 0,34 1-2 0,-17-50 1 0,18-1-1 0,-3-34 0 0,2-18-1 0,1-15-5 0,-19-18-38 0,1-34-61 0</inkml:trace>
  <inkml:trace contextRef="#ctx0" brushRef="#br0" timeOffset="207">30140 12225 50 0,'0'-50'19'0,"33"16"-5"0,35 34-6 0,-17 51-5 0,-17 33-1 0,-34 19 0 0,-18-35 1 0,-15-19 1 0,-1-31 1 0,34-18-1 0,-17 0-2 0,52-34 0 0,-2-34-2 0,18 1-1 0,-16-2 0 0,-19 18 4 0,1 1-2 0,-17 50-1 0,0 0-1 0,-17 0-3 0,-17 50 5 0,17 19 2 0,0 16-1 0,51-17-2 0,17-1 2 0,33-16-17 0,-16-34-78 0</inkml:trace>
  <inkml:trace contextRef="#ctx0" brushRef="#br0" timeOffset="208">30750 12310 57 0,'0'-16'7'0,"0"-35"21"0,0 33-9 0,0 36-14 0,-18 67-1 0,18-1-3 0,0 0-1 0,18 36-24 0,-18-87-49 0</inkml:trace>
  <inkml:trace contextRef="#ctx0" brushRef="#br0" timeOffset="209">30275 12904 27 0,'0'0'0'0,"-16"-68"34"0,32 34-15 0,35 16-7 0,1 18-3 0,-19 52-2 0,-17 16-4 0,-32 16-2 0,-17-17-3 0,-2-16 2 0,0-51 2 0,19 18 0 0,32-36 0 0,19-33-2 0,16-16 3 0,-1-1 0 0,-33 1-3 0,-17 16 1 0,0 33-1 0,0 36 0 0,-17 33 3 0,0 34-2 0,34-1 0 0,0-16-4 0,17-1-39 0,-17-49-26 0</inkml:trace>
  <inkml:trace contextRef="#ctx0" brushRef="#br0" timeOffset="210">30766 12971 61 0,'0'0'0'0,"-16"-33"29"0,49 15-14 0,1 18-10 0,-17 35-3 0,0 14-1 0,-51 20-1 0,-17-18 3 0,0-18 4 0,18-15-1 0,33-2-4 0,33-16 2 0,35-34-4 0,18 1 0 0,15 15-14 0,-67-15-86 0</inkml:trace>
  <inkml:trace contextRef="#ctx0" brushRef="#br0" timeOffset="211">30512 13395 62 0,'0'0'15'0,"0"0"1"0,34 17-6 0,-17 17 2 0,-1 32 2 0,-16 3-4 0,-16-1-3 0,16-18-4 0,-17-17-2 0,17-16-6 0,17 1-51 0,-1-18-5 0</inkml:trace>
  <inkml:trace contextRef="#ctx0" brushRef="#br0" timeOffset="212">31241 12108 48 0,'0'0'0'0,"-34"-34"31"0,68-1-13 0,0 35-9 0,51 0-1 0,-69 0 0 0,19 0-3 0,-2 18-1 0,-33 15 0 0,0-15 1 0,0 49 2 0,0 17 0 0,16 18 0 0,3 0-2 0,-19 17 0 0,0-1-1 0,0 18 3 0,0-1-3 0,0-16-2 0,0 15 1 0,0-14 0 0,0-18 0 0,-19-18 0 0,19 0-2 0,-16-33 1 0,-1-17 1 0,-34-1-4 0,-17-33-5 0,-33 0-8 0,-18 0-131 0</inkml:trace>
  <inkml:trace contextRef="#ctx0" brushRef="#br0" timeOffset="213">26429 14342 50 0,'-16'-16'14'0,"-19"16"-1"0,18 0-6 0,1 16-4 0,-17-16 1 0,-19 18 3 0,18-18-2 0,1 17-2 0,15-17 1 0,1 16 1 0,0 2 1 0,17 33 2 0,-18 15 1 0,18 20 0 0,0 15-1 0,18 18-1 0,-1 34-1 0,-17-18-2 0,0 34-1 0,-17-51 1 0,17-16 0 0,0 0-2 0,17-34 0 0,0-34 0 0,17-18 0 0,-1-16-1 0,37 0-1 0,-4-16-3 0,18-2-18 0,2-49-36 0,-51 32-23 0</inkml:trace>
  <inkml:trace contextRef="#ctx0" brushRef="#br0" timeOffset="214">26649 14393 44 0,'0'0'0'0,"0"-51"23"0,0 35-6 0,-17 16-10 0,17 16 0 0,-16 35 1 0,16 0 0 0,0 0-4 0,33 0-1 0,18-34-1 0,0-1-1 0,1-32 0 0,-19-1-1 0,-17-34 1 0,2-16 0 0,-1 32 0 0,-17 19-1 0,0 32 0 0,16 53 4 0,3 15 3 0,-4 18-2 0,-15-18-1 0,-15-33-1 0,-20-17 1 0,0-17-1 0,2-17-1 0,-1-35-1 0,17-16 0 0,0-16 0 0,51 0-3 0,17 32-7 0,16 19-36 0,1-1-45 0</inkml:trace>
  <inkml:trace contextRef="#ctx0" brushRef="#br0" timeOffset="215">27209 14462 58 0,'0'0'8'0,"-16"0"13"0,16 17-12 0,0 50-6 0,0 17-2 0,0 18-25 0,0-69-26 0</inkml:trace>
  <inkml:trace contextRef="#ctx0" brushRef="#br0" timeOffset="216">26684 15054 63 0,'0'0'0'0,"0"-18"18"0,0 36-5 0,16 33-5 0,1 33 0 0,-1-17-3 0,2-32-1 0,-1-19-1 0,34-16 0 0,-18-34-2 0,2-32 1 0,-19 15-2 0,3 17 1 0,-38 17-2 0,19 68 2 0,0 33 1 0,0 1 2 0,0-1-1 0,-16-33-1 0,-1-16 3 0,-34-19-2 0,17-16-2 0,17 0 0 0,0-33-1 0,17-1-14 0,52-1-41 0,-36 19-14 0</inkml:trace>
  <inkml:trace contextRef="#ctx0" brushRef="#br0" timeOffset="217">27074 15444 60 0,'0'-17'15'0,"16"-1"2"0,17-15-7 0,2 33-5 0,-18 17-2 0,-17 17 1 0,-34 17 0 0,0-18 3 0,1 0 2 0,-2-15-2 0,35-1-2 0,35-17 0 0,32 0-3 0,16-17-2 0,20-34-3 0,-18 18-39 0,-51 15-42 0</inkml:trace>
  <inkml:trace contextRef="#ctx0" brushRef="#br0" timeOffset="218">27497 14240 63 0,'0'0'0'0,"-17"-100"19"0,50 49-10 0,52 33-6 0,-18 18 0 0,-32 35 0 0,-18 16 2 0,-1 32 2 0,2 3 4 0,-18 32-2 0,33 1-2 0,-14 33-3 0,-4 1 0 0,3 15-1 0,-18 3-1 0,0-53 0 0,-18-34 2 0,3-15-1 0,-20-52 1 0,-16-1-1 0,-17-16-1 0,17-33-1 0,0-1-10 0,51-34-47 0,0 34-27 0</inkml:trace>
  <inkml:trace contextRef="#ctx0" brushRef="#br0" timeOffset="219">28259 15003 71 0,'0'0'0'0,"34"-16"22"0,34-1-2 0,50 17-11 0,52 0-1 0,-18-18-4 0,-33 2-2 0,-51-1-3 0,-35 17-4 0,-33 0-24 0,-17 0-61 0</inkml:trace>
  <inkml:trace contextRef="#ctx0" brushRef="#br0" timeOffset="220">28869 14765 37 0,'0'0'0'0,"-33"-17"31"0,33 1-16 0,33 16-8 0,1 16-1 0,18-16 0 0,-19 51 0 0,-17 18 0 0,1 33 1 0,-17-1-3 0,-33-50 1 0,-35 16-4 0,17-33-33 0,34-17-34 0</inkml:trace>
  <inkml:trace contextRef="#ctx0" brushRef="#br0" timeOffset="221">30343 14191 54 0,'0'0'0'0,"-68"-51"17"0,52 51-9 0,-19 0-6 0,-16 17 2 0,1 17 2 0,16-18 2 0,0 17-2 0,0 18 1 0,17 0 1 0,17 35 4 0,17 14 0 0,-1 37-4 0,2 32-2 0,-18 17-3 0,0-17-2 0,-34-33 0 0,1-34 2 0,15-18 1 0,36-51-1 0,15 2-1 0,53-19 0 0,15-16-3 0,17-16-5 0,-33-19-28 0,-17-14-88 0</inkml:trace>
  <inkml:trace contextRef="#ctx0" brushRef="#br0" timeOffset="222">30715 14140 59 0,'0'0'0'0,"-17"-34"12"0,17-1 3 0,0 53-11 0,0 15 1 0,0 36-2 0,17 15-1 0,0-50 0 0,17-17-1 0,-1-1-1 0,19-32 0 0,-18-35 1 0,-1-33-1 0,-15 15 0 0,-18 53 1 0,0 32 0 0,0 69 3 0,17 17 1 0,-17-18-1 0,0-33-2 0,-35 0 1 0,2-34 0 0,-1-17 0 0,17-50 0 0,0-1-2 0,34-18-1 0,18 2-6 0,14 16-33 0,-31 51-27 0</inkml:trace>
  <inkml:trace contextRef="#ctx0" brushRef="#br0" timeOffset="223">31259 14191 64 0,'0'0'6'0,"0"-18"17"0,-18 69-11 0,18 16-7 0,0 19-4 0,0-19-7 0,0 1-73 0</inkml:trace>
  <inkml:trace contextRef="#ctx0" brushRef="#br0" timeOffset="224">30614 14715 54 0,'0'0'0'0,"35"0"25"0,-35-16-8 0,0 32-8 0,0 52-1 0,0-17-5 0,33-17 0 0,17-17-1 0,1-34 0 0,0-17-2 0,-34-35 1 0,1 19 0 0,-18 34 0 0,0-2-2 0,0 69 2 0,0 34 2 0,-18-1 0 0,18-15-1 0,-17-19 0 0,0-50 0 0,-17 16 0 0,1-32-2 0,15-1-14 0,36 17-79 0</inkml:trace>
  <inkml:trace contextRef="#ctx0" brushRef="#br0" timeOffset="225">31070 14850 62 0,'0'-16'8'0,"-33"-35"20"0,84 16-14 0,17 35-10 0,-17 35-3 0,-34 16-3 0,-52 0 2 0,-14-17 0 0,-3 17 2 0,18-51 0 0,34 17 1 0,16-17 0 0,54 0-3 0,14-17-1 0,-16 17-7 0,-52-18-52 0</inkml:trace>
  <inkml:trace contextRef="#ctx0" brushRef="#br0" timeOffset="226">30783 15223 45 0,'0'0'0'0,"0"-16"28"0,0 16-10 0,16 49-4 0,-16 2 0 0,0 18-4 0,0-18-6 0,0 0-1 0,0-34-3 0,0-1-11 0,0-16-91 0</inkml:trace>
  <inkml:trace contextRef="#ctx0" brushRef="#br0" timeOffset="227">31546 14071 41 0,'0'-16'14'0,"-16"-19"8"0,-2 19-7 0,52-1-5 0,16 1-4 0,1 16 1 0,0 0-3 0,-17 0 0 0,-16 33 1 0,-2 18 1 0,-16 16 3 0,17 18-1 0,-17 17 0 0,16 0-2 0,-16-1-1 0,0 35-1 0,0-1-5 0,0 1 3 0,0-19 1 0,0-15-1 0,-16-33 2 0,16-20-1 0,-17-14-1 0,17-1 1 0,-34-1-1 0,0 2 0 0,-17-1 0 0,-33-17-3 0,-35 17-44 0,-17-17-76 0</inkml:trace>
  <inkml:trace contextRef="#ctx0" brushRef="#br0" timeOffset="228">25938 16239 10 0,'17'-16'13'0,"-1"-2"12"0,-16-15-7 0,0 15-1 0,-16 18-6 0,-52 0-3 0,-51 0-2 0,51 18-4 0,19-18-1 0,-3 17 2 0,1-1-2 0,17-16 2 0,17 18 1 0,0 15 2 0,1 18 2 0,-1 16-1 0,17 19 1 0,0-2-2 0,33 85 0 0,-16-102 1 0,0 121-4 0,1-37-2 0,-18 2 2 0,16-17-1 0,-16-17-1 0,0-35-1 0,17 1 1 0,-17-18 1 0,0-34 2 0,16 2-4 0,-16-1 2 0,0-17-2 0,35-17 1 0,16-17-7 0,67-52-35 0,-16 2-76 0</inkml:trace>
  <inkml:trace contextRef="#ctx0" brushRef="#br0" timeOffset="229">26041 16392 66 0,'0'0'0'0,"-18"-85"20"0,36 50-6 0,31 2-8 0,19 33-2 0,-33 50-1 0,-19 19-2 0,-32-2 1 0,-2 2-1 0,1-52-1 0,0-1 1 0,17-16 0 0,17-33 0 0,0-18 0 0,1-18-2 0,-36 2 2 0,18-1-1 0,0 52-1 0,0 49 0 0,0 52 1 0,34-1 0 0,-1 2-1 0,2-19 0 0,16-34-12 0,15-33-76 0</inkml:trace>
  <inkml:trace contextRef="#ctx0" brushRef="#br0" timeOffset="230">26480 16460 32 0,'0'0'0'0,"0"-35"45"0,0 35-28 0,0 35-5 0,0-1-1 0,17 32-5 0,-17-15-6 0,16 18-8 0,-16-18-84 0</inkml:trace>
  <inkml:trace contextRef="#ctx0" brushRef="#br0" timeOffset="231">26733 16425 60 0,'0'0'11'0,"35"-51"14"0,49 35-16 0,1-1-7 0,0 17-3 0,-51 0-30 0,-34 17-19 0</inkml:trace>
  <inkml:trace contextRef="#ctx0" brushRef="#br0" timeOffset="232">26922 16272 47 0,'0'0'0'0,"0"-33"33"0,0 17-18 0,0 16-7 0,0 33-1 0,0 34-1 0,0 35-5 0,15 0-1 0,3-34-15 0,-2-34-63 0</inkml:trace>
  <inkml:trace contextRef="#ctx0" brushRef="#br0" timeOffset="233">27310 16272 56 0,'35'-33'19'0,"-2"-34"4"0,18 49-11 0,0 69-9 0,-34 16 0 0,-1 2-4 0,-32-1 4 0,-17-34-2 0,15-17 1 0,-16-1 1 0,34-49-2 0,17-1 0 0,0-17-2 0,17-18 2 0,-17 3-1 0,-17 32 1 0,0 17-1 0,0 50-2 0,-17 34 2 0,34 35 1 0,-17-33-2 0,16-18 0 0,18-18-13 0,17-16-76 0</inkml:trace>
  <inkml:trace contextRef="#ctx0" brushRef="#br0" timeOffset="234">27751 16341 45 0,'0'-18'13'0,"33"-16"19"0,35 17-15 0,-17 17-8 0,-34 17-6 0,-17 35-1 0,-35-1-1 0,-14 17 0 0,-3-34 1 0,19-17 0 0,33-17 0 0,52 0 2 0,14-35-3 0,20 19-3 0,-37 16-97 0</inkml:trace>
  <inkml:trace contextRef="#ctx0" brushRef="#br0" timeOffset="235">26175 17086 43 0,'0'-18'20'0,"-17"18"6"0,0-16-14 0,17 16-2 0,17 67 6 0,-17 2-5 0,17-2-6 0,17-17-4 0,-1-16 1 0,2-34 0 0,0 0-1 0,-2-34 1 0,-17-16 0 0,-16 0-1 0,0-1-1 0,0 51-1 0,0 34 1 0,0 33-1 0,17 35 1 0,-1 17-1 0,-16-19 0 0,-16-31 6 0,-17-52 4 0,0-52-1 0,15-16-4 0,1-15-2 0,34-3-2 0,1 18-15 0,31 18-36 0,-16 33-37 0</inkml:trace>
  <inkml:trace contextRef="#ctx0" brushRef="#br0" timeOffset="236">26548 17425 37 0,'0'0'0'0,"17"-17"32"0,17 34-9 0,-34 34-6 0,17 0-11 0,-17-2-5 0,0-14-4 0,16 16-35 0,-16-51-28 0</inkml:trace>
  <inkml:trace contextRef="#ctx0" brushRef="#br0" timeOffset="237">26955 17323 70 0,'0'0'6'0,"33"-35"20"0,53 19-15 0,15-1-9 0,-1 1-8 0,-48 32-83 0</inkml:trace>
  <inkml:trace contextRef="#ctx0" brushRef="#br0" timeOffset="238">27209 17119 36 0,'-16'-16'41'0,"-2"16"-20"0,1 16-9 0,17 53-1 0,0-2-6 0,0 1-4 0,0-17-8 0,17-17-58 0,1-17 23 0</inkml:trace>
  <inkml:trace contextRef="#ctx0" brushRef="#br0" timeOffset="239">27429 17119 59 0,'17'-16'25'0,"-17"-35"-3"0,0 34-13 0,0 34-5 0,0 34 1 0,18 16-3 0,-2-16-2 0,34-17 1 0,1-34 0 0,0 0 1 0,-18-34-1 0,-14-17 2 0,-19-16-2 0,0 32 0 0,0 35 1 0,-19 51 2 0,3 35 0 0,-1-3-1 0,17-14-5 0,0-1 1 0,0-34-16 0,0-1-89 0</inkml:trace>
  <inkml:trace contextRef="#ctx0" brushRef="#br0" timeOffset="240">27869 17305 53 0,'0'0'0'0,"0"-50"47"0,16 16-24 0,54 34-16 0,-37 18-6 0,-17 15-1 0,-32 18 0 0,-35-17 0 0,17-17 1 0,0-1 2 0,17 2-2 0,34-18 3 0,34-18-4 0,17-15-2 0,34-1-36 0,-52-1-39 0</inkml:trace>
  <inkml:trace contextRef="#ctx0" brushRef="#br0" timeOffset="241">28378 16087 41 0,'0'-51'27'0,"16"1"-4"0,36-1-11 0,15 33-5 0,-15 2 0 0,-19 50-5 0,-33 67 5 0,18 17 1 0,15 17-2 0,-17 1-1 0,18 34 0 0,-16-52 3 0,-18 18-1 0,0 50-3 0,-18-16 0 0,-16-52 0 0,18-51-2 0,-17-32 1 0,-2-1-2 0,0-34-4 0,2-34-52 0,-1-1-48 0</inkml:trace>
  <inkml:trace contextRef="#ctx0" brushRef="#br0" timeOffset="242">29107 16646 32 0,'0'0'7'0,"0"-17"19"0,16-1-10 0,69 2-2 0,34-1-3 0,16-1-8 0,-51 18-4 0,-50 0-8 0,-34 18-35 0,0-18-5 0</inkml:trace>
  <inkml:trace contextRef="#ctx0" brushRef="#br0" timeOffset="243">29546 16476 15 0,'34'-16'17'0,"0"-19"6"0,-1 53-7 0,2 15-1 0,0 35-6 0,-19-1-6 0,-16-16-2 0,-34-16-26 0,0-19-41 0</inkml:trace>
  <inkml:trace contextRef="#ctx0" brushRef="#br0" timeOffset="244">30579 15850 28 0,'0'-35'13'0,"0"19"4"0,-16 16-11 0,-35 0-2 0,-17 0 1 0,18 0 3 0,-1 0-2 0,16 16-3 0,35 2 4 0,0 50 3 0,0 50 3 0,35 52-4 0,-35-1-1 0,17 17 0 0,-17-17-1 0,0 0 0 0,-17 35-5 0,0-18-2 0,-1-33-1 0,2-2-1 0,16-31 0 0,16-69 6 0,2-2-1 0,16-14 4 0,0-19-5 0,16-16-11 0,18-67-58 0,-34 16-14 0</inkml:trace>
  <inkml:trace contextRef="#ctx0" brushRef="#br0" timeOffset="245">30649 16070 42 0,'33'-67'17'0,"17"32"0"0,-16 35-10 0,-1 68-5 0,-15 17 0 0,-18-1-2 0,-18-33 2 0,2-35-1 0,-1-16 1 0,1 0 0 0,32-49-2 0,17-2 2 0,19-34-2 0,-18-16 1 0,-17 32 1 0,-1 36-2 0,-16 50-2 0,0 50 1 0,0 35 1 0,0 0-1 0,18-2-7 0,-1-65-62 0</inkml:trace>
  <inkml:trace contextRef="#ctx0" brushRef="#br0" timeOffset="246">31140 16138 27 0,'0'0'12'0,"-18"-17"19"0,18 68-14 0,0 16-6 0,18 1-7 0,-18-17-3 0,16 16-9 0,1-49-70 0</inkml:trace>
  <inkml:trace contextRef="#ctx0" brushRef="#br0" timeOffset="247">31460 16121 48 0,'0'-18'18'0,"35"2"1"0,33-1-10 0,33-1-6 0,-33 18-7 0,-50-16-51 0,-18 16 24 0</inkml:trace>
  <inkml:trace contextRef="#ctx0" brushRef="#br0" timeOffset="248">31647 15901 38 0,'0'0'9'0,"-16"-17"17"0,-2 34-10 0,1 34-2 0,17 16-6 0,0 17-6 0,17 2-3 0,-17-36-23 0,18-17-53 0</inkml:trace>
  <inkml:trace contextRef="#ctx0" brushRef="#br0" timeOffset="249">31951 15917 52 0,'18'-16'25'0,"34"-19"-5"0,-3 35-12 0,-31 51-5 0,-1 35-2 0,-34-19 0 0,-1 1 0 0,-15-52 0 0,17 2 2 0,16-36-3 0,16-15 1 0,1-18-1 0,17-16 2 0,-17-19-2 0,-17 19 1 0,0 32-1 0,0 19-2 0,0 67 4 0,0 34 1 0,0-1-2 0,0-16-1 0,17-1-6 0,17-32-41 0,-17-19-12 0</inkml:trace>
  <inkml:trace contextRef="#ctx0" brushRef="#br0" timeOffset="250">32359 16070 39 0,'0'-18'29'0,"17"-31"-7"0,18 32-7 0,-2-1-5 0,0 2-6 0,2 50-3 0,-19 16 1 0,-32 17-2 0,-36 35 1 0,-15-51 2 0,50-35-1 0,34-16 0 0,1-16-1 0,31-1 0 0,3 1-10 0,-19-2-87 0</inkml:trace>
  <inkml:trace contextRef="#ctx0" brushRef="#br0" timeOffset="251">30512 16713 23 0,'0'-33'28'0,"16"15"-3"0,-16 36-13 0,0 15 7 0,18 34-7 0,-1-16-8 0,34 0-1 0,-16-16-2 0,14-35 1 0,-32-17-1 0,18-34 0 0,-19-18 0 0,1-14-9 0,-1 83 8 0,-16 16 2 0,18 35 6 0,-18 34-5 0,0 34 0 0,0-35-3 0,-18-33 6 0,2-51 0 0,-17-17-2 0,-2-17-1 0,18 1-4 0,17-2-18 0,34 2-79 0</inkml:trace>
  <inkml:trace contextRef="#ctx0" brushRef="#br0" timeOffset="252">31224 16831 28 0,'0'0'0'0,"0"0"44"0,0 0-21 0,0 51-9 0,0 18-6 0,0-18-6 0,-17 15-2 0,-1-31-9 0,18-1-45 0,0-34 12 0</inkml:trace>
  <inkml:trace contextRef="#ctx0" brushRef="#br0" timeOffset="253">31411 16882 32 0,'0'-16'8'0,"16"-19"25"0,69 1-11 0,34 17-11 0,0 17-9 0,-35 0-15 0,-49 0-65 0</inkml:trace>
  <inkml:trace contextRef="#ctx0" brushRef="#br0" timeOffset="254">31732 16662 39 0,'0'0'15'0,"0"-16"4"0,0 32 9 0,0 19-13 0,-17 32-7 0,0 0-6 0,17 19-3 0,0-19-25 0,17-32-57 0</inkml:trace>
  <inkml:trace contextRef="#ctx0" brushRef="#br0" timeOffset="255">32003 16680 35 0,'18'-18'24'0,"-18"2"1"0,16-1-13 0,-16 50-4 0,0 18-1 0,33 0-2 0,19 16-3 0,-1-32 0 0,-18-35 0 0,2-17-1 0,-2-35 0 0,-15-14-2 0,-2 15 4 0,-16 33-4 0,0 18-3 0,-16 69 8 0,16 31 2 0,0 20-1 0,0-36-1 0,-18-33-1 0,-15-18 1 0,-2-33 0 0,2-16-3 0,16-35-7 0,17 18-54 0,0 16-15 0</inkml:trace>
  <inkml:trace contextRef="#ctx0" brushRef="#br0" timeOffset="256">32460 16866 44 0,'0'-17'16'0,"0"-1"14"0,0-16-15 0,17 17-8 0,18 17-3 0,-19 35-1 0,-16-1 0 0,0 17 2 0,0 0 1 0,-34-18 0 0,34 2-1 0,51-35-5 0,16 0-3 0,-15-35-22 0,-1 19-63 0</inkml:trace>
  <inkml:trace contextRef="#ctx0" brushRef="#br0" timeOffset="257">31495 17408 41 0,'17'-18'22'0,"17"-33"5"0,-17 51-11 0,16 51-1 0,-16 18-3 0,-17 15-6 0,18 0-4 0,-18-15-4 0,0-52-10 0,0 17-95 0</inkml:trace>
  <inkml:trace contextRef="#ctx0" brushRef="#br0" timeOffset="258">32765 15528 45 0,'0'0'6'0,"0"-17"18"0,0 1-15 0,34-1-7 0,17-1 2 0,34 36 2 0,1 15 1 0,-37 35 1 0,-16 34 1 0,-33 50-2 0,-16 51-2 0,-17 50 0 0,0 36-1 0,-2-18-1 0,18-34 1 0,-1-51 0 0,-15-68 1 0,-18-49-1 0,-51-36-4 0,-67-33-35 0,17-51-60 0</inkml:trace>
  <inkml:trace contextRef="#ctx0" brushRef="#br0" timeOffset="259">31869 13039 28 0,'0'0'0'0,"0"-51"40"0,15 1-20 0,-15 32-10 0,18 36 0 0,49 48 2 0,52 54-5 0,67 31-4 0,-49-49 0 0,-3 33 0 0,19 18 1 0,-19-18 1 0,-31-50 2 0,-69-34 2 0,0-33-5 0,-34-18-3 0,0-18-1 0,-34 36 2 0,-17 32-2 0,-51 52 4 0,-153 152-1 0,70-51-1 0,50-85 1 0,50-67-1 0,69-35 0 0,16-16-6 0,0-16-66 0,0 16-4 0</inkml:trace>
  <inkml:trace contextRef="#ctx0" brushRef="#br0" timeOffset="260">16654 16409 92 0,'-16'-17'7'0,"-54"-68"21"0,21 67-8 0,31 18-12 0,1 85-1 0,52 85-2 0,-2 33-2 0,-17-84-3 0,19 17-1 0,-35-52-3 0,16-33-26 0,3-34-19 0,-19-17-13 0</inkml:trace>
  <inkml:trace contextRef="#ctx0" brushRef="#br0" timeOffset="261">16552 16611 21 0,'0'-84'32'0,"-17"-51"2"0,1 66-10 0,16 35-7 0,49 68-7 0,37 52 3 0,15 32-4 0,35 17-7 0,16 0 0 0,-67-66-1 0,16 33-1 0,-15-18-4 0,-36-33-13 0,-50-35-22 0,16-16-36 0</inkml:trace>
  <inkml:trace contextRef="#ctx0" brushRef="#br0" timeOffset="262">17330 16223 61 0,'0'0'0'0,"-31"-136"34"0,13 119-14 0,18 50-14 0,34 87 5 0,-19 15-1 0,20 18-6 0,-19 16-3 0,3-69 0 0,-19 20-3 0,16-36-4 0,1-33-31 0,17-34-43 0</inkml:trace>
  <inkml:trace contextRef="#ctx0" brushRef="#br0" timeOffset="263">17839 16494 65 0,'-16'-34'12'0,"-17"-34"10"0,15 50-8 0,-16 18-7 0,-17 35 0 0,0 50 3 0,34 32 0 0,17 3-3 0,34-36 0 0,33 18-2 0,36-17 0 0,16-68 1 0,0-34 0 0,-35-52 1 0,-16-49-2 0,-68-35-2 0,-51 2-2 0,-34 49 0 0,-17 51-3 0,17 34-1 0,18 50-12 0,50 18-33 0,50-16-51 0</inkml:trace>
  <inkml:trace contextRef="#ctx0" brushRef="#br0" timeOffset="264">18552 16239 87 0,'-18'-16'6'0,"-16"-35"24"0,51 33-12 0,67 18-6 0,53-16-4 0,15 16-2 0,-33-35-4 0,-67 19-2 0,-37 32-8 0,-15 19-23 0,-33-19-15 0,-19 2-3 0,-15-18 42 0,33 0 34 0,0-18 2 0,34 2-3 0,0 50-2 0,16 50-7 0,-16 1-6 0,18 68 0 0,-1 50-3 0,-17-103-4 0,0-31 0 0,17-18-2 0,-17-35-1 0,0-16-1 0,0-16-23 0,-17-35-66 0,17 34 34 0</inkml:trace>
  <inkml:trace contextRef="#ctx0" brushRef="#br0" timeOffset="265">19262 15815 86 0,'0'0'0'0,"0"-100"27"0,-16 66-3 0,16 34-14 0,16 34 2 0,54 32 5 0,12 19-5 0,4 35-5 0,-18 48-1 0,-33 1-3 0,-35 35 0 0,-18-34-2 0,-15-36-1 0,-19 19 0 0,-34-18-2 0,-31-15-13 0,-53-36-67 0,137-68 11 0</inkml:trace>
  <inkml:trace contextRef="#ctx0" brushRef="#br0" timeOffset="266">16028 15748 33 0,'-18'-17'18'0,"18"1"9"0,0 16-12 0,-34 0-3 0,-17 33 3 0,-33 52 3 0,16 34-3 0,0 101 5 0,17 17-5 0,51 34-6 0,17-102-1 0,34 50-6 0,33 36-3 0,1-51-3 0,-34-53-2 0,0-49-63 0,-51-102-12 0</inkml:trace>
  <inkml:trace contextRef="#ctx0" brushRef="#br0" timeOffset="267">25396 17068 26 0,'0'0'0'0,"-35"0"27"0,-49 18-5 0,16-18-5 0,-16 0-5 0,-35 33-4 0,-33 18-2 0,-35 0-3 0,0 0-1 0,35-18-1 0,68-15-2 0,67-18-31 0,34 0-39 0</inkml:trace>
  <inkml:trace contextRef="#ctx0" brushRef="#br0" timeOffset="268">24499 17019 63 0,'-35'0'11'0,"-49"16"5"0,-1 17-5 0,17 18-5 0,34 35-3 0,34-3-1 0,51 3 0 0,50-52-1 0,53-17-5 0,-37-1-78 0</inkml:trace>
  <inkml:trace contextRef="#ctx0" brushRef="#br0" timeOffset="269">20872 16680 27 0,'0'-34'24'0,"0"-17"0"0,-16 16-8 0,-2 2-4 0,-16 0-2 0,-17 15 0 0,2 36-3 0,30 48 0 0,3 36 2 0,32 0 0 0,3 16-4 0,14 19-5 0,-17-19-2 0,-16-34 1 0,-16-17-9 0,-36-32-30 0,1-19-2 0,35-16-10 0</inkml:trace>
  <inkml:trace contextRef="#ctx0" brushRef="#br0" timeOffset="270">20398 17103 34 0,'0'-17'27'0,"16"-17"-11"0,36 1-7 0,67-2-7 0,49 19-62 0</inkml:trace>
  <inkml:trace contextRef="#ctx0" brushRef="#br0" timeOffset="271">21550 16374 9 0,'0'0'0'0,"-17"-16"28"0,17 16-16 0,0 0-8 0,-18 0-4 0,18 0-1 0,0 16-1 0,0-16 4 0,18-16 9 0,-18-1 2 0,-18-1-5 0,18 18-1 0,0 0-1 0,0-16-2 0,0 16 2 0,-16 0-1 0,16 0 1 0,0 0-3 0,0 0 0 0,0 0-1 0,0 0-1 0,0 0 1 0,0 0-2 0,0 0 0 0,-17 0 0 0,17 0 1 0,0 0-1 0,0 0 0 0,0 0 0 0,0 0 1 0,0 0-1 0,0 0 0 0,-16-18-1 0,16 18 1 0,0 0 1 0,0 0-1 0,0 0 0 0,0 0-1 0,-19 18 2 0,19-18-1 0,-16 0 0 0,16 0 0 0,-17 0 0 0,17 0 0 0,0 0 2 0,0 0-1 0,0 0-1 0,0 0 0 0,0 0 0 0,-16 0 0 0,16 0 0 0,0 0 0 0,-17 0 0 0,17 16 0 0,0-16 0 0,-16 0 0 0,16 18 1 0,-18-18-1 0,18 17 0 0,0-17 1 0,-17 0 0 0,17 0 1 0,0 16-2 0,-17-16 0 0,17 18 1 0,-18 15-1 0,18 18 2 0,0 17 0 0,0 34 1 0,0-1 1 0,18 18 1 0,-18 17-3 0,17 16-1 0,-17-34 0 0,17-33 0 0,1-17-1 0,31-52 1 0,3 2 0 0,32-36-17 0,2 2-110 0</inkml:trace>
  <inkml:trace contextRef="#ctx0" brushRef="#br0" timeOffset="272">21719 16764 72 0,'0'-17'4'0,"0"-50"12"0,51 33-6 0,0 34-2 0,17 34-2 0,-34 33-2 0,-34 1-1 0,-18 17-2 0,-31-17 1 0,14-17 0 0,0-35 0 0,19-16 1 0,16-16-1 0,16-52 0 0,19-1 0 0,0 18-1 0,-2 17-1 0,-17 17 0 0,-16 1-1 0,0 16 1 0,0 0-3 0,0 0-41 0,0 16-25 0</inkml:trace>
  <inkml:trace contextRef="#ctx0" brushRef="#br0" timeOffset="273">21636 16611 44 0,'-18'-33'30'0,"18"15"-3"0,0 2-4 0,18 16-6 0,48 51 2 0,53 51-4 0,-35-19-3 0,35 3-7 0,0 16-4 0,-16-2-1 0,-72-31-2 0,-31-36-5 0,0-15-47 0,-31-18-53 0</inkml:trace>
  <inkml:trace contextRef="#ctx0" brushRef="#br0" timeOffset="274">22092 16511 71 0,'0'0'0'0,"0"-51"28"0,0 34-6 0,-35 50-8 0,-14 51 1 0,-2 36-3 0,-1-20-4 0,3 53-7 0,-3-18-1 0,1-49 0 0,17-19-6 0,52-49-49 0,-2-18-26 0</inkml:trace>
  <inkml:trace contextRef="#ctx0" brushRef="#br0" timeOffset="275">22431 16780 87 0,'0'-16'12'0,"0"-1"15"0,68 1-6 0,51 16-10 0,33-18-9 0,-51 2-1 0,-50 16-6 0,-51 0-39 0,-17 0-40 0</inkml:trace>
  <inkml:trace contextRef="#ctx0" brushRef="#br0" timeOffset="276">22770 16511 48 0,'0'-17'22'0,"-17"-1"7"0,17 53-8 0,17 49-2 0,-1 18-11 0,-16-35-3 0,0 18-6 0,0 17-10 0,0-18-97 0</inkml:trace>
  <inkml:trace contextRef="#ctx0" brushRef="#br0" timeOffset="277">23176 16494 59 0,'0'-34'37'0,"0"-1"-7"0,0 53-13 0,52 15-6 0,-1 35-8 0,16 17-1 0,-33-34-3 0,0-18-3 0,16-33-18 0,-33-33-2 0,-17-52 22 0,0 1 3 0,0 16 6 0,0 50 9 0,-17 36-1 0,0 66-2 0,1 18-4 0,16 0-3 0,-17-2-3 0,17 20-5 0,-16-19 1 0,-2-34-9 0,1-49-48 0,0-18-20 0</inkml:trace>
  <inkml:trace contextRef="#ctx0" brushRef="#br0" timeOffset="278">23685 16239 72 0,'0'0'0'0,"-16"-85"35"0,82 18-16 0,18 50-7 0,2 17-6 0,-53 33-1 0,-15 53 3 0,-18 14 2 0,0 36 0 0,0 17-4 0,17-18 0 0,0-17-2 0,-17 35-4 0,-17-51 0 0,-34-18 0 0,-34-49-1 0,-34-1-50 0,70-18-35 0</inkml:trace>
  <inkml:trace contextRef="#ctx0" brushRef="#br0" timeOffset="279">20618 18102 48 0,'0'0'0'0,"-17"0"18"0,1 0-1 0,65 0-9 0,2 0-16 0,35 0-63 0</inkml:trace>
  <inkml:trace contextRef="#ctx0" brushRef="#br0" timeOffset="280">20652 18271 30 0,'0'0'2'0,"-18"17"13"0,18-1-2 0,51-16-9 0,35 0-56 0</inkml:trace>
  <inkml:trace contextRef="#ctx0" brushRef="#br0" timeOffset="281">21753 17713 49 0,'0'-17'18'0,"0"-17"12"0,-34-1-8 0,17 35-10 0,-16 18-2 0,33 50-3 0,0-1 5 0,16 0-11 0,18 35-7 0,0 0-4 0,-1 17 2 0,-33-34-43 0,-16-36-30 0</inkml:trace>
  <inkml:trace contextRef="#ctx0" brushRef="#br0" timeOffset="282">21447 18084 31 0,'0'0'5'0,"19"0"14"0,30-33-12 0,54 17-7 0,-36-1-46 0</inkml:trace>
  <inkml:trace contextRef="#ctx0" brushRef="#br0" timeOffset="283">22414 17611 55 0,'0'0'0'0,"0"-35"34"0,0 2-13 0,-16 33-10 0,-19 0-8 0,-16 17-1 0,1-1-2 0,-1 19 0 0,16-19 1 0,19 2 3 0,16 33 1 0,16 0 4 0,2-2 0 0,-1 37-8 0,-17 16-4 0,0 16 1 0,0-16 1 0,0-18 1 0,35-33 0 0,-4-35 0 0,39-16-44 0,14-34-54 0</inkml:trace>
  <inkml:trace contextRef="#ctx0" brushRef="#br0" timeOffset="284">22618 17747 55 0,'0'0'10'0,"-18"0"30"0,36-18-11 0,15 52-10 0,18-1-8 0,0 18-10 0,17 18-7 0,0-18 2 0,-19 17-30 0,-14-35-30 0,-18-17 13 0</inkml:trace>
  <inkml:trace contextRef="#ctx0" brushRef="#br0" timeOffset="285">22905 17729 25 0,'-16'-33'32'0,"-2"-1"0"0,-16 17-8 0,18 68-10 0,-1 16-5 0,-17 1-13 0,17 34-5 0,1 0-31 0,16-35-37 0</inkml:trace>
  <inkml:trace contextRef="#ctx0" brushRef="#br0" timeOffset="286">23109 17576 70 0,'0'-16'14'0,"18"-34"15"0,48 32-13 0,2 18-10 0,-34 18-4 0,-1 32 0 0,-15 17 2 0,-18 19 3 0,0-19 3 0,0 18-11 0,0-1 0 0,17 51-6 0,-17-49 7 0,0-1-4 0,-17-52 5 0,-17 0 0 0,-17-33-12 0,-1 0-67 0,36-17 33 0</inkml:trace>
  <inkml:trace contextRef="#ctx0" brushRef="#br0" timeOffset="287">23651 18018 52 0,'-17'0'14'0,"17"-18"21"0,17 18-11 0,17-16-14 0,33-1-5 0,0-1-8 0,3 18-26 0,-37-16-19 0,-33-1 2 0</inkml:trace>
  <inkml:trace contextRef="#ctx0" brushRef="#br0" timeOffset="288">23819 17747 11 0,'0'0'12'0,"-16"-18"24"0,-17 2-9 0,33 50-4 0,-18-1 3 0,18 18-21 0,0 16-8 0,18 19-2 0,-2-2-21 0,1-33-69 0</inkml:trace>
  <inkml:trace contextRef="#ctx0" brushRef="#br0" timeOffset="289">24310 17678 59 0,'18'-33'28'0,"-1"-18"5"0,-17 17-14 0,0 17-9 0,-35 17-5 0,20 17-1 0,-1 50-3 0,-2 19 4 0,36-19-3 0,-18 35-9 0,16-17 4 0,-16-1-3 0,0 0-29 0,-16-49-32 0,-2-19 24 0</inkml:trace>
  <inkml:trace contextRef="#ctx0" brushRef="#br0" timeOffset="290">24108 17949 34 0,'0'0'8'0,"0"-16"21"0,17-1-15 0,34-1-6 0,17 2-9 0,16-1-73 0</inkml:trace>
  <inkml:trace contextRef="#ctx0" brushRef="#br0" timeOffset="291">24786 17627 31 0,'0'0'20'0,"-16"-51"16"0,-2 18-12 0,-16 17-7 0,0 16-4 0,1 33-3 0,-2 18-2 0,35 34-3 0,0-18 1 0,0 17-9 0,0-15-4 0,0 15 4 0,17-33-26 0,17-18-51 0,-34-15 43 0</inkml:trace>
  <inkml:trace contextRef="#ctx0" brushRef="#br0" timeOffset="292">24938 17560 45 0,'-16'-17'26'0,"-2"-16"3"0,-32 33-12 0,-1 0-9 0,0 0-4 0,-17 33 2 0,35-16-2 0,15-1 0 0,18 2 1 0,0 33-1 0,18 17 0 0,-18-18 9 0,0 18-15 0,0 17 2 0,0 17-4 0,16-18 2 0,-16-16 5 0,33-34-3 0,2-17 0 0,33-17-36 0,-17-35-84 0</inkml:trace>
  <inkml:trace contextRef="#ctx0" brushRef="#br0" timeOffset="293">24938 17645 62 0,'0'0'0'0,"-16"0"34"0,-2 0-7 0,18 0-10 0,34 33-9 0,17 18-4 0,-17-17-3 0,-16-17 4 0,15-1-5 0,-17-16-4 0,2-16 2 0,-18-35 6 0,17-16-2 0,-17 32 0 0,0 19 0 0,0 16 1 0,-17 51 2 0,-1 16-1 0,2-16 2 0,16 0-8 0,-17 16-2 0,1 2 0 0,-2-18-18 0,18-18-102 0</inkml:trace>
  <inkml:trace contextRef="#ctx0" brushRef="#br0" timeOffset="294">25294 17476 58 0,'0'0'13'0,"0"-35"18"0,0 19-16 0,0 16-5 0,51 16-3 0,0-16-1 0,-16-16-1 0,-19 16 1 0,-16 0 5 0,0 51-4 0,-16 16-1 0,16 1-2 0,0 34-3 0,0-52 8 0,-18 18-8 0,18-1-4 0,0 2 3 0,-17-1-1 0,0-1 0 0,-1-34 2 0,-31 2-8 0,-54-1-136 0</inkml:trace>
  <inkml:trace contextRef="#ctx0" brushRef="#br0" timeOffset="295">4896 7704 30 0,'-68'-17'9'0,"-33"-34"-6"0,66 18 11 0,19-1 3 0,32 18-9 0,19 16-2 0,33 34 2 0,0 50 3 0,-1-17 1 0,1-32 2 0,0-86-1 0,67-153-7 0,170-235-7 0,220-189-14 0,-169 256-86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FFF0B-456E-40D5-845F-FAF3DF03E36A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61EB1-F4A9-42A7-845B-AA8469B0C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0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1EB1-F4A9-42A7-845B-AA8469B0C9B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2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5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3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23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9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0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8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DA5D-4E10-457B-A948-CE936350B33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FB70-F228-4506-B569-66BF49B5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s://en.wikipedia.org/wiki/Matrix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 T </a:t>
            </a:r>
            <a:r>
              <a:rPr lang="en-US" altLang="en-US" dirty="0"/>
              <a:t>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390129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Inner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21" y="15320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Inner products allow for the introduction of intuitive geometrical concepts, such as the length of a vector and the angle or distance between </a:t>
            </a:r>
            <a:r>
              <a:rPr lang="en-IN" dirty="0"/>
              <a:t>two vectors.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60" y="3257463"/>
            <a:ext cx="6602259" cy="1708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D8F84F-AE48-D965-0CD9-5578FA10895A}"/>
                  </a:ext>
                </a:extLst>
              </p14:cNvPr>
              <p14:cNvContentPartPr/>
              <p14:nvPr/>
            </p14:nvContentPartPr>
            <p14:xfrm>
              <a:off x="1970280" y="219600"/>
              <a:ext cx="9624240" cy="460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D8F84F-AE48-D965-0CD9-5578FA1089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920" y="210240"/>
                <a:ext cx="96429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7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Map: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62" y="1598409"/>
            <a:ext cx="7120227" cy="1396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62" y="3544036"/>
            <a:ext cx="7170249" cy="1368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436487-33A3-8D37-CF1A-F51DE68F296A}"/>
                  </a:ext>
                </a:extLst>
              </p14:cNvPr>
              <p14:cNvContentPartPr/>
              <p14:nvPr/>
            </p14:nvContentPartPr>
            <p14:xfrm>
              <a:off x="1793160" y="268560"/>
              <a:ext cx="10045080" cy="633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436487-33A3-8D37-CF1A-F51DE68F2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3800" y="259200"/>
                <a:ext cx="10063800" cy="63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2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1AB4F-6F66-30B0-13CF-A44C981E872B}"/>
                  </a:ext>
                </a:extLst>
              </p14:cNvPr>
              <p14:cNvContentPartPr/>
              <p14:nvPr/>
            </p14:nvContentPartPr>
            <p14:xfrm>
              <a:off x="1122120" y="188640"/>
              <a:ext cx="10795320" cy="641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1AB4F-6F66-30B0-13CF-A44C981E8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760" y="179280"/>
                <a:ext cx="10814040" cy="64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67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41" y="987680"/>
            <a:ext cx="7203085" cy="2222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030135-7500-4C4B-F961-8D6AB6FB72DD}"/>
                  </a:ext>
                </a:extLst>
              </p14:cNvPr>
              <p14:cNvContentPartPr/>
              <p14:nvPr/>
            </p14:nvContentPartPr>
            <p14:xfrm>
              <a:off x="549360" y="188640"/>
              <a:ext cx="11142720" cy="610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030135-7500-4C4B-F961-8D6AB6FB7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000" y="179280"/>
                <a:ext cx="1116144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76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>
                <a:hlinkClick r:id="rId2"/>
              </a:rPr>
              <a:t>Matrix multiplication</a:t>
            </a:r>
            <a:r>
              <a:rPr lang="en-IN" dirty="0"/>
              <a:t> is a bilinear map M(</a:t>
            </a:r>
            <a:r>
              <a:rPr lang="en-IN" i="1" dirty="0"/>
              <a:t>m</a:t>
            </a:r>
            <a:r>
              <a:rPr lang="en-IN" dirty="0"/>
              <a:t>, </a:t>
            </a:r>
            <a:r>
              <a:rPr lang="en-IN" i="1" dirty="0"/>
              <a:t>n</a:t>
            </a:r>
            <a:r>
              <a:rPr lang="en-IN" dirty="0"/>
              <a:t>) × M(</a:t>
            </a:r>
            <a:r>
              <a:rPr lang="en-IN" i="1" dirty="0"/>
              <a:t>n</a:t>
            </a:r>
            <a:r>
              <a:rPr lang="en-IN" dirty="0"/>
              <a:t>, </a:t>
            </a:r>
            <a:r>
              <a:rPr lang="en-IN" i="1" dirty="0"/>
              <a:t>p</a:t>
            </a:r>
            <a:r>
              <a:rPr lang="en-IN" dirty="0"/>
              <a:t>) → M(</a:t>
            </a:r>
            <a:r>
              <a:rPr lang="en-IN" i="1" dirty="0"/>
              <a:t>m</a:t>
            </a:r>
            <a:r>
              <a:rPr lang="en-IN" dirty="0"/>
              <a:t>, </a:t>
            </a:r>
            <a:r>
              <a:rPr lang="en-IN" i="1" dirty="0"/>
              <a:t>p</a:t>
            </a:r>
            <a:r>
              <a:rPr lang="en-IN" dirty="0"/>
              <a:t>).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80D08E-5474-78B3-ACC0-3CFEFB4B8074}"/>
                  </a:ext>
                </a:extLst>
              </p14:cNvPr>
              <p14:cNvContentPartPr/>
              <p14:nvPr/>
            </p14:nvContentPartPr>
            <p14:xfrm>
              <a:off x="853920" y="585360"/>
              <a:ext cx="11070000" cy="546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80D08E-5474-78B3-ACC0-3CFEFB4B80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60" y="576000"/>
                <a:ext cx="11088720" cy="54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01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95" y="361207"/>
            <a:ext cx="9247727" cy="2702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3D215-17F6-83EA-D176-629FDAAD7366}"/>
                  </a:ext>
                </a:extLst>
              </p14:cNvPr>
              <p14:cNvContentPartPr/>
              <p14:nvPr/>
            </p14:nvContentPartPr>
            <p14:xfrm>
              <a:off x="1042920" y="810720"/>
              <a:ext cx="8209440" cy="217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3D215-17F6-83EA-D176-629FDAAD73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560" y="801360"/>
                <a:ext cx="8228160" cy="21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58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11" y="885656"/>
            <a:ext cx="7392624" cy="2224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9959EB-9351-2229-AF83-87B368DB5009}"/>
                  </a:ext>
                </a:extLst>
              </p14:cNvPr>
              <p14:cNvContentPartPr/>
              <p14:nvPr/>
            </p14:nvContentPartPr>
            <p14:xfrm>
              <a:off x="1372320" y="810720"/>
              <a:ext cx="7758000" cy="195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9959EB-9351-2229-AF83-87B368DB5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960" y="801360"/>
                <a:ext cx="7776720" cy="19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08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14" y="537208"/>
            <a:ext cx="5170099" cy="1534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838A8D-883A-7441-15ED-D3288A083E11}"/>
                  </a:ext>
                </a:extLst>
              </p14:cNvPr>
              <p14:cNvContentPartPr/>
              <p14:nvPr/>
            </p14:nvContentPartPr>
            <p14:xfrm>
              <a:off x="1055160" y="377640"/>
              <a:ext cx="11009520" cy="660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838A8D-883A-7441-15ED-D3288A083E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800" y="368280"/>
                <a:ext cx="11028240" cy="66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50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36901-C98A-416E-B715-E36CC0EF9F5E}"/>
                  </a:ext>
                </a:extLst>
              </p14:cNvPr>
              <p14:cNvContentPartPr/>
              <p14:nvPr/>
            </p14:nvContentPartPr>
            <p14:xfrm>
              <a:off x="695160" y="201240"/>
              <a:ext cx="9729000" cy="557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36901-C98A-416E-B715-E36CC0EF9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91880"/>
                <a:ext cx="9747720" cy="55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12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Symmetric Positive Definite Matrix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238" y="1573641"/>
            <a:ext cx="9240387" cy="43685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23A34E-39AD-F860-7111-1E0C6DE958AE}"/>
                  </a:ext>
                </a:extLst>
              </p14:cNvPr>
              <p14:cNvContentPartPr/>
              <p14:nvPr/>
            </p14:nvContentPartPr>
            <p14:xfrm>
              <a:off x="1445400" y="1371600"/>
              <a:ext cx="9905760" cy="455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23A34E-39AD-F860-7111-1E0C6DE95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040" y="1362240"/>
                <a:ext cx="9924480" cy="45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54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3</a:t>
            </a:r>
          </a:p>
        </p:txBody>
      </p:sp>
    </p:spTree>
    <p:extLst>
      <p:ext uri="{BB962C8B-B14F-4D97-AF65-F5344CB8AC3E}">
        <p14:creationId xmlns:p14="http://schemas.microsoft.com/office/powerpoint/2010/main" val="395337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7FFE5-E218-A7BA-9036-226744208C5C}"/>
                  </a:ext>
                </a:extLst>
              </p14:cNvPr>
              <p14:cNvContentPartPr/>
              <p14:nvPr/>
            </p14:nvContentPartPr>
            <p14:xfrm>
              <a:off x="1103760" y="353880"/>
              <a:ext cx="10698480" cy="586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7FFE5-E218-A7BA-9036-226744208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400" y="344520"/>
                <a:ext cx="10717200" cy="58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54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E910FA-E16D-427F-1959-FB7EAC7C39E7}"/>
                  </a:ext>
                </a:extLst>
              </p14:cNvPr>
              <p14:cNvContentPartPr/>
              <p14:nvPr/>
            </p14:nvContentPartPr>
            <p14:xfrm>
              <a:off x="658800" y="127800"/>
              <a:ext cx="11118960" cy="623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E910FA-E16D-427F-1959-FB7EAC7C3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118440"/>
                <a:ext cx="11137680" cy="62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31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33" y="611049"/>
            <a:ext cx="9758498" cy="1670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18" y="2139498"/>
            <a:ext cx="6181725" cy="733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4C4A32-47AB-E4DA-AF58-6BB1461E63CB}"/>
                  </a:ext>
                </a:extLst>
              </p14:cNvPr>
              <p14:cNvContentPartPr/>
              <p14:nvPr/>
            </p14:nvContentPartPr>
            <p14:xfrm>
              <a:off x="615960" y="1006200"/>
              <a:ext cx="10832040" cy="513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4C4A32-47AB-E4DA-AF58-6BB1461E63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996840"/>
                <a:ext cx="10850760" cy="51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90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2" y="734291"/>
            <a:ext cx="9236965" cy="758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DE923C-A310-BE3B-512E-D2EF63253C6C}"/>
                  </a:ext>
                </a:extLst>
              </p14:cNvPr>
              <p14:cNvContentPartPr/>
              <p14:nvPr/>
            </p14:nvContentPartPr>
            <p14:xfrm>
              <a:off x="1585800" y="1268280"/>
              <a:ext cx="10179360" cy="479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DE923C-A310-BE3B-512E-D2EF63253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6440" y="1258920"/>
                <a:ext cx="10198080" cy="48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2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60" y="485993"/>
            <a:ext cx="375285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29" y="1218851"/>
            <a:ext cx="8791575" cy="175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E72549-0D7D-27BC-53B1-A5774EFE96F3}"/>
                  </a:ext>
                </a:extLst>
              </p14:cNvPr>
              <p14:cNvContentPartPr/>
              <p14:nvPr/>
            </p14:nvContentPartPr>
            <p14:xfrm>
              <a:off x="4586400" y="2852640"/>
              <a:ext cx="2190240" cy="69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E72549-0D7D-27BC-53B1-A5774EFE9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7040" y="2843280"/>
                <a:ext cx="220896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38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96" y="570451"/>
            <a:ext cx="8782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23" y="500586"/>
            <a:ext cx="880110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98" y="2068368"/>
            <a:ext cx="8810625" cy="2066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7611B-6EC2-4B88-FFF1-44BD656B8035}"/>
                  </a:ext>
                </a:extLst>
              </p14:cNvPr>
              <p14:cNvContentPartPr/>
              <p14:nvPr/>
            </p14:nvContentPartPr>
            <p14:xfrm>
              <a:off x="4721040" y="2085120"/>
              <a:ext cx="3250800" cy="22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7611B-6EC2-4B88-FFF1-44BD656B80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1680" y="2075760"/>
                <a:ext cx="326952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91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43" y="347794"/>
            <a:ext cx="6054754" cy="3175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732A20-0F2C-4D86-9B11-91F0F40DC020}"/>
                  </a:ext>
                </a:extLst>
              </p14:cNvPr>
              <p14:cNvContentPartPr/>
              <p14:nvPr/>
            </p14:nvContentPartPr>
            <p14:xfrm>
              <a:off x="1274400" y="1067040"/>
              <a:ext cx="10674000" cy="563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732A20-0F2C-4D86-9B11-91F0F40DC0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040" y="1057680"/>
                <a:ext cx="1069272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903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DCB0CF-29D9-0DB5-CCC4-C37011D44A80}"/>
                  </a:ext>
                </a:extLst>
              </p14:cNvPr>
              <p14:cNvContentPartPr/>
              <p14:nvPr/>
            </p14:nvContentPartPr>
            <p14:xfrm>
              <a:off x="2421000" y="389880"/>
              <a:ext cx="7484040" cy="590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DCB0CF-29D9-0DB5-CCC4-C37011D44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1640" y="380520"/>
                <a:ext cx="7502760" cy="59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14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6" y="335690"/>
            <a:ext cx="88106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11" y="2526005"/>
            <a:ext cx="7735200" cy="15846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2B88BD-81BA-D101-6B57-0B9E089290F7}"/>
                  </a:ext>
                </a:extLst>
              </p14:cNvPr>
              <p14:cNvContentPartPr/>
              <p14:nvPr/>
            </p14:nvContentPartPr>
            <p14:xfrm>
              <a:off x="4867200" y="365760"/>
              <a:ext cx="6568920" cy="252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2B88BD-81BA-D101-6B57-0B9E089290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840" y="356400"/>
                <a:ext cx="6587640" cy="25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802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99" y="546288"/>
            <a:ext cx="4124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9" y="1329086"/>
            <a:ext cx="6696075" cy="1381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85BD6E-6C8A-8C0B-FA71-10BBECA0E7D3}"/>
                  </a:ext>
                </a:extLst>
              </p14:cNvPr>
              <p14:cNvContentPartPr/>
              <p14:nvPr/>
            </p14:nvContentPartPr>
            <p14:xfrm>
              <a:off x="5166000" y="1189080"/>
              <a:ext cx="2555280" cy="112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85BD6E-6C8A-8C0B-FA71-10BBECA0E7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6640" y="1179720"/>
                <a:ext cx="2574000" cy="11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32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9" y="535148"/>
            <a:ext cx="601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31" y="650059"/>
            <a:ext cx="8763000" cy="1162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ED2379-EDBE-316D-8EB4-85058C15F62C}"/>
                  </a:ext>
                </a:extLst>
              </p14:cNvPr>
              <p14:cNvContentPartPr/>
              <p14:nvPr/>
            </p14:nvContentPartPr>
            <p14:xfrm>
              <a:off x="2531160" y="1396080"/>
              <a:ext cx="7526520" cy="11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ED2379-EDBE-316D-8EB4-85058C15F6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1800" y="1386720"/>
                <a:ext cx="754524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61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42" y="277798"/>
            <a:ext cx="8734425" cy="2762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0BF357-4129-F917-1160-61201124FA4E}"/>
                  </a:ext>
                </a:extLst>
              </p14:cNvPr>
              <p14:cNvContentPartPr/>
              <p14:nvPr/>
            </p14:nvContentPartPr>
            <p14:xfrm>
              <a:off x="3945960" y="1621800"/>
              <a:ext cx="2006640" cy="11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0BF357-4129-F917-1160-61201124FA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6600" y="1612440"/>
                <a:ext cx="202536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028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7" y="569183"/>
            <a:ext cx="330517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63" y="1350278"/>
            <a:ext cx="8820150" cy="2362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4C717C-EC2B-464E-8230-8AD3356F417E}"/>
                  </a:ext>
                </a:extLst>
              </p14:cNvPr>
              <p14:cNvContentPartPr/>
              <p14:nvPr/>
            </p14:nvContentPartPr>
            <p14:xfrm>
              <a:off x="4257000" y="225360"/>
              <a:ext cx="7411320" cy="598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4C717C-EC2B-464E-8230-8AD3356F4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640" y="216000"/>
                <a:ext cx="7430040" cy="60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5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Analytic Geometry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000" y="2274428"/>
            <a:ext cx="9629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Norm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98" y="1971070"/>
            <a:ext cx="9496514" cy="3263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34669D-AE96-9EFF-2030-DD6C0A652B01}"/>
                  </a:ext>
                </a:extLst>
              </p14:cNvPr>
              <p14:cNvContentPartPr/>
              <p14:nvPr/>
            </p14:nvContentPartPr>
            <p14:xfrm>
              <a:off x="964080" y="213120"/>
              <a:ext cx="10392840" cy="637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34669D-AE96-9EFF-2030-DD6C0A652B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720" y="203760"/>
                <a:ext cx="10411560" cy="63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73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41" y="693228"/>
            <a:ext cx="9925774" cy="81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17" y="1510018"/>
            <a:ext cx="1410661" cy="524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16" y="1598379"/>
            <a:ext cx="4062030" cy="348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9527" y="1140685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(True or False)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47121-4B10-B2CA-F8B3-E729D11C5A40}"/>
                  </a:ext>
                </a:extLst>
              </p14:cNvPr>
              <p14:cNvContentPartPr/>
              <p14:nvPr/>
            </p14:nvContentPartPr>
            <p14:xfrm>
              <a:off x="1067400" y="188640"/>
              <a:ext cx="10832400" cy="555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47121-4B10-B2CA-F8B3-E729D11C5A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8040" y="179280"/>
                <a:ext cx="10851120" cy="55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14871-409C-A554-2763-5E06EC131ED2}"/>
                  </a:ext>
                </a:extLst>
              </p14:cNvPr>
              <p14:cNvContentPartPr/>
              <p14:nvPr/>
            </p14:nvContentPartPr>
            <p14:xfrm>
              <a:off x="988200" y="207000"/>
              <a:ext cx="10592280" cy="618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14871-409C-A554-2763-5E06EC131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840" y="197640"/>
                <a:ext cx="10611000" cy="62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8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63" y="207854"/>
            <a:ext cx="7897362" cy="2694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7" y="2764777"/>
            <a:ext cx="5019368" cy="2174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4" y="3852181"/>
            <a:ext cx="7191375" cy="246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D25BF3-7ED9-A442-4C50-6B72179A6E1B}"/>
                  </a:ext>
                </a:extLst>
              </p14:cNvPr>
              <p14:cNvContentPartPr/>
              <p14:nvPr/>
            </p14:nvContentPartPr>
            <p14:xfrm>
              <a:off x="1720080" y="268560"/>
              <a:ext cx="6550560" cy="620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D25BF3-7ED9-A442-4C50-6B72179A6E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0720" y="259200"/>
                <a:ext cx="6569280" cy="62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09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3" y="362212"/>
            <a:ext cx="3221592" cy="585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5B1B9B-E9A1-A2F3-8C41-BC7D7CF0C370}"/>
                  </a:ext>
                </a:extLst>
              </p14:cNvPr>
              <p14:cNvContentPartPr/>
              <p14:nvPr/>
            </p14:nvContentPartPr>
            <p14:xfrm>
              <a:off x="1189440" y="1018080"/>
              <a:ext cx="9069120" cy="414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5B1B9B-E9A1-A2F3-8C41-BC7D7CF0C3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0080" y="1008720"/>
                <a:ext cx="9087840" cy="41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6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7B7B3-9389-4217-A00E-8B8370320A04}"/>
</file>

<file path=customXml/itemProps2.xml><?xml version="1.0" encoding="utf-8"?>
<ds:datastoreItem xmlns:ds="http://schemas.openxmlformats.org/officeDocument/2006/customXml" ds:itemID="{9D2376CA-C47F-41D5-9F32-DD874A99A2A8}"/>
</file>

<file path=customXml/itemProps3.xml><?xml version="1.0" encoding="utf-8"?>
<ds:datastoreItem xmlns:ds="http://schemas.openxmlformats.org/officeDocument/2006/customXml" ds:itemID="{513CC6D6-E507-4EFA-B5A4-177359B2A00A}"/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79</Words>
  <Application>Microsoft Office PowerPoint</Application>
  <PresentationFormat>Widescreen</PresentationFormat>
  <Paragraphs>14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BITS Pilani presentation</vt:lpstr>
      <vt:lpstr>PowerPoint Presentation</vt:lpstr>
      <vt:lpstr>PowerPoint Presentation</vt:lpstr>
      <vt:lpstr>Chapter 3: Analytic Geometry</vt:lpstr>
      <vt:lpstr>3.1 Norm</vt:lpstr>
      <vt:lpstr>PowerPoint Presentation</vt:lpstr>
      <vt:lpstr>PowerPoint Presentation</vt:lpstr>
      <vt:lpstr>PowerPoint Presentation</vt:lpstr>
      <vt:lpstr>PowerPoint Presentation</vt:lpstr>
      <vt:lpstr>3.2 Inner Product</vt:lpstr>
      <vt:lpstr>Linear Map:</vt:lpstr>
      <vt:lpstr>PowerPoint Presentation</vt:lpstr>
      <vt:lpstr>PowerPoint Presentation</vt:lpstr>
      <vt:lpstr>Matrix multiplication is a bilinear map M(m, n) × M(n, p) → M(m, p). </vt:lpstr>
      <vt:lpstr>PowerPoint Presentation</vt:lpstr>
      <vt:lpstr>PowerPoint Presentation</vt:lpstr>
      <vt:lpstr>PowerPoint Presentation</vt:lpstr>
      <vt:lpstr>PowerPoint Presentation</vt:lpstr>
      <vt:lpstr>3.2.3 Symmetric Positive Definite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Radhika</cp:lastModifiedBy>
  <cp:revision>32</cp:revision>
  <dcterms:created xsi:type="dcterms:W3CDTF">2024-01-04T10:27:47Z</dcterms:created>
  <dcterms:modified xsi:type="dcterms:W3CDTF">2024-02-03T07:09:41Z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