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ink/ink17.xml" ContentType="application/inkml+xml"/>
  <Override PartName="/ppt/notesMasters/notesMaster1.xml" ContentType="application/vnd.openxmlformats-officedocument.presentationml.notesMaster+xml"/>
  <Override PartName="/ppt/ink/ink16.xml" ContentType="application/inkml+xml"/>
  <Override PartName="/ppt/ink/ink15.xml" ContentType="application/inkml+xml"/>
  <Override PartName="/ppt/ink/ink5.xml" ContentType="application/inkml+xml"/>
  <Override PartName="/ppt/ink/ink4.xml" ContentType="application/inkml+xml"/>
  <Override PartName="/ppt/ink/ink6.xml" ContentType="application/inkml+xml"/>
  <Override PartName="/ppt/ink/ink8.xml" ContentType="application/inkml+xml"/>
  <Override PartName="/ppt/ink/ink7.xml" ContentType="application/inkml+xml"/>
  <Override PartName="/ppt/ink/ink3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2.xml" ContentType="application/inkml+xml"/>
  <Override PartName="/ppt/ink/ink1.xml" ContentType="application/inkml+xml"/>
  <Override PartName="/ppt/ink/ink9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11.xml" ContentType="application/inkml+xml"/>
  <Override PartName="/ppt/ink/ink10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6" r:id="rId11"/>
    <p:sldId id="281" r:id="rId12"/>
    <p:sldId id="285" r:id="rId13"/>
    <p:sldId id="278" r:id="rId14"/>
    <p:sldId id="275" r:id="rId15"/>
    <p:sldId id="283" r:id="rId16"/>
    <p:sldId id="277" r:id="rId17"/>
    <p:sldId id="276" r:id="rId18"/>
    <p:sldId id="274" r:id="rId19"/>
    <p:sldId id="284" r:id="rId20"/>
    <p:sldId id="267" r:id="rId21"/>
    <p:sldId id="28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1.2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5387 5368 0 0,'0'0'0'0,"-33"-33"4"0,16 33-2 0,17 33 0 0,-17 18 0 0,51 16-1 0,-1-32 2 0,53-19 6 0,33 2 3 0,49-18-5 0,52 0 1 0,35 0-5 0,16-34 0 0,34 17 0 0,18-1-2 0,-36 2 0 0,1 16 7 0,-17 0-2 0,-51 0-1 0,18 0 1 0,-18-17 1 0,-1-1-3 0,-32 2 0 0,-35-1-3 0,-84 34-13 0,-51 17-62 0</inkml:trace>
  <inkml:trace contextRef="#ctx0" brushRef="#br0" timeOffset="1">20008 8669 25 0,'0'0'0'0,"0"-66"22"0,0 66-12 0,16 0-2 0,19 33 3 0,-18 18 1 0,1-18-1 0,31 19 0 0,3-52 2 0,48-85-1 0,89-101-7 0,98-103-5 0,102-48-20 0,-303 251-54 0</inkml:trace>
  <inkml:trace contextRef="#ctx0" brushRef="#br0" timeOffset="2">24870 12141 4 0,'0'0'0'0,"-16"0"18"0,16-16 0 0,16 16-1 0,3-17 0 0,30 17-5 0,36 17-1 0,52-1-2 0,64 2-1 0,54-2-2 0,33 1-1 0,1 16 1 0,-20-15-4 0,2 15-1 0,-33-15-1 0,-16-2 0 0,-3-16 1 0,-66 0 0 0,-53-16-4 0,-65 16-34 0,-35 0-24 0</inkml:trace>
  <inkml:trace contextRef="#ctx0" brushRef="#br0" timeOffset="3">4744 14055 0 0,'-17'-17'3'0,"-18"17"6"0,19 0 3 0,16 0 1 0,51 0 5 0,33 0-1 0,87-18-9 0,30 18-3 0,89-16 1 0,30 16-2 0,3 0 0 0,-34 0 5 0,-20-17 2 0,-82-16-2 0,-51-1-3 0,-85 17-5 0,-35 17-2 0,-32 33-96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2.0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18568 1744 9 0,'0'-16'9'0,"0"-1"31"0,0-17-17 0,17-1-8 0,-17 19 1 0,0-2-5 0,0 36-1 0,-17 49 1 0,1 19-2 0,-19 32-4 0,18-16-1 0,17-2-2 0,-16-31-1 0,16-18 0 0,-17-18 1 0,17-33-1 0,0-16 1 0,17-52-2 0,-1-17 0 0,1 1 0 0,-17-18-1 0,17 0 0 0,-17 35 1 0,18 16 1 0,-18 16-1 0,16 35 0 0,17 0 0 0,-15 35 2 0,-1 32 2 0,18 17-1 0,-2 18-1 0,1 0 0 0,-1-18-1 0,1-15-1 0,-34-18-1 0,18-35-12 0,-18-16-23 0,-18 0-83 0</inkml:trace>
  <inkml:trace contextRef="#ctx0" brushRef="#br0" timeOffset="1">18451 1999 35 0,'-18'0'15'0,"-16"0"29"0,16 0-22 0,18 0-11 0,52 0-6 0,32-18-5 0,35 2 0 0,16 16-9 0,1 0-39 0,-68 0-18 0</inkml:trace>
  <inkml:trace contextRef="#ctx0" brushRef="#br0" timeOffset="2">19262 1965 13 0,'18'-17'43'0,"16"17"-12"0,0 0-15 0,16 0-9 0,1-18-8 0,-18 18-30 0,-33 0-21 0</inkml:trace>
  <inkml:trace contextRef="#ctx0" brushRef="#br0" timeOffset="3">19314 2134 61 0,'0'0'18'0,"-17"0"17"0,0 0-16 0,51 0-8 0,15-18-10 0,54 1-12 0,-52 17-65 0</inkml:trace>
  <inkml:trace contextRef="#ctx0" brushRef="#br0" timeOffset="4">20923 1642 50 0,'-18'0'25'0,"2"-34"-2"0,16 17-7 0,0 34-6 0,0 35 3 0,0 32-4 0,0 0-1 0,0 2-1 0,16-1-3 0,2-1 1 0,-1-17-3 0,18-16 0 0,-2-16 0 0,18-19 0 0,17 2 0 0,-19-36-1 0,21 2 0 0,-21-19-1 0,-14 2 2 0,0-19 0 0,-19-16 0 0,1-15 0 0,-17-3-1 0,-17 2-1 0,1 0-1 0,-2 15 0 0,1 18-3 0,0 35-22 0,17 16-95 0</inkml:trace>
  <inkml:trace contextRef="#ctx0" brushRef="#br0" timeOffset="5">22889 1608 28 0,'0'0'0'0,"33"-33"48"0,-17 15-24 0,2 1-7 0,-18 1-7 0,-18 16-5 0,-15 0-1 0,-18 0-1 0,-33 0 1 0,-1 0 0 0,-34 0 0 0,0 0-2 0,19 0 0 0,15 16-1 0,34-16 0 0,16 17-2 0,35 1 1 0,0-2 0 0,52 1 1 0,-3 1-1 0,37 33 0 0,-2-17 1 0,2-1-1 0,-19 2 0 0,-16-2-1 0,-35 18 2 0,2 0-1 0,-52 0 0 0,-17 16 1 0,-16 0 0 0,-19-16 0 0,19 0 0 0,-1 18-1 0,33-36 0 0,35-33 2 0,0 33 0 0,35-33 2 0,16 0-3 0,33 0 1 0,19-16 0 0,32-1 0 0,-16 1 2 0,-18-1-1 0,35 17-2 0,-85 0 1 0,0 0-1 0,-34 0 0 0,-17 0 1 0,0 0-7 0,-17 0-20 0,17-18-112 0</inkml:trace>
  <inkml:trace contextRef="#ctx0" brushRef="#br0" timeOffset="6">23718 1591 18 0,'0'-16'34'0,"0"-19"-2"0,17 35-13 0,-17 0-6 0,17 0 0 0,1 35-2 0,15 16-1 0,1 16-3 0,0 19 0 0,0 14-3 0,17-14-1 0,-17-3 0 0,-1 3-2 0,-15-52 1 0,-2-1 1 0,1-33-1 0,-1 18 0 0,19-52 1 0,-18-1-2 0,1-32 0 0,-2-17 0 0,17-18 0 0,-15-16-1 0,-1-1-1 0,18 16 1 0,-19 37 0 0,-1 32-3 0,-15 17-14 0,-15 34-100 0</inkml:trace>
  <inkml:trace contextRef="#ctx0" brushRef="#br0" timeOffset="7">18771 2744 3 0,'0'0'0'0,"0"-35"29"0,0 19-3 0,0 16-13 0,0 0-1 0,-16-17 1 0,16-17-3 0,-17 16-1 0,17-15-2 0,17-2-1 0,16 19-2 0,18 0-2 0,-18-1 1 0,-15 50-3 0,-1 34 2 0,-17 2-1 0,0-1 0 0,-35-17 0 0,2-18 0 0,-1 1 1 0,17-17 0 0,0-17 0 0,17 0 1 0,17 0 0 0,18-17-1 0,-2 17 1 0,1 0-2 0,0 0-1 0,0 0-2 0,-1 0-7 0,2 17-24 0,-18-17-63 0</inkml:trace>
  <inkml:trace contextRef="#ctx0" brushRef="#br0" timeOffset="8">19043 2676 28 0,'0'0'0'0,"0"-18"50"0,0 2-24 0,18-2-9 0,-18 1-6 0,15 34-2 0,19 1-3 0,-1 33-1 0,19 0-2 0,-18-17-1 0,-1 16-3 0,2-34 1 0,-18 19-1 0,-17-19-3 0,18-16-15 0,-18 18-32 0,0-18 4 0</inkml:trace>
  <inkml:trace contextRef="#ctx0" brushRef="#br0" timeOffset="9">19280 2624 42 0,'0'-17'15'0,"-18"1"20"0,18 16-17 0,0 16-4 0,-16 19-6 0,-17 32-2 0,15 2-1 0,-16-19-3 0,16-16 0 0,-15-1-2 0,33-15-2 0,-16-1-9 0,16-17-36 0,0 0-32 0</inkml:trace>
  <inkml:trace contextRef="#ctx0" brushRef="#br0" timeOffset="10">19552 2760 19 0,'-19'0'26'0,"3"0"9"0,-1-33-18 0,17-1-6 0,0 17-4 0,0-17 0 0,17 34-3 0,18-18-1 0,-2 18 0 0,1 0-3 0,-1 34 2 0,-16 17-1 0,-17 0 1 0,-17 0 0 0,-16 0 0 0,17-18 0 0,-19-33 1 0,19 18 0 0,-3-1 1 0,19-17-1 0,0 0 0 0,0 0 0 0,19 0-2 0,-19-17 1 0,16 17 0 0,19 0 0 0,14-18 2 0,-32 18-3 0,34 0 2 0,-34 0-1 0,-1 0 0 0,-16 0-2 0,0 0-15 0,0 18-130 0</inkml:trace>
  <inkml:trace contextRef="#ctx0" brushRef="#br0" timeOffset="11">21414 2624 5 0,'0'0'14'0,"0"0"18"0,0 0-11 0,0-17-7 0,-16 1 0 0,16-2-2 0,-17 1-3 0,17-15-1 0,17 15-2 0,16-1-3 0,2 2 0 0,-19-1-2 0,17 50-1 0,-15 2 2 0,-18 32-1 0,-34 0 0 0,1 2 0 0,-19-1 0 0,19-52 2 0,17 1-1 0,-2-1 0 0,18-16 2 0,18 0 0 0,15-16-2 0,16 16 0 0,-14 0-2 0,16-17 0 0,-18 17-3 0,-14 0-13 0,-3 0-36 0,-16 0-29 0</inkml:trace>
  <inkml:trace contextRef="#ctx0" brushRef="#br0" timeOffset="12">21636 2573 28 0,'0'0'0'0,"0"-33"53"0,0 17-27 0,0 16-12 0,33 0-3 0,-17 16-2 0,18 35-2 0,0 0-2 0,-1 16-3 0,2-16 0 0,0-16-2 0,-19-19-1 0,-16-16-7 0,0 0-14 0,-16 0-26 0,16-16-18 0</inkml:trace>
  <inkml:trace contextRef="#ctx0" brushRef="#br0" timeOffset="13">21821 2607 26 0,'0'-16'17'0,"17"-35"27"0,-17 18-24 0,0 15-5 0,0 2-4 0,0 16-4 0,-17 16-2 0,0 35 0 0,-17 16-1 0,1 19-1 0,-2-1-3 0,2-52 1 0,0 0-2 0,15-15-6 0,18-1-23 0,-17-17-66 0</inkml:trace>
  <inkml:trace contextRef="#ctx0" brushRef="#br0" timeOffset="14">21990 2693 55 0,'0'0'0'0,"0"-69"39"0,18 36-18 0,-2-2-13 0,17 19-4 0,2 16-3 0,0 33 0 0,-35 18 0 0,0 18 0 0,-35-18 0 0,0 0 1 0,2-18 1 0,17-17 1 0,-2 2 2 0,18-18 0 0,34 0 0 0,17 0-1 0,1-18-1 0,-3 2-2 0,3-1-2 0,-34 17-11 0,-2 17-131 0</inkml:trace>
  <inkml:trace contextRef="#ctx0" brushRef="#br0" timeOffset="15">24480 2422 12 0,'0'-17'13'0,"0"-1"31"0,-16-15-22 0,16-1-4 0,16 1-5 0,3 16-4 0,14-17-3 0,18 34-2 0,-18 0-2 0,-16 84-1 0,-17-17 0 0,-34 2 0 0,1-18 1 0,-1-34-1 0,1 15 1 0,14-15 0 0,3-17 0 0,16 0 1 0,16 0 0 0,36 0 0 0,-1 0-3 0,17 0 1 0,-19 0-3 0,-14 0-6 0,16 0-26 0,-34 18-54 0</inkml:trace>
  <inkml:trace contextRef="#ctx0" brushRef="#br0" timeOffset="16">24870 2336 27 0,'0'0'0'0,"0"-33"49"0,0 17-21 0,0-1-13 0,19 17-6 0,14 17-2 0,0 32-2 0,1 20-1 0,0-18-1 0,-16 0-2 0,15-34-1 0,-17-1-4 0,-16-16-10 0,18 0-20 0,-18-16-48 0</inkml:trace>
  <inkml:trace contextRef="#ctx0" brushRef="#br0" timeOffset="17">25074 2303 34 0,'0'0'0'0,"0"-16"50"0,-17-19-27 0,17 35-10 0,0 0-7 0,-16 0 0 0,-2 84-2 0,-16-15 2 0,0-1-4 0,17-1-1 0,-17-34 0 0,0 1-2 0,34-17-4 0,-16 1-17 0,51-18-68 0</inkml:trace>
  <inkml:trace contextRef="#ctx0" brushRef="#br0" timeOffset="18">25312 2336 40 0,'0'-16'32'0,"-18"-1"-6"0,18-16-13 0,0-1-5 0,18 17-3 0,15-1-1 0,1 18 0 0,0 0-3 0,-16 35 0 0,-2 16 0 0,-16 16-2 0,-16-16 4 0,-19 0 0 0,0-18 1 0,19-15 1 0,-1-1 0 0,17-1 0 0,0-16 1 0,33 0 0 0,-15 0 0 0,50 0-1 0,-1-16-2 0,0-19 1 0,-16 19-4 0,-16-1 0 0,-18-1-10 0,-34 18-56 0,1 0-9 0</inkml:trace>
  <inkml:trace contextRef="#ctx0" brushRef="#br0" timeOffset="19">22973 2658 12 0,'0'-16'26'0,"-17"-2"8"0,17 1-15 0,-18 1-4 0,18-19-4 0,18 3-4 0,16 15-2 0,-16 17-2 0,15 0-3 0,1 49 0 0,-34 2 1 0,0 0-1 0,-34 18 2 0,-17-18-2 0,-1-18 2 0,36-16 0 0,-1-17 0 0,34 0 1 0,-1 0 2 0,2-17-2 0,34 17-1 0,-3 0-2 0,-14 0 0 0,0 17 0 0,-2-17-8 0,-17 0-22 0,1 0-65 0</inkml:trace>
  <inkml:trace contextRef="#ctx0" brushRef="#br0" timeOffset="20">23244 2591 41 0,'0'0'0'0,"-16"-35"37"0,32 19-18 0,-16 0-6 0,17 16-3 0,1 0 0 0,-18 32-1 0,16 19-2 0,1 18-3 0,17-1-1 0,0-34-3 0,0-17 0 0,-17-17-3 0,-17 16-11 0,0-16-24 0,-17 0-23 0</inkml:trace>
  <inkml:trace contextRef="#ctx0" brushRef="#br0" timeOffset="21">23380 2642 28 0,'0'-35'40'0,"0"35"-15"0,0-16-9 0,0 16-7 0,0 0-4 0,-17 33 1 0,-18 19-1 0,2 16 0 0,17-17-2 0,-19-2-2 0,19-14-1 0,-3-19-1 0,19 2-11 0,0-18-57 0,0 0 23 0</inkml:trace>
  <inkml:trace contextRef="#ctx0" brushRef="#br0" timeOffset="22">23515 2676 15 0,'0'-18'15'0,"-16"2"24"0,16-2-20 0,-18 1-6 0,18-17-4 0,0 17-2 0,0 1-1 0,34 0-2 0,-1 16 0 0,2 0-2 0,-19 0-1 0,3 32 1 0,-19 19-1 0,0 0 0 0,-19 18 0 0,-14-18 0 0,15-34 0 0,2-1 1 0,-1 1-1 0,17-1-1 0,-16-16 1 0,16 18 1 0,0-18 1 0,0 0 1 0,33 0-1 0,1-18 0 0,-1 2 0 0,2 16 0 0,0-17 1 0,-2 17-1 0,0 0-1 0,-16 0-2 0,-17 0-3 0,-17 17-24 0,-16-1-83 0</inkml:trace>
  <inkml:trace contextRef="#ctx0" brushRef="#br0" timeOffset="23">23583 5029 76 0,'0'-33'7'0,"0"33"-2"0,0 67 5 0,16 34 2 0,19 86 3 0,16 134-5 0,-1 52 0 0,1 68 0 0,0-1-5 0,-17 1 1 0,-16-86-1 0,-18-118 0 0,-18-52-1 0,-16-83-2 0,16-51-2 0,2-67-14 0,-1-70-27 0,17-32-68 0</inkml:trace>
  <inkml:trace contextRef="#ctx0" brushRef="#br0" timeOffset="24">25361 5267 66 0,'0'0'0'0,"-16"-69"26"0,16 53-8 0,-17 16-9 0,17 67 2 0,-34 52 0 0,1 50-2 0,-2 35-3 0,2-35-3 0,0-50 1 0,15-52 0 0,1-51-3 0,17 1 2 0,0-83-1 0,0-19-2 0,17-67 0 0,1-19 1 0,15-14 0 0,16 15-1 0,-14 68-1 0,16 35 2 0,-18 32-1 0,-15 35 0 0,-1 17-1 0,18 68 2 0,-19 68 2 0,17 17-3 0,19 15 1 0,-19-65-2 0,-17-54 1 0,2-15 0 0,-18-33-6 0,0-18-17 0,-51-18-53 0,35 18 23 0</inkml:trace>
  <inkml:trace contextRef="#ctx0" brushRef="#br0" timeOffset="25">25125 5792 49 0,'0'0'0'0,"-51"-17"54"0,51-1-35 0,86-15-12 0,31 15-6 0,53 2-5 0,-18-2-57 0,-119 18 14 0</inkml:trace>
  <inkml:trace contextRef="#ctx0" brushRef="#br0" timeOffset="26">25938 5961 81 0,'-16'-34'15'0,"-19"-1"4"0,18 2-5 0,34 0-7 0,18-1 0 0,32-1-4 0,0 35-2 0,-16 35-1 0,-35 32 0 0,-16 17 1 0,-67 18-1 0,17-18 1 0,-18-33 2 0,17 1-1 0,51-35-1 0,17-17 3 0,17 0 1 0,34-17-3 0,0-1-1 0,-1 2-2 0,-15-2-1 0,-19 18-11 0,18 0-31 0,-34 0-40 0</inkml:trace>
  <inkml:trace contextRef="#ctx0" brushRef="#br0" timeOffset="27">26294 5927 77 0,'0'-35'28'0,"-17"19"-3"0,17 16-11 0,51 0-6 0,-1 51-1 0,1 0-2 0,17 16-2 0,0 0-3 0,-17-16 0 0,-18-16-1 0,-16-19-6 0,-17-16-18 0,0 0-30 0,0-16-18 0</inkml:trace>
  <inkml:trace contextRef="#ctx0" brushRef="#br0" timeOffset="28">26599 5927 39 0,'0'-17'17'0,"0"-34"25"0,-16 35-21 0,16 16-8 0,0 0-3 0,-18 16-3 0,1 17-1 0,-18 36-1 0,19 15-3 0,-1 0-1 0,-17-33-1 0,17-17-2 0,1 1-7 0,-3-19-18 0,19-16-78 0</inkml:trace>
  <inkml:trace contextRef="#ctx0" brushRef="#br0" timeOffset="29">26819 5943 81 0,'0'-33'16'0,"-16"-18"8"0,16 18-13 0,33 15-5 0,1 2-2 0,-1-1 1 0,19 17-1 0,-19 17-3 0,-17 34 1 0,2 16-1 0,-18 1 0 0,-18-34-1 0,-15-1 0 0,-1-15 1 0,0-18 1 0,18 0-1 0,16-18-2 0,0 18 1 0,16 0 0 0,36-16 1 0,-3-1 0 0,3 17-2 0,-1 0 3 0,-35 33-2 0,2 18 2 0,-18 0-1 0,-18 0 1 0,-31-17 2 0,-3-1 0 0,1-15-1 0,2-18-2 0,14 0 0 0,0-18-3 0,19 2-11 0,16-35-45 0,16 33-13 0</inkml:trace>
  <inkml:trace contextRef="#ctx0" brushRef="#br0" timeOffset="30">27394 5504 44 0,'0'-18'18'0,"-16"-15"15"0,32 15-14 0,2 18-7 0,16 0 2 0,17-16-3 0,17 16-3 0,-1-17-5 0,1-1-2 0,-17 2-4 0,-34 16-12 0,-17 16-31 0,0 2-31 0</inkml:trace>
  <inkml:trace contextRef="#ctx0" brushRef="#br0" timeOffset="31">27565 5555 30 0,'-18'0'21'0,"1"0"22"0,0 0-17 0,17 0-12 0,0 0 0 0,17 16-5 0,0-16-2 0,34 0 0 0,16-34-3 0,19 18-3 0,-53 16-3 0,-14 0-19 0,-19 16-93 0</inkml:trace>
  <inkml:trace contextRef="#ctx0" brushRef="#br0" timeOffset="32">28513 5080 14 0,'0'-17'24'0,"17"-50"13"0,-17 33-16 0,0 17-9 0,0 17 1 0,0 17-8 0,16 34 3 0,-16 16-3 0,19 35 2 0,-3 16-3 0,1 1-1 0,1-1-1 0,-2 0-1 0,17-32 0 0,1-35 1 0,0-17-1 0,17-17 1 0,34-1 0 0,-17-32-2 0,-1-19 1 0,-34 19 0 0,2-19 0 0,-18-32 2 0,1-2 0 0,-18-31 0 0,0-2-1 0,16-17 0 0,1 17-2 0,-17 17 1 0,0 35-1 0,0 16-1 0,0 18-3 0,-17 16-12 0,1 0-18 0,-2 0-55 0</inkml:trace>
  <inkml:trace contextRef="#ctx0" brushRef="#br0" timeOffset="33">30360 4978 14 0,'34'-16'22'0,"33"-1"12"0,-16 17-14 0,-35 0-9 0,2 0-4 0,-36 17-1 0,-31-17-1 0,-19 16-3 0,-35 2 2 0,-16-18-1 0,2 17-2 0,15-17 0 0,34 16 0 0,35 2-1 0,15-18 1 0,18 16-1 0,18-16 3 0,31 0-1 0,37 0 0 0,-18 17 0 0,16 16-2 0,-16 1-1 0,0 35 2 0,-34-1-2 0,-34 16 0 0,-18-17 1 0,-49-16 0 0,-1 0 1 0,-16 0 0 0,16 0-1 0,35-35 1 0,15 1 0 0,18 17 0 0,0-34 1 0,18 18 4 0,31-18-1 0,21 0-1 0,12 0-2 0,37 0 0 0,17 0 1 0,-1-34 0 0,-32 16-1 0,-53 18-2 0,-50 0 1 0,0 0-4 0,0 0-11 0,0 0-32 0</inkml:trace>
  <inkml:trace contextRef="#ctx0" brushRef="#br0" timeOffset="34">31460 4860 39 0,'0'-17'9'0,"0"1"14"0,0 16-8 0,19 0-3 0,-3 0-1 0,-16 33-1 0,17 1 1 0,17 34-3 0,-17-1-1 0,16 17-3 0,2 36-3 0,14-18 1 0,-31-2 0 0,-1-14-1 0,0-19 1 0,1-16 0 0,-2-35 0 0,1 1 0 0,17-17 0 0,-17 0-1 0,-1 0 1 0,3-17-1 0,-4-17 0 0,19-32 0 0,-1-19-1 0,2-17 0 0,0-33 1 0,-2-2 1 0,18 19-3 0,-34 34 0 0,1 50 2 0,-2 1-1 0,-16 16-2 0,0 17-3 0,-16 33-31 0,-2-16-62 0</inkml:trace>
  <inkml:trace contextRef="#ctx0" brushRef="#br0" timeOffset="35">28836 6214 10 0,'-18'-34'18'0,"18"1"8"0,-17 15 0 0,17 1-12 0,-17 1-3 0,17-17-1 0,0 15-5 0,34 2 0 0,0 16-2 0,-17 34-2 0,17 32-1 0,-34 3 0 0,-34 16 2 0,-17-17-1 0,-17-35 0 0,17 1 1 0,34-17 1 0,0-1-1 0,51-16 0 0,17 0-1 0,17-16-1 0,-1-1 0 0,3 17-11 0,-4-18-28 0,-32 2-48 0</inkml:trace>
  <inkml:trace contextRef="#ctx0" brushRef="#br0" timeOffset="36">29089 6163 32 0,'0'0'19'0,"-17"0"22"0,0 0-24 0,34 0-10 0,18 51-1 0,-2 0-1 0,18 0-4 0,0 0 0 0,-36-18-1 0,-15-15 0 0,18-1-13 0,-18-17-14 0,-18-35-8 0,18-14 8 0,0-2 19 0,0-17 16 0,-15 34 25 0,-1 16-8 0,-2 1-9 0,18 17-6 0,-17 17-3 0,0 35-1 0,-17 16-1 0,1 16-4 0,15-17 0 0,1-16-2 0,0-16-20 0,17-19-69 0</inkml:trace>
  <inkml:trace contextRef="#ctx0" brushRef="#br0" timeOffset="37">29563 6249 50 0,'0'0'0'0,"-33"-86"33"0,0 52-16 0,15 17-7 0,18 1-7 0,51 16-1 0,-1 0-1 0,-16 16-1 0,-17 35 0 0,-17 18 2 0,-17-18-2 0,-17 17 2 0,-16-19 2 0,17-14-1 0,-2-19 2 0,19 19-2 0,32-35 0 0,19 0 1 0,31 0-2 0,18-35-2 0,-14 35 0 0,-3 0-31 0,-34 0-58 0</inkml:trace>
  <inkml:trace contextRef="#ctx0" brushRef="#br0" timeOffset="38">32070 5859 6 0,'0'0'0'0,"0"-16"28"0,-16-1-5 0,16-1-7 0,-17 2-3 0,17-1-5 0,33-1-4 0,19 2-2 0,15 16-1 0,-34 16-1 0,-33 35 1 0,0 17 1 0,-49-1-1 0,-2-16 0 0,17-33 0 0,0-1 0 0,17-1-1 0,17-16 0 0,17 0 0 0,17 0 0 0,18 0-1 0,-3 0 0 0,-32 34 1 0,-17 34 2 0,-50-35 1 0,-18 1 2 0,17-16-2 0,-17-18-1 0,17 0 0 0,17-18-3 0,19 2-4 0,30-2-35 0,3 18-26 0</inkml:trace>
  <inkml:trace contextRef="#ctx0" brushRef="#br0" timeOffset="39">32376 5892 37 0,'0'0'20'0,"0"-16"4"0,0-1-13 0,17 34-1 0,1 17-3 0,31-1-3 0,-15 2-3 0,0 16-1 0,-17-17 0 0,17 15-3 0,-1-14-18 0,-33-19-31 0,0 1 22 0</inkml:trace>
  <inkml:trace contextRef="#ctx0" brushRef="#br0" timeOffset="40">32596 5876 7 0,'0'0'11'0,"0"-17"30"0,-17 1-19 0,-1-1-8 0,-15 17-6 0,-1 66-3 0,0 3-3 0,1-1-1 0,17-1 0 0,-19-34-2 0,18 1-10 0,17-17-67 0</inkml:trace>
  <inkml:trace contextRef="#ctx0" brushRef="#br0" timeOffset="41">32832 5876 34 0,'0'0'8'0,"0"0"16"0,0-17-12 0,18-16-5 0,16 15-3 0,0 18-3 0,17 35-2 0,-34-2 3 0,-17 18 1 0,0 0-1 0,-35-17 2 0,-14-17-2 0,14-17 1 0,18 0-2 0,17 0-1 0,17 0 0 0,18 0 0 0,-2 0 2 0,1 16 0 0,0 18 5 0,-34-1-2 0,0 18 3 0,-34-16-3 0,-17-19 0 0,-17-16-5 0,34 0-8 0,-17-16-98 0</inkml:trace>
  <inkml:trace contextRef="#ctx0" brushRef="#br0" timeOffset="42">30343 6096 6 0,'0'0'0'0,"0"-51"22"0,0 35 1 0,-17-19-4 0,17 2-5 0,0 15-2 0,17 2-5 0,34-1-3 0,-18 17-1 0,1 51-2 0,-16 17 0 0,-53 15 0 0,-31 3 2 0,-4-19-2 0,3-32 1 0,34-1 0 0,33-34-2 0,33 17 2 0,34-34-1 0,3-1-2 0,-21 18 0 0,3 0-19 0,-19 0-72 0</inkml:trace>
  <inkml:trace contextRef="#ctx0" brushRef="#br0" timeOffset="43">30598 6029 38 0,'-19'0'23'0,"3"-17"2"0,16-1-12 0,0 18-7 0,16 35 1 0,19-1-2 0,0 15-1 0,-2 2-2 0,0-16 0 0,-16-1-2 0,1-17 0 0,-2-1-5 0,-16-16-16 0,0 18-18 0,-16-36-18 0</inkml:trace>
  <inkml:trace contextRef="#ctx0" brushRef="#br0" timeOffset="44">30766 6029 12 0,'0'-51'35'0,"0"34"-7"0,-16-1-12 0,16 2-5 0,-18 32-5 0,1 35 1 0,0 18-3 0,-16-3-1 0,-1 3-2 0,17-35-1 0,1 17 0 0,-3-34-12 0,19-1-37 0,0-16 13 0</inkml:trace>
  <inkml:trace contextRef="#ctx0" brushRef="#br0" timeOffset="45">31037 5994 18 0,'0'0'13'0,"-16"-33"15"0,-1 15-10 0,17 2-6 0,17 16-5 0,16-17-3 0,-17 34-1 0,19-1 0 0,-18 19 0 0,-17 16 0 0,0-17-1 0,-17-1-1 0,-18-17 1 0,19 1-1 0,-1 1-1 0,1-18 1 0,16 0 0 0,0 0-1 0,16 0-1 0,17 0 1 0,2 0 1 0,0 0-2 0,-35 16 1 0,0 19 1 0,0-1 1 0,0-17 1 0,-18-1 0 0,1-16 3 0,-34 18-3 0,-15-36-1 0,14 18 0 0,1-16-9 0,35 16-71 0</inkml:trace>
  <inkml:trace contextRef="#ctx0" brushRef="#br0" timeOffset="46">4015 4911 12 0,'0'-17'19'0,"-17"-17"15"0,1 17-15 0,16 17-7 0,16 33 14 0,-16 36-14 0,0 15-4 0,0 0-3 0,0-15-3 0,0-18-1 0,17-17 5 0,-17-17-4 0,-17-17-6 0,1 16-18 0,16-16-33 0,0 0 13 0</inkml:trace>
  <inkml:trace contextRef="#ctx0" brushRef="#br0" timeOffset="47">4015 4741 22 0,'0'-51'29'0,"-17"17"0"0,17 17-12 0,17 1-4 0,-1-2 0 0,2 36-3 0,16-2-1 0,0 35 0 0,17 18-2 0,-17 15-1 0,15 0-3 0,-31 2 0 0,-18 14 0 0,0 3-1 0,-34-19 8 0,1 0-8 0,-19 2 0 0,3-19 0 0,-3-16-1 0,18-18 0 0,-17 1-1 0,17-34-2 0,34 0-32 0,0 0-92 0</inkml:trace>
  <inkml:trace contextRef="#ctx0" brushRef="#br0" timeOffset="48">6235 5029 8 0,'0'-16'23'0,"0"-19"15"0,0 19-14 0,-17 16-7 0,0 16-4 0,-1 53-2 0,2 31-2 0,-1 20 0 0,1-3-2 0,-2-31-4 0,1-19 0 0,0-49-1 0,17-2-1 0,0-32 1 0,0-35-1 0,17-18-1 0,18-31 0 0,-19-19-5 0,1-1 5 0,17 37 0 0,-34 32 0 0,17 34 0 0,18 17 0 0,-20 17 0 0,19 34 1 0,-1 49 1 0,2 3 1 0,-18-1 3 0,17-1-5 0,-1-34 0 0,-15-49-1 0,-18 15-3 0,0-33-17 0,-18 0-20 0,-31-16-37 0</inkml:trace>
  <inkml:trace contextRef="#ctx0" brushRef="#br0" timeOffset="49">6099 5351 18 0,'0'0'13'0,"-17"0"31"0,34 0-24 0,34-16-8 0,34-19-7 0,15 2-5 0,3 15-15 0,-69 18-41 0</inkml:trace>
  <inkml:trace contextRef="#ctx0" brushRef="#br0" timeOffset="50">6744 4776 33 0,'0'-35'22'0,"0"-16"10"0,0 17-7 0,0 17-12 0,0 17-3 0,0 69 0 0,0-18-1 0,0 17-1 0,16-1-3 0,-16 1-2 0,0-17-1 0,0-17-2 0,0-1 0 0,-16-33-4 0,-3 16-18 0,3-49-22 0,16 17-25 0</inkml:trace>
  <inkml:trace contextRef="#ctx0" brushRef="#br0" timeOffset="51">6555 4741 11 0,'-15'-33'33'0,"-1"33"0"0,16-18-15 0,0 2-4 0,31 16-3 0,4-18-2 0,16 1-1 0,33-17-2 0,19 17-3 0,-35 1-2 0,-35 16-3 0,1 16-20 0,-34 1-73 0</inkml:trace>
  <inkml:trace contextRef="#ctx0" brushRef="#br0" timeOffset="52">7353 5063 38 0,'0'0'11'0,"17"-34"29"0,-17 18-20 0,0 16-6 0,-17 0-4 0,-17 34-1 0,17 15-2 0,1 37 1 0,-2-1-1 0,1-17-5 0,17-19 0 0,-16-14-1 0,16-19 0 0,0-16-1 0,0-16 1 0,0-19 0 0,67-387-3 0,-34 354 3 0,2 17 0 0,-18 35-1 0,1 16 0 0,13 0 0 0,-13 33 1 0,-1 18-1 0,-1 34 2 0,3-18 0 0,14 34 0 0,1-32 2 0,-17-2-2 0,-1-16-2 0,3-18 2 0,-3-15-2 0,-16-18-1 0,0 0-7 0,0 17-25 0,-35-34-94 0</inkml:trace>
  <inkml:trace contextRef="#ctx0" brushRef="#br0" timeOffset="53">7251 5182 47 0,'0'0'11'0,"0"0"19"0,51 0-14 0,0-18-7 0,32 1-5 0,3 1-8 0,-18 16-97 0</inkml:trace>
  <inkml:trace contextRef="#ctx0" brushRef="#br0" timeOffset="54">8573 5131 31 0,'15'-35'35'0,"-15"19"-3"0,0 16-13 0,0-17-3 0,18 17-3 0,16 0-3 0,17-16-2 0,17-2-2 0,17 2-4 0,-18-1-1 0,-33 17-3 0,-17 0-12 0,-17 0-30 0,0 17-40 0</inkml:trace>
  <inkml:trace contextRef="#ctx0" brushRef="#br0" timeOffset="55">8623 5267 43 0,'0'0'0'0,"-17"-18"50"0,17 18-24 0,0 0-10 0,17-16-4 0,34-1 0 0,0 17-4 0,34-18 0 0,-1 2-3 0,-16-2 0 0,-17 1-4 0,-34 17-2 0,-17 0-18 0,-17 17-114 0</inkml:trace>
  <inkml:trace contextRef="#ctx0" brushRef="#br0" timeOffset="56">10859 4759 23 0,'0'0'0'0,"0"0"13"0,-16-34 28 0,16 34-19 0,-17-17-11 0,1 17-4 0,-2 0-2 0,1 0-1 0,-34 0 0 0,-34 0-1 0,18 17 0 0,15-1 0 0,-15 2 0 0,34-18-1 0,-19 17 1 0,34-1-1 0,18-16 0 0,-15 18-1 0,15-1 1 0,0-1-1 0,0 17 1 0,0-15-1 0,0 33 1 0,0 0 1 0,15 16-1 0,-15 1 1 0,0-1-1 0,0 2 4 0,18 15-5 0,-1 18 1 0,-17 16 0 0,0 1-1 0,0-34 0 0,16-1 1 0,-16 0-1 0,19-15 0 0,-19-2-1 0,0 1 1 0,0-17 2 0,0 0 0 0,0-17-2 0,16 17-1 0,19-34 2 0,-19-1 0 0,36 1 2 0,32-17-2 0,33 0 0 0,-31-17-2 0,-18 17 2 0,-35 0-2 0,-16 0-1 0,-17 0 0 0,18-16-20 0,-53-35-64 0,35 34 16 0</inkml:trace>
  <inkml:trace contextRef="#ctx0" brushRef="#br0" timeOffset="57">11063 5013 4 0,'0'0'0'0,"-17"0"28"0,0 0-2 0,17 0-6 0,-18-17-3 0,2-17 0 0,16-1-4 0,-17 2-3 0,34 15-2 0,17 2-3 0,0-1-2 0,17 17-1 0,-17 51 1 0,0 0 0 0,-34 33-2 0,0-17 0 0,-52 1 0 0,19-16 0 0,-18-1 3 0,16-34-4 0,2-1 2 0,17 2-1 0,-2-18 1 0,18 17 1 0,18-17 0 0,-2 0 0 0,35 0 0 0,-17 0 0 0,17-17-1 0,0-1-1 0,-16 18-1 0,-4 0-7 0,20-16-33 0,-32 16-59 0</inkml:trace>
  <inkml:trace contextRef="#ctx0" brushRef="#br0" timeOffset="58">11944 5113 51 0,'-17'-17'36'0,"17"1"-5"0,0 16-11 0,0-17-5 0,0 17-5 0,35-16-2 0,-2 16-3 0,18 0-1 0,-16 0-4 0,-2 0-1 0,0 0-12 0,1 0-30 0,0 0-42 0</inkml:trace>
  <inkml:trace contextRef="#ctx0" brushRef="#br0" timeOffset="59">12572 4776 23 0,'16'-51'37'0,"1"51"-6"0,-17-17-13 0,0 17-5 0,0 0 9 0,0 17-13 0,0-1-1 0,0 19-1 0,0-1 0 0,0-1 0 0,18 18-1 0,-18 0 0 0,0 0-1 0,16 0 0 0,-16-2-2 0,0-14 0 0,0-19-1 0,0 1-1 0,0 1-1 0,0-18 0 0,-16 0-2 0,-2-18-27 0,18 18-100 0</inkml:trace>
  <inkml:trace contextRef="#ctx0" brushRef="#br0" timeOffset="60">11011 5978 12 0,'0'0'11'0,"0"0"36"0,-16-17-25 0,16-1-7 0,-17 2-3 0,17-1-1 0,-16-1-3 0,16-15-1 0,16 17-1 0,1-19-2 0,17 19-2 0,0 16 0 0,0 34-1 0,-17-1-1 0,-1 35 1 0,-16-17 0 0,-16 16-1 0,-35-16 1 0,17-18-1 0,-33 18 3 0,32-33 0 0,18-2-2 0,1 2 1 0,16-1 2 0,0-17 4 0,50 0-4 0,1-17-1 0,0-1-1 0,0 2-3 0,17 16-2 0,-2 0-11 0,4 0-34 0,-37 0-49 0</inkml:trace>
  <inkml:trace contextRef="#ctx0" brushRef="#br0" timeOffset="61">12486 5741 17 0,'0'0'0'0,"0"-35"61"0,0 19-27 0,0-2-13 0,-17 18-6 0,17 34-4 0,0 1 0 0,0 32-2 0,0 1-1 0,0-1-4 0,0 19-2 0,0-52-1 0,0-1 1 0,0-17-1 0,-16 1-2 0,16-17-12 0,0 0-29 0,16-17-56 0</inkml:trace>
  <inkml:trace contextRef="#ctx0" brushRef="#br0" timeOffset="62">12943 4741 35 0,'0'-16'13'0,"17"-19"27"0,18 1-20 0,-2 17-7 0,18 1-4 0,0 16-1 0,0 0-3 0,-34 16-1 0,18 19-1 0,-35-1 0 0,15 17 0 0,-15 17 1 0,0 16-1 0,0 1 2 0,0 32-1 0,0 19 0 0,16-1-2 0,-16 2 1 0,0-19 1 0,0-16 0 0,18-17-2 0,-18-1 1 0,0-16-1 0,0-1-1 0,0-16-1 0,-18-18 1 0,-13 1 5 0,-4-17-5 0,-16-17 0 0,-17 0 0 0,-34 0 0 0,17-17-5 0,18 17-10 0,33 0-22 0,16-16-76 0</inkml:trace>
  <inkml:trace contextRef="#ctx0" brushRef="#br0" timeOffset="63">14096 4656 55 0,'0'-17'6'0,"0"-17"28"0,0 34-17 0,-34 0-9 0,-17 0 0 0,-17 18-3 0,1-2-1 0,15 1 0 0,19 17-1 0,-1-16 1 0,17-1-1 0,-18 17 2 0,35-1 0 0,-16 2 0 0,16 32 1 0,0 17-1 0,0 1 1 0,0 34 0 0,0-1-1 0,0 1-2 0,0 17-1 0,0-19 0 0,0-14-1 0,0-2 0 0,0-16 0 0,0-1-1 0,0-33 2 0,0-18 0 0,16-15 1 0,19-18-1 0,-2 16-1 0,18-16 0 0,17 0-1 0,17 0 0 0,0-16-3 0,-33 16 3 0,-37-18-23 0,-30 18-144 0</inkml:trace>
  <inkml:trace contextRef="#ctx0" brushRef="#br0" timeOffset="64">14467 4927 16 0,'0'-16'28'0,"-16"-19"14"0,16-14-19 0,16 14-6 0,19 2-7 0,-2 15-3 0,18 18-2 0,-32 35-2 0,-3 16-1 0,-16 16 0 0,0 17-2 0,-35-15 2 0,-16-36-1 0,2 0 2 0,14-15 0 0,0-2 2 0,35-16 0 0,-15 0-1 0,30 0 0 0,-15 0-1 0,35 0-1 0,16-16 0 0,17 16-2 0,0 0-2 0,16 0-11 0,-16 0-38 0,-34-18-50 0</inkml:trace>
  <inkml:trace contextRef="#ctx0" brushRef="#br0" timeOffset="65">15348 4810 59 0,'0'-18'10'0,"0"-49"29"0,0 32-15 0,19 1-13 0,14 17-4 0,1 1-3 0,18 32-1 0,-19 19-2 0,1 32 0 0,-34 2-1 0,-34-19 1 0,-18 1 1 0,-15-17 0 0,34-17 1 0,-2-1 1 0,35 2-1 0,16-18 1 0,19 0-2 0,16-18-1 0,34 2 0 0,-18-1-2 0,-15 17-10 0,-52 17-49 0,0-17-11 0</inkml:trace>
  <inkml:trace contextRef="#ctx0" brushRef="#br0" timeOffset="66">14114 5757 59 0,'0'0'0'0,"-18"-33"43"0,-16 33-16 0,34 0-11 0,0 0-7 0,17-18-4 0,51 18-2 0,-19 0-4 0,21 0-7 0,14 0-39 0,-33 0-47 0</inkml:trace>
  <inkml:trace contextRef="#ctx0" brushRef="#br0" timeOffset="67">14672 5537 52 0,'-16'-16'38'0,"16"-1"-6"0,16-1-15 0,-16 18-7 0,0 35 0 0,17 15-2 0,-17 18 0 0,0-1-3 0,0 2-1 0,0-1-2 0,0-35 0 0,0 1-2 0,0-34-1 0,0 0-3 0,0 17-25 0,33-34-103 0</inkml:trace>
  <inkml:trace contextRef="#ctx0" brushRef="#br0" timeOffset="68">15654 5521 86 0,'0'0'6'0,"0"-35"23"0,0 35-9 0,0 0-10 0,0 35 0 0,0 32-3 0,0 0-1 0,0 2-1 0,0-18 0 0,0 0-2 0,-16-18-3 0,16-33 0 0,0 17-2 0,0-17-18 0,0-17-51 0,-18 17 7 0</inkml:trace>
  <inkml:trace contextRef="#ctx0" brushRef="#br0" timeOffset="69">16061 4488 51 0,'0'0'0'0,"16"-34"41"0,2 17-20 0,-1-1-9 0,33 18-2 0,1-16-2 0,-16 16-3 0,-2 16-2 0,1 2 0 0,-17-1-2 0,-1 17 2 0,19 17 1 0,-35-2 0 0,17 37 3 0,-17-1-1 0,18-1-1 0,-18 18-1 0,0 0 0 0,0-2 0 0,0 2 1 0,0 17-2 0,0-34-2 0,0 17 1 0,0-18 0 0,0-17 1 0,0-32-2 0,0 32 1 0,-18 1 1 0,1-34-2 0,0-1 1 0,-17 2-1 0,-34-19-1 0,0 2 1 0,-16-18-4 0,-35 0-37 0,68 0-89 0</inkml:trace>
  <inkml:trace contextRef="#ctx0" brushRef="#br0" timeOffset="70">9504 7773 63 0,'0'0'0'0,"0"-102"38"0,0 84-14 0,51 18-11 0,17-17-6 0,18 17-5 0,15 0-3 0,-68 0-6 0,-17 17-74 0,-16-17 36 0</inkml:trace>
  <inkml:trace contextRef="#ctx0" brushRef="#br0" timeOffset="71">9606 7858 53 0,'-18'17'39'0,"2"-17"-5"0,16 0-16 0,67-17-8 0,3-1-6 0,31 2-3 0,-17 16-16 0,-67 0-82 0</inkml:trace>
  <inkml:trace contextRef="#ctx0" brushRef="#br0" timeOffset="72">12892 7350 18 0,'0'-18'31'0,"0"-15"6"0,0 15-18 0,0 2-7 0,-16 16-5 0,-17 0 1 0,-2 0-1 0,0 16-1 0,-14 2-2 0,-3-1-2 0,19-17 0 0,-18 16 0 0,16-16-1 0,2 0 1 0,15 0 1 0,2 0-2 0,16 18 1 0,-17-18-1 0,17 17 2 0,0-1-1 0,0 17 0 0,0 18 0 0,0 18 0 0,0-2 1 0,0 17 0 0,0 2-2 0,0 16 1 0,0-2 1 0,0 2-2 0,0 16 2 0,0 2-2 0,-16-19 0 0,16 1-1 0,-19-35 0 0,19 0 1 0,0-16 0 0,0 0-1 0,0 0 0 0,0 18 0 0,0-19 0 0,-16 1 1 0,16 0-1 0,16-17 0 0,-16-1 1 0,19-15-1 0,14-2 2 0,1-16-1 0,18 0 1 0,-1-16 0 0,-2-2-2 0,-32 18 0 0,18-16-1 0,-35 16-19 0,0 16-122 0</inkml:trace>
  <inkml:trace contextRef="#ctx0" brushRef="#br0" timeOffset="73">13130 7467 24 0,'0'-33'30'0,"0"-18"13"0,0 35-20 0,0 16-11 0,-16 16-2 0,16 52-2 0,0-1-2 0,0 2-3 0,-18-36-1 0,18-17-1 0,0-16-1 0,18-33 1 0,-2-1-1 0,35 1 0 0,1 15 0 0,-3 18 1 0,3 35-1 0,-19 15 1 0,-15 18 1 0,-18-1 1 0,-18-16 0 0,-34-16 0 0,19-1-3 0,-16-17 1 0,14-17-2 0,-16 16-5 0,34-32-22 0,1-19-88 0</inkml:trace>
  <inkml:trace contextRef="#ctx0" brushRef="#br0" timeOffset="74">13044 7416 53 0,'-16'0'34'0,"-1"-16"-8"0,50-1-14 0,37-16-7 0,14 15-5 0,17 2-4 0,1 16-56 0,-69 0 12 0</inkml:trace>
  <inkml:trace contextRef="#ctx0" brushRef="#br0" timeOffset="75">14266 7416 39 0,'0'-16'32'0,"-35"-1"3"0,35-16-15 0,0-1-9 0,35 17-2 0,-2-1-2 0,18 18-3 0,-16 18-2 0,-4 33-1 0,4-1-1 0,-35 17 1 0,-50-16-1 0,-1-16 1 0,16-19 0 0,2 2-1 0,17-2 1 0,16-32-1 0,0-2 0 0,49 2 1 0,3-1-1 0,-3 17 1 0,-14 17 0 0,-19 33 2 0,3 18 1 0,-38-17 0 0,-32-17 2 0,2-17-2 0,-19-1-2 0,0 2-1 0,17-1-2 0,0-17-9 0,1 0-31 0,15 0-56 0</inkml:trace>
  <inkml:trace contextRef="#ctx0" brushRef="#br0" timeOffset="76">13096 8416 14 0,'0'-17'41'0,"-17"1"-8"0,17-1-11 0,17-17-6 0,1 17-4 0,15-1-1 0,1 2-4 0,18 16-3 0,-21 51-1 0,-13 0-2 0,-1 16-1 0,-34 1 1 0,-17-34 0 0,19-17 0 0,-20-1-1 0,18-16 1 0,17-16-1 0,0 16 0 0,17-17 0 0,18 17 0 0,-4 0 1 0,4 0 0 0,0 33-1 0,-19 18 0 0,1-18 1 0,-34 1 1 0,1 1 0 0,-19-19 1 0,-16 2-1 0,1-18-1 0,15 0 0 0,2-18-2 0,-1 2 0 0,17-19-13 0,34 35-27 0,17 0-48 0</inkml:trace>
  <inkml:trace contextRef="#ctx0" brushRef="#br0" timeOffset="77">14385 8264 45 0,'0'0'15'0,"16"-34"24"0,-16 16-17 0,0 18-9 0,0 0-5 0,0 52-1 0,-16-1-3 0,16 0-2 0,0-18-1 0,0 0 0 0,0-33 0 0,0 0 0 0,16-33 0 0,17 17-1 0,35-1 1 0,-17-1 1 0,1 18 3 0,-19 35-1 0,1 14-1 0,-17 2-1 0,-17 0 1 0,-17 0 2 0,-17-17 0 0,17-17-2 0,-34-1-1 0,16 1-2 0,2-17 1 0,-2 0-4 0,19 0-15 0,-1-17-29 0,-1 1-47 0</inkml:trace>
  <inkml:trace contextRef="#ctx0" brushRef="#br0" timeOffset="78">14385 8230 35 0,'0'0'0'0,"-18"-35"61"0,18 1-34 0,18 17-15 0,48 17-5 0,2-16-6 0,18-1-14 0,-19 17-96 0</inkml:trace>
  <inkml:trace contextRef="#ctx0" brushRef="#br0" timeOffset="79">15010 7265 15 0,'0'-17'13'0,"18"-17"36"0,-2-1-24 0,17 19-9 0,2-19-5 0,33 19-2 0,0-17-3 0,-1 15-1 0,-15 18-1 0,-19 0 0 0,1 0 0 0,-1 0-2 0,-14 34 1 0,-3-1 1 0,1 18 0 0,-17 35 1 0,18-1 0 0,-18-1 0 0,0 35-2 0,0-36 0 0,0 19 0 0,0 18-1 0,0-19-1 0,16 1 0 0,-16-19 0 0,0 19-1 0,0-16 1 0,0-19-1 0,0 17 0 0,0-33 0 0,0 0 0 0,-16 0 0 0,-2-18 1 0,18-15-1 0,-17 15 2 0,-18 1 0 0,19-16-2 0,-17-1 2 0,-18-17-1 0,16 0 1 0,-15 0 0 0,-18-17-1 0,1 17 0 0,15-34-2 0,-15-1-14 0,16 1-123 0</inkml:trace>
  <inkml:trace contextRef="#ctx0" brushRef="#br0" timeOffset="80">16874 7824 35 0,'0'-35'28'0,"0"19"0"0,0-35-14 0,35 0-3 0,-2-33-5 0,18-18-2 0,-1 17-1 0,-32 17-1 0,-2 35-1 0,-16 33-1 0,-16 33 0 0,-2 18 0 0,52 0 1 0,-1 0 0 0,37-18 0 0,-3 36 0 0,-50-36-1 0,-17 0 1 0,-51 18 0 0,0-33 0 0,-17-2-1 0,17-16 0 0,18 0 1 0,16-16-2 0,0-2 1 0,17 18 0 0,0 0 1 0,0 0-1 0,17 18 1 0,18 16 0 0,14-1 0 0,19-15 0 0,16-36 1 0,2-33-1 0,-20-16 0 0,-47-1 0 0,-3-17 0 0,-16 18 0 0,-16 16-1 0,-3 34 0 0,19 17 0 0,-16 17 0 0,16 17 2 0,0 50 0 0,35-15 0 0,16-3 0 0,-18-15-2 0,35-51 1 0,-1-33 0 0,1-2 0 0,-35-32-1 0,-15 0 1 0,-18-1-1 0,-18 34 1 0,2 1-2 0,-1 33 1 0,17 49 0 0,0 53 2 0,17 0 0 0,-1 16 0 0,19 2 0 0,-35-36 0 0,-17-33 1 0,-1-34 0 0,-15-17 0 0,-1-35 0 0,17-16-4 0,0-33 1 0,34 0-1 0,0-1-11 0,1 17-16 0,31 34-49 0,-49 34 28 0</inkml:trace>
  <inkml:trace contextRef="#ctx0" brushRef="#br0" timeOffset="81">17823 7467 54 0,'0'-16'14'0,"0"-35"20"0,0 34-18 0,34 1-7 0,-1 32-3 0,1 52-2 0,0 17-1 0,-17-1-2 0,-17-51 1 0,0 1 0 0,0-34 2 0,0-34-2 0,0-16 0 0,16-17-1 0,2-18-1 0,16 17 0 0,0 35 0 0,-1 15 0 0,2 36 0 0,0 32 0 0,-2 35 0 0,-17-1 1 0,1-33-1 0,-17-35 2 0,0 1 1 0,0-34 1 0,0-32-3 0,0-20 0 0,0-15 0 0,35 0 0 0,-2-1-1 0,1 50 0 0,17 35 0 0,-17 35 1 0,0 32-2 0,-1 1 1 0,-33-17 0 0,17 0 0 0,-17 0-9 0,17-35-35 0,1 2-39 0</inkml:trace>
  <inkml:trace contextRef="#ctx0" brushRef="#br0" timeOffset="82">18636 7350 44 0,'-17'0'35'0,"17"-34"-9"0,33-1-16 0,2 19-4 0,-2 32-1 0,-15 35-1 0,-1 17-1 0,-17-1-2 0,16-16 1 0,-16-33-1 0,0-1 2 0,0-17 0 0,0-17-1 0,0-34 0 0,0-18 0 0,17-15 0 0,0 0 0 0,17 32-1 0,-1 19 1 0,2 33 0 0,0 33-1 0,-19 52 1 0,1 1 0 0,17-19-1 0,-17-16 0 0,0-18-1 0,1-15 1 0,-3-52 1 0,3-1-1 0,-2-16 0 0,1-15-1 0,-1-19 1 0,19 34-1 0,-18 0-1 0,1 33 1 0,-2 18 1 0,-16 0-2 0,0 18 1 0,17 15 1 0,-17 19 0 0,0 16 0 0,16 16 0 0,19-33-1 0,0-17 1 0,31-17 0 0,2-52 0 0,-1-16 0 0,-32-15 0 0,0-3-1 0,-35-16 1 0,0 34-2 0,-35 34 2 0,0 17-1 0,2 0 0 0,33 51 0 0,0 18 1 0,33 15-1 0,19-33 0 0,-1-18-1 0,17-33 2 0,16-33 0 0,-16 0 0 0,-17-36 0 0,-16 2 0 0,-20-2-1 0,-30-31-1 0,-4 14 2 0,3 35-1 0,16 18 1 0,-17 33 0 0,17 51-1 0,33 33 3 0,-14 18 0 0,14-18-2 0,0-15-1 0,1-35 0 0,-17-17-2 0,18-17-18 0,-19 0-35 0,-16-17-40 0</inkml:trace>
  <inkml:trace contextRef="#ctx0" brushRef="#br0" timeOffset="83">19771 7045 62 0,'-18'0'25'0,"18"0"-3"0,35-17-18 0,33-1-4 0,-1 18-6 0,-33-16-4 0,0 16 9 0,17 0 6 0,-17-17 8 0,0-1 3 0,34 18-2 0,-17 0-3 0,34 35-6 0,-34 16-2 0,-18-1 0 0,-33 18 0 0,0-17-1 0,-17-17-2 0,1-17 1 0,-2-1 0 0,1-32 0 0,17-35 0 0,0 0 0 0,0-33-2 0,35 15 1 0,-2 2 0 0,1 50 0 0,0-1 0 0,0 18 0 0,-1 0 0 0,-16 35 0 0,0 16 1 0,1 0 0 0,-18 16 0 0,0-16 0 0,16-18 0 0,-16-15-2 0,17-2-6 0,-1-16-33 0,2-16-63 0</inkml:trace>
  <inkml:trace contextRef="#ctx0" brushRef="#br0" timeOffset="84">20601 6808 74 0,'-16'-17'30'0,"-2"-17"-10"0,18 34-18 0,34 16-9 0,-1 19-76 0</inkml:trace>
  <inkml:trace contextRef="#ctx0" brushRef="#br0" timeOffset="85">20975 6926 65 0,'16'-34'33'0,"17"17"-5"0,-33 1-12 0,0-1-9 0,-33 17-3 0,-1 0-1 0,17 33 1 0,-18 18 1 0,35 17 1 0,18-17 1 0,16-1-3 0,17-17 5 0,0-16-5 0,-1-17-1 0,17-17-3 0,-48 1-18 0,-19 16-123 0</inkml:trace>
  <inkml:trace contextRef="#ctx0" brushRef="#br0" timeOffset="86">6506 10058 14 0,'0'0'0'0,"0"-84"44"0,0 50-15 0,18 1-12 0,-2 33-5 0,-16-17-3 0,0 17-4 0,0 50 2 0,0 1 2 0,15 34-2 0,-15-18-3 0,18 17 0 0,-1-15 0 0,0-1-1 0,1-17 0 0,-2-35-2 0,35 1 1 0,1-50-1 0,15 16-1 0,0-17-5 0,-33-1-22 0,-34 2-50 0,0 33 29 0</inkml:trace>
  <inkml:trace contextRef="#ctx0" brushRef="#br0" timeOffset="87">6658 10193 34 0,'-17'-17'25'0,"-17"1"14"0,34 16-21 0,34-17-11 0,17 17-5 0,34-34-3 0,-18 18-40 0,-50 16-12 0</inkml:trace>
  <inkml:trace contextRef="#ctx0" brushRef="#br0" timeOffset="88">6625 9839 46 0,'-18'0'32'0,"1"0"-7"0,52-18-18 0,32 18-4 0,34 18-12 0,2-18-80 0</inkml:trace>
  <inkml:trace contextRef="#ctx0" brushRef="#br0" timeOffset="89">7216 10076 67 0,'0'0'7'0,"-16"0"16"0,16 0-11 0,16 0-5 0,-16 33 1 0,19 34 0 0,-19-16-1 0,0 18-1 0,16-18-2 0,19 0-1 0,-2-18 0 0,35-16 0 0,16-50-1 0,0-2-1 0,19-32 0 0,-36-2 1 0,-33 1-2 0,-34 1 1 0,-17 0 0 0,-33 50-1 0,-1 17 0 0,-17 33-1 0,34 18 1 0,17 0 0 0,34 33 0 0,34-32 0 0,0-19 0 0,0-33 0 0,-1-16 1 0,-15-19 0 0,-19-16 0 0,-16 17-1 0,0 17 0 0,0 17-1 0,17 68 1 0,-1 17 1 0,2 50-1 0,-18-15 1 0,-18-20 0 0,-15-32 1 0,-18-34 3 0,18-34-1 0,16-34 0 0,1-17-3 0,16-33-1 0,49 0-2 0,-15-1-17 0,17 1-18 0,17 33-17 0,-17 51 0 0,-17-35 51 0,16 19 55 0,-15-19-15 0,14 19-21 0,-14-35-7 0,-18 18-5 0,-17-1-3 0,-34 17 0 0,-17 17 0 0,17 17 0 0,34 50 1 0,18 17 0 0,15 1-1 0,35-16 0 0,-17-36 2 0,0-66-1 0,-16-18 1 0,-20-34 0 0,19-1-1 0,-1 19-1 0,2 34-1 0,0 50 0 0,-2 33-1 0,2 34 1 0,-19 2 0 0,-16-19 0 0,0-32 2 0,0-35 4 0,0-35-1 0,0-32-3 0,35-19-1 0,14 2 0 0,19-1-1 0,0 34 0 0,-33 51-1 0,-19 51 1 0,1 34 1 0,-17 16 0 0,0-16-1 0,0-16-1 0,34-36-4 0,-1-16-130 0</inkml:trace>
  <inkml:trace contextRef="#ctx0" brushRef="#br0" timeOffset="90">9709 9956 46 0,'0'-33'33'0,"0"0"-10"0,33-1-11 0,0 17-6 0,2 17-2 0,-2 51 1 0,-17 33 0 0,19 18 0 0,-18 33-1 0,17-33-1 0,-17-51-1 0,17-35 2 0,0-32 1 0,-1-52-2 0,-15-35 0 0,15-14-1 0,18 15-1 0,-34 18-2 0,17 50-1 0,-17 50-19 0,17 35-73 0,-17-34 55 0</inkml:trace>
  <inkml:trace contextRef="#ctx0" brushRef="#br0" timeOffset="91">10639 10143 66 0,'17'-34'32'0,"-17"1"-4"0,0-18-16 0,-33 17-7 0,0 17-4 0,-18 17 0 0,-1 17 0 0,1 50 2 0,35 2-1 0,16 15 0 0,51-17 0 0,-2-32-1 0,3-35 1 0,-1-17-1 0,-18-17 1 0,2-35-1 0,-19 19 0 0,-16 16-1 0,0 1 0 0,0 33-1 0,0 0 1 0,17 67 0 0,17 1 1 0,18-17 0 0,15-17 0 0,-17-17 1 0,34-52-1 0,-32-16 1 0,-18 0-1 0,-17-32 0 0,-17-3 0 0,-17-14-1 0,1 32 1 0,16 17-1 0,0 51 0 0,0 0-1 0,0 68 2 0,16 16 1 0,1 1-1 0,-17 17 0 0,16-2-2 0,-16-31 0 0,18-36-14 0,34-15-60 0,-37-18 16 0</inkml:trace>
  <inkml:trace contextRef="#ctx0" brushRef="#br0" timeOffset="92">11419 9991 94 0,'-18'-51'25'0,"2"51"-5"0,16 0-12 0,0 16-4 0,16 35 0 0,2 18 2 0,-18-2-2 0,17 1-1 0,18-17-1 0,-4-35 0 0,39 2 0 0,-21-52-2 0,21-1 1 0,-37-16 0 0,-17-16-1 0,-16 0 0 0,0-1-1 0,0 34 2 0,18 17-1 0,-18 17-1 0,0 17 1 0,0 34 0 0,17 16 1 0,-17 18 1 0,33-17-1 0,2-1-1 0,14-32 1 0,21-19 0 0,-3-32-1 0,-15-35 1 0,-3-51 0 0,-32 51 0 0,-1-33-1 0,-16 15-1 0,-16 53 0 0,-1 16 1 0,-17 16-1 0,19 2 1 0,-3 33 1 0,18 33-1 0,18 0 0 0,15-15 0 0,34-18 0 0,1-35 0 0,0-16 1 0,-2-51 0 0,4-16 0 0,-21-35 0 0,2 0-2 0,-32 18 2 0,-19 51-1 0,-19 33-1 0,-14 17 0 0,15 32 0 0,36 20 1 0,15 15-1 0,2-17 1 0,-18-16 0 0,-17-34 1 0,0 1-1 0,-52-18 1 0,19 0-2 0,15 0-15 0,2-18-70 0,32 18 28 0</inkml:trace>
  <inkml:trace contextRef="#ctx0" brushRef="#br0" timeOffset="93">13198 10244 96 0,'0'0'14'0,"-17"-17"15"0,17 17-12 0,0-16-10 0,-18 16-5 0,2 0-6 0,-17-35-65 0,15 35 7 0</inkml:trace>
  <inkml:trace contextRef="#ctx0" brushRef="#br0" timeOffset="94">13079 9940 76 0,'0'-17'29'0,"0"-16"1"0,0 33-16 0,-17 0-15 0,-1 33-101 0</inkml:trace>
  <inkml:trace contextRef="#ctx0" brushRef="#br0" timeOffset="95">15824 9805 12 0,'0'-17'32'0,"0"-17"12"0,33 16-24 0,1 1-8 0,17 1-2 0,17 32 0 0,-1 35-1 0,3 18-1 0,-4 32-3 0,-15 1 0 0,-16-17-2 0,-19-19-1 0,1-32-2 0,-17-17 1 0,0 1-7 0,-17-2-25 0,-17-32-52 0,34 16 42 0</inkml:trace>
  <inkml:trace contextRef="#ctx0" brushRef="#br0" timeOffset="96">16180 9974 36 0,'0'0'0'0,"-18"-51"62"0,18 35-39 0,0-1-10 0,-15 50-5 0,-3 18-2 0,-16 33 1 0,0-15-4 0,1-3 0 0,-2-15-3 0,18-17 0 0,-1-34-6 0,18 18-51 0,0-36-7 0</inkml:trace>
  <inkml:trace contextRef="#ctx0" brushRef="#br0" timeOffset="97">16383 9382 70 0,'0'0'0'0,"0"-69"36"0,35 36-19 0,14 33-10 0,3-18-4 0,-19 36-2 0,-17 33-1 0,2 0 0 0,-36 33 1 0,-15-33 1 0,-1-18 2 0,0 2 1 0,34-19 0 0,0-16 1 0,52-16-3 0,-3-19-1 0,37 19-1 0,-18-1-7 0,16-1-59 0,-67 18 3 0</inkml:trace>
  <inkml:trace contextRef="#ctx0" brushRef="#br0" timeOffset="98">16976 10025 49 0,'0'0'0'0,"0"-18"50"0,17 2-25 0,18 16-11 0,31-17-3 0,20-1-4 0,15 2-5 0,18 16-2 0,-35 0-17 0,-16 0-87 0</inkml:trace>
  <inkml:trace contextRef="#ctx0" brushRef="#br0" timeOffset="99">17958 9703 35 0,'0'-18'36'0,"-16"-15"-5"0,32 33-13 0,-16 0-6 0,17 0-2 0,-17 51-1 0,0 0-1 0,0 16 1 0,0 19-3 0,16 14-2 0,2-14-3 0,-18-19 1 0,0-34-1 0,0-33-1 0,-18 18 0 0,18-36-10 0,0-15-34 0,18 16-47 0</inkml:trace>
  <inkml:trace contextRef="#ctx0" brushRef="#br0" timeOffset="100">18416 9719 66 0,'0'0'0'0,"0"-16"37"0,0-2-20 0,0 18-8 0,-17 0-2 0,-17 34 2 0,1 1-1 0,-2 67 4 0,52-35-9 0,1 17 0 0,15-33-1 0,1 0 0 0,0-33-1 0,17-2 1 0,-1-32-1 0,1-2 1 0,-35-33-1 0,2 0 1 0,-18-33-3 0,-18 17 2 0,-31-1 0 0,-3-1-2 0,-15 18 0 0,-1 35-1 0,17 32-17 0,18 19-48 0,33-35 4 0</inkml:trace>
  <inkml:trace contextRef="#ctx0" brushRef="#br0" timeOffset="101">18958 9619 48 0,'0'-18'20'0,"0"-15"18"0,33 15-22 0,2 2-6 0,0 16-3 0,14 16-1 0,-16 35 0 0,2 16 1 0,16 1-2 0,-18 35-1 0,2-35 0 0,-18-1-2 0,1-34 1 0,-18-15-2 0,16-18-1 0,-16 0 0 0,-16 0-13 0,-2 0-32 0,1 0-35 0</inkml:trace>
  <inkml:trace contextRef="#ctx0" brushRef="#br0" timeOffset="102">19195 9754 49 0,'0'0'0'0,"-52"-35"52"0,52 19-30 0,-16 16-11 0,-1 16-2 0,1 35-2 0,-17 18 0 0,-2-18-1 0,0 15 0 0,2-31-2 0,-18-1-1 0,16-1-3 0,19-15 0 0,-1-1-31 0,17-17-75 0</inkml:trace>
  <inkml:trace contextRef="#ctx0" brushRef="#br0" timeOffset="103">19619 9839 59 0,'0'0'0'0,"0"0"21"0,0-18-2 0,17 18-6 0,-1 18-2 0,36-18 1 0,15 0-3 0,34 17-3 0,18-34 0 0,-16 17-4 0,-36 0-1 0,-33 0-1 0,-34 0-5 0,0 0-34 0,-17 0-47 0</inkml:trace>
  <inkml:trace contextRef="#ctx0" brushRef="#br0" timeOffset="104">19957 9652 38 0,'0'0'9'0,"-15"-17"24"0,-4 17-13 0,19 0-9 0,19 17 0 0,-19 16 1 0,0 36-2 0,0-18-2 0,0 34-1 0,0 16-3 0,0-34-1 0,0 2 0 0,0-36-2 0,0-33-1 0,0 16 0 0,0-16-13 0,15-16-35 0,19-1-41 0</inkml:trace>
  <inkml:trace contextRef="#ctx0" brushRef="#br0" timeOffset="105">20618 9585 63 0,'0'0'0'0,"0"-35"47"0,0 19-31 0,16 16-7 0,2 34 0 0,-1-17-2 0,-17 50 4 0,0 17-4 0,-17-15-2 0,17 16-1 0,0-19-2 0,0-31-1 0,-18-1 1 0,18-17-3 0,0-1-2 0,0-16-18 0,18-33-25 0,-1 15-39 0</inkml:trace>
  <inkml:trace contextRef="#ctx0" brushRef="#br0" timeOffset="106">21059 9635 56 0,'0'0'0'0,"0"-34"29"0,0 1-3 0,17 33-15 0,-17 0-4 0,0 0-2 0,-34 0 1 0,0 17 1 0,1 33 0 0,15 18-1 0,1-1-1 0,17 35-2 0,17-18-1 0,17-15 1 0,-1-18-3 0,2-18 3 0,15-33-2 0,-16-16 1 0,-1-19-1 0,-33-16 0 0,0 0 0 0,-33 2-1 0,-16 14 1 0,-3 19-1 0,-15 16 0 0,15 16-1 0,18 2 2 0,1 15-3 0,15-16-5 0,18 17-29 0,34-17-68 0</inkml:trace>
  <inkml:trace contextRef="#ctx0" brushRef="#br0" timeOffset="107">21737 9821 19 0,'0'0'0'0,"0"0"56"0,16 0-27 0,17 0-8 0,19-16-6 0,-1-1-4 0,17-17-4 0,-1 34-5 0,-34-18-2 0,2 36-15 0,-35-2-80 0</inkml:trace>
  <inkml:trace contextRef="#ctx0" brushRef="#br0" timeOffset="108">21856 9956 37 0,'-35'0'52'0,"35"-16"-25"0,0 16-9 0,35-17-6 0,14 17-6 0,21 0-3 0,12 0-3 0,-12 0-4 0,-3 0-36 0,-15 0-38 0</inkml:trace>
  <inkml:trace contextRef="#ctx0" brushRef="#br0" timeOffset="109">22634 9652 37 0,'0'-17'13'0,"-16"-17"31"0,16 18-20 0,0-1-10 0,-18 17-5 0,1 0-2 0,-16 0-2 0,16 17 1 0,1 17-2 0,16 32-1 0,-18 3 0 0,36-2 0 0,-2 2 0 0,17-36-1 0,19 0 0 0,-3-15 0 0,21-18 0 0,-3-18 0 0,-17-15 0 0,-15 0 3 0,-35-36-1 0,-18-16-2 0,-16 1-1 0,-33 51 0 0,-36-1-5 0,-47 34-37 0,64 16-70 0</inkml:trace>
  <inkml:trace contextRef="#ctx0" brushRef="#br0" timeOffset="110">15603 11329 95 0,'-33'0'15'0,"33"-17"5"0,50-1-6 0,35 2-4 0,67-2-4 0,1 1-4 0,-34 1-1 0,-35-2 0 0,-68 18-4 0,3 0-23 0,-54 34-73 0</inkml:trace>
  <inkml:trace contextRef="#ctx0" brushRef="#br0" timeOffset="111">15671 11480 62 0,'-17'0'16'0,"-17"18"13"0,34-1-12 0,51-17-7 0,68 0-5 0,0-17-4 0,16-1-1 0,-32 2-9 0,-37-1-62 0,-50 17 26 0</inkml:trace>
  <inkml:trace contextRef="#ctx0" brushRef="#br0" timeOffset="112">16229 11007 83 0,'-16'-17'18'0,"-17"-1"0"0,33 18-8 0,16 51-2 0,52 18-3 0,16-2-1 0,17-34-2 0,-31 2 0 0,-54-35 1 0,-16 0 2 0,-51 16-3 0,-33 19-1 0,-1 16 0 0,34 16-1 0,35 1-1 0,32-17-13 0,52-17-93 0</inkml:trace>
  <inkml:trace contextRef="#ctx0" brushRef="#br0" timeOffset="113">17890 11007 75 0,'0'-68'39'0,"34"35"-19"0,0-1-8 0,17 34-2 0,1 16-3 0,-19 52-1 0,18 34 1 0,-16-1-3 0,-2 0-3 0,-17 2 1 0,1-52-2 0,-17-34 0 0,0-1-6 0,-17-16-22 0,1-16-13 0,-17-19-28 0,15-49 30 0,1 15 58 0,0 2 48 0,17 50-34 0,-18-17-15 0,18 34-7 0,-16 18-7 0,-17 31 1 0,-2 19 0 0,0 17-3 0,2-16 0 0,-1-19-3 0,17-34 0 0,17 2-30 0,35-18-77 0</inkml:trace>
  <inkml:trace contextRef="#ctx0" brushRef="#br0" timeOffset="114">18755 11176 110 0,'0'-17'8'0,"33"1"13"0,18 16-13 0,17 0-4 0,16 0-2 0,-49 0-5 0,-18 16-40 0,-17-16-47 0</inkml:trace>
  <inkml:trace contextRef="#ctx0" brushRef="#br0" timeOffset="115">18805 11312 56 0,'-17'0'34'0,"17"0"0"0,0 17-12 0,35-17-9 0,14-17-7 0,21-1-3 0,14 2-2 0,-16-2-9 0,-1 1-123 0</inkml:trace>
  <inkml:trace contextRef="#ctx0" brushRef="#br0" timeOffset="116">19942 10939 17 0,'-19'-16'45'0,"3"-1"-4"0,16-17-21 0,0-1-6 0,35 2-3 0,-2-1-4 0,34 16-3 0,1 18-2 0,-17 18-2 0,-34 49 0 0,0-16 1 0,-34 33 0 0,-18-15 0 0,-32-18 0 0,-1 0 2 0,17-35-2 0,17 17 0 0,1-16 0 0,33 1 0 0,17-18 1 0,33 0-1 0,1-18 0 0,17 18 0 0,-17-17-1 0,17 17-2 0,-1 0-16 0,1 0-31 0,-51 17-34 0</inkml:trace>
  <inkml:trace contextRef="#ctx0" brushRef="#br0" timeOffset="117">20550 11192 36 0,'0'0'15'0,"51"-33"35"0,-34 17-28 0,-17 16-8 0,0 0-5 0,0 33-1 0,-17 34-3 0,1 2-2 0,-2-1-2 0,18-17-1 0,-17-35-2 0,0 1-26 0,17-17-89 0</inkml:trace>
  <inkml:trace contextRef="#ctx0" brushRef="#br0" timeOffset="118">21414 10837 54 0,'0'0'11'0,"0"-33"19"0,0 15-12 0,17-16-8 0,-17 17-2 0,0 1-2 0,-17-19 0 0,1 2-2 0,-17 33-2 0,-2-16 0 0,0 16 0 0,-14 0-1 0,-2 16 1 0,16 1 0 0,-16 16 0 0,36 1 0 0,-3 35 0 0,18-18-1 0,18 0 0 0,15-1 1 0,0-34-1 0,2-16 0 0,-2 0 0 0,18 0 0 0,0 0-1 0,-16 0 0 0,-2 18 1 0,-17 15 0 0,1 18-1 0,-17-16 1 0,0 15-1 0,0-17 1 0,-17 2-1 0,-16-2 1 0,-18-15-1 0,-17-18 0 0,17 0 1 0,0 0-1 0,34-18 0 0,1-15 1 0,16-2-1 0,16-14 0 0,17-2 0 0,2 0 1 0,0 0-1 0,-2 0-1 0,1 0 1 0,0 35 0 0,0-1 0 0,-1-1-6 0,-33 2-133 0</inkml:trace>
  <inkml:trace contextRef="#ctx0" brushRef="#br0" timeOffset="119">19923 11480 10 0,'0'0'7'0,"19"-33"25"0,-4 17-8 0,3 16-9 0,-2-17-3 0,-16 17-2 0,0 33-2 0,-16 0 0 0,-2 18-2 0,18 18-2 0,-15-2-2 0,-4 17 1 0,3 2 1 0,-35-19 0 0,18 1 0 0,-2-34-1 0,0-1-1 0,2-15 0 0,17-18-2 0,16 17 0 0,-18-17-7 0,18 0-51 0,0 0-3 0</inkml:trace>
  <inkml:trace contextRef="#ctx0" brushRef="#br0" timeOffset="120">19533 11939 20 0,'0'0'0'0,"0"-35"58"0,0 35-30 0,0 0-17 0,19 51-1 0,-19 0-1 0,0 0-2 0,0 17-1 0,16-34-2 0,1 15-1 0,1-32 0 0,15-17 1 0,17 0-1 0,1-33-1 0,17 0 0 0,-1-36-2 0,3 18 1 0,-37 18-8 0,-17 33-132 0</inkml:trace>
  <inkml:trace contextRef="#ctx0" brushRef="#br0" timeOffset="121">18856 12802 4 0,'0'0'0'0,"0"-18"37"0,0 1-9 0,0 17-17 0,0 0-1 0,0 0-3 0,-17 0-1 0,-17 0-1 0,17 0 1 0,-16 0-3 0,-2 0 0 0,-14 17 0 0,14-17 0 0,0 18 0 0,2-18 0 0,17 0-1 0,-2 16 1 0,18-16-1 0,-17 18 0 0,17-18-1 0,-17 17 1 0,1 17 1 0,16-1 0 0,-17 2-1 0,17-2 1 0,-16 34-1 0,16-16 0 0,0 18-1 0,0-3 2 0,0 19-1 0,0-16-1 0,0-1 0 0,0 16 0 0,0-17 0 0,0 18 0 0,0-35 1 0,0 19-1 0,16-18-1 0,1 16 1 0,-17 1 0 0,16 17-1 0,-16-17 0 0,17-18 0 0,-17 18 0 0,0-17 1 0,17-17-2 0,-17 17 2 0,0-34-1 0,0-1 0 0,0-16 1 0,18 18-1 0,-18-18 1 0,16 0 0 0,17 0-1 0,18 0 1 0,1-18 0 0,-1 2 0 0,-1-1-1 0,-32 17 0 0,-2-18-1 0,-16 18-20 0,0 0-99 0</inkml:trace>
  <inkml:trace contextRef="#ctx0" brushRef="#br0" timeOffset="122">19043 12784 9 0,'0'0'0'0,"0"-17"49"0,0 17-22 0,0-16-9 0,0 16-5 0,0 0-5 0,-17 33-1 0,17 1 2 0,0 17-4 0,0 0-1 0,0 0-1 0,0-18-1 0,-17-15-1 0,17-1-1 0,-18-1 0 0,18 2-11 0,35-18-28 0,-18 0-32 0</inkml:trace>
  <inkml:trace contextRef="#ctx0" brushRef="#br0" timeOffset="123">19381 12733 31 0,'0'-17'30'0,"0"1"8"0,-18 16-26 0,18 33-4 0,-15 18 2 0,-1 1-2 0,-19 32 0 0,0 18-3 0,2 0-1 0,-18-2 0 0,0-14-4 0,34-52 1 0,1-17 0 0,16-17-2 0,33 0-19 0,18-35-45 0,-51 35 16 0</inkml:trace>
  <inkml:trace contextRef="#ctx0" brushRef="#br0" timeOffset="124">19433 13141 21 0,'0'0'0'0,"16"-17"59"0,-16-17-27 0,17 34-20 0,-17 0-5 0,16 51-1 0,-16-1-1 0,18 18-1 0,-1-17-2 0,-1-17 0 0,-16-1 0 0,19-33-1 0,-19 18 1 0,0-36 1 0,16 2-2 0,-16-19 0 0,0-16 0 0,0-16 0 0,0 0 0 0,0-1-1 0,17 17 1 0,17 0-1 0,-1 18-1 0,1-1 1 0,17-1 0 0,17 19 1 0,-34-1-6 0,-1 17-26 0,-33 17-75 0</inkml:trace>
  <inkml:trace contextRef="#ctx0" brushRef="#br0" timeOffset="125">19957 13090 31 0,'0'0'0'0,"-15"-17"46"0,15-1-21 0,0 2-11 0,0-1-5 0,0-1-1 0,15 2-1 0,19 16-3 0,-1 0-2 0,2 34-1 0,-35 34-1 0,0-17 0 0,-35 16 1 0,-14-16 0 0,-3-18 0 0,19-15 1 0,15-2 1 0,18-16-1 0,35 0 1 0,15-16 0 0,17-2-1 0,19 1-2 0,-18 1 0 0,-51 16-11 0,-17 33-115 0</inkml:trace>
  <inkml:trace contextRef="#ctx0" brushRef="#br0" timeOffset="126">18805 14038 13 0,'-17'0'10'0,"-16"0"38"0,16 0-19 0,17-18-10 0,0 18-7 0,17-16-2 0,16 16-5 0,35-17-2 0,-17 1-3 0,0 16-3 0,0 0-35 0,-34 0-41 0</inkml:trace>
  <inkml:trace contextRef="#ctx0" brushRef="#br0" timeOffset="127">19195 13852 17 0,'0'-34'52'0,"18"16"-15"0,-18 18-24 0,0 18-4 0,0 16-3 0,0 17-4 0,0 0-1 0,16-1-2 0,-16-16-16 0,33-17-84 0</inkml:trace>
  <inkml:trace contextRef="#ctx0" brushRef="#br0" timeOffset="128">19568 13732 46 0,'0'0'0'0,"-16"0"56"0,16 0-37 0,0 17-10 0,-19 17-1 0,19 35 0 0,-16 15-2 0,-19 18-2 0,19 17-1 0,-17-19-1 0,-2 3-1 0,18-52 0 0,-16-18-1 0,33-15-1 0,0-18-20 0,15 17-81 0</inkml:trace>
  <inkml:trace contextRef="#ctx0" brushRef="#br0" timeOffset="129">19669 14224 61 0,'0'0'16'0,"0"-33"19"0,17 49-17 0,-17 34-11 0,18 2-1 0,-2-1-3 0,1-34 1 0,-1-1-1 0,2-16 1 0,-1 0-2 0,-17-33 0 0,17-18 0 0,-17-18-1 0,0-14-1 0,0 15 1 0,-17-17-1 0,34 35 0 0,1 32-2 0,31 2-2 0,2 16-22 0,1 34-79 0</inkml:trace>
  <inkml:trace contextRef="#ctx0" brushRef="#br0" timeOffset="130">20076 14140 27 0,'0'-18'26'0,"0"-15"22"0,0-1-28 0,34-1-12 0,-17 35-3 0,17 0-3 0,-17 18-1 0,-17 33-1 0,-17 17 0 0,-17-18 1 0,-17 0 0 0,-1-16 4 0,52-16 1 0,-16-18-2 0,67 17 1 0,0-34-2 0,17-1-2 0,16 2 0 0,-16-19-16 0,-17 19-78 0</inkml:trace>
  <inkml:trace contextRef="#ctx0" brushRef="#br0" timeOffset="131">20229 12683 11 0,'15'-16'39'0,"3"-2"-2"0,15 2-21 0,19-1-6 0,-1-1-4 0,17 2-1 0,-34-1-2 0,-17 17-1 0,16 17 0 0,2-17 0 0,-2 34 1 0,1-17 0 0,-17 17 1 0,-1 32 0 0,-16-15 1 0,0 1-1 0,19 32 0 0,-19-16-1 0,0 34 0 0,16-17-1 0,-16 32 1 0,17-14-3 0,-17-19 2 0,16-16-1 0,-16 17 1 0,0-18 0 0,18 1-1 0,-18-1 0 0,0 2-1 0,0 15 1 0,0-33 0 0,0 0 0 0,0 0 0 0,0 0 0 0,0-18-1 0,-18 0 1 0,-15-15 0 0,-18 16 0 0,-33-17 0 0,-1-1-2 0,-1-16-16 0,19 0-104 0</inkml:trace>
  <inkml:trace contextRef="#ctx0" brushRef="#br0" timeOffset="132">21533 11617 5 0,'0'-17'24'0,"17"17"3"0,-17-18-3 0,16 2-5 0,-16 16-4 0,0 0-6 0,0 0-3 0,19 0-1 0,14 34 1 0,1 17-1 0,33-2-1 0,-16 2-1 0,0 18 0 0,17-18 1 0,-17-18-2 0,-16 2-1 0,14-19 1 0,-32-16-1 0,-1 17 0 0,-16-17-4 0,0 16-30 0,-16-16-69 0</inkml:trace>
  <inkml:trace contextRef="#ctx0" brushRef="#br0" timeOffset="133">21753 12023 25 0,'0'0'0'0,"0"-17"55"0,17-1-24 0,-1 2-16 0,2 16-5 0,-1 0-3 0,0 16-1 0,17 2-3 0,-1-1 1 0,2-17-2 0,15 0-1 0,1 0 0 0,-35 0-4 0,2-17-23 0,-18-1-89 0</inkml:trace>
  <inkml:trace contextRef="#ctx0" brushRef="#br0" timeOffset="134">22109 11768 21 0,'0'0'0'0,"0"-17"49"0,18 1-20 0,-18-2-11 0,-18 18-9 0,18 0-2 0,-17 34 1 0,17 17-2 0,0 0-3 0,-17 18-3 0,-1-3-9 0,2-31-85 0</inkml:trace>
  <inkml:trace contextRef="#ctx0" brushRef="#br0" timeOffset="135">22414 12396 16 0,'0'-17'12'0,"0"17"26"0,-16-18-13 0,16 18-16 0,-35 0-1 0,0 18-3 0,-31-18 1 0,-2 17-2 0,17-1-1 0,0 2-1 0,16-1-1 0,19-1 1 0,-1 1 0 0,17-1 2 0,-16 19 0 0,16 16 1 0,16 16 0 0,-16 0-2 0,17 53 0 0,-17-1-2 0,0 32 3 0,0 18-4 0,0-32 2 0,0-19-1 0,0 1 0 0,0-19 0 0,0 20 0 0,16-2 0 0,-16-34-1 0,0 2 1 0,18-3-1 0,-18-32 1 0,34-33 1 0,0-1-1 0,17-1 1 0,1-16-1 0,-3 0-1 0,3-16 1 0,-19-1-2 0,18-17-16 0,0-17-60 0,-34 18 19 0</inkml:trace>
  <inkml:trace contextRef="#ctx0" brushRef="#br0" timeOffset="136">22719 12396 43 0,'0'-17'12'0,"0"-17"25"0,18 17-18 0,-18 17-14 0,-18 51 2 0,18 0 0 0,-17 15-3 0,17 3-2 0,-17-36-1 0,17 2-4 0,34-19-33 0,-16-16-51 0</inkml:trace>
  <inkml:trace contextRef="#ctx0" brushRef="#br0" timeOffset="137">22905 12412 28 0,'0'0'0'0,"0"-16"66"0,0 16-43 0,0 0-16 0,0 34 1 0,-16 32 0 0,-2 20-2 0,-16 32-1 0,1 0-3 0,-1-16 0 0,-17-18-1 0,34-33 0 0,17-33-4 0,17-18-24 0,34-34-87 0</inkml:trace>
  <inkml:trace contextRef="#ctx0" brushRef="#br0" timeOffset="138">23041 12733 42 0,'0'-17'19'0,"0"-16"25"0,16 17-28 0,2 32-11 0,-1 17 1 0,0 18 0 0,17 18-3 0,-17-18 0 0,-1-18-1 0,1-15 2 0,-17-18-1 0,16-34 0 0,3-1-1 0,-19-16 0 0,0-16-1 0,16-35-1 0,-16 18 0 0,0 15 1 0,35 20-1 0,14 32 0 0,21-17-1 0,-4 50-2 0,-15 19-30 0,-34-19-65 0</inkml:trace>
  <inkml:trace contextRef="#ctx0" brushRef="#br0" timeOffset="139">23515 12683 49 0,'0'-16'39'0,"17"-18"-16"0,-1-1-14 0,19 19-3 0,0 16-3 0,-19 0-2 0,1 34-1 0,-34 17 1 0,1 15 0 0,-36-15 1 0,1 1 2 0,17-35 2 0,17-1-3 0,17 2 1 0,17-18 1 0,34-18-2 0,16 2-1 0,3-19-3 0,-4 19 0 0,-15 16-8 0,-34 0-109 0</inkml:trace>
  <inkml:trace contextRef="#ctx0" brushRef="#br0" timeOffset="140">22871 13446 37 0,'0'-18'44'0,"18"2"-15"0,-18-1-20 0,16 17-2 0,-16 33-2 0,0 18 1 0,0 0-4 0,0-18-1 0,0 2-1 0,0-1-6 0,0-17-36 0,0-17-30 0</inkml:trace>
  <inkml:trace contextRef="#ctx0" brushRef="#br0" timeOffset="141">23127 13412 38 0,'0'0'22'0,"0"-35"25"0,0 35-31 0,0 0-9 0,0 35 0 0,0 16 0 0,-18 16 0 0,-16 17-2 0,16 18-2 0,2 0-2 0,-17 0 0 0,15-35 0 0,-16-34-1 0,34-15 0 0,0-18-8 0,52-34-42 0,-36 1-41 0</inkml:trace>
  <inkml:trace contextRef="#ctx0" brushRef="#br0" timeOffset="142">23261 13749 49 0,'0'0'21'0,"0"-17"21"0,18 17-30 0,-2 35-4 0,1 16-3 0,-1 0-1 0,-16 16-1 0,18-32 0 0,-1-2-1 0,-17-17 0 0,17-16 0 0,-17-16-1 0,0-17 1 0,0-18-1 0,0-17 0 0,0-17-1 0,0 1 0 0,18-1 1 0,-2 34-1 0,17 0 0 0,35 18-1 0,-17 16-2 0,1 17-20 0,-19 17-85 0</inkml:trace>
  <inkml:trace contextRef="#ctx0" brushRef="#br0" timeOffset="143">23618 13732 37 0,'0'-16'37'0,"-19"-17"-4"0,19 15-19 0,35 2-7 0,0-1-3 0,-2 17-1 0,-17 33-1 0,1 18 0 0,-17 16-1 0,-33-16 0 0,0-16 0 0,-18-1 2 0,-1-17 1 0,34-1-2 0,18 2 1 0,0-18 0 0,35-18-1 0,33 2-1 0,-1-1-1 0,18-17 0 0,-17-1-17 0,-50 19-105 0</inkml:trace>
  <inkml:trace contextRef="#ctx0" brushRef="#br0" timeOffset="144">23889 11972 21 0,'0'0'0'0,"16"-33"50"0,-16 16-26 0,17 17-14 0,17-18-2 0,0 18-2 0,50 0-1 0,18 0 1 0,-34 0-4 0,-17 0 0 0,-36 18-1 0,3 32 0 0,-18-16 1 0,17 50 2 0,-17-15 1 0,16 31 0 0,-16 2-2 0,0 17-2 0,0 17 1 0,0-1-1 0,0 1 1 0,0-19-1 0,0-15 2 0,0 0-2 0,0-18-1 0,0 1 2 0,0-16-1 0,0-3-1 0,0 3 1 0,0-1-1 0,-16-1 1 0,16-16 0 0,-17 0-1 0,17 0 0 0,-18-35 1 0,18 2-1 0,-15-1 0 0,-1-1 2 0,-19-16-1 0,-16 18 0 0,-17-18 0 0,0 0-1 0,-16 0-2 0,-18 33-82 0,68-16 18 0</inkml:trace>
  <inkml:trace contextRef="#ctx0" brushRef="#br0" timeOffset="145">26041 9821 9 0,'0'0'0'0,"0"-16"45"0,0 16-20 0,0-17-7 0,15 34 9 0,-15-1-18 0,18 35-1 0,-2 0-1 0,17 17-2 0,19 34-2 0,-18-2-1 0,17 3 1 0,-34-19-1 0,18-16 1 0,-19-1-2 0,1-16 1 0,-1-33-1 0,1-1 0 0,-1-1 0 0,3-16 0 0,-3-16 0 0,-16-19 0 0,33-16 0 0,-15-16-1 0,15-34 0 0,-14-19 2 0,-3 2-3 0,19 16 1 0,-19 18 0 0,17 17 1 0,-16-1-1 0,-17 34 0 0,17 16 0 0,-17 1-4 0,-17 1-19 0,0 16-35 0,17 16 4 0</inkml:trace>
  <inkml:trace contextRef="#ctx0" brushRef="#br0" timeOffset="146">27345 10127 70 0,'-18'0'26'0,"1"-18"-1"0,52 18-12 0,14-16-2 0,37 16-3 0,-1 0-3 0,-1-17-2 0,-16-1-2 0,-34 18 0 0,-34-16-9 0,0 32-34 0,-18-16-62 0</inkml:trace>
  <inkml:trace contextRef="#ctx0" brushRef="#br0" timeOffset="147">27429 10364 51 0,'-35'0'37'0,"2"0"-8"0,33 0-11 0,17 0-8 0,51 0-2 0,16 0-2 0,0-17-2 0,35-17 0 0,-34 17-3 0,-18 17-2 0,-32 0-34 0,-18 17-65 0</inkml:trace>
  <inkml:trace contextRef="#ctx0" brushRef="#br0" timeOffset="148">29257 9348 16 0,'35'-35'29'0,"-35"2"-4"0,16 15-11 0,-32 18-9 0,-34 18 0 0,-18-1 1 0,-17-1 1 0,-34-16 2 0,18 0-3 0,16 0-2 0,34 0-1 0,35 18-1 0,-19-1 0 0,35-1 1 0,0 2-1 0,0 15 1 0,-17 35 1 0,17-17-1 0,17 34 1 0,-17-1 0 0,17 34-1 0,1-16-1 0,-2 0 1 0,1 33-2 0,-17 1 1 0,16-1 0 0,2-16 0 0,-1 15-1 0,0-14 0 0,-17-1 0 0,18-1 0 0,-18 0-1 0,16-17 2 0,1 2-1 0,-1-19-1 0,2 0 0 0,-18 2 0 0,0-3 1 0,-18 3-1 0,18-19 0 0,-16 19 0 0,16-19 1 0,-17-16 0 0,17 0 0 0,17-18 1 0,17-15 1 0,0 15-1 0,33-33 1 0,18 0-2 0,17 0 1 0,-18-17-1 0,-16 17-2 0,-33-16-18 0,-2-2-114 0</inkml:trace>
  <inkml:trace contextRef="#ctx0" brushRef="#br0" timeOffset="149">29546 9635 3 0,'17'-16'10'0,"-17"16"5"0,17 0-8 0,-17-18 3 0,0 18 24 0,0 0-26 0,0 0 0 0,0 0-2 0,18 0-1 0,-18 0 1 0,0 0 26 0,0 34-25 0,0 16-2 0,16 19-1 0,-16-18-1 0,0-17 0 0,0-1-2 0,0-15 0 0,0-18-1 0,0 0-9 0,0 0-130 0</inkml:trace>
  <inkml:trace contextRef="#ctx0" brushRef="#br0" timeOffset="150">29936 9635 10 0,'0'-16'16'0,"0"-2"16"0,0 18-11 0,-18 18-7 0,18 15-1 0,-33 34 1 0,-1 19-4 0,0 16 0 0,1-2-5 0,-1 2-3 0,1-18-1 0,-19-33 0 0,18-17-1 0,34-16-7 0,0-18-32 0,16-18-57 0</inkml:trace>
  <inkml:trace contextRef="#ctx0" brushRef="#br0" timeOffset="151">29936 10058 63 0,'0'0'0'0,"-18"-16"25"0,18 16-14 0,35 34-4 0,0 33-3 0,14 1 2 0,-14-1-1 0,0 2-3 0,-19-18 2 0,1-18 0 0,-1-16 0 0,-16-17 2 0,17-17-1 0,-17-16-2 0,16-36-1 0,-16 2 0 0,0-19-1 0,19 3-1 0,-3-3 1 0,19 19-1 0,14-1-1 0,3 35 0 0,-18 15-10 0,-17 36-57 0,-17-18 15 0</inkml:trace>
  <inkml:trace contextRef="#ctx0" brushRef="#br0" timeOffset="152">30479 10143 46 0,'0'-34'17'0,"0"-17"11"0,0 18-13 0,49 15-6 0,2 2-3 0,1 16-3 0,-18 34-1 0,-34 17 0 0,0 33 0 0,-34-17 0 0,1 2 0 0,-19-18 4 0,18-18 2 0,17-15-3 0,17-1 0 0,33-17 2 0,37-17-2 0,30-17-1 0,1-1-4 0,2 19-1 0,-69 16-31 0,-34 16-69 0</inkml:trace>
  <inkml:trace contextRef="#ctx0" brushRef="#br0" timeOffset="153">29497 11058 28 0,'0'-35'32'0,"-18"2"4"0,18 15-20 0,0 18-9 0,18 69 2 0,-18-1-3 0,16 15-3 0,-16 3-4 0,0-35 2 0,0-17-9 0,0-17-44 0</inkml:trace>
  <inkml:trace contextRef="#ctx0" brushRef="#br0" timeOffset="154">29784 11041 55 0,'0'0'21'0,"0"-34"8"0,0 34-13 0,-18 34-6 0,18 34-1 0,-16 32-2 0,16 3-3 0,-17 32-1 0,-17-33 0 0,0-34-2 0,0-18 0 0,34-33-3 0,0-1-13 0,0-16-44 0,16-16 4 0</inkml:trace>
  <inkml:trace contextRef="#ctx0" brushRef="#br0" timeOffset="155">29953 11431 64 0,'-17'0'12'0,"17"-35"17"0,0 35-15 0,34 35-6 0,-16 14-1 0,15 20-3 0,-17-18-1 0,2-18 0 0,-1-15 1 0,0-18 0 0,-17-18-1 0,0-15 0 0,18-36 0 0,-18-15-2 0,16-34 0 0,1 16 0 0,-1 18-1 0,36 50-2 0,-19 17-13 0,18 34-41 0,-51-1 0 0</inkml:trace>
  <inkml:trace contextRef="#ctx0" brushRef="#br0" timeOffset="156">30394 11414 77 0,'0'0'0'0,"0"-69"30"0,17 36-14 0,33 15-10 0,1 36-3 0,-17 33-2 0,-1 0 1 0,-49 15-1 0,-19-15 1 0,-14-16 5 0,14-1 0 0,2-1 1 0,16-33-4 0,17 18 2 0,33-18 3 0,35-18-5 0,0-15-3 0,18-1-1 0,-3 17-8 0,2-1-131 0</inkml:trace>
  <inkml:trace contextRef="#ctx0" brushRef="#br0" timeOffset="157">31613 9382 15 0,'0'0'13'0,"0"-34"27"0,18 17-20 0,-18-1-9 0,0 18-4 0,0 51 2 0,0 17-4 0,16 17-2 0,-16-17-3 0,0-1 0 0,0-51-12 0,0 1-80 0</inkml:trace>
  <inkml:trace contextRef="#ctx0" brushRef="#br0" timeOffset="158">31918 9364 60 0,'0'0'22'0,"-16"0"-4"0,16 18-6 0,0 32-3 0,-18 35 0 0,18 17-2 0,-15 15-4 0,-4 3 0 0,3-20-2 0,-1-49-2 0,-1-16-4 0,18-19-40 0</inkml:trace>
  <inkml:trace contextRef="#ctx0" brushRef="#br0" timeOffset="159">32105 9736 50 0,'0'-17'27'0,"17"1"-7"0,-17 16-7 0,18 51-4 0,31 16-3 0,3 2-2 0,-36-3-3 0,1 3 1 0,1-52 1 0,-18-1 2 0,0-16-1 0,0-33-2 0,0-18 0 0,0-16-2 0,0-19 1 0,0 1-1 0,0-16 0 0,0 16 0 0,16 34 2 0,35 18-1 0,17 15-3 0,-18 2 0 0,1 16-29 0,-34 16-65 0</inkml:trace>
  <inkml:trace contextRef="#ctx0" brushRef="#br0" timeOffset="160">32596 9685 56 0,'0'0'0'0,"0"-17"32"0,0 1-12 0,0-1-11 0,35 1-7 0,-19 16-1 0,17 16-1 0,2 52 0 0,-35-17 2 0,0 16 3 0,-35-16 4 0,-14 0 2 0,14-18-3 0,0-33-2 0,35 18-3 0,18-18-1 0,50-18-4 0,16 2-45 0,-32 16-55 0</inkml:trace>
  <inkml:trace contextRef="#ctx0" brushRef="#br0" timeOffset="161">31530 11041 48 0,'0'0'0'0,"-35"-51"50"0,19 0-24 0,32 51-16 0,19-16-8 0,31 16-2 0,18 0-12 0,2 0-91 0</inkml:trace>
  <inkml:trace contextRef="#ctx0" brushRef="#br0" timeOffset="162">32003 10668 51 0,'0'0'0'0,"-17"0"36"0,17 0-18 0,0 0-8 0,0 51-3 0,0 16-5 0,0 2 0 0,0-18-1 0,0-1-8 0,0-16-48 0,0-17 12 0</inkml:trace>
  <inkml:trace contextRef="#ctx0" brushRef="#br0" timeOffset="163">32156 10752 41 0,'0'-33'36'0,"17"15"-10"0,-1 18-14 0,-16 18-2 0,0 67-4 0,-16 17 5 0,-1-1-5 0,1 1-4 0,-2-2-1 0,1-31-1 0,17-35-6 0,-17-1-41 0,17-33-29 0</inkml:trace>
  <inkml:trace contextRef="#ctx0" brushRef="#br0" timeOffset="164">32359 11109 43 0,'-18'-35'38'0,"2"19"-16"0,-1-1-13 0,17 34-2 0,33 34-3 0,-15 32-1 0,16-15-2 0,0 1 0 0,-17-35 0 0,-1-17 2 0,-16-17 2 0,0-35 0 0,0 2-1 0,17-19-2 0,-17-16 0 0,17-15-2 0,1-3-1 0,-2 2-1 0,1 17-2 0,17 50-32 0,-17 17-58 0</inkml:trace>
  <inkml:trace contextRef="#ctx0" brushRef="#br0" timeOffset="165">32765 11125 61 0,'0'0'0'0,"-15"-16"32"0,15-1-13 0,0-1-13 0,15 2-3 0,36 16-3 0,-17 0 0 0,-17 51 1 0,0-1-1 0,-17 0 4 0,-52 19 3 0,19-35 1 0,17-1-1 0,-17-15-2 0,33-18-1 0,33-18-2 0,16 2-2 0,21-19-2 0,-3 1-47 0,-33 17-44 0</inkml:trace>
  <inkml:trace contextRef="#ctx0" brushRef="#br0" timeOffset="166">32799 9009 10 0,'0'-18'20'0,"0"18"4"0,17-16-11 0,17-1-4 0,0-1-1 0,33 18 0 0,3 0-3 0,-4 0-2 0,-15 18-1 0,0-1-1 0,-18 17 1 0,2 17 26 0,-18 0-24 0,1 15 1 0,-2 19 0 0,17-16 0 0,-16 15 0 0,18 0-2 0,-19 2 0 0,1 14 0 0,-17 3 2 0,16-19-4 0,-16 18 1 0,0 0 0 0,0-2-1 0,0 2 1 0,0-16 1 0,-16-19-1 0,16 17-1 0,0-15-1 0,0 15 3 0,0 0 0 0,-17-15-1 0,17-2 0 0,0 17 0 0,-16-15-1 0,16-1 2 0,0-1-1 0,-19 0 1 0,19 2-1 0,-16-18-2 0,-1 17 2 0,1-19 0 0,-1 2-41 0,1 0 44 0,-2-16-2 0,1-1-2 0,0-18 2 0,-17 17-3 0,-17-16 1 0,-17 1 0 0,-50-2-2 0,-136 1-50 0,151-17-36 0</inkml:trace>
  <inkml:trace contextRef="#ctx0" brushRef="#br0" timeOffset="167">29563 8432 13 0,'0'0'0'0,"0"-16"39"0,17 16 4 0,1 34-29 0,-2 17-2 0,1 0-3 0,-1 16 0 0,19 1-3 0,16 356-123 0</inkml:trace>
  <inkml:trace contextRef="#ctx0" brushRef="#br0" timeOffset="168">29427 9009 41 0,'-16'-18'22'0,"16"2"2"0,16 16-8 0,36-17-6 0,-18 34 0 0,-1 17-1 0,19-1 0 0,-19 18 0 0,1-17-3 0,34-1-3 0,-35 2-1 0,2-19-3 0,-19 1-4 0,3-17-31 0,-19-17-68 0</inkml:trace>
  <inkml:trace contextRef="#ctx0" brushRef="#br0" timeOffset="169">29750 8383 0 0,'0'-17'1'0,"-17"17"0"0,17 0-3 0</inkml:trace>
  <inkml:trace contextRef="#ctx0" brushRef="#br0" timeOffset="170">29647 8383 11 0,'0'-17'34'0,"18"-17"1"0,-18 17-16 0,17 17-6 0,-17 0-4 0,17 0-1 0,1 33-1 0,-18 2-2 0,16 32 2 0,-16 17-1 0,17 1-2 0,-17 16-1 0,0 19-1 0,0-36 0 0,0 1 0 0,-17-17-2 0,17-34 1 0,0-18-1 0,-16 1 0 0,16-17-9 0,0 0-120 0</inkml:trace>
  <inkml:trace contextRef="#ctx0" brushRef="#br0" timeOffset="171">29497 8940 40 0,'-18'-16'16'0,"1"16"3"0,17 0-8 0,35 0 2 0,-19 0 0 0,34 34 1 0,1-1-2 0,0 18-2 0,1 0-3 0,-3 0-3 0,-14 16-2 0,15-32-1 0,-32-1-1 0,-2-34 0 0,1 0-5 0,-1-18-29 0,-16-33-70 0</inkml:trace>
  <inkml:trace contextRef="#ctx0" brushRef="#br0" timeOffset="172">30021 8874 28 0,'0'0'0'0,"0"-34"54"0,-17 17-31 0,1 17-9 0,-2 51-2 0,-16-1-2 0,0 35-2 0,-32 17-5 0,14-18-2 0,1-17-8 0,-17-32-111 0</inkml:trace>
  <inkml:trace contextRef="#ctx0" brushRef="#br0" timeOffset="173">28920 7789 6 0,'0'-16'34'0,"17"-19"7"0,34 19-21 0,-2 16-8 0,3 0-5 0,-1 16 0 0,17 53 0 0,-19 15-1 0,2 18-2 0,-32-18-2 0,-19 0-1 0,0-33 0 0,0-33-3 0,0-2-6 0,-19-50-17 0,3-17-2 0,-1-15 13 0,17 15 15 0,0 0 13 0,0 17 3 0,0-1-3 0,0 35-4 0,-18 0 0 0,-13 35-5 0,-4 32-1 0,18 18-2 0,-1-17-1 0,-15-1-1 0,17-16-5 0,-2-33-34 0,1-1-42 0</inkml:trace>
  <inkml:trace contextRef="#ctx0" brushRef="#br0" timeOffset="174">29598 7993 50 0,'0'0'0'0,"16"-34"36"0,52 17-15 0,16-1-11 0,19 18-8 0,-36 0-3 0,-33 18-20 0,-34-1-46 0</inkml:trace>
  <inkml:trace contextRef="#ctx0" brushRef="#br0" timeOffset="175">29699 8144 35 0,'-17'0'39'0,"68"-16"4"0,0-1-37 0,34 17-5 0,-18 0-11 0,18-16-86 0</inkml:trace>
  <inkml:trace contextRef="#ctx0" brushRef="#br0" timeOffset="176">30444 7807 18 0,'0'-18'14'0,"17"-15"25"0,-17-1-21 0,18 16-8 0,-18-15-4 0,-18 15-2 0,-16 1-1 0,-15 17 1 0,-21 0 0 0,21 0-1 0,14 17 0 0,19 17 0 0,16 17 0 0,16 0 1 0,35-16-1 0,0 16-2 0,17-2-1 0,-18-14 1 0,-15 32 0 0,-19-32-1 0,-16-1 0 0,-16-18 0 0,-36 1 2 0,-15-17 2 0,15 0-1 0,3-33 0 0,31-1 0 0,18-34-1 0,51-1-1 0,17-15-4 0,33 17-18 0,-16 16-97 0</inkml:trace>
  <inkml:trace contextRef="#ctx0" brushRef="#br0" timeOffset="177">31918 8061 20 0,'0'-17'36'0,"17"-1"-12"0,-17 2-9 0,16 16-2 0,2 34 0 0,-1 17-3 0,0 33-3 0,1 1-1 0,-2 34 0 0,-16-1-2 0,17-16-3 0,-17-18 1 0,0-33-1 0,0-17-1 0,-17-17-4 0,17-17-27 0,-34 0-85 0</inkml:trace>
  <inkml:trace contextRef="#ctx0" brushRef="#br0" timeOffset="178">31732 8738 50 0,'0'0'0'0,"-17"-18"34"0,17-15-10 0,17 33-5 0,1 0-12 0,31 33 2 0,-14 1-5 0,15 1 0 0,17 16-4 0,-15-35 0 0,-1 2-4 0,0-1-36 0,-34-34-38 0,-17 17 53 0</inkml:trace>
  <inkml:trace contextRef="#ctx0" brushRef="#br0" timeOffset="179">32140 8619 27 0,'0'0'30'0,"0"-34"0"0,0 18-10 0,0 16-8 0,0 34-7 0,-35 15-3 0,0 19-7 0,-14 17-107 0</inkml:trace>
  <inkml:trace contextRef="#ctx0" brushRef="#br0" timeOffset="180">31834 7400 25 0,'0'0'0'0,"-17"-33"39"0,-1-2-18 0,36 19-12 0,34 16-2 0,-3 0-1 0,19 34-1 0,-17 32 0 0,0 20 0 0,-17-1-2 0,-16-19-2 0,-2-15 0 0,-16-33-1 0,0 16-11 0,0-34-41 0,0 0-7 0</inkml:trace>
  <inkml:trace contextRef="#ctx0" brushRef="#br0" timeOffset="181">32105 7553 24 0,'0'0'16'0,"-17"-35"19"0,-1 2-13 0,18 15-10 0,-16 18-7 0,-1 35 0 0,-17 32 1 0,-18 17-3 0,19-15-1 0,-1-18-2 0,19-17-2 0,-4-17-33 0,19-1-37 0</inkml:trace>
  <inkml:trace contextRef="#ctx0" brushRef="#br0" timeOffset="182">32292 7553 22 0,'0'0'11'0,"-18"-17"24"0,36-1-15 0,31 18-5 0,3 0-9 0,-18-16-5 0,-1 16-5 0,-16 16-45 0,-17-16 7 0</inkml:trace>
  <inkml:trace contextRef="#ctx0" brushRef="#br0" timeOffset="183">32341 7671 22 0,'-16'0'15'0,"-17"0"25"0,-2 0-17 0,35 0-9 0,35 0-6 0,32 0-3 0,-15-18-9 0,-3 18-84 0</inkml:trace>
  <inkml:trace contextRef="#ctx0" brushRef="#br0" timeOffset="184">32918 7485 6 0,'0'0'8'0,"0"0"32"0,-16 0-21 0,-2-18-3 0,1 2-5 0,0 16-3 0,17-17-3 0,-18 17-3 0,18-18 2 0,-16 2-2 0,16-17-1 0,0 16-1 0,34-1 1 0,-17 2 0 0,34 16-1 0,0 0 0 0,1 34 0 0,-19-1-1 0,-17 0 3 0,-16 18-1 0,-33 0-1 0,-1-16 1 0,0-1-1 0,-17-1 1 0,17 0 0 0,17-15-1 0,-18 15 1 0,19-15-1 0,-1-2 0 0,1 2 0 0,-2-1 1 0,18-1-1 0,0-16 0 0,0 18 1 0,0-18 0 0,0 0 1 0,18 0 2 0,15 0-2 0,1-18-1 0,34 18 0 0,0-16 2 0,0 16 1 0,-19 0-1 0,3-17-2 0,-34 17-1 0,-18 0-17 0,-18 0-103 0</inkml:trace>
  <inkml:trace contextRef="#ctx0" brushRef="#br0" timeOffset="185">26785 12310 11 0,'0'-16'22'0,"-17"-19"11"0,17 35-18 0,0 17-9 0,17 68 1 0,34 17-3 0,16-18-2 0,18-15-1 0,34-2 1 0,16-34 0 0,1-16-1 0,16 1-1 0,-17-18 0 0,3 0 1 0,-38 0-1 0,1-18 3 0,2-32 1 0,-2 0-1 0,18-1-2 0,0 16-1 0,0 19 0 0,15-1 0 0,-15 17 0 0,-17 0 0 0,-18 17 0 0,1 17 0 0,-34 34 1 0,17-18 0 0,32 0 1 0,-14-32 0 0,33-2 0 0,-18-16-1 0,2 0 0 0,-19-34-1 0,0 1 1 0,1 0-1 0,0-1 1 0,16-17-2 0,18 0 1 0,0 0 1 0,-1 1 1 0,1-1-1 0,0-18-2 0,-18 18 1 0,69 51-2 0,50 17 2 0,-34 35 2 0,-101-1-3 0,-1 17 1 0,-49-1-2 0,-35-34-66 0,-18-33 20 0</inkml:trace>
  <inkml:trace contextRef="#ctx0" brushRef="#br0" timeOffset="186">27224 13614 36 0,'0'-16'6'0,"-15"-1"23"0,-1 17-11 0,16 0-11 0,-35 0-1 0,0 0 2 0,-49 0-1 0,-18 0-2 0,-32 0 0 0,-3 0-3 0,-32 0 2 0,33 17-1 0,17-17-1 0,18 34-2 0,34-1 0 0,-1 1 1 0,33-1-1 0,19-16 0 0,16 1 0 0,-17-18 0 0,50 16 1 0,37-16-1 0,12 17 0 0,37 1 0 0,0 33-1 0,-18-17 1 0,-15 17-1 0,-51-1 0 0,-35-16 1 0,0 34 0 0,-51-1 2 0,-19 0-2 0,-14 2 0 0,0-1 0 0,-17-1 1 0,-2 1-1 0,2-1 0 0,50 2 0 0,17-18 0 0,17-35 0 0,34 17 0 0,34-16 1 0,0-17 1 0,33 0 0 0,19-17-1 0,16 1 1 0,31-1-1 0,20 17-1 0,-17 0 1 0,-35 0 0 0,-17 0 0 0,-49 0 0 0,-52 0 0 0,0-16 0 0,0 16-23 0,0 0-74 0</inkml:trace>
  <inkml:trace contextRef="#ctx0" brushRef="#br0" timeOffset="187">27836 14038 37 0,'0'-18'34'0,"-18"-15"-2"0,18 17-15 0,34-19-8 0,69 35-4 0,-2-16-3 0,-1-1-2 0,-48 17-7 0,-18 33-53 0,-34-33 11 0</inkml:trace>
  <inkml:trace contextRef="#ctx0" brushRef="#br0" timeOffset="188">28004 14291 38 0,'0'0'16'0,"-33"0"24"0,33 0-22 0,51-34-12 0,50 1-3 0,2 33-10 0,-54-17-71 0</inkml:trace>
  <inkml:trace contextRef="#ctx0" brushRef="#br0" timeOffset="189">23109 983 8 0,'0'0'8'0,"0"-34"12"0,-17 17-13 0,0-1-6 0,-17 2 0 0,-17 16 0 0,-17 16 0 0,0 2 6 0,-33-1 6 0,-1 17-3 0,17-1-6 0,1 0 1 0,16 1-1 0,1 17-1 0,-3 18-1 0,4 66 1 0,15 0 0 0,18-17 1 0,-2 19-1 0,18-19 0 0,-1 1 0 0,2-1 1 0,-1 35-3 0,1 33-1 0,-2-52 2 0,18-14 0 0,18-1 0 0,31-19-1 0,21 2 1 0,31-18-1 0,18-15 0 0,-19-18-1 0,19 0 2 0,17-17-2 0,-1-1 3 0,18-16-2 0,0-1-1 0,-1-49 1 0,-16-18-3 0,-19-16 3 0,20-35 1 0,-36-33-1 0,2-1 1 0,-36-16 0 0,-33-51-1 0,-16 66 1 0,-18-31-1 0,0-35 0 0,-52-18-1 0,-33-15-1 0,17 99 4 0,-33-14-5 0,-53-2-1 0,-82 18-66 0,152 101 13 0</inkml:trace>
  <inkml:trace contextRef="#ctx0" brushRef="#br0" timeOffset="190">29546 13326 11 0,'0'-16'10'0,"0"-35"26"0,0 33-18 0,-16 1-6 0,-17 17-3 0,-18 0-5 0,-35 0 2 0,18 17-3 0,2-17-1 0,-53 18 1 0,33-2 0 0,35 1-1 0,18 1-1 0,-1 16 1 0,16-17 0 0,2-1-1 0,16 19 1 0,0 16 0 0,-17-18-1 0,1 69 2 0,16-1-1 0,-18 18-1 0,18 17 0 0,0-19 0 0,18 19 0 0,-18-1 0 0,0 2 0 0,0-19 0 0,0 17 1 0,0-17-1 0,0 2 2 0,16 15-3 0,-16-17 2 0,17 1-1 0,-17-1-1 0,0-16 0 0,0 0 0 0,0-18 1 0,16 1 1 0,2-34-1 0,-1 0 0 0,0-18 0 0,34-15 0 0,-2-1 0 0,21-17 0 0,49 0-1 0,15 0-1 0,52 16-21 0,-33-16-85 0</inkml:trace>
  <inkml:trace contextRef="#ctx0" brushRef="#br0" timeOffset="191">31951 13241 17 0,'0'-17'24'0,"18"-16"5"0,-1 17-18 0,51-2-4 0,34 2-1 0,34-1-2 0,-17-1 0 0,-70 18-4 0,-15 0 2 0,17 0-2 0,-35 0 1 0,2 18 1 0,-1 15-1 0,-1 1 2 0,-16-1 1 0,19 18-1 0,-19 0 1 0,0 18 0 0,16-1 0 0,-16-1 1 0,17 17 0 0,-17 18-1 0,0 0-1 0,0 16 0 0,0 1 0 0,0 17-2 0,0-18 1 0,-17 1-1 0,17-19 2 0,-16 20-4 0,-3-20 3 0,3 2 0 0,-1 0-1 0,17 0 0 0,-18 0 0 0,18-2 1 0,0-14-1 0,18-19 1 0,-18-16-2 0,0 0 2 0,0-18-2 0,0 18 4 0,-18-16-4 0,18-1 3 0,-16-1-3 0,-1 18 2 0,1-18 0 0,-52 36-1 0,0-35 0 0,-16-17-8 0,-35-17-19 0,51-17-86 0</inkml:trace>
  <inkml:trace contextRef="#ctx0" brushRef="#br0" timeOffset="192">29191 13920 5 0,'0'0'0'0,"-17"-35"40"0,17 19-8 0,0-1-20 0,17 17-3 0,-17 0-3 0,17 17-1 0,-17 34-2 0,18 16 1 0,-2 17 0 0,17-15-3 0,0-2 1 0,-14-34 0 0,-3 2-1 0,-16-35 2 0,0 0-1 0,0-51 0 0,0 0-2 0,0-16 2 0,0-35-1 0,0-17-1 0,-16 1 1 0,16 16 0 0,0 18-1 0,-19 15 1 0,19 36-1 0,19 17 0 0,14 16-1 0,18 0 1 0,17 0-1 0,51-17 1 0,0 17 0 0,0-18-1 0,-19 2 1 0,-48 16 0 0,-36 0 1 0,1 0-8 0,-34 0-31 0,1 16-35 0</inkml:trace>
  <inkml:trace contextRef="#ctx0" brushRef="#br0" timeOffset="193">29885 13852 38 0,'0'-18'11'0,"17"2"18"0,-1-19-15 0,19 1-7 0,-35 17-1 0,-17-16-2 0,-17-1-1 0,-17 1-1 0,17 33 0 0,-17 0-1 0,2 33 1 0,14 1-1 0,0 16 0 0,19 1 1 0,16 1-1 0,16-19 1 0,2-15-1 0,16-1 1 0,0-17-2 0,17 16 1 0,16-16-1 0,-33 18 0 0,34 15 0 0,-17 18 1 0,-34 0-1 0,-17 0 0 0,0 16 1 0,-33-34 1 0,-37-16 0 0,3-17-1 0,0-33 0 0,33 0 0 0,1-1 1 0,15-34-2 0,52-1 1 0,17 3-1 0,16-19 1 0,-16-1-1 0,0 35-23 0,-34 18-69 0</inkml:trace>
  <inkml:trace contextRef="#ctx0" brushRef="#br0" timeOffset="194">31054 15273 18 0,'0'-33'39'0,"0"16"-15"0,16 34-15 0,2 34-3 0,16 16-1 0,17 19-2 0,0 14-1 0,0-31-2 0,-34-18 2 0,-17-34 1 0,16-17 0 0,-16 0 2 0,0-51-4 0,0 0-1 0,-16-33 2 0,-1-2-1 0,17 2 1 0,0-1-1 0,17 18-1 0,16 16 0 0,18-17 5 0,17 34-5 0,0 1 1 0,16-18 0 0,-16 34-1 0,0-17 0 0,-34 34-1 0,-17-17-2 0,-1 17-45 0,-16 0 0 0</inkml:trace>
  <inkml:trace contextRef="#ctx0" brushRef="#br0" timeOffset="195">31613 15325 31 0,'0'0'24'0,"0"-18"2"0,-17 2-14 0,17-19-3 0,0 19-2 0,35-1-3 0,14 17-1 0,3 17-1 0,-18 16 0 0,-34 36-2 0,0 16 1 0,-51-17 1 0,-17-19-1 0,17-14 2 0,1-19 1 0,16 2-3 0,34-1 4 0,51-17 2 0,-1 0 0 0,35-17-3 0,16-1-1 0,-16 2-2 0,-51-1-2 0,-17 17-18 0,-17-34-87 0</inkml:trace>
  <inkml:trace contextRef="#ctx0" brushRef="#br0" timeOffset="196">31698 13563 5 0,'0'-16'36'0,"0"-19"-1"0,-18 19-20 0,18-1-9 0,-33 17-1 0,-1 0 0 0,-33 17 1 0,-19 17 0 0,37 17 1 0,14 0-2 0,19 16-6 0,-3 1 3 0,19 17-1 0,35-17 7 0,-18-17-6 0,17-2 0 0,18-31 1 0,-1-18-2 0,15 17 0 0,2-34 1 0,-17-1-1 0,-16-31 1 0,-2-19 0 0,-17-1 2 0,-16-33-3 0,0 19 0 0,-49 15-1 0,-21 17-7 0,-80 51-108 0</inkml:trace>
  <inkml:trace contextRef="#ctx0" brushRef="#br0" timeOffset="197">29699 15036 17 0,'0'-33'34'0,"0"33"-10"0,0-16-12 0,-17-1-4 0,17-1 0 0,-17 18-2 0,-17 0-3 0,-17 0 1 0,17 18 0 0,1-1-1 0,-18 16 1 0,16 1-1 0,2 34 0 0,-1-17 0 0,17 16-1 0,1-16 0 0,16-17 0 0,-19 17 0 0,19-18 0 0,0 2-1 0,19 16 0 0,14-18 0 0,1 1 1 0,18-17-1 0,-19-1 1 0,18 2-1 0,-1-18 0 0,1-18 1 0,0-15-2 0,-16 15 1 0,-19-31 0 0,17-2 0 0,-33 0 0 0,0-35 1 0,-16 2 0 0,-35-34-1 0,-1 33 0 0,-32 17-1 0,-17 52-25 0,33 32-78 0</inkml:trace>
  <inkml:trace contextRef="#ctx0" brushRef="#br0" timeOffset="198">3998 15935 4 0,'0'0'0'0,"0"17"20"0,0-17 2 0,-16-17-4 0,16-1-4 0,-18-33-2 0,1 18-4 0,0-19-1 0,17 19-1 0,34-18-2 0,17 51-1 0,0 0-3 0,-16 51 0 0,-2 16 0 0,-17 19 3 0,-16-19-4 0,-16 17 2 0,-52-33 0 0,17-16 2 0,0-1 0 0,17-17 0 0,18-1-1 0,16-16-1 0,16 18 2 0,52-18 0 0,0-18-1 0,16 18-1 0,1 0 0 0,-18 0 0 0,-15-16 0 0,-18-1-1 0,-17-1 0 0,-1 18-6 0,-16 0-28 0,0-16-58 0</inkml:trace>
  <inkml:trace contextRef="#ctx0" brushRef="#br0" timeOffset="199">4235 15376 22 0,'0'0'0'0,"-15"-18"42"0,-3 2-20 0,18-1-11 0,0 17-3 0,18-18-1 0,-3 18-1 0,36 18 1 0,0 15 0 0,17 18-2 0,0 18 2 0,16 15-4 0,-16 35-1 0,-17 15-1 0,-16 19 3 0,-19 0-2 0,-16-2 1 0,-16-49-1 0,-19 0 1 0,-16-34 1 0,0-1-1 0,-1-16-2 0,21-16 0 0,-21-1-3 0,1-34 0 0,17 16 3 0,17-16-15 0,34 17-130 0</inkml:trace>
  <inkml:trace contextRef="#ctx0" brushRef="#br0" timeOffset="200">7826 15562 7 0,'0'0'25'0,"0"-18"10"0,0 2-12 0,0 16-8 0,0 0-4 0,-16 0-4 0,-17 34 1 0,15 50 0 0,1 34 1 0,0 2-5 0,1-1-1 0,-1-19-1 0,1-31 0 0,-2-18 0 0,1-35 0 0,17-16 0 0,0-16 0 0,0-53-2 0,0 18 2 0,17-33-1 0,17-34 1 0,-17-2-2 0,-1 3 0 0,18 32 1 0,0 34 0 0,-17 18-1 0,-1 33-1 0,-16 0 0 0,0 0 2 0,0 0-2 0,0 16 2 0,0 17-2 0,18 36 2 0,16 15 0 0,17 18 1 0,-17 0-1 0,16 16 1 0,-15-34-2 0,-19 2 2 0,1-36 0 0,-1-33-1 0,-16-1-2 0,0 1-7 0,-16-17-34 0,-17 0-53 0</inkml:trace>
  <inkml:trace contextRef="#ctx0" brushRef="#br0" timeOffset="201">7676 16003 16 0,'0'0'0'0,"-35"-35"48"0,19 19-21 0,16-1-12 0,0 17-7 0,33 0-1 0,51-18-2 0,18 2-4 0,34-1-4 0,-1-1-102 0</inkml:trace>
  <inkml:trace contextRef="#ctx0" brushRef="#br0" timeOffset="202">8793 15866 80 0,'0'0'17'0,"51"0"2"0,34 0-12 0,16-16-6 0,-34 16-5 0,-32 16-64 0,-35-16 28 0</inkml:trace>
  <inkml:trace contextRef="#ctx0" brushRef="#br0" timeOffset="203">8861 16138 75 0,'-17'0'15'0,"-17"16"18"0,34-16-21 0,51-16-5 0,50-19-4 0,34 19-6 0,-32 16-99 0</inkml:trace>
  <inkml:trace contextRef="#ctx0" brushRef="#br0" timeOffset="204">10385 15664 56 0,'0'0'0'0,"0"-51"37"0,0 33-16 0,0 2-12 0,0 32-2 0,0 19 0 0,0 50 2 0,0-1-1 0,16 18-1 0,-16-17-3 0,35 16 0 0,-18-16-1 0,34-34 0 0,0-18-3 0,0-17 2 0,-1-16 0 0,18-16 0 0,-34-17-1 0,0-36 0 0,-34 2 0 0,18-34 0 0,-2-1 0 0,-16-34 1 0,-16 34-2 0,-2 18 0 0,1 66-1 0,17 2 1 0,-17 32-10 0,17 35-41 0,0-16-44 0</inkml:trace>
  <inkml:trace contextRef="#ctx0" brushRef="#br0" timeOffset="205">11910 15664 63 0,'17'0'21'0,"0"-34"2"0,-17 34-12 0,0 0-2 0,-17-17-4 0,-51 17-2 0,17 0 1 0,-50 0 0 0,-1 0 0 0,-1 0-2 0,20 0 0 0,-2 0-1 0,52 17 0 0,14-1-2 0,38 2 2 0,32-18 0 0,16 17 1 0,16-1-3 0,3 2 2 0,-18 31-1 0,-17 2-2 0,-18-16 2 0,-33 16 0 0,0 0 0 0,-49 0 0 0,-21-18 0 0,-14 18 1 0,18 0-2 0,-4 0 3 0,54-17-3 0,-1-1 3 0,17-17 3 0,51-16 1 0,-17 0-3 0,15 0 0 0,21 0-1 0,-3 0 1 0,18 0-1 0,-1-16 0 0,0-1 2 0,2 1-1 0,-53-2-2 0,2 18 0 0,-35 0-2 0,17 0-14 0,-17 0-127 0</inkml:trace>
  <inkml:trace contextRef="#ctx0" brushRef="#br0" timeOffset="206">12434 15562 40 0,'0'0'0'0,"0"-67"51"0,0 50-27 0,19-1-12 0,-19 2-5 0,16 16 0 0,17 51 1 0,-15-2 0 0,15 37-3 0,2-1-1 0,0 15-2 0,-2-14 1 0,0-1-2 0,2-35 0 0,-19 1 1 0,1-17-1 0,-1-17 0 0,2-1 1 0,-1 2-1 0,-17-18 0 0,17-18 0 0,1 2 1 0,15-35-1 0,1-17 1 0,-17-34 0 0,-1-16-1 0,1-17 0 0,18 15 0 0,-2 36-1 0,-17 33 0 0,-16 35 0 0,0 32-12 0,-33 35-130 0</inkml:trace>
  <inkml:trace contextRef="#ctx0" brushRef="#br0" timeOffset="207">13537 15138 8 0,'0'0'32'0,"0"-16"1"0,0 16-14 0,0-17-5 0,0 34 16 0,-17 17-21 0,17-1-2 0,-16 34 1 0,16-16-3 0,0 18 0 0,0-1 0 0,0-17-3 0,0-18 2 0,0-17-3 0,-18 2 0 0,1-1-1 0,17-17 1 0,0 0-6 0,0-17-26 0,0-1-94 0</inkml:trace>
  <inkml:trace contextRef="#ctx0" brushRef="#br0" timeOffset="208">13264 15189 17 0,'0'0'0'0,"-16"0"55"0,1 0-25 0,-3 0-15 0,18-16-2 0,0 16-4 0,0 0-1 0,33-17-1 0,1-1 0 0,34 18 0 0,16-16-2 0,19-1 0 0,-19-1-3 0,-33 2 0 0,-34 16-1 0,-17 0-5 0,16 34-85 0,-32-17 25 0</inkml:trace>
  <inkml:trace contextRef="#ctx0" brushRef="#br0" timeOffset="209">24684 1203 9 0,'0'0'0'0,"0"-18"38"0,0 2-14 0,0-19-10 0,16 35-1 0,-16-16 0 0,0 16-2 0,-16 0 5 0,16 16-7 0,0 35-6 0,-17 35-1 0,17-2 2 0,0-17-1 0,0 2 0 0,0-36-1 0,0-17 1 0,-16 1-3 0,16 1 1 0,0-18-1 0,-18 0-6 0,18-18-23 0,0-15-28 0,0 17-10 0</inkml:trace>
  <inkml:trace contextRef="#ctx0" brushRef="#br0" timeOffset="210">24447 1134 17 0,'0'0'11'0,"0"0"24"0,-16 0-16 0,16 0-6 0,0-16 2 0,0 16-2 0,16-18-4 0,1 18 0 0,18 0-2 0,-2-17 2 0,18 17-4 0,17-16 0 0,-1-2 0 0,-15 1-3 0,-19 17 0 0,1-16-3 0,-17 16-4 0,-17 16-80 0,0-16 23 0</inkml:trace>
  <inkml:trace contextRef="#ctx0" brushRef="#br0" timeOffset="211">32528 4488 9 0,'0'0'0'0,"0"-18"24"0,33 2-4 0,-15-1-6 0,15-1 0 0,-14 2 2 0,-3 16-3 0,-16 0-6 0,0 0-1 0,0 16 1 0,-16 19-1 0,16 16-1 0,0 16-1 0,-19 0-1 0,3 2 0 0,-1-18-1 0,17-18-2 0,-18-15 0 0,18-18-10 0,-16 17-31 0,-17-17-51 0</inkml:trace>
  <inkml:trace contextRef="#ctx0" brushRef="#br0" timeOffset="212">32308 4505 16 0,'0'0'0'0,"-16"-17"39"0,-2-1-14 0,18 2-8 0,18-1-3 0,15 17 0 0,18 0-5 0,0-18-1 0,34 18-4 0,-1-16-3 0,0-1-1 0,-33-1-73 0,-51 18 17 0</inkml:trace>
  <inkml:trace contextRef="#ctx0" brushRef="#br0" timeOffset="213">8030 17339 2 0,'0'0'12'0,"18"-51"22"0,-2 2-5 0,1 15-10 0,-1-1-6 0,-16 19 0 0,0-1-4 0,-16 50-1 0,-17 36-1 0,-2 15-3 0,2 18-2 0,16 0-1 0,-17-2-2 0,17-14 0 0,1-52 1 0,-2-1 0 0,18-17 2 0,0-16 0 0,0-16-1 0,18-35 1 0,-2-16 0 0,17-35 1 0,2 1-1 0,-18-19 0 0,16 20-1 0,1 15 0 0,-1 34 0 0,-15 16-1 0,-1 19 0 0,0 16-1 0,-17 0 1 0,18 0 0 0,-18 0 0 0,0 34 0 0,16 34 0 0,17 17 0 0,2-1 0 0,15 1 1 0,-16-17-2 0,18-1 1 0,-19-16 0 0,-15-18 0 0,-18 2-1 0,16-19-7 0,-16-16-23 0,0 18-73 0</inkml:trace>
  <inkml:trace contextRef="#ctx0" brushRef="#br0" timeOffset="214">7963 17476 42 0,'0'0'0'0,"-18"16"44"0,2-16-28 0,50-16-10 0,33-1-3 0,35-17-4 0,0 34-91 0</inkml:trace>
  <inkml:trace contextRef="#ctx0" brushRef="#br0" timeOffset="215">8707 17119 26 0,'0'0'29'0,"0"-33"9"0,0 15-20 0,0 18-6 0,0 18 6 0,18 33-8 0,16 17-3 0,0 15-4 0,34 3 0 0,-18-1-2 0,1-1 0 0,-35-16 0 0,2-34 1 0,-1-17-1 0,0-1 0 0,-17-16 1 0,0 0 0 0,18-33 0 0,-2-18 0 0,17-16 1 0,-15-35-1 0,-1-18 0 0,18 3 0 0,-20 15-1 0,3 35-1 0,-2 32-1 0,-16 19-13 0,17 16-37 0,-1 16-38 0</inkml:trace>
  <inkml:trace contextRef="#ctx0" brushRef="#br0" timeOffset="216">9911 17305 91 0,'0'-17'16'0,"0"1"8"0,0 16-16 0,34-17-1 0,34 17-3 0,0 0-1 0,-1 17-2 0,-15-17-2 0,-19 0-36 0,1 0-31 0</inkml:trace>
  <inkml:trace contextRef="#ctx0" brushRef="#br0" timeOffset="217">9978 17441 64 0,'0'0'0'0,"-33"0"40"0,17 18-18 0,16-18-10 0,49 0-3 0,3-18-4 0,32 2 0 0,2-19-4 0,15 19-21 0,-52 16-79 0</inkml:trace>
  <inkml:trace contextRef="#ctx0" brushRef="#br0" timeOffset="218">11876 17086 9 0,'0'0'12'0,"-17"-18"40"0,17 2-26 0,0-1-10 0,0 17-5 0,0 17 1 0,0 34-1 0,0 34-3 0,17-1-4 0,-1 18-2 0,-16-17-1 0,18-1 0 0,-1-16-1 0,18-34 2 0,-19-17 0 0,35-17 0 0,1 0 0 0,-3-35 0 0,-16 2 0 0,19-1 1 0,-18-34 0 0,-17 1-1 0,-1-19 0 0,-16-14 1 0,0-2-1 0,-16 17-1 0,-1 17-2 0,17 52-1 0,-16-1-19 0,16 17-29 0,0 17-39 0</inkml:trace>
  <inkml:trace contextRef="#ctx0" brushRef="#br0" timeOffset="219">13334 16968 5 0,'0'-17'16'0,"33"17"26"0,1-18-9 0,-17 18-12 0,-17 0-5 0,0-16-6 0,-33 16-3 0,-2 0-3 0,-33 0 0 0,-33 0-3 0,-1 0 2 0,0 16-3 0,35-16 2 0,49 18-2 0,2-18 0 0,-1 17 0 0,34-17 0 0,17 0 2 0,16 16-1 0,52 2 0 0,-34 32-1 0,0 1-1 0,-18 16 0 0,-34 2 0 0,-32-3 0 0,-34-14 0 0,-18 16 1 0,0-1-1 0,17-32 1 0,35-2 0 0,32-17 1 0,17-16 3 0,53 18-2 0,17-18 1 0,31 0 0 0,3-18-1 0,-3 2 0 0,-32 16-1 0,-69 0-3 0,-33 0-15 0,-16 0-49 0,16-17 3 0</inkml:trace>
  <inkml:trace contextRef="#ctx0" brushRef="#br0" timeOffset="220">14315 16968 77 0,'0'-17'33'0,"18"-34"-10"0,-1 33-13 0,-17 18-2 0,17 35 0 0,1-1 0 0,-2 34-3 0,17 16-2 0,0 18-2 0,2-19 1 0,16 3-2 0,-18-35-1 0,-14 0 1 0,-3-35 1 0,-16-16 3 0,17-16 0 0,1-35-2 0,-18 0 1 0,16-18 0 0,-16-31-1 0,33-37 2 0,-16 20-3 0,0 15-1 0,1 33-1 0,-2 20-14 0,1 49-40 0,-17 0-45 0</inkml:trace>
  <inkml:trace contextRef="#ctx0" brushRef="#br0" timeOffset="221">15163 16611 77 0,'0'-16'14'0,"17"-1"22"0,-1-1-22 0,-16 18-3 0,0 51 0 0,18 0-2 0,-18 0-1 0,0 16-3 0,17 2-2 0,-17-1-1 0,0-17-1 0,0-35 1 0,0 2-3 0,-17-1 2 0,17-17-10 0,-18-17-25 0,-15-17-30 0,17 17 10 0</inkml:trace>
  <inkml:trace contextRef="#ctx0" brushRef="#br0" timeOffset="222">14993 16646 21 0,'0'0'16'0,"-16"-51"38"0,16 34-27 0,16-1-11 0,19 2-4 0,14 16-1 0,54-17-6 0,-17-16-3 0,-4 33-1 0,-30 0-37 0,-52 17-66 0</inkml:trace>
  <inkml:trace contextRef="#ctx0" brushRef="#br0" timeOffset="223">15671 16544 76 0,'-17'-17'24'0,"17"-16"5"0,0 15-16 0,17 18-6 0,-17 0 2 0,16 35-1 0,19-2 1 0,16 52-1 0,-18-1-2 0,2-17 1 0,-2 53-4 0,2 15-3 0,-35 0 1 0,-18-17-1 0,-16 2-1 0,1-18-1 0,-34-1 0 0,-3-34-13 0,-31 2-64 0,68-53 11 0</inkml:trace>
  <inkml:trace contextRef="#ctx0" brushRef="#br0" timeOffset="224">11419 16646 13 0,'0'-17'33'0,"0"-1"19"0,-18 18-31 0,-15 35-5 0,-18 32-1 0,16 0 0 0,-16 53-4 0,20 15-5 0,-4 35-3 0,35-18-1 0,35 1-3 0,31-1-2 0,20-67 4 0,-2-19-32 0,-18-48-77 0</inkml:trace>
  <inkml:trace contextRef="#ctx0" brushRef="#br0" timeOffset="225">16366 16849 17 0,'0'-18'46'0,"17"-16"-7"0,-17 1-22 0,0 33-4 0,0 0 5 0,17 16-7 0,-17 53-3 0,34 15-3 0,-1 2-1 0,19-2-2 0,-19 1-1 0,-17-18 0 0,2-17 1 0,-18-32-1 0,17 16 0 0,-17-34 0 0,16 0 1 0,3 0-1 0,-3-34 1 0,1-17 0 0,1-33 1 0,-2-52-2 0,1-16 0 0,-1-35 0 0,1 136-1 0,-17 35-2 0,0 50-69 0,0-17-10 0</inkml:trace>
  <inkml:trace contextRef="#ctx0" brushRef="#br0" timeOffset="226">19076 17019 35 0,'0'0'14'0,"18"-35"25"0,-2 2-31 0,-16 50-2 0,17-1-3 0,-1 2 4 0,2-1 3 0,-18-34-3 0,0-17-1 0,0-1-3 0,-18-16 0 0,2 18-2 0,-1 33-2 0,1 17-5 0,32 50-68 0,-16-67 28 0</inkml:trace>
  <inkml:trace contextRef="#ctx0" brushRef="#br0" timeOffset="227">19686 16815 64 0,'0'0'14'0,"-17"0"16"0,0 0-21 0,17 16-3 0,17 2 1 0,-17-1 2 0,0-17 1 0,0-17-6 0,0-17-1 0,-17-1-3 0,1 19-1 0,16 49-23 0,-33 36-91 0</inkml:trace>
  <inkml:trace contextRef="#ctx0" brushRef="#br0" timeOffset="228">19398 17357 66 0,'0'0'11'0,"0"0"19"0,16 0-13 0,3 17-7 0,14-1-2 0,-17 2 0 0,-16-18 1 0,18 0-2 0,-18-18-2 0,0-15-4 0,0 15-2 0,-18 2-36 0,18 16-83 0</inkml:trace>
  <inkml:trace contextRef="#ctx0" brushRef="#br0" timeOffset="229">20500 16951 82 0,'0'-34'20'0,"0"-17"-3"0,17 16-8 0,-1 35-2 0,1 0 3 0,0 35 2 0,1 50-4 0,15 16-3 0,18 17-4 0,0-16-1 0,-18-35 1 0,2-32 1 0,-19-35 3 0,1-17 1 0,18-52-2 0,-19-31 0 0,17-20-2 0,19 3-1 0,-1-70-2 0,-51 136 0 0,0 35-8 0,16 16-27 0,-16 50-81 0</inkml:trace>
  <inkml:trace contextRef="#ctx0" brushRef="#br0" timeOffset="230">21398 16815 49 0,'0'-18'52'0,"0"-15"-26"0,0 16-17 0,16 17-2 0,1 17 4 0,-1 34-3 0,3 34-2 0,-3 17-1 0,17-1-3 0,2 1-1 0,-19-35-2 0,19-16 3 0,-18-35 1 0,-17-16-1 0,18-16 2 0,-2-35 0 0,17-16-2 0,1-19 0 0,-16-14 0 0,15-2-1 0,-17 16-1 0,2 2-3 0,-18 68-6 0,17-2-43 0,-17 18-41 0</inkml:trace>
  <inkml:trace contextRef="#ctx0" brushRef="#br0" timeOffset="231">22328 16443 83 0,'19'-51'31'0,"-19"51"-10"0,16 0-13 0,-16 51 1 0,0 17 0 0,0-1-2 0,0 17-1 0,0-15-2 0,0-36 0 0,-16 0-3 0,16-15-1 0,0-2-2 0,-19 2-18 0,19-36-34 0,-16 2-35 0</inkml:trace>
  <inkml:trace contextRef="#ctx0" brushRef="#br0" timeOffset="232">22109 16409 49 0,'0'0'21'0,"0"-35"24"0,34 19-29 0,17-1-4 0,32-1-3 0,20 2-2 0,-17-2-6 0,-35 18-1 0,-35 18-26 0,-16-2-64 0</inkml:trace>
  <inkml:trace contextRef="#ctx0" brushRef="#br0" timeOffset="233">22770 17052 89 0,'0'0'19'0,"-33"-17"5"0,100 17 1 0,0 0-16 0,18 0-4 0,-17-16-3 0,-17 16-3 0,-34 0-21 0,-17 16-45 0,0 1 13 0</inkml:trace>
  <inkml:trace contextRef="#ctx0" brushRef="#br0" timeOffset="234">22821 17272 36 0,'0'0'0'0,"-17"0"70"0,-1 0-41 0,18 0-17 0,18-17-4 0,32 17-1 0,34-16-3 0,2-2-3 0,17 18-10 0,-2-16-110 0</inkml:trace>
  <inkml:trace contextRef="#ctx0" brushRef="#br0" timeOffset="235">24108 16747 63 0,'0'0'0'0,"-34"-50"60"0,34 15-37 0,0 35-12 0,16 0-2 0,-16 35-1 0,0-1 3 0,0 32-4 0,0 19-2 0,0 17-3 0,0-18-1 0,-16-15-1 0,16-18 1 0,-17-34 0 0,17-1-2 0,0-16-12 0,0 0-33 0,-16-16-65 0</inkml:trace>
  <inkml:trace contextRef="#ctx0" brushRef="#br0" timeOffset="236">23837 16713 67 0,'0'-16'22'0,"-18"-1"8"0,36-1-17 0,34 2-2 0,-3 16 0 0,21 0-4 0,-4-17-1 0,36-1-1 0,-34 18-4 0,-17-16-1 0,-36 16-4 0,-15 51-30 0,-31-35-79 0</inkml:trace>
  <inkml:trace contextRef="#ctx0" brushRef="#br0" timeOffset="237">23735 17221 72 0,'0'0'0'0,"0"0"40"0,17 0-19 0,17 0-7 0,17 18-2 0,17-18-1 0,17-18-3 0,15 2 0 0,3-19-3 0,-17 19-4 0,-55-1-14 0,-31 17-141 0</inkml:trace>
  <inkml:trace contextRef="#ctx0" brushRef="#br0" timeOffset="238">24837 16968 59 0,'0'0'28'0,"-34"-35"13"0,17 19-32 0,68 16-1 0,67-17-4 0,-16 17-4 0,-34 0-8 0,-33 17-82 0,-35-17 51 0</inkml:trace>
  <inkml:trace contextRef="#ctx0" brushRef="#br0" timeOffset="239">24904 17119 34 0,'-15'0'51'0,"-20"18"-20"0,35-18-18 0,35-18-5 0,47 2-3 0,4-1-4 0,17 17-17 0,-37 0-83 0</inkml:trace>
  <inkml:trace contextRef="#ctx0" brushRef="#br0" timeOffset="240">25599 16713 75 0,'0'0'0'0,"-18"-33"36"0,18 15-18 0,18 18-11 0,-1 51 1 0,-1 0 3 0,36 16-4 0,-18 35-5 0,16 0 0 0,-15 0-1 0,-2-34 0 0,-17-34 1 0,-16-18 1 0,18-16 1 0,-1-34 0 0,0-17-1 0,1-33-1 0,15-18 0 0,1 0-1 0,-17-67-5 0,0 85 1 0,16 50-19 0,-15-1-33 0,-2 35-37 0</inkml:trace>
  <inkml:trace contextRef="#ctx0" brushRef="#br0" timeOffset="241">26480 16358 66 0,'0'0'0'0,"-18"-35"46"0,18 19-28 0,0 16-13 0,0 16-3 0,0 35 7 0,18 18 0 0,-18-1-6 0,0 16 0 0,0-33-3 0,-18-35 2 0,2 19-2 0,-1-19-12 0,-18-16-37 0,19 0-27 0</inkml:trace>
  <inkml:trace contextRef="#ctx0" brushRef="#br0" timeOffset="242">26209 16341 27 0,'0'0'0'0,"33"-18"71"0,2 2-48 0,0-2-11 0,31 1-3 0,18 1-4 0,2-1-4 0,-35 17-2 0,-18 17-32 0,-33-1-59 0</inkml:trace>
  <inkml:trace contextRef="#ctx0" brushRef="#br0" timeOffset="243">26751 16713 29 0,'0'0'0'0,"-34"-16"52"0,34 16-28 0,16 0-8 0,2 0-3 0,-1 16-5 0,0 2 2 0,-17 48-3 0,18 19-1 0,15 1-2 0,-17-2-2 0,2-17-1 0,15-16 0 0,-33-51 3 0,34 0 1 0,-16-33-1 0,15-18-1 0,1-16 0 0,0-19-1 0,17-32-3 0,-17-17-3 0,-17 84-4 0,-17 17-43 0</inkml:trace>
  <inkml:trace contextRef="#ctx0" brushRef="#br0" timeOffset="244">27378 16189 53 0,'0'0'0'0,"-17"-51"48"0,1 16-25 0,16 35-9 0,16-16-7 0,1 16-2 0,17 34 0 0,0 17 0 0,0-18 0 0,16 34-1 0,1 2-1 0,-18 15 1 0,2 2 0 0,0-2 0 0,-19 18-1 0,-16-35 3 0,0 18-4 0,-16 17 2 0,-19-18-2 0,0 0 0 0,2 18-2 0,-18-18-1 0,1 1 2 0,-18 1-1 0,17-19-1 0,0-16-1 0,0 0 2 0,16-18 1 0,-14-15-8 0,-3-1-33 0,-32-17-79 0</inkml:trace>
  <inkml:trace contextRef="#ctx0" brushRef="#br0" timeOffset="245">19262 16256 25 0,'-16'-33'53'0,"-17"33"-21"0,-19 0-18 0,1 0-3 0,-16 33-1 0,15 18-2 0,3 16-1 0,-3 35 0 0,18 17-2 0,17-1 1 0,1 0-1 0,16 35 0 0,0 0-2 0,16-2-1 0,17-31 2 0,37-18-3 0,-3-36 1 0,0-15 0 0,-16-16-1 0,0-35-9 0,-16 0-146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2.3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7759 1728 27 0,'0'-17'23'0,"-17"-17"4"0,17-1-9 0,-17 35-6 0,17 0-2 0,0 51 2 0,-16 35-2 0,-1 32-1 0,1 17-5 0,-2-17 0 0,18-16-2 0,-17-34 0 0,17-34-1 0,0-34 1 0,0-18-1 0,0-31 0 0,17-37-1 0,17-32 0 0,-1-17 0 0,1 15 0 0,-16 20 0 0,15 32 0 0,1 16 0 0,-17 35-1 0,0 1 1 0,1 32 1 0,-18 19-1 0,16 16 2 0,1 34-1 0,17 32 1 0,0 3 0 0,-1-3-2 0,18-32 0 0,-17-16 2 0,-17-36-2 0,-17 0-3 0,0-33-21 0,-17 0-33 0,-17 0-19 0</inkml:trace>
  <inkml:trace contextRef="#ctx0" brushRef="#br0" timeOffset="1">7590 2168 48 0,'0'0'28'0,"0"-34"-7"0,68 16-13 0,51-15-6 0,16 15-12 0,-50 1-71 0</inkml:trace>
  <inkml:trace contextRef="#ctx0" brushRef="#br0" timeOffset="2">8588 1660 7 0,'0'-18'33'0,"0"2"-7"0,0 16-11 0,0-18-4 0,0 18-1 0,0-17-1 0,0 17-1 0,0-16-1 0,18 16 17 0,-18 0-22 0,0 0 1 0,17 16 2 0,-17 35 0 0,35 35 0 0,-2-2-1 0,18 18 0 0,-16 0-3 0,-19-2 2 0,17-31-2 0,-15-35 0 0,-1-1 1 0,-17-33-1 0,16 0 1 0,1-16 0 0,0-35-2 0,1-18 2 0,15-31-3 0,1-37 2 0,0 2-1 0,-16 33-1 0,-18 17 0 0,0 36-3 0,0 49-20 0,0 16-31 0,0 0-30 0</inkml:trace>
  <inkml:trace contextRef="#ctx0" brushRef="#br0" timeOffset="3">9606 1863 81 0,'0'0'9'0,"17"-35"23"0,51 19-12 0,-1-1-8 0,34 1-3 0,-15-1-6 0,-1 17-2 0,-34 0-4 0,-35 0-25 0,-16 17-47 0,-16-17 29 0</inkml:trace>
  <inkml:trace contextRef="#ctx0" brushRef="#br0" timeOffset="4">9758 2048 40 0,'0'0'48'0,"-16"0"-16"0,16-16-13 0,50 16-5 0,17-16-4 0,3-1-1 0,14-1-5 0,-16 2-3 0,-35 16-6 0,-33 16-112 0</inkml:trace>
  <inkml:trace contextRef="#ctx0" brushRef="#br0" timeOffset="5">11502 1626 29 0,'0'0'26'0,"0"-18"8"0,-15 1-16 0,15 1-4 0,0 16-4 0,0 16 0 0,0 19-1 0,0 16-2 0,0 16 1 0,15 35-2 0,-15-18-3 0,18 18 0 0,-1-18-1 0,0-15 0 0,17-18-1 0,17-35 1 0,1-16-2 0,15-33 1 0,-17 15 0 0,1-15-1 0,-18-1 0 0,-15-1 1 0,-1-16 0 0,0-32-1 0,-17 15 0 0,0-17 0 0,0 1 0 0,-17-2 0 0,0 52-2 0,-1 1-6 0,2 33-22 0,-1 0-78 0</inkml:trace>
  <inkml:trace contextRef="#ctx0" brushRef="#br0" timeOffset="6">13096 1575 51 0,'0'0'10'0,"0"-35"17"0,18 3-14 0,-36 32-5 0,1 0-2 0,-18 0 2 0,2 0-2 0,-35 16-2 0,-16-16 0 0,-18 16-2 0,1 1-1 0,-2 1 0 0,36-2 1 0,15 1 1 0,36-17-1 0,16 0-1 0,0 0 1 0,51 0 0 0,17 0-1 0,0 18 0 0,16 33 1 0,-16-17-2 0,-34 17 1 0,-17-1-1 0,0 1 0 0,-34 16 1 0,-18-16-1 0,-32 0 0 0,0 0 1 0,0-18 0 0,32 1-1 0,0 1 0 0,19-19 2 0,-1 2 1 0,34-1 0 0,17-17 0 0,-1 0 2 0,37 0-1 0,13 0 1 0,19-17-1 0,33-17-2 0,-16 17 1 0,-18-17-1 0,-31 34-1 0,-39 0 0 0,-31 0-2 0,0 0-11 0,-16 16-123 0</inkml:trace>
  <inkml:trace contextRef="#ctx0" brushRef="#br0" timeOffset="7">15297 1828 87 0,'0'-16'3'0,"0"-17"11"0,70-2 2 0,30 35-5 0,87-33-4 0,16-1-5 0,-50-1-1 0,-68 19-1 0,-51-2-14 0,-34 18-49 0,-17 0 17 0</inkml:trace>
  <inkml:trace contextRef="#ctx0" brushRef="#br0" timeOffset="8">15537 1914 32 0,'-35'0'29'0,"-33"16"9"0,-18 2-14 0,70-18-11 0,51 0-5 0,65 0-3 0,36 0-2 0,18-18-1 0,-20 18-2 0,3-16-7 0,-36-1-33 0,-50 17-54 0</inkml:trace>
  <inkml:trace contextRef="#ctx0" brushRef="#br0" timeOffset="9">16147 1524 65 0,'0'0'20'0,"-35"-33"6"0,18 33-14 0,34 17-3 0,33 32-3 0,17 2-2 0,19-17 0 0,-18 1-1 0,-33-19 1 0,-35 2 0 0,-35 33 1 0,-33 33-3 0,-18 0 0 0,37 18-5 0,31-18-38 0,36-32-60 0</inkml:trace>
  <inkml:trace contextRef="#ctx0" brushRef="#br0" timeOffset="10">18839 1457 60 0,'0'-17'14'0,"0"-17"7"0,0 34-7 0,0 0-3 0,17 51 1 0,-17 16-1 0,0 51-3 0,-17-16-2 0,17 17-4 0,33-34 1 0,2-34-1 0,33-34 0 0,0-1-1 0,-17-49 0 0,-2-18 0 0,-14 0 0 0,0 0-1 0,-19-33 0 0,-16-18-1 0,0 17 1 0,0 18-1 0,0 32 1 0,0 19 0 0,-16 16-1 0,16 16 2 0,-18 2-1 0,1 15 0 0,17 34 1 0,0 19 0 0,0 16 0 0,0-18 0 0,35-17-2 0,-2 2-1 0,35-52-18 0,-1-1-58 0,-50-16 27 0</inkml:trace>
  <inkml:trace contextRef="#ctx0" brushRef="#br0" timeOffset="11">19619 1897 55 0,'0'0'0'0,"-16"-18"41"0,16 2-21 0,0 16-6 0,0 0-3 0,0 34 0 0,-18 17 0 0,18 17-4 0,0 15-2 0,0-14-3 0,0-1-1 0,0-34-1 0,0-17-2 0,18-17-18 0,-18 0-68 0,16 0 37 0</inkml:trace>
  <inkml:trace contextRef="#ctx0" brushRef="#br0" timeOffset="12">20466 1762 89 0,'0'-18'20'0,"51"18"1"0,33-16-15 0,0 16-6 0,-16 0-16 0,-33 16-79 0</inkml:trace>
  <inkml:trace contextRef="#ctx0" brushRef="#br0" timeOffset="13">20567 1914 78 0,'0'0'11'0,"-34"0"21"0,34 16-14 0,34-16-7 0,33-16-5 0,36 16-3 0,-19-17-8 0,-33-1-134 0</inkml:trace>
  <inkml:trace contextRef="#ctx0" brushRef="#br0" timeOffset="14">22737 1220 50 0,'0'0'16'0,"0"-17"14"0,0-1-5 0,16-15-9 0,1 33-4 0,-17 17 0 0,16 68-7 0,-16-1 0 0,0-16-3 0,0-17 0 0,0-17-3 0,0-1-18 0,-16 0-34 0,-1-33-33 0</inkml:trace>
  <inkml:trace contextRef="#ctx0" brushRef="#br0" timeOffset="15">22211 1812 92 0,'0'-17'19'0,"0"1"2"0,66-1-8 0,37 17-1 0,50 17-4 0,16-1 0 0,0-16-3 0,1 0-4 0,-68-16-1 0,-36-1-4 0,-66 17-22 0,-49 17-66 0,32-1 47 0</inkml:trace>
  <inkml:trace contextRef="#ctx0" brushRef="#br0" timeOffset="16">22719 2252 64 0,'0'0'16'0,"34"-33"10"0,-17-1-9 0,-1 17-7 0,-16 17-5 0,-49 0-1 0,-21 0 0 0,-14 17-1 0,-17-17 1 0,-1 16 0 0,17-16-1 0,18 18-2 0,33-1 0 0,16-17 1 0,18 16 0 0,35 2-1 0,82 15-1 0,-14 18 1 0,-35-18-1 0,-1 36 0 0,-50-1 0 0,-34-1 0 0,-32 0 0 0,-21-16 0 0,3 0 1 0,15-16 0 0,36-2-1 0,16 1 1 0,16-17 2 0,54-1-1 0,-2-16 1 0,16 0-1 0,17-16 0 0,-33-1-2 0,-17-1-1 0,-35 18-21 0,19 0-64 0,-35 0 31 0</inkml:trace>
  <inkml:trace contextRef="#ctx0" brushRef="#br0" timeOffset="17">23057 2778 69 0,'0'-34'42'0,"0"34"-14"0,0 0-14 0,0 34 0 0,0 16-1 0,0 17-5 0,-16 2-3 0,16-18-1 0,0-18-3 0,0 0-3 0,0-15-29 0,0-18-97 0</inkml:trace>
  <inkml:trace contextRef="#ctx0" brushRef="#br0" timeOffset="18">24295 1355 72 0,'0'0'0'0,"0"-17"26"0,-16 17-9 0,16 0-5 0,-18 51 1 0,1 33-2 0,0 18-4 0,-17 16-2 0,1-32 0 0,-2-19-2 0,18-16 0 0,-1-34-2 0,18-17 0 0,0-17 1 0,35-34-1 0,0-51-2 0,-2-16 1 0,18-17-1 0,-16 33 3 0,-19 51 0 0,-1-16-3 0,3 32 1 0,15 19 0 0,-14 16-2 0,32 84 0 0,-18 34 3 0,2 17 2 0,-2-32-3 0,-15-1 1 0,15-36-3 0,-17-48-9 0,-16-1-29 0,-16-17-60 0</inkml:trace>
  <inkml:trace contextRef="#ctx0" brushRef="#br0" timeOffset="19">24125 1660 62 0,'-17'0'14'0,"17"-18"12"0,34-16-15 0,51 17-8 0,49 1-9 0,-31 16-80 0</inkml:trace>
  <inkml:trace contextRef="#ctx0" brushRef="#br0" timeOffset="20">25023 1338 46 0,'0'-18'34'0,"0"-15"-10"0,34 17-12 0,-1-1-3 0,2 34-1 0,-18 50 2 0,1 17-2 0,-2 2-1 0,1-3-2 0,-1 3-3 0,17-19-1 0,2-32 1 0,0-35 1 0,14 0-2 0,-14-17 0 0,16-17-1 0,-18-34 1 0,-16-17-1 0,0-17-1 0,-17-16 0 0,0 67 5 0,0 1-4 0,-34 16-4 0,1 17 4 0,-1-1 1 0,-34 53-6 0,35 32 4 0,33-34 2 0,49 18-1 0,37-33-1 0,-1 15-23 0,-18-33-49 0,-50 0 23 0</inkml:trace>
  <inkml:trace contextRef="#ctx0" brushRef="#br0" timeOffset="21">25904 1540 56 0,'0'0'14'0,"-17"0"25"0,17 0-17 0,0 0-2 0,0 35-5 0,0 32-2 0,0 2-3 0,0-1-4 0,0-1 1 0,0-16-5 0,0-18 1 0,0-15-4 0,-17-18-30 0,17 0-93 0</inkml:trace>
  <inkml:trace contextRef="#ctx0" brushRef="#br0" timeOffset="22">19246 3946 64 0,'16'-17'9'0,"2"-52"21"0,-18 53-10 0,17 16-6 0,-17 16-4 0,0 35 0 0,0 51-1 0,17 33-3 0,17-15-2 0,-1-36-1 0,0-33-2 0,2-35 0 0,16-16 1 0,1-51-1 0,-19 2 0 0,1-37-3 0,-1-32 2 0,-33 0 1 0,0 32-1 0,0 35-1 0,0 51 1 0,0 0 0 0,0 51-1 0,0 35 2 0,17 14-1 0,-17 20-1 0,17-35 3 0,1-1-10 0,15-33-33 0,1-34-78 0</inkml:trace>
  <inkml:trace contextRef="#ctx0" brushRef="#br0" timeOffset="23">19991 4368 64 0,'0'-33'40'0,"-16"-18"-17"0,16 18-12 0,16 15-6 0,17 2 0 0,2 32 0 0,-18 35 0 0,-17 17-2 0,0-1-2 0,-34 2 1 0,-17-18 2 0,17-2 1 0,0-32 1 0,18 1-2 0,16-18-2 0,16 0 1 0,36 0-2 0,32-35 0 0,35 19-5 0,-2 0-38 0,-65-1-60 0</inkml:trace>
  <inkml:trace contextRef="#ctx0" brushRef="#br0" timeOffset="24">20838 4268 59 0,'0'0'0'0,"51"-51"60"0,17 34-44 0,-1 17-13 0,-15 0-13 0,-34 33-102 0</inkml:trace>
  <inkml:trace contextRef="#ctx0" brushRef="#br0" timeOffset="25">20856 4419 94 0,'-18'0'18'0,"18"0"12"0,34-16-20 0,69-1-7 0,16-1-11 0,-18 2-122 0</inkml:trace>
  <inkml:trace contextRef="#ctx0" brushRef="#br0" timeOffset="26">22685 3794 90 0,'-18'-34'20'0,"18"17"4"0,0 17-12 0,18 51-2 0,-1 33-2 0,0-16-2 0,-17-1-5 0,18-16-2 0,-18-18-13 0,-18 1-49 0,18-17 0 0</inkml:trace>
  <inkml:trace contextRef="#ctx0" brushRef="#br0" timeOffset="27">22277 4251 96 0,'-15'0'16'0,"15"0"10"0,50 0-12 0,85 0-5 0,52 0-3 0,33 0-3 0,-50-18-4 0,-85 18-1 0,-51 0-25 0,-34 18-76 0</inkml:trace>
  <inkml:trace contextRef="#ctx0" brushRef="#br0" timeOffset="28">22871 4572 88 0,'0'-16'15'0,"0"-1"2"0,-50 17-5 0,-18 17-9 0,-34-17 3 0,-16 0 0 0,-1 0-1 0,52 16-3 0,32 0-1 0,35 1 0 0,16-17 0 0,19 34 0 0,16-17 0 0,17 1 0 0,0 16-1 0,0-1 0 0,-19 18-1 0,-31-16 0 0,-52 14 0 0,-17-14 2 0,-32 16-1 0,13-17 1 0,3-1 0 0,34 1 0 0,-2 16 1 0,35-16 0 0,16-17 1 0,36 1 1 0,15-2 0 0,19-32 0 0,15 16-1 0,-16-18-2 0,-18 1-1 0,-32 17-6 0,-19 0-42 0,1 0-50 0</inkml:trace>
  <inkml:trace contextRef="#ctx0" brushRef="#br0" timeOffset="29">22990 5267 48 0,'0'-34'46'0,"0"-17"-21"0,18 16-9 0,-2 19-7 0,17-2-4 0,19 1-1 0,-1 17-1 0,-35 35-2 0,-16 16 0 0,0 16 0 0,-49-16 0 0,-3 0 0 0,18-18 3 0,1-15 2 0,15-1 0 0,18-1-1 0,18-16-2 0,31-16 1 0,21 16 1 0,12-35-3 0,-12 19-2 0,-37 16-13 0,-33 0-143 0</inkml:trace>
  <inkml:trace contextRef="#ctx0" brushRef="#br0" timeOffset="30">23973 3743 64 0,'0'0'0'0,"0"-34"40"0,0 17-15 0,-17 50-13 0,17 36-2 0,-18 32-2 0,-15 17-4 0,17-16-2 0,-2-51 0 0,18-35 1 0,-17-16 1 0,17-51-1 0,17-32-2 0,17-36-1 0,-1 1 1 0,2-19-1 0,-18 35 0 0,16 53 0 0,1 49-1 0,-1 49 1 0,-15 37 0 0,34 16 1 0,-19-2-2 0,1-14 2 0,-17-19-3 0,-17-16-1 0,0-35-16 0,-17-16-20 0,-17 0-55 0</inkml:trace>
  <inkml:trace contextRef="#ctx0" brushRef="#br0" timeOffset="31">23905 3980 52 0,'0'0'0'0,"-51"-34"48"0,34 17-27 0,69-1-14 0,32 2-5 0,51-1-5 0,36-1-88 0</inkml:trace>
  <inkml:trace contextRef="#ctx0" brushRef="#br0" timeOffset="32">24667 3692 76 0,'0'-18'10'0,"0"-33"16"0,17 51-13 0,17 35-4 0,0 16-1 0,-16 34 1 0,-2 16-2 0,1-34-3 0,17 2-1 0,18-36-1 0,-19-17 1 0,16-32-1 0,-14 0-1 0,0-52 1 0,-2-1-1 0,-17-31-1 0,-16-2 0 0,0 0 1 0,-16 51-1 0,-17 35-2 0,-2 32 2 0,-16 17-2 0,34 18 2 0,34 1 0 0,17-1 0 0,34-34-1 0,17-1-6 0,-18 2-44 0,-50-18-39 0</inkml:trace>
  <inkml:trace contextRef="#ctx0" brushRef="#br0" timeOffset="33">25277 4064 83 0,'0'0'0'0,"-16"-16"28"0,16-1-8 0,0-17-6 0,16 17-5 0,1-17-4 0,34 34-1 0,-17 0-2 0,0 34-2 0,-16 34 0 0,-36 15 0 0,-16-14 1 0,-17-1 1 0,0-34 1 0,16-1 4 0,19-33-2 0,16 17-1 0,16-17 1 0,19 0 0 0,33-17-2 0,18 1 1 0,15-1-2 0,-52-1 0 0,-31 2-2 0,-18 16-30 0,0 16-91 0</inkml:trace>
  <inkml:trace contextRef="#ctx0" brushRef="#br0" timeOffset="34">3269 2371 8 0,'0'0'0'0,"-33"-68"41"0,17-16-19 0,-2 15-7 0,18 53-3 0,0 83 10 0,34 86-14 0,-1 49-2 0,2-65-5 0,0-35-1 0,-35-35-2 0,0-50-3 0,0-17-13 0,-35-51-10 0,18-50-11 0,-1-19-3 0</inkml:trace>
  <inkml:trace contextRef="#ctx0" brushRef="#br0" timeOffset="35">3236 2473 0 0,'-16'-102'17'0,"-19"-17"21"0,18 35-15 0,-1 66-9 0,18 2-7 0,18 67-1 0,34 16-1 0,-3 1-2 0,21 17 1 0,-21-68-1 0,-16-34-3 0,2-52 2 0,0-48 1 0,-2-3-3 0,-17 20 1 0,-16 66-1 0,0 68 1 0,19 66 1 0,14 37 0 0,16 83 0 0,3-103-8 0,-18-14-27 0,-17-52-44 0</inkml:trace>
  <inkml:trace contextRef="#ctx0" brushRef="#br0" timeOffset="36">3846 2524 44 0,'0'-17'17'0,"33"-1"6"0,2 2-10 0,-2-35-7 0,-16 0-3 0,-17 16 0 0,-17-14-2 0,-33-2 0 0,16 16-2 0,-17 53 1 0,34 33 2 0,17 101 3 0,35-18 0 0,32-48-3 0,18-52 0 0,-18-52 2 0,1-49-1 0,-17-35 0 0,-34 35-3 0,0-52 1 0,-17 1 0 0,-17-19-1 0,-18 19 1 0,2 67 0 0,17 35 1 0,16 50 3 0,0 50 0 0,49 34-1 0,3-16-3 0,-3-16-1 0,2-37-3 0,-16-14-14 0,-18-19-23 0,-17-16-43 0</inkml:trace>
  <inkml:trace contextRef="#ctx0" brushRef="#br0" timeOffset="37">3982 2252 46 0,'-18'0'26'0,"-16"0"-6"0,51-16-16 0,67-35-2 0,70-18-1 0,15-15-18 0,-32 17-12 0,-106-1 21 0,-13 17 13 0,-51 0 14 0,-1 0 4 0,17 18-7 0,0 50-7 0,17 34 2 0,0 49-2 0,34 20-3 0,0-3-2 0,-1 3-2 0,-16-53-2 0,18-16 1 0,-19-34 0 0,-16-34 0 0,17-34-1 0,-17-16-1 0,16-35 1 0,19 16 0 0,-19 19 0 0,3 34 0 0,-3 33 1 0,1 17 0 0,-1 34-1 0,19 32 1 0,-2-14 0 0,18-36 0 0,17-15-1 0,0-52 2 0,-34-17-1 0,-17-18 0 0,-17 3-1 0,-17-3 1 0,-1 36-1 0,2 33-1 0,16 51 2 0,16 17 0 0,36-1 1 0,15-34 0 0,1-33 0 0,0-17 1 0,-34-17-1 0,-34-32-1 0,-34 15-1 0,-17-18-2 0,-17 53-1 0,0-1-6 0,18 68-11 0,32 0-26 0,18-18-30 0</inkml:trace>
  <inkml:trace contextRef="#ctx0" brushRef="#br0" timeOffset="38">5592 1744 62 0,'33'-33'22'0,"1"-70"6"0,-34 35-10 0,-16 52-9 0,-35 16-3 0,-19 51 1 0,21 34-1 0,30 17-3 0,38-18-2 0,30-33 0 0,21-34 1 0,-3-34 0 0,-34-34 1 0,-16-33-2 0,-17-18 0 0,-33-18-2 0,0 2 2 0,15 51 1 0,-15 16-2 0,14 18 2 0,19 33-2 0,19 84 2 0,32 52 3 0,-18-1-3 0,0-17-1 0,-16-34-1 0,1-33-1 0,-2-16-15 0,17-19-24 0,2-32-69 0</inkml:trace>
  <inkml:trace contextRef="#ctx0" brushRef="#br0" timeOffset="39">5930 1524 60 0,'-18'0'19'0,"2"-33"12"0,16-18-12 0,34 17-9 0,-1-1-5 0,1 19-3 0,0 50 0 0,-17 50 1 0,-17 0-1 0,-17 1 1 0,-17-16 1 0,0-1 1 0,18-35 0 0,-1-17-1 0,50-32-1 0,19-34 0 0,32-19-1 0,35-16-2 0,-18 1 1 0,-33 17-7 0,-50 67-40 0,-36 16-50 0</inkml:trace>
  <inkml:trace contextRef="#ctx0" brushRef="#br0" timeOffset="40">3050 3692 44 0,'-52'-18'12'0,"3"-16"12"0,31 17-7 0,69 1-6 0,33-19-1 0,52-14 1 0,67-36 1 0,51-34 1 0,85-34-1 0,35 2-3 0,-35-2-5 0,-19 0 1 0,-14 0-1 0,-70 19 1 0,-16 15-3 0,18-16 0 0,-34 32 0 0,-52 19 1 0,-67 33-2 0,-33 35-2 0,-36-1 0 0,-32-1-6 0,-36 18-35 0,1 18-67 0</inkml:trace>
  <inkml:trace contextRef="#ctx0" brushRef="#br0" timeOffset="41">15332 7434 24 0,'0'-18'16'0,"-17"-48"23"0,17 15-19 0,17 33-10 0,18 18-1 0,-19 35 2 0,-16 32 1 0,0 35-2 0,0 16-3 0,17-34-4 0,1-33 0 0,15-33-1 0,18-1 1 0,0-52-2 0,16 1 0 0,-33-17-1 0,-1-15 1 0,-15-19 0 0,-1-17-1 0,-17 18 0 0,0-2 0 0,-17 52 1 0,17 17-1 0,-18 34 1 0,18 35-2 0,0 67 2 0,0-19 0 0,35 2-1 0,0-18-2 0,-19-33-3 0,17-33-27 0,2-2-67 0</inkml:trace>
  <inkml:trace contextRef="#ctx0" brushRef="#br0" timeOffset="42">16095 7502 78 0,'0'-35'20'0,"0"2"9"0,0 33-14 0,17 33-3 0,0 2-4 0,-17 66 1 0,0-33-8 0,0-17-1 0,0-17 0 0,18-17-10 0,-3-1-28 0,19-16-39 0</inkml:trace>
  <inkml:trace contextRef="#ctx0" brushRef="#br0" timeOffset="43">16823 7367 85 0,'0'0'0'0,"51"-51"29"0,17 16-8 0,33 19-15 0,-16-1-6 0,-17 17-8 0,-51 33-106 0</inkml:trace>
  <inkml:trace contextRef="#ctx0" brushRef="#br0" timeOffset="44">16942 7536 69 0,'-17'0'39'0,"17"0"-8"0,33 0-17 0,70-34-7 0,32-1-6 0,-16 19-34 0,-119 32-48 0</inkml:trace>
  <inkml:trace contextRef="#ctx0" brushRef="#br0" timeOffset="45">18991 7145 88 0,'0'-17'6'0,"0"-50"15"0,0 51 1 0,0 16-13 0,0 34-1 0,0 50-4 0,0 1-3 0,0-1-1 0,0 0-6 0,-16-33-28 0,-17-16-70 0</inkml:trace>
  <inkml:trace contextRef="#ctx0" brushRef="#br0" timeOffset="46">18552 7738 72 0,'-18'0'11'0,"1"18"22"0,68-18-14 0,68-18-6 0,66 2-3 0,53-19-3 0,-51 1-5 0,-70 1-3 0,-82 16-4 0,-35 17-22 0,-35 17-79 0</inkml:trace>
  <inkml:trace contextRef="#ctx0" brushRef="#br0" timeOffset="47">18517 8297 82 0,'0'0'6'0,"0"-33"12"0,35 15-3 0,-19 18-7 0,17 35 0 0,-15 50 0 0,15-1-2 0,19 35-3 0,-1-52-1 0,-1-16 0 0,-32-18-1 0,-2-33 1 0,1 0 0 0,-17-33 1 0,0-18-1 0,0-16-1 0,-17-19 0 0,-17 2 0 0,17-18 0 0,17-16 0 0,0 34-1 0,17 15 1 0,34 36 0 0,17-1 0 0,-1 17 0 0,36-1-2 0,-19 18-2 0,0 18-14 0,-49 15-64 0,-35-33 26 0</inkml:trace>
  <inkml:trace contextRef="#ctx0" brushRef="#br0" timeOffset="48">19363 8399 69 0,'0'0'7'0,"35"-33"16"0,-19-18-7 0,3 17-5 0,-19-35-3 0,-35 18-3 0,0 1-1 0,-31 16-1 0,15 18-1 0,0 32-2 0,17 35 0 0,0 33 1 0,34 19 1 0,16-35 0 0,54-19 1 0,-3-31 2 0,1-36-2 0,-2 18-2 0,-14 18-1 0,-18 50 1 0,-17-17-1 0,-34 16 3 0,-17-34-1 0,-18 1 1 0,-14-34 1 0,-2-16-1 0,34-35 0 0,17 0-2 0,50-51 0 0,37-33-4 0,-4 33-14 0,-15 51-96 0</inkml:trace>
  <inkml:trace contextRef="#ctx0" brushRef="#br0" timeOffset="49">21042 6926 52 0,'0'-18'19'0,"0"2"7"0,0-1-9 0,0 17-10 0,-51 17-1 0,-17-1-3 0,-17 19 0 0,0-19 2 0,-16 2-2 0,34-18 0 0,49 0-1 0,1 17-1 0,17-1 0 0,0 2 3 0,17 15 0 0,-17 34 1 0,-17 35 2 0,17 51-2 0,0 33 1 0,-17 1-2 0,17 16-1 0,-16 17 0 0,-1-33 1 0,17-35 0 0,0-34-2 0,0-16-1 0,17-35 1 0,16-32-1 0,2-1 1 0,-2-17 0 0,34-1 0 0,36-32 0 0,-2-1-1 0,-15-17-1 0,-19 17-2 0,-50-1-20 0,18-15-60 0,-35 15 10 0</inkml:trace>
  <inkml:trace contextRef="#ctx0" brushRef="#br0" timeOffset="50">21365 7281 43 0,'-18'-33'36'0,"1"-1"-4"0,0-17-15 0,17 0-8 0,34 0-1 0,17 35-4 0,-2 32-2 0,3 35-2 0,-36 33 3 0,-16 36-3 0,-33-20 1 0,-35-14-1 0,1-19 2 0,15-33 2 0,36-1 0 0,-1-33 0 0,17 0 1 0,51-16-2 0,17-1-1 0,-2 1-2 0,20-2-2 0,-1 18-16 0,16 0-121 0</inkml:trace>
  <inkml:trace contextRef="#ctx0" brushRef="#br0" timeOffset="51">22414 7248 95 0,'-16'-69'20'0,"16"2"-4"0,16 34-7 0,36 15-4 0,-1 18-2 0,-2 18-1 0,-32 31 1 0,0 37-1 0,-34-1-1 0,-33-17 1 0,-1-35 1 0,16 18 1 0,19-35-1 0,16-16 0 0,16 18 2 0,36-36-3 0,32 2 0 0,18-19-2 0,-17 2-4 0,-51 17-13 0,-34 32-103 0</inkml:trace>
  <inkml:trace contextRef="#ctx0" brushRef="#br0" timeOffset="52">20957 8467 82 0,'0'0'11'0,"-17"-35"22"0,17 19-13 0,17 16-12 0,50-17-5 0,3 17-4 0,12 0-6 0,21 0-33 0,-69-16-45 0</inkml:trace>
  <inkml:trace contextRef="#ctx0" brushRef="#br0" timeOffset="53">21566 8128 86 0,'0'0'0'0,"0"-33"34"0,0 33-15 0,19 16-10 0,-3 68-1 0,-16 2-4 0,0-19-4 0,0 35 0 0,0-34-5 0,17-17-30 0,1-51-54 0</inkml:trace>
  <inkml:trace contextRef="#ctx0" brushRef="#br0" timeOffset="54">22583 8026 93 0,'0'0'0'0,"35"-51"30"0,-19 35-10 0,1-1-11 0,-1 34-1 0,-16 34 2 0,0 16 1 0,0 17-5 0,0 19-1 0,0-35-3 0,0-1-2 0,18-34 0 0,-18-15-2 0,0-18-11 0,0-18-35 0,0-15-54 0</inkml:trace>
  <inkml:trace contextRef="#ctx0" brushRef="#br0" timeOffset="55">23109 6875 66 0,'0'-51'27'0,"18"18"-3"0,15 15-11 0,51 2-6 0,0 16 0 0,-14 0-1 0,-37 34-2 0,0-17 0 0,-16 34 0 0,1-2 0 0,-2 20 1 0,1 15 0 0,-1 18 0 0,2 16 0 0,15 1-1 0,2 34-1 0,-18-35-1 0,-17 0 0 0,18 1 1 0,-2-17-2 0,1-1 0 0,-17 18 0 0,0-34-1 0,-17-1 0 0,1-33 2 0,-19-18 1 0,-16-15-2 0,-17-1-1 0,-16-34 0 0,16-17-6 0,0-34-28 0,17 17-89 0</inkml:trace>
  <inkml:trace contextRef="#ctx0" brushRef="#br0" timeOffset="56">24599 6637 37 0,'0'0'0'0,"-49"-17"48"0,49 1-25 0,-18-1-12 0,-34 17-3 0,3 17-2 0,-37-17 0 0,20 16-1 0,14 1 0 0,18 1-2 0,1-2 0 0,-2 19 1 0,18-1 0 0,-1-1 0 0,18 36 0 0,0-3 1 0,0 36-1 0,0 0 1 0,0 16-2 0,-16 2 1 0,16-3-2 0,0 3-1 0,0-3 0 0,0-14 1 0,0-2-1 0,0-16 0 0,0-1 2 0,16 0-1 0,-16-15-1 0,0-2 0 0,18-16 1 0,-1 0-2 0,18-18 2 0,-2-15 0 0,1-1 1 0,18-1-1 0,-3-16 0 0,19 0 1 0,0-16-2 0,18-19 1 0,-37 2-2 0,-15 17-3 0,-34-19-19 0,-34 19-140 0</inkml:trace>
  <inkml:trace contextRef="#ctx0" brushRef="#br0" timeOffset="57">24837 6486 64 0,'0'0'0'0,"17"-86"30"0,-17 70-7 0,0 16-12 0,0 51-4 0,16 51-2 0,-16-19-3 0,-16-15-2 0,16-16-2 0,0-35-9 0,0-17-28 0,35 0-43 0</inkml:trace>
  <inkml:trace contextRef="#ctx0" brushRef="#br0" timeOffset="58">25108 6502 56 0,'0'-16'15'0,"0"-19"30"0,-18 19-25 0,18 67-11 0,-16 50-1 0,-17 18-2 0,-2 17-5 0,-16-1 0 0,0-33-3 0,17-36-3 0,34-32-26 0,0-17-65 0</inkml:trace>
  <inkml:trace contextRef="#ctx0" brushRef="#br0" timeOffset="59">25242 6875 78 0,'0'0'0'0,"-16"-33"33"0,16 33-12 0,0 33-13 0,35 18-3 0,-2 33-4 0,18-15 1 0,-35-3-2 0,19-48 2 0,-35-18 1 0,17-18-1 0,-17-48 0 0,0-36 0 0,0 0-2 0,0-16 1 0,0 16 0 0,18 34 0 0,48 34-2 0,18 18 0 0,-14 32-8 0,-3 18-35 0,-34-17-47 0</inkml:trace>
  <inkml:trace contextRef="#ctx0" brushRef="#br0" timeOffset="60">25735 6892 74 0,'-17'-33'26'0,"-1"-2"-7"0,53 19-10 0,15-1-6 0,1 17-2 0,-35 33 0 0,2 18 0 0,-52 33 1 0,-17-33 0 0,1-16 3 0,-1-1 1 0,34-1-1 0,34-17 0 0,34-16 2 0,33 0-3 0,35-49-3 0,-34 31-3 0,-52 18-21 0,-33 0-95 0</inkml:trace>
  <inkml:trace contextRef="#ctx0" brushRef="#br0" timeOffset="61">24770 7824 43 0,'0'-51'38'0,"0"0"-8"0,0 16-12 0,16 35-9 0,1 0-3 0,-17 51-1 0,0 18-3 0,0 15-2 0,0-16-3 0,0-34-22 0,16-17-74 0</inkml:trace>
  <inkml:trace contextRef="#ctx0" brushRef="#br0" timeOffset="62">25160 7620 108 0,'0'0'8'0,"0"-17"14"0,0 34-12 0,-18 50-4 0,-16 35-1 0,-33 17 0 0,15 17-2 0,-15-1-1 0,15-33-2 0,36-51-3 0,-1-17-19 0,69-17-90 0</inkml:trace>
  <inkml:trace contextRef="#ctx0" brushRef="#br0" timeOffset="63">25176 8077 97 0,'0'0'0'0,"0"0"25"0,0 0-10 0,0 67-5 0,17 1-5 0,-1 1-2 0,17-18-1 0,-14-17 2 0,14-34 3 0,-15-18-3 0,15-33-1 0,-17-34 2 0,2 1-4 0,-18-18-1 0,17 18-1 0,0 50-7 0,17 17-20 0,-1 50-93 0</inkml:trace>
  <inkml:trace contextRef="#ctx0" brushRef="#br0" timeOffset="64">25514 8179 89 0,'0'-35'16'0,"0"2"7"0,34 17-12 0,17-2-7 0,-51 18-4 0,52 0 3 0,-19 34-1 0,-33 16-1 0,-17 19 0 0,-18-2 2 0,-16-32 1 0,18-1 3 0,-1-1-1 0,34-33-3 0,18 0 2 0,31 0-2 0,21-16-2 0,14-19-2 0,0 19-12 0,1-19-61 0,-67 35 8 0</inkml:trace>
  <inkml:trace contextRef="#ctx0" brushRef="#br0" timeOffset="65">26294 6198 86 0,'0'0'0'0,"-17"-51"29"0,34 33-12 0,67 1-9 0,18 1-4 0,-17 49-1 0,-34 18 0 0,-18 1 3 0,-33 67 2 0,0 16-1 0,0 50-1 0,17 19-4 0,-17 33-1 0,0 18 2 0,-17-2 0 0,0-49 1 0,17-35-1 0,17-34-1 0,0-33 0 0,-34-35 0 0,-16-49 1 0,0-1-1 0,-37-1 0 0,3-16-2 0,-18-16-2 0,1-1-13 0,33-17-43 0,51-17-47 0</inkml:trace>
  <inkml:trace contextRef="#ctx0" brushRef="#br0" timeOffset="66">27394 7265 42 0,'0'0'0'0,"-33"-17"44"0,33 17-18 0,17 0-11 0,17-18-1 0,34 18-2 0,-18 0-6 0,18-16-6 0,-34 32-8 0,-34 2-47 0,0-1-11 0</inkml:trace>
  <inkml:trace contextRef="#ctx0" brushRef="#br0" timeOffset="67">27361 7467 70 0,'0'-16'23'0,"17"16"4"0,17-17-11 0,34 17-6 0,-1 0-3 0,0 0-1 0,-32 0-4 0,-19 0-4 0,-16 0-19 0,0 17-97 0</inkml:trace>
  <inkml:trace contextRef="#ctx0" brushRef="#br0" timeOffset="68">29107 6283 25 0,'-35'-34'26'0,"0"34"-7"0,19-17-8 0,-1 17-6 0,-17 0 1 0,1 0 0 0,-19 0 2 0,3-18 0 0,-3 18-1 0,1 0-1 0,17 18-1 0,17-18-1 0,-16 17-2 0,16-1 1 0,17 19-1 0,-16-1 1 0,16 32 0 0,0 3 1 0,0 33 0 0,0 15-1 0,0 19 0 0,0 17 0 0,0 33-1 0,0 1-2 0,0-1 1 0,0-18 1 0,0-14-1 0,16-19 1 0,-16-17-1 0,17-34-1 0,-17 2 1 0,16-35 0 0,1-35 0 0,0 2 0 0,17-1 1 0,17-1-2 0,1-16 1 0,49 0-1 0,-1 0 1 0,-14-16-1 0,-35-1-1 0,-17 17-10 0,0-34-34 0,-19-17-64 0</inkml:trace>
  <inkml:trace contextRef="#ctx0" brushRef="#br0" timeOffset="69">29682 6384 25 0,'0'-17'20'0,"0"-16"10"0,0 33-11 0,0-18-5 0,0 53 4 0,0 32-8 0,0 17-1 0,17 18-2 0,-17-35-3 0,0-16-1 0,0-16-1 0,0-19-2 0,-17-16-7 0,17 18-35 0,-17-18-43 0</inkml:trace>
  <inkml:trace contextRef="#ctx0" brushRef="#br0" timeOffset="70">29766 7536 38 0,'0'0'0'0,"18"-18"22"0,-1 2-5 0,-1 16-4 0,-16-17-1 0,-16-1-2 0,-19 18-2 0,2-16 0 0,-1 16-1 0,-18 34-1 0,19 17-1 0,-1 16 0 0,17 1-1 0,17-1-1 0,17 2-1 0,17-18 2 0,17-18-1 0,1-33 0 0,15 0-2 0,-15-33 0 0,-19-1 1 0,-17-17 0 0,1-35-1 0,-50 19-1 0,0-17 0 0,-53 50-2 0,18 17-15 0,17 17-32 0,51 17-35 0</inkml:trace>
  <inkml:trace contextRef="#ctx0" brushRef="#br0" timeOffset="71">30259 6214 21 0,'0'-16'38'0,"-18"-2"-10"0,36 1-11 0,31 1-5 0,3 16-2 0,15 0-5 0,-15 0 0 0,-3 16-2 0,-14 1 1 0,0 1-1 0,-19 16-1 0,1 17 2 0,-17 17-1 0,0 16 1 0,0 18-1 0,0-2 2 0,0 3-2 0,0-1-1 0,0-1 0 0,0 1 0 0,0-2 2 0,-17 3-3 0,17-1 1 0,0-1-1 0,0 1-1 0,0-19 1 0,0 3 0 0,0-19 0 0,-16 19 0 0,16-19-1 0,0-16 1 0,0 17-1 0,-19-34 0 0,19 15 0 0,0-32 0 0,0 1 1 0,-16-2 2 0,-35-16-1 0,-17 0 0 0,-33 0 2 0,-18-16-7 0,35 32-54 0,51 1-34 0</inkml:trace>
  <inkml:trace contextRef="#ctx0" brushRef="#br0" timeOffset="72">15467 10668 10 0,'19'-33'46'0,"-19"15"-15"0,16-15-12 0,-16 15-4 0,0 2-5 0,0-1-2 0,17 17-4 0,-17 17 1 0,0 34 2 0,0 16-1 0,18 17 1 0,15 36-3 0,-17-36-1 0,18-17 1 0,17-32-2 0,0-35 1 0,17-17-1 0,-17-52-2 0,-18-15 1 0,-16 0 0 0,1-36 0 0,-18 37-1 0,-18 32 0 0,18 16 1 0,-17 35-2 0,17 35 1 0,0 50 0 0,0 15-1 0,17 20 1 0,-17-36 0 0,34-16-2 0,-1-52-23 0,19 2-39 0,-34-18-1 0</inkml:trace>
  <inkml:trace contextRef="#ctx0" brushRef="#br0" timeOffset="73">16281 11007 91 0,'0'-17'14'0,"0"-34"13"0,0 18-10 0,18-18-8 0,31 33-5 0,-14 2-2 0,16 32 0 0,-36 53-1 0,-15-3 1 0,-15 3-1 0,-19-1 1 0,-34-18 0 0,17-17 1 0,34 2-1 0,17-35 0 0,51 0-1 0,34-18 0 0,16-15-5 0,17 33-45 0,-66-17-51 0</inkml:trace>
  <inkml:trace contextRef="#ctx0" brushRef="#br0" timeOffset="74">17299 10923 106 0,'16'-51'20'0,"34"34"-3"0,36-1-14 0,-2 18-9 0,-49 35-64 0,-35-35 19 0</inkml:trace>
  <inkml:trace contextRef="#ctx0" brushRef="#br0" timeOffset="75">17281 11041 77 0,'-52'0'34'0,"36"17"-7"0,32-1-10 0,85-32-12 0,36-1-7 0,15-1-116 0</inkml:trace>
  <inkml:trace contextRef="#ctx0" brushRef="#br0" timeOffset="76">19161 10364 90 0,'0'-17'9'0,"0"-34"15"0,0 33-8 0,17 36-8 0,0 66 2 0,1 0-2 0,-2 2-3 0,1-19-4 0,-17-33 0 0,0-1-5 0,-17 2-31 0,-17-19-68 0</inkml:trace>
  <inkml:trace contextRef="#ctx0" brushRef="#br0" timeOffset="77">18856 10888 60 0,'0'0'0'0,"-33"18"49"0,49-18-21 0,69 0-8 0,67 0-9 0,52-18-4 0,-2 2-4 0,-81 16-3 0,-55-17-2 0,-66 34-19 0,-33-1-94 0</inkml:trace>
  <inkml:trace contextRef="#ctx0" brushRef="#br0" timeOffset="78">18890 11447 89 0,'0'0'17'0,"-34"-16"0"0,34 16-1 0,34 0-9 0,34 67 0 0,-17 1-2 0,1-1-2 0,-19 0 0 0,0-16 0 0,1-16 1 0,-17-35-2 0,0 0 1 0,-17-35 0 0,0-32 0 0,-17 0 1 0,0-52-1 0,-1 1 0 0,18-2-1 0,35 36-2 0,33 33-1 0,34 18 1 0,-17 33-11 0,-18 33-35 0,-34-15-36 0</inkml:trace>
  <inkml:trace contextRef="#ctx0" brushRef="#br0" timeOffset="79">19552 11515 112 0,'-19'0'6'0,"-14"-35"16"0,33-14-8 0,33 14-9 0,37 19-4 0,-37 16 0 0,0 34-1 0,-16 32 0 0,-34 3 0 0,-33-1 0 0,-17-1 2 0,15-34 4 0,1-15 1 0,51-2-3 0,0-16 2 0,68 0-2 0,0-16-1 0,16-19-3 0,0 19-1 0,-14 16-53 0,-54 0-33 0</inkml:trace>
  <inkml:trace contextRef="#ctx0" brushRef="#br0" timeOffset="80">20923 10244 85 0,'0'0'0'0,"0"-51"18"0,-18 34-2 0,-15 1-7 0,-18 16-3 0,-17 16-1 0,0 1 1 0,1 1-1 0,16-18-1 0,17 33 0 0,18-15-2 0,16 49 2 0,16 35 1 0,-16 17 1 0,17 66-2 0,18 19 1 0,-35 16-3 0,0 1-1 0,0-35 0 0,0-17 1 0,16-51-1 0,1-16 1 0,17-18-1 0,-1-33 0 0,2-16 1 0,16-35-1 0,16 16 0 0,18-16-2 0,0-16 0 0,1-1-6 0,-4-17-40 0,-47-1-54 0</inkml:trace>
  <inkml:trace contextRef="#ctx0" brushRef="#br0" timeOffset="81">21347 10278 89 0,'-17'-34'19'0,"17"1"0"0,17-2-8 0,50 19-4 0,-15 16-2 0,15 51-3 0,-50 0-1 0,-1 51-1 0,-67-2 3 0,2-49 1 0,-19-16 1 0,35-19 1 0,15 2-2 0,1-1-1 0,17-17 0 0,35 0 0 0,-2 0-1 0,35 0-1 0,-1-17 0 0,18-1-2 0,16 18-17 0,18-16-107 0</inkml:trace>
  <inkml:trace contextRef="#ctx0" brushRef="#br0" timeOffset="82">22583 10347 47 0,'0'-34'46'0,"-33"-35"-16"0,33 1-7 0,16-15-9 0,36 48-6 0,15 2-5 0,-33 50-4 0,0 34 2 0,-17 32-1 0,-34 37 0 0,-17-1 0 0,-34-35 1 0,17-50 2 0,17-1 2 0,18-15 0 0,16-18-2 0,33 0 1 0,18-18-3 0,52 2-1 0,-19-1 0 0,-16 17-10 0,-52 0-45 0,-16 17-15 0</inkml:trace>
  <inkml:trace contextRef="#ctx0" brushRef="#br0" timeOffset="83">21008 11464 91 0,'0'0'0'0,"-33"0"25"0,49-17-6 0,52 17-8 0,16 0-7 0,19 0-3 0,-2-16-13 0,-17-1-95 0</inkml:trace>
  <inkml:trace contextRef="#ctx0" brushRef="#br0" timeOffset="84">21669 11192 95 0,'-17'0'24'0,"17"-16"4"0,0 16-15 0,0 67-2 0,17 19-3 0,-1 32-5 0,1-16-2 0,0-18-1 0,-17-17 0 0,18-50-12 0,31 1-51 0,-31-18-8 0</inkml:trace>
  <inkml:trace contextRef="#ctx0" brushRef="#br0" timeOffset="85">22956 11143 118 0,'-18'-51'24'0,"2"51"-7"0,16 33-6 0,0 34-3 0,0 35-3 0,-17 0-2 0,17-34-2 0,-16-1-2 0,16-49-4 0,0-1-35 0,33-34-67 0</inkml:trace>
  <inkml:trace contextRef="#ctx0" brushRef="#br0" timeOffset="86">23295 9991 109 0,'0'0'0'0,"51"-68"16"0,1 35-3 0,31 33-7 0,35 0-4 0,-15 17-2 0,-70 16 2 0,-16 18 3 0,-17 16 1 0,0 35 1 0,34 34-2 0,-17 32 0 0,17 19-3 0,-17 17-1 0,18-18 0 0,-35-18 1 0,0 3 1 0,0-71 1 0,0-14-1 0,-52-19 1 0,1-33-1 0,-33-1-2 0,-70-16-3 0,-14 1-54 0,134-18-33 0</inkml:trace>
  <inkml:trace contextRef="#ctx0" brushRef="#br0" timeOffset="87">24854 9923 59 0,'-17'-16'22'0,"-34"16"-10"0,17-17-3 0,0 17-4 0,-33 0 4 0,-1 17 1 0,-16-1-3 0,32 1 0 0,18 34-1 0,17 0-1 0,17 34 0 0,0 15 0 0,17 53 1 0,-17 0-1 0,0-2 0 0,0 37-2 0,0-2-3 0,0-1 1 0,18-32 0 0,-2-51 0 0,1-18 1 0,18-49 0 0,16-1 1 0,15-18-2 0,18-32-1 0,2 16 0 0,-2-34-12 0,-16-1-57 0,-51 19-4 0</inkml:trace>
  <inkml:trace contextRef="#ctx0" brushRef="#br0" timeOffset="88">25413 9839 66 0,'-17'-18'17'0,"0"-33"5"0,17 35-3 0,0 32-12 0,17 53 2 0,-17-1-5 0,0 16-2 0,0-33-1 0,-17-35-4 0,34 19-49 0,-17-35-9 0</inkml:trace>
  <inkml:trace contextRef="#ctx0" brushRef="#br0" timeOffset="89">25718 9788 54 0,'0'-18'53'0,"-18"-16"-27"0,18 34-15 0,18 34-5 0,-18 52 0 0,-18 14 0 0,-31 37 0 0,-3 14-2 0,18-15 0 0,1-17-4 0,15-52 0 0,18-49-6 0,34-1-35 0,17-34-74 0</inkml:trace>
  <inkml:trace contextRef="#ctx0" brushRef="#br0" timeOffset="90">25904 10176 92 0,'0'-16'8'0,"-17"-17"15"0,52 33-10 0,-2 49-7 0,18 2-1 0,-34 35-1 0,1-1-1 0,15-19-1 0,-17-48 0 0,1-1 0 0,-17-34 1 0,16-17-2 0,-16-50 0 0,0-18 0 0,0 0 1 0,0-16-2 0,0 16-1 0,18 34 2 0,34 17 0 0,32 18-1 0,0 15 0 0,1 18-2 0,-34 18-19 0,-51 33-108 0</inkml:trace>
  <inkml:trace contextRef="#ctx0" brushRef="#br0" timeOffset="91">26446 10176 83 0,'-33'-33'21'0,"14"-34"4"0,54 33-12 0,16 17-7 0,1 17-4 0,-19 17 0 0,-15 34-2 0,-18 32 1 0,-51 3 1 0,-1-1-1 0,-15-34 2 0,32-34 4 0,18-1-1 0,34-16-1 0,51 0 0 0,18-16-3 0,14-1-3 0,-32-17 1 0,-35 34-37 0,-33 16-67 0</inkml:trace>
  <inkml:trace contextRef="#ctx0" brushRef="#br0" timeOffset="92">24854 11209 97 0,'0'-17'21'0,"16"17"-7"0,36-16-7 0,15 16-6 0,18 0-5 0,-34 0-62 0,-34 0 15 0</inkml:trace>
  <inkml:trace contextRef="#ctx0" brushRef="#br0" timeOffset="93">25431 11007 99 0,'-35'-51'24'0,"35"51"-3"0,0 16-17 0,0 35-4 0,0 35 1 0,0-3 0 0,0-15-4 0,17-16-24 0,1-35-83 0</inkml:trace>
  <inkml:trace contextRef="#ctx0" brushRef="#br0" timeOffset="94">25718 10906 75 0,'0'0'17'0,"17"-34"23"0,-34 34-25 0,17 84-6 0,-18 52 2 0,-15-1-5 0,-2 34-3 0,2-34 0 0,-18-49-2 0,17-36-2 0,34-33-2 0,0-1-33 0,34-16-70 0</inkml:trace>
  <inkml:trace contextRef="#ctx0" brushRef="#br0" timeOffset="95">25955 11345 86 0,'0'-16'14'0,"-33"-19"14"0,33 53-17 0,16 50-5 0,17-1-2 0,2 1-3 0,0-34 1 0,-20-34 0 0,3 0 3 0,-2-18-1 0,-16-49 1 0,0-1-2 0,0-34-1 0,17-16-1 0,-17 16 1 0,34 35-3 0,18 50 0 0,-3 17-12 0,-14 33-57 0,-18-33 8 0</inkml:trace>
  <inkml:trace contextRef="#ctx0" brushRef="#br0" timeOffset="96">26378 11312 59 0,'0'0'35'0,"-17"-52"-6"0,34 35-10 0,34 1-12 0,17 16-5 0,-33 51-1 0,-35 16 0 0,-19 19 0 0,-48-37 2 0,15-14 1 0,3-1 3 0,32-17-2 0,1-17-1 0,32 0-1 0,50 0 0 0,20-35-4 0,33 2-2 0,-1-1-38 0,-67 17-57 0</inkml:trace>
  <inkml:trace contextRef="#ctx0" brushRef="#br0" timeOffset="97">27039 9534 64 0,'0'0'0'0,"0"-17"37"0,51-1-23 0,17 18-8 0,16 18-2 0,-32 15-1 0,-36 2 1 0,1 32 2 0,-17 17 2 0,0 36 0 0,18 31-2 0,-2 18-1 0,17 19 0 0,-15-19 0 0,-1-18-2 0,0 2 1 0,-17 0 0 0,-17-34 0 0,-18 15-1 0,19-14-2 0,-35-36 1 0,-17-16 0 0,-16-34-1 0,-17-17-3 0,-18-1-31 0,16-49-112 0</inkml:trace>
  <inkml:trace contextRef="#ctx0" brushRef="#br0" timeOffset="98">27955 10278 69 0,'0'0'0'0,"-18"-34"38"0,36 17-19 0,49 1-12 0,34 16-6 0,-33 16-8 0,-33 1-95 0</inkml:trace>
  <inkml:trace contextRef="#ctx0" brushRef="#br0" timeOffset="99">28022 10448 63 0,'0'0'0'0,"0"0"39"0,34 0-18 0,50-17-14 0,18 17-6 0,1-16-48 0,-87 16-11 0</inkml:trace>
  <inkml:trace contextRef="#ctx0" brushRef="#br0" timeOffset="100">29766 9432 43 0,'-16'-17'26'0,"-17"1"-7"0,15-1-8 0,1 17-6 0,-51 0-1 0,0 17 1 0,-32-1-1 0,14 1 3 0,34-1-2 0,36 2 0 0,-1 33 0 0,17 17 1 0,0 32 1 0,-18 54 0 0,-13-2 1 0,13 17-2 0,1 18-1 0,17-1-1 0,-17 0-1 0,-17 18-1 0,17-18-1 0,-17-17 0 0,34 0 1 0,0-85 0 0,34-49 1 0,-17-19 0 0,51-16 0 0,-1 0-2 0,36 0-1 0,-19-16-2 0,-16-1-6 0,-35-1-38 0,-16-15-74 0</inkml:trace>
  <inkml:trace contextRef="#ctx0" brushRef="#br0" timeOffset="101">30156 9601 11 0,'-49'-16'33'0,"14"-1"-4"0,18 17-15 0,-17 0-5 0,1 0 1 0,-2 0 2 0,-16 51-2 0,34 15-2 0,1 37-2 0,16-19-1 0,49-16 0 0,-14-34 0 0,33-34 0 0,0-18-1 0,-17-31 0 0,-18-19-1 0,-33-17-1 0,0-1-2 0,-17 19 1 0,-32 34-5 0,-54 33-22 0,1 51-91 0</inkml:trace>
  <inkml:trace contextRef="#ctx0" brushRef="#br0" timeOffset="102">29988 10566 61 0,'0'0'13'0,"0"-33"20"0,0 15-16 0,16 18-7 0,-16 51-1 0,0 18 1 0,0 31-2 0,0 2-1 0,-16 0-4 0,16-18-1 0,0-66-1 0,0-1-2 0,0-17 0 0,0-35-36 0,0 2-59 0</inkml:trace>
  <inkml:trace contextRef="#ctx0" brushRef="#br0" timeOffset="103">30698 9297 46 0,'0'-17'10'0,"52"-17"19"0,15 16-13 0,18 1-5 0,1 17-3 0,-20 17-3 0,-15-17-2 0,-34 52 1 0,1-19 1 0,-2 36 0 0,1 15 1 0,-1 0-1 0,2 34 1 0,-18 19-1 0,0-2 1 0,0 1-3 0,-18-19 1 0,18 3 1 0,-16-2 1 0,-1-34-1 0,17 18-2 0,0 16 0 0,17 2-1 0,17-3 2 0,-17-15-2 0,0 16-2 0,-17-32 1 0,-17-19-1 0,0-16 2 0,-34-33-1 0,-17-1 0 0,-84 16-1 0,-69-17-12 0,-83 19-135 0</inkml:trace>
  <inkml:trace contextRef="#ctx0" brushRef="#br0" timeOffset="104">17907 13783 41 0,'0'0'0'0,"0"-84"43"0,17 50-23 0,-17 18-10 0,18 16-1 0,-18 0 0 0,16 0-1 0,-16 50 0 0,0 0 0 0,0 35-2 0,33 35-2 0,-15-3-2 0,-1-15 0 0,0 0 1 0,1-35-1 0,15-49 0 0,18-1-1 0,17-17 1 0,-19-35-1 0,37 19 0 0,-18-19 0 0,-17-16 0 0,-18-16 0 0,-16-17 3 0,-17-18-2 0,0-16 0 0,-17 16-1 0,1 18 0 0,-17 33-1 0,33 33-3 0,0 18-26 0,33 35-96 0</inkml:trace>
  <inkml:trace contextRef="#ctx0" brushRef="#br0" timeOffset="105">19178 13954 99 0,'17'-34'20'0,"34"-1"1"0,51 35-11 0,-1 0-7 0,-17 18-2 0,-32-1-24 0,-52-1-87 0</inkml:trace>
  <inkml:trace contextRef="#ctx0" brushRef="#br0" timeOffset="106">19195 14173 86 0,'-17'0'12'0,"-18"18"19"0,87-18-12 0,50-18-13 0,67 18-7 0,-50 0-104 0</inkml:trace>
  <inkml:trace contextRef="#ctx0" brushRef="#br0" timeOffset="107">21737 13512 67 0,'-18'-33'20'0,"1"0"2"0,-16 15-11 0,0 2-6 0,-2 16-1 0,-33 0 0 0,1 16-2 0,-1-16 0 0,-17 18 2 0,51-1 0 0,1-1-2 0,33 17 2 0,0 2 0 0,0 50 0 0,0 15 0 0,16 20 0 0,1 15 0 0,-17 51 0 0,0 1 0 0,-17-19-1 0,-17 19-1 0,17-1-2 0,-18-51 2 0,35-33 0 0,19-17 1 0,-3-52-2 0,35 2 1 0,17-19-1 0,0-16 0 0,33 0 0 0,36 0-2 0,-20-16 0 0,2 16-13 0,-34-35-42 0,-52-14-39 0</inkml:trace>
  <inkml:trace contextRef="#ctx0" brushRef="#br0" timeOffset="108">22517 13446 89 0,'0'0'0'0,"0"-51"28"0,0 51-12 0,-18 33-6 0,18 51-4 0,18 2-4 0,-18 15-2 0,0 18-1 0,0 17-41 0,-18-103-26 0</inkml:trace>
  <inkml:trace contextRef="#ctx0" brushRef="#br0" timeOffset="109">22431 14665 35 0,'0'0'35'0,"0"-17"-5"0,0-17-13 0,0-34-4 0,0 34-6 0,-33 17-1 0,-18 1-2 0,-1 32 2 0,3 1-2 0,-3 34 0 0,18 16 0 0,34 18 0 0,16-1-1 0,36 2-2 0,15-35 4 0,1-35-3 0,16-49 0 0,-14-18 0 0,-37-18 1 0,-17 2-2 0,-32-17 0 0,-35-1-2 0,-17 1-10 0,17 49-27 0,34 2-74 0</inkml:trace>
  <inkml:trace contextRef="#ctx0" brushRef="#br0" timeOffset="110">23922 13395 35 0,'0'0'0'0,"-17"-34"58"0,17 17-44 0,-34 17-2 0,-18-18-1 0,3 36-6 0,14 15 0 0,2 2 0 0,-18 32 3 0,34 1-2 0,1 17-1 0,49 15-1 0,34-14-3 0,1-19 2 0,0-49 1 0,0-18 2 0,0-51-1 0,-17-18-1 0,-35-31-1 0,-32-20-1 0,-35 20-1 0,-34 32-2 0,17 34-6 0,-17 68-24 0,2 17-89 0</inkml:trace>
  <inkml:trace contextRef="#ctx0" brushRef="#br0" timeOffset="111">23718 14630 80 0,'-16'-16'28'0,"16"16"-8"0,0 34-7 0,0 17-1 0,16 15-2 0,-16 19-3 0,-16 1-3 0,16-19-2 0,-17-34-1 0,17 2-1 0,0-35-2 0,0-17-33 0,0-34-74 0</inkml:trace>
  <inkml:trace contextRef="#ctx0" brushRef="#br0" timeOffset="112">24532 13157 85 0,'0'0'0'0,"0"-51"30"0,51 35-16 0,33 16-9 0,19 0 1 0,-19 0-1 0,-16 16 1 0,-35 35-3 0,-17 0 2 0,-16 16-1 0,0 19 0 0,0 16 1 0,0 33-1 0,0 16-1 0,18 20-1 0,-1-2 0 0,-17-1-1 0,0-32 2 0,-17-17 0 0,17 17 0 0,0-1-1 0,17 1-2 0,-17-19 1 0,-17-48 1 0,-17-36 1 0,-17-15 1 0,-16-1-1 0,-18-17-1 0,-51 0 0 0,-16-17-2 0,-33-1-10 0,-37 18-141 0</inkml:trace>
  <inkml:trace contextRef="#ctx0" brushRef="#br0" timeOffset="113">2440 10076 65 0,'0'0'15'0,"-52"0"6"0,36 17-8 0,16-17-2 0,-17 50 0 0,-17 34-2 0,1 69-1 0,-19 17-2 0,1-1 0 0,-17 18-2 0,1-35-4 0,15-34 1 0,3-34-1 0,31-50 0 0,1-34-12 0,17-51-26 0,17-16-50 0</inkml:trace>
  <inkml:trace contextRef="#ctx0" brushRef="#br0" timeOffset="114">2304 10176 12 0,'0'-16'24'0,"0"-1"8"0,-16 1-9 0,16-2-10 0,16 2-4 0,1 16-2 0,17 16-1 0,-1 18 2 0,2 34 1 0,16 17-1 0,-1 34 2 0,52 83-5 0,1 2-1 0,-37-35-3 0,-15-16-5 0,-34-18 6 0,-17-68-1 0,0-32 0 0,0-35 1 0,0-17-10 0,-33-17-37 0,-2 17-43 0</inkml:trace>
  <inkml:trace contextRef="#ctx0" brushRef="#br0" timeOffset="115">1897 10837 60 0,'-16'0'16'0,"-1"0"7"0,17-16-10 0,50-1-4 0,34 17-2 0,53-34-2 0,-3-1-3 0,3-16-2 0,-19 35 5 0,17-1-22 0,-83 17-81 0</inkml:trace>
  <inkml:trace contextRef="#ctx0" brushRef="#br0" timeOffset="116">3388 10584 36 0,'-18'-18'40'0,"2"18"-11"0,1-16-11 0,30 16-9 0,36 0 0 0,17 0-1 0,34 0-2 0,-1-17-5 0,-17-1 0 0,-32 18-3 0,-52 0-16 0,0 0-50 0,0 18 19 0</inkml:trace>
  <inkml:trace contextRef="#ctx0" brushRef="#br0" timeOffset="117">3339 10906 39 0,'-18'0'29'0,"18"-18"2"0,18 18-16 0,13 0-3 0,20 0-1 0,35 0 1 0,-1 0-2 0,16-16-2 0,1-1-3 0,-18-1-4 0,-16 2-2 0,-51 32-80 0,-17 2 17 0</inkml:trace>
  <inkml:trace contextRef="#ctx0" brushRef="#br0" timeOffset="118">5337 9856 32 0,'0'0'0'0,"66"-86"45"0,-66 70-24 0,0 16-6 0,-49 0-7 0,-19 16-4 0,-17 2 2 0,-17-1-2 0,-15-1 0 0,14-16-1 0,2 18-1 0,34-18-1 0,32 17 1 0,18-1 0 0,17 19 0 0,0 14 1 0,33 53-4 0,-14 33 5 0,-3 52-1 0,1 50 0 0,-17 34-2 0,16 17-3 0,-16 0 2 0,18-52 0 0,-18-14 0 0,17-19 0 0,-1-52 0 0,1-48 1 0,0-35 2 0,17-52 0 0,34 1-1 0,16-17 1 0,35 0-2 0,0-33 0 0,-16 33-2 0,-37-17 4 0,-15-1-20 0,0-33-38 0,-34 0-38 0</inkml:trace>
  <inkml:trace contextRef="#ctx0" brushRef="#br0" timeOffset="119">5489 10160 91 0,'-16'-17'6'0,"-3"-50"10"0,19 67-6 0,0 67-2 0,0 17 0 0,19 18 0 0,-19 17-4 0,0-17-2 0,0-51-1 0,0-17-1 0,16-18-15 0,17 1-100 0</inkml:trace>
  <inkml:trace contextRef="#ctx0" brushRef="#br0" timeOffset="120">6335 10176 72 0,'0'-16'8'0,"0"-35"10"0,0 35-6 0,0 16-7 0,-16 0-2 0,-1 0 3 0,-32 34 0 0,14-1 2 0,0 18 1 0,35 34-3 0,18-1-2 0,16 18 0 0,33-34-1 0,1-17 1 0,0-17-2 0,0-34 2 0,-19-34 0 0,-14-34-1 0,-18-1-1 0,-34-31 0 0,-18 14-1 0,-31 1-1 0,-36 68-13 0,-32 34-40 0,64 17-42 0</inkml:trace>
  <inkml:trace contextRef="#ctx0" brushRef="#br0" timeOffset="121">5744 11549 27 0,'0'-18'32'0,"-18"-15"2"0,1 15-19 0,0 2-5 0,-16 16-3 0,-18 16 1 0,0 19 0 0,16 16 1 0,2 34-4 0,17-1-1 0,32 18-1 0,35-17-2 0,17-19 0 0,0-48 1 0,0-1 1 0,-1-68 0 0,-15-17-1 0,-19-16 0 0,-33-1-1 0,-33 1 0 0,-19-1-2 0,1 34-2 0,0 0-33 0,18 67-80 0</inkml:trace>
  <inkml:trace contextRef="#ctx0" brushRef="#br0" timeOffset="122">6777 11414 80 0,'0'0'0'0,"-17"-34"24"0,17 17-8 0,0 17-9 0,0 33 1 0,0 18 5 0,17 0-3 0,-17 33-2 0,16 1-1 0,-16-1-4 0,0-15-2 0,0-36 0 0,-16 2 0 0,16-35-1 0,0 0-15 0,0-17-51 0,0 17 0 0</inkml:trace>
  <inkml:trace contextRef="#ctx0" brushRef="#br0" timeOffset="123">7200 9821 69 0,'0'-16'11'0,"0"-19"11"0,16 19-8 0,36-2-5 0,33 18-1 0,16 0-2 0,0 0-3 0,-15 0-1 0,-51 18 1 0,-19-2 0 0,1 19 1 0,-17 16 0 0,0 0 0 0,16 16 1 0,-16 52-1 0,17 15 1 0,-17 37-1 0,17-19-1 0,1 17-2 0,-18 0 1 0,16 1-3 0,-16-19 2 0,17-15 0 0,-17-1 0 0,16-15 0 0,-16 15-1 0,0-17 2 0,18-16-2 0,-18 0 1 0,0-18 1 0,-18-17-1 0,18-16 1 0,-16 0 0 0,16 0 1 0,-33-16-1 0,15-35-1 0,-32 16 0 0,-34 2 1 0,-54-36-1 0,-47 2-4 0,-35 16-49 0,169 0-44 0</inkml:trace>
  <inkml:trace contextRef="#ctx0" brushRef="#br0" timeOffset="124">9030 9601 61 0,'-52'0'19'0,"3"-16"1"0,-19 16-5 0,0 0-8 0,0 0-2 0,-34 16-1 0,1 2-1 0,-1 15 2 0,17 0 1 0,36 1-2 0,31 17-2 0,1 18 1 0,34 15-1 0,-17 35 0 0,18 50 1 0,-18 35 0 0,15-2 1 0,-15 18-2 0,0 17 0 0,0 1-1 0,0-35 0 0,16-18 1 0,19-32-2 0,-19-34 0 0,19-1 2 0,-18-33-1 0,17 16 0 0,-1-32 2 0,2-35-2 0,16-1 0 0,16-15 1 0,18-18-1 0,51-34 0 0,-1-1-2 0,-34 2-17 0,-31-19-86 0</inkml:trace>
  <inkml:trace contextRef="#ctx0" brushRef="#br0" timeOffset="125">8826 10329 88 0,'-16'-16'11'0,"16"-1"6"0,0 17-9 0,16 17-3 0,19 34 1 0,15 16-2 0,-16 1-1 0,-17-17-1 0,-1-17 2 0,2-17-1 0,-1-17-1 0,-17-17 1 0,0-34 0 0,0-34-2 0,0-34 0 0,-17-17 0 0,-1 19 1 0,18 15-3 0,0 35 2 0,18-1 0 0,16 34-1 0,33-1 0 0,3 19 0 0,12-2 0 0,-12 18 0 0,-3 0 0 0,-15 0 0 0,-36 0 0 0,-1 18-23 0,-30-2-83 0</inkml:trace>
  <inkml:trace contextRef="#ctx0" brushRef="#br0" timeOffset="126">9555 10109 62 0,'0'-16'23'0,"17"-19"1"0,-1 2-9 0,-16-1-7 0,0-1-2 0,-33 19-3 0,-18-1 0 0,-15 1-1 0,-20 32 0 0,35 17 0 0,-1 18-1 0,36 18 0 0,32-18 0 0,19-2 1 0,16-32 0 0,17 34 0 0,-17-17-2 0,16 1 1 0,-33 32-1 0,-17 1 0 0,-34-17 0 0,-17-17 1 0,-33-1 1 0,-1-33 2 0,1 0 0 0,16-33-2 0,32-18-1 0,19-16 0 0,52-19 0 0,15-16-1 0,19 2-9 0,-1 15-30 0,-36 50-52 0</inkml:trace>
  <inkml:trace contextRef="#ctx0" brushRef="#br0" timeOffset="127">10639 10007 59 0,'-16'-33'42'0,"-1"-1"-20"0,1 17-11 0,-19 1-6 0,19 32-1 0,-36 1 2 0,1 17 0 0,16 34 0 0,2-1 0 0,33 35-2 0,17 0-1 0,34-17-1 0,17-35 0 0,0-34 2 0,-1-16 0 0,-15-49 0 0,-19-37 0 0,-17-16 0 0,-32-16-3 0,-35 16 0 0,-32 35-2 0,-87 83-46 0,69 19-68 0</inkml:trace>
  <inkml:trace contextRef="#ctx0" brushRef="#br0" timeOffset="128">9200 11531 25 0,'0'0'20'0,"-18"-33"29"0,3-1-26 0,-20 17-11 0,0 17-5 0,2 0-1 0,-1 33 0 0,0 18 1 0,0 35-1 0,34-3-4 0,16 19 1 0,36-33-1 0,15-36 0 0,3-33 1 0,-4-33 0 0,-31-36 0 0,-19 2-2 0,-16-35 0 0,-51 18 0 0,-15-18-1 0,-20 51 0 0,18 35-6 0,17 50-25 0,51 16-81 0</inkml:trace>
  <inkml:trace contextRef="#ctx0" brushRef="#br0" timeOffset="129">9929 11566 87 0,'16'-17'10'0,"17"-1"4"0,2 18-8 0,-18 35 0 0,-1 32 3 0,-16 0 2 0,17 19-5 0,17-35-3 0,-17 0 1 0,-1-35 1 0,2-16 0 0,16 0-2 0,-34-51 0 0,0-34 1 0,0 1-1 0,0-18-1 0,0-16-1 0,-17 34 0 0,17-2-1 0,17 19 1 0,17 16 0 0,34 18-1 0,-2-1-1 0,37 17 1 0,-36 17-2 0,-32 0-25 0,0 17-91 0</inkml:trace>
  <inkml:trace contextRef="#ctx0" brushRef="#br0" timeOffset="130">10539 11549 60 0,'-35'-34'34'0,"18"-1"-14"0,17 2-8 0,17 17-4 0,34-1-4 0,17 17-1 0,-35 33-3 0,-33 35 1 0,0-1-1 0,-33 2 1 0,-18-3 1 0,-17 3 8 0,17-35 0 0,34-17-5 0,1-17-1 0,49 0 2 0,18 0-3 0,35-17-2 0,15-1-1 0,-17 2-4 0,18-19-51 0,-85 19-23 0</inkml:trace>
  <inkml:trace contextRef="#ctx0" brushRef="#br0" timeOffset="131">11215 9448 69 0,'-33'-16'20'0,"-1"-1"7"0,34 17-17 0,52 0-6 0,14 0 2 0,36-16-2 0,-34 16-1 0,-17 16-2 0,-18 1 0 0,-33-1 1 0,0 35 1 0,0 18 1 0,0 15 1 0,0 52 1 0,0 16-1 0,-18 17 1 0,18 18-2 0,0-1-1 0,0-51 0 0,0 18 0 0,18-17-1 0,-1 16-1 0,-17-1-1 0,17-15 2 0,-17-17 0 0,18-17 0 0,-18-17 2 0,0 15-4 0,0-31 2 0,0-18 1 0,-18-18 0 0,-34 2 0 0,-14-2-5 0,-69 1 4 0,-52-1-5 0,-84 53-142 0</inkml:trace>
  <inkml:trace contextRef="#ctx0" brushRef="#br0" timeOffset="132">12334 9483 20 0,'0'0'21'0,"-34"-17"16"0,-17 17-12 0,17-18-13 0,0 18-5 0,-17 0-2 0,-16 18-1 0,-1-1-3 0,0-1 3 0,17 2-2 0,18-1 0 0,-2 17-1 0,35-1 1 0,0 1-2 0,0-1 1 0,0 18 0 0,0 18 1 0,0 15 1 0,0 0 0 0,0 36 0 0,0 15-1 0,17 18 1 0,1-2-1 0,-2 2 0 0,1 0-1 0,-1 16 1 0,-16 33 0 0,0-14 0 0,0-19-1 0,0-1 0 0,-16 3 0 0,16-20 0 0,0-15 0 0,0-52 1 0,0-15-1 0,0-36 0 0,16-33 1 0,19 18-1 0,0-18 3 0,32 0 0 0,18-18-2 0,16 18 1 0,-16-16-2 0,-2-1-1 0,-48 17-2 0,-35 0-58 0,0 0-26 0</inkml:trace>
  <inkml:trace contextRef="#ctx0" brushRef="#br0" timeOffset="133">12215 9736 34 0,'0'-17'37'0,"0"-34"-3"0,0 51-19 0,18 0-9 0,-18 17 0 0,0 52-1 0,0 16-1 0,0-17-3 0,0-1-1 0,0-34 1 0,0-15-7 0,16-18-35 0,1 0-48 0</inkml:trace>
  <inkml:trace contextRef="#ctx0" brushRef="#br0" timeOffset="134">12486 9719 40 0,'0'-16'25'0,"16"-2"18"0,-16 1-24 0,-16 34-11 0,-1 68 1 0,1 52-2 0,-3 14-2 0,-14 2-2 0,0-17-1 0,-18-19-1 0,0-66-1 0,51-16-1 0,-17-19-19 0,50-16-93 0</inkml:trace>
  <inkml:trace contextRef="#ctx0" brushRef="#br0" timeOffset="135">12588 10278 83 0,'0'0'8'0,"-16"-16"15"0,16 16-14 0,0 51-3 0,51 67-2 0,-35-67-1 0,17 33-1 0,1-33 1 0,-34-33 0 0,0-36 2 0,0-15-2 0,0-52 0 0,-17-34-1 0,0-17-1 0,17 1 0 0,-16 17 0 0,16 50-1 0,50 17 1 0,1 0-1 0,35 35 0 0,-2 16 0 0,-16 0-1 0,-1 0-5 0,-50 34-37 0,-17-17-41 0</inkml:trace>
  <inkml:trace contextRef="#ctx0" brushRef="#br0" timeOffset="136">12892 10262 88 0,'-16'-18'16'0,"-1"-50"2"0,17 35-6 0,68-1-7 0,0 34-4 0,-19 18-1 0,-14 31 0 0,-35 19 0 0,-35 1 0 0,-14 16 1 0,-19-19 2 0,17 3 2 0,34-36 0 0,1-15-3 0,49-1 3 0,18-17 0 0,17-17-3 0,-1-1-1 0,1 2-1 0,-17-1-1 0,16 17-26 0,0 0-82 0</inkml:trace>
  <inkml:trace contextRef="#ctx0" brushRef="#br0" timeOffset="137">14180 9719 49 0,'0'-34'57'0,"-17"17"-38"0,17 34-11 0,-16 17-2 0,16 35-1 0,-18 15-4 0,3-16 0 0,-3-1-1 0,18-32-22 0,33-19-81 0</inkml:trace>
  <inkml:trace contextRef="#ctx0" brushRef="#br0" timeOffset="138">14333 9770 39 0,'0'-16'24'0,"17"-19"25"0,-17 19-28 0,0 16-15 0,0 51 1 0,-17 34 1 0,-1 32-1 0,-15 36-3 0,17-18-2 0,-19-15-2 0,19-20 1 0,-3-31-2 0,3-36-13 0,32-15-45 0,3-1 4 0</inkml:trace>
  <inkml:trace contextRef="#ctx0" brushRef="#br0" timeOffset="139">14451 10278 83 0,'0'0'0'0,"0"-34"35"0,0 34-22 0,16 18-7 0,-16 49-1 0,35 19-2 0,-18-19-1 0,17 1 0 0,-17-52-1 0,-17-16 2 0,16 0 0 0,-16-51 0 0,-16-33-1 0,16-18-1 0,0-16 0 0,16 0 0 0,3 32 0 0,32 19-1 0,32 17 0 0,19-1 0 0,-18 51-1 0,-32 0-10 0,-36 33-60 0,-16-15 15 0</inkml:trace>
  <inkml:trace contextRef="#ctx0" brushRef="#br0" timeOffset="140">14876 10262 82 0,'0'-18'23'0,"0"-15"-3"0,33-2-12 0,18 35-6 0,-1 0-2 0,-50 51-2 0,0 35 4 0,-17-1-2 0,-33-19 1 0,-1-31 3 0,0-19 5 0,16 19-2 0,35-35-2 0,18 16 2 0,34-32-1 0,32-1-3 0,17-1-3 0,-15 18 0 0,-53 0-40 0,-33 0-45 0</inkml:trace>
  <inkml:trace contextRef="#ctx0" brushRef="#br0" timeOffset="141">12434 11209 39 0,'-16'-17'38'0,"-1"-16"-4"0,17-1-18 0,0 34-8 0,0 18-5 0,17 48 3 0,-17 19-3 0,0 17-2 0,0-34-1 0,0-17 1 0,0-17-7 0,0-34-32 0,16 0-30 0</inkml:trace>
  <inkml:trace contextRef="#ctx0" brushRef="#br0" timeOffset="142">12656 11227 77 0,'-17'0'12'0,"1"-18"18"0,-2 36-18 0,1 33-3 0,1 51 0 0,-19-2-2 0,18 20-3 0,-17-3-2 0,1-14-1 0,-2-35-1 0,18-17 0 0,-1-18-12 0,18-17-46 0,18-16-1 0</inkml:trace>
  <inkml:trace contextRef="#ctx0" brushRef="#br0" timeOffset="143">12706 11768 66 0,'0'0'7'0,"18"-17"17"0,-2 17-8 0,1 35-7 0,-1 32-2 0,2 2-1 0,-1 15-2 0,0-33 0 0,1-34 1 0,-18-17 2 0,16-17-3 0,-16-52-1 0,0-15 0 0,17-18-1 0,-17-16 0 0,0 16-1 0,16 35 0 0,2 32-1 0,15 19-1 0,19 32-8 0,-3 19-38 0,-14-19-39 0</inkml:trace>
  <inkml:trace contextRef="#ctx0" brushRef="#br0" timeOffset="144">13163 11786 48 0,'0'0'0'0,"-16"-51"56"0,16 16-34 0,34 2-12 0,18 33-5 0,-21 0-4 0,-13 33-1 0,-18 35 0 0,-18 17 1 0,-31-34 4 0,-3 17 2 0,19-34-1 0,17-17-2 0,16-1 0 0,49-16-1 0,3-16 0 0,48-1-3 0,3 17-10 0,32-34-117 0</inkml:trace>
  <inkml:trace contextRef="#ctx0" brushRef="#br0" timeOffset="145">14129 11549 84 0,'0'0'8'0,"-15"-18"15"0,30 18-14 0,52-16-7 0,3 16-4 0,-3 0-101 0</inkml:trace>
  <inkml:trace contextRef="#ctx0" brushRef="#br0" timeOffset="146">14486 11243 78 0,'-19'-16'28'0,"3"-19"-4"0,16 35-14 0,0 35-5 0,0 32-2 0,0 35-2 0,-17-18-1 0,17 2 0 0,-18-35-12 0,18-35-61 0,18 2 26 0</inkml:trace>
  <inkml:trace contextRef="#ctx0" brushRef="#br0" timeOffset="147">14689 11294 79 0,'0'-16'15'0,"0"-19"20"0,0 19-21 0,16 49-8 0,-32 52 0 0,-1 17-1 0,-17 17-2 0,-18-1-2 0,19-16 0 0,-18 0-2 0,35-18-15 0,-3-33-104 0</inkml:trace>
  <inkml:trace contextRef="#ctx0" brushRef="#br0" timeOffset="148">14722 11820 78 0,'-17'-34'26'0,"17"34"-9"0,-16 16-10 0,16 19-1 0,16 32-2 0,1-16-2 0,0 0-1 0,1-34 1 0,-2-17 2 0,-16-35-1 0,17-14 1 0,-17-37-2 0,16 1 0 0,2-16 0 0,-1 16-2 0,0 34 0 0,17 35-9 0,-17 16-58 0,-1 0 9 0</inkml:trace>
  <inkml:trace contextRef="#ctx0" brushRef="#br0" timeOffset="149">14993 11735 63 0,'0'-18'30'0,"0"-15"-5"0,35 33-16 0,-2 0-6 0,1 33-1 0,-17 18-2 0,-52 1 1 0,-14-1 6 0,-2-18 4 0,-1-15-3 0,36-18-2 0,32 0-2 0,36-18-2 0,48 2-2 0,3-35-5 0,-1 16-91 0,-87 1 43 0</inkml:trace>
  <inkml:trace contextRef="#ctx0" brushRef="#br0" timeOffset="150">15061 9331 6 0,'0'0'9'0,"-33"-34"27"0,15 34-7 0,18 0-15 0,0 0 2 0,18 0-7 0,15 0-1 0,18-17-3 0,0 17-3 0,0 0-1 0,-34 0 0 0,18 33 0 0,-19 18 2 0,-1 0 1 0,-15 33 1 0,18 2-1 0,-18 14-1 0,17 3 0 0,-1 16-1 0,-16-1 1 0,19 17-1 0,-19 1 0 0,0-1-1 0,0-16 0 0,0-18 1 0,0 0-1 0,0 19 0 0,-19-20 0 0,3 20 0 0,16-20-1 0,-17-14 1 0,17-35 0 0,-18 16 0 0,36-16 0 0,-18 17 0 0,17-1-1 0,-17 2 1 0,0-20 0 0,0 19 0 0,0-16-2 0,16-1 2 0,-16 17-1 0,0-1 1 0,-16-16-1 0,16 0 1 0,-35-34 2 0,4-1-1 0,-21 18-2 0,-50-17 1 0,-50 16-7 0,-86 52-155 0</inkml:trace>
  <inkml:trace contextRef="#ctx0" brushRef="#br0" timeOffset="151">2711 13175 71 0,'-33'-18'12'0,"-2"18"0"0,18-16-9 0,50 32-2 0,2 35 0 0,33 51 2 0,0 16 1 0,33 1 0 0,51-1 0 0,18-34-3 0,-2-15 1 0,21-35 0 0,-21-17-1 0,18-17 0 0,0-35 1 0,18-16 0 0,-1-16 2 0,-16 0-2 0,16-1-2 0,-16 17 1 0,-19 0-1 0,-16 0 4 0,2 18-3 0,-36-1 0 0,1 17-1 0,-17-1 0 0,-1 36 0 0,1 33 0 0,1 0 1 0,31 33 3 0,3 0-2 0,31 1-2 0,18-1 1 0,18-15 0 0,16-18 0 0,0-34 1 0,17-17-1 0,1 0 0 0,-19-35-1 0,3-16 2 0,-2-16 0 0,-34-1-2 0,-17-17 0 0,0 1 1 0,-16 17 1 0,-1-1-1 0,-16-1 0 0,-1 35-1 0,1 1 0 0,-34 15 1 0,16-15-2 0,17 16 2 0,-16 17 0 0,-16 0-1 0,-2 17 0 0,-17 16 0 0,18 18-1 0,-17 18 1 0,-1-35 0 0,0 17 0 0,2-18 0 0,17 0 1 0,31-15 0 0,-15-1-1 0,16-17 1 0,-16 0-1 0,-1 0 1 0,-33-17-1 0,0-17 1 0,1 1-1 0,14-18 1 0,1 0-1 0,0-18 1 0,-15 18-1 0,17 1 0 0,-3-17 0 0,19 16-1 0,0 0 2 0,15 33-1 0,-31 2-1 0,-17-1 1 0,-4 17 0 0,21 0 1 0,-17 0-1 0,15 0-1 0,-1 17 1 0,3-1 0 0,-19 2 0 0,1 15-1 0,-18 18 0 0,3 0-1 0,12-17 3 0,4-1-2 0,17-16 2 0,-2-17-1 0,-1-33 1 0,3-18 2 0,-35-16 0 0,-19-1-2 0,-49 34-14 0,0 34-96 0</inkml:trace>
  <inkml:trace contextRef="#ctx0" brushRef="#br0" timeOffset="152">9588 14614 102 0,'-16'-17'3'0,"-1"17"3"0,34 68 2 0,50 32-1 0,19-15-4 0,-1 1-2 0,-18-70 0 0,-33-32 4 0,-16-70 1 0,-18-49 0 0,0-34-3 0,0-35-2 0,33-16 0 0,1 34 0 0,-17 84 0 0,0 86-3 0,16 83 3 0,1 68-1 0,-1 52 0 0,19 34 0 0,-34-35 2 0,-2-68 1 0,-16-85 1 0,-16-15 1 0,-2-86-3 0,1-17-1 0,-18-17 0 0,-32 2-1 0,-18 14 0 0,-16 35-1 0,16 86 1 0,2 32-1 0,48 35 1 0,52 17-1 0,50-34 0 0,34-52 1 0,-15-50 0 0,15-50 0 0,-17-35 1 0,-32 0-1 0,-1 0 2 0,0 17-1 0,-16 68-1 0,31 68-1 0,-15 35 1 0,0-1 0 0,-18-1 0 0,-14-33-1 0,-19-34 1 0,0-17 2 0,0-35-2 0,0-16 1 0,16-33-1 0,1 0 0 0,17-19 1 0,-1 19-1 0,1 51-1 0,17 15 1 0,-35 36 0 0,19 33-1 0,-18 33 1 0,17 1 0 0,17-1-1 0,-18-49 0 0,35-2 1 0,0-33 1 0,16-33-1 0,1-35 0 0,-34-1 1 0,0-49-1 0,-34 0 1 0,1 16-1 0,-36 69 0 0,-15 33 0 0,-2 16-1 0,0 68 1 0,35 2-1 0,35-3 0 0,33 19 1 0,17-33-1 0,-17-1 1 0,-18-1 0 0,-33 1 0 0,-34-1 0 0,-33-16 0 0,-18 0 0 0,-34-17 1 0,-50 34-1 0,-51 17 3 0,-52 16 3 0,-84 17-2 0,-16 18-1 0,33-34-5 0,69-1-127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2.4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29563 4776 6 0,'-17'0'19'0,"1"-17"6"0,16 17-9 0,-17-18-3 0,17 2-1 0,0-1 0 0,-16-17-2 0,32 16-3 0,-16-15 0 0,33 15-4 0,1 18-1 0,0 0-1 0,-1 34 0 0,-33 17 2 0,18 0-1 0,-52 18-1 0,-17-19 0 0,1 1 0 0,-1-17 0 0,-1-1 1 0,19 2-1 0,-1-19 0 0,34 2 0 0,0-18 2 0,18 0 1 0,15 0-1 0,18-18 0 0,17 18-1 0,0-16-1 0,-19 16-1 0,-14-17 0 0,-18 17-3 0,1 17-14 0,-18-17-22 0,0 0-51 0</inkml:trace>
  <inkml:trace contextRef="#ctx0" brushRef="#br0" timeOffset="1">29885 4776 9 0,'0'0'0'0,"0"-35"37"0,17 2-13 0,-17 15-7 0,0 2-2 0,0 16-1 0,16 16 2 0,-16 19-9 0,35-1 0 0,16 34 0 0,0-1-4 0,1-16-1 0,-19 0-1 0,0-34-1 0,2-1-1 0,-19 2-3 0,-16-18-14 0,-16-18-109 0</inkml:trace>
  <inkml:trace contextRef="#ctx0" brushRef="#br0" timeOffset="2">30189 4776 21 0,'0'-35'36'0,"-16"19"-9"0,-1-1-10 0,1 17-5 0,-1 17-2 0,-17 17 0 0,0-1-2 0,-17 35 0 0,17-1-4 0,-18-16-1 0,19 0-2 0,-1-17 0 0,0-1-5 0,18-33-7 0,16 0-26 0,35-16-59 0</inkml:trace>
  <inkml:trace contextRef="#ctx0" brushRef="#br0" timeOffset="3">30444 4792 21 0,'0'-33'21'0,"-17"-1"3"0,17 17-6 0,0-1-6 0,0-16-2 0,34 17-3 0,0 1 0 0,17 16-2 0,1 0-2 0,-19 33-1 0,-15 1-1 0,-18 17 0 0,-18 0 0 0,-15-16 1 0,33 49 7 0,16-68-7 0,1 19 0 0,-17 16 1 0,-33-17-1 0,-2-1 1 0,0-17 1 0,2-16-1 0,-1 17 0 0,0-17 0 0,1 0 2 0,-18-17 0 0,16 1-5 0,2-1 0 0,-1 1-10 0,17 16-126 0</inkml:trace>
  <inkml:trace contextRef="#ctx0" brushRef="#br0" timeOffset="4">13824 6808 0 0,'0'0'0'0,"0"-17"1"0,0-1-1 0,0 18 0 0,0 0 0 0,17 0 0 0,-17-16-1 0,0 16 1 0</inkml:trace>
  <inkml:trace contextRef="#ctx0" brushRef="#br0" timeOffset="5">24718 8975 4 0,'0'0'5'0,"0"-35"9"0,0 35 7 0,-18-16 1 0,18 16-11 0,0-17-1 0,18 1-2 0,-1-1-1 0,34-1 0 0,0 2-2 0,-18 16-3 0,1 51-1 0,-16-18 1 0,-18 18-1 0,-18 0 2 0,-16-17 0 0,-17-17-1 0,18-1 0 0,17-16 0 0,16 0-1 0,0-16 0 0,16 16-1 0,17-17 1 0,18 17 0 0,1 0 0 0,-19 0 0 0,-17 51 0 0,2-2 1 0,-18-14 0 0,0-2 1 0,-18-15 0 0,-31-2 1 0,-3 2-2 0,1-18-1 0,2 0 0 0,14-18 0 0,-16 2-1 0,34 16 0 0,34-18-7 0,34-15-22 0,33-18-74 0</inkml:trace>
  <inkml:trace contextRef="#ctx0" brushRef="#br0" timeOffset="6">25108 8975 16 0,'0'-17'27'0,"34"-17"3"0,0 17-12 0,-1 1-5 0,0-1-5 0,-14 34-2 0,-3 16 2 0,19 18 0 0,14 0-3 0,3 0-1 0,-1-17-2 0,-1 15-1 0,-16-32-1 0,-17 1 1 0,-17-18-4 0,0 0-15 0,-17-35-16 0,1-14-52 0</inkml:trace>
  <inkml:trace contextRef="#ctx0" brushRef="#br0" timeOffset="7">25497 8874 31 0,'-17'-34'48'0,"17"17"-26"0,0 17-13 0,0 0-3 0,-16 51 3 0,-17 15-1 0,-2 3-3 0,0-1-1 0,19-18-2 0,-17 0-2 0,15-16 0 0,1 1 0 0,1-19-8 0,32-16-25 0,19 0-59 0</inkml:trace>
  <inkml:trace contextRef="#ctx0" brushRef="#br0" timeOffset="8">25836 8907 38 0,'0'-16'14'0,"-33"-19"22"0,33 19-23 0,16-1-7 0,1-1-1 0,34 18-1 0,-16-16-1 0,-2 16 1 0,1 16 0 0,0 2-1 0,-34 33 0 0,18-1-1 0,-36 1-1 0,1-17 1 0,0-17 0 0,-1-1-1 0,-15-16 1 0,17 0-2 0,-2 0 2 0,18 0-3 0,0-16 2 0,34 16-1 0,-1 0-1 0,19 0 1 0,-19 0 1 0,1 34-1 0,-1-1-1 0,-15 1 1 0,-18 16 2 0,-18 1 0 0,-15-33 3 0,-1-18-1 0,1 0-2 0,-19-18 2 0,19-15-3 0,-1-2 0 0,-18 19-25 0,19 16-82 0</inkml:trace>
  <inkml:trace contextRef="#ctx0" brushRef="#br0" timeOffset="9">14993 10533 3 0,'-68'-34'18'0,"1"17"6"0,50-1 3 0,0 2-4 0,17-1-9 0,0 17-8 0,34 0 2 0,33 0 1 0,52 0-1 0,68-16-3 0,49-1-2 0,54 17 0 0,30-18-1 0,21 18 1 0,64-16-1 0,1-1 0 0,-16 17-1 0,-34 0 0 0,1-18 1 0,-18 18 0 0,-19 0 0 0,21 0-1 0,-54-33 0 0,-50 33 0 0,-85 0 0 0,-101-18 0 0,-51 18 1 0,-84-16-1 0,-35-2 0 0,-68-15 0 0,-16 15-1 0,-68 18 1 0,-52 34-2 0,-82 1 0 0,-53 16-1 0,-32-17 1 0,14-1 1 0,36 2 1 0,85-35-1 0,83 16 0 0,102-16 1 0,86 17-1 0,67-17 0 0,102 16 0 0,118-16 0 0,85 0 1 0,85 0-1 0,50 0-1 0,35 0 0 0,33 0 2 0,35-16 0 0,-35 16-1 0,-68 0 1 0,-101 0 0 0,-86-17 1 0,-65 1 0 0,-71 16 0 0,-48-17 0 0,-52-17 0 0,-52-1-1 0,-14 2-2 0,-20 15 0 0,37 2-23 0,31 50-118 0</inkml:trace>
  <inkml:trace contextRef="#ctx0" brushRef="#br0" timeOffset="10">23398 10719 2 0,'0'0'5'0,"0"16"8"0,0-16 6 0,0 0 1 0,0 0-5 0,0-16-3 0,0-2-4 0,33 1-2 0,17-16 0 0,52-34-2 0,50-18 1 0,35-50-2 0,33-18 0 0,-17 0-1 0,-68 35-1 0,-32 34 0 0,-53-2-2 0,-16 35 1 0,17 17-2 0,-34 17-21 0,-17 17-63 0</inkml:trace>
  <inkml:trace contextRef="#ctx0" brushRef="#br0" timeOffset="11">23803 9601 6 0,'-17'-16'15'0,"17"16"11"0,0 0-9 0,17 16 4 0,17 35-7 0,34 33 0 0,68 36-6 0,50 31-4 0,18-15-3 0,-52 17 0 0,-68-34-3 0,-67-19-90 0</inkml:trace>
  <inkml:trace contextRef="#ctx0" brushRef="#br0" timeOffset="12">22956 11380 67 0,'0'-86'23'0,"-18"70"-7"0,18 16-7 0,0 67 3 0,-33 68 0 0,-1 36-4 0,0 31-4 0,1-49 0 0,-18-34-1 0,35-52 0 0,-2-67 1 0,1-33 0 0,34-87-3 0,17-48-1 0,17-3 1 0,-1 2 1 0,1 34-2 0,0 51 0 0,1 50 0 0,-19 34-1 0,1 85 1 0,0 50 0 0,0 0 1 0,-1 18 1 0,0-51-1 0,2-18-1 0,-18-33 1 0,1-35-2 0,-18-16-12 0,-35 0-55 0,19 0 5 0</inkml:trace>
  <inkml:trace contextRef="#ctx0" brushRef="#br0" timeOffset="13">22685 11888 84 0,'0'0'22'0,"-18"0"-10"0,104-35-2 0,50 19-6 0,50-19-2 0,34 1-20 0,-117 34-68 0</inkml:trace>
  <inkml:trace contextRef="#ctx0" brushRef="#br0" timeOffset="14">24413 11667 107 0,'0'0'0'0,"-52"-34"18"0,52 18-7 0,86-1-7 0,33 17-3 0,-1 17-3 0,-32-1-32 0,-70-16-58 0</inkml:trace>
  <inkml:trace contextRef="#ctx0" brushRef="#br0" timeOffset="15">24464 11837 35 0,'0'0'0'0,"-84"67"55"0,65-16-33 0,38-34-8 0,32-1 0 0,68-32-8 0,15-17-5 0,19-2-8 0,-52 35-101 0</inkml:trace>
  <inkml:trace contextRef="#ctx0" brushRef="#br0" timeOffset="16">26312 11125 10 0,'0'-33'20'0,"0"15"22"0,0 18-20 0,0 0-8 0,0 0-4 0,-18 35 0 0,1 32-1 0,17 0-3 0,0 35-2 0,17 17 0 0,17-17-2 0,-1-1 0 0,0-17 0 0,19-15 0 0,-1-1-1 0,17-34 1 0,16-17-1 0,-16-1 0 0,0-32 0 0,-1-19-1 0,-16 2 2 0,1-36-1 0,-3-16 0 0,-14-15 1 0,0-2 0 0,-19-33 0 0,-16 15-1 0,0-15 1 0,-16 33-1 0,-2 2-1 0,1 49-1 0,0 51-6 0,17 16-35 0,0 35-69 0</inkml:trace>
  <inkml:trace contextRef="#ctx0" brushRef="#br0" timeOffset="17">28446 10956 84 0,'0'0'0'0,"16"-33"16"0,1 16-5 0,-1 34-4 0,-16-17-2 0,-16 16 1 0,-52 1 0 0,-33-17-4 0,-34 16-1 0,-52-16 1 0,17 0-1 0,17 0 1 0,53 18 0 0,48-1-2 0,52 17 1 0,52-17-1 0,67 17 0 0,15-1 0 0,3 1 0 0,-18 16 0 0,-37 35-1 0,-63 17 1 0,-38-18 0 0,-47 18 0 0,-36-17 1 0,-1-17 0 0,21-1-1 0,12-16 1 0,54 0 0 0,16-16-2 0,67-19 2 0,18 1 0 0,50-17 1 0,36-17 0 0,32-16 5 0,0 15-5 0,-67 18 1 0,-87 0-2 0,-31 0 0 0,-18-16 0 0,-51-1-18 0,17-1-104 0</inkml:trace>
  <inkml:trace contextRef="#ctx0" brushRef="#br0" timeOffset="18">29836 10821 79 0,'-19'-17'6'0,"3"-17"15"0,32 34-11 0,18 51 0 0,17 16-1 0,17 35-4 0,-1 17-1 0,-15 32 0 0,-18-15-1 0,-17-1 0 0,-1-15-2 0,1-36 2 0,-17-51-2 0,35-15 2 0,-2-18 0 0,1-18 0 0,-1-15-3 0,2-35 1 0,16-17 0 0,-18-17 2 0,19-33-3 0,-3-51 2 0,2 34-1 0,-32 33-2 0,-3 17 1 0,1 17-2 0,1 52-12 0,-2 16-45 0,-16 1-29 0</inkml:trace>
  <inkml:trace contextRef="#ctx0" brushRef="#br0" timeOffset="19">31122 10329 39 0,'0'0'0'0,"0"-51"40"0,34 35-20 0,-34 16-8 0,0 34 0 0,0 50-1 0,0-16-3 0,0-17-3 0,17 34 2 0,-17 15-2 0,-17-32-2 0,1-34-1 0,-2 1-1 0,-16-35 0 0,0 0-9 0,1-35-30 0,-35-32-58 0</inkml:trace>
  <inkml:trace contextRef="#ctx0" brushRef="#br0" timeOffset="20">30732 10262 44 0,'0'0'0'0,"51"-35"46"0,-17 1-27 0,18 34-2 0,32 18-3 0,0-18-1 0,19 0-4 0,16-18-4 0,-18 1-4 0,-85 17-5 0,-84 17-77 0,35-17 21 0</inkml:trace>
  <inkml:trace contextRef="#ctx0" brushRef="#br0" timeOffset="21">23109 12598 9 0,'0'-16'27'0,"-34"-1"21"0,16-1-30 0,18 2-7 0,-16-1-3 0,-1-17 1 0,17 1-3 0,33-18-2 0,19 16-1 0,15 35-2 0,-34 18-1 0,19 50 0 0,-52-1 1 0,-17 17-1 0,-34-15 1 0,-15-20 0 0,-4-14 0 0,37-19 0 0,17 1 0 0,16-17-2 0,33 0 4 0,35 0-2 0,-1 0-1 0,1 0 0 0,-17 0-8 0,0 0-53 0,-51 0 4 0</inkml:trace>
  <inkml:trace contextRef="#ctx0" brushRef="#br0" timeOffset="22">23431 12514 94 0,'0'-18'6'0,"-17"2"10"0,34-1-6 0,33 17-5 0,1 51-2 0,0 17 3 0,-16-17-2 0,-2 16-2 0,1-34-3 0,-17-15 1 0,-17-18 1 0,0 0-19 0,0-18-45 0,0 1 17 0</inkml:trace>
  <inkml:trace contextRef="#ctx0" brushRef="#br0" timeOffset="23">23618 12514 29 0,'0'0'0'0,"0"-67"61"0,0 50-36 0,0 17-12 0,0 0-7 0,-19 33 1 0,3 18-2 0,-19 17-1 0,19-1-1 0,-1 0-2 0,1-32-2 0,-2-2-1 0,18-15-34 0,18-18-68 0</inkml:trace>
  <inkml:trace contextRef="#ctx0" brushRef="#br0" timeOffset="24">23922 12514 61 0,'-17'-34'28'0,"1"17"-11"0,16 1-8 0,0-1-2 0,33-1-1 0,1 2 0 0,18 16-1 0,-19 0-2 0,-17 51-1 0,1-2-2 0,-34 2 1 0,1-16 1 0,-17-19-1 0,-19 2 0 0,34-18 0 0,18 17-1 0,0-17-1 0,35 0 2 0,0-17-1 0,14 17 0 0,2 0 0 0,1 17 2 0,-19 33 1 0,-33 18 1 0,0-1 2 0,-33-32 1 0,-19-1 2 0,-15-17-4 0,-1-17-1 0,17-17-2 0,0-17-1 0,17 17-2 0,16-1-56 0,36 2-29 0</inkml:trace>
  <inkml:trace contextRef="#ctx0" brushRef="#br0" timeOffset="25">26803 12361 12 0,'0'-16'30'0,"-18"-1"4"0,1-17-15 0,17 16-6 0,-17-15-1 0,17-2-6 0,52 2-3 0,-19 33-1 0,1 33-1 0,-1 18-1 0,-33 35 0 0,0-19 1 0,-33 1 0 0,-34-1-1 0,15-16 1 0,18-16 1 0,17-1-1 0,17-34 0 0,51 0 1 0,1 0 0 0,15-18-1 0,0 18-2 0,-33 0-10 0,-1 0-63 0,-15 0 30 0</inkml:trace>
  <inkml:trace contextRef="#ctx0" brushRef="#br0" timeOffset="26">27175 12379 69 0,'0'0'0'0,"-17"-34"31"0,0 34-15 0,51 0-9 0,15 34-2 0,21 17 0 0,14 15-2 0,-33-15-3 0,-16 0 0 0,-19-16 1 0,-16-19-10 0,-16-16-24 0,-2 0-36 0</inkml:trace>
  <inkml:trace contextRef="#ctx0" brushRef="#br0" timeOffset="27">27361 12412 16 0,'0'-16'18'0,"-16"-19"30"0,16 2-28 0,0 15-7 0,-18 18-7 0,-15 35 0 0,-2 16-1 0,0 16-1 0,20 1-3 0,-19-17 0 0,17-17-1 0,0 17-31 0,17-35-42 0</inkml:trace>
  <inkml:trace contextRef="#ctx0" brushRef="#br0" timeOffset="28">27700 12412 70 0,'0'-16'7'0,"-51"-19"16"0,51-32-6 0,16 32-11 0,36 35-3 0,-1 0-1 0,-16 35-2 0,-2 32 0 0,-51 2 2 0,-32-3-1 0,-18-15 1 0,-18 0 3 0,37-33 0 0,31-1-2 0,18-1 2 0,34-16-1 0,34-16 1 0,-17-1-4 0,17-1 2 0,0 2-3 0,16 16-22 0,-33 0-80 0</inkml:trace>
  <inkml:trace contextRef="#ctx0" brushRef="#br0" timeOffset="29">30766 11922 40 0,'0'-18'11'0,"0"-15"18"0,33 15-15 0,19 2-8 0,33 16-3 0,-33 0 0 0,-36 34 0 0,1 17-1 0,-34-1 1 0,-17 1-2 0,-18-17 0 0,3-1 0 0,31-15 0 0,1-18 0 0,17 0 0 0,17-18-1 0,50 2 0 0,3 16 0 0,-37 16 1 0,-33 2 0 0,16 33 3 0,-32 15 1 0,-17-15-1 0,-19-17 1 0,-15-16-2 0,15-18 0 0,-15-18-2 0,32 2-1 0,2-2-3 0,16 1-38 0,34-17-38 0</inkml:trace>
  <inkml:trace contextRef="#ctx0" brushRef="#br0" timeOffset="30">31275 11888 71 0,'0'-17'14'0,"0"-1"5"0,33 2-11 0,19 67 1 0,15 33 3 0,-15-33-9 0,-1 16-2 0,-2-16-1 0,-15-17 1 0,-16-17-14 0,-18-17-80 0</inkml:trace>
  <inkml:trace contextRef="#ctx0" brushRef="#br0" timeOffset="31">31546 11853 49 0,'0'0'0'0,"-16"-16"37"0,-19-1-18 0,19 34-11 0,-19 50 3 0,18 17-2 0,-17 2-4 0,1-35-6 0,-2-17 0 0,18-1 1 0,17-17-12 0,17-16-83 0</inkml:trace>
  <inkml:trace contextRef="#ctx0" brushRef="#br0" timeOffset="32">31951 11820 57 0,'0'0'10'0,"-16"-18"15"0,-1-16-12 0,50 17-5 0,19 17-3 0,-1 0-3 0,-17 17-2 0,-17 35 1 0,-17-1 5 0,-51 17-1 0,0-35-4 0,-1-17 0 0,19 2 0 0,33-18-1 0,17 0 0 0,34 0-1 0,0 0 1 0,17 0 0 0,-33 17 0 0,-19 17 6 0,-16 34 2 0,-16-1 1 0,-36 0-2 0,1-50-4 0,-51 1-2 0,-34-2-84 0,87-16 20 0</inkml:trace>
  <inkml:trace contextRef="#ctx0" brushRef="#br0" timeOffset="33">28632 12345 44 0,'-34'-17'32'0,"17"-17"-8"0,1-17-12 0,16 0-5 0,33 18-3 0,1 33-2 0,-1 0-1 0,1 16 0 0,-16 17 0 0,-18 53 1 0,-18-35-1 0,-16 0 1 0,-15-17-1 0,-2-17 1 0,32-1 1 0,3 1-1 0,32-17 1 0,19 0 0 0,33 0-1 0,-18 0-2 0,-16 0 1 0,17 0-2 0,-17 0-12 0,17-17-98 0</inkml:trace>
  <inkml:trace contextRef="#ctx0" brushRef="#br0" timeOffset="34">28970 12243 70 0,'-15'-18'21'0,"15"-15"0"0,33 16-11 0,0 17-3 0,35 33 0 0,-17 18-2 0,0 0-2 0,0 0-2 0,-1-16 0 0,-34-19-1 0,3 2-2 0,-19-18-32 0,0-18-55 0</inkml:trace>
  <inkml:trace contextRef="#ctx0" brushRef="#br0" timeOffset="35">29242 12192 44 0,'0'0'0'0,"-16"-33"41"0,-2 15-20 0,18 18-11 0,0 18-5 0,-34 48 3 0,16 3-1 0,-15 16-3 0,-1-34-1 0,17-18-2 0,-18-16-1 0,35-1-7 0,18-16-37 0,-1 0-34 0</inkml:trace>
  <inkml:trace contextRef="#ctx0" brushRef="#br0" timeOffset="36">29497 12159 60 0,'0'-34'15'0,"0"-1"2"0,0 19-5 0,0 16-6 0,33 0 0 0,17 0-4 0,-16 16 1 0,-17 2 0 0,-17 33 0 0,0-2-1 0,0 2-1 0,-33-34 1 0,-2 1-1 0,18-2 0 0,-16-16 0 0,17 0-1 0,16 0 1 0,16 0-2 0,34 0 2 0,1 0-1 0,-18 0-1 0,-15 18 2 0,-18-1 0 0,0 17 2 0,-34-1 2 0,1-15 0 0,-2-1 0 0,-15-1-2 0,-17-16-1 0,15 0-1 0,-15 0-78 0,48-16 16 0</inkml:trace>
  <inkml:trace contextRef="#ctx0" brushRef="#br0" timeOffset="37">26937 15850 58 0,'0'-86'19'0,"-15"70"-4"0,-20-1-4 0,18 1-5 0,-34 16-3 0,-17 33-1 0,-17-17-1 0,-16 19 1 0,-35-1-1 0,19 17 0 0,31-18 1 0,35-15-1 0,51-1 0 0,0-1-1 0,0 2 0 0,18-1 1 0,-2 16-1 0,1 34 1 0,-17 35 0 0,0 51 2 0,16 16-1 0,-16 17 2 0,35 18-1 0,0 49-5 0,-2-33 0 0,0-50 0 0,-17-1 1 0,-16-102 7 0,0-16-5 0,0 18 0 0,0-18 1 0,35-18-2 0,-2 2-1 0,18-19 2 0,35-16-2 0,32 17-7 0,35-34-104 0</inkml:trace>
  <inkml:trace contextRef="#ctx0" brushRef="#br0" timeOffset="38">29427 16003 20 0,'35'-51'15'0,"33"0"12"0,16 16-8 0,19 35-9 0,49-33-3 0,34 15 0 0,18 2 0 0,-19 16-2 0,-66 0-2 0,-68 16-3 0,-34 2 2 0,-17 15-2 0,-17 36 0 0,-18 15 2 0,19 51 2 0,16 0-1 0,0 36-1 0,0 15 2 0,-17-35 4 0,-1 36-5 0,2-1 1 0,-17-68 0 0,-2-16-1 0,-15-33-4 0,-18-36 2 0,-34-15-1 0,-33-18-12 0,-36-18-99 0</inkml:trace>
  <inkml:trace contextRef="#ctx0" brushRef="#br0" timeOffset="39">27175 16731 29 0,'0'0'33'0,"18"0"-15"0,13 0-6 0,20-18-5 0,-32 18-1 0,-3-33-1 0,-32 15-1 0,-19 2-1 0,-31 32 0 0,14 2 0 0,18 15-2 0,17 1-2 0,34-17-15 0,17-17-71 0</inkml:trace>
  <inkml:trace contextRef="#ctx0" brushRef="#br0" timeOffset="40">28378 17019 26 0,'0'0'31'0,"0"-17"-6"0,0 17-9 0,33 0-9 0,18 0-3 0,-34 0 2 0,-17 0-1 0,-33 0-2 0,-19 0 0 0,-15 0-1 0,50 0-1 0,17 0-1 0,51 0-8 0,-1 0-93 0</inkml:trace>
  <inkml:trace contextRef="#ctx0" brushRef="#br0" timeOffset="41">27158 16713 3 0,'0'0'0'0,"-17"-16"35"0,-1-1 7 0,2 34-27 0,-1 17-6 0,-17-1-3 0,52 18 0 0,15-51 1 0,35-18-4 0,-1 1 0 0,-50-16 1 0,-17-17-1 0,-50 15-2 0,-18 35 0 0,-17 0 1 0,51 18-3 0,68 33-31 0,-16-51-35 0</inkml:trace>
  <inkml:trace contextRef="#ctx0" brushRef="#br0" timeOffset="42">28394 17052 6 0,'0'0'0'0,"-16"-17"39"0,16 1-10 0,-17 16-14 0,1 0-4 0,-2 0-4 0,36 16 1 0,15 1-3 0,16-17-2 0,3 0-2 0,-18 0-1 0,-52 0 3 0,-50 16-1 0,-32 2-1 0,-1-1 1 0,31 17-2 0,70-17 2 0,52-1 0 0,33-32-2 0,0 16-11 0,-52-17-77 0</inkml:trace>
  <inkml:trace contextRef="#ctx0" brushRef="#br0" timeOffset="43">26429 16460 24 0,'0'-68'42'0,"-16"34"-14"0,16-1-15 0,16 35-4 0,-16 0-2 0,17 51 0 0,-1 0 0 0,19 18-2 0,16-3-3 0,-16-15-1 0,-19-16 1 0,1-35 1 0,-1-51 0 0,1-33-1 0,-17-2 0 0,0-50 0 0,0-15-1 0,17-1 0 0,1 50-1 0,15 33-1 0,35 18 2 0,34 35-1 0,33-1 0 0,1 17 0 0,0 0 1 0,-18 0-2 0,-33-16 1 0,-35-2-1 0,-32 18-4 0,-70 18-33 0,3 15-48 0</inkml:trace>
  <inkml:trace contextRef="#ctx0" brushRef="#br0" timeOffset="44">26836 16052 34 0,'0'-16'17'0,"0"-34"20"0,0 50-16 0,0-18-10 0,16 2-2 0,35-1 0 0,1-1-4 0,15 18-3 0,-50 51-1 0,-17 17 0 0,-35-1 0 0,-14-32-1 0,-3 16 1 0,19-35-1 0,15-16 1 0,2 0 0 0,32-16-1 0,35-19 0 0,1 35 0 0,-3 0 0 0,21 18 0 0,-54 33 0 0,1-2 3 0,-34 20-2 0,-34-18 3 0,-17-34-2 0,19-1 1 0,-3-16-1 0,-15-16-1 0,32-1 0 0,18-1-1 0,-1-15-8 0,18 15-33 0,35-16-62 0</inkml:trace>
  <inkml:trace contextRef="#ctx0" brushRef="#br0" timeOffset="45">27275 16019 40 0,'0'0'15'0,"0"-33"26"0,0 15-22 0,0 2-7 0,-16 16-5 0,-19 16 0 0,-14 35-1 0,15 17 0 0,0 17-2 0,34-1 0 0,0 18-2 0,0-17 0 0,34-17 1 0,0-35-1 0,15-17 1 0,2-49-1 0,-16 0 0 0,0-18 0 0,-35-18-1 0,-18-16-1 0,-15 35 1 0,-37 0-2 0,4 50 0 0,31 34-9 0,2 15-14 0,50-32-24 0,-1 1-27 0</inkml:trace>
  <inkml:trace contextRef="#ctx0" brushRef="#br0" timeOffset="46">27598 16138 35 0,'0'-17'18'0,"34"-52"23"0,-34 36-18 0,0 17-11 0,-18 16-4 0,-31 16-2 0,14 17 2 0,2 36-1 0,16 15-2 0,34 0-1 0,33-15-3 0,1-35 1 0,0-17 2 0,0-34-1 0,-18-34 1 0,2-18 0 0,-35-14-3 0,-51-19 1 0,-17 34-3 0,-16 52-6 0,-17 32-36 0,66 35-56 0</inkml:trace>
  <inkml:trace contextRef="#ctx0" brushRef="#br0" timeOffset="47">27700 16951 53 0,'0'-18'34'0,"-16"2"-15"0,32 16-9 0,1 34-1 0,17 34 0 0,18-1-3 0,-3 35-4 0,-16-18 0 0,-15-51 1 0,-1 1 0 0,0-34 0 0,1-16-1 0,-2-35 0 0,1-16 0 0,-1-52 0 0,-16 1-1 0,18-70-2 0,-18 70 0 0,0 51 1 0,34 32 0 0,33 2-1 0,18 17 2 0,34-1-1 0,33 17 0 0,-15 0 0 0,-20-18 0 0,-32 18 0 0,-67-16 1 0,-2 16-3 0,-50 16-20 0,-34 35-92 0</inkml:trace>
  <inkml:trace contextRef="#ctx0" brushRef="#br0" timeOffset="48">28345 16882 34 0,'16'-16'30'0,"1"-19"-3"0,-1-49-19 0,-32 50 3 0,-17 18-3 0,-37 16-4 0,3 16 0 0,15 18 3 0,36 16 0 0,-17 2-4 0,33 16 0 0,33-17-1 0,35-35 0 0,-17-16 1 0,0-33-1 0,-16-18 0 0,-2 17 0 0,-33-1-1 0,0 1 1 0,0 52-1 0,0 16 1 0,0 50 3 0,16 18-1 0,-16 0 0 0,0 16-3 0,0-34-1 0,0-33 1 0,-16-33 2 0,-1-18-2 0,17-18-3 0,0-33-14 0,17 0-41 0,-1 18-30 0</inkml:trace>
  <inkml:trace contextRef="#ctx0" brushRef="#br0" timeOffset="49">28733 16849 32 0,'17'-18'28'0,"17"-33"5"0,-34 18-15 0,0 33-8 0,-34 0 2 0,1 17 0 0,-19 50-4 0,36 19-1 0,16 32-2 0,33-16-2 0,18 0-1 0,0-69 4 0,17-33-1 0,0-51-1 0,-18-51-2 0,-50 2 1 0,-15-19-2 0,-55-17-6 0,-31 103-23 0,-18 15-93 0</inkml:trace>
  <inkml:trace contextRef="#ctx0" brushRef="#br0" timeOffset="50">28530 15917 38 0,'0'-33'25'0,"-17"-18"5"0,-1 33-15 0,-15 18-7 0,-35 18-1 0,19 50 1 0,14 17-1 0,18 16-2 0,69 1-1 0,14-52 1 0,2-50-1 0,18-16-1 0,-35-69 0 0,-35-17-2 0,-32-17 0 0,-35 35 0 0,-19 50-4 0,-14 50-5 0,34 35-14 0,67 35-86 0</inkml:trace>
  <inkml:trace contextRef="#ctx0" brushRef="#br0" timeOffset="51">29665 16154 60 0,'0'0'0'0,"34"-84"35"0,-34 33-14 0,0 18-10 0,-17 33-6 0,-34 0-3 0,-34 50 1 0,36 35 3 0,31 33-2 0,52-16-1 0,51-34 1 0,-1-52 1 0,18-32-1 0,-35-52 0 0,-67-34 0 0,-15-34-2 0,-37 1 0 0,-15 84-7 0,-19 51-41 0,18 51-54 0</inkml:trace>
  <inkml:trace contextRef="#ctx0" brushRef="#br0" timeOffset="52">29902 16951 6 0,'0'0'10'0,"0"-18"28"0,0-15-17 0,-17 15-7 0,-17-15-3 0,-16 15-2 0,-1 2-3 0,-17 16 0 0,-16 0 0 0,16 34 1 0,17 17-3 0,18 33 1 0,33 0-1 0,33 2-1 0,51-35 3 0,-16-35-1 0,34-67 0 0,-34-33-2 0,-18-18-1 0,-50 0 0 0,-15 0-7 0,-37 69-19 0,-15 50-41 0,49-1 10 0</inkml:trace>
  <inkml:trace contextRef="#ctx0" brushRef="#br0" timeOffset="53">29817 17441 53 0,'0'0'0'0,"0"-33"34"0,0-1-12 0,-16 34-11 0,-35 0-4 0,0 67 1 0,-1 35-4 0,19 33-3 0,50-66 1 0,34-20 8 0,51-49-6 0,-1-83 2 0,-68-19 1 0,-33-17-3 0,-16 1-2 0,-50 32-7 0,-20 70-39 0,35 32-52 0</inkml:trace>
  <inkml:trace contextRef="#ctx0" brushRef="#br0" timeOffset="54">29784 17492 14 0,'0'0'0'0,"0"0"40"0,-18 18-17 0,18-1-7 0,51-1-4 0,17 1-4 0,0-34-4 0,-33 1 0 0,-35-1-2 0,-86-1 1 0,-50 2-2 0,-16 32 2 0,51 35 1 0,67 17-2 0,85-17 1 0,50-35 2 0,18-32-2 0,-33-52-1 0,-53 17-7 0,-51 0-68 0,3 51 20 0</inkml:trace>
  <inkml:trace contextRef="#ctx0" brushRef="#br0" timeOffset="55">27090 17154 48 0,'0'-17'20'0,"0"-17"10"0,-16-1-13 0,-36 19-5 0,1 16-2 0,-17 16-2 0,1 35-1 0,16 35 0 0,34 14-4 0,68-15 0 0,33-34 2 0,35-51-1 0,0-33 1 0,-51-36 0 0,-53-31-1 0,-15-20-3 0,-66 3 0 0,-18 66-2 0,-2 33-17 0,35 87-74 0,51-36 35 0</inkml:trace>
  <inkml:trace contextRef="#ctx0" brushRef="#br0" timeOffset="56">29750 17611 8 0,'0'0'28'0,"16"-17"-4"0,-16-1-10 0,18 2-5 0,34 16-6 0,65-33-13 0,2 16-59 0</inkml:trace>
  <inkml:trace contextRef="#ctx0" brushRef="#br0" timeOffset="57">31070 17357 33 0,'0'-18'40'0,"-49"18"-13"0,-2 0-12 0,-17 0-3 0,0-16-1 0,51-19-3 0,17-14-4 0,52 15-2 0,15-17-1 0,1 51-1 0,-18 16-1 0,-34 53-1 0,-49 15 0 0,-51 52-3 0,-18-1 1 0,17-51 3 0,34-49 3 0,51-19 4 0,35-16-1 0,49-33-2 0,35-1-2 0,-2 17-9 0,-14-1-46 0,-69 2-28 0</inkml:trace>
  <inkml:trace contextRef="#ctx0" brushRef="#br0" timeOffset="58">31376 17255 62 0,'0'-34'25'0,"17"1"3"0,1 33-11 0,15 17-6 0,18 17-2 0,33 32-4 0,-16 19-4 0,-17 1-2 0,-17-35-3 0,-16-35-30 0,-2 1-75 0</inkml:trace>
  <inkml:trace contextRef="#ctx0" brushRef="#br0" timeOffset="59">31715 17137 43 0,'0'0'12'0,"-35"0"24"0,2 0-11 0,17 51-10 0,-19 16-6 0,2 35-4 0,-18 0-4 0,-1-18-2 0,19-16-2 0,-1-34-11 0,34-17-51 0,0-17 17 0</inkml:trace>
  <inkml:trace contextRef="#ctx0" brushRef="#br0" timeOffset="60">32105 17255 51 0,'0'0'0'0,"0"-50"36"0,17-1-11 0,17 16-11 0,-1 35-5 0,35-16-4 0,-17 32-2 0,-18 19-2 0,-15-1-1 0,-36 17-1 0,-15 15 1 0,-18-14 0 0,0-35 0 0,18-1-1 0,16 2 2 0,34-18-1 0,32-18 0 0,3 2 0 0,-18 16-1 0,-1 34 1 0,-15-1 2 0,-18 36 1 0,-18-3 1 0,-31-31 3 0,-21-1-2 0,-12-34-2 0,-37 0-6 0,33-18-115 0</inkml:trace>
  <inkml:trace contextRef="#ctx0" brushRef="#br0" timeOffset="61">26497 16713 35 0,'0'0'0'0,"-17"-33"44"0,-1 15-20 0,18 18-13 0,86 0-4 0,32 0 2 0,86 0 2 0,84-16-1 0,18-1-5 0,-53-17-2 0,-134 34 0 0,-103-17-2 0,-16 17-2 0,-16 17-16 0,-17-1-80 0</inkml:trace>
  <inkml:trace contextRef="#ctx0" brushRef="#br0" timeOffset="62">27581 17611 56 0,'0'0'0'0,"0"-17"34"0,33-17-13 0,53 17-9 0,83 1-3 0,52-1-1 0,-1 17-5 0,-51 0-1 0,-83 0 1 0,-53 0 3 0,-50 0-3 0,-34-18-1 0,-52 18 1 0,-49 18-2 0,-49-18 0 0,82 17-1 0,49 16 0 0,88-33 0 0,101 0-1 0,67-33 0 0,0 16-17 0,-50-1-103 0</inkml:trace>
  <inkml:trace contextRef="#ctx0" brushRef="#br0" timeOffset="63">31021 17239 1 0,'0'0'4'0,"0"0"19"0,0 0-9 0,-17 0-4 0,1 0 0 0,-2 0-5 0,-16 0-2 0,0 16 0 0,-17-16-1 0,34 0 5 0,-18-16-1 0,35-2-1 0,0-15-1 0,0-1-1 0,18 17 0 0,16-1 0 0,17 18-1 0,0 35 1 0,0-1 0 0,-34 17 0 0,-17 15-2 0,-33 19 0 0,-19-16 0 0,-33 15 0 0,17-33 2 0,17-18 2 0,34-15 0 0,34-18 1 0,34 0-2 0,17-18-2 0,34 2-1 0,-1-1-1 0,1 17-18 0,1-18-103 0</inkml:trace>
  <inkml:trace contextRef="#ctx0" brushRef="#br0" timeOffset="64">26819 16764 14 0,'-34'-67'30'0,"0"-1"4"0,0 34-15 0,17 17-6 0,17 17-4 0,33 0-1 0,104 33 0 0,67-15-1 0,49-36-2 0,-33-15-4 0,-83 33 0 0,-88 0-1 0,-49-18-5 0,-49 18-44 0,49 0-6 0</inkml:trace>
  <inkml:trace contextRef="#ctx0" brushRef="#br0" timeOffset="65">28022 17510 24 0,'-18'-18'38'0,"-49"2"-10"0,50 16-16 0,0 0-4 0,85 16 0 0,84 2-3 0,70-18-2 0,49-34 1 0,-35 17-2 0,-100 17-2 0,-87 0 1 0,-65 0 1 0,-68 0 0 0,-52 0 0 0,-16 33-2 0,-35 2 4 0,35-2-3 0,68-17 0 0,66 2 1 0,103-18-1 0,84-34-3 0,18 1-46 0,-154 33-19 0</inkml:trace>
  <inkml:trace contextRef="#ctx0" brushRef="#br0" timeOffset="66">28462 16917 2 0,'0'0'0'0,"0"-35"9"0,33 19 15 0,-33-1-6 0,18 17-3 0,-18-18-3 0,0 18-3 0,-18-34 0 0,18 17-6 0,-16-16 4 0,-1 17-3 0,1-2-1 0,-19 2 0 0,2 16-1 0,0 0 0 0,-2 0-1 0,0 16 1 0,2 2 0 0,-1-2 1 0,17 17 0 0,1-16 5 0,-19 17-5 0,18 1-1 0,1 16 0 0,-1 0 0 0,34-17 0 0,-1-1 0 0,36-16-1 0,-1-17 0 0,-2-17 0 0,3 1 0 0,-34-19 0 0,-2-16 1 0,-16 0-1 0,0 0 0 0,0 35 0 0,0-2-2 0,0 18 4 0,0 34-1 0,0 17 1 0,0 35 0 0,0 14 0 0,0 20-2 0,0-20 1 0,0-31-1 0,0-1 2 0,0-52-1 0,0 2-1 0,0-18 1 0,0 0-3 0,0-34-14 0,0-1-48 0,0 19-7 0</inkml:trace>
  <inkml:trace contextRef="#ctx0" brushRef="#br0" timeOffset="67">28955 16917 25 0,'0'-35'22'0,"0"2"5"0,0 15-10 0,0 2-6 0,0-2-2 0,-18 18-1 0,1 0-1 0,-18 0 1 0,-14 18-2 0,14 16-2 0,-16-1 1 0,18 2-2 0,15-1 1 0,1 17-1 0,17-1 1 0,0 17-1 0,0 2 0 0,35-18 0 0,-2-2 1 0,18-32-1 0,17 1 0 0,18-36 1 0,-20-32 0 0,-15-35-1 0,-16 1-1 0,-35-18 0 0,-35 0-4 0,-16 35-23 0,-15 49-93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2.5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26107 11871 9 0,'0'0'7'0,"-17"0"24"0,34-18-7 0,51 18-8 0,51 0-1 0,100-16-4 0,53-1-3 0,17 17-3 0,-88-18-2 0,-64 18-1 0,-85 0 1 0,-52-16 0 0,-70 16-2 0,-82 0 1 0,-68 0-1 0,1 16 0 0,48-16-1 0,104 0 0 0,85 0-9 0,65 18-84 0</inkml:trace>
  <inkml:trace contextRef="#ctx0" brushRef="#br0" timeOffset="1">20094 12869 18 0,'-35'-51'33'0,"18"17"1"0,-1 34-15 0,53-17-7 0,49 1 0 0,68 16-4 0,53 0-2 0,48-18-1 0,103-15 1 0,85 0-1 0,66-1-3 0,-31 34 0 0,-120 16-4 0,-52 18 2 0,-66-34 1 0,-86 0-1 0,-66-16 0 0,-53-18 1 0,-50-1-2 0,-17 19-19 0,17 16-64 0</inkml:trace>
  <inkml:trace contextRef="#ctx0" brushRef="#br0" timeOffset="2">25057 12818 37 0,'-16'-16'41'0,"-2"-2"-16"0,120-15-5 0,67 15-7 0,85 18-5 0,68 0-3 0,-17 0-2 0,-102 0-1 0,-101 0-4 0,-102 18-27 0,-18-18-45 0</inkml:trace>
  <inkml:trace contextRef="#ctx0" brushRef="#br0" timeOffset="3">18180 13547 38 0,'-52'-17'26'0,"34"17"-4"0,36 17-6 0,67-1 1 0,118 2-7 0,119-18-6 0,118 0 0 0,119-51 1 0,34 17-3 0,-67 34 1 0,-103 0-3 0,-152 16 1 0,-102-16-2 0,-67 0 0 0,-85 0-16 0,-34 0-72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2.5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22550 2387 6 0,'16'-16'13'0,"36"-19"1"0,15 19 1 0,18-1 5 0,-1 17-9 0,18-16-3 0,51-1-2 0,66 17-2 0,36 17-2 0,170 32 1 0,-138-31-2 0,-16-1 0 0,17-17 1 0,-34 0 0 0,-1 0-1 0,-49 16 0 0,-34-16 1 0,-35 0-2 0,-67 0 0 0,-68 0 2 0,-68 0-1 0,-67-16 0 0,-52-1-1 0,-33-1-1 0,-51 2 2 0,84-1 1 0,-100 17-2 0,-87-16 1 0,-49-1-1 0,-35-1 0 0,-16 2 1 0,0 16 0 0,34-17 0 0,33 17 0 0,50 17 0 0,70-17 0 0,102 16 0 0,66 2 0 0,101-1-1 0,52-1 0 0,50 1 1 0,52-34 0 0,85 1-1 0,84-19 1 0,50 19-1 0,35 16-1 0,17 0 1 0,-1 0 1 0,-16 16-1 0,17 2 2 0,100 15-3 0,-133-33 1 0,-87 17 2 0,-100-34 1 0,-18 17-2 0,-67-16-1 0,-118 16-89 0</inkml:trace>
  <inkml:trace contextRef="#ctx0" brushRef="#br0" timeOffset="1">15942 10584 17 0,'0'0'0'0,"0"-51"33"0,-33 33 2 0,-2 18-17 0,-15 0-9 0,-1 0-3 0,-51 18-2 0,-32-1-1 0,-36-1 0 0,-17-16-1 0,17 18 1 0,36-1 1 0,31-1 0 0,69 2-2 0,34-2-1 0,67 1 1 0,52-17 0 0,33 16-3 0,37 1 2 0,-37 17-1 0,-51 35 0 0,-50-18 0 0,-51 33 0 0,-84 0 2 0,-54 18-2 0,-14 0 0 0,-34 16 0 0,17 1 1 0,50-34 1 0,53-1-2 0,31-17 1 0,52-32 1 0,67-19 1 0,18-16-2 0,17 0 1 0,-1 0-1 0,17-16 1 0,-34 16-1 0,-15-18-1 0,-35 1 0 0,1 17-4 0,-1-16-48 0,-35 16-19 0</inkml:trace>
  <inkml:trace contextRef="#ctx0" brushRef="#br0" timeOffset="2">16449 11278 101 0,'0'-35'8'0,"18"-16"13"0,16 18-14 0,0 17-5 0,34 16-2 0,-17 0-27 0,-51 16-54 0</inkml:trace>
  <inkml:trace contextRef="#ctx0" brushRef="#br0" timeOffset="3">16248 11480 97 0,'0'0'0'0,"-19"0"24"0,54 18-9 0,49-36-8 0,69 2-6 0,-16 16-115 0</inkml:trace>
  <inkml:trace contextRef="#ctx0" brushRef="#br0" timeOffset="4">18991 10380 38 0,'0'0'0'0,"-16"-67"39"0,-35 50-25 0,-17 17-3 0,-17 0-2 0,1 17-5 0,-18 17-1 0,17-1-2 0,1 18 4 0,0 0 0 0,49 0-2 0,19 51 0 0,-3 33 2 0,19 67 0 0,19 53-2 0,-3 67-1 0,-16 0-1 0,0 32 1 0,0-32 0 0,0-51 0 0,0 1 0 0,-16-36 1 0,16-50-2 0,16-49 2 0,35-37 0 0,0-49 1 0,50-51-1 0,51-51-1 0,86-15-2 0,-18 15-9 0,-33 0-116 0</inkml:trace>
  <inkml:trace contextRef="#ctx0" brushRef="#br0" timeOffset="5">18991 10923 35 0,'0'0'0'0,"-16"-51"53"0,-1 34-28 0,17 17-14 0,0 33-1 0,33 51 0 0,19 18-2 0,15 16-7 0,1-32 1 0,-33-52 0 0,-19-34 3 0,-32-103 1 0,-2-48-4 0,1-52-2 0,17-1 1 0,35 17 0 0,49 36-1 0,85 49 1 0,34 18-1 0,51 33 1 0,-16 51-1 0,-52 17 0 0,-49-1 1 0,-54 2-2 0,-65-18 1 0,-36 0-8 0,-65 0-88 0,65 16 44 0</inkml:trace>
  <inkml:trace contextRef="#ctx0" brushRef="#br0" timeOffset="6">19533 10601 28 0,'0'0'0'0,"-16"0"58"0,16 0-29 0,0 16-18 0,0 35 1 0,0 51-4 0,0 0-4 0,16-2-2 0,-16-31 0 0,-33-36-1 0,-1-15 0 0,1-36 0 0,-2-33-1 0,35 0-2 0,0 2 1 0,51-2 1 0,17 51 0 0,18 0-1 0,-3 0 1 0,-32 0 0 0,0-35 1 0,-51-16 0 0,0-34 0 0,-35 19-1 0,19 15 1 0,-1 51-1 0,17 33 0 0,-16 51 1 0,16 19 1 0,0 16 0 0,33-19-1 0,-17-31 0 0,19-52-4 0,16-34-16 0,0-52 1 0,-34 2 13 0,18-1 6 0,-20 1 7 0,3 32 3 0,-2 19 0 0,-16-2-5 0,0 18-3 0,-16 0-1 0,-2 0-2 0,18-17 1 0,0 17-1 0,0 0 0 0,0 0 0 0,0 0-1 0,-15 17 2 0,15 35 1 0,0 32 0 0,15-16 1 0,19-17-2 0,34-35 1 0,0-16-10 0,-17-16-20 0,-16-19 4 0,-19 2 15 0,-1 0 9 0,3-18 9 0,15 17 4 0,2-17-3 0,0 0-2 0,-35 16-2 0,-18 19-4 0,-67 32 0 0,36 19 1 0,-3 16-1 0,34 0-1 0,36 0 0 0,50-35 1 0,-2-16-2 0,4 35 0 0,-54-2 0 0,1 52 2 0,-34-1-1 0,-17 0 1 0,-18-33 0 0,-14-33 0 0,15-18-1 0,34-35 2 0,34-49-2 0,34-17-2 0,34-34 1 0,-1 16 0 0,-33 16 0 0,-16 19 1 0,-35 33-1 0,0 18 0 0,0 33 0 0,-18 33-1 0,1 36 0 0,17 31 0 0,35-14 1 0,-2-19 0 0,0-32 0 0,-16-35 1 0,17-17-1 0,-1-34 0 0,-15 0 1 0,-1 33-2 0,18 2 1 0,-19 50 0 0,17-1-1 0,2 2 1 0,-2-19 0 0,2-16 1 0,-19-33-1 0,1-36 1 0,-1-33-1 0,-16 2 2 0,0-2-1 0,0 51-1 0,0 51 0 0,0 68 0 0,18 17 0 0,16 32 0 0,0-32 0 0,-34-16-4 0,0-36-26 0,-16-33-94 0</inkml:trace>
  <inkml:trace contextRef="#ctx0" brushRef="#br0" timeOffset="7">20923 10617 75 0,'0'-16'20'0,"52"-19"15"0,32 19-20 0,33-19-12 0,-14 35-26 0,-87 18-51 0</inkml:trace>
  <inkml:trace contextRef="#ctx0" brushRef="#br0" timeOffset="8">21533 10668 76 0,'0'-17'21'0,"33"1"-4"0,19-2-8 0,-1 2-5 0,-18-19-2 0,-33-32-1 0,-17 32 0 0,-32 19-1 0,-2 16 3 0,16 67 2 0,35 19 2 0,35 14-3 0,16-31-1 0,32-53 1 0,2-32-2 0,0-53 0 0,-34-31 0 0,-34 14-1 0,1 35-1 0,-18 51-1 0,-18 51 2 0,36 35-1 0,31-3 0 0,-16-32 0 0,2-34 3 0,-18-34 0 0,17-34-1 0,-34-32 0 0,33 15-1 0,2-17 0 0,16 35-2 0,-18 32-6 0,19 36-35 0,-36-1-49 0</inkml:trace>
  <inkml:trace contextRef="#ctx0" brushRef="#br0" timeOffset="9">22550 10448 86 0,'0'0'0'0,"0"-17"51"0,-17 1-43 0,-34 32-105 0</inkml:trace>
  <inkml:trace contextRef="#ctx0" brushRef="#br0" timeOffset="10">22211 11904 48 0,'-35'-67'35'0,"19"16"-18"0,32 16-3 0,2 19-6 0,16 32-2 0,0 70-1 0,16 16-1 0,-15 16 0 0,-2-34-2 0,18-50 0 0,-35-17 2 0,19-50-2 0,-18-52 0 0,-17-17-1 0,18-33 0 0,-18-18-1 0,49 0 1 0,3 18 0 0,49 33-2 0,69 17 2 0,50 19-1 0,69 32 2 0,31 17-2 0,-15 34 1 0,-18-17-2 0,-82 0 2 0,-87-35 0 0,-100 19-1 0,-70-1-11 0,-116 17-109 0</inkml:trace>
  <inkml:trace contextRef="#ctx0" brushRef="#br0" timeOffset="11">22753 11751 60 0,'0'0'0'0,"-16"-51"43"0,49 18-29 0,1 33-9 0,16 17-3 0,-15 34 1 0,-19 34-1 0,-16-17-2 0,0-17 2 0,0-35 3 0,0-32-2 0,17-19-1 0,17-32-1 0,18-2 0 0,-19-15 0 0,18 51 0 0,-51-1-2 0,17 34 1 0,-17 34 0 0,0 32 1 0,18 3 1 0,15-2-1 0,0-16 1 0,18-51-2 0,17 0 2 0,0-33-1 0,-17-36 0 0,-18 2-1 0,-16-1 1 0,-34 34-1 0,-33 34 0 0,16 18 0 0,0 31-1 0,34 19 1 0,17-16 0 0,34-19-1 0,16 2-3 0,-16-35-28 0,-17 0-32 0,-17-17 12 0,-17-52 53 0,0-16 38 0,16 35 18 0,19 16-33 0,0 18-14 0,-2 50-4 0,-17-1-3 0,-16 34 0 0,-16-16-1 0,-1-16-1 0,1-35 1 0,16 16-1 0,16-49 0 0,17 15-1 0,1-33 0 0,0 0 0 0,-17 18 0 0,-1 33 0 0,-16 0 0 0,35 50 0 0,0-16-1 0,-2-17 2 0,1-17 0 0,18-51 1 0,-37-15-1 0,-15-19 0 0,-15-1 0 0,15 37 0 0,-18 49-1 0,1 49 2 0,0 37-1 0,34 15-1 0,0-17-1 0,1-15-7 0,-3-52-74 0,-15-17 31 0</inkml:trace>
  <inkml:trace contextRef="#ctx0" brushRef="#br0" timeOffset="12">23956 11531 85 0,'0'0'0'0,"17"0"22"0,51-16-17 0,16 16-9 0,0 16-84 0</inkml:trace>
  <inkml:trace contextRef="#ctx0" brushRef="#br0" timeOffset="13">24431 11820 77 0,'-18'0'20'0,"1"-18"3"0,17-16-9 0,35-17-8 0,14-15-4 0,-30-3 0 0,-19-15-1 0,0 17 0 0,-35 16-1 0,18 51-1 0,1 51 0 0,16 16 1 0,33 17-1 0,2 1 0 0,-2-35 1 0,-15-32 1 0,-2-36 1 0,1 1-2 0,16-16 0 0,-16-17 1 0,1 33-1 0,-2-1-1 0,1 36 0 0,17 33 1 0,18-35 0 0,15 1 1 0,0-34-1 0,0-17 1 0,-49-17 0 0,-18 0-1 0,-18 35 1 0,-15-1-1 0,17 34-1 0,-2 34 2 0,36 0 0 0,-18 32 1 0,16-32-1 0,1 0-1 0,-17-16-2 0,-17-19-25 0,17-32-85 0</inkml:trace>
  <inkml:trace contextRef="#ctx0" brushRef="#br0" timeOffset="14">25160 11345 71 0,'0'-51'46'0,"-18"51"-27"0,18 35-13 0,-17 32-1 0,34 17-3 0,-17-15-1 0,18-18 0 0,-18 0-1 0,16-51 1 0,-16 0 0 0,33-18 1 0,0-15-2 0,2-18 0 0,-18 33 1 0,1 18-2 0,15 0 1 0,1 35 0 0,18-35 1 0,-19 16-2 0,0-16 1 0,-16-16 1 0,17-1-1 0,-34-1 1 0,0-15-1 0,0 15-1 0,-16 36-17 0,-2-1-68 0</inkml:trace>
  <inkml:trace contextRef="#ctx0" brushRef="#br0" timeOffset="15">25922 11243 67 0,'0'-16'19'0,"16"-2"16"0,-16 18-23 0,0 85-2 0,-16 17-2 0,-2-18-1 0,1 2-2 0,17-35-3 0,51-35 0 0,17-16 0 0,33-16-6 0,-50-19-30 0,-34 2-72 0</inkml:trace>
  <inkml:trace contextRef="#ctx0" brushRef="#br0" timeOffset="16">25938 11431 58 0,'-34'0'40'0,"34"-17"-18"0,34 17-12 0,34-18-8 0,0 18-3 0,-35-16-35 0,-17-1-41 0</inkml:trace>
  <inkml:trace contextRef="#ctx0" brushRef="#br0" timeOffset="17">26006 11176 45 0,'0'0'0'0,"-35"0"51"0,35-17-31 0,35 17-14 0,33-16-6 0,-1 32-56 0,-50-16 8 0</inkml:trace>
  <inkml:trace contextRef="#ctx0" brushRef="#br0" timeOffset="18">26361 11414 63 0,'0'17'31'0,"-16"-1"-5"0,16 1-14 0,0-1-8 0,16 2-8 0,17-1-104 0</inkml:trace>
  <inkml:trace contextRef="#ctx0" brushRef="#br0" timeOffset="19">26583 11243 85 0,'0'-34'23'0,"0"1"-1"0,16 33-9 0,1 51-7 0,-1 51 0 0,36 16-3 0,-19-50 0 0,-33-52 3 0,16-32 0 0,2-68-3 0,-1-2-2 0,34-50-3 0,-34 70-135 0</inkml:trace>
  <inkml:trace contextRef="#ctx0" brushRef="#br0" timeOffset="20">26852 12006 81 0,'0'0'2'0,"35"0"-4"0,49 17-76 0</inkml:trace>
  <inkml:trace contextRef="#ctx0" brushRef="#br0" timeOffset="21">27412 12328 72 0,'0'0'8'0,"0"0"6"0,17 17-6 0,34-17-7 0,16 16-91 0</inkml:trace>
  <inkml:trace contextRef="#ctx0" brushRef="#br0" timeOffset="22">27937 12547 75 0,'0'0'21'0,"18"18"-9"0,31 15-9 0,3-15-100 0</inkml:trace>
  <inkml:trace contextRef="#ctx0" brushRef="#br0" timeOffset="23">28581 9415 47 0,'0'0'0'0,"17"-118"42"0,67 67-32 0,18 33-5 0,34 18-1 0,33 18-1 0,-16 33-2 0,-35 0-1 0,-16 33-1 0,-18 1 1 0,-32 17 1 0,-19 15 2 0,-17 37 1 0,2 32 2 0,-1 67-1 0,-17 35-2 0,0 18-1 0,17 14-2 0,1-32 1 0,-2-33 2 0,1 16 2 0,-1 0-4 0,2-1 2 0,-1-32-3 0,33-19 0 0,-32-66 1 0,-2-35 2 0,-16-67 0 0,-16-33 1 0,-2-18 2 0,-67 0-5 0,-50 0 0 0,-169 68-123 0</inkml:trace>
  <inkml:trace contextRef="#ctx0" brushRef="#br0" timeOffset="24">20178 10160 10 0,'-17'-33'28'0,"17"-1"7"0,0 17-12 0,17 17-10 0,0-18-4 0,32 36-3 0,37-18 1 0,16 0-2 0,51 0 0 0,-1 0-1 0,16 0-1 0,-31 0-1 0,-52 0 0 0,-17-18 1 0,-52 2 2 0,1-1 0 0,-34-1-5 0,1 18-1 0,-36 51-115 0</inkml:trace>
  <inkml:trace contextRef="#ctx0" brushRef="#br0" timeOffset="25">22398 10058 11 0,'-70'-51'22'0,"4"18"0"0,-20-18 4 0,2 0-8 0,0 0-7 0,-35 18-4 0,-17-19-4 0,1 19-1 0,-17-2 0 0,-35 19-2 0,-33 16 1 0,-18 16-1 0,-16 19 0 0,17 16 0 0,1-17 1 0,-2-1-1 0,18-15 0 0,33 15 1 0,18-15-1 0,16-1 0 0,52 32 0 0,-1 2-1 0,34 0 2 0,0 18-1 0,35 15 0 0,16 18 0 0,-1 16 0 0,18 17 0 0,18 0 1 0,-18 1-1 0,-18 17 1 0,2 0 0 0,16-36 0 0,16 3 0 0,2-53 0 0,-1-34 1 0,-1-15-1 0,36-1 1 0,32-1 1 0,0 2-3 0,19-18 2 0,32 17-2 0,50-17 2 0,20 0-1 0,32 0 0 0,17 0 2 0,17 16-2 0,0-16 0 0,0 0-1 0,-34-33 2 0,-16-1 0 0,-17-17-2 0,-19 18 0 0,-32-35-1 0,-1 17 3 0,-51-1-2 0,-15 1 1 0,-36 1-1 0,-15 0 1 0,-19 15 0 0,1-16-2 0,-17 18 2 0,0-18-1 0,0 0 1 0,0-33 0 0,0-19-1 0,0 3 1 0,18-2 0 0,-18 18-1 0,0-18 1 0,0 16 0 0,16 2-1 0,-16 17 1 0,0 16-1 0,-34 0 1 0,1 33-1 0,14 2 0 0,3-17 0 0,-19 16 1 0,20-1-1 0,-36 2 0 0,34 16 0 0,-17 0 0 0,17 0 0 0,-17 16-1 0,-18-16 2 0,3 0-1 0,-2 0 0 0,-1 0-1 0,-49-16 2 0,50-1-1 0,-17 17 0 0,-51-18 0 0,19 2 0 0,65 16 0 0,-168-35 1 0,-34 19-3 0,-50 16 0 0,-3 0 2 0,-14 34 0 0,17 17-1 0,32 0 2 0,50-1-1 0,37-16 0 0,49 17 0 0,1 0 0 0,32 0-1 0,2 49-1 0,67-49 2 0,17 35-1 0,0-2 0 0,0 34 1 0,-16 17-1 0,-1 19 1 0,-1-2 0 0,18 0-1 0,-16-17 1 0,16 69-1 0,16-171 1 0,19 2 1 0,-2-19-1 0,35 2 0 0,51-1 1 0,0-17-1 0,101-17 1 0,51-17-1 0,34-1 0 0,0 19 0 0,0-1 0 0,-220 17 0 0,473 0 1 0,-303-18-2 0,-68 2 1 0,-53-1 1 0,-49-16-2 0,-17-18 2 0,-17 17 0 0,-17-17-1 0,-16 33 0 0,-3-15 1 0,3-18-1 0,-18-33 1 0,33-52 0 0,1-50 0 0,18-18-1 0,15-33 3 0,-33 17-2 0,-16 67 0 0,-36 87-1 0,-16 15 0 0,16 33 0 0,-49 2 0 0,-18-1-2 0,-16 17-63 0,67 17-2 0</inkml:trace>
  <inkml:trace contextRef="#ctx0" brushRef="#br0" timeOffset="26">19381 11312 55 0,'0'0'11'0,"52"0"25"0,134 0-13 0,152-18-12 0,154-16-2 0,50-17-4 0,-18 18-2 0,-167 16-3 0,-172 17 1 0,-150 0 1 0,-119 0-1 0,-187 0 1 0,-101 0 0 0,-70 33-2 0,-15-16 1 0,85 34-1 0,185 1 0 0,170-35 0 0,169-17 1 0,204-35 1 0,102-32-1 0,-1 32-1 0,-134 19-11 0,-222 32-107 0</inkml:trace>
  <inkml:trace contextRef="#ctx0" brushRef="#br0" timeOffset="27">17162 10923 14 0,'-17'-68'36'0,"0"-35"-1"0,17-14-14 0,17 48-2 0,-17 53-8 0,0 50-5 0,0 66 4 0,-17 88-1 0,-1 49-3 0,36 34-3 0,34-34-2 0,15-103 1 0,34-65 1 0,2-87 1 0,32-84-1 0,-17-67-1 0,-32-84 1 0,-19-53-1 0,-50 18-1 0,-17 103-1 0,-17 84-2 0,-1 101-26 0,36 101-102 0</inkml:trace>
  <inkml:trace contextRef="#ctx0" brushRef="#br0" timeOffset="28">13233 10855 12 0,'0'0'0'0,"-18"-103"36"0,1 103-13 0,17 18 1 0,0 84-1 0,-17 84-9 0,17 119-6 0,17-51-4 0,49-69-1 0,20-65 0 0,68-87 3 0,-4-84-3 0,4-85 1 0,-37-50-1 0,-65-67-1 0,-34-18 0 0,-36 34-2 0,1 84-2 0,17 120-48 0,17 33-21 0</inkml:trace>
  <inkml:trace contextRef="#ctx0" brushRef="#br0" timeOffset="29">15976 10923 56 0,'0'-35'39'0,"-18"19"-24"0,18 100-4 0,18 85 1 0,-1 86-6 0,34-69-4 0,-18-52 2 0,-33-83 0 0,18-51 9 0,16-100-5 0,17-87-6 0,-18-50 1 0,2-18-4 0,-19 18-35 0,1 119-73 0</inkml:trace>
  <inkml:trace contextRef="#ctx0" brushRef="#br0" timeOffset="30">16586 10227 101 0,'0'-16'9'0,"0"-19"13"0,-18 70-15 0,2 83-3 0,-17 68-4 0,-2-33-14 0,18-69-101 0</inkml:trace>
  <inkml:trace contextRef="#ctx0" brushRef="#br0" timeOffset="31">16299 10244 103 0,'0'0'0'0,"150"-202"35"0,139 116-30 0,153 70-52 0,-307 32-15 0</inkml:trace>
  <inkml:trace contextRef="#ctx0" brushRef="#br0" timeOffset="32">30292 10364 51 0,'0'0'0'0,"16"-51"36"0,2 136-28 0,-18 67 2 0,17 68-3 0,51-18-3 0,0-31-1 0,-19-87 3 0,2-68 9 0,1-100-7 0,15-85-5 0,1-35-4 0,0-16 1 0,0 18-16 0,0-19-98 0</inkml:trace>
  <inkml:trace contextRef="#ctx0" brushRef="#br0" timeOffset="33">31411 9856 63 0,'0'0'0'0,"-18"-35"30"0,36 70-21 0,-53 83 0 0,19 68-4 0,-3 52-2 0,38-103-1 0,14-17-8 0,-15-85-101 0</inkml:trace>
  <inkml:trace contextRef="#ctx0" brushRef="#br0" timeOffset="34">31156 9839 101 0,'17'-85'17'0,"135"16"-7"0,2 69-8 0,65 18-20 0,-167-18-51 0</inkml:trace>
  <inkml:trace contextRef="#ctx0" brushRef="#br0" timeOffset="35">9386 11176 75 0,'0'-51'23'0,"0"51"-17"0,0 84 9 0,-18 121-1 0,2 81-6 0,-1-31-4 0,1-69 1 0,-19-84 0 0,19-86 3 0,-3-100-4 0,19-85-3 0,0-69 2 0,19-15-2 0,65-35 0 0,18 102-2 0,-17 135 0 0,-1 102 0 0,18 100 0 0,-1 104 0 0,2-2 1 0,-19-49-1 0,-51-51 0 0,-49-69-14 0,-85-50-114 0</inkml:trace>
  <inkml:trace contextRef="#ctx0" brushRef="#br0" timeOffset="36">8978 11735 120 0,'18'0'8'0,"168"0"-4"0,136-35-1 0,85 2-12 0,-221 17-83 0</inkml:trace>
  <inkml:trace contextRef="#ctx0" brushRef="#br0" timeOffset="37">11215 11633 115 0,'0'-33'10'0,"86"-18"1"0,49 0-6 0,-17 51-6 0,0 17-113 0</inkml:trace>
  <inkml:trace contextRef="#ctx0" brushRef="#br0" timeOffset="38">10995 11988 110 0,'-68'18'16'0,"18"15"2"0,236-84-9 0,222-33-13 0,-155 51-96 0</inkml:trace>
  <inkml:trace contextRef="#ctx0" brushRef="#br0" timeOffset="39">17467 11345 2 0,'-34'221'5'0,"1"303"2"0,84-32-4 0,68-35-7 0,-18-237-9 0</inkml:trace>
  <inkml:trace contextRef="#ctx0" brushRef="#br0" timeOffset="40">17043 10701 12 0,'-15'-50'31'0,"-3"-17"10"0,18 33-23 0,18-1-9 0,15 19-5 0,-17 32-2 0,-16 35-2 0,-34 18 1 0,1-3 1 0,-1 19 0 0,16 1 1 0,18-2 1 0,18 18-2 0,-18 32 2 0,17-14-2 0,0 15 1 0,-17-33-1 0,33-18 1 0,34-17-1 0,19-16 1 0,33-34 0 0,-18-17 0 0,2-33-1 0,-36-51 2 0,-17-36 0 0,18-66-1 0,0-50-1 0,-17-36-1 0,-17 86 2 0,-17 50-3 0,-34 36 1 0,-34 83-23 0,35 50-79 0</inkml:trace>
  <inkml:trace contextRef="#ctx0" brushRef="#br0" timeOffset="41">18568 10888 0 0,'0'0'0'0,"0"0"4"0,-16 0 14 0,16 0 13 0,16-16-12 0,87 16-3 0,98-17-4 0,173-1-2 0,168 2-5 0,119-19-3 0,-1-16 2 0,-84 17 2 0,-67 1-2 0,-170 0-2 0,-102-1-1 0,-136 17-1 0,-118 17-105 0</inkml:trace>
  <inkml:trace contextRef="#ctx0" brushRef="#br0" timeOffset="42">30308 10143 12 0,'0'33'8'0,"35"255"31"0,-18 154-24 0,17 116-10 0,-1 17-3 0,1-16-1 0,-51-118-1 0,-33-136-1 0,-1-153 0 0,51-85-61 0</inkml:trace>
  <inkml:trace contextRef="#ctx0" brushRef="#br0" timeOffset="43">19398 10109 4 0,'-35'-33'15'0,"4"-18"9"0,31 17-15 0,-18 17-7 0,-16-1 0 0,-68 18-1 0,-50 18-2 0,-35-1 5 0,-16-17 7 0,34 34 4 0,34-1-6 0,49 36-6 0,35-3-4 0,1 37 2 0,15 32 4 0,2 69 2 0,-1 84 0 0,17 118-3 0,17 16-2 0,0 35 3 0,68-32-2 0,0-103-1 0,67-69 2 0,68-66 1 0,102-86-3 0,152-67-9 0,18-85-93 0</inkml:trace>
  <inkml:trace contextRef="#ctx0" brushRef="#br0" timeOffset="44">28345 9568 17 0,'-70'-69'33'0,"37"2"-1"0,84 34-25 0,102-18-7 0,33 16 0 0,18 19 0 0,15 32 2 0,-17 86 0 0,-13 51 0 0,-55 100 0 0,-49 102 1 0,-33 86 0 0,-52 16-2 0,-18 18 3 0,-50-52 2 0,51 1-1 0,1-87 0 0,16-48-5 0,0-52 2 0,-18-101 0 0,-49-85 0 0,-68-34 2 0,-120-34-6 0,-203-17-110 0</inkml:trace>
  <inkml:trace contextRef="#ctx0" brushRef="#br0" timeOffset="45">18872 10923 1 0,'154'-51'3'0,"302"-17"-1"0,-319 50-7 0</inkml:trace>
  <inkml:trace contextRef="#ctx0" brushRef="#br0" timeOffset="46">16874 10566 4 0,'0'0'0'0,"17"-33"24"0,17-1 13 0,-17-17-16 0,-1 34-13 0,-16 17-5 0,0 51 4 0,-49 33 0 0,-3 18 2 0,34 67-2 0,2 35-3 0,32 33-1 0,36-35-1 0,50-65 0 0,33-37 1 0,18-82 2 0,17-69-1 0,15-51-2 0,-15-84 2 0,-18-51 0 0,-49 1-4 0,-54 14 3 0,-49 71-1 0,-33 49-1 0,17 34-1 0,-2 68-1 0,18 35-3 0,0 32-21 0,18-34-84 0</inkml:trace>
  <inkml:trace contextRef="#ctx0" brushRef="#br0" timeOffset="47">18399 10821 4 0,'34'0'13'0,"85"-17"21"0,49-17-11 0,138-1-14 0,185-16-3 0,187 18-5 0,169-1-1 0,119 1 5 0,34 15 5 0,-52 18-1 0,-85-16-3 0,-101 16-5 0,-491-17-1 0,-82-1 1 0,-156 2-30 0,-51 16-28 0</inkml:trace>
  <inkml:trace contextRef="#ctx0" brushRef="#br0" timeOffset="48">30378 9974 23 0,'16'-51'16'0,"-16"170"9"0,17 152-15 0,-17 135-4 0,33 102-3 0,2 16-2 0,-2-67 1 0,18-118-1 0,-16-119 6 0,-19-83 2 0,1-70-4 0,17-34-2 0,16-15 0 0,-15-18-2 0,-2-34 0 0,1-16-1 0,-17 16 1 0,-17-1-1 0,0 2-7 0,-35 33-62 0,19 0 36 0</inkml:trace>
  <inkml:trace contextRef="#ctx0" brushRef="#br0" timeOffset="49">23143 13716 6 0,'0'0'0'0,"66"-67"34"0,-66 101 11 0,19 66-28 0,-19 71-7 0,0 48-1 0,-52 19-3 0,-32-35-3 0,-18-52-1 0,1-48-1 0,16-35-3 0,34-52-45 0,35-16-8 0</inkml:trace>
  <inkml:trace contextRef="#ctx0" brushRef="#br0" timeOffset="50">22719 14681 49 0,'0'0'0'0,"0"-16"35"0,0 32-21 0,18 51-4 0,-2 2-2 0,17 50-1 0,2-19-2 0,33-49 1 0,-1-33 0 0,34-36-1 0,18-66-3 0,0 0-2 0,-51-1-24 0,-68 68-76 0</inkml:trace>
  <inkml:trace contextRef="#ctx0" brushRef="#br0" timeOffset="51">8725 12767 90 0,'17'-51'11'0,"34"18"-1"0,17 17-3 0,33 49-4 0,18 85 2 0,33 119 0 0,18 103-1 0,15-3-2 0,-15-49-1 0,1-84 1 0,-3-51-1 0,-16-86 1 0,-16-32-23 0,-101-19-82 0</inkml:trace>
  <inkml:trace contextRef="#ctx0" brushRef="#br0" timeOffset="52">9691 14579 109 0,'-33'35'7'0,"84"16"2"0,66-17 0 0,35-1-7 0,35 0-1 0,-51-33-23 0,-69-17-45 0</inkml:trace>
  <inkml:trace contextRef="#ctx0" brushRef="#br0" timeOffset="53">10453 13936 103 0,'-33'18'26'0,"14"99"-15"0,3 121-8 0,-1 32-95 0</inkml:trace>
  <inkml:trace contextRef="#ctx0" brushRef="#br0" timeOffset="54">9639 15781 25 0,'0'0'0'0,"-33"-66"64"0,33-19-38 0,52 68-17 0,15 34 0 0,18 84-4 0,-1 34-4 0,18-15 1 0,-68-54-1 0,-18-66 4 0,-16-66-1 0,0-70-2 0,-16-33 0 0,-1-17-9 0,0 33-39 0,17 118-31 0</inkml:trace>
  <inkml:trace contextRef="#ctx0" brushRef="#br0" timeOffset="55">10656 15664 74 0,'0'0'0'0,"-50"-51"28"0,-1-18-16 0,16 20-7 0,2 32-3 0,17 34-1 0,-19 50 2 0,19 35 2 0,16 15 1 0,51-32-4 0,17-50 0 0,-17-52 0 0,-2-52 1 0,-15-15-2 0,-51-17 0 0,0-1 0 0,1 52 0 0,-1 50-1 0,50 50 0 0,35 35-1 0,0-17 2 0,16-34 0 0,-16-34 0 0,-33-69 1 0,-19 2-1 0,-50-34 1 0,0 16-2 0,-17 34 0 0,18 34-1 0,33 34-1 0,17 17 1 0,34-1 0 0,17 2 0 0,-1-35 1 0,-15 16 0 0,-36 35-1 0,35 0 1 0,-17 0 1 0,33-34-1 0,18-34 0 0,-18-34 1 0,3-51 0 0,-39-16-1 0,-31-1 1 0,-31 52 0 0,13 67-1 0,1 67 0 0,17 35-1 0,66 0 1 0,20-34-2 0,-18-68-29 0,-33-17-56 0</inkml:trace>
  <inkml:trace contextRef="#ctx0" brushRef="#br0" timeOffset="56">11401 15036 57 0,'-33'0'9'0,"17"51"-6"0,49 0-44 0</inkml:trace>
  <inkml:trace contextRef="#ctx0" brushRef="#br0" timeOffset="57">11978 15173 83 0,'-16'0'10'0,"-54"-68"14"0,37 17-17 0,17 17-6 0,-19 34 0 0,18 34 0 0,-16 34 1 0,33 33 0 0,17 34 1 0,33-49-1 0,17-70-1 0,-15-32 1 0,-1-35 1 0,-35-35-2 0,-16-14 1 0,-16-2-1 0,-1 51-1 0,1 33 0 0,16 69 0 0,16 18 0 0,52 15 0 0,16 1-3 0,1-52-31 0,-51-33-50 0</inkml:trace>
  <inkml:trace contextRef="#ctx0" brushRef="#br0" timeOffset="58">12249 15054 59 0,'0'0'0'0,"0"-51"47"0,17 18-35 0,34 50-7 0,-16 32-2 0,-4 37-1 0,4-19 0 0,-19-33 0 0,-16-34 1 0,0-50 0 0,0-36-2 0,19-14 0 0,-19-19 0 0,33 34-1 0,-17 67 1 0,2 52 0 0,15 52 1 0,19-19-2 0,32 1-1 0,-16-34-16 0,-17-52-22 0,-16-15-40 0</inkml:trace>
  <inkml:trace contextRef="#ctx0" brushRef="#br0" timeOffset="59">12876 14799 26 0,'0'0'0'0,"-17"-118"60"0,17 34-32 0,-16 50-11 0,16 34-8 0,-18 67-3 0,18 18 0 0,34-1-3 0,34-15-1 0,16-36-1 0,1-49 0 0,17-70 0 0,-52-32-1 0,-50 0 0 0,-50 34 1 0,15 67-1 0,-14 34 0 0,31 67 0 0,69 1 0 0,50-18 0 0,52-34-8 0,-50-16-112 0</inkml:trace>
  <inkml:trace contextRef="#ctx0" brushRef="#br0" timeOffset="60">11487 16341 86 0,'-16'-18'8'0,"-2"-16"11"0,52 17-12 0,16 34-5 0,34 52-1 0,-14 16 0 0,-37-17 0 0,-33-52 3 0,0-49 4 0,-17-52-6 0,17 17-1 0,-16-101 0 0,16 67 0 0,0 68-1 0,16 50-2 0,35 70 2 0,16 32 0 0,18-33-2 0,-17-52 2 0,-35-15 2 0,-15-69-1 0,-36-51 0 0,2 1 0 0,-1-18-1 0,1 17 1 0,32 86-2 0,1 50 1 0,51 50 0 0,-1 0-1 0,36-15 1 0,-19-52 0 0,0-52 1 0,-16-67 0 0,-17-15 0 0,-51 15 1 0,-18 17-2 0,-31 52 0 0,-3 66 0 0,19 34 0 0,33 35-1 0,33-16 0 0,19-37 1 0,-3-31 0 0,-14-52 0 0,-35-16 1 0,0-35-1 0,0 17 1 0,0 34-1 0,16 50-1 0,36 35 2 0,15 18-2 0,18-52 1 0,-17-34 1 0,-17-52-2 0,-51-33 3 0,-33-32 0 0,-19-1-2 0,1 33 2 0,17 51-2 0,34 85 0 0,34 50 0 0,17 35 0 0,34 17-1 0,-18-1-7 0,-33-50-81 0,-34-68 47 0</inkml:trace>
  <inkml:trace contextRef="#ctx0" brushRef="#br0" timeOffset="61">12639 15681 75 0,'0'-17'21'0,"-16"-17"2"0,82-1-17 0,36 2-1 0,17 15-1 0,-1 36-1 0,-50 33 1 0,17 33 0 0,-33 0-3 0,-37-32 1 0,-15-52 0 0,0-18 1 0,-15-66-2 0,15-1-1 0,0 69 0 0,15-103 1 0,36 17 0 0,0 51-1 0,-16 51-1 0,-2 51 1 0,18 35 0 0,-16-2 0 0,-2-17-2 0,-17-32-26 0,-32-35-70 0</inkml:trace>
  <inkml:trace contextRef="#ctx0" brushRef="#br0" timeOffset="62">13367 15256 51 0,'0'0'18'0,"0"-49"14"0,18 49-29 0,49 33-13 0,18-17-58 0</inkml:trace>
  <inkml:trace contextRef="#ctx0" brushRef="#br0" timeOffset="63">13740 15291 18 0,'0'0'0'0,"33"0"75"0,2-35-47 0,15 35-14 0,17 35-7 0,-15 32-5 0,-34 19-1 0,-18-2 0 0,-35-68 1 0,18-32 0 0,-1-52-1 0,36-34 0 0,16-33-1 0,0 34 1 0,-34 84-3 0,0 68 2 0,33 49 0 0,37-14-4 0,31-52-99 0</inkml:trace>
  <inkml:trace contextRef="#ctx0" brushRef="#br0" timeOffset="64">10826 4505 3 0,'405'16'11'0,"104"35"10"0,-86 0 8 0,-33-18-6 0,-51-33-6 0,-101-51-10 0,-69 18-2 0,-118 0-1 0,-51-1-2 0,0 50-5 0,-35 35-93 0</inkml:trace>
  <inkml:trace contextRef="#ctx0" brushRef="#br0" timeOffset="65">18433 4725 5 0,'0'0'0'0,"67"0"23"0,69-35 9 0,118 1-9 0,102 1-11 0,17 15-4 0,-35 1 0 0,-100 1-1 0,-86 16-4 0,-101 0-3 0,-84 33-19 0,-18 1-58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2.6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8268 9195 8 0,'-17'0'5'0,"-18"0"19"0,19-18 5 0,-1 18-12 0,17 18-8 0,17-2 0 0,17 1 0 0,18-17-1 0,49 0-3 0,34-17-1 0,50 1-1 0,19-2-2 0,0 18 0 0,16-17-1 0,0 17 1 0,-17 0-1 0,-32 0 1 0,-37-16-2 0,-32 16 2 0,-34 0 0 0,-34-17 0 0,-34 17 2 0,-34-16-1 0,-17 16-2 0,-34 0 1 0,-34 16 0 0,-33-16-1 0,-16 33 1 0,-21-16-1 0,-31 1 0 0,19-2 0 0,-3 19 1 0,18-19 0 0,50-16-1 0,17 18 1 0,33-1-1 0,70-1-1 0,16-16 1 0,51 0 0 0,51 18 0 0,67-36-1 0,52-15 1 0,16-1 0 0,1-1 0 0,-36 19 0 0,-84-2 0 0,-66 18 0 0,-18 0 0 0,-34 0 1 0,-34 0-12 0,1 0-98 0</inkml:trace>
  <inkml:trace contextRef="#ctx0" brushRef="#br0" timeOffset="1">19957 12818 12 0,'0'-16'18'0,"-15"-19"12"0,30 19-12 0,3 16-5 0,-18 0 0 0,0 33-1 0,-18 52-4 0,18 34-1 0,18 17-1 0,-2-1 2 0,35 1-5 0,1-52 1 0,15-16-1 0,1-52 1 0,33-16 0 0,-33-33-2 0,-17-51 2 0,-16-1-1 0,-2-52-1 0,-17-14 0 0,-16-18 0 0,-33 49 0 0,-1 36-2 0,17 51 0 0,-18 33-4 0,19 49-69 0,16-32 4 0</inkml:trace>
  <inkml:trace contextRef="#ctx0" brushRef="#br0" timeOffset="2">20753 13530 3 0,'0'0'5'0,"-16"0"22"0,16 0-5 0,0-18-10 0,0 2 3 0,0-1-1 0,-17 1-2 0,17-19-1 0,0 2-3 0,33-1-4 0,2 34-4 0,-2 16 2 0,2 53 0 0,-2 32 0 0,-17-16-1 0,-16-18 1 0,-16-34 0 0,16-16 1 0,0-34 0 0,-17-32 0 0,17-20-3 0,0-15 1 0,17 0-1 0,-1 15 1 0,19 36-1 0,0 15 0 0,14 18-1 0,-31 51 0 0,16 18 1 0,-16 15 0 0,-3-16 0 0,-15-17 0 0,0-35 0 0,0 2 0 0,0-18 1 0,0-18 0 0,0-33-1 0,0-16 1 0,18-34 0 0,15 16-1 0,35 16 0 0,-17 36 0 0,-35 49-1 0,19 19 2 0,-35 32-1 0,17 52 2 0,-17-34-2 0,0-17 0 0,0-18 0 0,0-33 0 0,18-1-19 0,-2-16-86 0</inkml:trace>
  <inkml:trace contextRef="#ctx0" brushRef="#br0" timeOffset="3">21601 13395 91 0,'-35'-18'17'0,"35"2"-3"0,35 16-9 0,16 16 0 0,-18 35 4 0,-16 17 0 0,18-1-4 0,-2-32-3 0,1-1-1 0,0-17-1 0,0-1-14 0,-17-32-48 0,-17-1 7 0</inkml:trace>
  <inkml:trace contextRef="#ctx0" brushRef="#br0" timeOffset="4">21770 13361 86 0,'-17'-17'21'0,"1"-1"2"0,-2 36-13 0,1 33-3 0,17 33-2 0,-33-16-3 0,16-1-2 0,-17-16 0 0,34-17-22 0,0-17-68 0</inkml:trace>
  <inkml:trace contextRef="#ctx0" brushRef="#br0" timeOffset="5">22041 13259 103 0,'0'0'0'0,"-33"-68"23"0,33 68-11 0,0 33-7 0,16 53 1 0,1-1 2 0,-34 16-3 0,1-34-3 0,-2-16-1 0,3-16-2 0,15-35-16 0,-18 0-104 0</inkml:trace>
  <inkml:trace contextRef="#ctx0" brushRef="#br0" timeOffset="6">20533 12751 2 0,'0'0'8'0,"0"0"19"0,0-18-2 0,0 18-3 0,0 0-13 0,0 0-6 0,-16 18 0 0,16-18 3 0,-17 0 1 0,17 0 1 0,0 0-2 0,-16 0-1 0,16 0-1 0,0 0-1 0,0 0 2 0,0 16 0 0,0 1 0 0,0 17 0 0,0 35 0 0,0-1-2 0,0 16 0 0,0 52 2 0,0-1-1 0,0 1 0 0,16-19 2 0,-16-31-2 0,17-3 0 0,33-32-1 0,1-51-1 0,35 0-3 0,-19-16-82 0,-50 16 4 0</inkml:trace>
  <inkml:trace contextRef="#ctx0" brushRef="#br0" timeOffset="7">23685 12598 28 0,'-16'-16'32'0,"-2"-35"-1"0,18 34-15 0,18-17-7 0,15 17-2 0,-17 17 0 0,1 17-1 0,18 50 1 0,14 35 0 0,-14 16-3 0,16 19-1 0,-18-19-1 0,2-34-1 0,-18 1 1 0,16-52 1 0,18-16-1 0,0-50 0 0,17 0-1 0,-17-18 0 0,0-18 0 0,-18-15-1 0,-16-18 0 0,-1-16 1 0,-16 0 1 0,0 16-2 0,0 51 0 0,-16 18 1 0,-34 33-2 0,-1 16 0 0,0 35 1 0,0 33 1 0,34 1-2 0,52 16 0 0,14-32 1 0,21-35 1 0,12-17 0 0,21-34-1 0,-17-17 0 0,-37-1-16 0,-49 19-99 0</inkml:trace>
  <inkml:trace contextRef="#ctx0" brushRef="#br0" timeOffset="8">24633 13275 10 0,'0'0'14'0,"0"-51"40"0,-17 18-28 0,0-1-8 0,34 1-8 0,18-1-6 0,-2 34 0 0,18 16-2 0,-16 35 1 0,-19 16-1 0,-16 19-1 0,0-35 1 0,0-17-1 0,0-34 1 0,-16 0 0 0,16-34 0 0,0-17-2 0,-18-35 1 0,18 3 0 0,18 15-1 0,15-1 0 0,1 53 0 0,-1-1 0 0,1 17 0 0,-16 0 0 0,-2 17-1 0,1 34 1 0,-1 34-1 0,2 15 1 0,-18-32 1 0,17-16 0 0,-17-35-1 0,0-17-1 0,17 0-10 0,1 0-94 0</inkml:trace>
  <inkml:trace contextRef="#ctx0" brushRef="#br0" timeOffset="9">25345 13022 97 0,'-17'-34'18'0,"17"17"1"0,17 17-11 0,34 17 0 0,17 34 0 0,-18 16-1 0,1-16-1 0,0 16-3 0,0-16 0 0,0-16-2 0,-18-19 0 0,-16-16-2 0,0 18-12 0,-17-36-40 0,-17 2-35 0</inkml:trace>
  <inkml:trace contextRef="#ctx0" brushRef="#br0" timeOffset="10">25632 12971 72 0,'-16'-33'17'0,"16"-1"4"0,0 34-8 0,0 0-5 0,-17 34 1 0,-34 32 1 0,17 20-4 0,0-19-2 0,1 0-1 0,-1-16-1 0,17-16-1 0,0-19-1 0,-1-16-1 0,18 18-22 0,35-52-60 0,-18 34 38 0</inkml:trace>
  <inkml:trace contextRef="#ctx0" brushRef="#br0" timeOffset="11">26175 12904 48 0,'0'-35'40'0,"0"2"-11"0,-17 15-12 0,17 18-8 0,0 0-4 0,17 35 0 0,-17-1 1 0,0 17 0 0,0 15 2 0,0 3-1 0,0-1-1 0,0 15 0 0,0-15-4 0,0-34 0 0,0-16 0 0,0-18-2 0,0 0-39 0,0 0-58 0</inkml:trace>
  <inkml:trace contextRef="#ctx0" brushRef="#br0" timeOffset="12">19720 15240 16 0,'0'-17'14'0,"0"-33"31"0,0 33-26 0,0-1-7 0,0 2-2 0,0 16-5 0,0 0 0 0,0 16 1 0,0 19 0 0,-16 32-1 0,16 18 0 0,16 17 0 0,-16-1-2 0,17-16 0 0,-17-1 0 0,16-17-1 0,19-16 0 0,16-33 0 0,17-18 1 0,0 0-2 0,-19-18 0 0,21-16-1 0,-21 1 1 0,-14-18-1 0,0-16 1 0,-19-19-1 0,-16-14 0 0,15-2 1 0,-15 33 0 0,0 3-1 0,0 32 0 0,0 17 0 0,18-1 0 0,-18 2 0 0,0 16 1 0,0 0-1 0,0 0-1 0,-18 51 1 0,18 16 0 0,18 18 0 0,-18 17 1 0,17-1 0 0,18 1 0 0,-19-17 0 0,1-52 0 0,17 0 1 0,-1-33-2 0,19 0-15 0,-1 0-113 0</inkml:trace>
  <inkml:trace contextRef="#ctx0" brushRef="#br0" timeOffset="13">20838 15256 54 0,'0'-67'38'0,"0"16"-13"0,0 35-16 0,34-1-4 0,17 50 0 0,-17 52 1 0,-16 17 1 0,-2-18-1 0,1 35-1 0,-1-17-1 0,19-17-3 0,0-36 2 0,31-32 0 0,-15-17-2 0,33-17 1 0,-32-16-1 0,-1-34 0 0,-18-2 0 0,2-31-1 0,-19 14 1 0,1 2-1 0,-34 15 0 0,1 2 0 0,-19 34 0 0,-15 15 1 0,16 18-2 0,-18 0 1 0,19 0 0 0,-1 35 0 0,17 15-1 0,1 18 0 0,49-17 1 0,18 0 0 0,17-35 0 0,16-16 0 0,-33 0-4 0,0 0-45 0,-34-16-46 0</inkml:trace>
  <inkml:trace contextRef="#ctx0" brushRef="#br0" timeOffset="14">21856 14748 33 0,'0'-33'50'0,"0"17"-22"0,0-2-12 0,0 2-3 0,0 16-6 0,-18 34 0 0,18 15 2 0,0 37-1 0,0 16-5 0,18-18 2 0,-18-33-3 0,0 0 0 0,0-35-1 0,0 2 0 0,-18-18-1 0,18 0-3 0,-17-18-23 0,17-33-41 0,0 35 8 0</inkml:trace>
  <inkml:trace contextRef="#ctx0" brushRef="#br0" timeOffset="15">21702 14715 13 0,'-17'-34'53'0,"17"1"-15"0,0 33-20 0,0 0 2 0,34 0-11 0,17 0-2 0,35 0 0 0,-2 0-2 0,33-34-1 0,-47 17-2 0,-37 17-2 0,-50 17-19 0,-34 17-87 0</inkml:trace>
  <inkml:trace contextRef="#ctx0" brushRef="#br0" timeOffset="16">19957 16205 11 0,'0'0'0'0,"-15"-33"68"0,15 15-47 0,0 2-10 0,0-19 1 0,0 35-6 0,15 0 0 0,-15 18-3 0,18 50 0 0,-2-1-1 0,-16 0 0 0,17-16-1 0,-17-16 1 0,0-19-2 0,0-16 3 0,0 0-1 0,-17-33-1 0,17-18 0 0,0-1 0 0,0 2-1 0,0 0 1 0,17-1-1 0,-1 34-1 0,36-1 2 0,-34 18-1 0,-2 0-2 0,1 35 3 0,-1 16-1 0,-16 16-1 0,18-34 1 0,-18 19 0 0,0-35 0 0,0-17 0 0,17 0 1 0,-17 0 1 0,0-35-2 0,0 1 0 0,0 1 1 0,17-34-1 0,17 32 0 0,-19 2 0 0,3 15 0 0,-1 2 0 0,-1 16 0 0,3 34 0 0,-3 17 0 0,-16 16 0 0,0 1 0 0,17-17 0 0,-17-17-1 0,0-17 1 0,18-1-7 0,-2-16-38 0,-16 0-38 0</inkml:trace>
  <inkml:trace contextRef="#ctx0" brushRef="#br0" timeOffset="17">20466 16154 42 0,'0'-16'41'0,"-17"-19"-10"0,34 19-19 0,1 16-4 0,-2 34-2 0,17-1 0 0,-16 18-1 0,34 0-1 0,-18-18-2 0,2-15-1 0,-19-2-2 0,-16 2 0 0,19-18-14 0,-19 17-29 0,0-34-30 0</inkml:trace>
  <inkml:trace contextRef="#ctx0" brushRef="#br0" timeOffset="18">20669 16103 35 0,'0'-16'36'0,"0"-19"-5"0,0 35-16 0,0 0-8 0,-17 0-4 0,-1 35 1 0,2 16 0 0,-17 16 0 0,-2 0-2 0,18-32-2 0,1-1 1 0,-1-1-1 0,1-15-17 0,16-18-87 0</inkml:trace>
  <inkml:trace contextRef="#ctx0" brushRef="#br0" timeOffset="19">20804 16121 78 0,'0'0'0'0,"17"-51"34"0,-17 51-21 0,17 0-8 0,-17 33 1 0,0 2 2 0,0 16-1 0,0-1 0 0,-17 0-4 0,17-16 0 0,0-16-4 0,0-1-1 0,17-1-63 0,1-16 1 0</inkml:trace>
  <inkml:trace contextRef="#ctx0" brushRef="#br0" timeOffset="20">21636 15781 40 0,'-18'-33'40'0,"18"33"-16"0,0 0-14 0,0 0-3 0,0 33 2 0,0 36-1 0,0 16-2 0,0-1-3 0,0-33 0 0,0 0-3 0,0-34 1 0,0-1-4 0,0-16-31 0,18 0-70 0</inkml:trace>
  <inkml:trace contextRef="#ctx0" brushRef="#br0" timeOffset="21">21856 15815 26 0,'-18'0'50'0,"18"-16"-25"0,0 16-11 0,18 0-4 0,15 0-1 0,1 34 0 0,0 17-3 0,-1 0-3 0,18 0-2 0,-17-1 0 0,-17-34-1 0,0 2 0 0,1-1-9 0,-18-17-18 0,0 0-67 0</inkml:trace>
  <inkml:trace contextRef="#ctx0" brushRef="#br0" timeOffset="22">22075 15764 49 0,'0'0'0'0,"0"-33"47"0,0 33-29 0,-18 0-11 0,2 33 0 0,-1 18 0 0,-17 18-1 0,1-1-3 0,-1-17 0 0,-17-2-2 0,17-14-1 0,17-19-3 0,17 2-24 0,17-36-68 0</inkml:trace>
  <inkml:trace contextRef="#ctx0" brushRef="#br0" timeOffset="23">22262 15850 26 0,'-16'-17'46'0,"16"-1"-19"0,0 2-11 0,16-2-7 0,17 18-2 0,-16 0-3 0,-1 52 1 0,3 16 0 0,-19-1-2 0,0-16-2 0,-19-18 2 0,19-33-2 0,0 0 0 0,0 0 1 0,0-33 0 0,0-18-1 0,19-16-1 0,14-1 0 0,-15 16 0 0,15 19 1 0,2 16-2 0,-2 1 1 0,1 16 0 0,-17 16-1 0,-17 17 2 0,16 18 0 0,-16 18 2 0,0 15 1 0,0-33 0 0,0-18-1 0,0-15 0 0,0-1-2 0,0-17-10 0,17 16-137 0</inkml:trace>
  <inkml:trace contextRef="#ctx0" brushRef="#br0" timeOffset="24">23819 15376 53 0,'-33'-18'32'0,"33"2"-7"0,17-1-15 0,69 17-1 0,48-18-1 0,19-16-2 0,-34 17-5 0,-53 1 0 0,-31 16-2 0,-18 16-23 0,-34 1-74 0</inkml:trace>
  <inkml:trace contextRef="#ctx0" brushRef="#br0" timeOffset="25">24041 15562 57 0,'-33'-18'30'0,"15"18"-2"0,51-16-16 0,52-17-4 0,16 16-4 0,0-1-4 0,2 2-1 0,34 16-21 0,-71-17-50 0</inkml:trace>
  <inkml:trace contextRef="#ctx0" brushRef="#br0" timeOffset="26">25904 14834 79 0,'0'-17'10'0,"0"-35"14"0,0 35-12 0,0 17-9 0,0 69 2 0,-17 50-1 0,-18 16 2 0,19 17-2 0,-1-33-2 0,17-34-1 0,-16-34 1 0,16-34 0 0,0-34 1 0,16-34-1 0,1-34-2 0,-1-50 1 0,19-36 0 0,-18 3 0 0,17 48-2 0,17 20 2 0,1 66-2 0,-19 34 1 0,0 34-1 0,-17 50 1 0,2 34 0 0,16 35 2 0,17 0-1 0,0-2-1 0,-16-65 1 0,-19-52-1 0,1-17 0 0,-17-1-8 0,-33-32-37 0,-2-1-38 0</inkml:trace>
  <inkml:trace contextRef="#ctx0" brushRef="#br0" timeOffset="27">25785 15256 65 0,'0'0'0'0,"-50"0"36"0,66 0-19 0,69-16-11 0,17-1-4 0,50-17-2 0,-16 18-26 0,-120 16-30 0</inkml:trace>
  <inkml:trace contextRef="#ctx0" brushRef="#br0" timeOffset="28">26649 15562 15 0,'0'-18'34'0,"-17"-31"4"0,1 14-17 0,16 2-8 0,33 15-6 0,2 2-3 0,14 16-1 0,-14 51-2 0,-18 33 1 0,1 1 0 0,-18-17-1 0,0-34-1 0,0-18 1 0,0-16 2 0,-18-34-1 0,18-17-1 0,0 0 0 0,34-33-1 0,-17 17 0 0,34 16 0 0,-35 34 0 0,18 17-1 0,17 33 1 0,-35 36-1 0,19 15 0 0,-18-16 1 0,-17-17 0 0,0-35 0 0,0-16 1 0,0 0 1 0,-17-16-2 0,17-35 1 0,0-17 0 0,0-16-1 0,35-1 0 0,-2 34 1 0,1 51-2 0,-17-17 1 0,18 50 0 0,-19 36 0 0,-1-18 1 0,3 15 1 0,-18-15 0 0,0 0-1 0,0-16-1 0,17-19 0 0,-1 2-8 0,19-18-45 0,-18 0-6 0</inkml:trace>
  <inkml:trace contextRef="#ctx0" brushRef="#br0" timeOffset="29">27513 15393 76 0,'17'-17'18'0,"0"-17"6"0,1 17-16 0,15 34 0 0,18 17-2 0,0 17 2 0,0 0-6 0,1-1 0 0,-19 1-1 0,-17-35-1 0,1 2-7 0,-17-18-26 0,0-18-67 0</inkml:trace>
  <inkml:trace contextRef="#ctx0" brushRef="#br0" timeOffset="30">27836 15342 36 0,'0'-17'19'0,"0"-17"19"0,0 34-20 0,0 0-6 0,0 0-5 0,-18 34 0 0,-16 17 1 0,1 17-3 0,-1-1-2 0,17-16-1 0,-18 0-2 0,19-18 1 0,-1-15-3 0,-1-18-18 0,18-18-62 0,0 18 41 0</inkml:trace>
  <inkml:trace contextRef="#ctx0" brushRef="#br0" timeOffset="31">28107 15409 52 0,'-17'0'33'0,"17"-33"-11"0,0-1-13 0,0 17-2 0,33-1-2 0,-16 18-1 0,18 18-1 0,-2 33 1 0,-33 17-2 0,0 16 0 0,0-50 0 0,0-1-1 0,-17-33 2 0,17 0 0 0,-16-33-3 0,16-1 2 0,16-16-2 0,1-19 1 0,1 2-1 0,15 16 1 0,18 33-1 0,0 1-1 0,-18 17 1 0,0 0 0 0,19 17-1 0,-36 17 0 0,2 17 2 0,-18 0 1 0,0 0 1 0,-18 17-1 0,18-17 2 0,0-35-3 0,-16-16 0 0,16 18-5 0,-17-1-88 0</inkml:trace>
  <inkml:trace contextRef="#ctx0" brushRef="#br0" timeOffset="32">29037 14309 49 0,'0'0'10'0,"52"-18"15"0,-34 18-14 0,-53-16-7 0,-67 16-2 0,-67-18 1 0,-67 1-1 0,-70-32 1 0,-68-2-2 0,-31 0 3 0,-1 17 2 0,16-1-4 0,18 19 1 0,15-1-2 0,-17 17 0 0,-65 0 1 0,-3 17-1 0,-14-17 2 0,-18 16-2 0,-35 19 1 0,-33 16-1 0,34 16 0 0,34-16-1 0,32-18 1 0,3-15-1 0,32-18 2 0,34 16-2 0,17 35 0 0,69 0 1 0,49 18 0 0,52-19-1 0,49 1 0 0,53-17 1 0,34 17-2 0,-1 0 2 0,35 15-2 0,-3 19 0 0,3 52 2 0,16 83 1 0,16 17-1 0,36 50 2 0,32 52-1 0,0-51-2 0,-14-51-1 0,-37-85 0 0,-17-17 1 0,19 18-1 0,0-69 1 0,31-66 1 0,20-18 0 0,33-18 0 0,31 2-1 0,37-1 1 0,67-1 0 0,67-15 1 0,69 17-1 0,18-19-1 0,32 19 1 0,-17 16-1 0,0-17 1 0,-14-17-1 0,-19-1 1 0,-2-16 1 0,70-16 3 0,33 16 0 0,-118 18-5 0,-34 15 1 0,-18 18-2 0,-15 0 0 0,-2 18 0 0,2-18 1 0,-2-18 0 0,1 18-1 0,-33 0 1 0,-19 0-2 0,-16-16 2 0,-17-19 0 0,2 19 0 0,-37-1-1 0,-31-17 1 0,-54 1 1 0,-15-2 0 0,-34 2 0 0,-16-1-1 0,14-1 1 0,-14-16-1 0,15 0 0 0,-16-16 1 0,-17 0 0 0,-17-35 2 0,0 1-3 0,0-19 0 0,16-14 0 0,-16-19 2 0,0 1-1 0,0-35 1 0,-16-15-1 0,16-20 0 0,-17 36 0 0,1 18 0 0,-2 48-1 0,-15 2 1 0,-1 16 0 0,-17 86-2 0,0 32-24 0,0 2-87 0</inkml:trace>
  <inkml:trace contextRef="#ctx0" brushRef="#br0" timeOffset="33">25532 17390 6 0,'0'-16'17'0,"-18"-53"20"0,1 3-17 0,17-19-7 0,0 17-1 0,-17 50-4 0,17 36-3 0,0 33 2 0,0 67-3 0,34 35-5 0,0-18 0 0,-1 0-1 0,-15-66 3 0,-1-53 2 0,-17-50 1 0,0-33 0 0,16-52-1 0,3 17-1 0,-3 69-2 0,17 33-2 0,18 68 0 0,1 16 0 0,32 1 0 0,0-52 1 0,-32-33 3 0,-19-51 1 0,-33-33 0 0,-50 0 0 0,-1-1-2 0,0 16 1 0,-1 69-3 0,36 0 0 0,32 34-1 0,54 1 2 0,14-35 0 0,17-35 0 0,-33-16 1 0,-34 2-1 0,-17 15 0 0,-17 34 0 0,-17 50-1 0,17 52-1 0,17 17 0 0,34-19-1 0,0-49 2 0,15-33 2 0,-14-52 1 0,-18-50 1 0,-17-18-1 0,-17 0 1 0,-17-33-1 0,-17 15 0 0,17 36-2 0,1 68-1 0,-3 67 0 0,38 49 0 0,14 36-1 0,1 17 0 0,34-34-1 0,-17-35 2 0,16-84 3 0,-16-35 0 0,0-49 1 0,-34-34 0 0,1-35 0 0,-36 18-1 0,1 51-2 0,-18 66 0 0,19 86 1 0,16 50-2 0,34 35-1 0,0-17 0 0,17-19-4 0,16-66-59 0,-48-33 9 0</inkml:trace>
  <inkml:trace contextRef="#ctx0" brushRef="#br0" timeOffset="34">27547 17205 53 0,'0'-35'26'0,"0"-32"-7"0,51 32-11 0,16 35-2 0,1 51-3 0,-17 51-2 0,-17 16-1 0,-34-32 3 0,0-52 4 0,0-17-1 0,-15-52-2 0,15-32-2 0,33-35 1 0,0-16-4 0,1-1-14 0,-17 35-12 0,18 66-20 0,-19 18 0 0</inkml:trace>
  <inkml:trace contextRef="#ctx0" brushRef="#br0" timeOffset="35">28208 17288 7 0,'0'0'22'0,"18"0"6"0,15-33-9 0,1-17-3 0,-34-18-4 0,-18 34-4 0,-49-1-3 0,15 53 0 0,3 33-2 0,16 67-1 0,33-16-3 0,16-34 1 0,50-34 1 0,-31-34 0 0,16-34 1 0,-18-17 1 0,-15-35-1 0,-1 3-1 0,-17 15 0 0,-17 34 0 0,17 34-2 0,0 67 0 0,34 35 0 0,17-17-1 0,-18-34 2 0,2-51 2 0,-2-34 0 0,1-35 0 0,-1-31 0 0,-14 14-1 0,-3 19 0 0,1 50-2 0,1 50 0 0,15 53-1 0,0-19 1 0,18-16 0 0,-18-35 1 0,-15-32 0 0,16-17 1 0,-16-18 0 0,15-18 1 0,-17-15-2 0,19 17 1 0,-18 32-1 0,16 53-1 0,1 50 0 0,17 32 0 0,1 2 0 0,-3-35 2 0,3-50 1 0,-3-83 0 0,2-54 1 0,-32-15-1 0,-19-85-4 0,-35 118 2 0,18 86 0 0,-1 50 0 0,18 50 0 0,18 18 3 0,15 34-4 0,2-1 0 0,-18-33 0 0,1-53-4 0,-18-49-33 0,0-67-60 0</inkml:trace>
  <inkml:trace contextRef="#ctx0" brushRef="#br0" timeOffset="36">29479 16831 57 0,'0'0'12'0,"0"-34"18"0,0 34-18 0,0 0-4 0,-33 34-3 0,-19 35-1 0,1-1 0 0,35-17-2 0,32 16-2 0,52-16 1 0,18-18-4 0,31-33-43 0,-100 0-13 0</inkml:trace>
  <inkml:trace contextRef="#ctx0" brushRef="#br0" timeOffset="37">29936 16866 79 0,'0'-17'28'0,"34"-17"-11"0,68-1-13 0,-18 19-6 0,-32 16 1 0,-52 0-25 0,0 33-42 0,-19-33 46 0</inkml:trace>
  <inkml:trace contextRef="#ctx0" brushRef="#br0" timeOffset="38">30037 16933 19 0,'0'0'17'0,"-33"35"23"0,17-1-17 0,16-17-7 0,49-17-9 0,3-35-4 0,48 2-6 0,19-36-45 0,-84 53-3 0</inkml:trace>
  <inkml:trace contextRef="#ctx0" brushRef="#br0" timeOffset="39">30598 16460 67 0,'0'0'0'0,"-19"-51"37"0,19 67-17 0,-16 35-6 0,32 33-2 0,-16 18-8 0,19-17 5 0,-38-17-9 0,-14-1-28 0,15-32 2 0,2-19-47 0</inkml:trace>
  <inkml:trace contextRef="#ctx0" brushRef="#br0" timeOffset="40">26903 17002 20 0,'0'-18'27'0,"0"18"12"0,52-33-23 0,32-18-9 0,35-34-5 0,-53 1 1 0,-48-1-1 0,-36-1 1 0,3 20-1 0,-19 32 1 0,17 34-1 0,17 51-2 0,0 33 0 0,17 34 2 0,-17-16 3 0,34-17-1 0,-19-1-2 0,-15-49 0 0,18-35 2 0,-1-17-2 0,-17-52-1 0,35-15-2 0,16-1-1 0,-18 52 3 0,-17 15-2 0,2 52 1 0,-1 16 0 0,0 2 3 0,1 16-4 0,-2-34 0 0,17-1-15 0,1-15-25 0,0-36-36 0</inkml:trace>
  <inkml:trace contextRef="#ctx0" brushRef="#br0" timeOffset="41">27733 16849 19 0,'0'-34'17'0,"35"-68"25"0,-35 51-20 0,0 0-10 0,-17 18-5 0,-34 15-1 0,0 18-2 0,-17 51 0 0,34 0 0 0,34 51-2 0,0-51 3 0,34 16-4 0,17-16 0 0,1-51 1 0,-19-16 0 0,1-52-2 0,-34-34-2 0,0 17 3 0,-18 18 0 0,2 50-1 0,-1 34 0 0,17 50-1 0,33 18 0 0,18-52 1 0,-32 2 4 0,30-35-4 0,19-35-5 0,-33-14 5 0,-19-20 2 0,-16 18-1 0,-16 18-1 0,-2 33-1 0,18 68 1 0,0 17-1 0,34-36 3 0,-17-14 0 0,17-1-1 0,-17-34 0 0,0-34-2 0,1-34 0 0,-18 1 2 0,16-2-2 0,-16 18 1 0,17 18 1 0,-1 33-1 0,17 51-1 0,37-18-1 0,-3-15 2 0,1-18 0 0,-2-34 0 0,-31-17 1 0,-35 1-2 0,0-1 2 0,-16 33 0 0,-36 18 0 0,19 51-2 0,17 33 1 0,-2 18-1 0,52-33 2 0,16-36 2 0,1-33-1 0,33-51-2 0,-14 18-51 0,-54 15-21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2.6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10401 9177 5 0,'0'-17'9'0,"0"-32"25"0,0 15-9 0,19-1-10 0,-3 19-7 0,-16-1-1 0,17 17-3 0,-17 0 4 0,0 17 1 0,0 17-2 0,0 17-2 0,0-2 1 0,0 37-2 0,0 16 1 0,0 16-2 0,18-16 0 0,-2-18-1 0,17-33 0 0,19 0 1 0,-1-35 0 0,33-50-1 0,1 1-1 0,-18-35-1 0,-16 1 1 0,-17-53-1 0,0-15 1 0,-17-1-1 0,-1 36 1 0,-16 14 0 0,0 53 0 0,0 33-1 0,0 0-2 0,0 17 3 0,0 68-1 0,-16 15 0 0,16 37 1 0,16-2 0 0,2-17-1 0,-18-33 1 0,34-52-1 0,33-33-2 0,34 0-32 0,-50-16-86 0</inkml:trace>
  <inkml:trace contextRef="#ctx0" brushRef="#br0" timeOffset="1">12147 9534 55 0,'0'-17'20'0,"16"-1"0"0,19 36 1 0,-35 50-4 0,0 15-10 0,-51 19-4 0,-15-16-3 0,48-2-2 0,36-33-46 0,-3-51-14 0</inkml:trace>
  <inkml:trace contextRef="#ctx0" brushRef="#br0" timeOffset="2">13130 9144 67 0,'0'0'0'0,"33"-102"33"0,19 51-16 0,15 18-4 0,-34 15-4 0,19 53-2 0,-34 50 0 0,15 32-2 0,1 3 0 0,0-2-2 0,33-16-1 0,1-34 0 0,-17-18-1 0,1-50 1 0,-3-16-1 0,2-35 0 0,1-18 0 0,-36-48 0 0,17-37 0 0,-33 19-1 0,0-18 0 0,-16 36 1 0,-17 66-1 0,-19 33 0 0,1 69 0 0,18 18-1 0,33 48 1 0,0-15 1 0,51-18-3 0,16-33 3 0,52-33-4 0,0-18-24 0,-52 16-94 0</inkml:trace>
  <inkml:trace contextRef="#ctx0" brushRef="#br0" timeOffset="3">14570 9382 119 0,'0'0'4'0,"51"33"15"0,-34 35-2 0,-34 17-8 0,-18 32-8 0,-49 37-12 0,33-53-100 0</inkml:trace>
  <inkml:trace contextRef="#ctx0" brushRef="#br0" timeOffset="4">15824 9060 59 0,'0'0'0'0,"0"-85"36"0,0 50-20 0,0 35-1 0,0 0-9 0,17 35-1 0,-17 50 2 0,0 32-1 0,16 3-3 0,18-18 0 0,0-18-1 0,17-50 0 0,1-34 0 0,-3-34-1 0,-14-17-1 0,-18-33 1 0,1-18 0 0,-3 16-1 0,-15 53 0 0,0 33-1 0,18 68 1 0,31 34 1 0,21 0 1 0,14-18-1 0,17-68 1 0,-17-49 1 0,-49-69 0 0,-19-16-2 0,-32-35-1 0,-35 18 0 0,-17 33-2 0,-16 69-1 0,32 66-19 0,52 51-97 0</inkml:trace>
  <inkml:trace contextRef="#ctx0" brushRef="#br0" timeOffset="5">17145 9483 109 0,'0'0'5'0,"35"16"9"0,-2 19 0 0,-33 50-3 0,-33-1-6 0,-2 18-5 0,0-35 0 0,19 1-6 0,32-52-25 0,2-16-58 0</inkml:trace>
  <inkml:trace contextRef="#ctx0" brushRef="#br0" timeOffset="6">18332 8840 68 0,'0'0'0'0,"-18"-35"28"0,36 2-5 0,49-1-4 0,51-1-8 0,1 19-6 0,0 16 0 0,-35 0-3 0,-33 16-1 0,-51 53 1 0,-34-1 0 0,-17 32 0 0,1 2 0 0,15 0 0 0,2 34 0 0,17-68-1 0,16-1 2 0,-19 1-1 0,38-34 1 0,-3-1-1 0,1-15 0 0,50-18 2 0,1-18-3 0,17 2 0 0,0-19-2 0,0 2 0 0,-36-1-12 0,-49 17-31 0,-16 17-59 0</inkml:trace>
  <inkml:trace contextRef="#ctx0" brushRef="#br0" timeOffset="7">18534 9246 100 0,'0'0'13'0,"18"-35"6"0,66 1 0 0,51 17-12 0,36 17-8 0,-52 35-94 0</inkml:trace>
  <inkml:trace contextRef="#ctx0" brushRef="#br0" timeOffset="8">14519 8467 12 0,'0'-17'31'0,"0"-1"6"0,0 2-22 0,-17-17-6 0,1-2-1 0,-54 2-1 0,4-1-4 0,-36-17 0 0,-67 0-1 0,-52 16 0 0,-50 35-1 0,-34-16 0 0,-50 49 0 0,-35 1 1 0,-33 17-2 0,0-33 1 0,-2-1 0 0,36 17-1 0,32-17 0 0,37-1 0 0,65 19 0 0,68-19 1 0,87 35-1 0,81 0 0 0,19 17 0 0,35 50-1 0,-18 35 2 0,17 33-1 0,-1 50 1 0,-16 52 1 0,0 1-1 0,1-19 0 0,15-50 0 0,1-34 0 0,-17-50 0 0,18-35 0 0,14-49 0 0,36-35 0 0,34-17 0 0,49 0 1 0,88-17-1 0,48-1-1 0,52 18 0 0,69-16 1 0,14-19-1 0,54 19 0 0,-37-19 1 0,-49 19-1 0,-52-1 0 0,-49 1 0 0,-68-2 0 0,-104-15 0 0,-48-1 1 0,-53-1 1 0,-33-32 1 0,0-1-1 0,18-50-1 0,-18-17 1 0,16-18-1 0,-16-51 2 0,0-16 1 0,0-84 0 0,-16-18 0 0,-2 34-2 0,-34 68 0 0,-15 50-2 0,-18 103-13 0,-34 100-106 0</inkml:trace>
  <inkml:trace contextRef="#ctx0" brushRef="#br0" timeOffset="9">19619 8212 49 0,'17'-17'13'0,"51"-50"22"0,-68 34-21 0,-52 15-5 0,-67 18-3 0,-66 0-1 0,-53-16-4 0,-84 16 0 0,-50 0 0 0,-53-17-1 0,20-17 1 0,-19 17-1 0,52 17 2 0,49-34-1 0,36 17-1 0,100 17 1 0,68 51-1 0,86-18-1 0,16 36 1 0,34 31 0 0,-1 2 0 0,-16 51-1 0,0 16 2 0,-16 52 0 0,16 66 1 0,16 18 0 0,18-34-1 0,0-34 0 0,-1-50 2 0,19-18-2 0,-18-50 0 0,-1-70 0 0,19-31-1 0,15-18 2 0,36-18-1 0,65-15-1 0,70 17 0 0,85 16-1 0,82 0 1 0,19-17 1 0,33-1 1 0,68 2 1 0,-254-19-1 0,101-16 1 0,-168-34 1 0,-51-32-1 0,-69-36-2 0,-50-51 2 0,-49-32-1 0,-37-70 1 0,-33-15 1 0,0 34-1 0,17-36-1 0,1 87-1 0,-1 117-21 0,0 119-88 0</inkml:trace>
  <inkml:trace contextRef="#ctx0" brushRef="#br0" timeOffset="10">14858 9736 7 0,'-17'-17'22'0,"-18"1"18"0,35 16-14 0,52-35-16 0,50 2 0 0,15-1-3 0,2 18-3 0,-18-1-3 0,-31-1-1 0,-37 18-19 0,-15 0-77 0</inkml:trace>
  <inkml:trace contextRef="#ctx0" brushRef="#br0" timeOffset="11">15095 9348 8 0,'-18'-17'19'0,"-15"-1"25"0,17 2-20 0,16 16-13 0,-18 67 2 0,18 17-8 0,0 53 3 0,-33-37-6 0,16 20-1 0,-34-2-21 0,34-34-74 0</inkml:trace>
  <inkml:trace contextRef="#ctx0" brushRef="#br0" timeOffset="12">17145 12716 55 0,'-51'-33'33'0,"0"33"-6"0,18 33-13 0,16 53-5 0,17 32-3 0,68 1-2 0,-1-34-4 0,1-52 1 0,0-15 1 0,-17-87 0 0,-1-33-2 0,-15-33 1 0,-2-1-1 0,-33 70 0 0,-17 66 1 0,1 66-1 0,16 54-1 0,51 15 1 0,17-33-7 0,16-17-99 0</inkml:trace>
  <inkml:trace contextRef="#ctx0" brushRef="#br0" timeOffset="13">18026 12802 87 0,'0'0'0'0,"51"-86"34"0,67 19-24 0,-16 67-9 0,-34 51-74 0,-68-35 28 0</inkml:trace>
  <inkml:trace contextRef="#ctx0" brushRef="#br0" timeOffset="14">18110 13004 74 0,'-33'35'26'0,"-1"-19"5"0,68-16-24 0,102-33-8 0,16 15-93 0</inkml:trace>
  <inkml:trace contextRef="#ctx0" brushRef="#br0" timeOffset="15">20076 12259 48 0,'0'0'0'0,"18"-134"41"0,-2 66-22 0,-16 17-4 0,-68 51-10 0,-32 17-2 0,-37 34 0 0,18 16 0 0,36-16-2 0,48 16-1 0,19 19 1 0,16 32 2 0,16 35 4 0,-16 49 3 0,-16 53-3 0,-3 16 2 0,3-34-1 0,-1-35-2 0,17-49-2 0,33-51-1 0,37-51-1 0,47-34-2 0,35-52-2 0,35-32-19 0,-17-34-100 0</inkml:trace>
  <inkml:trace contextRef="#ctx0" brushRef="#br0" timeOffset="16">20889 12192 89 0,'0'-17'7'0,"-17"-68"25"0,1 103-19 0,-19 82-5 0,18 20-5 0,17-18-2 0,17-1-1 0,-17-34-7 0,0-32-95 0</inkml:trace>
  <inkml:trace contextRef="#ctx0" brushRef="#br0" timeOffset="17">20634 12988 99 0,'0'0'0'0,"-16"-68"24"0,67 1-10 0,33 32-9 0,1 35-5 0,-34 35 0 0,-35 32-1 0,-32 35 2 0,-52 0 0 0,-16-2 0 0,-1-32 2 0,67-16 1 0,18-35 0 0,86-34-1 0,32-35-3 0,1-16 0 0,-17 52-10 0,-52 16-106 0</inkml:trace>
  <inkml:trace contextRef="#ctx0" brushRef="#br0" timeOffset="18">20704 13598 85 0,'0'0'0'0,"-52"0"39"0,34-17-18 0,53-17-16 0,49 17-3 0,-16 17-2 0,-17 33 0 0,-51 36-1 0,-34-2 1 0,-16-17 0 0,15-16 2 0,2 1-2 0,33-35 1 0,33 0-1 0,35 0-1 0,0 16 1 0,0 19 0 0,-50 32 0 0,-18-16 1 0,-70 17 1 0,-31-34 1 0,-18-17 1 0,19-17-2 0,15-35-2 0,69-32-9 0,65-34-114 0</inkml:trace>
  <inkml:trace contextRef="#ctx0" brushRef="#br0" timeOffset="19">21365 12192 91 0,'33'-118'23'0,"51"-1"-4"0,35 52-9 0,17 50-6 0,-69 68-2 0,-33 84 3 0,-34 51 2 0,-17 85 0 0,17-18-2 0,17 2-1 0,1-2 0 0,-2-49 0 0,-16-51-1 0,-34-53 0 0,-51-32-1 0,-32-16 0 0,-53-35-3 0,-1-1-37 0,104-32-74 0</inkml:trace>
  <inkml:trace contextRef="#ctx0" brushRef="#br0" timeOffset="20">23244 12159 94 0,'0'0'0'0,"17"-34"10"0,17 17 1 0,-1 84 3 0,2 68 0 0,0 35-6 0,-2-34-3 0,17-36-1 0,1-65 1 0,35-70-1 0,-2-65-4 0,-16-20 2 0,-35-48-2 0,-33-1-1 0,-33 84 1 0,-19 68-1 0,-15 50 1 0,50 52 0 0,52-17-1 0,66-1-11 0,18 2-69 0,-86-69 28 0</inkml:trace>
  <inkml:trace contextRef="#ctx0" brushRef="#br0" timeOffset="21">24464 12294 84 0,'0'0'0'0,"35"-69"29"0,49 36-16 0,0 33-12 0,-16 16-13 0,-51 19-65 0</inkml:trace>
  <inkml:trace contextRef="#ctx0" brushRef="#br0" timeOffset="22">24532 12430 34 0,'-33'0'52'0,"33"17"-26"0,67-17-16 0,85-17-20 0,-100 17-45 0</inkml:trace>
  <inkml:trace contextRef="#ctx0" brushRef="#br0" timeOffset="23">26294 11431 56 0,'-34'-51'26'0,"-33"16"-11"0,-52 53-4 0,0 33-4 0,16 15-2 0,36 3-1 0,50-1-1 0,0 15 4 0,17 54 3 0,0 49-2 0,0 34-1 0,0 33 0 0,-16 2-1 0,-1-35-2 0,-1-85-1 0,36-50 0 0,67-68-2 0,50-17-1 0,50-51-16 0,4-33-69 0,-156 50 28 0</inkml:trace>
  <inkml:trace contextRef="#ctx0" brushRef="#br0" timeOffset="24">26836 11922 58 0,'0'-51'27'0,"-33"-18"3"0,-37 53-16 0,3 83-3 0,-16 52-5 0,32 34-1 0,51-19 0 0,67-32-2 0,18-67 1 0,16-52-2 0,-34-68 0 0,-32-50-1 0,-19-18 0 0,-49 18 1 0,-34 32-6 0,-3 86-7 0,21 52-14 0,49 16-69 0</inkml:trace>
  <inkml:trace contextRef="#ctx0" brushRef="#br0" timeOffset="25">27955 11751 75 0,'16'-51'25'0,"17"35"-1"0,-33 32-12 0,0 35 0 0,-33 51-3 0,17 17-6 0,16 17-1 0,0-52-1 0,16 0-1 0,17-32-13 0,2-35-104 0</inkml:trace>
  <inkml:trace contextRef="#ctx0" brushRef="#br0" timeOffset="26">28699 11582 81 0,'0'0'0'0,"0"-33"28"0,18 50-14 0,-36 50-2 0,18 35-4 0,0 34-3 0,0-35-3 0,0 1-1 0,18-51-2 0,-2-1-17 0,17-50-85 0</inkml:trace>
  <inkml:trace contextRef="#ctx0" brushRef="#br0" timeOffset="27">29631 11329 74 0,'34'-51'16'0,"18"33"1"0,32 1-7 0,17 17-4 0,-15 35-3 0,-53-19 0 0,-17 35-2 0,-16-16 2 0,0 32 2 0,0 17 0 0,0 18-1 0,0 16 1 0,18 19 0 0,16 32-1 0,0-18 2 0,-1 2-1 0,19-51-1 0,-52-18-1 0,0-33 1 0,-68 0 1 0,-51-33-2 0,-118-18-3 0,-50 16-17 0,98 1-93 0</inkml:trace>
  <inkml:trace contextRef="#ctx0" brushRef="#br0" timeOffset="28">24041 11498 33 0,'-18'-51'46'0,"3"0"-16"0,-3 51-16 0,1 18-6 0,34 48 2 0,16 20-2 0,-15-1-3 0,-18-1-4 0,-18-33 0 0,3-17 0 0,-3-1-6 0,-16-15-26 0,0-18-77 0</inkml:trace>
  <inkml:trace contextRef="#ctx0" brushRef="#br0" timeOffset="29">23752 11617 49 0,'0'-35'16'0,"85"-32"23"0,51 16-23 0,33 34-13 0,-50 17-71 0</inkml:trace>
  <inkml:trace contextRef="#ctx0" brushRef="#br0" timeOffset="30">17738 15528 7 0,'-18'-33'24'0,"2"-18"29"0,-1 16-32 0,17 35-7 0,0 0-5 0,-16 51 2 0,-2 84-2 0,18 34-3 0,0-16-2 0,34-67-1 0,17-53-1 0,34-50 0 0,-18-50 0 0,-33-35-2 0,0 0 0 0,-34 69 1 0,17 33-1 0,-1 84 0 0,54-17 0 0,14-49 2 0,0-18 0 0,-32-69-1 0,-36-49 0 0,-51 16 1 0,2 2-1 0,-1 14-4 0,34 35-19 0,51 35-108 0</inkml:trace>
  <inkml:trace contextRef="#ctx0" brushRef="#br0" timeOffset="31">18805 15528 101 0,'34'-50'18'0,"51"-1"2"0,0 33-16 0,-18 36-19 0,-49 15-80 0</inkml:trace>
  <inkml:trace contextRef="#ctx0" brushRef="#br0" timeOffset="32">18856 15748 103 0,'-17'0'21'0,"1"0"4"0,83-33-19 0,137-18-13 0,-103 17-88 0</inkml:trace>
  <inkml:trace contextRef="#ctx0" brushRef="#br0" timeOffset="33">20432 15105 43 0,'0'0'0'0,"34"-69"53"0,-34 3-25 0,-34 15-13 0,-51 51-11 0,-18 17-2 0,2 34 0 0,17-2-1 0,33 2 0 0,34 0 0 0,34 34 0 0,-1 34 5 0,2 50 2 0,-18 68 1 0,-18 67-2 0,-15 53-1 0,-1-53-1 0,34-151 1 0,-15 16-4 0,30-50-1 0,36-68 0 0,51-68-1 0,50-34-23 0,0-34-127 0</inkml:trace>
  <inkml:trace contextRef="#ctx0" brushRef="#br0" timeOffset="34">21313 15003 105 0,'0'0'0'0,"-67"-102"16"0,49 86-4 0,1 32-9 0,1 35 0 0,-3 33 2 0,-14 2 1 0,33-1-1 0,17-36-1 0,51 2 0 0,17-16-2 0,-17 16-1 0,-35 0 0 0,-33-17-1 0,-49-1 1 0,-54-33-2 0,-16-16-7 0,35-35-18 0,33-17-26 0,51-1-10 0</inkml:trace>
  <inkml:trace contextRef="#ctx0" brushRef="#br0" timeOffset="35">21059 14952 24 0,'17'-33'21'0,"50"-87"40"0,18 53-39 0,0 34-18 0,16 33-7 0,-68 49-86 0</inkml:trace>
  <inkml:trace contextRef="#ctx0" brushRef="#br0" timeOffset="36">21143 15850 80 0,'-16'-35'22'0,"-35"-49"7"0,51-1-9 0,84 34-13 0,2 18-4 0,-2 50-2 0,-67 50-1 0,-17 18 0 0,-52 17-1 0,-15 17 2 0,-1-35 2 0,35-33 2 0,33-17-1 0,68-34-1 0,50-51-2 0,0 17-4 0,-50 17-24 0,-34 17-102 0</inkml:trace>
  <inkml:trace contextRef="#ctx0" brushRef="#br0" timeOffset="37">21279 16544 98 0,'0'0'0'0,"-84"-50"41"0,49 32-26 0,18 53-8 0,1 49-3 0,16 34 0 0,16-51-1 0,17-16 1 0,37-16 0 0,31-121-3 0,-50-32-1 0,-51 16 3 0,-51 18-3 0,-34 17 1 0,-1 32-7 0,19 35-28 0,52-16-62 0</inkml:trace>
  <inkml:trace contextRef="#ctx0" brushRef="#br0" timeOffset="38">21770 14919 114 0,'0'-34'8'0,"0"-103"17"0,68 88-15 0,69 15-6 0,-3 34-2 0,-49 83-1 0,-85 37 3 0,0 48 4 0,17 36-1 0,18 34-2 0,14 15 0 0,-16 19-1 0,19-3-1 0,-34-81-1 0,-2-37 0 0,-32-49 0 0,-19-51 4 0,-33 16-4 0,-51-32-3 0,-49-1-12 0,-19-1-138 0</inkml:trace>
  <inkml:trace contextRef="#ctx0" brushRef="#br0" timeOffset="39">23685 14970 99 0,'0'0'0'0,"17"-69"15"0,84 53 1 0,18 16-7 0,-18 16-6 0,-67 70-1 0,-50 14 1 0,-69 36 0 0,0-34 5 0,17-34 0 0,51-34-5 0,102-17-2 0,52-34-1 0,48-17-6 0,-50-1-43 0,-118 19-22 0</inkml:trace>
  <inkml:trace contextRef="#ctx0" brushRef="#br0" timeOffset="40">23786 15291 96 0,'-68'-35'19'0,"68"2"0"0,101-1-15 0,88 18-9 0,-21-1-94 0</inkml:trace>
  <inkml:trace contextRef="#ctx0" brushRef="#br0" timeOffset="41">25041 15003 84 0,'0'0'0'0,"16"-51"31"0,35 35-21 0,50 16-9 0,-33 16-46 0,-68-16-10 0</inkml:trace>
  <inkml:trace contextRef="#ctx0" brushRef="#br0" timeOffset="42">24955 15189 76 0,'0'0'10'0,"0"18"17"0,86-18-14 0,33-34-13 0,-18-1-43 0,-85 35-12 0</inkml:trace>
  <inkml:trace contextRef="#ctx0" brushRef="#br0" timeOffset="43">24108 14512 82 0,'0'0'0'0,"-18"-50"30"0,18 32-10 0,18 18-9 0,-1 68-2 0,0 34-4 0,-17-1-4 0,18-17-1 0,-18-33-6 0,16-16-37 0</inkml:trace>
  <inkml:trace contextRef="#ctx0" brushRef="#br0" timeOffset="44">24041 14614 37 0,'-33'-86'51'0,"33"20"-24"0,100 32-21 0,102 17-20 0,-132-1-49 0</inkml:trace>
  <inkml:trace contextRef="#ctx0" brushRef="#br0" timeOffset="45">26277 14393 22 0,'35'-51'54'0,"-35"18"-26"0,-52 15-18 0,-15 18-4 0,-36 35 0 0,2-1-1 0,34 17-1 0,15 0 0 0,34 33 1 0,2 18 3 0,16 67 0 0,-17 34 2 0,17 68-3 0,-16-34-1 0,-2-68-1 0,1-51-1 0,34-49-1 0,50-52-3 0,52-34-2 0,68-17-20 0,-17-35-100 0</inkml:trace>
  <inkml:trace contextRef="#ctx0" brushRef="#br0" timeOffset="46">27107 14681 86 0,'-17'-51'23'0,"17"35"-4"0,0 16-9 0,-16 85-1 0,16 15-2 0,0 2-5 0,-18 0-2 0,18 0-3 0,34-34-38 0,-17-68-29 0</inkml:trace>
  <inkml:trace contextRef="#ctx0" brushRef="#br0" timeOffset="47">27971 14614 48 0,'0'-17'39'0,"-16"-85"-13"0,16 86-14 0,-18 16-8 0,1 33-2 0,0 34 2 0,17 19 1 0,34-19 0 0,51-16-2 0,-17 16-1 0,-2 2-1 0,-47-18 0 0,-38-18 0 0,-47 0-1 0,-53-33-1 0,33 0-12 0,4-33-73 0,82 17 45 0</inkml:trace>
  <inkml:trace contextRef="#ctx0" brushRef="#br0" timeOffset="48">27971 14512 69 0,'51'-50'32'0,"17"16"-14"0,33 17-16 0,18 17-73 0</inkml:trace>
  <inkml:trace contextRef="#ctx0" brushRef="#br0" timeOffset="49">29446 14428 84 0,'16'-51'28'0,"52"0"-8"0,16 16-11 0,19 35-7 0,-36 18-2 0,-50 50 0 0,-52-17 0 0,-32 16 0 0,-1-16 0 0,17-34 0 0,51-1 1 0,18-16-1 0,49 0 0 0,18-16 0 0,-18 16 0 0,-15 0 0 0,-19 51 0 0,-33 34 1 0,-169 33 8 0,83-101-7 0,2-17-1 0,18-17-2 0,48-17-9 0,18 16-97 0</inkml:trace>
  <inkml:trace contextRef="#ctx0" brushRef="#br0" timeOffset="50">30140 14140 65 0,'0'-18'19'0,"0"-49"18"0,68 32-18 0,32 19-12 0,53 16 2 0,-51 16-6 0,-67 19-1 0,-35 50 3 0,0 32 2 0,0 19 0 0,0 17-2 0,0 16-2 0,0-16-2 0,-19-34 3 0,-14-35-1 0,-34-68 0 0,-18 19-3 0,-50-35-2 0,-52 34-31 0,51-1-76 0</inkml:trace>
  <inkml:trace contextRef="#ctx0" brushRef="#br0" timeOffset="51">6963 5453 6 0,'0'-18'21'0,"34"18"-13"0,0 18-4 0,-17 15 14 0,17-15 4 0,0-1-7 0,66-1-3 0,71-16-2 0,100 18-2 0,84-52-2 0,0 17-1 0,-32-34 3 0,-103-18-1 0,-83 36 0 0,-88 0-3 0,-31 33-6 0,-36 66-103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2.7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17110 4810 1 0,'0'0'3'0,"-16"0"13"0,16-18 9 0,-17 2-7 0,1 16-12 0,-17 16-2 0,15 2 3 0,1-1 1 0,0-1-5 0,17 1 4 0,34-17 5 0,66 0-4 0,37 0-3 0,-3 16-2 0,-15 2-1 0,-16-18-1 0,-35 0 0 0,-52 0 0 0,-16 0 4 0,-51 0-2 0,-33-18-1 0,-1 2 0 0,-17 16-1 0,1 0 0 0,50 16 0 0,34-16 0 0,50 0-1 0,103-16-88 0</inkml:trace>
  <inkml:trace contextRef="#ctx0" brushRef="#br0" timeOffset="1">20143 1728 9 0,'0'-17'20'0,"35"-52"20"0,-18 18-19 0,-17 35-5 0,0-2-3 0,0 1-2 0,-17 52 1 0,-18 50-1 0,2 17-4 0,17-1-1 0,-2 1-2 0,1-19-2 0,0 3 0 0,-1-52-1 0,18-17 0 0,-16-17 1 0,16-35-1 0,16-16-2 0,19-32 2 0,0-19-2 0,-2-33 1 0,1 16 0 0,0 16-1 0,-16 37 0 0,13 32 1 0,-13-1 0 0,15 35 1 0,-14 35-1 0,-3 48 1 0,19 3 3 0,-19 32-1 0,17-16-1 0,2-18 0 0,-18-15-2 0,1-36 1 0,-18-17-5 0,0-16-14 0,0 17-28 0,-35-34-54 0</inkml:trace>
  <inkml:trace contextRef="#ctx0" brushRef="#br0" timeOffset="2">20024 1930 32 0,'-16'-16'23'0,"16"-1"20"0,0-1-26 0,34 2-10 0,34-1-3 0,0 17-4 0,33-18-13 0,-15 18-42 0,-37 0 1 0</inkml:trace>
  <inkml:trace contextRef="#ctx0" brushRef="#br0" timeOffset="3">20889 1795 29 0,'0'0'0'0,"16"0"55"0,-16-16-28 0,35 16-11 0,16-35-5 0,34 19-5 0,-1-19-4 0,2 19-2 0,-53 16-18 0,-17 16-43 0,-16-16 22 0</inkml:trace>
  <inkml:trace contextRef="#ctx0" brushRef="#br0" timeOffset="4">21008 1965 39 0,'0'0'0'0,"-17"0"54"0,1-17-29 0,32 17-10 0,35-18-3 0,1 18-1 0,14-16-2 0,20-1-3 0,-37-1-2 0,3 18-2 0,-18-16-1 0,-17 16-4 0,-17 0-36 0,0 0-66 0</inkml:trace>
  <inkml:trace contextRef="#ctx0" brushRef="#br0" timeOffset="5">22517 1591 8 0,'0'0'0'0,"0"-67"50"0,0 16-28 0,16 18-7 0,-16-18-2 0,0 33 1 0,-16 18-4 0,16 0-3 0,-18 35 0 0,1 16 0 0,17 32-1 0,0 3-1 0,0 32 0 0,17-16-1 0,1 0-1 0,-2-18-1 0,17-33-1 0,1-18 1 0,17-15-1 0,0-36 2 0,17 1-3 0,-17-17 1 0,-18 1 1 0,2-34-2 0,-2-1 2 0,-17-1-1 0,2-31 0 0,-18-2-1 0,0 0 0 0,-18 18 0 0,18 15-2 0,-16 36 0 0,-1 15-20 0,1 36-27 0,-2 15-57 0</inkml:trace>
  <inkml:trace contextRef="#ctx0" brushRef="#br0" timeOffset="6">24295 1422 29 0,'0'0'27'0,"0"-33"8"0,0 33-16 0,0-18-5 0,-16 18-3 0,-19-16-4 0,-16 16-1 0,-52 0-2 0,-14 0-2 0,-19 0 0 0,1 0-2 0,32 16 1 0,36 19 1 0,34-19-2 0,15 2 0 0,36-1 0 0,31-1 0 0,54-16 3 0,-2 35-3 0,1-3 0 0,-18 19 0 0,-49 0 0 0,-35 18 1 0,-35 15-1 0,-32-16 0 0,-34-1 1 0,16 2-2 0,18-20 2 0,48-14-2 0,38-35 5 0,48 0-1 0,51 0 0 0,35-35 1 0,16 19-1 0,-67 0 0 0,-19 16-2 0,-48 0-1 0,-19 0 0 0,-16 0-3 0,0-17-152 0</inkml:trace>
  <inkml:trace contextRef="#ctx0" brushRef="#br0" timeOffset="7">25023 1491 89 0,'0'0'9'0,"18"-51"16"0,-2 17-9 0,17 34-8 0,2 16 1 0,0 53-1 0,-2 15-2 0,0 1-1 0,2 17-2 0,-19-18-1 0,19 0-1 0,-19-33 0 0,17-33 1 0,-15-1 1 0,-1-17 0 0,0-17-1 0,1-34 0 0,-2-18 1 0,1-15-1 0,-1-34-3 0,1-19 1 0,0 54-1 0,1 15 0 0,-18 34-7 0,0 17-26 0,0 17-80 0</inkml:trace>
  <inkml:trace contextRef="#ctx0" brushRef="#br0" timeOffset="8">26074 949 78 0,'0'0'19'0,"0"-17"4"0,16 17-11 0,-16-18-2 0,17 18-1 0,-17 35 3 0,0 32-3 0,0 0 0 0,0 70-8 0,0-53 1 0,0-17 0 0,-17-32-2 0,17-19 1 0,-16 2-2 0,-2-18-11 0,-15-18-26 0,16-33-81 0</inkml:trace>
  <inkml:trace contextRef="#ctx0" brushRef="#br0" timeOffset="9">25904 1000 35 0,'0'-17'46'0,"18"-1"-13"0,-2-15-11 0,17 15-3 0,19 2-4 0,-1-1-3 0,33-1-6 0,-16 18-3 0,18-16-6 0,-53-1-65 0</inkml:trace>
  <inkml:trace contextRef="#ctx0" brushRef="#br0" timeOffset="10">21585 2676 38 0,'0'-18'14'0,"-35"-33"25"0,0 51-22 0,2 0-8 0,-18 0-4 0,-15 0-1 0,14 0 1 0,-33 17-1 0,33 1-2 0,3-2 2 0,31 2-2 0,18-1 3 0,0 17 0 0,18 17 1 0,-2 33-1 0,1 18 0 0,-17 15 0 0,0 37-2 0,0-2 5 0,-17-16-6 0,17-1 1 0,0-17 0 0,17-34-1 0,-1-15 0 0,3-18 0 0,-3-18-1 0,1 2 0 0,1-19 0 0,-2 0 1 0,17 1 0 0,37-17-1 0,12-33 0 0,4 0-1 0,17-1-3 0,-37 17-37 0,-31-34-106 0</inkml:trace>
  <inkml:trace contextRef="#ctx0" brushRef="#br0" timeOffset="11">21702 2676 14 0,'0'0'0'0,"0"-69"55"0,0 53-26 0,0 16-14 0,0 0-5 0,0 16-1 0,0 53 0 0,0 15 0 0,0 0-5 0,0-15 0 0,0-18-2 0,35 0 0 0,-19-34-1 0,17-17 1 0,19 0-1 0,-18-17-1 0,-17-17 1 0,-1-17-1 0,2-17 0 0,-18-16 0 0,0 15 0 0,-18 36 0 0,18 15 0 0,0 36-1 0,0 33 2 0,0 17-2 0,0-1-1 0,0 1 1 0,18-17-7 0,16-17-23 0,-1-17-54 0</inkml:trace>
  <inkml:trace contextRef="#ctx0" brushRef="#br0" timeOffset="12">22211 2895 50 0,'0'0'0'0,"-17"-33"49"0,17 15-27 0,0 18-9 0,0 0-5 0,-18 51-2 0,18 0-2 0,-16 0-3 0,16 0-1 0,0-18-4 0,16 1-30 0,2-34-65 0</inkml:trace>
  <inkml:trace contextRef="#ctx0" brushRef="#br0" timeOffset="13">22719 2642 54 0,'0'-18'11'0,"18"-50"20"0,-2 52-16 0,-16 16-4 0,-16 0-3 0,16 51 0 0,0 16 0 0,0 35-3 0,16-34-3 0,17-1 0 0,2-32-1 0,-2-19 1 0,18-16-1 0,-18-16 0 0,-15-35-1 0,16-33 1 0,-34-2-1 0,0 1 0 0,0 34 0 0,0 34 1 0,0 17-2 0,0 35 0 0,0 32 2 0,18 35-1 0,-18-34-1 0,0-1-1 0,16 2-25 0,1-52-72 0</inkml:trace>
  <inkml:trace contextRef="#ctx0" brushRef="#br0" timeOffset="14">23261 2895 55 0,'0'0'0'0,"0"-33"50"0,-17-1-33 0,52 17-9 0,-19 17-5 0,17 17-2 0,-33 34 0 0,-16 0 0 0,-17 16 0 0,-2-32 2 0,0-19 0 0,35 0 0 0,0-16 0 0,19 0-1 0,32-16-2 0,16 0-3 0,-15-1-22 0,14-1-85 0</inkml:trace>
  <inkml:trace contextRef="#ctx0" brushRef="#br0" timeOffset="15">23718 2913 25 0,'0'-18'34'0,"17"-15"5"0,0 33-21 0,-17 0-9 0,0 0-8 0,0 0-5 0,34 0-94 0</inkml:trace>
  <inkml:trace contextRef="#ctx0" brushRef="#br0" timeOffset="16">24057 2828 57 0,'0'-33'30'0,"0"33"-10"0,17 0-14 0,-17 0-5 0,16 0-7 0,2 0-72 0</inkml:trace>
  <inkml:trace contextRef="#ctx0" brushRef="#br0" timeOffset="17">24633 2456 62 0,'0'-18'27'0,"0"2"-2"0,-17 16-15 0,17 34-1 0,0 17-1 0,0-2-2 0,0 19 1 0,0 17-2 0,0-16-2 0,0-19-1 0,35-16 0 0,-2-1 0 0,18-33-1 0,0-16-1 0,-18-19 0 0,2-31 1 0,-19-3 0 0,-16-33-2 0,0 35 1 0,0 34 0 0,19 33-1 0,-19 0 0 0,0 17 1 0,0 50 0 0,0 0 0 0,15 19-1 0,3-19-1 0,-2-16-14 0,17-18-21 0,-33-15-59 0</inkml:trace>
  <inkml:trace contextRef="#ctx0" brushRef="#br0" timeOffset="18">25090 2828 26 0,'0'-17'39'0,"18"-16"-1"0,-1 15-20 0,0 18-8 0,1 0-7 0,-2 35 0 0,-16 14-2 0,0 2 0 0,0-16-1 0,0-19 2 0,0 2 0 0,0-36 3 0,17-15-3 0,-1-1-1 0,-16-17 1 0,33 1-3 0,19 16 2 0,-18-1 0 0,-17 19-1 0,-1 32 0 0,19 19 1 0,-35 32 2 0,17-16-1 0,-17-18-1 0,18 2 0 0,-18-19-1 0,16-16-13 0,1 18-85 0</inkml:trace>
  <inkml:trace contextRef="#ctx0" brushRef="#br0" timeOffset="19">25684 2405 53 0,'16'-18'27'0,"35"-49"-2"0,1 50-13 0,-3 17-3 0,-14-16-4 0,16 16-3 0,-51 33 1 0,17 1 4 0,-17 17-1 0,16 0 0 0,2 0-1 0,-1-2 2 0,0 19-2 0,1 17-1 0,-18 1-1 0,15-19 1 0,3 35-2 0,-18-18-1 0,0 0 1 0,16 1-1 0,-16 1 3 0,0-2-3 0,-16 1 0 0,16-17-1 0,0 15 1 0,0 3-2 0,0-19 2 0,0-16-1 0,16 0 0 0,-16-18 1 0,0 2-1 0,-16-19 2 0,-17 2 0 0,-19-1-1 0,-50-1 0 0,-50-16-1 0,-2 18-13 0,53-18-129 0</inkml:trace>
  <inkml:trace contextRef="#ctx0" brushRef="#br0" timeOffset="20">27378 2405 17 0,'0'0'0'0,"16"-34"50"0,-16 34-23 0,0-17-11 0,0 17-5 0,-16-18-6 0,-17 18-1 0,-37 0 1 0,19 0-1 0,-50 0-2 0,0 0-1 0,-18 0 0 0,35 18 1 0,16-1-1 0,34-17-1 0,17 0 0 0,17 16 0 0,0-16 2 0,51 18-1 0,17-1 0 0,0-1 0 0,16 19 0 0,1 32-3 0,-34-16 3 0,-51 16-1 0,-33 2 1 0,-37-1-1 0,3-19 0 0,0 20 1 0,0-18 0 0,49 0-2 0,1-18 1 0,17-17 1 0,17 1 1 0,34-17 0 0,0 0 1 0,17 0-1 0,51 0 1 0,16-33 1 0,-17 17-2 0,-33-1 1 0,-33 17-2 0,-36 0 1 0,-16 0-1 0,-16 0-16 0,-19 17-122 0</inkml:trace>
  <inkml:trace contextRef="#ctx0" brushRef="#br0" timeOffset="21">28327 2065 34 0,'0'0'0'0,"0"-17"41"0,0 1-23 0,-17 0-7 0,-18 16-4 0,-14 0-2 0,-21 16 0 0,-12 0 0 0,-4-16 0 0,18 0-2 0,33 17 0 0,19 1-2 0,-1-2 1 0,17 19 1 0,17-1-1 0,-1 17 3 0,2 17-2 0,-1 67 0 0,0-33 0 0,-17 50 0 0,18 16-1 0,-2-31 0 0,-16 32-1 0,0 0 1 0,-16 1 0 0,16-19-2 0,0-15 1 0,16-52-1 0,17-33 1 0,2-16 0 0,33-19 1 0,16-16 0 0,18 0-1 0,-1-16-1 0,-16-1 0 0,-34 17-2 0,-35-18-16 0,3-15-59 0,-3 15 19 0</inkml:trace>
  <inkml:trace contextRef="#ctx0" brushRef="#br0" timeOffset="22">28581 2168 25 0,'0'0'27'0,"0"-34"5"0,-16 16-16 0,32 1-5 0,19 17-3 0,-35 0-2 0,33 51-2 0,-17 18 1 0,1 48-1 0,0-15-1 0,1-16 0 0,-2-37-2 0,17-31 2 0,2-36-1 0,0 1 1 0,-19-32-3 0,1-20 1 0,-17-15-1 0,0 17 1 0,0-19-2 0,0 19 1 0,-17 32-1 0,1 35-1 0,-19 17 2 0,0 17-1 0,19 35 2 0,16-18-1 0,51 15-2 0,33-48-3 0,1-1-32 0,-34-17-34 0</inkml:trace>
  <inkml:trace contextRef="#ctx0" brushRef="#br0" timeOffset="23">29156 2303 47 0,'0'17'14'0,"0"-17"16"0,0 0-12 0,0 34-7 0,0 17-2 0,0 17-4 0,0-17-2 0,0 16-4 0,0-34-3 0,0-15-64 0,0-18 21 0</inkml:trace>
  <inkml:trace contextRef="#ctx0" brushRef="#br0" timeOffset="24">29140 1677 11 0,'0'-17'42'0,"0"-1"-11"0,0 2-18 0,0 32 2 0,0 35-6 0,0 18-3 0,0-3-4 0,0-15-1 0,0-16-1 0,0-19-9 0,-17 2-35 0,1-18-21 0</inkml:trace>
  <inkml:trace contextRef="#ctx0" brushRef="#br0" timeOffset="25">29021 1762 34 0,'0'-18'19'0,"16"2"9"0,36-19-15 0,15 19-11 0,19 16-21 0,-20 0-48 0</inkml:trace>
  <inkml:trace contextRef="#ctx0" brushRef="#br0" timeOffset="26">29953 2150 43 0,'0'0'8'0,"0"-34"17"0,0 1-7 0,0 15-9 0,0 1-4 0,0 17 1 0,17 0 0 0,-17 51 0 0,0 0 0 0,34 35-3 0,-17 32-1 0,17-67 0 0,0 17-1 0,-16-52 0 0,-2 2 2 0,17-36-1 0,-16-15-1 0,-1-36 0 0,3-15-2 0,-19 17 3 0,0-1-3 0,-19 16 0 0,3 35 0 0,-1 1 0 0,1 32 0 0,16 19 0 0,16 16-2 0,36 16-13 0,15-16-32 0,-34-34-21 0</inkml:trace>
  <inkml:trace contextRef="#ctx0" brushRef="#br0" timeOffset="27">30461 2336 48 0,'0'0'0'0,"-17"0"34"0,17-16-19 0,35 16-8 0,-2 16-5 0,-17 19-1 0,-32 16 2 0,-17 0 0 0,-19-17 1 0,36-1 2 0,16-17-4 0,0 1 2 0,33-17-1 0,18-17-2 0,33 1-3 0,-32-17-17 0,-18-1-80 0</inkml:trace>
  <inkml:trace contextRef="#ctx0" brushRef="#br0" timeOffset="28">30579 1828 37 0,'0'0'0'0,"0"-16"33"0,0-1-18 0,0 1-7 0,0 32-1 0,0 17-2 0,0 36-2 0,-16-18-2 0,16 0-7 0,-17-2-79 0</inkml:trace>
  <inkml:trace contextRef="#ctx0" brushRef="#br0" timeOffset="29">30360 1795 25 0,'18'0'31'0,"-2"-33"-16"0,51-1-9 0,35 17-7 0,-16 17-66 0</inkml:trace>
  <inkml:trace contextRef="#ctx0" brushRef="#br0" timeOffset="30">30988 2303 47 0,'0'0'0'0,"0"0"25"0,16 0-6 0,1 0-14 0,-17 0-11 0,16 0-73 0</inkml:trace>
  <inkml:trace contextRef="#ctx0" brushRef="#br0" timeOffset="31">31241 2287 40 0,'0'0'11'0,"0"0"13"0,0-17-14 0,34 17-10 0,-17 0-42 0,-1 0 8 0</inkml:trace>
  <inkml:trace contextRef="#ctx0" brushRef="#br0" timeOffset="32">31613 2083 26 0,'0'0'0'0,"-17"-18"26"0,17 1-11 0,17 17-6 0,1 51-3 0,-18 18-2 0,16-1 3 0,1 32 0 0,-1-31-4 0,19-18 1 0,-18-34 0 0,17-1-1 0,-1-32-4 0,18-35-3 0,-32-17-1 0,14-16 2 0,-33-18 2 0,0 33 1 0,-18 18-2 0,3 51 1 0,-20 17 2 0,35 34-2 0,0 1 0 0,35-1-10 0,14-18-31 0,-16-33 1 0</inkml:trace>
  <inkml:trace contextRef="#ctx0" brushRef="#br0" timeOffset="33">32189 2320 17 0,'-16'0'16'0,"-35"51"2"0,69 0-5 0,15 0-6 0,-33-17-3 0,0-1-1 0,0-33 1 0,0 0-1 0,0-16-3 0,0-19-1 0,16-16-3 0,1-16 0 0,18 16 1 0,16 34 4 0,-35 17 4 0,1 33 2 0,-1 18-2 0,2-16-2 0,-18 16 1 0,0-35-6 0,-18 2-26 0,18-18-34 0</inkml:trace>
  <inkml:trace contextRef="#ctx0" brushRef="#br0" timeOffset="34">32341 1846 10 0,'0'0'0'0,"-16"-18"22"0,16 18-5 0,0-16-13 0,16 67-1 0,-16 0-1 0,0 16-14 0,-16-32-24 0</inkml:trace>
  <inkml:trace contextRef="#ctx0" brushRef="#br0" timeOffset="35">32173 1795 13 0,'0'0'11'0,"0"0"3"0,33-33-8 0,35 33-6 0,34 0-27 0,-85 0 11 0</inkml:trace>
  <inkml:trace contextRef="#ctx0" brushRef="#br0" timeOffset="36">32715 1863 15 0,'16'0'13'0,"-16"-17"1"0,34-17-4 0,33 17-2 0,-15 1-4 0,15-1 0 0,-15 17-2 0,-34 0 0 0,-2 17 1 0,-16 16-1 0,17 1 4 0,-17 17 1 0,0 17-3 0,0-1 2 0,0 17 4 0,-17 1-2 0,17 1 0 0,-16-2 1 0,-2 1-2 0,18-1-1 0,-17 0-2 0,0 1-2 0,-1-16 1 0,2-3-1 0,16 3-1 0,-17-1 0 0,1-1-1 0,-2 0 3 0,18 2-2 0,0-1 1 0,0-1-1 0,-17 17 0 0,17-15-1 0,-17 15 1 0,17 0 0 0,-18-15 1 0,18-2 0 0,-16-32 1 0,16-2 0 0,-17 1-1 0,1-17 1 0,-36-1 1 0,-15-16-2 0,-69 0-2 0,-16 0-51 0,68 18-71 0</inkml:trace>
  <inkml:trace contextRef="#ctx0" brushRef="#br0" timeOffset="37">21466 3319 5 0,'0'0'6'0,"0"0"23"0,-19 0-5 0,19 0-7 0,-16 0-2 0,16 0-4 0,0 0-2 0,0 0-3 0,35 0-2 0,14 0-2 0,37-16 0 0,15-1 0 0,18-1 1 0,-17 2-1 0,-35-1 0 0,-16 17-1 0,-17 0 0 0,-34 0 0 0,17 0 0 0,-34 0 1 0,-17 0-1 0,-17-18 1 0,-16 18-2 0,0 0 2 0,-3 18-2 0,3-18 0 0,0 17 0 0,-19-17 1 0,35 16 0 0,18-16 1 0,17 18-1 0,16-18 0 0,49 0 1 0,21 0-1 0,30 0 0 0,19-18 1 0,-18 18 0 0,-16-16-2 0,-34 16 1 0,-51 0 0 0,0 0-3 0,-17 0-17 0,-17 16-96 0</inkml:trace>
  <inkml:trace contextRef="#ctx0" brushRef="#br0" timeOffset="38">18517 4978 2 0,'-17'-16'7'0,"17"16"12"0,-16-17 4 0,16 17-3 0,0-18-8 0,0 18-3 0,16 0-1 0,1 18-1 0,34-18-1 0,33 0-1 0,69 0 0 0,33-18-1 0,1 18-3 0,-17 0-1 0,-36 18 1 0,3-1-1 0,15-1 0 0,-16-16 1 0,-1 18 0 0,-16-18 1 0,-18 0-1 0,-33-18 0 0,-51 18 0 0,-50 0 1 0,-52 18-2 0,-17-18 0 0,-17 0 0 0,-50 17 0 0,-1-17 0 0,1 0 0 0,17 0 1 0,17 0-1 0,65 0 1 0,54 0-1 0,67-17 0 0,134-1-1 0,37 18-60 0,-155 0 6 0</inkml:trace>
  <inkml:trace contextRef="#ctx0" brushRef="#br0" timeOffset="39">9469 5013 0 0,'-31'-17'3'0,"-39"17"2"0,21 0 2 0,31 17 8 0,1-17 7 0,1 0 2 0,16-17-13 0,33-1-2 0,1 18-3 0,34-16-1 0,33 16 1 0,18 0-1 0,68 0-1 0,-1 0-2 0,34 0-2 0,0 0 2 0,-33 34-2 0,16-17 0 0,-34-17 0 0,1 16 0 0,-18-16 1 0,-50-16 0 0,-34-1-1 0,-53 17 1 0,-15-18 0 0,-66 18 0 0,-53 0-1 0,-33-16 0 0,-35 16 0 0,-33-17 1 0,-18 17-1 0,-15-18 0 0,-1 18 0 0,33 18 1 0,52-18 0 0,101 17-1 0,68-17 0 0,51 16 0 0,101-32 1 0,52-1-1 0,34-1 0 0,33 2 0 0,-18-1 1 0,-33-1-2 0,-67 18 2 0,-68 0-2 0,-85 0-4 0,-17 51-76 0</inkml:trace>
  <inkml:trace contextRef="#ctx0" brushRef="#br0" timeOffset="40">13181 3505 5 0,'-18'0'31'0,"2"0"3"0,-1-16-15 0,17-1-1 0,0-1-5 0,17 2-6 0,17 16-3 0,0 34-2 0,-1 17-1 0,-33-2 0 0,0 19 0 0,-33-16-1 0,-35-19 1 0,17 2 0 0,17-19 1 0,16-16 0 0,36 0 3 0,34 0-2 0,15-16-1 0,16 16-3 0,3-17-9 0,-2 17-44 0,-66 0-4 0</inkml:trace>
  <inkml:trace contextRef="#ctx0" brushRef="#br0" timeOffset="41">13587 3454 65 0,'0'0'0'0,"-34"-33"36"0,34 15-14 0,17 18-15 0,34 18 0 0,0 15-1 0,-18 36-1 0,2-3-3 0,-2-32-2 0,-15 17 0 0,-1-33-5 0,-1-18-16 0,-16-18-18 0,0-33-44 0</inkml:trace>
  <inkml:trace contextRef="#ctx0" brushRef="#br0" timeOffset="42">13773 3472 30 0,'-16'0'18'0,"-1"-34"25"0,17 17-20 0,-16 17-9 0,16 0-6 0,-19 51-2 0,-14 17-2 0,15-19-3 0,-15 20-1 0,-1-18-1 0,17-17-19 0,34-1-78 0</inkml:trace>
  <inkml:trace contextRef="#ctx0" brushRef="#br0" timeOffset="43">14129 3454 65 0,'0'0'0'0,"0"-51"33"0,-15 18-12 0,15 15-9 0,15 2-4 0,19-1-4 0,18 1-1 0,-19 32-1 0,1 17-2 0,-17 18 1 0,-17 18-1 0,-17-36 0 0,-34 2 0 0,35-19 0 0,-3-16 0 0,3 0 1 0,16-16-1 0,35-1 1 0,16-1-1 0,-2 2 0 0,-14 16 1 0,-18 16 0 0,1 35 0 0,-18 16 0 0,-18 2 5 0,-34-36 3 0,-15-15-2 0,-18-18-1 0,18 0-4 0,33-34-3 0,0 34-127 0</inkml:trace>
  <inkml:trace contextRef="#ctx0" brushRef="#br0" timeOffset="44">4795 7163 23 0,'0'0'0'0,"33"-102"42"0,-16 35-18 0,1-1-5 0,-2 34-6 0,1 17-1 0,-17 17-4 0,-17 17-4 0,-17 50 1 0,17 53 1 0,0-3-3 0,1-14-1 0,16-35 0 0,-17-52-2 0,17-16 3 0,0-16 1 0,17-35-2 0,-1-51-1 0,18 0-1 0,-16-16 0 0,15 32 1 0,-17 37-2 0,2 32 2 0,-1 17-1 0,34 50 0 0,-18 35 0 0,19 33 1 0,-19-34-1 0,1 2 0 0,-17-35 0 0,-1-17-1 0,-16-17-14 0,-16-17-32 0,-17-35-51 0</inkml:trace>
  <inkml:trace contextRef="#ctx0" brushRef="#br0" timeOffset="45">4778 7214 38 0,'-51'0'34'0,"35"0"-2"0,16-18-13 0,67 1-11 0,51 1-5 0,17-19-3 0,-32 19-32 0,-54 16-44 0</inkml:trace>
  <inkml:trace contextRef="#ctx0" brushRef="#br0" timeOffset="46">5372 6722 42 0,'0'0'0'0,"0"-85"53"0,0 52-26 0,15 16-12 0,-15 17-10 0,0 33-1 0,16 35 0 0,-16 17-3 0,18-16 0 0,-18-3 0 0,0-31-2 0,0-19-10 0,-18 2-25 0,2-36-50 0</inkml:trace>
  <inkml:trace contextRef="#ctx0" brushRef="#br0" timeOffset="47">5218 6655 40 0,'-17'0'25'0,"-1"-35"10"0,18 35-15 0,18 0-10 0,50 0-5 0,17-16-3 0,15-1-5 0,3 1-15 0,-35 16-84 0</inkml:trace>
  <inkml:trace contextRef="#ctx0" brushRef="#br0" timeOffset="48">6183 6959 73 0,'0'-33'24'0,"0"15"2"0,0 18-15 0,0 0-6 0,0 51 0 0,-33 35 1 0,17 14 1 0,-2 3-3 0,1-35-1 0,0-17-1 0,17-35-1 0,0-16 1 0,0-16 1 0,0-52-1 0,17-17-2 0,0-34-1 0,-17 18 1 0,18 15 0 0,-2 53 1 0,1 17 0 0,17 16-1 0,0 49 0 0,15 37 0 0,2-1 1 0,1-1 1 0,-18 1-2 0,-17-34-1 0,-1-34-7 0,2-1-29 0,-52-16-80 0</inkml:trace>
  <inkml:trace contextRef="#ctx0" brushRef="#br0" timeOffset="49">6116 7145 53 0,'0'0'0'0,"-52"-17"43"0,36 1-17 0,50 16-17 0,34-17-8 0,50 1-4 0,19-2-62 0,-104 2 17 0</inkml:trace>
  <inkml:trace contextRef="#ctx0" brushRef="#br0" timeOffset="50">7149 6977 64 0,'34'-18'34'0,"-1"18"-7"0,37-16-19 0,-3 16-7 0,-50 0-27 0,-17 16-57 0</inkml:trace>
  <inkml:trace contextRef="#ctx0" brushRef="#br0" timeOffset="51">7167 7128 66 0,'0'0'0'0,"-33"0"52"0,33 0-19 0,49 0-14 0,36-16-13 0,17-17-7 0,-51 33-123 0</inkml:trace>
  <inkml:trace contextRef="#ctx0" brushRef="#br0" timeOffset="52">9097 6706 33 0,'0'-18'40'0,"0"1"-11"0,0 1-15 0,-16 16-8 0,-35 0-3 0,-1 0-1 0,3 0-1 0,-19 0 0 0,0 16 1 0,34 1-1 0,0 1 0 0,16-18 0 0,18 16 0 0,0 2 3 0,0-18 1 0,0 17-1 0,0-1 0 0,0 35 2 0,0 0-1 0,18 17 0 0,-18-1-1 0,17 35 0 0,-17 16-1 0,17 2-1 0,1 32 0 0,-2-1-1 0,17-31 0 0,-33 15-1 0,18 1 1 0,-18-19 1 0,0 37-2 0,0-53 1 0,0-16 0 0,0 17 0 0,0-2 1 0,0-49 0 0,0 0 0 0,17 0 1 0,16-33 0 0,2-1 2 0,14-17-3 0,37-35 0 0,-1 2-1 0,15-1-3 0,-48 17-19 0,-34-1-97 0</inkml:trace>
  <inkml:trace contextRef="#ctx0" brushRef="#br0" timeOffset="53">9674 6824 14 0,'0'-16'49'0,"-16"-1"-12"0,16-1-14 0,0 2-10 0,51-1-5 0,-2-1-2 0,19 36-4 0,-35 15-1 0,-15 36-1 0,-18-3 0 0,-18-15 1 0,-15-16-1 0,-18-1 0 0,18-17 1 0,0-17 0 0,33 0-1 0,16-17 1 0,51-1 0 0,-16 2 0 0,0 32-1 0,0 35 0 0,-34 16 1 0,-17 1-1 0,-17-16 2 0,-17-19-1 0,-18-15 1 0,-15-18-1 0,0-18 0 0,16-15-2 0,16 33-13 0,35 0-108 0</inkml:trace>
  <inkml:trace contextRef="#ctx0" brushRef="#br0" timeOffset="54">9742 7722 78 0,'0'0'0'0,"-17"-51"30"0,1 0-7 0,32 18-12 0,34 15-5 0,34 18-2 0,-32 18-3 0,-1 31-1 0,-35 2 1 0,-16 18 0 0,-33-18 0 0,-1-18 0 0,0-15 1 0,16-1 1 0,-15 16 0 0,33-33 2 0,17 0 1 0,17 0 0 0,34-17-3 0,0 1-3 0,-18-1 1 0,1 17-5 0,-17-18-26 0,-17 36-68 0</inkml:trace>
  <inkml:trace contextRef="#ctx0" brushRef="#br0" timeOffset="55">9742 8467 61 0,'0'0'0'0,"0"-17"30"0,0-1-6 0,0 2-5 0,0-1-3 0,16-16-5 0,18 15-2 0,17 2-4 0,17 16-4 0,-34 51-1 0,-17-2 0 0,-17 20 0 0,-33-18 1 0,-2 0 0 0,-16-2 2 0,18-14 2 0,-2-2 1 0,35-15 0 0,0-18 0 0,35 0-1 0,32 0-2 0,1-18-1 0,0 1-2 0,-35 1-2 0,2 32-29 0,-19-16-112 0</inkml:trace>
  <inkml:trace contextRef="#ctx0" brushRef="#br0" timeOffset="56">11029 6892 9 0,'0'-17'14'0,"-18"-16"43"0,18-18-28 0,0 17-7 0,0 17-9 0,35-1-6 0,33 2-3 0,0 50-3 0,-19 17-1 0,-31 17 0 0,-18-1 1 0,-34 1-1 0,-16-17 1 0,15-17 0 0,-14-1 1 0,49-17 0 0,0 1 0 0,33-34 3 0,18 17-3 0,15-16 0 0,4-1-2 0,-19 1-3 0,16 16-29 0,-50 16-63 0</inkml:trace>
  <inkml:trace contextRef="#ctx0" brushRef="#br0" timeOffset="57">11200 7671 25 0,'0'-18'53'0,"0"-15"-16"0,0 0-15 0,15-1-9 0,36 17-5 0,0-17-2 0,17 34-2 0,-34 51-4 0,-17-1 0 0,-17 18-1 0,-35-17 2 0,2-17-1 0,17-1 0 0,-19-33 0 0,19 0 0 0,16 0 2 0,33-33-2 0,18 15 1 0,17 2-2 0,-19 32 2 0,-14 35-1 0,-18 18 0 0,-17-19-1 0,-52 17 4 0,3-32 1 0,-19-19-1 0,17-32 1 0,-1-1-4 0,19-1-1 0,15 2-24 0,18 16-91 0</inkml:trace>
  <inkml:trace contextRef="#ctx0" brushRef="#br0" timeOffset="58">10978 8636 101 0,'0'0'0'0,"-34"0"29"0,52-17-11 0,31 1-7 0,3 16-4 0,15 0-5 0,-15 16-2 0,15-16-12 0,1 0-105 0</inkml:trace>
  <inkml:trace contextRef="#ctx0" brushRef="#br0" timeOffset="59">11588 8518 99 0,'0'-17'11'0,"0"-34"23"0,0 17-17 0,51 17-10 0,17 17-5 0,-35 0-1 0,2 51-1 0,-19 17 1 0,-32-17-1 0,-19 16 0 0,-14-16 1 0,-3-18 2 0,34-15 1 0,18-2 2 0,0-16 1 0,18 0 0 0,50-16-3 0,0-19 0 0,0 19-4 0,-19 16-4 0,-14 0-88 0,-35 16 14 0</inkml:trace>
  <inkml:trace contextRef="#ctx0" brushRef="#br0" timeOffset="60">12181 6604 61 0,'0'0'0'0,"-18"-17"27"0,2 1-2 0,16-2-7 0,68 2-8 0,-1-1-5 0,34-1 0 0,-15 18-2 0,-35 35-1 0,-18-1 2 0,2 15 1 0,0 2-1 0,-19 18-2 0,1 15 3 0,16 51 0 0,-16-15-1 0,-17 31 2 0,34-14-4 0,-34 32 1 0,17-1-1 0,-1 19-1 0,2-34 1 0,-18-18 1 0,17-50-2 0,-17 34 1 0,0-35 0 0,0-17-1 0,0-16 1 0,-17 0-1 0,17-18 0 0,-34 1 0 0,-17 1-1 0,-32-19 0 0,-38 19-11 0,2-35-137 0</inkml:trace>
  <inkml:trace contextRef="#ctx0" brushRef="#br0" timeOffset="61">13638 6367 25 0,'0'0'0'0,"-17"-16"57"0,1 16-29 0,-19 0-14 0,-15 16-5 0,-1-16-5 0,0 17 0 0,0-1-1 0,-1-16 0 0,19 0-2 0,-1 0 0 0,34 35 1 0,-15-1 0 0,30 17 3 0,1 16 0 0,2 17 2 0,-1 18 0 0,-17 17-3 0,0 17 2 0,0 32-1 0,0 3 0 0,0-36-2 0,0-17-1 0,0-51 1 0,0 2-1 0,35-36 0 0,-2-15 0 0,34-18 0 0,36 0-2 0,-2-18-4 0,18 2-24 0,0-19-118 0</inkml:trace>
  <inkml:trace contextRef="#ctx0" brushRef="#br0" timeOffset="62">14266 6637 21 0,'0'-17'42'0,"0"-16"-10"0,16-17-10 0,17 15-8 0,19 19-6 0,-18 16-4 0,16 16-3 0,-34 35 1 0,3 0-2 0,-38 0 1 0,-14-18 0 0,15-15 0 0,-13-2 0 0,31-16 0 0,0-16-1 0,31-2 1 0,20 1-1 0,1 17 1 0,-1 35-1 0,-35-1 0 0,3 17 0 0,-38 17 1 0,-48-19 3 0,15-14 2 0,-14-35-1 0,15 0-1 0,0-35-3 0,34 2-3 0,17 0-22 0,17 15-86 0</inkml:trace>
  <inkml:trace contextRef="#ctx0" brushRef="#br0" timeOffset="63">15537 6620 63 0,'-35'-33'32'0,"19"-17"-3"0,16 33-16 0,51-1-7 0,-2 18-3 0,3 35 0 0,-19 15-3 0,-33 18 1 0,-17 17-2 0,-34-34 3 0,-15-18 2 0,-4 2 1 0,37-19 0 0,17 1 0 0,32-17-1 0,17 0 0 0,37 0-2 0,13 0-1 0,-16 0-2 0,19 0-8 0,-2 16-112 0</inkml:trace>
  <inkml:trace contextRef="#ctx0" brushRef="#br0" timeOffset="64">16638 6604 81 0,'0'-17'19'0,"0"-33"9"0,16-1-12 0,19 16-8 0,31 35-4 0,2-16-1 0,-17 50-3 0,-34 50 0 0,1 0 1 0,-53-15-1 0,-16-2 2 0,0-32 3 0,1-1 2 0,17-17 0 0,33-17-1 0,0 0 1 0,49 0-3 0,19 0-1 0,17-17-1 0,-18-1-2 0,-15 18-6 0,-52 0-81 0,0 18 12 0</inkml:trace>
  <inkml:trace contextRef="#ctx0" brushRef="#br0" timeOffset="65">14350 7383 44 0,'0'0'0'0,"-51"-33"52"0,34-1-24 0,17 17-12 0,51-17-8 0,1 34-4 0,-3 0-2 0,-32 34-2 0,-1 50 0 0,-32-16 1 0,-34-1-1 0,-1-32 3 0,16-1 1 0,2-18 1 0,33-16-1 0,17 0 1 0,34 0-1 0,15-16-4 0,4-2 1 0,-3 18-4 0,36 0-25 0,-37 0-85 0</inkml:trace>
  <inkml:trace contextRef="#ctx0" brushRef="#br0" timeOffset="66">15451 7332 96 0,'0'0'0'0,"-33"-67"27"0,33 32-8 0,33 1-11 0,18 17-3 0,17 17-2 0,-35 17-2 0,2 17-1 0,-19 35 0 0,-32-18 0 0,-19-1 0 0,2-34 0 0,0 2 1 0,15-1-1 0,18-17 1 0,18-17-1 0,48-1 1 0,-15 2-1 0,0 16 0 0,-17 34 1 0,-16 50-1 0,-18-15 0 0,-35-20 2 0,0 2 3 0,-14-34 1 0,-3-17-2 0,-15 0-1 0,15-17-2 0,19 1-5 0,33-19-50 0,-16 35-26 0</inkml:trace>
  <inkml:trace contextRef="#ctx0" brushRef="#br0" timeOffset="67">16619 7434 8 0,'-16'0'10'0,"-52"17"50"0,34-17-26 0,0 0-13 0,16 0-6 0,53 0-10 0,16-17-4 0,33-1-5 0,19 18-103 0</inkml:trace>
  <inkml:trace contextRef="#ctx0" brushRef="#br0" timeOffset="68">17043 7230 90 0,'0'0'0'0,"0"-34"29"0,34 17-17 0,17 1-6 0,-17 16-4 0,0 51-1 0,-34 16 0 0,0-16-1 0,-51 33 2 0,0-49 1 0,0-1 2 0,18-17-1 0,33-17 1 0,0 0 0 0,33-17-2 0,34-1-2 0,3 2-1 0,31-1-12 0,-17 17-117 0</inkml:trace>
  <inkml:trace contextRef="#ctx0" brushRef="#br0" timeOffset="69">17535 6502 53 0,'-16'-51'35'0,"32"0"-19"0,52 18-7 0,16 17-3 0,-16 16-2 0,-17 0 1 0,-18 16 0 0,-15 17 1 0,-18 2 1 0,17 32 1 0,-17 18-2 0,0 16 0 0,16 2 0 0,-16 14 0 0,17 3-1 0,-17-3 0 0,0 3-1 0,0-18-1 0,-33-18 0 0,-2-17 2 0,-32-32-2 0,-18-19-3 0,-16 2-6 0,-1-2-140 0</inkml:trace>
  <inkml:trace contextRef="#ctx0" brushRef="#br0" timeOffset="70">13163 8805 12 0,'0'-16'28'0,"-16"-1"15"0,16 17-20 0,-17-18-5 0,34 2-6 0,34-19-2 0,-1 19-4 0,1 16-3 0,-16 16-2 0,-19 19-2 0,-16 32 2 0,-16-32-1 0,-19-1 0 0,0-1 0 0,-14-16 0 0,32-17 0 0,17 0 1 0,17-17-1 0,16 1 1 0,18-1-1 0,-16 17 0 0,-2 50 0 0,-15 1 0 0,-18 0 1 0,-18-17 1 0,-34-1 2 0,1-15-2 0,-15-18 0 0,15-18-1 0,34-15 0 0,1 15-5 0,16 2-29 0,16-1-85 0</inkml:trace>
  <inkml:trace contextRef="#ctx0" brushRef="#br0" timeOffset="71">13587 8754 84 0,'0'-16'18'0,"0"-2"10"0,34 18-14 0,-1 34-5 0,18 17-4 0,1 18-2 0,-18-19-2 0,16 1-2 0,-15 0 0 0,-35-51-14 0,16 16-54 0,-16-16 15 0</inkml:trace>
  <inkml:trace contextRef="#ctx0" brushRef="#br0" timeOffset="72">13824 8754 72 0,'0'-16'19'0,"-16"-2"11"0,16 18-14 0,0 0-8 0,0 52 0 0,-35 32-3 0,2-16-2 0,-18-1 0 0,16-32-3 0,19-1-3 0,-1-17-15 0,34-17-101 0</inkml:trace>
  <inkml:trace contextRef="#ctx0" brushRef="#br0" timeOffset="73">14180 8891 66 0,'0'-17'28'0,"16"-17"1"0,19-1-18 0,0 19-4 0,-19 16-5 0,17 34-1 0,-33 17 0 0,-16 15-1 0,-17-15 0 0,-18-16 3 0,16-1 0 0,2-1 0 0,15-15 2 0,18-18 0 0,18 16 1 0,15-16-1 0,18-16-2 0,17-2-1 0,0 2-2 0,-19-1-9 0,-14 17-111 0</inkml:trace>
  <inkml:trace contextRef="#ctx0" brushRef="#br0" timeOffset="74">17704 7891 58 0,'-17'-16'14'0,"1"16"13"0,16-17-9 0,16-1-8 0,35 2-4 0,17 16-2 0,-35 16-3 0,-33 35-1 0,-16 17 0 0,-17-17 1 0,-2-17-1 0,-33-1 1 0,34 1 0 0,0-17 2 0,34-1-1 0,17-16 1 0,51 0 0 0,0 0-2 0,-1 0-1 0,1 0-9 0,-17 17-62 0,-34-17 19 0</inkml:trace>
  <inkml:trace contextRef="#ctx0" brushRef="#br0" timeOffset="75">18094 7875 52 0,'0'-17'32'0,"-17"-17"1"0,17 17-15 0,33 17-9 0,2 33-3 0,15 18-1 0,-16 17-3 0,-1-1-2 0,-14-16 0 0,-3-33-6 0,-16-2-21 0,0-16-65 0</inkml:trace>
  <inkml:trace contextRef="#ctx0" brushRef="#br0" timeOffset="76">18246 7908 15 0,'-33'-50'48'0,"33"32"-16"0,0 2-11 0,-18 16-8 0,18 16-4 0,-15 35-2 0,-20 17-3 0,0 17-3 0,19-18 0 0,-17-17-9 0,33-16-42 0,0-34-11 0</inkml:trace>
  <inkml:trace contextRef="#ctx0" brushRef="#br0" timeOffset="77">18534 7824 86 0,'0'-17'19'0,"18"-1"-1"0,15 2-8 0,1 16-4 0,-1-17-3 0,19 17-1 0,-36 33-2 0,2 18 0 0,-18 0 0 0,-34-18 0 0,1 2 0 0,-2-19 0 0,18 2 0 0,-1-18 1 0,36-18-1 0,34-15 1 0,-3 15 0 0,2 18 1 0,-17 0 2 0,-16 69-2 0,-18-18 0 0,-18 0 3 0,-32-2 1 0,-18-32-3 0,0-17-4 0,17 0-58 0,51 0-14 0</inkml:trace>
  <inkml:trace contextRef="#ctx0" brushRef="#br0" timeOffset="78">20398 7128 80 0,'-17'-16'15'0,"1"-17"11"0,32 15-11 0,52 18-10 0,16 0-4 0,1 18-4 0,-34 15-37 0,-51-33-45 0</inkml:trace>
  <inkml:trace contextRef="#ctx0" brushRef="#br0" timeOffset="79">20432 7230 54 0,'0'0'0'0,"-51"35"47"0,35-35-25 0,65-17-13 0,54 17-9 0,32 0-100 0</inkml:trace>
  <inkml:trace contextRef="#ctx0" brushRef="#br0" timeOffset="80">22702 6400 5 0,'0'-33'20'0,"17"0"22"0,-17 15-18 0,0-15-6 0,-17 33-9 0,-18 0-1 0,-49 0-1 0,18 0-3 0,-20 0 0 0,2 0 0 0,14 0-1 0,4 17 0 0,49-17 0 0,-1 16-2 0,2 2 2 0,16 15-2 0,0 0 2 0,0 18 0 0,-17 18 0 0,17-2 1 0,-16 34-1 0,-2 2-1 0,1 49 2 0,0 0-1 0,17 18 2 0,0 16-2 0,0-1-2 0,0 3 0 0,0-2 0 0,0-1 4 0,0 3-3 0,0-2-2 0,0-17 1 0,0 0 0 0,17-34-2 0,0 18 2 0,1-17-1 0,-18-1 2 0,0-16-3 0,16-1 2 0,-16-16 0 0,33 16-1 0,2-16 0 0,-18-18-1 0,17-17 2 0,-19-32 0 0,3-19 1 0,15-16 2 0,19 0 0 0,15-34-2 0,3 34-2 0,-4-17-5 0,-15 34-106 0,-34-17 35 0</inkml:trace>
  <inkml:trace contextRef="#ctx0" brushRef="#br0" timeOffset="81">22871 6722 12 0,'0'-34'47'0,"0"1"-9"0,0 15-20 0,0-15-4 0,0 33-2 0,0 0-4 0,0 33 3 0,0 36-1 0,0 33-2 0,0-35-2 0,0 1-3 0,18-1-1 0,-18-32-2 0,0-19 1 0,0 2-2 0,-18-18-7 0,18 0-25 0,0-18-86 0</inkml:trace>
  <inkml:trace contextRef="#ctx0" brushRef="#br0" timeOffset="82">23176 6740 80 0,'0'0'0'0,"0"-34"32"0,0-17-11 0,17 33-10 0,34-15-3 0,0 16-3 0,0 17 0 0,1 50-2 0,-3 1-1 0,-32 18-1 0,-34-18 0 0,1 0 0 0,-17-35-1 0,-19 1 1 0,18-1-1 0,17-16 1 0,17-16 0 0,33-1-1 0,37 1 0 0,-21-1 0 0,3 17 0 0,-3 33 0 0,-14 35 0 0,-35-1 0 0,0 2 0 0,-35-20 3 0,-14-14 1 0,-19-19 1 0,17-16-1 0,-1-16-2 0,19-19-2 0,17 2-8 0,-2 17-44 0,18-2-29 0</inkml:trace>
  <inkml:trace contextRef="#ctx0" brushRef="#br0" timeOffset="83">25006 6655 75 0,'-17'-18'16'0,"-1"-32"12"0,18 16-8 0,18 18-6 0,-18-1-3 0,0 68 5 0,0-2-10 0,-18 37-1 0,18-1-2 0,0-1-1 0,0-16-1 0,-16-34-1 0,-1-17 0 0,1-1-3 0,16 2-25 0,0-18-66 0,0 0 40 0</inkml:trace>
  <inkml:trace contextRef="#ctx0" brushRef="#br0" timeOffset="84">25242 6757 85 0,'0'0'10'0,"19"-51"20"0,14 16-10 0,1 19-9 0,17-2-5 0,1 18-3 0,-19 34-2 0,-17 35 0 0,-32-1-2 0,-17-1 2 0,-19 1 1 0,1-34-1 0,0-1 1 0,16-15 0 0,2-18 4 0,17 0-1 0,32 0-2 0,1 0 0 0,34 0-1 0,17 0 1 0,-17 0-2 0,17 0-1 0,0 0 0 0,-35 17-8 0,1-17-41 0,-17 0-53 0</inkml:trace>
  <inkml:trace contextRef="#ctx0" brushRef="#br0" timeOffset="85">27123 6722 47 0,'0'-16'35'0,"0"-19"-3"0,0 1-13 0,18 17-4 0,34 1-5 0,-21-1-5 0,20 17-2 0,-16 50 0 0,-18 1-1 0,-50 18-1 0,-19-2-1 0,3-16 1 0,-3 0 2 0,1-18 2 0,35-15 1 0,-2-18-3 0,18 0 1 0,34 0 0 0,17 0 0 0,17 0 0 0,33 0-2 0,1 0 0 0,-17 0 1 0,-52 0-3 0,-33 0-1 0,-33 0-28 0,-35 0-116 0</inkml:trace>
  <inkml:trace contextRef="#ctx0" brushRef="#br0" timeOffset="86">22753 8026 10 0,'0'-51'44'0,"17"18"-6"0,-17-1-16 0,16 17-4 0,-16 17-3 0,0 0-4 0,0 51 1 0,0 33-2 0,0 18 1 0,0-18-7 0,18 1-1 0,-18-34-3 0,0-16 1 0,-18-19-3 0,18 1-13 0,0-17-30 0,0-17-74 0</inkml:trace>
  <inkml:trace contextRef="#ctx0" brushRef="#br0" timeOffset="87">23109 8010 84 0,'0'0'0'0,"0"-51"27"0,-17 16-8 0,34 19-7 0,17-17-4 0,-1 16-2 0,19 17-2 0,-19 17-3 0,1 67 0 0,-17-17 0 0,-17 18 1 0,-17-17-2 0,-34-1 1 0,0-32 2 0,1-1 0 0,16-1 0 0,17-33 1 0,17 0 0 0,35 0 0 0,31-16-2 0,20-1-1 0,15-1-2 0,-17 18-1 0,0-16-30 0,-14 16-84 0</inkml:trace>
  <inkml:trace contextRef="#ctx0" brushRef="#br0" timeOffset="88">25142 7858 62 0,'-34'-34'31'0,"16"-1"4"0,18 19-12 0,0 16-11 0,0 34 0 0,0 50-2 0,0 0-1 0,0 2-4 0,0-3-3 0,-16-32-2 0,16-16 1 0,0-1-7 0,0-17-29 0,0-17-93 0</inkml:trace>
  <inkml:trace contextRef="#ctx0" brushRef="#br0" timeOffset="89">25396 7858 89 0,'0'-34'24'0,"17"-1"-1"0,34 19-11 0,-1-1-4 0,1 17-2 0,-17 0-4 0,-1 33 0 0,-14 36-2 0,-19-3 1 0,-35-31-1 0,0-1 2 0,2-1-2 0,-1-33 0 0,17 0 2 0,17 0-1 0,35-33-1 0,-2 15-1 0,34 18 1 0,-15 0 1 0,-1 18 0 0,-18 50 1 0,-33-1 1 0,-17 0 0 0,-34-32 0 0,-17-19 1 0,-16 2 2 0,16-36-4 0,19-16-1 0,14 17-10 0,18-17-134 0</inkml:trace>
  <inkml:trace contextRef="#ctx0" brushRef="#br0" timeOffset="90">26836 7993 74 0,'0'0'0'0,"-33"-34"37"0,33 17-9 0,16-1-12 0,35 18-6 0,16 0-6 0,0 0-4 0,3 18-21 0,-37-18-111 0</inkml:trace>
  <inkml:trace contextRef="#ctx0" brushRef="#br0" timeOffset="91">27464 7738 82 0,'0'-16'13'0,"-18"-2"7"0,36-15-10 0,-2 15-5 0,17 1-1 0,1 17 1 0,0 17-1 0,-1 17-1 0,-15 35-1 0,-18-1-2 0,0-17 2 0,-51-2 1 0,17-14 3 0,-16-1 3 0,17-17-1 0,33-1-1 0,-18-16-2 0,52 0 0 0,-1 18-1 0,35-36-1 0,16 2 1 0,2-1-3 0,-34-1-1 0,-19 2-5 0,-33 16-64 0,-18 16-17 0</inkml:trace>
  <inkml:trace contextRef="#ctx0" brushRef="#br0" timeOffset="92">23109 9246 22 0,'0'-18'43'0,"-17"1"-10"0,17-17-9 0,0 1-7 0,0 0-1 0,0 15-6 0,35-15-3 0,31 15-5 0,2 36 0 0,-17 15-2 0,-35 34 1 0,2 1-1 0,-36 1 0 0,-15-18 1 0,-18 0 0 0,0-18 2 0,18-17 1 0,16-16 1 0,1 18-1 0,-2-18 1 0,18 17-2 0,34-1 1 0,-1-16 0 0,35 18-1 0,16-36 0 0,-32 2-2 0,-1-1-1 0,-51 17-4 0,16 0-38 0,-16 0-74 0</inkml:trace>
  <inkml:trace contextRef="#ctx0" brushRef="#br0" timeOffset="93">25261 9331 35 0,'-35'-18'37'0,"2"-15"-8"0,0 33-8 0,-2 0-6 0,35 0-2 0,17 0 0 0,50 0-6 0,1 0-5 0,16-18-5 0,2 18-28 0,-19 0-71 0</inkml:trace>
  <inkml:trace contextRef="#ctx0" brushRef="#br0" timeOffset="94">25803 9111 76 0,'0'-18'17'0,"0"-33"9"0,33 18-9 0,1 15-6 0,18 2-6 0,-3 16-1 0,-31 51-2 0,-1 16-2 0,-17 0 1 0,-35 1-1 0,2-16 1 0,-18-1 0 0,16-18 2 0,2-15 0 0,17-1 2 0,-2-1-3 0,36-16 2 0,15 0-1 0,18 0-2 0,17-16 1 0,18 16-1 0,-37-17-1 0,-16 17-10 0,-33 0-77 0,-16 17 23 0</inkml:trace>
  <inkml:trace contextRef="#ctx0" brushRef="#br0" timeOffset="95">27784 8958 20 0,'0'0'0'0,"34"-18"38"0,-16-15-15 0,-2 17-7 0,1-35-2 0,-17 0-4 0,0 0-1 0,-17 0-3 0,-17 16-1 0,0 2-2 0,-17 33-2 0,18 0 1 0,-18 17-1 0,16 34 1 0,2-18 0 0,17 36 0 0,32-18-1 0,17-17 1 0,18-1 0 0,1-16 0 0,15 17-1 0,-33-1 0 0,0 18-2 0,-17 0 1 0,-34-17 2 0,1-17 0 0,-17-1 2 0,-19 1 2 0,1-50 0 0,35 0-2 0,-3-18-2 0,38-18 0 0,14-15-4 0,18-18-21 0,-1 17-106 0</inkml:trace>
  <inkml:trace contextRef="#ctx0" brushRef="#br0" timeOffset="96">28242 6757 13 0,'0'0'0'0,"0"-69"44"0,0 36-22 0,0-2-9 0,0 19-1 0,17-17-1 0,17 15-1 0,0-15-2 0,33 15-2 0,1 2-3 0,16 16 0 0,-14 0 0 0,-4 16-1 0,-31 2 1 0,-19 33-1 0,1-2 1 0,-17 19 0 0,16 17 2 0,-16 17-1 0,18 51-1 0,-18 15 2 0,0 87-2 0,0-53 0 0,0-31-1 0,0-2 1 0,0-34-3 0,0 69 2 0,0-69-3 0,0 67 2 0,0-99 0 0,0 49 0 0,0-34-1 0,0-16 1 0,0-18 1 0,0-50-1 0,-51 17 3 0,0-33-2 0,1-1-1 0,-36-52 0 0,2 2-4 0,-33-19-38 0,47 19-74 0</inkml:trace>
  <inkml:trace contextRef="#ctx0" brushRef="#br0" timeOffset="97">28546 9042 17 0,'0'0'0'0,"-51"0"32"0,51 0-12 0,18 0-11 0,15 0-3 0,-14 18 0 0,-19-18-1 0,0 0 1 0,-19 0-3 0,19 0-3 0,19 0-6 0,-3 0-37 0,1 0-10 0</inkml:trace>
  <inkml:trace contextRef="#ctx0" brushRef="#br0" timeOffset="98">28649 9042 10 0,'0'-16'27'0,"16"-19"10"0,1 35-16 0,18-16-5 0,-2-1-6 0,-33 17-1 0,0 51 2 0,-17 17 1 0,1 32-1 0,-2 3-5 0,1-19-2 0,0 0 0 0,17-33-2 0,0 0-1 0,0-33 1 0,0-1-2 0,-16-17 1 0,-17 16 0 0,-2 2 0 0,-33-2 0 0,-18 17 1 0,-48-16-1 0,-36 1-1 0,35-18-18 0,50-18-111 0</inkml:trace>
  <inkml:trace contextRef="#ctx0" brushRef="#br0" timeOffset="99">27903 6502 19 0,'0'0'0'0,"0"-16"38"0,0-1-16 0,17-1-3 0,18 2-3 0,32-1 0 0,18 17-2 0,16 0-3 0,18 17-8 0,-35-34-1 0,0-1-9 0,-49 18-101 0</inkml:trace>
  <inkml:trace contextRef="#ctx0" brushRef="#br0" timeOffset="100">18110 10956 44 0,'0'0'0'0,"0"-68"38"0,0 52-17 0,18-1-4 0,-1 17-9 0,0 17 3 0,-17 17-2 0,0 32 0 0,0 20-1 0,0-1-2 0,0 15-2 0,18-14 1 0,-18-19 0 0,15-49-2 0,19-1 0 0,-1-17-1 0,37-17-1 0,-3-1-2 0,18-15-6 0,-52 15-16 0,2-15-23 0,-35 15-41 0</inkml:trace>
  <inkml:trace contextRef="#ctx0" brushRef="#br0" timeOffset="101">18246 11159 57 0,'-17'0'16'0,"-32"-16"22"0,31-2-16 0,69 2-13 0,33-1-6 0,18-1-2 0,-34 2-8 0,-35 16-58 0,-33 0 12 0</inkml:trace>
  <inkml:trace contextRef="#ctx0" brushRef="#br0" timeOffset="102">18213 10837 74 0,'-18'0'26'0,"3"-16"-5"0,81 16-13 0,20 0-6 0,15 0-4 0,0 16-82 0</inkml:trace>
  <inkml:trace contextRef="#ctx0" brushRef="#br0" timeOffset="103">18890 11109 46 0,'0'0'0'0,"0"-35"60"0,0 2-37 0,17 15-12 0,-17 18-2 0,0 0-1 0,-17 35 1 0,17 32-2 0,0 17-1 0,34 1-4 0,33-16-1 0,3-18 0 0,12-34-1 0,21-17 0 0,-1-35-1 0,-36-32 2 0,-14-2-1 0,-18 1 0 0,-34-32-1 0,-18 49-1 0,-50 33 2 0,2 18 0 0,32 18 0 0,0 66 0 0,34 18-1 0,34-35 1 0,15-16 0 0,2-51 0 0,1-16 1 0,-18-19-1 0,-17-32 0 0,-17 16 1 0,0 34-1 0,0 17 0 0,0 68 0 0,16 50 1 0,-16 35 1 0,19-18 0 0,-19-33-1 0,-19-35 2 0,-14-32 5 0,-18-35-3 0,35-69-4 0,-3 1 0 0,38-32-2 0,14-20-7 0,18 36-18 0,0 17-23 0,-16 50-43 0</inkml:trace>
  <inkml:trace contextRef="#ctx0" brushRef="#br0" timeOffset="104">19823 11227 71 0,'-18'-35'35'0,"18"35"-8"0,34-16-15 0,-1-17-7 0,-15-1-3 0,-36-17-1 0,-15 34 0 0,-18 17 0 0,16 51 2 0,19 33 2 0,32 18-2 0,19 0-1 0,33-51-1 0,-17-35 0 0,17-32 1 0,-19-52 0 0,-14-17-1 0,0-17 1 0,-19 18-2 0,1 66 0 0,17 53 1 0,0 48-1 0,-16 19 1 0,13 0-1 0,-13-51 0 0,-18-51 2 0,0 0 2 0,-18-84-1 0,36-19-3 0,15 2 1 0,19 0-1 0,-18 50 1 0,-1 34 1 0,19 68 1 0,-18 33 0 0,-17 34-3 0,-17-16 0 0,-17-33-6 0,17-36-120 0</inkml:trace>
  <inkml:trace contextRef="#ctx0" brushRef="#br0" timeOffset="105">21381 11023 64 0,'0'0'0'0,"-34"-84"44"0,17 33-21 0,34 35-13 0,34-1-2 0,-2 68-3 0,3 50 1 0,-18 35-4 0,-1-19-1 0,-14-48 1 0,-19-35 1 0,0-34 1 0,16-51-1 0,1-34-1 0,1-17-1 0,-2 0-1 0,17 2-3 0,1 65-5 0,17 35-22 0,0 18-80 0</inkml:trace>
  <inkml:trace contextRef="#ctx0" brushRef="#br0" timeOffset="106">22176 11109 52 0,'0'0'0'0,"-16"-35"47"0,-1 2-24 0,17-1-11 0,-16-1-7 0,-36 19-3 0,-15 16 1 0,-1 16 1 0,17 35 0 0,51 35-1 0,16 14-1 0,36-15-1 0,-1-34-1 0,-2-33 1 0,-14-52 0 0,16-17 0 0,-34-18 1 0,-17-15-2 0,16 17 0 0,-32 50 0 0,16 34 1 0,0 68-1 0,16-19 2 0,54 19-2 0,-4-50 1 0,2-19 0 0,-17-49-1 0,0-19 1 0,-16-16 0 0,-35-32 0 0,16-20-1 0,-16 3 0 0,-16 48 1 0,-2 35 0 0,18 34-1 0,0 69 2 0,0 33 0 0,18 16-1 0,-2 0-1 0,1-34-1 0,16-15-7 0,18-52-28 0,-34-17-73 0</inkml:trace>
  <inkml:trace contextRef="#ctx0" brushRef="#br0" timeOffset="107">22837 11007 87 0,'0'0'0'0,"17"-35"39"0,-17 2-18 0,17 33-12 0,-17 33-5 0,0 36 3 0,0 15-2 0,0-17-2 0,18 1-2 0,15-34 0 0,18-34 0 0,17-16 0 0,-17-35-1 0,0-17 0 0,-18 1 0 0,-16-18 0 0,-1 1 1 0,-16 33-1 0,0 51 1 0,-16 0-1 0,16 67 0 0,16 35 0 0,-16-18 1 0,35 0 0 0,0-15-1 0,32-53 0 0,1-16 0 0,-1-16 1 0,0-53-2 0,-32-15 0 0,0 0 1 0,-35-18-1 0,0 51 2 0,-19 35 0 0,-14 16-1 0,15 51 0 0,18 33 0 0,18 1 0 0,15-18 0 0,19-17-2 0,32-32 2 0,0-53 0 0,2-14 1 0,-35-36 0 0,-17-1-2 0,-34 2 2 0,-17 51-1 0,0 33 0 0,-1 0 0 0,18 68 0 0,35-1-1 0,0 17 1 0,-20-15 0 0,-15-20-1 0,-33-14 2 0,-1-35-1 0,-17-18 0 0,-17-32-18 0,50 16-121 0</inkml:trace>
  <inkml:trace contextRef="#ctx0" brushRef="#br0" timeOffset="108">25904 11329 22 0,'-17'0'14'0,"0"-35"23"0,17 19-18 0,0-35-2 0,0 0-7 0,-18 34-5 0,-31 1 0 0,-3 16-2 0,19 16 2 0,-1 52 0 0,17 17-1 0,34-1-2 0,17-33 0 0,-1-34-2 0,1-17 2 0,-16-17-2 0,15-16 1 0,1-18 0 0,-17-18 0 0,-17 2 0 0,0 32-1 0,0 35 2 0,0 0-2 0,0 51 2 0,0 18 0 0,17-1 0 0,17-1-2 0,-1-34 1 0,19-33-1 0,-1 0 0 0,-2-33 1 0,-49-18-2 0,18-33 2 0,-18 15-2 0,0 2 1 0,-18 50 0 0,2 17-1 0,16 0 0 0,51 17 0 0,0-17 0 0,-18 0 0 0,19-33 1 0,-34-18 0 0,-2 17 0 0,-16 17 1 0,0 17-1 0,-16 33 1 0,-2 52-1 0,18-17 1 0,18 34 0 0,31-35 0 0,3 1 0 0,15-52-2 0,1-16 1 0,-17-16 2 0,-1-52-2 0,-15 1 0 0,-35-19-1 0,0 19 2 0,-18 50-1 0,1 1 0 0,-16 32-1 0,0 52 2 0,33 34 2 0,0-17 0 0,33-35-1 0,17-16 0 0,17-17-1 0,-15-17-6 0,-1-17-55 0,-51-1-15 0</inkml:trace>
  <inkml:trace contextRef="#ctx0" brushRef="#br0" timeOffset="109">28293 10872 67 0,'0'0'0'0,"-34"-68"28"0,17 16-7 0,50 19-9 0,37-2-5 0,-4 35-2 0,-31 17-4 0,-2 52-1 0,-17 16 1 0,-49-17 1 0,-2-1 2 0,-14-16 0 0,-2-18 0 0,17 18 1 0,0-33-1 0,17-2-1 0,17-16 0 0,33 0 0 0,19-16-1 0,32 16-1 0,0 0-4 0,-14-18-7 0,-3 18-31 0,-50 0-48 0</inkml:trace>
  <inkml:trace contextRef="#ctx0" brushRef="#br0" timeOffset="110">28852 10651 73 0,'-16'-16'7'0,"-2"-18"20"0,18 34-15 0,0 16-9 0,0 51-1 0,-17-16 0 0,0-16-1 0,-1-1 1 0,2-34-2 0,16 0 1 0,16 0 0 0,19-34-1 0,16 16 0 0,0 1 1 0,34 17 0 0,-36 17 0 0,-14 68 3 0,-35-16 0 0,0 15-1 0,-35-16-1 0,-14-17 0 0,-2-51 1 0,-1 16-1 0,19-49-1 0,17-1 0 0,-2-1 0 0,52 2 0 0,-1 15-2 0,-15 18 0 0,16 0 2 0,-1 51-1 0,-15 0 0 0,-2-16-2 0,1-19-3 0,-17-16-30 0</inkml:trace>
  <inkml:trace contextRef="#ctx0" brushRef="#br0" timeOffset="111">28836 10668 60 0,'0'0'0'0,"-35"-33"28"0,70-1-11 0,32-1-11 0,18 19-4 0,-36-1-4 0,-14 17-84 0</inkml:trace>
  <inkml:trace contextRef="#ctx0" brushRef="#br0" timeOffset="112">29530 11007 67 0,'0'0'7'0,"16"0"20"0,18 16-9 0,-16 35-8 0,-18 18-1 0,0-3-3 0,-35 3-3 0,-15-35-2 0,16-1-1 0,1-15 1 0,14-18-22 0,19-51-88 0</inkml:trace>
  <inkml:trace contextRef="#ctx0" brushRef="#br0" timeOffset="113">30156 10635 57 0,'0'0'0'0,"-16"-51"25"0,16 17-9 0,0-17-9 0,-33 16-1 0,-19 19 0 0,1 16-1 0,0 0 1 0,16 34-2 0,19 34-1 0,16-1-2 0,34-16 0 0,0-18 0 0,17-15-1 0,-17-36 1 0,0-15 0 0,0 0-1 0,-17-18 0 0,-17 17 1 0,0 17-1 0,0 17 1 0,0 17 1 0,0 50 4 0,0 17 0 0,0 1-1 0,0-16-1 0,0-1-1 0,0-35-3 0,0-17 1 0,0 2-1 0,-17-18-5 0,17 0-32 0,0 17-72 0</inkml:trace>
  <inkml:trace contextRef="#ctx0" brushRef="#br0" timeOffset="114">30479 10956 63 0,'0'0'0'0,"33"0"31"0,-17 16-5 0,-16 35-11 0,0-16-7 0,-16 16-3 0,-17-1-3 0,-2-33-2 0,18-1-1 0,1-16-16 0,16-16-91 0</inkml:trace>
  <inkml:trace contextRef="#ctx0" brushRef="#br0" timeOffset="115">31173 10515 36 0,'0'0'11'0,"0"-16"17"0,0-19-8 0,0 19-10 0,0 16-4 0,-17 0 1 0,1 0 1 0,-19 16 0 0,18 35 0 0,-1 0-4 0,2 0-1 0,16 16 1 0,0 1-1 0,16-16-1 0,-16-19 1 0,35-15 0 0,16 15-1 0,-18-33 1 0,37 0-2 0,-21 0 1 0,-16 0-4 0,2-16 3 0,0-1 0 0,-2-34 0 0,-17-1 0 0,3 1-1 0,-19 1 1 0,-19-17-1 0,3-2 0 0,-17 36 0 0,-2-1 1 0,-49 1-1 0,16 33 0 0,-16 0-3 0,-19 49-34 0,19-31-77 0</inkml:trace>
  <inkml:trace contextRef="#ctx0" brushRef="#br0" timeOffset="116">31664 10227 3 0,'0'-16'4'0,"0"-52"20"0,0 34-1 0,0 34-8 0,-17 0-1 0,-17 0 1 0,-16 51-4 0,-86 85-1 0,-16 50-1 0,-18 16-3 0,-33 20-1 0,33-3-1 0,52-15-2 0,32-53-2 0,19-49 0 0,17-51-1 0,17-17-7 0,-19-34-28 0,34-34-56 0</inkml:trace>
  <inkml:trace contextRef="#ctx0" brushRef="#br0" timeOffset="117">30732 10127 42 0,'18'-51'16'0,"-2"17"2"0,-16 17-1 0,17 17-5 0,-1 33-1 0,36 52 0 0,15 50-4 0,52 35-2 0,85 17-1 0,-34-36-3 0,-51 2 3 0,-2 17-5 0,-49-1-16 0,-51-33-101 0</inkml:trace>
  <inkml:trace contextRef="#ctx0" brushRef="#br0" timeOffset="118">28598 11414 5 0,'0'0'0'0,"18"-18"20"0,-2-33 17 0,-16 51-22 0,0 0-9 0,0 0 0 0,0 35 2 0,0 16 1 0,0-2-2 0,-16 20-1 0,-2-1-1 0,-15 15-2 0,-2 3 0 0,0-19 0 0,2 19 1 0,-18-19 0 0,18 1-3 0,-18-17 0 0,-1-1 1 0,3-17 0 0,-2 2-1 0,-1-2 0 0,3-15 1 0,-21-2-1 0,21-16 0 0,-3 18-1 0,1-1 2 0,17-17-3 0,-16 16 2 0,33 2-1 0,-1-1-1 0,2-17-4 0,32 16-22 0,2-32-67 0</inkml:trace>
  <inkml:trace contextRef="#ctx0" brushRef="#br0" timeOffset="119">27768 12108 10 0,'0'0'12'0,"16"0"30"0,-32 0-20 0,16 17-8 0,-17 33-2 0,-17-17-4 0,1 35-2 0,-19-16-1 0,18-19-1 0,-17 18-3 0,17-16 2 0,18-2-2 0,16 1 0 0,50-17 2 0,35-1 0 0,16 2-2 0,2-18-3 0,-36 33-3 0,-50 2-97 0</inkml:trace>
  <inkml:trace contextRef="#ctx0" brushRef="#br0" timeOffset="120">26751 12818 7 0,'34'-16'21'0,"0"-19"19"0,-34 19-21 0,0 16-11 0,-51 0-1 0,0 16-1 0,-34 1-2 0,18-17 1 0,-1 18-2 0,17-18 0 0,18 16 0 0,-2 2 0 0,35-18 0 0,0 17 1 0,0-17-1 0,0 51 0 0,-17 0 1 0,17 16-1 0,0 17 0 0,0 18 0 0,0 0-1 0,-16 16 2 0,16 17-2 0,0 1 0 0,16-17 0 0,1 17-1 0,-17-1 1 0,0 0 0 0,0 1 0 0,0-34-1 0,0-1 1 0,0-34 0 0,0 2-1 0,0-36 0 0,16 0 0 0,3 1 1 0,14 1-2 0,18-19 2 0,17 2-2 0,33-18 0 0,1 0 1 0,-18-18-1 0,-33 2-2 0,-17-1-17 0,-34-1-33 0,0 2-21 0</inkml:trace>
  <inkml:trace contextRef="#ctx0" brushRef="#br0" timeOffset="121">27275 12802 14 0,'0'-35'24'0,"19"1"17"0,-19 17-21 0,0 17-10 0,0 35 1 0,0-2-2 0,0 1-1 0,0 17 0 0,0 0-3 0,0 17 0 0,-19-1-1 0,19-16-1 0,0-16-2 0,0-35 0 0,0 0-1 0,0 0-6 0,0 16-137 0</inkml:trace>
  <inkml:trace contextRef="#ctx0" brushRef="#br0" timeOffset="122">27224 13412 13 0,'0'0'23'0,"0"0"19"0,0-17-21 0,18 17-5 0,-18 0-5 0,0 0-1 0,0 33-1 0,0 18-2 0,0 0-1 0,17 17-2 0,-17-17-2 0,0-17 0 0,0-18 0 0,0 1-1 0,0-34-1 0,0 1-10 0,0 16-46 0</inkml:trace>
  <inkml:trace contextRef="#ctx0" brushRef="#br0" timeOffset="123">27412 14207 7 0,'0'0'9'0,"17"-16"30"0,-17-2-16 0,17 2-6 0,-34-1-6 0,17 17-3 0,-35-18-3 0,19 18-1 0,-17 0 0 0,-18 0 0 0,16 0 2 0,18 35 0 0,-16-1-1 0,17 15-1 0,16-14 0 0,0 16-1 0,16 16 0 0,-1-16 0 0,3-16-1 0,-1-2-1 0,18-33 0 0,16 16 1 0,-2-16-1 0,21-16-1 0,-37-1 0 0,0 1-2 0,-16-19 3 0,1-16 0 0,-18-16-1 0,-18-2 0 0,-16 3 2 0,-15-3-2 0,-3 36-8 0,1 15-27 0,35 18-55 0</inkml:trace>
  <inkml:trace contextRef="#ctx0" brushRef="#br0" timeOffset="124">27836 12683 6 0,'0'0'18'0,"0"-16"28"0,16-2-29 0,1 18-3 0,-1 0-6 0,19 0-1 0,16-16-2 0,0 16-2 0,-17 0 0 0,0 0-2 0,-17 0 1 0,-17 0-1 0,0 0 0 0,0 16 0 0,0 2 2 0,16 15-1 0,-16 0 1 0,0 1 1 0,17 17 0 0,-17 0-2 0,0 18 0 0,16-3 1 0,-16 20-1 0,0-19 1 0,0 17-2 0,0 1 1 0,0-16-2 0,19-1 2 0,-19 16 0 0,0-17-1 0,0 2 0 0,16-3-1 0,-16 3 2 0,17-18-2 0,-17 0 1 0,0 0-1 0,0 16 1 0,18-16 0 0,-18 17-1 0,0 15 1 0,16-32-1 0,-16 0 0 0,17 0 1 0,-17-16-1 0,0 16 0 0,0-35 0 0,-17 17 1 0,17-15-1 0,-16-1 0 0,16-1 1 0,-18 2 0 0,18-1-1 0,-17-17 1 0,-18 16 0 0,2 2 0 0,-16-1-1 0,-3-17 1 0,1 16 0 0,-17 2-1 0,17-2 1 0,2-16-1 0,-21-16-6 0,21 16-28 0,-3 0-83 0</inkml:trace>
  <inkml:trace contextRef="#ctx0" brushRef="#br0" timeOffset="125">10572 13157 24 0,'0'-33'30'0,"0"-1"0"0,18 34-19 0,-2 0-1 0,-16 16 2 0,17 35-3 0,-1 16 0 0,1 19-2 0,-17-19-2 0,0 2-1 0,0-19-1 0,-33-34 0 0,0 2 0 0,-18-1-1 0,16-34-1 0,2-17 0 0,-2-34 0 0,0 1-1 0,19-2 0 0,-1 1 2 0,17 1-2 0,0 16 0 0,17 0 0 0,-1 35 1 0,36-1-2 0,-18 17 1 0,34 0-1 0,16 17 2 0,35-34-2 0,-34-1 1 0,-1-15 0 0,-33 33 0 0,-34-16 0 0,-1 32-13 0,-16 1-78 0,-16-1 43 0</inkml:trace>
  <inkml:trace contextRef="#ctx0" brushRef="#br0" timeOffset="126">11029 13377 68 0,'0'18'27'0,"0"-18"-3"0,0 17-13 0,0 34 1 0,0-2-1 0,17 20-2 0,-17-18-3 0,0 16 0 0,0-34-3 0,0 2-1 0,0-19-1 0,0 1-2 0,0-17-10 0,0-17-63 0,0 1 10 0</inkml:trace>
  <inkml:trace contextRef="#ctx0" brushRef="#br0" timeOffset="127">11672 13446 97 0,'35'-18'15'0,"16"2"2"0,34 16-11 0,-1-17-5 0,-33 17-5 0,-34 0-46 0,-17 0-25 0</inkml:trace>
  <inkml:trace contextRef="#ctx0" brushRef="#br0" timeOffset="128">11825 13563 48 0,'-34'18'56'0,"18"15"-27"0,-1-15-12 0,34-18-6 0,33 0-6 0,17-18-3 0,19 2-4 0,-18 16-75 0,-51 0 13 0</inkml:trace>
  <inkml:trace contextRef="#ctx0" brushRef="#br0" timeOffset="129">13264 13310 18 0,'0'-18'30'0,"-16"1"11"0,1-17-16 0,15 34-9 0,15 51-1 0,36 18-8 0,0 16-1 0,0 16-3 0,-18-34-2 0,2-16 2 0,-35-33-1 0,17-18 0 0,-17-18 0 0,18-33 0 0,-18-16-2 0,0-17 1 0,0-35 0 0,-18-17-1 0,1 18 1 0,17-1 0 0,17 35-3 0,1 33 3 0,15 17-1 0,17-1 0 0,1 19 0 0,16-2 0 0,36 18-1 0,32 0 2 0,18-17 0 0,-34 17-1 0,-19 0 0 0,-30 0 1 0,-39 0-2 0,4 0 1 0,-35 0-5 0,-17 35-49 0,-1-19-5 0</inkml:trace>
  <inkml:trace contextRef="#ctx0" brushRef="#br0" timeOffset="130">14215 13141 33 0,'16'-17'48'0,"1"17"-20"0,-34 0-6 0,-34 0-15 0,0 0-2 0,1 0-2 0,-1 0 1 0,0-18-4 0,34 18 1 0,0-16 0 0,17-1 0 0,0-1 0 0,17-15 0 0,0 15 1 0,34 18 0 0,-17 0-2 0,18 0 1 0,-19 51 0 0,0 18 2 0,-17 15-1 0,-16 18-1 0,-16-17 0 0,-35-17 1 0,-16-19-1 0,16-31 1 0,0-18-1 0,34-18 1 0,-1-15-2 0,18-34-1 0,18 32 1 0,16 19 0 0,0 16 0 0,-1 16-1 0,19 19 0 0,-1 16 1 0,-2-18 0 0,3-17-1 0,-1 2-6 0,17-18-49 0,-50-18-36 0</inkml:trace>
  <inkml:trace contextRef="#ctx0" brushRef="#br0" timeOffset="131">14553 13157 78 0,'0'0'0'0,"-18"-51"37"0,2 18-17 0,16 33-12 0,0 0-5 0,0 68 0 0,0-1-3 0,0 0 1 0,16-32-1 0,-16-19 2 0,0-16 0 0,18-34-2 0,15 1 0 0,19 15 0 0,15 1 0 0,-15 34 0 0,-3 34 0 0,-14 18 2 0,-35-2 1 0,-17-16-2 0,-34 0 1 0,0-34 0 0,18-1-1 0,16-16 0 0,1-33-1 0,16 15 0 0,0 2 0 0,16-1 0 0,17 17 0 0,1 33-1 0,-16-15 1 0,15-1-5 0,-33-17-37 0,0-17-43 0</inkml:trace>
  <inkml:trace contextRef="#ctx0" brushRef="#br0" timeOffset="132">14570 13039 89 0,'0'0'15'0,"16"0"6"0,54 0-13 0,31-17-5 0,0 17-3 0,1-18-20 0,-52 18-58 0</inkml:trace>
  <inkml:trace contextRef="#ctx0" brushRef="#br0" timeOffset="133">15671 13124 67 0,'0'-18'34'0,"34"18"-11"0,18 0-13 0,15 0-8 0,-17 0-4 0,-15 18-56 0,-35-18 4 0</inkml:trace>
  <inkml:trace contextRef="#ctx0" brushRef="#br0" timeOffset="134">15739 13292 89 0,'0'0'0'0,"-34"18"35"0,34-18-17 0,34 0-10 0,33-18-5 0,18 1-3 0,0 1-14 0,-33 16-92 0</inkml:trace>
  <inkml:trace contextRef="#ctx0" brushRef="#br0" timeOffset="135">16857 12802 102 0,'0'-18'14'0,"17"1"7"0,0 1-13 0,-17 49-2 0,0 36 0 0,0-2-1 0,0 1-3 0,-17-34-1 0,17-1 0 0,0-33 0 0,17-33 2 0,17-1-3 0,-1 17-2 0,19 1 1 0,15-1 2 0,-16 50-1 0,1 18 0 0,-36 17 0 0,1 17 0 0,-34-19 1 0,1-15-1 0,-36-17 2 0,18-34-2 0,-17 0 1 0,36-16 0 0,-3-35 0 0,18 0-2 0,0 18 1 0,18 33 0 0,15 0-1 0,0 33 1 0,-17 18 0 0,2 0 1 0,16-17-1 0,-34-17 0 0,18-17-3 0,-18 0-36 0,0-35-69 0</inkml:trace>
  <inkml:trace contextRef="#ctx0" brushRef="#br0" timeOffset="136">17010 12802 97 0,'0'-18'9'0,"-34"-15"22"0,68 15-11 0,17 18-8 0,16 0-4 0,18-17 0 0,-17 17-2 0,-19 0-6 0,-31 0-2 0,-36 17-59 0,3-17-22 0</inkml:trace>
  <inkml:trace contextRef="#ctx0" brushRef="#br0" timeOffset="137">10910 14748 12 0,'0'-16'28'0,"0"-35"20"0,17 35-29 0,-17-1-5 0,0 17-2 0,0 0-5 0,0 51 1 0,-17-2-2 0,34 20 1 0,-17 33-3 0,17-34-3 0,1 16 3 0,-2-17-2 0,1-32 0 0,17-1-1 0,0-34 0 0,17 0 1 0,-17-18-2 0,0 18 0 0,-16 0 1 0,-18-16 0 0,0 16-1 0,0-17 0 0,0 17 1 0,0-18-1 0,0 18 1 0,0 0-1 0,0 0-2 0,-18 0-54 0,1 0-22 0</inkml:trace>
  <inkml:trace contextRef="#ctx0" brushRef="#br0" timeOffset="138">10810 14799 5 0,'0'0'0'0,"0"18"30"0,0-18 11 0,0-18-16 0,16-16-7 0,-16 34-3 0,17-17-6 0,-17 52 1 0,16 16-1 0,2 34-3 0,15-1 0 0,1 18-2 0,0-18-2 0,-1-17 1 0,-15-16-1 0,34-16 0 0,15-35-1 0,-15-35 1 0,14 1-1 0,-15-32 0 0,-16-3 0 0,-19-15-1 0,-16-18 1 0,-16 18 0 0,16-1-1 0,-18 17 0 0,18 18 0 0,-17 15 1 0,1 35-2 0,-19 0 0 0,0 35 1 0,4-1 0 0,31 32-1 0,31-14 1 0,20-19 0 0,19 2 0 0,14-19-1 0,-33-16 1 0,-18 0 1 0,-16 0-7 0,-17 0-27 0,0 18-85 0</inkml:trace>
  <inkml:trace contextRef="#ctx0" brushRef="#br0" timeOffset="139">11791 15138 12 0,'0'0'32'0,"0"0"2"0,0-16-12 0,0-1-6 0,0 17-2 0,0 0-4 0,0 0-2 0,0 17 0 0,0 34 1 0,0 32 1 0,17 3-3 0,-17-1-2 0,17-1 0 0,-17-16-1 0,0-52 0 0,0-16-2 0,0 0 0 0,0-16-3 0,0-19-38 0,18 2-74 0</inkml:trace>
  <inkml:trace contextRef="#ctx0" brushRef="#br0" timeOffset="140">12757 14868 66 0,'0'0'22'0,"0"0"9"0,34-34-15 0,18 34-8 0,32-17-3 0,-34 17-4 0,1 0-1 0,-35 0-24 0,-16 33-86 0</inkml:trace>
  <inkml:trace contextRef="#ctx0" brushRef="#br0" timeOffset="141">12825 15071 56 0,'-17'0'38'0,"0"34"-9"0,17-34-11 0,52 0-9 0,15-18-3 0,18-15-3 0,-52 15-2 0,-17 18-11 0,-16 0-102 0</inkml:trace>
  <inkml:trace contextRef="#ctx0" brushRef="#br0" timeOffset="142">14757 14326 24 0,'0'0'0'0,"-18"0"32"0,18 0-4 0,-17 0-19 0,-16 0 0 0,0 16-1 0,-37-16-4 0,19 18 0 0,-17-18 1 0,35 17-2 0,15-1-1 0,3 2 1 0,-1-1 2 0,16-1 0 0,-18 19 0 0,18 14 0 0,0 20 1 0,0-1-1 0,0 15-1 0,0 37 1 0,18 15-2 0,-18 0 0 0,16 0-1 0,-16 1 0 0,0 17 0 0,0-34 0 0,15 15 0 0,3-32 0 0,-18 0-1 0,17-34 1 0,-17-1-1 0,0 2 0 0,0-20 1 0,16-14-2 0,3-1 1 0,14-17 1 0,18-1-2 0,35-16 1 0,15 0 0 0,18 0 0 0,-35-16-1 0,-34 16 0 0,-16-17 0 0,-17 17-1 0,-17-34-23 0,0-17-120 0</inkml:trace>
  <inkml:trace contextRef="#ctx0" brushRef="#br0" timeOffset="143">15467 14291 12 0,'0'-34'50'0,"0"17"-11"0,0 17-19 0,0 0-8 0,0 17-1 0,0 35 0 0,0 32-3 0,19-15-1 0,-19-19-2 0,0 1 0 0,0-17-3 0,0-17 0 0,0-1-1 0,0-16-1 0,0 0-6 0,-19 18-26 0,19-1-84 0</inkml:trace>
  <inkml:trace contextRef="#ctx0" brushRef="#br0" timeOffset="144">15537 14936 42 0,'-18'0'16'0,"18"-17"26"0,18 17-19 0,-18-18-10 0,0 36-2 0,0-1-1 0,16 50-2 0,-16 1-1 0,0-1-2 0,17-16-3 0,-17 0-1 0,-17-35-1 0,17 1 0 0,0-17-19 0,0 18-76 0,0-18 45 0</inkml:trace>
  <inkml:trace contextRef="#ctx0" brushRef="#br0" timeOffset="145">15638 15681 45 0,'0'0'33'0,"0"0"-5"0,16-17-15 0,-16 17-2 0,0-18-2 0,-16 2-1 0,-19 16-3 0,2 0 1 0,0 16 0 0,-18 19 1 0,32 15-1 0,3 18-2 0,16-17-2 0,16 16 1 0,3 2-2 0,14-36 1 0,18 0-2 0,-18-33 2 0,18 0 0 0,-18-33-1 0,2 0 0 0,0-1-1 0,-19-34 1 0,-16-1 1 0,0-15-3 0,-34 17 1 0,-18 16-2 0,3 17-25 0,31 17-104 0</inkml:trace>
  <inkml:trace contextRef="#ctx0" brushRef="#br0" timeOffset="146">16044 14071 35 0,'-16'-16'45'0,"16"-1"-17"0,16 17-15 0,35 0-5 0,16-18-3 0,-16 18-1 0,0 0 0 0,-16 0 1 0,-19 0-1 0,1 0-1 0,-1 18-1 0,2 15 1 0,-18 18 1 0,17 0 1 0,-17 16 0 0,17 2 0 0,1 15-2 0,-18-15 0 0,16 32 0 0,-1-16-1 0,-15 15 1 0,0-14-3 0,18 16 2 0,-18-18 0 0,0-17 0 0,0 2-1 0,17 15 1 0,-17-33-1 0,0 16-1 0,0-16 2 0,0 18-2 0,0-3 1 0,0-15-2 0,0 18 2 0,17-2 0 0,-17-17 1 0,0 2-2 0,0-1 0 0,0-18 1 0,0 2 0 0,0-19 0 0,0 19 1 0,0-19-1 0,-17 1 0 0,0-1 0 0,-32-16 2 0,-21 18-1 0,-30-18-1 0,-53 0-1 0,-68 33-35 0,69 2-120 0</inkml:trace>
  <inkml:trace contextRef="#ctx0" brushRef="#br0" timeOffset="147">8251 17323 29 0,'0'-18'27'0,"0"-48"13"0,0 15-22 0,0 33-7 0,0 18-4 0,0 35 1 0,0 48-4 0,35 19-2 0,-20 18-2 0,19-19-2 0,-17-34 2 0,-1-32 0 0,-16-35 1 0,19 0 0 0,14-51 2 0,-33 0-1 0,34-17-2 0,-1 17 1 0,-14 18-1 0,-3 33-1 0,19 33 1 0,14 35-2 0,3-17-1 0,-3 0 3 0,3-35-1 0,-1 2 4 0,-17-52-2 0,16-17 1 0,-33-17 0 0,-17-16 0 0,0-1 1 0,-34-1-2 0,1 19 1 0,-1 16-2 0,1 35-1 0,-2 16 0 0,18 51 1 0,51 16-2 0,33-34 1 0,36 1 1 0,16-50 0 0,0-19 1 0,-18 2 1 0,-68-1-1 0,-33 1 0 0,0 15-1 0,-33 18-2 0,-35 35 2 0,17 15-1 0,-1 18 1 0,36-1 1 0,32 35 0 0,36-18 1 0,15-33-1 0,1-16 1 0,0-35-2 0,18-17-32 0,-3-1-90 0</inkml:trace>
  <inkml:trace contextRef="#ctx0" brushRef="#br0" timeOffset="148">10843 17696 29 0,'0'0'0'0,"-17"0"53"0,-17 0-31 0,34-18-13 0,51-15-2 0,16-18-1 0,18-16-1 0,-34-19-1 0,-34 2 2 0,-17-1-1 0,-17 1-3 0,-18 33 0 0,19 51-2 0,-1 17 1 0,1 50 0 0,32 35-2 0,17 16 0 0,2 1-1 0,0-34 2 0,-19-34 0 0,-16-34 4 0,0-34-1 0,0-17 0 0,17-34 0 0,-1 1-1 0,2-19 0 0,-1 53 0 0,33-1-1 0,1 17-1 0,-16 34-1 0,-19 34 0 0,1 16-1 0,1 17-2 0,-18-15 1 0,0-1-5 0,33-52-29 0,35 2-48 0</inkml:trace>
  <inkml:trace contextRef="#ctx0" brushRef="#br0" timeOffset="149">11892 17576 13 0,'0'-16'49'0,"0"-34"-11"0,0-19-18 0,-16 36-7 0,-17-18-5 0,-19 33-2 0,1 18-3 0,18 0-1 0,-2 51 0 0,19 18-1 0,32 32-1 0,19 1-3 0,16-35 2 0,-1-33 2 0,1-34 1 0,-18-34 1 0,-15-17 1 0,-1-33 0 0,-17 0-1 0,0 15-1 0,-17 36-2 0,-1 33 0 0,2 33-1 0,32 36 0 0,2 32-1 0,34-34 0 0,-3-32 1 0,36-19 3 0,-18-32 0 0,19-19 0 0,-35-16 0 0,-34-16 0 0,-34-17 1 0,-1 33-2 0,18 34 0 0,0 17-2 0,0 51-1 0,35 33-1 0,16 18 0 0,-1-34 1 0,-15-34 2 0,-2-18 1 0,-17-50 2 0,2-17 0 0,-1-33 1 0,-17 0-2 0,0-1 0 0,0 17-1 0,0 34-1 0,16 34 0 0,19 51-3 0,33 0 1 0,16 16 1 0,19-49 1 0,-19-18 1 0,-34-51 0 0,-16 0 1 0,-34-18 0 0,-34 18-1 0,0 18 0 0,-17 33-2 0,18 50 1 0,-1 35-1 0,52 17 0 0,15 17 0 0,18-34 0 0,17-52 1 0,-1-33-4 0,18-16-72 0,-69 16 7 0</inkml:trace>
  <inkml:trace contextRef="#ctx0" brushRef="#br0" timeOffset="150">16044 16917 25 0,'0'0'0'0,"0"-51"72"0,0-18-44 0,0 19-13 0,0 50-6 0,0-16-1 0,-16 49 0 0,16 34 2 0,0 19-4 0,0 32-4 0,49-16-1 0,-14 0-1 0,33-36 0 0,0-48 1 0,-17-18-1 0,16-35 2 0,-15-14-2 0,-36-36 1 0,-1-17 0 0,-15 1-1 0,0-1 1 0,0 17-3 0,0 68 3 0,0 17-1 0,0 17 0 0,0 34 0 0,0 51-1 0,18 16 0 0,-1-16 0 0,0-18-1 0,1-33-4 0,-2 0-34 0,17-35-73 0</inkml:trace>
  <inkml:trace contextRef="#ctx0" brushRef="#br0" timeOffset="151">16790 17221 49 0,'0'-16'50'0,"0"-19"-12"0,0 2-17 0,0 15-14 0,16 53-1 0,-16 16 1 0,0 16-3 0,0 0-5 0,0-16 0 0,0 0 1 0,0-16-8 0,0-1-28 0,33-34-65 0</inkml:trace>
  <inkml:trace contextRef="#ctx0" brushRef="#br0" timeOffset="152">17790 17002 104 0,'0'0'0'0,"0"-34"33"0,33-17-20 0,34 51-9 0,1-17-3 0,0 17-3 0,-33 0-35 0,-19 17-37 0</inkml:trace>
  <inkml:trace contextRef="#ctx0" brushRef="#br0" timeOffset="153">17857 17188 42 0,'-18'0'65'0,"-31"17"-31"0,31-17-16 0,52 0-10 0,34-17-5 0,33-17-2 0,-15 17-23 0,-53-1-79 0</inkml:trace>
  <inkml:trace contextRef="#ctx0" brushRef="#br0" timeOffset="154">19585 16544 61 0,'-17'-17'15'0,"1"-16"28"0,16-1-21 0,0 34-10 0,0 16-5 0,0 52 2 0,16 17-2 0,-16-17-4 0,0-1-1 0,0-51-1 0,0 19-2 0,17-19-18 0,-17 2-102 0</inkml:trace>
  <inkml:trace contextRef="#ctx0" brushRef="#br0" timeOffset="155">18942 17137 89 0,'0'0'8'0,"0"-18"23"0,16 2-15 0,69 16-4 0,67 0-3 0,51-17 0 0,2-1-4 0,-55 2-2 0,-64 16-2 0,-53-17-1 0,-33 34-5 0,0-17-22 0,0 16-81 0</inkml:trace>
  <inkml:trace contextRef="#ctx0" brushRef="#br0" timeOffset="156">19398 17594 30 0,'0'0'28'0,"16"-34"16"0,-16 17-25 0,19 17-8 0,-3 17-4 0,1 50 0 0,-17 2-7 0,0-2 2 0,0-17 4 0,-17-16-6 0,1 17 0 0,-3-16 0 0,-14-35 2 0,0 0 2 0,-1-17-2 0,-34-68-8 0,51-17 9 0,1 51-1 0,16 0-1 0,16 18 1 0,17 15-1 0,19 2-1 0,15-1 0 0,1 1 1 0,0 16-2 0,18 0 2 0,-20-17 0 0,2-1-1 0,-17 18 0 0,-34-16-7 0,1 16-32 0,-18 0-46 0</inkml:trace>
  <inkml:trace contextRef="#ctx0" brushRef="#br0" timeOffset="157">19923 17763 65 0,'0'0'24'0,"0"-16"8"0,0 16-14 0,19 16-6 0,-19 1 0 0,15 16-1 0,-15 36-10 0,0-18-2 0,0 16-3 0,0-16-2 0,0 0-38 0,0-34-68 0</inkml:trace>
  <inkml:trace contextRef="#ctx0" brushRef="#br0" timeOffset="158">21059 16731 39 0,'0'0'0'0,"17"-85"60"0,-17 34-33 0,0 34-9 0,0 17-9 0,-17 68-2 0,0 17 2 0,-1-1-4 0,18 34-5 0,-16-16 0 0,16-51 1 0,0-34 2 0,0-17-1 0,0-51-1 0,0-50 2 0,0-19-2 0,34-65-3 0,-17 117 1 0,0 17 3 0,16 51-3 0,1 33 1 0,18 36-2 0,-19 33 4 0,1-36 1 0,34 19-5 0,-17 1 0 0,-34-35-12 0,-17-2-36 0,0-49-39 0</inkml:trace>
  <inkml:trace contextRef="#ctx0" brushRef="#br0" timeOffset="159">20889 16933 48 0,'0'0'33'0,"-17"-33"0"0,68 15-25 0,50-15-6 0,35 15-48 0,-101 18-7 0</inkml:trace>
  <inkml:trace contextRef="#ctx0" brushRef="#br0" timeOffset="160">21770 16680 68 0,'0'-34'34'0,"0"-17"-6"0,34 16-14 0,0 35-6 0,17 18-2 0,-35 50 0 0,2-1 0 0,16 17-2 0,-16 19-2 0,15-19-2 0,0-16 0 0,1-52 2 0,18 2-1 0,-3-52 1 0,3-16 0 0,-18-35-1 0,-1-52-1 0,-33 3-1 0,0 32 2 0,-33 52-1 0,-1 16-1 0,0 34 1 0,0 34-1 0,17 16 0 0,17 17 1 0,17 2-1 0,17-36 0 0,34-15 0 0,-2-2-16 0,-14-16-65 0,-52 0 27 0</inkml:trace>
  <inkml:trace contextRef="#ctx0" brushRef="#br0" timeOffset="161">22583 16831 55 0,'0'0'30'0,"-17"0"15"0,17 0-30 0,0 0-3 0,17 35 1 0,-17-1-3 0,17 17-1 0,-17 17-5 0,18-1-2 0,-18 1-1 0,0-34-2 0,0-34-21 0,0 17-76 0</inkml:trace>
  <inkml:trace contextRef="#ctx0" brushRef="#br0" timeOffset="162">24583 16578 67 0,'0'0'0'0,"-17"-34"45"0,1 17-20 0,32 17-14 0,69 0-5 0,-18 0-3 0,18 33-3 0,-34-15-2 0,-16-1-37 0,-20-1-47 0</inkml:trace>
  <inkml:trace contextRef="#ctx0" brushRef="#br0" timeOffset="163">24667 16797 41 0,'0'0'0'0,"-34"0"69"0,-16 18-46 0,33-2-11 0,67-16-7 0,34 0-4 0,19 0-6 0,16 0-118 0</inkml:trace>
  <inkml:trace contextRef="#ctx0" brushRef="#br0" timeOffset="164">26041 16374 86 0,'-35'-51'31'0,"35"17"-7"0,0 34-16 0,17 52-3 0,1-1-1 0,-3 17-3 0,3-1 0 0,-18 1-5 0,-18-17-37 0,18-17-51 0</inkml:trace>
  <inkml:trace contextRef="#ctx0" brushRef="#br0" timeOffset="165">25768 16849 78 0,'0'0'16'0,"-17"-18"26"0,17 18-26 0,52-16-7 0,67 16-3 0,33-18-3 0,0 1-3 0,-66 17-10 0,-53 17-79 0,-33-17 37 0</inkml:trace>
  <inkml:trace contextRef="#ctx0" brushRef="#br0" timeOffset="166">26242 17154 83 0,'0'0'0'0,"-16"-35"36"0,-1 19-22 0,1 16-11 0,-2 0-1 0,-16 16 0 0,0 2 1 0,-17-18 1 0,18 0 0 0,-1 0-2 0,16 17 0 0,18-17 0 0,0 34 1 0,0-1-2 0,0 1 0 0,0 16 0 0,18 19-2 0,-1-18 1 0,-17-17 0 0,0-17 0 0,17-17 1 0,1-17 0 0,31-1-1 0,2 2 0 0,1 16 0 0,-19 0 0 0,1 34-1 0,0 34 0 0,-34-19 0 0,-17 2 1 0,-34-16 5 0,-17-1-4 0,-16-34 1 0,-1 0-3 0,34-18-27 0,17-15-98 0</inkml:trace>
  <inkml:trace contextRef="#ctx0" brushRef="#br0" timeOffset="167">27275 15986 26 0,'0'0'21'0,"-33"-18"8"0,15 18-23 0,3 0-4 0,-19 0 0 0,-18 0 4 0,19 0 1 0,-18 0 0 0,16 0-1 0,2 18-2 0,17-18 1 0,-2 17 2 0,18 32 1 0,-15 20-2 0,15 49 0 0,0 1-1 0,0 34-1 0,0 33-2 0,0-68 4 0,0 51-6 0,15 17 0 0,3-17-1 0,-18-32-2 0,0-2 1 0,0-17-2 0,0-67 10 0,16 16-8 0,1-16 2 0,-1-16-1 0,19-1 2 0,16-17-1 0,0-1 2 0,17-16 0 0,-2 0-2 0,4 0 0 0,-21-16-9 0,-14 16-62 0,-35-17 12 0</inkml:trace>
  <inkml:trace contextRef="#ctx0" brushRef="#br0" timeOffset="168">27733 16052 46 0,'0'-49'24'0,"0"-2"10"0,0 51-20 0,0 16-11 0,0 35 2 0,0 17 0 0,0-1-1 0,0-16-1 0,0-33-1 0,0-2-1 0,0-16 0 0,0 0 1 0,18-34-1 0,15 1 0 0,1 15-2 0,17 2 1 0,17 16 0 0,-17 51-1 0,-17 16 1 0,0 18 1 0,-16-34 1 0,-53 17 0 0,-16-34 0 0,0-17-1 0,-1-1 0 0,3-16-1 0,-3-33-17 0,19-18-66 0,15 33 42 0</inkml:trace>
  <inkml:trace contextRef="#ctx0" brushRef="#br0" timeOffset="169">27684 15986 17 0,'0'-34'38'0,"33"-17"5"0,34 34-31 0,1-1-6 0,17 18-6 0,-34 0-14 0,-17 0-57 0</inkml:trace>
  <inkml:trace contextRef="#ctx0" brushRef="#br0" timeOffset="170">27717 17019 50 0,'0'0'0'0,"0"-17"42"0,0-1-24 0,0 18-7 0,0 35-4 0,16 32 0 0,-16 17-2 0,0-33-3 0,18 0 0 0,-18-51 1 0,0-17 1 0,0-17-3 0,33 18-1 0,19-1 0 0,-3 17 0 0,-31 17 0 0,50 33 1 0,-35 18 0 0,-33-17-1 0,-16 0 1 0,-17-17-1 0,-19-17 1 0,1-1-3 0,2-32-22 0,-3-19-85 0</inkml:trace>
  <inkml:trace contextRef="#ctx0" brushRef="#br0" timeOffset="171">27649 17019 58 0,'0'-17'27'0,"0"-17"-1"0,51-1-18 0,52-16-9 0,31 35-91 0</inkml:trace>
  <inkml:trace contextRef="#ctx0" brushRef="#br0" timeOffset="172">28546 15595 54 0,'0'0'0'0,"0"-67"40"0,19 50-25 0,32 17-7 0,15 0-1 0,2 33-2 0,-17 36 0 0,-34-1 2 0,1 50 1 0,-2 35-2 0,17 33-3 0,2 17 0 0,15-17-2 0,-32-51 2 0,-18 0 0 0,0 36-2 0,0-20 0 0,0-31-1 0,0-20 1 0,-33-14-1 0,-2-19 2 0,-16-16-1 0,0 0 0 0,-17-34-1 0,0-17-1 0,18-17-17 0,34-34-105 0</inkml:trace>
  <inkml:trace contextRef="#ctx0" brushRef="#br0" timeOffset="173">29631 16560 73 0,'-17'-16'16'0,"1"-1"9"0,65 1-23 0,21 16-3 0,-21 33-21 0,-49 1-68 0</inkml:trace>
  <inkml:trace contextRef="#ctx0" brushRef="#br0" timeOffset="174">29647 16697 16 0,'0'0'0'0,"-33"16"64"0,-1 2-38 0,17-2-9 0,68-16-8 0,34 0-7 0,52-34-32 0,-104 34-21 0</inkml:trace>
  <inkml:trace contextRef="#ctx0" brushRef="#br0" timeOffset="175">31105 15748 22 0,'0'0'0'0,"0"-33"55"0,-17-1-33 0,-17-1-12 0,-16 35-5 0,-1 0-3 0,-17 35 0 0,-18-1-1 0,37-18 2 0,31 17 0 0,-16-16 1 0,34 17 0 0,-16 52 0 0,16 16 1 0,-17 67 1 0,17 0 0 0,17 1-1 0,-1-19 5 0,-16 2-4 0,-16 51-6 0,16-2-2 0,-17-15-2 0,1-19 0 0,-19-48 3 0,35-69 6 0,0-2-3 0,0 2 1 0,17-33-2 0,34-1 3 0,17-17-5 0,16 0 3 0,0-17-2 0,2-1-4 0,-20 2-28 0,37-35-54 0,-87 34 40 0</inkml:trace>
  <inkml:trace contextRef="#ctx0" brushRef="#br0" timeOffset="176">31579 15986 6 0,'0'-18'26'0,"17"-49"20"0,0 16-26 0,1 16-4 0,-18 35-5 0,0 0-4 0,0 51 0 0,0 18-3 0,16 15-1 0,-16 0-3 0,0-15 1 0,0-36-3 0,0 1-18 0,-16-1-84 0</inkml:trace>
  <inkml:trace contextRef="#ctx0" brushRef="#br0" timeOffset="177">31579 16680 38 0,'0'0'25'0,"0"0"5"0,0-18-13 0,0 18-5 0,17 18 2 0,-17 33 0 0,0 15-5 0,0 19-3 0,0 1-3 0,0 14-2 0,0-14 0 0,0-35-1 0,0-1 1 0,-17-50-1 0,17 0-2 0,0-16-95 0,0 16 44 0</inkml:trace>
  <inkml:trace contextRef="#ctx0" brushRef="#br0" timeOffset="178">32088 15731 12 0,'0'0'0'0,"0"-16"54"0,34-18-29 0,0-1-12 0,16 19-3 0,18-1-3 0,-1 17 0 0,-15 0-3 0,-1 0 1 0,-18 17-1 0,18-17-1 0,-18 34 0 0,-15-1-1 0,-1 18 2 0,-17 0 0 0,0 16-1 0,0 19 0 0,0-2 0 0,0 1-1 0,0-1-1 0,0 0 0 0,0 19-1 0,0-19 1 0,-17 18-3 0,17 0 2 0,-18-2-1 0,2 2 1 0,16-16-1 0,-17-2 1 0,17 1 0 0,0-34 1 0,0 16 0 0,0-17 0 0,-16 2 1 0,16-1 0 0,0 0-1 0,-18 0 1 0,18-18 1 0,-17 0 1 0,0-15-1 0,1-1-1 0,-35-1 1 0,-34 19 4 0,18-19-4 0,-1 2-1 0,-35-18-1 0,2 0-2 0,1 0-11 0,-19 0-152 0</inkml:trace>
  <inkml:trace contextRef="#ctx0" brushRef="#br0" timeOffset="179">7625 10007 48 0,'0'-51'13'0,"-19"18"7"0,19 33-11 0,0 33 0 0,0 69 0 0,0 0-2 0,0 51-2 0,35-2 1 0,0 120 2 0,-2 1-3 0,17 66-2 0,35 1-1 0,-17 16-1 0,-17 2 1 0,-17 14 1 0,-18 3 1 0,1-3 1 0,1 2-2 0,-18 17 1 0,-18-17-2 0,1-1 1 0,1 17-1 0,16-17 0 0,-17 1 0 0,34-16 0 0,-17-137 1 0,16 33-2 0,-16 18-3 0,-16-34-1 0,-18-84-27 0,16-102-80 0</inkml:trace>
  <inkml:trace contextRef="#ctx0" brushRef="#br0" timeOffset="180">983 9246 9 0,'0'0'21'0,"0"0"23"0,17 0-25 0,0 0-7 0,34-18-7 0,16 1-1 0,1-34-2 0,17-32 2 0,-18-3-1 0,-34-14-2 0,-33-2 3 0,-16 16 0 0,-19 35-1 0,-14 51 0 0,32 17 3 0,17 52 3 0,0 33 0 0,17 16-2 0,16 35-1 0,1-2 1 0,-17 19 0 0,-1-1-2 0,-16-34 0 0,19-32-3 0,-19-52 2 0,33-18-3 0,1-33 0 0,18-67 2 0,-52-1-6 0,0-52-5 0,-52 20 3 0,-15-20 4 0,-3 54-1 0,4 15-1 0,15 51 3 0,34 17-2 0,34-17 2 0,51 0 1 0,32-17-37 0,71-86 40 0,-87 19-3 0,-84 33-1 0,0 35 0 0,0 16 0 0,0 16 0 0,0 2-1 0,-17 66 2 0,51 1-1 0,17 17 1 0,0-18 0 0,-16-51-1 0,14-15 2 0,-14-52-1 0,-2-34 0 0,-16-16-1 0,-17-1 1 0,0 16-1 0,-34 19-1 0,18 34 1 0,-1 32 0 0,17-16-1 0,33 17 0 0,19-17 2 0,32-17-1 0,-33 1 0 0,-18-18 2 0,-15-1 0 0,-18 35-3 0,-18 18-1 0,2 33 1 0,16 15 1 0,16 19 0 0,19 1 0 0,-2-35 1 0,2-2-2 0,-2-49 2 0,-17 0 0 0,19-33 0 0,-18-34 0 0,17-35-1 0,17 16 0 0,1 37 1 0,31 31 5 0,-16 36-7 0,3 99 1 0,-54-14 0 0,-16-35 0 0,-35-35 2 0,2-17-1 0,-1-16 0 0,17-49 0 0,17-2-1 0,0 0-1 0,0 16 2 0,17 35-3 0,-1 0 2 0,35 69 0 0,19-36 0 0,-4 2 0 0,2-35 0 0,18-35 0 0,-19-32 1 0,-17-19-1 0,-33-32 1 0,-17-17 2 0,0 51-2 0,0 66-2 0,0 36 0 0,0 66 2 0,18 51-3 0,-2-17 2 0,17 2 0 0,2-52 0 0,0-52-1 0,-2-49-26 0,-17-18-84 0</inkml:trace>
  <inkml:trace contextRef="#ctx0" brushRef="#br0" timeOffset="181">3050 9060 100 0,'-34'0'19'0,"34"0"5"0,67-34-13 0,18 17-6 0,34-17-7 0,-67 34-102 0</inkml:trace>
  <inkml:trace contextRef="#ctx0" brushRef="#br0" timeOffset="182">1507 8144 32 0,'0'-16'37'0,"-16"16"0"0,16-33-17 0,0 15-11 0,16 2-30 0,36 50 29 0,15 83-4 0,-15-32-2 0,-19 1 2 0,-33-53 2 0,-17-17-1 0,-17-32-1 0,17-34-2 0,34-35-1 0,17-1-1 0,-1 2-4 0,19 34-24 0,-34 50-64 0</inkml:trace>
  <inkml:trace contextRef="#ctx0" brushRef="#br0" timeOffset="183">2101 8348 83 0,'0'0'4'0,"0"-51"6"0,16 18 3 0,2-19-5 0,-18 1-5 0,-18 18-1 0,-15 16-1 0,-35 1 1 0,17 32-1 0,35 34 1 0,-19 19 1 0,35-2 0 0,35 2 0 0,-2-19 0 0,18-34 0 0,-16-32 0 0,-2-17-2 0,1-35 0 0,-17-17 0 0,0 16-1 0,-1 36 0 0,1 33-2 0,-17 33 2 0,34 36 0 0,-17-2 0 0,18 2 0 0,-19-52 2 0,1-1-1 0,1-32-1 0,-2-19 2 0,1 2-2 0,17-36 0 0,0 18-1 0,-16 17 2 0,13 34-2 0,-13 51 6 0,-1 18-3 0,0 16-2 0,1-35 0 0,-2-34 1 0,-16-16 0 0,17-16 0 0,34-52 0 0,-16 1-1 0,-35-2 0 0,16 18 0 0,1 51 0 0,1 0-1 0,15 51 0 0,-17 34 1 0,18-16 1 0,0-3-1 0,-17-48 0 0,-1-1 1 0,2-52 1 0,-1-14-1 0,0-19 0 0,1-17-1 0,-18-17 2 0,0 35-3 0,0 32 0 0,0 35 2 0,0 35-1 0,-18 48 0 0,36-15 1 0,-18 17-2 0,0-16 0 0,0-3-6 0,0-31-34 0,16-35-65 0</inkml:trace>
  <inkml:trace contextRef="#ctx0" brushRef="#br0" timeOffset="184">3117 8144 77 0,'0'-16'24'0,"0"-1"-8"0,-16 34-10 0,-19 16 1 0,-15 1-3 0,32-17-1 0,2 1-2 0,16-2-1 0,0 2 3 0,34 33-1 0,33-18-2 0,-16 2 1 0,-17-2-7 0,18-17-84 0</inkml:trace>
  <inkml:trace contextRef="#ctx0" brushRef="#br0" timeOffset="185">3304 8297 90 0,'0'0'0'0,"0"-16"23"0,35-1-12 0,31-1-8 0,36 18-6 0,-17 0-93 0</inkml:trace>
  <inkml:trace contextRef="#ctx0" brushRef="#br0" timeOffset="186">3879 8061 89 0,'0'0'0'0,"0"-35"30"0,0 19-15 0,0 16-6 0,-16 34-6 0,-1 33 1 0,17 17 1 0,0 2-1 0,33-35-1 0,18-17 0 0,17-52 0 0,0-15-1 0,-33-18 0 0,-35-52-2 0,-18 37 0 0,-50-3 0 0,-17 36-1 0,34 33 0 0,2 17 0 0,49 17 1 0,16-1-1 0,17-15 1 0,35-36 0 0,0-15 1 0,-17 15-1 0,0 18 0 0,-34 0-1 0,-1 85 1 0,2 16 0 0,-1-32 0 0,-17-18 1 0,17-51 1 0,1-17-1 0,-3-34 1 0,19-18-2 0,-1 2 1 0,-14 0-2 0,-3 32 2 0,1 35-2 0,1 18 0 0,-2 33 0 0,1 15 1 0,17 19 0 0,0-34 1 0,0 0-1 0,16-51 2 0,52-16 0 0,-50-35-2 0,-3-35 1 0,-31-14 0 0,-18 15 0 0,-18 50-2 0,-15 35 0 0,-2 35 2 0,19 50-2 0,32-19 1 0,19 3 1 0,16-35 0 0,34-17 0 0,16-17-20 0,-83 16-112 0</inkml:trace>
  <inkml:trace contextRef="#ctx0" brushRef="#br0" timeOffset="187">1474 8924 48 0,'0'0'31'0,"0"-17"-9"0,-16 17 2 0,-2-16-9 0,1-1-9 0,17 50 8 0,0 18-5 0,0 68-2 0,0 15-1 0,0 19-2 0,0-34 2 0,-16-52 3 0,16-49-5 0,0-36-3 0,-19-66 1 0,19-34-1 0,0-35 2 0,19 18-5 0,14 50 1 0,1 34-40 0,34 102 47 0,50 85-8 0,-33 15 2 0,-51-14 0 0,0-53 1 0,-34-33-1 0,-16-35-6 0,-54-16-29 0,3-16-41 0,50 16 31 0</inkml:trace>
  <inkml:trace contextRef="#ctx0" brushRef="#br0" timeOffset="188">1254 9364 56 0,'0'0'21'0,"0"0"19"0,-18-16-21 0,53 16-7 0,66-17-36 0,187-1 30 0,-34-33-4 0,-84 0 0 0,-69 0-1 0,-84-16 3 0,-17 16 1 0,-33 18-2 0,16 15-1 0,0 53-1 0,-1 32 2 0,18 51 4 0,0 53-1 0,35 15-2 0,-18-18 0 0,-1-32-1 0,-16-52 0 0,0-49 2 0,0-52-1 0,0-50-2 0,-16-52-2 0,16-34 1 0,0-16-1 0,0 0 0 0,33 32-1 0,53 88 0 0,-2 31 0 0,2 69 2 0,-20 51 5 0,-49 16-6 0,-34-34-4 0,-33-33 0 0,-52-33 5 0,18-18 0 0,-2-34-1 0,53-1-16 0,16 2-46 0,50 17-35 0</inkml:trace>
  <inkml:trace contextRef="#ctx0" brushRef="#br0" timeOffset="189">2745 9077 94 0,'0'0'0'0,"0"-51"25"0,0 34-7 0,0 17-8 0,17 68-4 0,-1 32 2 0,-16 71 0 0,17-2-2 0,-17-34-1 0,0-17-2 0,0-67 1 0,0-33 0 0,0-36 0 0,0-49-2 0,0-35-1 0,-17-33 0 0,17-34-1 0,34 32 0 0,17 53-1 0,35 68 1 0,-2 16-2 0,-16 84 2 0,-19 18-2 0,-49 0 3 0,-33-35-1 0,-34-34 3 0,-34-33-3 0,15 18 1 0,18-52-1 0,51-1-9 0,34-31-41 0,18 32-48 0</inkml:trace>
  <inkml:trace contextRef="#ctx0" brushRef="#br0" timeOffset="190">3066 9077 96 0,'0'0'0'0,"17"-51"28"0,34 16-10 0,0 35-7 0,0 51-5 0,-18 34-4 0,-15 34 1 0,-36-17-1 0,-49-18 2 0,-1-50-1 0,35-34 0 0,15-18 0 0,52-66-2 0,34-18-1 0,0-16 0 0,0 0 3 0,-50 32-2 0,-3 53-1 0,-15 17 0 0,-33 32 0 0,-1 35 0 0,16 68-1 0,2 15 1 0,32-14 2 0,19-36-1 0,31-33 0 0,4-34-3 0,-19-17-43 0,-51 0-69 0</inkml:trace>
  <inkml:trace contextRef="#ctx0" brushRef="#br0" timeOffset="191">1407 8975 60 0,'0'-17'42'0,"0"-1"-21"0,-19 2-7 0,19-1-6 0,-16 17 1 0,-1 68 2 0,17 68-3 0,-18 15-3 0,18 19 0 0,-16-34 0 0,16-52 3 0,0-68-3 0,0-32-2 0,16-51-2 0,2-35 0 0,-18-33 0 0,33 15 0 0,2 3-1 0,0 66-4 0,-2 51 3 0,2 51-35 0,-2 33 36 0,-15 34 0 0,-2-49 0 0,-16-19 1 0,0-34 1 0,50-16-2 0,86-16 1 0,50-34-1 0,69 16-1 0,-17-1 7 0,-53-16-3 0,-169 35-3 0,-67 16 2 0,-68-18-10 0,-66 36 9 0,-69 49-2 0,34-16 42 0,84 0-46 0,50 0-35 0,138 17 47 0,253-68-7 0,85-68 4 0,288-101-1 0,-390 83-4 0,-239 35 3 0,-183 35-1 0,-171 16-1 0,33 33-2 0,-48 18-2 0,-70 18 4 0,203-35 40 0,85-1-86 0,102 2 53 0,254-19-7 0,255-118 3 0,134-16-2 0,-339 100-38 0,-201 18-63 0</inkml:trace>
  <inkml:trace contextRef="#ctx0" brushRef="#br0" timeOffset="192">4473 8907 128 0,'-34'-51'12'0,"16"51"-2"0,2 18-3 0,-35 66 1 0,34 35-7 0,17 15 1 0,0-32 0 0,-16-51-1 0,16-51 4 0,0-33-2 0,0-52-2 0,16-50 2 0,19-18 1 0,-19 18-3 0,35 66-2 0,-17 69-2 0,-16 86 2 0,13 32 1 0,-13 35-5 0,-1-18 4 0,-17-17-9 0,-17-67-25 0,-50-34-26 0,-18-50 26 0,-1-35 65 0,53-17 3 0,15 16-11 0,53 36-12 0,51 33-7 0,49-17-3 0,17 1 1 0,-33-18 1 0,-34-34 3 0,-52 17-3 0,-33 17 1 0,0 34 2 0,0 34-2 0,0 68 2 0,16 49 0 0,19 53-1 0,-18-51-3 0,-17-53 0 0,0-32 1 0,0-50 1 0,0-53 1 0,-17-32-2 0,0-35-1 0,17-49 0 0,17-37 0 0,18 54 0 0,14 99 2 0,19 19-4 0,-33 83-5 0,-2 35 5 0,-50-35 1 0,-17 2 0 0,-51-52 0 0,1-1 0 0,16-16-4 0,52 0-17 0,65-51-70 0,-31 35 42 0</inkml:trace>
  <inkml:trace contextRef="#ctx0" brushRef="#br0" timeOffset="193">5253 9009 108 0,'-18'-18'18'0,"18"2"-5"0,0 32 2 0,0 70-8 0,18 48 0 0,-18-14-3 0,33 66-1 0,-33-84-1 0,0-69-2 0,0-17 4 0,0-32-1 0,-17-68-1 0,1-18-2 0,16-51 2 0,0-16-2 0,33 51 4 0,18 67-3 0,15 51-3 0,20 34 0 0,-35 68-3 0,-34 15 5 0,-52-14 0 0,-49-70 0 0,0 2 3 0,16-52-5 0,35-17-15 0,49-1-45 0,-16 19-5 0</inkml:trace>
  <inkml:trace contextRef="#ctx0" brushRef="#br0" timeOffset="194">5573 9042 104 0,'0'0'0'0,"35"-51"22"0,33 51-10 0,-18 18-4 0,1 50-7 0,-51 32 0 0,-17 3 0 0,-34-35 0 0,18-52 2 0,16-32 0 0,34-52-1 0,33-35 0 0,1-14-1 0,-17 15 2 0,-17 51-2 0,-17 35-1 0,-17 65 0 0,-17 20 0 0,34 49-3 0,16-17-6 0,54-16-86 0,-54-85 50 0</inkml:trace>
  <inkml:trace contextRef="#ctx0" brushRef="#br0" timeOffset="195">6524 8975 112 0,'0'-17'8'0,"16"-1"9"0,-16 36-7 0,0 50-1 0,0 33-7 0,15-17-1 0,3-33 0 0,-1-33 1 0,0-18 1 0,17-52-1 0,-1-49 0 0,37 16 0 0,-3 1 0 0,18 66-2 0,-36 36 1 0,-31 50 0 0,-1 17-2 0,-34 15 1 0,-50-49-2 0,-18-16-33 0,-1-52-82 0</inkml:trace>
  <inkml:trace contextRef="#ctx0" brushRef="#br0" timeOffset="196">6658 8891 88 0,'-33'-86'36'0,"15"53"-32"0,-49 33-87 0</inkml:trace>
  <inkml:trace contextRef="#ctx0" brushRef="#br0" timeOffset="197">1864 10668 71 0,'0'0'12'0,"0"0"1"0,0-17 2 0,0 17-7 0,-18 0-1 0,-31 0-2 0,14 0-3 0,-33 0-1 0,34 0 34 0,-33 0-40 0,33 17 6 0,-18-17 0 0,19 0-2 0,17 16 1 0,-2-16 1 0,18 17-1 0,0 17 2 0,0 35 0 0,0-18-1 0,0 0-1 0,18-18 1 0,-18 0 0 0,16-15 1 0,-16-18-1 0,0-18 0 0,33 2-34 0,37-1 37 0,31 1-3 0,-17 16-2 0,-49 49-1 0,-2 20 4 0,-17-1 1 0,-16 15-1 0,-16-15 2 0,-17-16-1 0,-37-19-2 0,3-15 1 0,15-1 36 0,3-17-37 0,-19 0-2 0,0-17-59 0,68 17-34 0</inkml:trace>
  <inkml:trace contextRef="#ctx0" brushRef="#br0" timeOffset="198">3304 10617 5 0,'0'0'0'0,"0"0"19"0,-17 0 6 0,17 0-9 0,0 0-5 0,0 0-4 0,-18 0-1 0,2-16 0 0,-1 16-1 0,1 0-2 0,16 0-1 0,-18 0 2 0,1 0-1 0,0 0-1 0,-1 0 0 0,2 0 1 0,-1 0-1 0,-17 16 1 0,-16-16-1 0,15 0 1 0,19 0 0 0,-1 0-1 0,17 0 0 0,0 18-1 0,0-18 0 0,0 0 1 0,-16 33 0 0,16-17 1 0,0 1-1 0,0 17 1 0,0 35 0 0,0-1 0 0,0 32-2 0,16 2 1 0,-16 33 1 0,17-15 0 0,-1 15-1 0,-16-33 0 0,18-1-1 0,-1 18 1 0,-17-1-1 0,0-16-1 0,0 17 1 0,0-19 1 0,17-15-1 0,-17-34 0 0,16-16 1 0,-16-1-2 0,17-17 2 0,17-17-1 0,34 0 0 0,-17 0 0 0,17 0-1 0,-18 0 1 0,1 0-1 0,-35 0 0 0,-16 0-1 0,0 0-22 0,-16 0-98 0</inkml:trace>
  <inkml:trace contextRef="#ctx0" brushRef="#br0" timeOffset="199">3879 10804 37 0,'0'-52'37'0,"0"19"-12"0,0-2-8 0,0 35-8 0,0 0-2 0,0 51 4 0,0 35-3 0,0-1-2 0,0-19-7 0,0-15 2 0,0-16-1 0,0-1-1 0,-16 17-31 0,16-18-66 0</inkml:trace>
  <inkml:trace contextRef="#ctx0" brushRef="#br0" timeOffset="200">3863 11549 53 0,'0'0'0'0,"0"-18"32"0,0 2-12 0,0 16-8 0,0 16-3 0,0 35 4 0,0 18-2 0,0 15-4 0,16 1-1 0,-16-1-4 0,18-16-1 0,-18-34-1 0,0-17 0 0,0-17 0 0,0 0-28 0,0-35-79 0</inkml:trace>
  <inkml:trace contextRef="#ctx0" brushRef="#br0" timeOffset="201">4388 10550 49 0,'0'0'0'0,"-16"-17"32"0,32-1-12 0,17 2-7 0,19 16-4 0,-3 0-4 0,3 0-2 0,-1 0 0 0,0 16 0 0,-16 19-1 0,-35-1 1 0,16 17 1 0,-16 15 1 0,17 37-1 0,-1 16-1 0,-16-1-3 0,18 17 4 0,-1 18-1 0,-1-35-1 0,1-16 0 0,0 0 0 0,1-2 1 0,-18 20-2 0,16-36-2 0,1 18 2 0,-1-34-1 0,-16-1 0 0,18-16 1 0,-18-18 0 0,-18-15 0 0,-15 16 0 0,-35-17 0 0,-32-17 0 0,-54 0-13 0,-31 34-129 0</inkml:trace>
  <inkml:trace contextRef="#ctx0" brushRef="#br0" timeOffset="202">5540 10448 43 0,'0'0'0'0,"-18"-33"33"0,2 16-19 0,-1-1-2 0,1 18-5 0,-19 0-2 0,0 0-2 0,-14 18-1 0,15-1 2 0,0-1-1 0,17 1 1 0,17-1-2 0,-16 19 2 0,16-1 0 0,0-1 0 0,0 18 0 0,16 0 0 0,-16 33-1 0,17 19 0 0,-1-2-2 0,2 1-1 0,-18-1 4 0,17 18 0 0,-17-34-1 0,35-17-1 0,-35-35 0 0,15 1 0 0,1-1 4 0,2 2-2 0,15-35-2 0,19 16-1 0,-1-16-1 0,0 0-2 0,17-16-22 0,0-19-105 0</inkml:trace>
  <inkml:trace contextRef="#ctx0" brushRef="#br0" timeOffset="203">6015 10464 63 0,'0'0'7'0,"-18"-16"14"0,18 16-3 0,0 0-6 0,0 34-1 0,0 34 0 0,0-1-4 0,0 0-1 0,0 19-2 0,0-19-1 0,0-16-2 0,0-16 0 0,0-19 1 0,-17-16-3 0,17 17-2 0,17-17-31 0,1 0-77 0</inkml:trace>
  <inkml:trace contextRef="#ctx0" brushRef="#br0" timeOffset="204">6744 10515 30 0,'0'0'0'0,"-70"-33"56"0,70 15-34 0,0 18-9 0,-16 0-3 0,16 18-1 0,-17 15 1 0,17 36-3 0,17-18 1 0,-1 15-4 0,-16 3-1 0,0-2-1 0,0-49-2 0,0-1 1 0,0-1-2 0,0 2-20 0,35-36-98 0</inkml:trace>
  <inkml:trace contextRef="#ctx0" brushRef="#br0" timeOffset="205">7335 10533 31 0,'0'-18'14'0,"-16"-15"32"0,16 15-32 0,0 18 0 0,0-16-4 0,0 16-1 0,-17-17-2 0,1 17-3 0,-19 17 0 0,19-1 0 0,-19 19-1 0,18 16 1 0,1 16 0 0,16-16-2 0,0 0-1 0,16 0 2 0,17-17-1 0,2-17 0 0,0-1-1 0,-2-16 1 0,-17 0 2 0,2-16-2 0,-1-19-1 0,0 1 1 0,1-34-1 0,-18 1 1 0,-18 0-1 0,1 32-2 0,-18 2 0 0,2 15-12 0,17 18-46 0,16 0-16 0</inkml:trace>
  <inkml:trace contextRef="#ctx0" brushRef="#br0" timeOffset="206">7573 10109 29 0,'0'0'0'0,"-18"-16"45"0,18 16-15 0,-16 0-13 0,32 0-8 0,19 0-2 0,16 0 0 0,0 16-2 0,34-16 0 0,-18-16-1 0,-33 16-1 0,0 0-1 0,-34-17 1 0,0 34-3 0,0-1 4 0,0 35-1 0,0-18 0 0,0 18-1 0,0 1 0 0,0-1 2 0,0 33-2 0,17-16 0 0,-17-1 1 0,0 2-1 0,0-3-1 0,0 19 0 0,0-16 1 0,0 15-1 0,-17-16-1 0,17 17-1 0,0-18 2 0,0-17 0 0,0-16 0 0,0-17 2 0,0-17-1 0,-16 18 2 0,-36-18-1 0,-15 0-2 0,-52 16 0 0,-103 53-37 0,72-36-105 0</inkml:trace>
  <inkml:trace contextRef="#ctx0" brushRef="#br0" timeOffset="207">4659 12616 3 0,'0'0'8'0,"0"17"11"0,-18-17 33 0,18-17-40 0,-16-1-4 0,16 2-2 0,34-19 0 0,-1 19-1 0,2 16-4 0,-2 0 0 0,-15 34-1 0,-18 17 2 0,0 0 0 0,0-2-1 0,-34 2 0 0,17-16 0 0,1-1 1 0,-3-1 0 0,3-15-2 0,16-18 3 0,16 17-1 0,19-17 1 0,-2-17-1 0,2-1 0 0,-2 18-2 0,18 0 0 0,0 18-14 0,1-18-91 0</inkml:trace>
  <inkml:trace contextRef="#ctx0" brushRef="#br0" timeOffset="208">5049 12633 12 0,'0'0'23'0,"0"-17"17"0,0 17-19 0,17-18-8 0,0 18-5 0,-1-16-3 0,1 32-1 0,1 19 0 0,15-1 0 0,1-1-1 0,0 18-1 0,0-18-1 0,-1 1-1 0,2-16 1 0,-18-1-1 0,-17-17 0 0,18 16-15 0,-36-16-34 0,18 0 4 0</inkml:trace>
  <inkml:trace contextRef="#ctx0" brushRef="#br0" timeOffset="209">5235 12565 34 0,'0'0'0'0,"0"-34"39"0,0 17-21 0,0 17-7 0,-17 0-5 0,17 33 3 0,-17 2-1 0,-1-1 0 0,2 17-2 0,-1-2-2 0,17-14-3 0,-16-2 0 0,-2-15 0 0,18-2-1 0,0-16-1 0,18 0-10 0,15 0-52 0,-33 0 12 0</inkml:trace>
  <inkml:trace contextRef="#ctx0" brushRef="#br0" timeOffset="210">5726 12496 52 0,'0'0'21'0,"-17"-16"5"0,17-1-14 0,0 34-4 0,0-1 2 0,17 2-3 0,-17-1 1 0,0 17-3 0,0-1-1 0,0 18 1 0,0 0-3 0,-17-18 4 0,17 18-1 0,0-17-1 0,-17 1-3 0,17-19 2 0,0-16-2 0,0 0-13 0,34-16-124 0</inkml:trace>
  <inkml:trace contextRef="#ctx0" brushRef="#br0" timeOffset="211">8317 11209 5 0,'0'0'0'0,"-16"-17"40"0,16 1-3 0,0 16-25 0,0-17-5 0,0 17 0 0,0 0 11 0,0 0-7 0,0 17-6 0,0 16 0 0,16 1 1 0,-16 35 0 0,0-1-2 0,18-17-2 0,-18-2 1 0,0-31-1 0,0 15 0 0,0-33-2 0,0 18 1 0,0-18-1 0,0-18-143 0</inkml:trace>
  <inkml:trace contextRef="#ctx0" brushRef="#br0" timeOffset="212">8623 11243 41 0,'0'-16'19'0,"-35"-2"16"0,35 1-22 0,18 17-3 0,-1 0-2 0,34 35-1 0,-34-2 1 0,17 19-1 0,18-1-1 0,-19 0-5 0,1-1 0 0,-17-16-1 0,-17-17 0 0,0-17-13 0,0 16-34 0,-17-16-31 0</inkml:trace>
  <inkml:trace contextRef="#ctx0" brushRef="#br0" timeOffset="213">8844 11159 52 0,'0'-16'36'0,"0"-2"-15"0,-18 18-9 0,18 0-6 0,0 34 0 0,-16 16 2 0,-1 19-2 0,-17-18 0 0,17 16-3 0,-18-16-1 0,19-34-1 0,16-1-1 0,0 2 0 0,0-18-22 0,34-18-87 0</inkml:trace>
  <inkml:trace contextRef="#ctx0" brushRef="#br0" timeOffset="214">9097 11209 14 0,'-16'-17'37'0,"16"1"-3"0,0 16-20 0,16-17-6 0,-16 1-2 0,18-2 0 0,16 2 1 0,-16 16-2 0,15-17-1 0,16 17-1 0,-14 17-1 0,-18-1 0 0,-17 35 0 0,0-18 0 0,0 18-1 0,-17-17 0 0,1 1 0 0,-3-19-1 0,3 2 0 0,-1-18 1 0,1 0-1 0,16 0 1 0,0-18 0 0,0 18-1 0,33-16 1 0,2 16-1 0,-2 0 0 0,1 0 1 0,-17 34 0 0,-1-1 2 0,-16 18 0 0,0-18 3 0,-33 18 0 0,-1-33 1 0,-18-18-3 0,3 0-2 0,-19 0-2 0,-34-18-64 0,50 18-18 0</inkml:trace>
  <inkml:trace contextRef="#ctx0" brushRef="#br0" timeOffset="215">1033 14462 77 0,'0'0'16'0,"0"0"1"0,17 17-4 0,17-17-7 0,51 0-3 0,17-17-6 0,-18 17-104 0</inkml:trace>
  <inkml:trace contextRef="#ctx0" brushRef="#br0" timeOffset="216">1169 14665 87 0,'-17'0'22'0,"0"0"-5"0,-1 16-2 0,18-16-7 0,70-16-7 0,49-1-64 0,-88 17 4 0</inkml:trace>
  <inkml:trace contextRef="#ctx0" brushRef="#br0" timeOffset="217">3626 13936 37 0,'0'0'0'0,"-16"0"39"0,16 0-28 0,-18 0 0 0,-50 0-3 0,0 0-4 0,-18 18 1 0,3-18-1 0,-19 17-1 0,34-1-3 0,-33 1 1 0,34 17 0 0,15-1-1 0,18-15 0 0,17 15 0 0,17-15 0 0,17-1 1 0,-17-1-1 0,0 2 1 0,0 31 1 0,0 20 2 0,0 15 0 0,0 18 0 0,0 33-1 0,16 0 0 0,-16 36 0 0,18-2 0 0,-18-18-2 0,17-14 1 0,-17-19 0 0,0-16-1 0,17-18 1 0,1-17-1 0,15-32 2 0,18-19-1 0,-1-16-2 0,17 0 0 0,52 0-1 0,85-16-19 0,16-2-90 0</inkml:trace>
  <inkml:trace contextRef="#ctx0" brushRef="#br0" timeOffset="218">6489 13885 38 0,'-17'-33'40'0,"51"15"-24"0,15 2-4 0,37-2-3 0,17 18-4 0,14-17-1 0,-33 17-1 0,2 0-1 0,-53 0 2 0,2 0-1 0,-18 35 2 0,-17 32-1 0,18 19 2 0,-3 49 0 0,-15 34-1 0,34 0-2 0,-17 1 0 0,-1 15-2 0,3-14 1 0,-19-19 0 0,-19-18-1 0,3-32 0 0,-17-33 1 0,0-36 1 0,-2-15-3 0,-33-1 1 0,-18-17-1 0,-15-17-6 0,34 17-40 0,34 0-52 0</inkml:trace>
  <inkml:trace contextRef="#ctx0" brushRef="#br0" timeOffset="219">7405 15444 35 0,'0'0'0'0,"0"-35"50"0,16 19-24 0,17-1-11 0,0-1-8 0,2 18-4 0,-2 18-1 0,-15 33 0 0,-18 0-1 0,-51-18 1 0,16-16 1 0,2-1 1 0,0 2-1 0,33-1-1 0,-16-17 0 0,32 16 0 0,17-16 0 0,35 18 0 0,0-18-2 0,0 0-3 0,-17 0-31 0,-1 0-74 0</inkml:trace>
  <inkml:trace contextRef="#ctx0" brushRef="#br0" timeOffset="220">7912 15376 86 0,'0'0'0'0,"-16"-34"30"0,16 17-15 0,33 17-6 0,18 17 0 0,-18 34-4 0,2 16 0 0,-2 1-2 0,1-34-2 0,-17-1 0 0,18-33-2 0,-19 18-14 0,-16-18-21 0,0-51-40 0,0 51 46 0</inkml:trace>
  <inkml:trace contextRef="#ctx0" brushRef="#br0" timeOffset="221">8183 15393 22 0,'0'-17'39'0,"-16"-17"-2"0,16 17-15 0,0-1-7 0,-35 36-7 0,18 15 0 0,-17 18-2 0,1 0-3 0,15 17-3 0,-15-34 0 0,16-1-2 0,17-15-36 0,0-18-49 0</inkml:trace>
  <inkml:trace contextRef="#ctx0" brushRef="#br0" timeOffset="222">8606 15291 68 0,'-18'-18'16'0,"3"-15"4"0,48 33-5 0,19-17-2 0,-19 17-3 0,1 17-6 0,-17 16-1 0,-17 1-2 0,-35 17 0 0,-14-16 2 0,14-19-1 0,18-16-1 0,17 0 0 0,34 0-1 0,17 0 1 0,17 0-1 0,-17 18 1 0,-17 50 1 0,-17-19 2 0,-52 2 4 0,-49-33 4 0,0-18-10 0,-17-34-2 0,-18-34-44 0,101 35-46 0</inkml:trace>
  <inkml:trace contextRef="#ctx0" brushRef="#br0" timeOffset="223">14960 2287 19 0,'-17'-17'25'0,"-1"-17"-5"0,36-1-14 0,-1 19-6 0,-17-19 1 0,-17 1-3 0,-68 1 2 0,-16-18 8 0,-51-16 1 0,-2-1-3 0,-31 17-2 0,-19 0-2 0,-17 18 1 0,-15 15-2 0,-19 18 0 0,19 0 2 0,-19 0-1 0,-32 18-1 0,-19 15 0 0,-16 0-1 0,17-15 0 0,0 33 0 0,17-18 0 0,34 18 1 0,-18 33-1 0,19 1-1 0,-18 35 0 0,50-3 1 0,52-15 1 0,32 33 0 0,20 1 0 0,14 17-1 0,36-2 1 0,34 2 0 0,16-18 1 0,17 2-1 0,35 14 0 0,14-31-1 0,19-20 1 0,34 20 1 0,33-36 0 0,53 18 0 0,32-35 2 0,51-16-2 0,16 0 0 0,36 0-1 0,-19 17-2 0,18-1 2 0,-18-32 0 0,2-3-1 0,16-32 1 0,-1 0 1 0,18-32 0 0,0-19 1 0,-17 0-1 0,-16 0-2 0,-35 0 0 0,-18 1 1 0,-33-1 0 0,1 0-3 0,-34-18 2 0,-19 2 1 0,-32-35 2 0,-17 0-1 0,-51-33 1 0,-19-34 2 0,-49 0-2 0,-16-17-1 0,-35 0-1 0,-32-1-1 0,-71 1 1 0,-15-18-2 0,-35 69-1 0,-33 33-22 0,50 69-74 0</inkml:trace>
  <inkml:trace contextRef="#ctx0" brushRef="#br0" timeOffset="224">3744 14140 11 0,'0'0'0'0,"0"-51"50"0,0 17-32 0,0 17-6 0,0 34-5 0,0 50 1 0,0 2-2 0,0 49-1 0,0-50-2 0,-17-34-1 0,17-17 0 0,0-17-1 0,0-35 0 0,0 2-1 0,33 15 0 0,19 2 0 0,-1-1 0 0,16 34 1 0,-15 17-1 0,-19 34 1 0,1-1 1 0,-34 1-1 0,-18-1 2 0,-15-32 0 0,-18-19-1 0,1-16-1 0,-17-33 0 0,32-1-2 0,0-1 1 0,35 2-1 0,35-1 0 0,0 34 1 0,-2 16 0 0,1 19 0 0,-1-1 0 0,1-17-1 0,-16-1-1 0,-2-32-27 0,1-1-68 0</inkml:trace>
  <inkml:trace contextRef="#ctx0" brushRef="#br0" timeOffset="225">3760 14089 52 0,'-16'-34'43'0,"16"34"-30"0,51 0-7 0,51 0-6 0,16 0-7 0,-32 16-74 0</inkml:trace>
  <inkml:trace contextRef="#ctx0" brushRef="#br0" timeOffset="226">4863 14106 75 0,'0'0'10'0,"-18"0"0"0,36 34-1 0,-18 17-1 0,16 15-4 0,-16-14 0 0,0-35-1 0,0-1-2 0,0-16 1 0,0 0-1 0,17-33-1 0,17 15 0 0,18-16 1 0,15 34 1 0,-17 34 2 0,-15 35 0 0,-19-1-1 0,-16-1-2 0,-34-16 2 0,-33-18 0 0,16-33-1 0,0 18-2 0,34-52 1 0,-1-1-2 0,53 2 1 0,0 17 0 0,14 16 0 0,-14 33 1 0,-2 1-1 0,-16-17-1 0,1-1 0 0,-2 2-8 0,-16-36-114 0</inkml:trace>
  <inkml:trace contextRef="#ctx0" brushRef="#br0" timeOffset="227">4964 14106 83 0,'0'-17'8'0,"0"-17"14"0,51 17-13 0,17 17-6 0,16 17-5 0,35-17-28 0,-51 0-49 0</inkml:trace>
  <inkml:trace contextRef="#ctx0" brushRef="#br0" timeOffset="228">6421 14191 48 0,'0'-18'12'0,"0"-15"19"0,0 15-11 0,-16 2-6 0,-2 16-5 0,1 0-5 0,-18 0 2 0,19 34 2 0,-1-1-1 0,-17 18-2 0,19 16 1 0,15 2-3 0,0-1 0 0,15-17-1 0,52-2 0 0,-15-31 4 0,15-1-4 0,3-34 0 0,-21-17-2 0,3-16 2 0,-19-35 0 0,-33-1 0 0,-51-14-2 0,-50 31-9 0,-18 69-104 0</inkml:trace>
  <inkml:trace contextRef="#ctx0" brushRef="#br0" timeOffset="229">3863 15105 54 0,'-17'-18'10'0,"1"36"5"0,-2 33 0 0,18 16-5 0,0-17-6 0,0 2 0 0,18-19-3 0,-18-15 0 0,-18-18 0 0,18 17 0 0,18-34 0 0,15-17-1 0,18 17 0 0,17-1 1 0,-1 53-1 0,-33 32 1 0,-16 2 0 0,-36 15 2 0,-34-51 3 0,-15-15-2 0,17-18-1 0,15-18-2 0,35-33-1 0,18 18 0 0,15 17-1 0,19 16 1 0,-3 16 0 0,-14 17 0 0,-18 2-2 0,1-19-1 0,-2 2-16 0,-32-18-56 0,-2-18 43 0</inkml:trace>
  <inkml:trace contextRef="#ctx0" brushRef="#br0" timeOffset="230">3863 15138 46 0,'0'-33'21'0,"0"-1"6"0,34 34-13 0,33 0-10 0,35 16-4 0,17 2-14 0,-35-18-76 0</inkml:trace>
  <inkml:trace contextRef="#ctx0" brushRef="#br0" timeOffset="231">5099 15105 81 0,'0'0'12'0,"-16"17"2"0,16 34-4 0,0 16-3 0,0-16-5 0,0-17-1 0,0-17 0 0,0-17 1 0,0-17-2 0,0-17 1 0,33-1-1 0,18 19 1 0,0 16-1 0,0 16-1 0,0 35 3 0,-17 0-1 0,-16 0-2 0,-36 0 2 0,-16-16 2 0,-17-19 0 0,0-16-2 0,16 0 0 0,19-16-1 0,16-1 1 0,16-17-1 0,36 17-1 0,-18 17 1 0,-1 17 1 0,-15 17-2 0,16-1 1 0,-34-16-1 0,0-1-6 0,0-16-18 0,-17-16-54 0</inkml:trace>
  <inkml:trace contextRef="#ctx0" brushRef="#br0" timeOffset="232">5150 15105 65 0,'-16'0'23'0,"32"-18"-2"0,52 18-10 0,16-16-8 0,35 16-3 0,-18-17-18 0,-50 17-59 0</inkml:trace>
  <inkml:trace contextRef="#ctx0" brushRef="#br0" timeOffset="233">6760 15087 58 0,'-16'-16'13'0,"-3"-19"3"0,19 19-3 0,0 16 0 0,-16-17-5 0,-1 17-1 0,-1 0-3 0,-15 0 2 0,-1 0 1 0,0 17-2 0,1-1 0 0,17 19-1 0,-2-1-1 0,1 17-1 0,0 0 1 0,-1-2 0 0,18-14-1 0,0-19 0 0,0 19 0 0,18-1-1 0,-1-17 0 0,18-1 0 0,-19 2-1 0,17-1 1 0,1-17-1 0,0 0 0 0,-1 0 0 0,2-17 0 0,0-1 1 0,-2 18 0 0,1-16-1 0,-17-1 1 0,-1 17-1 0,1-34 1 0,0-17 0 0,-17-17 1 0,-17-17-2 0,-16-17-1 0,-70 18-33 0,19 51-98 0</inkml:trace>
  <inkml:trace contextRef="#ctx0" brushRef="#br0" timeOffset="234">3964 15054 9 0,'0'0'0'0,"-17"0"33"0,17-18-15 0,0 18-7 0,17 0 1 0,-17 0 0 0,0 0-1 0,18 18-3 0,15-1-2 0,1-1-2 0,0-16-1 0,17 0-2 0,-35 0 0 0,-16 0 1 0,-33 18-1 0,-1-1 1 0,-18-17 0 0,3 0 0 0,-19-17-2 0,33 17 2 0,-14 0-1 0,31-18 0 0,1 18 1 0,17 0 0 0,0 0 0 0,17 18 0 0,-17 15-1 0,0 36 1 0,18-3 0 0,-18-14-3 0,0-19 2 0,0-15 0 0,0-18 1 0,0 0-1 0,0-34-1 0,0-1 0 0,49 19 0 0,2 16 0 0,34 0-1 0,-34 34 1 0,0 34 0 0,-34-17 0 0,-17 16 1 0,-33 1 2 0,-2-34 0 0,-33-1-1 0,0-15 0 0,17-18 0 0,2-18-2 0,31-15-1 0,1-1-26 0,52-1-99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1.2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22041 4182 5 0,'0'0'0'0,"-17"-67"34"0,1 49-6 0,-2 1-11 0,18 17-5 0,0 0-3 0,0 0-3 0,51 0 1 0,51 0 0 0,83 17-2 0,53-17-3 0,33 0 3 0,35 0-3 0,-18 0 0 0,-1 0-1 0,18 0 1 0,17 18 0 0,-16-18 1 0,49 16 3 0,-119-16-2 0,-65 0-2 0,-36 0 0 0,-51-16-1 0,-32 16-1 0,-36-18-4 0,-49 18-115 0</inkml:trace>
  <inkml:trace contextRef="#ctx0" brushRef="#br0" timeOffset="1">3033 5147 2 0,'-17'-16'20'0,"-1"-2"4"0,2 1-5 0,16 17-8 0,16 0 3 0,52 17-4 0,34 1 0 0,51-2-3 0,66-16-1 0,53-16-2 0,-35-2-2 0,-35 1 1 0,-14 1 3 0,-35-1 1 0,-34 1-3 0,-19-18 1 0,-32 17-1 0,-51 17-3 0,-1 0-1 0,-32 0-16 0,-1 17-76 0</inkml:trace>
  <inkml:trace contextRef="#ctx0" brushRef="#br0" timeOffset="2">11301 5249 6 0,'0'-16'21'0,"0"-19"26"0,16 19-24 0,1-2-5 0,17 1-5 0,34 1-2 0,33 16-2 0,18 0-3 0,33 16 0 0,18-16-3 0,15 0 1 0,53 0-1 0,17-16 0 0,-19-2 1 0,2 18-1 0,-34-17-1 0,-52 17-1 0,-17-16 0 0,-67 16 0 0,-52 0 0 0,-16 0-2 0,-16 0-14 0,-103 0-115 0</inkml:trace>
  <inkml:trace contextRef="#ctx0" brushRef="#br0" timeOffset="3">9572 5164 32 0,'0'0'0'0,"0"-17"33"0,16 17-5 0,35 0-9 0,35 0-5 0,15 0-1 0,51-16-3 0,18-35-3 0,-34 34-2 0,-52 17-4 0,-32-16-1 0,-36 32-6 0,1 1-106 0</inkml:trace>
  <inkml:trace contextRef="#ctx0" brushRef="#br0" timeOffset="4">21109 4810 47 0,'0'-85'32'0,"-15"50"-5"0,15 35-18 0,15 18 3 0,-15 33 0 0,0 50-5 0,18 35-4 0,-18-1-1 0,0-33-1 0,0-51-1 0,16-17-5 0,-16-17-24 0,0-68-38 0,0 34 34 0</inkml:trace>
  <inkml:trace contextRef="#ctx0" brushRef="#br0" timeOffset="5">21076 5029 29 0,'-17'-51'52'0,"0"35"-29"0,51 16-16 0,66-17-4 0,37 17-2 0,-36-18 0 0,-33-15 0 0,-51-34 1 0,17-1-1 0,-34-17 0 0,0 34 0 0,-18 51 1 0,2 67 4 0,-1 53 0 0,17-3-1 0,0 3-4 0,0-20-1 0,0-14 2 0,0-19-17 0,17-49-96 0</inkml:trace>
  <inkml:trace contextRef="#ctx0" brushRef="#br0" timeOffset="6">21872 4945 39 0,'0'-18'36'0,"-16"-33"-6"0,-19 35-17 0,18 16-8 0,-17 16-2 0,17 35-1 0,1 35-1 0,32 14-1 0,-16-31 1 0,17-35 0 0,-17-17 0 0,0-17 2 0,16-51 0 0,-16-18-3 0,18-15 1 0,16 0 0 0,17 33-1 0,0 33 0 0,17 2 0 0,-1 50-1 0,-15 34 1 0,-19 17 0 0,-17-1-1 0,-16 1 1 0,18-34 0 0,-18-34 1 0,17-1 0 0,18-67 0 0,-4 0-1 0,20-16-1 0,-16 16 2 0,-18 34-2 0,34 50 1 0,-16 35 0 0,32 1 0 0,0-53 1 0,-16-16 2 0,0-33 3 0,-51-36-1 0,0-15-1 0,-35-1-2 0,-14 1-2 0,-3 17 0 0,19 32-9 0,17 35-34 0,16 18-44 0</inkml:trace>
  <inkml:trace contextRef="#ctx0" brushRef="#br0" timeOffset="7">23481 5080 67 0,'0'0'19'0,"0"33"-3"0,34 1-3 0,-17 17-8 0,34-16-2 0,-16-19 0 0,16-32 0 0,-2-35 0 0,3-18 3 0,-36-31-3 0,1-19-1 0,-17 1-2 0,0 32 1 0,-17 70 1 0,1 32-1 0,16 53 0 0,0 48 2 0,16 3-2 0,17-3 0 0,19-32-1 0,-1-50 3 0,17-35-1 0,-17-69-1 0,-18-15 1 0,1 0-1 0,-34 33-1 0,17 33 0 0,-17 36 0 0,0 50 0 0,35 15 1 0,32-15 0 0,-15-50 0 0,-3-36 2 0,-32-33 0 0,-17-15 0 0,-35-19-2 0,-14 34-1 0,-52 16-7 0,-18 53-32 0,68-1-48 0</inkml:trace>
  <inkml:trace contextRef="#ctx0" brushRef="#br0" timeOffset="8">23583 4894 93 0,'0'0'0'0,"-17"-18"33"0,69 2-21 0,82-17-12 0,87 16-92 0</inkml:trace>
  <inkml:trace contextRef="#ctx0" brushRef="#br0" timeOffset="9">25431 4978 25 0,'0'-33'40'0,"16"-18"-19"0,-16-16-11 0,-34 32-1 0,-18 19-1 0,3 50-2 0,-21 16-3 0,37 17-2 0,17 35 0 0,32-51 0 0,36-35 2 0,-19-32 0 0,18-35 0 0,-35-16-1 0,2-1 1 0,-1 34 0 0,18 34-1 0,-19 85 0 0,17 50 0 0,1 34 0 0,-16-16-1 0,-18-51 1 0,-35-51 5 0,-31-35 1 0,-4-50-2 0,37-33-4 0,-1-35-2 0,34 1 1 0,51 16-3 0,35 34 1 0,15 0 0 0,-1 0 1 0,3-16-1 0,-35-19 2 0,-35 20-1 0,-17-3 0 0,-49 18 0 0,17 35-1 0,-19 32 0 0,2 53 0 0,33 32 1 0,33 1 0 0,35-1-1 0,18-33 1 0,15-52 1 0,-1-32-1 0,-30-52 1 0,-37-33 0 0,-17-34 0 0,19-2-1 0,-35 3 1 0,0 83 0 0,0 34-2 0,-17 68 1 0,17 66 0 0,0 3 0 0,0-2 0 0,34-34 1 0,17-15-1 0,17-53 0 0,-1-16-9 0,-15-16-27 0,-36-35-64 0</inkml:trace>
  <inkml:trace contextRef="#ctx0" brushRef="#br0" timeOffset="10">26294 4690 54 0,'-68'0'34'0,"51"0"-10"0,50 0-17 0,86 0-6 0,52-16-9 0,65-35-93 0</inkml:trace>
  <inkml:trace contextRef="#ctx0" brushRef="#br0" timeOffset="11">27733 4352 82 0,'0'0'10'0,"0"-33"24"0,-16 33-17 0,16 49-9 0,0 71 2 0,0 48-5 0,16-14-2 0,-16-37-2 0,18-31-1 0,-18-70 1 0,0 2 2 0,-18-36 1 0,18-49-3 0,-16-35 0 0,-1-17 0 0,17-50 0 0,0 0 0 0,33 34-1 0,18 67-1 0,34 34 1 0,17 34-1 0,-51 34 0 0,-34 50 0 0,-68 18 1 0,-34-51 0 0,-15-18 0 0,-38-15-10 0,38-1-106 0</inkml:trace>
  <inkml:trace contextRef="#ctx0" brushRef="#br0" timeOffset="12">28766 4454 26 0,'18'-35'25'0,"-18"-16"10"0,-34 18-14 0,1 0-6 0,15-18-7 0,1 0-5 0,85-1-1 0,0 35-2 0,-1 34-1 0,-32 35 3 0,-35 50-1 0,-17-1 2 0,-34-16-2 0,17 15-2 0,17-14-12 0,17-1-69 0,-17-68 46 0</inkml:trace>
  <inkml:trace contextRef="#ctx0" brushRef="#br0" timeOffset="13">28784 4978 73 0,'0'0'0'0,"-18"0"53"0,2 0-23 0,16 0-17 0,0 0-10 0,16 0-20 0,2 0-118 0</inkml:trace>
  <inkml:trace contextRef="#ctx0" brushRef="#br0" timeOffset="14">13163 4776 7 0,'0'-35'30'0,"18"19"-5"0,-18-1-8 0,17-1 1 0,-17 36 8 0,-17 50-13 0,-1 16-3 0,2 34-2 0,-1 35-2 0,1 16-1 0,-19 1-1 0,-16-19 0 0,0-66-1 0,1-16 0 0,-1-52-2 0,34-1-2 0,1-16-8 0,-2-33-28 0,18 15-86 0</inkml:trace>
  <inkml:trace contextRef="#ctx0" brushRef="#br0" timeOffset="15">12757 5741 46 0,'0'0'0'0,"-51"16"48"0,51 2-26 0,0 15-7 0,51 35-5 0,0-17-2 0,17-17 1 0,33-52-2 0,18-33-3 0,0-33-3 0,-52 17 0 0,-50 16-18 0,-17 33-83 0</inkml:trace>
  <inkml:trace contextRef="#ctx0" brushRef="#br0" timeOffset="16">9810 4962 18 0,'0'-17'8'0,"16"17"27"0,1 0-17 0,-17 17 3 0,0 17-3 0,0 33-5 0,0 1-4 0,-17 34-2 0,-17 49-1 0,-33 2-3 0,0-35-1 0,-19-32 0 0,-17-35 0 0,2-35-3 0,34 2-2 0,-1-18-25 0,51 0-70 0</inkml:trace>
  <inkml:trace contextRef="#ctx0" brushRef="#br0" timeOffset="17">9167 5876 69 0,'0'0'8'0,"0"0"10"0,0 16-4 0,0 35 1 0,15 0-4 0,19-16-1 0,18-1-3 0,-1-34-1 0,33-18-1 0,0-15-2 0,-16-18-1 0,0-18-2 0,-17 36-16 0,-16 33-106 0</inkml:trace>
  <inkml:trace contextRef="#ctx0" brushRef="#br0" timeOffset="18">13841 4911 24 0,'0'-17'17'0,"17"-1"28"0,1 2-21 0,15 16-9 0,18 34-6 0,17-1-7 0,18 2-2 0,15-1-12 0,-34-34-95 0</inkml:trace>
  <inkml:trace contextRef="#ctx0" brushRef="#br0" timeOffset="19">10724 6620 48 0,'-68'-100'36'0,"35"-20"-12"0,33 71-14 0,68 32-8 0,-1 67-1 0,1 35 0 0,-35 33-1 0,2-34 1 0,-19-49 1 0,-16-35 7 0,0-35-4 0,17-65-4 0,18-2 0 0,14 17 0 0,-14 52-2 0,0 49 1 0,-19 52-1 0,17 34 0 0,2-2 1 0,0-49 0 0,-4-33 0 0,4-18 3 0,16-35-2 0,-16-49 1 0,-19-34-2 0,17 33 0 0,2 1 0 0,-18 67 0 0,1 50 0 0,-2 35-1 0,34 34 0 0,18-1 2 0,34-33-2 0,-1-35 2 0,1-50-1 0,-17-34-1 0,-51-32 2 0,-17-19-1 0,-52 18 1 0,2 33-2 0,-35 34 1 0,17 68 0 0,17 15 1 0,17 36-2 0,52-17 1 0,14-35 0 0,-14-16 0 0,16-50 1 0,-18-2-1 0,-15-32 1 0,-1 0 0 0,0 33-1 0,1 17 0 0,31 17 1 0,2 17 0 0,17-34 0 0,0-18 2 0,-2-33-2 0,-31-51 1 0,-19-15-1 0,-16 14-1 0,-33 2 1 0,15 67 0 0,3 34-1 0,-1 67 0 0,-2 35 0 0,36 35 0 0,31-2-6 0,-32-34-32 0,-17-68-45 0</inkml:trace>
  <inkml:trace contextRef="#ctx0" brushRef="#br0" timeOffset="20">12233 6367 59 0,'0'-67'41'0,"0"32"-20"0,67 19-12 0,34-19-4 0,18 35-3 0,0 18-1 0,-34 50-1 0,-36 16 0 0,-31 1 2 0,-18-17 0 0,0-52 3 0,-18-32 1 0,18-35-5 0,0-17 1 0,35-16-1 0,16-1-1 0,0 50 0 0,16 19 1 0,-16 32-2 0,0 53 1 0,-16 15-1 0,-19-33 1 0,-16-34-1 0,0 50-3 0,-16-32-18 0,-19-35-85 0</inkml:trace>
  <inkml:trace contextRef="#ctx0" brushRef="#br0" timeOffset="21">13044 6265 18 0,'0'0'18'0,"0"-51"25"0,0 35-34 0,35 32-12 0,0 2-49 0</inkml:trace>
  <inkml:trace contextRef="#ctx0" brushRef="#br0" timeOffset="22">13537 6249 69 0,'0'0'12'0,"0"-35"17"0,-33 1-6 0,-2 34-15 0,18 34-5 0,-1 17 0 0,18 51 2 0,35-18-3 0,33-49 2 0,33-19-2 0,-15-32-1 0,-2-35 1 0,-34-17-1 0,-16-16 0 0,-17 15-1 0,-17 2-2 0,-17 49 2 0,-17 18 0 0,0 34 1 0,18 35 0 0,16 33-1 0,33-36 0 0,35-15-1 0,0-16 2 0,34-52 0 0,-18-52 0 0,-16-15 0 0,-33-18-1 0,-19 0 0 0,-16 53-1 0,-16 31 1 0,-2 36-1 0,18 31 1 0,34 19 1 0,34 17-1 0,-33-16 0 0,-19-3 0 0,-1-48 1 0,-64-1 1 0,-70-17-3 0,18 51-104 0</inkml:trace>
  <inkml:trace contextRef="#ctx0" brushRef="#br0" timeOffset="23">10385 8179 47 0,'0'0'0'0,"0"-35"26"0,-17 19-3 0,34 16-8 0,-1 33-2 0,-16 36 1 0,19 49-4 0,-3 1-4 0,1-1-1 0,-17-16-1 0,0-51-2 0,-17-17-1 0,1-17-1 0,16-17-12 0,-19 0-70 0,3-17 30 0</inkml:trace>
  <inkml:trace contextRef="#ctx0" brushRef="#br0" timeOffset="24">10267 8128 66 0,'0'0'0'0,"-18"-84"33"0,53 50-10 0,31 17-8 0,71 34-8 0,-18 17-2 0,-34 50-2 0,-36 0-2 0,-49-15 0 0,-67-18 3 0,-16-35 0 0,-3 2-1 0,18-18-1 0,17 0-3 0,34 0-14 0,17-18-93 0</inkml:trace>
  <inkml:trace contextRef="#ctx0" brushRef="#br0" timeOffset="25">10775 7891 85 0,'0'-16'20'0,"35"-19"2"0,32 19-15 0,34 16-8 0,2 0-64 0,-87 0 16 0</inkml:trace>
  <inkml:trace contextRef="#ctx0" brushRef="#br0" timeOffset="26">11301 7502 61 0,'0'-51'55'0,"0"51"-37"0,33 51-6 0,-15 50-6 0,-18 18-6 0,0 50-16 0,-18-67-68 0</inkml:trace>
  <inkml:trace contextRef="#ctx0" brushRef="#br0" timeOffset="27">11740 8230 106 0,'-16'-18'15'0,"-1"52"2"0,1 52-6 0,-3 32-7 0,19 1-2 0,0-52-1 0,-16-34 0 0,16-33 2 0,-17-33-1 0,17-69 0 0,0 0-1 0,52-66 0 0,-19 48-1 0,-17 71 0 0,35 15-1 0,-34 34 1 0,18 50 1 0,14 34 1 0,-14 36-1 0,16-19-1 0,-34 1-1 0,-1-35 1 0,-16-33-12 0,0-17-75 0,-16-17 37 0</inkml:trace>
  <inkml:trace contextRef="#ctx0" brushRef="#br0" timeOffset="28">11639 8501 64 0,'-18'0'21'0,"2"-34"13"0,50 17-21 0,67-1-11 0,2 18-3 0,100-33-102 0</inkml:trace>
  <inkml:trace contextRef="#ctx0" brushRef="#br0" timeOffset="29">12502 8061 80 0,'0'-17'9'0,"0"-17"23"0,0 17-15 0,0 68-5 0,18 49-2 0,-18 20-4 0,17 15-4 0,-1-16-1 0,-16-52-1 0,0-33 0 0,-16-17-10 0,-19-34-38 0,2-17-41 0</inkml:trace>
  <inkml:trace contextRef="#ctx0" brushRef="#br0" timeOffset="30">12418 8061 64 0,'35'-17'27'0,"14"-34"4"0,21 33-15 0,-3 36-9 0,-17 33-3 0,-15 16-1 0,-35 17-1 0,-35-33 0 0,-31-33 0 0,-4-1-1 0,19-1-2 0,35-16-40 0,16 0-29 0</inkml:trace>
  <inkml:trace contextRef="#ctx0" brushRef="#br0" timeOffset="31">13892 8281 121 0,'0'0'0'0,"0"-17"23"0,33-17-8 0,37 16-5 0,31 18-8 0,-1 0-3 0,-30 18-20 0,-70-2-97 0</inkml:trace>
  <inkml:trace contextRef="#ctx0" brushRef="#br0" timeOffset="32">13943 8450 68 0,'-18'0'36'0,"36"0"-8"0,50-18-10 0,17-15-13 0,50 33-6 0,-16-16-68 0,-84 16 10 0</inkml:trace>
  <inkml:trace contextRef="#ctx0" brushRef="#br0" timeOffset="33">15332 7891 78 0,'-17'-16'12'0,"-1"-1"13"0,18 17-7 0,18 33-3 0,-18 35-5 0,17-1-2 0,-17 18-3 0,0-1-1 0,-17 2-4 0,-1-52 1 0,3 17-2 0,-1-34-13 0,-2-1-44 0,18-16-7 0</inkml:trace>
  <inkml:trace contextRef="#ctx0" brushRef="#br0" timeOffset="34">15214 7824 61 0,'34'-35'35'0,"33"19"-12"0,1 16-7 0,35 16-6 0,-3 35-3 0,-15 17-3 0,-34 17-1 0,-34-1 2 0,-34 0 0 0,-34-33-2 0,-50 1 0 0,-51-19-3 0,-35 2-113 0</inkml:trace>
  <inkml:trace contextRef="#ctx0" brushRef="#br0" timeOffset="35">10319 10227 77 0,'-18'0'9'0,"1"0"5"0,68 0 5 0,50 0-3 0,69-16-8 0,16-2-3 0,-34-15-5 0,-50 16 0 0,-67 17-18 0,-35 17-86 0</inkml:trace>
  <inkml:trace contextRef="#ctx0" brushRef="#br0" timeOffset="36">10436 10431 72 0,'-51'17'26'0,"16"-1"-4"0,86-16-5 0,68 0-7 0,52 0-6 0,15 0-3 0,-17-16-3 0,-50-1-22 0,-69 1-85 0</inkml:trace>
  <inkml:trace contextRef="#ctx0" brushRef="#br0" timeOffset="37">11029 10025 70 0,'0'0'0'0,"-18"-51"42"0,18 33-23 0,35 36-8 0,33 33-1 0,18 51-3 0,-20-2-2 0,-31 20-3 0,-70-36-1 0,-49-16 0 0,-1-1-3 0,51 2-109 0</inkml:trace>
  <inkml:trace contextRef="#ctx0" brushRef="#br0" timeOffset="38">12977 9856 5 0,'0'0'0'0,"18"-35"21"0,-2 19 6 0,1-1 8 0,-17-1-19 0,0 36 0 0,-51 66-1 0,17 51-5 0,1 1-3 0,15-1-3 0,2-33-2 0,-1-67 1 0,17-35 2 0,0-51-2 0,0-51-2 0,17-17 1 0,-1 1-2 0,19 0 0 0,15 16 0 0,-16 51 1 0,-1 33-2 0,2 52 0 0,0 35 0 0,14 32 2 0,-14 17-1 0,15-16-1 0,-16 0 1 0,-34-35-2 0,17-32-19 0,-68-1-102 0</inkml:trace>
  <inkml:trace contextRef="#ctx0" brushRef="#br0" timeOffset="39">12791 10244 73 0,'0'0'12'0,"-18"-17"21"0,88-17-21 0,47 1-9 0,37 16-7 0,-4 17-106 0</inkml:trace>
  <inkml:trace contextRef="#ctx0" brushRef="#br0" timeOffset="40">13605 9839 78 0,'0'0'0'0,"0"-69"39"0,-18 53-15 0,18 32-14 0,18 70 0 0,-2 14-4 0,17 20-2 0,-15-20-2 0,-18-32-2 0,0-34 1 0,-18 1-2 0,2-35-8 0,-1-35-18 0,1-32-19 0,-19-35-15 0,2-16 56 0,33-1 38 0,0 35 9 0,33 32-13 0,35 35-15 0,-1 1-6 0,1 49-4 0,-17 19-2 0,-34 16-1 0,-17-1 1 0,-33-34 1 0,-35-15-1 0,17 15-3 0,16-15-6 0,19 15-114 0</inkml:trace>
  <inkml:trace contextRef="#ctx0" brushRef="#br0" timeOffset="41">14722 9956 116 0,'35'-33'20'0,"14"0"-8"0,54 15-7 0,-2 2-8 0,-34 50-42 0,-67-34-21 0</inkml:trace>
  <inkml:trace contextRef="#ctx0" brushRef="#br0" timeOffset="42">14806 10093 65 0,'0'0'0'0,"-49"16"44"0,49-16-18 0,49 0-13 0,54-16-10 0,32-1-5 0,35-1-23 0,-69 18-78 0</inkml:trace>
  <inkml:trace contextRef="#ctx0" brushRef="#br0" timeOffset="43">16332 9568 91 0,'0'-18'17'0,"0"2"5"0,0 16-11 0,16 85 4 0,2 15-7 0,-1 2-3 0,0 0-2 0,-17-18-1 0,0-33-2 0,0-33 0 0,-17-1-4 0,-18-17-21 0,19-35-100 0</inkml:trace>
  <inkml:trace contextRef="#ctx0" brushRef="#br0" timeOffset="44">16299 9534 69 0,'0'-17'12'0,"16"-34"19"0,52 33-17 0,-2 18-6 0,20 35-1 0,-35 16-2 0,-18 16-2 0,-33 0-2 0,-33-16 0 0,-18-16 1 0,-35-19-2 0,20 2 0 0,-2-1-1 0,17-1-23 0,51-16-71 0</inkml:trace>
  <inkml:trace contextRef="#ctx0" brushRef="#br0" timeOffset="45">17128 9534 16 0,'0'0'0'0,"-18"-35"35"0,18 35 1 0,0 0-16 0,0 0 16 0,0 35-27 0,0 16 1 0,0 32-3 0,18 19-2 0,-18 0 0 0,0-18-4 0,0-15 2 0,-18-36-3 0,2 2-1 0,-1-35-10 0,-17-17-66 0,34 17 15 0</inkml:trace>
  <inkml:trace contextRef="#ctx0" brushRef="#br0" timeOffset="46">16976 9517 13 0,'-18'-18'37'0,"18"2"-2"0,18-1-15 0,-1 17-4 0,0-18-4 0,1 18-1 0,15-16-2 0,16 16-3 0,3-17-2 0,15 17 0 0,3 33-1 0,-4-33-1 0,2 35 1 0,-1-19-2 0,-32 35-1 0,-18-16 0 0,1 15 0 0,-18 0 1 0,0 19-2 0,-18-18 2 0,1 16-1 0,1-16 0 0,-19 0 1 0,-16-18 1 0,-1 2-1 0,1-19 1 0,-32-16-1 0,-36 0-3 0,1 35-110 0</inkml:trace>
  <inkml:trace contextRef="#ctx0" brushRef="#br0" timeOffset="47">10063 7773 31 0,'0'0'0'0,"18"-102"33"0,-36 51-14 0,-15 18-1 0,16 15-5 0,-34 52-2 0,-17 50 3 0,-16 104-4 0,16 32-6 0,68 33 0 0,33-16-3 0,35-68 0 0,67-49-3 0,35-54-9 0,32-31-103 0</inkml:trace>
  <inkml:trace contextRef="#ctx0" brushRef="#br0" timeOffset="48">12876 7620 52 0,'0'0'0'0,"16"-17"41"0,2 17-17 0,15 33-4 0,19 53-6 0,15 32-4 0,-15 52-5 0,-36 32-2 0,-16-15-3 0,-86-17 1 0,-48-52-2 0,-52 0-52 0,118-83-21 0</inkml:trace>
  <inkml:trace contextRef="#ctx0" brushRef="#br0" timeOffset="49">8844 8179 16 0,'0'-18'15'0,"-18"1"37"0,18 1-27 0,0 16-11 0,0 16-1 0,18 70 2 0,-18 50-6 0,17-1-2 0,-17 0-2 0,16-17-3 0,-16-32 0 0,-16-35 0 0,16-51 0 0,0-17 1 0,-17-52-3 0,-1 2 1 0,18-35 0 0,-16 0-1 0,16-33-1 0,16 51 2 0,2 15-1 0,32 18-1 0,34 35 1 0,-14 16 0 0,-21 33-1 0,-31 36 1 0,-1-2 0 0,-68-16 0 0,-17-18 1 0,-16-15 0 0,-1-1-1 0,0-17-12 0,68 34-111 0</inkml:trace>
  <inkml:trace contextRef="#ctx0" brushRef="#br0" timeOffset="50">14621 7875 31 0,'0'0'0'0,"0"-35"41"0,17 35-13 0,1 0-11 0,-2 18-4 0,1 32-3 0,16 35-2 0,-33-1 0 0,17 34 0 0,-17 2-4 0,0-19-2 0,0-34 1 0,0-32-1 0,0-35 0 0,0 0 0 0,0-35-1 0,0-16 0 0,-17-15-1 0,17-19 0 0,0-1 0 0,0-14-1 0,0 15 0 0,17 17 1 0,-17 17 1 0,18 18-1 0,15 15 0 0,18 18-1 0,-16 18 1 0,-2 32 0 0,-17 1 0 0,-16 0 0 0,-16-17 1 0,-52-17 0 0,-34 17-2 0,19 15-110 0</inkml:trace>
  <inkml:trace contextRef="#ctx0" brushRef="#br0" timeOffset="51">10148 11751 28 0,'-18'-16'14'0,"-49"-52"35"0,34 34-20 0,33 1-13 0,51 15-7 0,68 2-3 0,49-1-4 0,-16-1-1 0,-33 18-2 0,-51 18-20 0,-51 15-87 0</inkml:trace>
  <inkml:trace contextRef="#ctx0" brushRef="#br0" timeOffset="52">10130 11853 22 0,'0'0'0'0,"-67"0"62"0,67-16-31 0,51-1-20 0,68-17-7 0,33 16-4 0,2 18-9 0,-54-17-89 0</inkml:trace>
  <inkml:trace contextRef="#ctx0" brushRef="#br0" timeOffset="53">10724 11447 18 0,'0'-16'19'0,"-33"-19"42"0,15 19-41 0,52 50-12 0,17-1-1 0,50 0-4 0,2-15-2 0,-36-18 0 0,-50 17 1 0,-68 34 1 0,-67 34-1 0,33 32-3 0,51 37-95 0</inkml:trace>
  <inkml:trace contextRef="#ctx0" brushRef="#br0" timeOffset="54">12502 11363 6 0,'0'-51'41'0,"0"17"3"0,-16 34-29 0,-1 67-1 0,-18 35-1 0,19 33-3 0,-19-17-6 0,20 2-1 0,-1-69-1 0,-2-34 0 0,18-17 2 0,-17-35-2 0,17-32-1 0,17-35 0 0,17-16 0 0,-1-1 0 0,19-34 0 0,-19 51 0 0,1 69-1 0,-17 33 1 0,-1 33 0 0,3 53 1 0,14 32 4 0,1 1-1 0,-1-1-1 0,1-34-2 0,-16 1 0 0,15-16-1 0,-33-52-1 0,16-1-1 0,-16 2-8 0,-33-1-31 0,17-17-51 0</inkml:trace>
  <inkml:trace contextRef="#ctx0" brushRef="#br0" timeOffset="55">12334 11735 46 0,'0'0'0'0,"0"-18"52"0,34 1-28 0,67 1-15 0,35-17-9 0,-1 33-91 0</inkml:trace>
  <inkml:trace contextRef="#ctx0" brushRef="#br0" timeOffset="56">13537 10956 0 0,'16'0'0'0</inkml:trace>
  <inkml:trace contextRef="#ctx0" brushRef="#br0" timeOffset="57">13654 10939 7 0,'0'0'26'0,"0"-16"13"0,0 16-16 0,0-17-11 0,-16 17-6 0,-17 0-2 0,-35 0-3 0,0 17 0 0,17-17 0 0,-17 16 0 0,17 1 0 0,0-1-1 0,36 2 0 0,-3-1 0 0,1-1 0 0,17 35 0 0,0-16 0 0,0 32 1 0,0 35 0 0,0 0 2 0,0 33 0 0,0 1 1 0,-17-1-1 0,17 51-1 0,0-17 1 0,0 35-1 0,0-35 0 0,0-34-1 0,0 18 2 0,17-35-3 0,0-16 3 0,16-18-3 0,1-49 2 0,-1-19 0 0,19 2 2 0,33-18-3 0,16-34 0 0,18-1 0 0,-18 2-2 0,-16-1-21 0,-67 17-83 0</inkml:trace>
  <inkml:trace contextRef="#ctx0" brushRef="#br0" timeOffset="58">13977 11007 10 0,'0'0'0'0,"18"-68"41"0,-2 35-4 0,-16 15-15 0,0 2-10 0,0 50-11 0,0 32 2 0,-16 54 2 0,16 15 0 0,0 1 1 0,16-35-3 0,-16-34-1 0,0-49 0 0,0-1 1 0,0-34 2 0,-16-17-3 0,16-17-1 0,-18-33 0 0,1-36-1 0,17 36 2 0,-17 17-2 0,34 16 0 0,18 34-1 0,-2 34-1 0,1 17 1 0,-17 17 0 0,0-2 1 0,-17-14 0 0,-34-2 0 0,-33 19 1 0,-3-19-1 0,3 2-1 0,50-1-1 0,34-17-38 0,17-1-54 0</inkml:trace>
  <inkml:trace contextRef="#ctx0" brushRef="#br0" timeOffset="59">14367 11396 52 0,'0'-16'30'0,"0"-1"5"0,0 17-29 0,0 33 0 0,0 35 2 0,0-17-2 0,0 0-5 0,0-17 0 0,0-1-3 0,34 1-63 0,-19-34 12 0</inkml:trace>
  <inkml:trace contextRef="#ctx0" brushRef="#br0" timeOffset="60">14993 11380 15 0,'0'0'0'0,"0"-51"61"0,0 34-36 0,0-1-20 0,17 18-4 0,1 0-1 0,-18 18-12 0,16-1-61 0</inkml:trace>
  <inkml:trace contextRef="#ctx0" brushRef="#br0" timeOffset="61">15467 11278 14 0,'19'0'28'0,"-3"-18"-9"0,19 18-17 0,-2 0-50 0</inkml:trace>
  <inkml:trace contextRef="#ctx0" brushRef="#br0" timeOffset="62">15857 11227 26 0,'17'-18'37'0,"0"1"-12"0,17 1-21 0,-1 32-55 0</inkml:trace>
  <inkml:trace contextRef="#ctx0" brushRef="#br0" timeOffset="63">16654 10855 37 0,'17'-34'39'0,"1"-1"-11"0,-2 35-17 0,-16 18-6 0,0 33 6 0,0 33-1 0,17 18-4 0,-17 33-2 0,16-17-3 0,-16-16 1 0,0-51-2 0,17-18 1 0,-17-33 0 0,0 0 2 0,0-16 0 0,0-34-1 0,0-19-2 0,0-49 1 0,0 0 0 0,17 16-1 0,17 51-1 0,17 34 1 0,-17 17-1 0,0 51 0 0,-17 0-1 0,-1 17 2 0,-49-18 1 0,-18 0-2 0,-17-32 2 0,0 15-2 0,35-15-14 0,33-18-87 0</inkml:trace>
  <inkml:trace contextRef="#ctx0" brushRef="#br0" timeOffset="64">17077 11447 17 0,'-16'-16'26'0,"-2"-19"18"0,18 2-28 0,18-1-6 0,15 17-6 0,-17 17-3 0,2 33-1 0,-1 36 2 0,-17-19-1 0,-17 1 1 0,17-35 0 0,0-16 4 0,0 0 1 0,0-51-4 0,17 2-1 0,18-19-1 0,-2-17 0 0,1 50-1 0,-17 35 0 0,18 0-1 0,-4 35 0 0,-31 32 1 0,18 2-1 0,-18-19 1 0,17-16 1 0,-1-1-1 0,3-15-1 0,14-18-53 0,-33 0-2 0</inkml:trace>
  <inkml:trace contextRef="#ctx0" brushRef="#br0" timeOffset="65">17738 10770 25 0,'0'-35'33'0,"17"1"8"0,18 17-29 0,-2 1-9 0,18 16-2 0,-1 0 1 0,1 0-1 0,-17 16 1 0,-17 1 0 0,0 17 1 0,1 17 1 0,-2 18 3 0,1 15-2 0,-17 18 0 0,16 0-2 0,2 15-1 0,-18 37 0 0,0-37 0 0,17 3 1 0,-17-3-1 0,17 3 0 0,-17-2 1 0,18 17-2 0,-18-33 1 0,0 0 1 0,-35-35-1 0,-16-16 1 0,-34-18-2 0,-118 2-10 0,33-1-97 0</inkml:trace>
  <inkml:trace contextRef="#ctx0" brushRef="#br0" timeOffset="66">14248 11871 6 0,'0'-18'30'0,"0"2"13"0,0 32-34 0,0 35 4 0,18 51-1 0,-2 51 0 0,1 16-7 0,17-17-3 0,-34-34 0 0,0-49-1 0,0-36 0 0,-18 0-2 0,18-33-60 0</inkml:trace>
  <inkml:trace contextRef="#ctx0" brushRef="#br0" timeOffset="67">15196 11786 3 0,'0'0'8'0,"18"16"20"0,-18 35 9 0,17 35-18 0,0 65-7 0,-17 53-6 0,18-35-4 0,13-34-2 0,4-84 2 0,0-17-5 0,32-50-100 0</inkml:trace>
  <inkml:trace contextRef="#ctx0" brushRef="#br0" timeOffset="68">16264 11802 6 0,'17'-16'18'0,"-17"-2"26"0,0 36-27 0,0 33-4 0,0 16-1 0,18 52-2 0,-2 17-4 0,-16-1-3 0,0-33-1 0,17-51-1 0,-17-18-1 0,16-17 0 0,-16-16-14 0,35-16-78 0</inkml:trace>
  <inkml:trace contextRef="#ctx0" brushRef="#br0" timeOffset="69">17010 11717 29 0,'0'0'0'0,"0"-33"51"0,0 33-32 0,0 84-2 0,33 36-6 0,-15-20-5 0,-2 87-3 0,17-34-3 0,-33-51 0 0,0-36-89 0</inkml:trace>
  <inkml:trace contextRef="#ctx0" brushRef="#br0" timeOffset="70">18788 11531 27 0,'0'0'0'0,"-17"-67"51"0,17 50-22 0,68 1-21 0,35-19-4 0,16 35-3 0,-37 18-17 0,-47-1-68 0</inkml:trace>
  <inkml:trace contextRef="#ctx0" brushRef="#br0" timeOffset="71">18890 11617 16 0,'0'0'0'0,"-51"-17"55"0,51 17-24 0,51-18-24 0,85 2-4 0,16-1-60 0</inkml:trace>
  <inkml:trace contextRef="#ctx0" brushRef="#br0" timeOffset="72">20753 10431 11 0,'18'-33'25'0,"-1"-36"12"0,-17 36-27 0,-17 33-7 0,-17 0-3 0,-51 17 1 0,0 17-1 0,-16-17 1 0,33-1-1 0,17 19 1 0,18-19-2 0,14-16 1 0,19 17 0 0,0 17-1 0,0-1-2 0,19 36-1 0,-19 31 5 0,0 53 7 0,0 51 6 0,0 33 6 0,0 0-5 0,0-35-5 0,0 3-6 0,16-37-2 0,1-15-1 0,1 0 1 0,15-53-2 0,1-49 1 0,18-16 1 0,31-52 0 0,19-1 0 0,-18-15-3 0,19-1-1 0,-2 1-34 0,-67 33-31 0</inkml:trace>
  <inkml:trace contextRef="#ctx0" brushRef="#br0" timeOffset="73">21109 10482 14 0,'0'0'0'0,"0"-34"32"0,-15 17-23 0,15 17-6 0,-18 33-3 0,1 36-2 0,17 33 4 0,0 15 7 0,17 3 6 0,1-36-4 0,-18-33 0 0,0-35-4 0,0-16 6 0,0-33-8 0,-18-34-4 0,18-19 0 0,18-16-2 0,15 2-5 0,16 49 0 0,-14 33 1 0,16 2 2 0,-34 50 0 0,-17-1-1 0,-33 18 4 0,-18-18 1 0,-17-15 0 0,0-2-1 0,33 19 1 0,19-1-2 0,50-1-73 0</inkml:trace>
  <inkml:trace contextRef="#ctx0" brushRef="#br0" timeOffset="74">21499 10804 26 0,'0'0'0'0,"16"-34"64"0,-16 34-46 0,0 34-18 0,0 17 0 0,0 17 1 0,0-19 1 0,0 20 2 0,18-18-44 0,-18-34-9 0</inkml:trace>
  <inkml:trace contextRef="#ctx0" brushRef="#br0" timeOffset="75">22024 10923 74 0,'0'0'9'0,"0"-35"14"0,33 35-15 0,2 0-7 0,33 0-30 0,-52 0-23 0</inkml:trace>
  <inkml:trace contextRef="#ctx0" brushRef="#br0" timeOffset="76">22583 10837 21 0,'0'0'0'0,"-17"-16"51"0,51-1-31 0,0 17-17 0,17 17-86 0</inkml:trace>
  <inkml:trace contextRef="#ctx0" brushRef="#br0" timeOffset="77">22905 10804 23 0,'33'-18'44'0,"-15"2"-19"0,34 16-20 0,-3 0-28 0,-14 0-23 0</inkml:trace>
  <inkml:trace contextRef="#ctx0" brushRef="#br0" timeOffset="78">23651 10398 32 0,'-17'-34'39'0,"17"-1"-13"0,0 35-23 0,17 69-4 0,-17 15 0 0,0 35 4 0,0 15 6 0,0 3 4 0,0-19-5 0,18-34-1 0,-18-33-2 0,0-33-2 0,0-36 5 0,0-33-5 0,0-16-1 0,0-52-1 0,16 1-3 0,17 16-2 0,1 18-1 0,33 50 0 0,3 17 3 0,-21 34 0 0,-49 17 0 0,0 33 0 0,-49-17 2 0,-21-32 0 0,21-2 1 0,-19 1-2 0,35 1-15 0,33-2-83 0</inkml:trace>
  <inkml:trace contextRef="#ctx0" brushRef="#br0" timeOffset="79">23990 10837 23 0,'0'-33'45'0,"18"33"-19"0,31-18-18 0,-16 53-5 0,-15 16 0 0,-18 0 1 0,0-18-1 0,0 1 0 0,0-34 7 0,0-34-5 0,17-34-2 0,34 1-2 0,0 16 0 0,-17 16-1 0,0 35 0 0,-19 35-1 0,3 50-1 0,-1 16 2 0,-17 17-2 0,-17 17-94 0</inkml:trace>
  <inkml:trace contextRef="#ctx0" brushRef="#br0" timeOffset="80">21279 11345 32 0,'0'-16'35'0,"16"-19"1"0,2 53-30 0,-18 50-4 0,0 32-1 0,0 2 1 0,0 16-3 0,17-32-58 0,-17-70 23 0</inkml:trace>
  <inkml:trace contextRef="#ctx0" brushRef="#br0" timeOffset="81">21365 11837 11 0,'0'0'16'0,"0"16"40"0,16 19-37 0,17 16-11 0,-16 16-4 0,-17 35-2 0,0-2-1 0,16 2-68 0</inkml:trace>
  <inkml:trace contextRef="#ctx0" brushRef="#br0" timeOffset="82">23786 11431 49 0,'0'-17'9'0,"17"-17"18"0,-1 34-19 0,-16 51-6 0,-16 16-1 0,-1 1-74 0</inkml:trace>
  <inkml:trace contextRef="#ctx0" brushRef="#br0" timeOffset="83">23770 11955 31 0,'0'33'53'0,"33"2"-23"0,-17-1-14 0,19 34-11 0,-18 15-4 0,-17 19-9 0,-17-51-82 0</inkml:trace>
  <inkml:trace contextRef="#ctx0" brushRef="#br0" timeOffset="84">24616 10227 23 0,'0'0'0'0,"-50"-51"49"0,50 18-41 0,67 17-7 0,35-2-1 0,52 2 1 0,-37 16-2 0,-33 50-1 0,-49 18-1 0,0 50 7 0,-19 52 1 0,1-1 10 0,-1 51 5 0,17 17-9 0,-14 34-6 0,-19-67-3 0,0-18 1 0,0-17 0 0,0-16-1 0,0-36-1 0,-19 3 1 0,3-69-1 0,-34-35 2 0,-69-16-2 0,-34-51-1 0,19 18-4 0,48-19-96 0</inkml:trace>
  <inkml:trace contextRef="#ctx0" brushRef="#br0" timeOffset="85">26023 10482 10 0,'-17'-18'13'0,"0"2"36"0,17 32-32 0,0 53-13 0,17 15 3 0,0 34 2 0,-17 2 1 0,0-36-1 0,0-16-4 0,-17-17-2 0,0-35-2 0,-1 2-1 0,-15-18-11 0,17-34-72 0</inkml:trace>
  <inkml:trace contextRef="#ctx0" brushRef="#br0" timeOffset="86">25887 10515 5 0,'0'0'6'0,"35"-16"22"0,-19-1-1 0,1-1-14 0,-1 18-7 0,2-16 1 0,-1 16-4 0,18-17-2 0,-2 17 0 0,34 0-1 0,1-16 1 0,17 16-1 0,-1 16-1 0,-16 17 1 0,-1 36 1 0,-15-1 1 0,-18 15 4 0,-17 3 2 0,-34-1-2 0,-17-17 1 0,-34-1-1 0,0-34-1 0,-33 2-2 0,15-19-2 0,2 2-1 0,16 33-90 0</inkml:trace>
  <inkml:trace contextRef="#ctx0" brushRef="#br0" timeOffset="87">13995 10855 8 0,'0'-34'30'0,"16"-1"6"0,1 1-12 0,-1 1-11 0,2-2-6 0,-18 35-2 0,-18 0-4 0,-15 0 0 0,17 0-1 0,-2 17 1 0,1-17 1 0,17 0 2 0,0 0 1 0,0 0-1 0,0 18-2 0,0 15 0 0,0 36 4 0,17 49 0 0,-17 17 0 0,18 18-2 0,-2-17-2 0,1-19-1 0,-17-48 1 0,-17-36 0 0,17-15-1 0,0-18 1 0,0 0-16 0,0-34-52 0,0 17 6 0</inkml:trace>
  <inkml:trace contextRef="#ctx0" brushRef="#br0" timeOffset="88">14011 11007 25 0,'0'-17'19'0,"33"-34"39"0,19 18-38 0,-1 15-12 0,17 18-3 0,-17 51 0 0,-35 17-2 0,-16 17-1 0,-67-34 1 0,-1-18-1 0,17-17 0 0,17 19-4 0,0-2-87 0,34-15 44 0</inkml:trace>
  <inkml:trace contextRef="#ctx0" brushRef="#br0" timeOffset="89">14416 11363 10 0,'0'-34'49'0,"-15"-1"-8"0,-1 19-25 0,16-2-7 0,-18 1-3 0,18 17-1 0,0-16-1 0,0 16 1 0,0 0-1 0,0 33-2 0,0 36 5 0,-17 16-1 0,17-1-2 0,0 0-1 0,0-49-2 0,0-1 1 0,17-34-1 0,1 16-3 0,64 1-112 0</inkml:trace>
  <inkml:trace contextRef="#ctx0" brushRef="#br0" timeOffset="90">14315 11260 3 0,'0'0'0'0,"0"-17"24"0,0 1 13 0,0-2-14 0,-16 18-8 0,-1-17-2 0,17 1-4 0,0-1-3 0,17 17-1 0,-1 0-4 0,-16 68 1 0,-16 17 1 0,-1 17 0 0,1-18 0 0,-2 0-1 0,18-49 1 0,0-35-1 0,-17 0 4 0,17-35-3 0,17-32-1 0,1-17-1 0,-18-18-1 0,16 16 1 0,1 35-1 0,-17 35 0 0,0 67-2 0,0 34 1 0,0 67-36 0,0-118-37 0</inkml:trace>
  <inkml:trace contextRef="#ctx0" brushRef="#br0" timeOffset="91">14231 11972 15 0,'0'0'0'0,"17"-68"52"0,-17 35-23 0,18 15-13 0,-18 18-7 0,0 18-5 0,16 50 3 0,1 16 1 0,-1 68-2 0,19 18-2 0,-18-1-1 0,1-50-1 0,-18-19 0 0,0-31 0 0,-18-18 0 0,18-35-1 0,-17 2 0 0,17-18 0 0,-17-18 1 0,17 2-19 0,34-19-91 0</inkml:trace>
  <inkml:trace contextRef="#ctx0" brushRef="#br0" timeOffset="92">15028 10906 29 0,'0'-18'19'0,"0"-15"29"0,0 15-26 0,0 36-16 0,0 50 0 0,0 50 3 0,0 17-3 0,0 1-1 0,0-17-1 0,-18-70-2 0,18-31 1 0,0-18 1 0,-17-18-2 0,1-48 0 0,16-36-2 0,16-18 1 0,19 20-1 0,14 31 0 0,3 36-2 0,-34 33 3 0,15 51-1 0,-33 0-1 0,-17 16 1 0,-17-34 0 0,-34-16 0 0,0 17 1 0,18-17-2 0,32 17-32 0,18-16-66 0</inkml:trace>
  <inkml:trace contextRef="#ctx0" brushRef="#br0" timeOffset="93">15180 11243 23 0,'0'0'0'0,"34"-16"75"0,18-35-46 0,-21 51-23 0,-13 16-4 0,-18 35 0 0,-33 18 0 0,-1-18 1 0,0-18 0 0,16-15 2 0,36-18-1 0,50-51-2 0,50 17-1 0,-16 17-4 0,-34-1-57 0,-52 18 1 0</inkml:trace>
  <inkml:trace contextRef="#ctx0" brushRef="#br0" timeOffset="94">15129 11904 34 0,'18'-16'31'0,"31"-19"10"0,-31 2-22 0,-1 33-9 0,0 17-4 0,1 50 0 0,-2 35-1 0,-1 17-2 0,-15 15-1 0,-15 3 1 0,-1-53-3 0,-2-17 1 0,1-32 0 0,17-19 0 0,35-49-7 0,14 15-130 0</inkml:trace>
  <inkml:trace contextRef="#ctx0" brushRef="#br0" timeOffset="95">15739 14106 5 0,'0'-35'7'0,"34"-65"35"0,-17 83-13 0,-17-1-21 0,0 69 3 0,-33 51 1 0,-2 16-4 0,18 1-3 0,-1-34-3 0,18-34 1 0,0-34-1 0,0-34 5 0,0-52-3 0,0-33-2 0,18-49-1 0,-1-2 0 0,18 35 0 0,-19 67 0 0,17 33-2 0,2 36 0 0,15 67 1 0,17 50 0 0,3 0 1 0,-3 1-1 0,-15-17-1 0,-19-52 0 0,-33-16-20 0,-18-34-73 0</inkml:trace>
  <inkml:trace contextRef="#ctx0" brushRef="#br0" timeOffset="96">15620 14360 25 0,'0'0'0'0,"-34"-18"55"0,51 2-33 0,85-19-16 0,84 1-6 0,18 17-48 0,-137 1 6 0</inkml:trace>
  <inkml:trace contextRef="#ctx0" brushRef="#br0" timeOffset="97">16638 13852 42 0,'-19'-69'42'0,"19"18"-8"0,-16 35-21 0,16 49-8 0,0 70 3 0,16 49-1 0,3 17-1 0,-3-16-2 0,1-35-3 0,-17-34-1 0,-17-33 1 0,1-16-2 0,-3-19-2 0,3-32-20 0,16-35-49 0,-17 34 28 0</inkml:trace>
  <inkml:trace contextRef="#ctx0" brushRef="#br0" timeOffset="98">16552 14157 18 0,'0'-17'15'0,"0"-17"4"0,51-68 27 0,35 52-27 0,-3 50-9 0,-16 33-5 0,-15 51-3 0,-52 2-1 0,-34-19 1 0,-33-34 1 0,-1-15 0 0,-16-18-2 0,32 0-2 0,18 0-23 0,34 16-64 0</inkml:trace>
  <inkml:trace contextRef="#ctx0" brushRef="#br0" timeOffset="99">17128 14326 39 0,'17'-17'53'0,"-17"17"-25"0,0 33-12 0,0 18-5 0,-17 18-3 0,17-3-3 0,0-15-3 0,0-33-2 0,0-1 0 0,0-1-12 0,17-16-114 0</inkml:trace>
  <inkml:trace contextRef="#ctx0" brushRef="#br0" timeOffset="100">17907 14122 92 0,'17'-33'22'0,"50"-52"6"0,19 52-15 0,32-2-10 0,-32 35-2 0,-35 18-10 0,-35 32-56 0,-16-34 11 0</inkml:trace>
  <inkml:trace contextRef="#ctx0" brushRef="#br0" timeOffset="101">18043 14240 17 0,'0'0'0'0,"-52"35"78"0,36-35-38 0,50-18-21 0,51-15-9 0,34-18-5 0,16 18-4 0,1 33-16 0,-86 17-93 0</inkml:trace>
  <inkml:trace contextRef="#ctx0" brushRef="#br0" timeOffset="102">26497 9805 0 0,'0'0'2'0,"-35"-17"4"0,2 17 8 0,-35-18-2 0,-33 18-4 0,-36 18-2 0,3-18 1 0,15 17-2 0,34 17-5 0,35 17 0 0,-1 15 0 0,18 20 3 0,14 15 7 0,3 34 6 0,16 35 3 0,0 33-1 0,0 52-2 0,-17 66-8 0,-17-17-4 0,34-15-1 0,-17-35-1 0,17-34 0 0,68-84 0 0,51-86 3 0,50-50 0 0,68-50-3 0,-17-1-2 0,-49 17-3 0,-71-17-14 0,-66 0-38 0,-34 33-8 0</inkml:trace>
  <inkml:trace contextRef="#ctx0" brushRef="#br0" timeOffset="103">26480 10042 7 0,'0'0'0'0,"-18"-35"23"0,18 2 13 0,0 15-13 0,0 2-20 0,18 32-2 0,-18 35-1 0,17 69 2 0,-17 66 13 0,0-17 1 0,0-85-6 0,0 51 2 0,0-66-9 0,0-18-4 0,16 0-12 0,19-51-83 0</inkml:trace>
  <inkml:trace contextRef="#ctx0" brushRef="#br0" timeOffset="104">26937 10804 28 0,'0'-34'33'0,"0"-17"8"0,18 33-20 0,-18 36-12 0,0 33-1 0,0 16-3 0,-18 2-3 0,18-19-1 0,18 17-2 0,-2 2-37 0,1-52-27 0</inkml:trace>
  <inkml:trace contextRef="#ctx0" brushRef="#br0" timeOffset="105">27547 11143 36 0,'0'-34'42'0,"0"17"-17"0,34 17-19 0,-1 0-6 0,2 33-51 0,-19-33 9 0</inkml:trace>
  <inkml:trace contextRef="#ctx0" brushRef="#br0" timeOffset="106">27903 11243 18 0,'0'0'0'0,"17"0"35"0,18 17-22 0,14 17-9 0,21 17-18 0,-54-33-35 0</inkml:trace>
  <inkml:trace contextRef="#ctx0" brushRef="#br0" timeOffset="107">28226 11431 16 0,'33'0'41'0,"1"16"-15"0,18 1-21 0,-3-1-12 0,-16 2-62 0</inkml:trace>
  <inkml:trace contextRef="#ctx0" brushRef="#br0" timeOffset="108">29446 11651 56 0,'-35'-18'27'0,"2"-33"-4"0,15 35-16 0,-15-1-5 0,-37 17-2 0,-13 0 1 0,-2 33 1 0,33 36 2 0,36 15 2 0,16 1-3 0,86-17 1 0,-2-52-2 0,0-16-1 0,-16-51 1 0,-33-34-1 0,-19-32 0 0,-16-36-1 0,0 0 2 0,0 0-1 0,0 104-1 0,-16 31 0 0,16 85 0 0,0 70 0 0,0 14 2 0,16-14-2 0,1-19 0 0,18-16-2 0,-2-51-7 0,18-17-32 0,-35-34-35 0</inkml:trace>
  <inkml:trace contextRef="#ctx0" brushRef="#br0" timeOffset="109">29699 11837 20 0,'18'-17'29'0,"31"-35"10"0,21 1-16 0,30 34-11 0,-48 17-7 0,-36 68-1 0,-50 1-1 0,-18-18 0 0,-30 0 2 0,12-18-1 0,21-17 1 0,49-16-1 0,33 0 0 0,53-16-3 0,31 16-1 0,19-33-7 0,-36-18-58 0,-81 34 5 0</inkml:trace>
  <inkml:trace contextRef="#ctx0" brushRef="#br0" timeOffset="110">29988 9788 19 0,'16'-34'4'0,"35"-35"-4"0,34 36-6 0,67 33 0 0,17 16 4 0,-32 19 1 0,-53 16 1 0,-68 16 2 0,-16 19 0 0,0 49 11 0,0 67 21 0,0 2-5 0,0 32-5 0,17 3-4 0,0 30-7 0,50-30-8 0,-15-88-2 0,-18-33 1 0,-34-16-2 0,-16-16 4 0,-2 32-1 0,18-34-3 0,-17 1 0 0,17-17 0 0,-17-52 2 0,-34 1-1 0,-66-50-3 0,-121 15-8 0,-101 18-137 0</inkml:trace>
  <inkml:trace contextRef="#ctx0" brushRef="#br0" timeOffset="111">20127 13987 28 0,'-17'-33'24'0,"17"-18"10"0,-16 17-21 0,-2-1-3 0,-16 1-4 0,-17 17 0 0,-33 1 0 0,16 16-1 0,-18 33 1 0,37 19 0 0,14 16-1 0,35 16-2 0,35-17-2 0,32-16 1 0,18-33-1 0,-18-36 0 0,1-33 0 0,-35-33 0 0,2-34 1 0,-18-19-2 0,-17 3 1 0,0 32 0 0,0 52 0 0,-17 50-2 0,0 33 1 0,17 51 0 0,17 36 1 0,0 15-1 0,17 1-1 0,-1-19 0 0,2-15-2 0,16-35-28 0,-1-50-70 0</inkml:trace>
  <inkml:trace contextRef="#ctx0" brushRef="#br0" timeOffset="112">20500 13987 50 0,'0'-16'34'0,"-16"-1"4"0,16 34-26 0,0 32-4 0,0 20-4 0,16-1-4 0,-16-1 0 0,0 0-8 0,17-32-66 0,-17-35 29 0</inkml:trace>
  <inkml:trace contextRef="#ctx0" brushRef="#br0" timeOffset="113">21143 13547 69 0,'0'-68'35'0,"17"17"-9"0,-17 51-13 0,0 35-3 0,0 49 0 0,0 52 0 0,16 15-3 0,-16 2-3 0,0-18-2 0,-16-33-1 0,-1-51-2 0,17-35-1 0,0-16-14 0,-16-16-15 0,32-52-73 0</inkml:trace>
  <inkml:trace contextRef="#ctx0" brushRef="#br0" timeOffset="114">21143 13852 17 0,'0'0'0'0,"33"-103"69"0,19 53-37 0,33 16-17 0,0 34-7 0,-36 34-3 0,-14 16-1 0,-18 19-1 0,-50-2-2 0,-19-32 1 0,-32-19 0 0,0 2-1 0,33-1-3 0,32-17-27 0,19 0-61 0</inkml:trace>
  <inkml:trace contextRef="#ctx0" brushRef="#br0" timeOffset="115">21652 13987 30 0,'17'-16'52'0,"-1"16"-15"0,-16 16-19 0,0 17-1 0,0 2-4 0,0 32-4 0,-16 2-6 0,16 15-2 0,0 1-116 0</inkml:trace>
  <inkml:trace contextRef="#ctx0" brushRef="#br0" timeOffset="116">20838 10752 2 0,'-17'-17'5'0,"0"17"-4"0,17 0-1 0,85 0 1 0,85-16 0 0,185-19 1 0,171-14-3 0,168-20 1 0,-135 18-7 0</inkml:trace>
  <inkml:trace contextRef="#ctx0" brushRef="#br0" timeOffset="117">26548 12125 10 0,'0'0'24'0,"0"-35"16"0,0 19-27 0,17 16-9 0,1 0-3 0,-2 0 1 0,-16 0-1 0,0 0-2 0,0-17-4 0,0-1-71 0</inkml:trace>
  <inkml:trace contextRef="#ctx0" brushRef="#br0" timeOffset="118">26429 10752 2 0,'33'-33'20'0,"-15"-2"18"0,-1-14-13 0,-17 15-12 0,-51-1-7 0,-34 35-1 0,1-16 0 0,-18 16 1 0,17 0 0 0,1 34 1 0,49 17 1 0,19 33-2 0,32 18-2 0,19 0-1 0,49-53 0 0,-16-31-1 0,34-52 0 0,-17-67-1 0,-1-19 0 0,-16-31 0 0,-17-2-1 0,-16-34 0 0,-2 36 1 0,-33 65-1 0,0 70-1 0,-17 50 0 0,1 68 2 0,-2 67 0 0,1 17 0 0,17-33-1 0,35-53 0 0,-2-31-1 0,-17-1-13 0,-16-34-112 0</inkml:trace>
  <inkml:trace contextRef="#ctx0" brushRef="#br0" timeOffset="119">26922 10804 25 0,'0'-18'35'0,"15"-16"7"0,-30 52-25 0,15 33-4 0,-19 0-6 0,-14 49-5 0,15-31-3 0,-15 33-58 0,17-69 4 0</inkml:trace>
  <inkml:trace contextRef="#ctx0" brushRef="#br0" timeOffset="120">26394 11345 56 0,'-33'-67'31'0,"33"-19"-8"0,0 70-11 0,-33-1-8 0,-18 50 0 0,-17 35 5 0,17 17-2 0,34 17-1 0,69-34-2 0,15-34-1 0,34-34-1 0,0-34 0 0,-50-17-2 0,-32-50 2 0,-38-2-2 0,-14 2-3 0,-34 67-13 0,-18 68-75 0</inkml:trace>
  <inkml:trace contextRef="#ctx0" brushRef="#br0" timeOffset="121">26462 11768 61 0,'0'0'0'0,"0"-68"32"0,-16 52-17 0,-1 16-8 0,-34 0-1 0,-15 51 3 0,31 34-1 0,35 17-3 0,35-18-1 0,31-33 0 0,18-51-1 0,-14-51-2 0,-37-33 3 0,-15-18-4 0,-18-1 1 0,-35 53-6 0,-16 50-21 0,16 50-80 0</inkml:trace>
  <inkml:trace contextRef="#ctx0" brushRef="#br0" timeOffset="122">26361 12565 7 0,'0'17'4'0,"0"17"11"0,17-17-16 0,-1-17-18 0</inkml:trace>
  <inkml:trace contextRef="#ctx0" brushRef="#br0" timeOffset="123">27649 10278 5 0,'-17'0'15'0,"-17"0"17"0,1-16-14 0,-35 32 3 0,17 53-4 0,17 66-7 0,16-33-4 0,88-2 0 0,13-49 0 0,2-51-1 0,0-67-1 0,-51-17-2 0,-34-18 0 0,-34 0-2 0,-18 35-5 0,-32 83-25 0,33 35-53 0</inkml:trace>
  <inkml:trace contextRef="#ctx0" brushRef="#br0" timeOffset="124">27598 11041 23 0,'0'-18'46'0,"-33"2"-25"0,15 67-19 0,18 16-7 0,18-33-54 0</inkml:trace>
  <inkml:trace contextRef="#ctx0" brushRef="#br0" timeOffset="125">27565 11396 20 0,'0'0'0'0,"-18"0"43"0,18-16-27 0,0 16-17 0,0 0-58 0</inkml:trace>
  <inkml:trace contextRef="#ctx0" brushRef="#br0" timeOffset="126">27649 10972 8 0,'0'0'0'0,"16"0"35"0,-16 0-2 0,0 0-12 0,-33-33-6 0,-18 17-8 0,-17 16-1 0,1 16-1 0,15 52 0 0,52 34-1 0,18-19-2 0,34-15 2 0,14-50-1 0,18-53-1 0,-14-32 1 0,-37-68-3 0,18 0 1 0,-35 15-1 0,-16 18 1 0,0 69-1 0,-16 50-1 0,-1 67 0 0,17 36 1 0,0 15 0 0,33 17-2 0,1-17-15 0,-16-49-36 0,15-86-12 0,1-51 61 0,0-35 38 0,0-14 3 0,17 31-15 0,-17 36-8 0,-16 33-8 0,-2 51-3 0,-50 0 1 0,0 15 0 0,16-32-1 0,18 1 0 0,52-35-1 0,15-18-2 0,1 1-12 0,-33 17-101 0</inkml:trace>
  <inkml:trace contextRef="#ctx0" brushRef="#br0" timeOffset="127">27717 11531 29 0,'-52'18'35'0,"-32"15"11"0,50 36-26 0,17 31-9 0,52 20-3 0,49-52-4 0,18-35 1 0,-17-50-2 0,-1-50 1 0,-49-19-2 0,-35 1-1 0,-52 1-1 0,-15 33-4 0,-18 51-11 0,18 18-69 0,48-1 36 0</inkml:trace>
  <inkml:trace contextRef="#ctx0" brushRef="#br0" timeOffset="128">14656 14885 12 0,'-18'-17'43'0,"1"17"-9"0,17 0-18 0,35 0-6 0,48-18 0 0,36 18-5 0,33 0-2 0,69-16 0 0,50 16 0 0,33-17-1 0,37-1-1 0,-4 2 0 0,36 16-1 0,17 0 0 0,16 0 0 0,-16 16 1 0,-17 2 0 0,-34-1 0 0,0 17 0 0,0-34-2 0,-1 17 1 0,-15-34 2 0,15-1 1 0,-17-15-2 0,-15-19 1 0,0 19 1 0,-19 16-2 0,-16 1 0 0,-34-18 0 0,-17-1-1 0,-34 2 1 0,-33-18-1 0,-51-16 1 0,-34-35 1 0,-35-35 0 0,-33-14 0 0,-51-18-1 0,-50-2 0 0,-51 36 0 0,-35 0 0 0,-50 17-1 0,-34 16 0 0,-51 18 1 0,0 15-1 0,-17 36 0 0,0-1 0 0,-18 34 0 0,-15 0 0 0,0 0 1 0,-18 0-2 0,18 16 1 0,15 2 0 0,-15-1-1 0,50 17-1 0,16-17 3 0,-14 17-1 0,-36 32 0 0,17-15 0 0,34 1-1 0,34-1 1 0,18 17 0 0,-2 16 0 0,34-17-1 0,36 18 1 0,31 16 0 0,37 35 1 0,14 34-1 0,17 33 0 0,55-33-1 0,31-35 1 0,16-17 0 0,34-33 1 0,52-52 0 0,34-33-1 0,-19 0-10 0,-47-16-100 0</inkml:trace>
  <inkml:trace contextRef="#ctx0" brushRef="#br0" timeOffset="129">18229 9550 21 0,'0'0'0'0,"17"-51"33"0,-1 35-8 0,3 32-6 0,-3 2-4 0,19 33-1 0,-2 0-5 0,1 15-2 0,0-32 0 0,17-34 2 0,33-34-2 0,68-50-3 0,35-85 1 0,16-52-2 0,-16 1-1 0,16 34-13 0,-51 84-116 0</inkml:trace>
  <inkml:trace contextRef="#ctx0" brushRef="#br0" timeOffset="130">23499 14055 57 0,'-35'-51'29'0,"35"34"-4"0,-17 17-13 0,17 17-4 0,34 34 0 0,0 0-1 0,17 0-1 0,1-35 1 0,-1-16 2 0,66-51-2 0,35-51 0 0,52-66-3 0,15-1-1 0,3 16-3 0,-70 35-2 0,-101 83-23 0,-34 53-75 0</inkml:trace>
  <inkml:trace contextRef="#ctx0" brushRef="#br0" timeOffset="131">20330 14783 10 0,'0'-18'15'0,"17"1"27"0,-34 1-12 0,17 16-17 0,0 0-4 0,0 16 2 0,17 1-3 0,-17 17 0 0,34 35-1 0,17 15-1 0,17 51-1 0,17 34-1 0,-1-16 0 0,0 0-2 0,-16 0-1 0,0-35-1 0,-34-16 2 0,-17-34 1 0,0-35-2 0,-17-17-2 0,18-16 1 0,-18 0-7 0,0 0-45 0,0 0-20 0</inkml:trace>
  <inkml:trace contextRef="#ctx0" brushRef="#br0" timeOffset="132">20449 16154 47 0,'0'0'0'0,"-17"0"43"0,17-16-16 0,52 16-10 0,-3 16-5 0,36 19-3 0,-18 15-2 0,19-17-2 0,-19-16-3 0,18-17-1 0,-17 0-1 0,-17 0-2 0,-17 0-17 0,-16-17-94 0</inkml:trace>
  <inkml:trace contextRef="#ctx0" brushRef="#br0" timeOffset="133">21228 15764 14 0,'0'0'0'0,"0"-33"69"0,-17 17-35 0,34-2-17 0,-17 18-5 0,0 0-4 0,0 18 1 0,-17 48 1 0,-18 37-3 0,2-1-5 0,-1 33-11 0,1-51-104 0</inkml:trace>
  <inkml:trace contextRef="#ctx0" brushRef="#br0" timeOffset="134">22414 15764 41 0,'0'0'13'0,"-16"-16"22"0,-2 16-14 0,36 33-9 0,-2 19 0 0,17 32 0 0,2 18-4 0,0 17 0 0,-19-1-4 0,17-33 0 0,1-17-2 0,17-52 0 0,17-16-2 0,-1-16 0 0,1-35-3 0,-17 16-22 0,-34-32-100 0</inkml:trace>
  <inkml:trace contextRef="#ctx0" brushRef="#br0" timeOffset="135">22550 16189 33 0,'0'0'0'0,"-84"0"45"0,84 0-19 0,51-17-21 0,50-52-3 0,18 18-3 0,-70 18-82 0</inkml:trace>
  <inkml:trace contextRef="#ctx0" brushRef="#br0" timeOffset="136">22431 15799 74 0,'-17'0'15'0,"17"-18"2"0,85-32-9 0,34 16-7 0,0 1-7 0,-35 33-78 0</inkml:trace>
  <inkml:trace contextRef="#ctx0" brushRef="#br0" timeOffset="137">23209 15917 66 0,'-33'-16'26'0,"17"-1"-4"0,16 17-12 0,-17 33-1 0,34 36 1 0,-1-3-5 0,1-31-4 0,34 50 3 0,33-1-2 0,19-51 0 0,14-50-1 0,20-50-2 0,-36-35 2 0,-68 2 0 0,-49-19 0 0,-35-1-2 0,-32 71 3 0,13 31-1 0,19 69-1 0,18 34 0 0,50 17 0 0,34-1 0 0,0-34 0 0,17-49-1 0,-18-18 1 0,1 0 2 0,-17 51 1 0,18 33-1 0,-3 18 1 0,-31 0-2 0,-18-35 1 0,-34-16 2 0,-17-34-1 0,-1-1-1 0,3-67-1 0,31-33-1 0,36-51-8 0,49-52-20 0,1 36-17 0,0 32-19 0,-18 50 52 0,17 2 51 0,3 0-1 0,-54 16-20 0,-16 0-6 0,-34 16-6 0,-18 19-1 0,3 32 1 0,31 70-1 0,36 15-2 0,31 18-1 0,37-52-2 0,-1-32 2 0,-36-52-3 0,-14-34 3 0,-19-69-1 0,19 2 0 0,0 0-1 0,-2 50-1 0,2 52 2 0,32 67-2 0,18 33 1 0,-18 18-1 0,-15-35 1 0,-52-34 1 0,0-50 3 0,-18-50-2 0,18-35-1 0,18 2 0 0,15-2-1 0,18 67 2 0,-1 35-1 0,-16 51 1 0,-1 51-2 0,2 33 0 0,16-17-3 0,17-32-33 0,-33-70-73 0</inkml:trace>
  <inkml:trace contextRef="#ctx0" brushRef="#br0" timeOffset="138">25532 15325 15 0,'-18'-18'15'0,"18"-66"38"0,0-1-28 0,34 18-11 0,34 50-5 0,-17 34-4 0,0 68 1 0,-1 50-1 0,18-17-2 0,-17-49-2 0,-16-36 0 0,-2-49 1 0,1-86 0 0,-17-18-1 0,0-15-2 0,16 0-3 0,1 51-11 0,17 66-18 0,1 36-59 0</inkml:trace>
  <inkml:trace contextRef="#ctx0" brushRef="#br0" timeOffset="139">26599 15003 51 0,'0'-16'13'0,"-34"-70"23"0,1 53-18 0,-37 15-9 0,21 53-1 0,-3 83 0 0,36 1-5 0,32-1-1 0,36-51-2 0,-3-49 1 0,2-52 1 0,-16-50-2 0,-18-36 1 0,-17 20 0 0,-17 14 0 0,1 70 0 0,16 50 0 0,16 50-1 0,35-16-1 0,50-1 2 0,-16-32-1 0,0-52 0 0,-33-34 1 0,-52-51 0 0,0-16 0 0,0-19-1 0,-19 3-1 0,-14 66 1 0,15 50 1 0,-15 69-1 0,33 69 2 0,17 31 0 0,50-14-3 0,1-19 1 0,17-67-4 0,-18-34-20 0,-15-68-11 0,-18-17 9 0,-34-50 17 0,0-1 23 0,0 50 18 0,0 36-9 0,0 17-9 0,0 49-6 0,15 52-4 0,20-1-1 0,0-15-1 0,-2-19-2 0,18-50 1 0,0-17-1 0,-16-50 1 0,-2-19-1 0,-33-16 0 0,16-16-1 0,-16 51 1 0,-16 67 1 0,-1 51-1 0,1 34 0 0,65 15 1 0,3-14-3 0,48-52 2 0,3-17 1 0,-2-52-1 0,-33-16-1 0,-50-34 1 0,-18 1-1 0,-18 0 1 0,-34 66 0 0,19 36-1 0,-1 50 1 0,52 15 1 0,49-14-2 0,34-36 2 0,2-15-1 0,-54-69-1 0,-14-34 1 0,0-17 1 0,-2-16-1 0,35 34 0 0,-17 49 0 0,-2 53 0 0,-14 66 0 0,-18 35-1 0,-17-34 2 0,-17-69 2 0,-51-16-3 0,19-50-9 0,14-1-103 0</inkml:trace>
  <inkml:trace contextRef="#ctx0" brushRef="#br0" timeOffset="140">29902 14393 40 0,'-17'-33'9'0,"-32"-36"14"0,-37-31-2 0,53-20-8 0,15-15-8 0,52 17-2 0,-1 100-2 0,2 18-1 0,-19 85-2 0,-32 34 2 0,-35 34 2 0,-34 16 9 0,0-84 0 0,68-52-2 0,68-33-3 0,119-51-5 0,34-16-3 0,-52-2-87 0</inkml:trace>
  <inkml:trace contextRef="#ctx0" brushRef="#br0" timeOffset="141">25616 16189 65 0,'0'-17'12'0,"-17"-17"16"0,34-1-15 0,34 35-6 0,-34 69 5 0,17 48-1 0,-1 19-5 0,19-1-2 0,15-15-3 0,-15-69 0 0,15-35 0 0,34-50-1 0,-16-33-18 0,-67-19-56 0,-18 70 24 0</inkml:trace>
  <inkml:trace contextRef="#ctx0" brushRef="#br0" timeOffset="142">25904 16460 28 0,'-17'0'15'0,"-51"0"24"0,52 16-18 0,83-49-12 0,52-18-7 0,-18 0-13 0,-68 33-63 0</inkml:trace>
  <inkml:trace contextRef="#ctx0" brushRef="#br0" timeOffset="143">25751 16103 81 0,'-16'-16'22'0,"16"-19"-11"0,84 19-10 0,19 16-33 0,-87 0-23 0</inkml:trace>
  <inkml:trace contextRef="#ctx0" brushRef="#br0" timeOffset="144">26345 16289 95 0,'0'0'0'0,"-51"85"22"0,51-16-6 0,51 32-10 0,50 1-6 0,1-17-2 0,16-69 3 0,1-50 1 0,-34-33-1 0,-52-52 0 0,-33 1 0 0,-51 50 0 0,18 34 0 0,-1 50 1 0,17 70 1 0,17 16 3 0,35 16-2 0,-19 0-4 0,17-50 4 0,-15-1-4 0,-1-32-13 0,18-19-38 0,-20-32-37 0</inkml:trace>
  <inkml:trace contextRef="#ctx0" brushRef="#br0" timeOffset="145">27175 16374 54 0,'0'0'0'0,"0"-85"42"0,18-32-22 0,-2 32-14 0,-16 34-4 0,-16 51 0 0,-54 34 0 0,37 50 2 0,33 51 0 0,51-32-3 0,32-35-1 0,-13-68 1 0,-3-51 1 0,-34-35 0 0,-15-48 0 0,-1 15-1 0,0 68 0 0,1 51-1 0,31 68-1 0,3 34-1 0,15-2 2 0,-34-48 0 0,-14-52 1 0,-3-34 0 0,1-50 1 0,17-18-1 0,-1-16-1 0,1 16 1 0,-16 85-1 0,15 50 1 0,18 36-1 0,0 15-2 0,17 0-8 0,0-15-98 0</inkml:trace>
  <inkml:trace contextRef="#ctx0" brushRef="#br0" timeOffset="146">28310 15748 76 0,'0'0'0'0,"0"-51"41"0,17 51-26 0,17 67-9 0,16 19-3 0,1-1-3 0,0-1 0 0,-34-51 0 0,-1-33 0 0,-16-33 0 0,0-51 3 0,19-1-4 0,-19-34 0 0,0 18 2 0,0 50 0 0,-19 51-1 0,54 16-2 0,16 19 3 0,50-35-2 0,-16-17-1 0,-18-17 2 0,-49-17 0 0,-18 1 0 0,-18 32 1 0,-31 36-1 0,-3 66 1 0,34 18 0 0,36-2-1 0,67-14 0 0,34-35-7 0,0-51-18 0,-35-86-2 0,-18-14 22 0,-31-20 8 0,-19 3 10 0,-32 83 8 0,-19 34-5 0,-14 51-6 0,32 16-5 0,52 17-3 0,31-33-1 0,20-33-1 0,-2-52-1 0,0-17 2 0,-67-51-1 0,0-17 2 0,-34 17-1 0,0-16 0 0,-16 67 0 0,-1 51-1 0,34 51 1 0,18 67 0 0,31-16 0 0,-15 17-3 0,17-34-1 0,-35-17-17 0,-32-34-39 0,-1-34 15 0</inkml:trace>
  <inkml:trace contextRef="#ctx0" brushRef="#br0" timeOffset="147">29343 15444 26 0,'0'-35'37'0,"0"-16"-2"0,68 18-23 0,34-1-10 0,50-1-2 0,0 19-1 0,-51-1-1 0,-83 17 1 0,-18 33 2 0,-18 36 5 0,18-1 4 0,35-1-3 0,33-32-3 0,0-35-2 0,-17-35-1 0,-35-32 1 0,-16-1 0 0,-49-17-1 0,-3 1-1 0,-33 66 0 0,17 18 0 0,35 51-1 0,33-17-1 0,67-17 0 0,1-34 1 0,17-33 0 0,-34-36 2 0,-35-14 0 0,-16-2 0 0,-16 67-1 0,-35 35 0 0,34 35 0 0,34 16-1 0,50 0 0 0,18-35-1 0,-18 17 1 0,-32 36 1 0,-35 15 0 0,0 18 0 0,0-35 1 0,0-32-1 0,68-19 1 0,33-32-23 0,-15-1-69 0</inkml:trace>
  <inkml:trace contextRef="#ctx0" brushRef="#br0" timeOffset="148">31189 14681 67 0,'0'-16'12'0,"-16"-19"19"0,-1 19-15 0,1 32-8 0,-2 53-1 0,18 31-4 0,18 2 0 0,31-33-3 0,-14-36 1 0,0-33-1 0,-2-16 1 0,-33-35-1 0,-33 16 1 0,33 2-2 0,-18 15 1 0,18 18 0 0,0 0 0 0,18 0 0 0,-18 0 1 0,16-16-1 0,1-1 0 0,-17-1 1 0,0 2 0 0,-17 16-1 0,1 0 1 0,16 0-1 0,-18 0 0 0,18 16-2 0,0 2 2 0,0-1 1 0,0-1-1 0,0-16-18 0,0 18-83 0</inkml:trace>
  <inkml:trace contextRef="#ctx0" brushRef="#br0" timeOffset="149">30546 14868 11 0,'0'-18'30'0,"17"-49"12"0,-17 32-23 0,-35 35-14 0,-14 35-2 0,14-1 3 0,18 34-4 0,34 17 1 0,34-1 1 0,33-16-1 0,-32-1-2 0,-18 0 1 0,-50-50 1 0,-35 1 0 0,-19-2 0 0,3-32-3 0,33-35-7 0,51 0-97 0</inkml:trace>
  <inkml:trace contextRef="#ctx0" brushRef="#br0" timeOffset="150">31070 14715 66 0,'52'-50'32'0,"-34"33"-7"0,-18 50-13 0,-18 51-3 0,18 19-5 0,18-1-2 0,31-52-1 0,3-34 0 0,15-49 0 0,-50-69-1 0,-17-16-1 0,-50 16 0 0,-36 0 0 0,2 69 1 0,0 33 1 0,67 51-1 0,50 0-2 0,86-18 0 0,33-15-3 0,-49-36 9 0,-19-33-5 0,-16-33 2 0,-35 0 0 0,-33-18 0 0,-33 51 0 0,0 51-1 0,15 68 2 0,1 50 4 0,34 52-2 0,1 33-3 0,48 16 1 0,-15-50-2 0,0-67 0 0,-34-51 2 0,0-51 0 0,-17-67-2 0,-34-19 0 0,-17-14-2 0,-33-2 1 0,33 35 2 0,34 32-1 0,52-16-1 0,66 0-8 0,18 18-32 0,-52 15-50 0</inkml:trace>
  <inkml:trace contextRef="#ctx0" brushRef="#br0" timeOffset="151">30326 15986 41 0,'17'-34'37'0,"0"17"-8"0,1 34-14 0,-18 50-4 0,0 68 0 0,0 18-6 0,0-17-4 0,-35-35 1 0,35-34 0 0,-17-49-1 0,17-36 3 0,0-33-4 0,0-49 2 0,17-37-2 0,-17-14 1 0,0-2-3 0,35 69 5 0,-19 33-2 0,1 33-1 0,16 18-1 0,2 51 0 0,-2 35 2 0,34 14-3 0,-15 36 4 0,15-34 0 0,-15 0-2 0,-19-51-1 0,1-18 1 0,-34-33-1 0,0 0-8 0,-67 0-23 0,-18-16-74 0</inkml:trace>
  <inkml:trace contextRef="#ctx0" brushRef="#br0" timeOffset="152">30224 16425 14 0,'0'0'0'0,"-16"-16"58"0,49-19-31 0,34-16-11 0,52 0-6 0,0 2-8 0,-16-2-39 0,-70 51-25 0</inkml:trace>
  <inkml:trace contextRef="#ctx0" brushRef="#br0" timeOffset="153">24361 16527 4 0,'0'0'0'0,"-134"-33"34"0,-3-18 8 0,55 33-22 0,30-15-8 0,69-1-7 0,100-35-3 0,121-31-2 0,152-37 0 0,134-49 1 0,104-16 1 0,-18 33 1 0,0 32-1 0,-102 2 0 0,-118 34-1 0,-103 33 0 0,-100 1-1 0,-103 32-1 0,-84 35-58 0,0 0 10 0</inkml:trace>
  <inkml:trace contextRef="#ctx0" brushRef="#br0" timeOffset="154">27665 16731 28 0,'-67'-34'19'0,"34"-17"5"0,33 16-12 0,84-16-7 0,85-15 1 0,169-54-2 0,138-65-1 0,100-36-3 0,-18-16-2 0,-49 50 5 0,-135 52 1 0,-70 51-3 0,-169 66-1 0,-83 18-6 0,-87 51-84 0</inkml:trace>
  <inkml:trace contextRef="#ctx0" brushRef="#br0" timeOffset="155">29953 17103 67 0,'0'-35'16'0,"35"2"1"0,49 0-5 0,85-1-2 0,85-34-3 0,17-1-5 0,-16 2-36 0,-206 50-31 0</inkml:trace>
  <inkml:trace contextRef="#ctx0" brushRef="#br0" timeOffset="156">20244 13412 4 0,'0'0'0'0,"35"-51"23"0,-19 0 12 0,-16 0-10 0,-16 0-10 0,-19 0-7 0,-14 18-2 0,-19-18-2 0,-17 33-3 0,-34 2 2 0,1 32-3 0,17 53 1 0,-18 15-2 0,0 69 1 0,1-18 1 0,32 34 4 0,37 0 1 0,31 17 0 0,36-15-1 0,49-20-1 0,67-49-1 0,4-34-1 0,47-17-1 0,-32-35 0 0,-1-16 0 0,1-33 2 0,33-51 1 0,-34-18 0 0,0-51-1 0,-49-16-2 0,-35-35 1 0,-35 19-7 0,-66 32-4 0,-19 1-4 0,-67-17-7 0,1 67 0 0,-35 33 6 0,-48 69 5 0,-4 51 4 0,36 35 2 0,16 48 3 0,0 37 4 0,69 15 4 0,33-18 2 0,34 19 2 0,50-34 0 0,35-2-3 0,69-31 2 0,49-36-3 0,17-67-3 0,33-50-1 0,-31-53-1 0,-87-67 0 0,-51-67-3 0,-67-33-7 0,-49 84-1 0,-3 118-77 0</inkml:trace>
  <inkml:trace contextRef="#ctx0" brushRef="#br0" timeOffset="157">9403 16527 11 0,'0'-16'17'0,"-17"-52"22"0,-50 34-10 0,-3-17-15 0,21 34-6 0,-19 17-5 0,0 33 1 0,17 53-2 0,16 32 1 0,35 1-2 0,70-52 1 0,14-34 0 0,17-66 2 0,-15-34 0 0,-37-52-1 0,-14 1 0 0,-35-53 0 0,0-15-1 0,0-16 0 0,-17 49-1 0,17 102 0 0,0 51-2 0,0 102-1 0,17 34 1 0,49 50 1 0,4 0 1 0,-21-50-1 0,21-35 0 0,14-16-17 0,-34-52-88 0</inkml:trace>
  <inkml:trace contextRef="#ctx0" brushRef="#br0" timeOffset="158">10200 16409 78 0,'0'-17'10'0,"84"-52"22"0,52 18-15 0,50-16-7 0,18 34-7 0,-70 33-2 0,-67 0-6 0,-49 17-54 0,-18-17 12 0</inkml:trace>
  <inkml:trace contextRef="#ctx0" brushRef="#br0" timeOffset="159">10504 15968 33 0,'-17'-33'39'0,"1"33"-5"0,-2 0-20 0,-34 33-8 0,-30 35 0 0,-37 17-5 0,0 17 2 0,16-36 0 0,54-32-1 0,31-16-1 0,36-1 0 0,31 17 0 0,36-1 2 0,34 2-2 0,0 16 1 0,16-18-12 0,-51 18-104 0</inkml:trace>
  <inkml:trace contextRef="#ctx0" brushRef="#br0" timeOffset="160">11707 16205 12 0,'0'-16'26'0,"0"-19"21"0,0 2-26 0,33-1-14 0,2-34 0 0,-19-16-3 0,-32 15-1 0,-19 18-2 0,2 35-2 0,-2 32 2 0,19 86-1 0,32 33 2 0,36 2 0 0,32-19 1 0,35-102 1 0,0-50 0 0,-18-50 0 0,-50-34-2 0,-16 17 0 0,-19 16-1 0,-32-1 0 0,-19 70-1 0,0 32 0 0,19 53-2 0,16 33 2 0,51-1-1 0,51-16 2 0,51-52 0 0,-1-66 0 0,-33-52 1 0,-70 1 0 0,-65-18 0 0,-35 34-2 0,-16 34-1 0,16 34 2 0,16 85-2 0,19 17 0 0,51 50 2 0,-2 17-1 0,18-51 0 0,-18-32 0 0,2-37-1 0,-2-31-26 0,1-52-73 0</inkml:trace>
  <inkml:trace contextRef="#ctx0" brushRef="#br0" timeOffset="161">13062 16019 24 0,'0'0'0'0,"68"-153"64"0,-51 86-33 0,-17 16-17 0,-33 34-12 0,-37 17-1 0,3 50-1 0,50 35 0 0,34 35 0 0,50-36 1 0,19-33-1 0,-18-51 3 0,-18-51-1 0,1-16 1 0,-35-35-2 0,19 16 1 0,0 52-2 0,-19 52 0 0,35 49-1 0,1 35 1 0,-3-18 1 0,19-15-1 0,-17-36 0 0,-51-33 3 0,17-33-1 0,-17-52 0 0,0 1-1 0,16-18 0 0,36 16 0 0,-18 53 0 0,-1 33-1 0,1 68-1 0,-16 17 0 0,31-1-3 0,21 0-55 0,-37-84 0 0</inkml:trace>
  <inkml:trace contextRef="#ctx0" brushRef="#br0" timeOffset="162">14434 15715 44 0,'0'-69'57'0,"-18"2"-26"0,18 67-22 0,35 34-8 0,16 50 0 0,-18 34 1 0,2-16-2 0,-19-33 2 0,3-52 1 0,-3-34 3 0,-16-68-1 0,0-17-1 0,35-33-2 0,-2 33-1 0,0 18-8 0,-16 50-35 0,17 34-47 0</inkml:trace>
  <inkml:trace contextRef="#ctx0" brushRef="#br0" timeOffset="163">15367 15664 51 0,'0'-18'17'0,"-19"-33"36"0,-14 0-34 0,-16 35-14 0,-21 16-4 0,-14 34 0 0,33 34-1 0,34 33 1 0,34 1 0 0,34-51 0 0,33-34 1 0,-14-34 0 0,-4-34 0 0,-31-34-1 0,-35 1 0 0,0 15 0 0,0 18-1 0,0 35 0 0,-19 50-1 0,3 50 0 0,67 18 1 0,0-35 1 0,52-32-1 0,-20-35 2 0,-16-35-2 0,-15-49 3 0,-18-17-2 0,-17-1 0 0,-17 1 0 0,0 16 1 0,-17 34-3 0,1 51 0 0,-2 34 1 0,18 50 0 0,18 18-1 0,-2 17 1 0,17-18 0 0,35-33-18 0,-17-52-80 0,-18-16 61 0</inkml:trace>
  <inkml:trace contextRef="#ctx0" brushRef="#br0" timeOffset="164">16095 15579 14 0,'0'-68'59'0,"17"35"-2"0,-34 15-45 0,17 86-7 0,17-1-1 0,-17 19-1 0,35-19-1 0,-2-16 1 0,16-51-1 0,-14-18-1 0,16-32 1 0,-18-17-1 0,2-18-1 0,0 17 1 0,-19 17-1 0,-1 35 0 0,-15 32-1 0,0 52 1 0,18-1 0 0,50 2 0 0,16-36 1 0,19-49 1 0,-19-35-1 0,-16-17 0 0,-51-16 0 0,-34 15 0 0,-34 36-1 0,-17 33-1 0,18 68 0 0,34 16 2 0,49 1 0 0,68-34-1 0,34-34-1 0,1-17-112 0</inkml:trace>
  <inkml:trace contextRef="#ctx0" brushRef="#br0" timeOffset="165">9555 17205 46 0,'0'-35'27'0,"0"-16"17"0,-16 35-33 0,32 83-11 0,17 68-1 0,37 36 3 0,-19 15 3 0,-18-52 0 0,0-65-3 0,-16-1-4 0,-17-17-8 0,0-17-29 0,0-34-38 0</inkml:trace>
  <inkml:trace contextRef="#ctx0" brushRef="#br0" timeOffset="166">9674 17510 14 0,'0'0'17'0,"17"-69"41"0,34 2-27 0,-1 50-21 0,17 34-6 0,3 50-2 0,-54 35-3 0,-32 0 1 0,-36-18 0 0,1-33 1 0,0-35-6 0,34-32-58 0,17-1 17 0</inkml:trace>
  <inkml:trace contextRef="#ctx0" brushRef="#br0" timeOffset="167">10301 17747 50 0,'0'0'16'0,"0"-18"32"0,0 18-35 0,0 18-7 0,18 48-5 0,-2-14 4 0,17-1-5 0,0-18-14 0,19 2-96 0</inkml:trace>
  <inkml:trace contextRef="#ctx0" brushRef="#br0" timeOffset="168">10284 17560 16 0,'0'0'0'0,"-51"0"22"0,34 0-25 0,34 16-27 0</inkml:trace>
  <inkml:trace contextRef="#ctx0" brushRef="#br0" timeOffset="169">11502 17408 82 0,'18'0'11'0,"67"-51"24"0,50-18-17 0,17 2-12 0,2 34-5 0,-86 15-10 0,-52 36-108 0</inkml:trace>
  <inkml:trace contextRef="#ctx0" brushRef="#br0" timeOffset="170">11775 17068 30 0,'0'0'35'0,"-17"-33"14"0,-1 33-32 0,-15 51-9 0,-18 17-2 0,-33 17-4 0,-1-1-1 0,17-33-1 0,34-17 0 0,17-34 1 0,50 17 0 0,37-1-1 0,47 19 1 0,19-1-35 0,-85-17-36 0</inkml:trace>
  <inkml:trace contextRef="#ctx0" brushRef="#br0" timeOffset="171">9996 16764 9 0,'0'0'0'0,"0"-33"42"0,0-1 0 0,0 17-16 0,-18 17-15 0,2 33-3 0,-1 34-6 0,17-16 2 0,17 0-2 0,17 0 0 0,33-33-1 0,-16-18-57 0,-35 0-2 0</inkml:trace>
  <inkml:trace contextRef="#ctx0" brushRef="#br0" timeOffset="172">9945 16662 26 0,'0'-16'38'0,"-16"16"-16"0,83 16-81 0</inkml:trace>
  <inkml:trace contextRef="#ctx0" brushRef="#br0" timeOffset="173">12757 17288 24 0,'0'-16'34'0,"-33"16"-5"0,-2 16-13 0,52 19-7 0,34-19-2 0,0-16-2 0,0-51-1 0,-18-16 1 0,-33-17-2 0,-67-1-3 0,15 52 1 0,-15 33-1 0,33 33 1 0,18 52-2 0,16-1 0 0,68 52 0 0,33-68 2 0,34-52 1 0,-16-32 2 0,-35-35-1 0,-32-18 1 0,-52-15-2 0,0 0 0 0,-34 15-1 0,0 20 0 0,-17 32-2 0,17 17 1 0,16 33-1 0,2 0 1 0,16-15-1 0,0-1 0 0,34-1 2 0,-17 2-1 0,0-18 0 0,-17 0 0 0,0 0 0 0,0 0-1 0,18 0-2 0,-2 0-24 0,17 0-36 0,-15 0 23 0,-1-18 37 0,-34 2 25 0,-1-1 18 0,2-1-6 0,-1 36-20 0,17 33-3 0,17 17-6 0,17 15-3 0,0-14-1 0,15-36-1 0,54-33-64 0,-85 0 12 0</inkml:trace>
  <inkml:trace contextRef="#ctx0" brushRef="#br0" timeOffset="174">13824 16968 29 0,'-33'-17'49'0,"-18"-1"-16"0,0 2-21 0,0 16-7 0,-17 51-2 0,35 33-1 0,16-17-1 0,50-16 1 0,19-33 1 0,15-18-1 0,-15-18-1 0,-3 18-1 0,2 69 1 0,-17 49 1 0,-16-16-2 0,-18 15 1 0,-35-31 2 0,-15-52 1 0,-17-34-1 0,32-34 1 0,35-52 0 0,35-31-1 0,49-3-1 0,0-31 1 0,19-2-2 0,-36 0-2 0,-67 51 1 0,-34 86-1 0,-17 32 0 0,17 35 1 0,34 35-1 0,34 16 0 0,51-2-1 0,16-49 2 0,-16-33 1 0,-34-52 1 0,-17-34 0 0,-17-16-1 0,-17 15 0 0,17 18-1 0,1 51-2 0,13 69 1 0,20 32-1 0,1-34 2 0,-1-16 0 0,-16-33 1 0,-2-36 0 0,-15-49 1 0,-2-17-1 0,-16-2-1 0,17 35 0 0,-1 35-1 0,1 50 1 0,18 34-2 0,-2 16-19 0,53-17-72 0,-53-49 52 0</inkml:trace>
  <inkml:trace contextRef="#ctx0" brushRef="#br0" timeOffset="175">15282 16831 23 0,'0'0'0'0,"-16"-134"76"0,-19 99-40 0,35 19-27 0,17 67-7 0,17 16 1 0,-1 0-1 0,19 19-1 0,-36-1-1 0,1-52 3 0,1-33 2 0,-2-33-2 0,-16-52-1 0,0-35-3 0,0 20 1 0,0 32 1 0,17 50-2 0,-1 36 0 0,36 15 1 0,15 18-1 0,34-51 1 0,36 0 0 0,-36-33 1 0,-68-18-1 0,-49 0 2 0,-35 17-2 0,-16 17 0 0,16 50-1 0,17 36 1 0,17 33 0 0,52-53 0 0,14 2 1 0,36-16-3 0,17-19-19 0,0-32-18 0,16-53-6 0,-67 3 30 0,-51-3 31 0,0 2 28 0,0 32-13 0,-16 19-17 0,-3 50-9 0,-14 17-1 0,17 17-1 0,32-1-1 0,17-16-1 0,37-17 2 0,14-17-1 0,52-68 0 0,-17-33-2 0,-86-18 2 0,-15 0-1 0,-18 0 1 0,-35 35-2 0,19 50 0 0,16 17-1 0,-19 33 1 0,19 53-1 0,19-2 3 0,-3 1-2 0,19-1 0 0,-19-17 0 0,-16-50-5 0,0 1-34 0,0-2-52 0</inkml:trace>
  <inkml:trace contextRef="#ctx0" brushRef="#br0" timeOffset="176">16552 16560 37 0,'0'0'0'0,"-17"-16"71"0,34-17-50 0,69 16-17 0,48-17-3 0,3 17 0 0,-36 17-1 0,-68 51 1 0,-33 15 3 0,0 20 2 0,18-19-2 0,-2-33 1 0,35-17-1 0,1-17-1 0,-3-33-1 0,-14-18 0 0,-52 0 0 0,-17-18-1 0,-34 3-1 0,-16 32-1 0,16 34 1 0,0 0-1 0,52 16 1 0,32 2-1 0,52-36-1 0,16-15 3 0,1-18-1 0,0 0 0 0,-33-18 0 0,-36 2 0 0,-16 34 1 0,-16 15 0 0,-2 53-3 0,1-19 1 0,34 35 0 0,32-35 2 0,2 1-1 0,19 17 0 0,-21 1-1 0,3 16-1 0,-18 0 3 0,-17 33-1 0,16-17 1 0,-16-16 1 0,17-33 2 0,17-36 0 0,17-33-2 0,0-33-1 0,-52 17-6 0,-49 50-120 0</inkml:trace>
  <inkml:trace contextRef="#ctx0" brushRef="#br0" timeOffset="177">12892 3709 3 0,'0'0'4'0,"0"0"14"0,0 0 3 0,-16 0-5 0,-17 0-7 0,-19 0 0 0,-15 0 0 0,-1 0-4 0,-35 0-2 0,-16 0-1 0,-15 16-2 0,15 2 3 0,19-1 2 0,14-1-2 0,1 19 0 0,18-2-1 0,-18 18 0 0,-1-17 0 0,-14 17-1 0,30 0 1 0,-13-2 1 0,16 37-1 0,-3-19-1 0,19 19 3 0,2-2-5 0,15 1 1 0,0 15 2 0,1 2-2 0,33-33 1 0,16 15-1 0,17 0 1 0,19-15 1 0,32-2-1 0,18-17 1 0,17-32 0 0,50-2-1 0,0-16 1 0,17-34-1 0,18 1 1 0,-18-18-1 0,1 0 0 0,-35 0 1 0,-49-33-1 0,-19-18 2 0,-34-83 1 0,-50-19-1 0,-50 0-5 0,-52 18 3 0,-67 51-1 0,-170 102-28 0,85 83-79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1.4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5403 15020 29 0,'0'-33'24'0,"-16"-18"11"0,1 34-17 0,15 34-8 0,0 67 3 0,0 34-5 0,15 35-4 0,-15-68-1 0,16-17-1 0,-16-34-3 0,-16-17-7 0,16-17-41 0,-15-17-28 0</inkml:trace>
  <inkml:trace contextRef="#ctx0" brushRef="#br0" timeOffset="1">5438 14799 80 0,'0'-34'22'0,"16"1"3"0,36 33-12 0,50 85-3 0,-1 68-3 0,-17 50-4 0,-49 17-1 0,-70-34 1 0,-49-34-1 0,0-50 0 0,32-18-10 0,36-66-128 0</inkml:trace>
  <inkml:trace contextRef="#ctx0" brushRef="#br0" timeOffset="2">7436 15358 15 0,'0'-16'11'0,"35"-19"38"0,-19 1-19 0,-16 17-14 0,-51-32-6 0,-32-2-5 0,16-18-1 0,49-15-3 0,18-18 1 0,51 51-2 0,0 35 2 0,0 67-3 0,-1 34 0 0,-15 67 3 0,-35-1-2 0,-35-31 2 0,-15-53 0 0,-18-32 2 0,17-19-5 0,17-32 4 0,1-35-3 0,14 0 1 0,3 16-2 0,16 19 2 0,0 16-3 0,51 67 2 0,17-16 1 0,49-16 1 0,37-52-1 0,15-52 0 0,-50-15 0 0,-52-34 0 0,-49-18 0 0,-36 1 0 0,2 16-1 0,-17 85 1 0,15 50-1 0,18 70 2 0,18 49 3 0,-18 52 2 0,16 15-1 0,1-32-2 0,-1-18-2 0,19-68 0 0,15-49 0 0,17-52-1 0,-32-52 0 0,-18-14-3 0,-69-36-6 0,-32 35 4 0,-17 33 3 0,15 51 2 0,70 0-3 0,102 17-11 0,99-34-115 0</inkml:trace>
  <inkml:trace contextRef="#ctx0" brushRef="#br0" timeOffset="3">9843 15071 58 0,'0'0'0'0,"-17"-51"45"0,17-17-23 0,17 52-12 0,-17-1-3 0,16 50 0 0,-16 86 1 0,18-1 0 0,-18 18-3 0,34-52-2 0,0-33-2 0,17-16 0 0,34-52 0 0,-18-17-7 0,-33-17-24 0,-51-35-56 0,17 52 44 0</inkml:trace>
  <inkml:trace contextRef="#ctx0" brushRef="#br0" timeOffset="4">9945 15138 26 0,'-51'18'47'0,"16"-1"-16"0,35-1-21 0,70-16-6 0,14-16-4 0,-16-1-55 0,-68-1 9 0</inkml:trace>
  <inkml:trace contextRef="#ctx0" brushRef="#br0" timeOffset="5">9810 15020 55 0,'-35'-17'33'0,"18"1"-6"0,69-1-21 0,67-17-6 0,15 17-20 0,-32-1-71 0</inkml:trace>
  <inkml:trace contextRef="#ctx0" brushRef="#br0" timeOffset="6">10487 15071 49 0,'0'-35'36'0,"17"2"-3"0,-17 17-16 0,0-1-3 0,-17 34-7 0,1 67 2 0,32 1-3 0,36 32-5 0,32-65 0 0,33-19-1 0,-14-49 1 0,-36-35 0 0,-33-33 0 0,-34-36-2 0,-17 36 1 0,-16 51-1 0,-2 33 1 0,2 66-1 0,33 54 2 0,33 15 0 0,2-17-1 0,-35-16 1 0,16-51-1 0,-16-34-2 0,34-17-26 0,0-51-94 0</inkml:trace>
  <inkml:trace contextRef="#ctx0" brushRef="#br0" timeOffset="7">11231 15122 40 0,'18'-68'48'0,"15"-34"-18"0,-33 35-16 0,-16 16-7 0,-19 51-3 0,-14 51 0 0,32 34-1 0,34 32 0 0,32 3-2 0,37-71 0 0,-18-49 0 0,0-33 1 0,-19-52 0 0,-14-17-1 0,0 18 0 0,-19 33 0 0,17 69-2 0,-15 50 1 0,34 32 1 0,-19 2-1 0,-17-51 2 0,-16-51 1 0,0-33 1 0,0-52-3 0,35-17 0 0,15 1-1 0,1 16 0 0,0 68 2 0,-16 50 0 0,-19 53 2 0,1 32-3 0,17 17-2 0,18-51-26 0,-19-50-110 0</inkml:trace>
  <inkml:trace contextRef="#ctx0" brushRef="#br0" timeOffset="8">12639 15071 42 0,'0'-51'39'0,"-16"-50"-11"0,65 50-11 0,19 33-10 0,-17 53-3 0,1 83 0 0,-3 17-3 0,-14-17 0 0,-19-67 1 0,1-51 3 0,0-34 1 0,-17-66-5 0,34-2 0 0,-1-17-5 0,2 17-19 0,0 69-25 0,-2 33-22 0</inkml:trace>
  <inkml:trace contextRef="#ctx0" brushRef="#br0" timeOffset="9">13570 15054 69 0,'0'-18'14'0,"-17"-31"15"0,1-2-15 0,-35 0-8 0,-1 51-2 0,-15 34 2 0,15 50-1 0,52 35-2 0,19-1-2 0,32-51 0 0,-2-32 1 0,21-52-1 0,-21-35 1 0,-32-14-1 0,0-3 0 0,1-15-1 0,-18 50 1 0,-18 50-2 0,18 53 2 0,34 33 0 0,34-18-1 0,0-50 1 0,16-52 1 0,-16-49 1 0,-34-51-2 0,-17-1 1 0,-17-34-2 0,-35 35 1 0,19 67 0 0,-1 69-1 0,1 66 1 0,32 34-1 0,35 17 1 0,-17 18-1 0,17-69-5 0,17-50-17 0,-1-16-22 0,-15-70-30 0,-1-32 54 0,-18-18 33 0,-17 2 52 0,-16 49-22 0,0 34-22 0,-16 68-11 0,16 15-2 0,0 36-5 0,34 0-2 0,34-51 0 0,-18-35 0 0,18-32 0 0,-1-35 0 0,-32-51 0 0,-18 0-1 0,-17 2 0 0,0 65 1 0,0 19-2 0,-17 83 2 0,17 17 0 0,35 18 0 0,14-33-1 0,19-20 1 0,17-32-1 0,0-17 0 0,-18-50 0 0,-33-17 0 0,-1-35 0 0,-15-16-1 0,-18 32 0 0,0 70 1 0,-51 16 0 0,17 67-1 0,34 52 2 0,34 17-2 0,51-19 1 0,0-83 0 0,-2-50 0 0,3-52 0 0,-51-33 0 0,14-1-1 0,-30 18 1 0,-3 67 0 0,19 50-1 0,31 51 1 0,-49 18-1 0,-17 0 2 0,-101-51-1 0,0-35-27 0,66-16-93 0</inkml:trace>
  <inkml:trace contextRef="#ctx0" brushRef="#br0" timeOffset="10">16519 14732 67 0,'-52'-17'34'0,"3"17"-13"0,31 68-9 0,36 50-6 0,48-16-1 0,18-34-2 0,-14-52 0 0,-19-49 0 0,-35-51 0 0,-16-18-2 0,-51 17-1 0,-17 17 0 0,-17 52-1 0,18 32 1 0,33 52-1 0,34 34 0 0,101-35-1 0,36-32 3 0,31-70-2 0,-32-49 1 0,-85-19 1 0,-51 19-2 0,0 51 2 0,-35 33 0 0,2 67 3 0,-1 68 2 0,52 51 1 0,15 34-5 0,18-67 2 0,-1-51-3 0,-32-51 0 0,15-51 2 0,-33-67-1 0,-17-19 0 0,-50 2-2 0,-18-1 0 0,-1 68 1 0,70 17-5 0,84 0-36 0,-1 17-59 0</inkml:trace>
  <inkml:trace contextRef="#ctx0" brushRef="#br0" timeOffset="11">18484 14732 117 0,'0'0'9'0,"-33"-17"14"0,-2 85-9 0,0 68-7 0,2-1-2 0,33-16-2 0,0-52-1 0,0-51 1 0,0-65 1 0,0-71-2 0,33 3-1 0,19-36 0 0,-18 17 0 0,-1 103-1 0,1 50 0 0,17 66 0 0,16 37 0 0,-15 32 0 0,-1-16-2 0,-35-19-1 0,-32-65-22 0,-52-52-39 0,33 0-21 0</inkml:trace>
  <inkml:trace contextRef="#ctx0" brushRef="#br0" timeOffset="12">18246 15054 71 0,'0'0'0'0,"-33"-34"58"0,82 17-47 0,105 1-13 0,82 16-120 0</inkml:trace>
  <inkml:trace contextRef="#ctx0" brushRef="#br0" timeOffset="13">20213 15036 21 0,'0'0'0'0,"16"-117"54"0,-32 32-29 0,-2 34-8 0,-16 33-7 0,-17 36-3 0,0 49-1 0,16 53 2 0,35-3-4 0,18 3-3 0,34-87 1 0,15-17 0 0,-15-65 0 0,-21-20 0 0,4-33-1 0,-19-15 0 0,-16 48-1 0,0 36 1 0,0 66-2 0,35 53 2 0,16 14-2 0,0-14 1 0,1-19 1 0,-19-49 1 0,0-36-2 0,2-33 2 0,-2 0-2 0,-17-16 1 0,35-34-1 0,-16 50 0 0,-2 17-1 0,-15 50 1 0,15 53-1 0,1 15 1 0,33-16 0 0,3-17 1 0,14-51-1 0,-34-51 2 0,1-33-1 0,-16-2-1 0,-35-16 1 0,-19 51-1 0,-30 51-1 0,16 69 1 0,33 33 1 0,33-18-2 0,51 0 0 0,70-66-56 0,-121-18-17 0</inkml:trace>
  <inkml:trace contextRef="#ctx0" brushRef="#br0" timeOffset="14">22702 14970 40 0,'0'0'0'0,"-17"-69"58"0,-1 2-38 0,-31 32-11 0,-3-16-3 0,-15 51 0 0,-18 17 0 0,34 52-2 0,35 49-1 0,32 35-2 0,52-35-1 0,18-68 2 0,-20-50 0 0,2-50-1 0,-17-51 0 0,-16-18 0 0,-35 1 0 0,0 32 0 0,0 70-2 0,-18 50 0 0,18 68 1 0,18-18 0 0,31 35 2 0,2-68-2 0,34-35 1 0,-17-49 1 0,-17-18-1 0,0-51 0 0,-51-33 0 0,0-1-1 0,0 34 0 0,-35 51 1 0,2 69-2 0,17 66 2 0,16 34 0 0,16 35 0 0,52-18-1 0,0-49 0 0,33-52 1 0,-16-68 1 0,-33-52-1 0,-19-49 0 0,-17-18 0 0,-16 19-1 0,-16 66 1 0,-1 85-2 0,17 50 0 0,0 69 2 0,33 17-2 0,1-18 2 0,0-17-7 0,17-68-74 0,-34-50 16 0</inkml:trace>
  <inkml:trace contextRef="#ctx0" brushRef="#br0" timeOffset="15">24651 15003 38 0,'16'-51'39'0,"1"-16"-14"0,-17 16-13 0,-33 0-8 0,-19 0 1 0,-32 51 1 0,16 16 2 0,17 53-2 0,51 33-2 0,35 15-2 0,33-15-2 0,-1-67 1 0,-17-35 0 0,1-51 1 0,-18-35-1 0,2-31 0 0,-35-37-2 0,0 3 0 0,-17 32 1 0,-17 52 0 0,17 67 0 0,1 100 1 0,16 37 2 0,33 15-2 0,1 1-1 0,18-36 1 0,15-48-1 0,-15-69 2 0,14-34-1 0,-15-52-1 0,-16-14 0 0,-2-19-1 0,-17 34 1 0,-16 85-2 0,0 51 2 0,18 67 0 0,34-16 0 0,14-18 0 0,2-49 0 0,-34-35 1 0,-1-51 0 0,19-33-1 0,-1-18 1 0,-1 0-1 0,52 18-1 0,-18 66 1 0,-16 52 0 0,-51 68 1 0,-34 0-1 0,-51-18 1 0,0-51-3 0,1-33-22 0,-34-66-31 0,50 15-12 0</inkml:trace>
  <inkml:trace contextRef="#ctx0" brushRef="#br0" timeOffset="16">25294 14563 8 0,'0'0'11'0,"0"-17"5"0,18 50-44 0</inkml:trace>
  <inkml:trace contextRef="#ctx0" brushRef="#br0" timeOffset="17">25819 14987 101 0,'0'0'15'0,"0"16"-1"0,51 1-7 0,17 17-4 0,0-17-2 0,0-52 2 0,-19-14-2 0,3-37 0 0,-34-32 1 0,-18 0-2 0,0-1 0 0,0 35 1 0,-18 84-1 0,1 50 1 0,0 52 3 0,17 16 0 0,17 18-2 0,34-34-1 0,17-52 1 0,0-50-1 0,16-33 1 0,-51-35-1 0,2-17 0 0,-19-17-2 0,3 35 1 0,-19 50-1 0,-19 34 0 0,19 50 2 0,19 18 0 0,32-1-2 0,-2-33 0 0,19-33 0 0,-35-18-19 0,-15-34-36 0,-18 17-2 0</inkml:trace>
  <inkml:trace contextRef="#ctx0" brushRef="#br0" timeOffset="18">26074 14597 52 0,'-51'-34'50'0,"-17"17"-22"0,84-1-19 0,87 18-8 0,16 0-6 0,0 0-35 0,-70 0-38 0</inkml:trace>
  <inkml:trace contextRef="#ctx0" brushRef="#br0" timeOffset="19">26616 14462 59 0,'0'0'0'0,"0"0"46"0,0-18-38 0,0 36-11 0,16 15-83 0</inkml:trace>
  <inkml:trace contextRef="#ctx0" brushRef="#br0" timeOffset="20">26836 14732 79 0,'-17'-17'19'0,"1"1"-2"0,32-2-11 0,17 2-4 0,2 16 0 0,-19 34 0 0,3 50 0 0,-4 1-1 0,-15-17 0 0,18-34 0 0,-2-52 2 0,1-33-1 0,17-51 0 0,18 18-2 0,-19-1 1 0,18 18-1 0,-16 50 1 0,-19 34 2 0,17 17 0 0,-16 50 0 0,-1 0-1 0,-16 1-1 0,35-34-1 0,-18-16-13 0,34-35-42 0,-17 0-22 0</inkml:trace>
  <inkml:trace contextRef="#ctx0" brushRef="#br0" timeOffset="21">27751 14630 53 0,'0'-33'47'0,"0"15"-22"0,-51 18-12 0,0 18-2 0,34 50-4 0,-1-1-2 0,53 18-3 0,33-17 0 0,-1-34-2 0,18-34 0 0,1-51 0 0,-2-34 0 0,-49 1 0 0,-2-36 1 0,0 3-1 0,-33 15 1 0,0 51 0 0,0 33-1 0,-17 36 2 0,17 66 1 0,0 18 2 0,17 17-2 0,18-1-1 0,-2-51-1 0,1-32 1 0,17-19-3 0,1-16-11 0,-36-16-25 0,-16-53-89 0</inkml:trace>
  <inkml:trace contextRef="#ctx0" brushRef="#br0" timeOffset="22">28056 14546 31 0,'-52'-34'61'0,"19"17"-25"0,50 1-21 0,69-1-8 0,-4-1-3 0,4-15-3 0,-18 33-10 0,-68 0-110 0</inkml:trace>
  <inkml:trace contextRef="#ctx0" brushRef="#br0" timeOffset="23">30259 14291 46 0,'0'-16'12'0,"0"-86"21"0,-18 69-12 0,1 33-8 0,17 33-6 0,35 51 3 0,-19 70-1 0,17-19-3 0,-15 18-4 0,-1-53 1 0,-17-14-1 0,-17-70-1 0,-1 2-1 0,18-18-10 0,-16-34-28 0,16-34-69 0</inkml:trace>
  <inkml:trace contextRef="#ctx0" brushRef="#br0" timeOffset="24">30259 14257 57 0,'-18'-66'30'0,"36"-3"-8"0,31 36-11 0,37 33-6 0,-1 51 1 0,-18 16-4 0,-50 35 0 0,-52-34 1 0,-49-34 1 0,-17-17-6 0,33-17 3 0,34-17-8 0,34-17-57 0,0 34 14 0</inkml:trace>
  <inkml:trace contextRef="#ctx0" brushRef="#br0" timeOffset="25">30563 13903 88 0,'0'-18'7'0,"16"-15"13"0,70-1-15 0,66 16-5 0,-16 1-21 0,-52-17-33 0,-51-32 35 0,-33-3 50 0,-16 36 12 0,-1 33-22 0,1 51-12 0,16 66-5 0,16 70-9 0,-16 50-106 0</inkml:trace>
  <inkml:trace contextRef="#ctx0" brushRef="#br0" timeOffset="26">30869 14765 79 0,'16'-33'14'0,"35"16"-1"0,17-33-8 0,-18 15-3 0,-34-16-1 0,-32-16 0 0,-17 17 0 0,-18 32 0 0,-1 53 3 0,19 32 4 0,17 52 0 0,16-19-5 0,67-31-3 0,1-35 1 0,-2-34-10 0,4-34-65 0,-70 34 29 0</inkml:trace>
  <inkml:trace contextRef="#ctx0" brushRef="#br0" timeOffset="27">31292 14563 68 0,'0'-17'14'0,"33"-17"20"0,35 17-14 0,-17 50-14 0,-35 18-4 0,3 0-1 0,-19 18 0 0,-35 31-2 0,2-65 1 0,-2-35 1 0,35-17 0 0,17-35 2 0,34-14-1 0,-16 15-3 0,-2-18 2 0,-33-15-1 0,0 17 1 0,0 50-1 0,-33 34 0 0,14 50 3 0,19 35-1 0,19-34-1 0,14-1-2 0,18-16-10 0,17-17-31 0,-1-52-57 0</inkml:trace>
  <inkml:trace contextRef="#ctx0" brushRef="#br0" timeOffset="28">31834 14546 20 0,'0'0'0'0,"0"-51"60"0,0 0-25 0,0 18-15 0,-17 33-12 0,-1 51-1 0,36 33-5 0,15 0-1 0,1 1-1 0,17-35-3 0,-17-32 3 0,-17-18 4 0,0-51-3 0,1-16 0 0,-2-19-1 0,17 2 0 0,19 33-1 0,15 35 0 0,-15 32 0 0,-1 52 1 0,-35 34 2 0,-16-35-4 0,-16 0 0 0,-35-50 4 0,-17-17 1 0,17-33-10 0,34-18-41 0,17 18-33 0</inkml:trace>
  <inkml:trace contextRef="#ctx0" brushRef="#br0" timeOffset="29">32512 14240 51 0,'0'0'0'0,"0"-16"62"0,0-1-38 0,16 17-11 0,-16 17-3 0,17 34-4 0,-1 34-2 0,2 17-4 0,-1-18 1 0,-1 0-1 0,19-49 0 0,-2-1-2 0,18-52-1 0,17-33-1 0,-35-33 1 0,2 17 3 0,-18-1 0 0,-17 34 0 0,-17 34 0 0,0 16 2 0,17 35 0 0,0 17-2 0,34-1 0 0,0-16 1 0,-17-16 0 0,-17-1-4 0,-17-34-35 0,-34 0-55 0</inkml:trace>
  <inkml:trace contextRef="#ctx0" brushRef="#br0" timeOffset="30">32528 14240 68 0,'0'0'10'0,"17"-16"16"0,34-1-15 0,0 1-10 0,0-2-92 0</inkml:trace>
  <inkml:trace contextRef="#ctx0" brushRef="#br0" timeOffset="31">31579 14191 91 0,'0'-18'7'0,"0"2"11"0,0-1-16 0,0 17-104 0</inkml:trace>
  <inkml:trace contextRef="#ctx0" brushRef="#br0" timeOffset="32">5354 16968 60 0,'0'0'4'0,"-17"-17"16"0,0-34-6 0,69-18-8 0,14 69-3 0,-15 0 2 0,0 51-4 0,-18 0 0 0,-33 18 3 0,-67-3 1 0,-1 3-3 0,2-1 0 0,48-1 0 0,18-34 0 0,49-33 3 0,70-17-2 0,2-50-2 0,-20 34-18 0,-34 15-81 0</inkml:trace>
  <inkml:trace contextRef="#ctx0" brushRef="#br0" timeOffset="33">5760 16662 71 0,'0'-33'11'0,"-16"15"10"0,65 53-10 0,21 50 2 0,-37 15 0 0,18 53-8 0,-18 17-3 0,-50-19-3 0,-50-31-4 0,16-18-79 0,51-86 39 0</inkml:trace>
  <inkml:trace contextRef="#ctx0" brushRef="#br0" timeOffset="34">8081 16697 8 0,'0'0'0'0,"34"0"34"0,0 16 0 0,0-16-15 0,-34 0-4 0,-16 18-5 0,-36-2-4 0,-33-16-1 0,35-16-2 0,15-35 0 0,19 0-3 0,32-18 1 0,19 3 0 0,-2 48-1 0,2 2 1 0,-2 50-2 0,1 50 2 0,-17 69 2 0,0-35-1 0,-17 1-1 0,-17-1 0 0,-34-67 2 0,18-34-1 0,-35-34-1 0,33-17 0 0,2-17-1 0,-1 1 0 0,34 32-1 0,0 2 0 0,34 67 1 0,51-18-1 0,50 1 2 0,19-34 0 0,-37-51 0 0,2-33 0 0,-35-103-1 0,-84 52 1 0,-18 33 0 0,-13 51 0 0,13 51-1 0,1 68 0 0,17 50 3 0,17 0 4 0,17 2 0 0,-1 66-3 0,1-17 0 0,0-50-3 0,-17-52 1 0,17-49 0 0,0-52 0 0,-34-52-1 0,-34 2-4 0,-33-17-4 0,-34 50 2 0,31 34-2 0,37 34-14 0,101-17-89 0</inkml:trace>
  <inkml:trace contextRef="#ctx0" brushRef="#br0" timeOffset="35">10284 16527 70 0,'0'-67'30'0,"0"32"-2"0,-17 86-13 0,-1 68-1 0,18-1-7 0,0-16-3 0,-16 0-2 0,16-35 2 0,-17-49-1 0,17-52-2 0,0-52 3 0,33-99-4 0,2 32 1 0,0 34-1 0,-19 68-1 0,17 35 3 0,19 50-2 0,-19 50 0 0,18 18 0 0,0 17-2 0,-34-52 3 0,17 0-2 0,-17 2-9 0,-34-52-34 0,-17-1-66 0</inkml:trace>
  <inkml:trace contextRef="#ctx0" brushRef="#br0" timeOffset="36">10030 16780 37 0,'0'0'13'0,"-17"17"27"0,85-34-27 0,51 1-11 0,31-1-10 0,-80 1-61 0</inkml:trace>
  <inkml:trace contextRef="#ctx0" brushRef="#br0" timeOffset="37">10995 16731 78 0,'0'-18'13'0,"0"18"24"0,16 18-20 0,-16 15-11 0,18-17-5 0,-18 1-4 0,17 1-72 0,-17-2 23 0</inkml:trace>
  <inkml:trace contextRef="#ctx0" brushRef="#br0" timeOffset="38">11385 16476 64 0,'0'-16'16'0,"16"-52"28"0,-16 68-24 0,35 51-9 0,-35 33-3 0,17 35 0 0,1-34-4 0,-2-1-2 0,-16-17-2 0,15-49 2 0,-15-18 0 0,-15-69-1 0,-1-82-1 0,-2 31-1 0,-16 3-1 0,16 32 3 0,2 68-2 0,32 34 0 0,36 50 1 0,-3 2-1 0,3-3 1 0,15-31 0 0,3-35 0 0,-3-35 1 0,0-31-1 0,-16-19 0 0,-17 17 1 0,-17 16-1 0,-17 52 0 0,-17 69 0 0,17 16 1 0,0 32 0 0,17 3 0 0,-17-53 1 0,17 1-3 0,17-17-4 0,17-35-36 0,-34-16-56 0</inkml:trace>
  <inkml:trace contextRef="#ctx0" brushRef="#br0" timeOffset="39">12418 16611 64 0,'16'0'13'0,"70"-33"26"0,-1 15-27 0,16 18-14 0,-50 0-88 0</inkml:trace>
  <inkml:trace contextRef="#ctx0" brushRef="#br0" timeOffset="40">12469 16764 93 0,'0'0'0'0,"0"0"42"0,33-17-29 0,88-17-12 0,29 18-112 0</inkml:trace>
  <inkml:trace contextRef="#ctx0" brushRef="#br0" timeOffset="41">14129 16323 67 0,'0'0'0'0,"-50"-67"43"0,-1 34-20 0,0 49-14 0,-17 34-1 0,17 53 0 0,17 32-1 0,51-16-4 0,51-52-2 0,18-49 0 0,-2-2-2 0,-34-32-21 0,-50-18-96 0</inkml:trace>
  <inkml:trace contextRef="#ctx0" brushRef="#br0" timeOffset="42">13791 16595 31 0,'0'0'32'0,"17"16"1"0,67-32-20 0,1 16-1 0,0 16-1 0,-51 35-3 0,-16 51-3 0,-18-51 0 0,15 34-6 0,3-1-7 0,-2-33-101 0</inkml:trace>
  <inkml:trace contextRef="#ctx0" brushRef="#br0" timeOffset="43">14215 16713 60 0,'0'0'0'0,"0"-51"46"0,-19 35-32 0,54 16-16 0,0 0-85 0</inkml:trace>
  <inkml:trace contextRef="#ctx0" brushRef="#br0" timeOffset="44">14824 16409 91 0,'0'0'0'0,"-34"-35"38"0,34 19-20 0,16 50-12 0,2 34 2 0,-18 50-2 0,17 1-2 0,-17-36-2 0,0-32 1 0,-17-33-1 0,17-36 0 0,-34-82-2 0,34-2 1 0,0-16-1 0,0 16 0 0,0 51 0 0,0 34-1 0,34 34 1 0,18 50-1 0,32 2 1 0,33-36 0 0,-65-33 0 0,-1-51 1 0,-35-16 0 0,2-1-1 0,-18 34 1 0,0 34 1 0,0 34-2 0,-18 50 5 0,18 69 1 0,0-34-5 0,0-52-1 0,0-16-17 0,0-17-109 0</inkml:trace>
  <inkml:trace contextRef="#ctx0" brushRef="#br0" timeOffset="45">16689 16646 96 0,'0'0'9'0,"-18"-35"19"0,85-16-14 0,69 18-7 0,0-18-6 0,-69-16 0 0,-50-1 0 0,-50-17 0 0,0 1 1 0,-2 33-2 0,18 51 1 0,-1 33-1 0,2 69 3 0,32 34 6 0,2 67 0 0,-1-34-2 0,18-16-3 0,-20 49-3 0,19-49 0 0,-34-68-1 0,0-85 3 0,0-52-1 0,17-48-1 0,-34-53-5 0,-32 1-7 0,-70-17 3 0,16 118 5 0,35 51 2 0,52 17-1 0,49-1 1 0,103-32-1 0,16-19-2 0,18-32 3 0,-68-1 1 0,-69 1 0 0,-33 50 2 0,-33 34-1 0,17 67 0 0,32 18 1 0,17 16 0 0,19-67 0 0,-1-17-1 0,17-17 0 0,-1-86-2 0,-83-31 1 0,-35-2 1 0,-17 18-1 0,-18 33 0 0,36 51-1 0,16 16 0 0,52 19 0 0,31-19-1 0,54-32 2 0,-2-19 0 0,0-16-1 0,-16-16 2 0,-51-2-2 0,-34 19 1 0,-17 50-1 0,0 50 0 0,34 19 0 0,34 16 1 0,17-17 0 0,-35 16 0 0,2-17 1 0,-35 2-1 0,0-36-1 0,16 0-21 0,1-33-82 0</inkml:trace>
  <inkml:trace contextRef="#ctx0" brushRef="#br0" timeOffset="46">19110 16460 57 0,'33'-17'30'0,"-33"-1"-5"0,52 36-12 0,15-1-7 0,-15-34-3 0,-18-34-2 0,-19-18 0 0,-46 2 0 0,13 34 0 0,-34 33 0 0,3 33 1 0,14 52 4 0,18 34 2 0,34-19-3 0,51-14-4 0,0-52-1 0,51-17-4 0,0-34-25 0,-35-34-32 0,-34-18 9 0,1-15 53 0,-17 17 38 0,-17 32 3 0,-17 2-24 0,0-1-7 0,-17 16-4 0,-34 1 1 0,-17 34 1 0,19 52-2 0,31 33-2 0,36-2-1 0,15-31-2 0,17-36 0 0,1-33 1 0,0-51-2 0,0 0 0 0,-51-33 0 0,17 17-1 0,-17-1 1 0,0 50-1 0,-17 36 1 0,1 50-2 0,32 34 0 0,17-18 0 0,37-17-8 0,30-16-25 0,1-51-79 0</inkml:trace>
  <inkml:trace contextRef="#ctx0" brushRef="#br0" timeOffset="47">20295 16527 32 0,'0'-67'47'0,"0"16"-11"0,-16 16-17 0,16 35-11 0,-17 18-2 0,-1 33 0 0,3 33 0 0,48 0-3 0,19-15-1 0,32-36-1 0,-16-33-1 0,16-33 1 0,-16-36 0 0,-52-31 0 0,2-19 0 0,-18-1 0 0,0 20 0 0,0 49-1 0,-18 68 0 0,2 68 0 0,16 33 2 0,34 1 0 0,-17-1-1 0,-17-34 1 0,16-49 0 0,-16-35 1 0,0-17 0 0,19-17-2 0,-19-17 0 0,49-17 0 0,-14 1-2 0,15 16 1 0,1 51 0 0,-17 16 1 0,-17 53 0 0,0 15-1 0,-17-16 3 0,18-1-2 0,-2-49-2 0,17-2-25 0,-15-32-84 0</inkml:trace>
  <inkml:trace contextRef="#ctx0" brushRef="#br0" timeOffset="48">21940 16511 37 0,'0'0'0'0,"-35"-51"56"0,35 51-30 0,0-17-17 0,35 17-5 0,0 0 0 0,14-34-4 0,-16-17 2 0,-49 0-2 0,-17 33 1 0,-18 18 0 0,17 52 2 0,16 50 2 0,53 15 0 0,33-15-2 0,33-51 1 0,1-51 2 0,-1-51-6 0,-50-16 2 0,-34-17 0 0,1 16-1 0,-18 17 0 0,-18 33-3 0,-15 69 2 0,33 18 0 0,16 15 0 0,52 0 0 0,51-33 0 0,33-33-1 0,-33-52 1 0,-69-34 1 0,-32-17 1 0,-36 1-3 0,-16 33 1 0,1 34-1 0,-1 17 1 0,1 68 0 0,33 32 0 0,0 37 1 0,0-37 4 0,16 3-5 0,1 16-3 0,-1-52-9 0,2-34-40 0,-1-33-43 0</inkml:trace>
  <inkml:trace contextRef="#ctx0" brushRef="#br0" timeOffset="49">23109 16595 76 0,'18'-17'12'0,"48"-67"23"0,20 15-19 0,-53 18-10 0,-33 0-4 0,-17 17-1 0,-17 17-1 0,-18 68 1 0,36 51-1 0,32 17 1 0,36-17-1 0,15-51 1 0,-15-51 2 0,-1-51-1 0,-1-35 1 0,-16 2-1 0,17 17 0 0,-18 16-1 0,2 51 0 0,0 67-1 0,-19 19 0 0,1 14 1 0,16-31-1 0,-33-36 0 0,0-33 2 0,0-51 0 0,0-16-1 0,17-17 1 0,50-18-1 0,3 16 0 0,-3 35 0 0,-15 51-2 0,-19 51 0 0,-17 35 1 0,17 32-8 0,19-16-45 0,-34-69-17 0</inkml:trace>
  <inkml:trace contextRef="#ctx0" brushRef="#br0" timeOffset="50">24532 16289 92 0,'0'-50'24'0,"67"-35"4"0,1 69-17 0,0 101-6 0,-68 15-3 0,17-14-1 0,-17 16 1 0,18-53-1 0,-2-49 4 0,1-33-2 0,-1-34-1 0,2-19 0 0,15-16-1 0,1 2-3 0,-16 31-10 0,15 69-20 0,18 51-79 0</inkml:trace>
  <inkml:trace contextRef="#ctx0" brushRef="#br0" timeOffset="51">25361 16239 57 0,'0'0'0'0,"35"-50"52"0,-35 15-29 0,-35 2-12 0,-32 33-5 0,-18 33-3 0,18 85-1 0,33-16 2 0,34 0-2 0,52-34 0 0,-3-52 1 0,19-49-3 0,-17-34 3 0,-34-19-3 0,-1 1 1 0,2 1-1 0,-18 68 1 0,0 16-1 0,0 67 0 0,34 0 0 0,33 2 2 0,18-18-1 0,1-51-2 0,-19-34 2 0,-34-34 0 0,-33-34 0 0,0 1-1 0,0-34 1 0,0 49 0 0,0 70-1 0,0 50 0 0,0 67 1 0,0 17 0 0,0 0-1 0,34-32-1 0,-16-19-11 0,31-32-39 0,-14-35-42 0</inkml:trace>
  <inkml:trace contextRef="#ctx0" brushRef="#br0" timeOffset="52">26074 16189 38 0,'0'0'0'0,"0"-86"79"0,-18 53-48 0,18 33-20 0,0 51-3 0,18 33-5 0,-2 0-2 0,17-15-2 0,19-18 2 0,-18-51-1 0,-1 0 1 0,2-51-2 0,0 0 1 0,-19-33 1 0,1-1 0 0,-1-1-1 0,1 70 0 0,-17 32-1 0,-17 70 1 0,34 15 1 0,34-17-1 0,33-33-1 0,19-16 0 0,-19-52 2 0,-33-52 0 0,-34-15 0 0,-17-1 0 0,0-17-1 0,-17 86 0 0,-17 16 0 0,1 67 0 0,15 35-1 0,69-35 2 0,17-32-2 0,17-19 0 0,-18-32-10 0,-33-19-39 0,-34 35-20 0</inkml:trace>
  <inkml:trace contextRef="#ctx0" brushRef="#br0" timeOffset="53">23261 17272 68 0,'18'-17'26'0,"31"-17"3"0,-14 18-12 0,-35-1-7 0,0 68-2 0,0 33-3 0,17 18-4 0,34-35 0 0,33-16 1 0,-16-51 0 0,0-51-1 0,-50-33 1 0,-36-19-1 0,-34-14-1 0,-32 32 1 0,-17 50-1 0,33 53-2 0,34 50 2 0,85 17-2 0,67-36 0 0,35-14 1 0,16-53 2 0,-67-48 1 0,-51-19 0 0,-51-17 0 0,-18 52 0 0,-31 32-2 0,14 69 0 0,35 68 1 0,-17 32 0 0,51 36-1 0,0-1-3 0,-34-84 4 0,17 0-4 0,-1-17 2 0,2-34 8 0,16-34-1 0,-16-103-4 0,-3-100-2 0,-30 50 3 0,-20 52-2 0,-16 68-3 0,34 16-6 0,34 16-19 0,69 17-92 0</inkml:trace>
  <inkml:trace contextRef="#ctx0" brushRef="#br0" timeOffset="54">24718 17119 83 0,'0'0'0'0,"17"-51"51"0,-17 18-25 0,17 33-18 0,-34 102-2 0,17 16-3 0,-35 1-3 0,19-1-2 0,-1-67 3 0,17-18 3 0,-16-66 0 0,16-34-1 0,16-35-1 0,17-17 0 0,2-17-1 0,16 36 1 0,-18 49-2 0,2 67-1 0,15 86 0 0,1 17-1 0,-17-1-1 0,18-16-4 0,-52-17-24 0,-35-52-25 0,0-33-23 0</inkml:trace>
  <inkml:trace contextRef="#ctx0" brushRef="#br0" timeOffset="55">24633 17357 32 0,'-17'-34'56'0,"0"-17"-18"0,17 0-24 0,68 35-13 0,68-1-104 0</inkml:trace>
  <inkml:trace contextRef="#ctx0" brushRef="#br0" timeOffset="56">29446 15952 62 0,'0'0'0'0,"16"-35"38"0,-16 35-17 0,0 102-4 0,0 51-6 0,0 16-6 0,35-50-4 0,-35-19-1 0,0-65 1 0,-18-35 0 0,-15-68 0 0,14-16 0 0,3-18 0 0,51-16-1 0,16-35 1 0,15 51-1 0,2 51 1 0,-17 69-2 0,-16 66 0 0,-19 35 0 0,-32-18 0 0,-36-33 1 0,-50-34 1 0,18-34-1 0,32-34-9 0,19-17-42 0,33 34-4 0</inkml:trace>
  <inkml:trace contextRef="#ctx0" brushRef="#br0" timeOffset="57">29665 15681 68 0,'0'0'0'0,"17"-35"18"0,51 19-13 0,67-1-7 0,-16 17-37 0,-86-18 7 0</inkml:trace>
  <inkml:trace contextRef="#ctx0" brushRef="#br0" timeOffset="58">30123 15478 23 0,'-16'-34'38'0,"-2"17"0"0,1 50-26 0,0 69-7 0,17 33-6 0,34 52-8 0,-16-35-74 0</inkml:trace>
  <inkml:trace contextRef="#ctx0" brushRef="#br0" timeOffset="59">30394 16392 57 0,'0'0'0'0,"50"-51"35"0,34 17-12 0,2 16-13 0,15-15-6 0,-50-18-3 0,-51-33 0 0,-16 15 0 0,-36 36-1 0,3 50 0 0,-21 50 0 0,37 35 1 0,15 0 2 0,53-17 1 0,16-17-3 0,0-52 0 0,34 2-5 0,-18-36-29 0,-33-15-50 0</inkml:trace>
  <inkml:trace contextRef="#ctx0" brushRef="#br0" timeOffset="60">30953 16223 35 0,'0'0'0'0,"0"-51"50"0,17 33-25 0,50 2-13 0,-16 50-6 0,-17 17-4 0,-34 33-2 0,-17 1 1 0,-18-17-1 0,2-34 2 0,33-17-1 0,33-52 0 0,19-32-1 0,-1-1 2 0,-17-17-1 0,18-17-1 0,-36 18 1 0,-16 50-1 0,-34 50 1 0,0 70 2 0,34 15-1 0,52 1 0 0,-3-34-2 0,19-17 2 0,-33-35 0 0,14-32-2 0,21-19 1 0,-37-49-1 0,-17 15 2 0,1-14-2 0,-17 48-1 0,0 35 0 0,-17 69 1 0,17 15-1 0,34 1 1 0,33-17-1 0,3-17 1 0,-21-51 1 0,2-51-1 0,1-17 1 0,-19-17 0 0,1 1 0 0,34-1-1 0,-35 68 0 0,2 34-1 0,16 34 1 0,-18 32-1 0,-49-14 1 0,-52-1-1 0,17-17 0 0,18-51-13 0,-2-17-37 0,18-17-26 0</inkml:trace>
  <inkml:trace contextRef="#ctx0" brushRef="#br0" timeOffset="61">32308 15952 31 0,'33'-17'46'0,"2"-34"-10"0,-18 51-20 0,1 51-7 0,-18 33 0 0,-18 35-2 0,18-1-5 0,18-51 0 0,15-16-2 0,-17-16 2 0,18-19 0 0,0-16-2 0,-1-51 1 0,18 0-1 0,1-16 0 0,-1 16 1 0,17 35-2 0,-19 16 3 0,-14 34-2 0,-35 15 2 0,-17 20-1 0,-17-36-2 0,-17 2-16 0,-16-35-49 0,33 0 17 0</inkml:trace>
  <inkml:trace contextRef="#ctx0" brushRef="#br0" timeOffset="62">32411 15968 41 0,'0'-16'32'0,"0"-35"-4"0,49 16-18 0,3 2-12 0,-19 15-79 0</inkml:trace>
  <inkml:trace contextRef="#ctx0" brushRef="#br0" timeOffset="63">28988 14257 22 0,'33'-50'26'0,"1"-35"11"0,-17 34-21 0,-52 35-9 0,-47 16-4 0,-21 16 0 0,1 70 1 0,17 32 1 0,52 0 0 0,50 35-3 0,33 16 0 0,-16 1-1 0,-17-19-2 0,-34-49 0 0,-51-33 1 0,-16-36 1 0,-2-33 0 0,37 33 0 0,49 1-2 0,49 52 0 0,2 65 0 0,-51 53 0 0,-16 0 2 0,-35 16 4 0,-1-51 4 0,19-34 1 0,50-51-3 0,51-15-3 0,118-69-5 0,52 0-115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1.4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16568 7756 9 0,'0'0'10'0,"-33"17"15"0,17-34-6 0,49-1-14 0,34 2-2 0,52-2 1 0,17 18 0 0,33 0 0 0,52 18 1 0,34-2-2 0,16 2 0 0,16-1 0 0,52-1 0 0,0 2-1 0,16-1 1 0,52-17 2 0,-17 0-1 0,17 16-1 0,-1-16-1 0,1 0 0 0,16 0-1 0,-16 0 0 0,16-16 2 0,-33-19-2 0,0 19 1 0,-18-1 0 0,-50-1 0 0,0 18-1 0,-67-16-1 0,-35 16 0 0,-34 0 0 0,-52-18 0 0,-48 18 0 0,-35-17 0 0,-34 17 2 0,-34-16 0 0,-50 16-2 0,-70-18 1 0,-49 18-1 0,-52 0 1 0,-49 18 0 0,-87-2-1 0,-31 1 2 0,-36 1-2 0,-33-2 1 0,-1 2-1 0,1-1 1 0,18-17-1 0,31 0 0 0,51 16 1 0,36-16-1 0,85 0-1 0,66 0 2 0,119-16-1 0,52-1-1 0,100-17 0 0,103-1 1 0,66 1 0 0,104 17 1 0,14-16-2 0,38 17 2 0,30 16-1 0,3 0 0 0,14 0 1 0,-33-18-2 0,-16 18 2 0,-50 0-2 0,-70 0 0 0,-102 34-2 0,-133 16-111 0</inkml:trace>
  <inkml:trace contextRef="#ctx0" brushRef="#br0" timeOffset="1">28649 2116 11 0,'0'-17'7'0,"-17"1"27"0,1-2-7 0,-19 1-14 0,0 17-2 0,-32 0-5 0,-1 0-1 0,-33 17 0 0,17 1-2 0,33-2 0 0,-1 19-1 0,36-1 0 0,-1 17 1 0,17 0-1 0,0 66 0 0,0-15 1 0,0 16-1 0,-16 19 1 0,16-2 0 0,-18 18 0 0,18 16-1 0,18 0 0 0,-2 1 0 0,17-18-2 0,-33-17 1 0,17-16 0 0,-17-1 0 0,35-34 0 0,-2-15 3 0,1-53-1 0,34 19 0 0,0-35-1 0,33 0 0 0,-15-17-1 0,-2 17-1 0,-34 0 1 0,-16-18-4 0,-1 18-17 0,-15 0-54 0,-18-16 18 0</inkml:trace>
  <inkml:trace contextRef="#ctx0" brushRef="#br0" timeOffset="2">28920 2270 5 0,'0'0'7'0,"17"-34"26"0,-17-1-10 0,0 19-3 0,0-1-5 0,0 34 5 0,0 17-11 0,0 17-2 0,-17 50-2 0,17-16 0 0,0-17-1 0,0 15-1 0,0-32 0 0,0-16-1 0,0-19-1 0,-17 2 0 0,17-1-1 0,-34-1-3 0,17 2-23 0,17-18-93 0</inkml:trace>
  <inkml:trace contextRef="#ctx0" brushRef="#br0" timeOffset="3">29902 2303 50 0,'0'-33'16'0,"-17"-36"-1"0,1 36-3 0,16 15-6 0,-18 2-2 0,3 16 0 0,-4 16 0 0,-14 2 2 0,-18 15 0 0,0 18-1 0,16 33-2 0,19 2 1 0,32-19-2 0,36 0 1 0,-1 1-1 0,16-34 1 0,1-16 0 0,-17-18 0 0,-17-34 1 0,-16-35 0 0,-2 3-3 0,-16-3-1 0,-34-15-1 0,-34 33-4 0,35 18-8 0,-35 33-21 0,51-18-51 0</inkml:trace>
  <inkml:trace contextRef="#ctx0" brushRef="#br0" timeOffset="4">28903 3472 2 0,'0'-18'12'0,"34"-15"25"0,-16-1-13 0,-18-1-8 0,0 35-5 0,-35-16-3 0,0 50-1 0,-14 17 2 0,14 33-3 0,18 18-2 0,34-17-1 0,51-1-2 0,18-66 2 0,-20-1 0 0,-15-52-1 0,-16-32 1 0,-19-19 0 0,-32-14-2 0,-19 15-1 0,-16-1 0 0,-15 86-3 0,-4 18-5 0,54 15-20 0,16 36-80 0</inkml:trace>
  <inkml:trace contextRef="#ctx0" brushRef="#br0" timeOffset="5">29817 3286 69 0,'0'-18'9'0,"0"-33"16"0,0 35-14 0,0 16-5 0,0 34-3 0,-16 17 3 0,-19-1 1 0,19 35-1 0,-17-34-1 0,33 0-2 0,0-2-1 0,16-32 0 0,35 1 1 0,16-18-2 0,35-18-2 0,-18 18 0 0,-14-17-2 0,-37 17-18 0,-17 0-29 0,1 0-17 0</inkml:trace>
  <inkml:trace contextRef="#ctx0" brushRef="#br0" timeOffset="6">30055 3438 22 0,'0'0'0'0,"-34"-17"54"0,17-1-30 0,1 2-10 0,16 16-8 0,16 51 2 0,-16 0 0 0,0 32-2 0,0 19-2 0,-16-16-2 0,-2-19 0 0,18-34-2 0,-17 2 0 0,17-19-14 0,0 2-42 0</inkml:trace>
  <inkml:trace contextRef="#ctx0" brushRef="#br0" timeOffset="7">30378 1914 27 0,'0'-35'27'0,"0"2"-6"0,33-1-14 0,0 34-1 0,51-17 0 0,2 17-1 0,-18 0 0 0,-18 0 0 0,1 17-1 0,-35 34 1 0,2 16 0 0,-1 19 1 0,0 14 0 0,1 104-3 0,-2-68 3 0,-16-1-2 0,17 18-1 0,-17-35 0 0,0 17 2 0,-17 0-1 0,17-15-4 0,-16 15 2 0,16 1-1 0,0-19 0 0,-18-14 0 0,1-19 0 0,0-16 0 0,-17-17 0 0,-17-17 1 0,1-17 0 0,-34-1-1 0,-35 2-2 0,18-1-16 0,31-1-120 0</inkml:trace>
  <inkml:trace contextRef="#ctx0" brushRef="#br0" timeOffset="8">29140 4945 38 0,'0'-18'11'0,"0"-15"17"0,16-1-9 0,2 17-8 0,-18 17-3 0,17 0-1 0,0 51 4 0,-17 33-3 0,-17 1-3 0,17 16-3 0,-17-32 0 0,-1 16-1 0,2-35-1 0,-1 17-2 0,17-32-23 0,33-1-36 0,2-34 20 0</inkml:trace>
  <inkml:trace contextRef="#ctx0" brushRef="#br0" timeOffset="9">29801 5284 60 0,'0'0'9'0,"16"-35"14"0,-16 70-7 0,0-1-9 0,-16 32-3 0,-1 3-1 0,-17-18-2 0,1 0-2 0,33-18-9 0,0-17-38 0,0-16 13 0</inkml:trace>
  <inkml:trace contextRef="#ctx0" brushRef="#br0" timeOffset="10">30682 4776 62 0,'0'0'0'0,"-17"-35"27"0,1 19-13 0,-2 50-6 0,-15 34-1 0,14-1-2 0,-14 17-1 0,15-15 0 0,18-36 0 0,0 18-3 0,18-35 2 0,34 1-2 0,15-17 0 0,18 0 1 0,16-17-3 0,-34 1-3 0,-49-2-30 0,-1 18-61 0</inkml:trace>
  <inkml:trace contextRef="#ctx0" brushRef="#br0" timeOffset="11">30817 4978 21 0,'0'-33'42'0,"-18"-1"-10"0,2 34-18 0,16 16-8 0,0 53 2 0,16 48-4 0,2 19-4 0,-18 17-31 0,0-69-51 0</inkml:trace>
  <inkml:trace contextRef="#ctx0" brushRef="#br0" timeOffset="12">29037 6045 11 0,'0'0'10'0,"0"-16"26"0,0-1-17 0,-16 17-10 0,-35 0-3 0,-50 17-1 0,16-1 1 0,18 2-1 0,-1-18-1 0,17 16-2 0,34-16-1 0,17 17 1 0,-16-17 1 0,16 33 2 0,0 36-1 0,0 49 0 0,0 17 0 0,0 34-2 0,0-16-1 0,16 0 0 0,-16-18 1 0,0 0 1 0,0-32-2 0,17-19 2 0,-17-33-1 0,34 0 0 0,-1-18 0 0,1-15-1 0,33-18 0 0,3 0 0 0,14-18-1 0,0-15-2 0,-16-1-26 0,-17-17-85 0</inkml:trace>
  <inkml:trace contextRef="#ctx0" brushRef="#br0" timeOffset="13">29242 6147 73 0,'0'-68'16'0,"-16"52"-2"0,16 16-7 0,0 49-3 0,0 53-1 0,16 0-4 0,-1 17 0 0,3-17-25 0,-18-52-48 0</inkml:trace>
  <inkml:trace contextRef="#ctx0" brushRef="#br0" timeOffset="14">29411 6943 57 0,'0'0'0'0,"-17"-51"20"0,1 34-10 0,16-16-5 0,0-1-1 0,-18 17 1 0,-15 17 1 0,-19 33-1 0,19 51 0 0,17 2-2 0,32 15-1 0,17-51-2 0,35 1 3 0,0-33 1 0,0-36-1 0,-17-33 0 0,-18-15-1 0,-33-19 0 0,-17-17-1 0,-50 18 0 0,-18 49-4 0,18 19-23 0,32 32-73 0</inkml:trace>
  <inkml:trace contextRef="#ctx0" brushRef="#br0" timeOffset="15">29801 5927 55 0,'-17'-84'29'0,"17"49"-15"0,33 19-9 0,35-1-2 0,17 17-3 0,-34 33 0 0,-17 2 1 0,-17-2 3 0,-17 34 1 0,0 19 1 0,17 32-3 0,-17 35-1 0,18 16 0 0,-2 17-2 0,1-50 1 0,-17-19 1 0,0 3 1 0,0-36-1 0,0-17 1 0,0-16 0 0,-33-33-1 0,-19-1 1 0,-15-17-2 0,-19 0-2 0,20-51-30 0,31 0-69 0</inkml:trace>
  <inkml:trace contextRef="#ctx0" brushRef="#br0" timeOffset="16">30953 5757 53 0,'0'-51'11'0,"17"17"3"0,-17 34-7 0,0 0-3 0,-34 18-2 0,-17-2 1 0,-17 2 0 0,17-1 0 0,0-1 0 0,34 2-1 0,1-1 1 0,16 17-2 0,0-1 2 0,0 18 2 0,0 51-1 0,0 15-1 0,0 19 0 0,-17-1 0 0,17 2 0 0,0-3 0 0,0-14-3 0,0-19 2 0,0 1 0 0,33-35 0 0,-16-33 1 0,51-34-1 0,34 0-2 0,17-34-1 0,-35 34-10 0,-32-16-44 0,-36-1-15 0</inkml:trace>
  <inkml:trace contextRef="#ctx0" brushRef="#br0" timeOffset="17">31460 5943 44 0,'0'-67'22'0,"-16"-1"-3"0,-1 52-8 0,-17-1-5 0,1 17 0 0,-2 33 0 0,2 35-2 0,33 17-2 0,0-1-1 0,33 0 1 0,35-50-4 0,-17 1 5 0,-16-53 2 0,-2 1 0 0,-15-50-2 0,-2-17-2 0,-32-18 1 0,-35-16-2 0,-35 101-2 0,18 34-8 0,35 50-36 0,33-34-22 0</inkml:trace>
  <inkml:trace contextRef="#ctx0" brushRef="#br0" timeOffset="18">31512 6451 46 0,'0'0'0'0,"0"-16"38"0,-17 16-25 0,17 16-5 0,17 35 0 0,-17 34-4 0,18-1-1 0,-18 2-2 0,0-19 2 0,0-32 0 0,0-19-2 0,-18 1-1 0,18-50-26 0,0 16-48 0</inkml:trace>
  <inkml:trace contextRef="#ctx0" brushRef="#br0" timeOffset="19">31850 5639 46 0,'0'-18'28'0,"-16"-32"-11"0,16 34-10 0,16-2-3 0,36 18-1 0,15 0 0 0,1 0-2 0,-35 18 3 0,2 15-1 0,-18 0 2 0,1 36 0 0,-18 33-2 0,0 16 0 0,16 1 0 0,-16 32-1 0,33 3-2 0,-33-2 2 0,-16-34 0 0,-1-16 2 0,17-35 1 0,-16 2-2 0,16-36 2 0,-52-16-3 0,1-1 0 0,-35 2-1 0,-31-18-15 0,-2 0-107 0</inkml:trace>
  <inkml:trace contextRef="#ctx0" brushRef="#br0" timeOffset="20">31207 3776 3 0,'0'0'12'0,"0"-16"8"0,-18-1-6 0,18 17 0 0,-16 0-3 0,-1 0-1 0,1-18 1 0,-19 2-4 0,18-1-1 0,17-17-2 0,17-1-1 0,34 19-3 0,17-2 1 0,-17 36-2 0,-18 33 1 0,-16 0 2 0,-34 34-2 0,-16-35 2 0,-18 1-1 0,-17 0 0 0,34 0 1 0,0-17-1 0,16-17-1 0,18-17 0 0,0 16 1 0,18-32 0 0,16-1 0 0,0-1 1 0,17 2-2 0,17 16-1 0,-2 0 1 0,-14 0-5 0,-1 0-16 0,-16 0-45 0,-19 0 36 0</inkml:trace>
  <inkml:trace contextRef="#ctx0" brushRef="#br0" timeOffset="21">31563 3776 11 0,'0'0'0'0,"0"-33"33"0,16-18-14 0,-16-1-4 0,0 35-5 0,0 1-2 0,17 16-2 0,-17 0-1 0,17 16 0 0,17 35-2 0,17 0 0 0,-17 0-1 0,17 0-1 0,0 0 0 0,-16-34-1 0,-20-1 0 0,3 2-1 0,-2-18-14 0,-16 0-10 0,17-18-7 0,-17-15-3 0,0-34 22 0,-17 16 19 0,1-17 17 0,-2 16 2 0,3 19-8 0,15-2-6 0,0 35-5 0,-19 0-1 0,3 51 1 0,-19 0 0 0,2 18-1 0,-18-1-2 0,34-1 0 0,-17-16-1 0,1-18-1 0,15-15 0 0,18-1-4 0,0-17-36 0,18-17-28 0</inkml:trace>
  <inkml:trace contextRef="#ctx0" brushRef="#br0" timeOffset="22">32222 3743 9 0,'0'0'9'0,"0"-34"12"0,-16 17-10 0,16-1-3 0,0 2 4 0,-17-2-4 0,1 1-1 0,-1-17-1 0,50 17-4 0,0 1 0 0,2 0-2 0,0 16 4 0,-2 0-2 0,1 49-2 0,-34 2 1 0,0 18 0 0,-18-18-1 0,-15-17-1 0,-1-1 3 0,1 0-1 0,-19 2 1 0,3-19 0 0,31 2 0 0,1-18-1 0,0 0 1 0,17 0 2 0,17 0 1 0,18 0-4 0,-2 0-1 0,16-18 0 0,21 18 3 0,-21-16 2 0,3 16-4 0,15-17 0 0,-50-1-1 0,18 18 1 0,-19-16 0 0,-16 16-1 0,0 0-11 0,-16 0-68 0</inkml:trace>
  <inkml:trace contextRef="#ctx0" brushRef="#br0" timeOffset="23">27937 5876 12 0,'0'-17'7'0,"0"-50"30"0,-17 50-16 0,17-1-8 0,0 2-4 0,-35 16-4 0,-14 0-2 0,-19 16 0 0,-16 19-1 0,14 16 0 0,37 16-1 0,33 17-1 0,51 18 1 0,34 16-2 0,1 35 1 0,-53 0 0 0,-33-2 0 0,-68-65 2 0,-35-1 0 0,3-35 0 0,15-34-1 0,51 2 1 0,52-36 0 0,31-15-1 0,52 0-2 0,-31 15 1 0,-37 69-1 0,-17 33 2 0,2 69-1 0,-1 34-2 0,-1 16 3 0,18-52-1 0,0-48 2 0,69-52 0 0,65-51-1 0,70 0-19 0,-120-18-64 0</inkml:trace>
  <inkml:trace contextRef="#ctx0" brushRef="#br0" timeOffset="24">30461 7281 14 0,'0'0'0'0,"0"-85"45"0,0 68-23 0,0 17-10 0,0 17-7 0,-34 68-2 0,1 17 0 0,-18-18-1 0,34-15-9 0,-1-52-76 0</inkml:trace>
  <inkml:trace contextRef="#ctx0" brushRef="#br0" timeOffset="25">32460 5318 12 0,'0'-18'28'0,"17"-15"3"0,0-1-19 0,17-17-7 0,17 33-4 0,1 1 0 0,-19 52-1 0,-17 32 3 0,2 19 0 0,-18 14-1 0,-18 20 2 0,2-3-2 0,-1 3-1 0,17-2 0 0,33-16 0 0,37-35 0 0,-4-34 1 0,-15-16-2 0,-34-50 2 0,-17 16-1 0,-34 1-1 0,-17 16 0 0,-17 16-1 0,17 52 2 0,2 34 0 0,30 16 1 0,19 17 1 0,-16 0 0 0,16 1 4 0,-51 17 0 0,-50-51-3 0,33-69-4 0,0-33-3 0,-18 0-48 0,70 0-9 0</inkml:trace>
  <inkml:trace contextRef="#ctx0" brushRef="#br0" timeOffset="26">28156 8603 29 0,'-16'0'19'0,"-34"-18"16"0,50 2-19 0,33-52-11 0,35-1 0 0,34 3-3 0,-50-36 0 0,-36-1 1 0,-32 37 0 0,-19 15 2 0,-16 51-3 0,34 51-1 0,17 84-1 0,17 51 2 0,17 50 0 0,18-14 0 0,-19-36-1 0,-17-51 1 0,-16-17 0 0,0-83 1 0,0-35 2 0,17-68-3 0,-17-17 0 0,-33-33-1 0,-35-1-1 0,-34 35 1 0,17 50-1 0,18 17 0 0,67 17-1 0,51-18 0 0,68-33 0 0,66-16 0 0,-15-17 0 0,-119 50 1 0,-51 17 0 0,0 50-1 0,-34 51 0 0,34 19 0 0,18-35 0 0,31-34 2 0,3-17 0 0,-3-68 0 0,-31-17 0 0,-52-17-1 0,-17 1 2 0,-32 15-1 0,13 69-2 0,37 0 0 0,15 35 1 0,53-19-1 0,67-32 1 0,-1-35-1 0,-16 0 1 0,-51 16 0 0,-17 2 0 0,-68 17 0 0,34 32 0 0,0 35-1 0,69 33-1 0,15 18 1 0,0-18 0 0,-33 1 1 0,-1-16-1 0,-33-19-20 0,18-34-49 0,-18-16 32 0</inkml:trace>
  <inkml:trace contextRef="#ctx0" brushRef="#br0" timeOffset="27">29174 8569 46 0,'0'-17'13'0,"0"-34"20"0,17 33-21 0,0 53-8 0,17 32-2 0,-19 17-2 0,3 1 1 0,-18-34 0 0,0-33 1 0,0-36 2 0,0-49-2 0,0-2-1 0,33-31 1 0,19 14-1 0,15 35-2 0,-15 51 1 0,-1 51-1 0,-18 51 0 0,-16-18 1 0,-17-15-1 0,0-35 2 0,0-17 0 0,0-52 1 0,0-16 0 0,18-33-2 0,31-1 2 0,21-17-2 0,-3 69 0 0,-15 50-1 0,-3 50 1 0,-16 35-1 0,2 0 0 0,0-17-2 0,32-1-47 0,-33-49-17 0</inkml:trace>
  <inkml:trace contextRef="#ctx0" brushRef="#br0" timeOffset="28">31189 8416 46 0,'0'0'0'0,"35"-101"39"0,-35 32-22 0,-51 2-9 0,-17 32-5 0,0 35 0 0,1 35-1 0,-1 50-1 0,68 34-1 0,34-1 0 0,34-50 1 0,16-52 0 0,-32-16 1 0,15-51-1 0,-50-16 1 0,0-34 0 0,-17 16-2 0,-17 68 1 0,0 17-1 0,-1 68 0 0,70 16 0 0,48-17 0 0,3-32-4 0,-17-35-51 0,-53 0 4 0</inkml:trace>
  <inkml:trace contextRef="#ctx0" brushRef="#br0" timeOffset="29">28885 9534 61 0,'-16'-17'11'0,"-35"-52"16"0,34 53-16 0,0 50-8 0,17 50 1 0,17 18-1 0,18 34-2 0,-19-52 0 0,1-16 1 0,-17-52 0 0,0-16 1 0,-17-49-1 0,1-19-1 0,49-1-1 0,35 18 0 0,16 51-2 0,-16 35 1 0,-17 32 1 0,-35 19-1 0,-49-2 2 0,-35-33 0 0,-50-17 0 0,17-34 0 0,31-18 0 0,54-15-15 0,102-18-65 0,-53 33 46 0</inkml:trace>
  <inkml:trace contextRef="#ctx0" brushRef="#br0" timeOffset="30">29479 9668 64 0,'0'0'0'0,"-33"-67"30"0,-19 51-15 0,1-1-9 0,0 34-2 0,34 50-3 0,17 17 1 0,17 1-2 0,18-16 1 0,-2-52 0 0,18-34 1 0,0-34-2 0,-16-18 2 0,-19-16-1 0,-16 1-1 0,-16 51 1 0,-2 33-2 0,18 51 1 0,0 33 0 0,51 1-1 0,17-17 2 0,16-34-1 0,35-34 0 0,-2-69 1 0,-14-33 0 0,-52-16 0 0,-51 16 0 0,-17 51-1 0,-17 35-1 0,-17 50 1 0,51 34-1 0,34-1 0 0,34 0 1 0,0 1-1 0,-19 1 1 0,-30-35 0 0,-54-1 1 0,-31-15 0 0,-20-36 0 0,18-33-13 0,51 0-88 0</inkml:trace>
  <inkml:trace contextRef="#ctx0" brushRef="#br0" timeOffset="31">30394 9534 41 0,'-16'-17'11'0,"-2"-17"24"0,-16 34-21 0,0 16-8 0,34 53-2 0,0 15-2 0,34-17-1 0,18 2 0 0,-3-52 0 0,36-17 1 0,-18-35-1 0,-15-32 0 0,-34-17-1 0,15-1 1 0,17 34-1 0,-16 16 0 0,34 53-1 0,-33 50 1 0,-2 17 0 0,-33-1 1 0,-51-33 1 0,-1-17-2 0,-15-34-12 0,0-69-38 0,51 53 15 0</inkml:trace>
  <inkml:trace contextRef="#ctx0" brushRef="#br0" timeOffset="32">30495 9177 7 0,'0'0'0'0,"17"0"-2"0</inkml:trace>
  <inkml:trace contextRef="#ctx0" brushRef="#br0" timeOffset="33">31495 9619 34 0,'0'0'17'0,"17"-34"15"0,17-34-17 0,33-17-6 0,18-16-3 0,-33-2-4 0,-36 19 0 0,-50 0-1 0,0 50-2 0,-17 17 1 0,0 17 0 0,34 68 2 0,17 15 0 0,17 54 1 0,18 32 1 0,-2-16-1 0,1-18-1 0,-17-33 0 0,0-18-1 0,-17-33 0 0,18-35 2 0,-18-49 0 0,0-18-3 0,-52-16 0 0,-33-35-2 0,-49-33 2 0,82 101 0 0,52 17-1 0,33-1 0 0,37 18 0 0,47-33 0 0,19-18 0 0,-17 0 1 0,-70 35-1 0,-31 16 0 0,-1 49 1 0,-17 2 0 0,35 0-1 0,14-16 2 0,3-19-2 0,-18-32 2 0,-17-35 0 0,-34 0-1 0,-34-33 0 0,-17-2 0 0,-34 35 0 0,36 35-1 0,31 16 0 0,35 16 0 0,84-16-1 0,1-16-2 0,0-35 2 0,-17-17 1 0,-35-17 1 0,-33 34-1 0,-16 18 0 0,-17 33 0 0,15 51 0 0,36 17 0 0,31 15 0 0,36 19 0 0,-51 0 3 0,-1-18-2 0,-15-33 0 0,-18-16-1 0,-18-1-94 0</inkml:trace>
  <inkml:trace contextRef="#ctx0" brushRef="#br0" timeOffset="34">29936 10635 62 0,'0'0'0'0,"-18"-69"28"0,-15 53-14 0,33 50-9 0,0 50-1 0,0 34-1 0,17 19-2 0,17-37-1 0,-17-31 0 0,-17-18-11 0,51-51-91 0</inkml:trace>
  <inkml:trace contextRef="#ctx0" brushRef="#br0" timeOffset="35">30140 10584 43 0,'0'0'0'0,"-33"-51"41"0,15 17-22 0,1 50-10 0,17 35-4 0,0 51-1 0,17 0-1 0,17 0-2 0,-17-2 0 0,-1-14-2 0,-16-19-3 0,-16-16-20 0,16-51-56 0</inkml:trace>
  <inkml:trace contextRef="#ctx0" brushRef="#br0" timeOffset="36">29750 10651 47 0,'0'-50'18'0,"34"-18"3"0,33-1-10 0,70 20-4 0,-2 32-3 0,-17 67-3 0,-33 52-2 0,-68 16 2 0,-34-34 0 0,-50-15 1 0,-3-35-1 0,-12-17 0 0,12-17-1 0,54 0 0 0,-1 0 0 0,50 0 0 0,19 0 0 0,-18 0-1 0,32 51 2 0,4-2-1 0,14 20 0 0,-33-1 2 0,-1-18-2 0,-15-17-5 0,14-16-40 0,-14-34-15 0</inkml:trace>
  <inkml:trace contextRef="#ctx0" brushRef="#br0" timeOffset="37">30546 10415 7 0,'-18'-17'34'0,"2"-17"-6"0,16-1-14 0,0 19-4 0,0-1-3 0,34-1-4 0,-1 18-1 0,19 35-2 0,-18 16 0 0,-17 16 1 0,-17-16-1 0,-17-18 1 0,-17 2 1 0,1-19-1 0,14 2 0 0,19-1 0 0,-16-17 0 0,16 0 1 0,16 0 1 0,3 0-2 0,-3 0 0 0,1 0 0 0,1-17 0 0,15 17-1 0,17-18 1 0,1 2 0 0,0 16 1 0,17-17 1 0,-17 17-1 0,-16 0-1 0,-2 0 0 0,-33 17-2 0,0-1-104 0</inkml:trace>
  <inkml:trace contextRef="#ctx0" brushRef="#br0" timeOffset="38">30292 9195 5 0,'0'0'0'0,"0"-35"17"0,0 19-4 0,0 16 4 0,0 16-9 0,0 1-1 0,0-17 2 0,0 0 0 0,0-17-4 0,0-16-3 0,0-1-1 0,0 1 0 0,0 50-58 0</inkml:trace>
  <inkml:trace contextRef="#ctx0" brushRef="#br0" timeOffset="39">27209 5521 2 0,'0'0'0'0,"-51"-51"21"0,34 34 0 0,17 17-16 0,34 0 5 0,-16 17 3 0,-2-1-5 0,-1 19 1 0,20-1-4 0,16-1 1 0,17-33-1 0,18-17 0 0,15-50 0 0,51-69 1 0,16-50-4 0,54 17-3 0,-36 50-57 0,-134 101 10 0</inkml:trace>
  <inkml:trace contextRef="#ctx0" brushRef="#br0" timeOffset="40">31021 4335 4 0,'0'0'0'0,"-33"-51"24"0,-2 51-2 0,0 18-8 0,19-1-7 0,16-1-2 0,86 1 3 0,66-34-5 0,33-16-4 0,-31 15 1 0,-20 2 1 0,19 16-1 0,-17-17 0 0,-52-1 0 0,-16 18 1 0,-17-16-1 0,-51-1 3 0,17 17-1 0,-51 0 0 0,0 0 0 0,-34 0 0 0,-16 17-1 0,-19-17 1 0,-32 16 0 0,-34-16-1 0,67 18 0 0,50-1 2 0,36-17-2 0,-1-17-1 0,69-1-1 0,15 18-1 0,18-16 1 0,50 16-1 0,87-17-1 0,-3 17 0 0,-33 0 4 0,-49 0 0 0,-88 0-2 0,-32 17 2 0,-17-17-3 0,-66 16-62 0</inkml:trace>
  <inkml:trace contextRef="#ctx0" brushRef="#br0" timeOffset="41">31341 11143 3 0,'0'-34'10'0,"0"-1"12"0,0 35-2 0,0 0-9 0,0 0-6 0,0 18 2 0,0 33-2 0,0-18-1 0,35-17 3 0,16-16 0 0,1-16-1 0,32-35-1 0,51-16 1 0,17-35-8 0,1 1 3 0,0-2-2 0,-35 35 0 0,-67 35-13 0,-51 33-69 0</inkml:trace>
  <inkml:trace contextRef="#ctx0" brushRef="#br0" timeOffset="42">24142 2116 10 0,'0'0'6'0,"-17"-17"7"0,0-17-8 0,-17 17 5 0,1 1 12 0,-18-17-7 0,-1-18-7 0,3 33-3 0,14-15-1 0,-33 15-3 0,17 2 0 0,-33-1 1 0,-1-1 1 0,-17 2 1 0,1 16-2 0,-18 0-1 0,18 0 1 0,-18 16 0 0,17 19-1 0,-16-1 0 0,16 17-1 0,0 0 2 0,19 15-1 0,13 19-1 0,37-16 1 0,-1 32-2 0,17-16 2 0,1-17 0 0,16 15-1 0,0-15 2 0,0 1-1 0,16-2 1 0,19-32 0 0,-2 14-1 0,35-14 0 0,-1 16 0 0,34 0 0 0,-15-17 0 0,15-17 0 0,1-1 0 0,-17 17-1 0,17-15 1 0,-1-18-1 0,18 16 0 0,-18-16 1 0,34 0-1 0,-16-16 1 0,0-2 0 0,17 1-1 0,-19-15 0 0,2-3 1 0,-49-16 0 0,-21-16 0 0,-16-1 1 0,-14-16-2 0,-19-52 1 0,-19-17 0 0,-47 35 1 0,-20-1 0 0,-66 1-5 0,-51 16-105 0</inkml:trace>
  <inkml:trace contextRef="#ctx0" brushRef="#br0" timeOffset="43">12572 9940 0 0,'0'0'0'0,"0"-33"2"0,0 33-1 0,-19 16-1 0,3 1 0 0,-1-1 0 0,-17 2 2 0,1-1 6 0,14-1 1 0,-14 2 7 0,33-18-2 0,-18 0-2 0,36 0 0 0,-1 0 1 0,34 0-6 0,17 0-2 0,18 0-1 0,-3 0 1 0,19 0-2 0,-18 17-1 0,35-1-1 0,17 2 0 0,-1-18 0 0,-16 0 0 0,17 0 1 0,-35 0-1 0,18 0-1 0,-18 0 0 0,18 0 0 0,0 17 1 0,0-1-1 0,-1-16 1 0,-17 18-1 0,35-18 1 0,-17-18 0 0,16 18 1 0,1-16-2 0,-19 16 0 0,20 0 0 0,-19 0 1 0,17 0 0 0,18 0 1 0,-16 0-1 0,-20 0 0 0,2 0 0 0,-17 0 0 0,16 0 0 0,1 0 0 0,33-17 0 0,-17 17 0 0,1-18 1 0,0 18-1 0,1 0-1 0,15 18 1 0,-17-18 1 0,34 17-2 0,0-17 0 0,1 0 0 0,16 0 1 0,-15 16 0 0,14-16-1 0,2 0 1 0,16 18-2 0,-16-18 3 0,14 0-1 0,19 0-1 0,-31 0 2 0,-21 0-3 0,-16 0 2 0,18 0-1 0,-51 0 1 0,-18 0-1 0,-68 0 0 0,-14-18 1 0,-19 2 1 0,0-1-2 0,-52 17-1 0,-32 0 0 0,-35 0 1 0,-50 17 0 0,-17-17 0 0,-36 0 0 0,-31 0 0 0,-18 16-1 0,0-16 1 0,17 0 0 0,1 18-1 0,-37-2 0 0,3 1-1 0,14-17 2 0,20 16-2 0,15 1 2 0,2-17-1 0,16 18 1 0,17-18 0 0,33 16-1 0,34-16 2 0,52-16-1 0,51-2 1 0,15 18-2 0,69 0 1 0,16 0 0 0,18 0 0 0,50-17 1 0,36 17 0 0,30-16-1 0,21 16 1 0,16-17-1 0,-2 17-1 0,19 0 2 0,-2-16-1 0,-32 16 1 0,-1 0 0 0,-17 0-1 0,17 0 1 0,1-18 0 0,-17 18 1 0,-3 0 0 0,-30-16-1 0,-3-1 0 0,-65 17-1 0,-19-18 0 0,-67 2 1 0,-17 16-1 0,0 0-3 0,-67 34-107 0</inkml:trace>
  <inkml:trace contextRef="#ctx0" brushRef="#br0" timeOffset="44">29055 5013 3 0,'17'0'13'0,"0"-17"9"0,1-1 6 0,-2-15-9 0,-16 33-10 0,0-34 4 0,0 17-4 0,0 17-2 0,-16 0-2 0,16 17-2 0,0 50 3 0,0 35-3 0,16 16 0 0,1 2 0 0,-17-36 0 0,0-33 0 0,0-18 1 0,-17-33 1 0,1-51-2 0,-2-49-2 0,18-19-1 0,18-1 0 0,-2 53 0 0,-16 67-12 0,0 84-33 0,0-15-41 0</inkml:trace>
  <inkml:trace contextRef="#ctx0" brushRef="#br0" timeOffset="45">29682 5927 0 0,'-35'-17'1'0,"-14"-17"6"0,-3 17-1 0,-15 1-4 0,-1-1 1 0,0-1-2 0,-18 2-10 0,20 32-2 0</inkml:trace>
  <inkml:trace contextRef="#ctx0" brushRef="#br0" timeOffset="46">28513 6655 0 0,'0'0'0'0,"-18"220"0"0,18-67 0 0,35-18 2 0,626-1439 1 0</inkml:trace>
  <inkml:trace contextRef="#ctx0" brushRef="#br0" timeOffset="47">29394 5910 0 0,'-16'0'2'0,"-70"-18"4"0,-15 36-1 0,17 33 12 0,-35 51 3 0,0 84-3 0,51 85-11 0,33-18-6 0,53-32 1 0,50-36 0 0,50-14-1 0,68-70 0 0,36-101-1 0,14-84 1 0,-33-53 0 0,-67-65 2 0,-85-35 0 0,-51-52 1 0,-102-15-2 0,-101 84-10 0,-85 134-43 0</inkml:trace>
  <inkml:trace contextRef="#ctx0" brushRef="#br0" timeOffset="48">29089 4945 9 0,'0'0'0'0,"0"-18"21"0,18 2 1 0,-2-1-2 0,-16-1-3 0,0 18-9 0,0 18-3 0,17 33-1 0,-17 33 0 0,0 34 0 0,0 19-1 0,0-19-1 0,0-34 0 0,-17-49 1 0,1-35 2 0,16-17-1 0,0-52-1 0,16-31-2 0,1-19 0 0,-1 34-1 0,-16 34-14 0,0 51-87 0</inkml:trace>
  <inkml:trace contextRef="#ctx0" brushRef="#br0" timeOffset="49">17264 3438 14 0,'17'0'7'0,"17"-35"13"0,-1 35-12 0,-16 0-4 0,-17 0 6 0,-101-33-6 0,-1 15 2 0,-32-31 4 0,-37-2 1 0,-15-17-3 0,-51 34-4 0,-17-1-2 0,-52 1-1 0,2 17 0 0,-18 17-1 0,-17 17 0 0,35 1 1 0,-19-18 0 0,36 33 0 0,16 1 0 0,-19 35-1 0,19-18 2 0,35 15-2 0,-2 3 1 0,18-1-1 0,17 15-1 0,0 19 2 0,67-16 0 0,17-2-1 0,18 18 1 0,33 16-1 0,17 0 0 0,35-16 3 0,16 17-2 0,16-17-1 0,35-2 1 0,17 3-1 0,16-19 1 0,35 0 0 0,52-15 0 0,14-18 0 0,35 0-1 0,18-2 0 0,-2-14 1 0,37 16 0 0,14 0 0 0,1 0-1 0,0-17 0 0,17-1 1 0,-17-16 0 0,0-17-1 0,17 0 0 0,-1-17 2 0,-16-16-3 0,0-1 1 0,-32-17 2 0,-36-18-4 0,-19-15 3 0,-12-18 1 0,-4-16 0 0,-50-1 1 0,-16-17 0 0,-34-50 0 0,-18-16-3 0,-50-53 1 0,-34 2 0 0,-102-35 1 0,-201 84-7 0,-70 137-95 0</inkml:trace>
  <inkml:trace contextRef="#ctx0" brushRef="#br0" timeOffset="50">13248 11922 13 0,'0'0'0'0,"0"-51"38"0,0 17-5 0,-15 17-15 0,15 17-7 0,-18 0-3 0,1 68 2 0,0 16-3 0,-1 18 0 0,18 16-3 0,-16-16-1 0,-1-35-1 0,17-32 0 0,-16-19 0 0,16-16 2 0,0-16-2 0,0-70-1 0,16-16 0 0,1-16 0 0,-1-17 0 0,19 17 0 0,-18 16 0 0,1 34-1 0,13 18 1 0,-13 33-1 0,-1-1 0 0,-1 53 0 0,3 15 0 0,-3 34 0 0,19 53 2 0,-2-2 0 0,1-17-1 0,0 0-1 0,-16-32 1 0,-2-35-1 0,-16-35 0 0,0 2-5 0,0-18-17 0,-51 0-92 0</inkml:trace>
  <inkml:trace contextRef="#ctx0" brushRef="#br0" timeOffset="51">13011 12259 33 0,'0'0'0'0,"-51"0"57"0,51 0-31 0,17-34-13 0,68 17-4 0,0-16-7 0,32-1-1 0,-14 1-3 0,-1 15-25 0,-67 2-53 0</inkml:trace>
  <inkml:trace contextRef="#ctx0" brushRef="#br0" timeOffset="52">13705 11515 18 0,'0'0'0'0,"-16"-35"49"0,-1 2-23 0,17 0-7 0,0-1-6 0,0 17-3 0,17-34-1 0,18 17-4 0,-2 34-1 0,1 16-3 0,-1 53 0 0,1 15-1 0,-34 0 1 0,-17-15 0 0,-16-18 1 0,-2-18 1 0,-14 0-1 0,30 1 2 0,3-17-2 0,16-17 0 0,51 0 2 0,-18-17 0 0,35-17 0 0,16 1-1 0,2-18 2 0,-1 18-2 0,-18-18-2 0,-34 33-2 0,-14 18-3 0,-54 51-148 0</inkml:trace>
  <inkml:trace contextRef="#ctx0" brushRef="#br0" timeOffset="53">15028 12006 7 0,'0'0'0'0,"-18"-34"43"0,1 17-9 0,17 17-11 0,0-16-11 0,51 16-1 0,17 0-2 0,34-17-2 0,32-1-2 0,-31 2-3 0,-17 16-2 0,-37 0 0 0,-49 16-12 0,-16 2-71 0,16-1 40 0</inkml:trace>
  <inkml:trace contextRef="#ctx0" brushRef="#br0" timeOffset="54">15147 12108 19 0,'-18'0'15'0,"-16"-18"34"0,34 18-22 0,52 0-14 0,49-16-6 0,51-1-4 0,51-1-3 0,-49 36-91 0</inkml:trace>
  <inkml:trace contextRef="#ctx0" brushRef="#br0" timeOffset="55">17010 11700 50 0,'0'-33'11'0,"33"-34"22"0,-33 49-13 0,18 18-6 0,-18 69 0 0,-18 15-1 0,18 52-4 0,18 16-4 0,-2-34-2 0,-16-16-2 0,0-35 1 0,0-32-3 0,0-35-7 0,-16-17-23 0,-2-35-74 0</inkml:trace>
  <inkml:trace contextRef="#ctx0" brushRef="#br0" timeOffset="56">16942 11684 39 0,'0'-17'14'0,"0"-68"31"0,51 52-23 0,50-1-10 0,1 34-5 0,1 16-4 0,-37 70 1 0,-66-19 0 0,-17 17-1 0,-50-32 0 0,-18-19-1 0,-17 2-1 0,1-19-1 0,66 2-3 0,53-18-20 0,16 0-64 0</inkml:trace>
  <inkml:trace contextRef="#ctx0" brushRef="#br0" timeOffset="57">17806 11651 64 0,'0'0'11'0,"17"-51"29"0,-17 51-21 0,16 33-7 0,-16 34-1 0,-16 35-2 0,16 51-4 0,0-51-3 0,-17-34-2 0,17-34 1 0,-16 15-4 0,-2-32-15 0,1-34-59 0,17 1 24 0</inkml:trace>
  <inkml:trace contextRef="#ctx0" brushRef="#br0" timeOffset="58">17687 11684 30 0,'0'0'0'0,"17"-67"58"0,34 50-33 0,17-1-10 0,33 36-6 0,1 66 0 0,0 0-4 0,-50 36-1 0,-37-2 0 0,-15 1-2 0,-50-36 0 0,-34-32 0 0,-19 0-2 0,2-33 0 0,34-1-2 0,32-34-22 0,35-1-61 0</inkml:trace>
  <inkml:trace contextRef="#ctx0" brushRef="#br0" timeOffset="59">18671 11633 69 0,'0'-16'12'0,"16"-1"23"0,-16 17-17 0,17 51-4 0,-17 15-3 0,16 54-1 0,2 15-5 0,-1 1-3 0,-17-52 0 0,0-17-1 0,0-32-2 0,-17-35-1 0,17-18-12 0,-34-33-29 0,34 1-45 0</inkml:trace>
  <inkml:trace contextRef="#ctx0" brushRef="#br0" timeOffset="60">18652 11684 28 0,'0'-33'37'0,"52"-36"4"0,15 36-18 0,34 15-13 0,-31 18-2 0,-21 69-3 0,-31 15-1 0,-36 18-2 0,-31-35 0 0,-37-16 0 0,1-33-1 0,1-1-1 0,49-17-1 0,19 0-19 0,32-17-99 0</inkml:trace>
  <inkml:trace contextRef="#ctx0" brushRef="#br0" timeOffset="61">19127 11431 29 0,'0'-17'41'0,"34"-1"-3"0,34 2-26 0,0 16-9 0,16 16-9 0,-32 2-85 0</inkml:trace>
  <inkml:trace contextRef="#ctx0" brushRef="#br0" timeOffset="62">19652 11176 36 0,'0'0'0'0,"-16"-33"62"0,16 33-34 0,0 16-15 0,0 68-1 0,0 53-7 0,16-19-5 0,-16 1 0 0,0-19-3 0,17-31-33 0,-17-53-62 0</inkml:trace>
  <inkml:trace contextRef="#ctx0" brushRef="#br0" timeOffset="63">19942 11312 51 0,'0'0'0'0,"15"-34"56"0,36 16-33 0,0 18-8 0,17 69-5 0,0 16-3 0,-19 32 2 0,-14 36-4 0,-19 16-1 0,-32 17-3 0,-34 18 0 0,-36-17-1 0,-49-35-2 0,-68-18-6 0,-69-48-27 0,102-52-74 0</inkml:trace>
  <inkml:trace contextRef="#ctx0" brushRef="#br0" timeOffset="64">16839 11159 24 0,'-16'-34'31'0,"-17"-17"5"0,-19 51-10 0,-15 35-10 0,-18 65-1 0,-17 87-4 0,-16 68-3 0,51 66-3 0,67-34-3 0,101-50-2 0,85-50-1 0,67-34-25 0,-99-85-74 0</inkml:trace>
  <inkml:trace contextRef="#ctx0" brushRef="#br0" timeOffset="65">20923 11380 49 0,'-18'-35'26'0,"-15"2"4"0,-1 33-9 0,-16 51-6 0,-18 66-2 0,17 54-4 0,0 49 0 0,34 17-6 0,34-51-2 0,17-50-1 0,51-70 0 0,34-48-3 0,0-18-18 0,-52-51-103 0</inkml:trace>
  <inkml:trace contextRef="#ctx0" brushRef="#br0" timeOffset="66">21228 11684 22 0,'0'0'0'0,"-17"-102"64"0,17 69-30 0,0 33-19 0,0 68-3 0,0 32-4 0,0 20-2 0,0-18-4 0,17-2-1 0,-17-49-2 0,0-16-3 0,0-19-22 0,-33-49-91 0</inkml:trace>
  <inkml:trace contextRef="#ctx0" brushRef="#br0" timeOffset="67">21195 11566 28 0,'0'-35'36'0,"33"-32"5"0,34 50-21 0,19 1-10 0,-20 49-5 0,-14 34-1 0,-52 2-4 0,-33-18 3 0,-52-18-1 0,-1-17-2 0,2 1 0 0,49 1-6 0,54 15-55 0,-3-33 7 0</inkml:trace>
  <inkml:trace contextRef="#ctx0" brushRef="#br0" timeOffset="68">21957 11531 32 0,'0'-51'57'0,"0"35"-22"0,0-1-22 0,18 85-1 0,-18 34-1 0,0 49-5 0,-18-15-3 0,18-17-2 0,-17-34-1 0,0-52-1 0,-1-33-14 0,18-16-29 0,-16-19-39 0</inkml:trace>
  <inkml:trace contextRef="#ctx0" brushRef="#br0" timeOffset="69">21889 11600 29 0,'0'-18'17'0,"34"-33"40"0,18 18-32 0,48 33-13 0,19 33-3 0,-18 36-3 0,-33 15-1 0,-33 18-3 0,-35 0 0 0,-35-2 0 0,-33-31-1 0,-51-18 0 0,35-18-3 0,16-15-3 0,68-18-22 0,0-18-63 0</inkml:trace>
  <inkml:trace contextRef="#ctx0" brushRef="#br0" timeOffset="70">22821 11515 62 0,'0'0'0'0,"0"-17"45"0,0 17-25 0,0 68-4 0,0 33-5 0,0 34-4 0,0 2-3 0,16-37-3 0,-16-31-1 0,-16-36 0 0,-1 1-3 0,-1-34-13 0,-15-50-34 0,33 15-33 0</inkml:trace>
  <inkml:trace contextRef="#ctx0" brushRef="#br0" timeOffset="71">22753 11566 17 0,'0'0'0'0,"51"-68"69"0,-1 17-35 0,34 18-18 0,35 33-6 0,-33 50-4 0,-69 17-3 0,-17 35 0 0,-33-18-1 0,-37-33 0 0,-14-17-1 0,0-16 0 0,-1-1-1 0,51-17-4 0,17-17-27 0,17 17-67 0</inkml:trace>
  <inkml:trace contextRef="#ctx0" brushRef="#br0" timeOffset="72">23160 11260 43 0,'0'0'0'0,"-17"-33"47"0,50 15-28 0,35 18-15 0,16 0-5 0,-14 18-96 0</inkml:trace>
  <inkml:trace contextRef="#ctx0" brushRef="#br0" timeOffset="73">23651 11074 21 0,'34'-33'48'0,"-34"15"-9"0,0 2-22 0,0 50-8 0,-16 68-2 0,-2 15-5 0,18 3-2 0,0-20-3 0,0-14-39 0,0-70-19 0</inkml:trace>
  <inkml:trace contextRef="#ctx0" brushRef="#br0" timeOffset="74">23956 11192 33 0,'0'-16'42'0,"0"-35"9"0,34 35-33 0,17 50-9 0,-2 32 0 0,3 54-2 0,-1 31-2 0,-35 2-1 0,-16 16-1 0,-33-16-3 0,-53 17 0 0,-31-36-1 0,-86 19-27 0,16-102-89 0</inkml:trace>
  <inkml:trace contextRef="#ctx0" brushRef="#br0" timeOffset="75">16418 13395 61 0,'-35'0'25'0,"0"0"7"0,87 0-20 0,67-18-8 0,33 18-4 0,-33 0-22 0,-86 18-63 0</inkml:trace>
  <inkml:trace contextRef="#ctx0" brushRef="#br0" timeOffset="76">16619 13512 37 0,'0'0'0'0,"-100"35"56"0,65-19-31 0,52 2-13 0,85-36-7 0,67 18-5 0,17 0-114 0</inkml:trace>
  <inkml:trace contextRef="#ctx0" brushRef="#br0" timeOffset="77">18687 13090 34 0,'17'-86'44'0,"17"37"-9"0,-17 32-16 0,-17 34-6 0,16 67 1 0,-16 52-4 0,17-1-4 0,-17-17-1 0,17-16-2 0,-17-34-3 0,-17-34 1 0,17-17-2 0,-17-17-4 0,1 0-19 0,-1-35-80 0</inkml:trace>
  <inkml:trace contextRef="#ctx0" brushRef="#br0" timeOffset="78">18720 13090 27 0,'0'-17'13'0,"35"-68"32"0,33 52-17 0,-1 16-14 0,18 17-4 0,-17 50-2 0,-17 17-3 0,-51 2-1 0,-51-2 1 0,-50-34-2 0,15 2-2 0,1-19-1 0,69 1-3 0,49 1-51 0,-16-18-12 0</inkml:trace>
  <inkml:trace contextRef="#ctx0" brushRef="#br0" timeOffset="79">19839 13106 35 0,'17'-51'61'0,"-1"35"-30"0,-16-1-15 0,0 50-4 0,0 53 0 0,0 14-3 0,0 3-5 0,0-1-2 0,0-36-2 0,0-31 0 0,0-19-2 0,-16 2-15 0,-1-52-31 0,-17 17-41 0</inkml:trace>
  <inkml:trace contextRef="#ctx0" brushRef="#br0" timeOffset="80">19788 13157 17 0,'17'-51'51'0,"34"0"-12"0,16 0-17 0,1 51-11 0,17 18-2 0,-18 50-2 0,3-1-1 0,-21 35-3 0,-32-17 1 0,-34-1-2 0,-32-16 1 0,-21-17-1 0,-14 0-2 0,0-17 1 0,16-1-1 0,17-33-2 0,34 0-12 0,34-33-89 0</inkml:trace>
  <inkml:trace contextRef="#ctx0" brushRef="#br0" timeOffset="81">20295 12920 45 0,'19'-33'31'0,"48"-18"10"0,-16 17-25 0,-17 50-10 0,-16 53-3 0,-2-1 0 0,-50-1-1 0,-18 1 0 0,19-52 1 0,17 2 1 0,16-1-2 0,33-34 0 0,35-1-2 0,16-15 0 0,18-1-9 0,-17-1-95 0</inkml:trace>
  <inkml:trace contextRef="#ctx0" brushRef="#br0" timeOffset="82">21246 12988 52 0,'-18'-17'18'0,"18"-16"27"0,0 33-25 0,18 50-6 0,-18 35-3 0,0 17-3 0,0 15-2 0,0-14-5 0,0-52 0 0,-18-18 0 0,18 0-1 0,-17-15-5 0,1-1-20 0,-19-17-89 0</inkml:trace>
  <inkml:trace contextRef="#ctx0" brushRef="#br0" timeOffset="83">21160 13039 41 0,'0'0'0'0,"35"-68"53"0,16 35-28 0,33 15-11 0,-16 18-6 0,-19 51-4 0,-30 17-1 0,-3-1 0 0,-16 18 0 0,-35-35-1 0,-14-16 0 0,-2-17-1 0,-17 1 0 0,17-36 0 0,18 1-3 0,14 1-26 0,19-2-68 0</inkml:trace>
  <inkml:trace contextRef="#ctx0" brushRef="#br0" timeOffset="84">21753 12836 45 0,'0'0'15'0,"17"-18"32"0,-1 2-26 0,36-2-11 0,15 18-3 0,-15 0-5 0,15 0-2 0,-34 0-1 0,2 0-44 0,-35 0-17 0</inkml:trace>
  <inkml:trace contextRef="#ctx0" brushRef="#br0" timeOffset="85">22277 12633 25 0,'35'-17'45'0,"-19"-17"-5"0,3 17-20 0,-3 17-9 0,1 0-3 0,-17 51 1 0,0 33 0 0,-17 0-2 0,17 19-5 0,0-19 0 0,-16-33-2 0,-3-18 0 0,3-15-19 0,-19-1-82 0</inkml:trace>
  <inkml:trace contextRef="#ctx0" brushRef="#br0" timeOffset="86">12672 12700 30 0,'-16'0'5'0,"-17"33"30"0,33-15-12 0,66-18-7 0,53 16-5 0,16-32-2 0,36-19-2 0,65-32-1 0,19-35 1 0,-2 2 0 0,3-37-2 0,-55 35-2 0,-30-32-2 0,-36-1 0 0,-17-18 1 0,-67 18-1 0,-35-1 0 0,-83-34 0 0,-16 1 0 0,-54 16 1 0,-49 36-2 0,-51 15 0 0,-18 68 1 0,1 68-1 0,1 50 0 0,15 51 1 0,-15 51-2 0,33 52 0 0,50-1 0 0,100 18 0 0,105-2 0 0,119-49 1 0,99-69-1 0,36-68 0 0,49-67 1 0,-66-51 2 0,-120 0-2 0,-68 18 1 0,-67 0 0 0,-17-1 0 0,-34 17 0 0,16-1-1 0,18 18-1 0,-16 0-4 0,-1 35-38 0,17-19-32 0</inkml:trace>
  <inkml:trace contextRef="#ctx0" brushRef="#br0" timeOffset="87">15348 3911 2 0,'0'-16'7'0,"-16"-1"10"0,-19-1 5 0,4 18 2 0,-21 0-11 0,18-16-3 0,-34 16-1 0,17 0 0 0,0 0-4 0,1 16-1 0,15 2 0 0,2 33-1 0,17 17 0 0,-19 15-1 0,18 3 0 0,-1 16 4 0,2-18-4 0,-1 18 0 0,17 0-1 0,0-2 1 0,0-31 0 0,0-2 0 0,17-16-1 0,17 17 0 0,0-17 0 0,0 0-1 0,17-17 0 0,-1 15 0 0,18-32 0 0,-17 1 1 0,17-2-1 0,0-16 2 0,-19-16-1 0,-14-52 2 0,0 1 0 0,16-18-1 0,-2-16-1 0,-14-19 0 0,-35-31-1 0,0-2 2 0,-16 18-3 0,-52-1-2 0,-2 1-1 0,-30 33-6 0,-19 51-7 0,0 68-91 0</inkml:trace>
  <inkml:trace contextRef="#ctx0" brushRef="#br0" timeOffset="88">12843 12716 2 0,'-18'0'6'0,"1"0"17"0,0 0 4 0,17-16-7 0,0-1-5 0,17 17-3 0,67-16-1 0,35-2-4 0,68-15-2 0,33-1 1 0,0 17-2 0,-34-17-1 0,-33-1-2 0,-68 19 0 0,-51-1 1 0,-34 17 0 0,-34 0-1 0,-51 17-1 0,-16 17 1 0,-18-1-1 0,-17 2 1 0,-51-1-1 0,35-1 0 0,17-15 0 0,32-18 1 0,36 0-1 0,50 0 2 0,17 0-2 0,102-18 0 0,34 2-1 0,67-19 2 0,34 2-1 0,-51-18 0 0,-50 33 1 0,-101 18-1 0,-35 0 0 0,-70 0 1 0,-31 18-1 0,-51 15 1 0,-68 2-1 0,-34 16-1 0,67-17 3 0,68-18-2 0,70-16 1 0,31 0-2 0,69 0 1 0,84-34 0 0,52 1-1 0,33-18 2 0,34 0 0 0,-102 33-2 0,-51 2 1 0,-83-1 1 0,-18 17 0 0,-67 0-1 0,-36 17 1 0,-49-1-1 0,-51 2 0 0,0 15 0 0,32 2 1 0,54-19-1 0,82 2 0 0,53-18 0 0,67-18 0 0,101-15-2 0,34-1 2 0,0-1-1 0,-101 19-11 0,-86 16-89 0</inkml:trace>
  <inkml:trace contextRef="#ctx0" brushRef="#br0" timeOffset="89">19568 14020 4 0,'0'-16'5'0,"-35"16"29"0,19-33-6 0,16 33-11 0,-17-17-4 0,50 17-4 0,37 0 4 0,64-18-7 0,86-15 1 0,1-1-2 0,-85 34-3 0,-85 0-1 0,-51 0-1 0,-51 16 2 0,-50 2-1 0,-18-18 0 0,-18 17 0 0,19-17-1 0,-1 0 1 0,35 16-1 0,51-16 1 0,33 0 0 0,16 0 0 0,51-16 1 0,52-1 0 0,-1-1-1 0,-33 18 0 0,-69-16 0 0,2 16 1 0,-36-17 0 0,-31-1-1 0,-36 18-1 0,18 51-11 0,32 0-104 0</inkml:trace>
  <inkml:trace contextRef="#ctx0" brushRef="#br0" timeOffset="90">23160 12716 1 0,'-17'0'5'0,"1"-16"11"0,-36-1 7 0,1 1-11 0,-17-2-9 0,-34-15 0 0,-33-1 2 0,-18-1-2 0,-15-32 1 0,-36 34 0 0,-15-2-1 0,14 2 3 0,1-1-3 0,19 34 1 0,-20 0-4 0,4 16 2 0,-37 2 0 0,-15 15 0 0,-2-15 0 0,1-1-1 0,-1-17 3 0,-16 0-2 0,0 16-1 0,35 1 1 0,14 34 1 0,54 16 0 0,-3 18-1 0,19 16 0 0,17 19-1 0,16-36 0 0,34 18-1 0,1-1 1 0,50 0 1 0,17 19-1 0,52-36 1 0,32 1 0 0,18-34 0 0,34 16 0 0,15 1-1 0,19-17 1 0,16 0-2 0,18-17 0 0,16-17 0 0,33-17 1 0,19 16 0 0,-34-16-1 0,-17 0-1 0,15 0 2 0,34-16 0 0,-15-19-1 0,-18 19 0 0,-33 16 0 0,-18 0 0 0,1 0 0 0,17 0 0 0,32-17 0 0,19-1 2 0,-18-16-1 0,-16-17 0 0,-1-15 0 0,-16-3 0 0,-35-15 0 0,-68 0 2 0,-33-18 1 0,-51-34 0 0,-68-68-2 0,-67 36 0 0,-52 32-3 0,-67 85-137 0</inkml:trace>
  <inkml:trace contextRef="#ctx0" brushRef="#br0" timeOffset="91">14757 11176 6 0,'0'0'5'0,"0"16"25"0,16 1-8 0,17-17-5 0,-15 0-2 0,16 18-2 0,-16-2-3 0,-2 19-2 0,1-1-4 0,-1-17 1 0,2-1-1 0,16-32 3 0,-1-35-2 0,52-35-2 0,0-48-1 0,67-1-1 0,35 33-5 0,-35 33-101 0</inkml:trace>
  <inkml:trace contextRef="#ctx0" brushRef="#br0" timeOffset="92">23363 13275 6 0,'0'0'0'0,"-17"-16"33"0,-1 16 0 0,18 0-18 0,0 16-2 0,0 19 1 0,0 16-2 0,0 0-3 0,18-35-1 0,16-16 1 0,17-33-2 0,33-70-2 0,52-48-3 0,67-35-2 0,51 15-21 0,-186 138-62 0</inkml:trace>
  <inkml:trace contextRef="#ctx0" brushRef="#br0" timeOffset="93">12334 15240 12 0,'0'0'0'0,"0"-67"19"0,0 50-7 0,18-1 1 0,64 2-9 0,21 16 1 0,66 0 0 0,17 16-3 0,69-16 0 0,50 0 5 0,34 18-1 0,50-1 1 0,52-17-1 0,33 0-4 0,51 0 3 0,2-17-1 0,15-17 1 0,-18 17 0 0,1-17 0 0,-17 17 0 0,-16-17-2 0,-17 17 1 0,-19-16-1 0,-83-1-3 0,-101 17 1 0,-137-1-5 0,-118 53-89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1.5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6607 8907 7 0,'0'0'9'0,"0"-33"32"0,18-1-19 0,-18 17-8 0,0-1-6 0,-18 2 0 0,-34-19-1 0,21 35-1 0,-21 0-2 0,1 35 1 0,0 16 1 0,16 33 1 0,2 34-1 0,15-16-3 0,53-18 1 0,16-32 0 0,17-35-1 0,18-1-3 0,-3-49-11 0,-16 15-55 0,-49 2 20 0</inkml:trace>
  <inkml:trace contextRef="#ctx0" brushRef="#br0" timeOffset="1">6912 9026 79 0,'-16'0'31'0,"16"16"-11"0,0 2-14 0,0 15-2 0,16 1-2 0,-16-17 0 0,0-17-2 0,17 0 1 0,-17-17-23 0,0-17-92 0</inkml:trace>
  <inkml:trace contextRef="#ctx0" brushRef="#br0" timeOffset="2">7471 8789 88 0,'0'-17'11'0,"0"-1"23"0,-17 2-19 0,17 16-8 0,0 0-2 0,0 67 0 0,0 2 1 0,0 32-2 0,0-16-1 0,33-18-2 0,19-17 1 0,15-16-1 0,3-17 0 0,-4-17-2 0,-31 0-13 0,-2-17-27 0,-17-34-44 0</inkml:trace>
  <inkml:trace contextRef="#ctx0" brushRef="#br0" timeOffset="3">7522 8991 47 0,'0'0'0'0,"-51"18"55"0,34-18-32 0,50 0-15 0,53-18-5 0,17 2-3 0,-37-1-24 0,-49-1-56 0</inkml:trace>
  <inkml:trace contextRef="#ctx0" brushRef="#br0" timeOffset="4">7522 8772 35 0,'-51'-18'46'0,"34"18"-16"0,34-34-20 0,34 17-7 0,33 1-2 0,19-2-10 0,-35 18-93 0</inkml:trace>
  <inkml:trace contextRef="#ctx0" brushRef="#br0" timeOffset="5">8167 9144 64 0,'0'0'0'0,"16"-33"39"0,17 15-21 0,-15-15-10 0,-1-18-1 0,-17 17-3 0,-35-34-1 0,-14 1-1 0,-3 32-1 0,1 2 0 0,0 33-1 0,18 51 1 0,-2 17-1 0,35-1 0 0,18 1 1 0,16-52-2 0,17 2 2 0,-2-18 1 0,3-34-1 0,-18-17 1 0,-1 0-1 0,-15 34 2 0,-18 1 0 0,34 65 0 0,-16 20 2 0,-3 49 0 0,-15-17 0 0,0-16-1 0,0 1 1 0,-15-53-1 0,15 1-2 0,15-34 0 0,1 0 0 0,2-34-2 0,15 1-16 0,2-18-33 0,-18 0-55 0</inkml:trace>
  <inkml:trace contextRef="#ctx0" brushRef="#br0" timeOffset="6">8420 8958 65 0,'0'0'0'0,"-17"-67"47"0,17 16-21 0,35 16-9 0,-2 19-11 0,2 16-3 0,16 67-1 0,-20 1 0 0,-13 17-3 0,-1-1 1 0,-17-33 0 0,-17-51 2 0,17 16-1 0,0-49 1 0,-18-34 0 0,36-18 0 0,-1 1-2 0,18 16 1 0,-2 17-1 0,18 33 0 0,0 18 0 0,-18 35 1 0,2 32 0 0,-19 1 0 0,-16 17-1 0,0-34-3 0,0 0-50 0,0-51-27 0</inkml:trace>
  <inkml:trace contextRef="#ctx0" brushRef="#br0" timeOffset="7">10081 8789 38 0,'0'0'0'0,"16"-69"57"0,-16 18-30 0,17 34-13 0,-1 1-6 0,-16 16-2 0,18 16 0 0,-18 52 0 0,0 35-2 0,0-19-1 0,17-16-1 0,0-17 0 0,50-51 1 0,3-17-1 0,-4-34 0 0,2-33-1 0,-17-18 0 0,-35-1-1 0,3 19 0 0,-19 51 0 0,-35 15-2 0,2 36 2 0,-2 15-1 0,19 18 0 0,49 16 1 0,18 19 0 0,17-35-1 0,-1 0 2 0,-50-18-2 0,-17 1 2 0,-17-17 0 0,-50-17-1 0,15 16 0 0,-15-49-15 0,-1-18-54 0,51 35 5 0</inkml:trace>
  <inkml:trace contextRef="#ctx0" brushRef="#br0" timeOffset="8">10182 8416 98 0,'0'0'0'0,"0"-50"31"0,0 32-21 0,18 18-20 0,-2 18-81 0</inkml:trace>
  <inkml:trace contextRef="#ctx0" brushRef="#br0" timeOffset="9">13079 8891 10 0,'-17'0'24'0,"-17"0"21"0,17 0-18 0,1 0-11 0,-2 0-4 0,18 0 0 0,0 0-2 0,51-17-3 0,51-1-3 0,1 2 0 0,-21 16-2 0,-30-17-1 0,-18 17 0 0,-34-18 0 0,0 18-6 0,0 0-27 0,17 0-62 0</inkml:trace>
  <inkml:trace contextRef="#ctx0" brushRef="#br0" timeOffset="10">13876 8585 14 0,'0'-16'18'0,"-18"-19"26"0,18-16-19 0,0 18-6 0,18 15-6 0,31 2-5 0,3 16 0 0,-1 16-2 0,17 53 0 0,-17 15-2 0,17 18-2 0,-35-17 0 0,1-17-2 0,-17-17 1 0,-1-18-1 0,-16-17-4 0,18 2-23 0,-18-18-33 0</inkml:trace>
  <inkml:trace contextRef="#ctx0" brushRef="#br0" timeOffset="11">14196 8687 25 0,'0'0'0'0,"-33"-35"67"0,17 19-36 0,16-1-17 0,-18 17-7 0,-15 50-1 0,16 35-1 0,0 1-2 0,-1-19-1 0,18 1-1 0,-16-34-1 0,-1-17-11 0,17-17-36 0,0 0-37 0</inkml:trace>
  <inkml:trace contextRef="#ctx0" brushRef="#br0" timeOffset="12">14367 8144 25 0,'0'0'0'0,"-17"-49"63"0,17 15-36 0,0-17-10 0,17 16-8 0,32 19-6 0,2 16 0 0,-16 0-2 0,-2 34-1 0,-15 34 1 0,-18-18 0 0,-34 0-1 0,1-16 1 0,-2 1-1 0,0-19 0 0,20 2 0 0,15-18 1 0,0 0-1 0,33 0 1 0,35-18-1 0,-35 18 0 0,18 18 0 0,-32 33 0 0,-19 17 0 0,0-1 0 0,-52-16 4 0,-15-34 0 0,15-1 0 0,-15-32-2 0,-1-19-1 0,51 19-6 0,1-1-131 0</inkml:trace>
  <inkml:trace contextRef="#ctx0" brushRef="#br0" timeOffset="13">15163 8823 73 0,'0'0'0'0,"-51"0"39"0,51-18-16 0,17 18-12 0,50-16-4 0,34-1-2 0,20-17-2 0,-2 16-2 0,-53 1-1 0,-49 17-4 0,1 0-31 0,-36 0-73 0</inkml:trace>
  <inkml:trace contextRef="#ctx0" brushRef="#br0" timeOffset="14">15297 8552 73 0,'0'-18'24'0,"0"2"4"0,18 16-14 0,-18 51-6 0,0 16-1 0,0 0-2 0,0 19-3 0,0-1-1 0,17-35-1 0,-17 1 0 0,0-35-8 0,35 2-26 0,-2-18-75 0</inkml:trace>
  <inkml:trace contextRef="#ctx0" brushRef="#br0" timeOffset="15">16484 8332 61 0,'0'0'0'0,"35"-35"33"0,-19 2-13 0,17 33-7 0,-33-18-4 0,0 18-1 0,-16 18-1 0,-17 33 0 0,-2 17-3 0,0 32 2 0,20-14-2 0,15 14 0 0,0-15-2 0,15 17 0 0,37-18-1 0,-1-33-1 0,16 0 0 0,3-33-18 0,31-18-105 0</inkml:trace>
  <inkml:trace contextRef="#ctx0" brushRef="#br0" timeOffset="16">17603 8332 64 0,'0'-17'14'0,"0"-17"22"0,16 17-17 0,18-1-8 0,-16 18-3 0,15 35-3 0,1 32 0 0,0 35 0 0,0 17 0 0,-34-19-3 0,17 20 0 0,-17-18-1 0,-33-18 0 0,-2-33-2 0,0 0-18 0,19-35-108 0</inkml:trace>
  <inkml:trace contextRef="#ctx0" brushRef="#br0" timeOffset="17">18517 8332 56 0,'-17'-17'40'0,"1"-1"-13"0,32 2-16 0,36-1-2 0,-3 17-2 0,2 51-1 0,1 17-1 0,-1 32-3 0,-18 2-1 0,2-18-2 0,-19-33 1 0,1 1-3 0,-17-35-20 0,0-1-57 0,-17-16 37 0</inkml:trace>
  <inkml:trace contextRef="#ctx0" brushRef="#br0" timeOffset="18">18720 8501 74 0,'-16'-51'32'0,"-1"17"-9"0,1 17-14 0,-19 34-4 0,0 50 0 0,2 2-1 0,-1 15-2 0,0 0-1 0,18-32 0 0,-1-19-2 0,17-33-12 0,17 0-90 0</inkml:trace>
  <inkml:trace contextRef="#ctx0" brushRef="#br0" timeOffset="19">18890 8010 94 0,'0'0'0'0,"-18"-68"26"0,36 34-13 0,34 1-8 0,-19 33-2 0,-17 33-2 0,2 18 0 0,-18 34 0 0,-18-18 0 0,2-17 2 0,-1-16 1 0,1-17-1 0,16-17 3 0,33 0-1 0,35-17-3 0,-1-17-1 0,18 17-1 0,-18 17-29 0,-49 0-46 0</inkml:trace>
  <inkml:trace contextRef="#ctx0" brushRef="#br0" timeOffset="20">19907 8636 9 0,'-17'0'39'0,"-1"-17"6"0,2 1-17 0,-1 16-7 0,17-18-8 0,51 2-7 0,16-1-4 0,18-1-1 0,0 2-4 0,-17 16-51 0,-50 0-15 0</inkml:trace>
  <inkml:trace contextRef="#ctx0" brushRef="#br0" timeOffset="21">21109 8128 61 0,'0'-17'11'0,"-15"-17"22"0,15 18-13 0,0-1-8 0,0 34 2 0,-52 17-7 0,18 32 0 0,1 37-1 0,15-1-2 0,1 33-1 0,34-17-1 0,34-17-2 0,17-32 0 0,16-2-3 0,2-32-28 0,-19-35-85 0</inkml:trace>
  <inkml:trace contextRef="#ctx0" brushRef="#br0" timeOffset="22">22075 8195 66 0,'0'-16'29'0,"-18"-19"-2"0,53 35-15 0,0-16-3 0,14 16-2 0,-14 51-1 0,0 16 0 0,-4 70-2 0,-31-2 0 0,0-17-3 0,-31-16-1 0,-21-17-2 0,1-17-120 0</inkml:trace>
  <inkml:trace contextRef="#ctx0" brushRef="#br0" timeOffset="23">23127 8161 63 0,'-18'-50'45'0,"52"16"-25"0,32 18-11 0,-14 16 0 0,15 34-2 0,-15 50-3 0,15 18-3 0,-33 0-2 0,0-18 1 0,-17-33 0 0,-17-35-9 0,0 2-25 0,0-18-60 0</inkml:trace>
  <inkml:trace contextRef="#ctx0" brushRef="#br0" timeOffset="24">23431 8264 56 0,'0'-34'43'0,"0"16"-15"0,-17 18-19 0,1 34-4 0,-19 17-1 0,0 51-1 0,2 0-1 0,-1-18-2 0,17-17-1 0,17-32-11 0,17-35-100 0</inkml:trace>
  <inkml:trace contextRef="#ctx0" brushRef="#br0" timeOffset="25">24160 8383 95 0,'0'-17'20'0,"0"-1"2"0,33 2-12 0,53-1-2 0,31 17-4 0,-14 0-3 0,-19 0-1 0,-16 0-7 0,-52 0-30 0,-16 0-42 0</inkml:trace>
  <inkml:trace contextRef="#ctx0" brushRef="#br0" timeOffset="26">24447 8077 88 0,'0'-16'28'0,"-16"16"-11"0,16 34-6 0,0 32-3 0,0 37-2 0,0-1-5 0,0-1-1 0,16-16-4 0,-16-1-109 0</inkml:trace>
  <inkml:trace contextRef="#ctx0" brushRef="#br0" timeOffset="27">25836 7975 43 0,'-17'-16'30'0,"1"-1"4"0,-19-1-20 0,18 18-3 0,-34 0-3 0,2 35-1 0,-3 32 1 0,-15 35-3 0,32 34-2 0,52-17-3 0,34-1 0 0,35-50 0 0,14-18-8 0,19-33-34 0,-67-17-46 0</inkml:trace>
  <inkml:trace contextRef="#ctx0" brushRef="#br0" timeOffset="28">26632 7858 38 0,'0'0'0'0,"0"-18"51"0,34 2-31 0,0 16-10 0,-1 0-2 0,2 34-1 0,0 50 0 0,-2 18 0 0,-17 15-4 0,2 19-2 0,-36-17-1 0,2-17 1 0,-1-51-4 0,1-17-46 0,16-18-6 0</inkml:trace>
  <inkml:trace contextRef="#ctx0" brushRef="#br0" timeOffset="29">27836 8128 75 0,'0'0'7'0,"16"0"19"0,17-17-14 0,37 1-6 0,14 16-3 0,-16 0-3 0,-35 16-8 0,-17 1-95 0</inkml:trace>
  <inkml:trace contextRef="#ctx0" brushRef="#br0" timeOffset="30">27885 8297 74 0,'0'0'0'0,"-16"-16"35"0,16-1-17 0,34 17-12 0,18 0-3 0,32 0-3 0,17 0 1 0,-33 0-8 0,-1 0-70 0,-67 0 35 0</inkml:trace>
  <inkml:trace contextRef="#ctx0" brushRef="#br0" timeOffset="31">28937 7975 19 0,'0'0'30'0,"0"-16"0"0,0-1-3 0,-17-1-17 0,17 18-4 0,-35 0-1 0,19 18 0 0,-1 15 0 0,1 2 0 0,-19 16 1 0,35 16-3 0,0 0 0 0,0 2 0 0,17-1-2 0,1-34 1 0,15 16 0 0,1-34-1 0,18-16 0 0,14 18 0 0,2-36 0 0,-34 2 0 0,-1-1 0 0,2-16 0 0,0-18 2 0,-35 0 0 0,0-1-1 0,0-16-2 0,-18 19 2 0,-16-2-1 0,0 17-1 0,-17-1 0 0,-1 19 1 0,3 16-2 0,-36 16-4 0,-17 35-130 0</inkml:trace>
  <inkml:trace contextRef="#ctx0" brushRef="#br0" timeOffset="32">17043 9297 4 0,'0'0'15'0,"0"-17"29"0,0-1-18 0,18 18-9 0,-2 0-7 0,1 0-4 0,-1 0 1 0,2 35-1 0,-1 16-2 0,-17 16 0 0,0 17 0 0,0 2-2 0,0-3 1 0,0 19-1 0,-17-16-1 0,-1-2 1 0,2 1 1 0,-1-1-2 0,-17-17 1 0,1 1 0 0,-1 1-1 0,16-35 1 0,18-17-1 0,-16-1 1 0,-1 19-1 0,17-35-1 0,-16 16 1 0,16-32 1 0,-18-19-9 0,36-16-48 0,-18 18-16 0</inkml:trace>
  <inkml:trace contextRef="#ctx0" brushRef="#br0" timeOffset="33">17061 9382 12 0,'0'0'0'0,"0"0"37"0,-18-18 3 0,18 18-25 0,-15 0-7 0,-3 18-1 0,-16 32-1 0,16-16-2 0,-15 17 0 0,17-18-2 0,-2-15 1 0,1-1-1 0,0-1-1 0,-1-16 2 0,18 0-1 0,0-16 0 0,18-1-1 0,16-17-1 0,-16-1 1 0,15 2-1 0,-17-18 0 0,19 0 0 0,-18 35 1 0,1-19-1 0,-3 19 0 0,3-1 1 0,-18 17-1 0,16-18 0 0,1 18 0 0,-1 0 1 0,-16 0-1 0,18 0 1 0,-1 0-1 0,0 0 2 0,17 18-1 0,-17-18 0 0,-1 17 1 0,19-1 0 0,0 19-1 0,-4-19 1 0,-13 19-1 0,-1-2 0 0,18 1 1 0,-19-17-1 0,1-1 1 0,-17-16-1 0,18 0-1 0,-36 0-142 0</inkml:trace>
  <inkml:trace contextRef="#ctx0" brushRef="#br0" timeOffset="34">16806 8315 4 0,'0'0'0'0,"-34"0"39"0,17 0-3 0,17 0-16 0,17 0-10 0,17 0-3 0,-17 0-1 0,51 0-1 0,-1 0-2 0,3-18 1 0,-4 18-3 0,-32-16 1 0,-17 16-2 0,0 0 1 0,-17 0 0 0,0 16-1 0,0 19 1 0,0-1 2 0,0 16 1 0,18 17 0 0,-18 19 1 0,16-19-2 0,1 17 0 0,-1-15-1 0,-16-18 0 0,0-17 0 0,-16-17-2 0,16-17 0 0,0 0-18 0,-17-17-28 0,1-1-21 0</inkml:trace>
  <inkml:trace contextRef="#ctx0" brushRef="#br0" timeOffset="35">16976 8652 48 0,'-18'-16'34'0,"2"-1"-1"0,16 1-15 0,16-2-8 0,69 2-5 0,17 16-3 0,17-17-1 0,-18 34-54 0,-85-1-12 0</inkml:trace>
  <inkml:trace contextRef="#ctx0" brushRef="#br0" timeOffset="36">15790 10872 34 0,'0'0'0'0,"0"0"37"0,0 0 2 0,16 51-26 0,-16 16-1 0,0 17-2 0,0 1-4 0,0-1 2 0,18 18-4 0,-18-33-2 0,17-36 0 0,-1-16 0 0,18-17-1 0,33-33-6 0,-15-18-36 0,-34 16-40 0</inkml:trace>
  <inkml:trace contextRef="#ctx0" brushRef="#br0" timeOffset="37">15620 11192 80 0,'0'0'0'0,"-34"0"27"0,68-33-16 0,33 17-7 0,36-18-4 0,-2 34-19 0,-34 0-53 0</inkml:trace>
  <inkml:trace contextRef="#ctx0" brushRef="#br0" timeOffset="38">16028 11109 51 0,'0'-35'34'0,"33"2"-6"0,1 15-14 0,33 36-5 0,19 50-1 0,-53 32-3 0,-15 3-3 0,-18-19 0 0,-35-33 2 0,0-51 1 0,2-16 1 0,17-35-3 0,32-51-2 0,17 0 0 0,2 18-5 0,0-1-20 0,-2 50-48 0,-33 35 21 0</inkml:trace>
  <inkml:trace contextRef="#ctx0" brushRef="#br0" timeOffset="39">16806 10821 85 0,'0'0'0'0,"-16"-17"26"0,-2-1-9 0,-16 18-12 0,18 51 0 0,-17 18 3 0,-2 48-1 0,19 3-1 0,16-20-3 0,0 2-1 0,33-33-1 0,18-36-1 0,-1-33-3 0,35 0-26 0,-17-33-82 0</inkml:trace>
  <inkml:trace contextRef="#ctx0" brushRef="#br0" timeOffset="40">17213 10939 78 0,'0'-16'9'0,"0"-19"16"0,0 35-9 0,0 18-8 0,-17 48-1 0,1 20-1 0,-2 15-2 0,1-33-1 0,17-17-1 0,-17-17 0 0,-1-34 1 0,18-34 0 0,0-35-1 0,0-15-2 0,18-18 1 0,-1-15-1 0,18 48 1 0,-19 36-1 0,17 15 0 0,-15 18 0 0,-1 18-1 0,0 33 1 0,1 17 0 0,13 32 1 0,4-14-1 0,-19-3 0 0,19-48-1 0,-18 16 1 0,-17-35-1 0,-17 2-22 0,-34-1-60 0,51-17 37 0</inkml:trace>
  <inkml:trace contextRef="#ctx0" brushRef="#br0" timeOffset="41">17010 11209 69 0,'0'0'12'0,"-17"-33"20"0,52 0-16 0,31-18-9 0,53 33-5 0,-2 2-6 0,-14-1-77 0,-85 17 40 0</inkml:trace>
  <inkml:trace contextRef="#ctx0" brushRef="#br0" timeOffset="42">17619 10651 53 0,'0'0'0'0,"-16"-16"42"0,16-2-18 0,16 18-13 0,18 0-4 0,-16 18 1 0,-2 15-1 0,17 34 0 0,2 2 1 0,-18 33-1 0,1-1-2 0,-18 17-1 0,0-16-1 0,-52-17-1 0,18-17-2 0,-34-1-153 0</inkml:trace>
  <inkml:trace contextRef="#ctx0" brushRef="#br0" timeOffset="43">26277 8805 1 0,'0'0'0'0,"0"-16"9"0,0 16 5 0,17-17 11 0,-17 17-5 0,0 17 9 0,0-1-18 0,0 19-3 0,0-1-2 0,0 16 0 0,18 1-1 0,-18 16-1 0,33 35 0 0,-17 0 0 0,1 0-1 0,-1 33 1 0,3-17-2 0,14 0 0 0,34 2-1 0,-15-19-1 0,15 17 1 0,-15-16 1 0,-3-18 0 0,-14 1-1 0,0-34 1 0,-2-16 0 0,1-19-1 0,-17-16 1 0,-17 0-2 0,-17-16-15 0,-34-35-73 0,35 34 38 0</inkml:trace>
  <inkml:trace contextRef="#ctx0" brushRef="#br0" timeOffset="44">26158 8975 9 0,'-17'0'21'0,"-1"0"4"0,18 0-2 0,0 16-8 0,18 19-3 0,-18-19-6 0,-18 2 1 0,-15-1-1 0,17-17-1 0,-2 0-2 0,3-17-1 0,-3-17 2 0,18-17-2 0,0 0 0 0,18 1-1 0,15 16 0 0,-17 17 1 0,1-1-2 0,17 2 2 0,-17 32-1 0,18 2 0 0,14 15 1 0,3-15 0 0,-1 15-1 0,-2-16 0 0,-14-1-4 0,16 35-111 0</inkml:trace>
  <inkml:trace contextRef="#ctx0" brushRef="#br0" timeOffset="45">26803 11092 18 0,'-18'-69'32'0,"1"36"-6"0,17 15-8 0,0 2-7 0,0 32-4 0,17 35 0 0,1 35-2 0,15 14-3 0,-17-15 1 0,2 1-2 0,-1-19 0 0,-17-34 1 0,16-33-1 0,-16 0 2 0,0-16-1 0,0-52-1 0,-16-16-1 0,16 15 1 0,16 18-1 0,-16 35 0 0,34 16 0 0,0 16-1 0,-1 35 1 0,19 18 0 0,-18-18 0 0,-1-18 0 0,19 2 1 0,-18-35-1 0,-1-35 2 0,-16 2-1 0,-17-18 0 0,0-34 1 0,-35 1 0 0,-31-18-2 0,15 17 1 0,-34 35-1 0,18 16 0 0,-1 17 0 0,17 17 0 0,0 51 0 0,34 15-1 0,17 3 0 0,51-1 1 0,17-1-1 0,49-51 1 0,37 1-1 0,-18-34 0 0,-1-16 1 0,-34-17 0 0,-50-18 1 0,-18-1-2 0,-33 20 3 0,-16 14-2 0,-17 19 0 0,-2 50 0 0,2-1 0 0,16 18 0 0,1 33 0 0,49 1 0 0,17-35 0 0,17-16 0 0,3 1 1 0,-3-35-1 0,0-18 2 0,-16-33-1 0,17-15 1 0,-34-19-2 0,-1-1 0 0,-33-14 2 0,-16 14-1 0,-1 1-1 0,1 52 1 0,-2 33-1 0,18 0-1 0,-17 33 2 0,17 18 0 0,17 18 1 0,17-2 0 0,-1 17 0 0,19-15-1 0,-18-18 1 0,-1 0-1 0,0-18 0 0,2-17-1 0,16-16 1 0,17-33-2 0,-17-1-24 0,-34-33-89 0</inkml:trace>
  <inkml:trace contextRef="#ctx0" brushRef="#br0" timeOffset="46">28107 10956 87 0,'0'0'0'0,"-33"-17"23"0,33 17-12 0,49-33-6 0,19 15-1 0,0-15-2 0,-52 15-2 0,2 18-9 0,-18 0-91 0</inkml:trace>
  <inkml:trace contextRef="#ctx0" brushRef="#br0" timeOffset="47">26312 7959 0 0,'0'0'2'0,"16"-35"13"0,-16 35 16 0,0 0-11 0,-16-16-6 0,-2 16-4 0,1 0-2 0,0-17-1 0,-1 17-1 0,2-16 0 0,-17 16-3 0,-2 0 1 0,0 0-1 0,2 16 0 0,-16 1-1 0,14-1 0 0,18 19 0 0,-17-19 0 0,34 19 0 0,0-1 0 0,0-1-1 0,16-15 0 0,2 15 0 0,-1-17-1 0,0-16 1 0,16 0 0 0,18 0-1 0,-17 0 1 0,0 17-1 0,17-17 0 0,-35 18 0 0,2 15 0 0,-1 1 0 0,-17 17 1 0,17-16-1 0,-17-1 1 0,0-1 0 0,0 0-1 0,0-15 1 0,-17-1-1 0,-18 17 1 0,19-17 0 0,-35-1 0 0,17 2 0 0,-17-18 1 0,17-18 0 0,1 2 0 0,33-19-1 0,-17-16 0 0,17 2-1 0,17-2 1 0,16 16-1 0,1-32 0 0,17 16 0 0,1 0 0 0,-19 0 0 0,1 18 0 0,0-1 1 0,0-17-1 0,-34 0 0 0,-34 34-3 0,-51 34-115 0</inkml:trace>
  <inkml:trace contextRef="#ctx0" brushRef="#br0" timeOffset="48">21515 8789 3 0,'0'-17'3'0,"18"-17"14"0,-1 16 8 0,-17 18 1 0,0 0-3 0,0 0 4 0,0 0-21 0,16 0 1 0,-16 0-2 0,19 18 0 0,-3 16-1 0,19-17-1 0,-35 34 1 0,16-17-2 0,-16 16 1 0,0 1-1 0,0 0 1 0,0 0-2 0,0 32-1 0,0-15 1 0,0 1 0 0,-16 16 0 0,-2-19 0 0,1 20-1 0,1-35 2 0,-3 16-1 0,3-16 0 0,-1 16 0 0,-17-16-1 0,1 0 2 0,-2 0-1 0,2-18 1 0,0 18-1 0,15-16-1 0,-16-1 1 0,0-1 1 0,17-15 0 0,-17-2-1 0,1 1-1 0,14-1 1 0,-14 1-1 0,17-17 0 0,-2 18-2 0,18-18-22 0,-15 0-118 0</inkml:trace>
  <inkml:trace contextRef="#ctx0" brushRef="#br0" timeOffset="49">21127 9991 14 0,'-18'-17'33'0,"18"-1"10"0,0 2-19 0,0 16-11 0,0 0 2 0,0 16-8 0,0 19-1 0,-15-1-1 0,-3 34-2 0,18-18 0 0,-34 0-1 0,16-16 0 0,18 17 0 0,-16-33-1 0,16-1 1 0,0-1-1 0,0-16 1 0,16 18-1 0,2-18 1 0,16 0-1 0,-1-18 0 0,18 2 1 0,17-1-2 0,-1-17 1 0,3-1 0 0,-37 19-1 0,-17 32-131 0</inkml:trace>
  <inkml:trace contextRef="#ctx0" brushRef="#br0" timeOffset="50">19704 11329 3 0,'0'0'5'0,"0"-17"15"0,0 17 1 0,0 0 0 0,0 0 4 0,0 17-14 0,0-1 0 0,0 35-4 0,0 0 0 0,0 0-2 0,0 17 0 0,0 17-1 0,16 15 1 0,-16 37-3 0,17-2 1 0,-17 1-1 0,16-36 1 0,-16 20 0 0,-16-52 0 0,16-1 0 0,0-50 0 0,0-1-2 0,0-16 1 0,-17 0 0 0,17-33-13 0,-16-18-111 0</inkml:trace>
  <inkml:trace contextRef="#ctx0" brushRef="#br0" timeOffset="51">20143 11294 8 0,'0'0'14'0,"18"-34"54"0,-18 17-44 0,0 17-11 0,-18 0-5 0,18 35-1 0,-16 32 0 0,16-16-2 0,-17 17-2 0,17-34 0 0,0-1 0 0,0 2-2 0,17-19 0 0,34-16 1 0,0 0-1 0,-1 0 0 0,18 0-2 0,-17-16 1 0,0 16-20 0,-34-17-64 0,-17 17 37 0</inkml:trace>
  <inkml:trace contextRef="#ctx0" brushRef="#br0" timeOffset="52">20365 11414 39 0,'-18'-18'39'0,"1"18"-8"0,17 0-14 0,0 0-10 0,0 35 0 0,17-2 1 0,-17 18-2 0,0 0-1 0,0 16-1 0,0-16-1 0,0-18-1 0,0 1-1 0,0-17 0 0,0 1-1 0,0-18-2 0,0 0-27 0,34 0-76 0</inkml:trace>
  <inkml:trace contextRef="#ctx0" brushRef="#br0" timeOffset="53">20889 11363 23 0,'0'-34'36'0,"16"17"4"0,-16-17-21 0,35-1-5 0,0 1-7 0,14 17-3 0,3 17-2 0,-34 35 0 0,-3 16 1 0,-15 16-1 0,-33-16 0 0,-1-33-1 0,0-1 1 0,1-1-1 0,33-16-1 0,-18 0 1 0,36-16-1 0,31 16 0 0,3-17 1 0,-1-1 0 0,-18 18-1 0,2 35 1 0,-19 14 1 0,1 2 0 0,-34-16 2 0,-18-1-1 0,-14-17 0 0,-2-1-1 0,-1 2-1 0,3-18 0 0,-3 0-1 0,1 0 0 0,0 0-13 0,1 33-115 0</inkml:trace>
  <inkml:trace contextRef="#ctx0" brushRef="#br0" timeOffset="54">20279 12276 20 0,'0'0'0'0,"-17"-33"43"0,17 15-11 0,0 1-14 0,-18 1-5 0,3 16-5 0,-19 16 0 0,0 1-1 0,0 17-1 0,1 17-2 0,33 0-1 0,0 0-1 0,16 0-1 0,17-18 1 0,19-15 0 0,-3-18 0 0,2-18 0 0,1-15-1 0,-18 0 1 0,-34-18-1 0,0-18 0 0,-16 18 0 0,-35 0 0 0,-1 35-3 0,-15 32 0 0,33 1-17 0,34 17-29 0,0-17-40 0</inkml:trace>
  <inkml:trace contextRef="#ctx0" brushRef="#br0" timeOffset="55">20905 12159 46 0,'18'-34'37'0,"-1"17"-10"0,-17 17-13 0,0 0-6 0,-17 33-1 0,17 18 2 0,-18 0-2 0,18 16-1 0,0 2-3 0,0-36 1 0,0 2-1 0,0-19-1 0,0-16-1 0,-16 0-1 0,16-16-7 0,0 16-38 0,16-17-46 0</inkml:trace>
  <inkml:trace contextRef="#ctx0" brushRef="#br0" timeOffset="56">21533 11243 8 0,'0'-16'9'0,"0"-19"34"0,0 2-8 0,0 17-13 0,0 16-11 0,0 16-3 0,-18 34 0 0,18 19 1 0,-16 16-3 0,32-1-2 0,2 18-1 0,-18 0 0 0,0 15 0 0,0 3 0 0,0-20-2 0,0 20 2 0,0-36 0 0,0-17-1 0,0-16 0 0,-18-33-1 0,18-18 0 0,0 17 0 0,-16-34 0 0,-1-1-4 0,17 2-22 0,0-19-96 0</inkml:trace>
  <inkml:trace contextRef="#ctx0" brushRef="#br0" timeOffset="57">21905 11837 29 0,'0'0'22'0,"0"0"9"0,0 0-8 0,35 0-7 0,-18 0-4 0,34-17-2 0,-2-1-5 0,3 18-2 0,15-16-2 0,-15 16-1 0,-18 0-3 0,-19-18-36 0,-15 18-48 0</inkml:trace>
  <inkml:trace contextRef="#ctx0" brushRef="#br0" timeOffset="58">22092 11684 40 0,'0'0'0'0,"0"-17"52"0,0 1-29 0,17 16-11 0,1 0-5 0,-2 0 0 0,-16 33 2 0,-16 18-2 0,16 0-1 0,-18 0-3 0,18 0-2 0,0-17 1 0,0-1-1 0,0 0-1 0,0-15-4 0,18-1-31 0,-2-17-78 0</inkml:trace>
  <inkml:trace contextRef="#ctx0" brushRef="#br0" timeOffset="59">22753 11058 18 0,'-16'-17'43'0,"16"17"-12"0,-18 0-14 0,18 33-5 0,0 18-2 0,0 0-2 0,0 16 0 0,18 2-1 0,-18 33-2 0,0-18-1 0,0 0 1 0,0 18-2 0,0 0 0 0,0 0 0 0,0-2-1 0,0-14 0 0,0-19 1 0,0-16 1 0,0-18-1 0,0-15-1 0,-18-2 0 0,18-16 0 0,0-16-2 0,-17 16-8 0,0-18-135 0</inkml:trace>
  <inkml:trace contextRef="#ctx0" brushRef="#br0" timeOffset="60">23176 11159 6 0,'0'-16'18'0,"0"-2"12"0,0 2-2 0,0-1-7 0,0-1-6 0,0 2-6 0,33-1-4 0,19 17-2 0,-34 0-2 0,15 33-1 0,-33 36 1 0,0-3 0 0,-51 19 1 0,-1-34 1 0,-14 0 1 0,32-33-2 0,17-1-1 0,0-1 0 0,34-16 1 0,18 0 0 0,-2 0-1 0,16-16 0 0,3 16 0 0,-18 0-1 0,-1-17 0 0,2 17 1 0,-18 0-2 0,1 0-16 0,15 0-92 0</inkml:trace>
  <inkml:trace contextRef="#ctx0" brushRef="#br0" timeOffset="61">24209 11041 6 0,'0'-18'15'0,"0"2"29"0,0-1-18 0,-16 17-12 0,-1-18-2 0,-17 18-5 0,17 18-2 0,0-1 1 0,-17-1 0 0,17 35-3 0,17 0 1 0,0 0-1 0,17 16-1 0,17-16-1 0,18-16 1 0,15 16 0 0,-33-51 0 0,15 0 1 0,-14-35 0 0,-19 2 1 0,3-19-1 0,-19-16-1 0,-19 19-1 0,-14-20-1 0,-16 53-1 0,-54 16-16 0,-16 34-43 0,85-17-3 0</inkml:trace>
  <inkml:trace contextRef="#ctx0" brushRef="#br0" timeOffset="62">23447 11904 11 0,'0'0'9'0,"0"-16"25"0,17 16-11 0,-17 0-6 0,0-17-3 0,-17 17-5 0,-16 0-3 0,-18 17 0 0,16-1 1 0,19 2-2 0,-17 32-1 0,33 1 0 0,0 0 0 0,16 0-2 0,1-1 1 0,17-33 0 0,0-1 0 0,0-16 1 0,-1-16-2 0,1-35 0 0,-34 0 0 0,0-16 0 0,-17-1-2 0,-16 17 1 0,0 35-1 0,-19 16-2 0,18 34-12 0,34-17-28 0,0-1-42 0</inkml:trace>
  <inkml:trace contextRef="#ctx0" brushRef="#br0" timeOffset="63">24074 11853 62 0,'0'-16'10'0,"34"-19"15"0,-17 35-13 0,0 0-6 0,-17 0 2 0,0 18 3 0,-17-1-2 0,17 34-2 0,-17 0 0 0,17 33-3 0,0-33-1 0,17 0-1 0,-17-35 0 0,-17 2-1 0,17-18 0 0,0 0-3 0,0-18-19 0,17 2-72 0,-17-1 51 0</inkml:trace>
  <inkml:trace contextRef="#ctx0" brushRef="#br0" timeOffset="64">24651 11023 48 0,'0'-51'31'0,"0"18"-5"0,0 17-13 0,16 16-5 0,-16 0-1 0,0 49 0 0,-16 20 1 0,16 33-1 0,16 15-1 0,-16 3-2 0,0 15 0 0,17 1-1 0,-17-1-1 0,-17 1 0 0,17-35 0 0,0-16 1 0,0-52 0 0,-16-15-3 0,16-2 2 0,0-16-2 0,0-16-10 0,0-2-36 0,0 2-47 0</inkml:trace>
  <inkml:trace contextRef="#ctx0" brushRef="#br0" timeOffset="65">25006 11700 40 0,'-17'0'28'0,"-1"-16"3"0,18-1-15 0,18 17-8 0,34 0-1 0,15 0 1 0,18 0-3 0,-36 0-2 0,-14 0-3 0,-35 0 0 0,17 0-13 0,-17 0-48 0,0 0 15 0</inkml:trace>
  <inkml:trace contextRef="#ctx0" brushRef="#br0" timeOffset="66">25160 11498 32 0,'0'-18'38'0,"0"-15"0"0,0 17-18 0,0 16-12 0,0 16 0 0,0 52 1 0,0-17 0 0,16 16-2 0,-16 0-2 0,0-16-3 0,0 0 0 0,-16-33-1 0,16 15-2 0,-18 2-58 0,1-19-18 0</inkml:trace>
  <inkml:trace contextRef="#ctx0" brushRef="#br0" timeOffset="67">22109 12988 11 0,'0'0'0'0,"18"-50"46"0,-18 16-8 0,16 17-17 0,-16 17-11 0,0 0-3 0,0 33-1 0,0-15-1 0,0 48 4 0,17 3-3 0,-17 33-1 0,0-2-1 0,0 20 1 0,16-19-2 0,-16 17 0 0,18-16 0 0,-18 16-1 0,17-16 0 0,-17-18 1 0,0-33-1 0,0 0-1 0,0-33 0 0,0-18 0 0,0-18-1 0,0 18-25 0,-17-16-112 0</inkml:trace>
  <inkml:trace contextRef="#ctx0" brushRef="#br0" timeOffset="68">22737 13141 12 0,'0'-17'30'0,"0"-17"9"0,0 17-17 0,0-1-8 0,0 2-5 0,16-1-6 0,17 17 0 0,2 0 0 0,-19 33-2 0,1 2 0 0,-17 16 1 0,-33-1 1 0,-2 0-1 0,2-16 1 0,-1 1 1 0,0-19-1 0,16 2-1 0,18-1-1 0,18-17 1 0,16 0-1 0,17 0 1 0,0-17-2 0,-18-1 1 0,18 18-2 0,0 0-17 0,-17-16-106 0</inkml:trace>
  <inkml:trace contextRef="#ctx0" brushRef="#br0" timeOffset="69">23380 13039 24 0,'-17'-17'26'0,"17"-1"17"0,0-15-23 0,0 17-10 0,35-1-3 0,14 17-5 0,-15 0 0 0,-16 17 0 0,-2 16-1 0,-16 18 1 0,-16-17 0 0,-19-1-2 0,2-15 2 0,0-1-1 0,33-1-1 0,-18-16 1 0,36 0 0 0,15-16-1 0,17-1 0 0,1 17 0 0,-17 0 0 0,-17 17 1 0,-17 33 2 0,0 0 0 0,0 1 2 0,-35-33 0 0,2-2-1 0,-18 2-1 0,18-18-1 0,0-18-1 0,-2 18 0 0,0 0-9 0,2 0-48 0,17 18-13 0</inkml:trace>
  <inkml:trace contextRef="#ctx0" brushRef="#br0" timeOffset="70">22737 13767 37 0,'0'0'0'0,"0"-18"47"0,0 1-24 0,0 1-9 0,0-1-2 0,0 17-4 0,16 0-2 0,-16 33 1 0,0 35-1 0,0 1-1 0,0 16-1 0,0-35-2 0,0-16 0 0,0-17-2 0,0-17 0 0,0 0-5 0,17 0-25 0,34 0-74 0</inkml:trace>
  <inkml:trace contextRef="#ctx0" brushRef="#br0" timeOffset="71">23346 13665 56 0,'0'0'0'0,"-18"-16"43"0,18-1-25 0,0 34-3 0,-16 17-7 0,-1-1-1 0,1 18-1 0,-19 0 0 0,19 0-3 0,16 0 0 0,0-17-2 0,16-1 1 0,19-16-1 0,14-17 0 0,3 0 0 0,-1-17-1 0,-1 1-1 0,-16-1-12 0,-17-1-13 0,-17 2-3 0,-17-1 5 0,-17-1 16 0,0-15 14 0,18 33 10 0,-1-18-1 0,17 2-2 0,0-2-2 0,0 18 0 0,0 34 0 0,0 17-6 0,0 0 0 0,0 17-2 0,0-17-2 0,0-17 0 0,0-1 0 0,0-33-1 0,0 18-3 0,17-18-27 0,16 0-65 0</inkml:trace>
  <inkml:trace contextRef="#ctx0" brushRef="#br0" timeOffset="72">24160 12869 15 0,'0'0'0'0,"0"-33"64"0,-18 15-36 0,18 2-13 0,0-2-5 0,18 18-3 0,-18 0-1 0,0 18-1 0,0 16 0 0,0 34 1 0,0 16 0 0,0 18-4 0,16 16 2 0,-16 0-2 0,0-16 0 0,17-18 0 0,-17 18 2 0,0-17-4 0,0-17 1 0,0 17 0 0,0-17 1 0,-17-1 0 0,1-16-1 0,-2-34 2 0,18-1-2 0,-17-16 0 0,17 0-137 0</inkml:trace>
  <inkml:trace contextRef="#ctx0" brushRef="#br0" timeOffset="73">21786 7416 2 0,'18'0'5'0,"-1"-16"14"0,0-1-2 0,1 17 4 0,-18-16-11 0,-18 16-7 0,1 16 2 0,-18-16 3 0,2 0 2 0,-1 17-5 0,-16-17 0 0,-1 16-2 0,-1-16-1 0,19 18-1 0,-1-18 2 0,17 0 0 0,17 0-1 0,0 0 0 0,0 0 2 0,0 17-3 0,0 17 2 0,0 17-2 0,17 0 1 0,-1-2 0 0,-16-14-1 0,0-2-1 0,0-15 0 0,0-2 1 0,0-16-1 0,0 0 0 0,0 0 1 0,18 0 0 0,-18-16-1 0,17-2 0 0,18 1 0 0,16 1 1 0,-18 16-1 0,17 0 0 0,-16 0-1 0,-17 0 1 0,-1 16 0 0,2 1 0 0,-1 17 2 0,0-16-1 0,-17 15 0 0,18 2 0 0,-18-19 1 0,-18 19 0 0,18-19-2 0,-17 1 1 0,0 17 1 0,-1-17-1 0,-15-17 1 0,-1 16-1 0,-16 2 0 0,17-18 1 0,-2 0-1 0,19 0 1 0,-3 0-1 0,3 0-1 0,16 0-8 0,0 17-124 0</inkml:trace>
  <inkml:trace contextRef="#ctx0" brushRef="#br0" timeOffset="74">21601 7603 2 0,'0'0'9'0,"-16"0"21"0,16 0 1 0,16 0-6 0,1 17-12 0,34-17-5 0,-18-17-3 0,18-33-1 0,0-18-1 0,-34-17-1 0,-17 1 0 0,-17 49-2 0,-34 19 2 0,-33 67 0 0,16 16 0 0,0 52 0 0,50-1 0 0,18-16 1 0,18-17-1 0,50-34 0 0,-17-34 1 0,16-1 0 0,-16-49-3 0,-17-18 2 0,-17-18 0 0,-17-16-1 0,-17 35 0 0,-34 16-1 0,-17 18 1 0,1 32-2 0,-18 51 1 0,51 1 0 0,17 17 0 0,34 1 1 0,17-19-1 0,34-50 1 0,16-34-1 0,17-34-11 0,-31-33-112 0</inkml:trace>
  <inkml:trace contextRef="#ctx0" brushRef="#br0" timeOffset="75">21923 6604 16 0,'0'-51'28'0,"17"35"6"0,-17-19-12 0,17 35-8 0,-17 18-3 0,18 33-1 0,-18 33 0 0,0 1-4 0,0-1 0 0,15 0-1 0,3 18 0 0,-18-17-2 0,0-35 2 0,0-16-2 0,0 1-1 0,-18-35-1 0,18 0 0 0,18-18-4 0,-2-15-17 0,35-18-77 0,-51 34 51 0</inkml:trace>
  <inkml:trace contextRef="#ctx0" brushRef="#br0" timeOffset="76">22328 6620 6 0,'0'-16'7'0,"0"-17"21"0,19 15 7 0,-19 2-16 0,0-1-3 0,0-1-2 0,0 36-9 0,0-1 3 0,0 17-1 0,0 15 0 0,0 2-2 0,16 18 0 0,1-1 1 0,1-1-2 0,-2 17-3 0,1-15 2 0,-17-18-1 0,0-18 1 0,0-33-2 0,0 16 1 0,0-16-3 0,0 51-114 0</inkml:trace>
  <inkml:trace contextRef="#ctx0" brushRef="#br0" timeOffset="77">14266 14748 33 0,'-18'-16'14'0,"-15"-17"30"0,14 15-21 0,19 2-13 0,86 16-1 0,33-17-3 0,33-34-3 0,-16 33-1 0,-19 2-2 0,-47 16-2 0,-54 0-19 0,-32 34-89 0</inkml:trace>
  <inkml:trace contextRef="#ctx0" brushRef="#br0" timeOffset="78">14282 14868 35 0,'-34'0'42'0,"17"0"-10"0,52 0-18 0,66 0-6 0,34-18-4 0,52 2-3 0,-18-1-2 0,-50-1-13 0,-68 18-64 0</inkml:trace>
  <inkml:trace contextRef="#ctx0" brushRef="#br0" timeOffset="79">14909 14342 74 0,'0'0'0'0,"-68"0"36"0,51-33-17 0,17 33-13 0,34 33-1 0,33 36-1 0,18-1-2 0,0-1-2 0,-17-16 1 0,-35-34-1 0,-33-17 1 0,-16 16 2 0,-69 53-1 0,-17 49 0 0,18-16-1 0,67 15-15 0,50-66-80 0</inkml:trace>
  <inkml:trace contextRef="#ctx0" brushRef="#br0" timeOffset="80">17299 14748 28 0,'0'-33'34'0,"0"-17"2"0,16 15-18 0,34 2-6 0,18 33-3 0,-1 68-1 0,-15 32-1 0,15 54-3 0,-15-19-2 0,-3-33-1 0,-49-18-1 0,18-51 0 0,-36-33-5 0,2-17-15 0,-17-50 0 0,15 0 7 0,1-1 14 0,0 1 8 0,1 16 5 0,-1 34 1 0,17 34-6 0,-34 17-2 0,1 32-2 0,-19 20-2 0,-15-1-1 0,32-1-2 0,0-33-2 0,20-17-15 0,30-1-98 0</inkml:trace>
  <inkml:trace contextRef="#ctx0" brushRef="#br0" timeOffset="81">18332 15003 91 0,'0'0'0'0,"0"-33"29"0,49 15-11 0,21 2-10 0,31-1-4 0,-34 17-3 0,-15 0-11 0,-36 33-100 0</inkml:trace>
  <inkml:trace contextRef="#ctx0" brushRef="#br0" timeOffset="82">18467 15122 68 0,'-16'0'18'0,"-19"34"20"0,35-52-19 0,51 2-13 0,67-1-5 0,17-1-11 0,-50 18-102 0</inkml:trace>
  <inkml:trace contextRef="#ctx0" brushRef="#br0" timeOffset="83">19636 14748 65 0,'-17'-49'37'0,"17"31"-11"0,0 18-11 0,0 51-5 0,17 16-3 0,-1 35-3 0,1 0-2 0,-17-18-1 0,0 18-1 0,-17-35-2 0,17-16-10 0,0-16-42 0,17-19-31 0</inkml:trace>
  <inkml:trace contextRef="#ctx0" brushRef="#br0" timeOffset="84">20076 15156 82 0,'18'-18'24'0,"-2"18"3"0,1 35-13 0,-1 15-6 0,-16 0-5 0,0-16 0 0,-33 1-2 0,-18-1-1 0,16-17-1 0,2-1-9 0,17-16-60 0</inkml:trace>
  <inkml:trace contextRef="#ctx0" brushRef="#br0" timeOffset="85">20821 14665 51 0,'0'-17'25'0,"0"-17"4"0,0 34-13 0,17 0-6 0,-17 51 2 0,0 16-4 0,0 18-6 0,0-1-1 0,0 2-1 0,0-19-2 0,-17 1-18 0,17-34-93 0</inkml:trace>
  <inkml:trace contextRef="#ctx0" brushRef="#br0" timeOffset="86">21109 15071 69 0,'0'0'26'0,"18"16"3"0,-2 19-14 0,1 32-8 0,-17-16-3 0,-51 16-2 0,18-32-1 0,-1-1-1 0,-17-17-24 0,51-1-64 0</inkml:trace>
  <inkml:trace contextRef="#ctx0" brushRef="#br0" timeOffset="87">21990 14579 68 0,'0'-16'22'0,"0"-1"-5"0,0 17-12 0,0 17-2 0,-50-17 0 0,-18 16-1 0,0-16 4 0,1 0-1 0,32 0-2 0,2 0-1 0,16 0-1 0,17 0 1 0,0 0 1 0,0 51 1 0,0 0 0 0,0 16-2 0,0 2-1 0,0-18 0 0,17-18-1 0,-17-15 1 0,0-18-1 0,0 0 0 0,0-18 1 0,16 2 0 0,18-1-2 0,17-1 0 0,0 2 0 0,0 16 3 0,0 0-2 0,-17 0 0 0,-1 34 4 0,-15 17-1 0,-18 17 1 0,0-19 0 0,-33 2 0 0,-2 0 1 0,-16-33-2 0,-17 15 0 0,17-33-2 0,-17 18 1 0,35-18-1 0,-18 16-1 0,34-16 0 0,1 0-1 0,-3 0-11 0,3 0-141 0</inkml:trace>
  <inkml:trace contextRef="#ctx0" brushRef="#br0" timeOffset="88">26175 8128 14 0,'-52'0'17'0,"19"-17"3"0,17 34 0 0,-2-1-4 0,3 35-4 0,15 18-5 0,33-52-2 0,16-1 1 0,21-49-2 0,-21-36-2 0,-49 2 1 0,-16-17-1 0,-35 33 3 0,-17 33 0 0,2 36 0 0,-4 50-2 0,37 66 1 0,50 3-1 0,51-37-2 0,32-31 0 0,-14-52 1 0,-1-52 0 0,-34-49 0 0,-51 0 0 0,-51-19-1 0,-1 35 0 0,-32 52 1 0,16 49-1 0,19 52 1 0,31 17-2 0,69 0 0 0,16-69 0 0,18-15 1 0,-17-52 0 0,-17-34 0 0,-35 1-1 0,-16-1-16 0,-33-17-49 0,33 50 2 0</inkml:trace>
  <inkml:trace contextRef="#ctx0" brushRef="#br0" timeOffset="89">26209 7112 25 0,'0'0'8'0,"-16"-17"11"0,-2 1 6 0,18-2-7 0,18 18-5 0,15 0-3 0,1-16 0 0,18-1-4 0,-19-1-2 0,-17 2-2 0,1 16 0 0,-34 0-1 0,-32 0 0 0,-3 34-1 0,-15-1 1 0,-3-15 0 0,21-2-1 0,-2 17 1 0,34-33-1 0,17 17 1 0,0-17-1 0,0 0 1 0,17 34-1 0,-17 1 1 0,0 32-1 0,18-16 0 0,-18 0 0 0,0-34 1 0,15-1-1 0,-15 2 0 0,0-18 1 0,0-18 0 0,0 18-1 0,34-33 0 0,-1 0 0 0,19 15 0 0,-18 2 0 0,17 16-1 0,-17 0 1 0,0 16 0 0,-17 2 0 0,16 15 0 0,2 0-1 0,-19 2 1 0,1-1 1 0,-17 34-2 0,0-18 2 0,0 0-1 0,-17 1 2 0,-18-17-1 0,-14-16 1 0,-2-1-1 0,-1-17 0 0,3 0 0 0,-3-17-1 0,18 17 1 0,1-18-1 0,0 2 0 0,33-2 1 0,0 1-1 0,0 1 0 0,15-2 0 0,3 18-1 0,-2 0 1 0,1 34-1 0,17-17 1 0,18 1-1 0,-3-2 2 0,3-16-2 0,15-34 1 0,-34 17 0 0,2-17 1 0,-35-32-1 0,0 15 1 0,0 17 0 0,-16 17-1 0,-3-17 0 0,-14 17 0 0,0-17 0 0,-18 1 1 0,16 33-2 0,2 0 1 0,-18 16 1 0,34 1-2 0,-1-1 1 0,2 2 0 0,16-1 0 0,-17-17 1 0,17-35-1 0,0 19 1 0,17-52-1 0,-17 17 0 0,0-16 1 0,0 16-1 0,0 0 0 0,0 34 0 0,16 1 0 0,-16-2 0 0,0 18-1 0,18 0 1 0,-18 0 0 0,0 0 0 0,17 0 0 0,0-16 0 0,17 16 0 0,34-17-1 0,0 17 1 0,-35 0 0 0,2-18 0 0,-35 18 0 0,16 0 0 0,-16 35-40 0,17-19-40 0</inkml:trace>
  <inkml:trace contextRef="#ctx0" brushRef="#br0" timeOffset="90">17043 15968 3 0,'-33'0'11'0,"-35"-33"16"0,68 15 4 0,0 18-14 0,0-16-6 0,51 32-2 0,-1-16-1 0,69 18 1 0,34-18-2 0,84 0-1 0,68-34-2 0,84-1 0 0,52 2-1 0,-1-1 1 0,-34 16-3 0,-32 1 0 0,-2-16-1 0,-33-1 0 0,-52 18 1 0,-49-19 0 0,-51 19 0 0,-70-1-1 0,-14-17 1 0,-17-1 0 0,-20 19 0 0,-15-1 0 0,-34 17 0 0,-17 0 0 0,0 0 1 0,-68 0 0 0,-49 0-1 0,-37 17-1 0,-101-17 0 0,-83 34-1 0,-119-1-3 0,-85 18-6 0,0 51-106 0</inkml:trace>
  <inkml:trace contextRef="#ctx0" brushRef="#br0" timeOffset="91">5692 16780 2 0,'0'-33'9'0,"-16"-1"12"0,-1-17 12 0,1 18-18 0,16 33-1 0,0 0-5 0,0 84 1 0,0 0-2 0,16 1-1 0,17 52-5 0,-16-19-1 0,-17-16 0 0,0-53-1 0,0-32 1 0,0 1-4 0,0-36-33 0,0 1-49 0</inkml:trace>
  <inkml:trace contextRef="#ctx0" brushRef="#br0" timeOffset="92">5540 16764 21 0,'-18'-17'30'0,"18"-33"2"0,18 33-19 0,50-17-4 0,33-1-2 0,1 2-4 0,-17 15-2 0,-34 18-2 0,-18 35-33 0,-16-19-24 0</inkml:trace>
  <inkml:trace contextRef="#ctx0" brushRef="#br0" timeOffset="93">5726 16882 15 0,'-17'18'25'0,"-16"15"10"0,16-15-21 0,50-18-5 0,19 0-3 0,32-18-4 0,-16 2-2 0,16 16-40 0,-33 0-19 0</inkml:trace>
  <inkml:trace contextRef="#ctx0" brushRef="#br0" timeOffset="94">6253 16933 21 0,'0'0'31'0,"-18"-33"3"0,1-1-20 0,0-1-8 0,-1 19 0 0,2 32 1 0,-1 19 0 0,1 16-1 0,16 34-3 0,0-1-2 0,33 0 1 0,18-49 0 0,15-35 2 0,20-17 1 0,-35-17-2 0,-18-17-2 0,-49-17 1 0,-17 1-2 0,-37-1-2 0,3 34 1 0,0 17 1 0,0 17-1 0,32 17 0 0,18-1 1 0,34 2 0 0,34-18 0 0,17-34 0 0,68-35-2 0,-85 3 6 0,-18 15-4 0,-33 33 0 0,0 2 0 0,0 16-1 0,-17 34 1 0,1-1-1 0,32 18 0 0,35 0 1 0,-17 0 2 0,33 16-3 0,1 2 1 0,-17-3 0 0,-18 3 1 0,-33-18 0 0,19-34-2 0,-3-17 2 0,68 16-41 0,-50-32-31 0</inkml:trace>
  <inkml:trace contextRef="#ctx0" brushRef="#br0" timeOffset="95">7878 16780 18 0,'0'-16'12'0,"-17"-51"37"0,17 16-27 0,35 16-9 0,-2 35-5 0,1 18-2 0,16 33 2 0,18 49-1 0,-34-14-2 0,34 16-3 0,-35-18-1 0,2-17 0 0,-35-32 1 0,0-35 1 0,0 0-1 0,-17-35-1 0,-1-16 0 0,-31-15 0 0,14 15 0 0,-16 0-1 0,18 51 0 0,-2 0-1 0,2 51 0 0,-2 17 0 0,19-1 1 0,-1-16-1 0,1-18 1 0,16 2-8 0,0-19-48 0,16-16-30 0</inkml:trace>
  <inkml:trace contextRef="#ctx0" brushRef="#br0" timeOffset="96">8674 16882 51 0,'0'-16'45'0,"51"-35"-24"0,17 33-11 0,0 18-6 0,0 0-2 0,-1 0-2 0,-50 0-7 0,18 18-59 0,-35-2 22 0</inkml:trace>
  <inkml:trace contextRef="#ctx0" brushRef="#br0" timeOffset="97">8810 17019 35 0,'0'0'18'0,"-33"16"28"0,15 1-31 0,18-17-3 0,51 0-6 0,0 0-2 0,-1 0-2 0,35-17-2 0,16 17-9 0,18-16-103 0</inkml:trace>
  <inkml:trace contextRef="#ctx0" brushRef="#br0" timeOffset="98">9658 16680 48 0,'0'-18'17'0,"16"-49"24"0,1 50-23 0,-17 17-7 0,-17 17-5 0,17 34 4 0,0 0-3 0,0 16-2 0,0 0-2 0,0 2-1 0,17-1-2 0,-17-1 1 0,-17-34-2 0,17 2-3 0,0-1-24 0,17-34-91 0</inkml:trace>
  <inkml:trace contextRef="#ctx0" brushRef="#br0" timeOffset="99">10233 17068 74 0,'16'-33'32'0,"19"17"-6"0,-18 16-10 0,-17 49-8 0,0 20-6 0,0-1-3 0,-17-1-7 0,0-16-124 0</inkml:trace>
  <inkml:trace contextRef="#ctx0" brushRef="#br0" timeOffset="100">11927 17255 16 0,'-17'0'11'0,"17"0"32"0,-18-16-24 0,18 16-8 0,0 16-4 0,18 17-3 0,16-16-1 0,-16 1 3 0,15-18-1 0,18-35-1 0,-16-14 0 0,-2-36 0 0,-17-17-1 0,-16 1-1 0,0-19-3 0,-16 69 1 0,16 35 2 0,0 16-2 0,-18 0 0 0,3 51 1 0,-3-35 1 0,18 53-2 0,0 33 1 0,18-1 0 0,15 1-1 0,16-35 1 0,-14-34 1 0,33-15 2 0,0-36-2 0,-34-48 0 0,-1-19 0 0,-33-17 0 0,0-17 0 0,-33-17-2 0,17 103-1 0,16 16 0 0,0 67 0 0,0 2 2 0,16 50-3 0,-1 15 1 0,3 3-1 0,-1-53 2 0,-17-17 1 0,0-50 0 0,0 0 0 0,16-33 0 0,-16-18 0 0,19-16-1 0,-3-1 2 0,1 17-2 0,17 35 0 0,-17 16-2 0,18 33 1 0,16 34 1 0,-2 2-1 0,3-18 1 0,-3-35 1 0,21-16 0 0,-21-50 2 0,-14-1-2 0,-19-35 1 0,-16 20-1 0,-16-3-1 0,-1 53 0 0,-17 32-2 0,34 35 1 0,0 33 0 0,34 2 0 0,16-19 0 0,18-16 0 0,-17-51-17 0,-34-33-98 0</inkml:trace>
  <inkml:trace contextRef="#ctx0" brushRef="#br0" timeOffset="101">11944 16882 80 0,'-17'0'11'0,"85"-16"-5"0,84-19-7 0,35 1-69 0</inkml:trace>
  <inkml:trace contextRef="#ctx0" brushRef="#br0" timeOffset="102">14215 16815 24 0,'0'-35'14'0,"0"-32"29"0,-19 34-22 0,-14 33-9 0,-16 17-5 0,14 50-1 0,0 0 1 0,35 35-4 0,18 0-3 0,34-18 2 0,14-49 2 0,2-52-1 0,-17-17-1 0,0-17 0 0,-34-17-1 0,1 1 0 0,-18 50 0 0,0-1-1 0,0 53-1 0,16 32 3 0,17 1-1 0,19-17 1 0,-3-17-1 0,21-34 2 0,-37-18 0 0,-15-33-1 0,-18-15-1 0,-35-3 0 0,-16 18-1 0,-17 18 0 0,-18 33 0 0,37 17-1 0,15 17 0 0,34-1 0 0,68-33 1 0,-2 0 0 0,37-33 1 0,-17-52-1 0,-53 17 0 0,-17 34-1 0,-16 1 2 0,-16 33-1 0,-1 0-1 0,17 51 0 0,0-2 1 0,17-14 1 0,16 16-1 0,18 16-1 0,-18-16 1 0,2 0-1 0,0 0 1 0,-19-18-2 0,17 2-27 0,-15-1-82 0</inkml:trace>
  <inkml:trace contextRef="#ctx0" brushRef="#br0" timeOffset="103">15095 17170 62 0,'0'0'15'0,"0"-33"19"0,-18-18-20 0,36 17-8 0,-1 1-2 0,18-2 0 0,-19-32-2 0,17-19-2 0,-15 19 0 0,-18 50 2 0,17 17-2 0,0 17 0 0,-17 16 5 0,34 36-3 0,-1 33-1 0,19-18 0 0,-1-17 0 0,33-16 1 0,17-51-1 0,-33-16 1 0,-34-35 1 0,-17-17-1 0,-17-34-1 0,0 18-1 0,0 15-1 0,-17 69 0 0,-1 17 2 0,2 35-1 0,16 16-1 0,34 17-1 0,0-1 3 0,33-51-1 0,18-15 2 0,0-52-1 0,16-17 2 0,-31-17-1 0,-55-16-1 0,-15-19 0 0,-15 53-2 0,-20 50 1 0,18 0-1 0,-1 33 1 0,36 18-1 0,16 18 1 0,17-1-1 0,-18-1 0 0,-17-16 1 0,-16 0 0 0,-16-34 2 0,-50-17-2 0,14 0 0 0,18-17-18 0,34-17-97 0</inkml:trace>
  <inkml:trace contextRef="#ctx0" brushRef="#br0" timeOffset="104">16638 16780 55 0,'-19'0'45'0,"3"-33"-15"0,-1 33-15 0,17 33-6 0,0 18 0 0,0 35-5 0,17 32-1 0,-17 17-3 0,0-17 0 0,0-32-1 0,0-35 0 0,0-35-5 0,-17-16-22 0,-1-16-46 0,18-19 31 0</inkml:trace>
  <inkml:trace contextRef="#ctx0" brushRef="#br0" timeOffset="105">16484 16917 38 0,'0'-17'22'0,"0"-34"27"0,17-34-25 0,34 52-13 0,35 15-3 0,-2 36-2 0,-51 15-3 0,-16 34-3 0,-17 19 3 0,-34-19-2 0,-15-32 0 0,-37-2-1 0,35-17-6 0,34-16-34 0,17-16-48 0</inkml:trace>
  <inkml:trace contextRef="#ctx0" brushRef="#br0" timeOffset="106">17145 16866 52 0,'0'-35'42'0,"17"-16"-18"0,-69 18-12 0,19 33-8 0,17 0-1 0,-17 33-2 0,15 18 0 0,18 18-1 0,18-1 1 0,-3-17 0 0,3-35 1 0,15-16 0 0,1-33 1 0,-17-18-1 0,18-18 0 0,-2-16 0 0,35 19-3 0,-50 48 2 0,31 36 0 0,-32 15 1 0,18 34-1 0,16 19 1 0,-18-19-2 0,-17-32 1 0,-16-19 3 0,19-32-1 0,-19-52-1 0,33-17-2 0,18-17 0 0,-1 35 0 0,-32 67 0 0,-2 0 0 0,17 34 1 0,-33 15 0 0,18 2-2 0,-1 35 0 0,18-35 0 0,-2 0-13 0,34-18-32 0,-15-33-48 0</inkml:trace>
  <inkml:trace contextRef="#ctx0" brushRef="#br0" timeOffset="107">18180 16917 30 0,'15'-35'53'0,"19"-32"-22"0,-17-17-15 0,-34 50-6 0,-17 17-4 0,-16-1-4 0,-1 36 0 0,34 15-1 0,1 18 2 0,-2 34-2 0,36-1 0 0,15-15 0 0,1-19 1 0,0-50-1 0,-1 0 1 0,18-33-1 0,-35-35 2 0,3-17-2 0,-19-84-1 0,0 67 1 0,0 18-1 0,-19 67 1 0,19 17-2 0,0 33 0 0,0 51 2 0,0 2 0 0,0-19 0 0,35 35-1 0,0-17 0 0,14-17 2 0,37-52-2 0,-19-16 1 0,0-51 1 0,-32 0 1 0,0-33-2 0,-19 32 0 0,-16 19-2 0,0 33 0 0,0 33 1 0,0 36-1 0,33-18 1 0,2 0-2 0,15-17 0 0,1-34-23 0,0-34-33 0,-51-1-20 0</inkml:trace>
  <inkml:trace contextRef="#ctx0" brushRef="#br0" timeOffset="108">18755 16595 41 0,'-17'0'20'0,"-34"-17"23"0,35 17-35 0,16 33-8 0,33 2-92 0</inkml:trace>
  <inkml:trace contextRef="#ctx0" brushRef="#br0" timeOffset="109">19009 16815 57 0,'0'0'0'0,"-18"-18"50"0,18-32-29 0,18 34-14 0,16 16-4 0,-16 0-1 0,-18 33 1 0,0 18-2 0,15 16-1 0,3-16 2 0,-2-33 0 0,1-1 1 0,-1-34-1 0,19-1 0 0,-18-49 2 0,17 16-1 0,17-67-2 0,-17 67-1 0,-16 0 0 0,13 51 0 0,-31 0 0 0,18 51 1 0,-18 16-1 0,0-16 1 0,33 0-1 0,2 0 1 0,33-17 0 0,34-34 0 0,-1-18-1 0,2-33 3 0,-19-33-4 0,-49-1 3 0,-35 18-3 0,-52 50 2 0,1-1-1 0,0 36 0 0,0 15-1 0,34 36 0 0,17-18 1 0,33-2 0 0,2 2 0 0,0-51 1 0,-2 0 1 0,1-34-1 0,-1-50 0 0,-14 33 0 0,-4 18 1 0,-15 33-1 0,0 33-1 0,0 18 5 0,0 33 1 0,-15 36-3 0,-4 31-3 0,3-14-1 0,-1-37 2 0,-17-48 1 0,17-35 1 0,-17-17 1 0,17-69-1 0,34-15 0 0,50-34-1 0,18-17-4 0,34-36-25 0,0 20-107 0</inkml:trace>
  <inkml:trace contextRef="#ctx0" brushRef="#br0" timeOffset="110">20720 16697 55 0,'-16'-17'34'0,"-3"17"-11"0,38 0-16 0,-3 0-3 0,17 17 1 0,-15-34-1 0,15-17-2 0,1-17 0 0,-16 0 0 0,-18 18-1 0,-35 16-1 0,2 17 1 0,-2 50 0 0,19 35 1 0,16-1-1 0,16-17 3 0,35-16 0 0,17-16 0 0,17-35-2 0,0-35-1 0,0-49-1 0,-52-1 2 0,2 18-1 0,-35-17-1 0,0 49 0 0,0 35 0 0,0 18-1 0,-19 48 1 0,19 3-2 0,19 15 2 0,32-17 1 0,-2-50 2 0,37 1-2 0,15-18-2 0,18-68 1 0,-68 1 1 0,-34-18 0 0,-17 17-1 0,-33 35 1 0,-2 33-2 0,-16 33 1 0,34 18-1 0,-1 51 0 0,18-18 1 0,18-17 2 0,-1 35-2 0,-1 0 0 0,-16-51 0 0,-16-18-1 0,16-33-17 0,0-16-67 0,16 16 39 0</inkml:trace>
  <inkml:trace contextRef="#ctx0" brushRef="#br0" timeOffset="111">21889 16713 71 0,'0'-51'31'0,"16"18"-12"0,2-1-12 0,-1-1-3 0,0-14-2 0,-34 32 0 0,-18-1-2 0,2 36 0 0,-1 32 0 0,34 17 0 0,18 35 1 0,15-51 0 0,1-35 3 0,18 1 1 0,-3-34-3 0,19-50-2 0,-17 0 2 0,-18-19-2 0,2 53 1 0,-18 17-1 0,17 49-1 0,-19 34 1 0,20 19-1 0,0-36 3 0,-2 0-1 0,-15-16-2 0,-2-16 4 0,-16-52-1 0,17-68-3 0,-1 18 2 0,36-18 0 0,-1 18 0 0,-1 50-1 0,-16 17 1 0,-17 50 0 0,-1 36 0 0,-16 15-1 0,0 0 0 0,0-15-1 0,18-36-4 0,34 18-59 0,-19-51 3 0</inkml:trace>
  <inkml:trace contextRef="#ctx0" brushRef="#br0" timeOffset="112">23160 16494 67 0,'0'-34'30'0,"16"-17"-1"0,17 34-16 0,2 17-9 0,0 33-2 0,-35 36 1 0,0 15-1 0,16-16-1 0,-16-1 0 0,17-49 1 0,-1-2 0 0,2-16-1 0,16-34 0 0,-16-33 0 0,-18-1 1 0,16-16-3 0,1 15 2 0,-1 36-1 0,-16 33 0 0,17 17-1 0,0 34 0 0,34 0 1 0,51-18-1 0,-1-33 0 0,-17 0 1 0,-49-50 1 0,-35 16 0 0,0-17 0 0,-35 34-1 0,-14 17 0 0,14 17 0 0,2 50 0 0,33 1 0 0,0-1 1 0,33-16 0 0,18 0-1 0,0-33 0 0,17-18-20 0,84 0-54 0,-119-18 14 0</inkml:trace>
  <inkml:trace contextRef="#ctx0" brushRef="#br0" timeOffset="113">24244 16527 24 0,'0'0'0'0,"0"-67"75"0,0 16-48 0,0 34-12 0,0-1-6 0,0 18-4 0,-35 35-2 0,19 32 0 0,16 1 0 0,34 17-2 0,18-34 1 0,-3-34 0 0,19-17-1 0,-17-35 0 0,1-32 1 0,-19-17 0 0,-15-18-2 0,-2 0 1 0,-16 0 0 0,0 35-1 0,0 67 0 0,0 16-2 0,0 53 1 0,17 15 2 0,-1 18 0 0,-16 0 0 0,0-18 0 0,17-17-1 0,-17-32 0 0,17-19-2 0,-17-16-23 0,0-67-100 0</inkml:trace>
  <inkml:trace contextRef="#ctx0" brushRef="#br0" timeOffset="114">24310 16307 54 0,'0'0'0'0,"0"-18"48"0,51 1-31 0,52 1-11 0,32 16-4 0,-16 0-3 0,-51 16-2 0,-35 1-18 0,-15 17 10 0,-18-16 10 0,-18-1 13 0,18 17 3 0,-16-1-3 0,16 18 1 0,16 0-2 0,19-18-4 0,-19 2-4 0,36-1 1 0,-19-34-1 0,-17-18-2 0,19-15 1 0,-35-34-1 0,0-1-1 0,-17-1 0 0,-34 36-2 0,-33 15 2 0,16 18-1 0,17 0 0 0,34 18-1 0,34-1 2 0,34-17 0 0,17 0 1 0,16-17-1 0,1-17-1 0,-34-17 1 0,-17 0 1 0,-34 0 0 0,0 18-1 0,-18 33-1 0,-15 17 0 0,17 17 1 0,-2-1 1 0,52 1-3 0,-1-17 2 0,37-1 0 0,-37-16 1 0,0 35-1 0,-17-1 0 0,3 34 0 0,-3 17 1 0,-16-1 2 0,0-33 0 0,17-34 0 0,34-17 2 0,17 0-5 0,16-35-25 0,-49 35-87 0</inkml:trace>
  <inkml:trace contextRef="#ctx0" brushRef="#br0" timeOffset="115">26242 16189 15 0,'0'0'0'0,"0"0"54"0,0-17-27 0,-16 17-16 0,16 33-3 0,16 51-2 0,2 19 0 0,34-19-3 0,-36-16-1 0,17-34-1 0,-16-34 3 0,-1-34 0 0,3-34-1 0,14 1-2 0,34-35 0 0,3 0-1 0,13 51 0 0,-16 35 1 0,3 50-1 0,-21 50 1 0,-14 1 2 0,-35-17-1 0,-17-1-1 0,-17-49 2 0,-17-1-3 0,-17-17-5 0,0-35-34 0,35 19-59 0</inkml:trace>
  <inkml:trace contextRef="#ctx0" brushRef="#br0" timeOffset="116">26599 16036 45 0,'0'-33'17'0,"0"16"-2"0,17-1-28 0,33 18-45 0</inkml:trace>
  <inkml:trace contextRef="#ctx0" brushRef="#br0" timeOffset="117">28750 15799 77 0,'16'-51'12'0,"2"-16"8"0,-1 67-9 0,-17 0-8 0,0 50 1 0,-35 34 1 0,-14 18 0 0,14 0-2 0,2-18-1 0,16-15 0 0,1-52 0 0,16-1 0 0,0-67 1 0,33-33-1 0,0-18-1 0,18-16 1 0,-18-17-5 0,-15 15 5 0,34 53-2 0,-3 50-1 0,-14 1 1 0,15 49-2 0,1 69 1 0,0-1 2 0,-16 18-1 0,-2-1-2 0,1-34 2 0,-34-15-2 0,0-18-14 0,-18-34-32 0,-15-17-26 0</inkml:trace>
  <inkml:trace contextRef="#ctx0" brushRef="#br0" timeOffset="118">28513 15935 47 0,'0'-51'36'0,"17"33"-15"0,85-15-14 0,50 33-6 0,19 0-4 0,-19 0-90 0</inkml:trace>
  <inkml:trace contextRef="#ctx0" brushRef="#br0" timeOffset="119">29580 15613 50 0,'0'0'0'0,"-17"-51"39"0,17 33-20 0,17 18-8 0,1 18-2 0,31 33 0 0,3 33-4 0,-1 0 1 0,16 1-3 0,-15-16-2 0,-19-36-2 0,-17-15 0 0,2-1-3 0,-1-17-24 0,-34-17-29 0,-1-1 13 0</inkml:trace>
  <inkml:trace contextRef="#ctx0" brushRef="#br0" timeOffset="120">29836 15544 12 0,'33'-49'37'0,"-33"14"-5"0,0 35-13 0,0 0-10 0,-33 35 1 0,-2 32-1 0,0 17-2 0,-14 1-2 0,-3-1 1 0,1-15-4 0,17-18-2 0,0-34 1 0,18 17 0 0,16-34-8 0,16 0-35 0,18 0-38 0</inkml:trace>
  <inkml:trace contextRef="#ctx0" brushRef="#br0" timeOffset="121">30598 15697 52 0,'-19'-16'24'0,"3"-1"4"0,51-1-16 0,32 18-2 0,0-16-3 0,18 16-3 0,-17-17-2 0,-17 17-1 0,-17 17-9 0,-34 17-39 0,-17-34-23 0</inkml:trace>
  <inkml:trace contextRef="#ctx0" brushRef="#br0" timeOffset="122">30598 15815 18 0,'-52'18'45'0,"18"-1"-13"0,50-17-17 0,35-17-5 0,35 17-5 0,15 0-3 0,18-18-2 0,0 18-11 0,-35 0-85 0</inkml:trace>
  <inkml:trace contextRef="#ctx0" brushRef="#br0" timeOffset="123">31750 15393 18 0,'0'0'0'0,"0"-35"59"0,0 19-32 0,16-1-14 0,1 17 2 0,34 33-4 0,-1 18-1 0,35 35-2 0,-33-19-3 0,15 17-3 0,-33 1-8 0,33-1 6 0,-34-49 1 0,-14-19-1 0,-19-16-4 0,0 0-23 0,0-33-22 0,0-1-24 0</inkml:trace>
  <inkml:trace contextRef="#ctx0" brushRef="#br0" timeOffset="124">32257 15223 14 0,'0'0'0'0,"0"0"62"0,0-16-39 0,0 16-14 0,-35 33 3 0,-31 18 0 0,32 0-3 0,-18 16-1 0,-15 19-2 0,-1 14-1 0,-17 2-4 0,18-18-1 0,34-32 3 0,-2-35 0 0,18-1 0 0,17-16-2 0,0-16-9 0,0-1-103 0</inkml:trace>
  <inkml:trace contextRef="#ctx0" brushRef="#br0" timeOffset="125">28394 16815 36 0,'0'-68'27'0,"0"18"-5"0,17 33-10 0,-17 34-8 0,0 33 2 0,-17 18 4 0,1 17-7 0,-17 17 0 0,15-18-1 0,-16-33-1 0,16-18 2 0,2-33-1 0,16-16 0 0,0-35 0 0,16-33-1 0,19-18 1 0,0-84-6 0,-2 84 5 0,-17 51 0 0,1 33-2 0,-17 53 1 0,16 50 0 0,19-1 2 0,-2 1 0 0,2 17-2 0,0-18 0 0,-2-16-1 0,-15-34-3 0,-18-17-32 0,-18-17-53 0</inkml:trace>
  <inkml:trace contextRef="#ctx0" brushRef="#br0" timeOffset="126">28208 17052 40 0,'-17'0'23'0,"17"0"4"0,17-17-19 0,34 1-6 0,68 16-2 0,-2-35-12 0,-14 19-66 0</inkml:trace>
  <inkml:trace contextRef="#ctx0" brushRef="#br0" timeOffset="127">28818 16968 33 0,'0'0'27'0,"0"-17"3"0,0-1-21 0,67 2-4 0,36-19-4 0,32 19-14 0,-67 16-52 0</inkml:trace>
  <inkml:trace contextRef="#ctx0" brushRef="#br0" timeOffset="128">29631 16646 48 0,'0'0'0'0,"34"-68"35"0,-34 34-17 0,0 50-12 0,0 19 0 0,-18 32 2 0,18 2 0 0,-16-20-2 0,16 20-4 0,0-1-2 0,0-34 0 0,-17-17-9 0,17-17-25 0,-34-35-34 0</inkml:trace>
  <inkml:trace contextRef="#ctx0" brushRef="#br0" timeOffset="129">29394 16595 32 0,'0'-17'24'0,"33"-1"5"0,37 2-17 0,31-1-7 0,-17 17-5 0,-16 17-2 0,-34 17-36 0,-34-17-18 0</inkml:trace>
  <inkml:trace contextRef="#ctx0" brushRef="#br0" timeOffset="130">29378 17019 35 0,'-18'0'34'0,"18"16"-9"0,51 1-12 0,51-17-5 0,16-17-3 0,1-16-3 0,-33 15-4 0,-37 2-39 0,-32-1-30 0</inkml:trace>
  <inkml:trace contextRef="#ctx0" brushRef="#br0" timeOffset="131">30021 16443 38 0,'0'0'0'0,"0"-34"39"0,16 17-18 0,36-1-12 0,-18 53 0 0,16 32 2 0,-15 17-3 0,-2 36-2 0,-33-36 2 0,0 34-5 0,0 19-3 0,-33-37 0 0,-35-14-5 0,-35-19-45 0,36-51-29 0</inkml:trace>
  <inkml:trace contextRef="#ctx0" brushRef="#br0" timeOffset="132">28156 16460 24 0,'0'0'0'0,"-49"0"53"0,-2 0-29 0,-1 0-11 0,-32 34-3 0,0 32 1 0,16 54-2 0,0-3 0 0,52 3-1 0,-3 49-7 0,87 0 0 0,35-50-4 0,83-17-2 0,34-35-43 0,-117-50-43 0</inkml:trace>
  <inkml:trace contextRef="#ctx0" brushRef="#br0" timeOffset="133">30614 16611 18 0,'0'0'0'0,"17"-67"57"0,-17 50-29 0,18 1-13 0,-18 16-6 0,33 49 0 0,35 20-2 0,-19-1-1 0,-14-18 6 0,16 34-11 0,-18 2-1 0,2-19-1 0,-18-32-1 0,-17-19-19 0,0-32-25 0,0-19-34 0</inkml:trace>
  <inkml:trace contextRef="#ctx0" brushRef="#br0" timeOffset="134">30953 16595 22 0,'0'-17'13'0,"0"-34"26"0,17 35-17 0,-17-1-8 0,-17 50-2 0,-18 35-4 0,-14 17 0 0,14-34 4 0,-16 15-8 0,-17 19-3 0,2 1-1 0,31-52 0 0,0-1 0 0,35-33-17 0,19-16-55 0,-3 16 23 0</inkml:trace>
  <inkml:trace contextRef="#ctx0" brushRef="#br0" timeOffset="135">31444 16697 34 0,'0'0'0'0,"0"-35"52"0,0 19-35 0,35-1-7 0,32 17-5 0,0 0-4 0,-16 0-2 0,-35 0-29 0,-16 17-50 0</inkml:trace>
  <inkml:trace contextRef="#ctx0" brushRef="#br0" timeOffset="136">31376 16815 27 0,'0'0'0'0,"-35"0"53"0,19 0-31 0,16 0-5 0,51 16-13 0,33-32-1 0,19 16-2 0,-19-18-14 0,-16 18-88 0</inkml:trace>
  <inkml:trace contextRef="#ctx0" brushRef="#br0" timeOffset="137">32341 16494 13 0,'0'-18'35'0,"18"2"-7"0,-18-19-13 0,0 19-4 0,0-1-3 0,-18 17-4 0,-15 0 1 0,17 17-1 0,-2 34 1 0,1 0 1 0,1 16-1 0,-3-16-1 0,3 17-2 0,16-18 4 0,0-17-4 0,16 18 0 0,19-33 0 0,0-1-1 0,14-1 1 0,-14-16 0 0,0 0-1 0,-2-16 0 0,0-1 1 0,2-1 0 0,-2-16-1 0,1-16 2 0,-17-17-3 0,-1 16 1 0,-16 0 0 0,-16 17-1 0,-1-16 1 0,-50 16-1 0,-52 34-2 0,34 0-4 0,34 16-23 0,16 2-70 0</inkml:trace>
  <inkml:trace contextRef="#ctx0" brushRef="#br0" timeOffset="138">29546 14919 10 0,'0'0'0'0,"-16"0"37"0,-1 0-15 0,1 0-10 0,16 0-3 0,0 0-2 0,0 0-1 0,-18-18 0 0,18-15-3 0,-17-1 1 0,17-17-1 0,-16-17 0 0,16 1-2 0,16-2 1 0,-16 2 0 0,17-17 0 0,17-18-1 0,-1 16 1 0,-16 3 0 0,34-3 0 0,17 2 1 0,0 17 1 0,-1-1-2 0,1 16 0 0,-17 35-1 0,-34 1-1 0,-17-2 0 0,0 18-17 0,-17 0-22 0,-17-17-47 0</inkml:trace>
  <inkml:trace contextRef="#ctx0" brushRef="#br0" timeOffset="139">29750 13649 40 0,'0'-17'12'0,"-17"-1"18"0,17 2-14 0,0 16-10 0,33 0-1 0,37 16 0 0,-4-16-1 0,20 0 0 0,-37 0 0 0,-14-16-2 0,0 16 1 0,-35 0 0 0,0 34 2 0,-18 33-1 0,1 1-2 0,-18 17 0 0,19-34-2 0,-1-18-6 0,1-15-56 0,16-18 6 0</inkml:trace>
  <inkml:trace contextRef="#ctx0" brushRef="#br0" timeOffset="140">29546 11414 8 0,'0'-18'9'0,"0"-15"25"0,-16 15-12 0,16 2-12 0,0 16-4 0,-17 0-3 0,-17 16 1 0,1-16 0 0,-2 0 2 0,-16 18-3 0,18-1-1 0,-2-17 0 0,0 16-1 0,20-16 1 0,-1 0 1 0,16 18-2 0,0-1 1 0,0-17 0 0,-18 33 1 0,18-17 0 0,0 35-2 0,-17-16 1 0,17 16 1 0,0 16-1 0,0-16 0 0,17 16 0 0,-17 19-1 0,0-35 0 0,0 16 1 0,18 1 0 0,-18-17-1 0,16 16-1 0,-16 0 2 0,0 2-1 0,0-1 1 0,0-1-2 0,0-16 2 0,0 0-1 0,0-18-1 0,0 36 1 0,0-3 0 0,0-15-1 0,0 18 0 0,0-2 1 0,-16 1-3 0,16-17 3 0,0 16-1 0,0-16 0 0,0 0 2 0,0 0-2 0,16-18 1 0,-16 19-1 0,0-19 0 0,0 18 1 0,0-16-1 0,-16-2 0 0,16-17 0 0,0 19 1 0,16-1-1 0,-1-17 0 0,3 17 0 0,-1-34 0 0,-1 17 1 0,19-17 0 0,-18 0 0 0,17-17 0 0,-1 17-1 0,2 0 0 0,33-18 1 0,0 2 1 0,-1 16-1 0,-15-17-2 0,15-1 3 0,0 2-2 0,-16 16 1 0,0 0-1 0,-34-17 0 0,-17 17-21 0,0-34-90 0</inkml:trace>
  <inkml:trace contextRef="#ctx0" brushRef="#br0" timeOffset="141">29598 11582 11 0,'0'0'8'0,"-18"-16"28"0,36-1-17 0,-18 17-3 0,16 0-4 0,-32 0 7 0,16 33-9 0,-18 18-3 0,18 0-2 0,18 0-1 0,-18 16 0 0,16-16-1 0,-16 0 0 0,0-16 1 0,-16-19-2 0,16 1-1 0,0-1-1 0,0-16 0 0,0 0 0 0,0 0-5 0,0 0-36 0,16 0-53 0</inkml:trace>
  <inkml:trace contextRef="#ctx0" brushRef="#br0" timeOffset="142">30224 11651 5 0,'0'0'0'0,"-16"-34"22"0,16 34-8 0,0-17-5 0,16-1 5 0,-16 18 0 0,0-16-3 0,0-1-1 0,17-1-4 0,17 2-1 0,17-1-3 0,-17 34 0 0,17 17 2 0,-35-1-3 0,-16 18 1 0,0-17-1 0,-33-1-2 0,17 2 2 0,-19-19 0 0,0 1-1 0,2-17 1 0,33 0-1 0,0 0 0 0,51-17 0 0,-17 1 0 0,33 16 2 0,-15 0-2 0,-19 16 1 0,-17 19 1 0,-16 16 0 0,0-17 1 0,-16-1 0 0,-17-15 0 0,-2 15-1 0,-15-33-1 0,-1 17-2 0,16-17 2 0,2 0 0 0,-1-17-1 0,1 1 1 0,-19-1-1 0,19-1 0 0,17-15-1 0,-2-1-9 0,1-1-32 0,17 19-36 0</inkml:trace>
  <inkml:trace contextRef="#ctx0" brushRef="#br0" timeOffset="143">31156 11498 3 0,'33'-34'13'0,"-15"34"13"0,-18-17 4 0,0 1-11 0,-18 16-5 0,2 0-5 0,-17 0-2 0,-2 0-3 0,18 16 0 0,-1 17 0 0,2 2-1 0,16 16 0 0,0 0-1 0,0-17 1 0,0 15-1 0,16-14 0 0,2-2 0 0,-1-15 1 0,18 16-2 0,-2-17 0 0,18-17 0 0,-16 0 0 0,31 0-1 0,-31 0 0 0,-2-17 0 0,1 17 1 0,-17-34 1 0,-1 16 0 0,-16-33-1 0,0 1 0 0,-16-17 0 0,-1 16 0 0,-17-18 0 0,-34 53-3 0,-33 16-13 0,-18 51-120 0</inkml:trace>
  <inkml:trace contextRef="#ctx0" brushRef="#br0" timeOffset="144">29614 12430 4 0,'0'0'5'0,"0"-18"17"0,0 18-5 0,0 0-1 0,0-16-5 0,-16 16-3 0,16-17-1 0,-18 17 0 0,18 0-3 0,-17 0 1 0,17 0-1 0,-17 0-1 0,1 17 1 0,-1-17-1 0,17 16 1 0,-16 2-1 0,16-1-1 0,-18 16 1 0,18-17-1 0,0 19 0 0,0-19-2 0,0 2 1 0,0-1-1 0,0 17 1 0,18-17-1 0,-18-1 1 0,16 2 0 0,1-2-1 0,-1-16 0 0,18 17 1 0,0-17-1 0,-17 0 1 0,-1 0-1 0,2 0 0 0,-1-17 1 0,0 17-1 0,-17 0 0 0,0 0 1 0,0-16-1 0,0 16 1 0,0 0-1 0,0 0 0 0,0 0-28 0,-17 0-64 0</inkml:trace>
  <inkml:trace contextRef="#ctx0" brushRef="#br0" timeOffset="145">29563 12480 13 0,'0'0'0'0,"-17"-68"50"0,17 35-28 0,17-1-8 0,-17 17-1 0,0-1 0 0,0 18-4 0,-17 0-3 0,1 0-3 0,-1 18 0 0,17 33 1 0,0 17 0 0,0-1-2 0,17 17 2 0,-17 1-1 0,0-17-1 0,0-35-1 0,0-15 0 0,0-2 1 0,-17-16-2 0,17-34 1 0,0-17 0 0,0-33-1 0,0-18 0 0,0 18-1 0,0 0 1 0,0 15 1 0,0 53-2 0,0-2 1 0,0 18 1 0,-16 0-2 0,16 0 1 0,0 52-1 0,0 50 2 0,33-18-2 0,0-16 1 0,-16 17 1 0,1-36-1 0,-18-14 1 0,0-35-1 0,0 16 1 0,0-50-1 0,0-32 1 0,0-3 0 0,-18-15-1 0,1 0 0 0,17-1-1 0,-17 50 1 0,17 19 0 0,0 16 0 0,-16 16-1 0,16 19 1 0,0 32 0 0,0 1 0 0,0 17 0 0,16-1 0 0,-16-17 0 0,0-50 0 0,0 1 0 0,0-2 1 0,17-16-3 0,-17-16-23 0,17-19-95 0</inkml:trace>
  <inkml:trace contextRef="#ctx0" brushRef="#br0" timeOffset="146">30360 12412 5 0,'0'0'0'0,"-17"-16"22"0,17 16-5 0,0 0 7 0,0 0-15 0,0-17-1 0,0 17 0 0,-17-18-2 0,17 2-2 0,0-1 1 0,0-1-1 0,17 2-1 0,0-2-1 0,17 18 4 0,-1-17-1 0,1 17-2 0,0 17-1 0,-1 1 0 0,-15 16 1 0,-1 34-2 0,-17-34 0 0,0-1 0 0,-35 0-1 0,2-15 1 0,-1-1-1 0,17-17 1 0,0 16-1 0,1-32 0 0,16 16 0 0,0 0 0 0,16 0 0 0,18-17 0 0,0 17 0 0,17-18 0 0,-18 18-1 0,-14 18 2 0,14 15 1 0,-33 2-1 0,0 16 0 0,0-1-1 0,-17-33 2 0,1 16 0 0,-36-33 1 0,18 18-3 0,-17-18 0 0,1 0 0 0,-1-18-1 0,-1 1 1 0,19-16-1 0,-1-1-4 0,17 1-19 0,17 15-76 0</inkml:trace>
  <inkml:trace contextRef="#ctx0" brushRef="#br0" timeOffset="147">31259 12276 12 0,'0'-51'32'0,"-18"34"-4"0,18 1-17 0,18-1 0 0,-18 1-1 0,33-2-2 0,0 2-2 0,2 16 0 0,-2 16-1 0,18 2-3 0,-16 15 0 0,-35 18-2 0,0-18 2 0,0 1-1 0,-35 1 0 0,2-19 0 0,-2 2 0 0,19-1-4 0,-19-17 2 0,35 16 1 0,0-16 1 0,0-16-1 0,16 16-1 0,19-17 4 0,-18 17-1 0,17-18-3 0,-1 18 2 0,-14 0-1 0,-3 0 1 0,19 0 0 0,-19 18 0 0,1 15 1 0,-17 2 1 0,0-19 0 0,0 17-1 0,-17-15 0 0,-17 15 0 0,1-15 1 0,-2-1 0 0,2-1-2 0,-18-16 0 0,-1 0-2 0,-15 0 1 0,-1-33 0 0,17 33-14 0,17-18-103 0</inkml:trace>
  <inkml:trace contextRef="#ctx0" brushRef="#br0" timeOffset="148">29631 13124 3 0,'0'0'21'0,"0"-18"1"0,0 18-12 0,-17-16 3 0,17 16-3 0,-16 0-3 0,-2 0 1 0,1 0-2 0,-16 0-2 0,16 16 1 0,1 2-2 0,-2-1 1 0,1-1-2 0,1 18 2 0,16 16-2 0,-19-16 4 0,19 17-5 0,19 0 1 0,14-16 0 0,1-19-2 0,-1-16 1 0,19 0 1 0,-19 0 0 0,18-16-2 0,0-19 1 0,-34 19 1 0,-1-19 1 0,-16 1 0 0,0-17 0 0,-16-15-2 0,-17 15 0 0,-19-18-1 0,1 53-1 0,17 16-7 0,17 16-20 0,17 19-57 0</inkml:trace>
  <inkml:trace contextRef="#ctx0" brushRef="#br0" timeOffset="149">30649 13055 5 0,'0'0'0'0,"0"0"37"0,0 0-16 0,0 0-2 0,-18 0-11 0,-34 0 4 0,19 0-5 0,-18 0-2 0,17 0-2 0,0 18 0 0,1-1-4 0,-1 17 3 0,0 17 2 0,16-2 0 0,18 19 0 0,0 1 0 0,18-18-2 0,16-17 2 0,17-17 2 0,-1-17 0 0,17 0-3 0,3-35 0 0,-37 19-1 0,1-19 0 0,-1 2 1 0,-16-19-1 0,-17 1 0 0,-17 1-2 0,-16-17 1 0,-18 16-2 0,0 17-5 0,0 17-10 0,34 34-16 0,17-1-58 0</inkml:trace>
  <inkml:trace contextRef="#ctx0" brushRef="#br0" timeOffset="150">31444 13055 4 0,'0'0'0'0,"0"0"32"0,0-16-3 0,0 16-11 0,0-17-7 0,-33 17-3 0,15 0-4 0,-15 0-2 0,-2 17-2 0,2-17 7 0,16 16-1 0,-17 19-1 0,0-1 0 0,34 17-2 0,0-2 1 0,17 19-1 0,0-16-1 0,17-19 1 0,-1-15-2 0,0-18 1 0,2 0 7 0,16-18-7 0,-18-15 0 0,-14 15-1 0,-3-33-1 0,1 17 2 0,1-32 0 0,-18-3-1 0,-51-49-3 0,-1 85 0 0,-15-2-3 0,-1 35-13 0,35 18-62 0,33-18 33 0</inkml:trace>
  <inkml:trace contextRef="#ctx0" brushRef="#br0" timeOffset="151">31563 11396 7 0,'0'0'6'0,"0"-16"21"0,0-1-14 0,0 17 1 0,16 0-4 0,18 0 1 0,17 0-3 0,0 0-2 0,17 0-1 0,-34 0-2 0,-1 17-1 0,-14-17 1 0,-4 16-1 0,3-16 1 0,-2 18-1 0,-16-1 0 0,17 16 0 0,-17 1 1 0,0-1-1 0,0 18 1 0,0 0-1 0,0 16 1 0,0-16-1 0,16 18 0 0,-16-18 0 0,0 17 5 0,0-19 0 0,-16 20-6 0,16-1 1 0,0-18-1 0,0-17 1 0,0 18-1 0,0 18-1 0,0-18 1 0,-17 0 0 0,17-1-1 0,0 1 0 0,0-17 0 0,0 17 0 0,0-18 1 0,0 1-1 0,0-1 0 0,0 2 1 0,0-2-1 0,0 19 0 0,0-1 2 0,0-18-1 0,0 18 0 0,0-34-2 0,0-1 2 0,0 2-2 0,0 15 1 0,0 2-1 0,0 16 2 0,0-1-1 0,0-17 0 0,0 2-1 0,0-2 0 0,0 19 2 0,17-19-1 0,-17 2 0 0,0-1-1 0,0-17 0 0,0-1 2 0,0 1 0 0,0-17-1 0,0 0 0 0,0 0 0 0,-17 16 1 0,17-16 0 0,-16 0-1 0,-17 18 0 0,-19-18 2 0,-15 0-1 0,-19 17-1 0,18-17-11 0,18 0-122 0</inkml:trace>
  <inkml:trace contextRef="#ctx0" brushRef="#br0" timeOffset="152">30495 10956 1 0,'0'0'0'0,"-16"0"16"0,16 16 3 0,-18-16-3 0,18-16-2 0,-17 16-4 0,17-17-2 0,0 1-2 0,0-1-3 0,0-17 0 0,17-17 1 0,1 0 0 0,-2 0 0 0,1 0-1 0,17-16-1 0,-17-19-1 0,18-14 0 0,-2-19 0 0,1 16 0 0,-1 3 1 0,1 14-1 0,0 2-1 0,34 0 0 0,0-19 1 0,0 19-1 0,-1 17 1 0,1-1 0 0,16-1 0 0,2 3 0 0,-36-3 1 0,-34 18-1 0,-16 35 0 0,0-19-1 0,0 35-10 0,-16-16-20 0,-17 16-41 0,16 0 54 0</inkml:trace>
  <inkml:trace contextRef="#ctx0" brushRef="#br0" timeOffset="153">31241 9160 5 0,'0'0'0'0,"0"0"27"0,0-16-1 0,0-1-10 0,0 1-5 0,0 16-4 0,0 0-2 0,18 0-1 0,48-18-1 0,20 2-3 0,-18-1 1 0,-17 17 0 0,-2-18 0 0,-15 18 0 0,-34 0-1 0,0 0 3 0,0 18 0 0,0 15-1 0,-17 18 1 0,0 16-1 0,1 2-1 0,-1-1 1 0,1-17-1 0,-2-35 0 0,1 1-6 0,17-17-93 0</inkml:trace>
  <inkml:trace contextRef="#ctx0" brushRef="#br0" timeOffset="154">31189 8264 7 0,'-16'-34'33'0,"-1"-1"-8"0,17 35-12 0,-16-16-3 0,-2 16-3 0,1 16-2 0,-18 19-1 0,19-1 0 0,16 34-3 0,0-17 0 0,16-2 1 0,19-14-1 0,16-19 1 0,-18 2 1 0,19-36 0 0,-34 2-1 0,-18-35 1 0,0 1-2 0,0-19 0 0,-52 2 0 0,1 16 0 0,0 16-1 0,0 35 0 0,1 17 0 0,34 17-1 0,-2 1 1 0,18 16-1 0,34-35 1 0,-1-32 0 0,0-1 0 0,2-17 0 0,0-1 0 0,-2-16 1 0,-17 18-2 0,19 17 1 0,0 16 0 0,-19 16-1 0,17 34 0 0,19 1-2 0,-19 1 3 0,-33-19 0 0,18-15 0 0,-18-1 0 0,0-17 1 0,0-35 0 0,0 2 0 0,0-36-1 0,0 2-1 0,0-17 1 0,0 15 0 0,16 53-1 0,-16-1 1 0,0 17 0 0,17 0-1 0,-1 17 1 0,3-1 0 0,14 19 0 0,-15-1-1 0,15-1 2 0,17-33-1 0,1 18 0 0,-17-52 0 0,0 17 0 0,17-34 0 0,-17-18 1 0,-17 3-2 0,-17-3 2 0,0 2-1 0,-17 32 1 0,-1 19-1 0,2 16 0 0,-17 0 0 0,15 33-1 0,-16 1 1 0,34 17-1 0,34 18 2 0,-16-36-2 0,15 0 1 0,1-15 0 0,-1-18 0 0,35-18-7 0,-35-15-56 0,-15 17 22 0</inkml:trace>
  <inkml:trace contextRef="#ctx0" brushRef="#br0" timeOffset="155">32257 6943 6 0,'0'0'6'0,"-16"-17"29"0,-3-1-16 0,-30 2-5 0,-2 16-3 0,17 34-2 0,0-1-1 0,34 36-2 0,16-2-2 0,19 17 0 0,16 2-2 0,-1-1-2 0,-34-1 1 0,3-16-1 0,-19-17-2 0,-19-17-27 0,3-18-42 0,16-16 50 0</inkml:trace>
  <inkml:trace contextRef="#ctx0" brushRef="#br0" timeOffset="156">31951 7332 18 0,'0'0'11'0,"-33"-16"22"0,17-1-17 0,-2-1-11 0,52 2-1 0,17-1-1 0,17-1-1 0,17 2 0 0,-18 16-2 0,-34 16 0 0,-14 35 1 0,14 0-1 0,-33-33 1 0,0-1 3 0,0-34-2 0,0-17-1 0,-17-34 0 0,17-1-2 0,17-15-2 0,1 17-25 0,-2 33-39 0</inkml:trace>
  <inkml:trace contextRef="#ctx0" brushRef="#br0" timeOffset="157">32411 7179 31 0,'0'0'0'0,"0"0"19"0,0-16-9 0,49-2-6 0,-15-15-1 0,-34 16 4 0,0-17-2 0,-17 1-2 0,0-1-1 0,-16 34 0 0,17-17-1 0,-2 34 0 0,1-1 1 0,17 19 1 0,-17 15-1 0,17 18 1 0,34-35-2 0,0 19 3 0,16-35-2 0,-33-17 0 0,17 0-2 0,17 0 0 0,1-35 1 0,-3 1-1 0,-14-17 0 0,-19-15 0 0,18-3 0 0,-34 2 1 0,18-1-1 0,-18 35 0 0,0-1 1 0,-18 17 0 0,3 17-1 0,-4 17 0 0,-14 17 0 0,15 16 0 0,18 17-1 0,18-16 1 0,15 0-1 0,1-33 0 0,17-18 0 0,0-18 0 0,0-15-25 0,-34 15-29 0</inkml:trace>
  <inkml:trace contextRef="#ctx0" brushRef="#br0" timeOffset="158">31479 8552 6 0,'0'0'0'0,"-19"-18"38"0,19-15-11 0,-16 15-11 0,16 2-7 0,16 16-4 0,3 16-1 0,14 35 0 0,18 18-2 0,-1 15-1 0,1-33 0 0,-35-17 1 0,-16-34 2 0,0 0 0 0,0-34-2 0,0-35 0 0,-16-31-1 0,16-2 0 0,-17 18-2 0,17 49-12 0,17 35-33 0,-1 0-13 0</inkml:trace>
  <inkml:trace contextRef="#ctx0" brushRef="#br0" timeOffset="159">31986 8450 18 0,'0'0'18'0,"0"-18"8"0,-17-15-14 0,17 0-3 0,-34 15-3 0,17 18 0 0,-17 0-2 0,0 51-3 0,18 17 2 0,16-17-2 0,16 34 1 0,18-36-1 0,0-14 1 0,-1-19 1 0,-15-16-1 0,-1-34 1 0,-17-16-2 0,17 0 0 0,-34-18 0 0,0-1 0 0,-1 53 0 0,18-1-2 0,0 17 1 0,0 17-1 0,0-1 0 0,18 35 1 0,-1 0-1 0,18-16 1 0,-19-1-1 0,17-34 1 0,-15 0 0 0,34-18 1 0,-19 2-1 0,-17-35 1 0,-16 0 0 0,0-17-1 0,0 1 1 0,-16 16 1 0,-35 16-2 0,17 19 0 0,16 16 0 0,2 16 0 0,16-16 0 0,16 18-1 0,2-18 0 0,34 0 1 0,-3-18-1 0,-32 2 1 0,-1-19 0 0,-16 1 0 0,19 1 0 0,-19 16 0 0,0 1-1 0,0 16 1 0,0 0-1 0,16 33 2 0,-16 0-2 0,0 1 1 0,17 1-1 0,1 16 1 0,-2 0 4 0,1 0-2 0,-1-18-2 0,2-17 1 0,-1 2 0 0,0-1 1 0,1-1-1 0,15-32 2 0,0-1-1 0,-16-1-1 0,1-15 1 0,-2 0-1 0,-16-1-1 0,17-1-29 0,-34 2-59 0</inkml:trace>
  <inkml:trace contextRef="#ctx0" brushRef="#br0" timeOffset="160">30936 10042 15 0,'0'0'0'0,"0"-35"37"0,-18 35-17 0,2 0-8 0,-35 0-3 0,17 18-1 0,-17 15-1 0,17 18-2 0,0 0 0 0,34 33-2 0,17 1 1 0,34-34-1 0,0-16-1 0,17-19 0 0,-17-16 0 0,1-33-2 0,-19 15 0 0,-17-15-11 0,-16 15-22 0,-16 2-23 0,-17 16 27 0</inkml:trace>
  <inkml:trace contextRef="#ctx0" brushRef="#br0" timeOffset="161">30851 10278 14 0,'-34'0'32'0,"16"0"-9"0,18-16-12 0,35-2-1 0,0-15-2 0,-2 15 0 0,1 1-3 0,-34 17-2 0,17 51 1 0,0 18 0 0,1-1-1 0,-2-1-2 0,1-16 1 0,-1-18-1 0,1-15-1 0,-1-1-13 0,19-17-80 0</inkml:trace>
  <inkml:trace contextRef="#ctx0" brushRef="#br0" timeOffset="162">31241 10007 53 0,'-52'-33'26'0,"52"33"-9"0,0 0-14 0,18 17 0 0,16 34 1 0,-34 16 2 0,18 0-3 0,-2 19 1 0,1-35-2 0,-1-17 1 0,-16-17-2 0,0-17 1 0,0-17 0 0,0-17 0 0,-16-1-1 0,-1-50-1 0,1 19 0 0,-36-19 1 0,34 34-1 0,18 34 0 0,0-1 0 0,0 18-1 0,0 0 1 0,52 0-1 0,-34 35 0 0,31-1 1 0,-16-1 0 0,2-15-1 0,0-18 2 0,-2-18-1 0,2-33 1 0,-19 18-1 0,1-18 0 0,-17 0 1 0,0 18-2 0,0 33 1 0,0 0-1 0,18 51 2 0,-2 15 1 0,-16 20-1 0,17-19 0 0,-1-16 1 0,-16 0-1 0,17-18 0 0,-17-15 0 0,0-18 0 0,0-18-48 0,0 1-41 0</inkml:trace>
  <inkml:trace contextRef="#ctx0" brushRef="#br0" timeOffset="163">31817 9974 53 0,'0'-18'26'0,"-18"2"-8"0,36-1-12 0,15 1 0 0,1-1-2 0,17-1-2 0,-17 2-2 0,-17-1 0 0,0 17-3 0,-17 17-17 0,-17 17-16 0,0-1-6 0,-17 18 29 0,1 0 13 0,-19-18 13 0,19 2 14 0,33-19-4 0,-18 2-2 0,18-18-6 0,18-18-5 0,15 2-1 0,1-1-3 0,17-17-3 0,0-1-2 0,0 19-1 0,-18-1 0 0,19 17-5 0,-18-18-34 0,-1 2-30 0</inkml:trace>
  <inkml:trace contextRef="#ctx0" brushRef="#br0" timeOffset="164">32444 9399 30 0,'0'0'0'0,"0"-35"32"0,-17 19-15 0,17-1-9 0,0 17-2 0,0 0 4 0,0 17 0 0,0-1-1 0,0 19-4 0,0-2-1 0,17 18-1 0,-1 16 1 0,-16-16-1 0,17 16 1 0,0 1 0 0,-17 17-1 0,0-50-1 0,18 16 2 0,-18-2 0 0,0-31-2 0,0-1 2 0,-18-17 0 0,18-17-4 0,-17-1-54 0,17 18-23 0</inkml:trace>
  <inkml:trace contextRef="#ctx0" brushRef="#br0" timeOffset="165">15705 18035 10 0,'0'0'14'0,"0"-35"26"0,17-49-20 0,-17 33-6 0,0 51-7 0,0 0 0 0,-17 51 1 0,17 0-9 0,-18 17-2 0,2 32 0 0,16-14 0 0,-17-36 4 0,17-17 3 0,0-16 0 0,0-34 0 0,0-32 2 0,0-20-1 0,17-49-2 0,-1-34-4 0,2 67 2 0,-1 50 0 0,0 35-2 0,17 35-1 0,-17 16 5 0,17 0-5 0,16 16-2 0,-15 17 0 0,-2-15 1 0,-17-18-7 0,2 0-42 0,-36-51-5 0</inkml:trace>
  <inkml:trace contextRef="#ctx0" brushRef="#br0" timeOffset="166">15586 18204 44 0,'0'0'0'0,"0"-18"38"0,0 2-20 0,34-1-13 0,17-1-3 0,51-15-7 0,-1 33-80 0</inkml:trace>
  <inkml:trace contextRef="#ctx0" brushRef="#br0" timeOffset="167">16299 18084 55 0,'0'0'11'0,"0"-16"21"0,-18 16-25 0,18 0-3 0,18 0-4 0,-2 16-17 0,-16 2-55 0</inkml:trace>
  <inkml:trace contextRef="#ctx0" brushRef="#br0" timeOffset="168">16671 17796 71 0,'0'0'9'0,"-17"-16"20"0,17 16-19 0,0 0-5 0,0 33-1 0,17 19 1 0,-17-1-2 0,0 17-5 0,0-1 1 0,0-16 1 0,18-18 2 0,-18-33 1 0,0-16 1 0,0-19 1 0,0-14-4 0,-51-88-3 0,32 35 4 0,3 35 0 0,16 16-1 0,0 51-2 0,35 18-1 0,16 33 0 0,-2 15 0 0,3-14 0 0,-3-35 1 0,3-17 2 0,-1-35 0 0,0 1 1 0,-16-32 1 0,-20 15-1 0,3 0-1 0,-18 33-1 0,0 18-1 0,0 35 0 0,16 32-1 0,-16 17 3 0,17-32 2 0,-17 16-5 0,0-1 0 0,0 1 1 0,0-34-6 0,16-1-51 0,-16-33 3 0</inkml:trace>
  <inkml:trace contextRef="#ctx0" brushRef="#br0" timeOffset="169">17586 17882 71 0,'0'0'17'0,"-16"0"6"0,16-17-10 0,66 17-9 0,18-18-4 0,-14 18-4 0,-37 0-50 0,-33 18 10 0</inkml:trace>
  <inkml:trace contextRef="#ctx0" brushRef="#br0" timeOffset="170">17586 18035 37 0,'0'0'36'0,"-16"16"-14"0,-2 1-8 0,18-17-6 0,51 16-5 0,-1-32-3 0,52 16-53 0,-85 0 5 0</inkml:trace>
  <inkml:trace contextRef="#ctx0" brushRef="#br0" timeOffset="171">18229 17713 57 0,'0'0'0'0,"-16"-35"41"0,16-32-20 0,0 32-12 0,49 2-4 0,3 17-2 0,-18 16-2 0,-1 33-1 0,-15 34 0 0,-18 19-2 0,-34-19 4 0,17-16 2 0,-34-17-5 0,16 17 4 0,-14-18-1 0,49 2 3 0,0-35 1 0,49 0-3 0,21 0 0 0,14-35 1 0,34 2-5 0,-16 15-1 0,-34 18-34 0,-52 0-42 0</inkml:trace>
  <inkml:trace contextRef="#ctx0" brushRef="#br0" timeOffset="172">15348 18559 33 0,'0'0'5'0,"-16"0"13"0,-1 0-2 0,-1 0-10 0,53 0 2 0,84 0 4 0,117-33 1 0,121-1 1 0,66-17-6 0,35 0-2 0,-2 16-2 0,-65 1-2 0,-86 17 0 0,-101 1-1 0,-69 16 1 0,-118-17-1 0,-69 17-1 0,-83 0-2 0,-85 17-1 0,-34-1 0 0,-51 19 0 0,-17-1 1 0,0 17-1 0,0-18 1 0,50-15 1 0,53 15 1 0,66-33 1 0,86 0 1 0,118 0 1 0,118-33 2 0,136-18 1 0,118 0-1 0,68-18-2 0,0 20-4 0,-101 15-88 0,-305 17 37 0</inkml:trace>
  <inkml:trace contextRef="#ctx0" brushRef="#br0" timeOffset="173">31156 13563 3 0,'17'-16'6'0,"-1"-19"19"0,19 19 0 0,0-1-14 0,-2 17 3 0,35 0-3 0,16 0-3 0,-16 0-5 0,-17 0-2 0,-18 0 0 0,-33 0 1 0,-17 0 0 0,-102 17-1 0,19-1-3 0,-1-16 1 0,31 18 2 0,37-1 0 0,17-1 1 0,32 2-2 0,35-18 1 0,34 0 0 0,-1 0 5 0,0-18-4 0,-49-15-1 0,-35 15 0 0,-51 2 0 0,-33 16-3 0,-35 16-13 0,85 2-54 0</inkml:trace>
  <inkml:trace contextRef="#ctx0" brushRef="#br0" timeOffset="174">30208 7653 3 0,'-19'0'12'0,"3"-33"14"0,-17 0-4 0,16-18-7 0,17 0-5 0,50 0-4 0,1 33-2 0,0 2-3 0,0 50 0 0,-17 50 0 0,-16 18 0 0,-36-18 0 0,-16-15 1 0,16-2 0 0,2-32 0 0,32-19 0 0,19-16 1 0,16-33 0 0,16-18-1 0,18 0-1 0,-33 17 0 0,-19-1-16 0,-15 19-67 0</inkml:trace>
  <inkml:trace contextRef="#ctx0" brushRef="#br0" timeOffset="175">30241 7230 22 0,'-33'-16'23'0,"-2"-35"-2"0,35 0-7 0,35 18-7 0,-19 15 1 0,19 18-2 0,-19 51-3 0,1 16-1 0,-1-16 0 0,-16-33 0 0,0-1 0 0,0-52 0 0,-16-32-1 0,16-1 1 0,0 1-1 0,0 16-2 0,34 17 2 0,0 34-1 0,17 34-1 0,-18 17 1 0,2-18 0 0,-19 18 1 0,1-35-1 0,-1 1-3 0,19 1-21 0,16-18-28 0,-16 0 15 0</inkml:trace>
  <inkml:trace contextRef="#ctx0" brushRef="#br0" timeOffset="176">30817 6926 9 0,'17'-34'18'0,"0"-34"13"0,-17 35-10 0,-34-1-10 0,0 34-5 0,-17 0-2 0,17 16-1 0,1 35-1 0,17 0-1 0,16 17 0 0,33-1 0 0,17-32 0 0,-16-35 1 0,-1-17 0 0,2-17 1 0,-18-17-1 0,-17-17 0 0,-17 1 1 0,-18-19-2 0,2 19 1 0,-18-1-2 0,51 34 3 0,-17 18-1 0,34 16-2 0,18 67 3 0,-2 35-2 0,18 16-1 0,17 1 0 0,-17-17 0 0,0-19-23 0,-18-48-71 0</inkml:trace>
  <inkml:trace contextRef="#ctx0" brushRef="#br0" timeOffset="177">31325 7061 10 0,'0'-67'32'0,"-17"32"-6"0,1-16-13 0,-1 18-5 0,17 17-2 0,-16 16-2 0,-2 33-2 0,1 34 3 0,17 2-2 0,17-2-2 0,34 1 0 0,17-35 0 0,-17-33-3 0,-2-17 3 0,3-34 0 0,-1-16 0 0,-35 0 0 0,-16-19 0 0,0 37-1 0,-16 32 0 0,-1 17 0 0,34 50 1 0,16 1 0 0,18-17 0 0,17-17-1 0,0-17 2 0,-34-17-2 0,-17-17 2 0,-34-17 0 0,-17-17-1 0,-34 17-1 0,0 35 0 0,0-1 0 0,19 34-1 0,31-1 0 0,36 2 1 0,15 15-1 0,17-33 1 0,17-16-1 0,3-19 2 0,-37-16-1 0,-17-16 1 0,-16-17-1 0,0 15 1 0,-33 2 1 0,17 50-3 0,-2 17 1 0,1 33-1 0,17 18 0 0,35 34 0 0,14 16 1 0,2-32-1 0,-17-18 0 0,0-35 1 0,-17 2-5 0,-1-1-29 0,2-52-43 0</inkml:trace>
  <inkml:trace contextRef="#ctx0" brushRef="#br0" timeOffset="178">31986 6571 13 0,'0'0'0'0,"0"-18"44"0,-17 2-20 0,17-1-11 0,-18 17-8 0,18 17 0 0,18 33 0 0,16 0-4 0,0 1 0 0,-1-17 0 0,19-16 0 0,-1-52-1 0,-18-1 2 0,-33-32 0 0,0-17-1 0,-33 15 0 0,0 18 0 0,15 35 0 0,1 16-2 0,52 34 2 0,-2 17-2 0,0 17 0 0,-17-18 0 0,19-17-17 0,-18-16-47 0,1-17 35 0</inkml:trace>
  <inkml:trace contextRef="#ctx0" brushRef="#br0" timeOffset="179">32257 6367 16 0,'0'0'0'0,"0"-33"46"0,-16 15-25 0,16 18-12 0,0 0-5 0,16 35 1 0,19 14-3 0,-19 2 0 0,1 0 4 0,-17-33-5 0,16-1 3 0,-16-34-2 0,-16-52-7 0,-1 2 6 0,17-1 0 0,0 17 2 0,33 18-1 0,2 33-2 0,16 0-1 0,-18 33 0 0,-16-15 0 0,18 33 1 0,-19-18 2 0,-16 0 0 0,0-33 0 0,0-16 0 0,-16-34-1 0,16-1 0 0,0-18-1 0,0 35-1 0,16 17 0 0,1 1 1 0,17 32-1 0,-1 19-1 0,-14 16 2 0,-3-17 0 0,1-1-27 0,-17-15-43 0,0-18 48 0</inkml:trace>
  <inkml:trace contextRef="#ctx0" brushRef="#br0" timeOffset="180">32647 6112 17 0,'0'0'30'0,"0"-16"2"0,0-17-16 0,0 15-10 0,17 2 1 0,17 32-3 0,-17 18-1 0,18-1-2 0,-20 18-1 0,3-34 3 0,-18 1-1 0,0-18 1 0,0-35-2 0,-18-16 0 0,18 2-2 0,0-20 2 0,0 36 0 0,34 15 1 0,-17 36-1 0,17 15-1 0,-17 18 0 0,0 16-40 0,1-50-22 0</inkml:trace>
  <inkml:trace contextRef="#ctx0" brushRef="#br0" timeOffset="181">31105 8652 21 0,'0'0'9'0,"35"-33"20"0,66-34-10 0,34-53-3 0,1 36 2 0,84-85-4 0,51-17-6 0,-17 17 2 0,-118 83-9 0,-35 19-3 0,1-1 1 0,0 1 0 0,-50 33-9 0,-37-17-35 0,-15 51-30 0</inkml:trace>
  <inkml:trace contextRef="#ctx0" brushRef="#br0" timeOffset="182">31799 8789 39 0,'0'0'22'0,"0"-17"-5"0,18 17-5 0,49-34-1 0,18-35 2 0,68-31-3 0,33-19 4 0,-83 35-14 0,-20 33-3 0,-32 17-42 0,-35 17-32 0</inkml:trace>
  <inkml:trace contextRef="#ctx0" brushRef="#br0" timeOffset="183">30563 7959 47 0,'0'0'0'0,"-17"0"24"0,69 0-8 0,65-51-4 0,121-84 2 0,84-51-1 0,-67 50-3 0,117-67-2 0,-33 34 4 0,-169 67-11 0,-20 17-2 0,-13 17 2 0,-52 1-1 0,-36 32-4 0,-31 19-50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1.7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9962 1642 33 0,'0'0'0'0,"-17"-34"39"0,17 1-16 0,0-2-6 0,51 19-5 0,-1 0-2 0,18 48-1 0,0 54-1 0,-17 16-3 0,0-2-1 0,-34-14-2 0,17-19-2 0,-34-32-2 0,15-19-10 0,-15-16-18 0,-15-16-4 0,-1-35 16 0,-19-17 17 0,0-1 12 0,19 3 13 0,-17 48-5 0,15 18-5 0,-16 35-2 0,0 32-6 0,1 17-3 0,15-15-2 0,-15-3-2 0,16-15-6 0,0-17-48 0,17-34-7 0</inkml:trace>
  <inkml:trace contextRef="#ctx0" brushRef="#br0" timeOffset="1">10894 1812 58 0,'0'0'29'0,"16"-17"-2"0,52 1-12 0,0-1-13 0,16-1-4 0,-32 18-48 0,-34 0-5 0</inkml:trace>
  <inkml:trace contextRef="#ctx0" brushRef="#br0" timeOffset="2">10995 1930 38 0,'-17'0'34'0,"-17"18"3"0,34-18-20 0,34 17-7 0,34-34-5 0,16-1-4 0,1 2-5 0,-18 16-117 0</inkml:trace>
  <inkml:trace contextRef="#ctx0" brushRef="#br0" timeOffset="3">12876 1999 21 0,'-17'0'29'0,"1"-18"11"0,-2 18-19 0,1-16-10 0,52 16-1 0,32-17-4 0,-17 17-3 0,18 0-2 0,0 0-2 0,-17 0-5 0,0 0-63 0,-34 0 21 0</inkml:trace>
  <inkml:trace contextRef="#ctx0" brushRef="#br0" timeOffset="4">13434 1557 74 0,'0'0'7'0,"0"-49"25"0,0 32-18 0,0 34-5 0,18 32-2 0,-1 20-3 0,-17 16-3 0,0-1 0 0,0-16-6 0,0-1-33 0,0-49-45 0</inkml:trace>
  <inkml:trace contextRef="#ctx0" brushRef="#br0" timeOffset="5">13892 1914 82 0,'0'0'16'0,"17"0"12"0,-17 16-13 0,16 19-6 0,-16 48-5 0,0-15-1 0,-33 1-2 0,17-18-2 0,-2-17-6 0,1-17-40 0,17-17-42 0</inkml:trace>
  <inkml:trace contextRef="#ctx0" brushRef="#br0" timeOffset="6">14943 1744 44 0,'0'-16'25'0,"-18"-35"9"0,-15 16-15 0,33-16-9 0,0 17-5 0,51 1-1 0,-1 33-2 0,18 16-2 0,-17 35 1 0,-34 35 0 0,1-1 0 0,-70-19 0 0,1-15 0 0,-16 0 2 0,15-33 2 0,36-1-2 0,16-17-1 0,16 0-1 0,52-17 0 0,0-1-1 0,18 18-15 0,-2-16-101 0</inkml:trace>
  <inkml:trace contextRef="#ctx0" brushRef="#br0" timeOffset="7">15687 1828 76 0,'0'0'0'0,"0"0"37"0,0 0-18 0,0 18-8 0,-16 50-7 0,-17-1-3 0,-2 0-2 0,2 1-12 0,33-50-71 0</inkml:trace>
  <inkml:trace contextRef="#ctx0" brushRef="#br0" timeOffset="8">16705 1440 82 0,'17'-18'24'0,"16"-15"1"0,-16 15-14 0,-17 36-1 0,0 33-3 0,-34 17-1 0,1-1-1 0,17 18 1 0,16-17-2 0,-18-1-2 0,36-34-1 0,15-15 2 0,35-18-3 0,16 0-3 0,0-34-21 0,-14 17-54 0,-55 17 22 0</inkml:trace>
  <inkml:trace contextRef="#ctx0" brushRef="#br0" timeOffset="9">16958 1591 55 0,'0'0'0'0,"-33"-16"49"0,-1-2-19 0,34 18-10 0,0 51-6 0,34 18-5 0,-17 16-8 0,-17 16-1 0,0 1-63 0,0-86-12 0</inkml:trace>
  <inkml:trace contextRef="#ctx0" brushRef="#br0" timeOffset="10">12876 2981 21 0,'0'0'0'0,"16"-51"49"0,-16 34-21 0,0 17-12 0,0 0-8 0,-49 0-4 0,-3 17 0 0,1-1-1 0,-17 2-2 0,19 15 1 0,-2-15-1 0,16-1 0 0,18-1 1 0,-1 0 2 0,18 1 0 0,0 17 1 0,-16 35 1 0,16 15 0 0,16 35 4 0,-16 34-4 0,0 16 0 0,18 17-3 0,-1-1 0 0,-17 3 1 0,16-19-1 0,19-1-2 0,-35-32 0 0,17-50-1 0,1-2 2 0,-2-33-1 0,-16 0 1 0,17-51-1 0,16 16 1 0,2-16 1 0,32-33-2 0,18-1-1 0,-1 17 0 0,-16-17-5 0,-17 17-32 0,-34-1-92 0</inkml:trace>
  <inkml:trace contextRef="#ctx0" brushRef="#br0" timeOffset="11">12927 3454 38 0,'-17'-16'38'0,"-1"-1"-5"0,18-1-18 0,51 18-8 0,17-16-4 0,0 16-4 0,34-17-16 0,-50-1-85 0</inkml:trace>
  <inkml:trace contextRef="#ctx0" brushRef="#br0" timeOffset="12">13418 3081 48 0,'0'-17'37'0,"0"1"-6"0,0 16-18 0,0 33-5 0,16 52-5 0,2 17-3 0,-1 17-11 0,-17-17-94 0</inkml:trace>
  <inkml:trace contextRef="#ctx0" brushRef="#br0" timeOffset="13">13367 3962 63 0,'0'0'10'0,"0"-33"22"0,0-1-14 0,0-1-9 0,-33 19-4 0,-19-1 0 0,-15 17-1 0,15 33 0 0,19 2 0 0,17 50 0 0,16-1 0 0,49 0-2 0,3-32 0 0,15-35 2 0,1-52-1 0,-17-16-1 0,-18-32 1 0,-33-3-2 0,-33 2 0 0,-1 50-3 0,-18 17-10 0,1 50-32 0,35 2-44 0</inkml:trace>
  <inkml:trace contextRef="#ctx0" brushRef="#br0" timeOffset="14">13299 4470 93 0,'0'0'0'0,"0"-16"38"0,0-1-17 0,16 34-10 0,19 17 0 0,-35 50-4 0,0 18-3 0,0-17-2 0,0-17-1 0,0-52-1 0,17 1-5 0,17-34-33 0,-17-34-84 0</inkml:trace>
  <inkml:trace contextRef="#ctx0" brushRef="#br0" timeOffset="15">13808 3015 34 0,'0'-34'35'0,"0"-17"-5"0,68 34-16 0,-19-1-7 0,21 18-1 0,-3 0 0 0,-15 18-2 0,-19-1 0 0,0-1 2 0,-17 35-1 0,3 16 3 0,-19 53 0 0,0 15 0 0,0 69-3 0,33-2-2 0,-15-16 0 0,15 0-2 0,-17-32 2 0,-16-19 0 0,18-16-2 0,-18-36 1 0,0 3-1 0,-34-35 0 0,1-17 0 0,-70-1 0 0,-16-15-2 0,-16-18-42 0,67 0-79 0</inkml:trace>
  <inkml:trace contextRef="#ctx0" brushRef="#br0" timeOffset="16">15400 2913 10 0,'18'-18'30'0,"-2"2"0"0,-16-1-9 0,0-1-7 0,-16 18-2 0,-2 0-5 0,-34 0-3 0,1 0 1 0,-15 18-1 0,15-18-1 0,18 17-1 0,15-1 0 0,18-16 0 0,-17 18 1 0,17-1 0 0,17 34 1 0,-17 16 1 0,0 35 0 0,18 34 0 0,-2 32 0 0,-16 36-3 0,17-2-1 0,-17 2-1 0,0-17 4 0,0-35-1 0,0-67-1 0,0-1 0 0,16-51 1 0,2 1-1 0,16-17 1 0,33-34 0 0,-15 1-2 0,32-2-1 0,-16 1-1 0,-1 1-12 0,-33 0-40 0,-16-1-49 0</inkml:trace>
  <inkml:trace contextRef="#ctx0" brushRef="#br0" timeOffset="17">16044 3048 57 0,'-16'-51'31'0,"16"-16"-7"0,0 32-12 0,49 19-4 0,3-1-4 0,-19 34-1 0,1 34-2 0,-34 16 1 0,-16 17 0 0,-17-15 0 0,-19-18 1 0,18 0 1 0,17-35-1 0,1-16 0 0,49 18 0 0,18-36-1 0,33-15-2 0,1 15-1 0,-34 2-11 0,0 32-89 0</inkml:trace>
  <inkml:trace contextRef="#ctx0" brushRef="#br0" timeOffset="18">15993 3658 52 0,'-17'0'12'0,"-1"-35"23"0,18 1-15 0,52 1-8 0,-18 17-5 0,17-1-3 0,1-1 0 0,-19 53-3 0,0 14-1 0,-33 2 1 0,-17 1-1 0,-17-19 0 0,1-15 0 0,-1-18 1 0,34 0 0 0,0 0-1 0,34 0 0 0,17-34 1 0,17 34-1 0,-35 0 0 0,1 16 1 0,-34 53-1 0,0-3 1 0,-34-31 3 0,-18-1 1 0,-15-17-1 0,17-17-3 0,-1 0-1 0,18 0-10 0,-2 0-46 0,35 0-10 0</inkml:trace>
  <inkml:trace contextRef="#ctx0" brushRef="#br0" timeOffset="19">15537 4368 82 0,'-35'0'30'0,"35"0"-6"0,51 0-12 0,34 0-6 0,-1 0-6 0,0 0-7 0,1 0-75 0,-67 0 33 0</inkml:trace>
  <inkml:trace contextRef="#ctx0" brushRef="#br0" timeOffset="20">16147 4368 75 0,'0'-16'11'0,"0"-1"23"0,0 1-14 0,33-1-9 0,0-1-6 0,18 2-1 0,-16 16-2 0,-2 34-1 0,-33 32-1 0,0 3-1 0,-33-18 2 0,-37-18 1 0,37 18 0 0,17-51 3 0,16 0-1 0,0 0 1 0,33 0-3 0,18-16-1 0,17-1 0 0,18-17-5 0,-20 34-21 0,2-35-100 0</inkml:trace>
  <inkml:trace contextRef="#ctx0" brushRef="#br0" timeOffset="21">16738 2828 67 0,'0'0'0'0,"0"-33"34"0,17-18-14 0,51 16-13 0,34 2-2 0,-34 15-1 0,-33 36-1 0,-35 33 1 0,15 33 2 0,-15 0 2 0,18 53-1 0,-18 15-1 0,33 34 1 0,-17 16-2 0,19-14-1 0,-18-37-1 0,1 2 0 0,-2-35-1 0,-16-16 3 0,0-18-4 0,-16-33 1 0,-19 0 0 0,-33-33 0 0,-16-1-1 0,0-17-4 0,-2 0-35 0,69 0-63 0</inkml:trace>
  <inkml:trace contextRef="#ctx0" brushRef="#br0" timeOffset="22">18281 2438 43 0,'0'-16'23'0,"0"-1"6"0,-35 17-16 0,-16 0-4 0,-16 17-2 0,0-17-2 0,-19 34-3 0,35-17 0 0,1 17 1 0,15-1 0 0,19 0 0 0,16 18 0 0,0 52 2 0,0 14 1 0,0 36 1 0,16 67 0 0,2 1-3 0,-18 15-2 0,0-66 0 0,0-34 1 0,0-36 0 0,17-32-1 0,16-16 0 0,35-35 0 0,18-1-2 0,15-32 1 0,-1-1-3 0,19-17-20 0,0-1-66 0,-85 35 31 0</inkml:trace>
  <inkml:trace contextRef="#ctx0" brushRef="#br0" timeOffset="23">19076 2607 68 0,'18'-83'21'0,"-2"-3"0"0,-16 19-9 0,-16 16-4 0,-17 18-3 0,-37-2-2 0,21 35-2 0,-3 18-1 0,18 66-2 0,17-16 3 0,17 17 1 0,68-52 2 0,0 18-2 0,0-51-1 0,-17 16 0 0,-35 19-1 0,-16 16 0 0,-34 0 1 0,-16-35-1 0,-1 2 2 0,0-18 0 0,34-34-1 0,0-34 0 0,17-1 0 0,52-14-1 0,15 15-6 0,-15 50-34 0,-19 18-56 0</inkml:trace>
  <inkml:trace contextRef="#ctx0" brushRef="#br0" timeOffset="24">18958 3081 41 0,'0'0'0'0,"-16"-33"50"0,16 33-30 0,0 0-12 0,0 33-2 0,0 18-1 0,0-17-2 0,0-16-2 0,16-1 1 0,17-17 1 0,19-35-2 0,-1 19 1 0,-2-2-1 0,-31 18 1 0,-1 52 0 0,0-1-1 0,-34 0 3 0,0-1-1 0,-34-34 0 0,2 2-1 0,14-18-2 0,-16 0-1 0,18 0-4 0,15-34-17 0,1-16-53 0,17 32 32 0</inkml:trace>
  <inkml:trace contextRef="#ctx0" brushRef="#br0" timeOffset="25">18907 3099 15 0,'0'0'14'0,"35"-35"30"0,14 3-26 0,21 15-9 0,-4-1-9 0,-15 18-76 0</inkml:trace>
  <inkml:trace contextRef="#ctx0" brushRef="#br0" timeOffset="26">18924 3811 73 0,'0'0'11'0,"0"-51"21"0,18 16-18 0,31 19-5 0,-14-1-3 0,0 34-2 0,14 17-1 0,-49 34-1 0,0-1 0 0,-34-16 1 0,-16 0 3 0,15 0 2 0,-14-34-1 0,49-1-4 0,0 0 1 0,16-32 0 0,52 0-3 0,16-1 0 0,19-17-1 0,-2-1-12 0,18 2-49 0,-103 15-16 0</inkml:trace>
  <inkml:trace contextRef="#ctx0" brushRef="#br0" timeOffset="27">19449 2287 45 0,'0'0'0'0,"0"-51"37"0,17 0-14 0,34 16-10 0,0 1-5 0,17 1 0 0,0 33-3 0,-19 0-3 0,-14 16 1 0,0 35 2 0,-2 0-1 0,1 51 0 0,-17-18 1 0,-17 18 1 0,16 0-1 0,-16 34-1 0,0-35 1 0,0 17-2 0,19-16-1 0,-19 16-1 0,0-16 3 0,0 17-2 0,0-17 0 0,0 16-1 0,0-16-1 0,-19-17 2 0,19-19-1 0,-16-15 2 0,16 0-2 0,-35 0 1 0,2-16 1 0,-18-3 3 0,0-15-3 0,-34 1-2 0,-15-18-1 0,-3 0-10 0,-14 16-153 0</inkml:trace>
  <inkml:trace contextRef="#ctx0" brushRef="#br0" timeOffset="28">22956 2744 8 0,'0'-17'10'0,"0"-86"28"0,0 19-11 0,-18-18-12 0,18 35-1 0,0 50-4 0,-16 50-2 0,16 69 0 0,0 33-3 0,16 1-3 0,2-34-1 0,-1-18 0 0,-17-66-1 0,0-1 0 0,0-17 2 0,0-35-1 0,17-16-2 0,1-16 2 0,15-1-1 0,-17 35 1 0,2 15-1 0,16 53 0 0,0 32 1 0,32 17 0 0,4-33 1 0,14-16-1 0,-16-35 0 0,-18-17-1 0,1-52 0 0,-51 2 2 0,-17-17-2 0,-51-36 0 0,1 3 0 0,-18-3-1 0,18 53 2 0,15 50-1 0,-83 34-1 0,67 50 0 0,33 19 1 0,35 32 0 0,70-16 0 0,49-35-1 0,49-32 0 0,1-52 0 0,1-17 0 0,-69-17 1 0,-50-18 0 0,-51 18 1 0,0-15 0 0,-16 48 0 0,-2 18-1 0,1 51 1 0,0 51 0 0,17 34 1 0,34-52-2 0,17-33 1 0,0-18-1 0,17-49-2 0,-17-19-16 0,-16-16-29 0,-35 18-26 0</inkml:trace>
  <inkml:trace contextRef="#ctx0" brushRef="#br0" timeOffset="29">23871 2456 31 0,'0'0'0'0,"-68"-51"46"0,35 17-28 0,15 34-13 0,36 51-6 0,31 16-21 0,3-32-35 0</inkml:trace>
  <inkml:trace contextRef="#ctx0" brushRef="#br0" timeOffset="30">24244 2658 14 0,'0'0'14'0,"51"-34"28"0,-36 1-19 0,3-2-6 0,-51 3-6 0,-1-3-4 0,-18 35 0 0,-15 18-2 0,15 48 1 0,52 37-2 0,18 16-2 0,50-19-1 0,0-49-1 0,-17-33 1 0,-1-36-1 0,-15-15 0 0,-19-36 2 0,1 20-1 0,-17-19-1 0,-17-35 1 0,1 70-1 0,16 15 0 0,-19 18 0 0,3 69 1 0,32 33 1 0,19-18-2 0,16-33 0 0,52-17 0 0,14-34 0 0,19-34 0 0,-17-17-1 0,-70-17 2 0,-14-34 0 0,-35 17-1 0,-17 19 1 0,-34 48-3 0,2 36 2 0,-3 31 2 0,18 53-2 0,17 0-1 0,68-34 0 0,1-34 1 0,-3-34 1 0,2-34 0 0,-34-16-1 0,0-35 0 0,-34-1 1 0,17 52 1 0,-17 52 0 0,-1 67 2 0,18 67 1 0,18 1 1 0,16 16-3 0,-16-33 0 0,-18-52-1 0,-35-33 1 0,0-51 2 0,2-69 0 0,17-15-6 0,16-69 1 0,16 2-4 0,35-2-27 0,1 69-91 0</inkml:trace>
  <inkml:trace contextRef="#ctx0" brushRef="#br0" timeOffset="31">25396 2556 28 0,'0'0'0'0,"-35"-32"42"0,2-3-16 0,-1 19-10 0,17 16-4 0,-18 34-3 0,19 32-1 0,32 54-3 0,19-35-3 0,16-19 0 0,17-48 0 0,0-36-1 0,-35-15 0 0,-16-18 0 0,-34-33 0 0,-16-19-2 0,-18 37 1 0,-17 32 0 0,35 34-1 0,-2 16 1 0,35 19-1 0,35-19 1 0,49 0 0 0,17-32-1 0,-17-17 1 0,-14 15 0 0,-37 2-1 0,18 83 2 0,-35 35-2 0,18-17 1 0,-34-34 0 0,0-18 0 0,0-16 1 0,-17-17-1 0,17-50 1 0,35-1 0 0,14-34 0 0,3-17 0 0,15 18-1 0,-15 66 1 0,-19 18-1 0,18 51 1 0,-35 33-1 0,2 1 0 0,-1 1-2 0,0-19-11 0,17-34-60 0,-17-33 22 0</inkml:trace>
  <inkml:trace contextRef="#ctx0" brushRef="#br0" timeOffset="32">26599 2591 58 0,'0'-35'13'0,"-16"-48"17"0,16 32-11 0,-35 16-9 0,-16 35-4 0,-17 18 1 0,17 33-1 0,34 33-4 0,34 0-2 0,18 1 1 0,32-34-1 0,-15-51 0 0,-19 0 1 0,18-33 0 0,-35-36-1 0,1 2 1 0,-17 0 0 0,0 16-1 0,-17 51 0 0,1 16 0 0,16 68 1 0,16 1 1 0,36-16-2 0,32-36 0 0,0-33 1 0,1-16-1 0,-34-52 1 0,-17-17 0 0,-34-33-1 0,0-35 1 0,-18 69 0 0,18-2-1 0,-33 35 1 0,17 35-1 0,-2 67 1 0,18 135 0 0,34-17 0 0,-1-34 1 0,2-32-2 0,33-52-1 0,-17-34 1 0,15-34 1 0,4-52-1 0,-37-16-2 0,1 1 1 0,-34 0-1 0,0 50 3 0,0 50 0 0,0 70-1 0,0 14 0 0,33-15-1 0,19-34 1 0,-1-33-11 0,-1-18-31 0,-50-34-39 0</inkml:trace>
  <inkml:trace contextRef="#ctx0" brushRef="#br0" timeOffset="33">27361 2185 52 0,'0'0'12'0,"-34"-17"12"0,1 17-20 0,33 0-66 0</inkml:trace>
  <inkml:trace contextRef="#ctx0" brushRef="#br0" timeOffset="34">27581 2387 69 0,'0'0'0'0,"68"-33"35"0,16-1-10 0,-14 50-18 0,-55 19-6 0,3 50-1 0,-36-34 0 0,-49-2 0 0,16-14 1 0,35-19-1 0,16-16 1 0,33 0-1 0,34 17 0 0,1 17 0 0,-17 52 0 0,-34 14-1 0,-52-14 1 0,-14-35 0 0,-36 0 1 0,-1-35 0 0,2-16 0 0,16 0 2 0,52-33-2 0,16-1-1 0,33-17 2 0,18 16-1 0,0 19 1 0,17 16 1 0,-17 34-1 0,-18 34 1 0,-14-17-1 0,-4-2-2 0,3 2 0 0,15-51-6 0,35 18-41 0,-34-18-16 0</inkml:trace>
  <inkml:trace contextRef="#ctx0" brushRef="#br0" timeOffset="35">28446 2489 65 0,'0'-16'8'0,"0"-52"21"0,-52 17-12 0,19 33-8 0,-18 18-5 0,0 35 0 0,18 32 0 0,15 35-3 0,18-35 0 0,51-16-1 0,0-16 0 0,0-35 1 0,-18-35-1 0,19-16 1 0,-19-16-1 0,-17 0 2 0,2 16 1 0,-18 51 1 0,0 16 0 0,-18 53 0 0,53-3 0 0,16 19-4 0,33-34 1 0,1-51-1 0,1-16 1 0,-37-35 0 0,-31 0-1 0,-18-51 1 0,0-16-3 0,0 34 5 0,0-18-2 0,0 16-1 0,0 35 0 0,0 51 0 0,0 51 1 0,17 86 1 0,0 32-2 0,1-67-1 0,31-18 1 0,2-33 1 0,1-51-1 0,-19-18 0 0,1-33 0 0,-34-15-1 0,0-3-1 0,-34 2 1 0,17 50 1 0,1 17-1 0,16 0 1 0,49 17-1 0,37-17-3 0,15-17-5 0,-17-50 6 0,-49 32 5 0,-18-32-1 0,1-35 1 0,-18 18-1 0,-18 50 2 0,1 17-1 0,17 17 0 0,-16 68 1 0,16 32 0 0,-19 87-2 0,19-68 0 0,19-34 0 0,14-19 0 0,34-32-1 0,18-34 0 0,1-16 0 0,-19-51 0 0,-34 16 0 0,-14-35-1 0,-19 35 0 0,-52 35 1 0,18-17 0 0,-17 66 1 0,17 1 0 0,34 34 0 0,17 17 2 0,34-19-1 0,17-15-1 0,0-33-1 0,-1-18-1 0,-33 0-29 0,-34-18-78 0</inkml:trace>
  <inkml:trace contextRef="#ctx0" brushRef="#br0" timeOffset="36">23464 1236 35 0,'0'0'24'0,"0"-33"3"0,0 15-12 0,0-15-4 0,0 15-3 0,17 18 1 0,17 51-3 0,-1 68-7 0,2-34 2 0,0-34 0 0,-2-51 1 0,1-18-2 0,16-33-1 0,-33 18 5 0,-17-18-4 0,18 0-2 0,-2 0 3 0,-16-16-1 0,0 32 1 0,0 35 3 0,0 0 2 0,0 69 3 0,-16 83-6 0,-2-16 2 0,18-36-2 0,-17-14-1 0,0-52-1 0,17-1 0 0,-16-15-9 0,16-1-19 0,16-17-33 0,-16 0 6 0</inkml:trace>
  <inkml:trace contextRef="#ctx0" brushRef="#br0" timeOffset="37">24090 1440 42 0,'0'0'12'0,"18"-51"21"0,-1 17-15 0,18-1-9 0,14 2-5 0,-31 17 3 0,-18-1-4 0,17-17-2 0,-17 17 1 0,-17-1-1 0,-17 18 1 0,1 0 1 0,-37 86 1 0,54-2 3 0,16 18-2 0,16-35-1 0,54-34-1 0,14-15 0 0,0-36-2 0,1-15 0 0,1-34-1 0,-19-19-1 0,-34 35 7 0,-16-15-7 0,0-19 0 0,-17 16 0 0,0 18 0 0,0 34 1 0,-17 17 0 0,-16 17 2 0,16 17-3 0,17 35 3 0,33-1-5 0,35-1 3 0,-17-16 1 0,-17 0 0 0,-16-18 2 0,-18 2 0 0,-35-1 2 0,-16-17 1 0,-34-1-4 0,1-16-2 0,16-16-31 0,52-1-89 0</inkml:trace>
  <inkml:trace contextRef="#ctx0" brushRef="#br0" timeOffset="38">17924 13208 19 0,'0'0'16'0</inkml:trace>
  <inkml:trace contextRef="#ctx0" brushRef="#br0" timeOffset="39">12081 6418 60 0,'0'-18'14'0,"-18"2"14"0,1-1-9 0,17 50-4 0,0 18-2 0,17 51-3 0,1 0-2 0,-3 16-1 0,3-16-1 0,-18-18-3 0,0 2 0 0,0-52-1 0,0-18 0 0,0-16 0 0,-18-34-1 0,-15 1-1 0,33-52 1 0,-17 1 0 0,0-18 0 0,17 0-1 0,-18 18 0 0,18-1 0 0,0-1 1 0,0 20-2 0,35 15 1 0,0 17 0 0,31 17 0 0,2 17 0 0,-1 33-1 0,3 36 1 0,-39 15 0 0,-31-16-1 0,-49-1 1 0,-19-16 1 0,0-18-1 0,0 1-1 0,-16-17 1 0,33-17 0 0,18 18-5 0,33-18-18 0,49 0-24 0,3 0-45 0</inkml:trace>
  <inkml:trace contextRef="#ctx0" brushRef="#br0" timeOffset="40">13114 6722 74 0,'0'0'0'0,"33"-51"33"0,-17 35-8 0,36 16-15 0,32 0-7 0,-16-18-4 0,-17 36-16 0,-51-18-85 0</inkml:trace>
  <inkml:trace contextRef="#ctx0" brushRef="#br0" timeOffset="41">13181 6824 63 0,'-18'0'10'0,"2"35"29"0,16-19-15 0,68-32-12 0,16-19-7 0,18 2-4 0,1 15-19 0,-70 2-82 0</inkml:trace>
  <inkml:trace contextRef="#ctx0" brushRef="#br0" timeOffset="42">15993 5978 33 0,'0'-51'27'0,"-17"34"-5"0,-34-1-5 0,0 18-4 0,-33 0-7 0,-1 18-2 0,0-1 1 0,2-17 0 0,-3 16-1 0,35 2 0 0,18-1-1 0,14 17-1 0,19-17 1 0,0 17 1 0,19-1 1 0,-19 18 0 0,0 34 2 0,0 34-3 0,16 16 0 0,1 34 0 0,1 0-1 0,-2 52 0 0,-16-1 0 0,0 33-1 0,0-33-1 0,17 1 1 0,-1-1 0 0,3-16-1 0,-19-2-1 0,16-67 1 0,-16 1 0 0,0-34 2 0,17-51-2 0,1-18 2 0,15-33 0 0,35 0 0 0,33 0-1 0,17-33-2 0,18 15-1 0,-17 18 1 0,-51-16-9 0,-35 16-26 0,-17-51-115 0</inkml:trace>
  <inkml:trace contextRef="#ctx0" brushRef="#br0" timeOffset="43">16112 6502 61 0,'0'0'0'0,"-35"-33"33"0,2 15-7 0,33 18-13 0,17 0-5 0,69-16-2 0,15-19-3 0,-17-14-4 0,2 14-7 0,-3 19-105 0</inkml:trace>
  <inkml:trace contextRef="#ctx0" brushRef="#br0" timeOffset="44">16790 5994 66 0,'0'-33'17'0,"16"-18"15"0,-16 17-9 0,0 34-11 0,17 34-1 0,-17 85-3 0,16-1-3 0,2 18-4 0,-1-1-1 0,-17-16-8 0,0-36-48 0,0-66-15 0</inkml:trace>
  <inkml:trace contextRef="#ctx0" brushRef="#br0" timeOffset="45">16958 7230 75 0,'0'-16'8'0,"35"-35"15"0,-18 16-6 0,1 2-7 0,-18-17-2 0,-35 15-1 0,-16 35-2 0,-17 0-2 0,17 35 3 0,0 15-1 0,34 51 0 0,17 2-1 0,51-2-3 0,17-34 2 0,0-49-1 0,0-18 1 0,-17-51 1 0,-18 0-1 0,-17-33 0 0,-16-1-3 0,-49-17-1 0,-2 18-2 0,-1 66-18 0,3 36-43 0,49 15-5 0</inkml:trace>
  <inkml:trace contextRef="#ctx0" brushRef="#br0" timeOffset="46">17043 7993 70 0,'0'-18'16'0,"-15"-15"15"0,30 33-12 0,3 17-8 0,-2 50 1 0,1 18 0 0,-17 34-5 0,0-1-1 0,0 1-2 0,-17-52 0 0,17-16-4 0,0-33 0 0,17-18-1 0,17-34-30 0,18-17-86 0</inkml:trace>
  <inkml:trace contextRef="#ctx0" brushRef="#br0" timeOffset="47">18314 5978 30 0,'0'-17'31'0,"-17"-34"8"0,1-16-15 0,16 32-8 0,33-16-6 0,34 35-5 0,19 16-1 0,-36 16-3 0,-15 53 0 0,-35 32-1 0,-35 1 1 0,-31-19-1 0,-20-15 1 0,53-16 1 0,-2-35 1 0,35-1 0 0,51-16 2 0,17-16-4 0,33-19 1 0,-17 19-2 0,-14-2-1 0,-37 36-16 0,-17-2-88 0</inkml:trace>
  <inkml:trace contextRef="#ctx0" brushRef="#br0" timeOffset="48">18314 6875 80 0,'0'-16'10'0,"-17"-52"22"0,34-1-12 0,34 53-10 0,17-19-4 0,-1 52-4 0,-33 17-1 0,0 17-1 0,-34 0 0 0,-34 0 1 0,0-18-1 0,-15-15 0 0,31-1 0 0,18-17 1 0,18 0-1 0,31-17 0 0,3-17 0 0,-3 34 0 0,2 34 0 0,-32 17 0 0,-19 17 0 0,-35-1 2 0,-16-16 4 0,-17-35 1 0,2 1-3 0,-20-17 0 0,35-33-3 0,18 15-3 0,14-15-11 0,19 33-117 0</inkml:trace>
  <inkml:trace contextRef="#ctx0" brushRef="#br0" timeOffset="49">17942 8144 92 0,'0'0'0'0,"0"-16"42"0,0 16-18 0,33-17-16 0,35 17-6 0,17 0-2 0,0 0-10 0,-17 0-45 0,-52 0-12 0</inkml:trace>
  <inkml:trace contextRef="#ctx0" brushRef="#br0" timeOffset="50">18619 7908 90 0,'0'-17'11'0,"0"-16"23"0,0-18-15 0,52 17-12 0,-19 34-4 0,18 0-2 0,-18 51 0 0,-16 16-1 0,-17 17 1 0,-17-15-1 0,-33-2 2 0,-1-17 1 0,16 1 4 0,19-17-1 0,-1-16-1 0,17-18-1 0,0 0-1 0,52 0 0 0,15-18-1 0,18-16 1 0,-18 17-1 0,18-17 1 0,-51 17-4 0,-17 17-8 0,-17 17-52 0,-17-17-27 0</inkml:trace>
  <inkml:trace contextRef="#ctx0" brushRef="#br0" timeOffset="51">20195 5724 20 0,'0'-18'13'0,"34"-33"30"0,-34 0-19 0,0 2-12 0,-34-2-3 0,-18 17-3 0,3 17-3 0,-21 34 0 0,21-1 0 0,31 35 0 0,3 16 0 0,15 1-2 0,49-16 2 0,36-19 0 0,-18 2-1 0,-15-1-1 0,-3 16 0 0,-49-16-1 0,0-1 1 0,-49 18 1 0,-19-16 1 0,17-35-1 0,-1 0 1 0,36-51-1 0,32-17 1 0,19-16-2 0,16-1-1 0,0 16-2 0,-17 52-20 0,-16 17-82 0</inkml:trace>
  <inkml:trace contextRef="#ctx0" brushRef="#br0" timeOffset="52">20178 6469 44 0,'0'0'0'0,"0"-69"42"0,0 36-16 0,0 17-10 0,0 16-9 0,-17 49-1 0,-1 20-1 0,18-1-2 0,0-1 0 0,0-51-2 0,18 1 0 0,16-17 1 0,0 0-1 0,32-17 0 0,-14 17 0 0,-1 17 1 0,-17 34 0 0,-17 18-1 0,-17-2 1 0,-35 1 3 0,-32-52 1 0,-1 2-4 0,2-18-2 0,31 0-4 0,18-34-22 0,-1 1-101 0</inkml:trace>
  <inkml:trace contextRef="#ctx0" brushRef="#br0" timeOffset="53">20178 6435 80 0,'0'-17'24'0,"51"-17"-6"0,15 34-11 0,37 0-6 0,-52 34-36 0,-34-17-27 0</inkml:trace>
  <inkml:trace contextRef="#ctx0" brushRef="#br0" timeOffset="54">20024 7908 42 0,'0'-33'33'0,"0"-18"2"0,0 0-13 0,18 0-10 0,50 33-6 0,-17 1 0 0,1 17-4 0,-21 51-1 0,-13 18-1 0,-36-1 1 0,-31-19 0 0,-3-14 1 0,3 16 1 0,14-17 2 0,35-1-1 0,0-15 0 0,51-18-1 0,17 0 0 0,16-34-1 0,19 17-3 0,-36-1-6 0,-33 2-38 0,-16-1-63 0</inkml:trace>
  <inkml:trace contextRef="#ctx0" brushRef="#br0" timeOffset="55">20905 5198 54 0,'-33'-51'31'0,"33"35"-4"0,0-2-16 0,51 18-4 0,50 0-1 0,-16 0-1 0,-18 0-1 0,-32 34-1 0,0 1 0 0,-2 32 4 0,-33 35-1 0,16 0 0 0,2 16-1 0,-18 17-1 0,0 2-1 0,0 14 1 0,0 18-1 0,0 2 2 0,0-19-2 0,0-1-3 0,0-31 3 0,0 15-2 0,0 1 0 0,17 15 0 0,-17-14 0 0,0-2-1 0,0 1 0 0,0-19 1 0,-17-14-1 0,17-2 1 0,0 1-1 0,-18-17 1 0,2-1 0 0,16-17 1 0,-17-16 0 0,1-16-1 0,-2-19 1 0,-15-16 0 0,-19 0 1 0,-15-16-1 0,-34 16 0 0,15 0-1 0,-15 16-4 0,17 19-52 0,65-35-48 0</inkml:trace>
  <inkml:trace contextRef="#ctx0" brushRef="#br0" timeOffset="56">10350 10448 48 0,'0'-17'18'0,"35"1"1"0,33 16-7 0,-1-17-5 0,19-34-2 0,-36 0-1 0,-33-18 3 0,1 18 2 0,-18 51-1 0,33 68-1 0,1 52 0 0,-17 49-2 0,18-34-3 0,-35-33-1 0,0 0 0 0,-52-35 1 0,-15-16-1 0,-18-18 0 0,18-33 0 0,15-33-1 0,18-34 1 0,1-19-1 0,14 19 1 0,19 32-1 0,0 35-1 0,19 35 1 0,32 32 1 0,17 2-1 0,16-19-1 0,33-34 1 0,20-16 0 0,-19-66 0 0,-32-3 0 0,-37-16 1 0,-14 1 0 0,-35-18 0 0,0-16-1 0,0 50 0 0,-17 35 1 0,17 33-1 0,-18 33 1 0,18 69-1 0,18 17 3 0,-1-1 0 0,18 35-2 0,-4-53-1 0,-13-49 1 0,-18-33 0 0,17-18 0 0,-1-51 0 0,3-16-1 0,-3-19 1 0,-16-16-1 0,35 35 0 0,-19 50 0 0,17 1 0 0,2 32 0 0,16 52-1 0,-18-1 2 0,19-16-1 0,15 0 0 0,18-33 0 0,-18-18 0 0,1-51 1 0,-17 0-1 0,-34-18 0 0,-17 18 0 0,-17-32 0 0,-1 48 1 0,-15 19-1 0,-1 50 0 0,17 33 0 0,17 17 0 0,35-15 0 0,32-1-1 0,1-52-12 0,35-16-33 0,-70 0-45 0</inkml:trace>
  <inkml:trace contextRef="#ctx0" brushRef="#br0" timeOffset="57">12266 10584 75 0,'0'0'0'0,"-17"-34"53"0,1 17-27 0,16 50-15 0,0 52-3 0,0-1-3 0,16 2-3 0,1-1-2 0,-1-68 2 0,-32-17 0 0,-1-35 0 0,1-32-2 0,16-19 1 0,33-14-1 0,1 15 0 0,34 34 0 0,-2 51 1 0,2 16 0 0,-17 35 0 0,-32 34 0 0,-3 16 0 0,-32-32-2 0,16-2-5 0,16 1-71 0,-16-68 3 0</inkml:trace>
  <inkml:trace contextRef="#ctx0" brushRef="#br0" timeOffset="58">15315 10278 55 0,'0'-34'33'0,"-18"-17"1"0,18 34-15 0,0 17-9 0,51 68 3 0,-16 52 0 0,0 31-5 0,-19-15-4 0,1-17-1 0,-17-34-2 0,0-52-1 0,0-15-4 0,0-18-20 0,-17-51-38 0,17 33-6 0</inkml:trace>
  <inkml:trace contextRef="#ctx0" brushRef="#br0" timeOffset="59">15248 10193 90 0,'0'-17'7'0,"18"-32"16"0,31 31-5 0,54 2-6 0,-2 50-4 0,-17 32-5 0,-49 19 0 0,-35-16 0 0,-52-1 2 0,-15-35-2 0,-1-17-2 0,17-16-1 0,34 0-9 0,17-49-33 0,17 14-55 0</inkml:trace>
  <inkml:trace contextRef="#ctx0" brushRef="#br0" timeOffset="60">15638 9872 87 0,'0'-16'20'0,"16"-1"-4"0,52 17-12 0,34 0-8 0,-1-18-104 0</inkml:trace>
  <inkml:trace contextRef="#ctx0" brushRef="#br0" timeOffset="61">16162 9585 102 0,'0'0'7'0,"0"-17"16"0,0 68-8 0,0 49-12 0,18 20-3 0,15 32-11 0,-17-16-102 0</inkml:trace>
  <inkml:trace contextRef="#ctx0" brushRef="#br0" timeOffset="62">16823 10296 109 0,'0'0'0'0,"34"-52"23"0,-34 35-4 0,0 34-11 0,-34 68 1 0,17 34-3 0,1-17-2 0,-2-17-3 0,1-36 0 0,17-14 0 0,0-53 2 0,17-32-2 0,1-35 0 0,-2-17-1 0,1-33 1 0,-1-18-1 0,2 53 0 0,-1 49 1 0,0 33-1 0,34 69-1 0,0 51 1 0,17 16 0 0,-1 35 0 0,-15-51-1 0,-19-18 0 0,1-17-7 0,-34-50-23 0,0 1-85 0</inkml:trace>
  <inkml:trace contextRef="#ctx0" brushRef="#br0" timeOffset="63">16823 10464 71 0,'0'0'0'0,"-68"-16"48"0,68 16-23 0,68-17-18 0,51 17-9 0,0 0-3 0,119-33-38 0,-137 15-36 0</inkml:trace>
  <inkml:trace contextRef="#ctx0" brushRef="#br0" timeOffset="64">17839 10025 64 0,'0'-18'16'0,"18"-49"31"0,-18 34-21 0,0 16-11 0,0 17-8 0,17 84 3 0,-17 35-2 0,16 32-2 0,1 3-5 0,0-53 0 0,-17-16-2 0,18-52 0 0,-18-33-10 0,-18 0-19 0,1-16-36 0,17 16 3 0</inkml:trace>
  <inkml:trace contextRef="#ctx0" brushRef="#br0" timeOffset="65">17790 10007 69 0,'0'-16'11'0,"49"-35"21"0,2 1-12 0,34 16-10 0,17 17-2 0,-17 68-3 0,-34 33-2 0,-51 0-1 0,-18-15 0 0,-67-36 0 0,-16 0-3 0,-34-15-23 0,84-18-77 0</inkml:trace>
  <inkml:trace contextRef="#ctx0" brushRef="#br0" timeOffset="66">19500 10109 89 0,'0'0'0'0,"-34"-16"33"0,17 16-12 0,50-17-13 0,53 17-5 0,50-18-5 0,-52 36-21 0,-49-1-56 0</inkml:trace>
  <inkml:trace contextRef="#ctx0" brushRef="#br0" timeOffset="67">19585 10313 76 0,'0'0'0'0,"-52"16"36"0,52-16-13 0,70 0-13 0,47-16-9 0,53-1-23 0,-137 17-55 0</inkml:trace>
  <inkml:trace contextRef="#ctx0" brushRef="#br0" timeOffset="68">22550 9331 69 0,'-33'-18'12'0,"-18"2"-2"0,-1 16 6 0,-15-17-4 0,-3 17-5 0,4 17-1 0,-18-1-1 0,-2-16-1 0,2 35 0 0,32-19-1 0,36 2 0 0,-1-1-1 0,1-1 2 0,-2 35-1 0,18 0 0 0,18 0 0 0,-2 49 1 0,1 20 1 0,17 15-1 0,-17 35 0 0,0 15-1 0,16 52-1 0,1-17-1 0,-1 17-1 0,-15-17 2 0,16-16 1 0,-16-18-1 0,-2 0 0 0,1 1 0 0,-1 17 0 0,19-18-2 0,0-17 0 0,-19-16 0 0,-1-36 0 0,3 3 0 0,-1-20 2 0,-17-14 1 0,16-19-2 0,3-16-1 0,14-35 3 0,18 19 0 0,35-35-1 0,31-18-1 0,35-15-4 0,-33 0 4 0,-51 33-22 0,-33-18-82 0,-19 2 36 0</inkml:trace>
  <inkml:trace contextRef="#ctx0" brushRef="#br0" timeOffset="69">22753 9805 17 0,'-16'-17'31'0,"-2"-1"12"0,1 2-17 0,0-2-7 0,17 18-5 0,17-17-7 0,51 17-4 0,51-16-2 0,0-2-4 0,0 18-24 0,-53 0-84 0</inkml:trace>
  <inkml:trace contextRef="#ctx0" brushRef="#br0" timeOffset="70">23548 9399 65 0,'0'-35'22'0,"18"-16"9"0,-18 35-10 0,0-1-9 0,17 50-1 0,-17 86 2 0,0 17-3 0,16-1-4 0,3-17 0 0,14-32-3 0,-33-37-2 0,18-31-1 0,-18-1-4 0,0-1-41 0,0-16-66 0</inkml:trace>
  <inkml:trace contextRef="#ctx0" brushRef="#br0" timeOffset="71">25074 10923 11 0,'0'0'9'0,"-17"16"30"0,1-16-14 0,16-16-7 0,-18-19-3 0,36 2-1 0,-2-18-1 0,35 17-4 0,17 16-5 0,-2 18-1 0,-14 69-1 0,-34-2-2 0,-18 35 0 0,-35 0 0 0,-16-18 0 0,-15-17 4 0,14-16 0 0,18-16 0 0,34-19 0 0,0-16 0 0,51 0 0 0,33 0 0 0,1-33-2 0,17-1-1 0,-18 16-2 0,-32 18-13 0,-19 18-124 0</inkml:trace>
  <inkml:trace contextRef="#ctx0" brushRef="#br0" timeOffset="72">26548 12141 64 0,'17'-51'25'0,"-17"35"0"0,0-1-5 0,-17 17-8 0,1 68-1 0,-19 50-2 0,0 0-2 0,2-32-4 0,33-19 0 0,17-16 0 0,50-18-1 0,19-15 0 0,66-36-1 0,19 2-1 0,-19-1-4 0,-68-1-13 0,-49 36-23 0,-35-18-54 0</inkml:trace>
  <inkml:trace contextRef="#ctx0" brushRef="#br0" timeOffset="73">26937 12310 80 0,'-15'-34'27'0,"-20"17"-4"0,18 34-6 0,17 17-2 0,17 52-4 0,-1 14-3 0,-16 20-5 0,0-3-3 0,0-32-10 0,-16-50-57 0,-1-19-6 0</inkml:trace>
  <inkml:trace contextRef="#ctx0" brushRef="#br0" timeOffset="74">25090 9550 3 0,'0'-51'20'0,"0"0"18"0,0 2-12 0,0-2-7 0,0 16-5 0,-16-16-2 0,-1 35-3 0,-51 16-3 0,1 34 0 0,15 50 0 0,19 0 0 0,15 2-1 0,36-1-1 0,34 15-2 0,14-31 0 0,20-36 1 0,15-15-1 0,-34-52 0 0,-15-17 0 0,-19-18 0 0,-33-15-1 0,-17-34-1 0,-34-34 0 0,-15 67-2 0,-4 67-6 0,3 36-16 0,50 49-51 0,17-49 18 0</inkml:trace>
  <inkml:trace contextRef="#ctx0" brushRef="#br0" timeOffset="75">26803 9550 57 0,'0'-51'19'0,"-35"18"4"0,0-18-7 0,2 18-5 0,-1 33-5 0,-33 0-2 0,0 33 3 0,-3 0 0 0,21 36 0 0,14 33-2 0,51-2 0 0,36 2-3 0,50-16-1 0,-18-37 1 0,17-49 2 0,-15-33 0 0,-35-34-1 0,-34-35 1 0,-34 0-4 0,-17-33 0 0,-34 17-4 0,-34 67-22 0,-16 51-89 0</inkml:trace>
  <inkml:trace contextRef="#ctx0" brushRef="#br0" timeOffset="76">23803 11074 30 0,'0'-16'17'0,"-17"-35"12"0,1-17-5 0,-19 35-5 0,-15 15-7 0,-17 18-4 0,-3 68 2 0,21 34-2 0,31 16-2 0,18 0-1 0,51-16-3 0,35-34 1 0,14-52-1 0,19-49 1 0,-34-51-2 0,-51-19 1 0,-34-14 0 0,-34-19-1 0,-34 1-1 0,-16 67-2 0,16 68-14 0,51 51-44 0,34-34-9 0</inkml:trace>
  <inkml:trace contextRef="#ctx0" brushRef="#br0" timeOffset="77">26462 10855 58 0,'0'-18'7'0,"35"-49"18"0,-35 16-5 0,16 16-5 0,-32 19-5 0,-1 16-2 0,-34 0-3 0,0 16 3 0,1 70 0 0,50 16-2 0,17 16-3 0,32-34-1 0,37 1 0 0,17-68 1 0,14-50 0 0,-14-36 3 0,-54-15-1 0,-49-18-2 0,-33-16-2 0,-69-1-1 0,-16 52-12 0,-87 49-40 0,156 53-17 0</inkml:trace>
  <inkml:trace contextRef="#ctx0" brushRef="#br0" timeOffset="78">23634 12463 61 0,'0'-16'16'0,"-35"-52"5"0,35 17-1 0,-16 17-5 0,-19 34-5 0,2 16-3 0,-1 35 0 0,0 68 1 0,51-1-3 0,51 0-2 0,18-32 1 0,14-52-3 0,-15-52 3 0,1-33-2 0,-53-33 0 0,-33-17-1 0,-33-18 0 0,-37 1-1 0,3 16-1 0,0 102-4 0,16 51-21 0,68 51-58 0,1-68 30 0</inkml:trace>
  <inkml:trace contextRef="#ctx0" brushRef="#br0" timeOffset="79">25581 12430 53 0,'0'0'0'0,"35"-69"28"0,-19 36-8 0,-16-1-2 0,0-1-4 0,0 19-3 0,-51 16-4 0,-16 16-2 0,0 19 2 0,-1 16 0 0,34 34-1 0,1 16-1 0,49 17-2 0,35-16 1 0,50-35-3 0,-16-49 0 0,34-52 1 0,-35-52 0 0,-33-14 0 0,-34-2 0 0,-50 0-1 0,-35-16-3 0,-51 32-9 0,-17 53-29 0,87 33-62 0</inkml:trace>
  <inkml:trace contextRef="#ctx0" brushRef="#br0" timeOffset="80">27361 9195 12 0,'0'0'0'0,"33"-118"48"0,2 32-21 0,0 53-8 0,31-1-7 0,18 17-4 0,2 34-2 0,17-17-1 0,-21 51-1 0,-30 34-1 0,15 32 1 0,-15 37-1 0,-34 32 1 0,-2 16 0 0,1 19 0 0,-17 15-1 0,0 19 0 0,16-18-1 0,17 1 0 0,-33-19 0 0,19 19 1 0,-3-19-2 0,19 1 1 0,14-16-4 0,21-2 3 0,-37-31 1 0,0-36-2 0,-17-33 0 0,-16-2 2 0,-16-14 2 0,-34-19-1 0,-36-16-2 0,-66-16-3 0,-68-19-21 0,1-16-101 0</inkml:trace>
  <inkml:trace contextRef="#ctx0" brushRef="#br0" timeOffset="81">22973 10380 19 0,'-35'-33'51'0,"2"-1"-14"0,17 17-10 0,16-1-13 0,84 2-6 0,70-2-2 0,99-15-1 0,52-35-1 0,-52 18-2 0,-101 33-2 0,-82 17-2 0,-54 0-8 0,-32 17-12 0,-36-1-86 0</inkml:trace>
  <inkml:trace contextRef="#ctx0" brushRef="#br0" timeOffset="82">23160 10515 74 0,'0'0'0'0,"-68"0"31"0,51 0-6 0,51-33-10 0,85-18-5 0,51 0-2 0,50 0-1 0,-1 18-2 0,-33-19-3 0,-67 52-3 0,-52-17-8 0,-32 34-109 0</inkml:trace>
  <inkml:trace contextRef="#ctx0" brushRef="#br0" timeOffset="83">24770 11667 66 0,'-18'0'9'0,"-67"-16"19"0,69 16-5 0,32-18-10 0,69 2-2 0,85 16-3 0,16-17-1 0,18-17-6 0,-52-1-1 0,-35 19-1 0,-47-1-6 0,-54 17-18 0,-51 17-67 0</inkml:trace>
  <inkml:trace contextRef="#ctx0" brushRef="#br0" timeOffset="84">24837 11768 80 0,'-18'0'6'0,"-15"18"14"0,17-18 0 0,32 16-5 0,35 2-4 0,50-18-2 0,51-18-2 0,52-49-3 0,16-17-3 0,-34 50-7 0,-67 34-39 0,-102 16-33 0</inkml:trace>
  <inkml:trace contextRef="#ctx0" brushRef="#br0" timeOffset="85">26751 12971 61 0,'-51'-16'23'0,"-33"16"1"0,51 0-8 0,33 16-4 0,49 1-2 0,70-17-2 0,52-33-3 0,65-18-3 0,-33 16-1 0,-84 19-5 0,-86 32-22 0,-49 35-86 0</inkml:trace>
  <inkml:trace contextRef="#ctx0" brushRef="#br0" timeOffset="86">26768 13224 72 0,'-17'-16'25'0,"-1"16"-9"0,18 0 5 0,52 0-11 0,85-33-2 0,64-52-5 0,3 17-5 0,-102 34-62 0,-85 34 1 0</inkml:trace>
  <inkml:trace contextRef="#ctx0" brushRef="#br0" timeOffset="87">17619 1304 11 0,'0'-17'37'0,"0"-16"-8"0,-16-18-14 0,16 0-7 0,-33-18-1 0,-37 2-2 0,-30 0-2 0,-36-1 2 0,-18-1-5 0,-14 20 2 0,-36-2-1 0,-15 0-3 0,-36 0 2 0,-16 33 0 0,-35 1 0 0,2 1 1 0,-18 16-1 0,18 0 3 0,-19 16-3 0,36 19 0 0,-2-1 1 0,52-1 0 0,17 2 1 0,17 32 0 0,16 1-2 0,1-1 1 0,33 35 0 0,-33 67-3 0,17 17 2 0,85-66 1 0,49 15 0 0,0 1-1 0,53-19 1 0,50 3 0 0,35-20 0 0,31 2 1 0,153 17-4 0,-49-85 2 0,33-34 2 0,0 17-1 0,17-1-2 0,-15-16 2 0,14 18-1 0,17-18 1 0,-16 0-2 0,34 0 3 0,1-18-3 0,15-33 0 0,-118 18 3 0,51-34-1 0,0-19-1 0,-16-32 1 0,-35 0 4 0,-33-34 1 0,-52-2-2 0,-100-14-3 0,-35 66 3 0,-103 0-50 0,69 86-29 0</inkml:trace>
  <inkml:trace contextRef="#ctx0" brushRef="#br0" timeOffset="88">23092 10278 14 0,'0'-34'30'0,"-17"1"1"0,-1 15-11 0,18 1-3 0,35 1-4 0,49 16-1 0,35 0-4 0,33-33-2 0,35-1-2 0,-2-1-2 0,-48 19-1 0,-70 16-1 0,-49 0 0 0,-18 0 0 0,0 0-6 0,-33 16-12 0,-19 19-43 0,52-35 11 0</inkml:trace>
  <inkml:trace contextRef="#ctx0" brushRef="#br0" timeOffset="89">23328 10464 33 0,'0'0'0'0,"-49"0"57"0,49 0-37 0,67-33-7 0,18 0-1 0,67 15-2 0,17-15-4 0,1 15-3 0,-51 2-3 0,-86-1 1 0,-50 17-20 0,-67-18-88 0</inkml:trace>
  <inkml:trace contextRef="#ctx0" brushRef="#br0" timeOffset="90">16501 5555 16 0,'0'0'12'0,"0"-18"15"0,0 2-12 0,0-1 7 0,0 17-3 0,18 51-12 0,-2-18 0 0,17 18-2 0,-15-35 1 0,15 19 0 0,2-35 0 0,0-35 0 0,-2-16-1 0,0-16 1 0,18-17-3 0,17-18-2 0,-17 18-2 0,34 33-6 0,-1 51-26 0,-33 17-56 0</inkml:trace>
  <inkml:trace contextRef="#ctx0" brushRef="#br0" timeOffset="91">18026 5318 18 0,'0'0'29'0,"-17"-18"7"0,17 2-22 0,0 16-3 0,34 16 2 0,-16 35-4 0,15-18-4 0,1 2-2 0,-17-19 2 0,0 2 2 0,1-36-1 0,15-33-3 0,16-15 2 0,21-36-5 0,-3-1 1 0,34 19-1 0,-33 33-4 0,-35 35-37 0,-15 16-58 0</inkml:trace>
  <inkml:trace contextRef="#ctx0" brushRef="#br0" timeOffset="92">20042 4927 13 0,'0'0'0'0,"-18"-16"43"0,18 16-10 0,0-17-16 0,0 34 0 0,18 17-10 0,-18 17-4 0,17-18 3 0,18-15 0 0,-2-2 1 0,1-32-3 0,0-18 1 0,15-34 0 0,37-34-1 0,16 0-3 0,16 17-2 0,1 52-52 0,-84 33-20 0</inkml:trace>
  <inkml:trace contextRef="#ctx0" brushRef="#br0" timeOffset="93">16434 5470 9 0,'0'-17'15'0,"15"-1"17"0,3 2-6 0,16-1-14 0,-16-1-2 0,-2 18 2 0,-16 0-4 0,17 0 4 0,-17 18-6 0,0 15-1 0,16 18-1 0,2-16 0 0,-1 15-3 0,-1-17 0 0,3-16 0 0,-3 1 1 0,1-18 1 0,17 0-2 0,-1-35 0 0,1 2-1 0,17-34 2 0,17-18 0 0,-1-34-3 0,3 17 1 0,12 0 0 0,-12 53 1 0,-54 31-1 0,1 2-1 0,-17-1 2 0,-17 17-1 0,1 0 0 0,-2 17-1 0,1-1 2 0,0 18-2 0,-34 34 1 0,-16 17 1 0,-1 17-1 0,0-18 0 0,0-16 0 0,0-17 0 0,35-17 1 0,17-18-1 0,16 1 1 0,0-17-1 0,0-17 1 0,0-17-1 0,0 18-9 0,-51 16-105 0</inkml:trace>
  <inkml:trace contextRef="#ctx0" brushRef="#br0" timeOffset="94">22956 10278 5 0,'0'0'0'0,"-34"0"37"0,17 0-6 0,1 0-8 0,49-16-9 0,18-2-1 0,17-15-3 0,34 15-2 0,50-15 0 0,34 0-5 0,18-18-2 0,-18 33 0 0,-34 2 0 0,-67 16-1 0,-33 0 0 0,-36 0 0 0,1 0 1 0,-17 0-1 0,0-17 0 0,-51 17-2 0,-1 33-10 0,-48 18-58 0,66-51 21 0</inkml:trace>
  <inkml:trace contextRef="#ctx0" brushRef="#br0" timeOffset="95">23041 10448 12 0,'0'0'10'0,"-17"-17"40"0,17 17-25 0,17 0-13 0,-1 0 0 0,19 0-5 0,0 17-2 0,14-17 2 0,54 0 1 0,32-17-2 0,34-16-2 0,0 15-2 0,-32 2 1 0,-18-1-1 0,-37-1-2 0,-47 18 1 0,-35 0 1 0,-17-16-2 0,-34 32 1 0,-33 2-1 0,-35 15 0 0,-33 2 1 0,-51-19-1 0,16 1 1 0,2-17 0 0,48 0-1 0,69 0 0 0,68 0 0 0,86-17 1 0,66 1-1 0,51-19 0 0,33 2 0 0,-32-1-1 0,-51-1 1 0,-101 19 0 0,-37-2 0 0,-82 18 0 0,-70 0 0 0,-31 0 0 0,-2 0 1 0,17 0 0 0,34 0 0 0,86 18-2 0,85-18 1 0,66-18 1 0,68 1-1 0,17 1-1 0,-16-2 1 0,-86 1 0 0,-83 34-5 0,-69 34-92 0</inkml:trace>
  <inkml:trace contextRef="#ctx0" brushRef="#br0" timeOffset="96">18568 5453 0 0,'-34'0'1'0,"-33"0"2"0,16 0 2 0,-17 0-2 0,1 0-1 0,15 17-2 0,3 17 2 0,-3-1 1 0,18 18 1 0,-17 0 1 0,17 0 0 0,0 16 0 0,1 2 1 0,-2 32-4 0,2 1 5 0,-2-2 3 0,2 20 1 0,17 15-2 0,-2-33-5 0,1 16-1 0,0 0 2 0,-1 2-1 0,18-19-3 0,0 17 1 0,0-16 1 0,0 16-1 0,0 17 0 0,0 2-1 0,18-37 2 0,-18-15-1 0,17 17 1 0,0-18-1 0,1 2-1 0,-2-1 0 0,17 15 0 0,2-14-1 0,-2-19 2 0,2-16-1 0,14 0-1 0,-14 17 2 0,16-17-2 0,17-17 1 0,0-18 0 0,0 17 0 0,16-16-1 0,2 1 0 0,15-18 0 0,-1 16 1 0,3-16-1 0,-2-16 0 0,-15-19 0 0,15 19 1 0,-17-35-1 0,-16 0 1 0,-1-33 0 0,-15-18 1 0,-3-16-2 0,2-17 1 0,-16 15 0 0,-18-15 0 0,-1-1 0 0,-16-32-1 0,18-18 2 0,-1-1-2 0,-17 34 1 0,0 2-1 0,-17 14 1 0,-34 2 0 0,0-1 1 0,-15-15-1 0,-4-20-3 0,3 20 3 0,-1 32 0 0,-16 1 1 0,-1 32-2 0,-1-32 0 0,2 16 0 0,0 18 2 0,-1 17-1 0,0 32 1 0,-33 35-3 0,-1 0 1 0,2 18-1 0,-2 15 2 0,33-15-4 0,18 15-26 0,51 0-59 0</inkml:trace>
  <inkml:trace contextRef="#ctx0" brushRef="#br0" timeOffset="97">24955 11651 5 0,'-33'-18'23'0,"0"18"1"0,14 0-5 0,3 0-9 0,16 0 2 0,50 18 3 0,1-18-5 0,51-18-2 0,50 18-3 0,-16-16-2 0,-34 16-1 0,-35-17 0 0,-67-1 1 0,-17 2 0 0,-67-1-2 0,-35 17 1 0,-15 0-1 0,-3 17 0 0,18-1 1 0,34 19-1 0,69-19 0 0,32 2 1 0,103-18 1 0,33-18-2 0,52-15 0 0,-34 15-1 0,-53 2 0 0,-82 16 1 0,-70-17 1 0,-66 17 0 0,-34 0 0 0,-17 17-1 0,0 17 1 0,49-1-1 0,87 1 0 0,49-17 1 0,120-17-1 0,100-17-3 0,18 17-114 0</inkml:trace>
  <inkml:trace contextRef="#ctx0" brushRef="#br0" timeOffset="98">26649 12971 12 0,'-17'-33'33'0,"-16"33"-2"0,50 0-16 0,67 0-2 0,86 0-3 0,50 0-2 0,0-18-1 0,-84 2-3 0,-102 16-1 0,-68 0 1 0,-102 0-3 0,-16 16 1 0,-35 19 0 0,52-19-1 0,50 35 1 0,85-18-1 0,52 2 0 0,82-35 0 0,36 0 0 0,-53-17 0 0,-47-1-1 0,-54 2 0 0,-84 16 0 0,-67 0 0 0,-17 34 0 0,16-17 0 0,34-1-1 0,51 2 2 0,51-18-1 0,67-34 0 0,52-1 1 0,0 2-2 0,-16-1 1 0,-70 34 0 0,-66 34-3 0,-37-1-10 0,3 2-47 0,67-35 7 0</inkml:trace>
  <inkml:trace contextRef="#ctx0" brushRef="#br0" timeOffset="99">27022 13073 75 0,'0'0'0'0,"-51"-34"17"0,17 17-10 0,34 17-10 0,18 0-71 0</inkml:trace>
  <inkml:trace contextRef="#ctx0" brushRef="#br0" timeOffset="100">27123 13055 53 0,'-33'0'22'0,"-1"0"-5"0,34 0-12 0,18 0-76 0</inkml:trace>
  <inkml:trace contextRef="#ctx0" brushRef="#br0" timeOffset="101">23279 10364 10 0,'-18'0'30'0,"18"0"-1"0,18 0-7 0,49-35-4 0,18-16-3 0,16 0-4 0,36 0-4 0,-3 18-3 0,-15 33-2 0,-51 0-2 0,-50 33 0 0,-3-33 1 0,-15 0 0 0,-15 17 0 0,-20-17 0 0,-16 18 0 0,0-2-1 0,-1 19 0 0,19-19 1 0,-18 19-1 0,34-35 0 0,1 16 0 0,16-16 0 0,0 0 0 0,0 0 2 0,0-16-2 0,16 16 0 0,1-17 1 0,-17 17 0 0,17-18-1 0,-17 18 2 0,0 0-1 0,0-16 1 0,0 16-2 0,0 0 0 0,-17 0 1 0,17 0-1 0,0 16 0 0,0-16 0 0,0 0 0 0,0 0 0 0,17 0 0 0,-17 0 1 0,0 0-1 0,0 0-1 0,18 0 2 0,-18 0-2 0,0 0 2 0,0 0-2 0,-18 0 1 0,18 0 0 0,0 0 0 0,0 0 1 0,0 0-2 0,0 0 1 0,-17-16 0 0,17 16 0 0,0 0 0 0,0-18 0 0,0 18-1 0,0 0-3 0,0 0-18 0,0 0-75 0</inkml:trace>
  <inkml:trace contextRef="#ctx0" brushRef="#br0" timeOffset="102">18162 5013 4 0,'0'0'6'0,"0"-17"21"0,0-1-1 0,0 53 25 0,33-1-42 0,1 32-1 0,-1 3-3 0,19-18 2 0,-1-17-2 0,17-17 0 0,-1-17 0 0,1-51-1 0,0-18-1 0,0-48 0 0,16-19-1 0,18 1 0 0,34-18 0 0,-35 51-2 0,-50 51 0 0,-51 51-4 0,-17 18-12 0,-50 33-37 0,49-34-6 0</inkml:trace>
  <inkml:trace contextRef="#ctx0" brushRef="#br0" timeOffset="103">17942 5013 45 0,'0'-17'8'0,"0"-1"10"0,0 18-3 0,33 35 5 0,-17-1-4 0,36 15-6 0,-18 2-3 0,34 18-1 0,-18-18-1 0,17 0-2 0,3-34 0 0,14-34 2 0,-16-17-2 0,16-1 1 0,0-50-4 0,19 1 1 0,14-51 0 0,20 0 0 0,15 33-2 0,-51-1-2 0,-66 54 1 0,-18 32-1 0,-34 17-1 0,-51 66-24 0,-18-15-80 0</inkml:trace>
  <inkml:trace contextRef="#ctx0" brushRef="#br0" timeOffset="104">18195 4996 25 0,'-15'0'22'0,"-3"0"-3"0,18 17 5 0,18 17-6 0,-3-1-5 0,19 18-4 0,18 0-3 0,-19-17-1 0,18-1-1 0,0-33 0 0,17-16 0 0,0-19-3 0,16-32-1 0,18-1 1 0,-1-33-1 0,51-1 2 0,0 1-4 0,2 32 1 0,-70 35-1 0,-84 34 0 0,-67 52-48 0,33-35-12 0</inkml:trace>
  <inkml:trace contextRef="#ctx0" brushRef="#br0" timeOffset="105">14672 11786 69 0,'0'-69'6'0,"17"3"9"0,-34 48 5 0,1 36-6 0,-19 82-1 0,-16 37-1 0,16 65-3 0,19 53-2 0,-1-2-3 0,17-67-3 0,33-50-1 0,37-52-2 0,14-66-8 0,17-52-48 0,-67 17-8 0</inkml:trace>
  <inkml:trace contextRef="#ctx0" brushRef="#br0" timeOffset="106">15231 12141 93 0,'0'0'0'0,"-35"-51"14"0,19 86 1 0,16 15-2 0,0 18-8 0,34-17-2 0,-17-35 1 0,0-16 0 0,-17-51-2 0,-17-16 2 0,-34 16-3 0,18 0 0 0,-19 51-1 0,18 35 1 0,1 32 0 0,15 51 3 0,52 2-3 0,34-3 1 0,34-31-1 0,16-70 0 0,-16-32 1 0,17-52-2 0,-86-34 2 0,1-51-2 0,-34 2 0 0,-17 31 1 0,0 104 0 0,1 32-2 0,16 86 1 0,16 51 0 0,18 0-1 0,0-35 0 0,-17-34 1 0,-17-50 0 0,0-34 2 0,-17-34-1 0,17-33-1 0,0-19 0 0,17 20 0 0,-1 48 0 0,2 2-1 0,-1 32 2 0,18 35-1 0,-2 0-1 0,18 17 1 0,17-17 0 0,-1-35 0 0,1-16-1 0,17-33 1 0,-18-18 0 0,-15-18 1 0,-36 3-1 0,1-19 0 0,-34 34 0 0,-18 16-1 0,19 35 2 0,-17 51-3 0,15 18 3 0,3 32 0 0,64-16-1 0,36-1-1 0,0-66 1 0,16-2 0 0,0-66 0 0,-15-36 0 0,-51 2 0 0,-19-34-1 0,-16 32 2 0,0 52 0 0,-16 52-2 0,-2 67 1 0,36-1 1 0,31 0-1 0,19-15 0 0,17-36 0 0,17-49-1 0,-1-52 2 0,1-16-1 0,-51-18 0 0,-51-1 0 0,0 3 1 0,-18 65-1 0,18 35 0 0,-16 69 1 0,32-3-1 0,2 37-1 0,16 32 1 0,-16-67 0 0,-18-34 0 0,0-17 1 0,0-52 0 0,16-32 0 0,-1-34-1 0,20-19 0 0,33 36-1 0,-34 50 2 0,-17 34-2 0,-34 51 0 0,-50 16 1 0,-18-16 1 0,17 0-2 0,17-16 1 0,51-1 0 0,33-1 1 0,37 0 0 0,12 18-2 0,4-33 2 0,-18-1-1 0,-33-1-1 0,-2-16-1 0,-17 0-9 0,-16-16-23 0,17-35-82 0</inkml:trace>
  <inkml:trace contextRef="#ctx0" brushRef="#br0" timeOffset="107">17720 11922 73 0,'0'-51'15'0,"35"-34"11"0,0 67-4 0,-19 1-9 0,17 68-1 0,18 35 1 0,17 14-3 0,-17 37-1 0,1 14-3 0,-36 3-3 0,-32-19 0 0,-54-17-2 0,-14-17 1 0,16-49-1 0,19-35 0 0,14-17 0 0,35-51-3 0,17-18-38 0,1 36-81 0</inkml:trace>
  <inkml:trace contextRef="#ctx0" brushRef="#br0" timeOffset="108">3253 14952 59 0,'-33'-33'13'0,"15"-18"12"0,18 51-10 0,34 33-1 0,69 53-1 0,14 32-4 0,19 33-1 0,-17-14-6 0,-35-52-2 0,-49-19-1 0,-19-31-1 0,1-19-9 0,-17-16-24 0,0-33-62 0</inkml:trace>
  <inkml:trace contextRef="#ctx0" brushRef="#br0" timeOffset="109">3659 14919 66 0,'0'0'0'0,"-49"-18"30"0,31 2-12 0,1 32-8 0,17 53 0 0,0 32 0 0,-35 35-3 0,-32 15-4 0,-18 2-2 0,1-34-1 0,49-18-1 0,2-51-1 0,33-50-13 0,0-17-40 0,-16 1-1 0</inkml:trace>
  <inkml:trace contextRef="#ctx0" brushRef="#br0" timeOffset="110">3033 15358 61 0,'-35'18'17'0,"-14"-18"15"0,49 0-17 0,49 0-4 0,70 0-1 0,85-51-2 0,67-67 0 0,0-18-3 0,-119 85-5 0,-84 51-9 0,-34 51-90 0</inkml:trace>
  <inkml:trace contextRef="#ctx0" brushRef="#br0" timeOffset="111">6709 15207 72 0,'0'0'5'0,"-51"0"16"0,18 33-7 0,15-17-7 0,1 1 0 0,-18-34 0 0,4-32-1 0,13-20-1 0,1-15-1 0,17-18-3 0,17 51 0 0,17 18 0 0,-1 50 0 0,1 50-1 0,0 68 1 0,-17 51 1 0,-17-66-1 0,-33-35 2 0,-19-35 0 0,-15-34-1 0,-18-32-2 0,18-34-2 0,15-1 1 0,18 0 2 0,34 17-2 0,16 34 1 0,70 34 2 0,16-1 0 0,33 2-2 0,18-19-1 0,16-32 2 0,-50-35-1 0,-51-35 1 0,-35-48 0 0,-33-3-1 0,-15 2 1 0,-3 84-1 0,1 35 0 0,17 50 0 0,17 68 1 0,1 50 0 0,15 51 2 0,-17-33 1 0,17-19-1 0,2-33-2 0,16-67 0 0,-18-51 2 0,19-67 0 0,-34-17-3 0,-36-18-5 0,-50 0-3 0,-16 51 5 0,16 51 3 0,17 18-3 0,69-1-12 0,64-1-37 0,-30-16-14 0</inkml:trace>
  <inkml:trace contextRef="#ctx0" brushRef="#br0" timeOffset="112">8844 14715 112 0,'0'0'12'0,"0"33"7"0,-18 69-7 0,18 35-5 0,0 14-2 0,0-33-2 0,-33-67-1 0,17-33 3 0,-2-36-2 0,18-33-1 0,18-67-2 0,-2-17 1 0,17-18 0 0,2 51-1 0,33 69 0 0,-19 50 0 0,21 85 0 0,14 34 0 0,0 16 0 0,-51-18 0 0,2-65-1 0,-35-52-17 0,-16-17-36 0,-19-17-45 0</inkml:trace>
  <inkml:trace contextRef="#ctx0" brushRef="#br0" timeOffset="113">8844 15071 84 0,'-34'-17'26'0,"1"-1"9"0,82 2-23 0,70-1-12 0,85 1-27 0,-137 16-50 0</inkml:trace>
  <inkml:trace contextRef="#ctx0" brushRef="#br0" timeOffset="114">10927 14799 90 0,'0'0'0'0,"-17"-16"26"0,1 16-9 0,-1 16-7 0,-1 70-1 0,18 32 0 0,18-16-3 0,32 0-3 0,1-53 0 0,34-49-1 0,0-33-1 0,-2-52 1 0,-13-33-1 0,-19-1-1 0,-35-34 0 0,-32 70 0 0,-2 48 0 0,18 53 0 0,0 49-1 0,67 35 2 0,3 17-2 0,-4 16 0 0,-49-50 1 0,-17-52 0 0,-67-15 1 0,-19-52-13 0,-14-52-104 0</inkml:trace>
  <inkml:trace contextRef="#ctx0" brushRef="#br0" timeOffset="115">10927 14648 102 0,'-17'0'8'0,"17"-18"12"0,34 36-27 0,0-1-80 0</inkml:trace>
  <inkml:trace contextRef="#ctx0" brushRef="#br0" timeOffset="116">12724 15223 73 0,'0'-16'20'0,"0"-18"6"0,33-34-9 0,53-17-7 0,-2-16-4 0,-34-19-3 0,-50 53-2 0,-50 16-1 0,-1 51-1 0,18 51 1 0,33 0 0 0,33 34-1 0,34-1 0 0,-33 0 1 0,0-15 0 0,-50-18 0 0,-36-34 0 0,1-1 0 0,2-32 1 0,14-19-1 0,0 2 1 0,19 15-1 0,16 18 0 0,0 0 0 0,34 51 1 0,34 18-1 0,16-36 1 0,-16 0-1 0,51-50 0 0,33-50 1 0,-84-35 0 0,-33 2-1 0,-35-2 1 0,-18 0 0 0,1 84 0 0,-18 18-1 0,35 85 2 0,35 35 0 0,16-3-1 0,34-15-1 0,-1-68 2 0,0-50-1 0,-14-69-1 0,-37-17 1 0,-17-17-1 0,2 17 1 0,-18 86-1 0,-18 50 0 0,18 68 1 0,18 66 3 0,-1 18 0 0,-1-32-2 0,-32-70 2 0,-1-33 3 0,-17-51 0 0,1-18-4 0,14-48-1 0,3-19-1 0,51-52-3 0,14-32-12 0,36 34-22 0,-18 102-91 0</inkml:trace>
  <inkml:trace contextRef="#ctx0" brushRef="#br0" timeOffset="117">14215 14936 84 0,'0'-17'10'0,"0"-34"16"0,16 17-13 0,19 17-8 0,-2 17 0 0,1 51 2 0,-34 51-1 0,17-1-2 0,0 1-2 0,1-35-1 0,-18-51 0 0,0-32 2 0,0-51-2 0,0-35 0 0,16-17-1 0,34-16 0 0,1 66 0 0,17 53 0 0,-17 67 0 0,0 51-1 0,-18 16 1 0,1-16-1 0,-34-51 2 0,0-34-1 0,0-34 3 0,0-34-1 0,0-34-1 0,0 1-1 0,34-35 0 0,34 34 0 0,-17 68 0 0,17 17 0 0,-18 68 0 0,-16 50-1 0,-17-16 2 0,-1 0-1 0,-16-18-8 0,0-33-120 0</inkml:trace>
  <inkml:trace contextRef="#ctx0" brushRef="#br0" timeOffset="118">15282 14834 98 0,'0'0'0'0,"-68"-69"28"0,68 36-10 0,52 33-14 0,30 0-2 0,-30 33-1 0,-18 36 0 0,-17 16 2 0,-1 16 1 0,-16-34-2 0,0-49-2 0,0-1 2 0,0-34 0 0,19-52 0 0,-3-31-2 0,19-2 0 0,-2 0 1 0,17 51-1 0,1 51 0 0,-17 51 0 0,0 67 0 0,0 2 0 0,-17-36 0 0,-1-33 0 0,2-34 0 0,-1-34 1 0,16-34 0 0,2-16-1 0,14-19 2 0,-14 2-4 0,16-18 3 0,-18 68-1 0,2 18 0 0,-18 32 0 0,1 51 1 0,-18 35 0 0,33 0 2 0,16 0-2 0,21-18 0 0,31-66 0 0,18-52 0 0,-35-34-1 0,-49-34 1 0,-2 0-1 0,-33-16 1 0,-33 67-1 0,-2 51 0 0,-16 34 0 0,34 50 0 0,34 36-1 0,34-3 0 0,51-31 1 0,-1-70-1 0,18-49 1 0,-34-36 0 0,-34-31 0 0,-35-37 1 0,-16-14-2 0,-16 15 2 0,-2 86 0 0,3 50-1 0,-3 84 0 0,18 51 3 0,33 34-2 0,34-32 0 0,-32-37-2 0,16-49 0 0,0-51-11 0,-17-16-31 0,-34-1-54 0</inkml:trace>
  <inkml:trace contextRef="#ctx0" brushRef="#br0" timeOffset="119">17043 14765 89 0,'-33'-33'34'0,"16"16"-9"0,34 17-18 0,67 0-10 0,2 33-41 0,-53-33-24 0</inkml:trace>
  <inkml:trace contextRef="#ctx0" brushRef="#br0" timeOffset="120">17281 15036 53 0,'0'0'22'0,"0"35"13"0,34-35-15 0,16 0-10 0,1-51-4 0,-16-17-1 0,-2-16-1 0,-17-1-3 0,3 1 0 0,-3 15 0 0,1 53-1 0,1 16 1 0,15 67 3 0,-17 35 1 0,18 16-3 0,17-16 0 0,0-51-2 0,17-18 0 0,-1-49 0 0,-15-19 1 0,-19-31-1 0,18-36-1 0,-16 17 1 0,-19 17 1 0,-16 68 0 0,0 17 0 0,-16 68 0 0,16-1 2 0,33 2-3 0,18-53-1 0,-1-17-2 0,1-32-22 0,-35-52-90 0</inkml:trace>
  <inkml:trace contextRef="#ctx0" brushRef="#br0" timeOffset="121">18043 14512 75 0,'0'-17'24'0,"0"17"-16"0,34 33-83 0</inkml:trace>
  <inkml:trace contextRef="#ctx0" brushRef="#br0" timeOffset="122">18687 14699 91 0,'0'-18'21'0,"-35"2"9"0,19-19-15 0,-19 35-8 0,-14 18-1 0,-19 33 2 0,17 15-1 0,17 37-1 0,51-1-2 0,34-36-2 0,16-31 0 0,18-70-1 0,-17 2-4 0,-17-34-31 0,-51 32-85 0</inkml:trace>
  <inkml:trace contextRef="#ctx0" brushRef="#br0" timeOffset="123">20213 14885 48 0,'-35'-35'38'0,"18"19"-13"0,17 16-7 0,0 16-12 0,34 35-1 0,15 18-2 0,21-36-1 0,-19-16-1 0,16-50 1 0,1-35-2 0,-1-52 2 0,-49 2-1 0,-18 0-1 0,-18 34 1 0,1 33 1 0,17 51 1 0,-17 16 0 0,17 52 2 0,0 34 0 0,17 16-1 0,18 0-2 0,14-16-1 0,2-34 1 0,35-68-1 0,-19-17 0 0,18-50 0 0,-33-35 0 0,-19-17-1 0,-17-17 0 0,-16 19 0 0,-16 66 1 0,-17 51-1 0,33 51-1 0,0 50 1 0,0 17-1 0,16 0 1 0,1-16-2 0,-17-33 2 0,0-36 0 0,0-33 1 0,16 0 0 0,-16-51-2 0,0-16 1 0,18-1 1 0,-1 16-1 0,18 19 0 0,-20 33-1 0,3 16 1 0,15 53-1 0,-17 15 1 0,19-15 0 0,33-19 0 0,18-50 0 0,15-17 1 0,-17-34-2 0,-33-16 1 0,-51-19 0 0,-16 2 0 0,-19 34 0 0,-16 33 0 0,34 50 0 0,1 34 0 0,32 35-1 0,35-16 0 0,34-2-6 0,16-50-17 0,1-34-38 0,-85-18 5 0</inkml:trace>
  <inkml:trace contextRef="#ctx0" brushRef="#br0" timeOffset="124">21940 14715 15 0,'17'-85'58'0,"-17"34"-16"0,-17 69-25 0,0 50-7 0,34-1-3 0,0 35-4 0,-17-35-1 0,0-16-1 0,-17-51 2 0,17 0 1 0,-17-51-1 0,17-33-1 0,34-34-1 0,17 16 0 0,16 33-1 0,18 53 1 0,1 50 0 0,-37 34 0 0,-49 50 1 0,0-16-3 0,-18-17 1 0,-13-34-6 0,-21-34-37 0,1-17-55 0</inkml:trace>
  <inkml:trace contextRef="#ctx0" brushRef="#br0" timeOffset="125">20330 14597 54 0,'-16'0'16'0,"-54"0"17"0,70-34-12 0,18 34-9 0,15 0-3 0,37 0-4 0,31 16-5 0,85-16-96 0</inkml:trace>
  <inkml:trace contextRef="#ctx0" brushRef="#br0" timeOffset="126">24074 14309 25 0,'0'-18'15'0,"0"-66"36"0,0-1-22 0,16 52-12 0,-16 33-6 0,18 33-1 0,16 85 0 0,-16 35 0 0,15 0-4 0,-17 0-2 0,2-53-1 0,-18-14-2 0,0-52-2 0,-18-1 0 0,18-33-9 0,-16 0-24 0,-17-33-80 0</inkml:trace>
  <inkml:trace contextRef="#ctx0" brushRef="#br0" timeOffset="127">24074 14291 66 0,'0'-16'10'0,"51"-102"25"0,33 50-13 0,17 17-9 0,2 51-6 0,-17 84-5 0,-35 34 0 0,-51 2-1 0,-18-36 0 0,-67-49 2 0,-1-2 0 0,4-17-2 0,12-16-2 0,54 0-20 0,32 18-72 0</inkml:trace>
  <inkml:trace contextRef="#ctx0" brushRef="#br0" timeOffset="128">25193 14630 18 0,'0'0'0'0,"-17"0"28"0,1-16-5 0,16 16-9 0,0 0 1 0,0-17 1 0,16 17-4 0,-16-18-3 0,17 18 0 0,51-16-3 0,16-1-3 0,35-1-1 0,-18 18-2 0,-34 0-1 0,-32-16 0 0,-18 32-6 0,-34 2-35 0,1-18-39 0</inkml:trace>
  <inkml:trace contextRef="#ctx0" brushRef="#br0" timeOffset="129">25532 14377 43 0,'0'0'0'0,"-35"-35"45"0,18 35-24 0,51 0-13 0,17 35-2 0,51-1-4 0,-1-1-1 0,1 2 0 0,-68-19-1 0,-34-16 1 0,-52 51 1 0,-32 0-2 0,0 17 1 0,51-1-2 0,49-34-7 0,85-15-99 0</inkml:trace>
  <inkml:trace contextRef="#ctx0" brushRef="#br0" timeOffset="130">26803 14342 91 0,'0'0'0'0,"-18"-51"17"0,1 35-2 0,0 16-8 0,-17 51 0 0,1 0 0 0,15 34 1 0,1-1-4 0,52 0-1 0,14-15-1 0,21-53-1 0,30-16 0 0,-32-50-1 0,-35-18 1 0,-33-1-1 0,-33-15-1 0,-35 17 0 0,-16 32 1 0,-35 35-1 0,35 0 1 0,51 35 0 0,66-19-1 0,51 2-1 0,35-36-2 0,17-15 0 0,-1-36 2 0,-67-31 1 0,-51 31 1 0,-34 36 0 0,-18 33 0 0,19 33-1 0,32 18 1 0,36 33 0 0,15-32 0 0,-15 16 0 0,-19-1 0 0,-15 17 0 0,-2-15 2 0,1-18 0 0,51-18-1 0,-1-15-2 0,18-36 0 0,1-15 2 0,-19-52-1 0,-34-34 0 0,-33 1 0 0,0 16 0 0,-16-16 2 0,-1 101-1 0,-1 50 0 0,2 52 4 0,32 34 0 0,19-1-2 0,15-16-2 0,-16-51 0 0,34-18-2 0,0-15-12 0,0-52-34 0,-68 17-43 0</inkml:trace>
  <inkml:trace contextRef="#ctx0" brushRef="#br0" timeOffset="131">27717 14342 58 0,'-33'-16'23'0,"-2"-1"4"0,86-1-20 0,67 18-8 0,35 0-36 0,-102 18-16 0</inkml:trace>
  <inkml:trace contextRef="#ctx0" brushRef="#br0" timeOffset="132">28140 14630 75 0,'-17'-33'20'0,"34"-1"-2"0,34-17-11 0,17-17-3 0,-17 1-1 0,-51-19-1 0,-17-48-1 0,-1 15-1 0,-15 68 1 0,17 51 0 0,16 51-1 0,0 51 3 0,0 33 3 0,16-17-2 0,1-32-3 0,-1-2-1 0,2-68 0 0,16 2 1 0,0-36-1 0,-17-33 1 0,16-15-1 0,-17-3 0 0,19-15 0 0,-2 50 0 0,2 16 0 0,-19 52 0 0,3 17 1 0,-3 35 1 0,1-2 0 0,34-17-1 0,17-32 0 0,16-19 0 0,-16-32-1 0,0-35 0 0,-1-17 1 0,-50-16-2 0,-1-1 2 0,-16 34-1 0,-16 33 1 0,-1 52-1 0,17 52 1 0,33-1 1 0,37-1-1 0,14-33 0 0,0-51-1 0,1-18 1 0,-51-49 0 0,-34-17-2 0,-34-2 0 0,-34 19 0 0,-50-1-1 0,16 68-1 0,51 33-10 0,51 36-23 0,16-52-46 0</inkml:trace>
  <inkml:trace contextRef="#ctx0" brushRef="#br0" timeOffset="133">29885 14377 64 0,'-16'-17'18'0,"-52"-34"4"0,0 17-9 0,0 34-7 0,1 0 0 0,15 51-2 0,36 34-1 0,32 16-2 0,18-34 0 0,33-49 0 0,-15-36 0 0,-1-15-1 0,0-34 1 0,-35-1 0 0,3 17 0 0,-4 33 0 0,-30 53 5 0,-4 50 1 0,19 50 1 0,-16 16-3 0,-1 2-2 0,-1-34-2 0,-31-52 2 0,-3-49 2 0,18-52-1 0,1-34-2 0,33-34-1 0,33 0-2 0,35-16-10 0,-1 16-14 0,36 2-2 0,16 32 9 0,0 17 14 0,-18 0 5 0,-68-1 7 0,-33 35 5 0,-52 1 0 0,3 32-2 0,-2 53-2 0,34 15-3 0,17 18-4 0,51-18-2 0,-1-33 0 0,1-33 1 0,-16-52-1 0,-2-34-1 0,-33 1 0 0,-33-19 0 0,-18 19-1 0,-17 16 2 0,17 33 1 0,34 18-2 0,17 0 1 0,68 0-1 0,16 0 1 0,18-17-1 0,-1 34 5 0,-33 17-2 0,-17 52-1 0,-34-19-1 0,-1 1 1 0,-16-34 0 0,-16-17-1 0,16-17 1 0,-17 0-1 0,17-17 0 0,-18-17 1 0,18-34-1 0,18-16 0 0,34 15 0 0,-1 2 0 0,-18 34 1 0,35 33-2 0,-19 49 2 0,-14 20-1 0,-18 15 1 0,-17 2-1 0,-17-19 0 0,17-16-1 0,0-34-3 0,35-1-27 0,14-16-73 0</inkml:trace>
  <inkml:trace contextRef="#ctx0" brushRef="#br0" timeOffset="134">31376 14444 63 0,'17'0'22'0,"1"-51"9"0,-2 18-14 0,-16-18-8 0,0 17-6 0,-51-1-6 0,-84 19 3 0,50 32 4 0,51 53 1 0,17 15-3 0,34-15-2 0,17-3 0 0,17-66 1 0,1 0-2 0,-3-33 3 0,3 0 3 0,-19-18-4 0,1-18-1 0,-34 18 1 0,0 51-1 0,-16 0 3 0,16 69 0 0,0-1-1 0,49-1-2 0,21-34 0 0,-4 2-1 0,18-52 1 0,-14-50-1 0,-37-19 0 0,-17-16 1 0,19-32 0 0,-19 15 1 0,18 35 1 0,-34 66-1 0,-15 53 3 0,-4 49 2 0,19 34 1 0,-16 35-2 0,16-17-1 0,0-19-2 0,0-48-1 0,0-36 0 0,35-15-10 0,-35-36-73 0,0 18 6 0</inkml:trace>
  <inkml:trace contextRef="#ctx0" brushRef="#br0" timeOffset="135">27480 15307 42 0,'0'0'0'0,"-51"-51"38"0,34-16-11 0,17 34-14 0,52-1-5 0,-3 34-2 0,3 34-4 0,-19 66 1 0,-17-14-2 0,2-19 0 0,-18-16 1 0,0-51 0 0,0 0 1 0,17-51-2 0,-1-33-1 0,3-1 1 0,14-17 0 0,1 51-1 0,18 51 0 0,14 69 0 0,-15 31 0 0,-16 20 0 0,-2-36 0 0,-17-33 1 0,-16-34 2 0,0-34 0 0,0-50-1 0,35-19-1 0,0-16-1 0,31 19 1 0,-15 32-1 0,0 34-1 0,-18 68 0 0,2 49 1 0,0-14 0 0,-35-1-1 0,0-17 0 0,16-35-7 0,34-17-19 0,34-16-31 0,-66 0 12 0</inkml:trace>
  <inkml:trace contextRef="#ctx0" brushRef="#br0" timeOffset="136">28766 15358 31 0,'18'-67'36'0,"-1"-17"-10"0,0 15-9 0,-51 36-5 0,-33 33-3 0,-18 33 2 0,-1 52-2 0,53-1-5 0,33 18-3 0,52-33 0 0,15-52 0 0,18-17 0 0,-36-35-1 0,3-16 0 0,-18-33 1 0,-34 15 0 0,17 2-1 0,-34 51 0 0,-17 50-1 0,34 50 2 0,0 1 0 0,34-34-1 0,34 17 0 0,16-52 0 0,-16-16 0 0,0-16 0 0,-17-52 0 0,-34-1 0 0,1-33 1 0,-2 2-1 0,-16-2 1 0,0 68-1 0,0 34 0 0,-16 51 1 0,-2 67-1 0,18-16 3 0,34 16-1 0,-1-49-3 0,19-19-1 0,-1-34-12 0,-18-16-13 0,-17-49-82 0</inkml:trace>
  <inkml:trace contextRef="#ctx0" brushRef="#br0" timeOffset="137">29174 15223 52 0,'0'0'0'0,"-34"-16"35"0,50-2-18 0,70 18-17 0,15 18-33 0,-66-18-17 0</inkml:trace>
  <inkml:trace contextRef="#ctx0" brushRef="#br0" timeOffset="138">29598 15528 59 0,'-18'0'15'0,"-16"-17"11"0,68 1-11 0,33-52-8 0,-15 17-2 0,-18-18-2 0,-17-15-1 0,-1 17-1 0,2 49-1 0,-1 18 1 0,-1 69 3 0,18 15 1 0,0-17 0 0,17 2-2 0,1-18-1 0,15-34-1 0,1-34-1 0,-2-34 2 0,-31-18-2 0,0-16 2 0,-35 1-2 0,16 0 1 0,-16 50 0 0,-16 68-1 0,16 68 3 0,0-2-2 0,33-31-1 0,1-1-1 0,18-34-7 0,-36-34-21 0,1-18-73 0</inkml:trace>
  <inkml:trace contextRef="#ctx0" brushRef="#br0" timeOffset="139">30292 15020 58 0,'-17'-17'20'0,"1"1"-4"0,32 16-17 0,1 33-72 0</inkml:trace>
  <inkml:trace contextRef="#ctx0" brushRef="#br0" timeOffset="140">30631 15207 56 0,'0'0'11'0,"34"-51"23"0,-1 17-12 0,1-1-13 0,33 35-2 0,-15 18-1 0,-18 33-2 0,-17 49-1 0,-17-14-1 0,-51-1-3 0,17-52 1 0,0-15 3 0,34-18 1 0,16-51-2 0,19-18-2 0,33-16 2 0,0-15-1 0,-34-2-1 0,-17 51 1 0,-17 34 0 0,-17 17 0 0,-17 68 2 0,17 17 2 0,0 32 1 0,34-32-2 0,18-16-2 0,14-36-2 0,19-33 0 0,-17 0-19 0,-34-33-132 0</inkml:trace>
  <inkml:trace contextRef="#ctx0" brushRef="#br0" timeOffset="141">25160 14597 4 0,'0'0'8'0,"-35"-18"37"0,18 18-22 0,-1-16-5 0,-15 16-5 0,-1 0 0 0,0 0 0 0,16 0 0 0,2 0-2 0,32-17-5 0,54-1-2 0,49 2-1 0,49 32-2 0,18 2-1 0,0-1-1 0,-16-17 1 0,-51-35 0 0,-34 2 0 0,-52 17-3 0,-50 16-20 0,-32 16-99 0</inkml:trace>
  <inkml:trace contextRef="#ctx0" brushRef="#br0" timeOffset="142">25599 14309 68 0,'0'0'0'0,"-34"-34"31"0,17 16-9 0,34 1-13 0,34 17-2 0,0 17 1 0,0 35 0 0,16 16-2 0,18-1-1 0,16-16-3 0,-16-18 0 0,-34-15-2 0,-51-1 2 0,-66 17 2 0,-71 17-2 0,-32 16-3 0,-1 35-1 0,85 17-118 0</inkml:trace>
  <inkml:trace contextRef="#ctx0" brushRef="#br0" timeOffset="143">24008 16289 19 0,'-35'-50'38'0,"18"-35"-4"0,17 18-11 0,0 32-11 0,34 19-3 0,-1-1-2 0,-15 50-1 0,15 53-1 0,1 32-3 0,0-33-2 0,0-17 0 0,-34-34 2 0,-16-34-1 0,-2-18 2 0,18-33-2 0,18-16 0 0,15-51-1 0,1 16 1 0,0 51-1 0,0 51 0 0,-1 67-1 0,19 69 2 0,-1-34-1 0,-2 0 1 0,-30-69 0 0,-19-15 2 0,0-52 0 0,0-34 0 0,16-17-3 0,19 1 1 0,31-18-2 0,-31 51 0 0,-2 51 0 0,1 51 2 0,-17 33-3 0,0 0 2 0,1 1-1 0,15-16-7 0,34-36-21 0,18-15-41 0,-69-18 23 0</inkml:trace>
  <inkml:trace contextRef="#ctx0" brushRef="#br0" timeOffset="144">25209 16289 45 0,'0'0'0'0,"0"-50"45"0,-16-17-19 0,-17 16-10 0,-19 33-6 0,-15 18-4 0,-19 51 1 0,35 51-1 0,51 0-2 0,34 16-3 0,51-34-1 0,0-66 1 0,0-18-1 0,-17-51 0 0,-35-16 0 0,-15-1 1 0,-18-1-1 0,-18 2 0 0,18 50 1 0,-17 34-1 0,17 34 0 0,17 34 0 0,50-1 0 0,-15-33 0 0,32-18 0 0,-16-15-1 0,-17-36 1 0,-16-66 0 0,-2 0 0 0,-17-19 0 0,2-14 1 0,-18 48-1 0,0 53 1 0,0 67-1 0,-18 50 1 0,36 18 1 0,-1-1-1 0,-17-34-2 0,0-15 1 0,0-69-3 0,0-18-11 0,16-49-6 0,18-17-4 0,0-35 9 0,17 34 16 0,-17 68 10 0,-34 17 2 0,0 50-5 0,-52 2-2 0,-32-19-3 0,-17 2-1 0,15-19 2 0,53-16-3 0,33 0-1 0,33 0 1 0,37 0 1 0,-3 51 1 0,-17 0 0 0,34 0-1 0,2-18 0 0,32-15 0 0,35-36-1 0,-34-15 0 0,-18-18-1 0,-50-33 2 0,-51 15-1 0,0 2-1 0,-34 16 1 0,1 34 0 0,-19 50-1 0,19 36 4 0,33 33 2 0,33-18-2 0,35 0-2 0,16-66-2 0,-14-18-3 0,13-18-40 0,-32-15-67 0</inkml:trace>
  <inkml:trace contextRef="#ctx0" brushRef="#br0" timeOffset="145">27242 16460 30 0,'-18'0'25'0,"-13"-17"13"0,13 17-21 0,36 33-9 0,13 2-2 0,4-2-3 0,16-33 0 0,-16 0-1 0,-2-33 0 0,-17-18-1 0,2-17 0 0,-18 34-1 0,0 17 1 0,0 17 0 0,0 68 4 0,17-1 0 0,18 1-2 0,14-34-2 0,19-17 0 0,16-34-2 0,-16-34 1 0,-17-33 1 0,-32-1 0 0,-19-17-1 0,-19-16-1 0,3 32 3 0,-1 53-1 0,17 33-1 0,0 68 0 0,0 34 3 0,0-2 2 0,17 3-1 0,-1-19-1 0,18 0-2 0,0-49 0 0,-1-19-1 0,37-16-3 0,-3-33-13 0,-33-1-26 0,-16 1-41 0</inkml:trace>
  <inkml:trace contextRef="#ctx0" brushRef="#br0" timeOffset="146">27768 16256 50 0,'-17'0'10'0,"-50"0"21"0,67 0-22 0,49 0-11 0,21-17-68 0</inkml:trace>
  <inkml:trace contextRef="#ctx0" brushRef="#br0" timeOffset="147">27480 16052 68 0,'-34'-16'26'0,"-102"-1"-4"0,136 17-17 0,119 17-88 0</inkml:trace>
  <inkml:trace contextRef="#ctx0" brushRef="#br0" timeOffset="148">28766 16154 26 0,'0'-16'13'0,"0"-35"27"0,18 34-17 0,-18-1-10 0,-18 36-6 0,-31 50 4 0,31 33-1 0,1 1-4 0,34-34-5 0,50-17-1 0,19-51 2 0,-18-17-2 0,-18-34 0 0,-32-18-1 0,-36 2 0 0,-32 0 0 0,-34 16-1 0,14 34 0 0,3 17 2 0,33 33-1 0,51-15-1 0,51-18-1 0,34-18-1 0,1-33 2 0,-3-33 2 0,-83 33 0 0,-34 35 1 0,-17 16 0 0,1 16 0 0,15 19-1 0,69-2-1 0,17 18 1 0,-17-17-1 0,-17 34 1 0,0-1 0 0,-34-16 2 0,0 34 1 0,34-17-3 0,16-17 1 0,18-35-1 0,18-32-1 0,31-35 2 0,-49-17-1 0,-17-17 1 0,-34-17 0 0,-17-33 0 0,-17 51-1 0,0 66 1 0,-17 18 0 0,17 84 1 0,17 18 2 0,17 16-1 0,17-32 0 0,-17-19-3 0,34-32-1 0,-18-35-1 0,2 0-8 0,15 0-24 0,-50-51-64 0</inkml:trace>
  <inkml:trace contextRef="#ctx0" brushRef="#br0" timeOffset="149">29513 16256 41 0,'-67'-17'34'0,"48"17"-12"0,89 0-15 0,64 0-8 0,19 0-19 0,-86 0-46 0</inkml:trace>
  <inkml:trace contextRef="#ctx0" brushRef="#br0" timeOffset="150">29953 16511 50 0,'0'0'0'0,"-35"0"32"0,70-35-16 0,16-16-9 0,34-16-1 0,-34-19-1 0,-35-14-2 0,-16-20-1 0,-49 36 0 0,14 51-1 0,0 33 0 0,2 33 1 0,17 51 1 0,16 18-1 0,16-17 1 0,1-1-2 0,-1-33 1 0,-16-33-3 0,18-18 2 0,16-18 0 0,0 2-1 0,-1-35 1 0,0 0-1 0,2 18 0 0,0 15 0 0,-19 18-1 0,1 51 2 0,-1 34 3 0,19-17-1 0,0-34 0 0,-2-1-1 0,17-33 1 0,17-16-3 0,-16-35-1 0,-16 16 2 0,-18-32 0 0,-17-1-1 0,0 34 0 0,0 34 0 0,-17 18 1 0,1 48 1 0,49 19 2 0,18-34-1 0,17 0-1 0,33-51 0 0,-16-51-2 0,-51-16 1 0,-51-19 0 0,-34 19 0 0,-34 0-2 0,-17 50-1 0,1 34-4 0,50 34-21 0,34 16-81 0</inkml:trace>
  <inkml:trace contextRef="#ctx0" brushRef="#br0" timeOffset="151">31088 16172 55 0,'0'-18'21'0,"17"-33"6"0,0 51-12 0,1 35-7 0,-18 32-3 0,16 0-2 0,-16 2-2 0,0-18 0 0,0-34-1 0,-16-1 1 0,16-32 0 0,0-19 0 0,0-16 0 0,16-33-1 0,17 17 0 0,37-2 1 0,-37 53-1 0,-17 32-1 0,1 53 2 0,-1 15-1 0,-16 1 0 0,35-34 0 0,-18-18 0 0,17-15 1 0,-1-1-2 0,37-52 1 0,-21-16 0 0,19-16 0 0,-51-1 1 0,-1 1 0 0,-16 33 0 0,0 17 0 0,0 68 2 0,-16 16 2 0,32 1-2 0,19-17-1 0,16-17-1 0,17-34-1 0,-18-18 1 0,-32-15 0 0,-2-19-2 0,-50 2 0 0,-33 0-1 0,-18 33 0 0,33-1 3 0,19 18-3 0,33 18 0 0,51-18-1 0,17-18-3 0,35-33 3 0,-37-16 4 0,-15-1-1 0,-51 35 2 0,-17 15-2 0,-17 18-1 0,17 18 1 0,17 15 0 0,33 18 0 0,19 17 1 0,-18-1 0 0,-17 2-1 0,-1-3 1 0,-16-14-3 0,18-35-14 0,-18-1-88 0</inkml:trace>
  <inkml:trace contextRef="#ctx0" brushRef="#br0" timeOffset="152">32274 16103 47 0,'0'-16'35'0,"18"-19"-6"0,-18 35-15 0,0 18-7 0,0 50-5 0,0-1-1 0,0 0 0 0,0-16-1 0,0-33 0 0,0-18 1 0,-18-34 0 0,18-17 0 0,0 0 0 0,18-16-1 0,-2-1 4 0,17 50-2 0,-15 18-3 0,-1 18 1 0,18 33 3 0,-19 0 0 0,17 16-1 0,-16-17-2 0,-17-16 2 0,0-34-1 0,0 0 0 0,0-34-1 0,17-16 0 0,1 0 1 0,15-1-1 0,1 0 0 0,-1 51-1 0,-14 0 2 0,14 51 0 0,-17 0-2 0,2 16-1 0,-1-16-22 0,-1 0-48 0,-16-51 26 0</inkml:trace>
  <inkml:trace contextRef="#ctx0" brushRef="#br0" timeOffset="153">32951 16154 25 0,'0'-16'19'0,"0"-1"8"0,0-17-11 0,18-1-4 0,-18 2-8 0,-18 17 3 0,-15 32 0 0,-1 17-4 0,0 36-2 0,16-1-1 0,36-18 1 0,-1-33-1 0,18-1 1 0,-2-32 0 0,1-17 0 0,-17-1 0 0,0-1 0 0,-17 19 5 0,0 16-1 0,0 51-4 0,18-17 0 0,-2-1-1 0,34-33 1 0,-16-33 0 0,-17-36 1 0,0-33 0 0,1-15 0 0,-2-3 9 0,-16 36-1 0,0 50-3 0,0 34-2 0,0 51-2 0,0 34-5 0,-16 50-10 0,-19-33-113 0</inkml:trace>
  <inkml:trace contextRef="#ctx0" brushRef="#br0" timeOffset="154">9097 17476 61 0,'-16'0'12'0,"-17"0"4"0,15 16-3 0,18 35-3 0,67 0-4 0,3-34 0 0,12-1 2 0,-12-67 1 0,-3-49-3 0,-15-19 0 0,-21-33-2 0,-13-1-3 0,-18 34 0 0,-18 35 0 0,3 66-1 0,15 53 1 0,-16 67-1 0,16 16 2 0,31 51 0 0,4-34-1 0,0-49 0 0,14-35 1 0,21-35-1 0,30-49 1 0,-15-36-1 0,1 2 0 0,-37-52 0 0,-31-33 1 0,-36 17-1 0,-31-2 0 0,14 121-2 0,18 50 2 0,17 50-2 0,0 69 0 0,17 0-1 0,0-18 0 0,-17-33 0 0,0-35 1 0,0-34 2 0,0-33-1 0,0-33 2 0,0-34-1 0,18-1 0 0,15-1-1 0,-17 35 1 0,2 17-2 0,16 34 1 0,-1 52-1 0,18-2 0 0,17 2 1 0,17-36 1 0,16-33-1 0,-16-51 2 0,-18 0 0 0,-15 0-1 0,-52-34 0 0,0 1-1 0,-52 33 0 0,19 35 0 0,-1 67-2 0,17 32 2 0,34 19-2 0,34-33-1 0,35-18 0 0,15-51-15 0,0-18-11 0,-50-49 12 0,-35-19 15 0,-16 2 6 0,0-1 11 0,-16 69 1 0,-1 50-6 0,17 33-4 0,17 17-4 0,-1-15-1 0,2-18 0 0,-18-34 2 0,-18-17 1 0,2-17-1 0,-1-52-1 0,17-16 0 0,17 1 0 0,34 0-2 0,17 66 1 0,-19 53-2 0,-14 32 1 0,0 17 0 0,-2 1-2 0,-33-34-1 0,-17 0-18 0,-51-16-99 0</inkml:trace>
  <inkml:trace contextRef="#ctx0" brushRef="#br0" timeOffset="155">9368 17154 95 0,'0'0'0'0,"-49"-17"28"0,-2 17-10 0,84-18-10 0,120 2-5 0,51-19-5 0,-19 19-98 0</inkml:trace>
  <inkml:trace contextRef="#ctx0" brushRef="#br0" timeOffset="156">13181 16917 71 0,'-18'-35'20'0,"2"-16"12"0,16 35-14 0,0 16-6 0,16 67-2 0,19 35 0 0,0 33-4 0,-20 18-4 0,-15-35-2 0,0-32 0 0,-15-52-1 0,-3-1-3 0,18-33-20 0,-17-67-19 0,17 32-35 0</inkml:trace>
  <inkml:trace contextRef="#ctx0" brushRef="#br0" timeOffset="157">13062 16933 60 0,'0'-16'14'0,"0"-35"24"0,0 0-14 0,85 0-11 0,16 34-3 0,-15 34-3 0,-19 16-2 0,1 19-4 0,-33 32 2 0,-35-15-1 0,-52-3 0 0,1-15-1 0,-16-33 0 0,-3-1-1 0,4-17-1 0,49-17-12 0,-1-17-43 0,18 17-14 0</inkml:trace>
  <inkml:trace contextRef="#ctx0" brushRef="#br0" timeOffset="158">13570 16476 81 0,'-33'-33'26'0,"0"33"0"0,33 0-14 0,0 0-2 0,49 17 0 0,3-17-2 0,15 0-4 0,18 0-2 0,-18 0-2 0,1-17-3 0,-35 17-21 0,-15 17-108 0</inkml:trace>
  <inkml:trace contextRef="#ctx0" brushRef="#br0" timeOffset="159">14180 16272 83 0,'0'-16'22'0,"-17"-17"8"0,17 33-17 0,0 0-5 0,17 33 3 0,-17 18-1 0,0 0-3 0,16 34 0 0,3-17-2 0,-3 16-2 0,-16 1-1 0,0-52 0 0,0 1-2 0,0-17 1 0,0-17-12 0,17 16-90 0,-17-16 36 0</inkml:trace>
  <inkml:trace contextRef="#ctx0" brushRef="#br0" timeOffset="160">15010 17137 52 0,'0'0'30'0,"-33"-18"7"0,-1 2-12 0,34-1-10 0,67 17-4 0,35 17-4 0,34-34-3 0,-1-1-1 0,-32-15-4 0,-52 33-5 0,-35-16-29 0,-32 16-85 0</inkml:trace>
  <inkml:trace contextRef="#ctx0" brushRef="#br0" timeOffset="161">15044 17288 85 0,'-16'0'28'0,"-2"-16"0"0,18 16-15 0,51 0-3 0,35 16-2 0,33-16-2 0,-2-33-3 0,2 17-8 0,-18 16-69 0,-84 0 5 0</inkml:trace>
  <inkml:trace contextRef="#ctx0" brushRef="#br0" timeOffset="162">16839 16731 82 0,'-16'-51'33'0,"-1"33"-4"0,1 36-15 0,32 33-2 0,-16 33-1 0,33 34-4 0,-15 1-2 0,-18 17-3 0,0-36 0 0,0-31-3 0,-18-36 0 0,2-15-10 0,16-1-16 0,-17-34-38 0,17 17 4 0</inkml:trace>
  <inkml:trace contextRef="#ctx0" brushRef="#br0" timeOffset="163">16738 16680 81 0,'0'0'0'0,"-33"-18"31"0,33-33-10 0,50 18-8 0,69-1-6 0,0 50-4 0,-18 35-2 0,-50 35 1 0,-16-19 0 0,-35-16 1 0,-35 16 3 0,-33-16-2 0,1-16 0 0,-34-19-2 0,15-16-1 0,35 0-2 0,34 0-6 0,34 0-29 0,1 0-58 0</inkml:trace>
  <inkml:trace contextRef="#ctx0" brushRef="#br0" timeOffset="164">17671 16239 77 0,'0'0'0'0,"0"-16"33"0,-18-2-9 0,18 18-10 0,18 51 1 0,-18 16-5 0,0-16-4 0,16 51 2 0,-16 0-2 0,0-18-2 0,0-33-2 0,-16-17 0 0,16-34-1 0,0 0-2 0,-18 0-5 0,1-34-29 0,17 1-77 0</inkml:trace>
  <inkml:trace contextRef="#ctx0" brushRef="#br0" timeOffset="165">17381 16272 67 0,'0'-16'23'0,"0"-17"8"0,19 15-15 0,32 2-3 0,17 32-3 0,-1 2 0 0,34-18-1 0,35-18-3 0,-35 2-3 0,-50 16-3 0,-35 16-7 0,-49 51-107 0</inkml:trace>
  <inkml:trace contextRef="#ctx0" brushRef="#br0" timeOffset="166">12927 18018 25 0,'-17'0'31'0,"-17"0"-7"0,17 0-5 0,1-18-5 0,16 18-2 0,49-16-3 0,70 16-3 0,51-17-1 0,83-1 2 0,86 2-2 0,355-35-7 0,-32 16 2 0,-205 35 0 0,-33 0 0 0,-34 0 1 0,0-34 1 0,-52-16 0 0,-101 34-1 0,-135-18 0 0,-69 34-2 0,-66 0-10 0,-53 0-75 0,35 0 37 0</inkml:trace>
  <inkml:trace contextRef="#ctx0" brushRef="#br0" timeOffset="167">12995 18102 67 0,'0'0'5'0,"-18"0"9"0,18 0 4 0,18 0-9 0,49 17-1 0,52-17 0 0,85 0 2 0,65 0-2 0,72-35-2 0,49 2-5 0,15 17 0 0,1-1 0 0,-32 17-1 0,-35-18 2 0,0 18 3 0,-35-33-2 0,-50 15-1 0,-67-15 4 0,-86 15 0 0,-33 2-4 0,-50-19-12 0,-70 19-120 0</inkml:trace>
  <inkml:trace contextRef="#ctx0" brushRef="#br0" timeOffset="168">13605 16476 3 0,'0'0'0'0,"-18"0"31"0,1 0-7 0,17-16-11 0,-17 16 2 0,17 0-2 0,0 0-3 0,-16 16-1 0,-17 2-3 0,33-1 0 0,0-1 1 0,66-32-1 0,18-1-2 0,2-1-3 0,-18 18 0 0,-18 0-2 0,1 0-10 0,-35 0-52 0,2 0 12 0</inkml:trace>
  <inkml:trace contextRef="#ctx0" brushRef="#br0" timeOffset="169">14129 16223 20 0,'0'-51'30'0,"18"0"0"0,-18 33-7 0,0 18-8 0,-18 0-4 0,3 35-3 0,-3-1-1 0,18-1 0 0,-17 18-1 0,17 0 0 0,0 16-2 0,17 2-1 0,-17-1 0 0,0-1-2 0,0-16 1 0,0 0-2 0,0-18 1 0,0-33-2 0,0 18-6 0,0-36-27 0,0 2-74 0</inkml:trace>
  <inkml:trace contextRef="#ctx0" brushRef="#br0" timeOffset="170">14096 16205 40 0,'0'0'0'0,"-17"-67"38"0,17 32-13 0,0 19-9 0,17 16-7 0,1 0-1 0,-18 51 0 0,0 34 2 0,-18 15-1 0,18 2-4 0,18 0-1 0,-3-34-3 0,-15-34 1 0,18-17-1 0,-18-34 2 0,0-68-1 0,-18 1-2 0,3-18 1 0,-3 16-1 0,18 70 0 0,-17 32-3 0,0 35-8 0,17 35-109 0</inkml:trace>
  <inkml:trace contextRef="#ctx0" brushRef="#br0" timeOffset="171">12892 18153 10 0,'0'0'14'0,"-16"-18"6"0,16-15-4 0,0 15-6 0,16 2 0 0,2-1 2 0,-1 17-3 0,-1 0 2 0,18 17-2 0,17-17-2 0,35 0 1 0,33-33 0 0,66-2 0 0,51 2-3 0,257-36-8 0,-121 36 6 0,-85 33-2 0,-49 0 0 0,-68 0 4 0,34 17-7 0,49-17 2 0,-33-35 0 0,1 1 2 0,-1 17 0 0,0 1 0 0,-17-1-1 0,-16 1-2 0,-19 16 3 0,-65 0-3 0,-69 0 1 0,-17-18-1 0,-52 2-24 0,-32 16-88 0</inkml:trace>
  <inkml:trace contextRef="#ctx0" brushRef="#br0" timeOffset="172">13689 18204 19 0,'0'0'5'0,"0"0"14"0,0-18 1 0,0 2-7 0,0-1-3 0,51-1-1 0,33 18-1 0,52-16 2 0,67-19 1 0,68 19-6 0,52-1-1 0,32 1-3 0,19 16 2 0,-3 0 4 0,1-17-1 0,2-1 0 0,-68 2-5 0,-70-1 2 0,-82-1-1 0,-72 2-2 0,-47-1-1 0,-35-1-20 0,-16 18-59 0</inkml:trace>
  <inkml:trace contextRef="#ctx0" brushRef="#br0" timeOffset="173">2897 15138 11 0,'-18'0'26'0,"2"0"1"0,16-16-8 0,0-19-7 0,34 2 0 0,-17-1-7 0,51 17 2 0,16 17-1 0,0 51 1 0,-14-18-2 0,64 69 0 0,19 0 1 0,-1-35-2 0,-16-32-1 0,-1-1-1 0,-34-1-1 0,-49 2 0 0,-18-19-2 0,-34 1-1 0,0-17-3 0,-34 0-11 0,0-50-13 0,0-35-36 0,34 68 32 0</inkml:trace>
  <inkml:trace contextRef="#ctx0" brushRef="#br0" timeOffset="174">3795 14699 16 0,'-35'-51'35'0,"2"17"-6"0,-1 34-10 0,0 0-7 0,16 51-2 0,-13 67 1 0,13 18-1 0,-15 67-6 0,-19-18 1 0,-15-14-5 0,15-3 2 0,18-50-2 0,-16-16 1 0,33-51-1 0,-17-16-7 0,1-35-24 0,-2-17-59 0</inkml:trace>
  <inkml:trace contextRef="#ctx0" brushRef="#br0" timeOffset="175">2830 15562 47 0,'0'0'0'0,"-52"-34"38"0,19 17-19 0,33 17-6 0,101-33-3 0,103-52 2 0,67-1-4 0,18-14 1 0,-36 49-6 0,-67 0-2 0,-101 51-3 0,-85-18-5 0,-33 18-18 0,-53 0-78 0</inkml:trace>
  <inkml:trace contextRef="#ctx0" brushRef="#br0" timeOffset="176">3066 14665 71 0,'0'0'3'0,"-16"0"5"0,16 34 7 0,33 32-2 0,18 19-2 0,35 35 0 0,33 32-3 0,15-1-1 0,19-15-1 0,-1-17-3 0,0-34-2 0,-51-52-1 0,-49-15 0 0,-34-1-2 0,-36-52-14 0,1-32-13 0,0-34-67 0</inkml:trace>
  <inkml:trace contextRef="#ctx0" brushRef="#br0" timeOffset="177">3863 14699 39 0,'-17'-69'28'0,"-17"53"-8"0,0 16-7 0,0 67-1 0,-17 51-1 0,-16 53-1 0,16 66-6 0,0-17-1 0,-17-17-4 0,0-34 2 0,34-51-1 0,-33-16-2 0,33-69-13 0,1-33-29 0,33 0-1 0</inkml:trace>
  <inkml:trace contextRef="#ctx0" brushRef="#br0" timeOffset="178">3066 15664 63 0,'0'-34'17'0,"17"-1"0"0,68-32 0 0,51-17-5 0,84-18 0 0,0 0-4 0,-34 35-6 0,-33 32-4 0,-68 35-12 0,-51 18-79 0</inkml:trace>
  <inkml:trace contextRef="#ctx0" brushRef="#br0" timeOffset="179">12876 18102 1 0,'0'0'1'0,"0"0"9"0,0-18 4 0,0 2 3 0,0 16-4 0,0-17 0 0,-17 17-3 0,17 0 1 0,-16 0-2 0,-2-16 0 0,-16 16-1 0,16-35 0 0,-15-16-2 0,-1-67-6 0,17 0 8 0,0-35-2 0,1 18-1 0,-1-18-1 0,-17 0-1 0,-18-33-2 0,1-67 1 0,18 84 0 0,-2 50-2 0,2-1 0 0,-16 2 1 0,-3 0 0 0,18 17 0 0,1-1-2 0,33 33 2 0,0 20-1 0,33 15 0 0,18 17-1 0,15-1 2 0,20 18-2 0,17 0 0 0,14 0 2 0,19 0-2 0,34 0 1 0,16 0-1 0,51-33 2 0,50-1-1 0,19 17 0 0,-2-1 1 0,19 2-1 0,-1-1 0 0,15 1 0 0,4 16 0 0,-37 0-1 0,-33 33 0 0,-17-17 1 0,-16 19 1 0,-1-19-2 0,17 2 1 0,1-18 0 0,-2 0 0 0,-15-18 0 0,-18 18 1 0,-50 0-1 0,-51 0 1 0,-70 18-1 0,-32-18-1 0,0 17 1 0,-17-17 0 0,-17 34 1 0,17-1-2 0,0 34 1 0,0 2 1 0,0 33-1 0,0 33-1 0,0 34 0 0,0 17 2 0,-17-16-1 0,1-18 1 0,-1-17 0 0,-17 35-2 0,0-17 0 0,16-19-1 0,2-32 0 0,-1-16 2 0,1-19-1 0,-2-34 1 0,-15-15 1 0,-2-18 0 0,-31 17-1 0,-4-17 1 0,-49 0-1 0,-33 16 0 0,-51 2 2 0,-17 15-1 0,-51 18-2 0,84-18 5 0,19 19-27 0,83-19-83 0</inkml:trace>
  <inkml:trace contextRef="#ctx0" brushRef="#br0" timeOffset="180">27345 17255 20 0,'-18'0'11'0,"1"0"24"0,-18 0-14 0,19 0-10 0,-19 50 0 0,-14 35-1 0,15 85-5 0,34-17-1 0,0-53-2 0,0 3-5 0,52-1 0 0,-3-18-7 0,36-33-50 0,-67-51 19 0</inkml:trace>
  <inkml:trace contextRef="#ctx0" brushRef="#br0" timeOffset="181">28039 17425 26 0,'0'0'12'0,"0"-35"15"0,-17 2-8 0,17 33-11 0,0-18-2 0,17 18-2 0,-17 0 0 0,0 0 0 0,0 0 3 0,17 0-2 0,-17 0-2 0,0 0 0 0,-17 51 1 0,0 51-3 0,17 33-1 0,-18-15 0 0,2-71 8 0,16-14-6 0,-17-19 2 0,17 2-3 0,-16-87-2 0,16-31 4 0,16-2 0 0,17-33 0 0,-15 33-2 0,16 50 0 0,0 19-2 0,-1 33 0 0,0 67-1 0,2 19-1 0,16 16 1 0,17-2-1 0,-33-14 0 0,-2-19 1 0,-17-51-8 0,-32-16-26 0,-17-16-30 0,15-1 41 0</inkml:trace>
  <inkml:trace contextRef="#ctx0" brushRef="#br0" timeOffset="182">27971 17594 19 0,'-34'0'40'0,"-18"0"-22"0,36 17-11 0,67-17-4 0,51 0-3 0,51 0-22 0,-69-17-30 0</inkml:trace>
  <inkml:trace contextRef="#ctx0" brushRef="#br0" timeOffset="183">28733 17323 43 0,'0'-18'23'0,"0"1"4"0,17 17-16 0,-17 51-1 0,0 51-5 0,-17 17-2 0,17-1-2 0,-16-49 3 0,-2-20 2 0,1-14-4 0,0-19 3 0,17-50-7 0,-16-66 4 0,16-19 1 0,16 1 0 0,18 16-2 0,0 51-1 0,-1 33 0 0,19 18-1 0,-1 69-1 0,0 33 1 0,-16-2-2 0,-2-14 1 0,0-19 0 0,-17-33 1 0,-16-17-8 0,-16-1-35 0,-17-16-21 0</inkml:trace>
  <inkml:trace contextRef="#ctx0" brushRef="#br0" timeOffset="184">28598 17627 34 0,'0'0'0'0,"-33"0"33"0,14 0-17 0,54 0-10 0,66-16-5 0,35-19-6 0,16 2-71 0</inkml:trace>
  <inkml:trace contextRef="#ctx0" brushRef="#br0" timeOffset="185">29242 17221 42 0,'0'-16'29'0,"-16"-19"-5"0,16 35-14 0,0 18-1 0,16 15-2 0,-16 34-3 0,0 2-3 0,15-1-1 0,-30-34-2 0,15-1-20 0,-34-15-31 0,0-18 7 0</inkml:trace>
  <inkml:trace contextRef="#ctx0" brushRef="#br0" timeOffset="186">29021 17188 40 0,'0'-18'26'0,"16"-15"-3"0,36 15-14 0,-1 2-7 0,35 16-1 0,15 0-21 0,-34 0-48 0</inkml:trace>
  <inkml:trace contextRef="#ctx0" brushRef="#br0" timeOffset="187">29699 17611 62 0,'0'0'0'0,"18"-17"26"0,-2-17-11 0,35 1-9 0,16 16-4 0,18-1-2 0,-17 18-14 0,-51 0-44 0,-17 18 19 0</inkml:trace>
  <inkml:trace contextRef="#ctx0" brushRef="#br0" timeOffset="188">29750 17696 15 0,'-17'0'26'0,"-17"33"2"0,17-33-14 0,52 0-5 0,32 0-6 0,34-33-4 0,18 15-51 0,-102 18 17 0</inkml:trace>
  <inkml:trace contextRef="#ctx0" brushRef="#br0" timeOffset="189">30732 17305 47 0,'0'-17'14'0,"0"-16"23"0,18-1-19 0,-18 34-9 0,16 34-1 0,-16 50-2 0,0 2-4 0,0 16-2 0,-16-35 0 0,16-16-1 0,-18-34-4 0,1-17-33 0,-16-17-37 0</inkml:trace>
  <inkml:trace contextRef="#ctx0" brushRef="#br0" timeOffset="190">30411 17255 47 0,'0'0'11'0,"16"-34"20"0,36 1-17 0,32 15-7 0,51 2-4 0,-16 16-3 0,-51 0-6 0,-35 51-41 0,-33-35-8 0</inkml:trace>
  <inkml:trace contextRef="#ctx0" brushRef="#br0" timeOffset="191">30427 17678 38 0,'0'0'0'0,"-33"0"32"0,17 0-11 0,65 18-7 0,52-36-5 0,36 18-3 0,-3 0-3 0,-31-16-3 0,-35-1-10 0,-17 17-50 0,-51-18 19 0</inkml:trace>
  <inkml:trace contextRef="#ctx0" brushRef="#br0" timeOffset="192">31173 17019 52 0,'0'0'0'0,"0"-17"39"0,0-17-19 0,34 17-9 0,0 50 1 0,0 18 0 0,-1 33-3 0,19 18-9 0,-36 16 6 0,1 2-2 0,-34-3-1 0,-34-15-1 0,1-51-5 0,-1 0-124 0</inkml:trace>
  <inkml:trace contextRef="#ctx0" brushRef="#br0" timeOffset="193">20652 3776 0 0,'-18'0'2'0,"2"18"17"0,-17-52 8 0,-2 17-2 0,18-17-9 0,17 17-5 0,0-1 0 0,0 2-5 0,52-2 0 0,-3 18 1 0,37 52-1 0,15 16 1 0,18 16-3 0,0 1 0 0,-18-1-2 0,-15 0 1 0,-2 1 0 0,0-16-1 0,1-1 1 0,1-19-1 0,14-14-2 0,-15-1 0 0,1-17 1 0,-37-17-1 0,-14 0 0 0,-18 0-4 0,-17 0-18 0,-17 0-39 0,0 0 12 0</inkml:trace>
  <inkml:trace contextRef="#ctx0" brushRef="#br0" timeOffset="194">21618 4572 58 0,'0'0'0'0,"-33"0"34"0,33 0-18 0,51 0-3 0,15 0-5 0,2 16-6 0,-17-16 0 0,0-16-3 0,-18 0-17 0,37-35-53 0,-55 51 42 0</inkml:trace>
  <inkml:trace contextRef="#ctx0" brushRef="#br0" timeOffset="195">22041 4131 36 0,'0'-34'31'0,"0"1"3"0,0 33-16 0,0 51-9 0,0 34-1 0,0 34-3 0,0-1-6 0,0-16-10 0,16-36-51 0,2-66 14 0</inkml:trace>
  <inkml:trace contextRef="#ctx0" brushRef="#br0" timeOffset="196">22804 4200 86 0,'0'0'0'0,"0"0"29"0,0 17-3 0,0 34-16 0,-18 33-2 0,18 1-3 0,-16 17-3 0,16-18 1 0,-17-17 0 0,17-16-1 0,0 0 0 0,17-33-1 0,17-1 1 0,-1-1-1 0,19-16 1 0,15-16-2 0,1 16 0 0,0-17-1 0,-33 17-7 0,-2-18-24 0,0 2-91 0</inkml:trace>
  <inkml:trace contextRef="#ctx0" brushRef="#br0" timeOffset="197">23398 4572 53 0,'0'0'30'0,"0"0"-3"0,16 16-10 0,-16 35-5 0,0-16-4 0,0-1-2 0,0-17-2 0,0-17 1 0,0 0-1 0,0-35-3 0,17 1 0 0,-17-17-1 0,0 2-5 0,0 32-25 0,16-17-71 0</inkml:trace>
  <inkml:trace contextRef="#ctx0" brushRef="#br0" timeOffset="198">23938 4251 93 0,'0'-34'26'0,"0"34"-6"0,-16 16-7 0,16 35-3 0,0 0-4 0,-17 33-2 0,17-15-2 0,0 15-2 0,0-33 0 0,-16 0 0 0,16-35-1 0,0 2-4 0,0-1-3 0,0-17-5 0,-18-17-10 0,1-35-20 0,17 19-25 0</inkml:trace>
  <inkml:trace contextRef="#ctx0" brushRef="#br0" timeOffset="199">23618 4319 58 0,'-19'-17'28'0,"19"-1"0"0,52 2-14 0,32-35-6 0,35 16-1 0,-17 1-3 0,-17 34-3 0,-18 0-1 0,-15 18-4 0,-36 16-13 0,-16 17-19 0,-16-34-23 0</inkml:trace>
  <inkml:trace contextRef="#ctx0" brushRef="#br0" timeOffset="200">23803 4623 22 0,'-17'16'19'0,"-51"35"31"0,52-33-23 0,16-1-11 0,50-1-3 0,1-16-5 0,51 0-1 0,16-16-5 0,-16-1 0 0,-18 17-3 0,-32 0-9 0,-18 0-39 0,-34-18-42 0</inkml:trace>
  <inkml:trace contextRef="#ctx0" brushRef="#br0" timeOffset="201">24261 3895 49 0,'-34'-17'48'0,"34"-1"-26"0,0 18-12 0,52 0-2 0,14 51 1 0,2 0 1 0,-17 35-1 0,0 14-3 0,0 36-1 0,-34-1-3 0,-34 34-1 0,-17 2-1 0,1-36 1 0,-2-16-2 0,-33-1 1 0,0-33 1 0,-33-1-6 0,-36 0-18 0,-15-33-48 0,119-51 14 0</inkml:trace>
  <inkml:trace contextRef="#ctx0" brushRef="#br0" timeOffset="202">22618 3929 45 0,'0'-18'18'0,"-35"2"8"0,18 32-14 0,-16 2-2 0,-1 33 0 0,1 0 0 0,-2 33-1 0,2 18 0 0,-2 49 1 0,19 20-3 0,-19 15-3 0,35-17-2 0,16 0 1 0,36-34-1 0,-1-15-1 0,17-36-2 0,-1-51 0 0,1 18-10 0,-17-33-88 0</inkml:trace>
  <inkml:trace contextRef="#ctx0" brushRef="#br0" timeOffset="203">25023 4725 13 0,'0'0'0'0,"-17"-86"40"0,0 70-12 0,17-2-17 0,0 69 2 0,17 52 2 0,0 32-7 0,1 51-4 0,-18-33 0 0,0-35 1 0,0-50-1 0,0-52 0 0,0-16-1 0,-18-67-2 0,18-17 1 0,-34-36-2 0,34-15 2 0,-18 0-2 0,18 17 1 0,52-2-1 0,15 52 0 0,3 36 0 0,-21 48-1 0,-32 51 0 0,-1 19 1 0,-49-19 1 0,-16-32-1 0,-21 14 0 0,3-31 1 0,15-1-2 0,19-17-2 0,33 16-18 0,33-32-88 0</inkml:trace>
  <inkml:trace contextRef="#ctx0" brushRef="#br0" timeOffset="204">25361 4437 72 0,'0'0'11'0,"-16"-18"8"0,32 18-13 0,54 0-3 0,13 0-3 0,19-16-6 0,-18-1-31 0,-49-1-11 0</inkml:trace>
  <inkml:trace contextRef="#ctx0" brushRef="#br0" timeOffset="205">25785 4182 14 0,'0'-51'46'0,"18"17"-16"0,-18 68-21 0,16 52-3 0,-16 32-4 0,33 52-10 0,-33-19-74 0</inkml:trace>
  <inkml:trace contextRef="#ctx0" brushRef="#br0" timeOffset="206">26023 5164 81 0,'0'0'14'0,"0"-17"3"0,51-17-7 0,33 1-5 0,-16-18-3 0,-17-16-1 0,-34-1 0 0,-34 17-1 0,-18 18 0 0,-32 33 0 0,15 50 0 0,3 35 2 0,31 50 2 0,18-17-2 0,51-32 2 0,17-35-2 0,-1-35-1 0,19-49-6 0,15-18-25 0,-68 0-65 0</inkml:trace>
  <inkml:trace contextRef="#ctx0" brushRef="#br0" timeOffset="207">26480 4945 43 0,'0'-18'20'0,"17"-15"13"0,18-1-16 0,16 17-7 0,-2 34-5 0,-15 50-2 0,-16 19-2 0,-18 14 0 0,-35-31 0 0,2-18 1 0,33-35 0 0,-17-16-1 0,50-51-2 0,1-16 3 0,0-17-2 0,-1-36 0 0,-15 36 1 0,-18 17-1 0,0 50 1 0,0 17-1 0,-18 33-1 0,18 35 1 0,0 34 2 0,18-1-1 0,34-17 0 0,15-33-1 0,-15-33 1 0,14-36-1 0,2-33 1 0,-17-16 0 0,-17 0-1 0,-17-35-1 0,-17 34 1 0,0 17 0 0,0 35 1 0,0 16-1 0,0 67-1 0,0 35 1 0,17 16 0 0,17-34 0 0,16-15 0 0,18-36 1 0,-34-33-1 0,17-51 0 0,-17-34 1 0,0-15 0 0,-1-19 0 0,19 35-1 0,-3 50 0 0,21 34 0 0,-21 51-1 0,2 33 1 0,-32 18 0 0,-19-35 0 0,-35 0 1 0,-33-32-1 0,-18-19-2 0,2-16-21 0,34-16-64 0</inkml:trace>
  <inkml:trace contextRef="#ctx0" brushRef="#br0" timeOffset="208">27310 4572 52 0,'0'0'0'0,"-16"-33"38"0,16 15-33 0,33 18-10 0,34 18-67 0</inkml:trace>
  <inkml:trace contextRef="#ctx0" brushRef="#br0" timeOffset="209">27988 4572 33 0,'16'-33'42'0,"2"-1"-8"0,-1 17-16 0,0 34-6 0,1 50-3 0,-2 51-2 0,-16 2-2 0,17-3-3 0,-1 3 0 0,17-54-1 0,19-32 1 0,15-17-1 0,3-50-1 0,-4-35 0 0,-15-17 1 0,-18-33-2 0,-33 17 0 0,0 16 1 0,0 50 0 0,-16 35 0 0,-1 35 0 0,17 50 0 0,17-1-1 0,34 0 0 0,-16-15 1 0,-2-2 1 0,-15-34-1 0,-36-16 1 0,-15-17 0 0,-19 0 0 0,-50-17-5 0,1-16-22 0,17-1-87 0</inkml:trace>
  <inkml:trace contextRef="#ctx0" brushRef="#br0" timeOffset="210">27937 4623 54 0,'0'-35'30'0,"34"3"1"0,34-3-14 0,33-16-6 0,34 18-5 0,-32-1-5 0,-54 17-5 0,-30 34-30 0,-38-1-56 0</inkml:trace>
  <inkml:trace contextRef="#ctx0" brushRef="#br0" timeOffset="211">25006 5978 40 0,'0'0'14'0,"-17"-35"12"0,34 2-8 0,0 15-5 0,68 2-3 0,49-1-3 0,55 17-3 0,64-33 1 0,69-1 0 0,66-34-1 0,54 16 2 0,-19-16-2 0,-50 19 0 0,-85 31-2 0,-101 2-1 0,-68-1 2 0,-70-1-2 0,-31 2 2 0,-18-1-6 0,-34-1-27 0,1 18-65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1.9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15824 3184 3 0,'-34'-18'8'0,"17"2"5"0,1-2 8 0,-2 18 2 0,18 0-14 0,34 18 0 0,17-2 0 0,34 2-2 0,34-18-1 0,49 0-1 0,36-18 0 0,34 18-2 0,15 0-1 0,1 0 0 0,1-16 2 0,-2 16 1 0,-32 0-3 0,15 0-1 0,-32-18 1 0,-18 1-1 0,1 1 2 0,16-2 0 0,-67 1 0 0,-52 1-1 0,-67 16-3 0,-34 0-2 0,-84 67-109 0</inkml:trace>
  <inkml:trace contextRef="#ctx0" brushRef="#br0" timeOffset="1">15705 4572 3 0,'0'0'3'0,"0"0"9"0,17-16 8 0,0 16 2 0,34 0-5 0,16 0-4 0,34-17-3 0,36 17-3 0,16 0-1 0,-18 0-3 0,34 17-1 0,-16-1-1 0,16 0-1 0,18-16 2 0,16 17-1 0,-34 17 0 0,1-17-1 0,17 1 1 0,-19-18-1 0,36 16 1 0,-1-16 0 0,-16 0 0 0,-19 0-1 0,-16 0 2 0,19 0 1 0,-1-16-1 0,31 16-1 0,4 0-1 0,-1 0 1 0,-3-18 0 0,-12 36 1 0,-4-18-1 0,-16 0 0 0,17 0 0 0,18 0 0 0,-18-18 0 0,18 18 0 0,-18 0-1 0,0 0 0 0,0 18 0 0,18-18 0 0,-1 0 1 0,2 0-2 0,-3 0 1 0,-16 16 0 0,1-16 0 0,0 18 0 0,15-18 0 0,-49 0-1 0,-85 17 1 0,152-17-1 0,0 16 2 0,-34 2-2 0,-15-1 0 0,-3-1 1 0,19 2 1 0,0-1-1 0,-19-1 0 0,-32-16-1 0,-1 0 1 0,-34 17 0 0,18-17 0 0,-16 16 0 0,-19-16 0 0,0 18 0 0,-14-18 1 0,-55 17-13 0,-30-1-93 0</inkml:trace>
  <inkml:trace contextRef="#ctx0" brushRef="#br0" timeOffset="2">14977 9195 7 0,'0'-18'7'0,"0"1"29"0,16 17 10 0,19 0-30 0,32-16-2 0,52 16-3 0,34-17-3 0,17 1-3 0,-36-2-2 0,-32 2 0 0,-69 16 0 0,-15-17 0 0,-1 17-2 0,-1 17-24 0,18-1-60 0</inkml:trace>
  <inkml:trace contextRef="#ctx0" brushRef="#br0" timeOffset="3">19753 8940 10 0,'0'0'0'0,"35"-49"43"0,-35 49-7 0,51-17-15 0,17-17-6 0,49 17-4 0,20-1-6 0,-19 2-3 0,-32-1-3 0,-37 17-25 0</inkml:trace>
  <inkml:trace contextRef="#ctx0" brushRef="#br0" timeOffset="4">15739 9348 3 0,'-17'0'10'0,"-18"0"26"0,35-17-11 0,18 34-12 0,16-1-5 0,-16 19-1 0,-2-19-4 0,17 52 5 0,2 17 2 0,15 32-3 0,17 19-1 0,3-1-2 0,-3 18 0 0,18-18-1 0,-17 1-1 0,16-17 1 0,18-34-1 0,-1-18 0 0,2-34 0 0,14 2-1 0,37 16 0 0,31-17 0 0,20-17 0 0,-4-1 0 0,-14-16-1 0,0-16 1 0,-18-19 0 0,1 1 0 0,-18 1 0 0,0-18-1 0,-17 0 1 0,18 0-1 0,17-16 1 0,-35-17 0 0,1-2-1 0,-34 1 1 0,16-16-1 0,-16-35 0 0,34 1 0 0,16-1 1 0,-33 19-1 0,0-3 2 0,-35-15-2 0,-33 17 1 0,-18 16-3 0,-51 18-39 0,3 66-35 0</inkml:trace>
  <inkml:trace contextRef="#ctx0" brushRef="#br0" timeOffset="5">19788 10482 13 0,'0'-18'17'0,"0"-15"17"0,0 17-11 0,17-1-17 0,1 17-5 0,-36 33 8 0,-16 18 1 0,0 0 0 0,17 17-5 0,17-1 0 0,17 0-4 0,17-50 1 0,34 1 0 0,-17-53 1 0,-18 1-1 0,-14-16-1 0,-4 0 1 0,-15-1-1 0,-15-17 0 0,-20 17-1 0,-16 0 0 0,0 35 0 0,-1 16 0 0,-15 16 0 0,33 19 0 0,18-19 0 0,16 1-1 0,50-1 1 0,35-49-1 0,0 0 1 0,-18-36 1 0,-15 18-1 0,-36-16 0 0,-16 32 1 0,0 2-1 0,0 33 0 0,0 0-1 0,33 50 1 0,19-16 0 0,-1 1 0 0,-17 32 0 0,-17-16 0 0,0 33 1 0,-17-33 1 0,18 18 0 0,31-18 0 0,19-35 0 0,16 1-1 0,-14-34 0 0,-21-17 0 0,-15-17 1 0,-16-16-1 0,-18-52 0 0,0-34-1 0,0 53 1 0,0 49 0 0,0 33-2 0,0 69 0 0,0 51 1 0,0 16 1 0,16 1-2 0,17-34 1 0,18-34-1 0,-16-18-2 0,16-15-24 0,-34-18-85 0</inkml:trace>
  <inkml:trace contextRef="#ctx0" brushRef="#br0" timeOffset="6">20484 10415 79 0,'-35'0'10'0,"0"0"3"0,70 0-8 0,49-17-2 0,35-1-12 0,-18 2-77 0</inkml:trace>
  <inkml:trace contextRef="#ctx0" brushRef="#br0" timeOffset="7">20940 10668 34 0,'-17'-17'36'0,"17"1"-10"0,17-2-12 0,18 2-8 0,32-19-3 0,-15 2 0 0,-19-36 1 0,-33-66-1 0,-18-1-1 0,3 19 0 0,-3 48-1 0,1 36 2 0,17 50-2 0,-17 34 0 0,17 50 1 0,0 18 2 0,34 17-1 0,-16-52-2 0,15-33 1 0,-17-18 0 0,1-33 0 0,-1-33 0 0,19-18-2 0,-18-16 1 0,17-1 0 0,-1-1-1 0,19 53-1 0,-18-2 2 0,-17 36-1 0,-1 33-1 0,-16 16 0 0,17 17 3 0,18-33-2 0,-19-33 1 0,17-18 0 0,18-18 0 0,1-15 0 0,-1-34 0 0,-35-1-1 0,1-1 1 0,-17 35-1 0,0 17 0 0,0 17-1 0,0 35 1 0,0 32 0 0,35-16 1 0,14 0 0 0,3-18 1 0,-18-33 0 0,-1-33 0 0,-15-34 0 0,-18-19-1 0,-18 1-1 0,-31 35 0 0,-21 16-3 0,-14 52 1 0,0 31-6 0,67-14-11 0,17 32-50 0,17-49 19 0</inkml:trace>
  <inkml:trace contextRef="#ctx0" brushRef="#br0" timeOffset="8">22431 10244 48 0,'0'0'0'0,"-17"-101"51"0,1 51-37 0,-19 15-6 0,0 35-6 0,2 0-1 0,-34 18-1 0,15 15 2 0,3 1 4 0,14 34-1 0,35 17-2 0,51-17 0 0,0-34-1 0,17-34 0 0,-18-34 0 0,1-17-1 0,-16-18 0 0,-19 1 0 0,1 35 0 0,-17 33-1 0,0 68 2 0,16 34 2 0,-16 33 0 0,0 18-1 0,0-19 1 0,-16-48-1 0,-35-35 1 0,18-35 0 0,-19-16-1 0,19-51 0 0,-1-16-3 0,34-19 1 0,34 3-2 0,16-3-4 0,18 19-8 0,-1-1-18 0,-15 17-13 0,-1 18-31 0</inkml:trace>
  <inkml:trace contextRef="#ctx0" brushRef="#br0" timeOffset="9">22837 10143 31 0,'0'0'21'0,"0"-50"26"0,-16 33-30 0,-1-1-8 0,-1 36-2 0,2 33 0 0,-1 15 0 0,17 19-2 0,33-16-1 0,18-18-2 0,1-34 1 0,-3-17-2 0,3-35 0 0,-34-32 0 0,-18-2 0 0,-18-15-1 0,-34 33-1 0,-15 18 1 0,0 33-1 0,16 17 0 0,17-1 1 0,34 2-1 0,34-2 2 0,34-16-2 0,0-16 1 0,33-18 1 0,-16 17-1 0,16 17 0 0,-33 17 1 0,-17 50-1 0,-18 0 1 0,-33 2-1 0,0-18 1 0,0-34-1 0,0-1 1 0,-16 2 0 0,16-18-1 0,0-18 1 0,0-15-1 0,16-36 1 0,2 18-1 0,16-33 0 0,0 17 1 0,-1 33-1 0,1 17-1 0,-16 17 1 0,-2 0 0 0,1 17 0 0,-1 17-1 0,19 17 1 0,-19 15 0 0,3 3-1 0,14-18 0 0,-33 0-12 0,18-35-41 0,-18 2-29 0</inkml:trace>
  <inkml:trace contextRef="#ctx0" brushRef="#br0" timeOffset="10">24041 10211 47 0,'0'0'0'0,"0"-68"44"0,49 34-26 0,-14 1-6 0,-35-18-4 0,0 17-1 0,-51-1-2 0,-15 2-2 0,14 33 0 0,1 0-1 0,0 33 1 0,34 36-1 0,-1 15 0 0,36-17-1 0,16 1 0 0,0-34 0 0,-1-16 0 0,19-36-1 0,-19-16 1 0,1 1 0 0,-17-18-1 0,-1 0 0 0,2 18 1 0,-1 33-1 0,-17 0-1 0,0-18 1 0,0 53 1 0,17-19-1 0,34 18 0 0,-17-1 2 0,18-16-1 0,-3-17 1 0,19-17-2 0,-17-16 1 0,1-34 0 0,-19-2 0 0,-15-15 0 0,-2 0-1 0,-16 15 0 0,-16 2 0 0,-2-1 0 0,18 34 0 0,-17 34 0 0,1 0-1 0,-3 0 1 0,3 0 0 0,16 34 0 0,0 16-1 0,0 19 1 0,0-2 0 0,35 2 2 0,-19 15-1 0,19-16-1 0,-19-17 2 0,17-17 0 0,-16-18 2 0,18-16 0 0,14 17-3 0,21-17-8 0,-37 0-112 0</inkml:trace>
  <inkml:trace contextRef="#ctx0" brushRef="#br0" timeOffset="11">7353 13834 0 0,'-18'0'4'0,"2"0"2"0,-1 0 2 0,17 0 0 0,33 0-1 0,19 0 0 0,32 0-1 0,18 18-1 0,17-1-2 0,15-1 3 0,20-16 5 0,15 18 1 0,34-1-6 0,2-1-1 0,31-16-2 0,1 18-1 0,17-18 1 0,17 0-1 0,0 17-1 0,0-17 0 0,0 16 0 0,0 1-1 0,-16-17 1 0,-1 0-2 0,-1 0 2 0,18 0 0 0,-16-17 0 0,-19 1 0 0,-16 16 1 0,-15-17-1 0,-20-1-1 0,-66 18 1 0,-34 0-1 0,-51-16 1 0,-17 16 1 0,-50 0-1 0,-52-17 0 0,-34 17-1 0,-33 0 0 0,-69 0 0 0,-34 17 0 0,-32-17 1 0,-35 0-1 0,-32 0 1 0,-20 0-1 0,19 0 1 0,32 0-2 0,52 0 2 0,52 16-1 0,82-16-35 0,120 0-22 0</inkml:trace>
  <inkml:trace contextRef="#ctx0" brushRef="#br0" timeOffset="12">26971 6180 35 0,'0'-33'20'0,"0"-18"9"0,-16 34-8 0,16 17-10 0,0 17 0 0,-33 67 0 0,14 52-3 0,-14-1-4 0,15-15 0 0,2-36 0 0,16-51-2 0,-17 1-1 0,17-34 0 0,0-16 2 0,17-53-2 0,17-15-1 0,-1-69 1 0,1-33-1 0,-16 17 2 0,-2 67-1 0,1 86-2 0,17 16 2 0,0 67 0 0,0 68-1 0,17 19 0 0,-17-19 0 0,0-16 0 0,-19-36-1 0,3-48-3 0,-1-19-15 0,-17-16-25 0,-35 0-37 0</inkml:trace>
  <inkml:trace contextRef="#ctx0" brushRef="#br0" timeOffset="13">26768 6469 56 0,'0'0'0'0,"-51"0"43"0,102-18-28 0,17 2-10 0,170-19-5 0,-70 19-31 0,-151 16-27 0</inkml:trace>
  <inkml:trace contextRef="#ctx0" brushRef="#br0" timeOffset="14">27464 6740 38 0,'0'0'15'0,"-35"-18"19"0,18-16-13 0,17 1-10 0,0-2-4 0,34 19-1 0,17 16-1 0,-1 16-3 0,-32 52 1 0,15 1-2 0,-33-2 0 0,0-16-1 0,0-18 2 0,0-15 0 0,0-18 0 0,-17-18 0 0,17-31-1 0,0-2 0 0,17-51-1 0,17 16 1 0,-1 3-1 0,19 48 0 0,-18 19 0 0,33 50 0 0,-33 50 0 0,-17 18 0 0,-1-17-1 0,-16-34 2 0,0-1-1 0,0-50 1 0,0 0 1 0,0-17-1 0,0-34 0 0,0-33-1 0,35-1-1 0,16 1 2 0,0 33-2 0,-17 33 1 0,0 18 0 0,-17 0 0 0,-1 51 2 0,1 0-2 0,-17 33 0 0,0-15 0 0,0-2-1 0,0-16-5 0,16-34-27 0,3-1-52 0</inkml:trace>
  <inkml:trace contextRef="#ctx0" brushRef="#br0" timeOffset="15">28259 6620 61 0,'0'-16'14'0,"0"-1"22"0,0 1-17 0,51 49-8 0,0 0-5 0,15 36-3 0,-14-18-1 0,-18-17-3 0,18-1-3 0,-36-15-17 0,1-18-58 0,-17 0 41 0</inkml:trace>
  <inkml:trace contextRef="#ctx0" brushRef="#br0" timeOffset="16">28530 6553 49 0,'-17'-51'35'0,"-1"35"-5"0,2 16-16 0,-1 51-5 0,-18 16-1 0,2 17-3 0,0-15-5 0,-1-2-1 0,0-32-8 0,34-2-37 0,0-17-32 0</inkml:trace>
  <inkml:trace contextRef="#ctx0" brushRef="#br0" timeOffset="17">28801 6587 68 0,'-17'-16'25'0,"17"-2"-3"0,0 18-14 0,17 34 0 0,-17 16-4 0,17 35-2 0,-17-16-1 0,0-18 0 0,-17-34 1 0,17-1 1 0,0-32 1 0,0-35-2 0,0-17 0 0,35-1-2 0,-2 2 1 0,18 16-1 0,-1 35 1 0,1 16 1 0,-17 34-1 0,0 15 2 0,-34 2 1 0,0 18 1 0,-17 15 0 0,-18-33-2 0,2-18-3 0,33-15-20 0,0-1-103 0</inkml:trace>
  <inkml:trace contextRef="#ctx0" brushRef="#br0" timeOffset="18">25108 6079 48 0,'0'0'12'0,"-18"-34"25"0,2 34-16 0,-1 18-9 0,1 66 0 0,-19 34-1 0,18 17-5 0,-1-15-3 0,-15-36 0 0,17-51-1 0,-2-15 0 0,3-2 0 0,15-32-1 0,0-35-1 0,15-67 0 0,19-17 0 0,-1-18 1 0,2 18-1 0,16 66-1 0,-18 36 2 0,19 33 0 0,-18 33 0 0,-17 52 0 0,-1 50 2 0,1 18-2 0,-1-18-2 0,3-33 1 0,-19-35-2 0,0-32-6 0,0-35-18 0,-52 0-30 0,19-35-24 0</inkml:trace>
  <inkml:trace contextRef="#ctx0" brushRef="#br0" timeOffset="19">24819 6435 54 0,'-49'0'31'0,"49"0"-5"0,49 0-17 0,54-35-6 0,49 2-6 0,16 0-65 0,-133 33 27 0</inkml:trace>
  <inkml:trace contextRef="#ctx0" brushRef="#br0" timeOffset="20">25565 5792 60 0,'0'0'20'0,"16"-35"8"0,-16 19-12 0,0 16-6 0,0 34 0 0,0-1 0 0,0 51-3 0,0 18-2 0,0-17-2 0,18-17-1 0,-18-17-1 0,-18-35-2 0,18-16-4 0,-16-16-18 0,-35-35-60 0,51 33 37 0</inkml:trace>
  <inkml:trace contextRef="#ctx0" brushRef="#br0" timeOffset="21">25396 5826 48 0,'0'0'39'0,"0"-18"-9"0,35 18-14 0,14 0-4 0,36 0 0 0,1-16-3 0,-2-1-6 0,-51 17-6 0,-16 0-77 0,-17 0 18 0</inkml:trace>
  <inkml:trace contextRef="#ctx0" brushRef="#br0" timeOffset="22">25226 6926 8 0,'-17'0'41'0,"17"-34"-11"0,0 17-11 0,17 1-6 0,18 16-4 0,-19 0-1 0,19 16-3 0,-19 35 0 0,1 33-2 0,-1-15-1 0,-16-20-1 0,-16-32 1 0,16 1 0 0,-17-18 0 0,17-18 0 0,-16-32-2 0,16-17 0 0,33-18 0 0,1 17 0 0,0 35-1 0,0 15 2 0,-1 18-1 0,-16 35 0 0,0-2 1 0,1 34 0 0,-2 2 2 0,-16-2-4 0,0-34 2 0,17 2-4 0,-17-19-21 0,16 1-67 0</inkml:trace>
  <inkml:trace contextRef="#ctx0" brushRef="#br0" timeOffset="23">25651 6892 81 0,'0'-17'15'0,"0"1"8"0,33 32-11 0,18 1-3 0,-1 34-3 0,1 0-2 0,0-17-2 0,-16-1-2 0,-2 1-3 0,-17-17-12 0,2-17-34 0</inkml:trace>
  <inkml:trace contextRef="#ctx0" brushRef="#br0" timeOffset="24">25887 6875 38 0,'0'0'0'0,"0"-33"49"0,-17 33-23 0,-1-18-13 0,18 53-5 0,-16 32-2 0,-1 1-2 0,1-1-3 0,-19 0-2 0,35-32-10 0,0-19-35 0,0 1-31 0</inkml:trace>
  <inkml:trace contextRef="#ctx0" brushRef="#br0" timeOffset="25">26056 6892 67 0,'0'0'10'0,"-15"-33"18"0,15 16-14 0,15 17-7 0,19 0-1 0,-17 50-1 0,-17 17-1 0,0 2-3 0,16-18 1 0,-16-18-2 0,0-17 0 0,0 1 2 0,-16-34 0 0,16-16 0 0,-17-17-2 0,17-1 0 0,17-17 1 0,-1 17-1 0,19 18-1 0,-18 15 1 0,17 2 0 0,-1 32 0 0,-15 19 0 0,-1 32 0 0,0-16 0 0,-17 17 0 0,18-34 0 0,-18-18 0 0,0-16 1 0,0-16 2 0,0-18-3 0,0-17 0 0,0 0 0 0,16-17 0 0,1 35-1 0,16-1 1 0,2 17-1 0,-19 17 2 0,-16 17-1 0,17-1 0 0,-17 19 1 0,0 14 3 0,0 20 0 0,0-1 1 0,0-1-1 0,0-16-1 0,0-35-3 0,16 19-45 0,2-35-39 0</inkml:trace>
  <inkml:trace contextRef="#ctx0" brushRef="#br0" timeOffset="26">30140 6029 52 0,'0'-17'13'0,"-17"-17"10"0,34-17-14 0,16 0-2 0,-33 1-3 0,0 16-2 0,-17 17 0 0,-32 17 0 0,-3 33 2 0,1 2-1 0,51 32-1 0,0 1-2 0,68-1 1 0,16-16-1 0,19 0 0 0,-70 0 0 0,-17 0 2 0,-49-35 1 0,-34 2 0 0,-18-18 0 0,17-18-1 0,17 2-1 0,17-19-1 0,34 19-5 0,18-19-14 0,31 19-45 0,-31 16 26 0</inkml:trace>
  <inkml:trace contextRef="#ctx0" brushRef="#br0" timeOffset="27">30546 6012 34 0,'0'-18'9'0,"52"-33"21"0,-52 0-13 0,-19 2-6 0,-32 32-6 0,-33 17 0 0,18 33-1 0,14 18 1 0,18 33-4 0,68-15 0 0,34-20 0 0,-18-32-1 0,18-34 3 0,-34-16-1 0,-1-17 0 0,2-1 0 0,-18 34 0 0,1-1-2 0,-18 69 1 0,0 34 2 0,0 50 0 0,0 2-1 0,0-37 1 0,0-31 1 0,-18-36 1 0,18-33-1 0,0-33-3 0,34-36-3 0,-1 2-13 0,1-52-29 0,0 17-36 0</inkml:trace>
  <inkml:trace contextRef="#ctx0" brushRef="#br0" timeOffset="28">30834 5876 12 0,'0'-50'41'0,"17"32"-10"0,1 2-11 0,-2 32-10 0,-16 52-1 0,0 17-2 0,17 17-4 0,-1-18-3 0,19-33 0 0,16-35 0 0,-1-16 1 0,-16-51-1 0,0-33 0 0,-16-1 1 0,-18-17-2 0,0 36 1 0,16 48 2 0,-16 2-3 0,0 67 1 0,0 33 1 0,0 18-2 0,17-35 0 0,-1 0 0 0,19-32-6 0,49-35-20 0,-16 0-35 0,-51-18 32 0</inkml:trace>
  <inkml:trace contextRef="#ctx0" brushRef="#br0" timeOffset="29">31579 5859 12 0,'0'0'0'0,"0"-33"41"0,-16-1-20 0,-17 17-7 0,-37-1-2 0,37 36-4 0,-1 50-3 0,17 16-2 0,17 18 0 0,35-19-2 0,14-32-1 0,-30-51 2 0,32-16 0 0,-18-35 0 0,0-16 0 0,-16-19-1 0,-17-14 0 0,0 65 0 0,0 19-1 0,-17 32-1 0,17 19 2 0,-17 32 0 0,34 35 0 0,18-35-1 0,-2-17 0 0,18-16 0 0,-16-34 1 0,14-34 0 0,-14 1-1 0,0-34 1 0,-20-35-2 0,-15 18 0 0,-15 16 2 0,-20 50-1 0,18 18-1 0,-1 35-1 0,36-1 2 0,34-17-2 0,14-1 1 0,2-32 0 0,-34-35 1 0,17 0 1 0,-51 16 1 0,17 19-2 0,-34 16 1 0,-1 34-1 0,2 34 1 0,16 16 2 0,0 1-3 0,16-1 0 0,36-33 1 0,15-18 0 0,18-33 1 0,-34-33 2 0,-17-51-2 0,0-1-3 0,-16-16 0 0,-18 32 0 0,-18 53 2 0,1 16 0 0,-18 51-3 0,19 16-2 0,16 35 9 0,16-34-2 0,36-34-6 0,-1-18-16 0,-18-16-74 0</inkml:trace>
  <inkml:trace contextRef="#ctx0" brushRef="#br0" timeOffset="30">30123 6926 42 0,'-16'-34'21'0,"-19"-16"5"0,35-1-8 0,17 33-8 0,1 2-4 0,15 32-3 0,0 70-1 0,-33 14-1 0,16 2-1 0,-16-51 0 0,0-35 2 0,0-16-1 0,0-33 1 0,35-34 0 0,0-35-2 0,-19 0 0 0,17 35 1 0,-15 50-2 0,-1 17 1 0,0 68 0 0,17 32 0 0,-17-14-3 0,-1-19 3 0,-16-49 0 0,17-18 1 0,-17-34 0 0,17-34 0 0,1-1-1 0,15-15 2 0,1 17-2 0,-1 32-1 0,2 35 1 0,-18 35 1 0,1 16-2 0,-2 33 0 0,-16 1 0 0,0-17-4 0,17-34-10 0,16-1-24 0,18-17-29 0</inkml:trace>
  <inkml:trace contextRef="#ctx0" brushRef="#br0" timeOffset="31">31004 6926 20 0,'0'0'0'0,"17"-84"39"0,-1 15-18 0,-32 36-6 0,-17 15-4 0,-19 18-5 0,1 18 1 0,17 50-2 0,17 16-3 0,52 18 0 0,14-35-2 0,-14-33 1 0,0-34 0 0,-2-16 0 0,-17-35 1 0,-16-18-1 0,17 2-1 0,-17-1 1 0,-17 52-1 0,17 16 0 0,0 34 0 0,0 32-1 0,33 20 1 0,2-35 0 0,0-17 0 0,14-18 1 0,3-50-2 0,-1-17 2 0,-18-51 0 0,-17 2 0 0,-16-37-2 0,0 37 2 0,0 49 1 0,0 33-1 0,-16 69 1 0,16 33 0 0,0 36-1 0,0-18 0 0,16-18-2 0,3-17-3 0,-3-32-1 0,1-19-18 0,-17-32-29 0,0 16 17 0</inkml:trace>
  <inkml:trace contextRef="#ctx0" brushRef="#br0" timeOffset="32">31189 6791 22 0,'0'0'0'0,"-33"-34"42"0,33 17-20 0,17-1-12 0,51 2-4 0,32-2-2 0,-30 1-3 0,-21 34 2 0,-14 17-2 0,16 35 1 0,-34 15-2 0,-1-16 1 0,-16-34 0 0,0-17 0 0,0-1 1 0,0-16-1 0,-16-33 0 0,16-18 0 0,0-16 0 0,33-19-1 0,2 35-1 0,14 35 1 0,-14 16 2 0,16 16-1 0,-18 35 1 0,-15 18 0 0,-18-3 0 0,0 3-2 0,0-18 0 0,0-18-1 0,0-15-13 0,17-18-44 0,-17-18 15 0</inkml:trace>
  <inkml:trace contextRef="#ctx0" brushRef="#br0" timeOffset="33">31783 6637 36 0,'0'0'9'0,"-17"-17"14"0,1 17-17 0,-2 0-8 0,52 17-60 0</inkml:trace>
  <inkml:trace contextRef="#ctx0" brushRef="#br0" timeOffset="34">32003 6773 48 0,'-17'0'21'0,"17"-33"-1"0,17-1-6 0,17 34-8 0,-1 0-2 0,2 16-2 0,-18 35-2 0,-17 18 1 0,0-3 0 0,-17 3 0 0,0-36 1 0,-1-15-3 0,18-18 2 0,0 0-1 0,18-34 0 0,16-17 1 0,17-33 0 0,-2-2-1 0,-30 1 0 0,-3 34 2 0,-16 18 0 0,0 16 0 0,0 34 0 0,-16 16 2 0,16 36 1 0,-19 16-1 0,19-17-2 0,0-35-2 0,35 1 0 0,0-17-15 0,14-17-97 0</inkml:trace>
  <inkml:trace contextRef="#ctx0" brushRef="#br0" timeOffset="35">30378 7824 28 0,'0'-35'25'0,"16"2"1"0,1-1-9 0,-1 16-2 0,-16 18-6 0,0 34 0 0,0 35-2 0,-16 15-2 0,16 0-3 0,33-15 0 0,2-18-3 0,14-35 3 0,2-32-1 0,1-18 0 0,15-34 0 0,-15-17-2 0,-36-16-1 0,1 32 1 0,-17 53 0 0,-17-2 1 0,1 36 0 0,16 49 0 0,0 2 0 0,16-3 1 0,17 3 0 0,2-18-1 0,-18-18 0 0,-17-15 1 0,-34-18-2 0,-33 0-11 0,-18-51-48 0,69 33 7 0</inkml:trace>
  <inkml:trace contextRef="#ctx0" brushRef="#br0" timeOffset="36">30563 7569 84 0,'-35'-16'11'0,"2"-1"-5"0,17 34-46 0,16-1-5 0</inkml:trace>
  <inkml:trace contextRef="#ctx0" brushRef="#br0" timeOffset="37">30546 7875 6 0,'0'0'12'0,"0"16"17"0,33-49-10 0,-14 15-6 0,-19-15-4 0,0-18-1 0,-35 17-2 0,0 16-2 0,2 1-1 0,-1 17 0 0,0 0-1 0,1 51 4 0,17 35-1 0,-2-2 0 0,18 1 0 0,34-17-2 0,16-34 1 0,18-34-1 0,-1-34-1 0,3-34-2 0,-21-1 0 0,-32 3-1 0,0-3 1 0,-17 18 0 0,0 51 0 0,0 0 0 0,0 35 0 0,0 32 1 0,18 17 0 0,-2 2 1 0,17-35-2 0,2-35 1 0,0-16-1 0,-19-33 1 0,17-1 0 0,-15-34-3 0,-1 17 2 0,0-16-1 0,17 32 1 0,-17 35-1 0,16 18 0 0,-17 50 2 0,19 16-1 0,-18 1 0 0,1-52 1 0,-18-33 0 0,16-16-1 0,1-52 0 0,-1-17 1 0,36 1-3 0,-1 16 1 0,-18 16 1 0,-17 35-1 0,3 17-1 0,-19 51 0 0,0 18 3 0,16-1 0 0,1-1-2 0,17-16-1 0,-1-34-12 0,37-1-13 0,31-16-14 0,-34-16-10 0</inkml:trace>
  <inkml:trace contextRef="#ctx0" brushRef="#br0" timeOffset="38">31884 7858 13 0,'0'-18'36'0,"18"-33"-9"0,-18 0-8 0,-18 17-5 0,-16 1-5 0,-17 33-2 0,-16 0-1 0,15 33 0 0,19 36-2 0,33 16-3 0,17-1 1 0,34-33-1 0,17-34 0 0,-1-17-1 0,-15-51 0 0,-19-17 0 0,-17-34-1 0,-16 0 1 0,18-16 1 0,-18 34-1 0,-18 50 0 0,18 34 0 0,-16 67 2 0,16 35-1 0,0 16 0 0,0 2-2 0,0-3-11 0,0 19-72 0,-17-103 41 0</inkml:trace>
  <inkml:trace contextRef="#ctx0" brushRef="#br0" timeOffset="39">30140 9042 45 0,'0'-16'22'0,"16"-19"1"0,17 2-7 0,2-34-4 0,16-1-4 0,0-17-5 0,-34-1-2 0,-17 53 0 0,0 17-2 0,-51 16 1 0,18 33-1 0,15 34 0 0,18 35 1 0,34-16-1 0,34-19 0 0,-33-16 1 0,-19-34 0 0,-32-1 1 0,-54-16 0 0,3-16-1 0,15-1 1 0,19-1-2 0,17 2 1 0,16 16 0 0,0 0 0 0,33 0 0 0,2 16 0 0,16 2 1 0,-2 15-1 0,21-33 0 0,13-33-1 0,2-18 2 0,-17-16 1 0,-33-19-1 0,-35 19 0 0,0 16 0 0,-18 51 0 0,1 0 0 0,1 51 0 0,16 16 1 0,51 19-2 0,-2-19 0 0,3-34 0 0,15-33 1 0,-15-33-1 0,-3-34 1 0,-31-19 0 0,-18 1 0 0,0 17 0 0,-18 52-1 0,2 16 1 0,-1 67-1 0,34 70 1 0,-17-2 1 0,16 17-1 0,-16-33 0 0,-33-34 0 0,-1-52 2 0,17-33 0 0,-18-16-1 0,19-52-1 0,16-17 0 0,16-17-2 0,19 18-5 0,33 33-14 0,-17 0-22 0,-34 35-22 0</inkml:trace>
  <inkml:trace contextRef="#ctx0" brushRef="#br0" timeOffset="40">31054 8823 33 0,'0'-18'20'0,"0"-33"11"0,16 35-11 0,2-2-9 0,16 36-4 0,-16 33-3 0,-18 34 0 0,16-19-2 0,-16 3-1 0,0-18 0 0,0-51 0 0,0-18 1 0,0-33-1 0,17-33 0 0,-1-18 0 0,19 17-1 0,16 52 1 0,-18 33-2 0,-16 33 1 0,-1 52-1 0,3 1-1 0,-3-2 2 0,1-17 0 0,-17-49 1 0,0-18 0 0,0-51 0 0,18-18 0 0,-2-15-1 0,1 17 1 0,-1 16-1 0,19 16 1 0,-18 19-1 0,1 32 0 0,-2 35 1 0,1 18-1 0,-1 15 0 0,-16-16-1 0,17-34-3 0,18-1-19 0,-2-15-44 0,-33-18 28 0</inkml:trace>
  <inkml:trace contextRef="#ctx0" brushRef="#br0" timeOffset="41">31732 8789 20 0,'0'0'0'0,"-17"0"40"0,0-17-11 0,17-17-9 0,0 34-9 0,17 16-4 0,18 35-2 0,-19 35-3 0,1-19-1 0,-1-16 0 0,-16-34-1 0,0-1 3 0,0-32-4 0,0-35 2 0,18-17-1 0,-1-16-1 0,-1 15 2 0,3 35-3 0,14 34 2 0,-17 34 0 0,1 52-1 0,-1-2 2 0,2-17-2 0,-18-32 2 0,17-35 0 0,-17 0-1 0,17-51 0 0,-17-17 0 0,18 1 0 0,15-19 0 0,-33 35-1 0,16 17 1 0,2 34 0 0,-1 18-1 0,-17 33 1 0,0 0 0 0,35 34 0 0,14-35 0 0,-16 1 0 0,19-35 1 0,-1-16 2 0,0-51-3 0,-16 2-1 0,-19-19 1 0,-16-1-2 0,-16 18 2 0,-19 35 0 0,18-2 0 0,-17 69-3 0,34 18 2 0,0-2 4 0,51 1-3 0,-16-52-1 0,-2-16 1 0,17 0 0 0,-16-49 0 0,17-2 0 0,-18-35-1 0,-33-16 1 0,19 19 0 0,-19 32 0 0,-19 34 2 0,3 50-1 0,16 36-1 0,0 15 0 0,0 1-2 0,16-17-8 0,19-17-15 0,-35-18-15 0,0-33-17 0</inkml:trace>
  <inkml:trace contextRef="#ctx0" brushRef="#br0" timeOffset="42">32512 8687 12 0,'-18'0'24'0,"18"-18"6"0,0 18-10 0,0-17-7 0,34 1-5 0,17 16-2 0,17 0-2 0,0 0-2 0,0 33 0 0,-35 18 0 0,-17 1 0 0,2 32-1 0,-18-33 0 0,0-34 0 0,0-1-1 0,0-16 1 0,17-33-2 0,0-18 1 0,1-16-1 0,15-2 1 0,1 18-1 0,-17 18 2 0,0 33-1 0,1 16 0 0,-2 35 1 0,1 18-2 0,-17-18-3 0,0-18-22 0,0 2-61 0</inkml:trace>
  <inkml:trace contextRef="#ctx0" brushRef="#br0" timeOffset="43">33037 8467 28 0,'0'0'9'0,"0"-17"14"0,-16-1-17 0,-2 18-7 0,18 0-31 0,18 0 5 0</inkml:trace>
  <inkml:trace contextRef="#ctx0" brushRef="#br0" timeOffset="44">33341 8720 16 0,'0'0'32'0,"0"-17"-4"0,0 1-6 0,0-19-5 0,-16 19-28 0,-17 16 24 0,-2 0-4 0,0 33-2 0,19 18-3 0,16 18 31 0,16-35-41 0,54-1-38 0,-37-33-52 0</inkml:trace>
  <inkml:trace contextRef="#ctx0" brushRef="#br0" timeOffset="45">28039 5690 6 0,'0'0'0'0,"17"-18"29"0,-34 1-10 0,0-17-3 0,-34 17-2 0,-17-32-5 0,1 31-2 0,-1-15-3 0,-35 15 1 0,3-33-1 0,15 0-1 0,-17 18 0 0,-1 17-1 0,3-19-1 0,-19 19 0 0,-15-1 1 0,-3 17 0 0,-16 0-1 0,-17 0-1 0,2 0 1 0,-3-18 1 0,3 18-1 0,-2 0-1 0,17 0 0 0,1 0 1 0,0 18 0 0,33-1-1 0,-16-1 1 0,32 35 0 0,-14 0-2 0,-2-18 1 0,17 36 0 0,-32-2 0 0,15 17 1 0,18-15-1 0,15-1 0 0,1-1 1 0,34 17 0 0,35 18 0 0,-2 0 0 0,18 34 2 0,-15 16-2 0,30 0-1 0,3-33 2 0,15-1-1 0,-17 1 2 0,36-1-2 0,-18 17 0 0,17-32 0 0,1-2-1 0,14-34 0 0,-15 2 1 0,17-36-1 0,18 1 0 0,-3-17-1 0,19-17 1 0,52 16 1 0,-2-16-1 0,33 0 0 0,2 0 0 0,-1 0-1 0,18 17 1 0,34-17 1 0,-19 18-2 0,-17-18 1 0,2 0-1 0,-18 0 1 0,36 0-1 0,-2 0 1 0,-34-35-1 0,34 19 2 0,-17-1-2 0,-32 1 1 0,-19-18-1 0,-17-1 1 0,-1 2-1 0,20 15 2 0,-37 2-1 0,-47-1 1 0,-21-17-1 0,-31-34 2 0,16 1-1 0,-1-19 1 0,1-32-1 0,-17-17-1 0,-17-18 1 0,0-33 1 0,-33-50 0 0,-18 14-1 0,-1 20 1 0,3 50-2 0,14-2 1 0,-16 19 2 0,-17 0-2 0,18 17 0 0,-36 49-2 0,-14 36 2 0,-87 66-8 0,-101 70-111 0</inkml:trace>
  <inkml:trace contextRef="#ctx0" brushRef="#br0" timeOffset="46">27885 7400 1 0,'0'-17'1'0,"18"1"8"0,-18 16 5 0,17-17 4 0,-17 17-2 0,0 0-2 0,17 0-5 0,-17 0-2 0,18 0 0 0,15 17-1 0,18-17-3 0,-16 16 1 0,14 17-1 0,-16 2 0 0,-14-1-1 0,14 17 0 0,1-18-1 0,-1 18 0 0,2 0-1 0,0-18 1 0,-19 19 0 0,17 16 0 0,0-17-1 0,-14 16 1 0,14 1-1 0,1 17 1 0,-17-19-1 0,-1 19 1 0,3 1 0 0,14-19-1 0,-15 1 1 0,15-1 1 0,0 18-1 0,-16-17 2 0,17 17-3 0,-17 17 2 0,-1-18 0 0,19 0 0 0,0 18 0 0,-19 0 0 0,1 0 0 0,-1 16-1 0,2-34 1 0,-18-15 0 0,0 15-1 0,0 1 0 0,0 17 0 0,17-36 1 0,-17 36-3 0,17 0 2 0,1-18 0 0,-3 19-1 0,19-19 1 0,-17-16-1 0,17-1 0 0,0 2 1 0,0-3 0 0,-17-15-1 0,17 18 1 0,0 16 0 0,-16-19 0 0,13 3 0 0,4-1 1 0,0-34-1 0,-19-1 0 0,1-17 0 0,-17-16 0 0,0 0-1 0,-17-33-20 0,-18 17-116 0</inkml:trace>
  <inkml:trace contextRef="#ctx0" brushRef="#br0" timeOffset="47">28869 11109 12 0,'0'0'19'0,"0"-17"15"0,0 17-12 0,16-18-8 0,2 36-4 0,-1-18-1 0,0 17 0 0,16 17-1 0,18-18 1 0,17 34-1 0,-17-16-3 0,17-17-1 0,16 17-2 0,-33-16-1 0,0-1 1 0,-34-17-2 0,-1-17-1 0,-16 17 2 0,0 0-9 0,-16 0-19 0,-1-34-53 0,17 16 39 0</inkml:trace>
  <inkml:trace contextRef="#ctx0" brushRef="#br0" timeOffset="48">29563 10923 0 0,'17'-17'2'0,"17"-17"10"0,-17 17 13 0,-17 17 4 0,-17-18-12 0,-17 18-5 0,0 0 0 0,18 18-2 0,-1-1-3 0,1 34 0 0,16-18 2 0,-18 34-2 0,1 2 0 0,-18-2 0 0,2-17-6 0,17 1-3 0,-19 1-103 0</inkml:trace>
  <inkml:trace contextRef="#ctx0" brushRef="#br0" timeOffset="49">28818 11888 5 0,'0'-17'7'0,"0"-34"28"0,-17 17-12 0,17-1-12 0,17 35-3 0,-17 0 2 0,0 35 1 0,0 32 0 0,0 2-4 0,18 32 0 0,-18 1-2 0,16-19-1 0,1-32-1 0,-17 0-1 0,16-51 0 0,2 18-1 0,34-36 0 0,14-16-2 0,2 1-5 0,-34-2-20 0,-17 2-85 0</inkml:trace>
  <inkml:trace contextRef="#ctx0" brushRef="#br0" timeOffset="50">28818 12006 24 0,'-34'-18'37'0,"0"18"-12"0,34 0-13 0,68 0-6 0,17-16-4 0,0 16-5 0,-52-17-63 0,-17 1 35 0</inkml:trace>
  <inkml:trace contextRef="#ctx0" brushRef="#br0" timeOffset="51">28750 11768 28 0,'-33'-17'43'0,"15"1"-21"0,69-19-10 0,17 19-8 0,34-1-4 0,-18 17-8 0,-33 0-72 0</inkml:trace>
  <inkml:trace contextRef="#ctx0" brushRef="#br0" timeOffset="52">29174 11888 41 0,'0'0'11'0,"0"-17"19"0,0-1-12 0,17 53-1 0,-17 32-10 0,17 1-1 0,1 17-3 0,13-18-1 0,20-34-1 0,35-16 0 0,33-34-1 0,-18-32 1 0,-33-20-1 0,-68-15 1 0,0 17-3 0,-51-1 2 0,0 50 0 0,1 18 0 0,17 35 0 0,15 16-1 0,18 33 2 0,34 1 2 0,-1 15 0 0,1 2-2 0,-16 0 1 0,-36-34-2 0,-16-17 2 0,1-35-4 0,33 2-14 0,0-36-56 0,17 2 28 0</inkml:trace>
  <inkml:trace contextRef="#ctx0" brushRef="#br0" timeOffset="53">29801 12108 47 0,'0'-69'29'0,"35"2"-8"0,-20 17-13 0,-15 16-5 0,0-17-1 0,-15 34-1 0,-37 17-1 0,18 33 0 0,1 36 2 0,33-3 1 0,49 20-1 0,21-35-1 0,-4-35 0 0,-15-32 0 0,-16-19 0 0,-19-32 2 0,-16-17 0 0,17-2-3 0,-1 35 2 0,2 17-1 0,16 34 0 0,0 34-1 0,16 68 0 0,-34-51 2 0,3 51-1 0,-3-69-1 0,-16-15 0 0,0-18 3 0,-16-34-2 0,16-34 0 0,16-16-1 0,19-1 0 0,-2 16 0 0,18 18 0 0,-16 51 0 0,-2 0 2 0,0 51-1 0,2 18-1 0,-2-2 0 0,-17-16 1 0,2-18-23 0,-1-15-69 0</inkml:trace>
  <inkml:trace contextRef="#ctx0" brushRef="#br0" timeOffset="54">30665 11684 61 0,'0'0'0'0,"0"-67"29"0,0 50-11 0,17-1-11 0,16 53-3 0,18 15-1 0,-18 34-2 0,2 2 1 0,-18-1 1 0,1-19 2 0,-2-48-2 0,1-18 2 0,-1-18-1 0,2-66-5 0,-1-18 2 0,18 0-1 0,-19 2-1 0,1 49-3 0,-1 33-14 0,1 36-22 0,-1 15-24 0</inkml:trace>
  <inkml:trace contextRef="#ctx0" brushRef="#br0" timeOffset="55">31325 11684 37 0,'0'-17'37'0,"0"-17"-12"0,-17 1-11 0,1-1-7 0,-52 17-4 0,33 17-1 0,-14 17-1 0,14 50 1 0,18 17 0 0,34 1 0 0,18-34-2 0,14-16 1 0,3-35 0 0,-18-17-1 0,-1-34 1 0,-33-1 0 0,17-16-1 0,-17 1 1 0,16 34-2 0,-16 33 1 0,0 33 0 0,19 34 1 0,14 1-1 0,18-16 1 0,-16-35-1 0,16-17 1 0,-2-17 1 0,3-17-3 0,-36-35 3 0,1-15-1 0,-17 0 1 0,0-1-2 0,-17 1 0 0,17 33 2 0,0 34-2 0,0 34 0 0,0 50 1 0,17 17 1 0,-1 18-1 0,-16-17-1 0,18-1 1 0,-1-49-3 0,0-19-7 0,17 2-21 0,-17-52-67 0</inkml:trace>
  <inkml:trace contextRef="#ctx0" brushRef="#br0" timeOffset="56">31850 11566 19 0,'0'0'14'0,"0"-17"26"0,0-1-15 0,0-15-9 0,19 33-7 0,-19 0-3 0,0 17 0 0,0 50-3 0,0 2 0 0,33-20-2 0,0 2-1 0,1-34 0 0,0-17 0 0,-16-17 0 0,-2-34 1 0,1-16 0 0,-17 0 0 0,0-19 0 0,16 37-1 0,2 14 0 0,-18 35-1 0,17 0 1 0,-17 51 0 0,0 17-1 0,0-1 1 0,51 2 0 0,15-20 0 0,4-49 1 0,-21 0 1 0,3-33-2 0,-18-17 0 0,-17-18 1 0,-1-1-1 0,-16 3 0 0,-16 48 0 0,-1 2 0 0,-17 16 0 0,17 0 0 0,0 51-1 0,17-2 1 0,17 2 0 0,18 18-1 0,-2-36 0 0,17-15 1 0,17-18 0 0,3-18 0 0,-3-15 0 0,-15-36 1 0,-19-15 0 0,-17 0-1 0,-16 15 0 0,-34 35 0 0,19 17 0 0,-20 34 0 0,35 35-2 0,16 16 1 0,18-17 1 0,17-2 0 0,-17 2 0 0,-17-33 4 0,-17-1-2 0,-51-1-2 0,-15-16-33 0,47 18-42 0</inkml:trace>
  <inkml:trace contextRef="#ctx0" brushRef="#br0" timeOffset="57">30715 12904 44 0,'0'-35'26'0,"-33"19"-6"0,0-1-7 0,-18-17-4 0,-1-17-1 0,-15-17-3 0,15 1 0 0,36-35-4 0,-1 0 3 0,50 35-1 0,19 50-3 0,-3 17 0 0,-14 33 0 0,-19 36 1 0,-16 15-2 0,-16 18 1 0,-35-2 0 0,18-14 0 0,-2-19 3 0,18-49 2 0,34-18 1 0,51-18-3 0,34-33 0 0,-1 0-3 0,18-16-1 0,-17 16-36 0,-85 51-34 0</inkml:trace>
  <inkml:trace contextRef="#ctx0" brushRef="#br0" timeOffset="58">29072 13683 35 0,'-17'-18'11'0,"17"-15"23"0,0-1-15 0,0 17-8 0,0 17-4 0,17 51 3 0,0 33-1 0,-17 18-3 0,0-17 0 0,18 16-4 0,-2-34 0 0,17-32 0 0,-15-19-1 0,34-16-1 0,-3-16-1 0,-16-19-7 0,2-16-30 0,-35 35-42 0</inkml:trace>
  <inkml:trace contextRef="#ctx0" brushRef="#br0" timeOffset="59">29107 13920 36 0,'-18'0'15'0,"-16"16"20"0,51-16-19 0,51-33-9 0,18 15-7 0,-20-15-10 0,-31 33-73 0</inkml:trace>
  <inkml:trace contextRef="#ctx0" brushRef="#br0" timeOffset="60">29107 13665 19 0,'0'0'0'0,"-52"18"50"0,18-18-25 0,34-18-12 0,51 2-7 0,17-19-2 0,18 19-5 0,-4-1-23 0,-47-1-49 0</inkml:trace>
  <inkml:trace contextRef="#ctx0" brushRef="#br0" timeOffset="61">29530 13683 23 0,'0'0'0'0,"0"-18"53"0,0 18-30 0,16 18-8 0,1 15-5 0,0 0-4 0,1 18-3 0,15 1-1 0,-17-1-1 0,36-18 0 0,15-33 0 0,18-16 0 0,17-35 0 0,-34 0-1 0,-34-18 1 0,-34-31-1 0,-18 14 1 0,-31 19-1 0,-3 50 0 0,-15 17 0 0,34 51-1 0,33 33 1 0,15 1 0 0,36-1-1 0,0-49 2 0,0-35-1 0,-18-18-1 0,-15-33 2 0,16 18-1 0,-16 0 1 0,-2 49-2 0,1 17 2 0,-1 53 2 0,1 32-1 0,-1 17 0 0,3-33-1 0,-54-18-1 0,2-50 4 0,-18-34-2 0,17-16-1 0,0-52 0 0,34 1-1 0,16-18 0 0,36 17-1 0,-1-16 1 0,17-19 0 0,-17 2 0 0,-18 16 1 0,-17 18-1 0,-32 16-1 0,-17 51 1 0,-2 0 0 0,0 16-1 0,19 70 1 0,32-35 0 0,54 16 0 0,-21-34-1 0,3-15 2 0,-1-18 5 0,-18-35-6 0,-16-32 0 0,-17 16 1 0,18-16-1 0,-2 32 0 0,35 35 0 0,-18 0 0 0,2 69-1 0,0-1 1 0,-2-18-1 0,-33 0 1 0,0-32 1 0,0-36-1 0,0-32 1 0,0 0-1 0,0-36 0 0,33 19 0 0,18-1 0 0,17 52 1 0,0-1-2 0,-52 68 0 0,19-1 1 0,-35 17-1 0,0 2-5 0,17-2-29 0,-17-34-64 0</inkml:trace>
  <inkml:trace contextRef="#ctx0" brushRef="#br0" timeOffset="62">31088 13463 35 0,'0'-68'50'0,"-18"17"-21"0,53 33-16 0,0 18-9 0,-2 35-3 0,-17 16 0 0,2 16 1 0,-1 1 0 0,18-17-1 0,-19-17-1 0,1-17 1 0,-1-17 0 0,1-17 0 0,-17-17-1 0,16-34 0 0,3 1 4 0,-19-19 0 0,16 19-4 0,-16 16 0 0,17 33-1 0,1 18 1 0,-2 69 0 0,17-18-1 0,2-17 1 0,16-17-1 0,-18-17 1 0,19-17 1 0,-3-17-2 0,-31-17 2 0,-18 0-1 0,0 0 0 0,-18 51-1 0,-31 0 2 0,14 51-1 0,18 16-1 0,1-16 2 0,32 0-2 0,36 0 0 0,-3-34-3 0,21-17-30 0,-21 0-55 0</inkml:trace>
  <inkml:trace contextRef="#ctx0" brushRef="#br0" timeOffset="63">31951 13310 26 0,'0'-18'42'0,"0"-15"-10"0,0-2-13 0,-16 19-10 0,-1 16-4 0,1 33 1 0,-2 18-2 0,18 1 1 0,18-1-3 0,31-18-1 0,21-15 0 0,-3-18-2 0,-15-34 1 0,-19-34 1 0,0-1 0 0,-50-31 0 0,-16-20-1 0,33 20 1 0,0 32-3 0,0 34 1 0,0 50 4 0,0 35 0 0,17 51 1 0,16-18-1 0,2 18-3 0,-19-35 0 0,1-16-3 0,1-33-16 0,-18-1-33 0,0-17-7 0</inkml:trace>
  <inkml:trace contextRef="#ctx0" brushRef="#br0" timeOffset="64">32037 13090 53 0,'0'0'28'0,"17"-35"-10"0,34 2-12 0,33-1-7 0,35 34 2 0,-51-17-2 0,-51 34 2 0,-17 17 9 0,0 34 0 0,0-1-2 0,-17 0 0 0,52-16-3 0,14-34-1 0,-32-17-2 0,18 0-1 0,-19-17 0 0,1-17 0 0,-34-50 0 0,-34-18-1 0,1 51 0 0,-1 35 0 0,0 16-2 0,18 16 1 0,33 2 1 0,0-18 0 0,33 0 0 0,18-18 0 0,0 2 0 0,-1-1-1 0,-15-34-3 0,-2 18 3 0,1-1 0 0,-17-1 1 0,-1 19 0 0,-16 16 0 0,0 0-1 0,0 16 5 0,19 35-3 0,-3-16 0 0,17 16-2 0,2-18 1 0,-19 18 1 0,3-17-2 0,14-1 2 0,0 2-1 0,1-35 0 0,0 16-1 0,17-16 1 0,0-16 0 0,0-19 0 0,-1-16 1 0,-16-16-2 0,0-17-2 0,0 16 1 0,-17 16 1 0,-17 19 1 0,-17 33 0 0,-17 0 0 0,17 16 1 0,0 19 4 0,17 16-5 0,34-17 0 0,17-1 0 0,-17 18 2 0,-17-18 6 0,-34 2-5 0,-1 16-2 0,-49 0-106 0</inkml:trace>
  <inkml:trace contextRef="#ctx0" brushRef="#br0" timeOffset="65">28836 12496 0 0,'0'0'0'0,"0"-33"11"0,0 33 4 0,-18 0-4 0,18 17-9 0,-17-17-1 0,17 16 3 0,0-16 14 0,0 0 19 0,35 0-32 0,32-16-1 0,0 16-1 0,18 0-1 0,-17-17 0 0,0 17-1 0,-17 0-1 0,-1-16 1 0,1-1 0 0,33 17 0 0,-14-18-3 0,13 2 3 0,2-1 0 0,-17 17-1 0,0-18 0 0,0-15 0 0,33 15 1 0,-34 2 0 0,19-19-1 0,-1 19 0 0,-1-2 0 0,-16 18 1 0,-1-17 2 0,1 17-3 0,16-16 0 0,2-1 1 0,-1 1-1 0,-1-2 0 0,-16 2 0 0,0-1 1 0,-17 17-1 0,-2-18-1 0,21 18 2 0,-21-33-1 0,37 33 0 0,-1-18 2 0,-18 2 1 0,-15-1-3 0,-1 17 1 0,-2-18 0 0,19 2-1 0,-17-1 1 0,17 1-7 0,16-1 5 0,1-1 1 0,-17 2 1 0,-17-1 0 0,0-1-1 0,33 2 0 0,1-1 1 0,-34-1-1 0,-17 18 1 0,18 0-1 0,-19 0 1 0,-17 0 0 0,1 0 0 0,18 0 1 0,-19 0 1 0,17 0-1 0,2-16 0 0,-35 16-2 0,16 0 0 0,-16 0 0 0,0 0-27 0,-16 16-41 0</inkml:trace>
  <inkml:trace contextRef="#ctx0" brushRef="#br0" timeOffset="66">7353 13987 5 0,'0'-16'10'0,"-34"-19"26"0,17 35-12 0,34-16-12 0,-1 16-5 0,54 0 1 0,12 0-1 0,37 16 0 0,52 2-3 0,49-1-2 0,34-1-1 0,17-16 1 0,51 0-2 0,-17 0 1 0,0 17 2 0,16-17 0 0,-15 16-1 0,-2-16 0 0,35-16 0 0,-34-1-1 0,0 1 0 0,-34-1 0 0,-33-1-1 0,-35 18 1 0,-34-33-2 0,-67 15 3 0,-67 18 0 0,-53-33-1 0,-67 15-1 0,-50 2 1 0,-69 16-1 0,-50 0 1 0,-50 16-1 0,-53 19-1 0,1-19 1 0,-16 2 0 0,16-1-1 0,0-1 1 0,17-16-1 0,34 0 1 0,17-16 1 0,33-1 0 0,54-17-2 0,31-17 2 0,34 33 0 0,34 18-1 0,52 0 1 0,50 0-2 0,33 18 1 0,86-2 1 0,50 2-2 0,69-1 1 0,51-1 1 0,31 2-1 0,36-18 0 0,17 17 1 0,-17-1 0 0,1-16 1 0,-37 0-1 0,-82 0-4 0,-205 35-90 0</inkml:trace>
  <inkml:trace contextRef="#ctx0" brushRef="#br0" timeOffset="67">8725 5757 0 0,'136'0'3'0,"170"-16"7"0,-19-1 7 0,1-1 0 0,0 18 3 0,-51 0-5 0,-51-16-7 0,-49 16 0 0,-71 0-2 0,-31-18-3 0,-35 18 0 0,-85-33-3 0,-50 15-2 0,-52 1 0 0,-34 34 3 0,-100 34 5 0,-53 1-3 0,19-1-2 0,-35-18-3 0,35-15 1 0,-1-1-1 0,34-17 0 0,18 0 0 0,82 0 1 0,36-17 0 0,52-17 0 0,64-1 1 0,37 19 1 0,33 16-1 0,51 0 2 0,85 0-1 0,67 0-1 0,68 0 1 0,52 0 1 0,49 0-1 0,-1 0 0 0,38-17 0 0,-37 17-1 0,0-18 2 0,-50 2-1 0,-51 16 1 0,-50-18 0 0,-69 1-2 0,-49 1 1 0,-87-2-1 0,-16 1 2 0,-102 1-3 0,-52 16 1 0,-99 16 0 0,-52 19 0 0,-67-19 2 0,-18 19-2 0,0-19-1 0,-16 2-1 0,16-1 2 0,17-1-1 0,36 2-1 0,47-1 2 0,71-1 0 0,48 2-1 0,71-18-1 0,65 17 2 0,70-17 0 0,100-17 2 0,85-17-1 0,86-1 0 0,66 19 1 0,51-1 0 0,-17-1 0 0,18 2 2 0,51-2-2 0,-222 18-2 0,18 0 0 0,-135 52-86 0</inkml:trace>
  <inkml:trace contextRef="#ctx0" brushRef="#br0" timeOffset="68">28988 12531 2 0,'0'-17'3'0,"-18"-17"12"0,3 34 4 0,-20 0-2 0,18 0-8 0,-17 16-5 0,-17-16 1 0,-1 18 0 0,-15-18-1 0,0 0-1 0,-19 0 1 0,19 0 3 0,-1-34-1 0,18 1-2 0,-1-18 0 0,16 0-1 0,19-18-3 0,-1 1 1 0,17 1 0 0,-16 0 0 0,-2-1 0 0,18 1 2 0,-17 16-1 0,1 0 0 0,16 0-1 0,16 0 0 0,1 16 0 0,1-14-1 0,-2-2 0 0,17 0 1 0,2 17-1 0,0-1 0 0,14 2 1 0,3-18-2 0,32 18 0 0,2-1 1 0,-3-1 1 0,2 1-1 0,16 1 0 0,2-2 1 0,-2 19-1 0,-16-1 0 0,-2 1-1 0,-13-2 2 0,14 2-2 0,18-1-1 0,16-1 2 0,-16 2 1 0,16-1-1 0,-33-1 0 0,16 18 0 0,-31-16 0 0,31-1 1 0,17-1 0 0,-17 2-1 0,18-1 1 0,0 17 0 0,-18-16-1 0,2 16 1 0,-19-17-2 0,0 17 1 0,-16 0-1 0,16-18 1 0,2 18 0 0,-1-16-1 0,-1 16 1 0,-33 0-1 0,33 0 1 0,1 0 1 0,1 0-2 0,-2 0 1 0,-16 0-1 0,-1-17 1 0,1 17-1 0,0 0 0 0,16 0 0 0,1 0 1 0,-34 0 2 0,0 0-3 0,0 0 1 0,-18 0 0 0,1 0-1 0,17 0 1 0,0 0-1 0,0 0 1 0,0 17-1 0,1-17 0 0,14 16 1 0,-15 2 2 0,0-1-2 0,0-1-1 0,-17 1 1 0,0-1 0 0,-1 2-1 0,-16 15 1 0,-1-15-1 0,2 15 1 0,-1-15 0 0,0 15 0 0,1-15 1 0,-18-18-1 0,16 16-1 0,-16 1 2 0,0-17-1 0,0 33 0 0,17-15 0 0,-17-2 0 0,0 19 0 0,0-1 2 0,0-1-2 0,-17-15 1 0,17 15 0 0,-16 2-1 0,16-2 2 0,-18-17 0 0,1 19-1 0,17-19 0 0,-17 19-1 0,-1-1 0 0,2-17 1 0,-1 17 0 0,-16-1-1 0,-1-17 1 0,0 1-1 0,-17 17 1 0,17-17 0 0,0 1-1 0,-17-2 2 0,17-16-2 0,-16 18 0 0,-1-1 1 0,-1-1 0 0,-15 2-1 0,-1-1 1 0,18-17-1 0,-1 0 0 0,16 16 0 0,2-16-1 0,-1 0 2 0,1 0-1 0,-19 18 0 0,36-18 1 0,-1 0-1 0,50 0 0 0,19-18 0 0,-1 2-1 0,-18 16 2 0,53-17-1 0,-53 17-1 0,51-18 1 0,-16 2-2 0,16-1 2 0,-33-1 0 0,1 2 0 0,-36 16 0 0,1-18 0 0,-34 18 1 0,1 18-1 0,16-18 0 0,-52 0 0 0,1 16 1 0,-33 2 0 0,-52-1-1 0,35-1 0 0,16 2 1 0,-33-1 0 0,-1-1 0 0,0 2 0 0,-33-1 6 0,-1-1-4 0,-49 17-3 0,83-15-4 0,0-1 5 0,16 17-1 0,3-17 1 0,-1 17-1 0,-2-17 0 0,2-17 1 0,-1 16-1 0,18-16 0 0,-1 18-2 0,-17-18 1 0,18 16 1 0,-1-16 0 0,17 17 1 0,-17-1-1 0,0 1 0 0,1 17-1 0,16 1 2 0,-18-1-1 0,19-17 0 0,0 17-1 0,-19-17 2 0,19-1 0 0,-1 2-1 0,18-18 1 0,34 17-1 0,16-17 0 0,16 0-1 0,50 0 1 0,20-17-1 0,50-17 0 0,33-1 2 0,1 2-2 0,16 15 1 0,-33-16 0 0,-18 17-1 0,-17-17 5 0,35 1-4 0,-1 16 1 0,0 1-3 0,-16-2 1 0,-17-33 1 0,0 35 0 0,-18-1 4 0,-34-1-3 0,3 2 0 0,13 16 0 0,-16-17 0 0,-15-1 0 0,-1 18-1 0,-35-16-5 0,2-1-109 0</inkml:trace>
  <inkml:trace contextRef="#ctx0" brushRef="#br0" timeOffset="69">31579 11092 4 0,'0'-18'5'0,"-16"-33"18"0,16 18-9 0,0-1 0 0,0 17-3 0,-17 17-4 0,17 17 1 0,-16 50-1 0,16 2-3 0,16-18 3 0,34-51 5 0,52-69-8 0,118-117-10 0,84-67 7 0,-150 117-7 0,-18 1-92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2.0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7286 6265 0 0,'0'0'2'0,"0"0"-2"0,16 0 2 0,17 18 4 0,2-18 5 0,16 0 0 0,15 17 0 0,20-17 3 0,-1 16-5 0,-1 2 4 0,52-18-2 0,-17 0-6 0,16 0-3 0,19 0 1 0,14-18-1 0,1 2 1 0,18 16-2 0,-35-17 0 0,18 17-1 0,-1 0 2 0,-16 0-1 0,16 0 1 0,-17 0 0 0,2 0-1 0,14 0 2 0,-16 0-2 0,0-18-1 0,2 18 1 0,15 0 0 0,-16 0-1 0,-1-16 0 0,1 16 0 0,-18 0 0 0,19 0 1 0,14 0 0 0,-16 0-1 0,1 16 0 0,17-16 1 0,16 0-2 0,-17 18 2 0,18-18 0 0,-18 0-1 0,1 0 0 0,-2 17-1 0,3-17 3 0,-1 0-1 0,-20 0-1 0,4 0 1 0,-2 0-1 0,2-17-1 0,-20 17 2 0,3 0-1 0,-20 0 1 0,2 0-1 0,-1 0 0 0,-16 17 1 0,-18-17 1 0,1 0 0 0,0-17 1 0,0 17 1 0,-17-18-2 0,-19 2-2 0,-14 16-10 0,-19 16-84 0</inkml:trace>
  <inkml:trace contextRef="#ctx0" brushRef="#br0" timeOffset="1">7676 13275 2 0,'0'0'0'0,"0"-34"12"0,-18 17-1 0,18 17-2 0,34-16 2 0,16 16 4 0,18 0 0 0,18 16-2 0,31-16-6 0,53 0-5 0,15 17 0 0,20 1-1 0,32-2 1 0,1-16-2 0,15 17 0 0,1 1 1 0,34-2 0 0,-17-16 1 0,35 0 1 0,14 0 1 0,3 0-3 0,33 0 0 0,0-34 0 0,-1 17 0 0,1 17-1 0,-17-16 1 0,-1 32-1 0,-32-16 1 0,-2 0-1 0,19 0 1 0,-18-16 0 0,-1-2 2 0,-16-15-2 0,-33 16 2 0,-1 17-1 0,-51-16 0 0,-34-2-1 0,-50 18-2 0,-84 18-78 0</inkml:trace>
  <inkml:trace contextRef="#ctx0" brushRef="#br0" timeOffset="2">21160 13292 7 0,'16'-33'27'0,"19"33"-7"0,16-18-3 0,17 18-4 0,16 34-8 0,52-17-3 0,84 17 0 0,51 1 1 0,68-19-1 0,18 2 1 0,33-1 3 0,-18-17 0 0,0 16-1 0,-16-16-1 0,-68 0-1 0,-68 0-2 0,-118 0-1 0,-102 18 1 0,-102-18-10 0,-50 0-79 0</inkml:trace>
  <inkml:trace contextRef="#ctx0" brushRef="#br0" timeOffset="3">6183 14850 4 0,'35'-33'12'0,"49"15"6"0,19 18-6 0,47-16-7 0,39 16-4 0,30 0 0 0,18 0 0 0,50 16 4 0,52 2 1 0,35 15 1 0,49-15 1 0,35-1-6 0,0-1 3 0,33 2 1 0,-17-18 1 0,-16 0-3 0,-35 0 0 0,-17 17 0 0,-34-17-1 0,-49-17-1 0,-36-1 0 0,-49-15 3 0,-16-18 0 0,-54-18-1 0,-83 36-3 0,-67 33-12 0,-36 0-87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52.0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28852 4233 25 0,'-16'-33'9'0,"-2"-36"14"0,1 53-9 0,0-2-3 0,-1 1-4 0,2 1-3 0,-17 0 1 0,-19-19 0 0,-15 2 0 0,-18-1 0 0,-17-1-1 0,18-16-2 0,-1 2 0 0,-1-2 1 0,4 16-1 0,12 2 0 0,-14 15-1 0,-18 18 0 0,-16 18 0 0,-35 15-1 0,52 2 0 0,-35-1 1 0,1-17 1 0,67 16-1 0,-68-17 1 0,35 2-1 0,16 15-1 0,0 2 1 0,1-1-1 0,0 17 0 0,-2 15 0 0,18 19 1 0,2 1 0 0,31 14 0 0,0 2-1 0,19 0 1 0,-1 0-2 0,17 0 2 0,0-18-1 0,17 1 0 0,17-1 1 0,18 0 0 0,-3-15-1 0,19-2 1 0,0-16 0 0,0 17-1 0,-1-17 1 0,18-35 0 0,17 19 0 0,-18-19 1 0,35-16 0 0,0 0 0 0,15 0-1 0,20-16 0 0,-18 16-1 0,-1-17 0 0,1 17 1 0,-17-18-1 0,16 2 0 0,1-19 0 0,-1 2 0 0,-34 0 0 0,2-1 1 0,-3-17 0 0,1-18 0 0,2 1 0 0,-17-15 0 0,-37-3 1 0,-16-31-1 0,-33-19 1 0,0-17-1 0,-33-16 0 0,-34 34-1 0,-18-2 1 0,-1 37 0 0,2 31 0 0,0 2-1 0,16 34 0 0,17 33 0 0,-1 0 0 0,19 0 0 0,0 0 0 0,17 16 0 0,-2-16 0 0,1 0 0 0,0 17-1 0,17-17 2 0,-18 0-1 0,2 0 0 0,16 16 0 0,-17-16 0 0,17 0 0 0,-16 0 0 0,16 0 0 0,0 0 0 0,0 0-1 0,0 18 1 0,-18-18 1 0,18 0-1 0,0 0-1 0,0 0 2 0,-17 0-1 0,17 0 0 0,0 0 0 0,0 0 0 0,0 0 0 0,-16 0 0 0,16 0 0 0,0 17-1 0,-19-1-11 0,19 53-121 0</inkml:trace>
  <inkml:trace contextRef="#ctx0" brushRef="#br0" timeOffset="1">19669 5604 4 0,'-33'-33'13'0,"16"17"5"0,17-18-6 0,0 17-1 0,0-1 8 0,0 18-10 0,33 0 0 0,19 0-3 0,49 18-2 0,36-18-1 0,64 17 2 0,54-17 0 0,32-17-3 0,19-1-1 0,33 2 2 0,0 16-1 0,-18 0-1 0,1 0 2 0,-16 16 0 0,-19 2 0 0,1 15-2 0,-17-15 0 0,-33-2 0 0,-18-16 1 0,-17 0 0 0,-49-16-1 0,-72 16 0 0,-30-18 1 0,-34 18 0 0,-2-16 0 0,-50-1-3 0,-69-1-30 0,88 36-27 0</inkml:trace>
  <inkml:trace contextRef="#ctx0" brushRef="#br0" timeOffset="2">7725 5724 0 0,'0'0'0'0,"-16"-18"0"0</inkml:trace>
  <inkml:trace contextRef="#ctx0" brushRef="#br0" timeOffset="3">7826 5588 1 0,'0'0'1'0,"-33"0"5"0,17 0-5 0,-2 0-8 0</inkml:trace>
  <inkml:trace contextRef="#ctx0" brushRef="#br0" timeOffset="4">7692 5504 3 0,'0'-18'16'0,"0"2"8"0,0-1-16 0,0 34-1 0,0-17-1 0,17 0 3 0,16 16-5 0,2-16-1 0,14 0 1 0,3 18 1 0,15-18-2 0,1 0-1 0,34 0-1 0,-1 0 1 0,0 0 0 0,36 17 0 0,-3-17 0 0,20 0-1 0,-2 0 2 0,18 0-1 0,-1 0 0 0,36 0 1 0,-4 0-2 0,37 0 0 0,-18 0 0 0,2-17-1 0,14 17 1 0,1 0 0 0,-18 0 0 0,19 0 0 0,-16 0 0 0,-2 0 2 0,-1 0-1 0,1-18-1 0,-16 18 1 0,15 0 0 0,19-16 0 0,-18-1-1 0,17-1 0 0,-16-15 2 0,-18 15-2 0,-34-15 0 0,-50 33 0 0,-51-16-2 0,-52 16-4 0,-65 33-101 0</inkml:trace>
  <inkml:trace contextRef="#ctx0" brushRef="#br0" timeOffset="5">29614 3911 21 0,'0'-33'22'0,"-16"-1"2"0,16 34-6 0,-18 16-9 0,18 35-1 0,0 35-5 0,34-35-1 0,-17-19 0 0,-1-32 2 0,-16-32-1 0,0-36-1 0,-49-1-2 0,-3 36 1 0,3 33 0 0,-2 68 0 0,32 50 2 0,3 35-1 0,67-18-1 0,33-33 0 0,35-86 3 0,0-49-1 0,-34-69-1 0,-36-16-1 0,-49 16 0 0,0 18 0 0,0 50 0 0,-16 50 0 0,-1 68-1 0,34 1 1 0,51-16-1 0,17-18 2 0,0-34-1 0,-17-34 0 0,-35-52-2 0,-15 2 2 0,-53-19 0 0,-16-14-2 0,-33 49 0 0,-1 17 1 0,17 50 0 0,1 35-1 0,49 18 0 0,69-20 0 0,51-14 0 0,17-53 0 0,17-31 0 0,-35-37 1 0,-67 2-1 0,-34-18 2 0,-16-34 0 0,-19 52-1 0,18 68 0 0,-1 32 0 0,18 68 0 0,0 70 0 0,35-19 0 0,16 0 0 0,-18-17 0 0,19-67 0 0,-19-16-6 0,1-35-21 0,-1-51-23 0,-14 34-3 0</inkml:trace>
  <inkml:trace contextRef="#ctx0" brushRef="#br0" timeOffset="6">30598 3929 17 0,'0'-18'16'0,"-19"-33"27"0,19 18-19 0,0 17-11 0,0 16-9 0,0 33 0 0,19 34 0 0,14 2-1 0,18-18-2 0,-18-34 0 0,18-17 0 0,0-35 0 0,-34-32 0 0,0-1 0 0,-34-16-1 0,17-1 0 0,-17 50 0 0,-1 35 1 0,18 69-1 0,0 15 0 0,35 18 0 0,0-34-1 0,14-17-8 0,-14-51-35 0,0 0-25 0</inkml:trace>
  <inkml:trace contextRef="#ctx0" brushRef="#br0" timeOffset="7">31004 3794 28 0,'0'-69'37'0,"-16"36"-11"0,32-1-12 0,1 16-9 0,16 36-1 0,1 49 1 0,-17 19-2 0,0-19-2 0,-17-16 0 0,0-34 1 0,0-1 1 0,0-49-2 0,-17-36 0 0,0 3 0 0,17-19-2 0,34-1 1 0,17 52-1 0,17 1 0 0,-17 33 0 0,17 51-1 0,-35 34 0 0,1-1 3 0,-34-16 0 0,0-34 0 0,0-17 1 0,-16-17 0 0,-2-51-1 0,18-17 0 0,-17-16 0 0,34-36-2 0,17 53 0 0,18 34 0 0,-19 15 1 0,1 36-1 0,16 15 0 0,-33 51 1 0,1 1-1 0,-2-16-1 0,-16-18-24 0,17-18-64 0</inkml:trace>
  <inkml:trace contextRef="#ctx0" brushRef="#br0" timeOffset="8">31766 3472 47 0,'0'-18'17'0,"-16"-33"7"0,32 18-11 0,17 33-8 0,18 17-3 0,-17 50-2 0,0 35 0 0,-17 0 1 0,-17-35 0 0,0-49 0 0,0-1 1 0,0-52 0 0,16-32-3 0,19-35 1 0,-18 0-1 0,17 18 1 0,-17 33 0 0,-1 51-1 0,2 17 1 0,-18 50 0 0,0 19-1 0,17-3 1 0,18-15 0 0,31-34 0 0,-15-34-1 0,17-67 8 0,-17-17-7 0,0-36 1 0,-34 20 0 0,-17-2-1 0,-17 67 0 0,-17 35-1 0,0 51 2 0,34 35-2 0,17-2-1 0,18 1 2 0,14-1-1 0,-49-17 1 0,-16-32 1 0,-52-1-12 0,-16-1-72 0</inkml:trace>
  <inkml:trace contextRef="#ctx0" brushRef="#br0" timeOffset="9">29360 5063 79 0,'0'0'0'0,"-33"-34"14"0,33 34-5 0,-19 18-3 0,19 66 3 0,0-17-4 0,52 19-2 0,34-70 1 0,-19-16 0 0,-17-51-2 0,-15-16-2 0,-35-19 1 0,-52 3-1 0,-15 32 0 0,-18 34 1 0,34 17-1 0,16 68 0 0,35-1-2 0,70-16 1 0,49-35 1 0,-2-50 0 0,-32-16 1 0,-34-35 1 0,-51 1-1 0,0 0 1 0,-17 33-1 0,1 51 0 0,16 17-1 0,0 67 2 0,0 34 0 0,33 51 1 0,18 19-2 0,-1-2-1 0,1-35-1 0,-17-31 1 0,0-69 3 0,17-51 2 0,-17-35-3 0,0-32 1 0,-34-19-2 0,-34-14-1 0,-33 31-1 0,-19 53 1 0,1 16-1 0,34 34-1 0,35-17-13 0,67 17-20 0,33-52-52 0</inkml:trace>
  <inkml:trace contextRef="#ctx0" brushRef="#br0" timeOffset="10">30750 4876 62 0,'0'-49'28'0,"-18"-2"-5"0,18 34-10 0,0 34-5 0,34 34-1 0,17 49-1 0,1 20-5 0,15 15 0 0,1-17 0 0,-35-50-2 0,-16-17 3 0,-1-51 2 0,2-17 1 0,-1-34-1 0,0-33-2 0,1-36 0 0,-18 2-1 0,0-17 1 0,0 17-1 0,0 50-1 0,0 34-2 0,0 34-24 0,0 0-73 0</inkml:trace>
  <inkml:trace contextRef="#ctx0" brushRef="#br0" timeOffset="11">28361 2150 1 0,'0'0'3'0,"0"-16"15"0,-16-19 0 0,-19 1-5 0,-16-15 4 0,0-2-6 0,-1 0-6 0,-14 0 0 0,-36 16-1 0,-34 2 0 0,-16 17 2 0,-18-1-3 0,1 17-1 0,-17 33 1 0,-18 18-2 0,-16 0 0 0,17 17-1 0,16-1 3 0,35 17-1 0,-16 19-1 0,-21 32 1 0,4 35 0 0,83-18 0 0,34 16-1 0,35 3 1 0,16-2 0 0,50-17-1 0,35 1 3 0,16-19-4 0,19-14 0 0,32-36 1 0,18-33-1 0,33 0-1 0,-1-18 1 0,87-33 0 0,17-16 0 0,-20-52 0 0,-13-16 0 0,-52-18 0 0,-3-34 2 0,4-17-1 0,-53 2-2 0,-33-20 2 0,-53-31 1 0,-47-35-1 0,-54 51 1 0,-31 17-2 0,-71-19-2 0,-67 88-7 0,-16 49-9 0,85 51-62 0</inkml:trace>
  <inkml:trace contextRef="#ctx0" brushRef="#br0" timeOffset="12">29055 1371 67 0,'0'0'5'0,"-18"-16"0"0,-31 32-3 0,31 53 2 0,36 15 0 0,31-33 0 0,-31-18 0 0,-1-15 0 0,0-18-1 0,-34-51-2 0,0 16 0 0,-34 3 0 0,17 15 0 0,-16 34-1 0,33 50 2 0,-1 35 0 0,36 33 0 0,16-33-1 0,33-51 1 0,18-35 0 0,0-32-2 0,-2-19 0 0,-32-16 0 0,-32-16 1 0,-3-17-1 0,-16 16 0 0,0 16 0 0,0 52 1 0,0 34-1 0,17 35 1 0,17 15 0 0,34-33 2 0,16-18-2 0,-16-33 0 0,-17-67-1 0,-17-1 1 0,-51-34 0 0,-34 17-1 0,-34 36 1 0,-15 14-2 0,14 35 1 0,1 51 1 0,67 0-1 0,36 0-2 0,67-35 1 0,34 2 0 0,16-70-1 0,-16-16 0 0,-68-15 1 0,-34 32 1 0,-17-35 0 0,0 20 1 0,-17-3 0 0,-1 53-2 0,2 16 2 0,16 102 0 0,16 67-1 0,19-69 0 0,0-14-1 0,-2-19 0 0,0-32-1 0,1-35-16 0,-17 0-22 0,0-17-4 0</inkml:trace>
  <inkml:trace contextRef="#ctx0" brushRef="#br0" timeOffset="13">30072 1422 11 0,'0'0'0'0,"0"-51"35"0,0 18-9 0,0 15-11 0,0 2-9 0,-17 50 1 0,-1 34-1 0,36-1-3 0,16 0-3 0,17-32 2 0,17-19-3 0,-35-16 2 0,1-34 0 0,-1-32-2 0,-33-19 0 0,18 34 1 0,-18 0 0 0,0 18-1 0,0 33 1 0,17 49 0 0,0 53 1 0,17-16-4 0,-17-37 1 0,16 2-17 0,-16-33-42 0</inkml:trace>
  <inkml:trace contextRef="#ctx0" brushRef="#br0" timeOffset="14">30563 1287 30 0,'0'-16'17'0,"0"16"6"0,0-17-13 0,0-1-4 0,0 18-2 0,51 35 1 0,-16 65-2 0,-19-14-1 0,1-35-1 0,-17-35 0 0,0-16 2 0,-17-16-2 0,17-19-2 0,0-32 1 0,0 16-1 0,17 0 0 0,-1 1 1 0,18 16-1 0,17 34 2 0,-17 16 1 0,34 68 0 0,-35 18-1 0,-33-33-1 0,18-52 2 0,-18-17 0 0,0-35-2 0,0-16 0 0,-18-16-2 0,36-1 2 0,-1 1-2 0,0 16 2 0,1 16 0 0,15 35-1 0,-17 35 2 0,17 32 1 0,-15 52-2 0,-1-52-2 0,-17-49-16 0,0-1-28 0,0-17 5 0</inkml:trace>
  <inkml:trace contextRef="#ctx0" brushRef="#br0" timeOffset="15">31275 1118 13 0,'0'0'10'0,"0"-18"21"0,17-15-13 0,-1-2-10 0,1 19-5 0,-1 32-1 0,3 35 0 0,-3 18-1 0,1 66 3 0,-17-33-3 0,0-85 1 0,18-34 0 0,-18-17-7 0,0-17 5 0,16-17-1 0,1 1 0 0,18-2 1 0,-19 1-2 0,1 52 1 0,1 0 0 0,-2 48 0 0,1 19 1 0,-1 18 0 0,18-18-2 0,0-18 2 0,17-33-2 0,17-33 2 0,-17-36 0 0,-34-16 1 0,-1 19-1 0,-16 15 0 0,-16 33 0 0,16 36-2 0,-17 33 0 0,34-2 0 0,-1 19 2 0,18-16-1 0,-34-1 4 0,0-34 0 0,-34-1 0 0,-17-16-3 0,18-16-29 0,17-1-24 0</inkml:trace>
  <inkml:trace contextRef="#ctx0" brushRef="#br0" timeOffset="16">32494 796 15 0,'0'0'8'0,"-17"0"5"0,0 0-4 0,-32 0-4 0,14 34-3 0,18 34 0 0,-1 17-3 0,36-1 2 0,16-33 1 0,0-17 0 0,-1-34-1 0,-16-52 0 0,-17 1 1 0,0-33-3 0,-33 33 2 0,-18 18-2 0,17 15-3 0,16 36 6 0,18 15-4 0,70-15 1 0,13-18 2 0,2-34-1 0,-33-34 1 0,-19 17 2 0,-33 0-3 0,-17 18-1 0,-18 66 0 0,19 35 1 0,-1 68 1 0,17 15 1 0,17 2 1 0,-1-18-1 0,-16-33 4 0,-51-51 0 0,-16-67-4 0,33-52-2 0,34-1-3 0,17-15 1 0,34 0 0 0,17-1-5 0,34 16-17 0,-35 52-16 0</inkml:trace>
  <inkml:trace contextRef="#ctx0" brushRef="#br0" timeOffset="17">30579 2236 4 0,'0'0'7'0,"0"-17"25"0,0-17-10 0,-16 17-7 0,16 17-7 0,0 0-2 0,0 51 7 0,-17 50-5 0,17 1-3 0,17-17 1 0,-17-1-2 0,35 1 0 0,-2-17-1 0,1-17 0 0,33-51-2 0,0 0 1 0,19-17-2 0,-18-34 1 0,-17-18-2 0,-34-16 2 0,-1 1-2 0,-16-34-1 0,0 34 3 0,0-2-1 0,-16 35 0 0,-1 35 0 0,17-2-1 0,0 36 2 0,17 16-1 0,-17 34 0 0,0 32 0 0,0 2 2 0,0-16 0 0,16-3-1 0,-16 3 2 0,0-19-2 0,-16-32 1 0,-1-19-1 0,-17 17 0 0,17-33 1 0,-34 18-1 0,-17-18 0 0,17-18-1 0,0 2 1 0,17-17-1 0,-15-2 0 0,14-16 0 0,19 0 0 0,-3 0-1 0,3 0 1 0,16-16 0 0,0 0-1 0,0-1 0 0,0 17 2 0,-17 18-1 0,17 15 0 0,0 2-1 0,-18 16-3 0,18 16-62 0,0-16 5 0</inkml:trace>
  <inkml:trace contextRef="#ctx0" brushRef="#br0" timeOffset="18">29360 4860 10 0,'-52'-17'22'0,"36"-16"-2"0,32-1-7 0,138-34-3 0,201-52 4 0,206-49-5 0,82 1-4 0,-237 65-4 0,36-14 2 0,-105 15 0 0,-132 51-6 0,-37 17 1 0,-49 1 0 0,-67 16-7 0,-138 17-24 0,-17 17-6 0</inkml:trace>
  <inkml:trace contextRef="#ctx0" brushRef="#br0" timeOffset="19">29156 5775 5 0,'-33'0'9'0,"-1"17"4"0,0-17 6 0,34 16-2 0,0-16-4 0,68 0 1 0,66-33-2 0,172-36-3 0,152-16-1 0,0-15-4 0,-68 49-1 0,-171 16-3 0,-66 19-1 0,-102-19-17 0,-51 35-64 0</inkml:trace>
  <inkml:trace contextRef="#ctx0" brushRef="#br0" timeOffset="20">29394 5013 0 0,'0'0'0'0</inkml:trace>
  <inkml:trace contextRef="#ctx0" brushRef="#br0" timeOffset="21">5726 8366 7 0,'-17'-69'30'0,"34"36"-16"0,50 15-11 0,19 18-2 0,32 0 1 0,19 18 0 0,48-18 4 0,36 17-2 0,16-17 3 0,34 0 0 0,16 0-1 0,19 0 0 0,33 0-3 0,-18 0-1 0,36-17 0 0,-2-1-1 0,0 18-1 0,19-16 1 0,-35 16-1 0,16-18 1 0,1 18 0 0,-34-17-1 0,0 17 4 0,0 0-1 0,-34 0-2 0,18 0 0 0,-19 17 0 0,-16-17-1 0,0 18 0 0,-18-18 1 0,18 0-1 0,-16 0 0 0,0 0 0 0,16-18 0 0,0 18 2 0,-18-17-2 0,3 1 0 0,-3-19 1 0,-50 19-1 0,-34-1 1 0,-50-17 0 0,-68 34-6 0,-51 18-76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5AD0-8DE6-41BD-814C-0BE515DE39E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2C80D-5A2D-4D33-878B-CC42DDF6A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8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2C80D-5A2D-4D33-878B-CC42DDF6AC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3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7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2995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4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8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1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2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9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5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Prof. T </a:t>
            </a:r>
            <a:r>
              <a:rPr lang="en-US" altLang="en-US" dirty="0"/>
              <a:t>S L Radhika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Dept. of Mathematics,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9175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64" y="637431"/>
            <a:ext cx="4619625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63" y="1237506"/>
            <a:ext cx="8791575" cy="3886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63" y="4976068"/>
            <a:ext cx="8696325" cy="1495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197390-DB0F-849A-9905-2954048327C6}"/>
                  </a:ext>
                </a:extLst>
              </p14:cNvPr>
              <p14:cNvContentPartPr/>
              <p14:nvPr/>
            </p14:nvContentPartPr>
            <p14:xfrm>
              <a:off x="2274840" y="1097280"/>
              <a:ext cx="9728280" cy="404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197390-DB0F-849A-9905-2954048327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5480" y="1087920"/>
                <a:ext cx="9747000" cy="40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5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73" y="787036"/>
            <a:ext cx="9002912" cy="47496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C84B6A-8DB2-FFAC-CFD5-A6B047F5C040}"/>
                  </a:ext>
                </a:extLst>
              </p14:cNvPr>
              <p14:cNvContentPartPr/>
              <p14:nvPr/>
            </p14:nvContentPartPr>
            <p14:xfrm>
              <a:off x="2225880" y="2249640"/>
              <a:ext cx="6715800" cy="312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C84B6A-8DB2-FFAC-CFD5-A6B047F5C0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6520" y="2240280"/>
                <a:ext cx="6734520" cy="31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10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7" y="536326"/>
            <a:ext cx="10577864" cy="47739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6FA90B-5EB3-2638-77CF-F04353A5F2AC}"/>
                  </a:ext>
                </a:extLst>
              </p14:cNvPr>
              <p14:cNvContentPartPr/>
              <p14:nvPr/>
            </p14:nvContentPartPr>
            <p14:xfrm>
              <a:off x="2055240" y="250200"/>
              <a:ext cx="9740520" cy="276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6FA90B-5EB3-2638-77CF-F04353A5F2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5880" y="240840"/>
                <a:ext cx="9759240" cy="27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32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971550"/>
            <a:ext cx="98393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42" y="373528"/>
            <a:ext cx="4032758" cy="977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A87314-A49D-DDE3-62C3-2DDFA1A972BA}"/>
                  </a:ext>
                </a:extLst>
              </p14:cNvPr>
              <p14:cNvContentPartPr/>
              <p14:nvPr/>
            </p14:nvContentPartPr>
            <p14:xfrm>
              <a:off x="1409040" y="323280"/>
              <a:ext cx="10630440" cy="609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A87314-A49D-DDE3-62C3-2DDFA1A972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680" y="313920"/>
                <a:ext cx="1064916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62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447AEA-1E3E-EBB7-1BC4-AA02F2272E7C}"/>
                  </a:ext>
                </a:extLst>
              </p14:cNvPr>
              <p14:cNvContentPartPr/>
              <p14:nvPr/>
            </p14:nvContentPartPr>
            <p14:xfrm>
              <a:off x="671040" y="414720"/>
              <a:ext cx="105760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447AEA-1E3E-EBB7-1BC4-AA02F2272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80" y="405360"/>
                <a:ext cx="105948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47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881062"/>
            <a:ext cx="9658350" cy="5095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55A87C-929C-2A20-8D5D-735EC2912D93}"/>
                  </a:ext>
                </a:extLst>
              </p14:cNvPr>
              <p14:cNvContentPartPr/>
              <p14:nvPr/>
            </p14:nvContentPartPr>
            <p14:xfrm>
              <a:off x="4976640" y="1657800"/>
              <a:ext cx="6672960" cy="4847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55A87C-929C-2A20-8D5D-735EC2912D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7280" y="1648440"/>
                <a:ext cx="6691680" cy="48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95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738187"/>
            <a:ext cx="89630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2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62200" y="1600200"/>
          <a:ext cx="7848600" cy="4497388"/>
        </p:xfrm>
        <a:graphic>
          <a:graphicData uri="http://schemas.openxmlformats.org/drawingml/2006/table">
            <a:tbl>
              <a:tblPr/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Eigenvalue Decomposition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Singular Value Decomposition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1. Works only for square matrices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Works for matrix of any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2.Non diagonal matrices P and P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 are inverses of each 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Non diagonal matrices U and V are not necessarily inverses of each other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3.Entries of D can be any complex number </a:t>
                      </a:r>
                      <a:r>
                        <a:rPr kumimoji="0" lang="mr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–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 negative, positive , imaginary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Entries in the diagonal matrix Σ are real and non negative, singular values are decreasing.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4. Vectors in eigenvalue decomposition matrix P are not necessarily orthogonal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Matrices U and V are orthonormal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2070100" y="353736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Palatino Linotype"/>
                <a:ea typeface="ＭＳ Ｐゴシック" charset="0"/>
                <a:cs typeface="Palatino Linotype"/>
              </a:rPr>
              <a:t>Comparison between Eigenvalue decomposition and SVD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28A748-7596-E3A8-1DAD-656CD56FB438}"/>
                  </a:ext>
                </a:extLst>
              </p14:cNvPr>
              <p14:cNvContentPartPr/>
              <p14:nvPr/>
            </p14:nvContentPartPr>
            <p14:xfrm>
              <a:off x="6519600" y="4242960"/>
              <a:ext cx="3367800" cy="64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28A748-7596-E3A8-1DAD-656CD56FB4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240" y="4233600"/>
                <a:ext cx="3386520" cy="6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02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28" y="374330"/>
            <a:ext cx="10515600" cy="4351338"/>
          </a:xfrm>
        </p:spPr>
        <p:txBody>
          <a:bodyPr/>
          <a:lstStyle/>
          <a:p>
            <a:r>
              <a:rPr lang="en-US" dirty="0"/>
              <a:t> SVD extracts data in the directions with the highest variances.</a:t>
            </a:r>
          </a:p>
          <a:p>
            <a:pPr algn="just"/>
            <a:r>
              <a:rPr lang="en-US" dirty="0"/>
              <a:t>SVD is used in a wide range of applications, including signal processing, data compression, noise reduction, recommendation systems, and natural language processing.</a:t>
            </a:r>
          </a:p>
          <a:p>
            <a:pPr algn="just"/>
            <a:r>
              <a:rPr lang="en-US" dirty="0"/>
              <a:t>In image compression, SVD reduces the rank of the image matrix, keeping only the most significant singular values, which reduces the amount of data needed to represent the original image.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913D56-606A-01B0-BB1D-142F9B199CC0}"/>
                  </a:ext>
                </a:extLst>
              </p14:cNvPr>
              <p14:cNvContentPartPr/>
              <p14:nvPr/>
            </p14:nvContentPartPr>
            <p14:xfrm>
              <a:off x="3141000" y="798840"/>
              <a:ext cx="8289360" cy="515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913D56-606A-01B0-BB1D-142F9B199C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1640" y="789480"/>
                <a:ext cx="8308080" cy="51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43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&lt;SS ZC416, MFDS&gt;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Lecture No. 5</a:t>
            </a:r>
          </a:p>
        </p:txBody>
      </p:sp>
    </p:spTree>
    <p:extLst>
      <p:ext uri="{BB962C8B-B14F-4D97-AF65-F5344CB8AC3E}">
        <p14:creationId xmlns:p14="http://schemas.microsoft.com/office/powerpoint/2010/main" val="342765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78" y="505262"/>
            <a:ext cx="3609975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51" y="1198838"/>
            <a:ext cx="7856552" cy="28815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DBACD7-DF90-4E56-8A65-32FDE0D47389}"/>
                  </a:ext>
                </a:extLst>
              </p14:cNvPr>
              <p14:cNvContentPartPr/>
              <p14:nvPr/>
            </p14:nvContentPartPr>
            <p14:xfrm>
              <a:off x="2945880" y="3279960"/>
              <a:ext cx="8069760" cy="3115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DBACD7-DF90-4E56-8A65-32FDE0D473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6520" y="3270600"/>
                <a:ext cx="8088480" cy="31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13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02" y="860658"/>
            <a:ext cx="6105525" cy="1428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BB1113-EA7B-9557-735A-4730218CE9D9}"/>
                  </a:ext>
                </a:extLst>
              </p14:cNvPr>
              <p14:cNvContentPartPr/>
              <p14:nvPr/>
            </p14:nvContentPartPr>
            <p14:xfrm>
              <a:off x="2506680" y="1914480"/>
              <a:ext cx="8508960" cy="427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BB1113-EA7B-9557-735A-4730218CE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7320" y="1905120"/>
                <a:ext cx="8527680" cy="42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39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9" y="571239"/>
            <a:ext cx="3613515" cy="8303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62" y="1401579"/>
            <a:ext cx="9928592" cy="10228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0FC5E7-13FC-C482-17E2-49A53073A18F}"/>
                  </a:ext>
                </a:extLst>
              </p14:cNvPr>
              <p14:cNvContentPartPr/>
              <p14:nvPr/>
            </p14:nvContentPartPr>
            <p14:xfrm>
              <a:off x="353880" y="298800"/>
              <a:ext cx="11545920" cy="622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0FC5E7-13FC-C482-17E2-49A53073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520" y="289440"/>
                <a:ext cx="11564640" cy="62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22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87" y="2150509"/>
            <a:ext cx="8366575" cy="20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27" y="621353"/>
            <a:ext cx="6019800" cy="44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174" y="1566207"/>
            <a:ext cx="8629650" cy="3524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5740B6-095B-40F8-55B7-67F1AE216BFD}"/>
                  </a:ext>
                </a:extLst>
              </p14:cNvPr>
              <p14:cNvContentPartPr/>
              <p14:nvPr/>
            </p14:nvContentPartPr>
            <p14:xfrm>
              <a:off x="1683360" y="1920600"/>
              <a:ext cx="8289000" cy="313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5740B6-095B-40F8-55B7-67F1AE216B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4000" y="1911240"/>
                <a:ext cx="8307720" cy="31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77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41" y="683615"/>
            <a:ext cx="8572500" cy="1162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F1B102-1F4C-CFE9-795D-3F42C3147519}"/>
                  </a:ext>
                </a:extLst>
              </p14:cNvPr>
              <p14:cNvContentPartPr/>
              <p14:nvPr/>
            </p14:nvContentPartPr>
            <p14:xfrm>
              <a:off x="1073520" y="1334880"/>
              <a:ext cx="10380960" cy="5151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F1B102-1F4C-CFE9-795D-3F42C3147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4160" y="1325520"/>
                <a:ext cx="1039968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94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69" y="814038"/>
            <a:ext cx="8905875" cy="4391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C786F2-9177-37C1-98AE-1730AFC41648}"/>
                  </a:ext>
                </a:extLst>
              </p14:cNvPr>
              <p14:cNvContentPartPr/>
              <p14:nvPr/>
            </p14:nvContentPartPr>
            <p14:xfrm>
              <a:off x="1915200" y="4889160"/>
              <a:ext cx="9941760" cy="1603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C786F2-9177-37C1-98AE-1730AFC416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5840" y="4879800"/>
                <a:ext cx="9960480" cy="16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5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47" y="610255"/>
            <a:ext cx="8867775" cy="2181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22" y="4928662"/>
            <a:ext cx="8667750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72" y="2791480"/>
            <a:ext cx="8705850" cy="1562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0C20E0-2B1F-4715-DC17-D9952AB9D511}"/>
                  </a:ext>
                </a:extLst>
              </p14:cNvPr>
              <p14:cNvContentPartPr/>
              <p14:nvPr/>
            </p14:nvContentPartPr>
            <p14:xfrm>
              <a:off x="4165920" y="646200"/>
              <a:ext cx="7672680" cy="4840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0C20E0-2B1F-4715-DC17-D9952AB9D5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6560" y="636840"/>
                <a:ext cx="7691400" cy="48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356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09" y="548124"/>
            <a:ext cx="8705850" cy="2238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BF0B59-DB79-A22C-55E3-F88850650ED7}"/>
                  </a:ext>
                </a:extLst>
              </p14:cNvPr>
              <p14:cNvContentPartPr/>
              <p14:nvPr/>
            </p14:nvContentPartPr>
            <p14:xfrm>
              <a:off x="1987920" y="2139480"/>
              <a:ext cx="9869040" cy="454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BF0B59-DB79-A22C-55E3-F88850650E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8560" y="2130120"/>
                <a:ext cx="9887760" cy="45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59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40" y="466243"/>
            <a:ext cx="1352550" cy="657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C46CE1-9D8F-715F-30A3-341CF461F533}"/>
                  </a:ext>
                </a:extLst>
              </p14:cNvPr>
              <p14:cNvContentPartPr/>
              <p14:nvPr/>
            </p14:nvContentPartPr>
            <p14:xfrm>
              <a:off x="988200" y="201240"/>
              <a:ext cx="10960200" cy="635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C46CE1-9D8F-715F-30A3-341CF461F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840" y="191880"/>
                <a:ext cx="10978920" cy="63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33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d3b935ce6ea37b55a0118c75816b0135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75bf0fe26b728771c9022205cdc03572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3EE067-4F33-45A7-AE8D-DE984688499A}"/>
</file>

<file path=customXml/itemProps2.xml><?xml version="1.0" encoding="utf-8"?>
<ds:datastoreItem xmlns:ds="http://schemas.openxmlformats.org/officeDocument/2006/customXml" ds:itemID="{8970273B-5023-414B-B798-154F803E596F}"/>
</file>

<file path=customXml/itemProps3.xml><?xml version="1.0" encoding="utf-8"?>
<ds:datastoreItem xmlns:ds="http://schemas.openxmlformats.org/officeDocument/2006/customXml" ds:itemID="{CA148E38-8DFB-46AA-AC77-44DDF4F13682}"/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198</Words>
  <Application>Microsoft Office PowerPoint</Application>
  <PresentationFormat>Widescreen</PresentationFormat>
  <Paragraphs>20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Calibri Light</vt:lpstr>
      <vt:lpstr>Palatino Linotype</vt:lpstr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Radhika</dc:creator>
  <cp:lastModifiedBy>Radhika</cp:lastModifiedBy>
  <cp:revision>21</cp:revision>
  <dcterms:created xsi:type="dcterms:W3CDTF">2024-01-12T07:55:34Z</dcterms:created>
  <dcterms:modified xsi:type="dcterms:W3CDTF">2024-02-17T07:09:11Z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