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ink/ink19.xml" ContentType="application/inkml+xml"/>
  <Override PartName="/ppt/ink/ink18.xml" ContentType="application/inkml+xml"/>
  <Override PartName="/ppt/ink/ink17.xml" ContentType="application/inkml+xml"/>
  <Override PartName="/ppt/ink/ink21.xml" ContentType="application/inkml+xml"/>
  <Override PartName="/ppt/ink/ink20.xml" ContentType="application/inkml+xml"/>
  <Override PartName="/ppt/ink/ink8.xml" ContentType="application/inkml+xml"/>
  <Override PartName="/ppt/ink/ink7.xml" ContentType="application/inkml+xml"/>
  <Override PartName="/ppt/ink/ink6.xml" ContentType="application/inkml+xml"/>
  <Override PartName="/ppt/ink/ink9.xml" ContentType="application/inkml+xml"/>
  <Override PartName="/ppt/ink/ink11.xml" ContentType="application/inkml+xml"/>
  <Override PartName="/ppt/ink/ink10.xml" ContentType="application/inkml+xml"/>
  <Override PartName="/ppt/ink/ink5.xml" ContentType="application/inkml+xml"/>
  <Override PartName="/ppt/ink/ink4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12.xml" ContentType="application/inkml+xml"/>
  <Override PartName="/ppt/ink/ink13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5" r:id="rId8"/>
    <p:sldId id="262" r:id="rId9"/>
    <p:sldId id="264" r:id="rId10"/>
    <p:sldId id="280" r:id="rId11"/>
    <p:sldId id="263" r:id="rId12"/>
    <p:sldId id="268" r:id="rId13"/>
    <p:sldId id="270" r:id="rId14"/>
    <p:sldId id="271" r:id="rId15"/>
    <p:sldId id="272" r:id="rId16"/>
    <p:sldId id="273" r:id="rId17"/>
    <p:sldId id="274" r:id="rId18"/>
    <p:sldId id="281" r:id="rId19"/>
    <p:sldId id="276" r:id="rId20"/>
    <p:sldId id="278" r:id="rId21"/>
    <p:sldId id="275" r:id="rId22"/>
    <p:sldId id="27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7.3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21770 5927 12 0,'0'-35'26'0,"0"35"4"0,0 0-19 0,16 18-1 0,36-18-4 0,-1 0-2 0,17-34-1 0,-35-16-1 0,-15 16 0 0,-36-1 1 0,-32 19 1 0,33-1-1 0,-17 17-1 0,17 17-1 0,17 17 3 0,-16 50 3 0,16 0 0 0,0 36-3 0,0-3 1 0,0 3-3 0,0-36-1 0,0-33-1 0,0-17-2 0,0-17-20 0,-18-17-39 0,18 0 17 0</inkml:trace>
  <inkml:trace contextRef="#ctx0" brushRef="#br0" timeOffset="1">21585 6249 43 0,'0'0'0'0,"-35"0"47"0,35 0-26 0,35 0-16 0,49-17-3 0,33-1-4 0,20 18-12 0,-19-34-79 0</inkml:trace>
  <inkml:trace contextRef="#ctx0" brushRef="#br0" timeOffset="2">22431 5859 14 0,'0'0'16'0,"0"-33"28"0,-17-1-21 0,17 34-15 0,-34 0-1 0,17 51-1 0,1 33 1 0,16 1-2 0,-19 32-1 0,19-14 1 0,0-1-5 0,19-52 0 0,14-16 0 0,18-17-15 0,0-1-51 0,-34-16 23 0</inkml:trace>
  <inkml:trace contextRef="#ctx0" brushRef="#br0" timeOffset="3">22566 6163 42 0,'0'-34'29'0,"17"-16"6"0,0 0-22 0,34 50-7 0,-17 0-3 0,18 34-2 0,-19 32-1 0,-17 3 1 0,-32-18-1 0,-1 0 2 0,-17-35-2 0,17 2 1 0,17-18-1 0,17-34 0 0,17-1 0 0,17-16 0 0,-1 0 0 0,-33-16-1 0,1 16 1 0,-18 18 1 0,0 15-1 0,0 18 0 0,0 0 0 0,-18 0 1 0,18 35 0 0,-17 15 3 0,0 34-2 0,17-15 1 0,0-36-2 0,17 2-2 0,18-19 2 0,14 2-14 0,-14-18-60 0,-18 0 28 0</inkml:trace>
  <inkml:trace contextRef="#ctx0" brushRef="#br0" timeOffset="4">23024 5892 23 0,'0'0'0'0,"17"-66"48"0,-17 32-25 0,16 17-11 0,2 17-3 0,16 17-3 0,0 17 0 0,-17 16 0 0,16 1-1 0,-17 16-2 0,-16 2 1 0,0 15 0 0,-16-17 1 0,-17 2-1 0,0-18-1 0,15-34-2 0,1-1-1 0,0 1-20 0,-1-34-94 0</inkml:trace>
  <inkml:trace contextRef="#ctx0" brushRef="#br0" timeOffset="5">20804 7451 7 0,'0'-35'21'0,"0"2"18"0,0 17-24 0,34 16-9 0,0 0-3 0,17 0 0 0,-17-51 0 0,0 16-1 0,-34-32 0 0,-16 32 2 0,-19 19 3 0,18-2-3 0,-1 52 1 0,18 35 3 0,0 50 0 0,0-1-3 0,18 17-2 0,-1-51-1 0,-17-15-1 0,0-18-2 0,0-17-11 0,-35-17-52 0,35-17 13 0</inkml:trace>
  <inkml:trace contextRef="#ctx0" brushRef="#br0" timeOffset="6">20618 7704 57 0,'0'0'9'0,"34"-33"14"0,51 15-16 0,50 1-8 0,1 1-77 0</inkml:trace>
  <inkml:trace contextRef="#ctx0" brushRef="#br0" timeOffset="7">21447 7281 70 0,'0'0'0'0,"-33"-16"24"0,-16-1-5 0,14 34-9 0,0 34-2 0,2 49-1 0,33 37-2 0,33-3-3 0,2-32-2 0,16-51-1 0,-1-16-19 0,1-35-71 0</inkml:trace>
  <inkml:trace contextRef="#ctx0" brushRef="#br0" timeOffset="8">21550 7536 81 0,'-17'-18'8'0,"34"-33"18"0,18 18-14 0,32 33-8 0,-17 51-3 0,-15 51-2 0,-35-18 2 0,-35-17 0 0,2-32 0 0,16-35 0 0,17 0 0 0,17-35-1 0,51-32-2 0,-35-17 1 0,18-1 1 0,-34-1 2 0,-17 37-2 0,0 32 1 0,-17 17-1 0,0 50 1 0,-1 52-1 0,18 16 0 0,35-34-2 0,0-32-16 0,14-52-81 0</inkml:trace>
  <inkml:trace contextRef="#ctx0" brushRef="#br0" timeOffset="9">22127 7620 89 0,'0'0'0'0,"16"16"26"0,1 35-8 0,-17 18-14 0,16-1-4 0,-32-17 0 0,-17-18-5 0,-2-17-20 0,35-16-58 0</inkml:trace>
  <inkml:trace contextRef="#ctx0" brushRef="#br0" timeOffset="10">22499 7400 76 0,'-17'-17'22'0,"1"-16"5"0,16 15-15 0,0 18-7 0,0 51-3 0,16 17-1 0,1 34-1 0,17-35-1 0,-1-34 1 0,19-33 0 0,-19-33 0 0,1-34 0 0,-17-19 1 0,0 2-1 0,-17 51 0 0,0 33 1 0,0 17-1 0,0 67 3 0,0 18-1 0,0-2-2 0,0-15 1 0,0 1-2 0,0-52 3 0,-17-17-1 0,-18-1 1 0,19-32-1 0,-1-19 0 0,17-16-2 0,17-16-2 0,17-2-9 0,34 3-30 0,-35 48-44 0</inkml:trace>
  <inkml:trace contextRef="#ctx0" brushRef="#br0" timeOffset="11">23075 7553 60 0,'0'0'0'0,"-18"0"45"0,18 50-21 0,0 0-16 0,-16 19-6 0,16-18-3 0,0 0 0 0,0-17-12 0,-17-34-12 0,17 0-63 0</inkml:trace>
  <inkml:trace contextRef="#ctx0" brushRef="#br0" timeOffset="12">23312 7350 81 0,'16'-34'27'0,"36"-34"-3"0,-18 50-17 0,-1 36-6 0,1 15 0 0,-16 36-2 0,-18-3 1 0,-18 3 0 0,-16 15 1 0,1-33 1 0,17 0-1 0,16 0 1 0,0-35 0 0,49 2 0 0,3-18-3 0,-3-34-6 0,2 16-21 0,-51-15-65 0</inkml:trace>
  <inkml:trace contextRef="#ctx0" brushRef="#br0" timeOffset="13">23312 7485 42 0,'0'0'0'0,"-33"0"36"0,-2 0-6 0,70 0-24 0,32 0-6 0,34 0-23 0,-49-18-47 0</inkml:trace>
  <inkml:trace contextRef="#ctx0" brushRef="#br0" timeOffset="14">23803 7196 56 0,'0'-17'22'0,"0"-17"5"0,16 17-13 0,-16 17-6 0,18 17 0 0,-1 34-1 0,0 18 0 0,1 16-4 0,-2 16-2 0,-16 17-1 0,0-34-1 0,-16-15 2 0,-19-35-1 0,0-17-4 0,2-1-106 0</inkml:trace>
  <inkml:trace contextRef="#ctx0" brushRef="#br0" timeOffset="15">21381 8720 7 0,'-16'0'13'0,"16"0"14"0,-18 0-5 0,1 0-10 0,-51 0-3 0,1 0-2 0,-19 18-2 0,1-18-1 0,18 16 1 0,50-16-3 0,0 18 0 0,17 15 0 0,0 2 1 0,17 16-2 0,-17 16 3 0,17 17-1 0,-17 34 1 0,0 19-1 0,-17-19 1 0,0-16 0 0,17-18-1 0,0-50 2 0,17-1-3 0,34 2 1 0,0-19 0 0,34-16 0 0,-1-16-2 0,18 16-4 0,-17-18-45 0,-69 18-23 0</inkml:trace>
  <inkml:trace contextRef="#ctx0" brushRef="#br0" timeOffset="16">22109 8891 22 0,'0'-17'14'0,"-17"-17"15"0,-18-1-4 0,-14 35-10 0,16 18-6 0,15 15-1 0,1 35-1 0,34 17 2 0,1 33-4 0,-18 1-4 0,15-17 1 0,-30-35-2 0,-3-16-5 0,-16-34-39 0,16-17-35 0</inkml:trace>
  <inkml:trace contextRef="#ctx0" brushRef="#br0" timeOffset="17">21702 9262 39 0,'0'0'0'0,"-17"-51"53"0,69 17-40 0,32 34-7 0,35-17-6 0,16 17-25 0,-67 0-45 0</inkml:trace>
  <inkml:trace contextRef="#ctx0" brushRef="#br0" timeOffset="18">22380 8975 35 0,'0'-17'33'0,"0"-17"-3"0,18 1-14 0,-18 33-12 0,-18 33-1 0,-15 34 2 0,-19 19-2 0,34 14-3 0,53-15 1 0,0-16-7 0,32-52-102 0</inkml:trace>
  <inkml:trace contextRef="#ctx0" brushRef="#br0" timeOffset="19">22583 9060 51 0,'0'-51'41'0,"51"0"-25"0,0 33-10 0,1 18-6 0,-19 35 1 0,-17 50-1 0,-16 15 0 0,-16-14 0 0,-1-52 2 0,1-17 0 0,16-17 3 0,0-51-3 0,16-35-2 0,17 3 1 0,18-19-1 0,-34 18 1 0,-17 67-1 0,0 17 1 0,-17 17-1 0,1 67 2 0,-1 1-1 0,17 32 0 0,50-32 0 0,1-50-4 0,17-52-97 0</inkml:trace>
  <inkml:trace contextRef="#ctx0" brushRef="#br0" timeOffset="20">23092 8805 95 0,'-17'-16'22'0,"17"-1"-10"0,52 17-5 0,-3 68-4 0,3 32-1 0,-36 37-2 0,-32 14 2 0,-36-66-1 0,19-34-11 0,33-33-80 0</inkml:trace>
  <inkml:trace contextRef="#ctx0" brushRef="#br0" timeOffset="21">24633 8924 42 0,'0'0'0'0,"0"-50"42"0,-17-19-26 0,17 36-6 0,-33-1-4 0,-18 34-4 0,-1 16-1 0,-15 53 1 0,34 15 2 0,33 0-1 0,51-15 0 0,-2-36 0 0,37-33-1 0,-36-33-1 0,-15-36 0 0,-19-15 0 0,-16 33-1 0,0 51 0 0,0 35-1 0,0 65 2 0,17 53 0 0,-1 0-1 0,-16-35 0 0,-49-67 3 0,14-34 3 0,-15-34-1 0,16-34-2 0,34-33-1 0,18-1-2 0,48-17-13 0,18 0-47 0,-66 86 11 0</inkml:trace>
  <inkml:trace contextRef="#ctx0" brushRef="#br0" timeOffset="22">25023 8840 42 0,'-17'-17'41'0,"17"-1"-21"0,-17 18-9 0,-17 35-3 0,1 65-1 0,-19 37-2 0,52-3-2 0,52-32-3 0,-3-33-4 0,37-52-94 0</inkml:trace>
  <inkml:trace contextRef="#ctx0" brushRef="#br0" timeOffset="23">25209 9042 63 0,'0'-33'43'0,"17"15"-28"0,18 18-7 0,32 0-6 0,-34 35-3 0,-15 32 2 0,-36 35-3 0,-15-17 2 0,-1-34 0 0,34-34 3 0,-17-34 0 0,68-52-2 0,-18-16 0 0,19-15-1 0,-18-19-1 0,-17 85 2 0,-17 17-2 0,-17 50-1 0,1 36 4 0,-2 33 2 0,18-2-3 0,34-14 0 0,16-52 0 0,18-17-12 0,-17-34-85 0</inkml:trace>
  <inkml:trace contextRef="#ctx0" brushRef="#br0" timeOffset="24">25718 8856 92 0,'0'-33'18'0,"33"15"-6"0,19 18-2 0,-3 35-7 0,-14 49-2 0,-35 52 0 0,-51 15-1 0,0-31 0 0,1-36-3 0,33-51-94 0</inkml:trace>
  <inkml:trace contextRef="#ctx0" brushRef="#br0" timeOffset="25">26988 8856 4 0,'0'0'0'0,"0"-67"33"0,-17 16 9 0,17 16-24 0,0 19-9 0,0 67 1 0,17 51-3 0,-1 33-2 0,19-17-4 0,0-16 0 0,-35-69 1 0,0-15 2 0,0-53 0 0,0-49-3 0,16 17-1 0,35-18 0 0,-17 68-2 0,15-1 1 0,-31 53 0 0,-1 16 1 0,18 16-1 0,-19 17 1 0,1-15-1 0,-17-35-1 0,18-17-37 0,-18-17-34 0</inkml:trace>
  <inkml:trace contextRef="#ctx0" brushRef="#br0" timeOffset="26">27665 8840 63 0,'0'-35'20'0,"-16"19"-1"0,-19-1-7 0,19 34-7 0,-17 68 1 0,15 32-2 0,18 19-2 0,18-17-2 0,15-52 1 0,18-32-18 0,0-35-73 0</inkml:trace>
  <inkml:trace contextRef="#ctx0" brushRef="#br0" timeOffset="27">27836 9009 73 0,'0'0'10'0,"0"-51"11"0,67 33-9 0,-15 18-8 0,-3 18-3 0,-31 50-1 0,-36 33 0 0,-31-17 1 0,-3-33 0 0,34-33 2 0,36-18 0 0,16-52-2 0,33-16 0 0,-32-32-1 0,0 15-1 0,-19 17 2 0,-16 35-1 0,0 33 0 0,0 0-1 0,-16 33 1 0,-2 35 0 0,18 34 1 0,0-19-1 0,18-15-1 0,31-50-7 0,3-2-89 0</inkml:trace>
  <inkml:trace contextRef="#ctx0" brushRef="#br0" timeOffset="28">28394 8823 80 0,'0'-18'16'0,"17"2"-1"0,18 16-5 0,14 51-6 0,-31 33-2 0,-1 34-2 0,-17 0 0 0,-51-32 1 0,-1-52 0 0,36-34-12 0,-1-34-73 0</inkml:trace>
  <inkml:trace contextRef="#ctx0" brushRef="#br0" timeOffset="29">28682 8652 65 0,'0'-33'20'0,"35"17"-6"0,14-2-4 0,21 18-5 0,-3 0-1 0,18 0-3 0,-52 0 0 0,-17 0 0 0,-16 18 0 0,-16-2 0 0,16 34 1 0,0 1 1 0,0 69 0 0,0-36-2 0,0 85 2 0,0-51-1 0,0-16 0 0,-17-51 0 0,17 17 1 0,-16-52-1 0,16 2 0 0,-33-1 0 0,-2-1-1 0,0 2-1 0,-32-1 1 0,-34-1 0 0,-70 2-25 0,138-1-56 0</inkml:trace>
  <inkml:trace contextRef="#ctx0" brushRef="#br0" timeOffset="30">11334 9331 9 0,'-17'-18'25'0,"17"2"8"0,0 16-19 0,35 0-7 0,49 0 3 0,68 0 0 0,68 16-4 0,35 2-2 0,83-1-1 0,69-34 1 0,0-17-2 0,-1-1 0 0,-102 19-1 0,-115 16-3 0,-72 0-10 0,-66 16-73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8.8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20398 3844 13 0,'0'0'3'0,"-17"-33"6"0,1 16 2 0,16 17-2 0,0-18 2 0,16 2 2 0,-16 16-4 0,0 0-3 0,17 0 3 0,17 0 1 0,18 0-2 0,14 0-2 0,2-17 0 0,34 17-2 0,-1-18-2 0,18 18 0 0,-17 0-1 0,-17 0-1 0,16 18 1 0,1-18-1 0,-18 0 1 0,17 0-1 0,2 0 1 0,-19 0-1 0,0 17 1 0,19-17 0 0,-2-17 0 0,18 17-1 0,0-18 1 0,0 18 0 0,-19 0 0 0,-14-16 1 0,-1 16-1 0,16-17 1 0,1-1 1 0,-1 18-2 0,-15-16 1 0,-2 16-1 0,0-18 0 0,1 18 0 0,0-17-1 0,0 17 1 0,-1-16 0 0,-16 16-1 0,18-18 1 0,-3 18-1 0,2 0 1 0,-17 0-1 0,17 0 1 0,-18 0 0 0,1-17-1 0,0 17 0 0,18 0 1 0,-20 0-1 0,2 0 0 0,-17 0 1 0,0 0-1 0,17 0 0 0,-35 0 2 0,2 0-1 0,-19 0-1 0,17 0 2 0,-15 0-2 0,-1 0 2 0,0 0 1 0,-17 0-1 0,0 17-62 0,-17-17-17 0</inkml:trace>
  <inkml:trace contextRef="#ctx0" brushRef="#br0" timeOffset="1">14605 965 15 0,'0'0'5'0,"16"-16"8"0,-16-1 1 0,17-17-1 0,1-1 3 0,-18 19-2 0,-18-19 0 0,1 19-4 0,-18-1 1 0,2 17-1 0,-1 0-2 0,1 0-2 0,-19 33 1 0,34 2-3 0,18 16 2 0,-15 16-3 0,30-16 2 0,20-18-1 0,16 1-4 0,0-34 2 0,1 0 0 0,-19-34-5 0,18-32 5 0,-18 15-3 0,-33-34-1 0,17-16 3 0,-17 16-4 0,0-1 3 0,0 35 2 0,0 35-6 0,0 16 7 0,0 33-2 0,0 18-1 0,18 52 4 0,-18-2-5 0,16 1 2 0,1-17-1 0,-1-19-6 0,2-15-28 0,-1-33-55 0,-17-18 47 0</inkml:trace>
  <inkml:trace contextRef="#ctx0" brushRef="#br0" timeOffset="2">15348 677 36 0,'0'0'6'0,"0"-33"27"0,0-1-3 0,0-1-16 0,0 19-9 0,-33-2 2 0,0 18 0 0,-1 18-1 0,0 33 2 0,16 16-2 0,2 19 0 0,16 14-1 0,16-14-6 0,-16-19 2 0,0-16-7 0,0-35-51 0,-16 1-45 0</inkml:trace>
  <inkml:trace contextRef="#ctx0" brushRef="#br0" timeOffset="3">14977 863 38 0,'0'0'0'0,"0"-16"32"0,16 16-10 0,1-17-7 0,34-1-9 0,35 18-5 0,15-16-5 0,-1 16-33 0,-48 16-32 0</inkml:trace>
  <inkml:trace contextRef="#ctx0" brushRef="#br0" timeOffset="4">14467 1355 46 0,'0'0'0'0,"0"0"17"0,19 0 13 0,65 0-7 0,35-17-1 0,16 17-1 0,-16-18-9 0,-1 2-7 0,-50-1-4 0,-17 17-2 0,-35 0-15 0,-16-16-64 0,0 16 10 0</inkml:trace>
  <inkml:trace contextRef="#ctx0" brushRef="#br0" timeOffset="5">14858 1846 55 0,'0'0'9'0,"0"-18"18"0,0 2-15 0,-17-17-2 0,0-2-6 0,-17 2 0 0,-17 15 1 0,17 18 5 0,-15 18-1 0,31 15-2 0,1 18 1 0,1 17-2 0,32-1-1 0,19-32-2 0,-2-1 2 0,17-52-3 0,1-15 0 0,0-1-1 0,-34-34-1 0,1-34 1 0,-2 0-1 0,-16 0-1 0,-16 53 1 0,16 31-1 0,-18 18 1 0,18 18-1 0,-17 31 3 0,17 53-1 0,17 0 0 0,17-18-1 0,-17 2-1 0,17-52-7 0,0-17-29 0,-1-1-48 0,-33-16 43 0</inkml:trace>
  <inkml:trace contextRef="#ctx0" brushRef="#br0" timeOffset="6">15147 1677 60 0,'16'-17'24'0,"1"-35"22"0,17 35-25 0,18 1-13 0,-3 32-4 0,3 53-3 0,-52-1 0 0,0-1-1 0,-19-16 1 0,-14-18 0 0,0-15 0 0,17-18 0 0,16-18 0 0,31-15-1 0,20-34 0 0,1-19 0 0,-18 1 0 0,-1 1 1 0,-33 51 0 0,0 15 1 0,0 2 0 0,-16 50 2 0,-17 50 0 0,33 1-2 0,-18-1-1 0,52-16-1 0,-1-34-8 0,37-34-48 0,13 0-54 0</inkml:trace>
  <inkml:trace contextRef="#ctx0" brushRef="#br0" timeOffset="7">16348 1236 46 0,'0'0'29'0,"0"-16"13"0,18-1-13 0,16-1-18 0,15 2-11 0,21 16-14 0,-3 0-76 0,-67 0 48 0</inkml:trace>
  <inkml:trace contextRef="#ctx0" brushRef="#br0" timeOffset="8">16434 1320 48 0,'-34'18'39'0,"17"-18"14"0,17 17-30 0,35-17-11 0,48 0-9 0,2 0-25 0,-33-17-116 0</inkml:trace>
  <inkml:trace contextRef="#ctx0" brushRef="#br0" timeOffset="9">18110 898 24 0,'0'0'9'0,"18"-35"21"0,-18 2 2 0,0-1-7 0,0 1-11 0,0 33-4 0,0 16 5 0,-18 52-7 0,18 17 0 0,0 15-3 0,35 71-11 0,33-87 8 0,-19-67-1 0,3-17-2 0,-18-33 8 0,17-18-8 0,-17-17-1 0,-16-35-3 0,-2-14 3 0,1 15 3 0,-17 35-2 0,0 50 2 0,-17 50 3 0,17 51-2 0,0 18 2 0,17 85-10 0,33-68-2 0,-16-103-21 0,-17-16-36 0,-17-33 13 0,0 15 31 0</inkml:trace>
  <inkml:trace contextRef="#ctx0" brushRef="#br0" timeOffset="10">18500 1032 26 0,'-16'0'26'0,"-1"0"7"0,1-16-12 0,16 0-13 0,49 16-9 0,36-17-26 0,-34 17-42 0</inkml:trace>
  <inkml:trace contextRef="#ctx0" brushRef="#br0" timeOffset="11">17738 1540 47 0,'0'-16'25'0,"-18"-17"13"0,2 33-21 0,16 0-11 0,0 66 5 0,0 37-4 0,16 32-2 0,-16-33-2 0,0-34 0 0,0-52 0 0,0-16 2 0,0-33-2 0,0-36-3 0,0-15 0 0,18 0 0 0,34 15-1 0,-3 53 1 0,2 16 1 0,1 51-1 0,-19 16 1 0,-17 1 1 0,-16-1-2 0,0-32-1 0,18-1-17 0,-18-1-72 0,17-33 40 0</inkml:trace>
  <inkml:trace contextRef="#ctx0" brushRef="#br0" timeOffset="12">18180 1812 59 0,'0'0'0'0,"0"-17"39"0,0 1-7 0,49 16-12 0,54-17-10 0,-2 17-8 0,0-18-4 0,-50 18-13 0,-17 0-46 0,-34 0-16 0</inkml:trace>
  <inkml:trace contextRef="#ctx0" brushRef="#br0" timeOffset="13">18534 1591 34 0,'0'0'0'0,"-17"0"46"0,-16 0-11 0,33 17-18 0,16 17-8 0,18 1-4 0,51-19-3 0,0 2-2 0,-18-18-1 0,-33 0 2 0,-34 0-1 0,-17 17 1 0,-16 17 1 0,-18 16 0 0,18 17-2 0,-2-32-7 0,18-1-57 0,17-34-7 0</inkml:trace>
  <inkml:trace contextRef="#ctx0" brushRef="#br0" timeOffset="14">19076 1642 67 0,'0'-16'30'0,"-15"-19"9"0,-3 19-23 0,1 49-8 0,-18 19 3 0,19 32-5 0,16 0-4 0,34 2-1 0,33-52 1 0,18-17 0 0,-17-68 1 0,-35-17-1 0,-33-16 0 0,-16-18-5 0,-52 33-2 0,-16 53-20 0,-1 49-117 0</inkml:trace>
  <inkml:trace contextRef="#ctx0" brushRef="#br0" timeOffset="15">20517 796 40 0,'0'0'7'0,"16"-33"19"0,-16-2-4 0,0-32-2 0,0 32-7 0,-33 19-2 0,-1 16-4 0,0 16 4 0,16 53-2 0,2 15-4 0,16 18 1 0,34 0-4 0,-17-2-2 0,-17-31-1 0,0-1-39 0,-35-52-37 0,19-16 23 0</inkml:trace>
  <inkml:trace contextRef="#ctx0" brushRef="#br0" timeOffset="16">20161 1032 30 0,'0'0'13'0,"-18"-16"11"0,18 0-4 0,0 16-13 0,52-17-7 0,48 17-9 0,19-34-48 0,-84 34 33 0</inkml:trace>
  <inkml:trace contextRef="#ctx0" brushRef="#br0" timeOffset="17">21024 712 35 0,'0'0'15'0,"-16"-17"13"0,-1-1-2 0,-17 2-7 0,0 16-3 0,16 51-1 0,-15 33-9 0,17 1-3 0,16 17-1 0,33-2-9 0,1-49-42 0,18-16-51 0</inkml:trace>
  <inkml:trace contextRef="#ctx0" brushRef="#br0" timeOffset="18">21143 881 39 0,'0'0'20'0,"17"-18"19"0,-17-15-12 0,35-1-14 0,-2 17-7 0,1 17-1 0,-1 33-3 0,2 18 0 0,-18 35 0 0,-17-19-2 0,-17-16 2 0,0-18-1 0,-1-33 0 0,18-17-1 0,35-17-2 0,0-32 0 0,-19-3 3 0,1 2-2 0,-1 32 3 0,-16 19-2 0,0 16 2 0,-16 34 2 0,16 34-3 0,0-1-1 0,16 0-5 0,17-16-38 0,19-16-37 0,-36-35 51 0</inkml:trace>
  <inkml:trace contextRef="#ctx0" brushRef="#br0" timeOffset="19">21753 949 30 0,'0'0'0'0,"0"0"45"0,0-17-1 0,17-1-20 0,34 2-9 0,17-1-10 0,18-1-7 0,-4 18 0 0,-12 0-24 0,-37 0-36 0,-33-16-8 0</inkml:trace>
  <inkml:trace contextRef="#ctx0" brushRef="#br0" timeOffset="20">22057 763 16 0,'0'0'0'0,"0"0"23"0,-16-17 10 0,-1-1-2 0,1 2-12 0,16 32 3 0,0 19-13 0,0 32-4 0,0 17-4 0,16-15-1 0,-16 31-12 0,17-49-65 0,-17-33 26 0</inkml:trace>
  <inkml:trace contextRef="#ctx0" brushRef="#br0" timeOffset="21">22482 695 59 0,'0'0'14'0,"0"0"25"0,0-18-18 0,-16 18-9 0,16 35-4 0,0 16-2 0,16 33-5 0,1 1 0 0,-17-1 1 0,0-33-1 0,0-35 0 0,0 1 1 0,0-34-3 0,18-34 2 0,-2 2-2 0,1-20 0 0,16 18 3 0,18 35-1 0,-18 16 1 0,19 34 3 0,-34 17-4 0,-2 17 3 0,-16-1-4 0,0-34-5 0,0 1-33 0,0-16-87 0</inkml:trace>
  <inkml:trace contextRef="#ctx0" brushRef="#br0" timeOffset="22">22922 661 64 0,'0'0'0'0,"0"-17"43"0,0-1-8 0,16 18-16 0,36 0-3 0,-18 69-8 0,-1 15-2 0,-15 18-4 0,-18 33-3 0,-51 34-9 0,0-100-74 0,51-52 13 0</inkml:trace>
  <inkml:trace contextRef="#ctx0" brushRef="#br0" timeOffset="23">23566 965 30 0,'0'-16'23'0,"-18"16"19"0,18-17-6 0,0-1-13 0,0 2-14 0,35-1-8 0,33 17-2 0,16 0-33 0,0 0-76 0</inkml:trace>
  <inkml:trace contextRef="#ctx0" brushRef="#br0" timeOffset="24">24566 661 53 0,'0'0'6'0,"-16"-17"30"0,-2-1-13 0,-15-16-9 0,-19 17-5 0,18 17-1 0,17 51 1 0,1 0 1 0,16 51-6 0,16 17-1 0,1-17-2 0,-17-19-3 0,0-32-24 0,-17-16-50 0,1-35 15 0</inkml:trace>
  <inkml:trace contextRef="#ctx0" brushRef="#br0" timeOffset="25">24193 914 46 0,'0'0'9'0,"0"0"26"0,0 0-15 0,34-16-13 0,34-1-9 0,17 17-16 0,34 0-70 0</inkml:trace>
  <inkml:trace contextRef="#ctx0" brushRef="#br0" timeOffset="26">24938 746 25 0,'0'-18'28'0,"-16"2"9"0,-17-1-8 0,-2-1-10 0,0 2-4 0,2 50-3 0,-1 50-8 0,17 0-1 0,17 18-3 0,35-18-20 0,14-15-56 0,-31-53 10 0</inkml:trace>
  <inkml:trace contextRef="#ctx0" brushRef="#br0" timeOffset="27">25090 863 47 0,'0'0'0'0,"0"-16"38"0,18-1-2 0,16-17-19 0,0 17-6 0,16 17-6 0,1 17-5 0,-34 50 3 0,-17 2-4 0,-17-1 4 0,1-19-1 0,-3-31-5 0,19-18 5 0,19-18-3 0,14-15-2 0,1-34 3 0,-1-1-1 0,-15-17 1 0,-1 52 4 0,-17-2-5 0,0 35 8 0,-17 35-1 0,-1 32-4 0,18 17 1 0,0 2-7 0,35-37-23 0,16-15-71 0,-51-34 60 0</inkml:trace>
  <inkml:trace contextRef="#ctx0" brushRef="#br0" timeOffset="28">25700 592 65 0,'0'0'34'0,"0"-17"5"0,0 1-21 0,18 16-2 0,32 16-4 0,1 53-6 0,-18 15-1 0,-15 35-2 0,-36-1-3 0,-31-16-20 0,-19-17-126 0</inkml:trace>
  <inkml:trace contextRef="#ctx0" brushRef="#br0" timeOffset="29">21414 1540 25 0,'-49'0'3'0,"-54"0"6"0,1 0 8 0,18 0 5 0,-1 17 2 0,34-17-5 0,34 0-1 0,-1 0-2 0,53 0-7 0,49 0-2 0,35 0 0 0,51 0-3 0,32 0-1 0,20 18-1 0,16-18-1 0,33 0 0 0,0 0-1 0,-35 16 1 0,-33-16 0 0,-16 0-1 0,16-16 2 0,17-2 2 0,-16 1-3 0,-18 17 0 0,0 0 0 0,0 0-1 0,18 0 3 0,-18 0 0 0,-34 0-3 0,-33 0 1 0,-18 0 0 0,2 0 1 0,-2-16-4 0,1 16 4 0,-18 0-3 0,-67 0-9 0,-50 0-36 0,-35 0-83 0</inkml:trace>
  <inkml:trace contextRef="#ctx0" brushRef="#br0" timeOffset="30">23295 1828 24 0,'0'0'21'0,"-16"-33"11"0,16 0-2 0,0 15-3 0,0 18-9 0,0 0-7 0,0 35 1 0,0 49-4 0,0 18-4 0,0-2 0 0,0-15-2 0,16-16 0 0,-16-18-4 0,0-34 2 0,0-17 0 0,0 0 1 0,0 0 0 0,0-17 3 0,0-17-3 0,0-17-1 0,0 0-1 0,0-18 1 0,17 36-1 0,34 17 2 0,0 16-1 0,16 0-1 0,-16 0 1 0,-17 0 0 0,-17 16 2 0,-17 17-2 0,0 18 2 0,0 1 0 0,-17-1-1 0,17 0-1 0,0-18 0 0,0-33-2 0,17 0-91 0</inkml:trace>
  <inkml:trace contextRef="#ctx0" brushRef="#br0" timeOffset="31">21160 830 9 0,'0'0'8'0,"0"-18"-2"0,16 2 1 0,-16 16-1 0,0-17-1 0,0 1 3 0,0 16 0 0,-16 0 3 0,-1 0 0 0,17 0-3 0,0 0-2 0,17 0 0 0,18 0 0 0,-19 0 2 0,19 16-3 0,-2 35 2 0,-17-18-2 0,2 18-2 0,-1 0 1 0,-17-16-1 0,0-3 0 0,0 3 0 0,-35-2-3 0,19-33 4 0,-17 0-3 0,15 0-1 0,18-17 1 0,34-34-2 0,17 2 0 0,17-20 0 0,-18 2-1 0,-15-1 3 0,-19 17-1 0,1 18-1 0,-17 15 3 0,-17 18-4 0,1 18 6 0,-3 33 3 0,-30-1-1 0,-2 17 1 0,34 2-3 0,0-1 2 0,17-19 1 0,52-15-5 0,-3 1 0 0,3-19-3 0,-3-16-17 0,-31 18-115 0</inkml:trace>
  <inkml:trace contextRef="#ctx0" brushRef="#br0" timeOffset="32">12943 5892 5 0,'-16'-16'13'0,"-1"-17"-4"0,17 33-3 0,-18-17 0 0,18 17 5 0,0-18 2 0,0 18 2 0,-16 0 1 0,16 0-1 0,16 0-4 0,2 0-2 0,15-16-1 0,19 16-1 0,32 0-1 0,-16 0-2 0,18 0-1 0,-4 0-1 0,4 16 0 0,17-16 1 0,14 0-1 0,-14-16-1 0,-3 16 1 0,1 0-1 0,18 0 0 0,0 0 1 0,-16 0 1 0,-19 0-2 0,-18 0 0 0,4 0 1 0,-3 0-1 0,-15 0 2 0,-19 0-2 0,-15 0 1 0,-18-17 0 0,0 17-1 0,0 0 0 0,-18 0 0 0,-34 0-2 0,-48 17 1 0,-36-17-1 0,-67 0 2 0,-19 0-1 0,54 16 0 0,16-16 0 0,51 0 1 0,31 18-2 0,54-18 1 0,32 0 0 0,54 17 1 0,47-34-1 0,35 17 0 0,35-18 1 0,-18 18 0 0,1 0-1 0,-2-16 0 0,-49 16 1 0,-33-17-1 0,-36 17 0 0,-33 0 1 0,-34 0-1 0,17 0 2 0,0 0-3 0,0 0 2 0,-17 0-2 0,17 0 2 0,0 0-1 0,-16 0 0 0,16 0 0 0,0 0-1 0,0 0 1 0,0 0-4 0,0 0-2 0,-17 0 5 0,17 0 0 0,0 0 0 0,0 0-1 0,0 0-15 0,0 0-33 0,0 17-37 0</inkml:trace>
  <inkml:trace contextRef="#ctx0" brushRef="#br0" timeOffset="33">15603 5080 23 0,'0'-17'10'0,"-17"1"4"0,17-2-4 0,17 18 2 0,-17 0 0 0,17 0 1 0,-17 34-2 0,18-17 0 0,15-17 3 0,1 0-1 0,51-51-4 0,-1-16-5 0,35-19-5 0,17 37-4 0,-17 14-41 0,-86 35-38 0</inkml:trace>
  <inkml:trace contextRef="#ctx0" brushRef="#br0" timeOffset="34">12773 5892 20 0,'-16'0'8'0,"16"-33"1"0,0 17-1 0,0-1-4 0,16 17 0 0,-16-18 3 0,18 18 0 0,-1 0 1 0,18-16 1 0,-19 16-2 0,17-17 0 0,2 17 1 0,-2-18-1 0,18 18 1 0,17 0-1 0,0 0 0 0,33 0-1 0,-15 0-3 0,-2 18-1 0,2-18 0 0,31 17-1 0,19-17 0 0,-1 0 1 0,-16 0-2 0,-1 0 1 0,-16 0-1 0,17 0 1 0,-2 0 0 0,2 0-1 0,-33 0 0 0,-36 0 0 0,-15-17 2 0,-19 17-1 0,-16-18-1 0,17 18 0 0,-17 0 1 0,0 0-2 0,-17 0 2 0,-51 18-2 0,-67-18 2 0,-34 0-1 0,-17-18 0 0,-18 18 2 0,1-16-3 0,33 16 1 0,1-17 1 0,50 17-1 0,33-18 0 0,3 18 1 0,49 0-1 0,34 0-1 0,-17 18 1 0,68-18 0 0,50 17 1 0,51-17 0 0,52 16-2 0,-1-16 2 0,18 0 0 0,-52 0 0 0,-67 0-1 0,-85 0-4 0,-17 18-41 0,-17 15-46 0</inkml:trace>
  <inkml:trace contextRef="#ctx0" brushRef="#br0" timeOffset="35">20669 5808 10 0,'0'0'12'0,"0"0"2"0,0-16-2 0,0 16 0 0,0-17 0 0,-17 17-1 0,17 0-1 0,0 0 2 0,0 0-2 0,0 0-1 0,33 0-2 0,35 0-2 0,0 0-3 0,16-18 2 0,-14 18 0 0,-21 0-1 0,-31 0 0 0,-18 0-2 0,-18 0 2 0,-31 0-2 0,-21 0 0 0,3 0 0 0,33 0-2 0,34 18-19 0,17-18-70 0</inkml:trace>
  <inkml:trace contextRef="#ctx0" brushRef="#br0" timeOffset="36">9555 4962 4 0,'17'-17'6'0,"-1"-1"-1"0,19-15-3 0,-19 15 2 0,3 2 6 0,-3-1 1 0,-16 1 1 0,0 16 4 0,-16 0-2 0,-3-17-4 0,-14-1-2 0,15 18-3 0,2 0 0 0,-1-16 0 0,1 16-2 0,-2 0 0 0,-16 0-1 0,1 0 0 0,-18-17 0 0,16 17-1 0,-14-18 1 0,14 18 0 0,-16-16 1 0,0 16-1 0,18-17 2 0,-19 17-2 0,3 0 1 0,14 17-1 0,-16-1 0 0,-17 2-1 0,0-1 1 0,1-1-1 0,-1 2 2 0,0-1 0 0,2 16-1 0,-4 1 0 0,3-17-1 0,15 17 0 0,1-1 0 0,2-15-1 0,15 15 1 0,-17 18 0 0,0-18 0 0,0 18 0 0,0 1 1 0,18-1 0 0,-19 0-2 0,19-1 1 0,-1 1-1 0,0 0 0 0,-17 16 1 0,17 17-1 0,0-15 0 0,18-2 0 0,-1 2 1 0,17-3-1 0,0 3 1 0,0-1-1 0,-16-1 1 0,16 0 2 0,16 2-1 0,1-1-2 0,-1-1 0 0,1 1 0 0,0-1 0 0,17 2 2 0,-17-20-2 0,17 2 1 0,0 0 0 0,0 0 0 0,-1 0 0 0,2 0 0 0,-2-18-1 0,18 2 0 0,0 16 1 0,1-17-1 0,15-1 1 0,0-15 0 0,0 15-1 0,3-17 1 0,-21 1 0 0,21 17-2 0,-21-17 1 0,3-17 1 0,-3 18-1 0,3-18 0 0,15 0 0 0,18 0 1 0,-34-18-1 0,17 1 0 0,17-17 0 0,-18 17 0 0,0 17 0 0,3-16 0 0,-3-17 0 0,1 15 0 0,-1 2 1 0,-16-1-2 0,16-17 1 0,-15-17 1 0,15 0-1 0,-15 1 0 0,-3-19 1 0,-14 18-1 0,0-16 0 0,-19-1 1 0,1-33-1 0,-17 15 1 0,0 20-1 0,0-19 0 0,0-1 0 0,0 2-1 0,0-1 0 0,-17-17 3 0,1 2-2 0,-2 14 1 0,1 1-1 0,0-15 0 0,-1-2 1 0,2 1 0 0,-1-1-1 0,-17 50-2 0,0-16 2 0,1 19 1 0,-1-2-1 0,-18 0 0 0,-15 17 1 0,-1-1-1 0,18 2 0 0,-18 17 0 0,1 16-2 0,32 33-77 0,19-33-5 0</inkml:trace>
  <inkml:trace contextRef="#ctx0" brushRef="#br0" timeOffset="37">13808 5757 7 0,'0'0'0'0,"-17"0"23"0,17 0-12 0,0 0-5 0,-18 0-6 0,18 0-38 0</inkml:trace>
  <inkml:trace contextRef="#ctx0" brushRef="#br0" timeOffset="38">23244 4860 42 0,'0'0'-6'0,"0"16"-26"0</inkml:trace>
  <inkml:trace contextRef="#ctx0" brushRef="#br0" timeOffset="39">23295 5029 41 0,'0'-16'4'0,"0"-19"18"0,0 2 0 0,17-1-8 0,-17-1-1 0,0 19-3 0,-33-1-4 0,-18 17 2 0,-1 17 0 0,19 17-2 0,17 17 2 0,49 51-1 0,0-2-1 0,2 20-3 0,-2-3-2 0,-33-15-2 0,0-17-1 0,0-35-14 0,-17-50-23 0,1-33-32 0,16 16 32 0</inkml:trace>
  <inkml:trace contextRef="#ctx0" brushRef="#br0" timeOffset="40">22990 5249 45 0,'-17'-16'32'0,"17"-19"-4"0,35 35-15 0,84 0-10 0,33 0-6 0,0 0-24 0,-68-16-51 0</inkml:trace>
  <inkml:trace contextRef="#ctx0" brushRef="#br0" timeOffset="41">23837 4945 40 0,'0'-51'19'0,"0"17"9"0,-18 17-3 0,-31 17-6 0,14 17-2 0,-15 50-3 0,34 35-3 0,-2 33-4 0,36 1-5 0,15-17-2 0,35-17-3 0,-19-52-29 0,3-17-42 0,-34-33 11 0</inkml:trace>
  <inkml:trace contextRef="#ctx0" brushRef="#br0" timeOffset="42">24023 5249 55 0,'-15'-51'29'0,"15"-16"3"0,33 32-10 0,16 19-13 0,21 32-6 0,-37 52-2 0,-33 1 0 0,0 16-2 0,-33-19 2 0,15-31-1 0,1-19 0 0,17-16 1 0,17-16-1 0,17-52 1 0,17-16-2 0,-17-19-1 0,-16 35 2 0,-18 35 1 0,0 17-1 0,-18 32 0 0,1 34 1 0,17 35 2 0,0 17-2 0,0-34-3 0,35-1-14 0,14-32-53 0,-32-35 18 0</inkml:trace>
  <inkml:trace contextRef="#ctx0" brushRef="#br0" timeOffset="43">24550 5335 45 0,'-18'-17'32'0,"18"17"7"0,0 17-18 0,0 32-8 0,0 20-9 0,0-1-3 0,0-1-7 0,0-34-36 0,18-15-46 0</inkml:trace>
  <inkml:trace contextRef="#ctx0" brushRef="#br0" timeOffset="44">24786 5318 55 0,'33'-51'33'0,"18"33"2"0,50-15-15 0,2 33-16 0,-17 0-6 0,-53 0-18 0,-17 17-36 0,-16-1 0 0</inkml:trace>
  <inkml:trace contextRef="#ctx0" brushRef="#br0" timeOffset="45">25057 5113 34 0,'0'0'12'0,"-16"-50"24"0,16 34-4 0,0 16-14 0,0 0-10 0,16 33 1 0,-32 51-3 0,16 19-3 0,0-19-2 0,0 0-2 0,0-33-4 0,16-33-27 0,1-18-42 0,-1 0 37 0</inkml:trace>
  <inkml:trace contextRef="#ctx0" brushRef="#br0" timeOffset="46">25464 4945 54 0,'0'0'0'0,"0"-34"33"0,0 17 6 0,0 34-26 0,-17 68-4 0,34 32-2 0,-17 3-4 0,33-35-3 0,-33-1 0 0,0-51 0 0,0-15 0 0,0-18 0 0,0-18 0 0,17-33 0 0,-17-15-1 0,34-3 1 0,-1 18-1 0,2 17 1 0,16 17 0 0,-18 1 1 0,-15 67 0 0,-1 16-1 0,-17 2 0 0,0-3-1 0,16-15-7 0,-16-16-50 0,0-19-17 0</inkml:trace>
  <inkml:trace contextRef="#ctx0" brushRef="#br0" timeOffset="47">26056 5351 78 0,'0'0'22'0,"18"0"11"0,-2 51-13 0,-50 33-16 0,1 1-10 0,-19-17-114 0</inkml:trace>
  <inkml:trace contextRef="#ctx0" brushRef="#br0" timeOffset="48">26751 5131 24 0,'-18'-18'21'0,"2"-32"11"0,16 34-8 0,51-2-11 0,0 2-2 0,0 50-6 0,-34 50-4 0,-1 1 0 0,-32-17 0 0,-19-1 0 0,2-34 0 0,17-33 0 0,16-16 3 0,16-34-1 0,17-19-3 0,2-33 0 0,0 18 0 0,-20 17 1 0,3 33 1 0,-18 34 2 0,0 0-2 0,-18 67 2 0,3 35-2 0,15 0 2 0,0-17-5 0,33-19-2 0,16-48-25 0,21-1-65 0,-54-17 61 0</inkml:trace>
  <inkml:trace contextRef="#ctx0" brushRef="#br0" timeOffset="49">27193 5318 45 0,'0'0'0'0,"0"-51"33"0,0 33-2 0,31 2-6 0,39 16-15 0,-37 0-7 0,-15 34-2 0,-18 34-1 0,-35-1 2 0,-16-16 1 0,16-18 2 0,4-15-1 0,13-1-3 0,18-17 2 0,49-17-1 0,21-1-4 0,30 2-12 0,19-1-58 0,-85 17 15 0</inkml:trace>
  <inkml:trace contextRef="#ctx0" brushRef="#br0" timeOffset="50">27803 5402 61 0,'0'0'0'0,"-19"0"39"0,38 0-8 0,-4 33-18 0,-15 18-9 0,-15 34-3 0,-20-35-2 0,-16-16-11 0,18-17-33 0,14-17-36 0</inkml:trace>
  <inkml:trace contextRef="#ctx0" brushRef="#br0" timeOffset="51">28175 5267 59 0,'16'-34'24'0,"1"34"0"0,-17 0-17 0,0 16-15 0,18-16-52 0,-18 0 24 0</inkml:trace>
  <inkml:trace contextRef="#ctx0" brushRef="#br0" timeOffset="52">28530 5249 46 0,'0'0'0'0,"0"0"27"0,16-16-6 0,3 16-20 0,-3 16-44 0,-16-16 3 0</inkml:trace>
  <inkml:trace contextRef="#ctx0" brushRef="#br0" timeOffset="53">29072 4945 33 0,'17'-18'15'0,"-17"2"15"0,34-1-3 0,17 17-11 0,1 17-5 0,-3 50-6 0,-49 18-5 0,0-1 0 0,-49-15 1 0,-3-36 0 0,34-33 0 0,18 0 2 0,35-51-2 0,16 0-1 0,-1-16 0 0,-15-17 0 0,-35 15 1 0,16 2-1 0,-32 50 1 0,16 17-1 0,-19 17 1 0,3 50 3 0,-1 19-1 0,17-3-2 0,33 3-2 0,2-35-15 0,0 0-68 0,-35-51 42 0</inkml:trace>
  <inkml:trace contextRef="#ctx0" brushRef="#br0" timeOffset="54">29530 5182 35 0,'0'-18'17'0,"16"-15"15"0,1 15-7 0,34 18-13 0,-18 18-8 0,-15 49-3 0,-18 2 0 0,0-1-2 0,-18-35 0 0,18-17 2 0,0-16 2 0,0 0 0 0,0-49 0 0,18-19-1 0,16 17-1 0,0-1-1 0,17 19 1 0,-18 15 1 0,1 18 3 0,-16 0-2 0,-2 51 0 0,1 1 3 0,-17 16-5 0,-17-1-1 0,17-34-2 0,0 2-13 0,0-35-42 0,0 0-12 0</inkml:trace>
  <inkml:trace contextRef="#ctx0" brushRef="#br0" timeOffset="55">30089 4776 48 0,'0'-35'26'0,"18"35"7"0,15 18-12 0,16 50-9 0,3 32-2 0,-1 20-4 0,-51-20-3 0,0 20-1 0,-33-36-1 0,-2-16-1 0,0-34-1 0,2-17-4 0,17-17-31 0,-17-35-76 0</inkml:trace>
  <inkml:trace contextRef="#ctx0" brushRef="#br0" timeOffset="56">30750 5131 26 0,'0'0'5'0,"0"0"17"0,0-18 1 0,0 18 14 0,16 0-19 0,17 0-6 0,53 0-3 0,17-17-2 0,-21 1 0 0,4 16-3 0,-69 0-3 0,-17-17-1 0,-51 17 0 0,-50 0-1 0,16 0 1 0,-17 17 0 0,51-17 1 0,34 0 0 0,17 0 0 0,51 0 2 0,50 0-1 0,18-17-2 0,-16 1 1 0,-36 16-5 0,-67 0-73 0,0 0 8 0</inkml:trace>
  <inkml:trace contextRef="#ctx0" brushRef="#br0" timeOffset="57">23922 6232 34 0,'0'-34'16'0,"-17"-1"11"0,17 1 0 0,-16 1-10 0,-19 16-4 0,0 34-3 0,-14-1-1 0,31 52 1 0,18 17-4 0,34 34-1 0,-17-1-4 0,-1-16 0 0,-16-35-2 0,-16-16-9 0,-1-33-28 0,1-36-69 0</inkml:trace>
  <inkml:trace contextRef="#ctx0" brushRef="#br0" timeOffset="58">23634 6486 62 0,'0'0'0'0,"-16"-17"29"0,16 17-8 0,33 0-12 0,51 0-7 0,52 0-3 0,34-34-13 0,-69 34-73 0</inkml:trace>
  <inkml:trace contextRef="#ctx0" brushRef="#br0" timeOffset="59">24499 6147 48 0,'0'-35'15'0,"0"2"18"0,-19 33-5 0,3 0-13 0,-52 50-2 0,33 53 2 0,2 16-3 0,15-1-7 0,69 0-4 0,1-34-1 0,-1-33-2 0,0-33-22 0,0-18-38 0,-18-18-23 0</inkml:trace>
  <inkml:trace contextRef="#ctx0" brushRef="#br0" timeOffset="60">24786 6367 53 0,'0'0'0'0,"33"-67"31"0,18 50-4 0,1-1-10 0,-19 53-9 0,1 32-6 0,-17 17-1 0,-17 2-2 0,-17-36 2 0,-17-33-1 0,1-1 1 0,33-16 1 0,16-33-2 0,17-17 1 0,19-18 0 0,-18-1-1 0,17-15 0 0,-34 17 0 0,0 16 1 0,-17 33 0 0,-17 18-1 0,-18 34 4 0,19 35 1 0,-1 15 2 0,1 0-3 0,32-15-1 0,1-2-3 0,17-34-4 0,18-16-26 0,14-17-45 0,-50 0 30 0</inkml:trace>
  <inkml:trace contextRef="#ctx0" brushRef="#br0" timeOffset="61">25413 6502 47 0,'0'0'9'0,"18"-33"30"0,-2 33-3 0,-16 0-18 0,0 68-8 0,0-1-4 0,0-16-6 0,0 0-1 0,17-17-21 0,-1-17-44 0,-16-17 0 0</inkml:trace>
  <inkml:trace contextRef="#ctx0" brushRef="#br0" timeOffset="62">25887 6587 67 0,'0'0'12'0,"17"0"27"0,1 17-10 0,-18 34-15 0,0 0-10 0,-18 16-3 0,-50-16-19 0,0 0-116 0</inkml:trace>
  <inkml:trace contextRef="#ctx0" brushRef="#br0" timeOffset="63">26513 6384 19 0,'0'0'0'0,"-33"-50"42"0,15 16-11 0,36-1-10 0,50 35-10 0,-17 0-5 0,-18 51-3 0,-16 33-3 0,-17-15 0 0,-33-1 1 0,0-52 0 0,15 2 1 0,18-36 0 0,18-15-1 0,15-36 0 0,17-15 0 0,-16 17-1 0,-17-1 1 0,-1 34-1 0,-16 34 0 0,-16 16 0 0,16 53 1 0,-17 32-1 0,17-16-1 0,17-1-6 0,34-50-37 0,-16-17-39 0</inkml:trace>
  <inkml:trace contextRef="#ctx0" brushRef="#br0" timeOffset="64">26971 6520 49 0,'0'0'0'0,"0"-51"33"0,0 0-5 0,51 17-9 0,17 17-11 0,-35 17-6 0,-15 51-3 0,-18 33-1 0,-51 1 1 0,0-52 1 0,-17 2 2 0,34-19 0 0,34-16 0 0,34 0 0 0,34-16-2 0,16-2-3 0,2 18-40 0,-36 0-32 0</inkml:trace>
  <inkml:trace contextRef="#ctx0" brushRef="#br0" timeOffset="65">27565 6537 53 0,'0'0'12'0,"16"-35"25"0,-16 53-15 0,17 49-10 0,-17-17-7 0,-17 19-4 0,-34-2-2 0,1-32-9 0,50-35-20 0,0 0-53 0</inkml:trace>
  <inkml:trace contextRef="#ctx0" brushRef="#br0" timeOffset="66">28004 6520 56 0,'18'0'30'0,"-18"0"-8"0,17 0-17 0,-17 17-8 0,17-1-32 0,1-16-29 0</inkml:trace>
  <inkml:trace contextRef="#ctx0" brushRef="#br0" timeOffset="67">28361 6520 47 0,'0'0'7'0,"0"0"21"0,17-18-9 0,-1 18-16 0,17 0-19 0,2 18-59 0</inkml:trace>
  <inkml:trace contextRef="#ctx0" brushRef="#br0" timeOffset="68">28885 6300 48 0,'0'-17'8'0,"35"-1"28"0,33 2-11 0,-1 16-14 0,-33 34-8 0,-16 50-3 0,-18-16 0 0,-18-17 0 0,18-35-1 0,-34 35 1 0,16-33 1 0,18-18 0 0,35-18 0 0,16-33-1 0,0-16 1 0,-17-1-2 0,-16-16 2 0,-18 15 0 0,0 53-2 0,-18 16 2 0,1 51 1 0,0 34 0 0,17 16-2 0,17-34-3 0,18 18-43 0,-19-85-27 0</inkml:trace>
  <inkml:trace contextRef="#ctx0" brushRef="#br0" timeOffset="69">29411 6502 41 0,'16'-33'30'0,"-16"15"4"0,19 36-17 0,14 33-12 0,-15 16-4 0,-18-17-2 0,0-16 0 0,0 1 1 0,0-35 0 0,0-18 1 0,0-33-1 0,0 1 2 0,33-17-1 0,0 16-1 0,18 51 1 0,-18-18 1 0,2 36 3 0,-18 33-2 0,1 16-1 0,-18-17-2 0,0 1 0 0,0-17-3 0,0-16-19 0,0-1-40 0,0-34 11 0</inkml:trace>
  <inkml:trace contextRef="#ctx0" brushRef="#br0" timeOffset="70">29970 6079 31 0,'0'-34'20'0,"18"1"19"0,-2 33-7 0,17 33-13 0,2 34-7 0,16 1-1 0,-18 35-4 0,0-2-3 0,2 1 0 0,-35-1-1 0,-16-17-2 0,-36-33-1 0,3-16-2 0,-3-19-59 0,-15-16-42 0</inkml:trace>
  <inkml:trace contextRef="#ctx0" brushRef="#br0" timeOffset="71">23398 7281 46 0,'-35'-16'8'0,"-33"-1"5"0,52-1 4 0,16 2 1 0,33-2-3 0,53 18-1 0,31 0-7 0,37 0-2 0,-4 0 0 0,21 0 1 0,32 0 0 0,35 0-4 0,31-17 1 0,54-17 0 0,-18 17-2 0,-17 17 0 0,-17 0-1 0,17 17 2 0,-1-17-2 0,2 0 1 0,-1-17-1 0,0 1 1 0,-17-1-1 0,-17 1 0 0,1 16 1 0,16-18 0 0,33 18 0 0,35-16 2 0,-33 16-3 0,-35 16-1 0,-52-16 2 0,1 18 0 0,-33-18 0 0,-17 0-2 0,-52-18 1 0,-51-15 1 0,-48 15-1 0,-38 2-8 0,-65 16-37 0,-17 16-55 0</inkml:trace>
  <inkml:trace contextRef="#ctx0" brushRef="#br0" timeOffset="72">28242 7485 21 0,'0'0'0'0,"17"-69"20"0,-17 20 2 0,0 32 4 0,0 17-6 0,0 0-9 0,0 66 3 0,0 20-4 0,0 15-3 0,0 0-4 0,0-32-1 0,0-35-1 0,0-1 1 0,0-33-1 0,0 0 1 0,-17-16 0 0,17-19-2 0,0-32 1 0,0 16-1 0,17 0 0 0,34 18 0 0,17 15 0 0,-19 36-1 0,-14-2 0 0,-18 34 0 0,-1 1 2 0,-16 1 3 0,0-1 0 0,-16 0-3 0,16-18-1 0,16 18-44 0,-32-51-62 0</inkml:trace>
  <inkml:trace contextRef="#ctx0" brushRef="#br0" timeOffset="73">22041 6688 41 0,'0'-17'5'0,"-17"-67"18"0,1 50 1 0,16 18-4 0,0 16-6 0,16 34 2 0,-16 50-3 0,-16 18-2 0,16 0-4 0,16-2-3 0,35-14-3 0,-17-36 0 0,17-17 2 0,17-49-4 0,-34-1 1 0,-1-33 0 0,0-52 0 0,-14 1 0 0,-19-1 0 0,-19 17 0 0,19 50 1 0,-16 35-1 0,16 35-1 0,0 67 3 0,16 16 0 0,36-16-1 0,-18-34-2 0,-1-1-1 0,2-51-25 0,0 1-45 0,-35-34 1 0</inkml:trace>
  <inkml:trace contextRef="#ctx0" brushRef="#br0" timeOffset="74">22347 6875 58 0,'0'0'0'0,"-19"-16"28"0,19-1-6 0,70 17-12 0,49-18-10 0,15 2-16 0,-83 16-67 0</inkml:trace>
  <inkml:trace contextRef="#ctx0" brushRef="#br0" timeOffset="75">21127 7653 32 0,'-18'-50'21'0,"-15"16"11"0,16 1-3 0,17 15-8 0,0 36-13 0,0 82 5 0,17 2-6 0,-17-16-3 0,18 14-1 0,-18-49-1 0,0-33 0 0,0-18 0 0,-18-18 0 0,18-49-2 0,0-1 1 0,0 17-1 0,33 0 0 0,18 35 0 0,0-2 0 0,0 18 0 0,-18 52-1 0,-15-1 1 0,-18 17 0 0,0-19 0 0,17-14-3 0,18-1-22 0,14-34-48 0,-32 17 18 0</inkml:trace>
  <inkml:trace contextRef="#ctx0" brushRef="#br0" timeOffset="76">21482 7875 54 0,'-16'0'13'0,"-3"0"11"0,38-17-3 0,30 17-5 0,54 0-9 0,-2-18-5 0,1 2-3 0,-34-1-6 0,-34 17-33 0,-34 0-39 0</inkml:trace>
  <inkml:trace contextRef="#ctx0" brushRef="#br0" timeOffset="77">21821 7653 39 0,'-35'-33'27'0,"19"33"0"0,-1 33-8 0,34 1-4 0,51-17-7 0,-17 1-5 0,50-18-1 0,-16 0-1 0,-33 0-1 0,-36 16-1 0,1-16 1 0,-34 18 0 0,-17 15 0 0,-18 18 2 0,19-16 0 0,-1 14 1 0,1-14-3 0,16-1-2 0,17-34-9 0,35 0-59 0,-35 0 22 0</inkml:trace>
  <inkml:trace contextRef="#ctx0" brushRef="#br0" timeOffset="78">22517 7671 45 0,'0'0'13'0,"16"-18"4"0,-16 1 0 0,0 17-3 0,-16 0-4 0,-19 17 2 0,0 1 1 0,19 15-3 0,-1 36-3 0,17-18-2 0,17 0-2 0,-1-18-1 0,3 18 0 0,32-35 0 0,-2 2-1 0,3-18 0 0,-3-18-1 0,-14-15 0 0,-18-1 0 0,1-16 2 0,-18-1-1 0,-18-18 0 0,-34 2 1 0,3 49-3 0,-36 18-40 0,-1 0-73 0</inkml:trace>
  <inkml:trace contextRef="#ctx0" brushRef="#br0" timeOffset="79">9606 10007 24 0,'0'0'0'0,"-18"-33"19"0,18-18 0 0,0 35-10 0,-16-35 3 0,-1 34-6 0,-17-17 0 0,-18 17 1 0,21-17 0 0,-39 16-4 0,21 1 0 0,-21 1-2 0,3 16 1 0,17 0 0 0,-18 0 1 0,-18 16 1 0,37 35 1 0,-3-16 0 0,19 16-1 0,-1 0-1 0,17 16 1 0,-17 1 1 0,17-1-2 0,0 17 0 0,17-15-1 0,0-2 1 0,17 2 1 0,18-19-2 0,14 17 0 0,2-16 0 0,17 0 0 0,35-17 1 0,-2-17-2 0,18 16 2 0,-19-33-2 0,1 0 2 0,2-50-1 0,-36 0 4 0,3-52 0 0,-54-33-2 0,1-36-1 0,-34 3-3 0,-50 50-1 0,-70 83-36 0,2 35-85 0</inkml:trace>
  <inkml:trace contextRef="#ctx0" brushRef="#br0" timeOffset="80">17570 9499 10 0,'0'0'11'0,"0"0"2"0,-18 0-8 0,18-16 1 0,-17 16 2 0,17 0 1 0,-16 0-3 0,32 0 3 0,-16 0-4 0,35 0 2 0,14 0-1 0,3 0 0 0,49 0 0 0,17 0-2 0,35 0 1 0,33 0-1 0,1 16 0 0,-18-16-2 0,-34 0 0 0,-16 0-1 0,-34 0 0 0,0 0 1 0,0 0-2 0,-36-16 2 0,-14 16-2 0,-35-17 1 0,17 17 0 0,-51 0-1 0,-33 0-1 0,-36 0 0 0,-16 0 1 0,-33 0 0 0,-34 17 0 0,-34-17-1 0,34 0 1 0,67 0-1 0,34 0 1 0,51 0 0 0,34 0 0 0,34 0 1 0,51 0-1 0,51 0 1 0,51 0-1 0,33 0 0 0,-1 0 0 0,-15 16 1 0,-52-16 0 0,-50 0-1 0,-34 0 0 0,-51 0 2 0,-34-16-2 0,-85 16 0 0,1 0-1 0,-35 0 0 0,17 0 1 0,0 0-1 0,0 16-21 0,52-16-67 0</inkml:trace>
  <inkml:trace contextRef="#ctx0" brushRef="#br0" timeOffset="81">13198 9499 12 0,'0'0'0'0,"35"-33"11"0,-4 15-20 0,-13 18-3 0</inkml:trace>
  <inkml:trace contextRef="#ctx0" brushRef="#br0" timeOffset="82">15028 9415 6 0,'0'0'0'0,"0"-16"4"0,16 16-2 0,17 0-1 0,2 0-14 0</inkml:trace>
  <inkml:trace contextRef="#ctx0" brushRef="#br0" timeOffset="83">16147 9364 18 0,'33'-16'13'0</inkml:trace>
  <inkml:trace contextRef="#ctx0" brushRef="#br0" timeOffset="84">12163 14055 0 0,'0'0'3'0,"0"-17"2"0,-16 17-5 0,16 0-6 0</inkml:trace>
  <inkml:trace contextRef="#ctx0" brushRef="#br0" timeOffset="85">12081 14004 15 0,'-35'0'16'0,"18"-17"-2"0,17 1-2 0,0-1-3 0,0 17-1 0,17 33 0 0,18 0-2 0,14 2 0 0,19-35 0 0,34 16-2 0,16-32 0 0,69-19-1 0,16 19-1 0,-51-1-2 0,-33 17-9 0,-68 0-74 0</inkml:trace>
  <inkml:trace contextRef="#ctx0" brushRef="#br0" timeOffset="86">15129 14055 23 0,'0'-17'23'0,"-17"-17"-7"0,17 17 2 0,51 17-5 0,34 0 0 0,34 0-3 0,67-16-4 0,51-1-5 0,1-1-3 0,-2 18-88 0</inkml:trace>
  <inkml:trace contextRef="#ctx0" brushRef="#br0" timeOffset="87">19449 14038 35 0,'0'0'0'0,"0"-51"30"0,51 35 0 0,52-1-2 0,99 17-10 0,52 17-12 0,-34 32-17 0,-152-31-83 0</inkml:trace>
  <inkml:trace contextRef="#ctx0" brushRef="#br0" timeOffset="88">8317 12225 21 0,'0'-17'9'0,"0"1"4"0,0-1 1 0,-16 1-2 0,1-2-3 0,-3 2-3 0,-16 16 1 0,-17-35-2 0,17 19 1 0,0-19-4 0,0 2 1 0,-17-1-1 0,1 1-2 0,-34-2 1 0,14 19 0 0,3-1 1 0,0-1-1 0,0 2-1 0,-3 16 1 0,2 0-1 0,-14 0 0 0,12 0 0 0,-14 0-1 0,16-17 2 0,-16 17-1 0,0 0 0 0,14 0 1 0,3 17-1 0,-18-1 0 0,36 2 0 0,-21-1 0 0,3 17 0 0,0-1-1 0,-1 0 1 0,1-15-1 0,16 15-1 0,-19 18 1 0,21-16 1 0,-19-1 0 0,17 15 0 0,-1-14 0 0,19-2 0 0,17 19 1 0,-19-19-1 0,2 18 1 0,-2 0 0 0,19-18-1 0,-17 18 1 0,15 0 0 0,1 18 0 0,0-3 1 0,17 3-1 0,-18-18 0 0,18 16 0 0,0-16 0 0,18 0 1 0,-18 17-1 0,0-17 0 0,17-1 0 0,-17 0 0 0,35 1 0 0,-19 1 0 0,1-19-1 0,17 2 1 0,-1 16 0 0,1-18 0 0,0 1-1 0,-1-1 1 0,2 2 0 0,0-1 0 0,-2-17 0 0,35 33 0 0,-19-17-1 0,21-16 3 0,-3 17 1 0,1 1-3 0,-2-35 0 0,4 16 1 0,-3 2-1 0,18-18-1 0,-1 0 2 0,18-18-2 0,-1 18 1 0,-16 0-1 0,1 18 0 0,-19-36 0 0,1 2 3 0,-17-19-2 0,34 19-1 0,-1-35 0 0,18 0 0 0,-1 18 1 0,2-18 0 0,-19 0-1 0,-16 17 0 0,-19-16 0 0,21-1 0 0,-3 0 1 0,-15-1 0 0,-21-32 0 0,20 17 1 0,1-19-2 0,-34-14 0 0,15-19 2 0,-17-1 0 0,-16 2-2 0,0-17 1 0,0 0 1 0,-16-1-2 0,-52 18-1 0,-49 16-10 0,-105 85-108 0</inkml:trace>
  <inkml:trace contextRef="#ctx0" brushRef="#br0" timeOffset="89">8352 15207 23 0,'0'-18'12'0,"16"-15"7"0,-16-1-4 0,0-1-5 0,0 19 0 0,0-1-2 0,-51-1-2 0,20 18 1 0,-4 0 0 0,18 35 0 0,-1 16 1 0,2 16 0 0,32 35-1 0,2 0-1 0,-1 0-1 0,-17-2-2 0,0-14-2 0,-17-52-1 0,-1-1-3 0,18-17-25 0,-16-49-35 0,16 17 5 0</inkml:trace>
  <inkml:trace contextRef="#ctx0" brushRef="#br0" timeOffset="90">8064 15495 27 0,'0'0'0'0,"-51"0"26"0,35 0-3 0,-1 0-10 0,34 0-3 0,16 16-3 0,52-32-4 0,0 16-6 0,32 0-30 0,-66-17-30 0</inkml:trace>
  <inkml:trace contextRef="#ctx0" brushRef="#br0" timeOffset="91">8929 15409 60 0,'0'0'0'0,"16"-33"28"0,17 33-7 0,53-18-14 0,-18 18-6 0,0 0-5 0,-35 0-41 0,-33 0-13 0</inkml:trace>
  <inkml:trace contextRef="#ctx0" brushRef="#br0" timeOffset="92">9064 15495 65 0,'-34'16'30'0,"0"-16"1"0,68 17-14 0,17-17-9 0,35-17-5 0,15 1-3 0,-17 16-119 0</inkml:trace>
  <inkml:trace contextRef="#ctx0" brushRef="#br0" timeOffset="93">10453 15156 32 0,'18'-18'12'0,"-18"2"15"0,-18 16-7 0,18 16-5 0,0 35-3 0,18 0-5 0,-2-18-2 0,17-15-3 0,2-18 1 0,-18-18-2 0,-17-32 0 0,0 0-1 0,-33-1-1 0,14 16 1 0,-14 35 0 0,-18 35 0 0,35 32 4 0,-19 17 3 0,35 1-2 0,16 1-2 0,36-2-1 0,-1-33 0 0,17-35-1 0,-1-16 0 0,-15-16 0 0,-3-52-1 0,-14 1-1 0,0-1 0 0,-19-1 0 0,1 35 0 0,-17 17 2 0,-17 17-2 0,17 35 0 0,0 16 2 0,0 16 0 0,33 2 0 0,18-19 0 0,17-16 0 0,0-34-1 0,-17-18 1 0,0-31-1 0,-34-19 2 0,-17-1-3 0,-17 2-1 0,-34-1 1 0,0 34 1 0,-17 18-1 0,17 50 1 0,18-1-1 0,-2 18 0 0,35-17 1 0,51-1-1 0,17-15 0 0,35-18 0 0,16-51 1 0,-2-1 1 0,-49 2-1 0,-17 0 0 0,-34 15 0 0,-17 35 0 0,0 0-1 0,0 35 0 0,0 32 2 0,49 0-1 0,-14 2 0 0,-18-1 0 0,-17-34 0 0,-17-17 1 0,-18-1 1 0,-14-16-1 0,-3-16-2 0,19 16-15 0,33-17-58 0,0 17 24 0</inkml:trace>
  <inkml:trace contextRef="#ctx0" brushRef="#br0" timeOffset="94">11825 15273 60 0,'0'0'0'0,"-17"-33"25"0,34 0-5 0,34 15-12 0,-17 2 1 0,34 16-4 0,-51 67-1 0,-1 0-1 0,-16 2 0 0,-33-1 0 0,17-52 1 0,-19 19 0 0,35-35-2 0,0-35 1 0,17-16-2 0,34-16-2 0,-17-2 2 0,18-15 0 0,-19 0-1 0,-17 50 0 0,-16 17 0 0,0 34 1 0,-34 34 3 0,1 34 1 0,16-1-1 0,34 1-3 0,16-17-4 0,1-17-31 0,17-35-83 0</inkml:trace>
  <inkml:trace contextRef="#ctx0" brushRef="#br0" timeOffset="95">12706 15342 39 0,'0'0'11'0,"0"-17"23"0,34 17-5 0,17-18-7 0,34 18-8 0,34-16-5 0,-18-2-5 0,-34 1-4 0,-49 17-12 0,-18 0-43 0,0 0-19 0</inkml:trace>
  <inkml:trace contextRef="#ctx0" brushRef="#br0" timeOffset="96">12960 15122 57 0,'0'0'0'0,"-33"-17"37"0,33-1-8 0,16 36-9 0,1 66-5 0,-17 0-5 0,0 1-6 0,-17-16-3 0,17-1-12 0,0-35-121 0</inkml:trace>
  <inkml:trace contextRef="#ctx0" brushRef="#br0" timeOffset="97">13995 15223 39 0,'0'0'9'0,"-18"17"9"0,36-1-2 0,15 1-6 0,35 1 1 0,-17-18-3 0,-18-18-4 0,-33-15-1 0,0-18-2 0,0 18 0 0,-33-1-1 0,-18 17 2 0,-1 17 3 0,19 17 2 0,-18 50 1 0,16 0 2 0,19 2-1 0,16-1-1 0,16 17-1 0,19-35-2 0,0-16-2 0,32-17 0 0,18-17-2 0,-1-35-6 0,-16 2-40 0,-52 0-70 0</inkml:trace>
  <inkml:trace contextRef="#ctx0" brushRef="#br0" timeOffset="98">14486 14748 44 0,'0'-16'13'0,"-19"-17"13"0,3 33-4 0,16-18-10 0,0 52-2 0,0 16 2 0,0 35-5 0,16-34-2 0,36-16-2 0,15-35-1 0,3-17-1 0,-37-34-1 0,0-18 1 0,-33 2-1 0,0 16 1 0,0 51-1 0,0 34 1 0,0 68 2 0,35 17 2 0,-19-1-4 0,-16-16 2 0,-34-51-1 0,-16-35 3 0,17-16 1 0,15-67-2 0,18-18-2 0,51-16-4 0,17-19-29 0,-35 53-83 0</inkml:trace>
  <inkml:trace contextRef="#ctx0" brushRef="#br0" timeOffset="99">2084 15681 19 0,'0'0'16'0,"17"0"67"0,67-35-75 0,220-32-3 0,257-17-1 0,252-2-2 0</inkml:trace>
  <inkml:trace contextRef="#ctx0" brushRef="#br0" timeOffset="100">23618 16205 19 0,'0'0'16'0,"0"-16"11"0,33-1-8 0,51-34-2 0,238 0-6 0,237 17-2 0,322 50-1 0,271 104-3 0,-643-69-3 0</inkml:trace>
  <inkml:trace contextRef="#ctx0" brushRef="#br0" timeOffset="101">10520 15291 30 0,'19'-35'7'0,"-19"2"5"0,16 33-3 0,-16-16 2 0,17-2 1 0,-17 2 0 0,0-1 0 0,0-1-1 0,0 2-2 0,0-1-4 0,-17-1 0 0,1 2-1 0,-3-1-2 0,3 17 1 0,-35 0-2 0,18 33 2 0,-2 36 0 0,0-2 0 0,35-17 0 0,0 2 0 0,18-1-1 0,15-18 1 0,2-15-1 0,16-1 0 0,-18-1-1 0,19-16 1 0,-18 35-1 0,-1 14-1 0,-16 20 1 0,-17-18 0 0,0-18 0 0,-17 1 2 0,-32-34 2 0,-2 0-2 0,-17-16 1 0,17-2-2 0,-19-15-2 0,39-1-3 0,13-1-12 0,18 19-38 0,49-1-49 0</inkml:trace>
  <inkml:trace contextRef="#ctx0" brushRef="#br0" timeOffset="102">10894 15393 9 0,'-17'0'15'0,"-17"-17"5"0,17-1-3 0,17-15 5 0,0 15 1 0,-16 2 0 0,16 16-11 0,0 51 4 0,0 16-4 0,16 19-5 0,1-19-3 0,-1 17-2 0,-16-49-1 0,18-1 0 0,-1-34 1 0,-1-18-1 0,1-15 0 0,0-18 0 0,1-18-1 0,15 3 0 0,-17-3 0 0,19 36 0 0,16-1 0 0,-18 34 0 0,2 16 0 0,0 35 0 0,-4 18 0 0,4 15 1 0,-35-33-1 0,16-18 1 0,-16-15-1 0,19-18 0 0,-19 0 1 0,16-34 0 0,-16-34-1 0,35-34 0 0,-19 0 1 0,35 0-1 0,1 35 0 0,-3 51 1 0,-15 16-1 0,0 50 0 0,-1 34 4 0,-15 2-1 0,-1-1-1 0,-17-1 0 0,0-16-2 0,16-34-1 0,-16-17-3 0,0-17-32 0,-33-51-106 0</inkml:trace>
  <inkml:trace contextRef="#ctx0" brushRef="#br0" timeOffset="103">11231 14970 99 0,'0'0'0'0,"-66"-51"28"0,49 33-24 0,17 87-110 0</inkml:trace>
  <inkml:trace contextRef="#ctx0" brushRef="#br0" timeOffset="104">8115 16933 47 0,'0'0'15'0,"-18"-16"17"0,2-19-11 0,32 19-11 0,54-1-2 0,49 17 0 0,15-18-3 0,34-33-3 0,-49 35 0 0,-84-1-1 0,-18 1 0 0,-17 32 1 0,-17 17 1 0,0 18 1 0,17 18 0 0,-18 50-1 0,-15-19-1 0,-1 20 1 0,0-54 0 0,1-32 0 0,-1 1-2 0,1-35 0 0,-2 0 0 0,2-17 0 0,-18-35 0 0,-19-14 0 0,21-19-1 0,-3-17 2 0,19 18-2 0,17 16 2 0,-2 17-2 0,1 17-1 0,17 16-11 0,0 18-34 0,17 34-51 0</inkml:trace>
  <inkml:trace contextRef="#ctx0" brushRef="#br0" timeOffset="105">9386 16780 60 0,'0'0'5'0,"34"-49"13"0,-34 31-3 0,0 2-5 0,-34 16-1 0,-17-17 1 0,0 34 2 0,0-1-1 0,34 18-4 0,17-1 2 0,-16 53-1 0,32-1-3 0,1 32-1 0,-1-15-1 0,-16 0-2 0,-16-35 0 0,-1-16-2 0,17-16-2 0,-16-35-16 0,-2 0-34 0,3 0-37 0</inkml:trace>
  <inkml:trace contextRef="#ctx0" brushRef="#br0" timeOffset="106">9030 17170 36 0,'0'0'8'0,"-34"-16"27"0,16 16-10 0,36-17-11 0,16 17-4 0,33 0-6 0,36-18-6 0,-2-15-25 0,-16 15-60 0</inkml:trace>
  <inkml:trace contextRef="#ctx0" brushRef="#br0" timeOffset="107">9877 17002 61 0,'34'0'25'0,"17"-34"6"0,17 17-16 0,-17 17-10 0,-2 0-8 0,-31 0-33 0,-18 33-48 0</inkml:trace>
  <inkml:trace contextRef="#ctx0" brushRef="#br0" timeOffset="108">10013 17154 32 0,'-17'0'35'0,"-17"16"9"0,17 2-18 0,34-18-8 0,34 0-9 0,33-18-8 0,-16 2-27 0,-33-1-74 0</inkml:trace>
  <inkml:trace contextRef="#ctx0" brushRef="#br0" timeOffset="109">11825 16544 35 0,'0'0'0'0,"0"-33"29"0,0 16-1 0,0-1-10 0,0 18-6 0,-17 0-5 0,-33 18-1 0,-1-18 2 0,-35 17 0 0,19-1-2 0,15-16-3 0,21 17-1 0,13-1 0 0,18 2 2 0,-17-1-1 0,0 17 2 0,17-1-1 0,17 36-1 0,-17-20 3 0,0 37-2 0,17 50-2 0,-17 16 0 0,18-1-3 0,-2-31 1 0,-16-18 2 0,33-35-1 0,-16-34 1 0,18-15 0 0,14-18 0 0,2-18-1 0,17-15-1 0,17 15-12 0,0 2-70 0,-68 16 6 0</inkml:trace>
  <inkml:trace contextRef="#ctx0" brushRef="#br0" timeOffset="110">12672 16797 48 0,'-16'0'15'0,"16"-17"16"0,-17 17-18 0,1 35-4 0,16 16-3 0,16 0-2 0,1-35-1 0,-1 2 1 0,-16-36-1 0,17-15-1 0,-17-36-1 0,-17 2-2 0,-16 16 2 0,-1 51-1 0,1 18 5 0,14 31 4 0,3 53-1 0,16 18-4 0,51-19-2 0,0-16-1 0,16-52 2 0,0-33-3 0,-15-16 2 0,-1-35-2 0,-17-35 0 0,-34 2 0 0,0 17 0 0,0 16 1 0,-18 34-1 0,18 50-1 0,0 36 3 0,35 32 0 0,-2-16-1 0,35-17-1 0,-17-34 0 0,17-34 3 0,-17-51-3 0,-16 0 1 0,-35-34-2 0,0 1 0 0,-52-2 0 0,1 19 1 0,0 49-1 0,-17 18 1 0,34 0 0 0,0 34-1 0,18 17 1 0,49 0-2 0,18-16 1 0,52-35 0 0,-2-17 0 0,34-52 3 0,-16 2-1 0,-18-17-6 0,-101 66 6 0,-33 2-2 0,0 32 2 0,-2 2-1 0,35 31 2 0,35 2 0 0,14 18-2 0,3-1-1 0,-3-17 1 0,-49-2 0 0,0-14 2 0,-49-19-1 0,-3 2 0 0,3-18-3 0,-3 0-9 0,34 0-49 0,18 0-24 0</inkml:trace>
  <inkml:trace contextRef="#ctx0" brushRef="#br0" timeOffset="111">13858 16866 70 0,'0'0'8'0,"-17"-17"21"0,17-17-11 0,17-1-10 0,1 19 2 0,31 16-1 0,-14 0-3 0,0 33 0 0,-2 52-2 0,-33-16-3 0,-17 15-1 0,1-33 2 0,-19-18 0 0,18-33-2 0,17 18 1 0,17-52-2 0,0-34 1 0,34 1-1 0,-17-19 0 0,-17-16 0 0,0 35 1 0,-17 51 1 0,-17 16-1 0,17 34 4 0,-17 32 5 0,-1 37-2 0,18-1-5 0,18-36-4 0,16 3-4 0,33-36-55 0,-15-33-40 0</inkml:trace>
  <inkml:trace contextRef="#ctx0" brushRef="#br0" timeOffset="112">14773 17119 52 0,'0'-16'42'0,"17"16"-14"0,-1 0-11 0,-16 51-4 0,18 16-8 0,-36 0-5 0,2 2-4 0,-1-36-30 0,17-15-67 0</inkml:trace>
  <inkml:trace contextRef="#ctx0" brushRef="#br0" timeOffset="113">15757 16849 58 0,'0'-18'6'0,"0"18"5"0,0 0 4 0,16 0-8 0,17 35-1 0,2-35 2 0,-19-17-1 0,1-1-4 0,0-16 1 0,-17-32-3 0,-17 48-1 0,-16 18 1 0,-2 0 0 0,2 18 4 0,17-2 3 0,-2 17 0 0,1 36 0 0,17-1-2 0,17-1 1 0,1 1-1 0,15-17-3 0,1-35 0 0,16 2-3 0,18-36-9 0,-17-15-32 0,0-18-73 0</inkml:trace>
  <inkml:trace contextRef="#ctx0" brushRef="#br0" timeOffset="114">16196 16341 46 0,'0'-18'15'0,"17"-33"13"0,-17 35-11 0,0 32 3 0,0 35-9 0,0 0-2 0,0 0-3 0,35-16-3 0,-2-19 0 0,1-16-2 0,-1-33-1 0,2-1 1 0,-18-34 0 0,-17 16 0 0,0 19-2 0,0 84 3 0,0 34 3 0,18-1-1 0,-2 0-2 0,-16 2-1 0,-16-35 1 0,-19-17 1 0,18-34 1 0,-1 0-3 0,-15-18-1 0,17-33 1 0,16 0 0 0,0 0-1 0,33-15-2 0,18 15-5 0,0 17-31 0,-18 17-82 0</inkml:trace>
  <inkml:trace contextRef="#ctx0" brushRef="#br0" timeOffset="115">16925 16392 72 0,'-16'0'9'0,"-19"-18"29"0,52 2-16 0,17 16-10 0,34 0-4 0,33 16 0 0,34-16 0 0,-83 0-6 0,-18 0 0 0,-19 0-1 0,-15 0 0 0,-15 18 2 0,15-1-1 0,-16 17 3 0,16-1-2 0,0 35 2 0,-18-17-2 0,18 16 1 0,0-16 0 0,-17 16-3 0,17 2 1 0,0-1-1 0,0-1 1 0,0-16-1 0,0 0 0 0,0-18-1 0,-17 18 1 0,17-16-1 0,-18-19 1 0,18 18-2 0,-16-17 2 0,16-1 0 0,-17 1-1 0,1 1 2 0,-19-2-1 0,0 2 0 0,-32-18 2 0,0 17-2 0,-18-1 2 0,17-16-4 0,17 0-18 0,1 0-161 0</inkml:trace>
  <inkml:trace contextRef="#ctx0" brushRef="#br0" timeOffset="116">13401 17425 18 0,'0'-17'16'0,"17"-34"3"0,-17 33 0 0,0 18-1 0,16 0-2 0,2-16-1 0,-18 32 1 0,0 19-4 0,0 32-8 0,17 2-4 0,-17-3-3 0,17 20-4 0,-17-19-25 0,-17-16-24 0,0-35 8 0</inkml:trace>
  <inkml:trace contextRef="#ctx0" brushRef="#br0" timeOffset="117">13248 17696 22 0,'0'-18'22'0,"0"2"0"0,0 16-7 0,0 16-3 0,34 19-3 0,-1 15-2 0,-14-33 6 0,32 16-5 0,-18-15 2 0,69-36-13 0,-1-48 8 0,-33-19-3 0,-17-1-14 0,-18 37-64 0</inkml:trace>
  <inkml:trace contextRef="#ctx0" brushRef="#br0" timeOffset="118">13181 18255 7 0,'0'0'2'0,"0"0"8"0,17-18 1 0,-17-15 0 0,0-1 0 0,-17-1-1 0,-1 19-3 0,-15-1 0 0,-1 17-1 0,-18 0-3 0,36 33-2 0,-17 2 0 0,33-1 0 0,33 17 1 0,1-18 5 0,0-17 2 0,0-16 2 0,-1-33-2 0,-15-17 0 0,-18-18-4 0,0-1-1 0,-34-15-2 0,1 17-6 0,-2 16-19 0,0 51-28 0,19 0-6 0</inkml:trace>
  <inkml:trace contextRef="#ctx0" brushRef="#br0" timeOffset="119">13469 17916 40 0,'0'-18'17'0,"0"2"5"0,17-1-8 0,-17-1-7 0,0 18-1 0,-17 0 5 0,0 0-5 0,-1 35-2 0,2 16-3 0,16 16-6 0,0 1 1 0,0 17-3 0,0-17-11 0,-17-34-20 0,-17-1-16 0</inkml:trace>
  <inkml:trace contextRef="#ctx0" brushRef="#br0" timeOffset="120">13233 18153 18 0,'0'-18'12'0,"15"18"12"0,1-16-8 0,35-1-11 0,19-1-6 0,-3 18-21 0,-33 0-22 0</inkml:trace>
  <inkml:trace contextRef="#ctx0" brushRef="#br0" timeOffset="121">13044 18339 18 0,'-16'0'4'0,"-1"16"11"0,17-16-3 0,0 18 1 0,68-18 3 0,34 0 4 0,32-34-12 0,-15-1-7 0,-33 19-8 0,-53 16-24 0,-16 0-31 0</inkml:trace>
  <inkml:trace contextRef="#ctx0" brushRef="#br0" timeOffset="122">13198 18576 6 0,'0'0'3'0,"17"0"7"0,1-17-1 0,-3 1-2 0,1-1 3 0,-32-1-1 0,-17 18-3 0,-1 0-1 0,0 18 20 0,1 32-29 0,33 17 2 0,0 2 4 0,33-18 3 0,18-35 7 0,-16-16 0 0,-4-50-27 0,-13-18 16 0,-36-17 7 0,2 1-5 0,-34 16-8 0,-1 34-13 0,0-1-27 0,34 35 5 0</inkml:trace>
  <inkml:trace contextRef="#ctx0" brushRef="#br0" timeOffset="123">13452 18475 15 0,'0'0'6'0,"0"-18"12"0,34 18-6 0,0 0-12 0,16 18-1 0,1 15 16 0,-34 35-12 0,-17-1 1 0,-17-16 7 0,17-33-5 0,-16-18 0 0,16-18-22 0,16-33 20 0,1-33 4 0,-1 0-2 0,-16 15-2 0,0 36-5 0,0 33-4 0,-16 33 0 0,16 36 21 0,34 15-50 0,-1-33-35 0</inkml:trace>
  <inkml:trace contextRef="#ctx0" brushRef="#br0" timeOffset="124">15671 17543 46 0,'0'-16'18'0,"0"-35"10"0,16 16-9 0,2 53-9 0,-1 50-4 0,0-1-4 0,1 1-5 0,-18-1-4 0,0-33-33 0,0-17-21 0</inkml:trace>
  <inkml:trace contextRef="#ctx0" brushRef="#br0" timeOffset="125">15671 17627 42 0,'0'0'0'0,"-17"18"23"0,17-1-10 0,33 34-6 0,2-17-1 0,16-18 5 0,0-16-1 0,-1-34-5 0,-15-33-2 0,14 16-9 0,-31 16-86 0</inkml:trace>
  <inkml:trace contextRef="#ctx0" brushRef="#br0" timeOffset="126">15909 18186 23 0,'0'0'3'0,"0"0"14"0,0-16 2 0,0-1-5 0,0-17-2 0,-35 17-2 0,2-1-1 0,-18 18-6 0,0 35-5 0,34 16 2 0,17 16 0 0,35-16 5 0,14-35 3 0,2-16 2 0,-17-49 1 0,-16-36-4 0,-18-1-3 0,0 2-6 0,-35 17-20 0,2 50-32 0,16 17-8 0</inkml:trace>
  <inkml:trace contextRef="#ctx0" brushRef="#br0" timeOffset="127">16299 17882 51 0,'0'-17'24'0,"33"-35"1"0,-33 19-9 0,-17 16-8 0,-17 17-1 0,17 33 7 0,1 2-9 0,-3 32-3 0,19 2-7 0,0 15 2 0,19-16-3 0,-19-1-22 0,-19-32-19 0,3-35-13 0</inkml:trace>
  <inkml:trace contextRef="#ctx0" brushRef="#br0" timeOffset="128">16044 18084 20 0,'0'0'15'0,"17"-16"14"0,17-1-11 0,18 17-10 0,14-16-10 0,20 16-46 0,-70 0 16 0</inkml:trace>
  <inkml:trace contextRef="#ctx0" brushRef="#br0" timeOffset="129">16671 17898 26 0,'0'0'0'0,"0"0"49"0,0-16-21 0,0-1-13 0,0-1-2 0,-17 69 0 0,-34 18-9 0,-17 32-9 0,-18 1 0 0,-15 16-1 0,34-16 0 0,-1-35-20 0,51-32-32 0,17-19 19 0</inkml:trace>
  <inkml:trace contextRef="#ctx0" brushRef="#br0" timeOffset="130">16823 18321 20 0,'0'0'0'0,"0"-17"27"0,0 1-1 0,0-1-12 0,0-17-6 0,-17 34-1 0,-17 0-1 0,-16 18-5 0,17 15-1 0,15 34-3 0,18 2 4 0,0-18 2 0,34-34 2 0,16-1 3 0,-15-49 1 0,-2-18-1 0,-17-18 0 0,-16-15-3 0,0 17-1 0,-33-18-7 0,-18 50-12 0,1 19-34 0,34 16-30 0</inkml:trace>
  <inkml:trace contextRef="#ctx0" brushRef="#br0" timeOffset="131">17094 18170 28 0,'0'0'0'0,"0"-17"33"0,0 17-6 0,0-18-15 0,0 2-5 0,-17 32 0 0,17 35-6 0,0 0-3 0,17 0 5 0,-1-18 0 0,19-15 1 0,16-18 4 0,-18-51-1 0,2-16 3 0,-18 16-6 0,1 0 1 0,-2 34-2 0,-16 17-3 0,0 51 1 0,0 33-6 0,0 18-1 0,0-17 4 0,0-1 48 0,-16-33-42 0,-2-34-44 0,-16-1 39 0,16-32 9 0,18-34-3 0,35-35-10 0,31-1-126 0</inkml:trace>
  <inkml:trace contextRef="#ctx0" brushRef="#br0" timeOffset="132">8352 16780 10 0,'0'0'0'0,"0"-16"20"0,0-1-11 0,-35 1-3 0,19 16 0 0,-17 16 0 0,-1-16 0 0,0 17-5 0,1 16-1 0,-19 1 0 0,18 17 2 0,17-33 2 0,1-1 5 0,49-17 1 0,-17-17 1 0,2-1-2 0,16 18-2 0,0 0-1 0,34-16 0 0,33 16 0 0,18-17-2 0,-17-1 1 0,16 2-3 0,-32-19 1 0,-2 19-2 0,-51-1 1 0,-33 17 0 0,0 0 1 0,0 0-1 0,-17 17-1 0,17-17 1 0,-16 16 0 0,16 19-1 0,-17 16 1 0,17 0-1 0,-18 0 1 0,2 0-1 0,-1 16 0 0,-17 1 0 0,0-17-1 0,0-17 1 0,1-1 0 0,15-17-2 0,-16 1 2 0,16 1-1 0,-13-2 0 0,13-16 1 0,-15 0-1 0,14 0 1 0,-14-34 1 0,17 1-1 0,-19 0 3 0,19-52-2 0,-19-1 0 0,-16 2 0 0,18-18 0 0,-1 35-2 0,0 32 0 0,1 35-14 0,15 51-140 0</inkml:trace>
  <inkml:trace contextRef="#ctx0" brushRef="#br0" timeOffset="133">5099 12955 20 0,'0'0'0'0,"-50"0"10"0,50 0-10 0,0 0-25 0</inkml:trace>
  <inkml:trace contextRef="#ctx0" brushRef="#br0" timeOffset="134">7370 13073 10 0,'0'0'12'0,"17"-18"-7"0,-17 18-24 0</inkml:trace>
  <inkml:trace contextRef="#ctx0" brushRef="#br0" timeOffset="135">6945 17068 40 0,'0'0'2'0,"0"-33"19"0,18-18 6 0,-18 18-6 0,34 33-8 0,17 0-7 0,17 17-5 0,-1 17-4 0,1-1-49 0,-68-33-12 0</inkml:trace>
  <inkml:trace contextRef="#ctx0" brushRef="#br0" timeOffset="136">6929 17205 38 0,'0'0'0'0,"-17"0"20"0,34-17 2 0,51 17-10 0,34-18-9 0,-1 18-34 0,-85 0-15 0</inkml:trace>
  <inkml:trace contextRef="#ctx0" brushRef="#br0" timeOffset="137">5811 17239 22 0,'0'0'4'0,"0"-51"13"0,0 0 1 0,0 0 0 0,-34 17-6 0,1 1-5 0,-19-2-2 0,3 35-1 0,-21 18 1 0,19-1-2 0,18 50 1 0,17-16-1 0,32 17 0 0,17-18 1 0,37-33-1 0,-19-1 0 0,-2-32 0 0,-15-35-1 0,0 0 1 0,-17-33-1 0,-1-34 0 0,-16-35-1 0,-33-16-2 0,-1 83 2 0,17 53-1 0,0 33-1 0,17 51 0 0,0 17 1 0,17-1 0 0,0 17 1 0,17 19-2 0,-17-19 1 0,17 0-1 0,-17-33-3 0,0 0-21 0,34-33-38 0,-35-1 18 0</inkml:trace>
  <inkml:trace contextRef="#ctx0" brushRef="#br0" timeOffset="138">6354 16866 37 0,'0'-17'9'0,"0"-85"7"0,-35 35-2 0,0 49 0 0,4 2-7 0,-4 32-1 0,0 35 2 0,19 0 3 0,16 16-3 0,16 53-2 0,2-3-3 0,-18-15-2 0,17-33-2 0,-34-20-2 0,17-32-17 0,-18 1-42 0,2-18 17 0</inkml:trace>
  <inkml:trace contextRef="#ctx0" brushRef="#br0" timeOffset="139">5947 17137 25 0,'0'0'18'0,"0"-34"1"0,33 17-5 0,35 17-7 0,51 0-6 0,-18 0-24 0,-50 0-28 0</inkml:trace>
  <inkml:trace contextRef="#ctx0" brushRef="#br0" timeOffset="140">5489 17476 35 0,'0'0'0'0,"-35"0"17"0,35 0 4 0,52 0 1 0,85 0-5 0,48-17-2 0,35-1-5 0,-67 18-6 0,-70 0-4 0,-65 35-11 0,-18-19-61 0,0 2 28 0</inkml:trace>
  <inkml:trace contextRef="#ctx0" brushRef="#br0" timeOffset="141">5592 18221 4 0,'0'0'0'0,"0"0"9"0,16-17 2 0,19-17 3 0,-19 17 4 0,-16-17-3 0,-16 17-7 0,-2-17-1 0,-34 17-4 0,19 17 0 0,-1 0 1 0,1 33-5 0,14 18 3 0,3 0-2 0,51 18 1 0,-2-36 3 0,18 0 0 0,-16-33 3 0,16-17 0 0,-18-16 0 0,-17-34 3 0,1-18-5 0,-17-136-4 0,-33 52 1 0,0 102-1 0,33 32-1 0,-18 53-2 0,36 50 0 0,-18-1 9 0,16 18-13 0,1 17 0 0,-1 15 0 0,1 20-2 0,0-54 4 0,1-14-4 0,-2-18-41 0,1-34-11 0</inkml:trace>
  <inkml:trace contextRef="#ctx0" brushRef="#br0" timeOffset="142">6150 18153 16 0,'0'0'4'0,"-16"-18"17"0,-2 2 2 0,1-1-4 0,17-17-5 0,0 1-1 0,35 16-4 0,14-1-2 0,-14 18-5 0,15 51-3 0,-34 0 0 0,2 0-3 0,-18 17 3 0,-18-18 0 0,-13-17 0 0,-4-16 4 0,18-17-2 0,-1 0 2 0,18-17 2 0,35-16-2 0,0-17 3 0,14-1-2 0,-16-17 3 0,-14 1-3 0,-3-1-4 0,-16 34 0 0,0 17-3 0,0 17 0 0,-16 17 3 0,-3 34-4 0,19 16 0 0,-16 1 3 0,32-1 0 0,3-16 3 0,14-17 0 0,1-1-3 0,17-33-3 0,-17 0-42 0,0 0-39 0</inkml:trace>
  <inkml:trace contextRef="#ctx0" brushRef="#br0" timeOffset="143">6218 18035 7 0,'0'0'8'0,"-17"0"4"0,-1 0 0 0,2-17 4 0,-17-1 1 0,15 2-7 0,1-1 0 0,17 17 1 0,-17 0-3 0,17-18 1 0,17 18-4 0,0 0-2 0,17 0-1 0,-1 18-3 0,19 15 0 0,-19 18-2 0,-17 17 0 0,2-1 2 0,-18-16-1 0,-18-17 1 0,-13-1 1 0,-4-16-1 0,18 1 3 0,-17-18 1 0,34-18-1 0,0-15 3 0,34-18 0 0,18 0 0 0,-21-16 1 0,4-1-4 0,-19 1 3 0,19 16-4 0,-18 16-1 0,1 19 0 0,-18 16-2 0,0 0 0 0,-18 51-2 0,1 0 0 0,1 16 3 0,16 1 1 0,0-1 0 0,33-16 1 0,-15-33 1 0,15-2-3 0,1-16-10 0,0-16-68 0,-34 16 38 0</inkml:trace>
  <inkml:trace contextRef="#ctx0" brushRef="#br0" timeOffset="144">6150 17763 18 0,'0'0'4'0,"-34"17"14"0,17-17-2 0,0 0-3 0,34 0 1 0,0 0-1 0,34 0-3 0,0 0-2 0,15 16-2 0,-31-16-1 0,0 0-1 0,-19-16-1 0,-16 16-2 0,-16 0-2 0,-54 0 0 0,4 16 1 0,-2 1-1 0,0 1 1 0,34-18 0 0,17 16 0 0,17-16 1 0,33 0 1 0,19-16 0 0,15-2 0 0,18 1-1 0,-34 17 0 0,-35 0 0 0,3 0-1 0,-38 0 1 0,-14 17-2 0,-1 1-32 0,19-18-55 0</inkml:trace>
  <inkml:trace contextRef="#ctx0" brushRef="#br0" timeOffset="145">20398 16256 44 0,'0'-17'4'0,"0"-50"16"0,0 33-1 0,16 17-4 0,36-1-2 0,-1 18-3 0,-1 35-4 0,-16 32-2 0,-34 17-1 0,-16-32-2 0,-19-1 2 0,2-34-2 0,16-1 2 0,17-32-1 0,0-1 0 0,17-34-1 0,16-34 0 0,2-17 0 0,-35 0 0 0,16 53 0 0,-16 32 0 0,0 34 0 0,0 83 0 0,0 2 0 0,17 0 0 0,-1-51-1 0,19-17-2 0,16-17-19 0,0-17-37 0,-18-17-5 0</inkml:trace>
  <inkml:trace contextRef="#ctx0" brushRef="#br0" timeOffset="146">20381 15901 53 0,'-51'-35'18'0,"51"19"0"0,84-1-10 0,19 17-7 0,32-18-4 0,1 18-76 0</inkml:trace>
  <inkml:trace contextRef="#ctx0" brushRef="#br0" timeOffset="147">21176 16103 49 0,'0'-16'9'0,"35"-1"10"0,33 17-9 0,18 0-9 0,-53 17-5 0,0-1-25 0,-33 19-13 0</inkml:trace>
  <inkml:trace contextRef="#ctx0" brushRef="#br0" timeOffset="148">21279 16239 16 0,'-68'0'30'0,"17"17"-6"0,34-1-4 0,50-16-5 0,53 0-11 0,33 0-6 0,-1-16-83 0</inkml:trace>
  <inkml:trace contextRef="#ctx0" brushRef="#br0" timeOffset="149">22328 15833 41 0,'19'-52'17'0,"-19"35"6"0,-19 1-8 0,-32 16-4 0,-32 0-1 0,32 16-3 0,0-16-2 0,34 17-1 0,-1 1 0 0,18 16 2 0,-16-1 0 0,16 36 2 0,0 32 0 0,-17 35-1 0,1 15-2 0,-2-14 0 0,18 14-3 0,0-49 3 0,0 16-1 0,18 2-2 0,-2-19-2 0,17-16 0 0,2-52 2 0,0-33-2 0,14-16-8 0,21-35-46 0,-21 16-59 0</inkml:trace>
  <inkml:trace contextRef="#ctx0" brushRef="#br0" timeOffset="150">22533 16003 57 0,'0'0'0'0,"-16"-86"25"0,65 35-7 0,19 35-8 0,17 16-5 0,-34 51 0 0,-35 34-1 0,2-19-1 0,-36-15-2 0,2-33 1 0,-1-1 0 0,17-34 0 0,0-17-1 0,33-34 0 0,-15 1 1 0,15-19-2 0,-16 53 0 0,-17 15 1 0,0 18-1 0,0 69 1 0,-17 15 0 0,34 18-1 0,0-18-1 0,34-15-10 0,0-20-93 0</inkml:trace>
  <inkml:trace contextRef="#ctx0" brushRef="#br0" timeOffset="151">22667 16527 32 0,'0'-33'27'0,"18"-1"2"0,-18 17-5 0,0 17-10 0,0 51-3 0,0-1-3 0,0 17-3 0,34-16-3 0,33-16-1 0,-16-19 1 0,-17-32-1 0,17-35 0 0,-35-17 0 0,-16 1 1 0,0 32-2 0,0 35 0 0,-16 18 0 0,16 66 1 0,0 0 2 0,-17-15 0 0,17 15-1 0,-16 1-2 0,-2-34 1 0,-16-18 1 0,1-15 0 0,-1-52 2 0,17-17-2 0,17 0-2 0,17-84 0 0,50 66-2 0,-15 18-8 0,-3 35-33 0,-31-35-64 0</inkml:trace>
  <inkml:trace contextRef="#ctx0" brushRef="#br0" timeOffset="152">23127 15884 55 0,'0'0'0'0,"0"-69"29"0,16 35-6 0,50 17-9 0,20 1-1 0,-18-1-4 0,0 34-4 0,-52-17-1 0,1 16-1 0,0 35 0 0,-17 0 1 0,0 18 2 0,-17 15 0 0,17 18-1 0,-17 16 0 0,17 1-2 0,0-17 0 0,0-2 0 0,0-14-1 0,17-19 1 0,-17-16 1 0,0 16-3 0,0-16-1 0,0-16 1 0,-50-1 1 0,-1-1-2 0,-17-15 0 0,-67 15-47 0,102-16-51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9.0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6064 1100 2 0,'0'0'2'0,"0"0"7"0,18 0 4 0,-1 0 3 0,0 0 6 0,1-17-4 0,-18 1-1 0,-18-2-3 0,-16 1-5 0,16 17 3 0,-15-16-7 0,-1 16 2 0,17 16 1 0,-16 35-2 0,33 0 4 0,0 102-8 0,0 17 1 0,16-70 0 0,-16-15-2 0,-16-16-1 0,-1-18 2 0,-1-34-7 0,18-17-17 0,0-17-28 0,-16-34-16 0,-1 33 43 0</inkml:trace>
  <inkml:trace contextRef="#ctx0" brushRef="#br0" timeOffset="1">5726 1524 13 0,'0'-16'9'0,"-17"-19"12"0,17 19 7 0,0-1-6 0,0 17-7 0,35 0-4 0,49 0-4 0,35-18-6 0,16-15-6 0,1 15-52 0,-86 18-1 0</inkml:trace>
  <inkml:trace contextRef="#ctx0" brushRef="#br0" timeOffset="2">6811 1320 43 0,'0'0'8'0,"17"0"34"0,16-16-16 0,18 16-16 0,34 0-5 0,0-17-4 0,-18 1-5 0,0 16-37 0,-48 0-46 0</inkml:trace>
  <inkml:trace contextRef="#ctx0" brushRef="#br0" timeOffset="3">6997 1457 28 0,'-34'16'31'0,"0"-16"11"0,17 18-12 0,17-18-14 0,51 0-4 0,17 0-5 0,17-18-3 0,-18 18-3 0,1-16-4 0,-17 16-67 0,-51 0 0 0</inkml:trace>
  <inkml:trace contextRef="#ctx0" brushRef="#br0" timeOffset="4">8317 1440 13 0,'0'0'8'0,"0"-18"13"0,0-15 2 0,-16-1-5 0,16 17-1 0,16-1-4 0,2-15-2 0,-1 33-1 0,34-16-7 0,17 32-2 0,-17 68 1 0,-34 2-1 0,1-3 1 0,-53 3-1 0,0-52 2 0,-14-17 1 0,31-34 0 0,36-35-3 0,15-16-1 0,18-15-1 0,0-3 1 0,-18 35 1 0,-16 18 3 0,0 0-5 0,-17 15 3 0,0 2-3 0,0 16 4 0,-34 34-5 0,-15 67 9 0,49-16-1 0,0-1-2 0,16 0-2 0,17-32 0 0,19-19-2 0,15-15-3 0,1-36-35 0,-17-15-56 0,-34 15 56 0</inkml:trace>
  <inkml:trace contextRef="#ctx0" brushRef="#br0" timeOffset="5">8844 965 35 0,'0'-16'5'0,"0"-19"24"0,0 2-2 0,17-1-14 0,-1-17-6 0,36 51-5 0,-19 0-1 0,1 51 0 0,-17 0-1 0,-17-17 2 0,-17-1-1 0,-17 2-1 0,1-19 2 0,15-16-3 0,18 0 1 0,51 0 1 0,0-16-3 0,17 16 3 0,-17 32 0 0,-34 19-1 0,1 0 5 0,-36 0 2 0,-34-16 4 0,3-19-6 0,-21-16-5 0,21-16 1 0,-3-1-15 0,36-1-62 0,16 2 28 0</inkml:trace>
  <inkml:trace contextRef="#ctx0" brushRef="#br0" timeOffset="6">9403 1491 62 0,'0'0'9'0,"0"0"19"0,17-18 10 0,50 18-23 0,34-16-6 0,20-1-6 0,-4-1-4 0,-49 18-6 0,-33 0-39 0,-35 0-54 0</inkml:trace>
  <inkml:trace contextRef="#ctx0" brushRef="#br0" timeOffset="7">9691 1254 46 0,'0'0'28'0,"0"-18"11"0,-17 2-17 0,17 16-8 0,0 67-4 0,-16 17 0 0,16 2-5 0,0-19-4 0,0 0 1 0,16-32-9 0,19-19-42 0,-2 2-52 0</inkml:trace>
  <inkml:trace contextRef="#ctx0" brushRef="#br0" timeOffset="8">10368 1185 57 0,'0'0'8'0,"0"-16"29"0,-18-1-6 0,3-1-20 0,-1 18 2 0,16 35-6 0,0 50-8 0,16-1 5 0,17-16-3 0,19-34 1 0,15-34-3 0,-15 0 2 0,-1-51-2 0,-35 0 2 0,-16 17 4 0,0-16-3 0,0 16-3 0,0-17 5 0,0 34 1 0,0 17 0 0,0 33 1 0,0 53-7 0,0 14 4 0,17 20-1 0,-1-36-1 0,-16 18 1 0,0-17-1 0,-16-52-1 0,-1 0 1 0,-17-33 2 0,1-16 0 0,14-17-2 0,3-35-2 0,16-17 1 0,0-1 0 0,16 3-3 0,36 32-10 0,-1 0-35 0,-18 16-75 0</inkml:trace>
  <inkml:trace contextRef="#ctx0" brushRef="#br0" timeOffset="9">10826 763 42 0,'0'-17'11'0,"0"17"22"0,17-34-9 0,17 17-13 0,-1-1-3 0,19 18-7 0,-19 18-1 0,1 15 3 0,-34 2-3 0,-18-2 2 0,-15 1 0 0,-1-17-2 0,0-17 4 0,18 0-4 0,16 0 1 0,16-17 0 0,18-1-1 0,17 18 2 0,0 0 2 0,-16 18 0 0,-19 33 3 0,-16 0 1 0,0-18-1 0,-34 18 3 0,-18-35-6 0,3 1 0 0,-3-17-4 0,1-17-15 0,35-15-132 0</inkml:trace>
  <inkml:trace contextRef="#ctx0" brushRef="#br0" timeOffset="10">11401 1626 26 0,'0'0'0'0,"-16"-18"40"0,-1 1-2 0,1 1-9 0,16-2-9 0,49 1-6 0,37 17-8 0,-19-16-4 0,18 16-3 0,-17-16-8 0,-17 16-52 0,-18 0-23 0</inkml:trace>
  <inkml:trace contextRef="#ctx0" brushRef="#br0" timeOffset="11">12198 1271 37 0,'0'-17'18'0,"-17"-1"10"0,17 2-12 0,17-19-6 0,18 2 1 0,14 15-7 0,3 2 0 0,-3 32-3 0,-14 2-1 0,-19 33-1 0,-16 33 0 0,-16-33 1 0,-34-34 1 0,16 17-1 0,17-34 2 0,0 0-1 0,51-34-1 0,15 17 0 0,21-1 1 0,-21 18-1 0,-14 35 2 0,0 16 0 0,-35 16 1 0,-19-32 5 0,-32-3 1 0,2-15-2 0,-21 1-1 0,4-18-3 0,15-18-2 0,18-15-2 0,15 17-21 0,36-1-65 0,-2 17 39 0</inkml:trace>
  <inkml:trace contextRef="#ctx0" brushRef="#br0" timeOffset="12">12892 1287 61 0,'0'0'0'0,"0"-16"37"0,0-19-10 0,0 2-13 0,18-1-8 0,15 34-4 0,19 0 2 0,-3 67-6 0,-31 35 1 0,-18-34 3 0,-34-1 0 0,1-49 0 0,15-1 0 0,18-17 0 0,0-35-1 0,34 2-1 0,-1-36-2 0,2 18 3 0,-18 2-2 0,1-2 1 0,-2 16 2 0,-16 2-4 0,0 15 3 0,0 36 1 0,0 50-1 0,-16 32 2 0,-2-31-1 0,18-18-2 0,51-18-2 0,0-15-27 0,15-18-89 0</inkml:trace>
  <inkml:trace contextRef="#ctx0" brushRef="#br0" timeOffset="13">13537 1203 31 0,'0'0'25'0,"0"-18"6"0,-17-15-6 0,17-1-7 0,0 34-5 0,-16-18-2 0,16 36-2 0,0 16-1 0,0 17-5 0,16 50 0 0,34-34-2 0,-15-32 0 0,14-35 0 0,21 16 0 0,-21-49-1 0,-14-1 1 0,-2-17 0 0,-16 18 0 0,-17-18-1 0,0 0 0 0,0 16 1 0,0 1-2 0,-17 17 2 0,17 17 3 0,0 35-3 0,0 50 2 0,17 16-2 0,1 1 1 0,-18-35 0 0,16 17-1 0,-32-15 2 0,-2-18 0 0,-16-35 0 0,18 2 2 0,-1-18-1 0,-17-18-2 0,17-33 1 0,17 0-3 0,17-16-1 0,17 0 0 0,33-1-16 0,0 34-149 0</inkml:trace>
  <inkml:trace contextRef="#ctx0" brushRef="#br0" timeOffset="14">17467 1304 39 0,'0'-17'16'0,"-16"17"13"0,-2-16-9 0,18-1-6 0,0 17-3 0,34 0-6 0,-1-18-1 0,37 2-3 0,-21-19-1 0,3-32 1 0,-19-2-2 0,-17 3 2 0,-32-3 1 0,-1 18 0 0,1 18 4 0,-2 33-1 0,1 17 3 0,17 17 1 0,0 50-1 0,17 51-4 0,1 103-1 0,-2-68 2 0,-16-36-3 0,0-14-1 0,0-54 0 0,33-48 2 0,2-36-1 0,0-31-2 0,14-37-1 0,-31-32-4 0,-36 0-4 0,-15 32 1 0,-18 35 9 0,-17 18-2 0,-33 17-4 0,34 32 1 0,48 1 3 0,105-1-3 0,-1-32-1 0,-1-1 0 0,0-16 1 0,-16-1 2 0,0-17 0 0,-52 16 4 0,2 1-2 0,-18 34 1 0,0 0 4 0,0 52-5 0,52 67-2 0,15-35 2 0,0-33-12 0,-16-35-50 0,-35-16-2 0</inkml:trace>
  <inkml:trace contextRef="#ctx0" brushRef="#br0" timeOffset="15">18365 1152 37 0,'0'-18'28'0,"0"2"7"0,-17-19-14 0,34 19-14 0,17 16-3 0,0 16 0 0,0 35-3 0,16 35-6 0,-33-2 7 0,-17-68 0 0,-17-16 2 0,17-16-1 0,0-1 2 0,0-16-2 0,0-36-4 0,35 18 1 0,-2-16 1 0,18 32 0 0,0 19 1 0,-18 32 0 0,2 35 0 0,-2 35-3 0,-16 16-1 0,1-53-9 0,-2 2-43 0,17-33-17 0</inkml:trace>
  <inkml:trace contextRef="#ctx0" brushRef="#br0" timeOffset="16">19246 1220 29 0,'0'0'15'0,"16"-17"11"0,-16-17 0 0,0-17-10 0,0 16-3 0,-33 1 1 0,-18 34-4 0,0 0-1 0,0 18-4 0,36 33-3 0,15 67-5 0,33-34 4 0,0-33 2 0,18-33-1 0,0-36-2 0,0-33 1 0,-34 18 6 0,0-18-6 0,1-16 0 0,-18-19-4 0,0-14 4 0,-18-2 1 0,1 33-2 0,17 53 4 0,-17 16-3 0,17 34 4 0,17 34 2 0,-17 34-6 0,17 67-4 0,1-34 1 0,-36-50-16 0,18-52-117 0</inkml:trace>
  <inkml:trace contextRef="#ctx0" brushRef="#br0" timeOffset="17">21211 1032 14 0,'0'0'13'0,"0"0"8"0,17-16 0 0,1 0 0 0,-2-19-6 0,-16 2-8 0,-16-1 0 0,-19-1-1 0,0 19-2 0,2 16 3 0,-16 0-2 0,14 51-1 0,0 16 3 0,19 35-6 0,32 67-2 0,36-118 7 0,-1-51 0 0,-35-33 2 0,1-1-7 0,-1-34-1 0,3-1 2 0,-19 18-3 0,0 51 3 0,16 17 3 0,19 103-6 0,14 49 3 0,-31-34 0 0,-1-33-1 0,-52-35 3 0,2-16 1 0,-18-51 0 0,0-33-2 0,34-36-4 0,1-31 0 0,32 15-15 0,17-1-40 0,19 53-59 0</inkml:trace>
  <inkml:trace contextRef="#ctx0" brushRef="#br0" timeOffset="18">21482 1220 53 0,'0'0'21'0,"0"-17"2"0,0 17-13 0,0 0-5 0,17 17-2 0,34 17-3 0,-16-34 7 0,-2 0-3 0,-15-34-2 0,-2-17-2 0,1 0 1 0,-17-18-3 0,0 3 1 0,-33 15 0 0,15 51 0 0,1 0 2 0,17 33 0 0,51 2-4 0,-1-19 4 0,1-16-3 0,0-16 3 0,-17-19 0 0,-34 2 0 0,18 15 4 0,-18 18 0 0,0 35 1 0,0 32-2 0,0-16-4 0,49 102-7 0,21-102-24 0,12-35-32 0,-47-16 29 0</inkml:trace>
  <inkml:trace contextRef="#ctx0" brushRef="#br0" timeOffset="19">22328 1152 26 0,'0'0'14'0,"0"-34"11"0,19-1-3 0,-19-32-9 0,0 34-6 0,-35-1 0 0,-15 17 2 0,16 17-1 0,-18 51-1 0,36 15-4 0,-1 54-3 0,68-18 1 0,17-69 3 0,-35-33-3 0,0-17 3 0,-14-16-1 0,14-1-2 0,-33-34-4 0,18-1 3 0,-18 18 0 0,0 19-3 0,0 15 4 0,0 34 0 0,0 32 0 0,0 2 2 0,33 18-5 0,53-2-2 0,15-49 3 0,-34-18 1 0,18-18-2 0,-18 2 0 0,1-19 0 0,-17-16 4 0,-34 0-4 0,0 0 2 0,-34 2 1 0,-18 31-1 0,-14 18 5 0,-3 18-3 0,1 31-1 0,35 19 2 0,32 35-6 0,52-52 3 0,-17-34 2 0,-18-17 1 0,2-35 1 0,0 2-4 0,-19-36 0 0,1-16 0 0,-17-15-3 0,-17 14 4 0,1 19 0 0,-2 34-1 0,1 33 6 0,17 67 0 0,0 17-3 0,17 18 2 0,-17 16-6 0,0 19-1 0,0-104 1 0,18 1-15 0,-2-34-46 0,17 0-16 0</inkml:trace>
  <inkml:trace contextRef="#ctx0" brushRef="#br0" timeOffset="20">23905 914 38 0,'0'0'11'0,"0"-16"17"0,0-1-4 0,0-17-8 0,-16-1-6 0,16 19-2 0,-35-1 1 0,0 17 0 0,2 17 1 0,-1 17-2 0,17-1 0 0,0 53 0 0,17-3-4 0,0 37-3 0,0-1-2 0,17-35 2 0,-17-50 0 0,0-17-3 0,0-1-10 0,0-16-37 0,0-33-65 0</inkml:trace>
  <inkml:trace contextRef="#ctx0" brushRef="#br0" timeOffset="21">23548 1134 33 0,'0'-16'20'0,"-16"16"13"0,16-18-6 0,0 18-6 0,16-17-6 0,19 34-5 0,16-17 1 0,17 18-3 0,33-18-3 0,-15 0-3 0,-19 0-11 0,-33-18-129 0</inkml:trace>
  <inkml:trace contextRef="#ctx0" brushRef="#br0" timeOffset="22">24971 1049 36 0,'0'0'0'0,"0"-17"27"0,18 1-1 0,-18-17-3 0,0 15-8 0,0 18-2 0,-34 18 2 0,17 31-6 0,1 2-4 0,16 51-5 0,49-33 0 0,3-52 1 0,-18-17 2 0,-1-17 1 0,-15-17-3 0,-1-17-3 0,-17 0 2 0,-17 0-2 0,-17 0 1 0,-17 35 1 0,17 16-1 0,0 0 0 0,34 16 2 0,34-16-3 0,34 0 0 0,0-51 1 0,16 0-2 0,-51 0-1 0,-33 0 3 0,-16 35-1 0,-17 16 2 0,16 0 0 0,34 34-1 0,16-1 3 0,35 2-2 0,-17 16 1 0,-17 16 4 0,-17 0-2 0,0 19-1 0,1-1-3 0,31-68-16 0,-15-1-103 0</inkml:trace>
  <inkml:trace contextRef="#ctx0" brushRef="#br0" timeOffset="23">26649 1049 34 0,'0'0'5'0,"0"0"19"0,0-17 2 0,-17-15-10 0,1-3-6 0,-17 2-2 0,15 15-1 0,-34 18 1 0,19 0 1 0,-18 35-3 0,16 16-1 0,19 16-3 0,16 0-1 0,35 19-1 0,14-35 2 0,-14-68 2 0,0-1 2 0,-2-15-6 0,-15-36 2 0,-2 2-3 0,1-35-1 0,-17 18 3 0,0-18-3 0,-17 35 3 0,1 16 0 0,16 16-2 0,0 53 5 0,0 33-1 0,0 33 0 0,16 18 2 0,-16 17-5 0,33 50-5 0,1-67-1 0,0-86-24 0,34 1-45 0,-51-17 13 0</inkml:trace>
  <inkml:trace contextRef="#ctx0" brushRef="#br0" timeOffset="24">27242 863 35 0,'0'-16'14'0,"17"-1"21"0,-17-17-4 0,0 1-15 0,-35-2-3 0,4 35-5 0,-21 0 1 0,18 35 0 0,1-2-4 0,15 34 1 0,18 2-2 0,0 15-4 0,18 0 4 0,-18 52-11 0,0-85 2 0,0-34-28 0,-18-17-34 0,18 0 3 0</inkml:trace>
  <inkml:trace contextRef="#ctx0" brushRef="#br0" timeOffset="25">26922 1067 39 0,'0'0'0'0,"0"-18"35"0,0 18-4 0,15-17-13 0,36 17-9 0,17-16-7 0,34 16-17 0,-36 0-86 0</inkml:trace>
  <inkml:trace contextRef="#ctx0" brushRef="#br0" timeOffset="26">26312 1540 61 0,'0'0'0'0,"0"0"33"0,-18 0 3 0,36 0-12 0,48 0-10 0,53 0 2 0,33-16-2 0,51 0-6 0,-16-1-4 0,-68 17-4 0,-53 17-1 0,-48-17 1 0,-1 0-7 0,-34 0-175 0</inkml:trace>
  <inkml:trace contextRef="#ctx0" brushRef="#br0" timeOffset="27">26429 2270 33 0,'0'-18'12'0,"-16"2"11"0,-3-19-1 0,-14 19-9 0,0-1-1 0,-1 17-1 0,-18 0 1 0,3 33 2 0,-3 36-7 0,34 15-2 0,2-16-2 0,50-17-1 0,18-35 1 0,-3-16-1 0,21-16 0 0,-21-35-1 0,3 0 0 0,-36-17 1 0,-16 17 0 0,0-16-2 0,0-35 2 0,-16 18-2 0,16 33 1 0,-19 33 4 0,19 18-4 0,0 18 1 0,0 50 1 0,0 15-1 0,0 19 1 0,0 0-4 0,19-18 0 0,-3-49-1 0,17-1-12 0,18-17-27 0,1-1-38 0,-34 2 33 0</inkml:trace>
  <inkml:trace contextRef="#ctx0" brushRef="#br0" timeOffset="28">26785 2219 44 0,'0'0'11'0,"0"-18"15"0,18-49 20 0,-2 32-22 0,1 19-12 0,-1-2-4 0,19 18-3 0,-35 0-2 0,0 0-2 0,0 0 0 0,-17 0 0 0,-1 0-2 0,2 0 2 0,-1 0-2 0,17 0 2 0,-16-17 0 0,16 17 2 0,-18-16 2 0,18 16-1 0,0 0 1 0,0 0-2 0,18 16-2 0,-2 1 2 0,1-17-2 0,-1 18 0 0,-16-2-2 0,0-16 2 0,0 0-1 0,0 0 1 0,0-16-2 0,18 16 2 0,-18 0-1 0,0 0 0 0,0-18-1 0,-18 18 0 0,18 0 1 0,0 0 1 0,-16 0-2 0,16 0 2 0,0 0-2 0,-17-17 1 0,17 17 1 0,0 0-1 0,0 0 1 0,0 0-2 0,33 35 2 0,2-2 1 0,15 19-1 0,1-1 0 0,51 33 0 0,-17-51-1 0,-36 2 1 0,-14-19-1 0,-19 2 0 0,3-18-1 0,-19 17-2 0,0-17-9 0,-19 0-18 0,3-17-19 0,-19-52-24 0,20 53 36 0</inkml:trace>
  <inkml:trace contextRef="#ctx0" brushRef="#br0" timeOffset="29">27175 2016 21 0,'0'0'7'0,"18"-17"18"0,-18-1 1 0,0 2 2 0,0-1-6 0,0 17-4 0,0-18-10 0,0 18 7 0,-18 0-8 0,1 18-1 0,0 15 0 0,-1 34 1 0,-15 1 0 0,-18 1-3 0,-17 49-2 0,0-34 1 0,35-33-1 0,-1-16 0 0,17-19-1 0,17-16-1 0,0-16 0 0,17-1-9 0,-1-17-27 0,2-1-55 0,-1 35 33 0</inkml:trace>
  <inkml:trace contextRef="#ctx0" brushRef="#br0" timeOffset="30">26836 2048 16 0,'-17'0'13'0,"17"-16"4"0,-16-17 3 0,16 33 4 0,0-18-1 0,0 18-1 0,16 18 18 0,-16 15-32 0,33 0 0 0,2 18-4 0,0-17 0 0,31 35-4 0,36-1 0 0,-51-19 0 0,-34-14 0 0,0-19 0 0,-17 2-1 0,0-18-3 0,0 0-13 0,0 0-25 0,0-34-51 0,0 17 58 0</inkml:trace>
  <inkml:trace contextRef="#ctx0" brushRef="#br0" timeOffset="31">27141 1965 28 0,'0'0'9'0,"0"-17"8"0,0 17-2 0,0-18-4 0,0 18 5 0,0 0-4 0,-18 0 0 0,2 0-2 0,-1 18 0 0,1-18-3 0,-2 17 1 0,1 17 0 0,0-1 0 0,-17 0-2 0,1 1-2 0,15 17 1 0,-16 0-2 0,18-16-1 0,-19 32-1 0,19-16 0 0,-1-34 2 0,-17-1-2 0,17 2-1 0,17-18 0 0,-17 0-3 0,17-18-41 0,0 18-68 0</inkml:trace>
  <inkml:trace contextRef="#ctx0" brushRef="#br0" timeOffset="32">26056 3589 40 0,'0'0'0'0,"0"-66"21"0,0 48 6 0,0 2-4 0,18 16-5 0,31 34-2 0,-14 32-2 0,33 19-4 0,-17 1-7 0,0-2-1 0,15-33-2 0,-47-17-1 0,-3-1-18 0,-16-15-29 0,-16-18-45 0</inkml:trace>
  <inkml:trace contextRef="#ctx0" brushRef="#br0" timeOffset="33">26328 3607 51 0,'0'-51'21'0,"0"18"13"0,-16 15-10 0,16 18-15 0,0 51 0 0,-18 33-1 0,-16 19-1 0,-17-19-3 0,0 0-2 0,-17 2-2 0,34-35-3 0,19-35-24 0,48 0-37 0,-17-16-6 0</inkml:trace>
  <inkml:trace contextRef="#ctx0" brushRef="#br0" timeOffset="34">26751 3743 47 0,'0'-18'33'0,"34"18"-5"0,17-16-7 0,16 16-14 0,18-17-7 0,-34 17-20 0,-34 17-49 0,-17-17 32 0</inkml:trace>
  <inkml:trace contextRef="#ctx0" brushRef="#br0" timeOffset="35">26903 3844 49 0,'-16'0'18'0,"-1"0"18"0,-1 16-8 0,53-16-14 0,15 0-11 0,35-16-10 0,16-1-106 0</inkml:trace>
  <inkml:trace contextRef="#ctx0" brushRef="#br0" timeOffset="36">28427 3081 51 0,'0'0'4'0,"-16"-33"11"0,-17 17-4 0,-18-1-1 0,-17 34-4 0,17-1 2 0,18 17 1 0,-19-15-1 0,36-2 1 0,16 19-1 0,0-1 1 0,0 17-1 0,16 33 2 0,1 18-2 0,-1 17-2 0,-16 15 0 0,19 3-1 0,-3-19-1 0,1 17-2 0,-17-17 1 0,0-16 0 0,18 17-2 0,-2-52 0 0,17-16 1 0,-15-16-1 0,16-19 0 0,17 0 1 0,-2-32-2 0,19 0-2 0,2-19-15 0,-37 2-54 0,-15 15-25 0</inkml:trace>
  <inkml:trace contextRef="#ctx0" brushRef="#br0" timeOffset="37">28903 3286 44 0,'0'-34'16'0,"0"-17"8"0,34 16-8 0,-1 35-3 0,1 0-5 0,-17 51-2 0,-1 18-2 0,-16 15-4 0,-16-33 2 0,-17 0 0 0,33-51 0 0,16-34-1 0,17-17 0 0,2-17-1 0,-18 1 0 0,-17-1-1 0,0 34 2 0,0 16 0 0,0 18-1 0,-17 18 4 0,0 49 1 0,-1 19 2 0,18-2-4 0,18-17-4 0,34-16-10 0,15 0-115 0</inkml:trace>
  <inkml:trace contextRef="#ctx0" brushRef="#br0" timeOffset="38">29037 3980 38 0,'0'-18'16'0,"-16"-15"12"0,16 33 0 0,0 0-13 0,0 0-2 0,-17 51-1 0,1 0-3 0,16 15-4 0,16-32-1 0,17 1-2 0,19-35-2 0,-1 0 0 0,0-18 0 0,-34-15 0 0,1-34 0 0,-18-1 1 0,16 17-1 0,-16 51 0 0,0 0 1 0,0 33 2 0,0 18 0 0,0 16 1 0,0 1-1 0,0 17-1 0,15-34-1 0,-15 17-1 0,0-17 0 0,-15-17 2 0,-19-17-1 0,0-17 1 0,0-17 1 0,34-34-1 0,-17-16-1 0,34-1-1 0,-1 17 1 0,19-1-2 0,16 35-6 0,15-17-33 0,-14 1-91 0</inkml:trace>
  <inkml:trace contextRef="#ctx0" brushRef="#br0" timeOffset="39">29513 3132 27 0,'0'-17'12'0,"33"-17"10"0,-33 1 3 0,17 17-5 0,18-1-3 0,14 17-4 0,-14 0-4 0,16 0-4 0,-18 0-2 0,-15 0-1 0,-1 17 0 0,-17-1 2 0,0 0 2 0,0 35-2 0,16 0 1 0,-16 18 0 0,0 15 1 0,0 18-2 0,0 0-1 0,19-2-2 0,-19 2 1 0,15-16-1 0,-15-19 0 0,0 1 0 0,18-1-1 0,-18 0 1 0,0-16 0 0,0 0-1 0,-18 0 2 0,3-16-1 0,-4-1-1 0,3-1 1 0,-19 0 1 0,19-15 0 0,-17-1-1 0,-2-1 1 0,-16-16-2 0,0 18 1 0,17-18-1 0,-15 0 1 0,-2 17-5 0,16-17-43 0,35 0-67 0</inkml:trace>
  <inkml:trace contextRef="#ctx0" brushRef="#br0" timeOffset="40">5235 3878 7 0,'0'0'0'0,"18"-51"16"0,-2 18-1 0,-16-1 4 0,17-1-6 0,-34 19-5 0,1-1-3 0,-19-1 1 0,-16 18 3 0,0 18 0 0,18 15-2 0,-1 2 1 0,0 49 0 0,34 1-4 0,16-1-1 0,36-33-1 0,-19-35 0 0,18-32 0 0,0-35-1 0,0-16 0 0,-51-1 1 0,0 17 1 0,0 18 0 0,0 33 1 0,0 33-2 0,0 51 2 0,33 53 2 0,-15-3-1 0,-1-14 0 0,-17-19-3 0,0-50 1 0,-51-35 0 0,18 2 0 0,-2-52 0 0,18-52-3 0,17 2-1 0,17-18-13 0,34 35-28 0,17 49-43 0,-51 18 44 0</inkml:trace>
  <inkml:trace contextRef="#ctx0" brushRef="#br0" timeOffset="41">5540 4048 34 0,'0'-17'15'0,"-18"17"16"0,18 0-14 0,0 17-7 0,35 15-5 0,16-15-2 0,0-17-1 0,-1-17-1 0,-15-15 2 0,-19-19-2 0,1-17 1 0,-34-1-2 0,-17 3 1 0,17 48-2 0,-16 18 0 0,33 0 1 0,16 18-1 0,18-18 0 0,51 0 1 0,-33-34 0 0,-19 17 1 0,-33-1 1 0,0 2 0 0,-17-1 2 0,1 50 3 0,-2 53 1 0,36-2-3 0,15 1-3 0,1-17-2 0,16-19-10 0,1-31-41 0,0-2-33 0</inkml:trace>
  <inkml:trace contextRef="#ctx0" brushRef="#br0" timeOffset="42">6421 3911 35 0,'17'-51'23'0,"-17"2"6"0,0 14-14 0,-33 19-8 0,-37-1-3 0,3 17-1 0,17 17 3 0,-1 17 1 0,34 32 0 0,17 36-3 0,17-16-1 0,34-37-2 0,15-31 0 0,-15-36 0 0,1 1-1 0,-18-15 1 0,-17-19 0 0,-17-17 0 0,0-1 0 0,0 3 0 0,-17 48 1 0,17 2-1 0,0 16 2 0,0 67 0 0,0 1 0 0,17 17-1 0,17-34-2 0,34-18-4 0,33-33-28 0,2 0-26 0,-3-33 5 0,-15-18 45 0,-34 0 22 0,-16 0 12 0,-19 17 1 0,-16 1-9 0,-34 16-6 0,-34 17-1 0,0 0 2 0,18 17-3 0,16 32-4 0,34 20-1 0,16 15-3 0,52-49-1 0,-17-3 0 0,0-32 0 0,1-32-1 0,-19-19 2 0,-17-17-1 0,-16-1 1 0,-16-31-1 0,-17-20 0 0,15 36 1 0,-16 33 2 0,34 51 1 0,0 0-1 0,0 67 0 0,17 35 0 0,-17 0-2 0,17-18 0 0,1 2-2 0,-18-19 0 0,0-16-3 0,33-18-20 0,1-33-44 0,0 0-15 0</inkml:trace>
  <inkml:trace contextRef="#ctx0" brushRef="#br0" timeOffset="43">7658 3692 46 0,'-17'-52'27'0,"1"1"7"0,-3 18-10 0,-14 17-12 0,-1 16-3 0,-18 0-1 0,19 16-1 0,15 35 0 0,3 16-1 0,-1 35-1 0,32-18-1 0,-16 18-3 0,0-33 1 0,15-3-3 0,-15-32 0 0,0-17-12 0,0 1-27 0,0-18-25 0,0-18 2 0</inkml:trace>
  <inkml:trace contextRef="#ctx0" brushRef="#br0" timeOffset="44">7353 3895 24 0,'0'0'11'0,"-18"-17"21"0,18 17-5 0,18 0-15 0,50 0-10 0,33-18-10 0,18 18-82 0</inkml:trace>
  <inkml:trace contextRef="#ctx0" brushRef="#br0" timeOffset="45">8234 3827 47 0,'0'-16'16'0,"52"-1"12"0,-21 17-20 0,20 0-18 0,-32 0-66 0</inkml:trace>
  <inkml:trace contextRef="#ctx0" brushRef="#br0" timeOffset="46">8216 3929 66 0,'0'0'19'0,"-16"17"22"0,32-17-13 0,54 0-20 0,-4-17-12 0,20 17-117 0</inkml:trace>
  <inkml:trace contextRef="#ctx0" brushRef="#br0" timeOffset="47">10758 3403 30 0,'17'-16'9'0,"0"-1"16"0,-17-1 0 0,-17 2-7 0,0 16-6 0,-17 0-3 0,-17 0-3 0,-16 0-1 0,0 16-1 0,-1 2 0 0,-2-1-1 0,54-1-1 0,-1-16-1 0,-1 18 2 0,3-1 0 0,-1-17-1 0,-2 16 2 0,18 2 0 0,0 15 0 0,0 18 0 0,0 0-2 0,0 16 2 0,0-16-2 0,0 18 2 0,18 15-1 0,-18 0 1 0,16 34-2 0,-1 2 1 0,-15-1 0 0,0-1-2 0,18 1 1 0,-18-19 0 0,0-15-2 0,0-34 1 0,0 0-1 0,17 0 1 0,-17-18-1 0,0 2 1 0,0-19-1 0,16-16 1 0,19 18 1 0,16-18 0 0,17 0-1 0,33-18-1 0,1-15-4 0,-17 15-38 0,-34 18-90 0</inkml:trace>
  <inkml:trace contextRef="#ctx0" brushRef="#br0" timeOffset="48">12046 3709 19 0,'0'-17'6'0,"-17"17"19"0,17-18-2 0,0 2-2 0,17-2-4 0,-34 1-5 0,-1 1-2 0,-15-2-5 0,-18 18 2 0,16 18-1 0,-14-18 0 0,14 51 0 0,18 0 0 0,1 0-2 0,16 16-1 0,33-34-1 0,18 2 0 0,0-35-1 0,17-17 2 0,-35-17-1 0,2 1 0 0,-18-35 1 0,-17-1-2 0,-34-49 0 0,0 0 0 0,-34 16-2 0,17 52-1 0,-34 67-4 0,34 16-26 0,51 34-50 0,18-49 30 0</inkml:trace>
  <inkml:trace contextRef="#ctx0" brushRef="#br0" timeOffset="49">12639 3438 49 0,'0'0'11'0,"-16"-35"14"0,-19 19-2 0,-33-1-6 0,17 17-1 0,16 17-5 0,19 17 0 0,-1 50 1 0,34 18-5 0,-1 0-3 0,3 0-2 0,-3-53-3 0,-16 2 1 0,0-16-9 0,0-35-25 0,-35 16-32 0,35-16 17 0</inkml:trace>
  <inkml:trace contextRef="#ctx0" brushRef="#br0" timeOffset="50">12198 3760 57 0,'0'0'9'0,"-17"-17"33"0,34 17-14 0,51 0-17 0,34 0-5 0,32-18-3 0,-48 2-3 0,-51 16-1 0,14 0-15 0,-49 16-99 0</inkml:trace>
  <inkml:trace contextRef="#ctx0" brushRef="#br0" timeOffset="51">11621 4182 38 0,'-16'0'11'0,"-17"0"16"0,33 18-4 0,16-18 0 0,17 0 0 0,53 0-7 0,50 0-5 0,84-34 0 0,-1-17-5 0,-48 33-5 0,-104 1-6 0,-50 17-30 0,-52 0-90 0</inkml:trace>
  <inkml:trace contextRef="#ctx0" brushRef="#br0" timeOffset="52">12096 4843 55 0,'0'0'0'0,"0"-16"21"0,18-1 4 0,-18-1-11 0,0-15-2 0,-18 15-3 0,-32-15-2 0,-1 33 1 0,0 0 0 0,17 0 0 0,0 33-1 0,17 18-1 0,17 0-2 0,0 0 0 0,33-18-2 0,2-33 0 0,33 0 0 0,0-33 0 0,-17-1-1 0,-35-16 2 0,-16-35 0 0,-34-1-2 0,-16-32-1 0,-1 34 1 0,-17 33-2 0,0 51-3 0,34 33-22 0,34 18-45 0,18-33-12 0</inkml:trace>
  <inkml:trace contextRef="#ctx0" brushRef="#br0" timeOffset="53">12300 4556 56 0,'0'-17'30'0,"17"-17"13"0,0-1-15 0,32 19-18 0,21 16-7 0,-21 34-2 0,-31 34-1 0,-1 15 1 0,-17-14-1 0,-35-1 0 0,19-34 0 0,-1-17 1 0,1-17 0 0,32-17 3 0,17-34-3 0,37 0-1 0,-37-18 1 0,1-31 0 0,-17 31 0 0,-17 36 2 0,0 15 1 0,-17 18-1 0,-17 18-1 0,17 33 2 0,1 17 1 0,-3 15-2 0,19 3-2 0,19-35-1 0,14-35-2 0,34 2-33 0,1-1-98 0</inkml:trace>
  <inkml:trace contextRef="#ctx0" brushRef="#br0" timeOffset="54">13943 4048 31 0,'0'0'14'0,"-18"-17"17"0,18-1-6 0,18 18-12 0,-18 51-5 0,17 0-4 0,-34 16-4 0,-1 2-6 0,18-52-89 0</inkml:trace>
  <inkml:trace contextRef="#ctx0" brushRef="#br0" timeOffset="55">15315 3692 35 0,'0'-34'20'0,"0"-17"-2"0,0 16-2 0,0 19-4 0,0 0-2 0,-33-19 0 0,-18 35-2 0,0 0 2 0,18 18-1 0,-2-1 0 0,0 32-3 0,35 20-1 0,18-2-2 0,16-32-1 0,33-1-1 0,-15-34 0 0,-3-18 1 0,-14-15-1 0,-19-18 1 0,-16-52-1 0,0 3-1 0,-33-19 0 0,-34 17-1 0,15 35-1 0,3 67-1 0,14 34-8 0,18-1-19 0,34 18-25 0,18-51-10 0</inkml:trace>
  <inkml:trace contextRef="#ctx0" brushRef="#br0" timeOffset="56">15909 3286 55 0,'16'-34'22'0,"-16"17"2"0,-16-1-12 0,-36 18-5 0,1 0 1 0,18 18 3 0,-1 33 1 0,34 33-2 0,0 18-4 0,34-2-2 0,-34 2-1 0,17-33-2 0,-17-36-1 0,0-15-4 0,-17-18-20 0,1 0-35 0,-2-18-11 0</inkml:trace>
  <inkml:trace contextRef="#ctx0" brushRef="#br0" timeOffset="57">15603 3589 38 0,'0'0'0'0,"0"-17"35"0,0 1-2 0,35 0-15 0,14 16-10 0,37 0-5 0,15 0-5 0,-50 0-21 0,-34 32-63 0</inkml:trace>
  <inkml:trace contextRef="#ctx0" brushRef="#br0" timeOffset="58">15180 4048 58 0,'-33'0'22'0,"15"0"8"0,36 16-5 0,31-16-7 0,52 0-3 0,20 0-1 0,47-33-4 0,-49 15-6 0,-34 18-4 0,-69-16-5 0,2 32-24 0,-36 19-34 0,-15-35-17 0</inkml:trace>
  <inkml:trace contextRef="#ctx0" brushRef="#br0" timeOffset="59">15282 4639 48 0,'0'0'6'0,"15"-16"23"0,3-2-3 0,-18 1-7 0,0 1-4 0,-18-17-5 0,-13 15-4 0,-4 18 1 0,0 0-1 0,2 18-1 0,-1 15 2 0,0 34-3 0,34-16-1 0,17-16-2 0,18-19 0 0,14 2-1 0,3-18 1 0,-18-18 1 0,-1-15-2 0,-16-1 2 0,-17-52-1 0,-35 3 0 0,4-3 0 0,-39 19-2 0,3 17-1 0,-1 50-6 0,35 17-28 0,33 32-36 0,16-31 14 0</inkml:trace>
  <inkml:trace contextRef="#ctx0" brushRef="#br0" timeOffset="60">15654 4319 74 0,'17'0'13'0,"-1"-35"28"0,-16 35-14 0,0 0-22 0,-16 18 2 0,-1 48 0 0,17 3-2 0,17-1-2 0,17-17-2 0,18-35 0 0,-3-16-1 0,19-16-1 0,-17-19 0 0,-34 2 2 0,17-36 0 0,-34 2 1 0,0 17 0 0,-18 32-1 0,18 18 2 0,-16 35 0 0,16 14 1 0,0 20-1 0,16 15-2 0,2 18 0 0,-18-17-3 0,17-17 2 0,-17-17 0 0,-17-18 3 0,-17-17-2 0,17-32 2 0,1-17-1 0,-2-2 0 0,18-32-1 0,18-2-1 0,15 18-1 0,18-15-6 0,17 15-26 0,0-18-106 0</inkml:trace>
  <inkml:trace contextRef="#ctx0" brushRef="#br0" timeOffset="61">16400 3150 48 0,'-34'0'20'0,"34"-18"8"0,17 1-7 0,18 1-6 0,31 16-5 0,2 0 0 0,-1 0-4 0,-48 16-2 0,14 19 0 0,-15 16 1 0,-18 0 2 0,0 16-1 0,0 17-1 0,16 18 0 0,-16 16 0 0,0-16-1 0,17 0-1 0,-17 0-1 0,0-18 0 0,0 18-1 0,0-17 1 0,16-17 2 0,-16 16-2 0,0-33 0 0,0 16-2 0,0-16 0 0,0 16 1 0,0-16-1 0,-16-16 1 0,16-1 0 0,-33-1-1 0,-2-15 1 0,-16 15-1 0,-33-15 0 0,-17-18-15 0,15 0-138 0</inkml:trace>
  <inkml:trace contextRef="#ctx0" brushRef="#br0" timeOffset="62">9013 6604 41 0,'0'0'12'0,"-17"-17"20"0,17 1-7 0,68 16-6 0,-17 0-11 0,34-18-5 0,-36 18-3 0,3 0-11 0,-34 0-28 0,-18 0-21 0</inkml:trace>
  <inkml:trace contextRef="#ctx0" brushRef="#br0" timeOffset="63">9167 6688 39 0,'0'0'13'0,"-35"0"24"0,35 0-8 0,0 0-11 0,35 18-5 0,31-18-9 0,20 0-5 0,-19-18-35 0,-33 18-55 0</inkml:trace>
  <inkml:trace contextRef="#ctx0" brushRef="#br0" timeOffset="64">11352 6147 33 0,'0'-18'13'0,"0"1"10"0,-18 1-8 0,1-1-5 0,1 17-1 0,-36 17-1 0,3-17-3 0,-37 16 1 0,18-16 1 0,0 17-2 0,34 1-1 0,0-18-1 0,18 16 2 0,-1-16-1 0,-1 0 1 0,18 17 0 0,0-17-1 0,0 34 0 0,0 17-1 0,0 18 1 0,0-3-2 0,18 20 0 0,-18 15 1 0,17 0-1 0,-17-16-1 0,0-16 1 0,16 15 0 0,1 0-2 0,-17 1 2 0,0-17-1 0,0-17 0 0,0 0 0 0,17-17 1 0,-17-1-1 0,18 2 0 0,-2-19 1 0,1 17 0 0,17-33 0 0,0 0 2 0,17 0-2 0,0-16 1 0,-1-1-1 0,1 17-1 0,-16-16-1 0,-19 16-17 0,-32 16-129 0</inkml:trace>
  <inkml:trace contextRef="#ctx0" brushRef="#br0" timeOffset="65">11892 6520 32 0,'-16'0'14'0,"-1"-18"10"0,17 2-9 0,17 16-1 0,-17-17 3 0,16-17-1 0,2 17-3 0,-1-17-4 0,34 17-3 0,0 1-2 0,16 16-4 0,-33 49 1 0,-1 2-2 0,-15 18 2 0,-18-18-1 0,-18-2 0 0,2-32 1 0,-17 1 0 0,0-2 1 0,-2-16-1 0,18 0-1 0,17-16 2 0,17-2-2 0,33 1 1 0,1 1 0 0,0 16 0 0,-16 33 0 0,14 18-1 0,-31 1 1 0,-18-1 1 0,-34-18 2 0,1 2 0 0,-2-19-1 0,-16-16-1 0,18-16-1 0,0-19-1 0,-2 2-6 0,35-1-28 0,68-17-60 0,-52 51 48 0</inkml:trace>
  <inkml:trace contextRef="#ctx0" brushRef="#br0" timeOffset="66">12689 6587 52 0,'0'-34'27'0,"-17"1"7"0,34-18-11 0,0 17-7 0,17 17-6 0,-1-1-4 0,19 18-4 0,-18 51 2 0,-1 18-2 0,-33 15-2 0,0-33 1 0,0 0-1 0,-33-35 2 0,33 2 0 0,-16-18-1 0,32 0-1 0,1-34 0 0,17-1 1 0,-1-32 0 0,1-17-1 0,0 15 0 0,-34 18 0 0,0 35 1 0,0 16-1 0,-16 0 1 0,-2 16 0 0,18 35 2 0,-17 18 0 0,17 15 0 0,0-33-1 0,35 0-1 0,-2-35-1 0,18 2-3 0,0-18-25 0,17-18-49 0,-51 2 1 0</inkml:trace>
  <inkml:trace contextRef="#ctx0" brushRef="#br0" timeOffset="67">13181 6265 44 0,'0'-33'8'0,"-18"-52"21"0,36 17-1 0,-1 34-8 0,18 1-10 0,-4-1-2 0,4 50-7 0,-19 2-1 0,-16 33 0 0,0 15 0 0,-33-15 2 0,15-17-1 0,2 1 0 0,1-35 1 0,30 16 3 0,19-16-2 0,34-16-2 0,0-1-1 0,18-17-9 0,-53 34-56 0,-33-35-12 0</inkml:trace>
  <inkml:trace contextRef="#ctx0" brushRef="#br0" timeOffset="68">13605 6571 63 0,'0'0'21'0,"0"-18"11"0,0 18 2 0,49 0-18 0,21 0-7 0,-3 0-7 0,0 0-3 0,-16 0-24 0,-17 0-102 0</inkml:trace>
  <inkml:trace contextRef="#ctx0" brushRef="#br0" timeOffset="69">14266 6300 55 0,'0'-35'29'0,"-18"19"8"0,36-19-14 0,15 1-8 0,1 17-6 0,18 1-4 0,14 32-3 0,-31 1-2 0,14 35 0 0,-49-1 0 0,0 0 0 0,-33-34-1 0,-2 16 1 0,2-17 0 0,15-16 0 0,3 0 0 0,15 0 0 0,33 0 0 0,19-16 0 0,-3 16 1 0,2 16-2 0,-32 19 2 0,-3 16-1 0,-16-17 0 0,-16 17 0 0,-3-35 2 0,-32 17 2 0,2-33-1 0,-3 17-1 0,3-17-1 0,-3-17 0 0,1 1-1 0,35-1-7 0,-2 1-36 0,52-2-67 0</inkml:trace>
  <inkml:trace contextRef="#ctx0" brushRef="#br0" timeOffset="70">14909 6232 52 0,'0'-18'12'0,"0"-16"26"0,0 17-7 0,0 17-14 0,0 0-4 0,0 0-7 0,0 35 0 0,0 32 0 0,-17 2-2 0,17-19-2 0,51 17-2 0,-17-49 2 0,17-1-3 0,16-34 1 0,-15-1-1 0,-19-49 1 0,1-1 2 0,-17-16-2 0,-17 50 0 0,0 16 0 0,0 18 0 0,17-33-1 0,-17 33 2 0,-17 0 1 0,17 0 1 0,0 16 2 0,0 53-3 0,0-1 1 0,0 32 0 0,0 2-2 0,-17-17-2 0,-1-1 0 0,-15-49 2 0,-1-1 0 0,17-17 1 0,0-34 2 0,-1-17-1 0,36-17-2 0,34-33-1 0,-3-1 0 0,21 34-8 0,-4 16-21 0,-31 35-49 0,-19 0-7 0</inkml:trace>
  <inkml:trace contextRef="#ctx0" brushRef="#br0" timeOffset="71">15857 6587 78 0,'0'0'8'0,"34"17"34"0,-16 16-5 0,-18 18-21 0,-18-17-10 0,-16 17-6 0,18 0-7 0,-35 0-136 0</inkml:trace>
  <inkml:trace contextRef="#ctx0" brushRef="#br0" timeOffset="72">17348 6112 30 0,'0'-16'9'0,"-18"16"17"0,3-17-6 0,-1 17 0 0,16-16-3 0,16-2-1 0,34-15-4 0,1 15-4 0,0 18-4 0,1 18-3 0,-19 33-1 0,-15-2 0 0,-2 2 1 0,-50-16 0 0,1-19-1 0,-19 2 0 0,18-1 0 0,17-17 1 0,34-17-1 0,34-1 1 0,0 2 0 0,17 16-2 0,-35 16 1 0,18 53 0 0,-51-1-1 0,0-19 1 0,-34 2 1 0,-16-33 1 0,-1-18 2 0,-17 0-2 0,0-18-2 0,33-15-1 0,19-1-13 0,51 1-46 0,32-2-30 0</inkml:trace>
  <inkml:trace contextRef="#ctx0" brushRef="#br0" timeOffset="73">18077 6079 58 0,'0'0'0'0,"0"-50"35"0,0 15-1 0,0 19-12 0,0 16-13 0,0 16-4 0,0 35 0 0,0 33-3 0,17 1 1 0,17-16-2 0,18-18-1 0,-3-51 1 0,19-18-1 0,-17-33 1 0,-18-34 0 0,-15 1-2 0,-18 17 2 0,0 16 0 0,0 51 0 0,0 51 1 0,17 16 3 0,-17 35 0 0,0-17-3 0,0 16-2 0,0-16 2 0,0-17-1 0,-17-34-1 0,17-18 2 0,-34-16 2 0,1-16 1 0,15-35-2 0,-15-18-2 0,14-15-1 0,38 0 1 0,-3 15-3 0,19 18-14 0,-2 35-44 0,1-19-55 0</inkml:trace>
  <inkml:trace contextRef="#ctx0" brushRef="#br0" timeOffset="74">18552 5775 74 0,'0'-34'13'0,"0"-1"18"0,33 1-15 0,18 34-11 0,-16 34-4 0,-19 17-1 0,-16 18 1 0,-51-3 4 0,16-31 2 0,2-1-1 0,17-17-1 0,16-1-2 0,67-32-1 0,1-1-4 0,33-1-15 0,-50 2-88 0</inkml:trace>
  <inkml:trace contextRef="#ctx0" brushRef="#br0" timeOffset="75">18856 6265 97 0,'0'0'13'0,"0"0"18"0,51 0-17 0,33 0-11 0,19 0-5 0,-36 0-39 0,-33 0-48 0</inkml:trace>
  <inkml:trace contextRef="#ctx0" brushRef="#br0" timeOffset="76">19533 6063 62 0,'0'-34'31'0,"0"-1"10"0,35 2-16 0,33-1-17 0,0 34-6 0,-1 34-2 0,-50 34 0 0,-17-18 0 0,-17 0 0 0,-17-32 2 0,17-2-1 0,-17-16 0 0,34 0 0 0,0-16-3 0,18-2 3 0,31 18-2 0,21 0 1 0,-21 34 2 0,-14 1 0 0,-19 32-1 0,-32 2 0 0,-1-36 1 0,-34-16 3 0,0-1-1 0,-17 2 1 0,17-36-4 0,1 2-1 0,50-17-8 0,17-2-59 0,16 2-30 0</inkml:trace>
  <inkml:trace contextRef="#ctx0" brushRef="#br0" timeOffset="77">20127 6180 76 0,'0'-17'21'0,"16"1"14"0,19-19-11 0,16 35-15 0,15 0-7 0,-47 51 1 0,-3 35-3 0,-51-1 0 0,2-19-1 0,0-31 1 0,-1-19 0 0,34-16 2 0,18-16-1 0,31-35 0 0,19-17 0 0,-33 1 0 0,-19-2-2 0,1 18 1 0,-17 18 0 0,0 16 3 0,0 17-1 0,-17 17-1 0,-17 34 2 0,17 16 1 0,17 19-2 0,0-19-1 0,35-16-2 0,-2-34-12 0,18-1-46 0,-34-16-44 0</inkml:trace>
  <inkml:trace contextRef="#ctx0" brushRef="#br0" timeOffset="78">20737 5706 74 0,'0'0'6'0,"0"-34"16"0,51 17 0 0,17 17-12 0,-1 17-3 0,-15-17 2 0,-19 0-3 0,1 0-2 0,-17 18 1 0,-17 16-1 0,0 17 1 0,17 0 0 0,-17 33 3 0,0 0-1 0,-17 1-1 0,17 34 0 0,0-34-3 0,0 16 0 0,0-16-2 0,-17-1 0 0,17-33-1 0,-18 0 0 0,18-35 1 0,-16 19 0 0,-17-19 1 0,-2 2-2 0,-16-18 2 0,0 17 0 0,-16-1 1 0,0 2-1 0,15-18-3 0,-15 0 2 0,15 0-1 0,19 0-5 0,17-18-81 0,16 18-6 0</inkml:trace>
  <inkml:trace contextRef="#ctx0" brushRef="#br0" timeOffset="79">5896 9093 16 0,'0'0'0'0,"0"0"26"0,16-16-7 0,-16-1-7 0,35-17 0 0,-19 17-1 0,-16-17 0 0,-33-1-2 0,-18 19-2 0,-17-1 0 0,34 17-3 0,1 33-2 0,15 18 0 0,1 51-1 0,17-18 3 0,35 1-2 0,14-34 0 0,-14-51 2 0,0-16 2 0,14-35-1 0,-14 0-1 0,-2 0-2 0,-16 0 0 0,1 35 0 0,-18 32 2 0,16 51 2 0,-16 19 2 0,17 32-4 0,-17 1-1 0,0-17-1 0,-17-35 1 0,-17-34 0 0,17-15 1 0,-16-18 0 0,-2-51-2 0,19 0-1 0,16-33-2 0,34-1-5 0,33 35-27 0,-16 32-51 0,-17 18 8 0</inkml:trace>
  <inkml:trace contextRef="#ctx0" brushRef="#br0" timeOffset="80">6253 9364 64 0,'0'0'0'0,"0"-16"35"0,0 16-5 0,0 16-10 0,15 2-11 0,19 15-5 0,-1-16-2 0,37-34 1 0,-21-16-1 0,-14-18-1 0,-18-18 1 0,-17-16-1 0,0 1 1 0,-34 17-1 0,0 67-1 0,17 16-1 0,17 19 0 0,17 15 1 0,51-33 0 0,-19-17 0 0,21-17 0 0,-37-33 1 0,-17-1 1 0,2-17-1 0,-18 50-1 0,0 2 1 0,0 50 0 0,17 50 2 0,-17 34 0 0,16-16-1 0,3-33-2 0,14-18 0 0,1-51-29 0,33-18-111 0</inkml:trace>
  <inkml:trace contextRef="#ctx0" brushRef="#br0" timeOffset="81">7235 9195 53 0,'0'0'0'0,"16"-35"50"0,-16-14-14 0,0 15-15 0,-35-1-9 0,2 19-4 0,-16-1-4 0,14 34-2 0,-16 34-1 0,34 32 1 0,17-15-1 0,33 1 0 0,19-35-1 0,-1-17 1 0,-18-34 0 0,18-1 0 0,-34-33-1 0,1 0 0 0,-18 0 1 0,-18-16 0 0,1 16 0 0,1 51 1 0,16 0-3 0,0 18 0 0,16 49 3 0,19-17-2 0,-2 19 1 0,1-18 0 0,34-17-1 0,17-34-8 0,15 0-13 0,-14-34 4 0,-1-1 13 0,-18 1 5 0,-33-17 4 0,-16 18 4 0,-18-18 2 0,-18 18-4 0,-34-1-2 0,-15 34-2 0,17 16-1 0,-1 53 0 0,34-3-1 0,34 19 0 0,34-34-1 0,-1-33 0 0,1-18 1 0,0-34-1 0,-16-17 1 0,-19-51 0 0,-16 0 1 0,-16-16-1 0,-2 17-1 0,1 67 2 0,17 34 1 0,0 34 0 0,17 67 1 0,17 1-3 0,-1 16-1 0,-15-34 0 0,-18 19-1 0,17-52-5 0,0-18-83 0,-17-16 6 0</inkml:trace>
  <inkml:trace contextRef="#ctx0" brushRef="#br0" timeOffset="82">8929 8924 33 0,'0'-50'28'0,"0"16"8"0,-18 17-12 0,-16-1-7 0,18 18-6 0,-19 18-1 0,2 50 1 0,17 32-2 0,16 20-6 0,16-3-1 0,1-32-1 0,-1-16-1 0,2-52-12 0,-36-1-55 0,2 1-17 0</inkml:trace>
  <inkml:trace contextRef="#ctx0" brushRef="#br0" timeOffset="83">8522 9177 75 0,'-16'-17'23'0,"16"17"5"0,51 0-15 0,66 0-10 0,53-16-5 0,16-1-39 0,-119 17-40 0</inkml:trace>
  <inkml:trace contextRef="#ctx0" brushRef="#br0" timeOffset="84">9504 8569 59 0,'0'0'0'0,"-35"-35"27"0,35 2-2 0,18 33-8 0,-18 0-4 0,17 0 3 0,-17 68 2 0,17 15-3 0,1 37-2 0,-18 32-5 0,16 35-2 0,-16 15-2 0,0 2-1 0,0-36-1 0,0-32 0 0,0-34 0 0,17-51-1 0,-17-34-1 0,0-1 1 0,16-32-20 0,-65-19-171 0</inkml:trace>
  <inkml:trace contextRef="#ctx0" brushRef="#br0" timeOffset="85">10063 10244 48 0,'0'0'0'0,"0"-33"40"0,-17 15-4 0,17 1-11 0,0 52 2 0,0 83-16 0,17 17-4 0,-17-15-5 0,18-36 0 0,-2-17-1 0,-16-32 0 0,0-35-1 0,0 0-14 0,0-35-39 0,0-16-55 0</inkml:trace>
  <inkml:trace contextRef="#ctx0" brushRef="#br0" timeOffset="86">10063 10329 43 0,'0'-51'33'0,"0"-16"-1"0,0 16-7 0,34 34-7 0,17 17-7 0,1 17-4 0,-3 50-5 0,-14-16-1 0,-35 18 0 0,-35-36 1 0,-32 2-1 0,33-19-1 0,-17 1-12 0,51-17-53 0,17 0-16 0</inkml:trace>
  <inkml:trace contextRef="#ctx0" brushRef="#br0" timeOffset="87">10792 10211 80 0,'0'-35'28'0,"-34"2"1"0,0 33-11 0,1 17-2 0,-19 34-4 0,19 51-3 0,17 33-3 0,-2 1-1 0,36-19-4 0,15-32-1 0,35-34-2 0,16-51-29 0,-16-16-63 0,-52 16 38 0</inkml:trace>
  <inkml:trace contextRef="#ctx0" brushRef="#br0" timeOffset="88">11081 10448 43 0,'-35'-17'32'0,"18"-16"0"0,17-1-12 0,17 17-8 0,34-1-3 0,0 36-3 0,-17 33-4 0,-16-1-1 0,-18 17 0 0,-35-16 0 0,-16-16 3 0,18 15 3 0,-19-17-3 0,34 2 0 0,18-19-1 0,18-16 1 0,34 0-1 0,15-16-2 0,-15-19 0 0,-21 35-7 0,20 0-41 0,1 0-77 0</inkml:trace>
  <inkml:trace contextRef="#ctx0" brushRef="#br0" timeOffset="89">11572 10651 79 0,'0'-16'26'0,"16"-2"14"0,1 18-19 0,-1 51-10 0,-16 0-3 0,-16 0-6 0,-17 0-1 0,15-17-6 0,1-17-50 0,17-17-55 0</inkml:trace>
  <inkml:trace contextRef="#ctx0" brushRef="#br0" timeOffset="90">11944 10329 81 0,'0'-33'31'0,"0"-1"-1"0,18 16-16 0,15 1-7 0,18 17-2 0,-1 17-4 0,-16 17-1 0,-17 17 0 0,-17 18 0 0,-17-36 1 0,1 0 0 0,-17-15-1 0,15-18 1 0,1 17 0 0,17-17 0 0,0 0 0 0,35-17 0 0,14 17-1 0,-16 0 1 0,2 17 1 0,0 17-1 0,-19-1 0 0,-16 2 0 0,0 15 2 0,-16-17 1 0,-19-16 0 0,-16 1 1 0,18-18 0 0,0 0-3 0,-2-18-2 0,0 1 0 0,19 1-29 0,16-17-117 0</inkml:trace>
  <inkml:trace contextRef="#ctx0" brushRef="#br0" timeOffset="91">12401 10244 47 0,'0'0'0'0,"-18"0"39"0,18-17-9 0,18 1-8 0,-1 16-3 0,-17 0-2 0,16 0-4 0,3 16-3 0,14 19-2 0,1-1-1 0,-1-1-3 0,2 18-1 0,-18 17-2 0,1-1 0 0,-18 2 0 0,-18-2-1 0,-15 17 1 0,-2-33-1 0,-16-16 0 0,18-1-1 0,-2-34-26 0,-31 0-149 0</inkml:trace>
  <inkml:trace contextRef="#ctx0" brushRef="#br0" timeOffset="92">13385 9060 47 0,'-35'-34'30'0,"19"17"2"0,16 17-10 0,51 0-3 0,-18 0 0 0,35 0-6 0,-34 0-4 0,16-18-6 0,-15 18-2 0,-2-16-2 0,-17 16-3 0,2 0-26 0,-18 0-46 0,-18 16 4 0</inkml:trace>
  <inkml:trace contextRef="#ctx0" brushRef="#br0" timeOffset="93">13452 9177 32 0,'0'0'0'0,"-67"0"45"0,49 18-20 0,1-18-7 0,17 16 0 0,17-16 2 0,1 0-3 0,15 17-5 0,35-17-4 0,16-17-1 0,-16-17-2 0,-1 17-4 0,-48 17-5 0,-19 17-148 0</inkml:trace>
  <inkml:trace contextRef="#ctx0" brushRef="#br0" timeOffset="94">25819 8991 25 0,'0'0'0'0,"-16"-33"26"0,16-1 7 0,0 17-3 0,16 1-6 0,17-19-6 0,19 19-7 0,-1-1-5 0,17 68 0 0,-17 15-3 0,-18 20-2 0,-33 15 0 0,-33-33 0 0,15-17 0 0,3-17 0 0,15-34 1 0,0-18 0 0,49-33-1 0,-16-16-1 0,19 0 0 0,-18-19 0 0,-17 35-1 0,-17 2 1 0,0 32 0 0,0 17 0 0,-17 0 0 0,1 33 0 0,16 35 3 0,-18 34-1 0,18-19 0 0,18 3-1 0,15-35-1 0,1-17-3 0,34-34-22 0,-2 0-52 0,-31-18-3 0</inkml:trace>
  <inkml:trace contextRef="#ctx0" brushRef="#br0" timeOffset="95">26666 9077 56 0,'0'-17'19'0,"-17"-1"25"0,34 2-12 0,50-1-21 0,19-1-8 0,-2 18-7 0,-32 0-33 0,-36 35-43 0,-32-35 38 0</inkml:trace>
  <inkml:trace contextRef="#ctx0" brushRef="#br0" timeOffset="96">26803 9177 32 0,'0'0'0'0,"-86"18"43"0,69-2-1 0,1-16-17 0,49 17-10 0,35-17-10 0,17 0-6 0,-18 0-30 0,-33-17-92 0</inkml:trace>
  <inkml:trace contextRef="#ctx0" brushRef="#br0" timeOffset="97">27345 9026 71 0,'0'-17'8'0,"16"-52"33"0,-16 36-15 0,17 17-17 0,34-19-4 0,0 35-2 0,16 0-3 0,-16 51 1 0,-35 33-1 0,-16 2-1 0,-33-19 2 0,-18 0 1 0,1-32 4 0,16-19 0 0,17 2 1 0,17-18 1 0,35 0-4 0,-2-18-2 0,35 2-1 0,32-2 0 0,-14 1-4 0,-53 17-28 0,-14 0-122 0</inkml:trace>
  <inkml:trace contextRef="#ctx0" brushRef="#br0" timeOffset="98">26361 9736 52 0,'0'0'0'0,"0"-33"29"0,0-2-2 0,17 19 1 0,-1 16-11 0,-16 0-4 0,19 67-1 0,-19 2-4 0,0 15-4 0,33-33-2 0,-17-18 0 0,35-33 0 0,-16-16-4 0,16-17 4 0,-18-53-1 0,-16 19-2 0,-17 16 2 0,0 33-1 0,0 69 1 0,17 18 1 0,-17 33 0 0,-17 16 0 0,17 0 0 0,-17-34-1 0,-16-33 1 0,17-33 1 0,-19-18 1 0,19-52-2 0,16-16-1 0,16-15-1 0,19-19-2 0,-2 34-5 0,17 35-12 0,-16 15-33 0,34 18-76 0</inkml:trace>
  <inkml:trace contextRef="#ctx0" brushRef="#br0" timeOffset="99">27158 9839 50 0,'0'0'35'0,"17"0"7"0,17 0-15 0,32-18-18 0,4 18-9 0,-3-16-12 0,-50 32-44 0,-17 2-35 0</inkml:trace>
  <inkml:trace contextRef="#ctx0" brushRef="#br0" timeOffset="100">27259 9974 24 0,'-17'17'44'0,"-16"17"4"0,17-34-15 0,32 0-14 0,17 0-13 0,19 0-8 0,32-18-24 0,-50 2-75 0,0 16 63 0</inkml:trace>
  <inkml:trace contextRef="#ctx0" brushRef="#br0" timeOffset="101">27768 9754 53 0,'-17'-18'27'0,"-1"1"5"0,18 1-6 0,18-19-13 0,15 19-3 0,1-1-1 0,0 17-1 0,17-16-2 0,17 16-1 0,-17 16-3 0,-17 34-2 0,-34 19 0 0,0-18 0 0,-34-17 0 0,0-1 1 0,1-33 0 0,15 18-1 0,-16-18 1 0,16-18-1 0,18 2 1 0,18 16-1 0,16-17 1 0,33 17-1 0,-15 17 0 0,-18 17 1 0,-17-1 0 0,-1 18 1 0,-32-18 1 0,-35 2 2 0,-1-1 0 0,-15-34-1 0,-1 0-1 0,17 0-1 0,1-18-2 0,15-15-4 0,2-1-39 0,17-1-111 0</inkml:trace>
  <inkml:trace contextRef="#ctx0" brushRef="#br0" timeOffset="102">16010 8483 35 0,'0'-33'15'0,"-17"15"6"0,0 18-7 0,-1 0-4 0,2 0-4 0,-35 0 1 0,-16 35-1 0,0-19 2 0,-3 2-2 0,21-1-2 0,14 17 0 0,2-17 1 0,33-1 0 0,-17 18 0 0,17-1 0 0,0 35 2 0,0 17 1 0,0 34-2 0,-16-1-1 0,-2-16 1 0,18-18-1 0,-17-15-3 0,34-18 0 0,17-17 0 0,-1 16 0 0,35-34-1 0,17 2-1 0,0-36 0 0,16 18-3 0,-33-16-19 0,-33 16-40 0,-35 0-22 0</inkml:trace>
  <inkml:trace contextRef="#ctx0" brushRef="#br0" timeOffset="103">16722 8789 41 0,'0'-17'8'0,"0"-17"15"0,-17 16-4 0,1 1-2 0,-2 1-5 0,1 16-1 0,-18 0-2 0,2 33 2 0,-1 19 0 0,1 32-2 0,15 18-2 0,18 0-2 0,0-2-2 0,34-32-1 0,17-16-1 0,17-52 0 0,-17 0 0 0,-1-34 0 0,-33-1 1 0,-17-16-1 0,-50 2-1 0,-1 31 0 0,-34 18 0 0,0 0-1 0,18 18-9 0,33 15-39 0,34 0-68 0</inkml:trace>
  <inkml:trace contextRef="#ctx0" brushRef="#br0" timeOffset="104">17330 9246 56 0,'0'-18'7'0,"18"-15"22"0,-1 33-4 0,18 16-11 0,-19 35-4 0,-16 35-5 0,0-35-4 0,-51 16-2 0,16-34-30 0,4-33-78 0</inkml:trace>
  <inkml:trace contextRef="#ctx0" brushRef="#br0" timeOffset="105">18399 8874 19 0,'0'0'5'0,"0"-18"15"0,0 18 0 0,0-16 1 0,-18-19 0 0,18 2-4 0,0 15-2 0,18-16-7 0,16 17-3 0,17 1-2 0,-18 49-1 0,18 19-1 0,-34 16-1 0,-17 16 0 0,-17-17 2 0,-34-16 0 0,1-16 3 0,16-1 0 0,17-18-1 0,0-16 0 0,-1 0 0 0,53 17 1 0,16-17-4 0,-1 0-1 0,18 0-2 0,-1 0-12 0,-15 0-33 0,-1-17-56 0</inkml:trace>
  <inkml:trace contextRef="#ctx0" brushRef="#br0" timeOffset="106">19009 8805 25 0,'0'0'0'0,"0"0"19"0,-18 0-1 0,18-16-3 0,0 16-1 0,0-17-1 0,0 17-1 0,0-18-1 0,0 2-2 0,18-2-3 0,16 1-3 0,17 1 0 0,-2 16-1 0,-14 0-1 0,-18 33 0 0,1 19 0 0,-18-1 0 0,0-18-1 0,-35 2 2 0,18-2-1 0,-17-33-1 0,17 16 1 0,1-16-1 0,-2 0 1 0,36 0-1 0,-2-16 0 0,35 16 0 0,1-17 0 0,-19 17 0 0,1 33 3 0,-17 18-1 0,0 0 0 0,-17 0 0 0,-17-33 2 0,0 15 0 0,-34-17-1 0,0 1 0 0,0-17-2 0,0 0 0 0,1-17-1 0,15-16-2 0,19 17-18 0,32-35-49 0,2 0-10 0</inkml:trace>
  <inkml:trace contextRef="#ctx0" brushRef="#br0" timeOffset="107">19482 8432 59 0,'0'-16'7'0,"18"-1"19"0,34 1-9 0,15 16-5 0,18 0-3 0,-18 0-2 0,-33 0-2 0,-16 0 2 0,-2 16-2 0,1 17 0 0,-17 18 0 0,0 0 0 0,0 0 0 0,16 16 0 0,-16 19 0 0,18-1-1 0,-1 16-1 0,-1-16-3 0,-16-1 1 0,19-17-1 0,-19-16 1 0,0 0 0 0,0-16-1 0,-19-1 1 0,19-1 0 0,-16-15 1 0,-1-1 1 0,-1 16 0 0,-15-17 0 0,-18-16 1 0,0 18 0 0,-17-18-1 0,2 0-2 0,-4-18-1 0,-14 18-21 0,-2-16-141 0</inkml:trace>
  <inkml:trace contextRef="#ctx0" brushRef="#br0" timeOffset="108">19076 8720 30 0,'0'0'5'0,"18"-33"18"0,-36 33 6 0,18 0-2 0,-15 0-7 0,15 0-11 0,0 16-1 0,15 35-1 0,3 18 0 0,-18 15-2 0,16-16-3 0,1-1 0 0,-17-16-1 0,0 0 0 0,0-35-1 0,16-16 3 0,-16-33-1 0,35-34-1 0,-18-18 0 0,1-34-1 0,-18 17 1 0,16 35-1 0,-16 32 2 0,0 19 1 0,-16 16-1 0,16 16-1 0,0 35 0 0,0 35 0 0,0 16 1 0,16-18-1 0,1-17 0 0,-17-32-1 0,16-19 0 0,-16 2 1 0,0-18 0 0,0-51 0 0,0-18 0 0,-16-15-1 0,-1-18 0 0,1 17 1 0,-2 34-1 0,18 18 0 0,-17 33 0 0,17 0-1 0,0 51 1 0,0 51-1 0,17 16 1 0,-17-16 0 0,0 0 0 0,0-53 0 0,0-32 0 0,0-17 1 0,0-17 0 0,0-32 0 0,-17-36-1 0,17-34 0 0,-17 17 0 0,17 17 1 0,-18 52-1 0,2 15 0 0,16 18 0 0,-17 34-1 0,17 52 1 0,17 16 0 0,-1-2 0 0,2-14-1 0,-1-36 1 0,-17-33 1 0,0-17-1 0,0-17 1 0,0-68-1 0,0-17 0 0,0-15 0 0,0 14 0 0,0 52 0 0,-17 34 1 0,17 17-2 0,0 51 1 0,0 35 0 0,17 16-1 0,0-2 1 0,-17-31 0 0,0-18 0 0,0-51 0 0,0 0 0 0,18-34 0 0,-18-52 1 0,0 2-1 0,0-34 0 0,0 32 0 0,-18 52 1 0,18 34-2 0,0 18 1 0,0 49 0 0,18 35-1 0,-18 17 1 0,0-34-1 0,-18-18 1 0,18-17-46 0,-17-50-75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9.1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6048 1457 11 0,'0'0'0'0,"-17"0"16"0,17-35 6 0,-16 2 1 0,16 15-2 0,0-15-1 0,16 15-8 0,-16 2-2 0,0-1-4 0,17 17-2 0,-1 51 3 0,-16 17 0 0,18 17 0 0,-18-1-2 0,17 18 0 0,18-35-1 0,-2 1-2 0,1-17 1 0,0-51-1 0,15 16-1 0,2-49 0 0,1-1 0 0,-1-16 1 0,-17-19-2 0,-34-16 0 0,17 1 0 0,-17-18 1 0,0 35-2 0,0 16 2 0,0 34 1 0,0 17-4 0,0 0 4 0,0 33-2 0,0 53 2 0,0-1 1 0,17 15-2 0,1-14 1 0,-2-19-3 0,-1-16 1 0,20-18 0 0,33-15-12 0,-1-36-31 0,19-15-89 0</inkml:trace>
  <inkml:trace contextRef="#ctx0" brushRef="#br0" timeOffset="1">7183 1540 41 0,'0'-16'18'0,"17"16"28"0,18 0-16 0,16-16-15 0,16 16-6 0,16 0-9 0,3 0-7 0,-35 0-52 0,-51 0-28 0</inkml:trace>
  <inkml:trace contextRef="#ctx0" brushRef="#br0" timeOffset="2">7370 1677 25 0,'0'0'17'0,"-35"16"29"0,-14 19-6 0,31-19-15 0,36-16-9 0,31 0-3 0,21 0-7 0,12-16-5 0,4-1-9 0,-34 17-147 0</inkml:trace>
  <inkml:trace contextRef="#ctx0" brushRef="#br0" timeOffset="3">9013 1254 18 0,'0'0'4'0,"0"-18"25"0,0 18 10 0,0-33-8 0,0 15-9 0,0 2-6 0,0 16-3 0,0 34-5 0,0 83-1 0,0 3 0 0,17-20-5 0,17-14 1 0,-17-19-1 0,-17-32-2 0,16-1 1 0,-16-17-2 0,-16-17-5 0,16-17-19 0,0-1-25 0,0-33-23 0,0 35 30 0</inkml:trace>
  <inkml:trace contextRef="#ctx0" brushRef="#br0" timeOffset="4">9115 1271 25 0,'0'0'13'0,"-18"-35"24"0,18 2-4 0,-16-1-13 0,16 17-9 0,0-17-2 0,51 16-9 0,-1 1 4 0,1 17-2 0,35-16-8 0,-37 16-13 0,-14 16-47 0,-18-16 12 0</inkml:trace>
  <inkml:trace contextRef="#ctx0" brushRef="#br0" timeOffset="5">9149 1371 27 0,'0'0'5'0,"-34"18"32"0,-17-1-1 0,51-1-13 0,17-16-7 0,34 0-8 0,33 0-5 0,1 0-3 0,-34 0-6 0,0 0-40 0,0 0-49 0</inkml:trace>
  <inkml:trace contextRef="#ctx0" brushRef="#br0" timeOffset="6">10114 1067 21 0,'0'0'0'0,"0"0"25"0,0-18 11 0,16-15-10 0,-16 17-4 0,0-1-6 0,-16 17-1 0,-17 0 1 0,-2 49-4 0,-33 53-2 0,19 51-4 0,31-18-1 0,18-17-2 0,18 2-1 0,15-18-2 0,1-36 1 0,0-15-1 0,-1-33 1 0,1-18-3 0,-1 0-13 0,-15-18-94 0,-18 18 41 0</inkml:trace>
  <inkml:trace contextRef="#ctx0" brushRef="#br0" timeOffset="7">10758 1422 17 0,'0'0'7'0,"0"0"14"0,-18 0 2 0,2-16 2 0,16-19-2 0,0 19-3 0,34-19-7 0,0 2-6 0,0 33-4 0,17 0-2 0,-34 33 0 0,16 36-1 0,-16 15 1 0,-34-17 0 0,0-32 1 0,1-2-1 0,-1-15-1 0,-1-2 2 0,18-32 0 0,18-2-2 0,15-15 1 0,1-18-2 0,0 0 1 0,-1-16 0 0,-15 16 0 0,-1 0 0 0,-17 34 5 0,0 1-4 0,-17 16-7 0,-1 16 8 0,18 52 0 0,-16 17 0 0,32-17 0 0,2-1-2 0,16-34 0 0,0-15-15 0,34-2-57 0,-33-16-5 0</inkml:trace>
  <inkml:trace contextRef="#ctx0" brushRef="#br0" timeOffset="8">11368 1508 31 0,'0'0'24'0,"0"-17"13"0,17-1-12 0,34 18-11 0,33-16-9 0,35-1-11 0,-34 17-33 0,-51-18-36 0</inkml:trace>
  <inkml:trace contextRef="#ctx0" brushRef="#br0" timeOffset="9">12011 1220 49 0,'0'0'0'0,"0"0"30"0,0-17 24 0,-16-17-33 0,16 17-9 0,0 17-4 0,0 0-1 0,0 68-6 0,0 50 4 0,16-34-3 0,19-33-1 0,0-33 0 0,14-1-1 0,19-34 0 0,-17-17 1 0,-18-17-1 0,-15-17-1 0,-1 17 6 0,-17 0-5 0,17 18 0 0,-17-18 1 0,0 51 0 0,0-18 0 0,0 53 3 0,0 83-6 0,0 1 4 0,18-1 0 0,-18-16-2 0,0-17 1 0,0-34 0 0,-18-18 1 0,1-16 0 0,-18-17-1 0,19 0 0 0,-17-33 0 0,15-18-1 0,18-17 0 0,18-1-1 0,31 2-2 0,21 0-9 0,-4 32-39 0,-15 2-74 0</inkml:trace>
  <inkml:trace contextRef="#ctx0" brushRef="#br0" timeOffset="10">13062 1575 47 0,'0'0'0'0,"-18"0"43"0,18 0 1 0,0 0-17 0,0 16-8 0,18 19-7 0,-18 16-2 0,-18 0-5 0,2 16-1 0,-17-16-2 0,-2 0 0 0,2-18-3 0,16-15-13 0,-1-1-103 0,2-17 53 0</inkml:trace>
  <inkml:trace contextRef="#ctx0" brushRef="#br0" timeOffset="11">13960 1254 25 0,'0'0'15'0,"0"-18"8"0,0-15 1 0,0 15-7 0,17 18-3 0,-17-16-1 0,0 50 8 0,0 17-15 0,18 33-3 0,15 0 0 0,1-33 0 0,18-33-1 0,-19-1 1 0,16-17-3 0,3-35 0 0,-18-16 1 0,-17-16-1 0,-17 32 5 0,0-31-6 0,0 32 1 0,-17-17 1 0,17 34-1 0,0 17 4 0,17 84-2 0,17 51 0 0,-17-15 0 0,-17-20 0 0,0-14-1 0,-17-19 2 0,-17-16-3 0,17-34 2 0,-17-17 0 0,17-33-2 0,1-2 3 0,-3-32-4 0,38-2 1 0,14 18-2 0,34-15-3 0,-15 32-31 0,15 17-99 0</inkml:trace>
  <inkml:trace contextRef="#ctx0" brushRef="#br0" timeOffset="12">14790 1473 51 0,'0'0'18'0,"0"0"14"0,16 0-8 0,36 0-13 0,15 0-8 0,18-16-7 0,-18 16-46 0,-32-17-22 0</inkml:trace>
  <inkml:trace contextRef="#ctx0" brushRef="#br0" timeOffset="13">15383 1220 49 0,'0'0'0'0,"-16"-17"44"0,16-17-7 0,0 17-16 0,0-17-11 0,33-1-6 0,1 35 1 0,18 17-3 0,-1 52-2 0,-51 33 1 0,0-18 1 0,-35 1 3 0,0-17 1 0,2-19-1 0,33 2-1 0,-16-17 1 0,32 1-3 0,36-35 1 0,-1 16-2 0,15-32-1 0,-15-1-3 0,-18-1-18 0,-15-16-46 0,-18 17-35 0</inkml:trace>
  <inkml:trace contextRef="#ctx0" brushRef="#br0" timeOffset="14">15383 1422 31 0,'-16'0'25'0,"-36"-16"8"0,34-1-10 0,36-1-14 0,67 18-7 0,17-16-8 0,16 16-51 0,-100 0 12 0</inkml:trace>
  <inkml:trace contextRef="#ctx0" brushRef="#br0" timeOffset="15">16077 1557 25 0,'0'0'27'0,"18"18"15"0,-1-2-7 0,0 1-8 0,-17 17-7 0,0 1-8 0,-17 16-4 0,0 0-5 0,-17-18-2 0,1 1-15 0,15-1-154 0</inkml:trace>
  <inkml:trace contextRef="#ctx0" brushRef="#br0" timeOffset="16">16993 1254 43 0,'0'0'18'0,"0"-34"28"0,0 17-17 0,17-17-15 0,16 17-6 0,1-1-7 0,17 36 0 0,17 33-2 0,-51 50-2 0,-34-16 6 0,-34-1-1 0,0-33 3 0,34 0 0 0,1-18-1 0,49-15 1 0,1-18-1 0,34 16-4 0,0-32-1 0,-2-2-11 0,-48 1-42 0,-18 1-56 0</inkml:trace>
  <inkml:trace contextRef="#ctx0" brushRef="#br0" timeOffset="17">16993 1440 35 0,'-17'0'5'0,"-1"0"23"0,2 0-6 0,50-18-9 0,51 2-8 0,16-1-4 0,18 17-14 0,-35-18-47 0,-68 18 30 0</inkml:trace>
  <inkml:trace contextRef="#ctx0" brushRef="#br0" timeOffset="18">17619 1422 35 0,'0'0'20'0,"17"0"15"0,18 0-15 0,14-16-15 0,21 16-12 0,-21-17-93 0</inkml:trace>
  <inkml:trace contextRef="#ctx0" brushRef="#br0" timeOffset="19">18128 1287 66 0,'-18'-16'13'0,"18"-1"25"0,0-1-15 0,18-15-12 0,34 15-7 0,-3 18 1 0,3 18-7 0,-1 50 1 0,-51 32 3 0,-18-31 1 0,-15-18 0 0,14-2 0 0,3-49-1 0,16 0 1 0,35-32-3 0,-2-19 0 0,18-17-1 0,-17-1 2 0,-17 20 2 0,0-2-2 0,1 0-2 0,-18 16 3 0,0 19-2 0,-18 32 3 0,-16 53-2 0,0 32 3 0,34-34 0 0,34 2-2 0,0-36-3 0,17-15-6 0,-1-1-57 0,-16-17-31 0</inkml:trace>
  <inkml:trace contextRef="#ctx0" brushRef="#br0" timeOffset="20">18671 898 26 0,'0'0'0'0,"0"-17"19"0,0-1 8 0,0 18-3 0,16-16-1 0,-16 16 0 0,17 0-8 0,-17 0-2 0,34 16-3 0,-17 19 1 0,16 16-4 0,2 0 2 0,-2 16-3 0,18 51-10 0,-34 17 4 0,1-33 2 0,-36-16 0 0,18-3-1 0,-34-14 2 0,0-18-1 0,1-18 0 0,-2 2-1 0,2-19-1 0,16-16 0 0,-1 0-11 0,2-16-152 0</inkml:trace>
  <inkml:trace contextRef="#ctx0" brushRef="#br0" timeOffset="21">21228 1591 29 0,'0'0'9'0,"-33"-16"13"0,14 16 0 0,19 0-10 0,0 0-3 0,35 0 0 0,16-18 0 0,17-15-3 0,-17 0 0 0,-18-52-3 0,0 17 2 0,-14 1 2 0,-19 16-6 0,0-17 1 0,0-1 0 0,0 18-4 0,-19 19 4 0,19 15-1 0,0 17 3 0,0 17 1 0,0 15 6 0,0 54-6 0,19 67-4 0,-3-35 4 0,-16 1-1 0,17-19-2 0,-17 3 0 0,0-19-1 0,16-16 0 0,2-34 0 0,15-17 1 0,2-17-1 0,0-35-1 0,-19 2 1 0,-16-34-3 0,-16-19 1 0,-2-16-1 0,-50 19 0 0,0 32 0 0,0 34 1 0,35-1 1 0,-1 18-2 0,52 0 0 0,48 0-2 0,53-33-3 0,16-1-1 0,-50-1 3 0,-17 2 4 0,-50 17 5 0,-2-19-2 0,-16 19-1 0,0-1 1 0,-16 17-2 0,-2 17-2 0,18 67 4 0,18 18 0 0,15-17 0 0,18-36-2 0,-1-14-3 0,17-35-29 0,-15-35-55 0,-34 35 46 0</inkml:trace>
  <inkml:trace contextRef="#ctx0" brushRef="#br0" timeOffset="22">21975 1134 21 0,'0'0'13'0,"-18"0"-7"0,18-16-8 0,0 16-31 0</inkml:trace>
  <inkml:trace contextRef="#ctx0" brushRef="#br0" timeOffset="23">22194 1287 33 0,'-18'-16'15'0,"18"-1"13"0,0-1-7 0,0 2-12 0,0-1-5 0,18-1-2 0,-1 18 1 0,34 18-2 0,-18 50-1 0,-16 32 3 0,-1-14-1 0,-16-52 2 0,0-1 0 0,0-33 1 0,0 0-1 0,0-33-2 0,0-1-1 0,0-52 0 0,19 35 0 0,14 2 2 0,1 14-1 0,-1 2-2 0,19 33 3 0,-18-18 1 0,33 69-6 0,-49 0 6 0,-18 33 0 0,0-15-1 0,0-18-3 0,0-2-3 0,49-14-26 0,3-35-86 0</inkml:trace>
  <inkml:trace contextRef="#ctx0" brushRef="#br0" timeOffset="24">23109 1389 20 0,'0'0'0'0,"18"-18"33"0,-2-33 3 0,-16 18-6 0,0 17-15 0,-34-1-3 0,17-1 0 0,-34 18-9 0,-17 0 0 0,33 18 1 0,19 32-2 0,-1 35 1 0,17-17-1 0,17-17 1 0,17-19-3 0,34-15 2 0,-17-34-2 0,1 1-1 0,-19-17 2 0,0-18-1 0,-33-18-1 0,0 2 6 0,0-1-4 0,0 1-1 0,-17-2 1 0,17 1 0 0,0 52 2 0,-16 0 0 0,16 48 0 0,0 19 6 0,0 69-9 0,0 32 4 0,0-50 0 0,0-35-3 0,16-16 0 0,1-18 0 0,-17-15-10 0,16-18-150 0</inkml:trace>
  <inkml:trace contextRef="#ctx0" brushRef="#br0" timeOffset="25">24803 1304 10 0,'0'0'4'0,"0"0"8"0,0-17-1 0,0 1 1 0,0 16 3 0,0-17-2 0,0 17-4 0,0-18 1 0,0 2-2 0,-17 16 0 0,17-17 0 0,-34-17-2 0,0 17 1 0,0-1 1 0,1 18-4 0,-19 18 6 0,19-1-4 0,-1 17-5 0,1 50 2 0,33-33 0 0,33 17 0 0,18-34-1 0,17-17 1 0,-19-34-1 0,21-17-1 0,-21-1 0 0,-14-32 1 0,-19 17 3 0,-16-1-3 0,-16-18-2 0,-19-16-2 0,-14 1 3 0,-21 17-4 0,-14 32 2 0,18 35-6 0,31 0-32 0,0 35-51 0,35-35 52 0</inkml:trace>
  <inkml:trace contextRef="#ctx0" brushRef="#br0" timeOffset="26">25209 1000 33 0,'0'0'0'0,"0"-17"37"0,0-1-12 0,0 2-6 0,0-1-12 0,17 34 5 0,-17-1 1 0,0 51-5 0,0 35-4 0,0 35-2 0,35-53 1 0,16-50-1 0,-2-17 0 0,21-17-2 0,-21-51-1 0,3 0 2 0,-36 1 5 0,1-1-7 0,-17-18 0 0,0 2 2 0,-17 0-2 0,17 50 2 0,-16-1 3 0,16 69-3 0,0 0 4 0,33 67-9 0,-17-16 3 0,2-34-1 0,-1-34-33 0,-1-17-81 0</inkml:trace>
  <inkml:trace contextRef="#ctx0" brushRef="#br0" timeOffset="27">24599 1660 38 0,'-16'0'37'0,"-17"0"-9"0,49 0 0 0,51 0-7 0,52 0-3 0,51-18 0 0,16 18-10 0,-33-16-3 0,-53 16-3 0,-30 0-3 0,-54 0-1 0,-16 0-13 0,0 0-49 0,0 16-28 0</inkml:trace>
  <inkml:trace contextRef="#ctx0" brushRef="#br0" timeOffset="28">24854 2303 44 0,'0'0'10'0,"-17"0"11"0,34-16 2 0,-17 16-3 0,16-17-5 0,-32-1-3 0,-1-15-5 0,-34 33-1 0,0-18 1 0,0 36 0 0,18 15-3 0,-2 51 1 0,35-33 0 0,17 0-3 0,34-16 0 0,0-19 2 0,0-16-3 0,17-33 1 0,-33-1 0 0,-2-17-1 0,-17-17 1 0,-16 17 2 0,-16-33-2 0,-36-19-2 0,1 3-1 0,-33 49 0 0,16 16-2 0,34 35-14 0,0 35-48 0,34-19-45 0</inkml:trace>
  <inkml:trace contextRef="#ctx0" brushRef="#br0" timeOffset="29">25176 2032 56 0,'0'-16'17'0,"-16"-1"13"0,16-1-9 0,33 2-8 0,0-1-3 0,2 34-4 0,16 17-2 0,-35 32 0 0,1 3-1 0,-17 16-1 0,-33-1 0 0,15-67 1 0,1-1-1 0,1-16 1 0,16-16 1 0,33-17-2 0,-15-2 2 0,15-32-4 0,1-2 0 0,0 1 1 0,-16 1-1 0,-18 34 4 0,0 15 0 0,-18 18-2 0,-16 0 2 0,0 51 0 0,1 33 2 0,33 1 0 0,16 35-8 0,17-54 2 0,19-31 0 0,-18-1-4 0,16-17-53 0,-50-17-65 0</inkml:trace>
  <inkml:trace contextRef="#ctx0" brushRef="#br0" timeOffset="30">26394 1491 30 0,'0'0'14'0,"-16"-18"20"0,-1 2 5 0,17 16-15 0,33-17-8 0,35 17-8 0,35 0-3 0,-2 0-5 0,-16-18-3 0,-33 18-22 0,-52 0-63 0</inkml:trace>
  <inkml:trace contextRef="#ctx0" brushRef="#br0" timeOffset="31">26583 1271 30 0,'0'0'8'0,"0"-17"21"0,-18-1 8 0,1 2-14 0,17 16-5 0,17 51-9 0,-17 67-1 0,0-16-4 0,0-2-2 0,0-49-1 0,0 0-4 0,18-51-33 0,15 0-71 0</inkml:trace>
  <inkml:trace contextRef="#ctx0" brushRef="#br0" timeOffset="32">27530 1236 42 0,'0'0'10'0,"0"-16"10"0,0-1 2 0,0-1-7 0,0 2-4 0,0-1-3 0,-33-1-2 0,0 18 4 0,-2 0-2 0,-16 18-1 0,0 66-11 0,51 18 8 0,18-51 0 0,31 0 0 0,3-51-1 0,15-18-1 0,-33-15-1 0,0-18 1 0,-34 0 7 0,0-16-12 0,0-19 5 0,-34 1-3 0,0 1-1 0,-15 33 3 0,-21 18-5 0,3 33-1 0,15 0-29 0,52 33-52 0,0-15 46 0</inkml:trace>
  <inkml:trace contextRef="#ctx0" brushRef="#br0" timeOffset="33">27784 1016 44 0,'0'0'0'0,"0"0"36"0,0-16 0 0,0 16-19 0,0 0-7 0,0 0 4 0,0 49-8 0,0 71-2 0,19 15-3 0,-4-50 0 0,19-52 2 0,34-15-1 0,-17-18-3 0,17-34 2 0,-33-34 0 0,-19 34 2 0,1-34-3 0,-1 17 0 0,-16-16 1 0,0 16-2 0,0 16 1 0,0 35 3 0,0 0-1 0,-16 51 2 0,16 51-4 0,16 17-3 0,1-52 2 0,-1-32-16 0,3-19-81 0,-19 2 46 0</inkml:trace>
  <inkml:trace contextRef="#ctx0" brushRef="#br0" timeOffset="34">27361 1626 75 0,'0'0'11'0,"-34"16"10"0,17-16 8 0,85 18-10 0,34-1-6 0,32-17-1 0,20-17 1 0,33-1-7 0,-68 18-5 0,-70 0-3 0,-49 0-12 0,-33 18-59 0,17-1-17 0</inkml:trace>
  <inkml:trace contextRef="#ctx0" brushRef="#br0" timeOffset="35">27464 2270 42 0,'0'0'0'0,"0"0"17"0,16-18 7 0,-16 2-3 0,0-1-3 0,0-1-7 0,-34-15-3 0,-18 33-1 0,3 0 2 0,14 17 1 0,-16 34-3 0,34 33-2 0,17-17-1 0,68 2-1 0,-17-52-1 0,17-17 0 0,-17-17-1 0,-34-17 0 0,16-34 0 0,-16 17 0 0,-17-33 1 0,-34-1-2 0,-15-33 2 0,-21 67-3 0,21 16-2 0,-21 35-5 0,54 18-41 0,-1 15-76 0</inkml:trace>
  <inkml:trace contextRef="#ctx0" brushRef="#br0" timeOffset="36">27751 1981 66 0,'0'0'34'0,"17"0"-5"0,-17 0-17 0,0 18-2 0,0 15 0 0,-17 18-1 0,17 16-3 0,0 2-4 0,33-18-1 0,52-18 0 0,-34-33-1 0,0-16 2 0,-18-19-1 0,2-16 0 0,-18-16 1 0,1-2-2 0,-18 20 1 0,0 14 0 0,0 35 1 0,-18 0 1 0,18 51 0 0,-17 0-1 0,17 34 2 0,0 34-3 0,0 16 0 0,0-33 0 0,0-19-1 0,0-32 2 0,-35 0 1 0,2-33 0 0,-1-1 1 0,0-34 0 0,0-17-2 0,34-35 0 0,0 1-1 0,34 1 0 0,34-17-1 0,17 15-4 0,-34 36-33 0,-18 0-124 0</inkml:trace>
  <inkml:trace contextRef="#ctx0" brushRef="#br0" timeOffset="37">28784 1508 40 0,'0'0'16'0,"0"-17"21"0,-18 17-7 0,70-18-9 0,15 18-8 0,36 0-9 0,16 0-2 0,-52-16-5 0,-15 16-26 0,-36-17-87 0</inkml:trace>
  <inkml:trace contextRef="#ctx0" brushRef="#br0" timeOffset="38">29072 1271 46 0,'0'0'27'0,"0"-17"9"0,17-1-15 0,1 18-9 0,-2 51-2 0,-16 33-3 0,0 2-2 0,-16 14-4 0,16-15-2 0,0-34-7 0,0-33-69 0,0-1 21 0</inkml:trace>
  <inkml:trace contextRef="#ctx0" brushRef="#br0" timeOffset="39">29918 1254 54 0,'0'0'5'0,"18"-18"16"0,-18 2-7 0,0-19-5 0,0 2 0 0,-51 15-3 0,17 2 4 0,-16 32-3 0,15 19 0 0,-14 50-1 0,49 16-3 0,33-34 0 0,18-32 2 0,-1-19-2 0,1-32-1 0,0-35 0 0,-16-17 0 0,-19 17 0 0,-16-16-3 0,-16-19 3 0,-19 1-3 0,-16 19-2 0,0 15 2 0,-16 33-17 0,33 36-53 0,17-1 5 0</inkml:trace>
  <inkml:trace contextRef="#ctx0" brushRef="#br0" timeOffset="40">30224 1016 32 0,'0'0'18'0,"0"0"17"0,0 0-17 0,0 16 10 0,-16 19-18 0,16 67-3 0,0 33-4 0,33-68-2 0,18-32 1 0,0-35-3 0,17-17-4 0,-35-34 6 0,2 0-4 0,-2 0 4 0,-33-16-1 0,16-2 0 0,2 1 1 0,-18 36-3 0,-18 32 6 0,18 16-2 0,-16 35 1 0,16 51 0 0,0 16-2 0,34-34-4 0,18-33-34 0,-36-33-68 0</inkml:trace>
  <inkml:trace contextRef="#ctx0" brushRef="#br0" timeOffset="41">29817 1677 67 0,'0'0'0'0,"-51"-17"34"0,35-1-3 0,32 18-10 0,54 18-8 0,47-1-3 0,2-17-1 0,33 0-2 0,2-17-12 0,-71-1 3 0,-49 2-1 0,-17 16-23 0,-34 16-64 0,1-16 40 0</inkml:trace>
  <inkml:trace contextRef="#ctx0" brushRef="#br0" timeOffset="42">29836 2270 29 0,'0'0'10'0,"0"17"19"0,15-17 2 0,-15 0-12 0,18-17-4 0,-18-1-3 0,-33 2-4 0,-2-1-4 0,-16-1 1 0,0 18 1 0,17 35-1 0,-17 32 0 0,35-16-1 0,49 17-1 0,1-17-2 0,18-35 0 0,15 2 1 0,-15-36 0 0,-3-15 0 0,2-18 1 0,-34-18-1 0,-17 3 2 0,0-19-3 0,-35-1-1 0,-14 3 1 0,-36 32-2 0,18 16 0 0,15 35-6 0,34 51-30 0,18-16-99 0</inkml:trace>
  <inkml:trace contextRef="#ctx0" brushRef="#br0" timeOffset="43">30208 2032 31 0,'0'0'0'0,"0"-16"38"0,16-1-5 0,-16-1-10 0,51 2-8 0,0 16-6 0,1-17-4 0,-19 34-3 0,0 17 0 0,-33 15 1 0,0 19-1 0,-33-16 4 0,0-1 2 0,-19 33-4 0,18-33 0 0,17 0 0 0,17-18-1 0,0-15 0 0,33-1-1 0,19-1 0 0,-1-16-4 0,17-16 0 0,-19 16 2 0,2-17-1 0,-51-1-9 0,0 2-45 0,-16-19-68 0</inkml:trace>
  <inkml:trace contextRef="#ctx0" brushRef="#br0" timeOffset="44">30208 2185 24 0,'0'0'11'0,"0"0"17"0,-19-17 1 0,3 17-4 0,32 17 34 0,36-17-48 0,-1 0-4 0,17 0-7 0,16-17 2 0,-16 17-2 0,-34 0 0 0,-17 0-6 0,-17 0-149 0</inkml:trace>
  <inkml:trace contextRef="#ctx0" brushRef="#br0" timeOffset="45">9403 1118 9 0,'17'0'7'0,"-17"0"0"0,18-18-2 0,-2 1 1 0,-16 17 6 0,15 0 2 0,-30 0-1 0,15 0 1 0,-16 0-1 0,16 0-3 0,-18-16-3 0,1 16-5 0,17 0 0 0,-17-18 0 0,-17 18-1 0,1 18 2 0,-2-18-1 0,0 16-1 0,2 1 1 0,17-17-2 0,-17 0 2 0,15 18 0 0,1-18 1 0,17 16 0 0,-17-16-1 0,17 18 1 0,0-1 2 0,0 17-4 0,0 17 0 0,0 15 3 0,0 3 0 0,17-1 0 0,-17-1 0 0,0 17-1 0,17 1 0 0,-17-16 0 0,0-19-2 0,0-34 1 0,0 2-2 0,0-1-1 0,0-17-15 0,0-17-59 0,0-1 0 0</inkml:trace>
  <inkml:trace contextRef="#ctx0" brushRef="#br0" timeOffset="46">9097 1540 25 0,'0'0'19'0,"-16"-32"14"0,-1 15-8 0,34-1-9 0,-1 18 0 0,36-16-5 0,15 16-3 0,18 16-2 0,-34-16-3 0,-17 0 0 0,-34 0-1 0,-34 0 0 0,-17 0-1 0,-1 0-2 0,-15 18 1 0,0-18 1 0,16 17-4 0,35-17-25 0,-2 0-77 0</inkml:trace>
  <inkml:trace contextRef="#ctx0" brushRef="#br0" timeOffset="47">11572 2016 4 0,'0'0'0'0,"0"0"15"0,0-17-6 0,0-1-1 0,0 18 1 0,0-16 1 0,0-1 3 0,0-1 2 0,0 18-3 0,0 0-1 0,0 0-3 0,0 0-2 0,0 0 1 0,-18 18 2 0,18-1-2 0,0 17 1 0,0-1-2 0,0 0 3 0,-17 18-3 0,17 1-1 0,0-1-1 0,17 33-2 0,-17-16-2 0,18-17 2 0,-18 16 0 0,16-32 0 0,-16 14-2 0,0-15 2 0,0-17-1 0,17 1-1 0,-17-18 0 0,0 0 1 0,0 0-2 0,-17 0-5 0,17-18-25 0,-16 1-29 0,16 1-15 0</inkml:trace>
  <inkml:trace contextRef="#ctx0" brushRef="#br0" timeOffset="48">11775 1999 29 0,'-17'-18'11'0,"17"-15"6"0,0 15-4 0,0 2 4 0,0 16-3 0,0 16 11 0,0 2-9 0,0 50-3 0,0-1-3 0,17 0-4 0,-1 35-1 0,1 33-5 0,0-49 2 0,-17-19 1 0,0 0-3 0,0-16 1 0,-17-33-1 0,17-1-3 0,0-1-18 0,0-16-36 0,0 0-22 0</inkml:trace>
  <inkml:trace contextRef="#ctx0" brushRef="#br0" timeOffset="49">11266 2778 15 0,'0'0'0'0,"-17"-18"21"0,17-15 0 0,0-1-2 0,0 17 0 0,0-1 1 0,0 2-3 0,17 16-2 0,-17 0-6 0,16 0-2 0,19 34-1 0,16 17 0 0,0 0-1 0,1-1-3 0,-21-16 0 0,21-1 0 0,-18 2-1 0,-1-35-3 0,2 16-2 0,-19-16-19 0,3-16-23 0,-3-19-56 0</inkml:trace>
  <inkml:trace contextRef="#ctx0" brushRef="#br0" timeOffset="50">11962 2591 25 0,'0'-35'11'0,"16"19"17"0,1 0-7 0,-17-1-7 0,0 17 1 0,0 0 8 0,-17 0-14 0,1 33 1 0,-2 18-1 0,-16 16-2 0,16 2-2 0,-15 15 0 0,-1-33 0 0,17 0-3 0,0-18 0 0,1-15-2 0,16-1 0 0,0-17-7 0,0 0-144 0</inkml:trace>
  <inkml:trace contextRef="#ctx0" brushRef="#br0" timeOffset="51">11453 3352 29 0,'0'-16'11'0,"0"-1"12"0,0 1-6 0,18-1-4 0,13-1 0 0,21 18-2 0,-18-16 1 0,-17 32-1 0,17 19-3 0,18 32-4 0,-19 17 0 0,-17-33-1 0,2 33 0 0,-18-50 0 0,0 17 1 0,-18-33 0 0,18-1-1 0,-16-17-1 0,-1-17 0 0,1-17 0 0,-3-1-2 0,19-32 1 0,19-17-1 0,-3-1 1 0,17 17-1 0,2 17-3 0,15 0 0 0,-16 51-21 0,-34 0-98 0</inkml:trace>
  <inkml:trace contextRef="#ctx0" brushRef="#br0" timeOffset="52">14806 2083 15 0,'0'0'11'0,"0"-18"9"0,0 1 0 0,0 1 1 0,0 0-3 0,0-1-1 0,18 17-6 0,-18 0 0 0,17 33 0 0,-17 34-2 0,17 19-2 0,-17 49-4 0,18-50-2 0,-18-17 1 0,0-34-1 0,0-1 0 0,0-17-1 0,0 1 0 0,0-17 0 0,16 0-1 0,-16 0-12 0,17-33-28 0,-1 17-21 0,2-19 10 0</inkml:trace>
  <inkml:trace contextRef="#ctx0" brushRef="#br0" timeOffset="53">15010 2116 28 0,'0'0'5'0,"0"-33"20"0,18-2 0 0,-2 19-3 0,1 0-7 0,-17 32-3 0,16 17-1 0,-16 1 0 0,18 35-2 0,-18 33-4 0,17-1-3 0,-17-34 0 0,17-16-1 0,-17 0-1 0,0-35 0 0,0 1-11 0,0 17-36 0,-34-34-55 0</inkml:trace>
  <inkml:trace contextRef="#ctx0" brushRef="#br0" timeOffset="54">14722 2507 24 0,'-17'-18'18'0,"-16"2"10"0,17 16-6 0,16-17-6 0,16 17-3 0,17 0-2 0,1 17-2 0,-16 34-3 0,15-2-2 0,18 2-2 0,0-17-2 0,-18 1-1 0,2-19-12 0,-2-16-32 0,18-16-41 0</inkml:trace>
  <inkml:trace contextRef="#ctx0" brushRef="#br0" timeOffset="55">15266 2422 48 0,'0'-17'9'0,"16"-34"27"0,-1 17-7 0,-30 68-7 0,-1 34-19 0,-19 17-2 0,0-1-7 0,-14 18-54 0,14-68-17 0</inkml:trace>
  <inkml:trace contextRef="#ctx0" brushRef="#br0" timeOffset="56">14824 3589 55 0,'0'0'0'0,"-18"-33"34"0,36 17-6 0,16-19-14 0,17-16-3 0,17-16-3 0,-1-1-1 0,1-16-2 0,-33-1-2 0,-19 34-1 0,1 33-1 0,-34 1-1 0,-17 34 0 0,-18 1 0 0,19 33 1 0,17 16-2 0,16-16 3 0,33-16 0 0,35-2-1 0,-17-17 2 0,-17 2-1 0,0 15 0 0,-16 2-1 0,13-1 0 0,-31-1 0 0,0 2 2 0,-49-19 1 0,-3 0-2 0,-15-16-3 0,33-16-28 0,16-17-110 0</inkml:trace>
  <inkml:trace contextRef="#ctx0" brushRef="#br0" timeOffset="57">17653 2065 31 0,'0'-17'11'0,"0"-15"12"0,0 15-4 0,0-1 0 0,0 2-5 0,0 32-1 0,0 35-2 0,18 33-2 0,-18 1-4 0,33 34-5 0,-33-52 1 0,0-32 0 0,0-1-1 0,0-34-1 0,-17 0-13 0,17 0-33 0,-16-51-37 0</inkml:trace>
  <inkml:trace contextRef="#ctx0" brushRef="#br0" timeOffset="58">17790 2048 37 0,'0'-16'14'0,"0"-35"17"0,0 18-6 0,0 15-10 0,16 18-8 0,-16 35 1 0,0 32 0 0,17 17-3 0,-17 19-4 0,16 32-1 0,2-84 0 0,-18 0-12 0,0-34-43 0,0-1-8 0</inkml:trace>
  <inkml:trace contextRef="#ctx0" brushRef="#br0" timeOffset="59">17451 2422 54 0,'0'0'0'0,"16"-17"21"0,17-1-4 0,2 18-7 0,16 35-3 0,-1 16 1 0,-15 16-3 0,14 0-1 0,3-50 2 0,-1 1 0 0,0-36-1 0,-1-33 0 0,1-33 0 0,0 0-4 0,-34-1-4 0,1 52-23 0,-18 33-75 0</inkml:trace>
  <inkml:trace contextRef="#ctx0" brushRef="#br0" timeOffset="60">17720 2946 52 0,'0'0'0'0,"0"-33"35"0,18 15-3 0,-1 18-15 0,-17 0-7 0,17 35 2 0,-17 16 2 0,0 16-4 0,0 17-4 0,18-15-2 0,-18-2-1 0,16-16-1 0,1 0-1 0,17-34 0 0,-1-1 0 0,19-32-2 0,15-1-2 0,-15-17-20 0,-36 1-32 0,-16-2-44 0</inkml:trace>
  <inkml:trace contextRef="#ctx0" brushRef="#br0" timeOffset="61">17704 3166 47 0,'-17'0'16'0,"1"0"21"0,16-16-9 0,67 16-10 0,34-35-10 0,18 1-8 0,-16 17-44 0,-87 17-30 0</inkml:trace>
  <inkml:trace contextRef="#ctx0" brushRef="#br0" timeOffset="62">7793 5741 31 0,'0'0'0'0,"0"-69"29"0,0 36-6 0,0-2-11 0,17 19-4 0,17 16-2 0,-17 0-3 0,-17 16 2 0,17 52 2 0,-17 1-1 0,18 16 2 0,-18-1-3 0,16-16-1 0,1-17 0 0,17-17-1 0,16-18 0 0,1-32-2 0,17-2 0 0,-33-15 0 0,-2-18 0 0,-33-18-1 0,0-31 1 0,0 14-1 0,0 35 1 0,0 0-1 0,0 35 1 0,0 16-1 0,0 16 0 0,0 19 3 0,16 32-1 0,-16 2 1 0,35 32-1 0,0-16 0 0,-4-34-1 0,4-18 0 0,0-15-8 0,32-2-57 0,-34-32-24 0</inkml:trace>
  <inkml:trace contextRef="#ctx0" brushRef="#br0" timeOffset="63">8894 5792 74 0,'0'0'7'0,"51"-17"25"0,0 17-9 0,34 0-15 0,-17 0-8 0,-17 0-10 0,-51 17-56 0,0-17 7 0</inkml:trace>
  <inkml:trace contextRef="#ctx0" brushRef="#br0" timeOffset="64">9048 5892 36 0,'-18'0'29'0,"-16"18"13"0,34-1-12 0,17-17-11 0,51 0-9 0,18 0-7 0,15-17-11 0,-17 17-128 0</inkml:trace>
  <inkml:trace contextRef="#ctx0" brushRef="#br0" timeOffset="65">10826 5453 39 0,'0'-34'25'0,"-16"-17"13"0,16 34-6 0,0 1-12 0,0 49-10 0,0 52 3 0,0 50-6 0,16 1-4 0,17-34 0 0,-33-36-3 0,18-15 0 0,-18-33 1 0,-18-18-8 0,2-18-25 0,-17-15-46 0,33-1 24 0</inkml:trace>
  <inkml:trace contextRef="#ctx0" brushRef="#br0" timeOffset="66">10740 5470 51 0,'0'0'0'0,"0"-51"32"0,35 34-4 0,16-1-12 0,50 2-9 0,1-1-7 0,-34 17-5 0,-35 33-38 0,-33-15-33 0</inkml:trace>
  <inkml:trace contextRef="#ctx0" brushRef="#br0" timeOffset="67">10877 5621 25 0,'-51'0'27'0,"0"18"6"0,34-2-7 0,34-16-9 0,67 0-10 0,19 0-6 0,-2 0-9 0,18 0-96 0</inkml:trace>
  <inkml:trace contextRef="#ctx0" brushRef="#br0" timeOffset="68">11808 5164 55 0,'0'0'10'0,"0"-33"20"0,0 15-6 0,-17 18-6 0,1 34-4 0,-19 52 2 0,2 32-1 0,17 17-4 0,16 34-4 0,33-49-6 0,18-19-1 0,-18-34 1 0,2-32-1 0,14-19-23 0,-14-16-65 0,-35 0 24 0</inkml:trace>
  <inkml:trace contextRef="#ctx0" brushRef="#br0" timeOffset="69">12215 5470 73 0,'0'-17'10'0,"0"-52"18"0,51 36-7 0,0 33-9 0,15 33-7 0,-15 53-2 0,-32 15-2 0,-3-17 0 0,-16-15 1 0,-35-36 0 0,35-15 1 0,-16-18 1 0,-1-34 2 0,-1-17-3 0,36-51-2 0,-1-16 0 0,34 16-1 0,17 52-4 0,-17 32-16 0,-16 36-68 0,-35-1 40 0</inkml:trace>
  <inkml:trace contextRef="#ctx0" brushRef="#br0" timeOffset="70">12859 5655 87 0,'17'17'24'0,"-1"1"14"0,-16 33-18 0,0 16-12 0,-16 17-5 0,-35 2-4 0,17-19-35 0,0-49-72 0</inkml:trace>
  <inkml:trace contextRef="#ctx0" brushRef="#br0" timeOffset="71">13705 5706 45 0,'0'0'13'0,"0"-16"9"0,0-2-3 0,35 1-1 0,16-34-1 0,16-16-4 0,-16 0-6 0,-35-19-4 0,-16 20-1 0,0 32-2 0,-33 34 0 0,17 16-1 0,-2 35 0 0,36 0 0 0,15 17 0 0,35 17 0 0,-1-19 1 0,-32-15-1 0,-18-17 0 0,-51 1 3 0,-17-19 0 0,-17-16-1 0,1-16-1 0,32-1-4 0,2-1-39 0,33 2-41 0</inkml:trace>
  <inkml:trace contextRef="#ctx0" brushRef="#br0" timeOffset="72">14434 5639 89 0,'0'0'0'0,"-33"-18"22"0,33 36 2 0,0 33-12 0,0 0-10 0,0 0-1 0,-34 0-4 0,17-35-43 0,17 1-33 0</inkml:trace>
  <inkml:trace contextRef="#ctx0" brushRef="#br0" timeOffset="73">14876 5198 86 0,'0'-51'22'0,"16"17"5"0,-16 17-13 0,17 52-9 0,-1 16 3 0,-16 34 1 0,0 32-3 0,0 3-2 0,0-20-1 0,18-32-2 0,-1-16 1 0,33-35-2 0,1-17-1 0,0-17-8 0,-16-17-29 0,-19-1-77 0</inkml:trace>
  <inkml:trace contextRef="#ctx0" brushRef="#br0" timeOffset="74">14806 5453 58 0,'0'0'0'0,"-16"-18"34"0,16 18-6 0,51 0-19 0,51-16-9 0,16-1-7 0,1 17-95 0</inkml:trace>
  <inkml:trace contextRef="#ctx0" brushRef="#br0" timeOffset="75">15332 5063 63 0,'16'-50'40'0,"3"33"-6"0,14 17-15 0,1 51-5 0,-1 33-1 0,2 52-1 0,0 16-6 0,-19-16-4 0,-32-19-1 0,-19-32 0 0,-16-50-3 0,34-1-39 0,-17-34-79 0</inkml:trace>
  <inkml:trace contextRef="#ctx0" brushRef="#br0" timeOffset="76">17806 5182 51 0,'0'-18'18'0,"0"-33"8"0,17 18-5 0,34-18-11 0,-1 35-4 0,-32 16-3 0,-18 50-2 0,16 34 0 0,-16 18 3 0,17 0-4 0,-1-34 0 0,2-34 1 0,16-17 1 0,0-34 0 0,17-52 0 0,-17-15 0 0,-16 0-2 0,-3 15 0 0,3 35 0 0,-18 34-1 0,33 69 3 0,2-2 0 0,-2 2-1 0,18-3-1 0,35-48 1 0,-37-36 0 0,19-15 1 0,-51-34-1 0,-1-1 1 0,-32-35-3 0,-35 3 2 0,1 14-1 0,-18 70-1 0,0 16 1 0,17 16-1 0,51 35-1 0,35-16-1 0,84-1 2 0,-2-34-2 0,19-34 0 0,-17-34 0 0,-70-1 5 0,-49-15 0 0,0 0 0 0,-33 50-2 0,17 34 1 0,-2 51-1 0,18 51 1 0,18 33 0 0,15 16 0 0,-17-31 1 0,2-18 0 0,-18-53-2 0,0-31 0 0,0-52 4 0,0-34-3 0,0-16 0 0,0-1-3 0,52 1 2 0,-3 50 0 0,21 17 1 0,-4 34-1 0,-15 50 1 0,-51 0 0 0,17 19 3 0,-17-19-4 0,0-16-1 0,0-18-24 0,34-15-100 0</inkml:trace>
  <inkml:trace contextRef="#ctx0" brushRef="#br0" timeOffset="77">19433 5182 66 0,'0'-18'6'0,"33"1"17"0,18 1-12 0,-16 16-5 0,-2-35-1 0,-15 2-1 0,-18-1 1 0,-51-17-1 0,16 35 0 0,0-1-2 0,2 34 2 0,17 50 2 0,16 17 0 0,16 1-1 0,17-16-2 0,18-18-2 0,19-18 1 0,13-49-2 0,2-35 1 0,-17 0 0 0,-51-35-3 0,-1 2 2 0,-16-1 0 0,-16 52 0 0,-17 15 0 0,15 36 0 0,1-1-1 0,68 17 0 0,0-17 0 0,16-17-1 0,-16-17 1 0,-35-17 0 0,2-17 2 0,-1 16 1 0,-34 19-1 0,17 16 0 0,-18 67 1 0,2 19 1 0,32 32 1 0,19-33-1 0,33-17-2 0,0-17 0 0,32-51-1 0,-30 0 1 0,-3-35-1 0,-33-32 0 0,-16-19-1 0,-2 2 2 0,-32 17 0 0,-19 33-1 0,-16 34 1 0,18 16 3 0,15 53 1 0,36 15 0 0,31 1 1 0,21-17-4 0,-4-34-1 0,18-34-4 0,-14 0-81 0,-70-18 6 0</inkml:trace>
  <inkml:trace contextRef="#ctx0" brushRef="#br0" timeOffset="78">22075 4927 61 0,'-18'-16'5'0,"-15"-19"23"0,33-14-7 0,33 32-8 0,19-1-4 0,-1 18-3 0,-17 51-2 0,18 33 0 0,-36 18-2 0,-1-18-1 0,-15-50 0 0,-15-17 2 0,15-17 2 0,-16-17-1 0,-2-34-2 0,1-16 0 0,34-35-1 0,17-15-1 0,16 48-2 0,18 36-11 0,-17 66-48 0,-35-15-16 0</inkml:trace>
  <inkml:trace contextRef="#ctx0" brushRef="#br0" timeOffset="79">22737 4962 72 0,'-18'-17'18'0,"18"-1"1"0,67 2-9 0,36 16-5 0,-19 0-5 0,-33 0-11 0,-34 0-86 0</inkml:trace>
  <inkml:trace contextRef="#ctx0" brushRef="#br0" timeOffset="80">22804 5080 59 0,'0'0'0'0,"-18"0"47"0,18 0-16 0,35-17-19 0,49 17-7 0,19-16-5 0,-19-2-29 0,-33 36-48 0</inkml:trace>
  <inkml:trace contextRef="#ctx0" brushRef="#br0" timeOffset="81">23735 4810 67 0,'0'0'0'0,"0"-34"32"0,-17-1-4 0,51 19-17 0,17 16-7 0,17 16-2 0,-17 53-1 0,-17-3-2 0,-34 3 1 0,-18-1 1 0,-15-34 0 0,17-18 0 0,-2-16 1 0,18-16 0 0,34-35-1 0,17 0-1 0,1-34 1 0,-3 17-2 0,-16 17 2 0,-33 18-1 0,0 15 1 0,-16 18-2 0,-17 0 2 0,0 51 1 0,33 0 1 0,-18 33 1 0,36-15-3 0,15-1 0 0,0-34-2 0,18-18-8 0,33-16-56 0,-66 0-11 0</inkml:trace>
  <inkml:trace contextRef="#ctx0" brushRef="#br0" timeOffset="82">24396 4911 40 0,'0'-17'32'0,"-16"-1"5"0,32 18-18 0,52-16-14 0,34 16-5 0,-1-17-27 0,-50 17-73 0</inkml:trace>
  <inkml:trace contextRef="#ctx0" brushRef="#br0" timeOffset="83">24971 4674 49 0,'0'0'0'0,"-16"-51"51"0,16 33-17 0,0 1-22 0,0 52-7 0,0 32 2 0,0 2-2 0,0-1-2 0,16-1-1 0,36-34 0 0,33-15-2 0,0-18 1 0,-36-34-1 0,-14-17 1 0,-18-17 0 0,1-16 0 0,-18 32 0 0,0 52 1 0,0 0 0 0,-18 0 1 0,1 52 0 0,17 32 2 0,0 0 1 0,17 18-2 0,-17 0-2 0,18 0-1 0,-18-17-1 0,-18-52 3 0,-15-15-1 0,14-1-1 0,-14-34 3 0,0-34-2 0,17-18-1 0,32-16-1 0,34-15 1 0,-15 32-3 0,32 17-27 0,-50-16-134 0</inkml:trace>
  <inkml:trace contextRef="#ctx0" brushRef="#br0" timeOffset="84">26785 4927 47 0,'-52'-33'21'0,"36"15"11"0,67-31-11 0,0-2-5 0,17-17-7 0,-33-1-5 0,-20-14-3 0,-15 48 1 0,-15 19-2 0,-4 16-1 0,3 34 1 0,-1 50-1 0,34-17 0 0,33 2 0 0,1-18 1 0,17 15 0 0,-50-31-1 0,-2-1 2 0,-32-17 1 0,-19-17 0 0,-33 0-1 0,0-17 0 0,17-1-3 0,51 2-25 0,35-19-86 0</inkml:trace>
  <inkml:trace contextRef="#ctx0" brushRef="#br0" timeOffset="85">27513 4690 82 0,'0'-16'10'0,"17"16"13"0,34-18-8 0,17 18-10 0,0 0-6 0,-34 18-22 0,-34-2-78 0</inkml:trace>
  <inkml:trace contextRef="#ctx0" brushRef="#br0" timeOffset="86">27581 4843 45 0,'-16'0'19'0,"-2"0"20"0,18 0-11 0,51 0-18 0,35 0-8 0,-2-16-5 0,0 16-47 0,-33 0-23 0</inkml:trace>
  <inkml:trace contextRef="#ctx0" brushRef="#br0" timeOffset="87">28378 4488 48 0,'-17'-34'38'0,"-17"17"0"0,17-1-15 0,17 18-17 0,0 35 0 0,-17 32 0 0,17 17-2 0,34-33-2 0,0 1-1 0,32-52 0 0,-14 0-1 0,15-34 0 0,-32-17 1 0,-18-33 0 0,-17-1 0 0,18 34 0 0,-18 34-1 0,-18 34 0 0,18 50 0 0,0 35 1 0,0 0 1 0,0 0-1 0,0-2-1 0,-17 2 1 0,1-51-1 0,-19-17 1 0,0-17 1 0,19-17 2 0,-17-51 0 0,14 0-2 0,19-16-1 0,0-17 0 0,52 16-2 0,-1 17-4 0,0 33-22 0,17 2-54 0,-52 16 22 0</inkml:trace>
  <inkml:trace contextRef="#ctx0" brushRef="#br0" timeOffset="88">28869 4725 64 0,'0'0'0'0,"34"0"31"0,18-17-4 0,30 17-13 0,4 0-12 0,-1 0-17 0,-36 0-74 0</inkml:trace>
  <inkml:trace contextRef="#ctx0" brushRef="#br0" timeOffset="89">29497 4419 60 0,'0'-33'19'0,"16"-1"12"0,51 17-15 0,0 17-8 0,-15 33-5 0,-34 2-1 0,-18 50-1 0,-18-34 1 0,-16 15 5 0,0-15 1 0,-17 1 2 0,17-19-3 0,18 2-2 0,16-1 0 0,50-17-2 0,1-17 0 0,35 16-2 0,-19-32-2 0,0-1-2 0,-33-1-29 0,-34-33-66 0,0 51 53 0</inkml:trace>
  <inkml:trace contextRef="#ctx0" brushRef="#br0" timeOffset="90">29479 4588 46 0,'-17'-16'8'0,"1"0"22"0,32 16-10 0,68 0-10 0,1 0-9 0,17-17-8 0,-51 17-79 0</inkml:trace>
  <inkml:trace contextRef="#ctx0" brushRef="#br0" timeOffset="91">25041 5978 27 0,'0'0'0'0,"16"-86"41"0,1 20-6 0,-1 32-8 0,-16 17-10 0,18 17-8 0,-1 51-1 0,-17 33 4 0,0 18-3 0,0-2-4 0,0 2-2 0,17-33-1 0,1-18-2 0,15-18 1 0,0-33 0 0,35-16-6 0,-17-19-32 0,0-32-58 0,-51 32 49 0</inkml:trace>
  <inkml:trace contextRef="#ctx0" brushRef="#br0" timeOffset="92">25090 6063 68 0,'-33'0'14'0,"33"-18"14"0,51 2-17 0,50 16-9 0,18 0-8 0,-16 0-55 0,-70 0 18 0</inkml:trace>
  <inkml:trace contextRef="#ctx0" brushRef="#br0" timeOffset="93">25852 6063 58 0,'0'0'22'0,"-33"0"3"0,101-18-6 0,0 18-16 0,0 0-10 0,-35 18-61 0,-33-18 27 0</inkml:trace>
  <inkml:trace contextRef="#ctx0" brushRef="#br0" timeOffset="94">25870 6214 66 0,'-18'0'11'0,"-15"18"28"0,33-1-17 0,51-17-12 0,17 0-9 0,35 0-10 0,-21 0-70 0,-47-17 32 0</inkml:trace>
  <inkml:trace contextRef="#ctx0" brushRef="#br0" timeOffset="95">26632 5892 80 0,'0'-16'26'0,"0"-1"0"0,68 1-15 0,17 16-4 0,0 0-4 0,-52 16-3 0,-14 17 0 0,-19 2 0 0,-35 16 0 0,-16 16 3 0,18 0 4 0,-2 1 2 0,0-16-5 0,35-1-1 0,0-18 1 0,52-15 0 0,-1-18-2 0,16 0-2 0,-15-34-11 0,-3-1-49 0,-65-16-46 0</inkml:trace>
  <inkml:trace contextRef="#ctx0" brushRef="#br0" timeOffset="96">26632 6063 66 0,'0'0'0'0,"-33"-18"35"0,33 18-5 0,33 0-19 0,52 0-6 0,1 0-5 0,14 0-7 0,1 0-68 0,-83 0 26 0</inkml:trace>
  <inkml:trace contextRef="#ctx0" brushRef="#br0" timeOffset="97">27345 6096 54 0,'0'0'22'0,"0"0"10"0,49 0-9 0,3 0-16 0,15 0-8 0,18 0-14 0,-34 0-83 0</inkml:trace>
  <inkml:trace contextRef="#ctx0" brushRef="#br0" timeOffset="98">27869 5943 61 0,'0'-16'17'0,"16"-1"14"0,19-1-12 0,33 18-9 0,-17 18-5 0,-16 15-2 0,-19 36-2 0,1-2 0 0,-34 1-1 0,-17-17 0 0,0-17 2 0,0-17 0 0,17-1 1 0,17-32 0 0,33-1-2 0,19-35 0 0,-1 1-1 0,-2 1 0 0,3-35 0 0,-34 34 0 0,-2 0 1 0,-16 35-1 0,0-1 0 0,-16 17 0 0,-2 0 0 0,1 17 3 0,1 34 0 0,-3 0 2 0,3 34 1 0,16-19-2 0,16-15 0 0,3 18-2 0,32-35-1 0,-18-17 1 0,18-1-1 0,-16-32-3 0,-2 16-41 0,-33-17-76 0</inkml:trace>
  <inkml:trace contextRef="#ctx0" brushRef="#br0" timeOffset="99">7031 7451 17 0,'0'0'0'0,"17"-17"11"0,17 17 0 0,-17 0 0 0,0-18 2 0,-17 18 2 0,0-16 0 0,0-17 1 0,-17 16 0 0,-34-1-4 0,18 18-5 0,-2 0-1 0,0 18 1 0,2 32 0 0,-1 17-1 0,17 19-2 0,17-3-1 0,35-32-1 0,14-16 0 0,21-35-1 0,-3-18 2 0,-15-33 0 0,-3-15 2 0,-32-3 0 0,-34-33-3 0,-17 2-1 0,1-20 0 0,-35 36-2 0,17 33 1 0,-34 51-1 0,-16 18-4 0,67 31-10 0,34 2-30 0,67 0-32 0,-33-51 33 0</inkml:trace>
  <inkml:trace contextRef="#ctx0" brushRef="#br0" timeOffset="100">7506 7230 49 0,'0'-34'25'0,"0"17"10"0,0 17-12 0,0 0-14 0,0 17 0 0,0 52-1 0,0 16-1 0,0-1-3 0,16 0 0 0,17-33-2 0,18-17-1 0,1-17 1 0,-1-17-1 0,17 0-1 0,-35-33 0 0,1-18 1 0,-17-34-1 0,0 1 1 0,-17-18 0 0,0 33-1 0,0 52 0 0,0 1 1 0,0 16-1 0,0 67 2 0,0 2 1 0,0 32-2 0,18-16 0 0,15-17-1 0,-17-18-5 0,19-17-40 0,-18-16-71 0</inkml:trace>
  <inkml:trace contextRef="#ctx0" brushRef="#br0" timeOffset="101">7064 7908 70 0,'-33'0'13'0,"-18"0"14"0,34 0-7 0,69 0-5 0,15 0-2 0,34 0-1 0,51-17-2 0,19 1 0 0,-19-1-5 0,-51-1-2 0,-50 18-3 0,-17 0-1 0,0 0-2 0,-34 0-21 0,0 0-54 0,-34 0 27 0</inkml:trace>
  <inkml:trace contextRef="#ctx0" brushRef="#br0" timeOffset="102">7302 8669 53 0,'0'-17'19'0,"0"1"9"0,0-1-10 0,17 1-4 0,-17-2-2 0,-17-15-2 0,-17 15-3 0,-18 2-2 0,19 16 1 0,-1 16 1 0,1 19-1 0,-1 15 0 0,34 0-2 0,0 1-1 0,17-17-1 0,33 1 0 0,1-35-2 0,0-17 2 0,17-35-1 0,-34 1 1 0,-17-15 1 0,-17-19-2 0,-35-17 0 0,-32-17-2 0,15 52 1 0,3 32-1 0,-19 35 0 0,17 17-6 0,34 35-32 0,34-19-54 0,-1-15 41 0</inkml:trace>
  <inkml:trace contextRef="#ctx0" brushRef="#br0" timeOffset="103">7555 8467 71 0,'0'0'0'0,"-16"-35"39"0,16 2-8 0,16 17-16 0,19-1-6 0,16-1-1 0,-16 2-4 0,14 50 0 0,-15 16-3 0,0 35 1 0,-34-17-2 0,0-1 0 0,-16-34 1 0,-2 1 0 0,18-34 1 0,-17 0 0 0,17-16-2 0,17-19 1 0,17 2-1 0,-1-34 0 0,-15-2 1 0,-1-15-1 0,-17 33 0 0,0 18 0 0,0-1 1 0,0 34-1 0,0 0 1 0,-17 16 2 0,-1 19 0 0,18 32-1 0,0 1 1 0,0-17 0 0,18 0-2 0,16-17 0 0,0-1 0 0,-1-17-2 0,19-16-12 0,15 0-54 0,-16-16-34 0</inkml:trace>
  <inkml:trace contextRef="#ctx0" brushRef="#br0" timeOffset="104">8861 7807 66 0,'16'-18'20'0,"-16"18"13"0,17-16-16 0,18 16-2 0,-2 0-3 0,18 0-3 0,17 0-2 0,-17 0-4 0,-16-17-3 0,-2 17-2 0,-17 17-41 0,-16-17-60 0</inkml:trace>
  <inkml:trace contextRef="#ctx0" brushRef="#br0" timeOffset="105">8894 7993 49 0,'0'0'39'0,"0"-18"5"0,0 18-21 0,17 0-8 0,17 0-2 0,34 18-3 0,-17-36-3 0,34 2-4 0,-18-1-2 0,-34-1-18 0,-33 18-152 0</inkml:trace>
  <inkml:trace contextRef="#ctx0" brushRef="#br0" timeOffset="106">11182 7603 19 0,'0'0'11'0,"-34"-16"9"0,34-2-3 0,0 2-2 0,17 16 1 0,-17-17 1 0,-17-17-2 0,-1-17-2 0,-15 16-4 0,-1 19-2 0,0 16-3 0,0 0-1 0,-17 34 1 0,17-1 0 0,1 18 0 0,15 18-2 0,18-20 0 0,18-14-1 0,15 16 0 0,19-51 0 0,-3 0 1 0,3-18 0 0,-1-33-1 0,-17-15 1 0,-17-19 1 0,-17-17-3 0,-35 1 2 0,-14 16-2 0,-3 16 0 0,-15 36 0 0,-1 16-2 0,33 17-1 0,2 17-22 0,50 34-41 0,-1-35-13 0</inkml:trace>
  <inkml:trace contextRef="#ctx0" brushRef="#br0" timeOffset="107">11554 7214 43 0,'0'-18'13'0,"-17"1"14"0,0 1-1 0,17 16-7 0,0 0-3 0,-18 51-1 0,18 34-2 0,0-1-3 0,0 18-3 0,18-18-4 0,-18-17-1 0,0-32-1 0,0-2-1 0,0-15 1 0,17-18-8 0,-17-35-29 0,-17 1-77 0</inkml:trace>
  <inkml:trace contextRef="#ctx0" brushRef="#br0" timeOffset="108">11487 7248 47 0,'0'-18'7'0,"0"-16"25"0,0 17-6 0,0-17-8 0,15 17-7 0,20 1-1 0,16 16-3 0,17 0-1 0,16 0-2 0,-16 0-4 0,-33 0-1 0,-19 33-17 0,-32 1-46 0,-2-34-4 0</inkml:trace>
  <inkml:trace contextRef="#ctx0" brushRef="#br0" timeOffset="109">11520 7367 43 0,'-18'0'24'0,"18"0"9"0,18 0-12 0,50 0-6 0,0 0-5 0,0-17-7 0,-17 17-2 0,-35 0-13 0,1 17-101 0</inkml:trace>
  <inkml:trace contextRef="#ctx0" brushRef="#br0" timeOffset="110">10995 7875 47 0,'0'0'12'0,"0"0"16"0,0-17 2 0,0 17-11 0,16 0-1 0,19 17-2 0,33-1-3 0,0-16-3 0,51 0-1 0,33-33-4 0,-51 15-3 0,-50 2-2 0,-35 16-4 0,2 16-23 0,-36-16-62 0,2 18 26 0</inkml:trace>
  <inkml:trace contextRef="#ctx0" brushRef="#br0" timeOffset="111">11165 8569 65 0,'0'0'10'0,"0"-17"16"0,0-1-10 0,0-15-3 0,17 15-1 0,-51-15-1 0,0 15-2 0,-17 2-3 0,17 16-2 0,-17 34 1 0,0-1 1 0,18 18 0 0,33 0-2 0,0 0-2 0,16-18 0 0,36-15 0 0,-3-18-1 0,3-18 1 0,-1-15-1 0,-35-34 2 0,2 16 0 0,-36-51-2 0,-15-17 0 0,-18 1 0 0,-17 50-1 0,0 52-1 0,1 32-6 0,16 52-25 0,51-17-49 0,0-51 4 0</inkml:trace>
  <inkml:trace contextRef="#ctx0" brushRef="#br0" timeOffset="112">11385 8230 79 0,'0'-18'25'0,"16"1"6"0,19 1-17 0,16 16-5 0,16 16-5 0,-16 53-1 0,-17-1-1 0,-1 16 0 0,-33-17 0 0,-16-16 3 0,-1-33 1 0,17-1 0 0,-18-34 2 0,2-1 0 0,16-33-3 0,0-16-2 0,34-17-2 0,18-18-1 0,-19 0-2 0,1 51-24 0,-34 35-133 0</inkml:trace>
  <inkml:trace contextRef="#ctx0" brushRef="#br0" timeOffset="113">13096 7451 17 0,'0'0'0'0,"-17"-17"32"0,17-1-6 0,0 2-2 0,0-1-3 0,0-16-7 0,-35-1-7 0,-14 17 0 0,14-1-2 0,-15 18 0 0,16 35-2 0,1-1 1 0,15 32-1 0,18 20-1 0,18-19 0 0,15-33-1 0,18-17 1 0,-1-34 0 0,1-17 0 0,-17-33 0 0,-17-19 1 0,-34 2-1 0,-17-34-1 0,-17 16-1 0,1 35 0 0,-1 50 0 0,-17 17-3 0,33 33-17 0,35 18-39 0,35-18-31 0</inkml:trace>
  <inkml:trace contextRef="#ctx0" brushRef="#br0" timeOffset="114">13385 7163 74 0,'0'0'8'0,"-18"-35"24"0,36 35-18 0,31 17-6 0,3 52-4 0,-1 16-2 0,-18-1-2 0,-16 0 1 0,-34-15 1 0,0-52 4 0,-16-1 2 0,17-32 1 0,16-35-2 0,0-17-1 0,16-34-5 0,34 0 0 0,1 0-1 0,-34 53-3 0,-17 31-17 0,-17 36-45 0,1 15-11 0</inkml:trace>
  <inkml:trace contextRef="#ctx0" brushRef="#br0" timeOffset="115">12843 7840 78 0,'0'-16'7'0,"0"16"27"0,0-17-8 0,49 17-11 0,36 0-3 0,17 0 0 0,34 0 0 0,50-34-2 0,-50 17-7 0,-68-1-2 0,-35 18-2 0,-33 0-2 0,0 0-23 0,-51 35-62 0,34-35 23 0</inkml:trace>
  <inkml:trace contextRef="#ctx0" brushRef="#br0" timeOffset="116">13181 8366 55 0,'0'0'0'0,"0"0"17"0,0 0 8 0,0-18-11 0,17 2 0 0,-17-19-1 0,-35 19-2 0,2-1-1 0,-18 17-1 0,16 17-3 0,2 17 0 0,17 17-2 0,-2 15 0 0,36 3-2 0,15-36 0 0,1-15 0 0,18-18 0 0,-3-18 0 0,3-33 0 0,-34-16 0 0,-3-1 2 0,-15-16-2 0,-33-1-1 0,-19 1 0 0,-15 15-3 0,-1 36 3 0,-17 33-6 0,34 33-23 0,51 18-63 0,0-51 30 0</inkml:trace>
  <inkml:trace contextRef="#ctx0" brushRef="#br0" timeOffset="117">13486 8144 70 0,'0'0'0'0,"-17"-33"44"0,17-1-18 0,17 18-16 0,34-1 1 0,17 17-7 0,-19 33 0 0,-14 18-2 0,-19 16-1 0,-16 19-1 0,-16-19 1 0,-1-16-1 0,-1-34 1 0,18-1-1 0,-16-16 2 0,32-33-1 0,19-18 0 0,16 0 0 0,-18-34-1 0,2-16 1 0,-19 34-1 0,-16 16 0 0,0 51 2 0,-16 0 0 0,-1 0 0 0,-1 51 2 0,2 16 1 0,16 1 0 0,0 17-3 0,0-34 0 0,16 0-1 0,19-18 0 0,15-16-1 0,-16-17-1 0,34 0-39 0,-51-17-103 0</inkml:trace>
  <inkml:trace contextRef="#ctx0" brushRef="#br0" timeOffset="118">15095 7569 54 0,'0'-16'14'0,"-18"-1"23"0,18 17-8 0,18-18-12 0,50 18-2 0,17 0-6 0,15 18-3 0,-14-18-3 0,-18-18-2 0,-17 18-2 0,-34 0-13 0,-17 0-50 0,-17 0-29 0</inkml:trace>
  <inkml:trace contextRef="#ctx0" brushRef="#br0" timeOffset="119">15367 7367 52 0,'-52'-17'21'0,"34"-1"11"0,18 2-8 0,0 16-10 0,18 16-3 0,-18 52 0 0,0 34-2 0,0-17-3 0,0-19-5 0,0-15-1 0,0 1-14 0,0-19-129 0</inkml:trace>
  <inkml:trace contextRef="#ctx0" brushRef="#br0" timeOffset="120">17061 7367 48 0,'0'0'5'0,"-33"-51"17"0,33 34-2 0,-18-17-7 0,18-1-2 0,-17 1 0 0,-18 34-2 0,2-17-1 0,-1 34-2 0,0 1 0 0,0 33-1 0,34 34-1 0,16-19-2 0,19 3 0 0,16-36-1 0,0-15 1 0,1-69 0 0,-3 0 1 0,-32-16-1 0,-17-19-1 0,-17-32 1 0,-32 16-3 0,-3 18 0 0,-15 33 1 0,15 51-3 0,-15 33-17 0,49 18-46 0,18-33-9 0</inkml:trace>
  <inkml:trace contextRef="#ctx0" brushRef="#br0" timeOffset="121">17467 6994 86 0,'0'0'0'0,"0"-35"28"0,-16 19-9 0,16 50-10 0,0 34 3 0,16 32-1 0,1 3-4 0,-1-1-5 0,3-36 0 0,-19-15-3 0,0-16 0 0,0-19-9 0,-19-16-32 0,-14-16-64 0</inkml:trace>
  <inkml:trace contextRef="#ctx0" brushRef="#br0" timeOffset="122">17433 7028 62 0,'0'-34'27'0,"34"17"1"0,18 17-11 0,48 0-9 0,1 0-7 0,-31 0-3 0,-54 17-18 0,-32 17-44 0,-2-34 22 0</inkml:trace>
  <inkml:trace contextRef="#ctx0" brushRef="#br0" timeOffset="123">17467 7248 60 0,'0'0'0'0,"-16"0"33"0,32 0-6 0,69 0-17 0,34 0-5 0,-18 0-4 0,-50 0-5 0,-51 33-48 0,0-33-4 0</inkml:trace>
  <inkml:trace contextRef="#ctx0" brushRef="#br0" timeOffset="124">16909 7773 75 0,'-35'0'18'0,"35"0"10"0,17-17-12 0,50 34 1 0,36-1-2 0,16 2-1 0,49-18-2 0,36-34-3 0,-69 17-7 0,-67-1-2 0,-51 18-7 0,-34 18-44 0,-34-1-71 0</inkml:trace>
  <inkml:trace contextRef="#ctx0" brushRef="#br0" timeOffset="125">17128 8332 65 0,'-18'-17'8'0,"18"17"9"0,18-18-6 0,-1 2-1 0,-17-1 0 0,-35-17 0 0,-14 34 3 0,-19 16-1 0,33 2-3 0,2 33-1 0,17 17 0 0,-2 16-2 0,36-17-2 0,15-32 0 0,1-19-1 0,33-16 0 0,-16-51-1 0,-17 0-1 0,0-16 2 0,-34-17-1 0,-17-18-1 0,-18 16 0 0,-14 19-2 0,-19 51 0 0,17-1-2 0,18 34-23 0,33-1-43 0,16-16-30 0</inkml:trace>
  <inkml:trace contextRef="#ctx0" brushRef="#br0" timeOffset="126">17484 8552 95 0,'0'0'10'0,"0"-34"21"0,35-1-16 0,32-16-6 0,0-15-2 0,0-19-1 0,-15-17-2 0,-34 34-2 0,-18 34-1 0,0 18-2 0,-35 16 2 0,18 34-1 0,-1 15 0 0,2 2 0 0,50 0 0 0,18 0 0 0,15 0 0 0,-34-16 0 0,19 14 1 0,-70-14 1 0,-16-1 4 0,-33-34-3 0,-18 17-4 0,18-34-19 0,32-1-115 0</inkml:trace>
  <inkml:trace contextRef="#ctx0" brushRef="#br0" timeOffset="127">19043 7518 34 0,'0'0'8'0,"-34"-33"8"0,34-1 4 0,0-1-1 0,-18 19-5 0,2-17 0 0,-17 16-3 0,-19 17-3 0,18 0 0 0,1 33 0 0,-2 35-2 0,35 17-2 0,35-18-2 0,-2-17 0 0,35-32 1 0,-17-36 0 0,0-15 0 0,17-34 1 0,-52-19 1 0,-16-31-3 0,0-3-1 0,-49-31 0 0,-21 82-1 0,21 53-2 0,-3 32 0 0,18 53-37 0,34-3-54 0,0-48 47 0</inkml:trace>
  <inkml:trace contextRef="#ctx0" brushRef="#br0" timeOffset="128">19433 7569 90 0,'16'-16'8'0,"1"-35"19"0,17 0-15 0,18-17-2 0,-1 1-3 0,-35-19-4 0,-32 19-2 0,-2 49-1 0,1 18 1 0,-18 34-2 0,19 17 0 0,16 18 0 0,35-18 1 0,32-1 0 0,0 1-1 0,-16 0 1 0,-35-17 0 0,2-1 1 0,-36 1 2 0,-15-17 0 0,-35-1-1 0,19-16-3 0,-21 0-20 0,19 0-103 0</inkml:trace>
  <inkml:trace contextRef="#ctx0" brushRef="#br0" timeOffset="129">18823 7924 79 0,'0'0'0'0,"-18"-16"38"0,69-1-12 0,68 17-10 0,67 0 2 0,34-16-2 0,-49-1-7 0,-87-1-5 0,-51 18-3 0,-16-16-1 0,-17 16-11 0,-34 16-48 0,1 2-60 0</inkml:trace>
  <inkml:trace contextRef="#ctx0" brushRef="#br0" timeOffset="130">19195 8501 57 0,'0'0'0'0,"-17"0"26"0,17-18-1 0,0 2-12 0,-17-19 0 0,-17-14-2 0,-17 32-2 0,1 17-1 0,-1 17 0 0,0 32-1 0,34 2-2 0,17 18-2 0,35-18 0 0,14-35 0 0,21-16-1 0,-21-16 1 0,2-35-2 0,-17 0 2 0,-16-34 0 0,-36-16-1 0,-34-19-2 0,-15 36 0 0,0 50-2 0,33 34-12 0,17 34-47 0,34-1-48 0</inkml:trace>
  <inkml:trace contextRef="#ctx0" brushRef="#br0" timeOffset="131">19517 8264 106 0,'0'0'0'0,"35"-52"39"0,-2 35-24 0,18 17-10 0,-1 17-3 0,1 52-2 0,-35-2 1 0,-16 17-1 0,-16-15 1 0,-17-36 2 0,15-15-1 0,1-18 2 0,34-34-2 0,17-34-2 0,-1-34 0 0,19 18 1 0,-34-19 0 0,-2 53 0 0,-16 16-1 0,0 34 2 0,-16 0-1 0,-19 34 2 0,18 34 2 0,-1 17-2 0,36-1-1 0,-1-33-2 0,34-18-3 0,17-15-41 0,0-18-82 0</inkml:trace>
  <inkml:trace contextRef="#ctx0" brushRef="#br0" timeOffset="132">20704 7722 90 0,'0'-35'40'0,"16"19"-3"0,52-2-19 0,33 18-7 0,18-17-5 0,-33 17-5 0,-37-16-1 0,-32 16-13 0,-17 16-56 0,0 1-24 0</inkml:trace>
  <inkml:trace contextRef="#ctx0" brushRef="#br0" timeOffset="133">20923 7485 59 0,'0'-34'44'0,"-18"34"-1"0,18 0-22 0,18 51-4 0,-1 16-6 0,0 17-8 0,-17 19-2 0,-17-35-3 0,17-1-34 0,0-34-83 0</inkml:trace>
  <inkml:trace contextRef="#ctx0" brushRef="#br0" timeOffset="134">22431 7383 43 0,'0'0'0'0,"35"-16"26"0,-35-19-2 0,0 2-6 0,-19-1-7 0,-14-1-1 0,-18 1-3 0,0 34-2 0,-15 0 1 0,31 34 1 0,-16 17-2 0,51 35-1 0,16-19-2 0,36 1 0 0,-3-34-1 0,2-34 1 0,1-51 1 0,-18 0-1 0,-17-16 1 0,-17-19-2 0,0-32 0 0,-33 16-3 0,-18 35 3 0,-1 16-1 0,-15 51-3 0,15 34-7 0,19 17-39 0,33-18-63 0</inkml:trace>
  <inkml:trace contextRef="#ctx0" brushRef="#br0" timeOffset="135">22786 6994 69 0,'0'-17'22'0,"0"-1"11"0,18 18-18 0,-18 51-3 0,17 51-1 0,-1 16-3 0,-16 2-5 0,0-54-2 0,17-15-1 0,-17-33 0 0,0-1-11 0,0-52-33 0,0-16-60 0</inkml:trace>
  <inkml:trace contextRef="#ctx0" brushRef="#br0" timeOffset="136">22786 7028 46 0,'0'-51'37'0,"18"33"-3"0,32 2-13 0,34-1-11 0,19 17-5 0,-17-18-5 0,-53 36-9 0,-33 15-47 0,-33-15-14 0</inkml:trace>
  <inkml:trace contextRef="#ctx0" brushRef="#br0" timeOffset="137">22837 7163 51 0,'0'0'8'0,"-16"16"28"0,32 1-10 0,52 1-14 0,17-18-8 0,0 0-5 0,-33 0-40 0,-36 0-34 0</inkml:trace>
  <inkml:trace contextRef="#ctx0" brushRef="#br0" timeOffset="138">22246 7807 65 0,'-18'0'8'0,"-50"0"23"0,68 17-1 0,51-17-12 0,66 0-3 0,2 0-1 0,52-17 0 0,-19-17-8 0,-51 17-4 0,-50 17-3 0,-17 0-6 0,-34 0-36 0,-51 17-93 0</inkml:trace>
  <inkml:trace contextRef="#ctx0" brushRef="#br0" timeOffset="139">22414 8399 91 0,'0'0'7'0,"17"-16"20"0,-17-1-13 0,0-17-9 0,0 17-1 0,-33-17 0 0,-18 34 3 0,-19 0 0 0,21 16 1 0,-3 19-2 0,36 32-1 0,16 1 0 0,34-17 0 0,18 0-2 0,-3-35-1 0,3-16-1 0,-1-16 1 0,-18-35 0 0,2-35 0 0,-35-14-1 0,-35-20 0 0,2 3-3 0,-37 48 2 0,4 53-3 0,-2 32-6 0,17 19-34 0,51-1-87 0</inkml:trace>
  <inkml:trace contextRef="#ctx0" brushRef="#br0" timeOffset="140">22804 8026 89 0,'-18'-33'29'0,"18"33"1"0,0 0-18 0,18 33-5 0,-1 52 2 0,-17-1-1 0,-17 18-1 0,17 0-1 0,17-34-4 0,-1-17 0 0,18-17-1 0,33-34-2 0,-15-18-12 0,-18-15-44 0,-34-1-37 0</inkml:trace>
  <inkml:trace contextRef="#ctx0" brushRef="#br0" timeOffset="141">22685 8230 76 0,'0'-18'21'0,"0"1"18"0,17 17-21 0,85-16-17 0,16 16-8 0,52-35-50 0,-86 2-18 0</inkml:trace>
  <inkml:trace contextRef="#ctx0" brushRef="#br0" timeOffset="142">24227 7451 82 0,'0'0'0'0,"0"-68"36"0,17 17-9 0,-17 0-13 0,-17 18-8 0,-34-1 0 0,0 34-2 0,-17 16-1 0,19 2 0 0,14 50-1 0,18-1-1 0,34 1 0 0,18-17-1 0,14-17 1 0,2-52 0 0,1 2 0 0,-19-35 0 0,-17-17-1 0,-16-16 1 0,-16-36 0 0,-35 20-2 0,-1 31 1 0,-15 53 0 0,-18 16-2 0,52 0-19 0,33 34-44 0,33-17-15 0</inkml:trace>
  <inkml:trace contextRef="#ctx0" brushRef="#br0" timeOffset="143">24616 6994 78 0,'0'-17'21'0,"17"-17"14"0,-17 17-16 0,0 17-14 0,0 68 3 0,-17 17 4 0,0 32-5 0,1 3-3 0,16-36-3 0,0-17 0 0,33-32 0 0,18-35-1 0,17 0-3 0,0-17-25 0,-52-34-56 0,-16 33 28 0</inkml:trace>
  <inkml:trace contextRef="#ctx0" brushRef="#br0" timeOffset="144">24464 7248 59 0,'0'0'0'0,"-17"-18"43"0,17 2-13 0,52 16-21 0,32 0-6 0,17 0-6 0,-50 16-34 0,-34-16-53 0</inkml:trace>
  <inkml:trace contextRef="#ctx0" brushRef="#br0" timeOffset="145">23905 7824 66 0,'-34'0'21'0,"34"0"21"0,18 0-19 0,49 0-7 0,34 0-2 0,35 0-3 0,16-17-3 0,2-1-3 0,-54 18-4 0,-83 0-2 0,-17-16-9 0,-33 32-45 0,-18 2-67 0</inkml:trace>
  <inkml:trace contextRef="#ctx0" brushRef="#br0" timeOffset="146">24023 8450 51 0,'0'0'0'0,"0"0"30"0,0-18-1 0,18 2-10 0,-18-1-6 0,0 1-5 0,-18-19-2 0,-15 19-2 0,-1 16 0 0,-33 0 1 0,15 16 1 0,18 19-1 0,17-2-2 0,17 18 0 0,17 0-1 0,34-17-2 0,0-17 2 0,-18-1-1 0,19-16 2 0,-19-33-1 0,1-1 2 0,-17-34 0 0,-17-16-3 0,0-18 0 0,-33-18 0 0,-35 37-2 0,-16 32 0 0,-2 34-3 0,35 50-22 0,51 2-52 0,0-1-3 0</inkml:trace>
  <inkml:trace contextRef="#ctx0" brushRef="#br0" timeOffset="147">24295 8230 50 0,'0'0'0'0,"0"-35"27"0,15 1-2 0,3 17-7 0,-1 1-2 0,18 16-3 0,-2 0 0 0,18 0-2 0,-16 33-5 0,-2 36-4 0,-33-2-2 0,0 19 0 0,-17-37 0 0,-18 2 0 0,2-33 2 0,17-18-2 0,-2 0 1 0,18 0 0 0,18-18 0 0,15-15-1 0,18-1 1 0,0-34-1 0,-18 1 0 0,-16-19 0 0,0 19-2 0,1 34 3 0,-18 15-1 0,0 2 0 0,0 16 0 0,-35 34 3 0,18 15-1 0,1 2 2 0,-1 18-1 0,1-18 0 0,16 17-1 0,16-19-1 0,17 2 1 0,1-33-2 0,33-1 2 0,-15-17 0 0,-1 0-2 0,-35-17 0 0,19-1-8 0,-35 18-93 0,0-16 28 0</inkml:trace>
  <inkml:trace contextRef="#ctx0" brushRef="#br0" timeOffset="148">7692 8315 17 0,'0'0'0'0,"0"-18"17"0,0 18-4 0,0 0-3 0,0 0 0 0,0 0 1 0,-16 0-1 0,16 18 2 0,-18-18 0 0,1 17 0 0,1-17 0 0,16 0-2 0,-19-17-1 0,19 17-2 0,0-18-3 0,0 18-3 0,0-16 3 0,35-19 1 0,-18 35-1 0,17-16 0 0,33 16-2 0,0 34-1 0,-15 17 0 0,-18 17 0 0,-17-1-1 0,-1 1 0 0,-32-17 2 0,-1-1-2 0,-17-33 1 0,-18 16 1 0,19-15-2 0,17-18 2 0,16-18-2 0,16 1 0 0,35-50 1 0,1 16-1 0,-3-16 0 0,3-17 0 0,-19 16 0 0,1 17 0 0,-34 17 1 0,0 16-1 0,-16 1 0 0,-2 17 0 0,1 0 0 0,1 17 0 0,16 1 1 0,-17 33 1 0,0 0 1 0,17 16 1 0,0 1-1 0,0-1 0 0,17-16 1 0,16-17-2 0,2-17 0 0,14 16 0 0,3-33 0 0,-1 0-1 0,-17-17-1 0,-17 1-3 0,-17 16-100 0,0 0 17 0</inkml:trace>
  <inkml:trace contextRef="#ctx0" brushRef="#br0" timeOffset="149">12198 5453 15 0,'0'-51'18'0,"0"51"-7"0,0-18-1 0,0 18 0 0,0-16 3 0,-17-1 0 0,17 17-1 0,-18 0-2 0,18-16-1 0,-16 16 1 0,16-17 0 0,0 17-2 0,16 0-2 0,2-18 0 0,-1 18 0 0,0 0-1 0,17 18 0 0,-17-1-1 0,17 32-1 0,0 2 0 0,0 18 0 0,-1-2-1 0,0-17-1 0,-14-16 1 0,-19 1-1 0,0-1 1 0,0-1-1 0,-35 2 0 0,0-19 0 0,20 2 1 0,-1-18-1 0,-2 0 0 0,36-34 0 0,-18-52 1 0,31 19-2 0,-13-35 1 0,15 35-1 0,2-19 1 0,-2 20-1 0,-15-3 1 0,-1 36-2 0,-1 15 0 0,-16 18 0 0,0 0-7 0,0 51-52 0,19-16-44 0</inkml:trace>
  <inkml:trace contextRef="#ctx0" brushRef="#br0" timeOffset="150">13977 5672 26 0,'0'0'8'0,"0"0"7"0,0-17-8 0,0 17-6 0,0 0-7 0,0 17-37 0</inkml:trace>
  <inkml:trace contextRef="#ctx0" brushRef="#br0" timeOffset="151">15077 5470 29 0,'0'0'12'0,"0"-17"3"0,0 17-13 0,0 0-23 0,0 0-8 0</inkml:trace>
  <inkml:trace contextRef="#ctx0" brushRef="#br0" timeOffset="152">11572 7400 11 0,'0'0'9'0,"0"-17"-2"0,0 17-6 0,16 0-25 0</inkml:trace>
  <inkml:trace contextRef="#ctx0" brushRef="#br0" timeOffset="153">12233 5368 9 0,'-18'0'6'0,"1"-17"7"0,0 17-2 0,-1 0-2 0,18 0 2 0,-16 0 3 0,16-16 0 0,0 16 0 0,-17 0-1 0,34 0-3 0,17 0-1 0,18 0-3 0,-3 16-1 0,21 35-1 0,-39-18 1 0,4 53-1 0,0-19-2 0,-19 0-2 0,-16 2 2 0,0-52-1 0,-16 17 2 0,16-34-1 0,-19 0 0 0,3-18 0 0,-1 2 0 0,17-19-1 0,-18 1 0 0,18-34 2 0,18 1-1 0,34-35 1 0,-3 18-1 0,-14 17-1 0,-19 16-1 0,3 16 0 0,-19 19 0 0,0 16 0 0,0 0 0 0,-19 16-1 0,3-16 0 0,16 0-1 0,0 18-17 0,16-36 2 0,-16 18 0 0,19 0 1 0,-38 18-31 0,19-1 0 0</inkml:trace>
  <inkml:trace contextRef="#ctx0" brushRef="#br0" timeOffset="154">17857 18661 19 0,'0'0'30'0,"-18"0"65"0,18-18-95 0,0 2 0 0,-16 16 0 0,16-35 0 0</inkml:trace>
  <inkml:trace contextRef="#ctx0" brushRef="#br0" timeOffset="155">11621 8518 12 0,'0'0'5'0,"0"-17"4"0,0 17-6 0,-16-18-29 0</inkml:trace>
  <inkml:trace contextRef="#ctx0" brushRef="#br0" timeOffset="156">9301 9940 16 0,'0'0'0'0,"0"0"13"0,-17-17 1 0,17 17 3 0,0 0 2 0,-16 0 1 0,16 0-2 0,16 0 13 0,19 0-17 0,-2-16-4 0,18 16-3 0,15-17-2 0,4-1-3 0,-21 2-1 0,-14 16-1 0,0-17 1 0,-19 17-2 0,-16 0-2 0,17-18-12 0,-17 18-22 0,0 0-18 0,-17 18-15 0</inkml:trace>
  <inkml:trace contextRef="#ctx0" brushRef="#br0" timeOffset="157">9403 10127 36 0,'-17'0'19'0,"17"-18"2"0,0 18 0 0,0 0 1 0,0 0-6 0,17-16-1 0,0 16-2 0,1 0-5 0,48 0 1 0,-15 0-3 0,17 0-3 0,34-35 3 0,-52 35-3 0,1-16 0 0,-34 16-2 0,-17-17-2 0,16 17-78 0,-32 0-23 0</inkml:trace>
  <inkml:trace contextRef="#ctx0" brushRef="#br0" timeOffset="158">11639 9890 23 0,'0'-18'16'0,"17"2"7"0,-17-1-3 0,0-17 0 0,0 17-3 0,-17-17-3 0,-17 16-3 0,1 1-1 0,15 1-3 0,-16 16-1 0,1 0-2 0,-1 16 1 0,0 19-1 0,0 16-1 0,17 16 0 0,17-16-2 0,17 17 2 0,34-17-1 0,0-35 0 0,-1 2 0 0,1-52-1 0,0-1 0 0,-18-32-1 0,-14-17 1 0,-38-2 0 0,-14-32-1 0,-34 34 0 0,15 33 0 0,3 33-2 0,-21 18-6 0,37 35-17 0,17 16-26 0,49-35-52 0</inkml:trace>
  <inkml:trace contextRef="#ctx0" brushRef="#br0" timeOffset="159">12046 9601 69 0,'0'0'0'0,"0"-51"33"0,0 35-6 0,0-1-10 0,0 34-5 0,0 34 2 0,0 32-2 0,17 19-5 0,1 0-3 0,-3-18-1 0,-15 2-1 0,0-52-2 0,0-1 0 0,0-33-7 0,-15 0-21 0,15-33-42 0,0-1-7 0</inkml:trace>
  <inkml:trace contextRef="#ctx0" brushRef="#br0" timeOffset="160">12011 9601 34 0,'0'0'26'0,"-16"-33"11"0,16 15-16 0,34 2-12 0,33-1-2 0,18-1-4 0,-17 18-3 0,-51 0-4 0,-1 18-23 0,-16 33-35 0,-16-51 27 0</inkml:trace>
  <inkml:trace contextRef="#ctx0" brushRef="#br0" timeOffset="161">12081 9736 20 0,'0'0'0'0,"-52"18"43"0,34-2-11 0,2-16-14 0,32 18-1 0,36-1-4 0,15-17-5 0,18 0-5 0,-18-17-3 0,-15-1-15 0,-18 18-59 0</inkml:trace>
  <inkml:trace contextRef="#ctx0" brushRef="#br0" timeOffset="162">11368 10415 23 0,'-16'0'13'0,"16"0"20"0,16 0 3 0,1-17-8 0,17-1-6 0,34 2-8 0,17-1-4 0,34 17-1 0,15 0-3 0,-15-18-4 0,-52 18-1 0,-15 0-1 0,-19 0-1 0,-33-16-5 0,0 16-32 0,-33 0-90 0</inkml:trace>
  <inkml:trace contextRef="#ctx0" brushRef="#br0" timeOffset="163">11724 10972 39 0,'0'0'4'0,"16"0"21"0,-16-16 0 0,0-1-4 0,0 1-4 0,-16-19-8 0,-36 19-4 0,1 16 2 0,2 0 0 0,14 16 1 0,0 35-1 0,20 17-1 0,15-1 0 0,15 2-3 0,20-20 0 0,16-32 1 0,17-17-1 0,-17-17-1 0,0-50-1 0,-18 16 2 0,-33-33-2 0,0 0 2 0,-51-18-3 0,-17-1-1 0,-16 37 2 0,16 32-4 0,1 34-4 0,50 0-26 0,17 50-42 0,17-33-2 0</inkml:trace>
  <inkml:trace contextRef="#ctx0" brushRef="#br0" timeOffset="164">12081 10719 61 0,'0'0'0'0,"0"-35"40"0,15 19-9 0,3-1-17 0,15 34-5 0,18 16-1 0,-16 36 0 0,-2-2-4 0,-17 19-1 0,-16-19 0 0,-16-34 3 0,-1-15 0 0,1-36 0 0,16-33-1 0,0-15-1 0,0-19-2 0,16-1 0 0,17 19-2 0,-15 34-1 0,-1 15-16 0,0 18-116 0</inkml:trace>
  <inkml:trace contextRef="#ctx0" brushRef="#br0" timeOffset="165">13198 9719 37 0,'0'-16'24'0,"-17"-2"7"0,-1 18-10 0,18 0-7 0,-16 18-3 0,16-2 3 0,-17 19-1 0,1 16 0 0,-19 16-2 0,18 17-3 0,17 18-3 0,0-17-2 0,17-1 1 0,18 2-2 0,-35-35 2 0,16 0-1 0,17-18-1 0,2-17 0 0,-18-16-2 0,16 0 1 0,-17-16-25 0,-16-1-144 0</inkml:trace>
  <inkml:trace contextRef="#ctx0" brushRef="#br0" timeOffset="166">22431 5521 17 0,'0'0'9'0,"-33"0"5"0,15 0 3 0,18-17-3 0,0-1-1 0,18 18 1 0,-2 0-3 0,1 0-1 0,-1 35 0 0,19 15-3 0,0 0-2 0,14 1-1 0,36-17-2 0,1 1-1 0,-19-19 1 0,0-16-1 0,0-16 0 0,3-1 0 0,-21-17 0 0,21-17 0 0,-4 0-1 0,2 18-1 0,-1-1 2 0,3-1-1 0,-4 19 0 0,-15-19 1 0,17 19-2 0,-17 16 1 0,17 0-1 0,0 0 3 0,-19 16-3 0,3 2 1 0,-1 15 0 0,-17 2 1 0,0-1-1 0,-1 15 0 0,1-32 0 0,-1 17 1 0,19-17 0 0,-18 1-1 0,-1-18 1 0,19 0-1 0,-3-18 0 0,-14 1 1 0,0 1-1 0,-19-2 0 0,19-15 1 0,14 0-1 0,3-1 0 0,15 17 0 0,-15-1 0 0,15 18 0 0,1-16 0 0,0-19 0 0,0 35 1 0,-19 0-1 0,-14 0 0 0,-18 35 1 0,1-1-1 0,-18 17 1 0,16-18-2 0,-16 0-14 0,-16 1-107 0</inkml:trace>
  <inkml:trace contextRef="#ctx0" brushRef="#br0" timeOffset="167">13654 9872 39 0,'0'0'0'0,"0"-67"35"0,-16 50 3 0,16-1-18 0,0 18-4 0,16 0 0 0,2 51-1 0,-18 18-2 0,17 15-6 0,-17 0-3 0,0-15-3 0,0-36 0 0,0 0-2 0,0 1-5 0,0 1-16 0,0 16-16 0,16-51-16 0,36-17-20 0</inkml:trace>
  <inkml:trace contextRef="#ctx0" brushRef="#br0" timeOffset="168">13977 9821 46 0,'0'-16'14'0,"0"-53"22"0,18 36-4 0,15-2-11 0,1 35-8 0,0 0-2 0,17 68-1 0,-18 35 0 0,-17-2-5 0,3 17-1 0,-19-33-2 0,0-17-1 0,-35-17-1 0,18-17-8 0,17-17-30 0,33-34-95 0</inkml:trace>
  <inkml:trace contextRef="#ctx0" brushRef="#br0" timeOffset="169">15010 10058 75 0,'0'-33'41'0,"51"15"-3"0,35 18-21 0,15-16-6 0,18 16-6 0,-19-17-5 0,-30 17 0 0,-54-18-12 0,-16 18-32 0,-16 0-40 0,-2 0 46 0</inkml:trace>
  <inkml:trace contextRef="#ctx0" brushRef="#br0" timeOffset="170">15348 9805 37 0,'-33'-35'47'0,"15"19"3"0,18 16-23 0,0 34-7 0,0 50-6 0,18 18-7 0,-18 0-6 0,0-2-2 0,0-49-35 0,0-16-102 0</inkml:trace>
  <inkml:trace contextRef="#ctx0" brushRef="#br0" timeOffset="171">17229 9940 44 0,'0'0'7'0,"-16"-33"23"0,-1-2-2 0,17-16-7 0,-34 0-6 0,0 35-7 0,-17-19-1 0,2 35 0 0,-21 17 0 0,37 17-2 0,17 35-3 0,16-1 0 0,33-1 0 0,18-34 1 0,17-15-1 0,-1-36 0 0,-15-15-1 0,-19-34 0 0,-33-1 1 0,0-35-2 0,-33 2 1 0,-19 0-1 0,-15 33-2 0,-18 34 0 0,18 50-5 0,32 35-20 0,35 0-32 0,17-16-31 0</inkml:trace>
  <inkml:trace contextRef="#ctx0" brushRef="#br0" timeOffset="172">17552 9568 80 0,'0'0'0'0,"0"-34"38"0,0 17-11 0,0 17-14 0,0 68 3 0,18 15-7 0,-2 37-5 0,1-18-2 0,-17-36-1 0,0-15 1 0,0-33-7 0,0-1-22 0,-17-34-31 0,1-34-34 0</inkml:trace>
  <inkml:trace contextRef="#ctx0" brushRef="#br0" timeOffset="173">17535 9550 57 0,'0'-16'17'0,"-16"-19"23"0,16 19-18 0,51 16-13 0,32 0-4 0,36 0-4 0,-52 0-5 0,-32 34-22 0,-35 17-35 0,-17-51 7 0</inkml:trace>
  <inkml:trace contextRef="#ctx0" brushRef="#br0" timeOffset="174">17552 9770 54 0,'0'0'0'0,"-17"0"42"0,17 0-11 0,68-16-18 0,33 16-7 0,1-18-6 0,-18 18-12 0,-67 18-45 0,-17-18-8 0</inkml:trace>
  <inkml:trace contextRef="#ctx0" brushRef="#br0" timeOffset="175">16891 10262 58 0,'0'0'6'0,"0"0"31"0,34 0-3 0,34-18-10 0,33 18-4 0,18 0-6 0,-2 0-6 0,4-17-5 0,-37 17-3 0,-16-16 0 0,-52 16-12 0,-16 0-40 0,-33 16-75 0</inkml:trace>
  <inkml:trace contextRef="#ctx0" brushRef="#br0" timeOffset="176">17180 10735 62 0,'-18'0'21'0,"18"-16"10"0,18-2-20 0,-18 1 0 0,-18-16-1 0,-34-1-1 0,3 18-2 0,-2-1 0 0,-1 34-2 0,19 17 1 0,17 15-3 0,16 19 0 0,0 1 1 0,33-18-1 0,-17-35-1 0,36 2 1 0,15-18-1 0,-16-34-1 0,-17-1 0 0,-16-16 1 0,-18-16-1 0,-18-17-1 0,-16-1 0 0,-17-1-1 0,-16 53-2 0,15 17-9 0,19 32-29 0,33 35-85 0</inkml:trace>
  <inkml:trace contextRef="#ctx0" brushRef="#br0" timeOffset="177">17484 10872 65 0,'0'-17'34'0,"0"-17"2"0,16-1-17 0,19 1-6 0,0-17-1 0,-2-15-5 0,0-3-4 0,2 2-2 0,-19 32 1 0,-16 35-3 0,-16 0-1 0,-2 18 2 0,1 33-1 0,17-18 2 0,17 18-1 0,17-33 1 0,34 15 0 0,-17-17 0 0,-34 19-1 0,-1-19 1 0,-16 1 0 0,-33 1 2 0,-18-2-2 0,0-16-1 0,-17 0-3 0,51 0-23 0,17-16-75 0,0-2 48 0</inkml:trace>
  <inkml:trace contextRef="#ctx0" brushRef="#br0" timeOffset="178">18687 9619 29 0,'0'-18'15'0,"-16"2"18"0,16-1 1 0,-19 17-13 0,3 17-2 0,-19 17 0 0,2 15-3 0,-18 37-1 0,1 32-6 0,34 17-2 0,16-15-4 0,16 15 0 0,17-33-2 0,19-18 1 0,-19-33-2 0,1-35 1 0,-17-16 0 0,-1 0-13 0,-16 0-151 0</inkml:trace>
  <inkml:trace contextRef="#ctx0" brushRef="#br0" timeOffset="179">27123 5284 15 0,'-16'-35'15'0,"-1"19"2"0,17-1 2 0,0 17-3 0,17 17 1 0,-1 17-3 0,19-1-4 0,-18 18-3 0,32 0-1 0,21-34-1 0,-3-1-1 0,1-16-2 0,0-16 0 0,-18-19-2 0,-16 19 1 0,17-17 0 0,1-2-1 0,15 2 1 0,-15-1-1 0,-3 17 0 0,2-1-1 0,17 18 1 0,0 0 0 0,-17 18 0 0,-1-1 0 0,1-1 0 0,0 19 0 0,-18-1-1 0,19-1 1 0,-18 0 0 0,16-15 0 0,-15-1 0 0,14-17 0 0,21 0 0 0,-3 0 0 0,-17 0 1 0,1-17 0 0,0-17 2 0,1 17-2 0,-19-34 1 0,35 18-1 0,-1-1 0 0,-16-17 0 0,17 16 0 0,0 19 0 0,16-2-1 0,-16 18 0 0,-17 0 0 0,-18 18 0 0,19-2 1 0,-18 1 0 0,-1 1 1 0,1-2 1 0,-16 2-2 0,-2-1 0 0,1-17-1 0,-17 16-12 0,-17 2-111 0</inkml:trace>
  <inkml:trace contextRef="#ctx0" brushRef="#br0" timeOffset="180">19127 9788 21 0,'0'0'0'0,"16"-52"23"0,-16 35 1 0,0 1-6 0,0-2-2 0,-16 1-1 0,16 17-2 0,-33-16-1 0,-18 32-1 0,17 1-3 0,-17 34-1 0,17 1 1 0,17 16-2 0,17-1-3 0,35 1 0 0,-2-17 0 0,18-35 1 0,-1-16 0 0,1-33-1 0,-17-18-1 0,-17 17 1 0,0-34-1 0,-17 1-1 0,-34-2-1 0,-17 36-1 0,2 15-5 0,-3 52-26 0,34 1-55 0,18-35 26 0</inkml:trace>
  <inkml:trace contextRef="#ctx0" brushRef="#br0" timeOffset="181">19482 9601 49 0,'0'0'29'0,"-16"-51"8"0,50 18-9 0,-17 33-12 0,18 17-5 0,-19 50-2 0,1 51-2 0,-17 2-2 0,18-19-3 0,-18-16 1 0,-18-34-2 0,-15-18-2 0,33-15-2 0,-19-18-26 0,54-18-50 0,-35 18 18 0</inkml:trace>
  <inkml:trace contextRef="#ctx0" brushRef="#br0" timeOffset="182">20244 9890 85 0,'0'0'0'0,"0"-34"46"0,35 17-12 0,33 17-17 0,-1 0-7 0,36 0-6 0,-19 0-3 0,-16-18-2 0,-33 18-13 0,-35 0-31 0,0 0-74 0</inkml:trace>
  <inkml:trace contextRef="#ctx0" brushRef="#br0" timeOffset="183">20567 9668 36 0,'0'-16'29'0,"0"-1"11"0,0 1-14 0,0 16-10 0,18 84 0 0,-18 18-7 0,-18 0-5 0,1-18-2 0,0-33-4 0,17 0-38 0,-16-51-65 0</inkml:trace>
  <inkml:trace contextRef="#ctx0" brushRef="#br0" timeOffset="184">21905 9685 19 0,'0'0'14'0,"0"0"4"0,18-17 4 0,-18-16 3 0,17 17-4 0,-34-35-5 0,-34 33-12 0,0 18 1 0,-17-16 2 0,0 32 0 0,35 19-2 0,17 32-2 0,16-16 3 0,33 16-2 0,17-49 0 0,1-1 2 0,-17-34-1 0,0-35-2 0,0-16 1 0,-34-15-2 0,-16-3-1 0,-36-31-1 0,1 15-1 0,-33 50-1 0,16 52-1 0,33 18-11 0,19 33-28 0,67 0-27 0,-34-35 18 0</inkml:trace>
  <inkml:trace contextRef="#ctx0" brushRef="#br0" timeOffset="185">22194 9382 64 0,'0'0'0'0,"0"-51"34"0,0 17-1 0,0 34-14 0,17 34-8 0,-17 50 0 0,0 35-4 0,17-18-4 0,1-17-2 0,-18-33-1 0,0-33-2 0,0-1-17 0,0-34-20 0,0-17-66 0</inkml:trace>
  <inkml:trace contextRef="#ctx0" brushRef="#br0" timeOffset="186">22160 9331 47 0,'-17'-34'20'0,"1"17"14"0,49-1-11 0,53 2-10 0,31-2-7 0,-33 18-7 0,-32 18-11 0,-34 16-25 0,-36-17-53 0</inkml:trace>
  <inkml:trace contextRef="#ctx0" brushRef="#br0" timeOffset="187">22246 9483 40 0,'0'0'0'0,"-52"0"37"0,52 16 0 0,52-16-14 0,49 0-12 0,-1 0-7 0,-14-16-5 0,-36 32-27 0,-50-16-82 0</inkml:trace>
  <inkml:trace contextRef="#ctx0" brushRef="#br0" timeOffset="188">21585 10025 75 0,'0'0'6'0,"-35"0"17"0,51-18 3 0,36 18-7 0,15 0-2 0,34 0-1 0,36-33 0 0,15 15-7 0,-51 18-7 0,-15-16-2 0,-53 16-7 0,-33 16-24 0,0 2-24 0,-33 15-43 0</inkml:trace>
  <inkml:trace contextRef="#ctx0" brushRef="#br0" timeOffset="189">21923 10635 50 0,'0'-18'23'0,"17"18"-1"0,-17-16 1 0,0 16-8 0,0-17-5 0,-17-1-4 0,-17 18-3 0,-17-16 0 0,-1 16 2 0,3 16 1 0,14 19-1 0,18 15-2 0,17 0 0 0,0-16-1 0,34 1 1 0,17-19-2 0,0-16 2 0,-16 0-1 0,-2-34 1 0,1-17 1 0,-34-15-1 0,0-3-2 0,-18-33-1 0,-15-15 0 0,-35 48-2 0,1 18 0 0,15 51-6 0,36 17-28 0,32 35-43 0,1-52 12 0</inkml:trace>
  <inkml:trace contextRef="#ctx0" brushRef="#br0" timeOffset="190">22228 10296 63 0,'0'0'0'0,"-34"-34"55"0,34 34-29 0,17 16-10 0,0 19-5 0,-17 16-1 0,0 33 0 0,-17-17-3 0,17 2-3 0,0-2-2 0,35 1 0 0,14-35-2 0,3-15-3 0,-1-18-13 0,-18-18-26 0,-17-15-76 0</inkml:trace>
  <inkml:trace contextRef="#ctx0" brushRef="#br0" timeOffset="191">22143 10550 90 0,'-34'-17'20'0,"0"-1"13"0,68 2-21 0,33 16-12 0,52-17-8 0,17-1-48 0,-50-15-20 0</inkml:trace>
  <inkml:trace contextRef="#ctx0" brushRef="#br0" timeOffset="192">23279 9517 64 0,'0'-34'21'0,"-18"17"14"0,18-1-11 0,0 18-9 0,-33 0 2 0,-35 35-1 0,17 32-4 0,17 18-2 0,0 34-5 0,34-1-2 0,0 1-1 0,16-1-1 0,19-34 1 0,0-33-1 0,-19-33 0 0,17-2-2 0,0-32-22 0,2-2-133 0</inkml:trace>
  <inkml:trace contextRef="#ctx0" brushRef="#br0" timeOffset="193">23515 9821 56 0,'-16'-16'16'0,"-36"-1"24"0,52 17-10 0,17 0-13 0,51-18-2 0,-1 18-6 0,19-16-4 0,-36 16-3 0,1-18-4 0,0 18-13 0,-17-17-53 0,0 17-17 0</inkml:trace>
  <inkml:trace contextRef="#ctx0" brushRef="#br0" timeOffset="194">24142 9483 72 0,'0'-35'33'0,"0"2"3"0,0 17-18 0,18 32-8 0,-2 52 1 0,1-1-4 0,-1 18-3 0,-16-1-3 0,0-15-1 0,18-36-1 0,-18 2-12 0,0-35-25 0,0 0-50 0,0 0 46 0</inkml:trace>
  <inkml:trace contextRef="#ctx0" brushRef="#br0" timeOffset="195">24480 9313 66 0,'0'-33'38'0,"19"-19"-6"0,14 52-12 0,18 18-10 0,-18 49-1 0,2 52-2 0,-19-17 0 0,-16-17-3 0,0-19 1 0,-16-15-5 0,-36-17-1 0,3 1-31 0,-2-35-112 0</inkml:trace>
  <inkml:trace contextRef="#ctx0" brushRef="#br0" timeOffset="196">25532 6757 25 0,'0'0'0'0,"0"-35"14"0,-18 1 8 0,18 17 1 0,18 34 9 0,-18 17-18 0,16 35-5 0,17-18-4 0,37-1-1 0,-3-16-2 0,0-17 0 0,0-17 0 0,-32 0 0 0,16-35 1 0,0 19-2 0,16-17 0 0,0-2-1 0,19 2 0 0,-18 15 0 0,0 2 0 0,0-1 1 0,-19-1-1 0,2 2-1 0,1 16 1 0,-18 0 1 0,16 16-1 0,18 19 0 0,-17-1-1 0,0-17 2 0,0 17-1 0,-18-1 0 0,35-16 1 0,-17-1-1 0,17 2 0 0,-17-18 1 0,17 0 0 0,-18 0-1 0,1-18 0 0,0 2 2 0,0-1-1 0,-17-16 0 0,17-1-1 0,17-17 0 0,-19 16 0 0,-14 1 1 0,16 17-1 0,17 17 0 0,0-16 1 0,-1 16-1 0,-15 0 0 0,-3 0 2 0,-14 0 0 0,16 16-1 0,-34 1 1 0,16 1-2 0,-17 33 1 0,-16-17-1 0,19-1 1 0,-19-33 0 0,0 18-7 0,16-1-130 0</inkml:trace>
  <inkml:trace contextRef="#ctx0" brushRef="#br0" timeOffset="197">7641 12328 7 0,'35'-34'26'0,"-19"16"-9"0,1-15 1 0,-1 15-1 0,1 1-2 0,-17 1 0 0,-17-17-3 0,-16 15-4 0,-1-15-1 0,1-1-1 0,14 17-1 0,-14 17-1 0,-18 17 0 0,35 17-1 0,-3 17 1 0,3 15 0 0,-1 19-2 0,34-16 0 0,18-18 1 0,14-18 0 0,21-33 1 0,-19-16-1 0,-2-35-1 0,-15 0 0 0,-16-35 0 0,-36 2-1 0,-16-34 0 0,-15 0 0 0,-21-1-1 0,3 67-1 0,-1 52-3 0,33 34-3 0,20 17-31 0,48 18-42 0,-16-69 30 0</inkml:trace>
  <inkml:trace contextRef="#ctx0" brushRef="#br0" timeOffset="198">8081 11972 34 0,'0'0'24'0,"-17"-33"7"0,17 33-6 0,0-17-10 0,0 34 7 0,0 16-11 0,0 34-2 0,0-16 0 0,17 34-3 0,-1-17-3 0,19 17-1 0,-18-17-1 0,17-34 1 0,-1-17-1 0,19-17 0 0,-19-17 2 0,18-17-2 0,-16-34-1 0,-2-17 0 0,-15 1 0 0,-18 15 0 0,0 36 1 0,0-1-1 0,0 17 1 0,0-1-1 0,0 18 0 0,0 0 0 0,0 69 0 0,0-1 1 0,0 15 0 0,16 3 0 0,-16-1 0 0,17-52-1 0,18-15 1 0,-19-1-4 0,35-17-20 0,-36 16-73 0,-15-16 34 0</inkml:trace>
  <inkml:trace contextRef="#ctx0" brushRef="#br0" timeOffset="199">7487 12733 45 0,'0'0'5'0,"-16"0"22"0,32-17 3 0,52 17-5 0,2 0-5 0,14 0-3 0,17 0-4 0,52 0-2 0,16-33-4 0,-33-1-3 0,-36 18-3 0,-30 16-1 0,-54 0-1 0,1 0-5 0,-17 16-28 0,-33 2-65 0,15-18 49 0</inkml:trace>
  <inkml:trace contextRef="#ctx0" brushRef="#br0" timeOffset="200">7896 13395 47 0,'0'0'17'0,"0"-34"11"0,16 17-10 0,-16-17-3 0,-16 16-3 0,-19-15-3 0,-16 15-1 0,18 18-2 0,-2 0-1 0,-15 34 0 0,16 1 1 0,17 16 0 0,17 0-2 0,0 0-2 0,35-18 1 0,14 1 0 0,3-17-1 0,-3-34 0 0,-14-1-1 0,-18-31 1 0,1-2 0 0,-18-17-1 0,0-17-1 0,-52-17 1 0,1 18-1 0,-17 33-1 0,1 33 0 0,15 18-3 0,19 18-25 0,15 33-56 0,53-34 26 0</inkml:trace>
  <inkml:trace contextRef="#ctx0" brushRef="#br0" timeOffset="201">8234 12971 75 0,'0'-33'20'0,"17"15"7"0,-17 18-15 0,17 0-3 0,-17 35 2 0,-17-2-1 0,17 18 0 0,0 16-3 0,17 2-3 0,16-20 0 0,1-14-3 0,-1-2 1 0,-14-33-2 0,32-17 2 0,-18-34-1 0,2 2-1 0,-2-20 0 0,-15 2 1 0,-18 16 0 0,0 18-2 0,0 16 1 0,0 17 2 0,0 33 0 0,0 35 0 0,0-17 2 0,16 34-1 0,-16 15 0 0,15-14-1 0,-15-19 1 0,0 1-2 0,0-1 0 0,0 2 1 0,0-36-1 0,-15-15 1 0,-19-18-1 0,1-18 1 0,-2-15-2 0,18-1 1 0,1-17 0 0,16 0-1 0,33-17 0 0,2 1-2 0,16-53-28 0,-2 20-123 0</inkml:trace>
  <inkml:trace contextRef="#ctx0" brushRef="#br0" timeOffset="202">9962 12582 30 0,'0'0'18'0,"-17"-17"11"0,34 17-6 0,-1-18 0 0,19 18 0 0,15 0-4 0,17-16-3 0,3 16-6 0,-3-17-6 0,-33 17-4 0,-16 0-2 0,-2 17-32 0,-32-1-103 0</inkml:trace>
  <inkml:trace contextRef="#ctx0" brushRef="#br0" timeOffset="203">10013 12716 47 0,'0'0'10'0,"-35"0"32"0,35 0-12 0,0 0-5 0,18 0-3 0,32 0-6 0,-15 0-5 0,32-16-3 0,18-1-3 0,-17 1-4 0,-34 16-14 0,-19 33-143 0</inkml:trace>
  <inkml:trace contextRef="#ctx0" brushRef="#br0" timeOffset="204">7963 15478 30 0,'0'0'7'0,"0"-18"17"0,0-15-5 0,0 15-5 0,0-15 0 0,-18-1 0 0,-15-1-6 0,-18 19-2 0,0-2 1 0,-17 18 0 0,18 18-3 0,16 16 3 0,1-1-3 0,14 18-1 0,38 0-1 0,14 0 2 0,1 0-1 0,-1-34 0 0,19-1-2 0,-3-32 0 0,3-1 1 0,-18-34 0 0,-1-16-1 0,-15-1 0 0,-18-17 0 0,-51-33 0 0,0 16 0 0,-33 34-1 0,-1 17 0 0,18 51-2 0,48 18-3 0,3 32-20 0,67-16-53 0,-34-34 5 0</inkml:trace>
  <inkml:trace contextRef="#ctx0" brushRef="#br0" timeOffset="205">8286 15003 71 0,'0'-16'8'0,"0"-35"24"0,0 51-13 0,0 0-11 0,0 51 1 0,0-2 1 0,0 37-2 0,0 15-2 0,15-17-2 0,1-15-2 0,19-18 0 0,0-34-1 0,16-1 1 0,-2-32-1 0,3-19-1 0,-18-16 1 0,-1 0 0 0,-16-33 0 0,-17-17 0 0,0 15-2 0,-17 53 2 0,17 33-1 0,-18 0 0 0,18 33 0 0,-15 36 1 0,15 15 0 0,15 0 2 0,-15-15-1 0,18-18-1 0,16 0-1 0,0-17-1 0,-1-17-17 0,2-1-127 0</inkml:trace>
  <inkml:trace contextRef="#ctx0" brushRef="#br0" timeOffset="206">7725 15764 66 0,'-16'0'13'0,"-17"-16"9"0,66 16-6 0,35 0-1 0,33 0-3 0,1 0 2 0,-18 0-2 0,35 0-2 0,-1 0-1 0,1-33-4 0,-17 15-4 0,-18 18-1 0,-84 0-1 0,0 0-9 0,-33 18-26 0,-1-2-80 0</inkml:trace>
  <inkml:trace contextRef="#ctx0" brushRef="#br0" timeOffset="207">7945 16476 35 0,'-16'0'9'0,"16"-16"10"0,34-1-4 0,-34-17 0 0,0 17 0 0,-18-17-1 0,-15 17-3 0,-1-1-2 0,-18 18-2 0,19 18-1 0,-1 15 0 0,17 2-1 0,0 16-2 0,34 16 1 0,18-16-3 0,14-18 0 0,-14-15 1 0,0-18 0 0,-2-34-1 0,1-1 0 0,-17-14 1 0,0-37 0 0,-17 2-2 0,-52-18 1 0,3-16-1 0,-21 33 0 0,3 52-1 0,17 33-4 0,33 33-31 0,34 18-89 0</inkml:trace>
  <inkml:trace contextRef="#ctx0" brushRef="#br0" timeOffset="208">8286 16138 56 0,'-18'-17'8'0,"18"-17"17"0,18-17-5 0,-3 51-6 0,19-17-4 0,-1 17-3 0,2 33-1 0,-18 18-1 0,-17 0-1 0,0 0-2 0,0 0 1 0,-17 0 0 0,1 0 2 0,-3 0-1 0,3 0-2 0,16-17 1 0,16-17 0 0,36-1-1 0,-18-16-2 0,18 0 0 0,-1-16-1 0,-20-1-10 0,-13-1-33 0,-36 2-61 0</inkml:trace>
  <inkml:trace contextRef="#ctx0" brushRef="#br0" timeOffset="209">8286 16358 72 0,'-18'0'9'0,"1"0"19"0,52-17-15 0,47 17-8 0,21-18-16 0,-17 2-82 0</inkml:trace>
  <inkml:trace contextRef="#ctx0" brushRef="#br0" timeOffset="210">9420 15630 83 0,'0'-35'19'0,"18"19"9"0,-2-1-14 0,34 17-3 0,18 0-4 0,-17 0-1 0,17-18-2 0,-17 18-2 0,-18 0-2 0,-16 0-4 0,-17 0-30 0,-34 35-85 0</inkml:trace>
  <inkml:trace contextRef="#ctx0" brushRef="#br0" timeOffset="211">9572 15748 28 0,'0'0'0'0,"-51"-17"34"0,51 17 0 0,0 0-4 0,0 17-2 0,18-17-7 0,15 16-9 0,1-16-4 0,18-16-3 0,15-17-3 0,-17 15-4 0,-33 18-83 0</inkml:trace>
  <inkml:trace contextRef="#ctx0" brushRef="#br0" timeOffset="212">13553 8111 10 0,'0'0'0'0,"-16"-16"18"0,-1-2-7 0,17 2 0 0,-16 16 3 0,16-17 0 0,0 17-2 0,16-18 0 0,1 18 1 0,16-16-1 0,2-1 0 0,-2-1-2 0,1 2-4 0,18 32-1 0,-19 35 0 0,-17 18 0 0,-16 15-2 0,0-17 0 0,0 2-2 0,0-1 1 0,-16-19-1 0,-1-14 0 0,1-35 1 0,-3 0 0 0,3-35-1 0,16-14 0 0,16-2-1 0,36 0 0 0,-18-18 0 0,16 1 0 0,1-15-1 0,-18-3 0 0,-15 19 1 0,-1 17 0 0,-17 32 0 0,-17 2 0 0,17 32-1 0,-34 19 2 0,1-2-1 0,15 18 0 0,-16 0 3 0,18 16 0 0,16 0 3 0,0 1-3 0,16 17 0 0,18-34 1 0,0 17-2 0,-1-34 0 0,2-17-1 0,0-17 0 0,14-17-2 0,-14-1-18 0,-35 2-34 0,0-17-69 0</inkml:trace>
  <inkml:trace contextRef="#ctx0" brushRef="#br0" timeOffset="213">13672 8061 31 0,'-34'-17'14'0,"17"-1"7"0,17 2-3 0,-16-1-2 0,16-1-1 0,-18 2-1 0,18-1-4 0,18-1-2 0,15 2-2 0,18 16-2 0,17 67-1 0,-34 2 0 0,-1 15 0 0,-33 18-1 0,-16-17 1 0,-35-34-1 0,18-18 0 0,-2-16-1 0,18-17 1 0,17-17-1 0,52-50-2 0,-19-1 1 0,18-35 1 0,-1 3-3 0,1 14 2 0,-51 19-1 0,16 17 2 0,2 32-1 0,-36 18-1 0,-15 35 1 0,-1 32 1 0,0 17 2 0,18 34 2 0,16 2 1 0,16-18-2 0,18-36 0 0,0-31-2 0,34-19 0 0,-17-32-3 0,0 32-33 0,-17 19-101 0</inkml:trace>
  <inkml:trace contextRef="#ctx0" brushRef="#br0" timeOffset="214">19517 8161 29 0,'0'0'17'0,"0"-17"6"0,0 1-5 0,16 16-2 0,3-17 0 0,14 17 0 0,1 0-3 0,-1 0-4 0,19 33 0 0,-36 35-2 0,17 17-1 0,-33 17-2 0,0-18-1 0,-16-15-1 0,-1-18 0 0,-17-18 0 0,0-17-1 0,18-16 0 0,16 0 0 0,0-49 0 0,50-2 0 0,1-34-2 0,0-34 1 0,-16 17 1 0,-19 35-1 0,1 16 0 0,-1 18 1 0,2-1-1 0,-18 34-1 0,0 0 2 0,-34 0-1 0,17 34-2 0,-17 15 3 0,17 2-1 0,0 35 2 0,17-19 0 0,0 17 0 0,34-15 0 0,0-36 1 0,34-15-2 0,-18-1 0 0,1-34 0 0,-17 17-2 0,-17-18-6 0,-17 18-32 0,-35-33-39 0,35 33 19 0</inkml:trace>
  <inkml:trace contextRef="#ctx0" brushRef="#br0" timeOffset="215">19568 8195 37 0,'0'0'0'0,"-51"-16"24"0,34-19 0 0,17 19-6 0,17-1-4 0,34 1-3 0,17 32-2 0,0 34 0 0,-35 35-3 0,1 1 0 0,-34-2-4 0,-18-17 0 0,-15-16 0 0,-1-16 0 0,0-19-1 0,18-16 1 0,16-16-1 0,0-1-1 0,33-17 0 0,18-34 1 0,17 1-2 0,-33-35 0 0,-19 16 2 0,17 19-2 0,-33 34 1 0,0 15 1 0,0 18-2 0,0 0 1 0,-16 18 0 0,-1 31 0 0,1 19 1 0,-2 17 3 0,18 17 0 0,18-18 2 0,-2-33-2 0,1 0 0 0,34-51-1 0,-1 0-1 0,1 0-2 0,-17 0-2 0,-34 0-45 0,0 0-65 0</inkml:trace>
  <inkml:trace contextRef="#ctx0" brushRef="#br0" timeOffset="216">24396 8179 6 0,'0'-18'6'0,"0"1"9"0,0 1-6 0,0-1 1 0,17 1-2 0,-17 16 2 0,0 0 3 0,-17-18-3 0,-18 36-5 0,19-18-1 0,-1 0-3 0,-1 16 1 0,18-16 1 0,-15 0 0 0,15 0 4 0,-16-16 2 0,16 16 1 0,16-18-3 0,-1 2-1 0,20 32-2 0,33 2 0 0,-34 31 0 0,18 2-3 0,-36 18 2 0,1 15-1 0,-17-16 0 0,-17-17 1 0,1 0-1 0,-3-51-1 0,3 16 1 0,-1-32 0 0,17-19-2 0,0 2 1 0,0-1-1 0,33-16 0 0,19-1 0 0,-1-18 0 0,-1 2-1 0,-16-1 1 0,-1 18-1 0,-33 15 2 0,18 2-1 0,-18 33 0 0,0 0 0 0,-18 0 0 0,2 17-1 0,-1 17 1 0,1 17 1 0,-2 15 0 0,18 19 0 0,0-16 0 0,0-18 2 0,18-1-2 0,15 1 2 0,1-17-1 0,18-17 0 0,-19-17 0 0,1 0-1 0,-1 0-2 0,-33 0-4 0,0-35-33 0,0 19-83 0</inkml:trace>
  <inkml:trace contextRef="#ctx0" brushRef="#br0" timeOffset="217">24345 8128 13 0,'0'16'9'0,"-17"-16"10"0,17-16-2 0,-18-1-1 0,18 1-4 0,0 16 0 0,0-18-4 0,18 18-3 0,15 0 1 0,2 0 0 0,16 51 0 0,-18 16-2 0,-33 19 0 0,0-19-1 0,0 1-1 0,-33-34 0 0,17 17-1 0,-2-34 0 0,1-1-1 0,17-16 2 0,0-16-2 0,0-19 1 0,17-16-1 0,17-15 0 0,18-3 0 0,-1 2-1 0,-2-2 1 0,3 19-2 0,-19 16 2 0,-33 18 0 0,0 16-1 0,-33-17 1 0,-2 34 1 0,2 17 0 0,16 15 0 0,17 2 1 0,0 18 0 0,17-18 0 0,-17 0 2 0,0-1 0 0,16-16 0 0,1-1-1 0,18-15-1 0,14-18 1 0,21 0-2 0,-21 0-1 0,-49 0-6 0,0 17-123 0</inkml:trace>
  <inkml:trace contextRef="#ctx0" brushRef="#br0" timeOffset="218">12163 12208 11 0,'0'0'0'0,"0"-16"20"0,18-1-10 0,-18 1 1 0,0 16-3 0,0 0-1 0,0-18 0 0,-18 18 0 0,2-16-1 0,-17-1 2 0,0-1-1 0,-2 18 0 0,0 0-2 0,2 18-1 0,-1 15 2 0,0 18-1 0,16 0-1 0,18 16-1 0,0 2 0 0,35-36-1 0,0 2 0 0,-2-19 1 0,18-32 0 0,-1-19-1 0,1-16 1 0,-35-16-1 0,2-19 0 0,-18-32 0 0,-18 34-1 0,-15 0 0 0,-16 15-1 0,-3 36 1 0,-15 15-2 0,-3 36-7 0,54 15-26 0,-1 2-34 0,17-19 29 0</inkml:trace>
  <inkml:trace contextRef="#ctx0" brushRef="#br0" timeOffset="219">12418 11922 50 0,'0'0'0'0,"0"-34"26"0,0-1-7 0,0 35-8 0,0 18 2 0,-17 33 1 0,17 33 0 0,0 35-7 0,0 15-2 0,0-14 0 0,17-36-2 0,-34-33 0 0,17-34-1 0,0-1-2 0,0-16 2 0,0-51-20 0,0-15-59 0,0 32 22 0</inkml:trace>
  <inkml:trace contextRef="#ctx0" brushRef="#br0" timeOffset="220">12352 11955 34 0,'0'-16'23'0,"0"-1"2"0,16 17-10 0,17-18-1 0,35 18-2 0,0-16-4 0,0 16-3 0,-17-17-4 0,-18 17-2 0,-16 17-13 0,-17-1-48 0,-17 2 19 0</inkml:trace>
  <inkml:trace contextRef="#ctx0" brushRef="#br0" timeOffset="221">12352 12175 31 0,'-35'0'18'0,"18"17"4"0,17-17 5 0,68 0-3 0,17 0-10 0,-1 0-2 0,18-17-4 0,-52 17-5 0,18 0-3 0,-34 0-2 0,-34 0-36 0,-18 17-59 0</inkml:trace>
  <inkml:trace contextRef="#ctx0" brushRef="#br0" timeOffset="222">11791 12784 35 0,'-16'18'16'0,"-19"-18"13"0,53 0-5 0,32-18-5 0,1 18-1 0,17 0-5 0,16-17-3 0,19 17-2 0,16-16-3 0,-18 16-3 0,-34-18-1 0,-34 18-1 0,-14 0 0 0,-54 18-92 0,18-18 32 0</inkml:trace>
  <inkml:trace contextRef="#ctx0" brushRef="#br0" timeOffset="223">12163 13361 19 0,'0'0'15'0,"18"-17"5"0,-1 17-5 0,0 0-2 0,-34-18 0 0,17-16-2 0,-35 1-3 0,2 15-3 0,-1 1-1 0,19 17 0 0,-20 0 1 0,18 35 3 0,-17 32-1 0,34-16-1 0,0 18-2 0,16-36-1 0,19 18-1 0,0-34 3 0,-2-17 0 0,16-35-1 0,-14 2 0 0,-18-18-1 0,1 0-1 0,-36-16 0 0,1-35-2 0,-34 35 1 0,0 16-1 0,-16 0 1 0,16 51-5 0,35 16-20 0,-2 35-40 0,18-33-12 0</inkml:trace>
  <inkml:trace contextRef="#ctx0" brushRef="#br0" timeOffset="224">12401 13208 42 0,'17'-33'22'0,"-1"-18"9"0,3 17-7 0,-3 17-11 0,-16-1-4 0,33 2-1 0,2 16-3 0,16 16-1 0,0 35 0 0,-18 18 0 0,1 31-2 0,-34-31-1 0,0-18 3 0,-17-34 0 0,17-1 1 0,-17-16 3 0,1-33-2 0,16-36-4 0,0-16-1 0,33 1-1 0,2 0-1 0,-2 15-24 0,1 20-126 0</inkml:trace>
  <inkml:trace contextRef="#ctx0" brushRef="#br0" timeOffset="225">13537 11904 50 0,'0'-16'6'0,"-17"-1"18"0,1-1-6 0,-19 18-7 0,0 18 2 0,-14 50 3 0,-21 16-1 0,19 34-2 0,20 35-3 0,31 0-5 0,0-35-2 0,15-16-1 0,19-36 0 0,-1-15-2 0,19-17 1 0,-1-34-17 0,-17 0-51 0,-17-16-16 0</inkml:trace>
  <inkml:trace contextRef="#ctx0" brushRef="#br0" timeOffset="226">13587 12496 50 0,'0'-16'30'0,"18"-1"9"0,-2 1-16 0,17-1-9 0,37 17-6 0,-3 0-4 0,0-18-2 0,0 18-3 0,-32 0-13 0,0 0-63 0,-19 0 22 0</inkml:trace>
  <inkml:trace contextRef="#ctx0" brushRef="#br0" timeOffset="227">14231 12175 50 0,'0'0'0'0,"17"-50"42"0,1 15-8 0,-2 35-20 0,-16 18-4 0,17 33 0 0,-17 15 0 0,16 37-3 0,-16-19-3 0,18-16-1 0,-18-17-1 0,0-35-1 0,0 2 0 0,0-18-1 0,-18 0-43 0,18-34-75 0</inkml:trace>
  <inkml:trace contextRef="#ctx0" brushRef="#br0" timeOffset="228">14535 11871 49 0,'0'0'0'0,"0"-34"31"0,0 17-4 0,0-1-9 0,18 18-7 0,-1 18 0 0,18-1-1 0,-19 17 2 0,19-1-3 0,-2 35-3 0,-17-17 0 0,18 51-1 0,-16-19-2 0,-2 19 0 0,-16-16 0 0,-16-2-1 0,-2-17 1 0,-16-16 0 0,18-16-1 0,-17-19 0 0,33 2-2 0,-18-18-1 0,1 0-22 0,1 0-128 0</inkml:trace>
  <inkml:trace contextRef="#ctx0" brushRef="#br0" timeOffset="229">15891 12379 46 0,'0'0'0'0,"-17"-69"31"0,17 53-1 0,17-2-11 0,34 1-7 0,35 17-4 0,15-16-3 0,-17 16-4 0,-16-18 0 0,-34 18-22 0,-17 0-86 0</inkml:trace>
  <inkml:trace contextRef="#ctx0" brushRef="#br0" timeOffset="230">16112 12090 54 0,'0'-16'13'0,"-17"-1"15"0,17-1-11 0,0 36-11 0,0 50 1 0,0 15 0 0,0 3-5 0,0-19-1 0,0-16-1 0,17-33-13 0,18-1-90 0</inkml:trace>
  <inkml:trace contextRef="#ctx0" brushRef="#br0" timeOffset="231">17586 12057 55 0,'0'-18'12'0,"33"-33"9"0,-33 51-6 0,0-33-4 0,-16 17-4 0,-35-19-2 0,-1 35-2 0,-15 0 2 0,15 35 2 0,1 14-1 0,36 2-1 0,30 35 1 0,20-19-3 0,16-16 1 0,0-35 2 0,17-16-2 0,-17-34-1 0,-18-16 0 0,-16-35-1 0,-17-33-2 0,-17 17 0 0,-32 16 1 0,-21 34-2 0,3 51 0 0,15 16-5 0,19 19-18 0,15-1-39 0,36-34-5 0</inkml:trace>
  <inkml:trace contextRef="#ctx0" brushRef="#br0" timeOffset="232">17839 11751 68 0,'0'0'0'0,"18"-51"36"0,-18 35-6 0,17 16-20 0,-1 51 1 0,-16 34-3 0,0 17 0 0,0-1-5 0,0 1-1 0,0-19 0 0,0-48-2 0,0-19 1 0,0-16-1 0,0-16-9 0,-16-35-32 0,-1-33-67 0</inkml:trace>
  <inkml:trace contextRef="#ctx0" brushRef="#br0" timeOffset="233">17806 11820 23 0,'0'-34'29'0,"17"-1"-3"0,17 19-8 0,33-19-1 0,18 35-3 0,0 0-9 0,-34 0-4 0,-34 17-6 0,-17 17-40 0,-34-17-19 0</inkml:trace>
  <inkml:trace contextRef="#ctx0" brushRef="#br0" timeOffset="234">17839 11939 42 0,'0'0'0'0,"-16"0"31"0,16 0 0 0,67 16-10 0,1-16-11 0,35-16-7 0,-19-1-3 0,-34 17-23 0,-50 17-66 0</inkml:trace>
  <inkml:trace contextRef="#ctx0" brushRef="#br0" timeOffset="235">17281 12430 60 0,'0'0'6'0,"-34"0"18"0,34 0-1 0,52 17-4 0,14-17-4 0,36 16 0 0,34-32-3 0,16-19-4 0,-50 19-6 0,-52 16-2 0,-15 16-6 0,-53-16-25 0,-16 35-87 0</inkml:trace>
  <inkml:trace contextRef="#ctx0" brushRef="#br0" timeOffset="236">17484 13004 50 0,'0'0'0'0,"0"-16"26"0,0-1-4 0,0 1-8 0,-17-19-2 0,-17 19-4 0,-18-1-3 0,-14 34 1 0,15-1 2 0,16 35-2 0,2 17 1 0,33-1-2 0,17 2-3 0,17-3 0 0,0-48 2 0,15-2 0 0,21-32-1 0,-19-19-2 0,-18-32 2 0,-17 0 0 0,-16-35-1 0,0-17-1 0,-49 17-1 0,-2 35 0 0,-1 34 0 0,-15 49-2 0,33 17-14 0,0 18-37 0,34-16-45 0</inkml:trace>
  <inkml:trace contextRef="#ctx0" brushRef="#br0" timeOffset="237">17806 13224 48 0,'0'0'18'0,"0"-33"20"0,17-17-10 0,-1-18-9 0,19-1-7 0,15-15-4 0,1 0-5 0,-17-1-1 0,-17 34-1 0,0 18 0 0,-17 33-2 0,-17 16 1 0,0 17 0 0,-1 35 0 0,18-16-1 0,18-1 1 0,34 0 0 0,-3-18 0 0,-14 0 2 0,-18 18-4 0,1-16 2 0,-36-1 0 0,-16-17 2 0,-17-1-1 0,-17-16 0 0,17 0-12 0,17-33-134 0</inkml:trace>
  <inkml:trace contextRef="#ctx0" brushRef="#br0" timeOffset="238">18771 11566 43 0,'0'-17'18'0,"0"-1"5"0,-16 18-6 0,16 0-7 0,0 0-1 0,-35 35 4 0,19 32-1 0,-17 35 1 0,14 34-3 0,19 16-3 0,0-16-2 0,35-36-1 0,-2-14-1 0,18-52-2 0,-17-17 0 0,17-17 0 0,-35 16-24 0,2-32-109 0</inkml:trace>
  <inkml:trace contextRef="#ctx0" brushRef="#br0" timeOffset="239">19262 11768 70 0,'0'-33'14'0,"0"15"16"0,0 18-15 0,18 34-5 0,-18 17 3 0,17 18-2 0,-17 15-4 0,0-16-2 0,0-34-1 0,0-1-2 0,0-15-2 0,0-18 0 0,0 0-19 0,-17-18-111 0</inkml:trace>
  <inkml:trace contextRef="#ctx0" brushRef="#br0" timeOffset="240">19533 11531 74 0,'0'-16'16'0,"35"-1"11"0,-18-1-9 0,1 18-6 0,31 35 0 0,-15 16-2 0,0 16-3 0,-1 35-1 0,-15 0-1 0,-1 0-1 0,-34-2-1 0,-17-14 0 0,1-52-2 0,-2-1-2 0,18-17-13 0,17 1-131 0</inkml:trace>
  <inkml:trace contextRef="#ctx0" brushRef="#br0" timeOffset="241">20601 11853 52 0,'0'-33'36'0,"17"15"-4"0,34 2-13 0,51-2-11 0,-1 18-4 0,2-17-3 0,-54 17-5 0,-31 0-44 0,-18 0-28 0</inkml:trace>
  <inkml:trace contextRef="#ctx0" brushRef="#br0" timeOffset="242">20804 11651 57 0,'0'-18'17'0,"0"-33"10"0,0 51-9 0,0 0-10 0,0 69 3 0,0 31-1 0,0-14-7 0,0-1-1 0,0-52-2 0,17-16-1 0,18 17-26 0,-2-34-71 0</inkml:trace>
  <inkml:trace contextRef="#ctx0" brushRef="#br0" timeOffset="243">21905 11684 71 0,'0'-33'20'0,"0"-1"2"0,0 17-9 0,-16-1-8 0,-17 2-2 0,-19 16 0 0,1 0 1 0,17 34 1 0,-16 17-1 0,50 15 0 0,0 19-1 0,50-50 1 0,1-19 0 0,0-16 1 0,0-16-2 0,0-35 0 0,-34-35-2 0,-17-14 1 0,0-2-1 0,-51 18-1 0,-17 15 0 0,-16 36 0 0,16 50-6 0,35 34-26 0,33-17-43 0,0-34 28 0</inkml:trace>
  <inkml:trace contextRef="#ctx0" brushRef="#br0" timeOffset="244">22246 11380 56 0,'0'-35'29'0,"0"19"4"0,0 16-21 0,16 67 1 0,-16 1-3 0,0 34-1 0,0-1-5 0,15-33-2 0,-15-17-1 0,0-35 0 0,-15 2-2 0,15-18-17 0,-16-52-48 0,16 35-9 0</inkml:trace>
  <inkml:trace contextRef="#ctx0" brushRef="#br0" timeOffset="245">22194 11414 50 0,'0'0'0'0,"0"-34"34"0,34 17-8 0,15-1-12 0,37 2-6 0,-18-1-6 0,-17 17-3 0,-34 17-24 0,-17 17-63 0</inkml:trace>
  <inkml:trace contextRef="#ctx0" brushRef="#br0" timeOffset="246">22211 11582 52 0,'-17'0'20'0,"17"-16"13"0,34-1-13 0,33 17-12 0,1 0-4 0,0 0-3 0,-17 0-10 0,-34 17-50 0,-17-17 10 0</inkml:trace>
  <inkml:trace contextRef="#ctx0" brushRef="#br0" timeOffset="247">21515 12141 59 0,'0'0'12'0,"0"0"12"0,35 0 1 0,16 0-9 0,33 0-2 0,1 0-1 0,34-16-3 0,33-19-2 0,-33 2-5 0,-33 15-2 0,-55 18 0 0,-13 0-11 0,-36 0-39 0,-48 18-59 0</inkml:trace>
  <inkml:trace contextRef="#ctx0" brushRef="#br0" timeOffset="248">21923 12649 62 0,'0'0'12'0,"52"-16"17"0,-52-1-11 0,15-17-9 0,-30-1-3 0,-37 19-4 0,1-1 0 0,-17 17 1 0,1 17 3 0,49 34-2 0,1 0 0 0,17-1 0 0,17 18-2 0,17-35 1 0,-1-33 1 0,19 0-1 0,-1-33 1 0,0-18 0 0,-34-16-2 0,1-35-1 0,-36 18 0 0,-34-2-1 0,-15 19 0 0,-1 49-4 0,0 52-16 0,18 1-38 0,34-19-32 0</inkml:trace>
  <inkml:trace contextRef="#ctx0" brushRef="#br0" timeOffset="249">22211 12328 75 0,'17'-18'21'0,"1"-16"8"0,-2 34-18 0,-1 34-1 0,-15 35 1 0,-15-1-2 0,-1 16-2 0,16 1-1 0,0-1-3 0,16-17-1 0,-1-50-1 0,36 1 1 0,1-18-2 0,-18 0-11 0,-1-18-52 0,-33-15-26 0</inkml:trace>
  <inkml:trace contextRef="#ctx0" brushRef="#br0" timeOffset="250">22228 12531 57 0,'0'0'0'0,"-52"-35"41"0,70 35-21 0,50 0-17 0,50 0-12 0,-16 0-95 0</inkml:trace>
  <inkml:trace contextRef="#ctx0" brushRef="#br0" timeOffset="251">23328 11480 58 0,'-16'-16'15'0,"16"-1"9"0,-33 1-9 0,-2 32-2 0,0 35 1 0,-14 33 1 0,32 34-3 0,1 2-5 0,-2-1-4 0,52-19-3 0,-17-31 1 0,32-52-13 0,21-1-67 0,-70-16 20 0</inkml:trace>
  <inkml:trace contextRef="#ctx0" brushRef="#br0" timeOffset="252">23651 11751 51 0,'0'-34'21'0,"18"1"1"0,-18 0-7 0,-18 33-4 0,-34-18-4 0,19 18 2 0,-1 34 1 0,1 34 0 0,15 17-3 0,18-1 0 0,18 0-4 0,15-15 1 0,34-52-1 0,-15-17 1 0,-1-17-2 0,-1-34 0 0,-16-16 0 0,-17-35-2 0,-34 16 1 0,-34 19-1 0,-15 34 0 0,-4 33-4 0,19 0-26 0,18 33-59 0,33-33 39 0</inkml:trace>
  <inkml:trace contextRef="#ctx0" brushRef="#br0" timeOffset="253">24041 11414 60 0,'0'0'0'0,"0"-18"29"0,0 2-1 0,16 16-11 0,1 34-4 0,-1-1-1 0,19 0-1 0,-18 36-2 0,-17 15 0 0,0 18-3 0,0-35-2 0,0 86 0 0,-34-69-2 0,16 2 1 0,-15-36-3 0,17-17 1 0,-2-16-1 0,3 1-10 0,15 15-132 0</inkml:trace>
  <inkml:trace contextRef="#ctx0" brushRef="#br0" timeOffset="254">11892 14952 27 0,'0'0'6'0,"0"-16"14"0,0-1-1 0,0-17-4 0,0-1-3 0,-49 19-5 0,-3-1 0 0,-15 17 2 0,-1 17 1 0,17-1-3 0,18 35 0 0,15 18-2 0,18-3-1 0,34 3-1 0,17-36-1 0,17 2 2 0,-17-35-1 0,-18-35 0 0,1-16-1 0,-16-16 1 0,-18-34-2 0,-18-1 1 0,-49 0-2 0,0 17 0 0,-19 52 0 0,18 33-2 0,33 51-13 0,20 16-52 0,30-50-7 0</inkml:trace>
  <inkml:trace contextRef="#ctx0" brushRef="#br0" timeOffset="255">12181 14681 57 0,'0'-33'18'0,"17"-18"19"0,-17 51-14 0,0 0-12 0,17 51 1 0,-17 33-1 0,0 18-5 0,0 16 0 0,0-16-2 0,0-34-1 0,0-34-3 0,0-17 1 0,0-1-1 0,0-32-13 0,0-35-47 0,-17 0-38 0</inkml:trace>
  <inkml:trace contextRef="#ctx0" brushRef="#br0" timeOffset="256">12130 14715 37 0,'-16'0'11'0,"-2"-50"21"0,36 33-7 0,31 17-12 0,54-18-6 0,-1 18-3 0,-17-16-3 0,-52 32-4 0,-17 19-34 0,-16-19-39 0</inkml:trace>
  <inkml:trace contextRef="#ctx0" brushRef="#br0" timeOffset="257">12163 14919 44 0,'0'0'15'0,"0"17"13"0,52-17-7 0,33 0-10 0,49 0-5 0,-48-17-6 0,-18 17-7 0,-68 17-91 0</inkml:trace>
  <inkml:trace contextRef="#ctx0" brushRef="#br0" timeOffset="258">11588 15409 58 0,'-16'0'7'0,"-2"0"10"0,52 0 9 0,69 18-15 0,-3-18 2 0,36 0 0 0,-17 0-5 0,-35 0-3 0,-16 0-3 0,-33-18-1 0,-19 18-10 0,-32 18-64 0,16-18 17 0</inkml:trace>
  <inkml:trace contextRef="#ctx0" brushRef="#br0" timeOffset="259">11876 16003 47 0,'0'0'17'0,"0"0"12"0,34 0-10 0,-34-17-5 0,0-17-4 0,-34 17-3 0,-17-1-2 0,1 2 0 0,-1 50 2 0,18-1-3 0,-2 18 0 0,35 17-2 0,35-1 1 0,14-32 0 0,2-19-2 0,1-32 2 0,-3-35-1 0,-14-17 0 0,-35-34-1 0,0 0 0 0,-51-33 1 0,-17 34-1 0,-16 66-3 0,16 35-3 0,51 35-10 0,-1 32-128 0</inkml:trace>
  <inkml:trace contextRef="#ctx0" brushRef="#br0" timeOffset="260">12163 15731 81 0,'0'0'0'0,"70"-50"34"0,-3 50-8 0,-15 50-16 0,-21 34-7 0,-31-15-1 0,-15-18 1 0,-19-34 5 0,17-1 0 0,0-32-2 0,17-35-2 0,17-35-2 0,34-14 0 0,-1-2-8 0,-15 17-54 0,-19 68-37 0</inkml:trace>
  <inkml:trace contextRef="#ctx0" brushRef="#br0" timeOffset="261">13233 14765 72 0,'0'0'0'0,"-18"-84"34"0,1 51-7 0,-18 33-13 0,2 33-1 0,-1 51-2 0,0 19-3 0,0 49 0 0,34-34-6 0,16-16-1 0,19-35-2 0,16-49-10 0,0 15-59 0,-17-33-11 0</inkml:trace>
  <inkml:trace contextRef="#ctx0" brushRef="#br0" timeOffset="262">13486 14987 39 0,'0'-51'25'0,"0"-17"13"0,0 34-11 0,-34-1-10 0,16 35-4 0,-15 35-5 0,17 50-1 0,-2 16-1 0,36-16-2 0,31-1-1 0,21-50-1 0,-4-34 0 0,-15-34 1 0,0-33-2 0,-51-1 2 0,-18-16-2 0,-49-1-1 0,-16 17 0 0,31 68-7 0,1 17-35 0,35 17-77 0</inkml:trace>
  <inkml:trace contextRef="#ctx0" brushRef="#br0" timeOffset="263">13773 14715 68 0,'35'-34'29'0,"15"1"17"0,-16 50-22 0,17 50-11 0,-17 35-2 0,-16 34-7 0,-2-35-1 0,-16 1-1 0,-16-35 0 0,-36-34-3 0,18 1-8 0,-17-34-152 0</inkml:trace>
  <inkml:trace contextRef="#ctx0" brushRef="#br0" timeOffset="264">14892 14850 55 0,'0'0'8'0,"-16"0"29"0,49-16-9 0,68-1-10 0,18-1-11 0,0 18-6 0,-35 0-3 0,-49 18-46 0,-35-18-43 0</inkml:trace>
  <inkml:trace contextRef="#ctx0" brushRef="#br0" timeOffset="265">15196 14630 59 0,'0'-16'19'0,"-16"-1"9"0,16 34-13 0,0 50-4 0,0 17-5 0,0 19-4 0,-17-19-3 0,34-16-11 0,34-34-97 0</inkml:trace>
  <inkml:trace contextRef="#ctx0" brushRef="#br0" timeOffset="266">16484 14699 72 0,'0'0'0'0,"51"-69"19"0,-18 36 0 0,-33 15-9 0,-33-15-2 0,-35 33 0 0,1 0 0 0,15 33 1 0,19 36-3 0,33 15-3 0,33-17-2 0,37-32 1 0,-4-35 0 0,2-35 0 0,-17-16-1 0,-16-16 1 0,-35-17-2 0,-19-18 1 0,-48 18-1 0,-18 33 0 0,1 51-1 0,33 17-6 0,34 34-48 0,34 0-46 0</inkml:trace>
  <inkml:trace contextRef="#ctx0" brushRef="#br0" timeOffset="267">16874 14377 66 0,'0'0'0'0,"17"-51"39"0,-17 34-4 0,0 34-20 0,0 50-3 0,0 35-3 0,18 17-3 0,-18-18-4 0,0-33 0 0,0-34-3 0,0-17-2 0,0-17-26 0,0-35-44 0,-18 1 8 0</inkml:trace>
  <inkml:trace contextRef="#ctx0" brushRef="#br0" timeOffset="268">16839 14428 49 0,'0'-17'8'0,"0"-17"25"0,52 17-6 0,15-1-12 0,36 2-7 0,-2 16-7 0,-50 16-4 0,-51 19-47 0,-33-19-22 0</inkml:trace>
  <inkml:trace contextRef="#ctx0" brushRef="#br0" timeOffset="269">16823 14546 59 0,'0'0'8'0,"-17"0"23"0,50 0-11 0,70 0-14 0,16 0-4 0,-18 0-2 0,-67 17-13 0,-50-1-76 0</inkml:trace>
  <inkml:trace contextRef="#ctx0" brushRef="#br0" timeOffset="270">16028 15087 90 0,'-18'-16'18'0,"52"-1"6"0,69-1-7 0,49 36-6 0,-2-18-1 0,20 0-1 0,-51-34-3 0,-34 17-4 0,-51 1-2 0,-85 32-154 0</inkml:trace>
  <inkml:trace contextRef="#ctx0" brushRef="#br0" timeOffset="271">16315 15595 42 0,'0'-33'20'0,"33"-1"9"0,-15 17-9 0,-36-16-7 0,-31 15-4 0,-21 18 2 0,-12 18 1 0,12 32-2 0,37 35-4 0,50-17-2 0,34-1 0 0,17-16-2 0,0-51 3 0,-1-35-4 0,-16-32 2 0,-34 0-1 0,-17-35 0 0,-17-17-1 0,-34 1-1 0,-16 50-3 0,-1 68-19 0,50 33-63 0,3-16 24 0</inkml:trace>
  <inkml:trace contextRef="#ctx0" brushRef="#br0" timeOffset="272">16772 15697 90 0,'0'0'0'0,"18"-51"37"0,31-33-11 0,3 17-19 0,-18-19-4 0,-1 2-3 0,-33 32 1 0,0 52-2 0,-16-17 2 0,-35 52-1 0,51 32 0 0,0-16 0 0,67 18 0 0,3-19-1 0,-4-16 2 0,-32 17 0 0,-34-18 5 0,-34 2 0 0,-50-19-5 0,-17 2-1 0,31-36-64 0,54 2-14 0</inkml:trace>
  <inkml:trace contextRef="#ctx0" brushRef="#br0" timeOffset="273">18094 14377 62 0,'0'0'0'0,"-17"-17"15"0,-17-1 5 0,0 36 2 0,0 33-4 0,1 33-1 0,-2 35-6 0,18-1-5 0,34 0-2 0,18-32-3 0,-2-19-1 0,35-34-1 0,-1-15-30 0,3-18-96 0</inkml:trace>
  <inkml:trace contextRef="#ctx0" brushRef="#br0" timeOffset="274">18332 14765 68 0,'0'0'0'0,"0"-33"28"0,0 16-1 0,0 1-14 0,33 16-4 0,1 0 0 0,34 0-2 0,-18 0-4 0,18-18-1 0,-17 18-3 0,0 0-31 0,-34 18-80 0</inkml:trace>
  <inkml:trace contextRef="#ctx0" brushRef="#br0" timeOffset="275">19043 14444 67 0,'0'0'0'0,"0"-51"37"0,18 35-11 0,-18 16-11 0,0 51-4 0,15 16-2 0,-15 1-1 0,0-1-2 0,0 18-3 0,0-35-2 0,0-32-1 0,0 16-1 0,0-34-22 0,0 17-59 0,0-34 28 0</inkml:trace>
  <inkml:trace contextRef="#ctx0" brushRef="#br0" timeOffset="276">19314 14275 59 0,'0'0'0'0,"-17"-51"30"0,17 34-4 0,35 1-10 0,-4 49-3 0,4 0 0 0,-19 1-2 0,19 1-2 0,-18 16-2 0,-17 16-1 0,16 35-2 0,2-18-1 0,-18 18-1 0,0-17-1 0,-18-17 1 0,-15-1 0 0,-18-49-1 0,34-1 0 0,-1-17 0 0,3 0-21 0,-19-17-145 0</inkml:trace>
  <inkml:trace contextRef="#ctx0" brushRef="#br0" timeOffset="277">20314 14528 47 0,'-19'0'17'0,"19"-16"-10"0,-16-1 28 0,51 1-12 0,32-1-7 0,36 17-5 0,14-18-6 0,-33 18-5 0,-16 0 0 0,-50 18-15 0,-18-1-66 0,-18-17 33 0</inkml:trace>
  <inkml:trace contextRef="#ctx0" brushRef="#br0" timeOffset="278">20567 14309 56 0,'-17'-18'15'0,"17"2"10"0,0 16-8 0,17 34-6 0,-17 34-1 0,0 17-6 0,0-1-3 0,0 0-3 0,34-33-46 0,-17-33-26 0</inkml:trace>
  <inkml:trace contextRef="#ctx0" brushRef="#br0" timeOffset="279">21940 14411 79 0,'0'-34'14'0,"0"-34"3"0,17 34-5 0,-34 16-4 0,-34-15-2 0,-17 33-1 0,0 33 1 0,17 1 1 0,18 35-2 0,49 15-3 0,18-33 0 0,33 0-1 0,3-51 1 0,-21-18 0 0,-14-31 0 0,-18-19-1 0,-17-34 0 0,-17-16 0 0,-18 16 0 0,-14 17-1 0,-21 35-1 0,3 50-1 0,17 33-23 0,50 18-52 0,0-51 28 0</inkml:trace>
  <inkml:trace contextRef="#ctx0" brushRef="#br0" timeOffset="280">22246 14038 72 0,'0'0'0'0,"16"-18"30"0,-16 18-5 0,15 69-8 0,-15 15-5 0,0 34-4 0,0-32-4 0,-15-19-2 0,15-16-2 0,0-34-1 0,0-1-12 0,-16-16-38 0,-2-49-39 0</inkml:trace>
  <inkml:trace contextRef="#ctx0" brushRef="#br0" timeOffset="281">22176 14122 48 0,'0'-51'25'0,"18"35"4"0,50-1-10 0,17 17-11 0,-1 0-5 0,-16 17-4 0,-34-1-20 0,-34 2-69 0</inkml:trace>
  <inkml:trace contextRef="#ctx0" brushRef="#br0" timeOffset="282">22176 14275 71 0,'0'0'0'0,"0"0"28"0,70 0-10 0,31 0-12 0,18 0-4 0,-52 0-5 0,-67 16-61 0,-16-16 21 0</inkml:trace>
  <inkml:trace contextRef="#ctx0" brushRef="#br0" timeOffset="283">21466 14817 83 0,'0'0'6'0,"67"17"20"0,36-34-3 0,65 17-10 0,36-34 1 0,-18-1-6 0,-68 35-6 0,-83-16-2 0,-35 16-5 0,-52 51-56 0,19-51-27 0</inkml:trace>
  <inkml:trace contextRef="#ctx0" brushRef="#br0" timeOffset="284">21719 15427 48 0,'-34'0'27'0,"34"17"11"0,0-34-22 0,17-1-5 0,-34-15-3 0,-32-18-4 0,-21 33 0 0,3 18 2 0,-1 51 0 0,18 0-1 0,34 18-2 0,32-3 1 0,34-15-2 0,18-33 0 0,-1-18-1 0,-15-51 1 0,-18-16 0 0,-17-1 0 0,-34-34-2 0,-17-16 0 0,-18-2 0 0,-32 36-4 0,16 84-8 0,19 17-33 0,31 17-60 0</inkml:trace>
  <inkml:trace contextRef="#ctx0" brushRef="#br0" timeOffset="285">22041 15036 83 0,'0'-16'23'0,"0"16"1"0,0 51-9 0,0 16-2 0,0 35-1 0,-17-17-2 0,17-1-4 0,0-15-3 0,33-19-1 0,2-16-1 0,16-34-1 0,0 0-5 0,-34-18-33 0,-17-31-68 0,-17 32 70 0</inkml:trace>
  <inkml:trace contextRef="#ctx0" brushRef="#br0" timeOffset="286">21990 15273 53 0,'-15'-17'21'0,"-20"17"15"0,52-16-24 0,50 16-11 0,36 0-26 0,-54-17-50 0</inkml:trace>
  <inkml:trace contextRef="#ctx0" brushRef="#br0" timeOffset="287">23244 14377 63 0,'0'-17'13'0,"0"-17"13"0,0 17-6 0,-16 17-6 0,-36 33 2 0,19 36-3 0,-1 15-2 0,17 0-2 0,0 36-4 0,17-20-2 0,17-14-2 0,18-19 0 0,31-49-1 0,-15 15-1 0,-16-33-22 0,14 0-68 0,-49 0 34 0</inkml:trace>
  <inkml:trace contextRef="#ctx0" brushRef="#br0" timeOffset="288">23599 14479 56 0,'0'-35'26'0,"0"2"6"0,19 33-12 0,-3 0-5 0,-16 51-2 0,0 15-3 0,0 3-3 0,0 15-3 0,0-17-1 0,0-16-2 0,0-16-1 0,0-19 0 0,0-16-9 0,0 0-56 0,17-16-24 0</inkml:trace>
  <inkml:trace contextRef="#ctx0" brushRef="#br0" timeOffset="289">23938 14157 58 0,'35'-51'28'0,"0"16"9"0,-35 35-15 0,15 35-8 0,3 32 0 0,15 69-4 0,-33-17-3 0,16 16-3 0,-235 305-152 0</inkml:trace>
  <inkml:trace contextRef="#ctx0" brushRef="#br0" timeOffset="290">4286 17576 36 0,'0'-16'14'0,"-35"-34"-10"0,35 32-1 0,86 2 0 0,84 16 0 0,50 0-2 0,84 0 0 0,37 0 3 0,64-17 4 0,102-17 5 0,70-1-4 0,84-16-2 0,33 17 0 0,68-16 3 0,52 0-1 0,67-1-1 0,34 0-4 0,17 0-3 0,17 18 0 0,33-2 1 0,1 2-2 0,1 15 1 0,-2-15 3 0,-1 15 3 0,1 2 0 0,2-1-3 0,-36 17-4 0,-32 17 1 0,-52-17 0 0,-68 0 0 0,-84 0 2 0,-102-17-1 0,-136-1-2 0,-34-49-4 0,-338 16-18 0,-322-16-117 0</inkml:trace>
  <inkml:trace contextRef="#ctx0" brushRef="#br0" timeOffset="291">16823 17305 25 0,'0'0'0'0,"51"0"12"0,-16-17 14 0,-19 1 2 0,-16-1-8 0,0 17-8 0,-34 0-4 0,0 33 0 0,-17 18 1 0,0 51-3 0,18 0-2 0,33 17-3 0,16-34 5 0,18-36 0 0,33 2-6 0,3-16 4 0,31-35 0 0,17-35-6 0,1-65 7 0,-102-20-1 0,0 3 0 0,-51-3-1 0,-33 35-3 0,-36 52-1 0,-16 33-20 0,-16 51-74 0,118-35 41 0</inkml:trace>
  <inkml:trace contextRef="#ctx0" brushRef="#br0" timeOffset="292">16147 18237 42 0,'0'0'0'0,"0"0"24"0,33 0 18 0,16 0-26 0,70 18-2 0,68-18 1 0,50 0-1 0,52-34-1 0,15-1-9 0,-16 19-7 0,-84 16-142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9.4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17077 10584 12 0,'17'17'14'0,"-17"-17"-3"0,-17 0-25 0,17 16-4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9.4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5726 1320 0 0,'0'0'2'0,"0"0"-1"0,0-16-4 0,0 16 3 0,0 0 0 0</inkml:trace>
  <inkml:trace contextRef="#ctx0" brushRef="#br0" timeOffset="1">5709 1320 1 0,'0'0'1'0,"0"0"3"0,0 18 1 0,-17-18-1 0,1 0 4 0,-1 0 4 0,1 0 6 0,-2-18 2 0,1 2-1 0,17-1-3 0,0 1-3 0,0-1-4 0,0-1-4 0,17 2 2 0,1 50 0 0,-18 67 1 0,0 1-1 0,0 16-2 0,16 0-2 0,-16-32-1 0,33-19 0 0,19-34 0 0,-3-33 1 0,21 0-3 0,-3-33 2 0,-17-18-2 0,-15 0 2 0,-19-33-1 0,1-19-2 0,-1 3 2 0,-16 32 0 0,0 17-1 0,0 33 0 0,0 18 1 0,0 18-2 0,18 50 2 0,-18-1 0 0,17 17 0 0,-17 19 0 0,17-35-1 0,1-17 1 0,15-18-2 0,18-17-1 0,15-16-37 0,20-16-97 0</inkml:trace>
  <inkml:trace contextRef="#ctx0" brushRef="#br0" timeOffset="2">6760 1524 64 0,'17'-16'26'0,"-1"-1"3"0,35-1-14 0,17 18-12 0,17 0-2 0,0 0-26 0,-51 18-81 0</inkml:trace>
  <inkml:trace contextRef="#ctx0" brushRef="#br0" timeOffset="3">6912 1693 48 0,'0'0'0'0,"-16"0"46"0,-2 18-11 0,18-18-13 0,34 17-11 0,34-17-5 0,16-17-4 0,1-1-5 0,-34 18-88 0,-35 0 32 0</inkml:trace>
  <inkml:trace contextRef="#ctx0" brushRef="#br0" timeOffset="4">9216 1220 23 0,'0'0'17'0,"0"-17"13"0,0-17 0 0,0-1-11 0,0-16-3 0,-16 35-8 0,-2-2-1 0,-15 18 0 0,16 0-1 0,-18 34 6 0,19 1-2 0,16 83-8 0,0 17 2 0,16-33-1 0,19 0-1 0,-35-17-1 0,0-17 0 0,-17-17-2 0,-1-35-5 0,2 1-32 0,-1-17-51 0,1-17 41 0</inkml:trace>
  <inkml:trace contextRef="#ctx0" brushRef="#br0" timeOffset="5">8861 1557 39 0,'0'-17'26'0,"-17"1"8"0,34 0-14 0,33-1-10 0,35 17-8 0,34-18-1 0,34 2-41 0,-69 16-44 0</inkml:trace>
  <inkml:trace contextRef="#ctx0" brushRef="#br0" timeOffset="6">10182 983 39 0,'0'0'9'0,"0"-18"17"0,0-15 5 0,18 15-13 0,-18 2-6 0,-18-1-2 0,1 17 3 0,-18 17-1 0,2 17-3 0,-18 17 1 0,18 15 0 0,-18 105-13 0,34 15 10 0,17-35-3 0,0 3 0 0,17-19-2 0,17 0 0 0,16-33 1 0,1-35-2 0,0-16-3 0,17-33 7 0,-17-18-7 0,1 0-63 0,-52 0-63 0</inkml:trace>
  <inkml:trace contextRef="#ctx0" brushRef="#br0" timeOffset="7">11182 1457 17 0,'0'-17'10'0,"0"-1"13"0,-17 2-1 0,17-1 1 0,-17-17-1 0,17-1-6 0,0 19-3 0,17-1-5 0,18 1-7 0,47 49-2 0,-30 34 4 0,-18 35-1 0,-34-18-2 0,0 1 2 0,-34-50 1 0,17-1-1 0,-18-34 2 0,35-18-3 0,0-33-1 0,35 0 1 0,0 0-2 0,-2 2 2 0,1-2-1 0,-17 0 0 0,0 0 0 0,-17 17 1 0,0 17-1 0,0 17 8 0,0-16-10 0,0 16 1 0,0 0 1 0,0 33 1 0,-17 18 1 0,17 16 3 0,0 19-2 0,0-19 0 0,35-16-4 0,-4-17 2 0,21-17-5 0,15-17-33 0,-16 0-90 0</inkml:trace>
  <inkml:trace contextRef="#ctx0" brushRef="#br0" timeOffset="8">11639 1000 19 0,'0'0'7'0,"0"-17"23"0,-18-1-3 0,18-33-3 0,-16 0-3 0,16 18-8 0,16 15-7 0,19 2-2 0,0-1-3 0,-2 34 0 0,1 34 1 0,-34 0-1 0,17 16 2 0,-34 0 2 0,17-32-1 0,-18-19 3 0,18 1-5 0,18-34-1 0,15-17 2 0,35 1-5 0,-17-18 1 0,17 35-38 0,-51-1-75 0</inkml:trace>
  <inkml:trace contextRef="#ctx0" brushRef="#br0" timeOffset="9">12300 1728 62 0,'0'-17'26'0,"17"-1"13"0,0 18-20 0,1 0-6 0,-2 51-4 0,-16-16 0 0,-16 32-6 0,-2-16-2 0,-16 0-11 0,16 0-131 0</inkml:trace>
  <inkml:trace contextRef="#ctx0" brushRef="#br0" timeOffset="10">13486 1338 7 0,'0'0'3'0,"0"-18"5"0,0 18-4 0,0 0-2 0,0-16 6 0,0 16 2 0,0 0 7 0,0-17 1 0,0 17-3 0,0-16-1 0,0 16 0 0,-17-17-2 0,17-17-6 0,17 34 0 0,17-35-3 0,-1 35-4 0,19 0 3 0,15 86-3 0,-50 32 2 0,-17-50 0 0,-17-1 0 0,-17-34 1 0,17-15 0 0,17-18-1 0,17 0 2 0,17-35-3 0,-1 3 1 0,2-19-2 0,-18-17 2 0,-1 17 1 0,2-16-3 0,-18 16 3 0,17 16 1 0,-17 2 0 0,0 15-1 0,0 18-1 0,-17 86-1 0,17 14 3 0,0-14-1 0,0-19 0 0,17-16-2 0,16-35-4 0,18 19-48 0,0-35-55 0</inkml:trace>
  <inkml:trace contextRef="#ctx0" brushRef="#br0" timeOffset="11">14248 1406 53 0,'0'0'0'0,"0"-35"50"0,34 2-20 0,17 15-16 0,32 18-4 0,20 0-5 0,16-16-4 0,-52 16-2 0,-15 0-19 0,-36 0-48 0</inkml:trace>
  <inkml:trace contextRef="#ctx0" brushRef="#br0" timeOffset="12">14553 1152 40 0,'0'0'19'0,"0"-18"18"0,-18 2-7 0,2-2-14 0,16 36-3 0,0 16 0 0,0 85-8 0,16-19-3 0,2-14-1 0,-18-35-1 0,17-19-7 0,-1-15-42 0,19 1-64 0</inkml:trace>
  <inkml:trace contextRef="#ctx0" brushRef="#br0" timeOffset="13">15147 1100 61 0,'0'0'0'0,"0"-17"41"0,0 1-1 0,0-2-21 0,0 1-16 0,0 17 4 0,0 17-2 0,-18 52-2 0,36 16-2 0,15-1-3 0,18-51 2 0,15-33 2 0,4 0-1 0,-37-33 2 0,1 0-3 0,-17-36 0 0,-1 2 2 0,3 16-4 0,-19-16 3 0,0 50 1 0,0-1-3 0,0 53 5 0,0 14-1 0,16 87-3 0,-16-1 1 0,0-33 1 0,17 0-1 0,-17-35 1 0,-17-16 0 0,1-16 4 0,-3-35 0 0,-14-17-4 0,17-35 0 0,-2 1-1 0,36-33-1 0,31 0-2 0,3 15-6 0,15 36-26 0,1 17-70 0,-68 16 51 0</inkml:trace>
  <inkml:trace contextRef="#ctx0" brushRef="#br0" timeOffset="14">16077 1508 66 0,'18'0'34'0,"16"0"5"0,-1 32-14 0,-33 19-11 0,0 35-9 0,-33-19-4 0,-1 1-7 0,-17-17-136 0</inkml:trace>
  <inkml:trace contextRef="#ctx0" brushRef="#br0" timeOffset="15">17264 1440 22 0,'0'0'10'0,"-17"0"20"0,17-18-2 0,0 18-4 0,0-33-3 0,34-18-4 0,0 17-1 0,-1-16-6 0,0-1-7 0,19-18 0 0,-18 2-3 0,-34 32 0 0,17 3 1 0,-34 15-1 0,17 50-2 0,-16 0 4 0,16 18-2 0,33 18-1 0,53 16-4 0,15-19 5 0,-68-15 1 0,-33-16-1 0,-17-1 1 0,-34-17 0 0,-15-1-1 0,-4-16 0 0,21 0-6 0,31-33-28 0,1-1-57 0,34 34 51 0</inkml:trace>
  <inkml:trace contextRef="#ctx0" brushRef="#br0" timeOffset="16">17924 1134 65 0,'0'0'10'0,"-17"-16"27"0,0 16-18 0,17 0-7 0,-16 0-3 0,16 67-8 0,33 35-2 0,2-18 3 0,-19-33-1 0,1-33 0 0,-1-18 2 0,2-18-1 0,16-49-2 0,-34 16 6 0,34-17-7 0,-1 17 3 0,2 0-4 0,15 17 3 0,17 34 0 0,19 34-5 0,17 68 1 0,-70 0 4 0,-33-34 0 0,0-34 0 0,0-34 0 0,0 0 5 0,0-51-4 0,0-18 0 0,0 20 5 0,16-19-9 0,1-1 1 0,18 18 2 0,14 17-3 0,2 17 4 0,-16 34-1 0,-2 34-1 0,2 52-4 0,-35-2 3 0,0-34-7 0,16-16-53 0,-16-33-24 0</inkml:trace>
  <inkml:trace contextRef="#ctx0" brushRef="#br0" timeOffset="17">19061 1169 67 0,'0'-17'35'0,"0"-17"3"0,15-1-17 0,19 1-14 0,17 34-6 0,1 0 1 0,-19 51-1 0,1 69-9 0,-52-36 10 0,-15-33-1 0,17-17 0 0,-2-34 2 0,18-18-4 0,34-33 1 0,-1 18 6 0,19-18-4 0,-3 0-2 0,-14-16-2 0,0-2 4 0,-19 20-2 0,1 14-1 0,-34 19 4 0,1 32 0 0,-19 35 3 0,18 16-2 0,-1 70-10 0,69-37 5 0,-16-49 1 0,33-16-33 0,-17-35-99 0</inkml:trace>
  <inkml:trace contextRef="#ctx0" brushRef="#br0" timeOffset="18">19771 677 65 0,'0'0'0'0,"0"-16"44"0,0-19-10 0,0 19-15 0,34 16-8 0,17 51 0 0,0 16-5 0,-16 52-2 0,-2 17 1 0,-17 101-9 0,-32-68 7 0,-36-67-1 0,1-18-1 0,18-33-3 0,-18-17-44 0,34-34-71 0</inkml:trace>
  <inkml:trace contextRef="#ctx0" brushRef="#br0" timeOffset="19">22160 1032 53 0,'0'0'15'0,"0"-16"16"0,0-35-10 0,0 35-14 0,34-1-7 0,0 17 2 0,0 33 1 0,-19 34-3 0,3 70-1 0,-18-35 1 0,33-69 3 0,-14-33 0 0,32-17-1 0,-18-16 6 0,-17-18-6 0,19 0-3 0,0-18 4 0,-35 53-1 0,16-2-1 0,1 18 3 0,-1 51-3 0,18 1 1 0,51 16-5 0,16-34 5 0,-50-52 2 0,-34 2 1 0,18-19-6 0,-19-16 3 0,-16-16-4 0,-34-17 1 0,0 15 1 0,-17 18-1 0,2 18 1 0,-3 33 1 0,34 17-4 0,18-1 4 0,70 2-5 0,14-1 0 0,17-17 1 0,1-35 1 0,-34 2 2 0,-33-34 0 0,-19 16-1 0,-16 0 3 0,0 16-5 0,-16 19 6 0,-2 50-1 0,18 17-1 0,0 17 3 0,0 32-1 0,34 20-3 0,-17-20 2 0,16 2-6 0,-33-51 7 0,0-51 3 0,0 0-3 0,0-33-2 0,16-1-1 0,3-35-3 0,14 1 5 0,18 1-3 0,0 16 1 0,17 35 1 0,-18 16-3 0,-16 34 4 0,-17 34 1 0,-1 15-5 0,-16 19-3 0,0-16-38 0,51-70-72 0</inkml:trace>
  <inkml:trace contextRef="#ctx0" brushRef="#br0" timeOffset="20">23871 1083 51 0,'0'0'31'0,"0"0"1"0,18-16-16 0,-2-2-7 0,1 18-6 0,-1-17 1 0,2-15-3 0,-18 15 0 0,0-17 1 0,-18 17-1 0,-15-1 1 0,17 53 2 0,-2-1-1 0,1 32 1 0,34 3-1 0,50 33-8 0,18-68 6 0,-51-34 5 0,-1 0-6 0,2-34 2 0,0-1-4 0,-19-32 2 0,1-19 0 0,-17 3-2 0,0 32 3 0,-17 0-2 0,17 51 1 0,17 0 0 0,-1 34-2 0,36-17 3 0,-3-1-2 0,2-16 0 0,1-33 1 0,-18 15 0 0,-17 2-1 0,-17-1 4 0,0 17-2 0,0 51 2 0,-17 17 1 0,17-1-4 0,33 17 4 0,37-15-3 0,-4-35-3 0,18-17 5 0,-14-17-4 0,-3-35 2 0,-34-32-1 0,1-2-3 0,-16 3 4 0,-18-3-1 0,-18 53-1 0,3-1 3 0,-20 50-2 0,18 36 2 0,34-3 1 0,33 3-3 0,17-18 4 0,36-17-3 0,-17-34-6 0,-20 0-137 0</inkml:trace>
  <inkml:trace contextRef="#ctx0" brushRef="#br0" timeOffset="21">22871 2540 30 0,'0'-33'19'0,"-17"-1"8"0,17-1-3 0,0 2-1 0,35-1-6 0,14 17-7 0,3 17-5 0,-1 17-3 0,0 68-2 0,-51-1 1 0,0 18-1 0,-35-35 1 0,2-32 1 0,-1-19-1 0,17-16 2 0,0-33-2 0,69-52 1 0,-3-1-1 0,3-14-1 0,-18 15 0 0,-17 17 1 0,-17 35 0 0,0 15 1 0,0 18-2 0,0 0 1 0,-33 68-4 0,15 17 5 0,18 34 0 0,0-36 0 0,51-14-2 0,-2-18-1 0,37-34-23 0,17-17-102 0</inkml:trace>
  <inkml:trace contextRef="#ctx0" brushRef="#br0" timeOffset="22">23669 2473 76 0,'0'-35'25'0,"16"19"2"0,34 16-14 0,18 0-8 0,18 0-4 0,-37 0-16 0,-14 16-44 0,-35 2 0 0</inkml:trace>
  <inkml:trace contextRef="#ctx0" brushRef="#br0" timeOffset="23">23819 2607 34 0,'-16'0'20'0,"-35"35"18"0,34-35-4 0,17 0-15 0,51 0-13 0,52-18-6 0,16 1-6 0,-2 1-58 0,-66-2-9 0</inkml:trace>
  <inkml:trace contextRef="#ctx0" brushRef="#br0" timeOffset="24">24700 2185 63 0,'0'-35'32'0,"0"1"4"0,18 17-15 0,-18 17-10 0,0 0-7 0,0 51 2 0,0 51-3 0,0 33 0 0,-18-33 0 0,18-35 0 0,18 1-2 0,-1-34 0 0,34-16 1 0,33-18-3 0,-16-18-18 0,-17-33-56 0,-51 17-9 0</inkml:trace>
  <inkml:trace contextRef="#ctx0" brushRef="#br0" timeOffset="25">24616 2387 63 0,'-50'-16'26'0,"16"16"3"0,52 0-12 0,48-17-13 0,36 17-4 0,17-18-4 0,-18 2-43 0,-50-1-31 0</inkml:trace>
  <inkml:trace contextRef="#ctx0" brushRef="#br0" timeOffset="26">25125 1981 60 0,'0'-16'22'0,"-17"-35"16"0,34 16-15 0,18 19-15 0,14 16-4 0,3 16-4 0,-52 53 0 0,0 15 1 0,-35-17 0 0,-15-16 1 0,34-33 0 0,16-18 5 0,16 0 0 0,34 0-5 0,36-18-1 0,15-16-2 0,-17 17-40 0,-67 17-64 0</inkml:trace>
  <inkml:trace contextRef="#ctx0" brushRef="#br0" timeOffset="27">23008 3403 49 0,'0'-16'13'0,"0"-19"16"0,0 19 1 0,0 16 2 0,-18 51-23 0,18 34-2 0,0 15-3 0,18-14-1 0,31-52 0 0,37-17-1 0,15-34-1 0,-33-52 1 0,-17 2-1 0,-34 0 0 0,-17-35 0 0,-17 34 0 0,17 68 0 0,0 0-1 0,0 68 0 0,0 50 3 0,0 0-1 0,0 19 0 0,0-37-1 0,-17 2 0 0,-17-16 0 0,1-70 1 0,15 0 1 0,1-16 1 0,1-67-1 0,16-35-1 0,33-15-2 0,18 15-1 0,17 17-14 0,-1 50-40 0,-15 35-61 0</inkml:trace>
  <inkml:trace contextRef="#ctx0" brushRef="#br0" timeOffset="28">23956 3589 70 0,'0'0'7'0,"0"0"23"0,34 18 1 0,50-18-17 0,35 0-11 0,-17 0-9 0,-69 16-64 0,-16 1 20 0</inkml:trace>
  <inkml:trace contextRef="#ctx0" brushRef="#br0" timeOffset="29">24090 3794 54 0,'-16'0'14'0,"-50"17"29"0,48-1-13 0,36-16-17 0,64 0-9 0,55-16-14 0,-3-1-86 0,-99-1 54 0</inkml:trace>
  <inkml:trace contextRef="#ctx0" brushRef="#br0" timeOffset="30">25209 3454 63 0,'0'-16'43'0,"0"16"-19"0,17 16-13 0,34 2-4 0,17 15-3 0,0-33-1 0,-1 0-1 0,-15-16 0 0,-36-19 1 0,1-16 0 0,-34 18 0 0,-17-18-1 0,-16 35-2 0,-1 16 1 0,-1 0 1 0,3 16 0 0,-2 35 2 0,16 17 0 0,18-17 0 0,1 16 1 0,-1-16-1 0,34 16-1 0,16-16-1 0,2-33 0 0,32-1 0 0,18-1-1 0,-1-32 0 0,0-1-2 0,-33-1-18 0,-16 2-41 0,-18-35-50 0</inkml:trace>
  <inkml:trace contextRef="#ctx0" brushRef="#br0" timeOffset="31">25922 2913 52 0,'0'0'0'0,"16"-34"34"0,-16-1-7 0,17 19-4 0,-17 16-9 0,16 0-6 0,-16 0-4 0,18 16 2 0,-18 35-2 0,0 18 0 0,0 15-2 0,0-17 1 0,0 2-1 0,0-18 0 0,0-18 1 0,0 2 0 0,34-35-2 0,17 16 0 0,16-32-5 0,-33 16-28 0,-16-35-50 0,-18 19 29 0</inkml:trace>
  <inkml:trace contextRef="#ctx0" brushRef="#br0" timeOffset="32">25955 3081 39 0,'-17'-17'9'0,"-17"1"29"0,17 16-3 0,68 0-21 0,34 0-11 0,15 0-11 0,-30-16-101 0</inkml:trace>
  <inkml:trace contextRef="#ctx0" brushRef="#br0" timeOffset="33">4659 3980 21 0,'-34'-51'20'0,"-17"33"2"0,34 2 4 0,0 16-11 0,85 0-10 0,35 16 0 0,-3-16-2 0,19-51-2 0,-18 2 1 0,-49-37 0 0,-52-16 0 0,-17-16 0 0,-34 51 0 0,34 32-1 0,1 19-2 0,16 32 0 0,0 35 1 0,0 51 3 0,0 16 4 0,16 52 2 0,1 17-2 0,-1 15 0 0,2-32-2 0,16-52-2 0,-1-34-1 0,1-50 1 0,-1-34-1 0,2-34 0 0,0-32-1 0,-35-3-1 0,-35-15-1 0,-33-18-4 0,-16 35 0 0,0 16 2 0,-2 33 2 0,53 18 1 0,15 0-3 0,103 0 0 0,34-17-3 0,33-34-1 0,-33-16 5 0,-52 16 1 0,-33-16 2 0,-17 32 0 0,-17 19 0 0,0 16 0 0,0 34 1 0,16 50 2 0,3 18 0 0,14 0-2 0,34-51 0 0,-32-17 0 0,33-34-13 0,-18-51-50 0,-16-1-19 0</inkml:trace>
  <inkml:trace contextRef="#ctx0" brushRef="#br0" timeOffset="34">5659 3827 28 0,'-34'-16'22'0,"1"16"2"0,14 0-17 0,54 0-14 0,16 33-63 0</inkml:trace>
  <inkml:trace contextRef="#ctx0" brushRef="#br0" timeOffset="35">5947 3962 41 0,'0'-33'25'0,"-17"-1"6"0,34 17-11 0,-1-17-13 0,36 34-2 0,-3 0-4 0,-14 67 0 0,0 19-1 0,-19-3 0 0,1-32 0 0,-1-34 1 0,-16-17 1 0,0-17 0 0,0-34 0 0,0 2-1 0,0-36 0 0,18-1 1 0,34 53-1 0,-3 0 0 0,3 15 0 0,-1 53 1 0,-35-2 0 0,1 34-1 0,-1 2 0 0,-16-1-1 0,18-19 0 0,16-15-19 0,0-34-64 0,-19 0 43 0</inkml:trace>
  <inkml:trace contextRef="#ctx0" brushRef="#br0" timeOffset="36">6980 3929 43 0,'0'0'0'0,"35"-51"40"0,-19 17-9 0,-16 17-11 0,-16-16-12 0,-36 15-4 0,-15 18 0 0,15 18-2 0,19-1 1 0,15 50-1 0,2 17 1 0,32-15-1 0,19-20-1 0,15-14 0 0,17-35 1 0,-15-18-1 0,-1-15 0 0,-17-18-1 0,-17-16 1 0,-17-35 0 0,0 1 0 0,-17-35 0 0,-1 34-1 0,18 69 2 0,-16 33 0 0,16 17-2 0,0 34 3 0,0 49 2 0,16 20 0 0,-16-20-2 0,18 2-1 0,-1-33 1 0,0-36-3 0,1-17-1 0,-3 1-7 0,3-17-78 0,-18 0 14 0</inkml:trace>
  <inkml:trace contextRef="#ctx0" brushRef="#br0" timeOffset="37">9725 3607 17 0,'0'0'14'0,"0"-18"6"0,17 1-6 0,-1 1-1 0,-16 0-3 0,0 16-1 0,0-17-1 0,-16-1-1 0,-1 2-2 0,-17 16-2 0,-18 0 0 0,19 16 2 0,-1 19 0 0,1-3 0 0,-2 19 0 0,0 18-1 0,35-1-1 0,0-1 0 0,18-16 0 0,16-34-1 0,17-1 0 0,0-16-1 0,17-33 0 0,-34-1 1 0,-1-16-1 0,-16-1 0 0,-17-34 1 0,-17-17-1 0,1 0 0 0,16 0-1 0,-17 36-1 0,17 32 0 0,-16 17 1 0,16 17 0 0,0 0 0 0,0 33 2 0,0 18-1 0,0 33 0 0,16 36 1 0,17-20-1 0,1 2-1 0,0-33 1 0,17-19-2 0,1-34-25 0,32 2-85 0</inkml:trace>
  <inkml:trace contextRef="#ctx0" brushRef="#br0" timeOffset="38">10130 3523 48 0,'0'-34'18'0,"-16"-17"16"0,16 34-7 0,0 17-14 0,-17 0-7 0,17 68 3 0,0-1-1 0,0 35-3 0,17-17-2 0,17-34-2 0,18-18 1 0,-3-33-1 0,21-16 0 0,-4-19 0 0,-31-16 0 0,-2-16 1 0,-15-35-2 0,-18 0 1 0,16 35 0 0,-16 50-1 0,0 17 0 0,-16 17 0 0,16 50 1 0,0 35 1 0,0 0-2 0,33-35 0 0,2-16 0 0,-2 0-3 0,1-34-36 0,-17-17-87 0</inkml:trace>
  <inkml:trace contextRef="#ctx0" brushRef="#br0" timeOffset="39">9588 4064 79 0,'0'0'0'0,"-67"-16"33"0,50 16 4 0,85 0-23 0,51 16-5 0,67-16-1 0,0 0 1 0,18-16-2 0,-51-1-3 0,-69 17-2 0,-33-18-2 0,-16 18 0 0,-35 0-5 0,0 0-40 0,-35 0-76 0</inkml:trace>
  <inkml:trace contextRef="#ctx0" brushRef="#br0" timeOffset="40">9826 4759 28 0,'51'0'21'0,"-34"-18"8"0,18 2-6 0,-19-1-4 0,-16-17-3 0,-34-1-5 0,0 1-3 0,-17 17-4 0,0 17 0 0,1 17-1 0,16 17 2 0,1 35 0 0,14-1 0 0,19-17-1 0,0-2-2 0,52-14 1 0,-1-19-1 0,-1-16-1 0,17-33 0 0,-15-34 1 0,-34 16-1 0,-2-35 0 0,-16-48-1 0,-16-3 2 0,-2 20-2 0,1 48-3 0,0 36 3 0,17 33-1 0,0 0 1 0,17 68 5 0,-17 16-5 0,17 34 0 0,17-16 1 0,-1 0-1 0,2-35 0 0,-2 2 0 0,2-52-1 0,-2 16-10 0,35-33-30 0,-17-33-45 0,-35 16 39 0</inkml:trace>
  <inkml:trace contextRef="#ctx0" brushRef="#br0" timeOffset="41">10350 4352 35 0,'18'-50'38'0,"-18"16"4"0,17-1-12 0,-17 35-15 0,0 0-5 0,0 35 0 0,0 16-2 0,0 33 0 0,16 18-4 0,-16-19-1 0,19 3-2 0,-3-19 0 0,19-16 0 0,-19-33 0 0,17-1 0 0,37-17-1 0,-4-17-3 0,-15-1-22 0,-18-15-35 0,-33-1-41 0</inkml:trace>
  <inkml:trace contextRef="#ctx0" brushRef="#br0" timeOffset="42">10284 4505 41 0,'0'0'23'0,"0"-17"13"0,0 17-10 0,0 0-7 0,17-18-2 0,1 18-4 0,13 0-3 0,20 0-2 0,19 0-1 0,14-16-2 0,-16 16-2 0,-35-17-2 0,2-1 0 0,-35 18-5 0,16 0-83 0,-16 0 6 0</inkml:trace>
  <inkml:trace contextRef="#ctx0" brushRef="#br0" timeOffset="43">8588 6265 18 0,'0'-33'19'0,"18"-19"2"0,-18 35 0 0,0 1-4 0,-18-19-4 0,-13 35-5 0,-4 0-3 0,-16 0 1 0,18 17-1 0,-2 17 1 0,0 17 0 0,19 18-1 0,-1 15-2 0,34-16-1 0,18-34 0 0,-2-17 0 0,34-17 0 0,-15-17-1 0,15-17 0 0,-33-17 0 0,-16 1 1 0,-2-35 0 0,1-17-4 0,-17 0 2 0,-17-16 1 0,1 34 0 0,-2 49 0 0,18 35-1 0,-17 35 1 0,0 32 2 0,17 52 1 0,17 15 0 0,0-14 0 0,17-19-3 0,17-34-1 0,17-32-4 0,-17-35-20 0,-18 0-24 0,19-35-49 0</inkml:trace>
  <inkml:trace contextRef="#ctx0" brushRef="#br0" timeOffset="44">9048 6112 38 0,'0'0'19'0,"-18"-16"18"0,1-1-12 0,17 17-13 0,0 17 0 0,0 50-1 0,0 19-1 0,17-1-4 0,17-19-4 0,-1-31 0 0,19-19-1 0,-1-32 0 0,-2-1-1 0,-14-50 0 0,-18-19 1 0,1-16-3 0,-18 2 1 0,0 31 2 0,0 53 0 0,0 16-2 0,-18 34 2 0,18 50 0 0,0 0 1 0,18 19 1 0,-2-19-3 0,1-33-1 0,17-18-18 0,0-15-50 0,-34-18-9 0</inkml:trace>
  <inkml:trace contextRef="#ctx0" brushRef="#br0" timeOffset="45">8454 6688 78 0,'-67'0'25'0,"48"0"6"0,38 0-15 0,81 0 0 0,53 0 0 0,51-17-2 0,0 1-7 0,-103-2-4 0,-34 18-2 0,-34 0-2 0,-14 0-9 0,-19 0-35 0,-35 18-83 0</inkml:trace>
  <inkml:trace contextRef="#ctx0" brushRef="#br0" timeOffset="46">8777 7383 43 0,'0'0'24'0,"0"0"10"0,0-16-15 0,16 16-4 0,-32-35-4 0,-19 19-6 0,0-19-1 0,-14 35 1 0,-3 0-1 0,19 35 0 0,-1 16 0 0,17 16 0 0,34 1 0 0,17-17-3 0,-1-17 1 0,1-18-1 0,17-32 1 0,0-18-1 0,0-17 1 0,-18-17-1 0,-15-16 0 0,-18-18 0 0,0-1-1 0,-18 3 1 0,2 49-1 0,-1 16 0 0,17 19 0 0,-16 16 1 0,16 0-1 0,-18 51 1 0,18 34 2 0,0 32 0 0,0 3 0 0,18-2-2 0,-2-16-1 0,17-35 0 0,-15-34-1 0,15-33-10 0,19 0-25 0,-19 0-31 0,-17-16-7 0</inkml:trace>
  <inkml:trace contextRef="#ctx0" brushRef="#br0" timeOffset="47">9149 7145 50 0,'0'0'0'0,"0"-84"39"0,18 68-2 0,-18-1-12 0,-18 50 0 0,18 34-15 0,-17 19-2 0,17-1-2 0,0-1-2 0,17-16-3 0,1-1-1 0,-3-32 1 0,19-19 0 0,-1-16-3 0,19 0-7 0,-18-16-16 0,-1-35-17 0,-33 0-34 0,0 16 35 0</inkml:trace>
  <inkml:trace contextRef="#ctx0" brushRef="#br0" timeOffset="48">9149 7265 23 0,'0'0'0'0,"-85"0"33"0,34 0 0 0,51 0-10 0,17-17-12 0,50 17-8 0,36-34-8 0,32-1-53 0,-102 19 11 0</inkml:trace>
  <inkml:trace contextRef="#ctx0" brushRef="#br0" timeOffset="49">10046 6604 57 0,'0'-17'32'0,"0"-17"1"0,51 1-10 0,17 33-11 0,0-18-8 0,0 2-5 0,-50 32-17 0,-2 19-49 0,-16-19 14 0</inkml:trace>
  <inkml:trace contextRef="#ctx0" brushRef="#br0" timeOffset="50">10130 6688 51 0,'0'0'0'0,"-16"0"49"0,16 0-12 0,34 0-18 0,18-17-8 0,49 1-8 0,18-2-8 0,-35 1-125 0</inkml:trace>
  <inkml:trace contextRef="#ctx0" brushRef="#br0" timeOffset="51">11301 2116 9 0,'0'-17'18'0,"0"-50"0"0,16 16 0 0,-16 0 3 0,0 51-4 0,0 0-5 0,-16 18 3 0,-3 33-1 0,19 15-1 0,0 19-5 0,19-16-4 0,-3-1-1 0,1-1-4 0,-17-34 0 0,0-15-4 0,-17-1-24 0,1-1-23 0,-3 2-12 0</inkml:trace>
  <inkml:trace contextRef="#ctx0" brushRef="#br0" timeOffset="52">11081 2336 29 0,'0'0'0'0,"0"-16"29"0,-18-1-2 0,18 1-11 0,0 16-4 0,51 49-3 0,0 20-3 0,-16-18 0 0,-4-18 0 0,4-15 3 0,16-36-3 0,0-33-4 0,17-33 2 0,-33 33 0 0,-4-16-7 0,-13 16-13 0,-1 51-34 0,-17 16-33 0</inkml:trace>
  <inkml:trace contextRef="#ctx0" brushRef="#br0" timeOffset="53">11334 2778 44 0,'-17'-18'21'0,"1"-15"4"0,16 15-10 0,16 2-6 0,19 16-2 0,32 16-1 0,-33 53 0 0,0-19 0 0,-1 17-2 0,-33-32-1 0,0-19 1 0,-18-16 2 0,3 0-1 0,15-33 0 0,0-36-3 0,33-15-2 0,35-34-2 0,-17 16-27 0,-18 0-93 0</inkml:trace>
  <inkml:trace contextRef="#ctx0" brushRef="#br0" timeOffset="54">14570 1879 26 0,'0'0'0'0,"0"-51"22"0,-17 2 7 0,17 14-4 0,0 35-16 0,0 18 4 0,0 48 1 0,0 20-4 0,17-1-5 0,-17-19-4 0,0-15-2 0,0-17-15 0,16 1-36 0,-16-19-14 0</inkml:trace>
  <inkml:trace contextRef="#ctx0" brushRef="#br0" timeOffset="55">14350 2150 35 0,'0'0'8'0,"-17"-16"21"0,17-2-6 0,17 18-10 0,0 18-3 0,17 33-2 0,16 0-3 0,1 16-1 0,-18-50 2 0,-15-17 3 0,15-17-1 0,2-50-6 0,16-19-1 0,-18-16-3 0,1 35-11 0,-16 34-27 0,-18 50-41 0</inkml:trace>
  <inkml:trace contextRef="#ctx0" brushRef="#br0" timeOffset="56">14486 2879 71 0,'-19'0'7'0,"19"-51"21"0,35 18-13 0,33-2-5 0,0-49-1 0,-1 15-4 0,-15-14-4 0,-52 15-1 0,0 34 1 0,-18 34-3 0,1 16 1 0,0 35 1 0,1 16-1 0,32 1 2 0,36-16-1 0,-3-19 1 0,3 2 1 0,-18-19 1 0,-17 19 1 0,-17-19 4 0,-33 17 0 0,-37-15-5 0,-14-18-5 0,34 0-24 0,34 0-93 0</inkml:trace>
  <inkml:trace contextRef="#ctx0" brushRef="#br0" timeOffset="57">17991 1828 38 0,'0'0'5'0,"0"-49"24"0,0 14-2 0,0 19-10 0,0 16-7 0,0 34 2 0,0 32-4 0,0 3-4 0,0-1-4 0,0-1-7 0,0-16-28 0,-16 16-59 0</inkml:trace>
  <inkml:trace contextRef="#ctx0" brushRef="#br0" timeOffset="58">17720 2219 39 0,'0'0'0'0,"0"-34"28"0,-16 17 0 0,32-1-10 0,2 2-8 0,16 50-3 0,0 17-1 0,34 33-3 0,-35-51-2 0,-16-15 5 0,34-36 1 0,-35-31-3 0,36-19-3 0,-18-1-4 0,-1 2-17 0,-15 49-38 0,-18 18-6 0</inkml:trace>
  <inkml:trace contextRef="#ctx0" brushRef="#br0" timeOffset="59">17942 2573 57 0,'0'-17'15'0,"0"-32"15"0,0 49-8 0,0-18-12 0,0 53-1 0,0 14 3 0,0 54-2 0,0-19-3 0,0 0-3 0,0-15-1 0,33-36-2 0,35-15 0 0,-1-18-5 0,3-34-26 0,-37-1-38 0,-33 19 12 0</inkml:trace>
  <inkml:trace contextRef="#ctx0" brushRef="#br0" timeOffset="60">17907 2778 51 0,'-17'0'26'0,"34"-18"0"0,51 2-20 0,51-1-10 0,-18 17-83 0</inkml:trace>
  <inkml:trace contextRef="#ctx0" brushRef="#br0" timeOffset="61">11892 6198 33 0,'0'-18'8'0,"18"-50"16"0,-18 19-1 0,-18 15-6 0,-15-17-6 0,-1 16-4 0,0 35-5 0,-17 0 0 0,18 18 2 0,-2 15 2 0,2 18-1 0,15 16 0 0,18 1 0 0,18 1-1 0,34-35-1 0,-19-1 2 0,1-49-1 0,16-19-1 0,-15-16 0 0,-19-34-1 0,-16-15 0 0,0-2-2 0,-34 18 1 0,-16 16-1 0,-1 50-1 0,-34 18-2 0,34 18-8 0,35 33-21 0,16-1-27 0,16-50 8 0</inkml:trace>
  <inkml:trace contextRef="#ctx0" brushRef="#br0" timeOffset="62">12081 5843 62 0,'0'-17'8'0,"0"-17"26"0,0 50-8 0,15 52-14 0,-15-1-2 0,0 19-2 0,0 14-5 0,34-15 1 0,-1-50-1 0,37-1-2 0,-21-52 1 0,-14-15-1 0,-18-19-2 0,1-16 0 0,-18-32 3 0,0-2-2 0,-18 35 0 0,18 67 1 0,0 0-2 0,-17 67 2 0,17 35 1 0,0 15-2 0,35-32 3 0,-4-16-5 0,4-18-16 0,0-34-47 0,-35-17-15 0</inkml:trace>
  <inkml:trace contextRef="#ctx0" brushRef="#br0" timeOffset="63">11572 6537 78 0,'-35'-17'19'0,"18"17"7"0,69 0-8 0,83 17-3 0,34-17-3 0,1-17-2 0,-18-1-6 0,-84 2-2 0,-34-1-3 0,-17 17-12 0,-17 17-34 0,-17 17-54 0</inkml:trace>
  <inkml:trace contextRef="#ctx0" brushRef="#br0" timeOffset="64">11843 7265 46 0,'0'0'17'0,"16"-35"1"0,1 19 1 0,-1-19-4 0,-16 35-1 0,-16-16-4 0,-17-19-5 0,-2 35 2 0,2 0-3 0,16 17 3 0,-1 34-2 0,2 18-1 0,32-18-1 0,19 0 1 0,15-51 0 0,1 0 0 0,0-17-2 0,-16-34 1 0,-19-18 0 0,1-16-1 0,-34-15 0 0,-34-2-2 0,0 18 1 0,-17 49-2 0,-16 19 0 0,16 32-4 0,51 19-17 0,34-2-17 0,51 1-48 0,-52-34 51 0</inkml:trace>
  <inkml:trace contextRef="#ctx0" brushRef="#br0" timeOffset="65">12266 6977 64 0,'0'-18'11'0,"16"-33"29"0,19 35-23 0,0 16-7 0,31 16-3 0,-31 53-3 0,-2 33 1 0,-33-18 0 0,0-33-1 0,-17-17 0 0,1-1 5 0,-3-33-2 0,3-51 0 0,16-16-3 0,16-17-4 0,19-36 0 0,16 20-3 0,-18 14-12 0,-14 53-30 0,-38 50-76 0</inkml:trace>
  <inkml:trace contextRef="#ctx0" brushRef="#br0" timeOffset="66">13925 6012 25 0,'0'-34'26'0,"0"-17"5"0,-16 16-9 0,16 2-9 0,-33 17-4 0,-19-1-1 0,19 17-2 0,-18 17 1 0,-17 16 0 0,34 18-1 0,17 16-4 0,17 18 0 0,17-35 0 0,34 1 1 0,-16-33 0 0,14-18-3 0,2-35-2 0,1-16 3 0,-19-16 1 0,-33-17-1 0,0-18-1 0,-17 0 2 0,1 17-2 0,16 17 1 0,-18 35-1 0,18 33 1 0,0 0 0 0,0 68 0 0,0 34 2 0,-17 16 0 0,34-16-3 0,1 0 0 0,-2-53-1 0,1-32-8 0,-1 1-31 0,36-2-76 0</inkml:trace>
  <inkml:trace contextRef="#ctx0" brushRef="#br0" timeOffset="67">14147 5859 52 0,'0'-51'23'0,"33"18"8"0,18 15-12 0,0 18-9 0,0 51-2 0,-34 51-3 0,0-18-3 0,-17-15 0 0,0-36 0 0,-17-17 1 0,0-16 1 0,-1-33-1 0,36-17-1 0,-18-36-1 0,34 19-2 0,33-17 0 0,-15 33-5 0,-3 34-24 0,-31 34-74 0</inkml:trace>
  <inkml:trace contextRef="#ctx0" brushRef="#br0" timeOffset="68">13757 6384 68 0,'-17'0'7'0,"-18"16"29"0,35-16-14 0,52 0-6 0,49 0-5 0,36 18 1 0,48-36-2 0,2 2-3 0,-68-1-5 0,-52 1-1 0,-50 16-3 0,-17 0-10 0,-17 0-32 0,-17 33-65 0</inkml:trace>
  <inkml:trace contextRef="#ctx0" brushRef="#br0" timeOffset="69">14044 7112 43 0,'0'0'13'0,"18"-17"4"0,-1 17-1 0,0-34-6 0,-17 18 2 0,0-19-1 0,-34 19 0 0,-17-1-1 0,17 17-5 0,0 17-2 0,0 34 0 0,17-1 3 0,17 0-2 0,0 1-2 0,33-17 0 0,2-16-2 0,16-18 1 0,0-18 0 0,-17-16-1 0,17-17 1 0,-35-15-1 0,1-19 1 0,-17-17-1 0,-17 1 1 0,1 16-1 0,-2 67 2 0,3 1-2 0,15 17 0 0,0 17 1 0,0 17 3 0,0 35-1 0,0 15 0 0,0 18-1 0,15-18-1 0,19-17 1 0,-17 1-4 0,18-34-2 0,16-34-24 0,16 0-54 0,-50 0 27 0</inkml:trace>
  <inkml:trace contextRef="#ctx0" brushRef="#br0" timeOffset="70">14519 6757 67 0,'0'-35'20'0,"0"1"15"0,16 17-13 0,-16 1-8 0,18 49-3 0,-18 19 2 0,-18 16-4 0,2 16-2 0,16 1-2 0,0-34-3 0,0 0 0 0,16-2-1 0,19-14-1 0,0-35-1 0,16 16 1 0,-2-32-11 0,-15-2-19 0,-16 1-25 0,-18-32-41 0</inkml:trace>
  <inkml:trace contextRef="#ctx0" brushRef="#br0" timeOffset="71">14502 6959 36 0,'-16'-16'13'0,"-19"16"20"0,18 0-6 0,34-17-12 0,34 17-8 0,33-18-9 0,19 2-22 0,-53-1-54 0</inkml:trace>
  <inkml:trace contextRef="#ctx0" brushRef="#br0" timeOffset="72">15687 6316 65 0,'0'-33'24'0,"0"-1"9"0,18 17-11 0,16 17-6 0,17 0-4 0,33 0-2 0,18 0-4 0,-1 0-3 0,-31 0-3 0,-55 0-8 0,-15 17-29 0,-15-17-52 0,15 0 44 0</inkml:trace>
  <inkml:trace contextRef="#ctx0" brushRef="#br0" timeOffset="73">15976 6079 40 0,'0'-34'27'0,"-18"18"11"0,18-1-14 0,-16 34-5 0,16 33 0 0,-17 18-4 0,17-1-5 0,-16 19-2 0,16-2-3 0,0-17-4 0,0 2 0 0,-18-36-1 0,18-15-11 0,18-18-80 0</inkml:trace>
  <inkml:trace contextRef="#ctx0" brushRef="#br0" timeOffset="74">17704 5943 17 0,'0'0'0'0,"16"-33"38"0,-16 15-14 0,18-15-4 0,-18 17-4 0,-18-19-6 0,-15 19-3 0,-18-1-2 0,1 17 1 0,-1 17-1 0,16 17-2 0,2 16 1 0,17 35 0 0,16-1-1 0,33-17-1 0,2-32 0 0,16-35 2 0,-2-35-1 0,-15-14 1 0,17-20-2 0,-51-33 0 0,0 2-1 0,-33-2-1 0,-35 33 0 0,17 52-2 0,-17 34-5 0,0 34-21 0,52 1-27 0,16-35-15 0</inkml:trace>
  <inkml:trace contextRef="#ctx0" brushRef="#br0" timeOffset="75">18077 5741 55 0,'0'0'0'0,"0"-51"38"0,0 33-13 0,0 18-14 0,0 18-2 0,0 49 3 0,0 35-2 0,-16-18-4 0,32 2-2 0,35-52-2 0,1-18 0 0,30-32-1 0,-12-18 0 0,-37-34 0 0,1-1 0 0,-34-15-2 0,0 0 3 0,0 50-3 0,0 34 3 0,0 0-3 0,0 67 3 0,0 2 0 0,0 32-1 0,17-34-1 0,18 2-3 0,-19-36-24 0,1-17-55 0,-17 1 29 0</inkml:trace>
  <inkml:trace contextRef="#ctx0" brushRef="#br0" timeOffset="76">17500 6367 89 0,'-84'0'21'0,"49"0"12"0,70 0-17 0,84 0-6 0,50 0-1 0,69 0 1 0,-52-33-5 0,-85 15-3 0,-49 18-2 0,-36 0-3 0,-16 0-30 0,-51 35-53 0,34-35 32 0</inkml:trace>
  <inkml:trace contextRef="#ctx0" brushRef="#br0" timeOffset="77">17687 6994 61 0,'0'0'17'0,"0"-35"4"0,0 19-4 0,-16-1-8 0,-2-1-1 0,-16 2-1 0,-15 32 1 0,14 19 3 0,0 16-4 0,35 16-3 0,19-16 0 0,14 16 1 0,18-50-1 0,17 1 1 0,-19-53-1 0,3-16-1 0,-34 2 0 0,-2-20-2 0,-32-15 1 0,-19-34-1 0,-33 16-3 0,-16 16 1 0,16 53-3 0,-16 50-12 0,49 50-27 0,70-16-32 0,-19-51 29 0</inkml:trace>
  <inkml:trace contextRef="#ctx0" brushRef="#br0" timeOffset="78">18094 6773 72 0,'16'-33'19'0,"19"-1"2"0,15 34-10 0,1 0-4 0,-16 67-3 0,-19 19 0 0,-16-2-1 0,-16-33 3 0,-3-17 0 0,3-17 1 0,-1-34-2 0,17-34 1 0,17-18-2 0,18-15-4 0,16 0-5 0,16-19-31 0,-15 70-71 0</inkml:trace>
  <inkml:trace contextRef="#ctx0" brushRef="#br0" timeOffset="79">18332 6824 15 0,'0'0'0'0,"0"-33"30"0,0-1 4 0,0 17-7 0,0 17-7 0,0-18-7 0,-18 18-3 0,-34 0 0 0,19 18 0 0,-1 15-4 0,1 18 0 0,16 17-3 0,17-17 0 0,0 0-2 0,35-35 1 0,-2 19-1 0,16-19-1 0,21 2 0 0,-3 15 1 0,-33 0 1 0,-16 18-2 0,-18-17 0 0,-18-16 2 0,-34 15 1 0,3-15-1 0,-21-1 1 0,3-34 0 0,17 17-2 0,-1-18-1 0,51-15-10 0,16-19-40 0,19-16-77 0</inkml:trace>
  <inkml:trace contextRef="#ctx0" brushRef="#br0" timeOffset="80">19568 6079 21 0,'17'0'6'0,"-17"-16"18"0,18-18 5 0,-18-1-3 0,0 2-9 0,-35-1-5 0,0 17-2 0,-32 17 0 0,15 17 0 0,1 17-3 0,36 34-2 0,-1 15-3 0,47-15 1 0,20-34-1 0,1-16-2 0,-18-18 1 0,-1-18-1 0,2-33 1 0,-18-16-2 0,1 0 2 0,-18-35-1 0,0 1 1 0,0 16 0 0,-18-1 0 0,18 70-1 0,0 16 0 0,0 16 1 0,0 35 0 0,0 51 1 0,0 17-1 0,18-1 0 0,15-34-2 0,-33-33 1 0,33-17-18 0,18-16-44 0,-34-1-26 0</inkml:trace>
  <inkml:trace contextRef="#ctx0" brushRef="#br0" timeOffset="81">19872 6249 53 0,'-16'-35'24'0,"32"1"11"0,54-17-16 0,-4-15-5 0,2-19-8 0,-34-17-2 0,-34 18-2 0,0 33 0 0,-16 34-1 0,-19 34-2 0,18 17 1 0,17 34-2 0,0-1 0 0,34-16 3 0,17 0-1 0,0-34 1 0,-16 17-1 0,-4 15-1 0,-31-14 4 0,-15-2 2 0,-36 1-3 0,0-34 0 0,0 0-2 0,-1 0-6 0,3 0-39 0,16 0-57 0</inkml:trace>
  <inkml:trace contextRef="#ctx0" brushRef="#br0" timeOffset="82">19398 6520 65 0,'-17'0'20'0,"-1"-18"20"0,53 18-14 0,100 0-8 0,18 18-6 0,33-18-1 0,-67-18-5 0,0 2-4 0,-102-1-4 0,-17 17-26 0,-33 0-53 0,15 17 18 0</inkml:trace>
  <inkml:trace contextRef="#ctx0" brushRef="#br0" timeOffset="83">19533 7128 50 0,'0'-33'26'0,"-16"17"-5"0,16-2-1 0,0 2-11 0,0-19-1 0,-17 19-3 0,-17-1 1 0,1 17 3 0,14 0-6 0,3 0 0 0,-19 33 2 0,4 36 0 0,31-20-2 0,16 2-1 0,34-16 0 0,1-19 0 0,0-16-1 0,-18-51 0 0,2 17 1 0,-18-32-1 0,1-19-1 0,-18-17 0 0,0-17 1 0,-18 34-1 0,1 52 1 0,17 33-1 0,-16 33 1 0,16 36 2 0,0 16 0 0,0-1-1 0,16 0-3 0,1-15 1 0,17-36-4 0,16 0-15 0,-15-15-33 0,14-2-47 0</inkml:trace>
  <inkml:trace contextRef="#ctx0" brushRef="#br0" timeOffset="84">19991 6808 50 0,'0'-86'55'0,"17"52"-18"0,-17 17-14 0,0 17-11 0,0 0-6 0,0 51 3 0,-17 35-1 0,17-2-4 0,0 1-1 0,0-17-2 0,17-18 0 0,17-17-2 0,18-16 0 0,-3-17-15 0,3 0-27 0,-18-50-49 0,-34 34 48 0</inkml:trace>
  <inkml:trace contextRef="#ctx0" brushRef="#br0" timeOffset="85">19923 6892 42 0,'0'0'27'0,"-33"0"13"0,33-17-18 0,52 17-17 0,48-16-10 0,1 16-52 0,-66 0 3 0</inkml:trace>
  <inkml:trace contextRef="#ctx0" brushRef="#br0" timeOffset="86">21262 6265 83 0,'0'0'11'0,"0"-33"29"0,33 15-11 0,37 18-15 0,31 0-4 0,18 0-6 0,-35 0-3 0,-34-16-6 0,-50 16-32 0,-34 0-96 0</inkml:trace>
  <inkml:trace contextRef="#ctx0" brushRef="#br0" timeOffset="87">21482 6012 59 0,'17'-18'30'0,"-17"2"10"0,0 16-17 0,0 16-10 0,0 69-2 0,0 16-1 0,0 2-5 0,0-19-3 0,0-16-2 0,16-34-15 0,-16-1-129 0</inkml:trace>
  <inkml:trace contextRef="#ctx0" brushRef="#br0" timeOffset="88">22889 5910 29 0,'16'-18'13'0,"17"-15"10"0,-15 0-2 0,-1-1-1 0,-17 17-4 0,-35-1-5 0,-32 2-4 0,0 16 3 0,16 16-3 0,17 19-1 0,0 16-3 0,34 16 0 0,0 17-1 0,34-33 2 0,0-33-1 0,17-18-2 0,-1-18 2 0,-15-33-2 0,-2-33 1 0,-17 0 1 0,-16-36-3 0,-16 2 0 0,-35 16 0 0,1 69 1 0,-18 33-2 0,0 33-5 0,34 2-16 0,17 15-21 0,34 0-55 0</inkml:trace>
  <inkml:trace contextRef="#ctx0" brushRef="#br0" timeOffset="89">23228 5604 59 0,'0'-16'8'0,"16"-17"29"0,1-1-10 0,-17 34-15 0,18 34-4 0,-18 83 4 0,0-48-7 0,-18 16-2 0,52-35-1 0,17 1-1 0,1-35 0 0,14-32 0 0,-31-35-1 0,-19 1 1 0,1-35-1 0,-17-1 1 0,0-14-1 0,0 49 2 0,0 51-2 0,0 33 0 0,0 51 1 0,0 1 0 0,16 1-2 0,2-19 0 0,-18-16-10 0,17 17-84 0,-17-52 40 0</inkml:trace>
  <inkml:trace contextRef="#ctx0" brushRef="#br0" timeOffset="90">22737 6249 74 0,'0'0'0'0,"-35"-35"37"0,52 19-9 0,68-2-12 0,33 18-3 0,69-17 1 0,16 1-4 0,-34-2-5 0,-84-15-4 0,-33 33-1 0,-52 0-9 0,0 0-27 0,-35 16-87 0</inkml:trace>
  <inkml:trace contextRef="#ctx0" brushRef="#br0" timeOffset="91">22973 6791 65 0,'0'0'10'0,"-17"-18"8"0,17 2-5 0,0-1-4 0,0-1 2 0,-51 2-1 0,17-2 0 0,-33 18 3 0,16 0-2 0,17 34-5 0,17 17-2 0,17 18-2 0,17-36 1 0,17 0-1 0,34-15-1 0,-18-18 1 0,1-18-1 0,0-31 2 0,-34-19 0 0,-17-1 0 0,-17-33-2 0,-18-16-1 0,-32 34 0 0,-18 50-1 0,1 34-7 0,16 51-24 0,52 0-34 0,-2-35-13 0</inkml:trace>
  <inkml:trace contextRef="#ctx0" brushRef="#br0" timeOffset="92">23312 6451 81 0,'0'-33'24'0,"16"15"2"0,-16 18-15 0,18 18-4 0,-18 66 5 0,-34 1-1 0,34-1-3 0,-17 2-2 0,34-19-3 0,17-16-2 0,0-34-2 0,17-17-5 0,-18 0-19 0,2-17-31 0,-35 1-24 0</inkml:trace>
  <inkml:trace contextRef="#ctx0" brushRef="#br0" timeOffset="93">23261 6655 77 0,'-17'-18'20'0,"17"18"11"0,35 0-21 0,49-17-11 0,52 17-22 0,-36-16-69 0</inkml:trace>
  <inkml:trace contextRef="#ctx0" brushRef="#br0" timeOffset="94">17839 2591 9 0,'0'-18'8'0,"-16"1"14"0,-1 1 4 0,17 0-4 0,17-1-2 0,-17-1-3 0,0 18-4 0,16 0-1 0,2 35-2 0,15-3-2 0,-16 19-2 0,18 18-1 0,-19-1 0 0,17-1-3 0,-15-16 0 0,-18 0 0 0,17-18-1 0,0-15 3 0,17-18-2 0,-1 0-2 0,19 0 0 0,-1-18 2 0,-2 2-1 0,-14-35 0 0,0 0-1 0,-19-33-1 0,1-18 3 0,-1 16-1 0,-16 3-1 0,18 48-2 0,-36 2 2 0,18 15 0 0,-16 18 0 0,-1 0 0 0,-17 0-1 0,17 18 0 0,17-18 2 0,0 33 0 0,0-15-2 0,17 33 2 0,17-18-2 0,17 0 3 0,-17 1-1 0,0-17 2 0,-1-17 0 0,1-17 1 0,17 1-3 0,16-19 0 0,-32 19-2 0,-18 16-49 0,-1 16-73 0</inkml:trace>
  <inkml:trace contextRef="#ctx0" brushRef="#br0" timeOffset="95">23380 6537 13 0,'0'0'0'0,"-17"-17"20"0,0-1-1 0,17 2-7 0,0-1 4 0,0 17-1 0,0-18-2 0,0 18 6 0,-18 18-10 0,2-18 1 0,16 17 0 0,0-1-2 0,-17-16-1 0,17 18-1 0,17 15 2 0,-1 1-2 0,-16-1-2 0,18 2-1 0,-1 16-1 0,0 0-1 0,1-17 0 0,-18 17 0 0,16-18 0 0,1 0-1 0,-1 2 1 0,1-19-1 0,18 2 0 0,-19-18 1 0,17 0-1 0,18-18 0 0,-16 2 0 0,16-1 0 0,-18-17 0 0,1 17 0 0,0-34 1 0,-1 0-2 0,-15-16 1 0,-1-19 1 0,0 19-1 0,-17 0-1 0,-17 32 2 0,17-16-1 0,-17 2-1 0,-1 32 1 0,2 17 0 0,-17 0 0 0,-2 50 0 0,2 1-1 0,33 0 1 0,0-17 0 0,16-34 0 0,36 33 1 0,-3 1-1 0,-14-17 1 0,16-17-1 0,-34 0 0 0,34 0 0 0,-16-17-1 0,-20 17-14 0,19-16-72 0,-17 16 14 0</inkml:trace>
  <inkml:trace contextRef="#ctx0" brushRef="#br0" timeOffset="96">25074 5672 24 0,'0'-33'18'0,"16"15"8"0,-16 1-4 0,-135-66 27 0,102 83-41 0,-19 34-1 0,36 15-1 0,-1 2-2 0,17 0-3 0,33 35 2 0,1-52-3 0,17-1 2 0,-17-33-1 0,0-16-1 0,0-19 1 0,-17 2 1 0,-1-36-2 0,-16-16 1 0,0-32-1 0,0 15 1 0,-16 18-1 0,-1 50 1 0,1 17 0 0,16-1 0 0,0 53 3 0,16 16-1 0,-16 67-1 0,33 0-1 0,-15 1-1 0,16-52 1 0,0-32-2 0,-1-1-10 0,0-34-32 0,2 0-38 0,-18 0 38 0</inkml:trace>
  <inkml:trace contextRef="#ctx0" brushRef="#br0" timeOffset="97">25447 5435 49 0,'-16'-33'22'0,"32"-1"11"0,-16 17-9 0,33 17-13 0,19 17-1 0,-36 50-2 0,1 19-3 0,-1-3-1 0,2-15 0 0,15 1-2 0,-14-53 1 0,30 2-2 0,2-18 0 0,-17 0 0 0,0-18-1 0,-1-49 2 0,-33-2-1 0,18-31 0 0,-1-2-1 0,-17 1 0 0,-35 50 0 0,2 33 0 0,-1 18 0 0,17 35-1 0,0 16 1 0,17 16 0 0,52 1 0 0,15-34-1 0,-15-17-3 0,-3-1-24 0,-31-16 0 0,-1 0-73 0</inkml:trace>
  <inkml:trace contextRef="#ctx0" brushRef="#br0" timeOffset="98">25209 6029 43 0,'-33'0'23'0,"-1"0"5"0,17 0 1 0,17 0-12 0,17 16-4 0,50-16-3 0,-15 18-3 0,83-18 5 0,17-18-3 0,0 2-4 0,-84-1-4 0,-33 17-1 0,-35 0-7 0,0 0-32 0,-35 17-90 0</inkml:trace>
  <inkml:trace contextRef="#ctx0" brushRef="#br0" timeOffset="99">25361 6655 40 0,'18'-18'17'0,"-18"1"12"0,0-16-7 0,-18 17-10 0,-15-2-3 0,-18 2-1 0,0 16 1 0,1 0 1 0,-1 34-3 0,16-1-2 0,19 18-1 0,16 0-1 0,16-17-2 0,19-1 0 0,16-15 0 0,-1-1-1 0,1-34-1 0,-16-1 1 0,-2-15 1 0,-17-19 1 0,-16-16-1 0,0-32 0 0,0-2 0 0,-16 0 0 0,16 51 0 0,0 35-1 0,0 16 0 0,-17 34 1 0,17 50 2 0,0 18-1 0,17 0 0 0,-1-36-2 0,19-15 0 0,0 1-3 0,-2-19-13 0,0 2-25 0,-16-19-35 0,1-16 32 0</inkml:trace>
  <inkml:trace contextRef="#ctx0" brushRef="#br0" timeOffset="100">25803 6400 38 0,'0'-16'18'0,"0"-68"18"0,0 33-4 0,16 34-17 0,1-1-2 0,-17 36-2 0,0 33 1 0,0 17-2 0,-17-1-3 0,17-16-3 0,0 17-2 0,0-1 0 0,0-16 0 0,0 0 0 0,17-17-2 0,-1-17 1 0,19-1 0 0,16-16-1 0,0 0-1 0,-17 0-10 0,-16-16-18 0,-3-1-41 0,-30-1-10 0</inkml:trace>
  <inkml:trace contextRef="#ctx0" brushRef="#br0" timeOffset="101">25751 6502 43 0,'-16'-16'21'0,"-19"-1"21"0,19 17-11 0,16 0-13 0,0 0-2 0,34 0-3 0,33 17-3 0,0-17-3 0,36-17-4 0,-17-1-3 0,-37 2-30 0,-49-1-129 0</inkml:trace>
  <inkml:trace contextRef="#ctx0" brushRef="#br0" timeOffset="102">23193 2997 23 0,'-17'-33'9'0,"17"33"3"0,0-18-2 0,0 2-2 0,0 16 0 0,17 16 0 0,-1 19-2 0,3-1 1 0,14-1-2 0,1 0-2 0,17-15-1 0,17-18-1 0,-1 0 1 0,18-35-2 0,0 3 1 0,-34-19 0 0,17 16-1 0,16 19 0 0,18-1 0 0,-1-1 0 0,-16 2 0 0,0 16 0 0,-17 34 0 0,-18-17 0 0,18-1 0 0,-1-16 0 0,19-33 0 0,-19-1-1 0,-33-1-5 0,-34 35-81 0</inkml:trace>
  <inkml:trace contextRef="#ctx0" brushRef="#br0" timeOffset="103">23685 4251 27 0,'0'-18'6'0,"17"18"10"0,-1 0 1 0,1 18-3 0,18 15-1 0,-2-15-5 0,18-1-2 0,17-1 0 0,18-16-3 0,-4-16-1 0,4-19-1 0,-1-16-1 0,-18 0 1 0,52-16 3 0,-16 49 3 0,14 1 1 0,19 34-4 0,-35 17-3 0,-16 1 0 0,-17-35-1 0,-17 0 0 0,1-35-14 0,-19-16-94 0</inkml:trace>
  <inkml:trace contextRef="#ctx0" brushRef="#br0" timeOffset="104">26175 4945 27 0,'0'-34'10'0,"-17"-1"3"0,-34 19 5 0,18-1-2 0,0-34-2 0,-2 35-5 0,0-19-2 0,-14 2 0 0,14-1 2 0,-16-1-4 0,-17 19-1 0,18-2 0 0,-17 1-2 0,-3 17 0 0,3 17 0 0,-16 1 0 0,-3 15 1 0,2 1 0 0,-1 17 0 0,-17 0-1 0,34 0 0 0,0 17 0 0,-16-1 1 0,16 2-1 0,0-3 1 0,17 3 1 0,17-18-1 0,0 16 0 0,1 1 0 0,17 17 0 0,-2-1-1 0,-15 18 0 0,33 0-1 0,-19-17 1 0,19-1 0 0,0 18 0 0,19-18-1 0,-19 0 2 0,16 1-1 0,1 17-1 0,1-34-1 0,-18 17 1 0,16-1-1 0,17-33 1 0,-16 16-1 0,34-16 0 0,0 0 2 0,1 0-1 0,-3 0 0 0,2-18-1 0,1 18 0 0,15-16 0 0,1 15 1 0,17-33 1 0,-1 16-2 0,2 1 0 0,-2-17 0 0,-16 1 0 0,16-18 0 0,0 0 0 0,19 0 0 0,-2-18 0 0,1 1 0 0,1-34 0 0,-3 2 3 0,-15-2-4 0,1-18 2 0,-20 2-1 0,2-17 1 0,-17-2 0 0,0 1-1 0,-16-32-2 0,31 15 3 0,-31-16 0 0,-2 16 0 0,1-33-2 0,-34 15 2 0,17 3-1 0,-17-19 1 0,-17 17 0 0,-1-50 0 0,2 0 0 0,-35 16-2 0,-32 18 2 0,-54 33-1 0,-32 18 0 0,-52 33-5 0,-32 51-29 0,-2 0-132 0</inkml:trace>
  <inkml:trace contextRef="#ctx0" brushRef="#br0" timeOffset="105">20414 5335 25 0,'0'-17'6'0,"-16"-34"20"0,-1 0-3 0,-17 17-2 0,17 16-7 0,-34 1-3 0,16 1-1 0,-14-2-2 0,-19 1-2 0,0 1 0 0,-16 16-2 0,-1 0-1 0,18 0 0 0,-3 16-1 0,3 1 1 0,0 1-1 0,0 15 1 0,-3 19-1 0,2-19 3 0,-14 36-3 0,30-19-1 0,-15 35 1 0,32-17-1 0,-33 50 2 0,1-33-2 0,15-1 0 0,3 0 1 0,14 2-1 0,0-1 0 0,2-1-1 0,17 18 4 0,-2 0-3 0,18-2 1 0,-17 20-1 0,17-36 0 0,0 18 0 0,17-35 0 0,-17-49 0 0,0 66-1 0,18 0 1 0,-2 1 0 0,17-17 3 0,-15-1-2 0,34-16-1 0,-3 0 0 0,21 0 0 0,-4 0-1 0,2 0 1 0,-1 0-1 0,3-18 1 0,-4-15-1 0,18-2 1 0,19-16 0 0,-2 0 0 0,1 0-1 0,-18-16 1 0,1-2-1 0,-18-15 1 0,36 15 0 0,-17-15-1 0,15-18 1 0,-1 0-1 0,-30 0 1 0,13-16 0 0,2-2-1 0,-17-32 1 0,-17 16-2 0,-18-17 1 0,1-15 1 0,0-3-1 0,-17-31 1 0,-1-35-1 0,-32-1-1 0,-52-50 1 0,0-1 2 0,-16 1 0 0,-18 51-3 0,-33 50-2 0,-35 36 1 0,-33 14-8 0,-17 70-44 0,67 67-87 0</inkml:trace>
  <inkml:trace contextRef="#ctx0" brushRef="#br0" timeOffset="106">14467 5384 23 0,'0'-33'12'0,"0"-18"13"0,-16 35 0 0,-34-19-3 0,16 19-6 0,-18-19-2 0,3 35-3 0,-37-34-2 0,20 34-2 0,-20 0-3 0,18 18-1 0,-16 16-1 0,16-1 2 0,0 18-2 0,0 17 0 0,1 17 1 0,-18 17 0 0,34-2-1 0,0 2-1 0,18 0 0 0,-2 0 2 0,0 0-2 0,19-2 3 0,16 20-1 0,0-36-1 0,16 35-2 0,3-1 1 0,-3-16 1 0,1 0-1 0,1-2 2 0,15-14-2 0,-17-1 0 0,19-1 1 0,0 1-1 0,14-17 0 0,19-17 0 0,-17 16-1 0,17 1 1 0,-17-34 0 0,16 17 0 0,35-18-1 0,-18-17 0 0,19-16 1 0,-2 0 0 0,-16 0-1 0,16 0 1 0,0-33 0 0,2-1 0 0,-19 1-1 0,18-1 1 0,-34-17-1 0,0-17 2 0,16 1-2 0,-16-35 1 0,0 0-2 0,-34-16 3 0,0 16-2 0,-16 1 1 0,-18-2 0 0,16-14-1 0,-16-3 1 0,-16-15-1 0,-2 17 0 0,-16-1-1 0,0 1 1 0,-34 0 1 0,17 32-1 0,0 1 1 0,-16 1 0 0,-18 17-1 0,0-19 1 0,1 19-2 0,-19-1 2 0,-16 17-1 0,19 0-3 0,15 17 4 0,18-34-2 0,15 1 1 0,3 16-8 0,14 69-52 0,0 15-70 0</inkml:trace>
  <inkml:trace contextRef="#ctx0" brushRef="#br0" timeOffset="107">26294 2083 25 0,'0'-18'13'0,"0"-15"8"0,18 0 2 0,-36 33-9 0,36 0 1 0,-2 49 1 0,17 2-5 0,-16-16-2 0,34-19 1 0,0-16-1 0,34-34-1 0,50-66-1 0,35-2-1 0,-1-17-4 0,1 1-2 0,-1 32-2 0,-50 35 1 0,-86 51-21 0,-33 35-80 0,0-19 54 0</inkml:trace>
  <inkml:trace contextRef="#ctx0" brushRef="#br0" timeOffset="108">26955 3217 30 0,'-18'-16'16'0,"18"-1"18"0,0-1-3 0,18 18-11 0,-2 18-5 0,1 33-3 0,-1-18-3 0,2 18-2 0,-1-18-1 0,18 2-2 0,-2-35 1 0,35 0-1 0,16-51 0 0,51-50-3 0,18-19 3 0,17 2-1 0,-18 34 0 0,-17-1-2 0,-49 35-1 0,-36 50-57 0</inkml:trace>
  <inkml:trace contextRef="#ctx0" brushRef="#br0" timeOffset="109">10420 8940 30 0,'-19'0'9'0,"3"-16"15"0,-1-1-2 0,17 17-6 0,17 0-2 0,18 0 0 0,32 0-4 0,1 0-3 0,-17 0-5 0,-1-16-2 0,-33-1-6 0,17 17-32 0</inkml:trace>
  <inkml:trace contextRef="#ctx0" brushRef="#br0" timeOffset="110">10420 9144 33 0,'0'0'8'0,"-19"-17"24"0,19 1-6 0,35 16-12 0,0-18-3 0,14 2-3 0,3-1-4 0,-18-1-3 0,16 18-8 0,-33 0-101 0</inkml:trace>
  <inkml:trace contextRef="#ctx0" brushRef="#br0" timeOffset="111">12114 8874 36 0,'0'-18'8'0,"0"-33"13"0,0 35-4 0,0-19-6 0,-18 19-1 0,3-2-3 0,-37 1-2 0,18 17 3 0,-34 35 0 0,33-1-1 0,2-1-1 0,-1 18-2 0,34 0-1 0,0 0 0 0,0-18 0 0,34 2-1 0,17-1 0 0,1-34 0 0,-3-18 2 0,3-33-1 0,-19 18 0 0,-15-34 0 0,-18-1 0 0,0-17-1 0,-33-1-1 0,-19 3 0 0,1 32-1 0,-35 16-1 0,19 35-1 0,33 18-11 0,18 33-37 0,49-18-56 0</inkml:trace>
  <inkml:trace contextRef="#ctx0" brushRef="#br0" timeOffset="112">12486 8636 46 0,'0'0'0'0,"-17"-67"38"0,17 50-11 0,-16-1-14 0,16 18-5 0,-19 35 1 0,19-1 1 0,-16 32-2 0,16 19-1 0,0 1-3 0,35-19-3 0,-2-34 0 0,1 2 0 0,34-35 0 0,-17-17 0 0,-1-17 0 0,-15-16-1 0,-19-19 1 0,1-16-1 0,-17 17 1 0,-17 1-1 0,17 51 0 0,0-1 0 0,-16 17 0 0,16 33 0 0,0 34 1 0,0 19-1 0,16-1 0 0,1-17 0 0,-1-19-1 0,19-14-10 0,-18-1-56 0,1-34-14 0</inkml:trace>
  <inkml:trace contextRef="#ctx0" brushRef="#br0" timeOffset="113">11876 9382 69 0,'-17'0'8'0,"-34"0"16"0,34-18 0 0,85 2-8 0,35-1 0 0,31-1-1 0,19 18-5 0,-34 0-2 0,-1 0-3 0,-32 0-2 0,-19-16-2 0,-34 16-1 0,-16 0-5 0,-34 0-27 0,-32 16-53 0,31-16 30 0</inkml:trace>
  <inkml:trace contextRef="#ctx0" brushRef="#br0" timeOffset="114">12147 10007 48 0,'0'0'4'0,"16"-16"20"0,-16-1-2 0,0-1-3 0,0 2-5 0,-33-34-1 0,-16 32-3 0,-3 2-1 0,1 16-3 0,17 16 0 0,0 35-2 0,34 33 0 0,0 2-1 0,34-19-2 0,17-16-1 0,0-35 3 0,-1-32 0 0,1-35-1 0,-35 0-1 0,19-33 1 0,-35-18-1 0,-51-33-1 0,0 32 1 0,-34 37-1 0,18 32-1 0,15 34-4 0,36 34-26 0,32 32-55 0,-16-66 30 0</inkml:trace>
  <inkml:trace contextRef="#ctx0" brushRef="#br0" timeOffset="115">12469 9754 58 0,'0'-51'45'0,"0"16"-20"0,33 19-13 0,18 16-7 0,1 33 1 0,-1 52 0 0,-18 17-3 0,-33-18 0 0,0-33 5 0,0 0 0 0,0-33 0 0,-17-1 0 0,1-34 1 0,16-34-4 0,0-18 0 0,0-31-2 0,16 14-1 0,1 35-1 0,0 0-1 0,17 35-2 0,-17-1-29 0,-1 17-115 0</inkml:trace>
  <inkml:trace contextRef="#ctx0" brushRef="#br0" timeOffset="116">30140 6892 12 0,'0'-17'3'0,"-33"-50"1"0,15 32 3 0,1 2 5 0,0-1 3 0,17 16 2 0,0 1-1 0,34 1-4 0,0 16 0 0,16 51-4 0,1 34-3 0,-16 16-3 0,-19 1 0 0,-16-35 1 0,0-16 3 0,-34-35 0 0,17-16 0 0,1-16-1 0,-3-35-2 0,3-33-1 0,32-34-1 0,36-1-2 0,15 34-4 0,3 50-16 0,13 35-65 0,-65 0 48 0</inkml:trace>
  <inkml:trace contextRef="#ctx0" brushRef="#br0" timeOffset="117">30649 6859 27 0,'-18'-17'25'0,"18"-1"0"0,67 18-7 0,34-16-9 0,2 16-7 0,-17 0-5 0,-53 16-26 0,-33 2-24 0,0-18 37 0</inkml:trace>
  <inkml:trace contextRef="#ctx0" brushRef="#br0" timeOffset="118">30766 6959 12 0,'-51'0'14'0,"18"35"10"0,33-35 1 0,16 16-3 0,52-16-12 0,17 0-6 0,0 0-4 0,0-16-25 0,-36 16-56 0</inkml:trace>
  <inkml:trace contextRef="#ctx0" brushRef="#br0" timeOffset="119">31376 6808 31 0,'-16'-51'23'0,"-3"-18"-2"0,54 36-6 0,16 15-5 0,1 36-5 0,-1 15-1 0,-2 36-1 0,-32 16 1 0,-34-1-1 0,1-33 4 0,-17-18-3 0,-2-15-1 0,35-1-2 0,-16-52 0 0,49 2-1 0,1-18 0 0,16-16 0 0,-15-19 0 0,-2 19 1 0,-17 32-1 0,-16 1 0 0,0 34 0 0,-16 0 0 0,-1 51 1 0,1 18 1 0,-2 16-2 0,18-1 1 0,34-33-2 0,-17-18-5 0,51-15-43 0,-34-18-29 0</inkml:trace>
  <inkml:trace contextRef="#ctx0" brushRef="#br0" timeOffset="120">31884 6469 21 0,'0'-18'18'0,"-15"-49"17"0,-4 17-9 0,38-1-15 0,14 51-7 0,0 17-3 0,-17 34 1 0,-32 33-2 0,-17-17 3 0,-19-16 1 0,36-17 2 0,-1-17-1 0,17-17-2 0,52 0 0 0,48-33-3 0,-15 15-2 0,1 2-49 0,-70-1 2 0</inkml:trace>
  <inkml:trace contextRef="#ctx0" brushRef="#br0" timeOffset="121">29665 8161 9 0,'0'0'0'0,"0"-17"10"0,-18 1 4 0,2-1 4 0,16 1 4 0,0-2 0 0,16 2-5 0,19-1-5 0,16 34-5 0,-18 33-3 0,18 18-1 0,-17 34 0 0,-16-35-2 0,-18 1 2 0,-18-34 1 0,3-17 2 0,-4-17-1 0,19-51-1 0,0-17-3 0,19-16 0 0,14-19-1 0,0 19-4 0,18 33-8 0,-16 35-44 0,-2 16-29 0</inkml:trace>
  <inkml:trace contextRef="#ctx0" brushRef="#br0" timeOffset="122">30308 8212 45 0,'0'-17'7'0,"0"1"21"0,0-19-2 0,52 35-10 0,15 0-9 0,34 0-4 0,-31 0-3 0,-19 0-7 0,-18 17-35 0,-33 1-37 0</inkml:trace>
  <inkml:trace contextRef="#ctx0" brushRef="#br0" timeOffset="123">30343 8332 36 0,'-35'0'25'0,"19"0"8"0,50 0-13 0,51-17-12 0,-1 17-6 0,19-18-5 0,-19 18-68 0,-68 0 30 0</inkml:trace>
  <inkml:trace contextRef="#ctx0" brushRef="#br0" timeOffset="124">31341 7824 0 0,'0'-17'2'0,"19"-1"1"0,-19 18-1 0,0-16 0 0,16-1 3 0,-16-17 4 0,0 16 4 0,0 1 6 0,0 17-2 0,-16 0-4 0,16 17-2 0,0 35 3 0,0-1 0 0,0 17-7 0,0 16 2 0,16-17-1 0,-16 2-3 0,0-20 1 0,17-14-3 0,-17-19-1 0,34 1-1 0,18-17-1 0,-1 0-4 0,15-17-12 0,-15 1-40 0,-34 16-24 0</inkml:trace>
  <inkml:trace contextRef="#ctx0" brushRef="#br0" timeOffset="125">31224 7993 21 0,'0'0'0'0,"-51"0"19"0,34-18 4 0,50 2-12 0,70-1-9 0,32-1-10 0,-67 18-57 0</inkml:trace>
  <inkml:trace contextRef="#ctx0" brushRef="#br0" timeOffset="126">31783 7416 33 0,'-17'-16'19'0,"17"-1"5"0,-16 1-9 0,16 16-4 0,16 49-3 0,-16 20-2 0,0-1-1 0,0-18 0 0,0-17-2 0,-16-16 0 0,16 1-1 0,0-18 1 0,16 0-1 0,1 0-1 0,17 0 0 0,18-18-1 0,-3 18 0 0,2 0 1 0,-17 0-2 0,-16 0 2 0,-2-33-1 0,-16 0 1 0,0-1-1 0,0-1 0 0,0 19 1 0,-16-1-1 0,16 17 0 0,0 0 1 0,0 17-1 0,0-1 1 0,-18 2 1 0,18 33 0 0,0 15-1 0,0-15 0 0,0 18 0 0,0-18-3 0,0-17-77 0,0-34 23 0</inkml:trace>
  <inkml:trace contextRef="#ctx0" brushRef="#br0" timeOffset="127">13740 8754 37 0,'0'0'0'0,"-16"-34"29"0,-3-17 6 0,3 34-7 0,-1 1-11 0,-17 32-4 0,1 70 2 0,-35 32-1 0,35 68-4 0,15-17-4 0,36-16-5 0,15-18 0 0,17-49-2 0,17-36-6 0,19-33-38 0,-2-17-87 0</inkml:trace>
  <inkml:trace contextRef="#ctx0" brushRef="#br0" timeOffset="128">14180 8907 45 0,'0'-33'23'0,"0"-36"17"0,-17 53-9 0,17 32-21 0,0 35 1 0,17 51-5 0,-17 0-3 0,0-18-1 0,0-33 1 0,0-35-1 0,0 1 1 0,16-34-2 0,36-17-1 0,15 17 1 0,3 17-1 0,-21-16 0 0,3-1 0 0,-36 1 0 0,1-2 0 0,-17-33 2 0,0 0-3 0,-17-16 2 0,17 17-1 0,0 50 0 0,-16 0 0 0,16 33 0 0,16 51 2 0,-16 18 1 0,17-18-2 0,-17 1-1 0,0-34-2 0,0-16-7 0,16-19-33 0,35-16-77 0</inkml:trace>
  <inkml:trace contextRef="#ctx0" brushRef="#br0" timeOffset="129">14925 8789 59 0,'0'-35'21'0,"0"-16"24"0,0 35-16 0,18 67-5 0,-18 34-15 0,0 16-2 0,0 17-2 0,17-33-2 0,0-17-1 0,-1-17-2 0,19-35-1 0,14 2-1 0,3-36-13 0,-18-16-16 0,-1-17-107 0</inkml:trace>
  <inkml:trace contextRef="#ctx0" brushRef="#br0" timeOffset="130">14925 8924 51 0,'-33'-17'28'0,"17"17"8"0,16 0-22 0,49 0-11 0,54 0-3 0,-2-16-8 0,18-1-53 0,-85 17 16 0</inkml:trace>
  <inkml:trace contextRef="#ctx0" brushRef="#br0" timeOffset="131">15418 8450 43 0,'0'-34'15'0,"-35"-16"24"0,52 16-17 0,17 17-9 0,34 17-5 0,0 33-3 0,-35 35-4 0,-33-1 1 0,0-16-1 0,-33-16 2 0,0-19-1 0,-18-16-1 0,32 0 0 0,3 0 0 0,16-16 0 0,35 16-1 0,32 0 0 0,-17-17 0 0,-15 17-1 0,-19 51 2 0,1-18-1 0,-34 18 3 0,-17 0 2 0,0-35 3 0,-33 2-2 0,15-18-2 0,3-18-3 0,14 2-1 0,19-2-7 0,49 1-51 0,-15-17-52 0</inkml:trace>
  <inkml:trace contextRef="#ctx0" brushRef="#br0" timeOffset="132">15958 8467 68 0,'-16'-35'35'0,"16"2"2"0,16 33-20 0,19 17-4 0,0 34-1 0,-2 16-3 0,-17 18-2 0,2 16 0 0,-1 19-3 0,-17 15 1 0,-35-17-1 0,-14-34 1 0,14-33-3 0,-16-33-1 0,0-2-7 0,1 2-158 0</inkml:trace>
  <inkml:trace contextRef="#ctx0" brushRef="#br0" timeOffset="133">17061 9026 39 0,'0'-17'6'0,"-33"-17"27"0,15 17 0 0,18-1-12 0,18 2-8 0,48 16-3 0,20-17-5 0,15 17-3 0,-1-16-2 0,-48 16-9 0,-34 0-47 0</inkml:trace>
  <inkml:trace contextRef="#ctx0" brushRef="#br0" timeOffset="134">17281 8754 45 0,'0'0'0'0,"0"-34"33"0,0 17-2 0,0 17-17 0,0 17-2 0,18 52-2 0,-18 33-6 0,16-18-3 0,-16-17-2 0,0-16-18 0,33-17-93 0</inkml:trace>
  <inkml:trace contextRef="#ctx0" brushRef="#br0" timeOffset="135">18381 8805 66 0,'0'-16'12'0,"18"-53"23"0,-1 18-11 0,-17 18-10 0,0 16-3 0,-35-17-5 0,2 34-2 0,-18 18 1 0,16 31 0 0,19 19-1 0,16 1-1 0,35-2-1 0,32-16 0 0,1-34 0 0,0-17-1 0,-18-33 1 0,1-53 0 0,-35 19 0 0,-16-35-1 0,-67-33-1 0,17 17 0 0,-18 67-1 0,-16 34-3 0,14 50-10 0,54 51-33 0,32-15-71 0</inkml:trace>
  <inkml:trace contextRef="#ctx0" brushRef="#br0" timeOffset="136">18907 8518 60 0,'0'-51'30'0,"-17"16"10"0,17 19-20 0,0 32-13 0,-18 53 3 0,18 15-2 0,0 18-5 0,18-17 0 0,-1-34-1 0,34-34 0 0,0-1 0 0,16-49-2 0,-16-18 1 0,-35-18 0 0,2-15 0 0,-18-1 0 0,0 18-1 0,0 32 1 0,0 19-1 0,0 32 1 0,0 53 0 0,0 15 0 0,17 0 0 0,0 1-1 0,1-34-3 0,15-16-27 0,-17-1-108 0</inkml:trace>
  <inkml:trace contextRef="#ctx0" brushRef="#br0" timeOffset="137">18262 9177 76 0,'0'0'0'0,"-49"0"29"0,31 0 1 0,69 0-14 0,68 0-1 0,33 0-2 0,51-33-2 0,-16 16-3 0,-85 1-6 0,-50 16-2 0,-19 0-4 0,-66 0-170 0</inkml:trace>
  <inkml:trace contextRef="#ctx0" brushRef="#br0" timeOffset="138">18484 9754 65 0,'0'0'12'0,"16"-18"13"0,1 1-9 0,-17-17-6 0,-17 17 2 0,-16-16-2 0,-35 17-1 0,1 16-1 0,16 16 0 0,16 34-3 0,18 19-1 0,17-2 0 0,33 2-2 0,19-19 0 0,-1-34 0 0,17-16 1 0,-17-33 0 0,-1 0-1 0,-16-36 0 0,-34-33 0 0,-16-16-1 0,-36 16-1 0,-15 2-1 0,-1 65-2 0,17 35-12 0,51 68-43 0,0-1-53 0</inkml:trace>
  <inkml:trace contextRef="#ctx0" brushRef="#br0" timeOffset="139">18839 9923 93 0,'0'-16'11'0,"17"-35"25"0,17 0-13 0,18-18-13 0,15-15-4 0,-33 0-3 0,-1 15-2 0,-15 18 0 0,-18 35 0 0,-18 16-2 0,-15 34 1 0,-1-1 0 0,16 36 0 0,18-36 0 0,52 18 0 0,-1-35 1 0,-2 1 0 0,3 1-1 0,-18 15 4 0,-17 1 0 0,-17 1-1 0,-33-1 4 0,-2-17-1 0,-33-1-3 0,1 2-2 0,33-18-4 0,0-18-78 0,17 2-8 0</inkml:trace>
  <inkml:trace contextRef="#ctx0" brushRef="#br0" timeOffset="140">28581 10211 26 0,'-35'-51'21'0,"35"34"-3"0,35-17-1 0,16 1-2 0,16-36-1 0,0 18-5 0,-32-33-4 0,16 0-2 0,-34 15-2 0,-1 53-1 0,-32 16-1 0,-1 0 1 0,1 51 0 0,-2-17 0 0,36 34 0 0,49-17 2 0,0-2 0 0,0 2 0 0,-32 18 1 0,-35-18 2 0,0-18 4 0,-51 0-2 0,0-15-2 0,1-18-3 0,-1 0 0 0,18-18-3 0,15-15-12 0,18 16-45 0,51-17-28 0</inkml:trace>
  <inkml:trace contextRef="#ctx0" brushRef="#br0" timeOffset="141">29580 9856 62 0,'0'0'0'0,"0"-51"33"0,-17 34-4 0,34-1-14 0,34 18-4 0,17 0-5 0,17-16-4 0,-18 16-3 0,-33 0-13 0,-17 16-41 0,-34 19-29 0</inkml:trace>
  <inkml:trace contextRef="#ctx0" brushRef="#br0" timeOffset="142">29647 9956 28 0,'-16'18'28'0,"-1"-18"12"0,17 0-10 0,33 0-15 0,53-18-5 0,-2 2-10 0,1-1-12 0,-17 34-112 0</inkml:trace>
  <inkml:trace contextRef="#ctx0" brushRef="#br0" timeOffset="143">30614 9685 33 0,'-16'-33'13'0,"16"0"6"0,33-1 1 0,34 17-7 0,1 34-5 0,-35 50-3 0,2 35-3 0,-35-17 0 0,-35-17 0 0,2-35 2 0,-1-17 0 0,34-32 0 0,-17-1 0 0,52-34-4 0,14-16 0 0,-14-19 0 0,0 2 0 0,-19 34 0 0,1 15 0 0,-34 19-2 0,-17 50 3 0,17 33 3 0,17 34-1 0,0 2-1 0,35-35-2 0,32-19-11 0,18-31-47 0,-36-18-11 0</inkml:trace>
  <inkml:trace contextRef="#ctx0" brushRef="#br0" timeOffset="144">31207 9821 29 0,'0'-16'11'0,"0"-19"21"0,17 19-1 0,67-19-10 0,19 19-14 0,-35 16-5 0,16 0-9 0,-51 0-29 0,-16 16-18 0,-17-16 19 0</inkml:trace>
  <inkml:trace contextRef="#ctx0" brushRef="#br0" timeOffset="145">31393 9568 26 0,'0'0'0'0,"-68"-34"26"0,68-1 6 0,0 35-12 0,0 18-8 0,16 33 0 0,-16 33-4 0,19 18-3 0,-19-35-4 0,0-16 0 0,0-16-4 0,16-2-26 0,1-17-29 0,1-16 11 0</inkml:trace>
  <inkml:trace contextRef="#ctx0" brushRef="#br0" timeOffset="146">31850 9534 32 0,'0'0'0'0,"0"-35"30"0,0-16 1 0,0 18-9 0,0 33-14 0,0 17-1 0,0 50-1 0,0 2-2 0,19 15-2 0,14-33 0 0,0-18 0 0,18-33-1 0,0-17 0 0,-18-17-1 0,2-32 1 0,-18-19-1 0,1-1 1 0,-18 37 0 0,0 14 1 0,16 35 0 0,-16 51 3 0,0 17 1 0,0 17 0 0,0 15-3 0,0 20 0 0,0-18 1 0,0-36-2 0,-16-15 1 0,16-33-1 0,-18-1 1 0,-16-34-1 0,16-34 0 0,2-16-2 0,32-35-1 0,36 16-4 0,15 19-16 0,1 50-42 0,-51 1-36 0</inkml:trace>
  <inkml:trace contextRef="#ctx0" brushRef="#br0" timeOffset="147">29766 10684 17 0,'-16'0'5'0,"-35"-16"12"0,34 16 19 0,17 0-3 0,35-17-10 0,14 17-8 0,36 0-10 0,34 0-6 0,-34 0-20 0,-17 17-55 0,-68-1 34 0</inkml:trace>
  <inkml:trace contextRef="#ctx0" brushRef="#br0" timeOffset="148">29801 10888 39 0,'-84'18'28'0,"32"-18"7"0,69 0-10 0,67-18-13 0,52 18-10 0,-1-16-11 0,-32 32-66 0,-87-16 30 0</inkml:trace>
  <inkml:trace contextRef="#ctx0" brushRef="#br0" timeOffset="149">30682 10601 59 0,'0'-35'24'0,"16"2"-4"0,-16 15-1 0,17 36-5 0,-17 15-2 0,0 36-2 0,0 15-1 0,0-17-1 0,-17 19-1 0,1-2-2 0,16-33-3 0,0-17 0 0,33-17-2 0,2-1-4 0,14-32-21 0,-14-1-37 0,-35-34-30 0</inkml:trace>
  <inkml:trace contextRef="#ctx0" brushRef="#br0" timeOffset="150">30598 10786 41 0,'-52'0'17'0,"1"-16"13"0,51 16-5 0,51 0-20 0,68-18-6 0,-1 18-31 0,-50-17-45 0</inkml:trace>
  <inkml:trace contextRef="#ctx0" brushRef="#br0" timeOffset="151">30902 10329 49 0,'0'-16'7'0,"0"-35"21"0,16 33-8 0,36 1-12 0,-1 34-7 0,-35 52 0 0,-16-2 0 0,-16 1 0 0,-35-34 4 0,34-17 5 0,17-17-3 0,17 0-2 0,17 0-3 0,32-35-4 0,20 19-13 0,-18 16-53 0,-51 0 32 0</inkml:trace>
  <inkml:trace contextRef="#ctx0" brushRef="#br0" timeOffset="152">31259 10872 50 0,'-18'-17'24'0,"1"-17"9"0,17 17-11 0,84-1-14 0,19 2-7 0,-35 16-2 0,16 0-9 0,-34 0-45 0,-32 16-13 0</inkml:trace>
  <inkml:trace contextRef="#ctx0" brushRef="#br0" timeOffset="153">31427 10635 58 0,'0'-18'10'0,"-16"-15"24"0,-2 33-12 0,18 17-14 0,18 50-1 0,-2 17-4 0,-16 1-2 0,0-16-1 0,0-3-19 0,17-31-60 0,-17-35 42 0</inkml:trace>
  <inkml:trace contextRef="#ctx0" brushRef="#br0" timeOffset="154">32003 10770 55 0,'0'0'0'0,"0"0"29"0,0-18-17 0,34 18-8 0,17 0-4 0,1 0 1 0,-36-17 0 0,-16-17 2 0,0 1 4 0,-16-18-3 0,-2 35-3 0,-16 16 1 0,-17 0 4 0,0 16 4 0,0 35 1 0,18-18-2 0,0 36-1 0,33-18-2 0,0 0-2 0,33-17 5 0,0-1-6 0,1-16 0 0,18-1-3 0,-3-16-1 0,21 0-9 0,12-16-39 0,-30-1-68 0</inkml:trace>
  <inkml:trace contextRef="#ctx0" brushRef="#br0" timeOffset="155">32460 10278 33 0,'0'0'0'0,"0"-16"41"0,0-19-6 0,0 1-13 0,0 17-12 0,0 34 6 0,0 34-8 0,0 18-3 0,0-2-2 0,0 1 0 0,0-1-3 0,17-16 0 0,-17 0 0 0,35-33-9 0,-19-18-17 0,17 16-44 0,-15-16 8 0</inkml:trace>
  <inkml:trace contextRef="#ctx0" brushRef="#br0" timeOffset="156">32444 10431 29 0,'-17'0'37'0,"1"-16"3"0,16-1-18 0,33 17-18 0,0-18-8 0,35 18-99 0</inkml:trace>
  <inkml:trace contextRef="#ctx0" brushRef="#br0" timeOffset="157">20262 8450 52 0,'0'-18'6'0,"-18"-15"27"0,-13 33-3 0,-4 68-6 0,0 34-4 0,2 32-4 0,-1 3-3 0,0 32-4 0,34-1-5 0,17-14-1 0,18-19-3 0,14-51 0 0,37-15-16 0,-20-53-47 0,-14 1-53 0</inkml:trace>
  <inkml:trace contextRef="#ctx0" brushRef="#br0" timeOffset="158">20771 9026 57 0,'0'-17'16'0,"-18"-68"9"0,2 35-3 0,32-1-13 0,35 33-3 0,17 2-2 0,0 32-1 0,-17 35-2 0,-34 17-1 0,-34 17 1 0,-51-1 1 0,17-50 1 0,0-1 4 0,18 2 1 0,33-35-4 0,0 16 2 0,16-16-1 0,36 0-1 0,-19-16-2 0,69-2-1 0,-34 1-2 0,0 17-11 0,-19-16-45 0,-49-1-48 0</inkml:trace>
  <inkml:trace contextRef="#ctx0" brushRef="#br0" timeOffset="159">21398 8720 63 0,'0'0'9'0,"-17"-33"32"0,17 33-18 0,0 16-10 0,17 70 0 0,-17-1-1 0,-17-1-3 0,17 18-3 0,0-35-1 0,0-17-2 0,17-16-1 0,32-17-2 0,3-17-7 0,-1-17-27 0,-16-17-54 0,-35 17 36 0</inkml:trace>
  <inkml:trace contextRef="#ctx0" brushRef="#br0" timeOffset="160">21365 9009 48 0,'0'0'0'0,"-18"-34"40"0,1 34-10 0,34 0-21 0,50-17-8 0,34 17-13 0,2 0-87 0</inkml:trace>
  <inkml:trace contextRef="#ctx0" brushRef="#br0" timeOffset="161">22057 9009 78 0,'0'0'0'0,"-33"-18"42"0,84 2-10 0,50-1-15 0,35 17-8 0,-34-18-7 0,-50 18-6 0,-36 0-41 0,-51-16-75 0</inkml:trace>
  <inkml:trace contextRef="#ctx0" brushRef="#br0" timeOffset="162">22328 8772 70 0,'0'0'10'0,"-16"-18"33"0,16 18-18 0,0 51-9 0,0 18-2 0,0 15-7 0,0 0-4 0,0-15-3 0,16-20-1 0,3-14-21 0,-3-2-59 0,1-33 21 0</inkml:trace>
  <inkml:trace contextRef="#ctx0" brushRef="#br0" timeOffset="163">22871 8907 72 0,'0'-16'25'0,"-17"16"9"0,52 0-18 0,14 0-9 0,3 0-3 0,-1 0-2 0,-17-17-1 0,-17-34 0 0,-17 17 0 0,-35-1-2 0,2 19-1 0,-18 16 2 0,0 0 1 0,18 16 4 0,-2 19 1 0,18 16 2 0,1 16-1 0,-1 1-2 0,17-1-1 0,17-16 1 0,16-17-3 0,2-1 0 0,14-16 1 0,3-17-3 0,15-17 0 0,-15 1-3 0,-18-1-17 0,-17-17-39 0,-17-17-54 0</inkml:trace>
  <inkml:trace contextRef="#ctx0" brushRef="#br0" timeOffset="164">23312 8264 57 0,'16'-34'25'0,"-16"-17"11"0,0 33-11 0,0 18-11 0,0 18-4 0,-16 15 1 0,16 19-2 0,-17 32-1 0,17 18-3 0,0-18-2 0,17-33-1 0,-1 0-1 0,19-35-1 0,0 1 1 0,-2-34-6 0,0 1-19 0,-16-17-33 0,-34-36-56 0</inkml:trace>
  <inkml:trace contextRef="#ctx0" brushRef="#br0" timeOffset="165">23261 8399 35 0,'0'0'0'0,"-52"0"34"0,36-16 1 0,16 16-14 0,35 0-8 0,16 0-9 0,33 0-8 0,0 0-46 0,-50 0-23 0</inkml:trace>
  <inkml:trace contextRef="#ctx0" brushRef="#br0" timeOffset="166">23752 8212 56 0,'-17'-17'9'0,"17"1"35"0,17-2-11 0,17 18-12 0,-17 0-4 0,-1 18-4 0,19 33-2 0,-18 16-3 0,1 19-1 0,-2 14-4 0,-16-14 2 0,0 14-2 0,-16-15 0 0,-2 17-1 0,1-34 1 0,-18-1-1 0,2-32 0 0,-18-1-1 0,1-17-1 0,16-1-17 0,-34 2-168 0</inkml:trace>
  <inkml:trace contextRef="#ctx0" brushRef="#br0" timeOffset="167">17603 11414 52 0,'-33'-34'22'0,"33"17"8"0,33 17-15 0,68-18-3 0,34 18-5 0,-16 0-6 0,-51 0-3 0,-17 0-20 0,-34 0-46 0</inkml:trace>
  <inkml:trace contextRef="#ctx0" brushRef="#br0" timeOffset="168">17874 11209 44 0,'0'-33'16'0,"-17"0"12"0,17 15-5 0,0 2-10 0,0 66 1 0,17 18-3 0,-17 50-6 0,0-16-4 0,0-34-2 0,16-1-41 0,-16-67-50 0</inkml:trace>
  <inkml:trace contextRef="#ctx0" brushRef="#br0" timeOffset="169">19332 11192 32 0,'0'-16'3'0,"49"-1"13"0,-32-17 3 0,18 18 0 0,-35-1-6 0,0-34 6 0,-19 33-10 0,-14-15-3 0,-16 33 0 0,-3 0-2 0,1 17 1 0,0 34 1 0,34 16-2 0,17 0 0 0,0 19-1 0,34-19-1 0,17-32 2 0,17-35-2 0,-1-17 0 0,-15-34 1 0,-19-18-2 0,-17-15 0 0,-16-17 0 0,-33-1-2 0,-2 1 1 0,-47 50-1 0,12 17-1 0,-14 50-1 0,67 35-14 0,17-16-34 0,52-1-41 0</inkml:trace>
  <inkml:trace contextRef="#ctx0" brushRef="#br0" timeOffset="170">19839 10872 39 0,'0'-35'29'0,"0"19"1"0,0 32 4 0,0 53-21 0,0-3 0 0,0 3-6 0,0 15-2 0,33-17-2 0,2-16-1 0,33-34 0 0,-19-34 0 0,21-17-1 0,-37-16-1 0,-17-17 1 0,2-35-2 0,-18 0 1 0,0 51 1 0,0 35-1 0,0-1-1 0,-18 85 1 0,18 16 2 0,18 1-1 0,-1 17-2 0,18-53-1 0,-4 2-17 0,-13-16-115 0</inkml:trace>
  <inkml:trace contextRef="#ctx0" brushRef="#br0" timeOffset="171">19297 11515 75 0,'0'0'0'0,"-84"0"27"0,49 0 0 0,86 16-10 0,52 2-5 0,31-18-3 0,19 0 0 0,33-34-1 0,-34-17-3 0,-67 51-5 0,-68 0-2 0,-17 0-14 0,-17 34-56 0,-34-34-13 0</inkml:trace>
  <inkml:trace contextRef="#ctx0" brushRef="#br0" timeOffset="172">19414 12225 45 0,'0'0'8'0,"19"0"8"0,-3-17 1 0,1 1-1 0,-17-1 1 0,-17-17-4 0,-34 18-3 0,-15 16 0 0,31 16-2 0,0 18-1 0,19 50-3 0,32-15 0 0,36-36-1 0,-3 2-1 0,2-19 0 0,1-49 1 0,-1-1-1 0,-35-35 0 0,3-15 0 0,-19-18-1 0,-35-16-1 0,0 17 0 0,-33 32-1 0,-14 35-1 0,30 34-8 0,18 52-40 0,34-1-61 0</inkml:trace>
  <inkml:trace contextRef="#ctx0" brushRef="#br0" timeOffset="173">19872 11922 68 0,'0'-34'21'0,"18"-1"5"0,-18 35-22 0,17-16 6 0,18 16 1 0,-20 16-2 0,3 35 2 0,-18 17-3 0,16-1-1 0,-16 19-3 0,17-36 0 0,-1 0-3 0,19-16 1 0,16-17 0 0,0-17-1 0,1-17 1 0,-3-17-2 0,-16 1 0 0,-14-18 1 0,-3-16 0 0,-16-19 0 0,0-14-2 0,-16 65 3 0,-19 2-4 0,18 33 2 0,-1 0-1 0,-13 17 1 0,13 34 0 0,1 0-1 0,17-2 1 0,35-14 0 0,14-19-1 0,36 2-21 0,-51-36-128 0</inkml:trace>
  <inkml:trace contextRef="#ctx0" brushRef="#br0" timeOffset="174">21431 10601 31 0,'0'0'0'0,"0"-35"24"0,0 19 1 0,-17 16-5 0,1 16-3 0,-17 35 2 0,15 0-2 0,-16 33-3 0,0 19-1 0,1 14-2 0,15 36-3 0,1-18-3 0,17 1-1 0,17-34-2 0,1-18 1 0,-2-49-1 0,17-19-1 0,19 2 0 0,-1-18-14 0,-18 0-145 0</inkml:trace>
  <inkml:trace contextRef="#ctx0" brushRef="#br0" timeOffset="175">29089 12633 13 0,'0'-17'3'0,"0"-17"10"0,0-1 3 0,0 19 2 0,0-19 0 0,0 35-4 0,18 0-5 0,-2 18 0 0,1 50-2 0,-1 33-1 0,2 0 0 0,-1 2-1 0,18-19-1 0,-4-33 0 0,20-18 0 0,19-49-2 0,-21-19 0 0,-14-49-1 0,0 0 2 0,-2-36-2 0,-33 2-1 0,0 34-1 0,-51 50 0 0,-1 34 1 0,3 34 1 0,14 34-2 0,35-1 2 0,68 0-4 0,51-32-12 0,-2-2-104 0</inkml:trace>
  <inkml:trace contextRef="#ctx0" brushRef="#br0" timeOffset="176">29936 12751 47 0,'0'-35'27'0,"34"19"-3"0,68-1-16 0,-18 17-8 0,-32 33-13 0,-36-16-38 0,-32 1 13 0</inkml:trace>
  <inkml:trace contextRef="#ctx0" brushRef="#br0" timeOffset="177">30037 12904 10 0,'-33'0'20'0,"-1"16"10"0,34 2 0 0,18-18-10 0,49-18-13 0,1 2-8 0,-2 16-28 0,4 0-52 0</inkml:trace>
  <inkml:trace contextRef="#ctx0" brushRef="#br0" timeOffset="178">30579 12920 46 0,'19'-33'25'0,"32"-1"6"0,32-35-14 0,2 1-10 0,-17 1-3 0,-35 0-2 0,-49 16-2 0,-17 16 0 0,-2 35 0 0,0 18 0 0,19 15 0 0,16 18 0 0,16 0 0 0,19-17 1 0,16 16 0 0,-18 1 1 0,-15 1 1 0,-18-1-1 0,-18-34 2 0,-15-1 0 0,-18-16-1 0,-17-16-2 0,34-19-3 0,17 2-23 0,52 15-88 0</inkml:trace>
  <inkml:trace contextRef="#ctx0" brushRef="#br0" timeOffset="179">31189 12496 33 0,'-49'-33'28'0,"49"17"5"0,0 16-17 0,0 49-5 0,0 20-3 0,0 15-4 0,0 0-2 0,16-33 0 0,1-33 1 0,-1-2-1 0,2-32-1 0,16-2 0 0,0-15 0 0,-1-35-1 0,-16 1 0 0,18-2 4 0,-2 36-5 0,1 15 1 0,18 18 0 0,-19 18-1 0,-15 50 2 0,-2 17-1 0,-16-19-1 0,0-15 1 0,0-17 1 0,-16-16 1 0,-2-1-2 0,18-34 1 0,0-1-1 0,18-33 0 0,15-16 0 0,-17 0 0 0,18-19 0 0,0 19 0 0,-1 50 0 0,19 17 0 0,-1 0-1 0,0 33 2 0,-35 18 1 0,-16 18 0 0,-16-18-1 0,-1-2-1 0,17-14-5 0,-18-19-36 0,18 19-54 0</inkml:trace>
  <inkml:trace contextRef="#ctx0" brushRef="#br0" timeOffset="180">32021 12480 21 0,'33'-17'21'0,"1"-16"8"0,18 15-6 0,-3 18-10 0,3 35-3 0,-71 32-2 0,-14 17-4 0,17-15 0 0,-17-36-1 0,33-17 0 0,-18 1 0 0,52-34-2 0,-1-32 0 0,19-20-1 0,-19-15-1 0,-15 17 1 0,-2 16 1 0,-32 34 0 0,-19 50 2 0,-16 18 3 0,34 33-1 0,1 2-2 0,32-36-3 0,52 0-6 0,-17-32-89 0,-34-18 45 0</inkml:trace>
  <inkml:trace contextRef="#ctx0" brushRef="#br0" timeOffset="181">30173 13581 29 0,'-33'-34'25'0,"16"17"12"0,17-1-13 0,33 2-12 0,70 16-9 0,-19 0-4 0,-16 0-23 0,-68 16-67 0</inkml:trace>
  <inkml:trace contextRef="#ctx0" brushRef="#br0" timeOffset="182">30123 13767 44 0,'0'0'0'0,"0"-18"36"0,50 1-12 0,36 1-19 0,15 16-20 0,-34 0-67 0</inkml:trace>
  <inkml:trace contextRef="#ctx0" brushRef="#br0" timeOffset="183">31004 13834 58 0,'0'-16'16'0,"17"-53"13"0,67 19-11 0,-16-17-12 0,0 16-3 0,-34-34-2 0,-17 17 0 0,-50 17-1 0,-2 51-1 0,0 0 1 0,19 51-1 0,-1 0 2 0,17 17-1 0,51-17 0 0,17 16 0 0,-35-16 1 0,0 0-1 0,-14 0 0 0,-38-35 1 0,-14 2 4 0,-34-18-2 0,-1-18-1 0,17 2-4 0,34 16-24 0,0-35-83 0</inkml:trace>
  <inkml:trace contextRef="#ctx0" brushRef="#br0" timeOffset="184">31512 13512 52 0,'0'0'0'0,"0"-49"47"0,0 32-11 0,18 17-24 0,-18 33-3 0,0 35-4 0,16 17-3 0,-16-1-2 0,0-17 0 0,17-32-1 0,-17-35 4 0,0 0-1 0,16-35-2 0,-16 1 0 0,17-32 1 0,0-3-1 0,1-15-1 0,15 50 0 0,1 1 1 0,0 49-1 0,17 35 1 0,-35 17 0 0,2 17 0 0,-18-19 0 0,0-32-1 0,0-17 2 0,0-17 2 0,0-17-2 0,0-34-1 0,17 2 0 0,18-20-1 0,14-15 1 0,-16 17 0 0,19 32 0 0,-18 35 0 0,-1 0-1 0,-15 51 2 0,-18 0 0 0,0 17 0 0,0-1-1 0,0 0 0 0,0-32-4 0,0-2-27 0,0-15-50 0,0-2 31 0</inkml:trace>
  <inkml:trace contextRef="#ctx0" brushRef="#br0" timeOffset="185">32376 13344 15 0,'0'0'12'0,"0"-34"18"0,17 16 4 0,1-15-13 0,-2 33-7 0,-16 0 0 0,0 33-4 0,-16 19-2 0,16 32-4 0,-18 18 0 0,18 0-3 0,0-51 1 0,0-18-1 0,18-17-2 0,15 1-2 0,0-17-12 0,2 0-46 0,-19-17-24 0</inkml:trace>
  <inkml:trace contextRef="#ctx0" brushRef="#br0" timeOffset="186">32308 13479 28 0,'0'0'0'0,"-34"0"33"0,17-16-5 0,17-1-16 0,51 17-7 0,-34 0-5 0,34 0-8 0,-16 0-57 0,-19 0 36 0</inkml:trace>
  <inkml:trace contextRef="#ctx0" brushRef="#br0" timeOffset="187">32680 13157 17 0,'0'0'0'0,"0"-16"38"0,0-19-8 0,0 2-12 0,0-1-7 0,35-1-4 0,-19 35-4 0,3 18-1 0,-4 33 0 0,-15 0 1 0,-15 16 2 0,-37-17 1 0,34 1 2 0,-15-33 1 0,17-2 0 0,16-16-4 0,16 0-2 0,35-16-2 0,1-2 0 0,14 1-7 0,-15 17-136 0</inkml:trace>
  <inkml:trace contextRef="#ctx0" brushRef="#br0" timeOffset="188">22228 10906 35 0,'0'-18'5'0,"0"-15"16"0,0 15 1 0,0 18-8 0,0 51 0 0,0-16-1 0,0-2-3 0,18-17-3 0,13-16-1 0,-31 0-4 0,18-33-1 0,-18-18 0 0,-18 0-1 0,-13 35 1 0,-4-1-2 0,0 50 1 0,2 18 1 0,17 51 2 0,16 17 0 0,33-19 0 0,35-49 0 0,16-33-1 0,-16-18 0 0,-1-18-1 0,-15-33-1 0,15-15 1 0,-33-3-1 0,-16-15-1 0,-2 33 1 0,-16 18 0 0,-16 33-1 0,-2 33 2 0,18 51-1 0,0-15 3 0,51-2-2 0,17-34-1 0,-1-16 1 0,-16-34 1 0,1-16-1 0,-52-17-1 0,0-18 0 0,-18-17 1 0,-16 17-2 0,-17 35 0 0,-16 15 0 0,-1 36 1 0,17-1-1 0,51 34 1 0,34-18-1 0,34-17 1 0,34-16-2 0,-1-49 1 0,2-2 1 0,-36-17 0 0,-50 16 1 0,-17 19-1 0,0 33-1 0,-17 33 0 0,34 19 1 0,18 16-1 0,14-1 2 0,-16 1-2 0,2-17 2 0,-35-17 0 0,0-1 0 0,-35-15 0 0,-14-18 0 0,-19 0 0 0,33-18-2 0,19 18-17 0,16-16-64 0,0-1 29 0</inkml:trace>
  <inkml:trace contextRef="#ctx0" brushRef="#br0" timeOffset="189">23447 10735 60 0,'0'-16'9'0,"17"-2"30"0,-17 1-10 0,0 17-15 0,0 17-3 0,0 52-2 0,-17-2-2 0,17 19-1 0,0 14-2 0,0-14-1 0,17-36-1 0,0-17-1 0,17-16 0 0,-1-17-2 0,18-33-8 0,-32 0-35 0,-3-36-77 0</inkml:trace>
  <inkml:trace contextRef="#ctx0" brushRef="#br0" timeOffset="190">23414 10906 38 0,'-16'0'25'0,"-2"-18"7"0,1 18-13 0,68-16-10 0,16 16-8 0,18 0-5 0,0 0-46 0,-67 0 0 0</inkml:trace>
  <inkml:trace contextRef="#ctx0" brushRef="#br0" timeOffset="191">23669 10482 46 0,'0'-18'6'0,"0"-15"20"0,16 17-5 0,34-19-10 0,-15 35-6 0,-19 35-2 0,-16 32-2 0,-16-16 1 0,-19 0 1 0,2-18 1 0,16-15 3 0,17-18-1 0,17 0 0 0,33 0-3 0,1-18-2 0,35 18-3 0,-2 0-34 0,-67 0-51 0</inkml:trace>
  <inkml:trace contextRef="#ctx0" brushRef="#br0" timeOffset="192">24108 10499 53 0,'-34'-35'25'0,"17"19"8"0,34-1-12 0,17 50-5 0,18 2-1 0,-19 32-1 0,1 35-5 0,0 34-4 0,-34-1-1 0,0 0-4 0,-17-33 1 0,-18-18-1 0,-49-15-5 0,-68-2-77 0,117-49 7 0</inkml:trace>
  <inkml:trace contextRef="#ctx0" brushRef="#br0" timeOffset="193">21905 10601 44 0,'0'-17'6'0,"18"-1"24"0,-18 2-7 0,-51 16-5 0,-17 51 3 0,1 16-1 0,-1 51-4 0,17 19-5 0,34 14-5 0,52 2-2 0,31-35-5 0,53-16-3 0,17-51-52 0,-85-51-58 0</inkml:trace>
  <inkml:trace contextRef="#ctx0" brushRef="#br0" timeOffset="194">24837 10701 33 0,'-18'-17'18'0,"2"1"11"0,-1-1-1 0,1 1-13 0,32-18 1 0,17 17-6 0,18 17-7 0,-17 17-2 0,-16 50-1 0,-51 17 1 0,-2 1-1 0,-33-16 0 0,17-36 2 0,34 0 1 0,-1-33 2 0,18 0 3 0,18 0-2 0,50 0-2 0,0-16 0 0,16-1-3 0,1 17-3 0,-18 0-11 0,-32 0-60 0,-18 0 6 0</inkml:trace>
  <inkml:trace contextRef="#ctx0" brushRef="#br0" timeOffset="195">25312 10550 43 0,'0'-17'16'0,"16"-17"17"0,1 17-5 0,-1-1-12 0,-16 36-4 0,0 15 0 0,-33 36-2 0,17 15-2 0,16 0-2 0,-18 1-2 0,18-16-1 0,18-19-2 0,-2-34 0 0,52 2-1 0,-17-18-3 0,-18 0-19 0,1-34-72 0,-34 17 39 0</inkml:trace>
  <inkml:trace contextRef="#ctx0" brushRef="#br0" timeOffset="196">25277 10719 43 0,'-35'-18'22'0,"19"1"10"0,16 17-13 0,51 0-9 0,17 0-7 0,0 0-4 0,16 0-11 0,0 0-86 0</inkml:trace>
  <inkml:trace contextRef="#ctx0" brushRef="#br0" timeOffset="197">25768 10093 29 0,'0'0'13'0,"-17"-17"10"0,17-1 1 0,0 18-7 0,17 18 1 0,0-1-3 0,17 17-2 0,-1 15-1 0,19 2-2 0,-18 35-3 0,34-1-2 0,-51-1-1 0,1 18-1 0,-18 15 0 0,-18-14-1 0,1 16 0 0,-18-1-1 0,-14 0 1 0,-21-17 0 0,21-16 0 0,-3-16 1 0,36-52-2 0,-1-1 1 0,-1 1-2 0,18-17-18 0,-49 0-155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9.6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23889 1304 17 0,'16'-17'7'0,"-16"1"9"0,33-19 8 0,-33 2-8 0,0 15 4 0,0-15-5 0,-33 15 0 0,-1 2-2 0,0 16-6 0,16 16-2 0,-31 104-2 0,49-19 3 0,33 17-2 0,-17-16-2 0,-16 0-1 0,-16-17 0 0,-1-35-3 0,-17-16-22 0,17-17-42 0,0-34-4 0</inkml:trace>
  <inkml:trace contextRef="#ctx0" brushRef="#br0" timeOffset="1">23515 1626 31 0,'0'0'6'0,"-34"0"18"0,0 0-7 0,86-18-9 0,32 1-5 0,35 1-3 0,16-2-16 0,-50 1-46 0</inkml:trace>
  <inkml:trace contextRef="#ctx0" brushRef="#br0" timeOffset="2">24380 1203 35 0,'0'0'0'0,"-19"-18"31"0,19 2-7 0,-33-1-3 0,0 17-7 0,-1 33-2 0,-18 69-2 0,36 17-3 0,16 15-4 0,0-32-1 0,16-16-2 0,19-35-4 0,16-18-37 0,-1-33-61 0</inkml:trace>
  <inkml:trace contextRef="#ctx0" brushRef="#br0" timeOffset="3">24499 1524 32 0,'0'-16'20'0,"0"-35"9"0,0 0-10 0,33 16-9 0,18 19-5 0,-1 32-2 0,-16 53 0 0,-17-1-2 0,-17 15 2 0,-17-32 0 0,1-16-1 0,-2-19 2 0,18-16-3 0,0-16 1 0,34-35-3 0,17-18 3 0,1 3-3 0,-36-19 1 0,1 17 0 0,-17 34 0 0,0 17 4 0,-17 17 1 0,1 68 2 0,-2 17-2 0,1-1-2 0,17 0-1 0,17-32-2 0,34-19-4 0,0-15-45 0,-16-18-45 0</inkml:trace>
  <inkml:trace contextRef="#ctx0" brushRef="#br0" timeOffset="4">25041 1203 36 0,'0'0'0'0,"-18"-18"54"0,18-15-23 0,0 15-10 0,18 2-9 0,31 50-7 0,3 101-2 0,-34 0-1 0,-18-17-1 0,-18-16 1 0,-16-51-2 0,0-16-3 0,17-35-41 0,1 16-56 0</inkml:trace>
  <inkml:trace contextRef="#ctx0" brushRef="#br0" timeOffset="5">25497 1440 52 0,'0'0'6'0,"51"-18"16"0,0 2-9 0,-18 16-12 0,19 16-29 0,-52 2-31 0</inkml:trace>
  <inkml:trace contextRef="#ctx0" brushRef="#br0" timeOffset="6">25514 1575 38 0,'0'0'21'0,"-17"16"25"0,0-16-14 0,17 17-15 0,52-17-11 0,32 0-6 0,0-17-15 0,-49 17-106 0</inkml:trace>
  <inkml:trace contextRef="#ctx0" brushRef="#br0" timeOffset="7">26819 779 19 0,'0'0'15'0,"0"-16"-1"0,-16-1-3 0,-2 17 1 0,1 0-5 0,-18 0 0 0,-14 0 2 0,-3 17-2 0,3-1 0 0,14-16 0 0,0 17 0 0,2-1 1 0,15 19 0 0,18-1-2 0,-16 17 2 0,16 17-3 0,0 50-1 0,0 84 2 0,0-31-1 0,16 15 0 0,2 0-2 0,-18-1 0 0,17 103-3 0,-17-117 2 0,0-2-2 0,0-34 2 0,0-16-1 0,-17-34 0 0,17-19 1 0,17-15 0 0,-17-33 1 0,51-18 0 0,0 0 0 0,34 0-2 0,50-35 0 0,1 1-1 0,-17 1-5 0,-35 17-43 0,-49-19-81 0</inkml:trace>
  <inkml:trace contextRef="#ctx0" brushRef="#br0" timeOffset="8">27480 949 28 0,'0'0'14'0,"-16"0"4"0,16 0-5 0,0 0-4 0,0 0 1 0,0 0-2 0,0 0-5 0,0 0 2 0,0-35-5 0,0 19 3 0,-18-19-1 0,-16 19 1 0,0 16 6 0,-17 16 1 0,-1 53-4 0,19 15 1 0,33 85-9 0,68-67 2 0,16-85 2 0,-14-17-1 0,-21-33 5 0,-15-2-6 0,0-16-1 0,-17 0 3 0,-1 0-5 0,2 35 4 0,-18 16 0 0,0 33-1 0,0 19-1 0,52 50-1 0,15-69 2 0,-15-33 0 0,-19-16 4 0,-17-19-1 0,1 2-3 0,-1-36-2 0,-16 2 2 0,-33-17-2 0,-1 50 2 0,-16-1 0 0,-18 35-2 0,33 35 3 0,19-1 0 0,16 15-5 0,51-32 6 0,33-17-4 0,17-17 0 0,-15-32 3 0,-1-2-4 0,-18-18 3 0,-50 36 1 0,-1 15-4 0,-16 18 5 0,0 51-1 0,0 18-3 0,19-1 4 0,14-19-2 0,1 20 0 0,-17-18 4 0,-1 0-6 0,-49-35 3 0,-1-16 4 0,1 0-9 0,14-16-47 0,3 16-25 0</inkml:trace>
  <inkml:trace contextRef="#ctx0" brushRef="#br0" timeOffset="9">28479 914 53 0,'0'0'0'0,"0"-16"34"0,0-1-7 0,34-1-15 0,18 18-7 0,-19 35 0 0,-15 16-4 0,-18 0 0 0,0-19 1 0,-18 54 2 0,-15-35-4 0,14-35 2 0,3-16-1 0,32-16-2 0,19-53 2 0,16 1-3 0,-18-15 2 0,-16 15 1 0,0 50 1 0,-17 18 5 0,-34 69 0 0,18-1-4 0,-1 15-3 0,50 19-17 0,19-67-113 0</inkml:trace>
  <inkml:trace contextRef="#ctx0" brushRef="#br0" timeOffset="10">27193 2236 44 0,'0'-17'9'0,"-18"17"16"0,18-34-7 0,34-17-3 0,16-18-5 0,1 3-6 0,-16-19-3 0,-35 34 0 0,-18 34-1 0,-15 17 0 0,-2 51-1 0,18 33 1 0,34-17 0 0,51 1 0 0,-1-16-1 0,-15-1 2 0,-34-18 0 0,-36 2 1 0,-16-19 1 0,-33-16 0 0,16 0-1 0,16 0-3 0,0-16-9 0,35-1-59 0,0-1 27 0</inkml:trace>
  <inkml:trace contextRef="#ctx0" brushRef="#br0" timeOffset="11">27684 1914 59 0,'0'0'0'0,"0"-17"24"0,-19-1-9 0,19 36-5 0,0 33-4 0,0 17-4 0,19 15-1 0,-19 3 0 0,16-52 0 0,-16-17 0 0,17-17 1 0,-1-17-1 0,19-34-1 0,0-18 1 0,-2 2-1 0,16 16-1 0,3 35 2 0,-1 16-1 0,0 34-1 0,-16 32 2 0,-35 19 0 0,0-34 0 0,0-16 2 0,0-19 5 0,0-67-4 0,16-16-2 0,17-19-2 0,19 3 0 0,-1 32-1 0,-2 34 0 0,-14 17 2 0,0 51-2 0,-19 17 1 0,-16 15 0 0,0-14 0 0,0-18-7 0,-16 0-63 0,16-51 22 0</inkml:trace>
  <inkml:trace contextRef="#ctx0" brushRef="#br0" timeOffset="12">28530 1930 61 0,'0'0'15'0,"0"-51"15"0,16 35-14 0,36 16-11 0,-18 34-4 0,-17 34 0 0,-17 15-2 0,-17-15 2 0,1-34 0 0,-2-16 0 0,18-18-1 0,34-52 1 0,16-16-1 0,1-15 1 0,-18-3 0 0,-33 35 1 0,0 35 6 0,-16 16 0 0,-17 51-2 0,15 51-1 0,1-2-5 0,52-15-3 0,32-16-65 0,-50-52 4 0</inkml:trace>
  <inkml:trace contextRef="#ctx0" brushRef="#br0" timeOffset="13">27665 3048 58 0,'0'0'0'0,"0"0"25"0,-16 0 0 0,16 16-13 0,35 1-2 0,14 1-3 0,-14-18 0 0,0-35-2 0,-2 3-3 0,-33-3-1 0,0-16 0 0,-18 0-1 0,-16 35 1 0,-33 16 0 0,15 34 2 0,19 34 0 0,-1 15 1 0,17 3 0 0,34-19-1 0,17-16-2 0,-1-33 2 0,35-18-3 0,2 0-4 0,-4-34-31 0,-15-17-54 0,-34 51 51 0</inkml:trace>
  <inkml:trace contextRef="#ctx0" brushRef="#br0" timeOffset="14">27955 2811 65 0,'-18'-51'26'0,"18"18"-4"0,51 15-16 0,17 18-3 0,-17 35-2 0,-35 16 0 0,-16 16-1 0,-33-34 1 0,17 2 2 0,-2-35-1 0,1 0 1 0,34-35-3 0,17 2 0 0,-17-34 0 0,-1 32 1 0,1-16-1 0,-17 35 0 0,0-1 1 0,0 34 1 0,-17 34 2 0,1 0 1 0,16 16-3 0,33-16-2 0,35-18-15 0,-1-33-93 0</inkml:trace>
  <inkml:trace contextRef="#ctx0" brushRef="#br0" timeOffset="15">29226 661 29 0,'0'-17'9'0,"-18"17"12"0,18-18 0 0,0 2-10 0,0-2-4 0,34 18 0 0,-1 0-1 0,19 0-3 0,-19 0 2 0,-15 18 1 0,-2 16 4 0,-16 34 0 0,-16 16-2 0,-2 34 3 0,-15 86-5 0,-2 33 2 0,0-52-2 0,20-14-3 0,15-3 2 0,-16 1-1 0,16 2-2 0,-18 15-1 0,18-84 1 0,0 15 0 0,-17 3-2 0,17-20 1 0,-35-14 1 0,2-1-2 0,-18-19 1 0,16-32 1 0,-14 1-2 0,-36-19 0 0,-34-16-15 0,-33-34-149 0</inkml:trace>
  <inkml:trace contextRef="#ctx0" brushRef="#br0" timeOffset="16">26480 3150 4 0,'17'-35'2'0,"34"1"5"0,-34 1 1 0,1 17 0 0,-2-1 9 0,-32-1 7 0,16 2-7 0,-18 16-6 0,18 16 2 0,0 2-1 0,0 15-1 0,0 34-3 0,0 19-1 0,18-1-1 0,-18-1-2 0,16-16-2 0,1-34 2 0,-17-1 0 0,0-15 1 0,16-18 1 0,1 0-2 0,18 0-1 0,-2 0-2 0,35 17 0 0,-1-17 1 0,18 0-1 0,-18-17 1 0,3 17-2 0,-54-18-10 0,-32 2-151 0</inkml:trace>
  <inkml:trace contextRef="#ctx0" brushRef="#br0" timeOffset="17">24279 4962 10 0,'0'0'15'0,"16"0"1"0,17-17-2 0,-16 17 2 0,-17-18 1 0,0-15-3 0,-17 15-4 0,-16 2-1 0,-18-1-1 0,16 17-3 0,-14 17 0 0,14 17 2 0,0 34-1 0,19-1 2 0,16 0-2 0,0 1-2 0,34-34 0 0,34-16 1 0,-17-18-4 0,1-18-1 0,-3-33 2 0,-32 0 0 0,-17-32-1 0,0 15-1 0,0-34 1 0,-35 0 0 0,20 17 0 0,-1 17-1 0,16 68 0 0,0 0 1 0,0 102 1 0,16 18 2 0,-16 15-2 0,15-17-2 0,3-34 0 0,-1-33 0 0,18-16-4 0,-2-19-27 0,18-32-50 0,-35-1 10 0</inkml:trace>
  <inkml:trace contextRef="#ctx0" brushRef="#br0" timeOffset="18">24854 4860 34 0,'0'0'0'0,"35"-84"45"0,-20 16-11 0,-15 34-15 0,-15 16-10 0,-37 18 0 0,18 0-3 0,1 34 0 0,15 17 1 0,18 35 0 0,18-2-2 0,-2 18-1 0,1-19-3 0,-17 3 0 0,0-52-2 0,-33 17-3 0,15-34-25 0,-16-17-38 0,-17-35-13 0</inkml:trace>
  <inkml:trace contextRef="#ctx0" brushRef="#br0" timeOffset="19">24550 5029 51 0,'0'0'20'0,"0"-16"23"0,33-1-23 0,68-1-10 0,18 2-8 0,0 16-8 0,-86 0-43 0,-17 34-22 0</inkml:trace>
  <inkml:trace contextRef="#ctx0" brushRef="#br0" timeOffset="20">24125 5435 76 0,'-51'18'9'0,"-15"-1"15"0,66-1-7 0,49 2-2 0,54-1 0 0,47-34-1 0,20-17 1 0,1-1-7 0,-52 19-6 0,-86 16 0 0,1 0-2 0,-34 0-8 0,-18 16-26 0,-31 2-42 0,14-1 7 0</inkml:trace>
  <inkml:trace contextRef="#ctx0" brushRef="#br0" timeOffset="21">24328 6063 42 0,'0'0'28'0,"0"-34"6"0,17 17-12 0,-17-17-11 0,0-1-4 0,-35 2-3 0,-14 33 2 0,15 0-1 0,-17 0 0 0,0 51 1 0,34 17 0 0,17-1-1 0,17-16-2 0,18 0 0 0,14-35-1 0,-14-16 0 0,16-16 0 0,-18-35-3 0,0-17 1 0,-14 1 1 0,-19-18-2 0,0-16 2 0,-19 16-1 0,3 50 1 0,-1 1 0 0,17 34 0 0,0 0-1 0,0 34 2 0,-18 35 1 0,18-1-1 0,0 16-1 0,18 1-1 0,-1-18 0 0,18-17-3 0,-19-16-12 0,1 1-32 0,-17-19-34 0,0 2 37 0</inkml:trace>
  <inkml:trace contextRef="#ctx0" brushRef="#br0" timeOffset="22">24566 5910 53 0,'17'-34'24'0,"-1"-16"19"0,18 16-16 0,0 17-14 0,17 17-5 0,1 17-3 0,-19 34-5 0,-17 33 1 0,-16-33-1 0,-16 0 1 0,-17-17 0 0,15-18-1 0,1 1 0 0,17-17 0 0,0 0 2 0,17-33-1 0,17-18 0 0,17-18 0 0,-34 18-1 0,-1-15 1 0,-16 32 0 0,0-1 0 0,0 19-1 0,-16-1 1 0,-1 17 0 0,-1 0 1 0,2 33 0 0,-1 18 2 0,1 17-2 0,16-17-1 0,0 0 0 0,16 0-1 0,1-35 0 0,17 2-3 0,18-18-23 0,-3-18-70 0,-32 18 41 0</inkml:trace>
  <inkml:trace contextRef="#ctx0" brushRef="#br0" timeOffset="23">25616 5300 36 0,'0'0'0'0,"-17"-16"28"0,17-1 13 0,0-1-14 0,17 18-5 0,-17 0-8 0,35 0-4 0,14 0-3 0,2-16-3 0,1 16-3 0,-19 0-2 0,-17 0-5 0,2 0-32 0,-36 16-48 0,18 2 41 0</inkml:trace>
  <inkml:trace contextRef="#ctx0" brushRef="#br0" timeOffset="24">25651 5435 39 0,'0'0'0'0,"-19"0"42"0,19 0-2 0,0 0-15 0,0 0-5 0,19 18-6 0,14-18-5 0,34-18 0 0,-15 18-3 0,-3-16-2 0,-14 16-3 0,-18-17 0 0,1 17-17 0,-36 17-140 0</inkml:trace>
  <inkml:trace contextRef="#ctx0" brushRef="#br0" timeOffset="25">27429 4505 35 0,'17'-51'15'0,"-17"16"5"0,0 2-4 0,0 15-6 0,-17 18-4 0,-34 0 0 0,0 18 1 0,-17-18 4 0,2 0-3 0,14 0-3 0,1 17-3 0,0-1 1 0,34-16 0 0,-17 18 1 0,17-18 1 0,17 17 0 0,-16-17 1 0,-2 16-2 0,3 35-1 0,15 16 1 0,-19 35 0 0,19 0 0 0,0 17 0 0,0-1-1 0,0 17 0 0,0 1 0 0,0-1-3 0,0 18 2 0,-16-35 0 0,16-16-1 0,-17 0 0 0,17 0 0 0,0 15-1 0,-18-32 0 0,18 1 0 0,0-2 2 0,0-17-1 0,18-16-1 0,-18-16 2 0,17-1-2 0,-1-18 2 0,18 1-1 0,0-1 0 0,17-16 0 0,34 0 0 0,1-16 3 0,15-17-3 0,-1-1 0 0,-30 17-1 0,-21-1-1 0,-32 18-3 0,0-16-41 0,-34-1-78 0</inkml:trace>
  <inkml:trace contextRef="#ctx0" brushRef="#br0" timeOffset="26">28920 661 6 0,'0'0'7'0,"0"0"2"0,0-17 1 0,-17 17 0 0,17-18 3 0,0 18 2 0,0-16-4 0,-18 16 2 0,18 0-2 0,18 0-6 0,-1 0 1 0,18-18-3 0,14 18 0 0,19 0 0 0,-33 0-1 0,-2 0 4 0,1-17 0 0,-34 17-4 0,17 0 1 0,-17 0 2 0,17 17-2 0,-17 1 4 0,0-2-3 0,0 35 5 0,0 0 0 0,0 17-5 0,0 17 2 0,0 17-1 0,-17 49-6 0,17 35 4 0,0-49 0 0,0-19-1 0,0-16 1 0,0-17-2 0,-17-1 0 0,17 0 1 0,0 2-2 0,-18-19 3 0,18 18-2 0,-16 34-1 0,16-19 3 0,0-31-3 0,0-1 1 0,0-1 0 0,0 18 0 0,0-1 1 0,0-16-1 0,16-17 0 0,-16 16 1 0,18-16-1 0,-18 0 1 0,0 0-1 0,0-18 0 0,0 1 0 0,0-16 1 0,-18-1-1 0,2-1 1 0,-17 2 0 0,-37-1 0 0,-12 17-1 0,-21-1-1 0,35 0-7 0,1-33-74 0,15-33-52 0</inkml:trace>
  <inkml:trace contextRef="#ctx0" brushRef="#br0" timeOffset="27">27700 4708 11 0,'-16'-18'7'0,"-36"18"8"0,18 0 4 0,1 0 4 0,15 18 5 0,18-18-3 0,0 0-12 0,67-18-4 0,3 18-2 0,14 0-4 0,-34-16-2 0,1-2-3 0,-17 18-24 0,18 0-85 0</inkml:trace>
  <inkml:trace contextRef="#ctx0" brushRef="#br0" timeOffset="28">28226 4759 51 0,'0'0'0'0,"0"-18"33"0,0 2-4 0,33-19-14 0,35-32-7 0,-34 0 1 0,-1-19-3 0,-16 2-4 0,-17 17 0 0,0 50-2 0,-17-1-4 0,1 53 3 0,-1 14 0 0,17 37 1 0,33-35 0 0,19-17 1 0,15-1-1 0,-34 0 0 0,-14 36 1 0,-3-35 1 0,-32-1 0 0,-19 2 3 0,0-19-1 0,-14-16 1 0,-3 0-4 0,19-16-4 0,17-1-25 0,32-17-92 0</inkml:trace>
  <inkml:trace contextRef="#ctx0" brushRef="#br0" timeOffset="29">28818 4419 71 0,'0'-51'30'0,"0"18"3"0,0 17-16 0,0 32-13 0,0 52 0 0,0 34-1 0,0-2-1 0,18-31-2 0,-2-35 1 0,1-17 0 0,-17-17 0 0,16-17 2 0,2-35-1 0,-18-32-1 0,34 0 0 0,33 15-1 0,-16 18 0 0,-17 51 1 0,17 18-2 0,-17 33 1 0,-17 51 1 0,0-2-2 0,-17-49 2 0,0-16 0 0,0-35 0 0,0 0 2 0,0-35 0 0,0-16-2 0,34-32 0 0,-1-3-1 0,19 19 0 0,-1 16-1 0,-18 18 2 0,2 33 0 0,-2 49-1 0,-33 20 2 0,0 15-2 0,0 0 1 0,0-33-2 0,0-17-2 0,0-16-27 0,18-1-67 0,-18-17 51 0</inkml:trace>
  <inkml:trace contextRef="#ctx0" brushRef="#br0" timeOffset="30">29682 4470 46 0,'0'-33'23'0,"17"-18"17"0,34 17-10 0,0 34-19 0,-1 34-8 0,-32 34-1 0,-18 17-1 0,0-36-1 0,-33 2 2 0,-2-34-1 0,18 1 1 0,17-18 1 0,17-35-2 0,33-32 0 0,1 0 0 0,-17-19 0 0,0 19-1 0,-34 17 2 0,0 32-1 0,-17 18 3 0,17 0 0 0,-17 35 1 0,-1 32 2 0,18 17-1 0,0 2-1 0,18-19-3 0,34-34-2 0,-19 1 0 0,18-34-16 0,0 18-134 0</inkml:trace>
  <inkml:trace contextRef="#ctx0" brushRef="#br0" timeOffset="31">28275 5351 27 0,'0'0'9'0,"0"-33"12"0,0 33 4 0,0 17-7 0,0 32-5 0,18 2-4 0,-1-33-3 0,0-1 1 0,1-17-2 0,-18-35-2 0,0 2-1 0,0-18-1 0,-35 18 0 0,0 33-1 0,-14 0 3 0,14 50 3 0,0 35-1 0,19 17-3 0,32-2 1 0,19-31-2 0,33-36 1 0,-17-33 0 0,17-16-2 0,-35-1 1 0,18-35 0 0,-18-16-1 0,2 1 0 0,-19 16 2 0,-16 18-2 0,0 15 0 0,0 69 1 0,-16 34 0 0,51-17 1 0,-2-1-2 0,1-49 1 0,16-1 1 0,1-34-1 0,-34-17 1 0,-1-1-1 0,-16-32 0 0,0 0 0 0,-16-19-1 0,-17 2 0 0,15 51-1 0,-32 33-1 0,17 17 1 0,-2 32 0 0,19 20 0 0,-3-18 0 0,54 0 0 0,16-35 1 0,34 1 0 0,-1-50 0 0,0-1 0 0,-14-17 0 0,-21 0 1 0,-16 0-1 0,-33 18-1 0,0 16-1 0,-16 17 0 0,-1 17 1 0,1 16 0 0,16 1 1 0,33 17 0 0,1 0 1 0,-17 0 0 0,0 15-2 0,1-32 3 0,-36 1 0 0,-16-19-1 0,0-16 1 0,-32 18-1 0,31-1-3 0,18-17-15 0,34-35-78 0,0 19 42 0</inkml:trace>
  <inkml:trace contextRef="#ctx0" brushRef="#br0" timeOffset="32">29327 5470 67 0,'0'-51'27'0,"16"16"7"0,19 19-16 0,14-1-14 0,-14 17-3 0,0 68-1 0,-19 17 0 0,-32-1 0 0,-19-17 1 0,19-32 2 0,-19-19 0 0,35-16 0 0,16-16-1 0,36-35-2 0,-1-17 1 0,-18-17 0 0,2 1 0 0,-19 17 0 0,-16 32-1 0,-16 19 3 0,-2 16 0 0,-16 51 3 0,18 33 0 0,-1 18-3 0,17-2-1 0,33-49-2 0,35-17-11 0,0 1-81 0,-51-35 28 0</inkml:trace>
  <inkml:trace contextRef="#ctx0" brushRef="#br0" timeOffset="33">28565 6553 37 0,'0'0'7'0,"-19"-51"21"0,19 35 4 0,0-1-18 0,19-1-4 0,14 36-2 0,1-18-3 0,-1 0-1 0,1-18 1 0,0-33-3 0,-34 18 1 0,0-18-3 0,-34 18 2 0,0 15 0 0,-15 18 0 0,-2 18 4 0,16 33 0 0,0-1 1 0,19 35-2 0,16-17-1 0,16-1-2 0,2-34 0 0,15 1-2 0,19-34 0 0,15 0-1 0,18-16-16 0,-34-2-28 0,0 1-40 0,-51 17 48 0</inkml:trace>
  <inkml:trace contextRef="#ctx0" brushRef="#br0" timeOffset="34">28869 6249 48 0,'-17'-51'34'0,"17"0"7"0,17 16-17 0,17 19-17 0,0-1-2 0,17 34-4 0,-35 34 0 0,-16 16 0 0,0-16 0 0,-34-16-1 0,19-19 1 0,-3 2 0 0,18-18 0 0,18-34 0 0,15-34-1 0,0 16 0 0,-33-16-1 0,0 35 2 0,0-1 0 0,-17 18-1 0,17 16 0 0,-16 16 0 0,-2 51 2 0,3 19 1 0,15-35-2 0,0 0 0 0,15-17-5 0,52-34-29 0,19 0-83 0</inkml:trace>
  <inkml:trace contextRef="#ctx0" brushRef="#br0" timeOffset="35">30189 4166 30 0,'-16'-18'9'0,"-17"-15"17"0,0 33 0 0,33-18-10 0,49 18-10 0,3-17-1 0,15 17-1 0,-34 0 1 0,2 17 2 0,16-17 0 0,-34 34-3 0,-1 17 2 0,1 35 3 0,-17 14-1 0,0 20 0 0,0 31-3 0,-17-14-1 0,17 32-1 0,0-34 0 0,0 18 3 0,-16-35-4 0,16 1 2 0,0-1-4 0,0 0 0 0,-17-16 0 0,17 0 1 0,0 0 0 0,0-18 0 0,-16-17 1 0,16 2-3 0,0 15 2 0,-18-16 0 0,1-1 0 0,17-32 0 0,-35 16 1 0,35-35 0 0,-33 2 0 0,-18-2 1 0,0 1 1 0,-15-1-2 0,-20 1 1 0,-17 1-3 0,36-18 0 0,-67 0-9 0,15 16-160 0</inkml:trace>
  <inkml:trace contextRef="#ctx0" brushRef="#br0" timeOffset="36">26006 8738 25 0,'0'-35'8'0,"0"1"12"0,0 1-1 0,-17 16 1 0,-17 1-3 0,1 16-2 0,-2 0 1 0,0 33-2 0,2 0-2 0,33 52-2 0,17 35-1 0,-1 15-6 0,2-33-1 0,-1-18-2 0,-17-17-1 0,-17-32-11 0,-17-1-28 0,17-34-20 0,-17-34-9 0</inkml:trace>
  <inkml:trace contextRef="#ctx0" brushRef="#br0" timeOffset="37">25616 9077 42 0,'0'0'0'0,"-35"-35"36"0,35 19-12 0,70-1-16 0,14-1-5 0,33 18-4 0,20 0-22 0,-52 0-53 0</inkml:trace>
  <inkml:trace contextRef="#ctx0" brushRef="#br0" timeOffset="38">26394 8720 32 0,'0'-17'17'0,"0"-17"14"0,-16 34-7 0,-1-17-7 0,1 34-3 0,-17 17 0 0,15 52 0 0,1 16-2 0,0 16-6 0,17 17-3 0,17-51-2 0,18-15-1 0,14-35-4 0,-16-17-28 0,19-17-60 0,-36 0 47 0</inkml:trace>
  <inkml:trace contextRef="#ctx0" brushRef="#br0" timeOffset="39">26583 8975 27 0,'0'-51'33'0,"-18"18"0"0,36 16-9 0,15-17-9 0,17 17-5 0,1 34-4 0,-17 34-3 0,-17 16-1 0,-17 17-2 0,-17-33 1 0,-17 0 1 0,1-35-2 0,33 1 1 0,0-17 1 0,16-50-1 0,17-17-2 0,19-18 2 0,-18 1-1 0,-17-2 0 0,-17 53 1 0,0 15-1 0,0 53 3 0,-17 50 1 0,17-1-1 0,0 0-3 0,0-15 0 0,17-36-5 0,17 0-35 0,18-15-74 0</inkml:trace>
  <inkml:trace contextRef="#ctx0" brushRef="#br0" timeOffset="40">27107 9160 43 0,'0'0'0'0,"16"-16"51"0,2 16-9 0,16 16-21 0,-16 35-10 0,-2 18-7 0,-16-1-3 0,-51-1 0 0,16-34-2 0,2-15-19 0,17-18-47 0,16-18-9 0</inkml:trace>
  <inkml:trace contextRef="#ctx0" brushRef="#br0" timeOffset="41">27513 8805 36 0,'0'0'0'0,"-33"-67"52"0,17 49-19 0,16 18-13 0,-18 34-9 0,18 35-4 0,18-1-3 0,15-19-2 0,0-14-2 0,18-35 0 0,0 0 0 0,1-35 0 0,-36-14 1 0,-16-37-1 0,17 19 1 0,-17 32 0 0,0 1 1 0,0 34 1 0,-17 34 1 0,17 52 0 0,0 16-1 0,17-2-1 0,-17 2-2 0,0-18 1 0,-17-33 0 0,1-17-1 0,16-16 2 0,-19-18 0 0,-14 0-1 0,15-18 1 0,18-16 0 0,-16-17-2 0,32-15-1 0,19-19-2 0,0 17-23 0,-2 17-51 0,-17 18-2 0</inkml:trace>
  <inkml:trace contextRef="#ctx0" brushRef="#br0" timeOffset="42">27885 8534 60 0,'0'0'0'0,"-33"-33"42"0,33-1-6 0,17 50-20 0,17 35-6 0,-17 34-2 0,18 34-3 0,-19 34-1 0,-16-86-3 0,-34 35 0 0,17-69 0 0,-34 1 0 0,34-17-6 0,1-17-19 0,16-17-48 0,16 1-1 0</inkml:trace>
  <inkml:trace contextRef="#ctx0" brushRef="#br0" timeOffset="43">28242 8772 59 0,'33'0'19'0,"19"-34"17"0,15 34-21 0,1-18-17 0,-35 36-25 0,-33 16-65 0</inkml:trace>
  <inkml:trace contextRef="#ctx0" brushRef="#br0" timeOffset="44">28327 8907 24 0,'-17'17'19'0,"-18"-1"32"0,35 2-8 0,18-18-19 0,34 0-17 0,30-18-7 0,37 2-50 0,-100-1-26 0</inkml:trace>
  <inkml:trace contextRef="#ctx0" brushRef="#br0" timeOffset="45">29427 8212 23 0,'19'-17'4'0,"-3"-50"21"0,-16 34-4 0,-16 15-3 0,-36 18-4 0,1 0-3 0,-35 18-2 0,20-2-1 0,-18 1-1 0,49-17-1 0,0 16-3 0,19 1 0 0,16 1 0 0,0 33 1 0,0-17 0 0,16 17 0 0,-16 17 0 0,18 16-1 0,-18 1 1 0,17 32 0 0,0 3 0 0,-17 15-2 0,18 34 1 0,-2 18-1 0,-16-1 1 0,0-17-2 0,0-16 3 0,0-18-1 0,0 18-2 0,17-36 1 0,-17 37 0 0,0-19-1 0,-17-16 0 0,17-1 0 0,-16 0 0 0,-2-16 0 0,1-18-1 0,0 2 1 0,-1-19-1 0,18 0 0 0,18-16 2 0,-1-16-2 0,18-19 1 0,-2 19 0 0,35-35 1 0,51 0-1 0,33-35-4 0,-33 2 3 0,-18 15-5 0,-16-16-31 0,-68-50-131 0</inkml:trace>
  <inkml:trace contextRef="#ctx0" brushRef="#br0" timeOffset="46">29918 8297 12 0,'0'0'11'0,"0"-16"7"0,18 16 3 0,-18 0-8 0,0 0-2 0,-18 34-3 0,18-1-2 0,18-33 0 0,-1-16-1 0,0-19-3 0,-17 2-1 0,0-19 0 0,-34 35-1 0,-17 17 1 0,17 17 4 0,-16 68 1 0,33 17 2 0,17 17-3 0,17-18-1 0,33-33 0 0,17-35 1 0,3-33-2 0,14-33-2 0,-16-18 0 0,-19-16 0 0,-30-1 0 0,-19-17-1 0,0 68 0 0,0 1 0 0,-19 32 0 0,19 17 1 0,0 36 1 0,0 15 0 0,35-33 0 0,0-18 0 0,14-15 0 0,21-18-1 0,-21-35-1 0,-32-32 1 0,-17 0-1 0,-17-19 0 0,-32 20 1 0,-3 32-2 0,1 17 0 0,-16 34 0 0,15-1 1 0,36 2 0 0,-1 32-1 0,34 1 0 0,51-35 1 0,16-16-1 0,35-33-1 0,-2-1 1 0,-14-34 2 0,-52 17-1 0,-35 0 0 0,-16 35-1 0,-33 16 0 0,17 16 1 0,16 35-1 0,0 0 1 0,33 17 0 0,0-1 0 0,-16 2 0 0,1-18 0 0,-18-18 1 0,0 0 1 0,-35-33 0 0,-15 0-1 0,-1-17-1 0,0 1 0 0,16-1-4 0,19-17-25 0,67-17-47 0,-35 18 21 0</inkml:trace>
  <inkml:trace contextRef="#ctx0" brushRef="#br0" timeOffset="47">30936 8315 31 0,'-34'-51'21'0,"1"-1"12"0,49 35-10 0,17 1-13 0,19 49-5 0,-18 19-1 0,-17 32-2 0,-17 0-1 0,-17-15 0 0,-17-36 1 0,0-15-1 0,16-18 1 0,18-18 0 0,18-15-2 0,16-18 1 0,0-33-1 0,-1 15 0 0,-16-16 0 0,-1 68 1 0,-16-17-1 0,0 34 0 0,0 18 0 0,-16 33 4 0,-17 51 1 0,33-2 0 0,0-14-4 0,16-52-1 0,35-1-3 0,17-33-28 0,17-16-47 0,-67 16 43 0</inkml:trace>
  <inkml:trace contextRef="#ctx0" brushRef="#br0" timeOffset="48">31376 8195 22 0,'-35'-16'12'0,"2"-19"19"0,33 2-2 0,0 33-11 0,-16 17-7 0,-1 34 0 0,1 16-2 0,16 19-4 0,16-19-2 0,34-16-1 0,1-51-3 0,0-18 1 0,17-31 1 0,-17-19-1 0,-18-17 0 0,-33-1 0 0,0 37 1 0,0 49-2 0,0 0 2 0,-16 49 3 0,16 19 1 0,16 52 0 0,-16-20-1 0,0 2-2 0,0 0-1 0,-16-18 0 0,-17-15 1 0,-2-53 2 0,0 2-1 0,2-52-1 0,33-17 0 0,17-35-2 0,18 3-2 0,32-3-14 0,0 53-76 0,-67 33 33 0</inkml:trace>
  <inkml:trace contextRef="#ctx0" brushRef="#br0" timeOffset="49">29885 9619 9 0,'0'0'0'0,"-34"-18"11"0,0 18 1 0,1-16 8 0,33-1 9 0,0 17-6 0,33-18-10 0,19 18-4 0,-3 0-4 0,3 51-2 0,-34 33-1 0,-18 1-1 0,-35-34 2 0,0-16-1 0,19-19 0 0,-1-16 0 0,17-33-2 0,33-1 1 0,2-35-2 0,0-15 0 0,-19 0 1 0,1 33 1 0,-17 17 0 0,0 17-2 0,0 17 1 0,0 51 2 0,-17 33 2 0,1 0 0 0,49-15-3 0,1-18 0 0,18-35-4 0,14-16-25 0,-15-16-51 0,-34 16 41 0</inkml:trace>
  <inkml:trace contextRef="#ctx0" brushRef="#br0" timeOffset="50">30173 9195 36 0,'0'-51'24'0,"0"0"10"0,16 35-15 0,19 16-11 0,16 16-6 0,-34 51 0 0,-17 1-1 0,-33 1 2 0,-2-35 0 0,19-17 1 0,-3-17-2 0,19 16 0 0,0-32 1 0,52 16-2 0,33-35-2 0,0 19-8 0,-1-1-29 0,-33 34-52 0</inkml:trace>
  <inkml:trace contextRef="#ctx0" brushRef="#br0" timeOffset="51">30512 9703 30 0,'0'0'0'0,"-17"0"27"0,1 0 8 0,49 0-16 0,34-18 0 0,3 1-10 0,47 1-4 0,-32-1-3 0,-34 17-2 0,-17 0-9 0,-17 0-29 0,-17 0-10 0</inkml:trace>
  <inkml:trace contextRef="#ctx0" brushRef="#br0" timeOffset="52">30799 9499 14 0,'0'0'4'0,"0"-33"15"0,-16-1 18 0,16 34-11 0,16 16-9 0,-16 35 0 0,0 18-6 0,0 15-6 0,0-17-3 0,0-16-2 0,0-16-1 0,0-1-11 0,0-17-42 0,18-1-24 0</inkml:trace>
  <inkml:trace contextRef="#ctx0" brushRef="#br0" timeOffset="53">31259 9399 39 0,'0'-35'8'0,"0"2"24"0,0-1-9 0,0 68-4 0,0 34-10 0,0-1-3 0,0 1-2 0,33-34-3 0,0-17 1 0,2-1-2 0,16-49 1 0,-18 15-2 0,2-33 2 0,-19-16-1 0,1-17 0 0,1 33 1 0,-36 34 0 0,18 17 2 0,-17 0 2 0,17 33 1 0,0 36 0 0,0-3-1 0,0 20-2 0,0-19-1 0,17 17 0 0,-17-15-2 0,0-18 1 0,-17 0 0 0,17-35 0 0,-35 2 1 0,-14-18 0 0,31-34-2 0,1-17 0 0,17-18 0 0,35-15 0 0,-2 33-2 0,18 0-5 0,33 0-30 0,-32 35-82 0</inkml:trace>
  <inkml:trace contextRef="#ctx0" brushRef="#br0" timeOffset="54">30189 10821 20 0,'-16'0'15'0,"16"-17"12"0,16-1-1 0,3-16-6 0,32 1-6 0,-2-18-4 0,-14 0-6 0,-18-16-1 0,1 32-3 0,-18 2-1 0,-18 33-2 0,-16 0 2 0,16 33 0 0,18 18 1 0,35 18 0 0,0-20 1 0,14 2-1 0,-32 0 1 0,0-16 0 0,-17-19 3 0,-17 2-1 0,-16-1-1 0,-18-17-1 0,-1 0-1 0,19 0-2 0,17-17-13 0,32 17-43 0,1-18-3 0</inkml:trace>
  <inkml:trace contextRef="#ctx0" brushRef="#br0" timeOffset="55">30665 10601 36 0,'0'-35'23'0,"-16"19"4"0,16-1-20 0,0-1 17 0,0 18-13 0,0 51-4 0,16 34-1 0,1-1-3 0,-1-15-2 0,1-18 1 0,0-34-1 0,-17-17 1 0,18-17-1 0,-2-17 0 0,1-17-2 0,-17 0 1 0,34-17 0 0,0 1-1 0,17 16 1 0,0 33-1 0,0 18 1 0,-34 18 0 0,-1 50 0 0,-16 15 0 0,17-15 0 0,-17-16 1 0,0-52 0 0,0 0 1 0,0 0-2 0,0-18 1 0,0-16-1 0,0-17 1 0,16-33-2 0,2 17 1 0,16 32 0 0,0 19 0 0,-1-1 0 0,2 34 1 0,-18 34 2 0,1 16-1 0,15 0 0 0,-33-16 0 0,0-16-2 0,0-19-1 0,0 2-12 0,0-1-25 0,16-1-30 0,-16-16 33 0</inkml:trace>
  <inkml:trace contextRef="#ctx0" brushRef="#br0" timeOffset="56">31479 10550 24 0,'0'0'0'0,"0"-17"31"0,33-17 7 0,1-1-15 0,-1 19-13 0,19 32-4 0,-19 19-4 0,-33 32 0 0,0 2 0 0,-17-20-1 0,1-14 0 0,-2-19 0 0,18-16 1 0,-17 17-1 0,17-34 0 0,35-17 0 0,-2 1-2 0,1-18 2 0,-17-16-1 0,0-1 0 0,-17 34 0 0,-17 17 1 0,17 1 0 0,-17 16 2 0,-1 16 2 0,18 52 1 0,-16-1-1 0,16-16-2 0,0 16-2 0,16-32 0 0,2-19-5 0,50-16-30 0,16 0-86 0</inkml:trace>
  <inkml:trace contextRef="#ctx0" brushRef="#br0" timeOffset="57">31902 7959 7 0,'0'0'0'0,"0"-17"15"0,0-17 2 0,0 17 1 0,0 17-1 0,16-16-4 0,17 16-3 0,2-17 0 0,33-1-5 0,0 2-1 0,-17-1-2 0,-35 17 1 0,17 0-1 0,2 17 1 0,-18-1 0 0,1 35 2 0,-2 0 2 0,-16 17-1 0,0 17 1 0,17 15-2 0,-17 20-1 0,0-19 0 0,0 1 1 0,0-17 0 0,0-19-3 0,0-48-1 0,16 84 1 0,-16 16 1 0,0-16-1 0,0 16 0 0,0 1 0 0,0-17 0 0,0-2 0 0,-16-14 0 0,16-1-1 0,0-1 0 0,0 18 1 0,0-17-1 0,0 16 0 0,0-34 1 0,0 2-1 0,0-3 0 0,0 3-1 0,0 16 1 0,0-17-1 0,0-19 0 0,0 2 1 0,0 0-2 0,0 0 1 0,0 0 0 0,0 0 1 0,0 0-1 0,0-17 0 0,0 17 0 0,0-34 2 0,0 17-1 0,0-34-2 0,-17 17 2 0,1-1-2 0,16-16 2 0,-18 17-1 0,-50-17 1 0,18 16-1 0,16 2 0 0,-18-1 1 0,3-17-1 0,-3 16 1 0,1-16-1 0,-17 0 2 0,-16 18-2 0,33-18 0 0,0 0-2 0,18 0-81 0,15 0-9 0</inkml:trace>
  <inkml:trace contextRef="#ctx0" brushRef="#br0" timeOffset="58">25361 12751 14 0,'18'0'14'0,"16"-18"-1"0,0-15-1 0,-34 16 0 0,17 1 1 0,-50-2-4 0,-19-15 0 0,1 33-2 0,17 0-1 0,-18 0 0 0,19 17 1 0,0 50 0 0,17 0 3 0,32 2-5 0,17-1-1 0,35-17-1 0,0-51 0 0,-17 0-1 0,-16-35-2 0,-2-32 1 0,-33-35 1 0,0 0-1 0,0-16-1 0,0-1 1 0,-17 68-1 0,17 35 0 0,-16-1 0 0,16 50 2 0,0 53 0 0,0 14 4 0,0 20-1 0,0-3-2 0,16-14-2 0,1-19 0 0,-17-51-2 0,33-15-11 0,18-18-42 0,0-34-48 0</inkml:trace>
  <inkml:trace contextRef="#ctx0" brushRef="#br0" timeOffset="59">26107 12496 43 0,'0'-49'23'0,"-17"14"3"0,-17 19-9 0,1-1-6 0,-1 17-1 0,0 17-2 0,1 50 1 0,15 1 2 0,18 50-1 0,0 0-3 0,0 19-4 0,18-37-2 0,-18-31-1 0,0-36 0 0,-18-15-16 0,1-18-34 0,-34-34-50 0</inkml:trace>
  <inkml:trace contextRef="#ctx0" brushRef="#br0" timeOffset="60">25718 12853 21 0,'0'-17'15'0,"-18"-1"14"0,36-16-1 0,32 34-9 0,34 0-11 0,19-17-6 0,-17 17-6 0,-53 35-39 0,-33-35-19 0</inkml:trace>
  <inkml:trace contextRef="#ctx0" brushRef="#br0" timeOffset="61">25142 13275 39 0,'-34'0'22'0,"-68"0"5"0,67 0-2 0,53 35-6 0,50-19-2 0,51-16-6 0,33 0-1 0,68 0 0 0,-33-16-3 0,-35-2-4 0,-84 18-2 0,-34 0-3 0,-34 18-11 0,-34 16-28 0,-17-1-83 0</inkml:trace>
  <inkml:trace contextRef="#ctx0" brushRef="#br0" timeOffset="62">25277 14224 24 0,'0'-17'17'0,"0"-17"8"0,17 1-4 0,1-18-4 0,-18 17-6 0,-35 17-3 0,0-1-2 0,-31 18-1 0,15 18 3 0,-17 15 0 0,34 36-1 0,17-2-2 0,0 17 0 0,17 2-2 0,34-35 1 0,0-17-2 0,-1-34 0 0,19 0-1 0,-1-18 0 0,-2-33 0 0,-14 18 0 0,-35-36 0 0,0-31-1 0,0-2 0 0,-16-16 0 0,-3 32 1 0,3 19-1 0,16 49 0 0,0 1 0 0,0 52-1 0,-17-1 2 0,17 34 0 0,0 16 1 0,17 34 0 0,-1 0 0 0,-16-16-2 0,19-16 1 0,-3-52 0 0,1-1-2 0,17-33-4 0,-1-16-29 0,-15-19-95 0</inkml:trace>
  <inkml:trace contextRef="#ctx0" brushRef="#br0" timeOffset="63">25632 13920 34 0,'-16'-35'17'0,"16"19"14"0,16-1-2 0,-16 17-9 0,19 0-3 0,14 17-4 0,1 34-1 0,-1 16-3 0,19 1-4 0,-3-1-1 0,21 18-2 0,-3-17-1 0,-15-34 0 0,-19-1-1 0,0-15 1 0,-33-18-1 0,0 0-2 0,0 0-10 0,0-18-23 0,-51-15-34 0,36 15 2 0</inkml:trace>
  <inkml:trace contextRef="#ctx0" brushRef="#br0" timeOffset="64">26041 13869 18 0,'15'-51'20'0,"-15"16"8"0,0 19 2 0,18 16-10 0,-18 0-6 0,-18 33 3 0,3 1-6 0,-20 35 0 0,0-1-2 0,-14 16-2 0,14 18-3 0,-33-2-1 0,17-31-1 0,1-18-1 0,16-35 0 0,1 2-1 0,14-1 0 0,3-17-2 0,-1 0-9 0,17 0-26 0,33-35-86 0</inkml:trace>
  <inkml:trace contextRef="#ctx0" brushRef="#br0" timeOffset="65">25667 13936 22 0,'-35'-16'8'0,"19"-1"7"0,16-1-1 0,-17 2 1 0,17 16 3 0,0-17 0 0,0 17-2 0,17 0-3 0,-1 17 0 0,19 17-3 0,16 17-2 0,-1 15-3 0,18-15-2 0,-17 18 0 0,0-2-1 0,-18 1-1 0,19-34 0 0,-19-17-1 0,1-1 1 0,-1 2-1 0,-15-1 0 0,-18-17 0 0,-18-17-16 0,2-1-15 0,-1-15-29 0,-32-36-12 0</inkml:trace>
  <inkml:trace contextRef="#ctx0" brushRef="#br0" timeOffset="66">26006 13885 9 0,'0'-16'8'0,"0"-35"9"0,17 16 3 0,-17 19 1 0,0 16-1 0,0 0-7 0,-17 0-1 0,-18 33 1 0,19 1-3 0,-1 35 0 0,-17-18-2 0,17 33-1 0,-18 0-2 0,-14 1-1 0,-3-1 0 0,1-15 0 0,18-18-2 0,17-34 0 0,-3-1-2 0,3 2-12 0,16-52-143 0</inkml:trace>
  <inkml:trace contextRef="#ctx0" brushRef="#br0" timeOffset="67">26836 13073 23 0,'-17'-18'19'0,"1"2"10"0,16-1-2 0,33-1-9 0,53 18-3 0,14 0-4 0,19 0-5 0,-18 0-3 0,-33 0-2 0,-33 0-4 0,-19 0-23 0,-50 35-28 0,1-19-7 0</inkml:trace>
  <inkml:trace contextRef="#ctx0" brushRef="#br0" timeOffset="68">27022 13191 20 0,'-18'0'7'0,"-31"0"18"0,49 0 6 0,-18 0-10 0,52-16-2 0,34 16-5 0,0-18-5 0,18 18-4 0,-4-16-3 0,4 32-4 0,-1 18-49 0,-51-34-35 0</inkml:trace>
  <inkml:trace contextRef="#ctx0" brushRef="#br0" timeOffset="69">28632 12818 51 0,'0'0'0'0,"-16"-51"13"0,-2 17 9 0,-15 34-10 0,14 0-7 0,-14 0 2 0,-1 0-1 0,-18-17 0 0,19-32 1 0,17-2 0 0,16-18-2 0,16 2-3 0,17 17-1 0,35-1-2 0,2 33 1 0,-3 18 0 0,-34 18 0 0,-16 50 0 0,-17-1 0 0,0 17 1 0,-33 1-1 0,16-35 1 0,-17 1 0 0,-18 1 1 0,19-19 0 0,-1 18 0 0,1 0 4 0,14 17-1 0,19-17 1 0,19 0-1 0,14-35-3 0,1 2-1 0,34-18-2 0,0-18-11 0,-52 18-43 0,1 0-39 0</inkml:trace>
  <inkml:trace contextRef="#ctx0" brushRef="#br0" timeOffset="70">28581 13344 33 0,'0'0'11'0,"17"17"22"0,-17-1-5 0,0 2-8 0,18 15-6 0,-2-33-3 0,17 0-4 0,1-16-4 0,-34-19 0 0,0 2-2 0,-34 15 1 0,-15 18-2 0,31 18-1 0,36 33-118 0</inkml:trace>
  <inkml:trace contextRef="#ctx0" brushRef="#br0" timeOffset="71">13892 6180 8 0,'17'-17'16'0,"-1"17"-10"0,19 0-4 0,-18 0-27 0</inkml:trace>
  <inkml:trace contextRef="#ctx0" brushRef="#br0" timeOffset="72">14672 6147 4 0,'-16'0'9'0,"-2"0"-4"0,18 0-5 0,0 16 1 0,18-16-16 0</inkml:trace>
  <inkml:trace contextRef="#ctx0" brushRef="#br0" timeOffset="73">14535 6977 0 0,'0'0'1'0,"0"0"-2"0</inkml:trace>
  <inkml:trace contextRef="#ctx0" brushRef="#br0" timeOffset="74">14858 9382 17 0,'0'-34'7'0,"-17"34"-6"0,17-17-1 0,0 17 1 0,-17 33-22 0</inkml:trace>
  <inkml:trace contextRef="#ctx0" brushRef="#br0" timeOffset="75">14892 10821 3 0,'0'0'3'0,"0"34"2"0,-16 17-4 0,16-34-11 0</inkml:trace>
  <inkml:trace contextRef="#ctx0" brushRef="#br0" timeOffset="76">14977 7704 18 0,'0'-17'15'0,"0"1"-5"0,0 16 1 0,0-18-4 0,16 18-1 0,-16 18 0 0,17 15 1 0,1 1-2 0,-2 17 0 0,17-16-1 0,-15-19 0 0,16-16 1 0,-16 0 0 0,31 0-1 0,3-16-1 0,32-35 0 0,18-18 0 0,1 1 0 0,14 1 2 0,-32 0-1 0,-18 16-1 0,-32 0-1 0,-19 34-2 0,-16 34-30 0,-33-1-39 0</inkml:trace>
  <inkml:trace contextRef="#ctx0" brushRef="#br0" timeOffset="77">29631 10262 12 0,'0'-51'10'0,"-17"33"-3"0,17-15 3 0,17 33-3 0,17 0 1 0,34 0-2 0,35-17 0 0,49 1 0 0,16-2 1 0,2 2-2 0,-1 16-2 0,1-17 1 0,16-17 1 0,17-1-1 0,-33 19-1 0,-34-19 0 0,-69 35-1 0,-50 0-1 0,-1 0 0 0,-16 0 0 0,0 18 0 0,-16-18 0 0,-35 0-1 0,-50 17 1 0,-51-17-1 0,16 16 1 0,-34-16 1 0,1 0-2 0,16-16 2 0,19 16-2 0,31 16 2 0,36-16 0 0,15 18-1 0,36-18 1 0,16 0-2 0,33 0 1 0,53 0 0 0,66-18-1 0,35 2 0 0,49-1 0 0,18-1 0 0,-50 18 0 0,-69 0 1 0,-67 0 1 0,-17-16-1 0,-34 16 0 0,-50 0-1 0,-70 0 1 0,-32 16 0 0,-17-16 0 0,-18 18 0 0,-17-1 0 0,53-1-1 0,48 19 1 0,51-19-1 0,19-16 0 0,50 0 0 0,51 0 1 0,83-16-2 0,54-1 1 0,32-17 0 0,-85 17 1 0,-50-1 2 0,-35 18-1 0,-67-16-1 0,-17-1 0 0,-51 17 0 0,-50 0-1 0,0 0 1 0,15 0-1 0,2 17 1 0,50-1-1 0,16 2 0 0,18-18 0 0,0 0 1 0,0 0-2 0,0 0 1 0,0 0 1 0,18 0-2 0,-18 0 2 0,17 0-1 0,-17-18 0 0,0 18 0 0,0 0-1 0,0 0 2 0,0 0-1 0,0 0 0 0,-17 0-1 0,17 0 2 0,0 0-1 0,0 0 0 0,0 0 0 0,0-16 0 0,0 16 0 0,0 0 0 0,0 0 0 0,0-17-1 0,0 17 2 0,0 0-2 0,0 0-3 0,-18 0-36 0,2 0-54 0</inkml:trace>
  <inkml:trace contextRef="#ctx0" brushRef="#br0" timeOffset="78">29885 508 5 0,'0'0'0'0,"17"0"3"0,17-16 1 0,-17-1-2 0,18-1 0 0,-19 18 4 0,1 0-3 0,-17-16 8 0,0 16 6 0,0-17 8 0,-17-1-1 0,1-15 1 0,16 33-4 0,-18-18-8 0,1 18 0 0,17 18-40 0,-17 33 33 0,17 0 2 0,0 33-3 0,0-17-3 0,0 2 3 0,0-1-3 0,17-19-1 0,-17-31 2 0,17 15-4 0,-17-33 2 0,0 0-1 0,0-16-24 0,-17-1-30 0,0-1-17 0,-1 2 46 0</inkml:trace>
  <inkml:trace contextRef="#ctx0" brushRef="#br0" timeOffset="79">29717 508 11 0,'0'0'7'0,"0"-16"14"0,-18-1-1 0,18-1 8 0,0 2-3 0,0-1-3 0,18 17-3 0,15 0 0 0,18 0-4 0,17 0-7 0,16 0-1 0,35-18-7 0,-18-15 1 0,-33-1-1 0,-17 34-33 0,-51 16-122 0</inkml:trace>
  <inkml:trace contextRef="#ctx0" brushRef="#br0" timeOffset="80">31004 4013 13 0,'0'-33'7'0,"0"-18"14"0,0 17 3 0,0 17 4 0,0-1-5 0,0 18-6 0,0 0-4 0,-16 51-2 0,-2 18-1 0,18 15-6 0,0-33-1 0,0 51 1 0,18-35-1 0,-18 1-2 0,0-17 0 0,-18-51 0 0,18 16-1 0,0-16-3 0,0-16-13 0,-17-35-80 0,-18 34 34 0</inkml:trace>
  <inkml:trace contextRef="#ctx0" brushRef="#br0" timeOffset="81">30682 3946 34 0,'0'0'0'0,"-33"-35"28"0,33 2 0 0,-18 33-5 0,52-18-10 0,16 2-2 0,18 16 1 0,18 0-2 0,33 0-1 0,-37 0-3 0,-12 16-3 0,-3-16-2 0,-15 0-1 0,-19 0-4 0,-17 18-84 0,-16-18 25 0</inkml:trace>
  <inkml:trace contextRef="#ctx0" brushRef="#br0" timeOffset="82">32647 7653 6 0,'0'0'0'0,"0"-17"11"0,0 1 1 0,0-1 6 0,17-17 3 0,-17 18-3 0,0-1-5 0,0 17-2 0,0 17-2 0,0-1-2 0,-17 35-3 0,17 0 0 0,0 0-1 0,0-17-1 0,-16 17-1 0,16-18 0 0,0-15 0 0,0-1-2 0,0-1 1 0,0-16-13 0,0 0-47 0,-19 0-7 0</inkml:trace>
  <inkml:trace contextRef="#ctx0" brushRef="#br0" timeOffset="83">32427 7587 8 0,'0'0'0'0,"0"0"15"0,-16 0 8 0,-2 0 3 0,18 0-5 0,0 0-10 0,0 0 10 0,18 0-12 0,15 0 0 0,0 0-2 0,35-18-1 0,-1 18-3 0,19-16-3 0,-19 16 0 0,-33 0-15 0,-1 0-115 0</inkml:trace>
  <inkml:trace contextRef="#ctx0" brushRef="#br0" timeOffset="84">29851 8874 11 0,'0'-18'8'0,"-15"2"1"0,-4 16-1 0,19-17-1 0,0 17 1 0,19 0-2 0,14 33-4 0,0-15-1 0,1-1 0 0,18-1 1 0,-3-16-1 0,-14 17 0 0,0-17 1 0,14 0 0 0,-16-17 2 0,2-16 0 0,16 15 0 0,0 2-1 0,-17-1-1 0,17-1-3 0,-1 18 2 0,-16-16 0 0,17 16 1 0,1 0-1 0,-1-17-1 0,-2 17 2 0,-15 0-2 0,0 0 0 0,17 17 1 0,-17-17 0 0,33 16 1 0,3-16-2 0,-4 18 2 0,2-18 0 0,-1 0 0 0,36 0 2 0,-2 0-4 0,-34 17 2 0,-15-17 1 0,-1 0 1 0,-35 0 0 0,-16-17 2 0,-33 17-4 0,-102 0-1 0,-35-18 1 0,-34 18-1 0,-50-16 1 0,34 16 0 0,51 0-2 0,34 0 2 0,32 16-1 0,36-16 1 0,33 18-2 0,34-1 0 0,101-17 2 0,86 0-2 0,49-17-1 0,36-1 1 0,-35 2 1 0,-66-1-1 0,-70 17-1 0,-68-18 1 0,-66 18 1 0,-86 0 2 0,-34 0-2 0,-33 0 0 0,34 18-1 0,51 15 0 0,83-15 0 0,52-1 0 0,84-1 1 0,52 2-2 0,17-18 1 0,-2 0-2 0,-31 0 2 0,-54 0 1 0,-15-18 1 0,-51 18-1 0,-17-16 1 0,-17 16-1 0,0 0-1 0,0 0 1 0,0 0-1 0,-17 0 0 0,-1 0 1 0,2 0-1 0,-1 0 0 0,17 0-1 0,-16 0-9 0,-2 16-99 0</inkml:trace>
  <inkml:trace contextRef="#ctx0" brushRef="#br0" timeOffset="85">26548 8840 15 0,'-16'0'18'0,"16"-17"-4"0,0-1-4 0,0 2-2 0,-19 16-3 0,19 0-1 0,-16 0-2 0,16 0-1 0,0 0 0 0,0 0 1 0,16-17-2 0,19-1 1 0,-18 18-2 0,1 35 0 0,15 16 1 0,-17 16 0 0,18 1 1 0,-16-1 1 0,-18-16-1 0,0 0 1 0,-18 0 1 0,1-35 0 0,0 1 1 0,-16-17-1 0,33 0 0 0,-16-33-2 0,32 15-1 0,17-32 1 0,19 0 0 0,-19-18-1 0,18-1 0 0,-16-15-1 0,-19 17-1 0,-16 32 1 0,0 19-1 0,-16-2 1 0,16 1 0 0,-18 34-1 0,-16 17 1 0,16 17-1 0,2 18 1 0,16-3 0 0,16 20 1 0,2-35 2 0,-1-1 0 0,18-33 0 0,-2-1-1 0,1 1 0 0,-1 1-20 0,-33-18-30 0</inkml:trace>
  <inkml:trace contextRef="#ctx0" brushRef="#br0" timeOffset="86">27412 8856 14 0,'0'0'0'0,"0"-51"23"0,17 51-12 0,-17-16-1 0,0-1 1 0,0-1-1 0,0 18-3 0,0 0-4 0,0 0-3 0,0 18 0 0,0 15 0 0,17 18 1 0,-17 0-1 0,18-18 2 0,-2 18 1 0,1-51 0 0,16 18 0 0,2-36 0 0,-2 2-1 0,34-19 1 0,-15-31-3 0,-36 15 2 0,2 0-2 0,-1-1 0 0,-17 35 0 0,0 1 0 0,0 16-1 0,-17 0 0 0,17 33-1 0,0 19 2 0,-18 16-2 0,18-1 3 0,-16 1 0 0,-1-1 2 0,1-16 1 0,-3-17 0 0,-14-17-2 0,-1 16-1 0,-34 18-82 0</inkml:trace>
  <inkml:trace contextRef="#ctx0" brushRef="#br0" timeOffset="87">14231 13512 36 0,'0'-33'9'0,"-16"-18"-1"0,32 35-14 0,1 16-19 0</inkml:trace>
  <inkml:trace contextRef="#ctx0" brushRef="#br0" timeOffset="88">30189 10058 21 0,'0'0'0'0,"-49"-102"11"0,-2 86 0 0,17-1-2 0,16 1-1 0,18 16-1 0,-16 0-2 0,32 0 9 0,36 16-7 0,32-16-2 0,51 0-2 0,52-16 0 0,33-19 1 0,-17 2 2 0,-51 15-1 0,-82 2-2 0,-54 16-1 0,1 0 0 0,-34 0-1 0,-34 0 0 0,-66 16 0 0,-37 2-1 0,-15-1 2 0,-17 17-2 0,67-1 1 0,51 0 0 0,17-15 0 0,51-1 0 0,34-34 0 0,69-1 0 0,65-15-1 0,18 17 0 0,35-1 0 0,-69-1-1 0,2 18 2 0,-105 0-1 0,-49 0 1 0,-101 18-1 0,-36-1 1 0,-82-17 0 0,-1 16 0 0,0 1-1 0,68 34 2 0,101-17-3 0,84-17 1 0,137-17-1 0,68-17 2 0,83-34-1 0,-32 0 0 0,-104 18 3 0,-16 15 1 0,-50-15-1 0,-85 15-1 0,-34 18-2 0,0 0 1 0,-34 18-2 0,17-1 2 0,0-1 0 0,17 2-1 0,0-18 0 0,0 17 1 0,0-17-2 0,0 0 2 0,-18 0-1 0,18 0 0 0,0 0-1 0,0 0 2 0,0 0-1 0,-16 16 1 0,16-16-2 0,0 0 1 0,-17 0 1 0,17 0-1 0,0 17 0 0,0-17 0 0,-16 0 0 0,16 0 0 0,0 0-1 0,-18 0 1 0,18 0 1 0,0 0-1 0,0 0 0 0,0 0-1 0,0 0 2 0,-17 0-1 0,17 0 0 0,0 0-2 0,0 0 4 0,0 0-3 0,0 0 1 0,0 0 0 0,0 0 1 0,0 0-1 0,17 0-1 0,-34 0 1 0,17 0 0 0,-17-17 0 0,17 17 0 0,0 0 0 0,0-16 0 0,0 16 1 0,0 0-2 0,0 0 0 0,-16 16-8 0,-1 52-80 0,1-52 44 0</inkml:trace>
  <inkml:trace contextRef="#ctx0" brushRef="#br0" timeOffset="89">5540 14004 13 0,'0'0'6'0,"17"-33"9"0,-1-2-2 0,3 2-4 0,-19-1 1 0,0 17-1 0,-35-1-2 0,-16 2-1 0,-1 16 0 0,1 16-2 0,2 19 1 0,-3 16 2 0,19 0 1 0,17 16-3 0,16 17 0 0,16 1 0 0,17-52 0 0,19-16-1 0,15-34 3 0,-15-16-4 0,-19-34-1 0,1-2-1 0,-17-31 0 0,-1-19-1 0,-16-17 1 0,0 18-1 0,-16 50 1 0,16 50 0 0,0 2-2 0,0 32 1 0,0 35 0 0,0 35 2 0,0 48 1 0,0 3 0 0,16 14 0 0,-16-49-1 0,35 0-1 0,-18-68-1 0,50-17-4 0,1-17-24 0,17 0-88 0</inkml:trace>
  <inkml:trace contextRef="#ctx0" brushRef="#br0" timeOffset="90">6218 13903 35 0,'0'-34'9'0,"17"-52"18"0,-17 35-6 0,-34 18-9 0,16 33-4 0,-31 0-2 0,14 0 3 0,0 50 0 0,19 19-1 0,-1 33-1 0,17 16-2 0,17 1-2 0,-17-19-2 0,0-15 0 0,-17-50-2 0,1-19-6 0,-2 2-33 0,1-52-55 0</inkml:trace>
  <inkml:trace contextRef="#ctx0" brushRef="#br0" timeOffset="91">5828 14071 38 0,'-17'-16'22'0,"-1"16"6"0,36 0-13 0,67 0-4 0,16 0-5 0,52 16-3 0,-1-32-1 0,-49-1 0 0,-54 17-23 0,-49 0-65 0</inkml:trace>
  <inkml:trace contextRef="#ctx0" brushRef="#br0" timeOffset="92">5253 14579 43 0,'-86'18'8'0,"69"15"4"0,17-15 2 0,85-18 1 0,0 0 3 0,33 0 3 0,52-34-3 0,15-17-7 0,-66 34-6 0,-34 17-4 0,-67 0-3 0,-18 33-7 0,-35 2-44 0,18-1-24 0</inkml:trace>
  <inkml:trace contextRef="#ctx0" brushRef="#br0" timeOffset="93">5625 15325 37 0,'0'0'0'0,"18"-52"20"0,-18 19-4 0,0 16-6 0,-35-17-3 0,-33 1-1 0,1 33 1 0,-19 0 0 0,36 51 1 0,-1-2-3 0,51 20 0 0,16-1-1 0,36-1-2 0,-3-16 4 0,2-51 0 0,17 0-4 0,-33-33 0 0,0-36 0 0,-19 2 0 0,1-19-1 0,-17-14-1 0,-17-53 2 0,-18 35-2 0,2 50 0 0,15 34 0 0,18 34 0 0,0 16 0 0,0 70 1 0,0 32 0 0,18 17 1 0,15 0-1 0,-14-32-2 0,-3-35 1 0,19-34-4 0,31-17-32 0,-31-17-73 0</inkml:trace>
  <inkml:trace contextRef="#ctx0" brushRef="#br0" timeOffset="94">5879 15138 55 0,'0'-51'29'0,"0"18"4"0,17 15-18 0,34 53-5 0,-18 32 0 0,2 2-3 0,14 15-2 0,3-17-3 0,-1-32-1 0,-17-1-2 0,-17-17-5 0,0-17-17 0,-17-17-40 0,0-1 2 0</inkml:trace>
  <inkml:trace contextRef="#ctx0" brushRef="#br0" timeOffset="95">6167 15122 34 0,'0'-35'25'0,"-17"2"9"0,17 33-14 0,-16 17-7 0,-19 50-3 0,0 18-2 0,-14 17-3 0,-3-34-3 0,1-1-3 0,18-32-1 0,17-19-15 0,16-32-98 0</inkml:trace>
  <inkml:trace contextRef="#ctx0" brushRef="#br0" timeOffset="96">6793 14597 64 0,'0'0'0'0,"35"-51"22"0,15 33-6 0,35 2-12 0,-17 32-9 0,-35 19-81 0</inkml:trace>
  <inkml:trace contextRef="#ctx0" brushRef="#br0" timeOffset="97">6912 14748 60 0,'-16'0'23'0,"-2"0"21"0,36-16-26 0,66-1-15 0,52 17-22 0,-52 0-76 0</inkml:trace>
  <inkml:trace contextRef="#ctx0" brushRef="#br0" timeOffset="98">8810 13716 30 0,'0'0'0'0,"-17"-51"16"0,17 51-5 0,-16-16-5 0,-2 16-1 0,-16 16 2 0,-17 2 1 0,-35-18 0 0,4 16 0 0,-4 1-2 0,18-1-2 0,17 1-2 0,18 1 0 0,-19-2 1 0,36-16 2 0,-1 17 1 0,1 1-1 0,-2-2 0 0,18 19-1 0,-17 16 2 0,17 0-1 0,0 16 0 0,-17 35 1 0,17-2-2 0,0 37 0 0,0-19-1 0,0 35 1 0,0-18 0 0,0 18-1 0,0-18 0 0,17 1-1 0,-17-1 1 0,0-17-1 0,0 1-2 0,-17-1 1 0,17 0 1 0,-18 2-1 0,2 15-1 0,16-33 1 0,-17 15-1 0,17-32 2 0,17 1-3 0,-17-2 2 0,0 18-1 0,0-35 0 0,0 0 6 0,0 19-8 0,0-1 3 0,16-17-2 0,-16-1 0 0,-16 1 3 0,16-1-4 0,0 0 3 0,0-16-2 0,0 0 1 0,0 0 1 0,0-16-2 0,0 16 1 0,16-18 0 0,2 1-1 0,-18-17 0 0,17-1 2 0,0 2-1 0,17-18 1 0,34 0 1 0,33-18-1 0,34-15 1 0,18-18 0 0,-16 18-1 0,-53 15 0 0,-51 18-6 0,-16-16-60 0,-17-1-59 0</inkml:trace>
  <inkml:trace contextRef="#ctx0" brushRef="#br0" timeOffset="99">30528 8010 6 0,'0'-51'4'0,"0"16"1"0,0 19 0 0,0 16 2 0,18-17 4 0,-1 17 1 0,-17 0 2 0,0 0-1 0,0 0-3 0,0 17 0 0,16-1-4 0,3 2 1 0,14-1 0 0,18-34-1 0,33-34 1 0,19-16-1 0,32-19-1 0,-34-16-5 0,-17 35-9 0,-32 0-113 0</inkml:trace>
  <inkml:trace contextRef="#ctx0" brushRef="#br0" timeOffset="100">8471 14681 35 0,'0'0'4'0,"-17"-33"21"0,1 15 0 0,16 2-3 0,0-1-7 0,49 17-3 0,21-18-6 0,-4 18-2 0,2 0-3 0,-17 0-1 0,-16 0-2 0,-2 18-17 0,-17-18-89 0</inkml:trace>
  <inkml:trace contextRef="#ctx0" brushRef="#br0" timeOffset="101">9097 14428 42 0,'0'0'0'0,"0"-35"18"0,0 19 0 0,0 16-9 0,18 0 1 0,-18 0 4 0,-18 16 0 0,18 35-3 0,-16 0-4 0,32 0-3 0,2 0-1 0,16-18-1 0,17-15 0 0,-2-18 0 0,-14-34 0 0,0-1-1 0,-2 2-1 0,-33-34 2 0,16 32-2 0,-16 2 0 0,0 15 0 0,0 18 1 0,0 35 1 0,0 16 0 0,18 16 2 0,-1 35 0 0,-17-2-1 0,0 2-1 0,0 0-1 0,0-18-1 0,-35-49 1 0,2-1 0 0,17-34 0 0,-19-18 0 0,19-33 0 0,-3-15-2 0,3-3 1 0,51-15 0 0,-2 32-3 0,34 2-15 0,3 50-48 0,-54 0-13 0</inkml:trace>
  <inkml:trace contextRef="#ctx0" brushRef="#br0" timeOffset="102">9843 14987 56 0,'0'0'5'0,"-17"-51"19"0,34 16-7 0,17-32-9 0,0 16 0 0,0-17-4 0,-17-17-2 0,-1 34 2 0,-16 35-3 0,-16 16 0 0,-1 16-2 0,17 19 1 0,0-1 0 0,17 33 0 0,34-17 1 0,17-16-1 0,-19 17 0 0,-14 0 0 0,-35-33 2 0,0-1 3 0,-51-1-1 0,-17 2-1 0,0-18-2 0,35-18 0 0,-1 18-11 0,34 0-33 0,18-16-30 0</inkml:trace>
  <inkml:trace contextRef="#ctx0" brushRef="#br0" timeOffset="103">10368 14665 40 0,'0'0'0'0,"0"-68"49"0,0 34-21 0,17 68-7 0,-17 34-14 0,16 15-3 0,3-14-3 0,-3-18 0 0,1-18 1 0,1-33 0 0,-2 0-1 0,-16-16 0 0,17-35-1 0,-1-18 2 0,3 3-3 0,-3 15 1 0,19 17 0 0,-2 17-1 0,0 17 1 0,2 51 0 0,-2 16 0 0,-17 1 0 0,2-1-1 0,-18-16 2 0,0-51 0 0,0 0 1 0,0-16 0 0,17-35-1 0,-17-18 1 0,17 3-2 0,17-3 0 0,-17 18 0 0,34 18 0 0,-35 33 0 0,18 0 1 0,0 33 0 0,-17 36 1 0,-17-2 1 0,0 1-1 0,0-17-2 0,0 0 0 0,0-17-12 0,0-17-117 0</inkml:trace>
  <inkml:trace contextRef="#ctx0" brushRef="#br0" timeOffset="104">11215 14748 34 0,'-15'-33'14'0,"15"-1"7"0,31 18-3 0,4-1-2 0,0-1-3 0,-19 18-7 0,1 18-4 0,1 33 5 0,-18 15-4 0,0 3-2 0,0-35 2 0,-35-17-2 0,0-1 1 0,19-16-1 0,-1 0 0 0,34-33-1 0,-1-18-1 0,36-18 1 0,-18 20-1 0,-17-2 1 0,-1 17 1 0,2-1-1 0,-18 19 1 0,0-1 0 0,-18 17-1 0,2 17 1 0,16-1 0 0,-17 53 4 0,17-2 1 0,0 1-2 0,17-17-2 0,-17 0-1 0,34-17-1 0,0-17-3 0,15-17-27 0,-14 0-46 0,-35-17 35 0</inkml:trace>
  <inkml:trace contextRef="#ctx0" brushRef="#br0" timeOffset="105">11691 14715 33 0,'0'0'6'0,"16"-50"20"0,-16 15 1 0,0 19-5 0,0-1-7 0,0 17-6 0,-16 33-1 0,-3 18 1 0,19-17-2 0,19 34-3 0,-3-34-2 0,17-1 0 0,2-15-2 0,15-18 1 0,-16-18-1 0,-1-15 0 0,-15-19 0 0,-1 2 0 0,0-17 0 0,-17 16 0 0,0 17 1 0,0 17-1 0,0 17 1 0,0 0-1 0,0 33 1 0,0 2 2 0,-17 32 1 0,17-16 1 0,0 16-1 0,0 19-1 0,0-19-1 0,0 17-1 0,0-15 0 0,0-18-1 0,0-18 2 0,-17-15 0 0,-1-2-1 0,2 1-1 0,-1-17 1 0,-17-17 0 0,17-17 1 0,0 1-3 0,1-1 2 0,16-17-1 0,50 0 1 0,1-17-1 0,35 1 0 0,-2-1-3 0,0 16-139 0</inkml:trace>
  <inkml:trace contextRef="#ctx0" brushRef="#br0" timeOffset="106">8387 16443 35 0,'-35'0'18'0,"35"-18"1"0,0 18-5 0,0 0 0 0,16 0 4 0,19 0-1 0,33 0-4 0,-17-16-2 0,0 16-5 0,-1 0-2 0,-15 0-4 0,-19 0-1 0,1 16-13 0,-1-16-70 0,-16 18 32 0</inkml:trace>
  <inkml:trace contextRef="#ctx0" brushRef="#br0" timeOffset="107">9064 16374 40 0,'0'-16'10'0,"-34"-19"9"0,34 35-3 0,34-16-6 0,17-2-2 0,1 18-1 0,-19 52-1 0,-17-1 0 0,-16 17 0 0,0-1-1 0,-34-16 0 0,1-34 0 0,16-1-1 0,0-16-1 0,17-16-1 0,17-19-2 0,33-14 1 0,1-2-1 0,-16-17 2 0,-2 17-2 0,-15-1 1 0,-18 35-1 0,0 1 1 0,-18 16-1 0,1 16 3 0,1 35 3 0,-3 35 0 0,38-1-1 0,-19-19-4 0,51-15 0 0,-18-16-4 0,35-19-54 0,-34-16-41 0</inkml:trace>
  <inkml:trace contextRef="#ctx0" brushRef="#br0" timeOffset="108">9877 16662 39 0,'0'0'3'0,"-34"0"19"0,34 0 1 0,34-33-9 0,18-18 0 0,-3-16-6 0,3-19-3 0,-19 19-2 0,-15 16-2 0,-18 33 0 0,-18 18-1 0,1 0 0 0,1 34 0 0,16 1 0 0,16-1 0 0,19 17 0 0,14-18 0 0,-14 18 2 0,0 0 0 0,-35-18 1 0,0-15 2 0,-52-1-2 0,1-17 0 0,-16 0-1 0,15 0-2 0,19-17 0 0,17-1-14 0,49 2-59 0,-17 16 25 0</inkml:trace>
  <inkml:trace contextRef="#ctx0" brushRef="#br0" timeOffset="109">10385 16374 47 0,'0'-33'23'0,"0"-1"10"0,0 34-15 0,16 0-8 0,-16 34 0 0,19 17-2 0,-19 17-3 0,16-1-2 0,-16-16 0 0,17-34-2 0,-17-1-1 0,18-16 3 0,-2 0-2 0,-16-16 0 0,17-19-1 0,-1-14 0 0,3-2 2 0,-3-17-1 0,19 17-1 0,-2 17-1 0,0 16 1 0,18 18 0 0,-18 34 1 0,2 17-1 0,-18 18-1 0,-17-1 1 0,18-1 0 0,-18-34 0 0,16-15 0 0,-16-18 2 0,0 0-1 0,0-18 1 0,0-33-2 0,0 2 0 0,17-2 1 0,-1-17-1 0,2 17 1 0,15-1-1 0,19 19 0 0,-19 16 0 0,1 17 1 0,-17 0-2 0,0 50 3 0,-17 19 0 0,0-2 0 0,0-16 0 0,0 0 0 0,0-34-3 0,0-1 1 0,0 2-8 0,18-1-37 0,-2-17-62 0</inkml:trace>
  <inkml:trace contextRef="#ctx0" brushRef="#br0" timeOffset="110">11334 16374 53 0,'0'-16'12'0,"-17"-19"13"0,17 19-13 0,17-2-4 0,17 1-1 0,-1 1 2 0,2 16 0 0,-18 16-2 0,1 35 1 0,-18 18-5 0,0-1 2 0,-18-17-3 0,-16-35 1 0,16 1 0 0,2-17-1 0,16 0 0 0,0-33-1 0,34-2-1 0,0-16 1 0,0 0-2 0,-1-16 1 0,-16 16 1 0,18 18-1 0,-35 15 1 0,0 18-1 0,0-16-1 0,-18 16 2 0,1 16-1 0,17 2 0 0,-17 15 2 0,17 18 0 0,0 0 0 0,0 0 1 0,0 0-1 0,0 16-1 0,17-16 0 0,0-34-1 0,1-1 0 0,15-16-10 0,18 0-52 0,-35 0-26 0</inkml:trace>
  <inkml:trace contextRef="#ctx0" brushRef="#br0" timeOffset="111">11775 16256 44 0,'33'-17'20'0,"-33"1"7"0,0-2-13 0,0 18-1 0,0 0 7 0,0 34-9 0,0-1-1 0,0 18-3 0,17 0-2 0,1-16-2 0,-2-19 0 0,17-16-1 0,19 0-1 0,-1-16-1 0,-17-19 2 0,-17 2-2 0,-17-19 1 0,0 2 0 0,0 0-1 0,0 33 0 0,0 17 0 0,-17 0 1 0,17 0 0 0,0 33 1 0,0 18 1 0,0 0 2 0,0 16-1 0,17 2-1 0,-17 15 0 0,0-16-2 0,17-1 1 0,-17-16 1 0,0-17 0 0,0-1-1 0,0 18-3 0,-17-33 3 0,17-1-1 0,-17-1-1 0,-1-16 1 0,2 0 0 0,-1-33 0 0,1-1 0 0,16-17-1 0,0-16-1 0,16 16 1 0,17 16 0 0,-15 2-1 0,34-1 2 0,-3-16-1 0,2 16 0 0,17-17 1 0,-17 16-1 0,-34 2-1 0,-34 33-55 0,-34-18-83 0</inkml:trace>
  <inkml:trace contextRef="#ctx0" brushRef="#br0" timeOffset="112">30123 10193 6 0,'0'-17'7'0,"-16"-16"4"0,16 17-5 0,-18-35 0 0,18 33-1 0,-17 2-1 0,-18 16 2 0,19 0 1 0,-1 0 0 0,34 0 1 0,34 16-2 0,33-16-2 0,19-16 0 0,32-1 0 0,69 17 1 0,15-18 0 0,18 18-2 0,-32 0-1 0,-53-16-2 0,-119 16 1 0,-17 0 2 0,-32 0-2 0,-35-17 1 0,-50 17 0 0,-425 0 1 0,339 0-2 0,19 17-1 0,65-17 2 0,36 16-1 0,67-16-1 0,18 0 2 0,83-16-1 0,34-1 0 0,35-1-1 0,34 18 1 0,-3-16-2 0,-47 16 1 0,-18 0 0 0,-103 0 0 0,-33-17 1 0,-118 34-1 0,-35 17-35 0,68-17-43 0</inkml:trace>
  <inkml:trace contextRef="#ctx0" brushRef="#br0" timeOffset="113">13977 14665 24 0,'0'0'6'0,"0"-17"10"0,0-1-3 0,0 18-3 0,0-16 0 0,-17-1 0 0,17-1 1 0,0 2-1 0,0-19-2 0,35 19-4 0,-2-1-1 0,1 17-1 0,0 0 0 0,-1 33 1 0,-15 18-1 0,-2 0 1 0,-32 18-1 0,-17-20 1 0,-19 2 1 0,18-16 1 0,1-1 0 0,-19-17 0 0,52-1-1 0,-18 2 0 0,18-18 0 0,18 0 1 0,16 0-2 0,17 0-1 0,0 0 1 0,17-18-2 0,-19 18 0 0,-14 0 0 0,0 0-1 0,-19 0-2 0,1 0-17 0,-1-16-81 0</inkml:trace>
  <inkml:trace contextRef="#ctx0" brushRef="#br0" timeOffset="114">14486 14665 33 0,'0'0'0'0,"0"-35"18"0,0 19-1 0,0-1-2 0,0-1 4 0,0 2-2 0,0-1-4 0,16-1-5 0,17 2-2 0,2 16-2 0,16 16-1 0,-34 35 0 0,1 0-1 0,-18 0 1 0,0 0-1 0,-18 0-1 0,1 0 1 0,-18-17-1 0,19-17 0 0,-1-17 0 0,17 0 1 0,0 0-1 0,0-17 0 0,33-17-1 0,2-1 0 0,0-16 1 0,-2 2-1 0,0-2 0 0,2 0 0 0,-2 0 1 0,-17 33-2 0,-16-15 2 0,0 17-1 0,0 16 0 0,0 0 0 0,0 0 0 0,-16 0 1 0,-1 16-1 0,1 1 2 0,16 17 0 0,-18-1 1 0,1 18 1 0,0-16-2 0,1 15 2 0,16-17-2 0,16 2 1 0,-16-1-1 0,17-1 0 0,0-15 0 0,17-1 1 0,-17-1-1 0,17-16 0 0,0 18-1 0,0-18 0 0,-34-18-1 0,17 18-2 0,-17 18-160 0</inkml:trace>
  <inkml:trace contextRef="#ctx0" brushRef="#br0" timeOffset="115">14416 16189 14 0,'0'-17'12'0,"0"-17"2"0,0-1 0 0,0 2 2 0,18-1-1 0,-18 17-1 0,0 1-1 0,0-1-1 0,-18 17-1 0,18 0-4 0,-15 0 0 0,-1 17-1 0,16 16-1 0,0 18 1 0,0 16-1 0,0 2-1 0,0-3-1 0,0 3 0 0,0-35 0 0,0 17-1 0,0 0 1 0,0-18-1 0,0-33-1 0,0 17 0 0,0-17 0 0,0 0 2 0,16-17-1 0,-16-34-1 0,0 0 0 0,0-33-1 0,0-1 0 0,0-17 1 0,0 35 0 0,0-1-1 0,15 35-1 0,3 15 1 0,-18 18 0 0,0 18 0 0,0 32-1 0,-18 35 1 0,3-1 0 0,-1 0 0 0,16-15 2 0,0-18-2 0,-18-17 0 0,18-17-4 0,-17 17-150 0</inkml:trace>
  <inkml:trace contextRef="#ctx0" brushRef="#br0" timeOffset="116">18009 14207 21 0,'0'0'8'0,"0"-34"5"0,0 18-1 0,17 16-1 0,0-17 1 0,1 17 2 0,15-18-3 0,35 18-3 0,32 0 0 0,19 18-5 0,34-18 1 0,0 17-2 0,-17-17 0 0,-35 0-1 0,-34 0 1 0,-32 0-1 0,15 0 1 0,-16 0 1 0,-1 0-1 0,-15 0-1 0,-18 0 1 0,17 16 1 0,-17-16 1 0,0 34 1 0,-17 16-1 0,17 2 1 0,0 32 1 0,0 18-2 0,17 17 0 0,-17 15-1 0,0 3 0 0,0-2-1 0,-17 18 1 0,17-35-1 0,-18 0-1 0,2-16 2 0,-1 17-1 0,17-18 0 0,0 1-1 0,-16 17-1 0,16-19 2 0,-18 20 0 0,18-3 0 0,0-32-1 0,-15 1-1 0,15-2 1 0,-18 1 2 0,18-1-3 0,0-50 3 0,0 34-3 0,0-1 1 0,-17 2-1 0,17-18 1 0,0-18 0 0,0 0-1 0,-17-15 1 0,17-1 0 0,-18-1-1 0,2 2 0 0,-1-18 1 0,-34 17 0 0,0-1-1 0,-34 2 1 0,-15-1 1 0,-3-1 1 0,-14 2-2 0,-2-18 0 0,33 0 0 0,20 0-1 0,31-18-9 0,18 18-153 0</inkml:trace>
  <inkml:trace contextRef="#ctx0" brushRef="#br0" timeOffset="117">16942 14512 24 0,'0'0'0'0,"-17"-50"21"0,17 50-5 0,0 0-10 0,0 33-1 0,17 0 2 0,-1 2 1 0,-16-19-1 0,18 2 0 0,-18-18-2 0,17 0 0 0,0-18-2 0,-17-15-2 0,0-1 1 0,-17 1-1 0,0 16-1 0,-17 17 5 0,-17 17 1 0,17 50 0 0,0 17 1 0,34 18-1 0,-17-17-3 0,50-17-1 0,19-17 2 0,33-35-3 0,-18 2 0 0,0-52 0 0,-15-1 1 0,-18-16-2 0,-1-16 1 0,-33 16 0 0,0 18-1 0,0 15 0 0,0 2 0 0,0 50-1 0,0 15 1 0,0 20 0 0,18-1 1 0,34-34 0 0,14-17-1 0,2-1 1 0,-1-32 0 0,-15-35 0 0,-18 0-1 0,-34-18 2 0,0 3-2 0,-34 15 0 0,-18 17 0 0,3 17 0 0,-21 17-1 0,19 17 0 0,20 34 1 0,31-17-1 0,49-1 1 0,36 0 0 0,34-15 0 0,-35-36 0 0,0 1 0 0,-14-16 0 0,-37-17 0 0,1 15 1 0,-34 2-1 0,0 33 0 0,0 0-1 0,0 33 0 0,0 36 1 0,17-3 0 0,-1 19 0 0,1-16 1 0,-34-36-1 0,-16-33 2 0,-18 0-2 0,17-16 2 0,17-19-4 0,34 19-27 0,17-1-82 0</inkml:trace>
  <inkml:trace contextRef="#ctx0" brushRef="#br0" timeOffset="118">18246 14715 65 0,'-17'-50'25'0,"17"15"-3"0,33 2-8 0,19 33-6 0,15 0 0 0,-32 17-3 0,-18 68 1 0,-17-1-2 0,-17 1-2 0,-34-34 2 0,18-18-1 0,15-15-1 0,18-18 0 0,-17-18-1 0,52-33 0 0,32-16-1 0,1-19 2 0,-35 19-2 0,1 0 1 0,-16 32-1 0,-18 19 1 0,0 16-1 0,-35 16 3 0,2 35 1 0,16 34 1 0,1 17-3 0,16-18-1 0,16-15 0 0,34-36-2 0,18 0-55 0,-68-33-57 0</inkml:trace>
  <inkml:trace contextRef="#ctx0" brushRef="#br0" timeOffset="119">17570 16070 24 0,'16'-18'15'0,"1"2"10"0,-17-1-4 0,16 1 1 0,-16-1-3 0,-16-1-4 0,-1 18-3 0,-17-16-2 0,1 16-3 0,-2 16-1 0,2 2 0 0,-2 32-2 0,-16-16-2 0,34 17 1 0,-1 0-1 0,3 0 0 0,15-18 0 0,0 0 1 0,0 1-3 0,15 1 1 0,20-19 0 0,-19 19 0 0,3-19 0 0,14 2-1 0,1-18 0 0,18 17 0 0,-1-17 1 0,-18 0 1 0,0-35-2 0,18 2 1 0,-34-1-1 0,-1-17 2 0,-16-33-1 0,0-18 0 0,-49-16-1 0,-3 32-1 0,-67 70-150 0</inkml:trace>
  <inkml:trace contextRef="#ctx0" brushRef="#br0" timeOffset="120">9996 13783 12 0,'0'-34'22'0,"17"1"-10"0,-17 16 0 0,17 1-1 0,-17 16 1 0,0 16 1 0,0 1-1 0,16 16-2 0,1 1-3 0,1 1 0 0,-2 16-1 0,1 0-3 0,-1-35 0 0,2 2 1 0,-18-18 0 0,17 0 0 0,18 0-1 0,14-51 0 0,3 17 0 0,32-52-1 0,18-14 1 0,1-2 0 0,-2 33-2 0,-68 20-1 0,-33 32-1 0,0 34-22 0,-17 16-53 0,1-17 25 0</inkml:trace>
  <inkml:trace contextRef="#ctx0" brushRef="#br0" timeOffset="121">9555 12733 21 0,'0'-33'20'0,"0"33"-1"0,0 0 9 0,-16 33-14 0,16 36 0 0,-18-2-4 0,18 19-2 0,0-37 0 0,0 20-3 0,0-52-1 0,-17-1-2 0,17 2-2 0,-35-1-1 0,20-1-16 0,15 2-34 0</inkml:trace>
  <inkml:trace contextRef="#ctx0" brushRef="#br0" timeOffset="122">10046 12767 30 0,'0'-34'16'0,"0"17"2"0,-16-16-4 0,-1 17-2 0,-18 16-5 0,19 0-1 0,-17 16-1 0,33 17 4 0,-18 35-1 0,18 17 1 0,18 1-3 0,-18 14-3 0,0 2-1 0,-18-35-2 0,-16-16-3 0,-17 0-25 0,35-51-27 0,16-16 13 0</inkml:trace>
  <inkml:trace contextRef="#ctx0" brushRef="#br0" timeOffset="123">9758 13073 32 0,'0'-18'12'0,"0"-15"7"0,52-1-5 0,32 17-4 0,0-16-4 0,1 15-3 0,-51 18-1 0,-17 18 3 0,-1 32 1 0,-16 35 0 0,0-17 0 0,-16-34 0 0,16-34-1 0,-17 0-1 0,17-34-1 0,33-34-2 0,19-1-1 0,-1 20 2 0,0 14-3 0,-16 35 1 0,-19 35 2 0,-1 14 2 0,-15 37-1 0,0-19-2 0,0-33-2 0,0-17-29 0,0-17-74 0</inkml:trace>
  <inkml:trace contextRef="#ctx0" brushRef="#br0" timeOffset="124">9606 12396 26 0,'0'-17'10'0,"0"-17"10"0,-18 17-5 0,2 17-8 0,-1 0-1 0,1 33-1 0,-2-15-1 0,18 15 0 0,34 2 0 0,34-2-1 0,-17 1-1 0,-16-17-1 0,-35-1 1 0,-51 2 0 0,-19-1-1 0,3-17-1 0,50-17 1 0,34-17-2 0,68-1 0 0,0 2 2 0,-1 0-1 0,-33-1 0 0,-18-34 1 0,-33 16 0 0,0 1 0 0,0 1 0 0,-16 16-1 0,16 18 1 0,0 32-1 0,-17 35 6 0,17 51 5 0,0 0-4 0,0-18-4 0,0-33-1 0,0-17-2 0,17-34-3 0,-1 17-33 0,-32-52-58 0</inkml:trace>
  <inkml:trace contextRef="#ctx0" brushRef="#br0" timeOffset="125">9826 12328 54 0,'0'0'8'0,"17"-52"21"0,51 19-18 0,67 33-21 0,-84 0-48 0</inkml:trace>
  <inkml:trace contextRef="#ctx0" brushRef="#br0" timeOffset="126">14129 13936 4 0,'0'0'0'0,"0"-33"10"0,0 15 0 0,0 2-6 0,0-1 0 0,0-1 3 0,0 2 0 0,-15-2 3 0,15 1 3 0,0-17 0 0,15 17-4 0,19 17-3 0,-1 0-3 0,-14 51-1 0,-19 18-1 0,-19-1 2 0,-48-17 0 0,17-18 3 0,15 1 2 0,2-17-3 0,33-1-2 0,51-16 1 0,16-16-3 0,19-1 0 0,-35 17-1 0,-18-18-3 0,1 18-24 0,-34 0-32 0,17 0 23 0</inkml:trace>
  <inkml:trace contextRef="#ctx0" brushRef="#br0" timeOffset="127">14333 13834 27 0,'-18'-34'16'0,"18"1"1"0,0 15-4 0,35 1-4 0,0 17-4 0,-19 35-1 0,-1 16-1 0,-15 0 1 0,-15-35 0 0,15 2 1 0,0-18 0 0,-16-18-2 0,32-33-2 0,-1 17 0 0,36-34-1 0,1 19 1 0,-18 31-1 0,-17 18 2 0,-1 34 0 0,-16 16-1 0,0-16-1 0,0 1 0 0,35-1-7 0,0-1-36 0,-2-15-14 0</inkml:trace>
  <inkml:trace contextRef="#ctx0" brushRef="#br0" timeOffset="128">14943 13818 32 0,'0'0'0'0,"17"-51"23"0,-17 16-6 0,-17 19-5 0,-1-1-6 0,-31 17-1 0,-3 0 2 0,1 33 0 0,17 2-1 0,34 16-3 0,0 0-1 0,34-17 0 0,-1-34 1 0,2-18-1 0,0-49 0 0,-2-2-1 0,-17-15 0 0,2-18-1 0,-18 51 1 0,0 18-2 0,0 50 1 0,0 34 0 0,0 34 2 0,0 15-3 0,0-14-2 0,34-1-17 0,17-34-37 0,-35-51 19 0</inkml:trace>
  <inkml:trace contextRef="#ctx0" brushRef="#br0" timeOffset="129">15367 13852 27 0,'51'-52'16'0,"-18"1"6"0,-17 18 2 0,-32 16-8 0,-35 17-3 0,18 0-2 0,-2 33-3 0,35 18-2 0,0 18-1 0,16 15-3 0,3-16-2 0,-19-1 0 0,0-16-3 0,-35 0-18 0,-15-51-34 0,34 0-3 0</inkml:trace>
  <inkml:trace contextRef="#ctx0" brushRef="#br0" timeOffset="130">15163 14020 33 0,'-16'0'18'0,"49"-16"3"0,18-1-7 0,0 1-6 0,15 16-3 0,-14 0-1 0,-18 0-1 0,-17 49 3 0,-1 2-2 0,-16-16-1 0,0-19-1 0,0 2 1 0,0-69 2 0,35 0-4 0,16 17 0 0,-18-16 0 0,-16 50 1 0,0 0 6 0,-17 50-1 0,18 1 0 0,-18-17-4 0,0-1-2 0,-18 18-35 0,18-33-46 0</inkml:trace>
  <inkml:trace contextRef="#ctx0" brushRef="#br0" timeOffset="131">17213 13936 15 0,'0'0'9'0,"0"-51"7"0,-17 51-4 0,17-16-2 0,17 16-3 0,17-17-1 0,18 17 0 0,-3 0-1 0,-16 17-1 0,-14 17-1 0,-19 17-1 0,-35-1-1 0,0-16 1 0,4-17-1 0,13-1 0 0,18-16 1 0,0 0-1 0,34-16 0 0,32 16 1 0,-31 0-1 0,0 16 1 0,-2 35 1 0,-33-16 1 0,-17-1 2 0,-34-1 0 0,0-33-3 0,1 16-1 0,-18-16 0 0,34 0-1 0,17-16-3 0,17-1-21 0,33-33-69 0</inkml:trace>
  <inkml:trace contextRef="#ctx0" brushRef="#br0" timeOffset="132">17500 13800 37 0,'0'0'0'0,"0"-33"21"0,19 15-2 0,14 1-8 0,1 34-2 0,-17 34-2 0,-17 1-2 0,0-1-2 0,0-34 0 0,-17-17 2 0,1 0-1 0,16-35-2 0,0 2-1 0,16-19-1 0,1 1-1 0,-1 18-8 0,1 16-24 0,18 50-37 0</inkml:trace>
  <inkml:trace contextRef="#ctx0" brushRef="#br0" timeOffset="133">17839 13852 26 0,'0'0'0'0,"18"-34"18"0,-18 16-5 0,-18 1-3 0,18 1-3 0,-49 16-2 0,14 16 1 0,-16-16 1 0,34 51-3 0,1-16-1 0,32 32-2 0,1-49 1 0,17-1 1 0,0-17 0 0,-16-17 0 0,15-17-1 0,-17-34 1 0,2-1-2 0,-1 2 0 0,-17 0-1 0,0 32 0 0,0 19 0 0,0 16 1 0,16 34 1 0,-16 17 1 0,0 15 0 0,0 3-1 0,0-2-1 0,17 19-16 0,0-53-75 0</inkml:trace>
  <inkml:trace contextRef="#ctx0" brushRef="#br0" timeOffset="134">18348 13852 15 0,'0'-18'8'0,"17"2"12"0,-1-2-1 0,-16 1-1 0,0 1-3 0,-16-2-2 0,-1 18-2 0,1 51-1 0,-2 18-1 0,1 33-1 0,17-18-5 0,0 1-1 0,0-34-2 0,-35-2-3 0,2-14-31 0,-1-19-60 0</inkml:trace>
  <inkml:trace contextRef="#ctx0" brushRef="#br0" timeOffset="135">18094 14089 42 0,'0'-18'19'0,"16"-15"2"0,69 15-7 0,1-15-5 0,32 17-4 0,-33 16-2 0,-52 0-2 0,-16 33 1 0,-17 18 1 0,0-17 0 0,0-1 0 0,0-15-1 0,-17-18 1 0,17 0-1 0,0-18 0 0,35-33-1 0,-2 0-1 0,18 2 0 0,0 32 0 0,-18-1 2 0,-15 36 4 0,-18 32 1 0,-18 17-4 0,18-16-3 0,-16 18-36 0,16-36-38 0</inkml:trace>
  <inkml:trace contextRef="#ctx0" brushRef="#br0" timeOffset="136">14163 8907 6 0,'0'0'0'0,"33"-33"21"0,-14 33-6 0,-19 0-10 0,0 0-1 0,-19 0-4 0,19 0 1 0,-16 0-1 0,16 0 0 0,16 17 0 0,-16-1-2 0,0 1-29 0</inkml:trace>
  <inkml:trace contextRef="#ctx0" brushRef="#br0" timeOffset="137">12960 9923 21 0,'-17'-16'10'0,"-34"-19"7"0,51 19-11 0,-16-1 0 0,16 17 0 0,16 0-2 0,35 0 0 0,1 0 0 0,32 0-1 0,35 17 1 0,50-17 0 0,17 0-2 0,52-17 0 0,15-1-1 0,2 18 1 0,-35 0-1 0,-34 18-1 0,-15-18 1 0,-19 17-2 0,34-17 2 0,-17 0 1 0,34-35 1 0,1 19 0 0,-1-1 0 0,0-1 0 0,-16 18-1 0,-18 0-2 0,1 0 0 0,17-16 1 0,14 16-1 0,4 0 1 0,-1-18 0 0,-3 18-1 0,37 0 1 0,17-17 1 0,-1 17-1 0,-17 0-1 0,-17 17 1 0,-34-17 0 0,18 18-1 0,-18-18 1 0,-17 0 0 0,1 0-1 0,-18-18 1 0,-33 1 1 0,0 1-1 0,-1-19 0 0,1 2 0 0,-35-1-1 0,0-33 1 0,-33-1 0 0,-16-16 0 0,-2-1 0 0,-15-1-1 0,-18 2 2 0,-34-1-1 0,-34 1 1 0,-16 0-2 0,-1-18 1 0,17 33-1 0,-50 18 1 0,-1-16-1 0,-34 16 0 0,-17 0-1 0,-33 0 1 0,0 2 1 0,-34 14-2 0,-1 2 1 0,-15-1 0 0,15-1 0 0,0 1 0 0,2 1-1 0,-18 15-1 0,34-15 1 0,-17 0 0 0,32-1 0 0,-14-1 1 0,-18 2-2 0,1 15 1 0,-20 2 0 0,19-1-2 0,34-1 3 0,-17 2-2 0,0 32 0 0,15-16 2 0,4 18 1 0,-3-1-1 0,18-1-2 0,-18 2 1 0,18-1 0 0,-1-1 1 0,2 2-1 0,31-1 1 0,-31 17-2 0,64-1 2 0,4 18 1 0,14 0-1 0,2 0 0 0,34 0-1 0,-18 33 0 0,34-17 1 0,0 19 0 0,18-19 0 0,-18 0 0 0,18 2 0 0,14 15 0 0,19-16 1 0,0-1 1 0,35 2-1 0,0-2 1 0,31 1 1 0,-15 17 0 0,17-17 2 0,34 16-2 0,16-17 1 0,17-16-1 0,52 0 0 0,33-33-1 0,18-18-1 0,16 16-15 0,-187 17-64 0</inkml:trace>
  <inkml:trace contextRef="#ctx0" brushRef="#br0" timeOffset="138">19704 14071 27 0,'0'0'6'0,"-18"-16"13"0,18-1-3 0,0-1-1 0,18 2-3 0,-18 16 1 0,0 16 8 0,0 19-8 0,0-1-2 0,0 34-3 0,0-1-1 0,-18 0-2 0,18 2 0 0,0-18-2 0,0-34 0 0,0-1 0 0,0 2-1 0,0-36-1 0,0 18-15 0,0-16-53 0,0-1-18 0</inkml:trace>
  <inkml:trace contextRef="#ctx0" brushRef="#br0" timeOffset="139">19517 14038 39 0,'0'-18'12'0,"-17"18"2"0,17 0-1 0,0 0 0 0,0 0 1 0,0-16 1 0,17 16 1 0,-1 0 1 0,36 0-6 0,15 0-3 0,52-17-3 0,0 1-3 0,-34-1-1 0,-69 17-39 0,-16 0-49 0</inkml:trace>
  <inkml:trace contextRef="#ctx0" brushRef="#br0" timeOffset="140">12927 9805 13 0,'0'0'8'0,"-35"-35"12"0,19 35-9 0,16 0-3 0,0 0 2 0,-17 0-4 0,17 0-3 0,0 0 1 0,-16 18 3 0,16-18 1 0,49 0 0 0,19 17-2 0,34-17 0 0,-1 0-1 0,51 0-1 0,2 0 1 0,15-17-2 0,-16 17-1 0,-1-18-1 0,1 18-1 0,-18 0 2 0,-16 0-1 0,17 0 0 0,-1-16 0 0,-34 16-1 0,18 0 1 0,-17 16 0 0,32-16-3 0,3 0 4 0,16 0 0 0,33 0-1 0,-34 0 1 0,0 0-2 0,1 0 1 0,-1 0 0 0,1 18-1 0,16-18 1 0,-15 0-1 0,31 0 0 0,-32 0 0 0,-1 17 0 0,1-17 0 0,17 16 0 0,15-16 1 0,2 0-1 0,16 0 0 0,-16 0 1 0,-19 0-1 0,-15 0 1 0,-16 0-2 0,15 0 2 0,16-16-1 0,2-1 1 0,17-17-1 0,17-1 1 0,-36 19-1 0,-117 16-34 0,-69 33-72 0</inkml:trace>
  <inkml:trace contextRef="#ctx0" brushRef="#br0" timeOffset="141">14689 9719 15 0,'0'17'22'0,"0"-34"-13"0,0 17 0 0,0 0-3 0,0 0 1 0,0 0-2 0,-17-16 2 0,17-2 0 0,0 1-1 0,0 17-2 0,0-16-1 0,0 16-2 0,0 0 0 0,-16 0-2 0,16 0-26 0,0 0-22 0</inkml:trace>
  <inkml:trace contextRef="#ctx0" brushRef="#br0" timeOffset="142">19363 8652 16 0,'0'-16'5'0,"18"16"7"0,15 0-5 0,-14-17 0 0,-19 17-3 0,0 0-3 0,-19 17-5 0,19-1-31 0</inkml:trace>
  <inkml:trace contextRef="#ctx0" brushRef="#br0" timeOffset="143">19839 9685 28 0,'0'-17'6'0,"0"1"5"0,0 16-12 0</inkml:trace>
  <inkml:trace contextRef="#ctx0" brushRef="#br0" timeOffset="144">19466 14055 20 0,'0'0'20'0,"0"-17"-5"0,-17 17-4 0,17-18-1 0,0 18 2 0,0 0 1 0,0 0-3 0,17-16-2 0,34 16 1 0,0 0-1 0,33-17 0 0,1 1-2 0,1 16-2 0,-19-17-2 0,-15 17 0 0,-19 0-2 0,-17 0 1 0,1 0-4 0,-17 0-16 0,-17 17-43 0,1-17 11 0</inkml:trace>
  <inkml:trace contextRef="#ctx0" brushRef="#br0" timeOffset="145">19788 14004 33 0,'0'0'7'0,"0"-17"15"0,-17 17-7 0,17-16-2 0,0 16-1 0,0 0-1 0,-18 0-2 0,18 16 2 0,-16 17-2 0,16 2-1 0,-17 32-3 0,17 35 0 0,0-17-1 0,0-17-1 0,-16-17 0 0,16-35 0 0,-18-16 0 0,18 0 1 0,18-33-3 0,-2-1 0 0,-16-17 0 0,17-18-1 0,-17-31 0 0,-17 32 0 0,17-1 1 0,0 36-1 0,0 17 0 0,0-1-1 0,0 50 1 0,0 18 0 0,0 17-1 0,17 33 1 0,-17-17 0 0,0-33 0 0,-17 0 1 0,17-33-1 0,0-18 1 0,0-34 1 0,17-17-2 0,-1-35 1 0,-16 3-1 0,0 15 1 0,0 50-1 0,0 2-3 0,-16 67-6 0,-17 34-131 0</inkml:trace>
  <inkml:trace contextRef="#ctx0" brushRef="#br0" timeOffset="146">12130 14275 16 0,'0'-18'8'0,"17"-15"7"0,-17 0-2 0,0-1-3 0,0 17-2 0,-17-1 0 0,-17 2 0 0,1-1 0 0,-19-34 0 0,3 17-3 0,-3-16 2 0,-33 16-2 0,0-1 0 0,1-16 0 0,16 17-2 0,0-17-2 0,-16 18 1 0,0 0 0 0,-2 15 0 0,-15 2-1 0,-1-1-1 0,17 34 1 0,1-17 0 0,0 0-1 0,-19 16 1 0,2-16-1 0,-1 0 1 0,-1 0-1 0,3 0 1 0,15 18-2 0,-17-2 1 0,18-16 1 0,-17 0-1 0,15 17 1 0,-15-17-1 0,-2 16 0 0,19 1 1 0,-17 17-2 0,-1 1 1 0,18-1 0 0,-2-1-1 0,1 18 1 0,1-16 0 0,0 14 1 0,16 2-1 0,-16 18 1 0,14-18 0 0,-14 33 0 0,34-17 0 0,-17 2 0 0,15-1 0 0,1-1 0 0,0 17 0 0,16 18-1 0,4 0 0 0,-21 0 0 0,18 16 0 0,17 1 0 0,1-1 1 0,-2-16-1 0,1-17 0 0,17 16 1 0,0 1-1 0,-17-2 0 0,17 3 0 0,0-1 0 0,0-36 0 0,17 36 1 0,18 0-1 0,-2-17 0 0,-17-1 1 0,19 2 0 0,-18-2 0 0,16-17 3 0,1 2-4 0,-1-20 2 0,2 2-1 0,16 35-1 0,1-19 1 0,-1 17-1 0,-20 2 1 0,39-35-1 0,-21 16 1 0,37-16-1 0,-18 0 0 0,16 0 0 0,-16 0 0 0,34-17 0 0,-1-1 2 0,18-16-1 0,15-1-2 0,3 2 2 0,-18 15-2 0,-18-15 0 0,2-1 2 0,14-17-2 0,2 0 1 0,0 0 1 0,-18 0-1 0,18 0 1 0,-17 0-1 0,16-17 1 0,1-1 0 0,0-15 0 0,0 15 0 0,15 2 2 0,3-17-3 0,-18-2 2 0,-2 2 0 0,2-18-2 0,-18 0 2 0,1-1 0 0,-1-14-1 0,-16-3 1 0,0-33-1 0,-17 18 1 0,-17-34-1 0,50-51-3 0,-49 50 3 0,-19 1-1 0,1 16 1 0,-17-17 0 0,18-17-1 0,-19-32 0 0,1 66 1 0,-17-16 0 0,0-35-1 0,0 51 1 0,0-16-1 0,-17-35 1 0,17 35-1 0,17-85 1 0,-17 34 1 0,0 49-2 0,-33-82-1 0,-2 32 3 0,-16-17-1 0,-52 1 1 0,-65 51-3 0,-69 34-1 0,-50 66-13 0,15 53-123 0</inkml:trace>
  <inkml:trace contextRef="#ctx0" brushRef="#br0" timeOffset="147">15180 14512 17 0,'0'-17'21'0,"-17"1"-6"0,1-1-3 0,16-1-2 0,-18 2 0 0,1-1-2 0,0-1-1 0,-1 2-1 0,2-19 0 0,-17 19-2 0,-2-1 2 0,2-1-2 0,16 2 0 0,-17-2-2 0,-17 1-1 0,-1 1 1 0,19-1 0 0,-18 17 0 0,1-16-1 0,-1 16 0 0,0-18 0 0,-17 36-1 0,0-18 1 0,1 16-1 0,15 1 1 0,-15-1 0 0,15 1 0 0,-15 1 0 0,17-2 0 0,-1 2 1 0,0-1-1 0,-17 17-1 0,17-1 1 0,1 2 0 0,-1 16 0 0,-1 16 0 0,19-16 1 0,-18 17-1 0,17-18 0 0,-16 18 0 0,-1 17 0 0,17-17-1 0,-17 16 2 0,0 18-1 0,16-17 0 0,19-1-1 0,-1-17 1 0,-1 19 0 0,18-19-1 0,0 1 1 0,0-1-1 0,0 18 1 0,18-1-1 0,-1 2 1 0,-17-19-1 0,16 52 1 0,3-34-1 0,14 15 0 0,-15-49 1 0,-2 18 1 0,1-1-1 0,17-1-1 0,0-16 2 0,0 17-1 0,-1-17-1 0,19-1 1 0,-19-33 2 0,1 34-3 0,-1-17 1 0,2-1-1 0,16 2 0 0,-1 16 1 0,18-17-1 0,-17-17-1 0,0 16 2 0,17-17-1 0,16 19 0 0,1-1 1 0,0-34-2 0,16 0 3 0,0 0-2 0,-15 0 0 0,-2-18 1 0,1 2-1 0,1-1 0 0,15-17 1 0,-1 17 0 0,-14-16-1 0,17-1 1 0,-37-17 0 0,20-17 0 0,15-34-3 0,-17 1 3 0,-16-18 1 0,-52 35-2 0,2-18 1 0,-18-16-1 0,0-35 1 0,0-16 0 0,17-17 0 0,-17 33-2 0,-17 0 3 0,-34 17-1 0,-17-32 0 0,-16-18 0 0,-18-1 1 0,-32 18-2 0,-104-1 0 0,-17 52 0 0,120 67-40 0,118 84-64 0</inkml:trace>
  <inkml:trace contextRef="#ctx0" brushRef="#br0" timeOffset="148">18500 14546 18 0,'0'-34'24'0,"-33"1"-8"0,17-2-3 0,-36 2-3 0,1-1-3 0,0 17-3 0,0-1-1 0,-15-15 2 0,-4 15-1 0,-14 2 0 0,0-2-2 0,-19 18-1 0,2 0 1 0,-1 0-1 0,18 18 1 0,16-2-2 0,-35 19 1 0,3-1 0 0,-1 17 1 0,15 0 0 0,20-1 0 0,-20 35 0 0,18-1 2 0,0 0-2 0,0 1-1 0,19 1 0 0,14 32 0 0,0-16 0 0,19 15 0 0,-1-14 0 0,-1 16 0 0,2-19-1 0,16 20 2 0,0-2 0 0,34 1 0 0,-17-1 2 0,18 1-1 0,-2-1-1 0,1-16 0 0,16 0 0 0,1-18 0 0,17 18 0 0,-33-35 0 0,32 0-2 0,18 19 0 0,16-19 2 0,1-16-2 0,15 0 0 0,2-34 1 0,0 17-1 0,17-34 1 0,-1 0 0 0,18-51 1 0,-1 0-1 0,1-51 0 0,16-51 0 0,-50 19 0 0,-51 32-1 0,16-17 1 0,-16 1 0 0,-17-68 2 0,0-34-2 0,-18 0 1 0,-15-17-2 0,-18 0 1 0,-18-69 0 0,-83 19 0 0,-118 84-9 0,-190 83-114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9.7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8861 6520 11 0,'0'0'5'0,"-17"-34"2"0,17 34 0 0,-18 0 2 0,18-17 4 0,0 17 2 0,35 0-5 0,33 0 0 0,16 0 1 0,35-34-3 0,33 17-2 0,18-17 0 0,-36 17-3 0,-64 1-2 0,-37 16-1 0,-50 0 0 0,-18 16-5 0,-32 1-18 0,-18-1-9 0,-16 2-1 0,83-1 10 0</inkml:trace>
  <inkml:trace contextRef="#ctx0" brushRef="#br0" timeOffset="1">9048 6553 15 0,'-70'0'21'0,"54"18"-4"0,32-18-4 0,19-18 1 0,33 18-3 0,0-16-1 0,16-1 0 0,18-34-2 0,17 17-2 0,-34 17-5 0,-36 17-9 0,-49 33-76 0</inkml:trace>
  <inkml:trace contextRef="#ctx0" brushRef="#br0" timeOffset="2">15214 5013 19 0,'-18'0'12'0,"2"-17"-5"0,-17-17 2 0,15-1 2 0,-34-16-3 0,36 18-3 0,-17 17 0 0,-2-35-1 0,2 16 0 0,-18 2 0 0,-17-1-1 0,0-1 0 0,0 1-1 0,-16 17 0 0,-18 1 0 0,-1 16-1 0,2 0-1 0,-18 16 0 0,37 19 1 0,-21-19 0 0,17 1 0 0,2 1 0 0,16-2 0 0,-16-16 0 0,16 18 0 0,-33-1 0 0,15-1-1 0,19 19 1 0,-1-1 0 0,2 32 0 0,14 3 0 0,1 33-1 0,17-18 1 0,17 1 1 0,0-1 0 0,-1 0-1 0,2 18 0 0,-17 16 0 0,15-16 0 0,1-16 0 0,17 14 1 0,0-14 0 0,0-1 0 0,0 15 2 0,35 2-1 0,-2-16 1 0,1-2-3 0,0 1 1 0,-16-34 0 0,15-2 1 0,35-14 2 0,-19 16-4 0,2 0 1 0,1 34 0 0,-1-35-1 0,0 1 1 0,0-17 0 0,34-1-1 0,-18 2 1 0,18 15-2 0,-1-33 1 0,0-1 2 0,19 1-3 0,-2-17 1 0,18 0 0 0,0 0 0 0,-19 0 0 0,-14 0-2 0,-1-17 1 0,-1-16 2 0,0-1-1 0,2-33-1 0,32-1 1 0,-33 1-1 0,0-1 0 0,1-1 2 0,-4 2-2 0,-12-17-1 0,-2-1 3 0,-1-34-1 0,-17 1 0 0,-15-19-2 0,-19 3 1 0,-32-18 3 0,-36-2-2 0,-15-65 0 0,-34-1 0 0,-2 16-1 0,-16 69 1 0,-33 17-3 0,-51 50-9 0,0 68-27 0,84 51-58 0</inkml:trace>
  <inkml:trace contextRef="#ctx0" brushRef="#br0" timeOffset="3">8742 6671 29 0,'0'-34'14'0,"-35"-16"-1"0,35 34-2 0,0-2-3 0,18 2 1 0,50-1 1 0,0 17 1 0,33 0 0 0,69-18 0 0,33 2-3 0,1-1-2 0,-69-1-4 0,-51 18 2 0,-50 0 0 0,-34-16 1 0,-67-1-1 0,-35 17-5 0,-34 0 2 0,-32 17 0 0,16 17-1 0,15-17 0 0,36-1 0 0,49 2 0 0,36-1 0 0,32-17 1 0,69 0 0 0,85-35-1 0,-1 19-1 0,-32-1 2 0,-54-1-1 0,-83 18 1 0,-67 18-3 0,-119 15 2 0,-18 18-3 0,1 33-86 0,152-66 37 0</inkml:trace>
  <inkml:trace contextRef="#ctx0" brushRef="#br0" timeOffset="4">11859 6959 11 0,'0'-16'8'0,"0"16"2"0,0-17-1 0,0-1 2 0,0 18-4 0,0 18 0 0,0 15 0 0,17 18-2 0,-1 0 2 0,2-17 0 0,16-34 3 0,0 0 0 0,17-50-3 0,34-36-2 0,16 2-1 0,36-18-3 0,13 17-8 0,-47 52-84 0</inkml:trace>
  <inkml:trace contextRef="#ctx0" brushRef="#br0" timeOffset="5">16772 6959 13 0,'0'0'13'0,"18"-16"-3"0,-2-1 2 0,1 17-2 0,17 0-3 0,-17 0-2 0,0 33 1 0,-17 18 0 0,18-16 1 0,-2-19 0 0,17 2 0 0,19-36-1 0,15-33-3 0,18 0-1 0,34-16-3 0,33 17-40 0,-101 50-9 0</inkml:trace>
  <inkml:trace contextRef="#ctx0" brushRef="#br0" timeOffset="6">18552 7908 19 0,'0'0'14'0,"-18"-17"-3"0,18 1-2 0,0 16 0 0,18-17-2 0,-2 17 1 0,1 0 1 0,34 0-1 0,33-18 1 0,35 18 0 0,51-16 3 0,34 16 0 0,-3 0-2 0,-12 0-3 0,-4-17-4 0,-50 17 3 0,-34-18-5 0,-31-15 0 0,-37 33-1 0,-33 0-15 0,16 0-60 0,-32 0 23 0</inkml:trace>
  <inkml:trace contextRef="#ctx0" brushRef="#br0" timeOffset="7">20024 7603 41 0,'-16'0'11'0,"-1"-34"0"0,17 34 0 0,-16 0-8 0,32 34 4 0,1-1 4 0,34-16-2 0,17 1 0 0,18-2-1 0,-20 1-2 0,2-17-1 0,-50 18-2 0,-18 16-1 0,-51-1 1 0,-19 18 0 0,21-16 1 0,-19-2-2 0,17 1-1 0,17-1-1 0,16 2-41 0,2-19-49 0</inkml:trace>
  <inkml:trace contextRef="#ctx0" brushRef="#br0" timeOffset="8">18484 11041 19 0,'-17'0'8'0,"17"0"6"0,0-18-3 0,33 18 1 0,35-16 0 0,51-1 0 0,33-17-1 0,70 17 0 0,31 1-2 0,-50-1-6 0,-84 17-3 0,-35 0 0 0,-67 17-9 0,-34-17-40 0,1 0-4 0</inkml:trace>
  <inkml:trace contextRef="#ctx0" brushRef="#br0" timeOffset="9">19585 10701 33 0,'0'-17'7'0,"0"17"1"0,34 0 0 0,-1 35-1 0,19 16 2 0,32-17 1 0,0-17-1 0,19-1-1 0,-19 2-1 0,-49-18-2 0,-35 0-2 0,-18 33 2 0,-50 18 0 0,-33 0-1 0,17 0-3 0,14 0-5 0,3-18-104 0</inkml:trace>
  <inkml:trace contextRef="#ctx0" brushRef="#br0" timeOffset="10">18552 12955 27 0,'0'0'0'0,"-18"-51"17"0,1 34-6 0,0-1-1 0,1-15-2 0,-1 15-2 0,1 2-2 0,-19-2 0 0,-16 1 1 0,0-17 0 0,-1 1-1 0,-30 0-1 0,-4-1-1 0,-33 17-1 0,-33-1 0 0,16 2 1 0,1-19-1 0,-17 19 0 0,-1 16-1 0,0-17 2 0,1 17-2 0,0 17 1 0,0 17-1 0,-2-17 1 0,2-1-2 0,-18-16 0 0,1 18 1 0,0-18 1 0,-1 0 0 0,2 0-1 0,-21 0-1 0,4 33 1 0,33 1 2 0,16-1-2 0,1 2 0 0,-1-2 0 0,-1 19 0 0,20 16 0 0,-19-17 0 0,17 33 1 0,18-17 0 0,-1 2 0 0,34-3 0 0,0-15-1 0,17 1 1 0,18 16-1 0,-1 16 1 0,17 1 0 0,0 17 0 0,1 15 0 0,16 3-1 0,0-2 1 0,16-34 1 0,1 18 0 0,18-17 1 0,14-1 0 0,-14-15-2 0,16 15 1 0,17-16-1 0,0-1 0 0,-1 0-1 0,1 19 0 0,-17-35 0 0,16 0 0 0,19 0 1 0,-2-18 0 0,2-17 0 0,-4 2 1 0,21 15-1 0,-1 2-1 0,-17-1 0 0,-1-1-1 0,18 1 3 0,-1-1-2 0,18-33 1 0,0 17 0 0,-1 1 2 0,19-18-2 0,-20 16 1 0,19-16 1 0,-1 0-1 0,17 0-1 0,-16 0 0 0,-17 0-1 0,-17 18 1 0,16-18 0 0,1 0 0 0,0 0 1 0,-18 0-1 0,1 0-2 0,-1 0 3 0,18-18-1 0,16 18-1 0,1-34 1 0,-17 17 0 0,-2-32 0 0,-14-2-2 0,-2 17 2 0,1-17-1 0,-18-17 2 0,1 1-1 0,1-1-1 0,-19-17 2 0,-16 1-2 0,17 15 1 0,-18-15 0 0,1 0-1 0,0 15 0 0,1 18 1 0,-3 0-1 0,-14-16 0 0,-2 0 0 0,-16-1 1 0,17-17-1 0,-17 1 0 0,-1-2 1 0,-16-16 0 0,0 19-2 0,0-19 2 0,0 18-1 0,-33-18 1 0,-1-18 0 0,0 3-1 0,-17-3 1 0,-33 3-2 0,-35 14 2 0,-50 19-1 0,-51 0-2 0,-18 50-12 0,35 34-38 0,152 34-35 0</inkml:trace>
  <inkml:trace contextRef="#ctx0" brushRef="#br0" timeOffset="11">14147 16544 63 0,'0'0'0'0,"0"-50"22"0,49 16-3 0,70 17-7 0,33-1-7 0,-33 18-3 0,-33 0-4 0,-53-16-7 0,-16 16-22 0,-34 16-15 0,17-16 19 0</inkml:trace>
  <inkml:trace contextRef="#ctx0" brushRef="#br0" timeOffset="12">14605 16443 23 0,'0'0'13'0,"-35"0"12"0,18 0-1 0,17 0-6 0,0 33-2 0,0 35-1 0,0 34-2 0,17-17-6 0,-1-1-2 0,-16 1-3 0,0-17 0 0,-33-17 1 0,-18-18-1 0,16-33-1 0,-16 0-2 0,2-17-13 0,32-16-34 0,17-18-44 0</inkml:trace>
  <inkml:trace contextRef="#ctx0" brushRef="#br0" timeOffset="13">15383 16358 72 0,'0'-17'4'0,"0"-52"19"0,0 53-5 0,-16 16-11 0,-3 0 2 0,-47 16 4 0,15 70 3 0,0 16-3 0,18 33-7 0,33-17-2 0,16 0-4 0,17 19-1 0,2-53 0 0,16-33-8 0,-1-35-30 0,18-49-75 0</inkml:trace>
  <inkml:trace contextRef="#ctx0" brushRef="#br0" timeOffset="14">15586 16511 68 0,'-16'-17'21'0,"-1"-1"5"0,17 18-18 0,0 0 2 0,17 51 1 0,-17 33 0 0,0 2-7 0,0-36-4 0,0 18-2 0,16-1-24 0,-16 2-32 0,0-52-3 0</inkml:trace>
  <inkml:trace contextRef="#ctx0" brushRef="#br0" timeOffset="15">15874 16815 51 0,'0'0'22'0,"17"0"10"0,1 16-10 0,-18 19-11 0,0 32-3 0,-35-16-6 0,2 17-3 0,-2-34-6 0,19-17-41 0,16-1-32 0</inkml:trace>
  <inkml:trace contextRef="#ctx0" brushRef="#br0" timeOffset="16">16418 16680 41 0,'-18'0'10'0,"18"-34"13"0,-17-17-3 0,17 16-7 0,17-14-2 0,1 14-2 0,13 19 0 0,39 16-2 0,-37 34-3 0,-17 32-1 0,-16 36-4 0,-16-51 1 0,-17 16 1 0,-19 2 0 0,-15-36 1 0,15-15 3 0,19-18-3 0,17 17 2 0,16-17-1 0,33-17-1 0,1 17 3 0,18 0-4 0,14 0-1 0,18 0-1 0,-33-18-8 0,1 18-28 0,-18 0-77 0</inkml:trace>
  <inkml:trace contextRef="#ctx0" brushRef="#br0" timeOffset="17">16823 16341 76 0,'0'-18'9'0,"0"-16"26"0,16 17-15 0,19 34-7 0,16 35 1 0,-34 32-2 0,-1 35-6 0,-16-1-1 0,0-16-2 0,0 0-2 0,-33-17 1 0,-35-17-19 0,1-19-134 0</inkml:trace>
  <inkml:trace contextRef="#ctx0" brushRef="#br0" timeOffset="18">18195 16494 68 0,'-15'-34'19'0,"15"34"8"0,49-17-17 0,19 17-8 0,0 0-4 0,0 17-14 0,-50-1-43 0,-18-16 22 0</inkml:trace>
  <inkml:trace contextRef="#ctx0" brushRef="#br0" timeOffset="19">18281 16578 27 0,'0'0'0'0,"-68"17"39"0,68-1-11 0,33-16-12 0,35-16-13 0,34 16-6 0,34-17-86 0</inkml:trace>
  <inkml:trace contextRef="#ctx0" brushRef="#br0" timeOffset="20">19907 16205 48 0,'0'0'0'0,"0"-67"37"0,16 32-19 0,-16 2-9 0,0-1-3 0,-33 17-1 0,-34 17 0 0,15 0 2 0,1 33 0 0,17 18-2 0,17 35-2 0,52-3-1 0,14-32 0 0,3-33 2 0,-1-18 0 0,0-18 1 0,-16-49 0 0,-20-17 1 0,-15-36-4 0,0 3-2 0,-15-3 1 0,-37 20-1 0,-15 66 0 0,-3 17-3 0,21 34-16 0,49 33-30 0,0-33-45 0</inkml:trace>
  <inkml:trace contextRef="#ctx0" brushRef="#br0" timeOffset="21">20517 15681 73 0,'0'-17'16'0,"0"-1"16"0,0 2-14 0,-33 16-11 0,-2 0 0 0,0 16 0 0,-14 19 3 0,-2 32-1 0,51 51-2 0,33 2-3 0,1-19-3 0,-34-16-1 0,0-34 0 0,0-35-9 0,-34 1-31 0,-18-34-41 0,52 17 36 0</inkml:trace>
  <inkml:trace contextRef="#ctx0" brushRef="#br0" timeOffset="22">20127 15986 57 0,'-17'-18'19'0,"17"2"12"0,51-1-19 0,50 17-11 0,18 0-6 0,-16 0-47 0,-87 0 7 0</inkml:trace>
  <inkml:trace contextRef="#ctx0" brushRef="#br0" timeOffset="23">20704 15901 54 0,'0'0'32'0,"0"0"2"0,0 34-13 0,16 50-7 0,-16 18-9 0,0-18-4 0,0 18-17 0,-51-35-55 0,34-49 18 0</inkml:trace>
  <inkml:trace contextRef="#ctx0" brushRef="#br0" timeOffset="24">19603 16511 67 0,'-35'0'31'0,"136"0"8"0,69 16-31 0,33-16 3 0,-1 0 0 0,-65-16-9 0,-86 16-3 0,-51 0-21 0,-51 16-102 0</inkml:trace>
  <inkml:trace contextRef="#ctx0" brushRef="#br0" timeOffset="25">19704 17086 51 0,'0'0'12'0,"0"0"9"0,16 0-11 0,-16-18 4 0,0 2-3 0,-34-17-2 0,-33 16 2 0,0-1 0 0,-3 53-1 0,2 14-1 0,35 53-5 0,15-17-3 0,53-17 2 0,16-34-2 0,0-34 2 0,17-34-1 0,-33-17 1 0,14-33 0 0,-32-36-2 0,-34 3 0 0,-32-37-1 0,-37 70-3 0,18 68-2 0,33 50-28 0,19-1-42 0,16-17 21 0</inkml:trace>
  <inkml:trace contextRef="#ctx0" brushRef="#br0" timeOffset="26">19957 16968 54 0,'0'-17'19'0,"18"-17"16"0,-18-1-18 0,33 19-6 0,1-1-2 0,0 17-1 0,0 51-2 0,-17 33-4 0,-1 18-2 0,-32 0-1 0,-1-51 2 0,-17-35 0 0,17-16 0 0,17-16 0 0,17-35 0 0,17-34-1 0,17-16 1 0,-17 16 0 0,0 17 0 0,-19 16 1 0,-15 35-3 0,-15 17 2 0,-19 51 3 0,17 18 2 0,0 15-1 0,-1 0-6 0,36 18-1 0,16-51-12 0,15 0-46 0,-14-51-36 0</inkml:trace>
  <inkml:trace contextRef="#ctx0" brushRef="#br0" timeOffset="27">20500 17103 74 0,'0'0'11'0,"0"-35"27"0,33 2-22 0,1 33-11 0,17 0 0 0,-35 17-1 0,2 50-3 0,-18-16 1 0,-34 18 4 0,1-36 4 0,-19-17-1 0,36 19-3 0,-1-35-1 0,17 16-2 0,33-32-1 0,35-19-3 0,16-14-23 0,-16-2-119 0</inkml:trace>
  <inkml:trace contextRef="#ctx0" brushRef="#br0" timeOffset="28">20517 17305 22 0,'-17'18'12'0,"1"-18"9"0,16 0-8 0,0 0 2 0,33-18 2 0,0 18 1 0,2-17 3 0,-2 1-2 0,1-1-5 0,34 17-4 0,-17 0-5 0,-1 0-2 0,1 0-1 0,-34 0-3 0,-1 0-13 0,-32 0-125 0</inkml:trace>
  <inkml:trace contextRef="#ctx0" brushRef="#br0" timeOffset="29">24023 15173 50 0,'-33'-86'38'0,"33"86"-25"0,51 18-4 0,68-1 1 0,16-34-3 0,-50 17-5 0,-18 0-3 0,-34 0-13 0,-14 33-35 0,-19-15-9 0</inkml:trace>
  <inkml:trace contextRef="#ctx0" brushRef="#br0" timeOffset="30">24361 15207 34 0,'0'0'8'0,"-33"16"24"0,15-32-9 0,18 32-11 0,0 17 3 0,18 36-4 0,15-1-5 0,-33-1-1 0,19 17 0 0,-38 2 0 0,3-35 0 0,-1-35-2 0,-16 2-1 0,-35-36 0 0,1 2-1 0,-36 16-2 0,36-17-5 0,50 17-31 0,34-34-45 0,1 34 48 0</inkml:trace>
  <inkml:trace contextRef="#ctx0" brushRef="#br0" timeOffset="31">24989 15087 45 0,'17'-51'13'0,"0"-15"9"0,-17 32-6 0,0 17-2 0,-34 17-2 0,0 17 0 0,-17 34-2 0,1 33 1 0,15 34-4 0,2 51 0 0,17-16-2 0,16-18-2 0,16-33-1 0,17-17-1 0,2-34-1 0,0-34 2 0,14-1-21 0,-16 2-121 0</inkml:trace>
  <inkml:trace contextRef="#ctx0" brushRef="#br0" timeOffset="32">25497 15342 19 0,'0'0'0'0,"-17"-17"13"0,1 17-1 0,16 0-2 0,0-18 1 0,0 18-1 0,-17-16 1 0,17-2 0 0,17-15-2 0,33 16-2 0,1 1-4 0,0 16-2 0,0 33-1 0,-34 18 0 0,-1 16 0 0,-49-16 1 0,-18-33 1 0,16-1 1 0,2-17 0 0,-1 0-1 0,34 0-1 0,18-17-1 0,49 17 0 0,-15 0 0 0,15 17-1 0,-50 17 1 0,-1 32 0 0,-32-15 0 0,-35-16 2 0,-1-1 3 0,1-34-1 0,2 0-2 0,-3-34-2 0,36 34-3 0,-1-17-38 0,17 17-43 0</inkml:trace>
  <inkml:trace contextRef="#ctx0" brushRef="#br0" timeOffset="33">26074 15613 59 0,'0'0'15'0,"0"51"8"0,-18 0-12 0,3 15-9 0,-20-14-2 0,0-1-12 0,2-34-52 0,33-17 36 0</inkml:trace>
  <inkml:trace contextRef="#ctx0" brushRef="#br0" timeOffset="34">26413 15173 57 0,'0'-35'20'0,"0"53"-1"0,0 49-8 0,-19 1-4 0,3 17-1 0,-1-17 0 0,1-17 0 0,16-18 0 0,0-17-2 0,16 2-3 0,52-18 1 0,0-18-2 0,34 18-2 0,-1-16 2 0,-68 16-5 0,2 0-35 0,-35 0-7 0,0-33 0 0</inkml:trace>
  <inkml:trace contextRef="#ctx0" brushRef="#br0" timeOffset="35">26717 15409 17 0,'-17'-16'15'0,"17"-19"10"0,-16 19-4 0,-2 16-2 0,18 16-4 0,-17 35 0 0,0 18-5 0,17 15-6 0,17 0-3 0,-17-33-2 0,0 0 0 0,-17-35-24 0,17 1-75 0</inkml:trace>
  <inkml:trace contextRef="#ctx0" brushRef="#br0" timeOffset="36">26922 15054 60 0,'-19'-34'13'0,"3"1"10"0,51 49-9 0,-2 52 0 0,16 50 0 0,-14 0-5 0,-35 19 0 0,0-37 0 0,-35-14-4 0,2-19-3 0,-35 0-2 0,35-16-48 0,15-33-51 0</inkml:trace>
  <inkml:trace contextRef="#ctx0" brushRef="#br0" timeOffset="37">27852 15409 46 0,'-16'-16'18'0,"-2"-19"12"0,36 19-12 0,66 16-14 0,0 16-4 0,19 2-21 0,-70-1-66 0</inkml:trace>
  <inkml:trace contextRef="#ctx0" brushRef="#br0" timeOffset="38">27937 15495 24 0,'-17'0'17'0,"-18"16"6"0,35-16-5 0,52 0-9 0,33 0-6 0,33 0-10 0,-32 0-59 0</inkml:trace>
  <inkml:trace contextRef="#ctx0" brushRef="#br0" timeOffset="39">29327 15156 50 0,'0'-34'10'0,"-19"-34"7"0,3 34-6 0,-19 17-2 0,-14 1-2 0,-3 16-1 0,3 49 1 0,-21 20 0 0,54 15-3 0,32 0-2 0,36-32 1 0,15-35 0 0,19-34 0 0,-20-35-2 0,-31-14 3 0,-18-54-4 0,-17-15 1 0,-17 0 1 0,-34 17-2 0,-15 67-1 0,14 33-6 0,1 18-26 0,35 35-28 0,16-19 27 0</inkml:trace>
  <inkml:trace contextRef="#ctx0" brushRef="#br0" timeOffset="40">29885 14748 40 0,'0'-33'15'0,"0"-1"8"0,-16 1-5 0,-17 15-10 0,-2 18-3 0,-16 35 2 0,18 15 1 0,-2 52 1 0,35 17-2 0,0 16-2 0,0-33-3 0,0-19-2 0,0-32 0 0,-17-33-4 0,-1-18-27 0,2-18-35 0,-17-16 23 0</inkml:trace>
  <inkml:trace contextRef="#ctx0" brushRef="#br0" timeOffset="41">29479 15105 24 0,'0'-34'25'0,"18"17"-6"0,48-1-6 0,18 18-9 0,19-16-4 0,-2 32-32 0,-83-16-8 0</inkml:trace>
  <inkml:trace contextRef="#ctx0" brushRef="#br0" timeOffset="42">30055 15207 28 0,'0'0'8'0,"0"-51"17"0,0 17-5 0,34-1-9 0,17 19-3 0,-2 16-4 0,-14 16-2 0,0 35-2 0,-35 0-1 0,-35 0 2 0,0-18-1 0,2-15 1 0,0-2 0 0,17-16 0 0,-2 0 0 0,18-16 0 0,34 16-1 0,32-18 0 0,-14 18 0 0,-1 0 0 0,-35 18 3 0,-16 33 2 0,-16 16 0 0,-17-32 2 0,-18-1 1 0,-1-34-4 0,-15 0-1 0,-1-34-2 0,17-1-5 0,-1 35-42 0,36-16-42 0</inkml:trace>
  <inkml:trace contextRef="#ctx0" brushRef="#br0" timeOffset="43">28920 15681 34 0,'-17'-17'18'0,"17"-17"6"0,52 34-4 0,30-17-5 0,37 17 0 0,33 0 0 0,19-18-5 0,-3 18-5 0,-65 0-4 0,-36 0-1 0,-48 0-8 0,-19 18-54 0,-35-1-11 0</inkml:trace>
  <inkml:trace contextRef="#ctx0" brushRef="#br0" timeOffset="44">29089 16341 12 0,'18'0'18'0,"-2"-18"3"0,1-16-3 0,-17 1-3 0,0 0-4 0,-51 15-4 0,-1 2 2 0,-15 16 2 0,17 50-2 0,-1 0-3 0,34 19-2 0,17-18 0 0,51 0 1 0,1-17-2 0,14-52 1 0,2-15-2 0,-17-18 2 0,-17-18-1 0,-17-15 0 0,-17-34-1 0,-17 0-2 0,-50 32 1 0,15 35-2 0,-15 69-10 0,34 33-40 0,15-18-44 0</inkml:trace>
  <inkml:trace contextRef="#ctx0" brushRef="#br0" timeOffset="45">29530 16087 27 0,'-17'-35'18'0,"17"2"2"0,0 17-10 0,33 16-4 0,19 0 3 0,-3 33 2 0,3 18-1 0,-34 34-5 0,-18-1 0 0,-35-17-3 0,0-32 0 0,19-19 0 0,-1-16-1 0,1 0 0 0,16-33 0 0,33-19 0 0,18 2-1 0,17-35 0 0,-17-17 1 0,-16 36-1 0,-20 15 2 0,-15 33-1 0,0 18-1 0,-34 18 0 0,1 33 3 0,-1 15 2 0,17 20-1 0,17-1-2 0,17-36-1 0,-1-14-1 0,35-1-7 0,1-1-50 0,-36-33-16 0</inkml:trace>
  <inkml:trace contextRef="#ctx0" brushRef="#br0" timeOffset="46">30173 16172 43 0,'0'-34'27'0,"0"17"2"0,0 34-16 0,0 17-2 0,-17 17-2 0,-16 15-1 0,17-14-2 0,-2-19-1 0,1 2-1 0,17-35-2 0,0 16 1 0,35-16 0 0,14-16-2 0,19 16 1 0,-17 0-2 0,0 0-1 0,-17 0 1 0,-16 0-3 0,-18 16-18 0,-18 2-35 0,-16-18-9 0,34-18 46 0</inkml:trace>
  <inkml:trace contextRef="#ctx0" brushRef="#br0" timeOffset="47">30308 16307 18 0,'0'-18'7'0,"0"-15"24"0,0 16-3 0,0 1-6 0,0 32 10 0,0 52-19 0,0-1-3 0,-16 2-2 0,16-1-5 0,-17-1 0 0,1-34 0 0,16-15-2 0,-18-1-3 0,18-17-44 0,-17 0-66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9.8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9438 3776 8 0,'0'0'3'0,"0"0"3"0,0 0-2 0,0 0 6 0,31-16-2 0,-13 16 0 0,-1 0 1 0,18 0 1 0,14 0-1 0,2 0-2 0,35 0-2 0,-1-17 0 0,-1 17 0 0,0-18 1 0,-16 18-2 0,16 0 0 0,2 0-1 0,-1 0-1 0,15 0 1 0,3 0-2 0,-17 0 1 0,31 0-1 0,2 0 0 0,17 0-1 0,-1 0 1 0,17 0 0 0,-16 0 0 0,-1 0-1 0,1 18 1 0,-1-1-1 0,-16-1 0 0,17 2 0 0,-1-1 1 0,18-1 0 0,15-16 0 0,36 0 0 0,-18 0-1 0,1 0 1 0,16 0 1 0,-16 0-1 0,-2 0-1 0,-31 0 1 0,15 0-1 0,-67 0 0 0,-67 0 0 0,99 0 1 0,-15 0 0 0,16 17-1 0,-16-17 0 0,-1 16 0 0,19-16 0 0,15 0 0 0,34 0 1 0,-17-16 0 0,18-1 0 0,-35 17 4 0,0-16 0 0,-33-1-1 0,-35-1-1 0,-32 18-2 0,-34 0 0 0,-3 0-6 0,-15 18-125 0</inkml:trace>
  <inkml:trace contextRef="#ctx0" brushRef="#br0" timeOffset="1">19720 2438 17 0,'33'-67'13'0,"-33"32"9"0,0 19 1 0,0-1-1 0,0 1-5 0,-16-1-4 0,-1 17-3 0,-17-18-1 0,0 2-2 0,-15-19-4 0,-2 19 1 0,-1-1-2 0,-15-1-1 0,-3 2 0 0,-31-19 0 0,17 19-1 0,-18-2 1 0,1-15-1 0,-2 33-1 0,2-16 2 0,1 16 0 0,14 0 0 0,-15 0 0 0,-2 0-2 0,-16 16 2 0,19 0 0 0,-1-16-1 0,15 17 0 0,1 17-2 0,1 1 3 0,16-1 0 0,1-1-1 0,-18 18 1 0,-17 0-2 0,18 0 0 0,14 17 2 0,21-17-1 0,15 0 2 0,-17 16 0 0,35 0-1 0,-2 19 0 0,1-35 0 0,0 16 0 0,17-16 0 0,0 17 0 0,0-1-1 0,0 0 0 0,34 2 1 0,-16-1 1 0,15-17 0 0,-17-2 0 0,36 2-1 0,-18 0 1 0,32-16-1 0,-14-1 1 0,15-17-1 0,-15 15 1 0,-1 3-1 0,-1-19 0 0,1 19 0 0,17-19 0 0,-1 2 0 0,18-1 0 0,-18-17 0 0,3 34-1 0,14-34 0 0,0 33 1 0,-16-33-1 0,34 18 1 0,-17-18-1 0,-1 0 1 0,19 0 0 0,-19-18 0 0,17 18 1 0,-15-16 0 0,-2-1-2 0,0-1 1 0,1 2-1 0,0-19 0 0,-2 19 1 0,3-19-2 0,-18 19 3 0,0-19-3 0,-1 3 2 0,-15-3-1 0,15-16 1 0,-15-16-1 0,-3-1 0 0,2 1-2 0,-17-1 3 0,0-17 1 0,-17 1-3 0,17-18 0 0,-34 0 3 0,0 0-1 0,0-34-1 0,-34 36 0 0,-17-19 0 0,1 68 1 0,-18-33-1 0,-51 33-5 0,-49 33-26 0,-21 36-79 0,158-1 55 0</inkml:trace>
  <inkml:trace contextRef="#ctx0" brushRef="#br0" timeOffset="2">21228 2744 11 0,'0'-17'12'0,"0"-17"9"0,-17-1 1 0,1 19 0 0,-3-19-3 0,19 19-2 0,0-19-5 0,52 19-5 0,15 0 0 0,3 16-3 0,-37 32-3 0,-17 36 0 0,1 17 0 0,-34-16-1 0,-16-19 2 0,-1-34-2 0,-18 2 2 0,36-1-1 0,16-34 0 0,16-17-1 0,19-16-1 0,16-1 3 0,-1-34-2 0,-15 16 1 0,-2 3-1 0,-17 32-1 0,-16 17 2 0,0-1 0 0,-16 36-1 0,-17 15 1 0,14 34-1 0,-14 1 2 0,33 17 0 0,0-16-2 0,33-36 0 0,19 0-2 0,15-33-16 0,3 18-49 0,-37-18-3 0</inkml:trace>
  <inkml:trace contextRef="#ctx0" brushRef="#br0" timeOffset="3">21975 2642 44 0,'0'0'0'0,"15"-51"33"0,3 16-1 0,15 35-15 0,1 0-11 0,34 0-5 0,-17 0-4 0,-34 17-31 0,0 17-25 0,1-17 32 0</inkml:trace>
  <inkml:trace contextRef="#ctx0" brushRef="#br0" timeOffset="4">22109 2693 29 0,'-34'16'28'0,"0"2"6"0,17-18-3 0,17 0-10 0,33 17-8 0,2-17-7 0,49-17-4 0,2 17-14 0,-36-18-126 0</inkml:trace>
  <inkml:trace contextRef="#ctx0" brushRef="#br0" timeOffset="5">21127 2540 9 0,'0'0'11'0,"-18"-16"-3"0,18-1-2 0,0 17 3 0,0 0 2 0,0-18 3 0,18 18 1 0,-18-16 0 0,0 16-1 0,0-17 0 0,0 17-2 0,-18 0 0 0,18 0 9 0,18 0-12 0,31 33 0 0,-14 18-4 0,33 33-1 0,0 1-1 0,-1 1-1 0,-15-19 0 0,-3-16-3 0,2-34 2 0,-32-1-2 0,-19 2 2 0,0-18-9 0,0-18-32 0,0-15-36 0,-19-1 10 0</inkml:trace>
  <inkml:trace contextRef="#ctx0" brushRef="#br0" timeOffset="6">21466 2556 26 0,'16'-49'13'0,"1"-2"7"0,-17 17 2 0,0 17 3 0,0 17-5 0,-17 0-6 0,-18 51-1 0,19 17-2 0,-17 32-2 0,-18 3-2 0,-1-2-2 0,-15-34-2 0,15-16-2 0,3-16 1 0,31-1-7 0,18-34-38 0,18-18-86 0</inkml:trace>
  <inkml:trace contextRef="#ctx0" brushRef="#br0" timeOffset="7">21143 2507 36 0,'-16'-34'10'0,"16"17"6"0,-18 17 1 0,18-18 2 0,0 18 4 0,0 0-2 0,-15 0-10 0,30 35-3 0,3-1-1 0,31 32 0 0,21 3-3 0,14 16 0 0,-33-1-4 0,-1-33 2 0,-34 0-2 0,3-34 0 0,-3-1-1 0,-16 2-7 0,17-18-26 0,-17-34-32 0,0-1 4 0</inkml:trace>
  <inkml:trace contextRef="#ctx0" brushRef="#br0" timeOffset="8">21482 2524 29 0,'0'-17'10'0,"-16"-17"16"0,16 17-6 0,0-1-4 0,-19 36-4 0,3 33 2 0,-1 33 0 0,-32 18-4 0,14 0-3 0,-33-18-5 0,-18 1 0 0,19-17-1 0,34-19-16 0,33-31-112 0</inkml:trace>
  <inkml:trace contextRef="#ctx0" brushRef="#br0" timeOffset="9">23228 2016 45 0,'0'-17'17'0,"-19"-17"16"0,3-1-9 0,-17 35-9 0,0 18-1 0,-2 33-3 0,-16 66 2 0,-34 172-4 0,85-170-5 0,-18 50-1 0,36-51-3 0,16-50 0 0,33-17-3 0,-15-51-26 0,-1 16-24 0,-2-49-39 0</inkml:trace>
  <inkml:trace contextRef="#ctx0" brushRef="#br0" timeOffset="10">23481 2422 52 0,'0'-68'25'0,"0"17"7"0,18 18-13 0,15 15-12 0,18 18-2 0,17 51-2 0,-34 33-1 0,-34 2 1 0,0-19-2 0,-34-16 0 0,17-18 0 0,1-15 0 0,-3-18 0 0,38-18 0 0,14 1-1 0,18-50 2 0,-18 0-2 0,2-1 0 0,-2-1 1 0,-33 20 0 0,0 14 0 0,0 19-1 0,0 16 0 0,0 34 0 0,-33 67 0 0,33-16 3 0,0-1-3 0,0-17-1 0,16-16-8 0,17-16-50 0,-15-52-27 0</inkml:trace>
  <inkml:trace contextRef="#ctx0" brushRef="#br0" timeOffset="11">24209 2573 33 0,'18'-17'31'0,"16"17"2"0,0 17-7 0,-19 34-10 0,-15 18-9 0,0-2-3 0,-31-16-3 0,-4-18-1 0,0-15-15 0,19-1-57 0,16-17 26 0</inkml:trace>
  <inkml:trace contextRef="#ctx0" brushRef="#br0" timeOffset="12">24870 2201 38 0,'0'0'0'0,"19"-33"34"0,-19-19-11 0,15 35-9 0,19 1-6 0,-1 16 0 0,-15 0-3 0,-1 33-1 0,-17 19 1 0,0 16-3 0,-17 16 0 0,17-50 0 0,34-17 0 0,0-1 0 0,34-32-2 0,0-19 1 0,-35 2 2 0,2-34-2 0,-19-19 0 0,1 35 0 0,-17 17 1 0,0 1 1 0,0 33 0 0,-17 16 1 0,1 19 1 0,16 32 0 0,0 35-2 0,-19 33-1 0,38-33 0 0,-19 0-2 0,0-17 0 0,0-17 1 0,-19-52 0 0,-14 2 0 0,17-18 1 0,-35-34-1 0,17-17 0 0,16-18 0 0,2 1-1 0,50 1 1 0,18 16-2 0,14 18-1 0,-15-1-5 0,-16 17-27 0,-2 17-49 0,-33 0 33 0</inkml:trace>
  <inkml:trace contextRef="#ctx0" brushRef="#br0" timeOffset="13">25565 1914 39 0,'0'-17'14'0,"0"-17"13"0,16 17-4 0,2-1-5 0,15 2-1 0,-14 16-4 0,-3 16-2 0,17 2 0 0,-15 33-3 0,-1 17-3 0,-1-1-1 0,1 17-1 0,0 1 1 0,-34 50-4 0,0-49 2 0,1-19 0 0,-19 0 0 0,2-16 0 0,-2 0 1 0,2-16-1 0,15-1-1 0,-15-34 0 0,33 0 1 0,-16 0 0 0,-2-18-3 0,18 18-27 0,-34-33-135 0</inkml:trace>
  <inkml:trace contextRef="#ctx0" brushRef="#br0" timeOffset="14">6980 9466 15 0,'0'-18'8'0,"17"-15"8"0,1 17 2 0,-18-1-2 0,16 17 0 0,-16-18 0 0,0 2-4 0,-16-1-2 0,-2-1 0 0,1 18-2 0,-18 0-4 0,2 0 0 0,-1 35 2 0,0 16 0 0,1 16-1 0,33 1-3 0,0-17 0 0,33-1 1 0,19-33 0 0,-3-17 1 0,21-17 0 0,-37-17-1 0,1-17 2 0,0-16-1 0,-34-1-1 0,0-34-2 0,-34 0 0 0,16 18-1 0,-31 17 1 0,-21 16-1 0,21 51-3 0,-19 17-12 0,17 17-20 0,51 33-29 0,34-34-8 0</inkml:trace>
  <inkml:trace contextRef="#ctx0" brushRef="#br0" timeOffset="15">7625 9093 48 0,'0'0'0'0,"33"-67"40"0,-33 50-6 0,-17-1-18 0,-34 18-4 0,16 0 0 0,2 18-4 0,17 15-1 0,-3 36 1 0,19 15-2 0,19 1-2 0,-19 17-3 0,16-18 1 0,-16-33-2 0,-16 0 0 0,-3-18-4 0,3-15-25 0,-19-2-29 0,20-16-34 0</inkml:trace>
  <inkml:trace contextRef="#ctx0" brushRef="#br0" timeOffset="16">7200 9483 40 0,'-17'0'16'0,"1"-17"19"0,32-1-12 0,36 2-12 0,48-17-4 0,19-2-7 0,17 19-9 0,-34-1-37 0,-52 17-24 0</inkml:trace>
  <inkml:trace contextRef="#ctx0" brushRef="#br0" timeOffset="17">7844 9313 30 0,'17'0'22'0,"0"-16"15"0,-17-1-6 0,0 50 13 0,-17 36-28 0,17 15-9 0,0-16-5 0,0-17-1 0,0-1-9 0,0-17-36 0,-17-16-59 0</inkml:trace>
  <inkml:trace contextRef="#ctx0" brushRef="#br0" timeOffset="18">6811 9940 65 0,'0'0'0'0,"-51"0"24"0,35 0 4 0,16 0-13 0,49 0 2 0,36 16-2 0,34-16 0 0,51 0 0 0,-2-33-5 0,-16 0-5 0,-66 15-3 0,-34 2-3 0,-52 16-7 0,0 0-26 0,-35 34-61 0,18-34 40 0</inkml:trace>
  <inkml:trace contextRef="#ctx0" brushRef="#br0" timeOffset="19">7099 10601 61 0,'0'0'0'0,"-17"-17"38"0,17-1-16 0,0 2-11 0,17-19-1 0,-34 2-2 0,-17 15-1 0,1 2 2 0,-2 16-2 0,0 0-3 0,19 16-1 0,-17 19 2 0,15-1 0 0,-16 17 0 0,34-18-3 0,17 18 0 0,18-35-1 0,14 19-1 0,3-35 2 0,-18 0-1 0,17-35-1 0,-34-14 3 0,0-2-1 0,1 0 1 0,-36-34-3 0,-16 1 1 0,0-2-1 0,-17 52-1 0,-17 1 0 0,0 33-5 0,18 33-17 0,16 19-31 0,50-1-61 0</inkml:trace>
  <inkml:trace contextRef="#ctx0" brushRef="#br0" timeOffset="20">7405 10431 39 0,'0'-16'8'0,"0"-1"24"0,-18-1-8 0,1-15-7 0,17 15-2 0,17-15-4 0,1 15 0 0,31 2-2 0,-16 16-3 0,2 16-2 0,16 35-2 0,-34 0-1 0,-17 17 0 0,0-1 1 0,-35-16-1 0,19-33 0 0,-1 15 0 0,-18-15 0 0,35-18 0 0,0 0 0 0,0-34-1 0,35-17 0 0,-2 0-1 0,2 0 0 0,-19-17 2 0,19 1-1 0,-18 16 0 0,17 0 1 0,-34 16 0 0,17 19 0 0,-17-1 1 0,-17 17-2 0,1 17 2 0,-2 16 1 0,1 1 0 0,1 17 0 0,16-16 0 0,0 32 0 0,0-16-2 0,0 0 1 0,0-18-1 0,16 2 1 0,1-19 0 0,17-16-2 0,-1 18 1 0,19-18-2 0,-19 0-10 0,-17 0-57 0</inkml:trace>
  <inkml:trace contextRef="#ctx0" brushRef="#br0" timeOffset="21">9064 9619 31 0,'-16'0'23'0,"-2"-18"10"0,18 2-9 0,34 16-6 0,-1 0-2 0,19-17-1 0,-1 17-3 0,-2-18-2 0,3 2-5 0,-34-1-3 0,-2-1-2 0,1 18-3 0,-17 0-15 0,0 0-17 0,-17 35-22 0,-17-19-10 0</inkml:trace>
  <inkml:trace contextRef="#ctx0" brushRef="#br0" timeOffset="22">9097 9736 17 0,'0'0'12'0,"-16"0"10"0,-1 0 1 0,17 0-2 0,0 0 35 0,17-17-40 0,-1 17-3 0,36-16-3 0,-1-2-2 0,33 18-2 0,-33-17-2 0,0 17-1 0,-17 0-1 0,-34 0-4 0,0 0-30 0,-17 0-124 0</inkml:trace>
  <inkml:trace contextRef="#ctx0" brushRef="#br0" timeOffset="23">7335 10313 4 0,'0'0'5'0,"0"0"6"0,-16-17-5 0,16 17 1 0,0-18 3 0,0 2 2 0,0 16-2 0,0-18-2 0,0 1-2 0,0 17 1 0,0 0 1 0,0-16 0 0,0-2 1 0,0 18 1 0,0-17 1 0,0 17-1 0,16-16 2 0,-16 16-3 0,0 0-1 0,18 0-2 0,-1 0-1 0,0 16-1 0,1 19 0 0,13-2 0 0,4 1-1 0,-19 1 0 0,19-1-1 0,-18 17 0 0,17-18 0 0,-1 0 0 0,2-15-1 0,0 15 0 0,-2-15 0 0,0 15 0 0,2 2 0 0,-19-1 0 0,1-18 0 0,-1 1-1 0,2-1 0 0,-1-16 1 0,-17 0-1 0,0 0-1 0,-17 0-15 0,-1 0-27 0,-15 0-35 0,17-16 11 0</inkml:trace>
  <inkml:trace contextRef="#ctx0" brushRef="#br0" timeOffset="24">7725 10262 13 0,'0'-18'5'0,"0"-15"7"0,0-2 1 0,17 2 2 0,-17 17 4 0,0-2 1 0,0 2-2 0,0-19-3 0,0 35-3 0,0-16-2 0,0 16-2 0,-17 16-1 0,17 19 0 0,-16-1 0 0,-17 32-1 0,-2-15-1 0,0 18 1 0,2-2-3 0,-18-16 0 0,16 17-1 0,2-17 0 0,-16 16 0 0,14-16 0 0,0 0-1 0,19-18-3 0,-1-15 3 0,-17-2-1 0,17-16 0 0,17 18-6 0,0-36-25 0,17-16-22 0,17-34-60 0</inkml:trace>
  <inkml:trace contextRef="#ctx0" brushRef="#br0" timeOffset="25">7353 10278 21 0,'0'-16'9'0,"-18"-19"12"0,18 1 1 0,0 17-2 0,0 17-1 0,0 0-6 0,18 0 1 0,-18 0 0 0,17 17-2 0,18 17-2 0,-4 1-3 0,4 16-1 0,0-17-1 0,14 34 0 0,-14-19-1 0,16-14-1 0,-16-1 1 0,14 17-3 0,-15 0 0 0,-16-18-1 0,-2-17 1 0,-16 1-1 0,0-17 0 0,0 0-3 0,0 0-19 0,-16-50-18 0,-2 0-30 0,18-1 0 0</inkml:trace>
  <inkml:trace contextRef="#ctx0" brushRef="#br0" timeOffset="26">7725 10176 30 0,'0'0'10'0,"0"-33"14"0,0 17-4 0,0 16-4 0,0-18 0 0,0 18-1 0,-16 0-3 0,-1 0-2 0,1 18-2 0,-2 15 0 0,1 18-3 0,1 0 1 0,-19 0-2 0,0 16-1 0,-14 1 0 0,14-17 0 0,0 16 0 0,-14-32 0 0,15 15-2 0,16-17-2 0,-15-16-1 0,17 1-10 0,32-2-137 0</inkml:trace>
  <inkml:trace contextRef="#ctx0" brushRef="#br0" timeOffset="27">10724 9415 26 0,'0'-33'10'0,"16"15"13"0,-16 2-6 0,0-1-4 0,18-1 1 0,-18 2-1 0,0-19-2 0,-18 19-1 0,-15-2-2 0,-1 1-2 0,17 17-2 0,-33 17 0 0,16 1 2 0,17 16-1 0,1 17 2 0,-3 0-2 0,19-1-1 0,0-16-1 0,35 17-2 0,0-34 1 0,-2-1-1 0,0-32 0 0,18-1 0 0,-18-17 0 0,-15-1 0 0,-1-14 0 0,-17-2-1 0,0 34 2 0,0 17-1 0,0 33 2 0,0 35 0 0,0 17 0 0,17-1-2 0,-17 18 1 0,0 0 0 0,-17-35-2 0,0 1 1 0,-1-34-1 0,2-17 1 0,-1-17 0 0,-17 0 1 0,17-35-2 0,0-31-1 0,17-3-3 0,17 2-12 0,34 16-18 0,17 33-34 0,-33 1-7 0</inkml:trace>
  <inkml:trace contextRef="#ctx0" brushRef="#br0" timeOffset="28">11029 9635 45 0,'0'0'9'0,"0"-16"25"0,0 32 2 0,34 1-28 0,0-1-4 0,-1-16 0 0,2 0 1 0,0-33-1 0,-4-1 0 0,-13-17-2 0,-1-16 0 0,-1-1-1 0,-32 1-1 0,-1 50 0 0,-1 17 0 0,2 0-1 0,16 33 0 0,34 2 0 0,18-19-1 0,-1 1 2 0,-18-34 0 0,-17 1 1 0,19-19 0 0,-35 2 1 0,17-1 0 0,-17 17 1 0,0 17 4 0,0 17-1 0,-17 34 0 0,17 33-1 0,0-17-4 0,0 2-2 0,0-36-3 0,51 1-24 0,-18-17-38 0,-16-17-8 0</inkml:trace>
  <inkml:trace contextRef="#ctx0" brushRef="#br0" timeOffset="29">11962 9466 41 0,'0'-18'27'0,"0"-15"12"0,0 0-19 0,-18-1-8 0,-16 17-2 0,0 17-4 0,-17 0 0 0,17 17 1 0,18 17-2 0,-19 16-1 0,35 17 0 0,0-16-2 0,35 0 0 0,-2-33-1 0,18-18 0 0,-18 0-1 0,-15-18 1 0,16 2 0 0,-16-19-1 0,-2 2 1 0,-16-36-2 0,0 20 2 0,0 14 0 0,0 19-1 0,0 16 1 0,-16-17-1 0,16 34 2 0,-18 34-1 0,18 16 1 0,0-16-1 0,18 0-1 0,15-18-1 0,18-15-12 0,17-18-36 0,-1-18-75 0</inkml:trace>
  <inkml:trace contextRef="#ctx0" brushRef="#br0" timeOffset="30">12537 9517 51 0,'-17'-34'27'0,"17"-17"9"0,0 18-19 0,-34-2-7 0,1 19-1 0,-2-1-2 0,-31 17-1 0,31 17-1 0,0-1-1 0,19 35-2 0,-1 0 0 0,17 0-2 0,17 0 1 0,17-34-1 0,18-1 0 0,-21-16 0 0,20-16 0 0,-16-19 1 0,-18-16-1 0,-1-16 2 0,2-17-3 0,-18-2 2 0,-18 19 0 0,2-1 1 0,16 52 0 0,0-2 0 0,0 18 1 0,0 18 0 0,0 15 1 0,-17 51 0 0,17 1-1 0,0 17-1 0,0-18-2 0,17-33 1 0,-17-16-2 0,16-19-1 0,-16 2-18 0,35-18-31 0,-19 0-59 0</inkml:trace>
  <inkml:trace contextRef="#ctx0" brushRef="#br0" timeOffset="31">13248 9228 56 0,'0'0'0'0,"-50"-33"36"0,50 15-13 0,-17 1-10 0,-1 1-2 0,-15 16 0 0,-1 0-1 0,17 0 0 0,0 16-2 0,-17 19 1 0,17 16-2 0,17 16-2 0,-16 35 1 0,16-18-3 0,-18-15 0 0,18-18-3 0,-17-2 1 0,17-14-1 0,-17-19-2 0,17 1-12 0,-16-17-16 0,16-33-27 0,-17-2-37 0</inkml:trace>
  <inkml:trace contextRef="#ctx0" brushRef="#br0" timeOffset="32">12825 9483 35 0,'0'0'0'0,"-17"-17"36"0,17 17 0 0,0 0-18 0,35 0-9 0,14 0-6 0,19 0-4 0,-17 0-6 0,34 0-32 0,-18 0-40 0</inkml:trace>
  <inkml:trace contextRef="#ctx0" brushRef="#br0" timeOffset="33">13469 9483 51 0,'0'0'0'0,"-35"0"50"0,35-17-15 0,0 17-20 0,0 33-1 0,0 2 1 0,0 16-4 0,-16-1-5 0,16 0-4 0,0-32-2 0,-17-2-9 0,17 1-71 0,0 1 4 0</inkml:trace>
  <inkml:trace contextRef="#ctx0" brushRef="#br0" timeOffset="34">14925 9364 52 0,'0'0'0'0,"-16"0"32"0,16 0-4 0,51-16-13 0,17 16-9 0,-1 0-5 0,-15 0-6 0,-36 0-25 0,-16 0-58 0</inkml:trace>
  <inkml:trace contextRef="#ctx0" brushRef="#br0" timeOffset="35">15010 9483 32 0,'-17'0'16'0,"1"16"20"0,16-16-7 0,33 0-13 0,18-16-10 0,17 16-6 0,17 0-24 0,-51 0-62 0</inkml:trace>
  <inkml:trace contextRef="#ctx0" brushRef="#br0" timeOffset="36">17416 8703 29 0,'0'-16'12'0,"0"16"4"0,-16-18-2 0,-3 18-3 0,3-17-2 0,-19 17 0 0,4 17-4 0,-4-17 0 0,-16 0 0 0,0 18 0 0,-1-18-2 0,19 16 0 0,-16-16 0 0,14 17 0 0,18-17-1 0,-17 0 2 0,1 0-1 0,15 0 0 0,18 0-1 0,0 18 0 0,-17-18 1 0,17 16-1 0,-17 2 1 0,17-1 0 0,0 17 1 0,-18-1 0 0,18 2 1 0,0 14-1 0,0-14-1 0,0 16 0 0,0 16 0 0,0 0 1 0,0 1-1 0,0 1-1 0,0-2 0 0,18 1-1 0,-18-1 1 0,0 2-1 0,0-18 1 0,0 15-1 0,17-15 0 0,-17 18 0 0,0-35-1 0,17 17 0 0,-17-34 1 0,0 16 0 0,18 1-1 0,-18-17 1 0,0-1-1 0,0 19 1 0,16-19-1 0,-16 2 0 0,17-1-1 0,-1-1 1 0,19 2 1 0,15-18 1 0,1 0-1 0,35-18 0 0,-19 18 0 0,-15 0-1 0,-36 0-7 0,-1 0-29 0,-15 18-100 0</inkml:trace>
  <inkml:trace contextRef="#ctx0" brushRef="#br0" timeOffset="37">18399 8958 35 0,'0'0'11'0,"0"-34"13"0,17 1-5 0,-17 16-5 0,0-17-4 0,-51 17-3 0,18 17 1 0,-2-18-2 0,-16 18-1 0,18 18 0 0,0 15 0 0,15 2-2 0,1 14 0 0,17 20 0 0,35-18-1 0,-2-18 0 0,16-15 1 0,-14-18-1 0,0-18 1 0,-2-33-1 0,-17 0 1 0,2-16-1 0,-18-17-1 0,-18-2-1 0,-15 19 0 0,-18 16 0 0,0 51-1 0,-15 0-1 0,14 16-8 0,34 19-26 0,18-2-31 0,18-33 21 0</inkml:trace>
  <inkml:trace contextRef="#ctx0" brushRef="#br0" timeOffset="38">18958 8738 54 0,'0'-18'14'0,"-16"1"9"0,-2 1-7 0,1-2-4 0,-18 18 0 0,2 0 0 0,17 18-2 0,-2 33-1 0,18 0-1 0,0 34-2 0,18-1-2 0,-18-16-1 0,0-1-2 0,0-16 0 0,-18-18-3 0,1-15-17 0,0-2-30 0,-16-32-57 0</inkml:trace>
  <inkml:trace contextRef="#ctx0" brushRef="#br0" timeOffset="39">18636 8991 44 0,'0'0'0'0,"-17"0"33"0,50-16-8 0,19 16-15 0,32-17-9 0,18 17-18 0,-50-18-63 0</inkml:trace>
  <inkml:trace contextRef="#ctx0" brushRef="#br0" timeOffset="40">19178 8907 57 0,'0'0'14'0,"-35"-16"27"0,35 16-20 0,0 33-7 0,0 34-7 0,0 2-6 0,0-2-4 0,0 1-26 0,0-1-80 0</inkml:trace>
  <inkml:trace contextRef="#ctx0" brushRef="#br0" timeOffset="41">18145 9568 48 0,'-17'0'10'0,"-17"0"23"0,50 0-6 0,36 0-7 0,32-18-1 0,51 2-3 0,18 16-4 0,-35-17-9 0,-32 17-4 0,-53 0-6 0,-33 0-31 0,-16 0-87 0</inkml:trace>
  <inkml:trace contextRef="#ctx0" brushRef="#br0" timeOffset="42">18568 10058 53 0,'0'0'0'0,"17"-16"30"0,-17-1-10 0,0-17-2 0,0 17-7 0,-17-17-2 0,-17 17 1 0,-16 1-2 0,17 16-1 0,-19 16-1 0,18 17 0 0,17 18 0 0,1 18-3 0,16-18-1 0,16-2-1 0,35-32 0 0,1 1 2 0,-3-36-1 0,-15-15 0 0,0-18 1 0,-17 0 0 0,-17-33-3 0,0-18 1 0,-33 0-1 0,-19 51-2 0,-32 35-1 0,16 16-16 0,34 51-31 0,34-17-55 0</inkml:trace>
  <inkml:trace contextRef="#ctx0" brushRef="#br0" timeOffset="43">18839 9805 75 0,'0'0'10'0,"-16"-35"22"0,49 19-13 0,1-2-9 0,34 18-3 0,-17 18-1 0,-34 49-3 0,0 19 0 0,-17-19-1 0,-34-16 1 0,16-34 0 0,2-1-1 0,-1-16 0 0,34-33-1 0,17-36-2 0,18 3 0 0,-3-3 1 0,-32 18 0 0,-1 17 1 0,-16 17 1 0,-16 17 0 0,-1 0 2 0,1 17 1 0,-17 35 0 0,15-1 1 0,18 17-3 0,0-35-3 0,18 1 1 0,31-17-7 0,-16-1-50 0,-15-16-55 0</inkml:trace>
  <inkml:trace contextRef="#ctx0" brushRef="#br0" timeOffset="44">21176 8856 23 0,'0'-33'17'0,"19"15"10"0,-19-15-4 0,16 15-6 0,-16 2-4 0,-16-2-3 0,-36 1-4 0,18 17 0 0,-33 0 0 0,33 17 1 0,1 17-1 0,-2 17-2 0,18 0 0 0,34 17-2 0,18-34 0 0,-2-17 1 0,18-17 1 0,-16-17-2 0,-2-34 0 0,-17 0 1 0,1-16-2 0,-34-35 0 0,1 18-1 0,-35 15 0 0,-17 36-2 0,17 33-2 0,-1 33-19 0,36 18-32 0,16-17-26 0</inkml:trace>
  <inkml:trace contextRef="#ctx0" brushRef="#br0" timeOffset="45">21770 8603 36 0,'-17'-34'45'0,"1"17"-19"0,-2-1-14 0,-16 18-2 0,1 0-1 0,-18 0 4 0,35 35-2 0,-3 32-2 0,3 17-4 0,32 19-2 0,-16-19-2 0,0-16-1 0,-16-17-2 0,-1-17-16 0,-17-17-33 0,1-17-42 0</inkml:trace>
  <inkml:trace contextRef="#ctx0" brushRef="#br0" timeOffset="46">21365 8856 62 0,'0'0'11'0,"33"-16"22"0,16-1-15 0,70-1-13 0,17 2-8 0,-17 16-34 0,-84 0-35 0</inkml:trace>
  <inkml:trace contextRef="#ctx0" brushRef="#br0" timeOffset="47">21957 8789 59 0,'-17'0'24'0,"0"-17"15"0,17 17-18 0,-18 51-6 0,18 33-8 0,-16 0-6 0,16 2-5 0,-17-3-26 0,1-32-85 0</inkml:trace>
  <inkml:trace contextRef="#ctx0" brushRef="#br0" timeOffset="48">20872 9364 80 0,'-34'-16'21'0,"0"-1"0"0,102 17-6 0,51 0-4 0,33 0 3 0,0 17-1 0,-16-34-6 0,-52-1-6 0,-33 18-8 0,-32 0-31 0,-19 0-87 0</inkml:trace>
  <inkml:trace contextRef="#ctx0" brushRef="#br0" timeOffset="49">21143 9805 56 0,'0'0'0'0,"-34"0"25"0,52-17-7 0,-18-1-7 0,0 2 2 0,0-19-4 0,-33 19-1 0,-2-2-1 0,-33 18-1 0,34 0-2 0,-18 34 1 0,36 17 2 0,-1 0-3 0,17 18-1 0,17-36 0 0,17 0 0 0,18-33-1 0,15-16 1 0,-33-17-2 0,-16-18 2 0,-3 0-1 0,-30-35-1 0,-20 2-2 0,-16 17 1 0,-17 33-3 0,17 17-3 0,18 17-20 0,15 33-28 0,36 2-37 0</inkml:trace>
  <inkml:trace contextRef="#ctx0" brushRef="#br0" timeOffset="50">21466 9601 52 0,'16'0'26'0,"1"-16"9"0,-17-1-18 0,0 17-6 0,0 33 2 0,-17 1-1 0,17 34-6 0,0-17-2 0,0-17-1 0,33-1-3 0,37-15 1 0,-3-36 0 0,-17-15-1 0,-15-1 1 0,-19-17 0 0,1-17 0 0,-1 18 0 0,-16 33-1 0,0-1 1 0,0 69 4 0,-16 16-1 0,-1 35-1 0,17 0-1 0,-16-18-2 0,-2-15 0 0,1-18 1 0,0-34 0 0,1-17 1 0,-1-17 0 0,1-17-1 0,-2-34-1 0,18 17 0 0,18 0-1 0,15 18-3 0,17 15-10 0,1-15-23 0,0-1-93 0</inkml:trace>
  <inkml:trace contextRef="#ctx0" brushRef="#br0" timeOffset="51">22277 8501 46 0,'0'0'0'0,"-15"-51"26"0,30 33 3 0,36 2-10 0,1 16-5 0,34 0-4 0,-2 0-3 0,-16 0 1 0,-19 0-1 0,-31 0-1 0,-1 0-1 0,-17 34 0 0,0 17 1 0,0 17 1 0,-17 15 0 0,-1 54-1 0,18-19-2 0,0 17-2 0,-16 0 1 0,16 1-2 0,0-1 1 0,0-49-1 0,0-19 1 0,0 0-2 0,0-16 1 0,-17 18-1 0,1-52 1 0,-2 17-1 0,-32-17 1 0,-34-1-2 0,-35-16-20 0,0 0-53 0,67 0-14 0</inkml:trace>
  <inkml:trace contextRef="#ctx0" brushRef="#br0" timeOffset="52">19975 9466 33 0,'0'0'0'0,"0"-34"18"0,0 34 4 0,0-17-3 0,0 17 4 0,0 0-1 0,0 0-6 0,-18 51-2 0,-32 17-9 0,-1 17-12 0,18-19-117 0</inkml:trace>
  <inkml:trace contextRef="#ctx0" brushRef="#br0" timeOffset="53">15297 11041 36 0,'-15'-18'10'0,"-1"2"10"0,-2 16-1 0,52 0 0 0,16 0-2 0,18 0-5 0,-17 0-7 0,-16 16-4 0,-2-16-7 0,1 18-33 0,-34-18-48 0</inkml:trace>
  <inkml:trace contextRef="#ctx0" brushRef="#br0" timeOffset="54">15367 11227 38 0,'0'0'0'0,"-35"16"28"0,35-16 2 0,0 17-8 0,51-34-9 0,17 17-8 0,34-16-9 0,-35 16-67 0,-33 0 23 0</inkml:trace>
  <inkml:trace contextRef="#ctx0" brushRef="#br0" timeOffset="55">17077 10990 30 0,'0'-18'4'0,"0"-15"12"0,17 17 4 0,-34-1-5 0,1 17-3 0,-17 0-3 0,-2 0-2 0,-16 0-1 0,-17 0 1 0,17 0-1 0,0 0 0 0,34 0-1 0,-16 0-2 0,33 0 0 0,-17 0 1 0,17 33 1 0,-16 0 1 0,-2 18-2 0,18 18 2 0,0 15-1 0,0 18 0 0,0 16-1 0,-17-16 0 0,17-18-1 0,0 34 0 0,0-16 0 0,0 0-2 0,0-18 1 0,0 2-1 0,0-35 0 0,0 16 0 0,17-34 0 0,1 1 0 0,-2 1 0 0,1-1 0 0,16-17 1 0,-16-17-1 0,17 16-1 0,-17-16 2 0,34 0 0 0,-16-16 0 0,-2 16-1 0,18-17 1 0,-16-1-1 0,-20 18-5 0,3 0-59 0,-2 18-63 0</inkml:trace>
  <inkml:trace contextRef="#ctx0" brushRef="#br0" timeOffset="56">19297 9940 25 0,'0'0'4'0,"0"-17"15"0,0 1 0 0,0 16-4 0,17 0 1 0,1 0 1 0,-18 16 17 0,-18 17-19 0,1 36-2 0,0 15-3 0,17 0-4 0,17-15-1 0,-17-35-2 0,0-17-1 0,0-1-1 0,0-16-2 0,-17 0-46 0,17 18-68 0</inkml:trace>
  <inkml:trace contextRef="#ctx0" brushRef="#br0" timeOffset="57">21313 9719 19 0,'0'0'0'0,"0"-16"20"0,0 16-6 0,0-18-3 0,17 1 1 0,0 17-1 0,-17-16-1 0,0-1 1 0,18 17-2 0,-2-16 0 0,1-2-2 0,-1 2 0 0,17-1-2 0,2 17 0 0,16 0 1 0,-34 17 0 0,-1 33 0 0,3 18-3 0,-19-1-1 0,0 2-1 0,0-18 1 0,-35-1-1 0,0-16 0 0,19-1 0 0,-17-33 0 0,-2 0 0 0,18 0 0 0,34-16-1 0,18-35 1 0,32-17-2 0,1 1 1 0,-17-2 0 0,-1 1 0 0,-15 1 0 0,-2 16 1 0,1 35-1 0,-34-19 0 0,0 35 0 0,0 0 0 0,-18 0 0 0,2 0 1 0,-17 18-1 0,-2 15 1 0,2 36 2 0,16-3-1 0,1 3 1 0,-2-2-1 0,18-16 0 0,0 0 1 0,18-18 0 0,15 2-1 0,17-19-1 0,1-16-1 0,-17 18 0 0,0-18 0 0,-16 0-13 0,-2 0-37 0,1 0-67 0</inkml:trace>
  <inkml:trace contextRef="#ctx0" brushRef="#br0" timeOffset="58">21990 10058 38 0,'0'0'6'0,"-15"0"19"0,15-16 0 0,0 16-6 0,-18-17-5 0,18-1-1 0,0-15-2 0,18 15-4 0,31 2-2 0,-16 16-2 0,2 0-1 0,-18 34-2 0,-17 34 1 0,-17-1 0 0,-18 0 0 0,-14-16 1 0,16-16 0 0,-2-1 0 0,0-17 2 0,35-17-1 0,0 0 0 0,18 0 2 0,16 0-1 0,33 0-2 0,-16-17 1 0,34 17-1 0,-17-18-1 0,-34 18 0 0,-19 0-1 0,-15 0-1 0,0 0-26 0,-49 18-109 0</inkml:trace>
  <inkml:trace contextRef="#ctx0" brushRef="#br0" timeOffset="59">17772 11329 30 0,'0'0'0'0,"18"-35"18"0,-18 1-3 0,16 34-3 0,-16-33 0 0,0 15 0 0,0 1-2 0,-16 17-2 0,-19 0-2 0,0 0 0 0,2 35 1 0,-1-2 2 0,17 36 0 0,0 16-3 0,17-1-2 0,17-16 0 0,18-34-1 0,14-17 0 0,21-1-2 0,-3-32 0 0,0-19-1 0,-16 2 1 0,-17-1-1 0,-17-17 0 0,-17 1 0 0,0-19-1 0,0 53 2 0,0 16-1 0,0-17 0 0,-17 50 1 0,17 36-2 0,0-3 3 0,34 3-1 0,0-36 0 0,17-15 1 0,16-18-2 0,-16 0 1 0,-16-34 0 0,16-1-1 0,-51-16-1 0,0 2 0 0,-35-37 1 0,0 35-1 0,-14 17 1 0,-2 17-1 0,-1 17 1 0,19 17-1 0,-1 17 0 0,34 17 0 0,18 0 1 0,66-33-1 0,0-1 0 0,35-52 0 0,0-16 1 0,-34-16 0 0,-52 16-1 0,-17 16 0 0,-32 19 0 0,-1 16 0 0,1 16 1 0,16 35-1 0,16 0 1 0,35 18 1 0,-18-18-2 0,2-1 1 0,-35 1 0 0,0-17 1 0,-35-17 0 0,2-17 0 0,-18 0 0 0,0 0-1 0,34-17-7 0,17-1-34 0,52 2-70 0</inkml:trace>
  <inkml:trace contextRef="#ctx0" brushRef="#br0" timeOffset="60">18924 11396 31 0,'0'0'15'0,"0"-67"13"0,0 16-2 0,18 16-8 0,-2 19-9 0,17-2 0 0,2 36-4 0,0 33-2 0,-35 34-2 0,0-17 0 0,-18-19 0 0,-16-14 0 0,0-19 1 0,17-16-1 0,1 0 0 0,32-16-1 0,35-35 1 0,1 1-1 0,14-35 0 0,-32 16 0 0,-17 1 0 0,-17 35 1 0,0 33-1 0,-17 0 1 0,-17 68 1 0,17-1 1 0,1 2 1 0,16-1-2 0,0-19 0 0,33-14-2 0,1-19-2 0,0 2-12 0,0-18-25 0,-1 0-58 0</inkml:trace>
  <inkml:trace contextRef="#ctx0" brushRef="#br0" timeOffset="61">19414 11414 30 0,'0'-18'15'0,"35"-15"15"0,-18 15-1 0,-1 2-6 0,-16 32 3 0,0 19-14 0,-16 32-2 0,16-16-4 0,0 0-3 0,0 0-1 0,16-34 0 0,-16 17-3 0,0-34-3 0,-16 0-23 0,16 0-36 0,0-18-14 0</inkml:trace>
  <inkml:trace contextRef="#ctx0" brushRef="#br0" timeOffset="62">19603 10939 50 0,'0'0'5'0,"0"-16"23"0,16-1-7 0,1 17-7 0,-1 0-1 0,1 17-1 0,0-17-1 0,1 16 0 0,15 1-1 0,1-1 0 0,0 35-4 0,0 0 0 0,17 34 0 0,-34 16-2 0,-1 19-1 0,-16-20-1 0,-16-14-2 0,-19-1 0 0,2-19-2 0,-35-15-23 0,1 1-63 0,32-52 21 0</inkml:trace>
  <inkml:trace contextRef="#ctx0" brushRef="#br0" timeOffset="63">17500 11058 29 0,'0'0'0'0,"-16"-17"20"0,-1-1 8 0,1 2-4 0,-2 32-5 0,-34 19 0 0,-14 66 1 0,-2 18-4 0,50 34-8 0,2-18-4 0,84-17-4 0,67 0-32 0,-51-67-80 0</inkml:trace>
  <inkml:trace contextRef="#ctx0" brushRef="#br0" timeOffset="64">20466 11159 39 0,'0'-16'8'0,"-17"-2"14"0,0 2-5 0,17 50 2 0,0-1-10 0,17 18-3 0,-17-18-2 0,17-15 0 0,-17-18 0 0,0-18-3 0,0-15 0 0,0-18-1 0,0 0 0 0,-34 35 0 0,0 16 0 0,1 34 1 0,15 32 4 0,1 37 3 0,17 16-3 0,17-52-2 0,34-16 0 0,0-34 0 0,17-17-1 0,-18-35-1 0,-16-16-1 0,-1 2 0 0,-15-19 0 0,-18 17 0 0,0 17 0 0,0 34 0 0,0 16 0 0,0 70 0 0,0-19 1 0,33 1 1 0,35-52-1 0,-17 2 0 0,17-36-1 0,-35-15 1 0,2-18 0 0,-35 0-2 0,-17-33 1 0,-17 15-2 0,-17 18 1 0,1 51 0 0,-1 0 2 0,18 17-1 0,14 17-1 0,38 1-1 0,14-19 3 0,34 2-3 0,18-18 2 0,1-34-1 0,-19-17 0 0,-33 0 1 0,-16 0 0 0,-3 18 0 0,-15 33-2 0,-15 0 0 0,-3 17 3 0,1 50-2 0,34 0 2 0,16 2-1 0,1-1 0 0,-17-17 0 0,-1-18 1 0,-16 1 1 0,-33-17 0 0,-1-1 0 0,1-16-2 0,16-16 0 0,0-1-8 0,-1 17-51 0,36-34-22 0</inkml:trace>
  <inkml:trace contextRef="#ctx0" brushRef="#br0" timeOffset="65">21447 11260 48 0,'0'0'0'0,"-33"-51"25"0,33 34-4 0,17-16-7 0,18 17-2 0,-19 16-1 0,17 0-4 0,2 49-2 0,-19 19-1 0,-16 17-1 0,-16-16-1 0,-1-19 0 0,-1-34-1 0,18 2 1 0,-16-18 0 0,32-18-2 0,19-31 1 0,16-19-2 0,-16-17 2 0,14-1-2 0,-32 19 1 0,0 34 1 0,-17 15-1 0,-17 36 0 0,0 15 0 0,1 34 2 0,-1 19 1 0,17-1-1 0,0-17 0 0,33-35-2 0,19-17-3 0,-3 19-20 0,3-35-37 0,-18 0-9 0</inkml:trace>
  <inkml:trace contextRef="#ctx0" brushRef="#br0" timeOffset="66">22008 11414 39 0,'0'0'0'0,"0"-34"26"0,0-17 1 0,0 0-4 0,16 16-5 0,17 19-7 0,-15 16-3 0,16 0-5 0,-16 33-2 0,-2 19 0 0,-16 16 0 0,-34-17-1 0,0-2 1 0,-17-14 2 0,17-19 2 0,19 2-2 0,15-1 1 0,15-17 1 0,19 0 0 0,-1 0-1 0,19-17 0 0,15-1-1 0,3 18-1 0,-21-16 0 0,-32 16-3 0,-17 0-14 0,-35 16-142 0</inkml:trace>
  <inkml:trace contextRef="#ctx0" brushRef="#br0" timeOffset="67">23075 11549 60 0,'0'0'0'0,"0"-34"33"0,17 34-2 0,18 16-6 0,-35 53-12 0,-18-2-8 0,-50 34-51 0,51-67-34 0</inkml:trace>
  <inkml:trace contextRef="#ctx0" brushRef="#br0" timeOffset="68">23956 11431 28 0,'0'0'8'0,"-18"0"17"0,2 0 0 0,16-17-6 0,16-17-6 0,54-17-1 0,-4-35-3 0,2 2-5 0,-17-1-2 0,-17 18-1 0,-34 32 0 0,-18 35-1 0,-15 18-1 0,-1 15 1 0,17 18 0 0,17 0 0 0,17-17 0 0,34 16-1 0,0-16 1 0,0 17 0 0,-36-16-1 0,-15 16 1 0,-15-35 0 0,-36 2 2 0,-17-18-2 0,0 0 1 0,17-18-3 0,35 18-19 0,16 0-38 0</inkml:trace>
  <inkml:trace contextRef="#ctx0" brushRef="#br0" timeOffset="69">24499 11143 54 0,'0'-34'14'0,"-19"-1"16"0,19 19-11 0,0 32-13 0,0 69 0 0,19-1-1 0,-19 2-2 0,0-19-2 0,16-32 1 0,-16-19 2 0,17-32-2 0,1-19 0 0,15-32-1 0,0-2-1 0,2 1-1 0,-2 35 1 0,1 17 0 0,0-2 0 0,0 52-1 0,-17 34 1 0,-1 17-1 0,-16-17 2 0,18-17-1 0,-18-35 1 0,0-16 1 0,-18-16 0 0,18-35-1 0,18-35 1 0,15 1-3 0,19 1 1 0,-3 33 0 0,21 35 0 0,-21 32 1 0,-14 35-1 0,-18 16 0 0,-17 19 2 0,0-19-1 0,-17-32 0 0,17-19-2 0,0 2-9 0,17-1-32 0,17-34-47 0</inkml:trace>
  <inkml:trace contextRef="#ctx0" brushRef="#br0" timeOffset="70">25548 11007 49 0,'-34'-35'23'0,"17"2"2"0,17 33-12 0,-17 0-7 0,17 17 1 0,-16-1 1 0,16-16-2 0,-17 0-2 0,17 0-1 0,0 0-1 0,0 0-1 0,0 0 0 0,-16 0 0 0,16 0 0 0,0 0 1 0,-18 0-1 0,18 0 1 0,0 0 0 0,18-16 0 0,15 16-1 0,0 0 0 0,18 34 0 0,-18 34-1 0,-33 17-1 0,18-19 2 0,-36 3 0 0,-15-35-1 0,-1-17 2 0,17-1-2 0,17-32 2 0,-17-1-1 0,51-17-2 0,17-17 1 0,0 0-1 0,0-16 0 0,-18-1 1 0,-15-1 0 0,-1 20 1 0,-34 32 0 0,17 17-2 0,-18 0 1 0,-15 33 0 0,17 35-1 0,-3 17 2 0,19-18 0 0,0 1-1 0,19-17 0 0,14-17-1 0,1-17-15 0,16-1-34 0,-33-32-42 0</inkml:trace>
  <inkml:trace contextRef="#ctx0" brushRef="#br0" timeOffset="71">25938 11209 30 0,'0'-17'12'0,"33"-16"16"0,-15 17-1 0,-18-2-4 0,0 18-3 0,0 34-5 0,0 16-6 0,-18 53 2 0,18-19-7 0,0-49-2 0,0-19-1 0,18 1-5 0,-18-1-53 0,-18-16-44 0</inkml:trace>
  <inkml:trace contextRef="#ctx0" brushRef="#br0" timeOffset="72">26870 10701 33 0,'0'0'0'0,"-18"-33"18"0,18 0 7 0,-16 15-3 0,-1 18-8 0,-17 34 1 0,-34 16 2 0,17 53-2 0,1 16-2 0,17 16-7 0,15-17-1 0,18-16-3 0,18-17-2 0,15-52 1 0,17 2-12 0,17-35-32 0,-15-17-72 0</inkml:trace>
  <inkml:trace contextRef="#ctx0" brushRef="#br0" timeOffset="73">26870 11074 45 0,'0'-33'30'0,"0"33"6"0,17-18-16 0,51 18-6 0,16-16-4 0,18-1-6 0,-34-1-2 0,-35 18-5 0,-16 0-36 0,-17 18-61 0</inkml:trace>
  <inkml:trace contextRef="#ctx0" brushRef="#br0" timeOffset="74">27497 11243 50 0,'-17'0'11'0,"17"-34"19"0,33 1-11 0,19 0-9 0,-3-36-4 0,2 18-3 0,-32-16-3 0,-3-1 0 0,-16 52-1 0,-35 16 0 0,2 0 0 0,15 34 1 0,18 16 0 0,18 1 0 0,15-17 0 0,35 17 0 0,-33 0 0 0,0-2 0 0,-20-14 1 0,-15-2 0 0,-15-15 2 0,-37-2-2 0,1-16 0 0,0-16-3 0,34-2-19 0,34-15-76 0</inkml:trace>
  <inkml:trace contextRef="#ctx0" brushRef="#br0" timeOffset="75">28056 10939 48 0,'0'0'0'0,"18"-33"37"0,-18 33-12 0,0 17-14 0,0 50 0 0,0 17-6 0,0 1-2 0,0-35-2 0,16-16 0 0,-16-17 0 0,17-17 1 0,-1-51 0 0,1 1-1 0,18-35-2 0,-2 18 2 0,18-1-2 0,-17 52 0 0,0-1 1 0,0 50-1 0,-1 35 2 0,-16-1-1 0,-17 18-1 0,0-52 2 0,0-16 0 0,0-50 4 0,16-18-4 0,19 0-1 0,-2-16-1 0,18-1 1 0,1 17 0 0,-1 35 0 0,-18 32 2 0,2 35 1 0,-35 17-1 0,0-17-1 0,0 16 0 0,0-33-1 0,0-1-4 0,16-16-31 0,17 1-72 0</inkml:trace>
  <inkml:trace contextRef="#ctx0" brushRef="#br0" timeOffset="76">28970 10872 41 0,'18'-35'25'0,"31"2"6"0,3 33-13 0,-1 0-8 0,-35 68-4 0,-16-1-2 0,-33 17 0 0,-1-33-2 0,0 0-1 0,0-51 0 0,34 18 1 0,0-52 1 0,34-1-3 0,0-32-1 0,17-1 1 0,0 1-1 0,-34-1 1 0,1 50 0 0,-18 2 0 0,-18 16 0 0,1 34 0 0,-18 17 2 0,19 17 2 0,16 16-2 0,0-17-2 0,16-32 0 0,19-1-13 0,16-18-42 0,-36 1-16 0</inkml:trace>
  <inkml:trace contextRef="#ctx0" brushRef="#br0" timeOffset="77">29411 11143 38 0,'0'-34'23'0,"0"-1"7"0,16 2-13 0,19 15-10 0,-18 18-1 0,17 0-3 0,-17 35-1 0,-17 16-1 0,-33 16 0 0,-2 0-1 0,-16-32 4 0,18-1 0 0,-2-1 1 0,19-33 2 0,16 18 1 0,0-18-2 0,51-18-3 0,-2 2-2 0,21-1-2 0,-4-1 0 0,-15 2-9 0,17-2-40 0,-51 1-44 0</inkml:trace>
  <inkml:trace contextRef="#ctx0" brushRef="#br0" timeOffset="78">29817 10550 26 0,'0'0'4'0,"0"-17"21"0,0-1-1 0,0 18-13 0,19 0-4 0,14 0-1 0,-33 0-1 0,16 0 0 0,-16 0-2 0,0 0-2 0,-16 18-1 0,16-18 1 0,0 0-1 0,16 0 15 0,-16 0-11 0,0 17-1 0,17-17 0 0,-17 16 1 0,16 19-1 0,2 15 1 0,-1 0 0 0,0 19 0 0,1-2-1 0,-18 19-1 0,0-2-1 0,-18-17 0 0,1-16-1 0,-18 0 1 0,2-35-1 0,17 1 1 0,-2-17-10 0,3 0-35 0,15-17-54 0</inkml:trace>
  <inkml:trace contextRef="#ctx0" brushRef="#br0" timeOffset="79">30173 10415 32 0,'0'0'4'0,"16"-17"20"0,19-1-3 0,16 18-8 0,0-16-2 0,17 16-2 0,-18 0 0 0,1 0-2 0,-18 0-3 0,-15 16-1 0,-18 2-1 0,0 15 2 0,0 18 1 0,0 0 0 0,0 17 0 0,17-18 1 0,-1 18-2 0,-16-17 1 0,19 16-2 0,-19 2 0 0,0-3 1 0,0 3-2 0,0-18 0 0,0 0 0 0,0-2-1 0,0-14 0 0,0 16-1 0,0 16 0 0,0-16 1 0,0 0-1 0,0-18 1 0,0 2 0 0,-19-1-1 0,19-1 1 0,0-15 0 0,-16-1 0 0,-1-1 0 0,-1 2 0 0,-31-2 0 0,-3-16 2 0,3 17-3 0,-37-1 1 0,2 1 2 0,-1 1-1 0,17-18-1 0,1 0-1 0,-3 0-2 0,-12 0-102 0,63 0 28 0</inkml:trace>
  <inkml:trace contextRef="#ctx0" brushRef="#br0" timeOffset="80">10656 10313 26 0,'0'-17'12'0,"-17"-1"-2"0,34 2 6 0,0-2-2 0,34 1-4 0,0 17 1 0,17 0-1 0,16 0 1 0,70 0-2 0,31-16-1 0,51-19-2 0,53 2-2 0,-34 17-2 0,-68 16-2 0,-68 16 1 0,-70-16 0 0,-32 0 1 0,-17 0 6 0,-35-16-4 0,-31-2-3 0,-36-15 0 0,-32 33 0 0,-20 0-2 0,-15 33 2 0,-17-15-1 0,-1 15 0 0,51-17 0 0,52 1 0 0,67-17 0 0,118 0 2 0,86-17-2 0,117 17 0 0,52-16 0 0,1 16 1 0,-37-17 0 0,-82 17-1 0,-119-16 0 0,-68 16 0 0,-85 0 1 0,-85 0-78 0,86 0 9 0</inkml:trace>
  <inkml:trace contextRef="#ctx0" brushRef="#br0" timeOffset="81">30936 11498 7 0,'0'0'3'0,"17"-18"9"0,-17 2 0 0,0-1 2 0,17 1 5 0,-17 16 1 0,0 0-5 0,0 16-2 0,0 17-2 0,0 36-1 0,0-1-4 0,0-1-2 0,0 0-1 0,0-50 0 0,0 1-2 0,0-2 0 0,0-16-1 0,0 0-4 0,0 0-35 0,0 0-65 0</inkml:trace>
  <inkml:trace contextRef="#ctx0" brushRef="#br0" timeOffset="82">31207 11515 25 0,'0'-17'11'0,"0"-17"13"0,0 17-7 0,17 17-7 0,0 0 1 0,34 17 4 0,-35 17 0 0,1-1-1 0,18 18-7 0,16 0-4 0,-2-17 0 0,-30-17-3 0,-3 16-1 0,1-15 0 0,1-2-9 0,-18 1-27 0,0-17-19 0,-18-17 8 0</inkml:trace>
  <inkml:trace contextRef="#ctx0" brushRef="#br0" timeOffset="83">31495 11498 6 0,'0'0'0'0,"0"-18"16"0,0-15 0 0,0 17 1 0,0-1-2 0,0 17-2 0,-35 33 3 0,2 18-1 0,-1 0-3 0,1 17-5 0,-19-1-3 0,19-16-2 0,-1-18 0 0,17-15-4 0,17-2-9 0,0-16-49 0,0 0 0 0</inkml:trace>
  <inkml:trace contextRef="#ctx0" brushRef="#br0" timeOffset="84">31766 11582 9 0,'-16'-16'10'0,"16"-1"3"0,-18-1-1 0,18 18-3 0,0-16 0 0,0-19 0 0,18 19-1 0,-2-1 0 0,17 1-3 0,2 16-2 0,15 0 0 0,-16 33-1 0,-17 1 1 0,-17 34 0 0,0-17 2 0,-17-17 0 0,-17-1 0 0,19-17-2 0,-20 19 2 0,0-19-2 0,19-16 0 0,-1 17-1 0,1-17 1 0,16 18 0 0,-18-18 1 0,36-18 3 0,-2 18-3 0,1 0-1 0,17-17 1 0,18 1 1 0,-3 16 0 0,19-18 0 0,0 18-3 0,-34 0 0 0,-17-17 0 0,-17 17-2 0,0 0-58 0,-17 17-30 0</inkml:trace>
  <inkml:trace contextRef="#ctx0" brushRef="#br0" timeOffset="85">6777 12818 22 0,'0'0'0'0,"0"-51"14"0,0 35-1 0,0-2-3 0,0-15 2 0,0 16 2 0,0 1-2 0,-17-2-1 0,-18 2-1 0,19-1-1 0,-1 17-5 0,-1 17 1 0,-15 17 5 0,17 15-2 0,-2 2-1 0,18 18 0 0,18 15-2 0,-2 0-1 0,-16 2 1 0,0-19-2 0,0 0-1 0,0-32-1 0,0-2-1 0,-16-15-2 0,16-18-23 0,0 0-34 0,-18-18-29 0</inkml:trace>
  <inkml:trace contextRef="#ctx0" brushRef="#br0" timeOffset="86">6454 13106 28 0,'0'0'0'0,"-16"0"26"0,16-16 3 0,0 16-9 0,34 0-5 0,34-17-9 0,17-1-4 0,-18 2-5 0,1 32-37 0,-35-16-27 0</inkml:trace>
  <inkml:trace contextRef="#ctx0" brushRef="#br0" timeOffset="87">7015 13241 38 0,'-18'0'12'0,"1"0"15"0,0-17-9 0,17 1-4 0,-18-17-3 0,18 15 0 0,18-33-3 0,16 35-2 0,17 16-2 0,0 0-2 0,-16 51-1 0,-35-1 0 0,0 18 1 0,-18-1 0 0,-16-32 1 0,0-1 1 0,1-1 0 0,-2-15-1 0,18-18 0 0,-1 0-1 0,18 0 1 0,0 17-1 0,18-17 2 0,16 0-4 0,0-17 2 0,17-1-2 0,16 2 0 0,0-1-4 0,-15 17-22 0,-1 0-53 0,-35-18 23 0</inkml:trace>
  <inkml:trace contextRef="#ctx0" brushRef="#br0" timeOffset="88">7777 13106 41 0,'0'0'0'0,"16"-33"32"0,-16 15-2 0,17 2-11 0,17 16-4 0,0-17-4 0,17 17-4 0,17-18-3 0,-17 18-2 0,-18-16-1 0,1 16-3 0,-17 0-14 0,-17 34-41 0,0-1-10 0</inkml:trace>
  <inkml:trace contextRef="#ctx0" brushRef="#br0" timeOffset="89">7929 13208 32 0,'0'0'13'0,"-33"0"25"0,33 0-11 0,0 16-4 0,33-16-5 0,-17 0-4 0,36 0-4 0,15-16-2 0,1 16-2 0,-33-17-3 0,-19 1-4 0,-16 16-2 0,0 49-57 0,-34-49-47 0</inkml:trace>
  <inkml:trace contextRef="#ctx0" brushRef="#br0" timeOffset="90">9420 13073 16 0,'-17'0'14'0,"17"-18"1"0,0 2-1 0,0-1 4 0,0-17-1 0,0 17-3 0,17-16 0 0,1-1-1 0,13 17-4 0,4-1-3 0,0 18-2 0,14 51 0 0,-14 17 0 0,-19 17-1 0,3-1-1 0,-19-33 0 0,-35 0 0 0,0-35 1 0,19 1-2 0,-1-17 1 0,1-33-1 0,16-2-1 0,33 2 0 0,1-1 0 0,18-33 0 0,15 16-1 0,-34-17 2 0,1 1-2 0,-16 32 1 0,-18 19 0 0,0-1 1 0,-18 17-2 0,-16 17 1 0,1 17 0 0,17 17 1 0,-2 15-1 0,18 3 2 0,18-1 0 0,-2-18 0 0,17 0-1 0,1-32 0 0,17-18-1 0,0 0-6 0,-16 16-31 0,-19-16-46 0,1-16 38 0</inkml:trace>
  <inkml:trace contextRef="#ctx0" brushRef="#br0" timeOffset="91">10233 12496 37 0,'0'-16'4'0,"0"-1"22"0,0 1 0 0,0 16 4 0,0 16-17 0,0 1-1 0,0 34-1 0,0 0-2 0,0 0-3 0,0 16-1 0,16-16-2 0,-16-18-1 0,0-15 0 0,0-18-2 0,0 16-3 0,0-16-17 0,-16-16-34 0,-17-35-44 0</inkml:trace>
  <inkml:trace contextRef="#ctx0" brushRef="#br0" timeOffset="92">10097 12565 25 0,'0'0'6'0,"-16"-34"19"0,-2 34 1 0,18-17-5 0,0-1-4 0,18 18-2 0,15 0-2 0,35 0-3 0,-1 0-3 0,19-16-3 0,-20-1-3 0,-31 1-3 0,-18 32-20 0,-17 17-97 0</inkml:trace>
  <inkml:trace contextRef="#ctx0" brushRef="#br0" timeOffset="93">10707 12920 29 0,'0'0'0'0,"0"-33"20"0,17 15 7 0,-17 2-6 0,16-1-3 0,-16 17-3 0,0 0-5 0,0 33-1 0,-16 2 1 0,16 32-3 0,0-16-3 0,0 17 0 0,34-17-2 0,-17-35-1 0,34-16 1 0,0 0-2 0,-1-33 2 0,1-18-3 0,-18 0 2 0,-15-16-2 0,-1-1 2 0,-17 34-2 0,-17-1 2 0,17 19 0 0,0 16-1 0,0 16 2 0,0 19 1 0,0 16 1 0,-18 16 1 0,18 1-1 0,0 17 0 0,0 15-1 0,0 2-1 0,-16-33 0 0,-1-1 0 0,17-35 0 0,-16 1-1 0,16-1 1 0,-18-33-1 0,1 18-1 0,-16-36 2 0,16 18-1 0,-17-51 0 0,17 18-1 0,17-34 0 0,33-1 0 0,18 16 0 0,1 1 1 0,-3 1-3 0,37 0 1 0,-53 15-14 0,-33 35-150 0</inkml:trace>
  <inkml:trace contextRef="#ctx0" brushRef="#br0" timeOffset="94">21313 19491 19 0,'0'0'30'0</inkml:trace>
  <inkml:trace contextRef="#ctx0" brushRef="#br0" timeOffset="95">15248 5013 4 0,'-17'-17'3'0,"-34"17"-1"0,0 17 2 0,-1-1 8 0,3-16-1 0,14 18 4 0,2-2-1 0,16-16 3 0,17 0-2 0,34-16-4 0,17 16-2 0,16-18-3 0,34 2 2 0,18 16-2 0,0-17-1 0,17 17-2 0,-1-18-1 0,-16 36-1 0,-18-18-1 0,2 17 0 0,16-17 1 0,15-17 0 0,19-1 0 0,-1 2-1 0,17-1 1 0,-15 17 0 0,-20 0 0 0,-15-18 0 0,-17 18 1 0,-36 0-1 0,4 0 1 0,-19 0-1 0,-35-16 1 0,1 16 1 0,-17-17-1 0,-51 17-2 0,-34 0 1 0,-34 0-1 0,-49-18 0 0,-36 18 0 0,1 0 0 0,-17 18 0 0,-1-18 0 0,1 17 0 0,17-1 1 0,33 2-1 0,1-1 0 0,15-1 0 0,37 2 0 0,32-1 0 0,34-17 0 0,35 16 0 0,49-32 1 0,18 16 0 0,33 0-1 0,35 0 0 0,52-17 1 0,48-1-1 0,34 2 0 0,18-1 0 0,19-1 0 0,-19 2 1 0,0-19 0 0,-85 19 0 0,-68 16 0 0,-50 0 0 0,-34 0 0 0,-34 16-1 0,0-16-1 0,-51 18-75 0,35-18 4 0</inkml:trace>
  <inkml:trace contextRef="#ctx0" brushRef="#br0" timeOffset="96">13537 12818 31 0,'0'-16'10'0,"16"-2"6"0,-16 1 0 0,0 1-5 0,-16 16-3 0,-17 0-1 0,-19 16-2 0,18-16 0 0,1 17 0 0,-18 1-2 0,32-2-2 0,-14-16 1 0,15 18-1 0,18-1 2 0,-16-1 1 0,16 2 1 0,0 15 0 0,-15 35 1 0,15 17-1 0,0 33 1 0,-18 1-2 0,18-1-1 0,0-16 0 0,-17 17 0 0,17-52 1 0,17-16-1 0,-17-18-1 0,33-15 0 0,18-2-1 0,0-16 0 0,-16 0-2 0,32-16-6 0,1 16-55 0,-35-18-29 0</inkml:trace>
  <inkml:trace contextRef="#ctx0" brushRef="#br0" timeOffset="97">13824 13344 51 0,'0'-52'15'0,"17"19"4"0,18-2-4 0,14 19-5 0,-14 32-4 0,-18 35 1 0,1 35-2 0,-18-19 1 0,-35-16-1 0,18-18-2 0,-1 2 0 0,2-35 0 0,16 0-1 0,0-51 0 0,51 18-2 0,0-35 0 0,0-1-2 0,1-16 2 0,-37 19 0 0,3 32 1 0,-18 17-1 0,0-1 0 0,-33 53-1 0,15 15 2 0,1 34 1 0,0 2-1 0,17-19 0 0,0 1-1 0,17-17 0 0,18-17-3 0,14-17-31 0,3-1-62 0</inkml:trace>
  <inkml:trace contextRef="#ctx0" brushRef="#br0" timeOffset="98">14502 13412 46 0,'0'0'0'0,"0"-17"32"0,17 17-3 0,-17 0-11 0,0 51 0 0,-17-1-6 0,17 17-5 0,0-16-5 0,0-16-2 0,17 15-18 0,-1-33-101 0</inkml:trace>
  <inkml:trace contextRef="#ctx0" brushRef="#br0" timeOffset="99">15603 13395 14 0,'0'0'17'0,"-17"-34"3"0,1-1-1 0,16-16 1 0,0 0-4 0,33 35-5 0,2-1-3 0,-2 34-3 0,1 16-2 0,-34 52 1 0,0-16-2 0,-18-1 0 0,2-19-1 0,-1-31 2 0,1-1-1 0,16-34 0 0,16-17-1 0,35-34-1 0,-17 1 0 0,0-19 1 0,-1 19-1 0,-33 16 0 0,0 35 1 0,0 16-2 0,-16 16 2 0,-1 51 0 0,1 19 2 0,16-1 0 0,0-34-1 0,16-1-3 0,35-16-2 0,-1-1-27 0,1-15-81 0</inkml:trace>
  <inkml:trace contextRef="#ctx0" brushRef="#br0" timeOffset="100">16095 13496 35 0,'0'0'0'0,"0"-33"33"0,0-2-4 0,17 2-9 0,0 15-9 0,16 2-4 0,1 32-5 0,-17 2 1 0,-17 33-2 0,0-1 2 0,-17 17 0 0,-32-32-2 0,14-19 1 0,0 2 1 0,19-1 0 0,16-17 0 0,16 0 1 0,19 0-3 0,33 0 1 0,0-17-3 0,-1 17-28 0,-34 0-82 0</inkml:trace>
  <inkml:trace contextRef="#ctx0" brushRef="#br0" timeOffset="101">17128 13463 33 0,'0'-17'24'0,"0"-1"-1"0,0 18-5 0,17 0-7 0,-17-16-7 0,17 16-4 0,-17 0-12 0,18 0-68 0</inkml:trace>
  <inkml:trace contextRef="#ctx0" brushRef="#br0" timeOffset="102">17636 13395 35 0,'17'-18'5'0,"17"18"7"0,17 0-8 0,-34 18-6 0,0-1-44 0</inkml:trace>
  <inkml:trace contextRef="#ctx0" brushRef="#br0" timeOffset="103">17907 13428 32 0,'0'0'0'0,"-17"-33"30"0,17 33-1 0,17 0-15 0,-17-18-14 0,17 18-84 0</inkml:trace>
  <inkml:trace contextRef="#ctx0" brushRef="#br0" timeOffset="104">19110 13157 28 0,'0'0'8'0,"-16"-51"13"0,16 35-4 0,33 16-6 0,1 0-2 0,18 0-4 0,-19 51-1 0,-17 16 1 0,-16 17-1 0,-16-15-2 0,-17-18 0 0,-2-17 0 0,18-34 1 0,17 0-1 0,0-18 1 0,17-15-3 0,34-1 1 0,-18-35-2 0,2 1 2 0,0-15-2 0,-19 32 2 0,-16 34-1 0,0-1 2 0,-16 18-2 0,-19 35 3 0,18 16 2 0,17 16 2 0,0 17-1 0,0-32-3 0,0-1-1 0,52-18-2 0,-3-15-5 0,-16-1-35 0,2-1-52 0</inkml:trace>
  <inkml:trace contextRef="#ctx0" brushRef="#br0" timeOffset="105">19533 13412 38 0,'0'0'0'0,"52"-35"26"0,-52 19-2 0,34-1-9 0,-1 17-5 0,19 0-4 0,-36 0-2 0,1 51 0 0,-17 0 1 0,0-1-1 0,-17 1-1 0,17-35 1 0,0 2 1 0,-16-18 0 0,16-18-2 0,0-15-2 0,16-18 0 0,17 0-1 0,2 0 1 0,0 18-1 0,-2 15 0 0,1 18 0 0,-1 0 2 0,1 18 1 0,-16 15 2 0,-18 18 0 0,0 17-2 0,0-1-1 0,-18-16-1 0,18 0-5 0,18-17-74 0,-18-34 10 0</inkml:trace>
  <inkml:trace contextRef="#ctx0" brushRef="#br0" timeOffset="106">20517 12955 45 0,'0'0'14'0,"16"-35"0"0,52 19 4 0,0-1-6 0,16 17-3 0,-49 0-2 0,-19 17 0 0,1-17 1 0,0 0-1 0,-17 16-3 0,18 35-1 0,-18 17 1 0,16-1 1 0,-16 35 0 0,0 0 0 0,0 0-1 0,0-2 0 0,0-31-2 0,0-1 1 0,-16-18-2 0,-19-33 4 0,2-17-4 0,-35 0 1 0,-34 0-3 0,-32 0-12 0,15 0-138 0</inkml:trace>
  <inkml:trace contextRef="#ctx0" brushRef="#br0" timeOffset="107">21804 12853 22 0,'17'-17'8'0,"18"-17"9"0,-19 16-2 0,-16 1-1 0,0 17-4 0,-34 0-4 0,-18 0 0 0,3 17 0 0,-19-17-2 0,35 0-1 0,-2 18 3 0,0-18-1 0,19 0 0 0,16 16-1 0,0-16 1 0,0 18 1 0,0 33 0 0,-17-18-1 0,17 35 1 0,0-1 0 0,0 19-1 0,-18-19-1 0,18 35 0 0,-16-35 0 0,16 19-1 0,0-2-1 0,-17 1-1 0,17-1 1 0,0 0 0 0,0 1 0 0,0-16-1 0,-16 15 1 0,16 0-1 0,-19 1 0 0,19-1 0 0,0 2 0 0,0 16 0 0,0-18 0 0,0 18 0 0,0-2-1 0,0 3 1 0,0 16 0 0,-16-19 0 0,-1 20-1 0,1-36 1 0,16 1 0 0,0-17 0 0,0 16-1 0,16-50 1 0,36-1 0 0,15-15 1 0,52-1 0 0,15-17-2 0,-15 0 0 0,-34 0 0 0,-34 0-1 0,-17-17-21 0,-17-34-136 0</inkml:trace>
  <inkml:trace contextRef="#ctx0" brushRef="#br0" timeOffset="108">22447 12802 34 0,'0'-18'14'0,"0"1"1"0,0 17-1 0,0-16-1 0,0 16-1 0,0 33 2 0,-16 19-2 0,16 16-3 0,16-1-4 0,19-34-1 0,16 2-2 0,-18-35 0 0,19-17 0 0,-19-34 0 0,1-16 0 0,0-19-4 0,-16 35 3 0,-18 17 0 0,0 17-1 0,16 17 0 0,-16 17 0 0,0 17 1 0,-16 17 1 0,16 18 2 0,0 32 0 0,0 17 0 0,-18-16-2 0,18 0 0 0,-17-35 1 0,0-32 0 0,-17-35-1 0,17 0 0 0,-34-35 0 0,34-16-1 0,1-16-1 0,16-1 0 0,33 1-1 0,2 33 0 0,32-1-5 0,1 19-20 0,0-1-41 0,-35 17-2 0</inkml:trace>
  <inkml:trace contextRef="#ctx0" brushRef="#br0" timeOffset="109">23057 13090 39 0,'0'0'0'0,"-16"-35"27"0,16 19 0 0,0 16-8 0,0 16-3 0,0 53-2 0,-17 15-6 0,17-17-4 0,0-16-4 0,-16-16-2 0,16-1-42 0,-18-17-39 0</inkml:trace>
  <inkml:trace contextRef="#ctx0" brushRef="#br0" timeOffset="110">22431 13683 44 0,'0'0'0'0,"-17"-18"28"0,1 2-5 0,16 16-14 0,0 34 4 0,0 32 1 0,0 19-6 0,0-16-4 0,33-18-1 0,2-51 0 0,32 17-2 0,-34-52 0 0,19-16 0 0,-36-16 0 0,1-2-1 0,-17 52 1 0,-17 1-2 0,17 16 1 0,-16 33 1 0,16 18 1 0,0 18 3 0,0-2-1 0,-18 35-1 0,18-18-1 0,-17-15 0 0,0-36 0 0,1-17 0 0,-1-16 0 0,1-33-2 0,-19-1-2 0,19 18-35 0,16-35-74 0</inkml:trace>
  <inkml:trace contextRef="#ctx0" brushRef="#br0" timeOffset="111">22786 14055 32 0,'0'-35'23'0,"18"-14"4"0,15 14-1 0,1 2-13 0,0 33-6 0,-1 0-2 0,-15 51-1 0,-18-1 0 0,-18 17-2 0,-15-16 0 0,-18-16 2 0,18-19 0 0,16 2 0 0,-1-2-2 0,36-16 2 0,32-16-2 0,18-2-1 0,18 2-1 0,-37-1-7 0,-14 17-40 0,-35 0-54 0</inkml:trace>
  <inkml:trace contextRef="#ctx0" brushRef="#br0" timeOffset="112">22550 14444 21 0,'0'0'11'0,"16"0"7"0,1 0 6 0,0 0 4 0,-17-16-5 0,0 16-9 0,0 0-10 0,18 0-6 0,-18 0-13 0,0 16-94 0</inkml:trace>
  <inkml:trace contextRef="#ctx0" brushRef="#br0" timeOffset="113">22583 14648 54 0,'0'0'8'0,"0"0"23"0,0 0-4 0,17 0-16 0,1 17-8 0,-18-17-4 0,-18 34-32 0,1-34-48 0</inkml:trace>
  <inkml:trace contextRef="#ctx0" brushRef="#br0" timeOffset="114">22482 15020 25 0,'0'0'0'0,"0"-17"38"0,0 1-5 0,0-1-12 0,0 34-9 0,0 16 2 0,0 18-5 0,0 16-4 0,0-16-1 0,17 0-1 0,17-35-2 0,16-16 0 0,18 0 0 0,-34-49-1 0,18-2 0 0,-36-18 0 0,-16 18 0 0,0 2 1 0,0 32 0 0,-16 17-2 0,16 33 2 0,0 18 0 0,0 17 2 0,0 17 1 0,0-1-1 0,0-17-2 0,0-16 0 0,-18 0 0 0,1-33 1 0,0-1 0 0,-1-1 0 0,2-32-1 0,-17-1 0 0,15-17-1 0,18-34 0 0,18 17-3 0,31 17-15 0,3 16-42 0,-18 18-25 0</inkml:trace>
  <inkml:trace contextRef="#ctx0" brushRef="#br0" timeOffset="115">22889 15409 43 0,'0'0'0'0,"0"-16"32"0,16-19-4 0,1 19-14 0,17-1-4 0,0-1-2 0,-16 2 0 0,-2 32-4 0,1 35 2 0,-17 0-1 0,0-16-2 0,0 16-1 0,0-35 0 0,0-16 2 0,-17-16-1 0,17-19-2 0,0-16 0 0,17 0-1 0,17 0 1 0,0 0-1 0,17 51 0 0,-35-16 1 0,17 32-2 0,-14 19 4 0,-19 16 0 0,0-17-1 0,0-1 1 0,0 18-2 0,0-33 0 0,0-1-8 0,16-17-56 0,-16 0-34 0</inkml:trace>
  <inkml:trace contextRef="#ctx0" brushRef="#br0" timeOffset="116">23414 12633 29 0,'0'0'5'0,"-16"-17"17"0,16-17-5 0,16 34-5 0,17 0-1 0,19 0-1 0,32 0-3 0,2 0-1 0,-3-17-1 0,-32 17-2 0,-35 0-3 0,2 17 3 0,-1 17-2 0,18-1 0 0,-19 18 1 0,1-18 0 0,-17 18 3 0,16 18 0 0,-16 16 0 0,0-1 2 0,0 18-1 0,0 15-1 0,0-14 0 0,0-1-1 0,0-1-1 0,0 17 1 0,-16 0-1 0,16-16-1 0,-17-16 1 0,1-2-1 0,-2 1 1 0,18 15-1 0,-17-31-1 0,17 33 1 0,0-34-2 0,0 16 2 0,-17-17-2 0,17 2 2 0,0-3-1 0,0 3 0 0,0-2-1 0,0 2 0 0,0-3 1 0,-18 3-1 0,18-1 1 0,0-18-1 0,-16 0 0 0,16-16 0 0,0 1 1 0,0-1-1 0,0-17 1 0,0 17-1 0,-17-1 1 0,17-15-1 0,0-1 1 0,-16-17 0 0,-2 16-1 0,1-16 1 0,-16 17-1 0,-18-1 2 0,-17 2 0 0,0-1-1 0,0-17 0 0,-16 16-1 0,-18 2-11 0,34-1-142 0</inkml:trace>
  <inkml:trace contextRef="#ctx0" brushRef="#br0" timeOffset="117">19652 14140 24 0,'0'0'0'0,"-16"-18"20"0,16 2-4 0,0-1-2 0,0 17 1 0,-17 0-3 0,17 17 1 0,0 17 0 0,-16 33 0 0,16 1-3 0,0-1-3 0,0-16-1 0,-18-16-3 0,18 16-1 0,-17-51-1 0,17 16-2 0,0-16-2 0,0 17-29 0,0-17-84 0</inkml:trace>
  <inkml:trace contextRef="#ctx0" brushRef="#br0" timeOffset="118">19839 14224 42 0,'0'-17'6'0,"17"1"12"0,-1-2-3 0,19 18-1 0,-19 0-2 0,18 34 0 0,0 16-2 0,-17-16-2 0,34 17-5 0,-16-33-2 0,-19 15 0 0,17-15-4 0,-33-1-11 0,18-17-36 0,-36-17-18 0</inkml:trace>
  <inkml:trace contextRef="#ctx0" brushRef="#br0" timeOffset="119">20143 14157 35 0,'0'-17'13'0,"0"-1"10"0,0 18-8 0,0 51-2 0,-16 0 0 0,-17 16-1 0,-2-32-3 0,0 32-4 0,2-32-3 0,17-19-2 0,-2 2-4 0,18-1-22 0,18-1-59 0</inkml:trace>
  <inkml:trace contextRef="#ctx0" brushRef="#br0" timeOffset="120">20381 14275 33 0,'0'0'0'0,"-16"-35"20"0,16 2-3 0,0 33-7 0,0-16-3 0,16-2 2 0,1 2 0 0,-1 16-2 0,2 16-1 0,-1 35-2 0,0 16 1 0,-17-16-2 0,0-16 0 0,0-19-1 0,-17 2-1 0,17-18 1 0,0 0 0 0,0-18-1 0,0 2 0 0,0 16-1 0,0-51 0 0,0 0 1 0,17 0-1 0,17 0 0 0,-17 35 0 0,16 16 0 0,-16-17 0 0,17 17 0 0,-17 17 0 0,-1-17 0 0,-16 34 0 0,0-1 2 0,18 0 1 0,-18 1 2 0,0 1 1 0,-18-1 0 0,18-1-3 0,-16-15-1 0,16-1-2 0,16-1-51 0,-16 2-27 0</inkml:trace>
  <inkml:trace contextRef="#ctx0" brushRef="#br0" timeOffset="121">24310 15511 6 0,'-15'0'12'0,"-1"0"-7"0,-2 0-2 0,1 0 3 0,0 0 1 0,-1-16 3 0,2-1 2 0,16-1 3 0,-17 2-1 0,17-1-3 0,0-1-2 0,17 2-1 0,-1-1-2 0,19 17-1 0,0 0-1 0,-19 0-1 0,-1 51-2 0,-15-18 3 0,0 18-1 0,0 0-1 0,0-18 1 0,0-15-2 0,0-1 1 0,0-17-1 0,0 0 1 0,0-35-2 0,0 2 0 0,-15-1 1 0,15-16-1 0,15-19 1 0,3 18-1 0,15 18 0 0,37 15-1 0,-21 18 2 0,-14 0-2 0,0 0 0 0,-2 18 1 0,-33 15 0 0,0 18 1 0,0 0 0 0,0 0 0 0,0-18 0 0,0-15 0 0,16-1 0 0,-16-17-3 0,17 16-9 0,0 2-40 0,1-18-29 0</inkml:trace>
  <inkml:trace contextRef="#ctx0" brushRef="#br0" timeOffset="122">24955 15325 37 0,'0'0'0'0,"0"-34"23"0,0 16-3 0,0 1-1 0,16 34 4 0,2 1-11 0,16 16-2 0,0-1-4 0,-1 2-2 0,2-1-2 0,0-17-2 0,-19-1 0 0,-16 2-5 0,0-1-23 0,17-1-29 0,-1-16 3 0</inkml:trace>
  <inkml:trace contextRef="#ctx0" brushRef="#br0" timeOffset="123">25277 15325 23 0,'-35'-18'23'0,"35"2"-7"0,-16-2 1 0,16 18-4 0,-17 0 1 0,-16 18-1 0,-1 16-1 0,0-1-1 0,-17 2-3 0,17-1-2 0,0-1-2 0,-17 2-1 0,17-2-2 0,0-17-1 0,18 2-1 0,16-18-4 0,16 0-26 0,36-18-77 0</inkml:trace>
  <inkml:trace contextRef="#ctx0" brushRef="#br0" timeOffset="124">25581 15189 15 0,'0'0'13'0,"0"-16"-3"0,0-1 2 0,0-1 7 0,0 18 4 0,0-16-4 0,0 16-3 0,0 0-5 0,-16 0 1 0,16 34-2 0,0 17-3 0,-17-2 1 0,17 2 0 0,-16 18-3 0,16-1 0 0,-18-17-1 0,1-35-2 0,17 17-5 0,-17 18-146 0</inkml:trace>
  <inkml:trace contextRef="#ctx0" brushRef="#br0" timeOffset="125">12537 16052 32 0,'0'-16'17'0,"-17"-1"0"0,17 17-5 0,0 17 1 0,17-17 3 0,18 0 0 0,16-17-4 0,-2 1-6 0,19 16-4 0,-35 0-2 0,2 0-6 0,0 0-31 0,-35 16-47 0</inkml:trace>
  <inkml:trace contextRef="#ctx0" brushRef="#br0" timeOffset="126">12588 16223 34 0,'-16'0'19'0,"-3"0"4"0,19 16-6 0,35-16-1 0,33-16-9 0,0-2-6 0,16 2-12 0,-33 16-76 0</inkml:trace>
  <inkml:trace contextRef="#ctx0" brushRef="#br0" timeOffset="127">14892 16003 31 0,'0'0'15'0,"17"-35"4"0,-17 19-4 0,0 16-4 0,-17 0-5 0,-34 0-3 0,0 0 0 0,-17 0 0 0,18 16-1 0,-1-16 1 0,16 0-2 0,2 0 2 0,15 0 1 0,2 0-1 0,16 0 2 0,0 18 1 0,0 15-2 0,0 0 1 0,0 36 1 0,0-1-2 0,0-1 2 0,-17 18-2 0,17-17 0 0,0 17 1 0,0-19-1 0,0 20-1 0,0-35 1 0,0-1 0 0,17 0-1 0,-17 2-1 0,16-19 1 0,2 18-3 0,-1-16 2 0,-17-35-2 0,16 16 0 0,3 2 2 0,-3-18-3 0,35 0-1 0,-1-18-10 0,34 2-73 0,-66-1 18 0</inkml:trace>
  <inkml:trace contextRef="#ctx0" brushRef="#br0" timeOffset="128">15163 16409 18 0,'0'-17'16'0,"0"-1"5"0,0-15-1 0,0 15 1 0,33-16-7 0,19 34-4 0,-3 18-3 0,-31 33-3 0,-1 16-1 0,-17 2 0 0,0-19-2 0,-35-16 2 0,4-17-1 0,13-1 0 0,1-16 1 0,17-16-2 0,0-1-1 0,35-34 0 0,14 0 0 0,3-16 0 0,-19 16 0 0,-15 16 0 0,-18 1 0 0,16 17 0 0,-32 17 0 0,-2 17 0 0,-15 35 0 0,14-1 1 0,19 17 1 0,19-1-3 0,-3-34 1 0,19 2-5 0,-2-1-37 0,18-34-44 0</inkml:trace>
  <inkml:trace contextRef="#ctx0" brushRef="#br0" timeOffset="129">15790 16460 48 0,'0'0'17'0,"-17"-35"17"0,17 35-14 0,0 18-7 0,17 15-1 0,-17 18 0 0,-17 17-4 0,17-17-3 0,0 0-4 0,0-17-1 0,0-18-1 0,0 1-7 0,0-17-37 0,17 0-50 0</inkml:trace>
  <inkml:trace contextRef="#ctx0" brushRef="#br0" timeOffset="130">16264 16341 30 0,'0'0'0'0,"35"-69"39"0,-35 53-17 0,-18 16-2 0,18 16-9 0,-17 19-1 0,1-1 0 0,16 17-4 0,0 0-2 0,33-18-1 0,-15 2-1 0,15-35 1 0,18 0-2 0,-16-17 0 0,-4-17 0 0,-13-17-1 0,16 0 1 0,-34-18-1 0,0 36 0 0,0 16 1 0,0 17-2 0,0 33 1 0,0 18 1 0,0 0 0 0,0 18 2 0,0 15-1 0,0-16 1 0,0-1-2 0,-17-32 0 0,0-1 1 0,-1-34 0 0,3 0-1 0,-19 0 1 0,0-34-1 0,16-1 0 0,18-16-2 0,0 18 1 0,35 15 0 0,16-15-2 0,16 17-10 0,-16-1-36 0,0 17-49 0</inkml:trace>
  <inkml:trace contextRef="#ctx0" brushRef="#br0" timeOffset="131">16857 16511 25 0,'0'0'11'0,"0"-17"17"0,0-1 0 0,0 18-7 0,0 0-6 0,-18 35 3 0,18 14-2 0,0 20-5 0,-16-18-4 0,16 0-3 0,0-35-2 0,0 1-1 0,0-1-1 0,-17 1-28 0,17-17-103 0</inkml:trace>
  <inkml:trace contextRef="#ctx0" brushRef="#br0" timeOffset="132">18262 16560 16 0,'0'-33'15'0,"19"-18"6"0,-19 18-2 0,0 15 0 0,16 2-5 0,19-1-3 0,14 17-1 0,3 0-4 0,-18 33-3 0,-34 18 0 0,17 17-1 0,-34-34 0 0,-17-1 1 0,0-15-1 0,0-1 0 0,17-17-2 0,1 0 1 0,16-17 0 0,16-17-1 0,35-1 0 0,-17-14 1 0,17-2-1 0,-35 0 1 0,18 16-1 0,-34 2 1 0,0 15-1 0,0 2 0 0,-17 16 0 0,17 0 1 0,-17 16-2 0,1 35 3 0,16 0 1 0,16-16-2 0,-16 49 1 0,17-50 0 0,0-17-3 0,17 17-2 0,-1-17-33 0,18-1-64 0</inkml:trace>
  <inkml:trace contextRef="#ctx0" brushRef="#br0" timeOffset="133">18788 16646 33 0,'-17'-17'22'0,"17"-34"11"0,-16 17-14 0,32 17-8 0,18 1-5 0,-16-1 1 0,15 17-3 0,-17 33 0 0,2 18-1 0,-18 0-2 0,0 17 0 0,-34-34-1 0,1-1 2 0,-2-17 1 0,-15 1-2 0,32 1 1 0,2-18 0 0,16 0 1 0,34 0 1 0,16-18-1 0,18 18-2 0,18-17-1 0,-37 1-16 0,-31 16-98 0</inkml:trace>
  <inkml:trace contextRef="#ctx0" brushRef="#br0" timeOffset="134">17330 16611 21 0,'0'0'7'0,"-49"-16"16"0,32 16 0 0,17 0-5 0,0 0-3 0,66-17 3 0,20 17-3 0,50-18-4 0,-52 2-6 0,0 16-4 0,-32 0-1 0,-34 0-5 0,-18 16-28 0,0-16-35 0,0 0 30 0</inkml:trace>
  <inkml:trace contextRef="#ctx0" brushRef="#br0" timeOffset="135">17570 16425 25 0,'0'0'8'0,"0"-16"19"0,-18-1-4 0,18-1-3 0,0 18-5 0,0 18-2 0,0 15-1 0,0 36-1 0,0 15-4 0,0 0-3 0,0-15-3 0,0-36 1 0,0 0-9 0,18 19-60 0,-2-52 4 0</inkml:trace>
  <inkml:trace contextRef="#ctx0" brushRef="#br0" timeOffset="136">19262 16409 19 0,'0'-35'21'0,"0"19"0"0,0-1-3 0,18-1-1 0,-18 18-1 0,0 0-1 0,0 0-6 0,0 18-1 0,0 33 1 0,-18 17-4 0,36-17-2 0,16-18-1 0,15-17 0 0,2-16 1 0,-16-16-2 0,16-17 0 0,-18-18 0 0,-14 0-2 0,-19 0 2 0,0 0 0 0,-19 33-1 0,3 18 0 0,16 18-1 0,0 33 1 0,0 16 0 0,0 19 1 0,0-2-1 0,-17-17 1 0,17-16-1 0,-18-33 3 0,2 15-3 0,-1-17 1 0,-18-16 1 0,2 0-1 0,0-16-1 0,17-17-2 0,-2-1-7 0,67 17-38 0,-14 17-52 0</inkml:trace>
  <inkml:trace contextRef="#ctx0" brushRef="#br0" timeOffset="137">19619 16697 34 0,'-16'0'17'0,"16"-17"11"0,0-17-9 0,33 34-4 0,0-17-4 0,-16 17-2 0,1 33-4 0,-18 2 0 0,0 15-1 0,-18-17 0 0,1 18-1 0,-16-16 2 0,0-1-1 0,-2-17 2 0,35-1-2 0,-16-16-2 0,49 0 1 0,1-16-3 0,33-1-3 0,18 17-16 0,16-18-113 0</inkml:trace>
  <inkml:trace contextRef="#ctx0" brushRef="#br0" timeOffset="138">20533 16629 66 0,'-16'-34'29'0,"16"-1"2"0,16 35-19 0,52 0-2 0,16 18-1 0,35-36-6 0,0 2-1 0,-51 16-2 0,-51-17-12 0,-1 17-48 0,-16 0-10 0</inkml:trace>
  <inkml:trace contextRef="#ctx0" brushRef="#br0" timeOffset="139">20821 16374 37 0,'-17'0'24'0,"1"-16"5"0,16-1-9 0,0 34-3 0,0 17 2 0,0 17-7 0,0 17-3 0,0 16-7 0,0-17-1 0,-17-16-2 0,17-33-15 0,0 15-117 0</inkml:trace>
  <inkml:trace contextRef="#ctx0" brushRef="#br0" timeOffset="140">21636 16611 49 0,'0'0'0'0,"-35"0"38"0,35 0-11 0,0 0-1 0,0 0-23 0,0 0-3 0,17 0-7 0,1 18-59 0,-18-18 16 0</inkml:trace>
  <inkml:trace contextRef="#ctx0" brushRef="#br0" timeOffset="141">21923 16629 44 0,'0'-18'6'0,"34"2"21"0,-34 16-11 0,18 0-12 0,-18 0-6 0,15 0-26 0,-15 16-34 0</inkml:trace>
  <inkml:trace contextRef="#ctx0" brushRef="#br0" timeOffset="142">22380 16595 63 0,'0'0'31'0,"-17"-17"-3"0,17 17-18 0,17 0-8 0,-17 0-1 0,18 0-7 0,-18 17-42 0</inkml:trace>
  <inkml:trace contextRef="#ctx0" brushRef="#br0" timeOffset="143">22973 16527 44 0,'-35'-51'42'0,"35"51"-13"0,52 0-16 0,33 0-1 0,49 0-1 0,3-16-5 0,-69 16-4 0,-18 0-4 0,-33 0-16 0,-17 0-51 0,18 16 32 0</inkml:trace>
  <inkml:trace contextRef="#ctx0" brushRef="#br0" timeOffset="144">23261 16323 41 0,'0'0'0'0,"0"-16"29"0,0 16-5 0,18 16-7 0,-18 53 5 0,0-1-8 0,16 16-8 0,-16-50-4 0,0 17-1 0,0-18-3 0,0 2-26 0,17-19-83 0</inkml:trace>
  <inkml:trace contextRef="#ctx0" brushRef="#br0" timeOffset="145">23990 16341 55 0,'-34'-69'23'0,"51"36"1"0,33 33-12 0,17 33-6 0,-15 18 0 0,-34 18 1 0,-36-1-1 0,1-1-4 0,-34-16 0 0,34-34 1 0,1-1-1 0,-2-16 1 0,36-51-2 0,31 18 0 0,3-34-1 0,-1-1-1 0,-35-1 0 0,19 35 1 0,-35 1 1 0,-17 49-2 0,-1 53 2 0,2-1 0 0,16-1 1 0,0-16-1 0,16 0-1 0,2-18-4 0,34 2-34 0,-21-19-60 0</inkml:trace>
  <inkml:trace contextRef="#ctx0" brushRef="#br0" timeOffset="146">24413 16544 47 0,'0'0'0'0,"0"-33"32"0,18 16-9 0,15-1-10 0,18 18-5 0,-16 0-2 0,-35 68-3 0,16-1 0 0,-16 2-1 0,0-36 1 0,-16 1 0 0,16-34 2 0,0 0-2 0,0-50-2 0,0-1-1 0,33 0 2 0,17-17-3 0,-16 17 1 0,17 18 0 0,1 15 0 0,-19 18 2 0,1 18 0 0,-34 33 2 0,17 15-1 0,-17-15-2 0,-17 0 0 0,17-33 0 0,0 15-4 0,0-15-23 0,17-18-89 0</inkml:trace>
  <inkml:trace contextRef="#ctx0" brushRef="#br0" timeOffset="147">25361 16172 52 0,'0'-18'7'0,"18"-33"27"0,-18 35-15 0,17 32-12 0,-17 35 1 0,-17 18 0 0,17-20-1 0,0 2-3 0,17-16-2 0,34-1 1 0,-1-34-1 0,1 0-2 0,0-51 0 0,-34-1 0 0,-17 2 0 0,16 0 0 0,-16-1 1 0,0 34-2 0,-16 17 1 0,16 17 0 0,-17 50 0 0,17 0 4 0,0 19-1 0,0-19 2 0,0 19-2 0,0-19-3 0,-18-16 4 0,18-34-2 0,-16-1-1 0,-1-16 1 0,-17-16 0 0,0-19-1 0,34-16-2 0,0 2 3 0,34-2-4 0,0 0-2 0,-1 51-21 0,18 0-96 0</inkml:trace>
  <inkml:trace contextRef="#ctx0" brushRef="#br0" timeOffset="148">25751 16611 43 0,'-16'-16'10'0,"-1"-19"26"0,17 2-14 0,33 0-11 0,1 15-3 0,33 2-4 0,-32 16-1 0,16 0 1 0,-34 51 0 0,-17-2-2 0,0 20 1 0,-17-18-2 0,1-18 1 0,16-15 2 0,-18-18 0 0,18-34-2 0,0-1 0 0,34-16-2 0,-1 0 2 0,2 2-2 0,15-2 0 0,-16 16 0 0,-1 19-1 0,2 32 2 0,0 2-1 0,-19 50 1 0,-16-19 0 0,0 2-1 0,0-16 0 0,0-19 0 0,0 2-10 0,-16-1-62 0,16-1 12 0</inkml:trace>
  <inkml:trace contextRef="#ctx0" brushRef="#br0" timeOffset="149">26513 15986 38 0,'-16'-18'25'0,"32"2"4"0,36-1-13 0,15-1-5 0,1 18-2 0,-17-16-3 0,-34 16-1 0,0 0-3 0,1 0 1 0,-18 0-1 0,16 34-1 0,-16-1 0 0,-16 2 3 0,16 14 1 0,0 2-1 0,0 0 0 0,0 0 1 0,0 0-2 0,16 0 1 0,-16 0-1 0,17 16-1 0,-17-16 0 0,-17-16 1 0,17 14-3 0,-16-31 1 0,16 15 1 0,-18 2-2 0,18-19 1 0,-17 19 1 0,0-1-1 0,-1-18 2 0,-15 1-2 0,17 16 0 0,-36-15 1 0,3-2 1 0,-21-16 0 0,19 18 0 0,-17-18-1 0,2 0-3 0,-2 0 0 0,17 17-168 0</inkml:trace>
  <inkml:trace contextRef="#ctx0" brushRef="#br0" timeOffset="150">10877 16003 27 0,'0'-17'10'0,"0"-17"9"0,0-1-2 0,-18 2-1 0,2 15-4 0,-17-15-3 0,-2 33-1 0,0 0-2 0,2 33 2 0,-1 18 1 0,17 18 0 0,17-19-1 0,17 35-1 0,1 17-2 0,-2-2 1 0,1-31-1 0,-17 15-3 0,16-33-1 0,-16-18-1 0,0-33 1 0,-16 18-5 0,16-18-35 0,-33-18-80 0</inkml:trace>
  <inkml:trace contextRef="#ctx0" brushRef="#br0" timeOffset="151">10504 16374 30 0,'0'-16'15'0,"0"-19"12"0,0 35-8 0,35-16-4 0,32-2-4 0,18 18-7 0,-1-17-6 0,-16 17-20 0,-34 17-50 0</inkml:trace>
  <inkml:trace contextRef="#ctx0" brushRef="#br0" timeOffset="152">11063 16527 27 0,'0'0'15'0,"-17"-16"10"0,0 16-6 0,-1-17-3 0,2-1-1 0,16-15-3 0,0 15-4 0,16 2-2 0,19-1-2 0,16 17-3 0,-18 17 2 0,2 34-1 0,-18-17 0 0,-17 32 0 0,-34-31 0 0,0 16 0 0,-17-17 0 0,17-1 2 0,0-15 0 0,17-2 0 0,1-16-1 0,16 17 0 0,0-17 1 0,0 0 1 0,49 0-4 0,3-17-1 0,-1 1 3 0,17-2 0 0,-19 2-1 0,-14 16 0 0,-35-17 0 0,0 34-44 0,0-17-85 0</inkml:trace>
  <inkml:trace contextRef="#ctx0" brushRef="#br0" timeOffset="153">14925 16138 14 0,'0'-17'8'0,"18"-34"12"0,-36 33-8 0,2 18-4 0,-1-16 0 0,-17 16 0 0,17-17-1 0,-18 17-2 0,19-16 0 0,-1-1 0 0,17-1-1 0,-16 2-1 0,-19 16 0 0,2 16 0 0,-18 2 0 0,-1 15 1 0,19 0-2 0,-1 18 2 0,17-33 0 0,-18 33-1 0,19 0 1 0,-1-2 2 0,17 2-1 0,-18 0 0 0,18 18 0 0,18-1 1 0,-18-1 0 0,0 17-3 0,17-15 1 0,-17-20 1 0,16 20 0 0,19-1-3 0,-2-1 1 0,2-32 0 0,0 14-1 0,-19-14-1 0,-16-19 2 0,0 19-3 0,0-19 3 0,17-16 0 0,17 18 0 0,33-18-2 0,52-18-1 0,33 2-5 0,18-1-144 0</inkml:trace>
  <inkml:trace contextRef="#ctx0" brushRef="#br0" timeOffset="154">26394 15952 16 0,'0'0'6'0,"0"-17"10"0,19-1-4 0,-3 2 0 0,1 16-1 0,-1 0 1 0,19 0-2 0,33 0 0 0,-1-17-3 0,-15 17-2 0,-19 17-1 0,-33-17 0 0,0 0-1 0,0 16 3 0,0 2-2 0,0-1-1 0,0 17 1 0,16 16-2 0,-16-16 3 0,18 17 0 0,-1 17-3 0,-17-18 2 0,-17 0-1 0,17 2 0 0,0 16-1 0,0-17 1 0,0 16-1 0,0-16 0 0,0 0 0 0,0 0 0 0,0-18 3 0,-18 1 1 0,2 16-4 0,16-16-1 0,0 1 1 0,0-19 0 0,0-16-1 0,-17 18 2 0,-17-18-1 0,-49-18 0 0,-20 2-2 0,1-1 0 0,18 17-19 0,50-18-125 0</inkml:trace>
  <inkml:trace contextRef="#ctx0" brushRef="#br0" timeOffset="155">10335 17576 19 0,'-16'0'9'0,"16"0"8"0,0-16-3 0,0-1-3 0,0 1-1 0,-18-1 0 0,1-1-2 0,0-15-1 0,-17 15-2 0,1 18 0 0,-2 0 0 0,0 35 0 0,2-1 0 0,-1-1 1 0,17 18-3 0,17-18 1 0,17 2-2 0,1 16-1 0,15-17 1 0,1-18 0 0,0-16 2 0,17 0 0 0,-17-34-1 0,0 1 2 0,-16-1-1 0,-18-17 0 0,0-17-1 0,0-16 1 0,-18-1-2 0,1 16 1 0,-18 19-3 0,19 16-1 0,-35 18-1 0,-1 32-7 0,19 2-24 0,17 15-33 0,16-17 5 0</inkml:trace>
  <inkml:trace contextRef="#ctx0" brushRef="#br0" timeOffset="156">10910 17339 30 0,'0'0'15'0,"17"-51"10"0,0 18-10 0,1 17-4 0,-36-2-2 0,-16 2 0 0,-17 16 1 0,18 0-1 0,-1 0-2 0,17 16 0 0,0 18 1 0,17 16 0 0,-18 2-2 0,36 16-3 0,-1 17 0 0,-17-1-3 0,17-33 0 0,-17 0-1 0,0-18 0 0,-17 1-2 0,17-17-23 0,-17-1-42 0,-17-32-2 0</inkml:trace>
  <inkml:trace contextRef="#ctx0" brushRef="#br0" timeOffset="157">10606 17576 20 0,'0'0'9'0,"0"-33"16"0,17 0-5 0,16 33-9 0,18-18-6 0,34 18-4 0,-18-16-20 0,-16 32-45 0</inkml:trace>
  <inkml:trace contextRef="#ctx0" brushRef="#br0" timeOffset="158">11165 17696 31 0,'-17'0'6'0,"-17"-18"22"0,17-15-7 0,1-18-8 0,32 17-3 0,1 17-1 0,17 17-4 0,-17 0-2 0,0 33-3 0,1 18-1 0,-18 0-1 0,-35 18-1 0,0-36 4 0,2-17 10 0,-1 19-8 0,17-19 4 0,0-16-2 0,17 18-1 0,17-18 1 0,18 0-1 0,32 0-4 0,34-34-5 0,-33 16 5 0,-33 1-13 0,-19 17-62 0,-16 0 26 0</inkml:trace>
  <inkml:trace contextRef="#ctx0" brushRef="#br0" timeOffset="159">10114 18135 23 0,'0'0'5'0,"-17"0"21"0,1-16 5 0,-2-1-12 0,1-1-4 0,68 18-1 0,34-16-3 0,52 16 2 0,15 0-3 0,0-17-5 0,-17 17-1 0,-16 0-4 0,-52 0 2 0,-33 0-5 0,-17 0-27 0,-34 0-96 0</inkml:trace>
  <inkml:trace contextRef="#ctx0" brushRef="#br0" timeOffset="160">10319 18661 1 0,'0'0'0'0,"0"-18"8"0,16 2-3 0,-16-19 6 0,0 19 3 0,0-17-1 0,0 16-1 0,-34-1-4 0,0 18-1 0,0-16 1 0,1 16-3 0,-2 0-2 0,0 16 0 0,2 19 35 0,17 14-42 0,16 2 4 0,-18 0-5 0,18 0 4 0,18 0 2 0,-2-18-2 0,17-15 4 0,2-18 3 0,0 0-3 0,-2-35 5 0,1 19-2 0,0-17 1 0,-34-18 4 0,18 0-48 0,-36-18 42 0,1 3-1 0,0-3 4 0,-17 2-4 0,-17-2 1 0,17 19-1 0,-17 16-7 0,17 18-4 0,17 16-29 0,1 34-50 0,16-18 59 0</inkml:trace>
  <inkml:trace contextRef="#ctx0" brushRef="#br0" timeOffset="161">10606 18543 3 0,'0'0'0'0,"-16"0"9"0,16-17 6 0,-18-1 1 0,1 2 1 0,17-19-4 0,0 19-2 0,35-1-2 0,-19-1-4 0,17 36-4 0,1-1-1 0,-16 34-4 0,-2 0 36 0,1 16-36 0,-34 1 3 0,1-34-1 0,-2-1 5 0,1-15-3 0,0-2 3 0,17-16 0 0,0-16 0 0,0-2 1 0,0-15 1 0,17-1-2 0,18-1-39 0,-2-16 41 0,1 2 1 0,18-2-2 0,-19-17 1 0,-17 34-3 0,-16-1-1 0,0 19-1 0,0-2-1 0,-16 18 0 0,-17 18 2 0,15-2-3 0,1 19 1 0,0-19 1 0,-17 35-1 0,34-16 2 0,-17 16 40 0,17-2-37 0,17-14-7 0,-1 16 4 0,2 0-1 0,-1-17 3 0,18-18-1 0,-2 1 0 0,1-17 4 0,-1 0-5 0,1 0 0 0,-16-17-26 0,-18 17-122 0</inkml:trace>
  <inkml:trace contextRef="#ctx0" brushRef="#br0" timeOffset="162">10606 18304 2 0,'0'0'4'0,"0"-16"3"0,0-1 0 0,-16 1 3 0,16-2 2 0,0 2 2 0,-18-1-3 0,18 17-2 0,-17 0 1 0,17 0 0 0,0 0 1 0,0 17 0 0,0-17-2 0,17 16 0 0,1 2-3 0,-2-2-1 0,1 17 0 0,16 2-4 0,-16 16 1 0,34 0 0 0,-17 0-2 0,0-17 48 0,0 16-37 0,-1-16-16 0,-15 17 4 0,15 0 1 0,-16-18-3 0,0 1 6 0,1-34 0 0,-2 0-3 0,1 0 2 0,-17-16-31 0,-17-2-59 0,1-15-10 0</inkml:trace>
  <inkml:trace contextRef="#ctx0" brushRef="#br0" timeOffset="163">10910 18304 6 0,'0'0'4'0,"0"-16"10"0,0-1 0 0,0 17 2 0,0-16 2 0,0-2-4 0,0 18-1 0,0 18-1 0,-16-2 0 0,-1 34-6 0,-17 2-2 0,1-1-1 0,15 17 35 0,-34 16-29 0,19 1-7 0,-18-17-4 0,1-1-1 0,16-34 3 0,1 1-7 0,14-16-45 0,19-18-52 0,0-18 87 0</inkml:trace>
  <inkml:trace contextRef="#ctx0" brushRef="#br0" timeOffset="164">10656 18288 3 0,'0'0'0'0,"0"-17"7"0,0 17 0 0,-17-16 1 0,1-2 2 0,-1 18 4 0,17-16 4 0,-16 16-3 0,16 0-1 0,0 0-1 0,16 16-3 0,-16 18-1 0,33-1-3 0,-16 36-4 0,34-18 0 0,-18 17 36 0,19-1-32 0,-18 1-7 0,-1-1-1 0,2-16-3 0,-19-17 8 0,1-1-7 0,-17-33 3 0,0 17-24 0,0-34-122 0</inkml:trace>
  <inkml:trace contextRef="#ctx0" brushRef="#br0" timeOffset="165">10877 18237 11 0,'0'0'3'0,"0"0"11"0,0 0-2 0,-18 0-6 0,18 0 8 0,0 0 1 0,-16 18 0 0,16-2 0 0,-17 1-5 0,1 16-4 0,-2 19 1 0,-16 16-4 0,16-17 39 0,2 16-35 0,-35 35-5 0,17-34-1 0,1-1-1 0,-1 0-1 0,17-32 2 0,1-19-72 0,-3-16-33 0</inkml:trace>
  <inkml:trace contextRef="#ctx0" brushRef="#br0" timeOffset="166">9352 17763 12 0,'0'0'10'0,"-17"17"7"0,17-17-1 0,0 0 0 0,0 0-1 0,-16-17-3 0,-19 17-2 0,0 0-3 0,-14 17 0 0,-2-17-1 0,-1 16 9 0,3 1-11 0,-21-17 4 0,-14 18-5 0,0-2 1 0,-1-16-2 0,18 0-1 0,-3 0 0 0,39 0 0 0,13 0-5 0,1 0 3 0,17 18-20 0,-16-18-45 0</inkml:trace>
  <inkml:trace contextRef="#ctx0" brushRef="#br0" timeOffset="167">8759 17543 20 0,'0'0'5'0,"0"-16"19"0,-17-1-1 0,17 17-4 0,-17 0-6 0,-17 17 0 0,-17-1-4 0,17 1-3 0,-15 17-1 0,-2-1-4 0,-1 18 0 0,1-16 0 0,0-1-1 0,34-1 6 0,-17-17-5 0,1 1-1 0,-1 1 0 0,16 16-1 0,2-34 2 0,-1 17-2 0,17-1 1 0,0-16 2 0,0 18-3 0,17-1 2 0,-1-1 1 0,19 19-1 0,0-19 3 0,14 19-2 0,3-2 0 0,-1 1 2 0,17-1-2 0,-35-15 0 0,16-1 3 0,-31-17-7 0,-1 0-48 0,-34 0-56 0</inkml:trace>
  <inkml:trace contextRef="#ctx0" brushRef="#br0" timeOffset="168">12757 17729 6 0,'0'0'0'0,"-17"0"8"0,1 0-3 0,16 0 1 0,0 0 1 0,0 0 3 0,-18 0 3 0,18 0 2 0,0 0-3 0,0 0 12 0,34 0-13 0,17-16-3 0,17 16-2 0,0 0-2 0,0-17-1 0,-35-1-2 0,-17 18 0 0,2 0-3 0,-18 0-6 0,0 18-30 0,0-18-24 0</inkml:trace>
  <inkml:trace contextRef="#ctx0" brushRef="#br0" timeOffset="169">12757 17916 22 0,'0'0'0'0,"0"0"22"0,0 0 2 0,-17 0-6 0,17 0 3 0,0 0-4 0,33 0-1 0,-15 0-3 0,16 0-8 0,17 0 1 0,0 0-3 0,-18 17-3 0,18-17 1 0,-34 0-58 0,-1 0-17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9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13486 2895 14 0,'0'-16'7'0,"0"-19"2"0,0 35 3 0,18 0-2 0,-18 0-2 0,49 18 1 0,-15 15 0 0,17-15-2 0,0-1 3 0,0-34 1 0,17-52-3 0,49-66-5 0,2 17-2 0,0 16-14 0,-51 69-73 0</inkml:trace>
  <inkml:trace contextRef="#ctx0" brushRef="#br0" timeOffset="1">15722 2844 21 0,'0'-16'10'0,"-17"-17"11"0,17-2 5 0,0 35-9 0,0 18-8 0,0 48 0 0,34-31-2 0,33-35 4 0,1-51-1 0,51-68-4 0,0-17-7 0,17 36-59 0,-103 65-1 0</inkml:trace>
  <inkml:trace contextRef="#ctx0" brushRef="#br0" timeOffset="2">19127 10296 5 0,'0'0'0'0,"0"-18"6"0,0 18-15 0</inkml:trace>
  <inkml:trace contextRef="#ctx0" brushRef="#br0" timeOffset="3">21652 10193 8 0,'17'0'10'0,"16"-17"13"0,-16 1-11 0,1-1-4 0,-2 17-5 0,-16 0-2 0,0 0 1 0,17 0 4 0,-17 0-2 0,0 0-2 0,0-16-1 0,16 16-1 0,2 0 0 0,-18 0 0 0,0 16 0 0,0-32 3 0,0 16-3 0,0 0 0 0,17 0-1 0,0 0 1 0,-17 0-1 0,-17 0-20 0,0 0-20 0</inkml:trace>
  <inkml:trace contextRef="#ctx0" brushRef="#br0" timeOffset="4">16519 16900 13 0,'0'0'6'0,"0"0"-4"0,0 0-21 0</inkml:trace>
  <inkml:trace contextRef="#ctx0" brushRef="#br0" timeOffset="5">19603 16780 18 0,'0'0'0'0,"0"0"8"0,-18 0-27 0</inkml:trace>
  <inkml:trace contextRef="#ctx0" brushRef="#br0" timeOffset="6">16264 2573 5 0,'0'0'3'0,"0"-17"7"0,17 1-3 0,-17 16-3 0,0-16 1 0,0 16 4 0,0-17-1 0,-52 17 1 0,-15-18 3 0,0-15-2 0,0-1-2 0,-3-1-2 0,3 2-1 0,0 15-2 0,0 2-1 0,-3-1 1 0,-31 1-2 0,1 16 1 0,-19-17 0 0,18-1 0 0,-18 18-1 0,0 0 0 0,-17 0 1 0,17-16 1 0,2 16 0 0,-4 0-1 0,2 0-2 0,2 0 1 0,-2 0-1 0,18 0 0 0,-18 0 1 0,17 0 0 0,-16 16 0 0,-17 2-1 0,-1-18 2 0,17 17-1 0,2-17-1 0,14 16 1 0,-16-16-1 0,18 0 2 0,-36 17-5 0,70-1 4 0,-16 2-1 0,13-1 0 0,3-1 1 0,-1 19-2 0,2 16 1 0,-4-17 0 0,3-1 0 0,33-17 0 0,0 35 0 0,1-16-1 0,0-1 1 0,-2 34 0 0,0-34 0 0,19 16 0 0,-1-16 0 0,17 17-1 0,0-18 2 0,0 18-2 0,0-16 2 0,0 14-2 0,0-15 1 0,17 1 0 0,-1 16 0 0,19-17 0 0,-18-1 0 0,16 2 2 0,-15-2-2 0,15 18 0 0,1-17 1 0,0-17-1 0,0 17 0 0,-1-1 0 0,19-15 0 0,-3 15 1 0,2-17-1 0,1 19 0 0,15-19 0 0,-15 19 0 0,15-19 0 0,-15 2 1 0,-3-1-1 0,21-17 1 0,14 0-1 0,0 0-1 0,1 16 1 0,-18 2 1 0,18-18-1 0,1 17 0 0,-2-17 0 0,2 0 0 0,15 16 1 0,-17-16-1 0,0 18 0 0,1-1-1 0,0-17 2 0,0 0-1 0,1 16 1 0,-4-16-1 0,4 0 1 0,-1 0-1 0,-1 0 0 0,0 0 1 0,2 0-1 0,-2 0 0 0,1 17 0 0,1-17 0 0,-2 0 1 0,17 0-2 0,-15 0 2 0,15 0-1 0,-17 0 1 0,2-17 0 0,-2 17 0 0,0-16 0 0,-16-1 0 0,17-1 0 0,-18 2 0 0,1-19 0 0,0 35 0 0,-17-33 0 0,0 15 0 0,0 2 0 0,1-19-1 0,-19 1 1 0,16 1 0 0,3 0-1 0,-1-1 0 0,0-1 0 0,0 2 0 0,-1-1 0 0,-15-1 1 0,-19 2-1 0,17-18 1 0,-33 0-1 0,18 0 0 0,-1-16 1 0,-17 0-1 0,0 16 2 0,0-17-2 0,-17 17 1 0,17 0 1 0,-34 0-1 0,1 18-1 0,-37-36 2 0,4 18-2 0,-53-16 2 0,-33 0-2 0,-51 50-1 0,-103 50-20 0,0 51-104 0</inkml:trace>
  <inkml:trace contextRef="#ctx0" brushRef="#br0" timeOffset="7">10927 16494 12 0,'0'0'26'0,"0"-18"-16"0,-17 18 2 0,17-16-3 0,-16-1-1 0,16 17-2 0,0-18 0 0,0 18 0 0,0-16 0 0,0-1-1 0,33-1 1 0,2 2-1 0,14-1-2 0,-14 34-1 0,0 17 0 0,-19-1 1 0,1 18 0 0,-17 0-1 0,-33 0 1 0,15-18-1 0,-16 18 0 0,16-16 0 0,2-1 0 0,-1-1 0 0,17-17 3 0,-16 1-1 0,16-17 1 0,33 0 2 0,1 0-2 0,34 0-2 0,0-17-1 0,16 1-1 0,-16 16-5 0,34 33-125 0</inkml:trace>
  <inkml:trace contextRef="#ctx0" brushRef="#br0" timeOffset="8">15757 17339 17 0,'0'0'0'0,"-35"0"31"0,0 0-18 0,2-16-2 0,33 16 0 0,0 0-4 0,0 0-3 0,17-18 1 0,34 18-1 0,17 0-2 0,-1 0 2 0,52 18-2 0,17-18 0 0,0 16-1 0,34 2 1 0,-2-18-1 0,1 0 0 0,-15 17-1 0,31-17 2 0,2-17 1 0,-17 17 0 0,-2-18-1 0,-15 18-1 0,-18 0 0 0,19 0 1 0,-2 0 1 0,0-16-3 0,0 16 1 0,-17 0 0 0,36 0 0 0,15-18 1 0,18 18-1 0,-3-17 0 0,-12 17 0 0,-39 0-1 0,4-16 1 0,-2-1 1 0,18 17-2 0,-1-16 0 0,-17 16 1 0,2 0-2 0,-2 0 1 0,16 0 0 0,3-18 1 0,15 18-1 0,-17 0 0 0,-17 0 0 0,-33 0 0 0,0 0 0 0,16-16 1 0,-16 16-1 0,34 0 1 0,-18 0-1 0,17 0-1 0,0 0 2 0,0 0 0 0,-15 0 0 0,16 0 0 0,-18 0 0 0,17-17 0 0,-16 17-1 0,16 0 1 0,1 0 0 0,-1 0 0 0,1 0-1 0,17 0 1 0,-35 0-1 0,-17 0 0 0,-16 0 1 0,-18 0-1 0,-16 0 2 0,35 0-1 0,-2 0 1 0,-1 0 1 0,3 0 0 0,-35 0-1 0,-1 0 2 0,-15 0-1 0,-19 0-2 0,-17 0-1 0,-32 0-123 0</inkml:trace>
  <inkml:trace contextRef="#ctx0" brushRef="#br0" timeOffset="9">18332 12328 24 0,'0'-18'8'0,"-18"-33"9"0,1 17-4 0,17 1-1 0,0 16-3 0,0 17-5 0,17 0-3 0,1 33 0 0,31 18-1 0,3 0 2 0,15-16-1 0,18 16 1 0,17-35 0 0,16 2-1 0,1-1 1 0,-17-17-1 0,-1 16 0 0,-33-32 0 0,17-1 1 0,-2-1-1 0,3-33 0 0,-18 0 0 0,18-16-1 0,15 16 1 0,0 18-2 0,1-1 1 0,-18 17 0 0,19-17 1 0,-2 34-1 0,-1-17 0 0,19 17 1 0,-16 0-1 0,14 17 0 0,2 17-1 0,-34-1 0 0,17 1 1 0,0-1 1 0,-17 2-1 0,16 16 0 0,1-17 0 0,-1 17 1 0,-17-18-2 0,19-15 1 0,-2 15 0 0,-16-16 0 0,0-17 0 0,1 16 1 0,14-16 0 0,1 0-1 0,0-16 1 0,-15-17 0 0,-2-2 0 0,19-16-1 0,14 18 0 0,-14-19-2 0,-2 19 3 0,18-18-1 0,0-16 1 0,0 16-1 0,-19 16 0 0,-14 19 0 0,15-1 0 0,-17-1 0 0,19 18-1 0,-19 0 1 0,1 18 0 0,-18 15-1 0,18 2 1 0,-18 16 0 0,19-17 0 0,-18 15 0 0,-2-14 0 0,20-2 1 0,-2-15-1 0,2-2 1 0,-1 19-1 0,16-19 0 0,-16-16 2 0,16 18-2 0,2-18 1 0,-2-18 0 0,-17 2 0 0,18-35 1 0,-17 0-2 0,16 0 1 0,17 0-1 0,-15 0 0 0,-2-16 0 0,1 16 2 0,16 1-1 0,-16 32-2 0,-18-15 1 0,19-1-1 0,-2 17 2 0,1 17-2 0,-18 0 0 0,17 0 1 0,-15 0 1 0,-2 17-2 0,1-1 1 0,1 2 0 0,-2 15 0 0,-18 2 0 0,4-2 0 0,14 1-1 0,-16-1 0 0,16 2 1 0,-16-1 0 0,-1-1 1 0,1-15 0 0,2-2 0 0,-4 1-1 0,2-17 1 0,-1 0-1 0,3 0 0 0,-21 0 1 0,19-17-1 0,0-17 1 0,0 1-2 0,16-1 1 0,0-1 0 0,2 2 0 0,-18-18-1 0,0 18 2 0,16-1-1 0,-16-1 0 0,18 2 0 0,-4 15 1 0,21 18-2 0,-17 0 1 0,-4 18-1 0,-63 33 1 0,-120 0-38 0,66-18-21 0</inkml:trace>
  <inkml:trace contextRef="#ctx0" brushRef="#br0" timeOffset="10">26175 746 31 0,'0'-18'1'0,"0"-15"-2"0,0 15-28 0</inkml:trace>
  <inkml:trace contextRef="#ctx0" brushRef="#br0" timeOffset="11">26583 592 45 0,'0'-17'1'0,"0"1"0"0,0-2-3 0,0 1 4 0,0 17 0 0,0 0 7 0,0 0 1 0,-18 0-6 0,18 0 7 0,-17 51 0 0,17 35-4 0,17 49 2 0,17 118-8 0,16 69 2 0,1-51 4 0,-34 1 0 0,17 168-2 0,-34-118 2 0,0-17-1 0,17-18-1 0,-17 34-1 0,0-32-1 0,0-1 0 0,-17 0 0 0,-1-17 0 0,18-34 0 0,0-1 2 0,0-32-4 0,0-18 0 0,0-33-2 0,-16-35 2 0,-35-50-17 0,1-52-126 0</inkml:trace>
  <inkml:trace contextRef="#ctx0" brushRef="#br0" timeOffset="12">27294 1371 15 0,'0'0'0'0,"0"0"19"0,16-33-1 0,1 15 2 0,-17 2-7 0,18-17-1 0,-18-2-5 0,0 2 2 0,-35 15 1 0,-33 18-2 0,35 18 2 0,-18 83-6 0,51 35 2 0,35-1-2 0,-19-17-3 0,-16 1 0 0,0-34-7 0,-16-34-32 0,-19-34-44 0</inkml:trace>
  <inkml:trace contextRef="#ctx0" brushRef="#br0" timeOffset="13">26955 1557 45 0,'0'0'0'0,"-18"-33"26"0,18 17-13 0,34-1-8 0,85-1-5 0,33 2-14 0,-33-1-50 0</inkml:trace>
  <inkml:trace contextRef="#ctx0" brushRef="#br0" timeOffset="14">27751 1254 36 0,'0'0'20'0,"0"-34"5"0,0-1-5 0,0 2-4 0,-18 33-2 0,-50 119-2 0,35 16-6 0,33-1-5 0,33-32-1 0,19-33-20 0,34-36-38 0,-53-33-3 0</inkml:trace>
  <inkml:trace contextRef="#ctx0" brushRef="#br0" timeOffset="15">27920 1457 43 0,'0'-35'35'0,"17"-16"-13"0,34 18-8 0,17 33-7 0,-34 51-5 0,-1 33 1 0,-33 0-2 0,-16-15 2 0,-17-35 1 0,-2-17-1 0,35-34 0 0,17-52-3 0,50-14-1 0,-34-36-1 0,-14 50 6 0,-3 20-3 0,-16 14 1 0,-16 35 0 0,-19 68 2 0,35 68 0 0,16-19-4 0,19-32-3 0,16-34-26 0,17-33-41 0,-68-18 30 0</inkml:trace>
  <inkml:trace contextRef="#ctx0" brushRef="#br0" timeOffset="16">28361 1169 66 0,'0'0'21'0,"0"-17"7"0,0 17-6 0,33 0-7 0,0 17-9 0,53 101-4 0,-69 17 2 0,-17-33-2 0,-35-35-2 0,2 2-5 0,-2-52-22 0,54-1-26 0,-3-32-14 0</inkml:trace>
  <inkml:trace contextRef="#ctx0" brushRef="#br0" timeOffset="17">28836 1320 50 0,'16'-16'14'0,"52"-17"7"0,0 16-9 0,16 17-17 0,-33 17-72 0</inkml:trace>
  <inkml:trace contextRef="#ctx0" brushRef="#br0" timeOffset="18">28903 1491 72 0,'0'0'12'0,"-34"0"24"0,17 0-15 0,85 0-16 0,49-18-22 0,-31 18-92 0</inkml:trace>
  <inkml:trace contextRef="#ctx0" brushRef="#br0" timeOffset="19">29598 1422 38 0,'0'0'11'0,"0"-16"9"0,16-19-4 0,17-16-3 0,19-15-4 0,-1-19-8 0,0-1-4 0,-16-14 3 0,-35 31-2 0,-19 53 3 0,3 32-2 0,-1 35 0 0,17 33 1 0,85 52 0 0,-1-17-1 0,-49-52 2 0,-53-16 3 0,-34-33 1 0,-15-1-1 0,17-34-5 0,15-17-20 0,19-17-65 0</inkml:trace>
  <inkml:trace contextRef="#ctx0" brushRef="#br0" timeOffset="20">30140 1032 47 0,'0'0'6'0,"0"-16"20"0,-17 16-13 0,1 16-4 0,16 52-3 0,0 86-7 0,33-53 2 0,0-50 1 0,2-35 0 0,-19-83-2 0,-16-1 1 0,17 1-3 0,17-19 2 0,-1 19-2 0,2 32-3 0,16 52 5 0,-1 68-1 0,1 52 2 0,-34-37 0 0,-1-65 1 0,-32-52 2 0,-1-52-2 0,17 20-4 0,17-19 3 0,-1-1-3 0,35 2 1 0,1 16 1 0,-1 51-1 0,-18 33 4 0,2 70-3 0,-19 49-1 0,-16-67-13 0,0-34-34 0,0-51 4 0</inkml:trace>
  <inkml:trace contextRef="#ctx0" brushRef="#br0" timeOffset="21">30953 1032 40 0,'0'0'0'0,"0"-16"25"0,17 0-7 0,17-1-11 0,-1 17-4 0,0 33-1 0,-15 34-1 0,-18 86 2 0,-34-85 0 0,1-52 2 0,16-16-1 0,34-33-3 0,-1 0-3 0,17-36 1 0,2-16 1 0,-18 1-2 0,17 17 3 0,-34 50-3 0,0 50 6 0,-16 18-5 0,16 118-8 0,16-67-29 0,35-85-21 0</inkml:trace>
  <inkml:trace contextRef="#ctx0" brushRef="#br0" timeOffset="22">31530 914 28 0,'0'0'0'0,"0"0"22"0,0 0-10 0,0 18-3 0,0 15-5 0,0 2-5 0,16-3 5 0,1-15-3 0,-1-17 0 0,-16-33 1 0,-16-18-2 0,-17 18 2 0,-2 33 2 0,0 33 0 0,19 34 0 0,16 19-5 0,51-1 2 0,0-34-4 0,16-34-2 0,0-34 5 0,-32-34 1 0,0-18-3 0,-19-16 4 0,1 19-2 0,-17 15 2 0,-17 68 4 0,17 17-6 0,0 50-1 0,17-17 2 0,34-16-3 0,-1-33 3 0,1-18-1 0,-17-34 1 0,-34-35 1 0,-18 1-4 0,-31 1 2 0,-19 16 3 0,17 51-5 0,0 18 2 0,51 15-10 0,18 2-8 0,49-19 8 0,34-32 5 0,-16-35 6 0,0-17 1 0,-33-1-3 0,-36 36 3 0,-16 17-2 0,-16 32-1 0,-2 35 0 0,36 33-3 0,31-15 3 0,-16 15 2 0,-14-33 0 0,-19-35 3 0,-35 2-1 0,-31-18-3 0,-4-18-15 0,37 2-31 0</inkml:trace>
  <inkml:trace contextRef="#ctx0" brushRef="#br0" timeOffset="23">32325 863 8 0,'0'0'0'0,"0"-16"18"0,0 16 7 0,16 0-11 0,-16 0-4 0,0 34-6 0,-16 34-2 0,16 15-1 0,16-15 0 0,36-16 0 0,-1-35-1 0,-1-52 3 0,1-50-3 0,-35 1 2 0,2-18-2 0,-18 69-3 0,0 15 2 0,0 53 3 0,0 67-2 0,0 16 3 0,0 0 0 0,0-16 1 0,-18-34 1 0,2-34-2 0,-35-34-3 0,34-51-2 0,0 0-3 0,17-33-16 0,34-1-25 0,0 34 15 0</inkml:trace>
  <inkml:trace contextRef="#ctx0" brushRef="#br0" timeOffset="24">33103 1032 14 0,'-16'0'10'0,"16"0"18"0,-17-16-7 0,-16 49-14 0,-1 36-18 0,-18 16-56 0</inkml:trace>
  <inkml:trace contextRef="#ctx0" brushRef="#br0" timeOffset="25">29733 2591 6 0,'0'0'2'0,"0"-35"-2"0,0 19 4 0,0 16 5 0,0-33 6 0,17-1 1 0,-1-1-2 0,-16-16 0 0,0 0-2 0,-33 18-1 0,-18 33-4 0,0 17 2 0,0 68-2 0,17 34 2 0,51 50-6 0,34-51-1 0,34-50 1 0,0-68 1 0,0-35 0 0,-52-65-1 0,-17-20-2 0,-16 20 0 0,0 65-3 0,0 35 0 0,0 84 1 0,18 19 1 0,34-35 0 0,-3-17-1 0,-14-51 3 0,0-17 0 0,-19-34-1 0,-32-34-1 0,-19-1-1 0,-33 37-1 0,0 31-1 0,1 36 2 0,34 48-1 0,48 3 0 0,87-53 0 0,17-32 1 0,-2-35-1 0,-14-33 1 0,-87-18 1 0,-16 33-2 0,-16 20 1 0,16 82-1 0,-17 34 0 0,85 35 1 0,-17-18-1 0,-1 1 1 0,-15-16 1 0,-35-36 2 0,-68-33 0 0,0 0 0 0,17 0-2 0,34 0-22 0,50-51-42 0,-15 35 27 0</inkml:trace>
  <inkml:trace contextRef="#ctx0" brushRef="#br0" timeOffset="26">30631 2405 52 0,'0'0'0'0,"0"-34"26"0,18 17-12 0,15 50-4 0,17 36-3 0,-16 31-4 0,-17 20-1 0,-34-36 1 0,-34-66 1 0,34-18 2 0,1-18 1 0,32-49-6 0,36-53-2 0,-19 3 1 0,1 32 0 0,-34 34 0 0,-18 136 3 0,2 17-1 0,32-2-3 0,36 2-3 0,-1-51-27 0,0-33-32 0,-34-18 30 0</inkml:trace>
  <inkml:trace contextRef="#ctx0" brushRef="#br0" timeOffset="27">31037 2099 50 0,'0'-16'7'0,"0"-35"17"0,33 0-11 0,37 18-4 0,14 33-1 0,-33 17-1 0,-18 50 1 0,-16 69 1 0,-1 16-1 0,19-16 1 0,-18-1 0 0,1 18-3 0,-18-53 1 0,0-14-1 0,-18-19 0 0,-15-16 1 0,-35-18-4 0,-35-15 0 0,-32-18-1 0,-17 16-16 0,16-16-47 0,68-16-50 0</inkml:trace>
  <inkml:trace contextRef="#ctx0" brushRef="#br0" timeOffset="28">29717 559 20 0,'0'0'11'0,"0"0"6"0,-35 0-5 0,0-18 0 0,2 18-2 0,-18 0-4 0,18 0 0 0,-18 18-4 0,18-2 1 0,14-16 2 0,3 35-1 0,-1-1 5 0,17 17 0 0,-16 0 0 0,16 33-1 0,0 0-2 0,0 34-1 0,-18 137 0 0,1-85 0 0,1-36 0 0,16-14-1 0,0-19-3 0,0-16 3 0,33-17-2 0,1-52 0 0,18 2 4 0,-19-18-3 0,18-34-1 0,-1-1-3 0,17 2-70 0,-32 33-11 0</inkml:trace>
  <inkml:trace contextRef="#ctx0" brushRef="#br0" timeOffset="29">27598 4182 17 0,'-17'-16'7'0,"1"-2"9"0,-2 1-1 0,1 1-4 0,0-35 3 0,1 0 0 0,16 0-2 0,16 18-4 0,36 15-4 0,-3 36-2 0,21 33-1 0,-37 33 0 0,-17 18-1 0,-49-17 1 0,-35-1 2 0,1-16-2 0,15-34 2 0,36-1-2 0,-1-15-1 0,50-18 2 0,35 0-1 0,16-18 0 0,2-15-1 0,-1 15-7 0,-1 2-24 0,-16-1-58 0</inkml:trace>
  <inkml:trace contextRef="#ctx0" brushRef="#br0" timeOffset="30">28345 4368 43 0,'0'-16'7'0,"16"-17"16"0,-16-18-3 0,0 0-9 0,-16 16-6 0,-19 1-1 0,-33 17 0 0,17 1-2 0,0 49 2 0,1 19 0 0,34 16 0 0,16 16-2 0,16 1 0 0,17-34-1 0,19-51 2 0,-1-18-1 0,-2-49 0 0,-14-1-1 0,-18-34-1 0,1 0 0 0,-18-32 0 0,0 48 1 0,-18 70 0 0,18 16-1 0,-17 51-1 0,0 51 1 0,-1-2 1 0,18 20 1 0,52-36-2 0,-18-17 0 0,16-49 0 0,18-36 0 0,-1-15 0 0,-32-18 0 0,0 0 1 0,-19-33-1 0,-16 15 0 0,0 35 0 0,-16 34 1 0,-2 51-2 0,18 34 1 0,18-16 0 0,31-19-2 0,19-16-4 0,0-34-16 0,-17-18-2 0,-18-15 8 0,-15-18 14 0,-1-33 6 0,-17 15 10 0,17 53 3 0,-17-2-9 0,18 69-2 0,-3 34 0 0,-15-16-4 0,0 15 0 0,0-67-1 0,0-1 1 0,-15-32 1 0,15-35-1 0,0 1-2 0,33-35 0 0,-17 16 0 0,17 36 0 0,19 15-1 0,-1 36 1 0,0 15 0 0,-34 36-1 0,-17-2 1 0,0-32 0 0,0-2 1 0,0-33 0 0,0-17 0 0,18-34 0 0,31-33-2 0,3 15 2 0,-1 18-2 0,-18 51 1 0,2 68 0 0,-35 17 1 0,0 1-1 0,0-37 0 0,-19-14-5 0,-14-35-24 0,-34-68-71 0</inkml:trace>
  <inkml:trace contextRef="#ctx0" brushRef="#br0" timeOffset="31">28649 3946 69 0,'-17'0'10'0,"1"0"-3"0,82 0-9 0,-15 16-67 0</inkml:trace>
  <inkml:trace contextRef="#ctx0" brushRef="#br0" timeOffset="32">30037 4182 76 0,'-16'-16'11'0,"32"-2"0"0,36 18-4 0,32 0-5 0,-16-33 0 0,-34-34-1 0,-34-19 2 0,-51 2-2 0,16 33 0 0,19 35 0 0,-17 16-1 0,16 49 2 0,17 20 4 0,0 33 4 0,0 33 3 0,0 18-3 0,0-2-5 0,0-33-2 0,0-50-2 0,0-34-1 0,-16-16-5 0,-2-36-27 0,-34-33-24 0,19 17-4 0</inkml:trace>
  <inkml:trace contextRef="#ctx0" brushRef="#br0" timeOffset="33">29733 4386 38 0,'0'0'0'0,"-16"-51"35"0,16 35-14 0,49-1-9 0,54 17-7 0,49-18-5 0,0 2-8 0,-50-1-30 0,-17-1-5 0,-34-15 37 0,-51-1 30 0,16-1 7 0,-16 1-6 0,17 34-11 0,-17 51-3 0,17 34-3 0,-17-16-4 0,0 15-1 0,0-67-2 0,0-1 1 0,-17-16 1 0,17-51-2 0,17-33-1 0,1 0 0 0,49 15 0 0,-15 53 0 0,15 16-1 0,-34 0 2 0,1 33 0 0,-34 36 1 0,0-2 1 0,0 17-2 0,0-66-1 0,0 15-6 0,0-33-17 0,34 0-75 0</inkml:trace>
  <inkml:trace contextRef="#ctx0" brushRef="#br0" timeOffset="34">30988 4251 71 0,'0'-34'35'0,"-18"34"-17"0,18 0-12 0,0 16-117 0</inkml:trace>
  <inkml:trace contextRef="#ctx0" brushRef="#br0" timeOffset="35">9606 6283 21 0,'0'-51'20'0,"0"51"-7"0,0-18 0 0,0 2-1 0,17 16-5 0,18 0-2 0,32-18 0 0,18 18 1 0,34-17 0 0,15 17 0 0,87-16-2 0,67 16-2 0,34 0 0 0,15 16-1 0,37-16 0 0,-35 0 1 0,-17 0-2 0,-51 0 2 0,-68-16-1 0,-84 16 0 0,-86-18 0 0,-33 18 2 0,-84-33-1 0,-52 16-1 0,-34 17 0 0,-50 0-2 0,-16 0 2 0,-52 0-1 0,-17 17 1 0,0-17-1 0,16 16 1 0,36 1-1 0,100 1 0 0,120-18 0 0,117 16 0 0,222-32-31 0,-189 16-37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1:00.0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  <inkml:brush xml:id="br1">
      <inkml:brushProperty name="width" value="0.05292" units="cm"/>
      <inkml:brushProperty name="height" value="0.05292" units="cm"/>
      <inkml:brushProperty name="color" value="#FF8000"/>
      <inkml:brushProperty name="antiAliased" value="0"/>
    </inkml:brush>
  </inkml:definitions>
  <inkml:trace contextRef="#ctx0" brushRef="#br0">8742 1287 27 0,'0'-16'15'0,"0"-1"12"0,0-1-1 0,-17 2-9 0,-1-1-3 0,-15 17-1 0,-1-18-4 0,0 36 3 0,-15 15-7 0,14 35 1 0,35 17 3 0,17-1-2 0,1 18-3 0,-2-17 0 0,-1-1-3 0,-15-16 0 0,0-34-1 0,-15-1-10 0,15-15-30 0,-16-18-38 0,-2 0 22 0</inkml:trace>
  <inkml:trace contextRef="#ctx0" brushRef="#br0" timeOffset="1">8352 1693 19 0,'0'-16'5'0,"-17"16"18"0,-1-17 2 0,36-1-8 0,34 18-8 0,15-16-7 0,52 16-19 0,-34-18-62 0</inkml:trace>
  <inkml:trace contextRef="#ctx0" brushRef="#br0" timeOffset="2">9469 1118 23 0,'0'0'0'0,"0"-18"28"0,0 1 7 0,-15-17-7 0,-19 17-5 0,0 17-5 0,-17 17 2 0,-35 86-7 0,4 83-5 0,30-16 0 0,52-18-5 0,0-17-1 0,34-33-1 0,-1-34-4 0,34-34-15 0,3-34-48 0,-21-18-44 0</inkml:trace>
  <inkml:trace contextRef="#ctx0" brushRef="#br0" timeOffset="3">9639 1491 51 0,'0'0'0'0,"0"-34"41"0,-16-1-6 0,51 2-19 0,16 15-9 0,15 36-3 0,-31 50-2 0,-19-1 0 0,-16 0-1 0,-16-16 2 0,-19 0-2 0,18-33 1 0,1-18-1 0,16 0-1 0,33-34 0 0,2-35 1 0,14 1-1 0,-31-15-2 0,-1 15 2 0,0-1 2 0,-17 53-2 0,-17 16 1 0,17 16 3 0,-17 53 1 0,17 15 0 0,0 0-5 0,17 1 0 0,18-34-14 0,-2-16-64 0,-17-35 1 0</inkml:trace>
  <inkml:trace contextRef="#ctx0" brushRef="#br0" timeOffset="4">10200 1626 39 0,'0'0'22'0,"0"-35"28"0,49 19-12 0,3 16-19 0,-3 33-9 0,-31 36-6 0,-1-2-2 0,-34-16-1 0,-1 17-1 0,-31-34-2 0,15-17-18 0,16-1-53 0,18-32-3 0</inkml:trace>
  <inkml:trace contextRef="#ctx0" brushRef="#br0" timeOffset="5">10673 1271 41 0,'0'-17'29'0,"0"17"13"0,0-18-15 0,18 2-14 0,-18 50-3 0,-18 32 1 0,18 3-7 0,18-1-1 0,15-17-3 0,1-19 2 0,34-15-2 0,-17-34-1 0,-1-15 1 0,-15-19 0 0,-19-17 0 0,-16-1 4 0,0 20-1 0,0 14-2 0,0 19 0 0,0 16 1 0,0 34-5 0,17 50 8 0,-17 0-3 0,16 18 1 0,2-18-3 0,-18 19 0 0,0-35 1 0,-18-1-1 0,-15-34 2 0,-1-15-2 0,0-18 0 0,18-18 2 0,-1-33-2 0,-1 2 0 0,36-19 1 0,15 17-3 0,19-18 0 0,15 18-14 0,-15 2-57 0,-19 15-21 0</inkml:trace>
  <inkml:trace contextRef="#ctx0" brushRef="#br0" timeOffset="6">11266 1049 65 0,'0'0'8'0,"0"0"34"0,0-17-10 0,16 17-11 0,19 0-6 0,0 35-1 0,14 50-7 0,3 67-3 0,-34-34 3 0,-2 0-5 0,-32-16-1 0,-19-16 1 0,0-19-1 0,2-34-1 0,-1-15-4 0,17-18-21 0,17-18-70 0,17 2 26 0</inkml:trace>
  <inkml:trace contextRef="#ctx0" brushRef="#br0" timeOffset="7">12011 1440 47 0,'0'0'13'0,"18"0"22"0,-1-18-4 0,33 18-16 0,1 0-8 0,17 0-7 0,-17 18-13 0,-17-18-60 0,-17 17 26 0</inkml:trace>
  <inkml:trace contextRef="#ctx0" brushRef="#br0" timeOffset="8">12147 1557 43 0,'-17'18'29'0,"1"-2"20"0,-2-16-15 0,36 17-11 0,15-17-13 0,35-17-10 0,17 1-37 0,-33-2-83 0</inkml:trace>
  <inkml:trace contextRef="#ctx0" brushRef="#br0" timeOffset="9">16958 7908 19 0</inkml:trace>
  <inkml:trace contextRef="#ctx0" brushRef="#br0" timeOffset="10">14315 4403 19 0,'0'0'30'0,"0"16"56"0</inkml:trace>
  <inkml:trace contextRef="#ctx0" brushRef="#br0" timeOffset="11">14096 830 27 0,'0'0'3'0,"0"-18"17"0,0 18 4 0,0-16-6 0,-17-1-1 0,17 1-9 0,-35 16 1 0,-32 0-1 0,-1 0-2 0,-17 0 0 0,18 16-2 0,-18 1-3 0,34-1 5 0,0 19-3 0,18 16 2 0,0 0 0 0,15 16 0 0,18 51 0 0,0 86 1 0,0-18-1 0,18-17-1 0,15 17 0 0,0-17-3 0,-16-16 2 0,17 68-3 0,-17-119 4 0,-1-35-2 0,2-51 0 0,15 1 2 0,35-17-3 0,17-17-1 0,34 1 1 0,18-19-6 0,-20 19-37 0,-49-17-97 0</inkml:trace>
  <inkml:trace contextRef="#ctx0" brushRef="#br0" timeOffset="12">14535 1660 69 0,'0'-18'13'0,"-16"-49"17"0,50 32-12 0,18 19-8 0,15 0-6 0,-17 48 0 0,1 36 0 0,-34 17-1 0,-17 1 1 0,-17-19-1 0,-17-16-2 0,17-34 2 0,17-17 0 0,0-17-1 0,17-52-2 0,17 3-2 0,17-19 2 0,-17-1 0 0,-16 35 0 0,-18 35 1 0,0 0-1 0,0 16 0 0,-18 16 3 0,1 51 0 0,17 19 3 0,0-1-4 0,35-35-1 0,-2-16-1 0,18-1-6 0,17-33-32 0,-19 0-88 0</inkml:trace>
  <inkml:trace contextRef="#ctx0" brushRef="#br0" timeOffset="13">15061 1320 29 0,'0'-16'19'0,"0"-17"15"0,0-18-10 0,16 16-11 0,2 2-7 0,-1 15-5 0,0 36 3 0,17 50-3 0,-34 32 1 0,-34-49 4 0,0 0-1 0,16-16 2 0,2-35 1 0,32 0-4 0,19-35-3 0,33-16-3 0,18 18-10 0,-4 15-52 0,-47 18-9 0</inkml:trace>
  <inkml:trace contextRef="#ctx0" brushRef="#br0" timeOffset="14">15519 1762 56 0,'0'0'18'0,"0"0"27"0,34 0-5 0,33 0-29 0,18 0-3 0,16 0-6 0,2-18-2 0,-36 18-9 0,-15 0-60 0,-52 0-15 0</inkml:trace>
  <inkml:trace contextRef="#ctx0" brushRef="#br0" timeOffset="15">15841 1524 41 0,'-17'0'10'0,"17"-16"27"0,-18 16-8 0,18 0-13 0,18 49-1 0,-1 20-1 0,-17 33-5 0,16-18-4 0,-16-17-3 0,0-16-1 0,0-16-8 0,17-19-56 0,0-16-25 0</inkml:trace>
  <inkml:trace contextRef="#ctx0" brushRef="#br0" timeOffset="16">16434 1812 84 0,'0'0'0'0,"15"-17"40"0,3-16-12 0,34-18-19 0,-3-18-6 0,2 2-2 0,-16-17 0 0,-35 15-2 0,0 18-2 0,-16 35 1 0,-3 16 0 0,3 51 2 0,-1-17 0 0,34-1 0 0,18 2 0 0,16 14 1 0,-18-15-1 0,17 1-1 0,-32 16 1 0,-2-17 2 0,-16-1 0 0,-34-15 1 0,-16-1-1 0,-1-17-3 0,18 0-3 0,14-17-41 0,19 17-59 0</inkml:trace>
  <inkml:trace contextRef="#ctx0" brushRef="#br0" timeOffset="17">17010 1422 50 0,'0'-33'35'0,"0"-1"9"0,0 17-28 0,0 50-7 0,0 18-2 0,18 35-3 0,-3-19-2 0,3 0-1 0,-2-16-1 0,1-33 2 0,-17-18 0 0,16-18-1 0,-16-15 0 0,18-19 0 0,-18-16 0 0,17 1-1 0,18 16-1 0,14 18 3 0,3 15-1 0,-18 18-1 0,16 35 1 0,-15 32-1 0,-2 0 2 0,-33 1-1 0,18 1 0 0,-18-53-1 0,0-16 1 0,0 0 1 0,0-16 0 0,16-19-2 0,1-32 0 0,-1 0 0 0,19-1-1 0,0-1 1 0,-2 36 0 0,0 33-1 0,-16 0 2 0,17 33 0 0,-17 18 1 0,-1 0-1 0,2 0 1 0,-18 16-1 0,0-16-1 0,0 0-4 0,0-16-20 0,0-19-56 0,17-16 4 0</inkml:trace>
  <inkml:trace contextRef="#ctx0" brushRef="#br0" timeOffset="18">17991 1355 23 0,'0'-35'29'0,"18"2"14"0,-18 17-5 0,17-1-19 0,-17-1-16 0,0 36 0 0,0 15 3 0,0 35-1 0,0 17-1 0,17-34-2 0,1-18-1 0,15-17 2 0,18 1-2 0,-1-34-1 0,1-15 2 0,0-3-1 0,-34-16-1 0,1-16 1 0,-18-1-2 0,0 35 10 0,0 15-11 0,0 2 4 0,0-1-2 0,0 17-2 0,0 0 3 0,0 68-7 0,16-1 9 0,-16 17-2 0,0-15 1 0,0 15 1 0,0-17-3 0,-16 2 1 0,-2-18 1 0,1-18 0 0,1-33 2 0,-19 17-2 0,18-34 1 0,1-16-1 0,16-1-3 0,0-34 0 0,16 16-2 0,36 1-13 0,-1 18-56 0,-18 17-23 0</inkml:trace>
  <inkml:trace contextRef="#ctx0" brushRef="#br0" timeOffset="19">18805 1660 66 0,'0'0'19'0,"0"0"28"0,0 33-16 0,0 2-18 0,-17 32-9 0,-33 1-10 0,-17-1-142 0</inkml:trace>
  <inkml:trace contextRef="#ctx0" brushRef="#br0" timeOffset="20">20381 1203 20 0,'0'0'0'0,"0"0"16"0,0-18-1 0,0 18 1 0,0-16 1 0,17 16-5 0,-17 0-5 0,16 0 2 0,-16 0-1 0,18 16-1 0,-18-16-3 0,0-16-3 0,0-19 2 0,0 19-2 0,-18-19 0 0,-15 35 4 0,-1 0-1 0,-18 51 2 0,19 69-6 0,50 15 5 0,34-67-1 0,17-34-2 0,18-17-1 0,-37-34 0 0,19-17 0 0,-35-17-1 0,-15-17 0 0,-18 34 6 0,17 17-3 0,-17 1-3 0,-17-1-3 0,17 50-2 0,0 35 8 0,0-1-1 0,33-16 2 0,19-16-3 0,-1-35 2 0,-1 0-2 0,-16-35 0 0,-1-32 0 0,-15 16-1 0,-18 0 5 0,0 1-4 0,-18-1-5 0,-31 17 3 0,-3-1 2 0,1 35-4 0,2 0 3 0,14 18 1 0,0 50-7 0,53-17 1 0,50-35 5 0,0-16 3 0,0-16 0 0,-1-19-4 0,1 2 1 0,-17-18-1 0,-17-1 1 0,-34 35 0 0,0 1-1 0,0 16 1 0,0 33 2 0,18 19-4 0,31 67-2 0,-16-52 6 0,2 1-2 0,-18-34 2 0,-17-17 1 0,-33 17-1 0,-19-34-1 0,3 0-1 0,14 0-2 0,0 0-20 0,35-18-82 0,0 18 61 0</inkml:trace>
  <inkml:trace contextRef="#ctx0" brushRef="#br0" timeOffset="21">21431 1203 41 0,'0'0'16'0,"-17"0"22"0,17-18-10 0,0-15-16 0,17 15-3 0,18 2-5 0,-2 32 0 0,18 53-5 0,-16 48 0 0,-35-31 4 0,-19-35 0 0,-14-35 0 0,15 2 0 0,18-18-1 0,0 0 0 0,18-51-2 0,34-18 0 0,-36 18 5 0,1 2-5 0,1-2 0 0,-2 0 2 0,1 16-4 0,-17 1 4 0,-17 34-1 0,1 34 2 0,-2 52-9 0,18 32 9 0,18-50-3 0,15-1-5 0,17-32-52 0,-16-19-34 0</inkml:trace>
  <inkml:trace contextRef="#ctx0" brushRef="#br0" timeOffset="22">22380 1473 48 0,'18'-16'27'0,"-2"16"13"0,1 16-17 0,-17 19-8 0,0 14-7 0,0 2-3 0,-51 18-7 0,18-18-72 0,14-35 8 0</inkml:trace>
  <inkml:trace contextRef="#ctx0" brushRef="#br0" timeOffset="23">23905 1185 20 0,'0'0'13'0,"17"-16"11"0,-17-1-3 0,16 17-8 0,2 0-2 0,-18 17-2 0,52 50-1 0,-3-49 1 0,2-1-3 0,-34-34 1 0,18-1-4 0,-2-15 1 0,-17-1-4 0,2-1 2 0,-18 1-3 0,-34 1 2 0,-17 15 2 0,17 18-3 0,-17 0 5 0,2 34 1 0,-3 35-2 0,18 15-1 0,34 0 5 0,0-33-3 0,34 18 0 0,18-52-1 0,14-1-2 0,20-32-2 0,-2-1-4 0,-18-1-15 0,-15-33-51 0,-32 35-13 0</inkml:trace>
  <inkml:trace contextRef="#ctx0" brushRef="#br0" timeOffset="24">24380 592 22 0,'0'-17'11'0,"-19"17"18"0,3-16-3 0,-1-2-7 0,17 1-8 0,0 17 2 0,0 35 0 0,0 16-9 0,17 16 3 0,-1 2-5 0,19-36 0 0,0-16 1 0,14-17-4 0,-14-17 2 0,0-16-1 0,-19-36-2 0,1 18 3 0,-17 0-2 0,16 35 1 0,-16 16 3 0,0 51 0 0,17 16 0 0,-17 19 2 0,17-2-4 0,-17 1 5 0,-17-1-5 0,0-51 6 0,1 1-3 0,-1-17-1 0,-17-34 0 0,17-17-1 0,17 1-5 0,0-34 3 0,17 16-13 0,34 0-44 0,-18 16-55 0</inkml:trace>
  <inkml:trace contextRef="#ctx0" brushRef="#br0" timeOffset="25">25057 1304 13 0,'0'0'9'0,"0"0"9"0,0-17 7 0,0 1 4 0,-16-1 2 0,16-1-6 0,16 18-10 0,1 0-2 0,51 0-8 0,-1-16 5 0,18 16-10 0,17-17-2 0,-34 17-8 0,-18 0-44 0,-32 0-63 0</inkml:trace>
  <inkml:trace contextRef="#ctx0" brushRef="#br0" timeOffset="26">25312 965 32 0,'0'0'23'0,"0"0"8"0,0 0-7 0,0 18-3 0,0 15-2 0,0 18-4 0,0 34-9 0,0 34-1 0,0-35-1 0,0-17-3 0,0-32 1 0,16-19-7 0,-16-16-61 0,-16 0-32 0</inkml:trace>
  <inkml:trace contextRef="#ctx0" brushRef="#br0" timeOffset="27">26006 949 20 0,'0'0'15'0,"17"-17"12"0,-17-1 2 0,18 2-7 0,-18-1-8 0,0 17-3 0,0 0 0 0,0 33-1 0,0 18 0 0,15 33-3 0,-15 121-7 0,18-139 3 0,-2 3 0 0,17-36 0 0,-15-15-4 0,16-18-4 0,0 0-24 0,-1-34-42 0,-15 17 5 0</inkml:trace>
  <inkml:trace contextRef="#ctx0" brushRef="#br0" timeOffset="28">25989 1118 31 0,'0'0'5'0,"-18"0"20"0,-15-18-4 0,-1 18-11 0,34 0-1 0,0 0-6 0,85-17-3 0,16 17-9 0,2 0-51 0,-70 0 31 0</inkml:trace>
  <inkml:trace contextRef="#ctx0" brushRef="#br0" timeOffset="29">26616 1185 28 0,'0'0'8'0,"0"-16"14"0,0 16-1 0,16-17-9 0,-16-17-2 0,0-1-4 0,-16 19-1 0,-17-2-2 0,-18 1 0 0,16 17 3 0,-16 17-1 0,34 17 0 0,-18 52-2 0,35 16-1 0,35-53 1 0,16-14 1 0,1-19-2 0,-1-16-2 0,-2-33 2 0,-32 15-2 0,0-31 6 0,-17 14-3 0,0 2-3 0,0-18 1 0,0-1-3 0,0 19 5 0,0 15-2 0,-17 36-1 0,17 15 6 0,17 87-12 0,17-36 7 0,-17-50 1 0,17-1-1 0,18-33-1 0,-19-33 2 0,1-1-2 0,-17 1 4 0,-1-2-2 0,18-16-3 0,-16 18 2 0,31-19-4 0,-14 52 4 0,0 0 0 0,-2 85-6 0,1 34 4 0,-34-68 2 0,0-17 0 0,0-17 1 0,0-34 0 0,0-17-2 0,0-17 3 0,17 18 1 0,18-18-4 0,-19 0-2 0,34 16 2 0,-15 1 1 0,-2 34-2 0,1 18 3 0,-1 67-6 0,-15-1 4 0,-18-33-2 0,0-18-15 0,0 2-73 0,0-35 39 0</inkml:trace>
  <inkml:trace contextRef="#ctx0" brushRef="#br0" timeOffset="30">27565 1118 41 0,'0'0'8'0,"0"-18"32"0,0 1-8 0,33-17-17 0,1 34-3 0,-1 0-8 0,2 34 1 0,-2 68-6 0,-49 0 0 0,-1-51 2 0,-18-34 2 0,19-17-3 0,-1 0 1 0,17-17 0 0,33-34-2 0,-14 18 8 0,14-1-9 0,-17-34 2 0,19-1 0 0,-19 18-1 0,3 2 3 0,-19 31-3 0,-19 18 3 0,3 35 3 0,-1 14-3 0,-1 54-1 0,18 16-1 0,18-86 0 0,15 1-1 0,35-17-16 0,-35-17-60 0,-15-17 6 0</inkml:trace>
  <inkml:trace contextRef="#ctx0" brushRef="#br0" timeOffset="31">28039 661 24 0,'0'-17'19'0,"0"17"10"0,0-18-5 0,0 2-14 0,17-2 3 0,17 18-3 0,-1 0-4 0,19-17 2 0,-1 17-5 0,-18 0-1 0,1 0 3 0,0 0-3 0,-34 35 3 0,18-1 1 0,-18-1 0 0,0 18 2 0,0 17-2 0,0-17 0 0,0 16 2 0,0 2-7 0,0-3 5 0,0 3-1 0,0 33-10 0,0-18 6 0,0-17 1 0,0 2-1 0,0-36 1 0,0 18 0 0,-18-18-1 0,18 1 1 0,0 1-2 0,-17-19 2 0,0 2 0 0,-1-1 1 0,-15-17 0 0,-1 16-1 0,-34-16 0 0,2 0 1 0,-20 18-1 0,1-1 0 0,18-17-1 0,15 16-1 0,-15-16-3 0,15 18-111 0,36-18 26 0</inkml:trace>
  <inkml:trace contextRef="#ctx0" brushRef="#br0" timeOffset="32">10859 3472 17 0,'0'0'0'0,"18"-34"17"0,-18 17 2 0,0-1-2 0,-18 2-2 0,-15-19-1 0,-1 19-1 0,0 16-2 0,-17 0-2 0,0 34-1 0,18-1-1 0,0 36-1 0,15-1-2 0,18-1-1 0,34-16-1 0,16-17 1 0,1-17 0 0,0-17-2 0,1-17 1 0,-3-17-1 0,-14-35 0 0,-2 20 0 0,-16-19 0 0,-17-17 0 0,-17-16-1 0,-16 16-1 0,16-1 2 0,-17 35-1 0,34 35 1 0,-17 0-1 0,34 32 0 0,-17 35 2 0,0 51 0 0,16 33 1 0,2-17-1 0,-18-16-1 0,17-35-1 0,16-16-2 0,-16-33-3 0,50-36-34 0,-15-16-83 0</inkml:trace>
  <inkml:trace contextRef="#ctx0" brushRef="#br0" timeOffset="33">11419 3303 29 0,'17'-17'12'0,"18"-85"21"0,-35 50-4 0,0 19-10 0,-18 15-7 0,-34 18-3 0,3 34-1 0,31 17-2 0,1 18 0 0,34 15 3 0,1 18-5 0,-2-18-1 0,-16 0-1 0,17-15 0 0,-17-18-2 0,-17-17-1 0,1-17-5 0,-2-1-22 0,1-16-28 0,-18-33 1 0,35-1 22 0</inkml:trace>
  <inkml:trace contextRef="#ctx0" brushRef="#br0" timeOffset="34">11215 3556 18 0,'0'0'0'0,"-15"-51"24"0,-20 35 4 0,35 16-1 0,0 0-11 0,50 0-2 0,17 0-7 0,52 0-4 0,-18 0-3 0,-15 0-19 0,-86 0-89 0</inkml:trace>
  <inkml:trace contextRef="#ctx0" brushRef="#br0" timeOffset="35">10740 3962 56 0,'0'0'0'0,"-33"0"38"0,50 0-12 0,34 0-9 0,17 18-1 0,33-18 0 0,36-34-2 0,13 17-2 0,-13-17-7 0,-52 34-4 0,-67 0-1 0,-18 0-6 0,-35 0-129 0,18 0 87 0</inkml:trace>
  <inkml:trace contextRef="#ctx0" brushRef="#br0" timeOffset="36">10944 4741 43 0,'0'0'13'0,"0"-33"20"0,0-1-7 0,0-17-11 0,0 16-4 0,-50 3-3 0,-1 15-3 0,0 17 0 0,17 0 1 0,0 49-2 0,1 2 0 0,15 18 0 0,18-1 0 0,0-17-2 0,34-18 0 0,17-17-1 0,1 2 0 0,-3-36-1 0,-14-15 1 0,-2-18 0 0,2 0 0 0,-35 0 0 0,0-51-1 0,-18 19 1 0,-32-19 0 0,33 18-1 0,-1 16-2 0,2 34 0 0,16 34 3 0,0 16-1 0,0 35 3 0,16 33-1 0,-16 18-1 0,18 16 1 0,-1-16-1 0,16-16-1 0,2-52 0 0,-2-1-3 0,1-33-20 0,-17 0-50 0,0 0-9 0</inkml:trace>
  <inkml:trace contextRef="#ctx0" brushRef="#br0" timeOffset="37">11266 4454 60 0,'0'-35'36'0,"0"2"0"0,0 15-17 0,16 2-5 0,3 16-3 0,-3 16-1 0,19 19-1 0,-2 16-3 0,1 0-1 0,18 0-2 0,-21 16-2 0,21-16 0 0,-1-17 0 0,-17 17-2 0,-1-34 2 0,-14-1-1 0,-3 2-3 0,-16-18-6 0,-16-18-67 0,-19-33-9 0,18 35 53 0</inkml:trace>
  <inkml:trace contextRef="#ctx0" brushRef="#br0" timeOffset="38">11621 4368 20 0,'0'0'0'0,"0"-49"18"0,0 32 17 0,0-17 2 0,0 34-15 0,0-17-7 0,-16 34-4 0,-1-1 1 0,1 19-4 0,-19 32 3 0,18 17-3 0,-16-15-2 0,-18 15-2 0,0-17-1 0,0 2 0 0,18-18-1 0,-2-18-1 0,0 0 0 0,19-33-1 0,16 18-14 0,0-18-140 0</inkml:trace>
  <inkml:trace contextRef="#ctx0" brushRef="#br0" timeOffset="39">12740 3640 0 0,'0'0'3'0,"-16"18"7"0,16-18 0 0,-18 0 1 0,1 0 4 0,-16 0 6 0,16 0 3 0,17 16-3 0,0-16-6 0,50 0-3 0,18 0-3 0,18 0-4 0,-2 0-3 0,-34 0-2 0,1 0 0 0,-17 0-8 0,-34 0-33 0,-18 0-57 0</inkml:trace>
  <inkml:trace contextRef="#ctx0" brushRef="#br0" timeOffset="40">12740 3895 38 0,'0'0'0'0,"-16"0"29"0,16 0-2 0,33 0-11 0,1 0-1 0,18 0-3 0,15-17-3 0,0-1-5 0,-33 2-5 0,-1 16-14 0,-15 0-98 0</inkml:trace>
  <inkml:trace contextRef="#ctx0" brushRef="#br0" timeOffset="41">15010 3150 16 0,'0'0'0'0,"0"-51"12"0,0 33 6 0,0 18-6 0,0-17-1 0,-17 17-2 0,1 0-1 0,-18 17-1 0,0-17 0 0,1 18-1 0,-2-18-2 0,-16 16 1 0,18-16 1 0,-2 17-2 0,-15 1 0 0,16-18-1 0,17 16-1 0,1-16 0 0,-19 18 1 0,18-18 0 0,-1 17-1 0,2-17 0 0,16 16 1 0,-17-16-1 0,1 18 1 0,16-18 0 0,-19 17-1 0,19-17 0 0,-16 16-1 0,16 2 2 0,0-1 0 0,-17-1-1 0,17 1 0 0,0 17 0 0,0-17-1 0,0 17 1 0,0 17 0 0,0-18 0 0,0 2-1 0,0-3 1 0,0 3 0 0,0 16-1 0,0 0 0 0,0-17 0 0,0-1 0 0,0 2-1 0,0 14 1 0,0-14 0 0,-18 16-1 0,18 0 1 0,0-17-1 0,0 15 1 0,0 2 0 0,0 0-1 0,0 0 1 0,0 18 3 0,0-19-3 0,0 1-1 0,0 0 0 0,0-17 1 0,0 34-1 0,18-19 0 0,-18 20 0 0,0-2 1 0,0-16-1 0,0-16 1 0,0 14-2 0,0 2 2 0,17-16-1 0,-17 16 0 0,0-1 1 0,0 0-2 0,16-16 2 0,-16 17 0 0,0-16 1 0,0-1-2 0,0 17 0 0,0 15 0 0,0-15 0 0,0 18 1 0,0-2-1 0,19 1 0 0,-19-1 0 0,16 2 0 0,-16-1 0 0,0-19 1 0,0 20-2 0,0-1 1 0,17-18 0 0,-17 18 0 0,16-17 2 0,-16 16-1 0,0-16-1 0,18 0 0 0,-18-18 1 0,0 18-2 0,0-16 1 0,0 16 0 0,17-17 0 0,-17-1 0 0,16-17 0 0,-16 1 1 0,35 17 0 0,-18-34-1 0,17 17 1 0,33-17 0 0,0 0-1 0,3-17 1 0,-3 17-1 0,0 0 0 0,-33 0-8 0,17 17-74 0,-51-17-5 0</inkml:trace>
  <inkml:trace contextRef="#ctx0" brushRef="#br0" timeOffset="42">16248 763 8 0,'0'0'6'0,"0"-35"1"0,0 2 1 0,-19-1 0 0,19 17 3 0,0-1 5 0,-16 18-4 0,16 0 6 0,0 0 9 0,0 18-16 0,0 33-4 0,16-18 0 0,3 18-1 0,-3 0-4 0,1-18 4 0,1-15-3 0,15-1 0 0,1-17-1 0,18-35 0 0,14-32-2 0,2-1 0 0,34-16 43 0,16-19-38 0,1 19-7 0,-17 0 5 0,-18 50-10 0,-51 34-77 0,-15 0-5 0</inkml:trace>
  <inkml:trace contextRef="#ctx0" brushRef="#br0" timeOffset="43">15958 3743 7 0,'0'0'9'0,"0"-18"-2"0,0 18 18 0,-16 0-10 0,-1 18 0 0,-17-18 0 0,17 0-1 0,-16-18 2 0,16 2-4 0,-1-1-2 0,2-1-3 0,16-16-2 0,34 1-2 0,16 15-1 0,1 18-1 0,0 0 0 0,-34 51-1 0,0 18 0 0,-17-2 1 0,-17-16-1 0,-18 17 1 0,-14-17-1 0,-3 0 1 0,1-17 0 0,2-17 1 0,31-1 1 0,18-16 0 0,18 0 5 0,15-16-5 0,34 16-1 0,-15 0-1 0,-3 0 0 0,3 0-1 0,-18-17 0 0,-17 17-1 0,-1 0-21 0,19 0-60 0,-18 0 21 0</inkml:trace>
  <inkml:trace contextRef="#ctx0" brushRef="#br0" timeOffset="44">16332 3794 27 0,'16'-34'18'0,"-16"17"4"0,0-17-2 0,0 17-4 0,0-1 0 0,18 2-4 0,-1-2-4 0,18 1 0 0,14 1-1 0,3 32-3 0,-19 35-1 0,1 18-2 0,-34-1 1 0,0-19-1 0,0 2 1 0,-34-16 0 0,17-19-1 0,1 2 1 0,-2-18-1 0,1 0 1 0,17 0 0 0,17-34-1 0,17-1-1 0,-1 2 1 0,2-18 0 0,0-16-1 0,-2-19 1 0,-15 19-1 0,-2 32 0 0,-16 3 0 0,17 15 1 0,-17 17-2 0,-17 0 1 0,17 17 0 0,-34-1 1 0,17 0-1 0,1 35 1 0,16 0 0 0,0-16 0 0,0 16 1 0,0 0 0 0,0-18 0 0,16 18 0 0,19-35 1 0,-19 19-1 0,17-19-1 0,-16 2 2 0,18-18-1 0,-2 0-1 0,1 0 1 0,-17 0-1 0,0 0 0 0,1-18 0 0,-18-15-1 0,0 33-3 0,-18-18-100 0,18 18 28 0</inkml:trace>
  <inkml:trace contextRef="#ctx0" brushRef="#br0" timeOffset="45">18958 3540 10 0,'0'0'0'0,"0"-17"13"0,17-1-2 0,-1 2 4 0,-16-1 5 0,0 17 1 0,0 17-8 0,0 17 0 0,0 15-4 0,0 2-4 0,18-34-2 0,-18 1 0 0,17-2 1 0,0-50-1 0,1 1 0 0,-18-18-1 0,0 0-1 0,-18 18-1 0,1 15 1 0,-18 2 0 0,2 16 2 0,-1 34 0 0,0-1 0 0,16 51 0 0,18 19-1 0,18-19 0 0,16-16 0 0,17-17-1 0,0-35 1 0,17-16 0 0,-1-16-1 0,1-19-1 0,-35-14 1 0,2-2-1 0,-18-17 2 0,-17-1-2 0,0 18 1 0,-17 2-1 0,0 49 1 0,17 0-2 0,0 66 1 0,0 19 1 0,17 17-1 0,34-51 1 0,-1-18 0 0,1-15 0 0,0-18 0 0,-18 0-1 0,19-34 1 0,-34-16 0 0,-2-1 0 0,-16-18 0 0,0 2-2 0,-34 0 2 0,1 16-2 0,-19 34 1 0,1-1-1 0,0 36 1 0,1-1 0 0,-1 17-1 0,34 15 0 0,34 2 0 0,18 0 1 0,31-16-1 0,18-35 1 0,19-17 0 0,-2-35 0 0,-16 19 0 0,-51-18-1 0,0 18 1 0,-34 15 1 0,0 2-2 0,-16-1 1 0,-2 17-1 0,-16 17 0 0,16 17 2 0,18 15-2 0,52 2 1 0,-1 18-1 0,0-36 2 0,-16 2-1 0,-20 16-1 0,3-18 2 0,-18-17-1 0,-33 2 2 0,-19-1-2 0,-15-1 1 0,-3-16-1 0,21 0 0 0,14 0-6 0,35-33-39 0,51-1-74 0</inkml:trace>
  <inkml:trace contextRef="#ctx0" brushRef="#br0" timeOffset="46">20213 3505 53 0,'0'0'0'0,"0"-33"30"0,0 15 0 0,0 2-14 0,0 16-7 0,0 16-1 0,0 19 1 0,-18 16-3 0,18 16-1 0,18-16-1 0,-2 16-2 0,17-32-1 0,-16-19 2 0,34 2-2 0,-16-18 1 0,-2-18-1 0,18-15-1 0,-34-18 2 0,1-1-2 0,-18-16 1 0,0 1 0 0,0 34-1 0,0 15 2 0,0 2 1 0,0 16 2 0,16 34-3 0,-16 17 2 0,0-2-1 0,17 37-1 0,-17-1 0 0,16-1-1 0,-16-16 0 0,0-1 0 0,0 2 0 0,-16-36-1 0,-1 0 2 0,1-15-1 0,-2-2 0 0,-16-16 0 0,0-16 0 0,17-19 0 0,1 3 0 0,16-19-1 0,16 0 1 0,52 0-1 0,0-17 0 0,16 1 0 0,19 16 0 0,-19-18 0 0,0 36 0 0,-33-2 0 0,-17 35 0 0,-34 0 1 0,18-16-2 0,-2 16 1 0,-32 0-15 0,-19 0-49 0,0 16-47 0</inkml:trace>
  <inkml:trace contextRef="#ctx0" brushRef="#br0" timeOffset="47">14824 5300 30 0,'-18'0'11'0,"-15"0"21"0,17-16 0 0,-2 16-6 0,36 0-8 0,15 0 0 0,35 16-5 0,-1-16-3 0,18 0-4 0,-18 0-4 0,19 0-1 0,-35-16-1 0,-17-1-4 0,0 17-35 0,-19-18-69 0,-15 18 68 0</inkml:trace>
  <inkml:trace contextRef="#ctx0" brushRef="#br0" timeOffset="48">15502 5419 65 0,'0'-17'26'0,"0"-17"8"0,51 1-19 0,-18-18-4 0,19-17-2 0,-3-1-7 0,-14-15 0 0,-18-1-1 0,-17 52-1 0,0 15-1 0,-17 18-1 0,0 35 1 0,-1 16 1 0,2-1-1 0,32 0 1 0,36-16 1 0,15 1 0 0,-16-1 0 0,-34 17-1 0,0-18 0 0,-17 2 3 0,-34-19 1 0,1 17 1 0,-18-33-3 0,0 0 0 0,0 0-5 0,34 0-12 0,34-16-52 0,-1-17-10 0</inkml:trace>
  <inkml:trace contextRef="#ctx0" brushRef="#br0" timeOffset="49">16196 5063 58 0,'0'-34'19'0,"-16"1"25"0,-2 15-19 0,18 18-16 0,0 35-2 0,0 32-2 0,0 17-2 0,18 1-1 0,-2-34-3 0,1 0 2 0,-1-34 0 0,3-17 1 0,-3-17-1 0,1-16 0 0,1-18-2 0,-2-18 1 0,17-16 1 0,2 19-1 0,0 32 0 0,14 17 0 0,3 17 0 0,-19 33 0 0,1 34 0 0,-17 19 1 0,-1-19-1 0,3-16 1 0,-19-16 0 0,0-19-1 0,0 1 0 0,0-17 3 0,16-17-1 0,-16-34-1 0,0-16 0 0,17-19-2 0,17 2 1 0,-1 34 2 0,1 15-3 0,17 19 1 0,0 16 0 0,0 0 0 0,-18 16 0 0,-15 19 1 0,-18 15 1 0,17 18 0 0,-17-1 0 0,0-16-1 0,0 0-2 0,0-33-12 0,17-1-48 0,-17-17-46 0</inkml:trace>
  <inkml:trace contextRef="#ctx0" brushRef="#br0" timeOffset="50">17145 5047 58 0,'0'0'0'0,"0"-51"49"0,17 17-11 0,17 17-22 0,17 17-8 0,1 0-3 0,-21 51-3 0,-13 16-1 0,-18 1 0 0,-18-1 1 0,-13-32 0 0,13-1-2 0,1-34 2 0,17 0 0 0,17-51-2 0,17-1-1 0,16-32 1 0,-15-18 1 0,-2 35-1 0,-33 32 0 0,0 19 1 0,0 16 0 0,-17 0 1 0,1 51 3 0,-3 34 1 0,3-1-1 0,-1 0-2 0,17-32-1 0,17-19-3 0,34-15-48 0,0-18-74 0</inkml:trace>
  <inkml:trace contextRef="#ctx0" brushRef="#br0" timeOffset="51">19500 4741 10 0,'0'0'0'0,"0"0"24"0,0-16 3 0,17-1 5 0,-17 17-5 0,-17-18-10 0,-1 18-4 0,2 0-2 0,-17 0-2 0,-2 18-1 0,-15-1-2 0,34 34-1 0,-19 0-2 0,35-2-1 0,17 2-1 0,1 18 1 0,13-36-1 0,4 1 1 0,33-1-1 0,-17-33 1 0,-16-16 1 0,-2-35 3 0,-15-16-1 0,-2-19-2 0,1-14-3 0,-34 14-7 0,-69 52-173 0</inkml:trace>
  <inkml:trace contextRef="#ctx0" brushRef="#br0" timeOffset="52">19143 7924 19 0,'0'0'16'0,"0"18"47"0,0 15-52 0,0 2-2 0,-16 32-1 0,-1-33-3 0,1 16-1 0,-2 1-2 0,-15 18 1 0,-1-18-1 0,16 16 0 0,2 1-2 0,16-1 0 0,-17 2 0 0,1-36 0 0</inkml:trace>
  <inkml:trace contextRef="#ctx0" brushRef="#br0" timeOffset="53">16467 12496 19 0</inkml:trace>
  <inkml:trace contextRef="#ctx0" brushRef="#br0" timeOffset="54">18229 10313 19 0,'33'-69'30'0,"37"-66"-17"0</inkml:trace>
  <inkml:trace contextRef="#ctx0" brushRef="#br0" timeOffset="55">15570 6620 27 0,'0'-33'16'0,"-17"17"7"0,34 16-7 0,16-34-2 0,18-17 0 0,0-17-3 0,1-16-4 0,-19-1-1 0,-17 16-3 0,2 1 0 0,-18 52 0 0,0 16-3 0,-34 0 0 0,17 33-1 0,-17 18 3 0,34 18-2 0,18-2 0 0,31-16 0 0,19 0 1 0,-17 0 0 0,-18 0 0 0,-15-18 1 0,-36 18 2 0,-15-35-2 0,-35 1 1 0,1-17-1 0,16 0-1 0,17-17-4 0,34 1-23 0,68-51-58 0,-51 50 46 0</inkml:trace>
  <inkml:trace contextRef="#ctx0" brushRef="#br0" timeOffset="56">16248 6367 38 0,'0'0'10'0,"0"0"12"0,16 33-7 0,19-15-3 0,-2-18-2 0,18-18-2 0,-16-31-2 0,-19-2-3 0,-16 0 0 0,-16 0 0 0,-2 33-3 0,-34 18 1 0,19 18 0 0,-1 33 2 0,1 16 2 0,14 17 1 0,19-15 0 0,35-1-3 0,16-34-1 0,-18-34-2 0,37 16-12 0,31-32-60 0,-85 16 19 0</inkml:trace>
  <inkml:trace contextRef="#ctx0" brushRef="#br0" timeOffset="57">16823 6265 32 0,'0'-33'27'0,"-17"-1"4"0,-17 16-12 0,17 1-7 0,0 17-1 0,-16 35-2 0,17 16-1 0,-2 16-1 0,1 1-1 0,34-1 0 0,17-16-2 0,16-33-2 0,1-18-1 0,17 0-2 0,-17-18-15 0,-18-15-46 0,-33-1-24 0</inkml:trace>
  <inkml:trace contextRef="#ctx0" brushRef="#br0" timeOffset="58">16823 5978 35 0,'0'-51'23'0,"0"0"7"0,0 34-10 0,51 1-10 0,-16 16-5 0,-2 49-2 0,-17 2-1 0,-16 0-1 0,-16 0 1 0,-17-17 0 0,-2-17 1 0,18-17 0 0,17 0-1 0,34 0 0 0,17-17-2 0,35 17-3 0,-20-16-32 0,-15 16-57 0</inkml:trace>
  <inkml:trace contextRef="#ctx0" brushRef="#br0" timeOffset="59">17247 6265 50 0,'-18'-33'16'0,"18"-1"16"0,18 16-11 0,-1 1-9 0,34 17-4 0,-18 17-4 0,0 52-3 0,-33 16 1 0,-16-19-1 0,-19 3 1 0,4-52 0 0,13-1-1 0,18-16 3 0,18-16-2 0,13-35 0 0,4-17 0 0,16 1 0 0,-16-19-1 0,-19 19-1 0,1 32 2 0,-17 19 2 0,-17 49 2 0,1 52-1 0,-2 1 0 0,18-2-2 0,0-17-2 0,18-16-1 0,50 0-18 0,-17-33-107 0</inkml:trace>
  <inkml:trace contextRef="#ctx0" brushRef="#br0" timeOffset="60">19332 5978 35 0,'-18'0'11'0,"-16"0"9"0,34 16-5 0,17 19-3 0,34-19 0 0,-1-16-3 0,1-16-3 0,-18-35-2 0,-15 0 0 0,-18 0-1 0,-34 18-1 0,17 16-1 0,-34 17 0 0,1 17 3 0,-1 32 1 0,16 2 2 0,19 35 0 0,-1-19-1 0,34 0 2 0,-1-16-2 0,36-16 0 0,-3-1-2 0,54-34-1 0,-52 0-3 0,35-34-7 0,-37 17-29 0,-15-52-92 0</inkml:trace>
  <inkml:trace contextRef="#ctx0" brushRef="#br0" timeOffset="61">19771 5521 41 0,'0'-17'6'0,"17"-17"21"0,-17-17-3 0,0 34-9 0,0 17-2 0,0 0-6 0,0 51 2 0,0 0-4 0,0 16 0 0,17-17-2 0,34-16 0 0,0-34-1 0,17 0 0 0,-35-34-1 0,1-32 0 0,-17-3 1 0,0 2-1 0,1 16 0 0,-18 34-1 0,16 17-1 0,1 51 2 0,-17 33 1 0,16 18 1 0,-16 0-1 0,0-17 0 0,0-17 0 0,0-35 0 0,-16-17 1 0,-17 2-1 0,15-18 2 0,-16-34-2 0,16-16 0 0,18-1-1 0,0-18-1 0,52 2 0 0,-1 16-1 0,0 18-16 0,15-18-77 0,-48 33 34 0</inkml:trace>
  <inkml:trace contextRef="#ctx0" brushRef="#br0" timeOffset="62">21195 3184 39 0,'-19'-34'10'0,"-30"-17"11"0,31 0 1 0,18 35-12 0,34-1-6 0,18 17-1 0,15 0 3 0,18 0 0 0,-18 0-1 0,-15 0 0 0,-19 0-1 0,-17 17-1 0,2 15 0 0,-1 3-1 0,-1 16 1 0,3 0 1 0,-3 16 2 0,-16 17-2 0,0 2 1 0,0 16 0 0,0 16-2 0,-16-16 0 0,-3-18 1 0,19 1 0 0,19-1-1 0,-19-17-1 0,16 1 0 0,-16 1 1 0,0 16 1 0,0 32-3 0,-16-31 0 0,16-3 0 0,0-15 2 0,0-16-2 0,0-1 2 0,0 0-2 0,0 15 0 0,-19 3-1 0,3 15 1 0,-1 0-1 0,-1-15 1 0,18-18 0 0,-16 0 0 0,16 0-2 0,-17-2 2 0,17 20-2 0,0-1 2 0,-16-1-2 0,16-16 1 0,0 0 0 0,0 0 1 0,16 0-2 0,1 16 1 0,-17 1 1 0,0-17 0 0,0 0-1 0,0 16-1 0,0-16 3 0,0 0 0 0,-17-17-2 0,17 17 0 0,0 0-1 0,0-34 2 0,0 16-1 0,0-17-1 0,0 19 2 0,-16-19-1 0,-3 2 0 0,-14-1 1 0,-34-1-1 0,-1 19 0 0,-35-1 1 0,3-18-1 0,-19 1-1 0,18-1 2 0,16 1 0 0,-1-17-20 0,35 0-141 0</inkml:trace>
  <inkml:trace contextRef="#ctx0" brushRef="#br0" timeOffset="63">1897 7738 2 0,'-16'18'2'0,"-35"-1"-1"0,0-17-1 0,-1 0 0 0,-32 0 0 0,34 0 0 0,-17 0-1 0,-36 0 1 0,-14 16 7 0,-2 2 4 0,0-18-2 0,51 0-3 0,33 0-2 0,19 0 2 0,50 17 2 0,33-17-1 0,35 0 0 0,83 0-15 0,156 0 14 0,-54-17-2 0,1 17 1 0,237-18 4 0,-118 18-6 0,49 0 2 0,20 0-3 0,15 18-1 0,17 15 0 0,35-33-1 0,33 18 4 0,-18-1 1 0,2-1 1 0,16 1 0 0,1-17-1 0,32 16-2 0,18 2 0 0,16-1-2 0,-17-1-1 0,2 2 1 0,-1-18 0 0,-1 17 2 0,19-1-1 0,-19-16-2 0,17 18 1 0,2-18-2 0,-1 0 2 0,16-18 0 0,1 2 0 0,17-19 1 0,-1 2 1 0,18-1-1 0,0 1-1 0,0-2-1 0,-1 2 0 0,18-18 1 0,-1 17 0 0,18-1-1 0,-18 1 0 0,1 1 0 0,-18 0-1 0,-33-1 0 0,-18-17 1 0,2 16 0 0,-2 19 1 0,-33-1-1 0,-33 17-2 0,-19 0 0 0,-49 0-1 0,-1 0 3 0,-118 0-4 0,33 0 3 0,-187-18 0 0,19 2-15 0,-34-1-95 0</inkml:trace>
  <inkml:trace contextRef="#ctx0" brushRef="#br0" timeOffset="64">6489 9111 17 0,'17'0'8'0,"-17"-18"6"0,18-15 0 0,-18 15 2 0,-18 2 1 0,1-1-8 0,0-1-5 0,-1 18-1 0,-15 0-1 0,17 0 1 0,-2 18 1 0,-15-1 1 0,14 34 2 0,3-1 4 0,16 0-2 0,35-16-5 0,-2 1 2 0,18-35 0 0,0-18-1 0,-16-50-1 0,-19 1 0 0,-1-17 0 0,-15 15-2 0,-31-31-2 0,-4 14 1 0,-16 19-1 0,18 32-1 0,-2 35-2 0,-16 17-1 0,0 34-13 0,36-17-37 0,30 1-33 0</inkml:trace>
  <inkml:trace contextRef="#ctx0" brushRef="#br0" timeOffset="65">7134 8720 42 0,'0'-17'25'0,"-18"-17"7"0,1 17-14 0,0 1-9 0,-17-1 0 0,1 17-2 0,-2 0 1 0,18 17 0 0,-1 16 0 0,2 18-1 0,32 1 1 0,-16 32-2 0,35 0-1 0,-18 18-3 0,-17-17-2 0,18-17 1 0,-18-17-1 0,-18-17-2 0,18-17-13 0,-17-1-25 0,-18-16-41 0,35 0 37 0</inkml:trace>
  <inkml:trace contextRef="#ctx0" brushRef="#br0" timeOffset="66">6760 9077 42 0,'0'-17'16'0,"0"-17"23"0,33-1-16 0,18 35-10 0,50-16-4 0,2-1-5 0,-17 17-4 0,-20 0-4 0,-50 0-34 0,3 17-52 0</inkml:trace>
  <inkml:trace contextRef="#ctx0" brushRef="#br0" timeOffset="67">6421 9534 12 0,'0'0'9'0,"0"0"9"0,-16-17 5 0,-2 17 0 0,18 0-3 0,0 0-4 0,0 0 13 0,51 0-16 0,35 0-3 0,48 0-1 0,19-18-2 0,-1 2-4 0,-51-1-3 0,-31-1-1 0,-37 18-4 0,-17 0-27 0,-16-16-56 0,0 16 37 0</inkml:trace>
  <inkml:trace contextRef="#ctx0" brushRef="#br0" timeOffset="68">7319 9127 32 0,'0'0'11'0,"-33"-16"18"0,33-2-6 0,16 2-7 0,1-19-3 0,17 19-2 0,18-1-7 0,-52 50-5 0,16 18 1 0,-16 0 1 0,-34 0 0 0,0-18 2 0,0 1 2 0,1 1 2 0,15-19-1 0,36 2 1 0,15-18 0 0,18 0-2 0,15-34-3 0,4 17-1 0,-21 17-6 0,-49 0-55 0,-16 0-39 0</inkml:trace>
  <inkml:trace contextRef="#ctx0" brushRef="#br0" timeOffset="69">6912 10193 30 0,'0'0'0'0,"0"-17"21"0,0 1-3 0,-16-1-3 0,16 1 1 0,-35-2-2 0,2 2-3 0,-35 16 0 0,17 0-2 0,0 34 0 0,18-1-2 0,15 18-3 0,18 16 1 0,34-16-1 0,-1 0 0 0,18-16-1 0,1-35 0 0,-1-17 0 0,-1-34-1 0,-16 0 0 0,-34-34-1 0,0 1-1 0,-16-18 1 0,-36 0 0 0,1 35-1 0,18 50-1 0,-2 17 0 0,-16 0-1 0,2 17-6 0,31 17-25 0,36-1-36 0,-2-33-1 0</inkml:trace>
  <inkml:trace contextRef="#ctx0" brushRef="#br0" timeOffset="70">7183 9890 57 0,'0'0'0'0,"0"-34"35"0,-16 17-7 0,16 17-9 0,33 0-5 0,2 33-3 0,-2 2-1 0,18 14-1 0,0 20-4 0,15-18-1 0,-15 16-3 0,1-17-1 0,-1-16-1 0,-35 1-2 0,3-19-8 0,-19-16-24 0,0 0-33 0,0 0 3 0</inkml:trace>
  <inkml:trace contextRef="#ctx0" brushRef="#br0" timeOffset="71">7606 9907 40 0,'0'-35'20'0,"-16"2"17"0,-1 15-12 0,17 2-13 0,-18 16-3 0,2 34 3 0,-17 34-1 0,-19-1-2 0,3 17-3 0,14-15-1 0,0-3-2 0,2-15-3 0,-1-17 0 0,17 1 0 0,1-35-2 0,16 0-20 0,16 0-47 0,1-17-11 0</inkml:trace>
  <inkml:trace contextRef="#ctx0" brushRef="#br0" timeOffset="72">8640 9297 29 0,'-17'-17'20'0,"17"-1"13"0,0 2-8 0,0 16-6 0,17-18-4 0,17 18-2 0,-1 0-4 0,19 0-3 0,15 0-3 0,-16 0-2 0,1 0-1 0,-19 0-5 0,1-17-18 0,-34 17-50 0</inkml:trace>
  <inkml:trace contextRef="#ctx0" brushRef="#br0" timeOffset="73">8674 9448 32 0,'0'0'5'0,"-34"0"24"0,17 0 1 0,17 0-8 0,17 0-3 0,-17 0-1 0,18 0-2 0,15 0-4 0,35 0-4 0,-1 0-2 0,1-16-2 0,0-1-1 0,-17 1-3 0,-34 16-9 0,1 0-146 0</inkml:trace>
  <inkml:trace contextRef="#ctx0" brushRef="#br0" timeOffset="74">25312 8772 33 0,'0'0'3'0,"0"-34"19"0,0 34 8 0,0-18-6 0,0 18-6 0,16 34-1 0,17 17-4 0,2 18-5 0,16-3-4 0,16 3-4 0,-33-18-1 0,-1-18-5 0,-15 1-17 0,-18-34-25 0,0 17-35 0</inkml:trace>
  <inkml:trace contextRef="#ctx0" brushRef="#br0" timeOffset="75">25616 8805 52 0,'0'0'0'0,"0"-51"26"0,-17 35 1 0,17-2-13 0,0 36-8 0,0 16 4 0,-18 17 2 0,-31 17-3 0,14 16-4 0,-15-17-2 0,-1-16-3 0,16 16-3 0,2-16-12 0,33-34-39 0,33-17-30 0</inkml:trace>
  <inkml:trace contextRef="#ctx0" brushRef="#br0" timeOffset="76">26041 8991 57 0,'0'0'0'0,"33"-51"37"0,16 35-9 0,3-1-14 0,15 1-12 0,3 16-3 0,-21-17-12 0,-16 17-38 0,-14 0-17 0</inkml:trace>
  <inkml:trace contextRef="#ctx0" brushRef="#br0" timeOffset="77">26312 8991 45 0,'-52'18'27'0,"34"-1"9"0,2-17-10 0,32 0-10 0,19 0-6 0,33 0-7 0,0-35-2 0,-1 19-11 0,-15 16-115 0</inkml:trace>
  <inkml:trace contextRef="#ctx0" brushRef="#br0" timeOffset="78">27209 8619 24 0,'-16'0'4'0,"-2"-16"15"0,18-18 7 0,0-1-2 0,34 19-7 0,-1-19-2 0,0 35-6 0,19 18-5 0,-1 33-1 0,-35 33-2 0,2 0-1 0,-18-15 0 0,-34-18 1 0,17-17 0 0,1-34 0 0,-2-18 1 0,36-15-1 0,15-36-1 0,1 2 1 0,0 16-1 0,0 18 0 0,-34-18 0 0,0 17 0 0,0 34 0 0,-16 0 0 0,-2 0 1 0,-16 51-1 0,34 32 3 0,0-15-3 0,34 1 0 0,0-18-3 0,-1-17-28 0,19-17-59 0,-52-17 61 0</inkml:trace>
  <inkml:trace contextRef="#ctx0" brushRef="#br0" timeOffset="79">27818 8789 42 0,'-15'-17'5'0,"-20"-17"25"0,35 34-3 0,16 0-13 0,-16 51-2 0,0 16-6 0,0 1-3 0,0-17-4 0,0-17-3 0,19-17-34 0,-4-17-53 0</inkml:trace>
  <inkml:trace contextRef="#ctx0" brushRef="#br0" timeOffset="80">28275 8772 39 0,'18'-18'13'0,"-18"18"20"0,0 0-17 0,17 0-9 0,0 0-7 0,1 0-7 0,-2 18-85 0</inkml:trace>
  <inkml:trace contextRef="#ctx0" brushRef="#br0" timeOffset="81">28717 8738 17 0,'0'-18'9'0,"0"1"-2"0,49 17-5 0,-14 0-13 0,-35 0-9 0</inkml:trace>
  <inkml:trace contextRef="#ctx0" brushRef="#br0" timeOffset="82">29021 8703 31 0,'0'0'0'0,"34"-16"35"0,-34-2-5 0,17 18-19 0,0 0-10 0,1 0-15 0,-18 0-70 0</inkml:trace>
  <inkml:trace contextRef="#ctx0" brushRef="#br0" timeOffset="83">29699 8467 37 0,'-17'-17'12'0,"17"-17"16"0,51 17-9 0,0 17-9 0,1 17-5 0,-19 34-3 0,-17 16-1 0,-32-16-1 0,-2 0 2 0,-16-35-1 0,18 1 0 0,16 1-1 0,16-53 3 0,36 2-2 0,-19-17-1 0,18-1 1 0,-34-35-1 0,1 37 1 0,-18 14 1 0,0 19 5 0,0 16-1 0,0 34-3 0,-18 16 0 0,18 17-1 0,0 2-1 0,0-18-2 0,18-18-6 0,15 0-29 0,1 1-33 0,-34-34 40 0</inkml:trace>
  <inkml:trace contextRef="#ctx0" brushRef="#br0" timeOffset="84">30241 8619 15 0,'0'0'6'0,"-17"-16"21"0,34-18 4 0,1 17-11 0,-2 17-9 0,1 17-5 0,-1 33-4 0,2 0-1 0,-18 1-1 0,0-17 0 0,0-16 1 0,0-18 0 0,-18 0 1 0,18-18 0 0,0-16 0 0,0-17 0 0,35 1 0 0,0 16 0 0,-2 1-1 0,17 15 1 0,-16 2 1 0,-17 16 2 0,-1 0-1 0,2 16 1 0,-1 19 1 0,-17 15-3 0,0 0-1 0,0 1-2 0,0-17-1 0,0-16-13 0,0-1-47 0,16-17-13 0</inkml:trace>
  <inkml:trace contextRef="#ctx0" brushRef="#br0" timeOffset="85">30682 8077 12 0,'0'-16'11'0,"0"-1"9"0,0-1 2 0,0 2-4 0,16 16 0 0,-16 0-1 0,0 0-3 0,17 0-2 0,-17 0-3 0,0 16-3 0,17 2-2 0,-17-18-3 0,0 17 1 0,0-17-1 0,0 16 0 0,0-16 0 0,0 0 0 0,0 0-1 0,0 0 2 0,0 0-2 0,18 0 0 0,-18 0 0 0,0 0 0 0,16 0 0 0,-16-16 0 0,0 16 0 0,0 0 0 0,0 0-1 0,17 0 1 0,-17-17 1 0,0 17-1 0,0 0-1 0,16 0 2 0,2 0-1 0,-1 0 1 0,0 0-2 0,-17 0 1 0,0 0 0 0,18 0 0 0,-18 0 0 0,0 0-1 0,0 0 0 0,-18 17 1 0,18-17 0 0,0 0 0 0,0 0 0 0,0 0 0 0,0 0-1 0,0 0-3 0,0 0-17 0,0 16-40 0,0-16-10 0</inkml:trace>
  <inkml:trace contextRef="#ctx0" brushRef="#br0" timeOffset="86">28039 8754 8 0,'0'0'0'0,"17"-16"23"0,1-2 2 0,-18-15 3 0,33 15-5 0,-17 18-7 0,17 51-4 0,-14 18-6 0,-19 16-3 0,0-19-2 0,-35-15-4 0,18-16-27 0,17-19-73 0</inkml:trace>
  <inkml:trace contextRef="#ctx0" brushRef="#br0" timeOffset="87">28616 8805 37 0,'-18'-51'13'0,"18"51"-8"0,34-16-5 0,-1 16-8 0,1 16-35 0</inkml:trace>
  <inkml:trace contextRef="#ctx0" brushRef="#br0" timeOffset="88">28970 8754 30 0,'0'0'10'0,"18"-16"9"0,-2-2-10 0,17 18-11 0,2 0-25 0,-18 0-9 0</inkml:trace>
  <inkml:trace contextRef="#ctx0" brushRef="#br0" timeOffset="89">30546 8010 23 0,'0'-17'2'0,"33"-17"14"0,19 17 3 0,-18 17 1 0,-1 0-2 0,1 0 2 0,17 17 0 0,0 17-3 0,33 34-3 0,2 32-4 0,-20 20-6 0,-48 15-2 0,-1 1-2 0,-68-52-1 0,-33 0-7 0,-35-15-48 0,34-35-40 0</inkml:trace>
  <inkml:trace contextRef="#ctx0" brushRef="#br0" timeOffset="90">27224 8212 26 0,'0'-17'15'0,"-31"-17"9"0,-4 17 2 0,-33 17-2 0,17 68 4 0,-17 68 0 0,0 50-14 0,52 0-10 0,66-15-4 0,87 15-44 0,-36-119-71 0</inkml:trace>
  <inkml:trace contextRef="#ctx0" brushRef="#br0" timeOffset="91">25277 8840 5 0,'-16'0'12'0,"-3"0"1"0,19-17 0 0,0-1 1 0,0 2 4 0,0-1 2 0,0-17-3 0,19 16-2 0,14 18-6 0,1 0-2 0,17 34-3 0,1 35 0 0,-36 15-2 0,-16 0 0 0,-34 2 2 0,0-19 0 0,0-51-1 0,17 1-1 0,1 1-1 0,16-18 1 0,16-35-2 0,17-14 1 0,37-20-2 0,-4-15 1 0,-31-18 1 0,-19 18-1 0,-16 32 0 0,-16 35 1 0,-2 1-2 0,-16 32 2 0,18 35 0 0,-17 35 3 0,33 32 0 0,-18-16 0 0,36-18-2 0,15-17-1 0,35-16-5 0,16-33-44 0,0-1-75 0</inkml:trace>
  <inkml:trace contextRef="#ctx0" brushRef="#br0" timeOffset="92">25684 9788 39 0,'0'-18'8'0,"-33"-33"18"0,33 17 2 0,0 17-8 0,0 52 0 0,0 32-10 0,0 19-4 0,33-2-3 0,1-33-1 0,16-51 0 0,1-17-1 0,0-17 0 0,-17-34 0 0,-34-16 0 0,0 32 0 0,0 35-1 0,0 17 0 0,0 51 2 0,0 51 1 0,0 0 2 0,18 17-2 0,-18-1-1 0,-18-51 0 0,1-16 1 0,0-33 0 0,-1-18 0 0,2-34-1 0,-17-17 0 0,33-35-1 0,16-14-2 0,17 31-7 0,19 36-24 0,15-1-50 0,-49 17 13 0</inkml:trace>
  <inkml:trace contextRef="#ctx0" brushRef="#br0" timeOffset="93">26361 9956 56 0,'0'0'21'0,"33"0"2"0,35 0-14 0,2-16-20 0,-19 16-72 0</inkml:trace>
  <inkml:trace contextRef="#ctx0" brushRef="#br0" timeOffset="94">26462 10127 65 0,'0'0'0'0,"-33"0"42"0,33 0-15 0,51-18-21 0,34 2-16 0,-1-1-95 0</inkml:trace>
  <inkml:trace contextRef="#ctx0" brushRef="#br0" timeOffset="95">27464 9635 34 0,'0'0'0'0,"-18"-50"32"0,1 33 2 0,-18 17-10 0,2 51-8 0,-1 33-4 0,17 34-5 0,1 17-5 0,49-15-3 0,34-36-7 0,19-33-34 0,-1-51-59 0</inkml:trace>
  <inkml:trace contextRef="#ctx0" brushRef="#br0" timeOffset="96">27818 9635 47 0,'-34'-34'19'0,"1"18"10"0,33-1-9 0,0 50-11 0,0 34-2 0,0 19-4 0,33-19-2 0,19-32-1 0,-3-35 2 0,21-35-2 0,-37-16 2 0,1-34 1 0,-34 19 0 0,0 48 4 0,0 18-2 0,0 67 0 0,0 35-1 0,0 18-2 0,0-19 0 0,0-16-1 0,-18-52 0 0,-15 1 1 0,-1-34 1 0,0-50 0 0,16-18-2 0,36-17-2 0,16 1-4 0,33 16-23 0,3 34-62 0,-54 34 45 0</inkml:trace>
  <inkml:trace contextRef="#ctx0" brushRef="#br0" timeOffset="97">28394 9856 75 0,'0'0'18'0,"0"16"4"0,17 35-7 0,-17 17-11 0,0-1-4 0,-33 2-3 0,0-36-26 0,15-17-63 0</inkml:trace>
  <inkml:trace contextRef="#ctx0" brushRef="#br0" timeOffset="98">28836 9839 63 0,'0'-18'6'0,"0"18"9"0,16 0-7 0,17 18-9 0,2-1-42 0,-35-17-2 0</inkml:trace>
  <inkml:trace contextRef="#ctx0" brushRef="#br0" timeOffset="99">29191 9856 27 0,'17'-17'22'0,"17"17"4"0,-1 0-13 0,0 0-13 0,19 0-41 0,-52 0 4 0</inkml:trace>
  <inkml:trace contextRef="#ctx0" brushRef="#br0" timeOffset="100">29717 9652 40 0,'0'-17'4'0,"-18"1"-24"0,36 16-1 0</inkml:trace>
  <inkml:trace contextRef="#ctx0" brushRef="#br0" timeOffset="101">30037 9448 55 0,'0'-33'26'0,"18"-18"14"0,-36 35-15 0,18 32-13 0,0 68-5 0,0-15-4 0,18 15-2 0,16-50-1 0,17-17 0 0,17-34-2 0,-17-33 1 0,-18-1 1 0,-17-17 0 0,-16 17 0 0,0 51 2 0,0 17-2 0,0 68 2 0,0-1-2 0,-16 18 2 0,-1-35-2 0,17-16 1 0,-34-16 2 0,1-19 1 0,14-32-1 0,3-19 0 0,-1-16-2 0,34-16-6 0,18-1-11 0,49 34-65 0,-33 18 1 0</inkml:trace>
  <inkml:trace contextRef="#ctx0" brushRef="#br0" timeOffset="102">30495 9585 32 0,'17'-17'37'0,"17"17"7"0,-17 0-16 0,-1 33-16 0,3 34-9 0,-19-16-1 0,-19-16-2 0,19-19 0 0,-16 2 1 0,16-36 0 0,0-33-1 0,16 0 0 0,3 2 1 0,32-20-1 0,15 36-1 0,-15 15 2 0,-18 18-1 0,2 18 0 0,-18 33 0 0,-17 16 0 0,0 1 1 0,0-35-1 0,-17 19-1 0,17-35-19 0,0-17-59 0,-17-17 21 0</inkml:trace>
  <inkml:trace contextRef="#ctx0" brushRef="#br0" timeOffset="103">31070 9228 33 0,'0'0'0'0,"35"-84"53"0,16 51-18 0,34 49-12 0,-34 68-10 0,-51 36-9 0,-17 15-4 0,-51-51-7 0,-34-15-74 0,67-53 26 0</inkml:trace>
  <inkml:trace contextRef="#ctx0" brushRef="#br0" timeOffset="104">24819 8585 48 0,'0'-67'24'0,"0"-1"1"0,-33 17-4 0,-1 18-7 0,0 33-6 0,-33 50-2 0,32 35 1 0,18 33-1 0,69 1-3 0,32 50-2 0,-16-16 0 0,-52-18-1 0,-65-33 0 0,-37-17 0 0,1-52 2 0,18-33 1 0,50-51-2 0,17 18 0 0,51 15-1 0,-1 36 0 0,-15 66-2 0,-2 35 6 0,-17 15 2 0,-16 54 1 0,0-2 1 0,0-1-2 0,0-32-2 0,35-51-2 0,0-69-1 0,32-33-1 0,18-33-21 0,-36-51-91 0,-49 50 54 0</inkml:trace>
  <inkml:trace contextRef="#ctx0" brushRef="#br0" timeOffset="105">23634 9111 52 0,'-16'-18'20'0,"-3"2"13"0,19-1-1 0,0 17-10 0,52 0-8 0,-1 33-1 0,-1 1-4 0,1 34-3 0,17 17-3 0,-1-1-3 0,-15-16 0 0,-34-17-1 0,-18-35-3 0,0 2-21 0,0-36-28 0,-18-33-56 0</inkml:trace>
  <inkml:trace contextRef="#ctx0" brushRef="#br0" timeOffset="106">23956 9111 27 0,'0'0'0'0,"0"-51"28"0,0 33 5 0,0 2-5 0,0 16-9 0,-18 0-6 0,2 16-3 0,-17 19 1 0,15 15-2 0,-16 34 0 0,-17 2-4 0,17-1-2 0,-16-1-2 0,-18-16-17 0,52-17-129 0</inkml:trace>
  <inkml:trace contextRef="#ctx0" brushRef="#br0" timeOffset="107">24261 9246 10 0,'0'-18'7'0,"0"1"1"0,0 17-1 0,-17 0 2 0,0 0 6 0,-1 0 5 0,-15 0-2 0,-1 0-2 0,17 0 0 0,17 0-6 0,35 0-3 0,14 0-5 0,3-16-3 0,-3 16-12 0,-14-18-65 0</inkml:trace>
  <inkml:trace contextRef="#ctx0" brushRef="#br0" timeOffset="108">24209 9331 48 0,'-16'0'12'0,"-1"0"13"0,34 0-9 0,34 0-11 0,33 0-23 0,-67-18-57 0</inkml:trace>
  <inkml:trace contextRef="#ctx0" brushRef="#br0" timeOffset="109">10401 8652 8 0,'0'-16'5'0,"0"-1"10"0,19 17 0 0,-19 0-2 0,0 0 13 0,-19 0-16 0,3 0-1 0,-1 0-1 0,-1 0-3 0,3 0-1 0,-19 0 0 0,0 0-1 0,0 0 0 0,1 17 0 0,15-17 0 0,-16 0 0 0,16 0 1 0,2 0-1 0,-1 0 0 0,17 0 1 0,0 16-1 0,-16-16 1 0,16 17 0 0,0 1 1 0,-18 15 0 0,18 1-2 0,0 1 0 0,0-1 1 0,0 17-1 0,18 15-1 0,-18-15 0 0,0 18-1 0,16-18 0 0,-16-2 0 0,17 19-1 0,-17-16 1 0,16 16 0 0,-16-1-1 0,0 1 1 0,18-17-1 0,-18 0 1 0,0-1 0 0,0 0-1 0,0 19 1 0,17-2 0 0,-17 2 1 0,0-19-1 0,17 1 0 0,-17 0-1 0,0 0 1 0,0-1 0 0,0 18 1 0,0-17-1 0,0 0 1 0,0-17-1 0,0-1 1 0,0 2-1 0,0-2 0 0,0-17 0 0,0 19 0 0,18-19 0 0,-18 2 1 0,33-18 1 0,-17 17-2 0,19-17 1 0,16-17-1 0,15-1 0 0,-14 2-4 0,-1-1-82 0,-35 17-10 0</inkml:trace>
  <inkml:trace contextRef="#ctx0" brushRef="#br0" timeOffset="110">22719 12159 24 0,'0'-18'12'0,"0"-33"15"0,-17 18 3 0,0-1-6 0,-1 17-9 0,-15-1-3 0,-1 18-2 0,0 0 1 0,18 35-1 0,-1 32-3 0,17 35 1 0,0 34-4 0,17-34-2 0,-1-18 0 0,-16-16-2 0,0-34-2 0,0-17-20 0,-16-17-49 0,-17-35-20 0</inkml:trace>
  <inkml:trace contextRef="#ctx0" brushRef="#br0" timeOffset="111">22363 12447 29 0,'0'0'0'0,"-35"0"39"0,35-17-13 0,52-1-11 0,15-15-7 0,36 15-6 0,-2 2-16 0,-50 16-76 0</inkml:trace>
  <inkml:trace contextRef="#ctx0" brushRef="#br0" timeOffset="112">22889 12531 62 0,'0'-17'14'0,"-18"-17"12"0,18 17-8 0,18 1-4 0,-18-1 0 0,16-1-4 0,17 2-4 0,-15 32-2 0,16 19-2 0,-16 32-2 0,-18 1 1 0,-35-17 1 0,-16-1 2 0,18-33 1 0,15 16 0 0,18-33-1 0,0 0-1 0,18 0 1 0,49-17-1 0,1 1-3 0,17-1 0 0,-1 1-19 0,2 32-115 0</inkml:trace>
  <inkml:trace contextRef="#ctx0" brushRef="#br0" timeOffset="113">23634 12396 72 0,'17'-17'17'0,"34"-17"9"0,17 34-14 0,16-17-10 0,-49 17-9 0,-19 17-62 0,-16-17 28 0</inkml:trace>
  <inkml:trace contextRef="#ctx0" brushRef="#br0" timeOffset="114">23770 12480 64 0,'0'0'13'0,"-35"16"34"0,35-16-21 0,35 0-14 0,32-16-10 0,18-1-14 0,-34 17-89 0</inkml:trace>
  <inkml:trace contextRef="#ctx0" brushRef="#br0" timeOffset="115">24633 12225 39 0,'0'0'0'0,"-17"-66"28"0,34 15-2 0,17 33-6 0,-1 2-6 0,2 16-4 0,0 34-5 0,-19 33-2 0,-16 34-1 0,0-16-1 0,-34-34 1 0,17-33 0 0,0-1 0 0,17-17 1 0,17-17-1 0,18-34-2 0,14 0 0 0,-14-34 2 0,15 1-3 0,-32 15 2 0,-18 36-1 0,0 15 1 0,-18 18-2 0,-16 18 1 0,18 50 3 0,-1 15 1 0,17 19-2 0,33-33-2 0,19-1-5 0,-3-35-50 0,-14-33-33 0</inkml:trace>
  <inkml:trace contextRef="#ctx0" brushRef="#br0" timeOffset="116">25277 12345 53 0,'0'-17'35'0,"17"-1"-2"0,-17 36-18 0,18 15-4 0,-18 36-3 0,0-19-5 0,0 1-3 0,16-17-1 0,1-1-39 0,17-33-60 0</inkml:trace>
  <inkml:trace contextRef="#ctx0" brushRef="#br0" timeOffset="117">25651 12074 44 0,'-19'-35'21'0,"19"-32"14"0,0 50-11 0,0 17-12 0,0 51-3 0,0 17 0 0,0 17-5 0,0-1-2 0,52-51-1 0,-18-15 1 0,33-18-2 0,0-35 0 0,-15-32 1 0,-34-17-1 0,-2-1 1 0,1 34 0 0,-17 34-2 0,-17 17 2 0,17 17-1 0,0 68 0 0,0 17 2 0,0 33 1 0,0-17-2 0,-16-50 1 0,-2-17 0 0,-16-17 1 0,16-34 0 0,2-18 1 0,-1-33-3 0,17 2 0 0,17-19-1 0,17-1-1 0,18 18-9 0,-3 35-42 0,3 16-55 0</inkml:trace>
  <inkml:trace contextRef="#ctx0" brushRef="#br0" timeOffset="118">26242 12294 56 0,'52'-18'30'0,"-18"18"6"0,-17 52-14 0,-17-1-8 0,0 0-6 0,0 15-6 0,-17-15-3 0,-17-16-81 0,34-35 19 0</inkml:trace>
  <inkml:trace contextRef="#ctx0" brushRef="#br0" timeOffset="119">26887 12243 64 0,'-17'-35'20'0,"50"19"7"0,35-1-11 0,35 17-7 0,-19 0-6 0,-33 0-5 0,-18 0-20 0,-51 0-84 0</inkml:trace>
  <inkml:trace contextRef="#ctx0" brushRef="#br0" timeOffset="120">27123 12039 38 0,'0'0'11'0,"0"-33"26"0,0 33-12 0,0 0-15 0,18 33 1 0,-18 53 0 0,-18 14-6 0,18 3-4 0,-16-19-1 0,16-33-17 0,16-34-100 0</inkml:trace>
  <inkml:trace contextRef="#ctx0" brushRef="#br0" timeOffset="121">27649 12074 63 0,'0'-51'24'0,"0"16"3"0,35 19-15 0,-2 16-5 0,18 51-5 0,-35 34 0 0,-16-1-1 0,-16 18-1 0,-1-51 1 0,-1-51 0 0,18 16 1 0,18-49 0 0,15-19-1 0,19-16 0 0,-3-15-2 0,-14-3 2 0,0 19-1 0,-35 50 0 0,0 17 0 0,-18 33 2 0,1 36 2 0,0 33-1 0,17-18-2 0,0 1-2 0,34-34-11 0,17-18-109 0</inkml:trace>
  <inkml:trace contextRef="#ctx0" brushRef="#br0" timeOffset="122">28191 12259 52 0,'0'-51'29'0,"17"18"2"0,34 33-15 0,0 0-11 0,-16 50-4 0,-35 19 0 0,-35-2-1 0,-16 2 1 0,0-52 1 0,18-1 3 0,-2 1 1 0,35-17-1 0,16 0-2 0,36 0-1 0,33-17-2 0,16 17-2 0,-16 0-38 0,-51-16-69 0</inkml:trace>
  <inkml:trace contextRef="#ctx0" brushRef="#br0" timeOffset="123">28818 12006 57 0,'-17'-34'19'0,"0"1"18"0,17 33-21 0,0 16-11 0,0 52 0 0,-18 17 0 0,18-18-2 0,18-34-2 0,34-16 2 0,15-17-3 0,0-50 1 0,-16-17 0 0,-17-35-1 0,-17 18 0 0,-17 33 0 0,0 33 1 0,0 36 2 0,-17 66 3 0,17 35 0 0,0 15-2 0,0-14-2 0,0-18-1 0,-34-52 1 0,1-34 0 0,0 2 1 0,15-36 0 0,1-15-1 0,17-34-2 0,50-1-1 0,17-1-20 0,3 18-65 0,-70 51 28 0</inkml:trace>
  <inkml:trace contextRef="#ctx0" brushRef="#br0" timeOffset="124">29327 12345 60 0,'0'0'21'0,"0"-51"17"0,33 33-18 0,18 1-14 0,-16 34-6 0,-19 17 1 0,-32 35-1 0,-19-1 2 0,2-35-2 0,-18-17 2 0,16-16 4 0,18 0 2 0,17 0-3 0,52-16-5 0,15-1 1 0,1 17-9 0,33-16-68 0,-84 16 14 0</inkml:trace>
  <inkml:trace contextRef="#ctx0" brushRef="#br0" timeOffset="125">29851 12225 62 0,'0'0'10'0,"34"-33"26"0,17 33-14 0,34 0-11 0,17 0-8 0,-52 0-2 0,-15 16-17 0,-54 1-97 0</inkml:trace>
  <inkml:trace contextRef="#ctx0" brushRef="#br0" timeOffset="126">30089 12023 39 0,'0'-17'8'0,"0"-1"28"0,0 18-12 0,0 35-11 0,0 32-4 0,0 18-6 0,-17 16-3 0,0-32-6 0,-1-35-46 0,36-17-10 0</inkml:trace>
  <inkml:trace contextRef="#ctx0" brushRef="#br0" timeOffset="127">30495 12243 27 0,'33'-35'34'0,"-15"35"5"0,-1-16-14 0,-17 16-13 0,0 0-7 0,16 0-7 0,-16 16-43 0,19-16-35 0</inkml:trace>
  <inkml:trace contextRef="#ctx0" brushRef="#br0" timeOffset="128">30953 12192 31 0,'17'0'28'0,"1"0"1"0,15 0-20 0,0 0-10 0,1 16-26 0,-17 1-13 0,18-17 40 0,-2 0 33 0,-33-17 1 0,16 1-22 0,-32 16-57 0,16 0-3 0</inkml:trace>
  <inkml:trace contextRef="#ctx0" brushRef="#br0" timeOffset="129">28022 13275 55 0,'0'-16'8'0,"34"-68"25"0,17 50-11 0,17 17-10 0,-17 17-5 0,-18 51-4 0,-33 49 0 0,-33-14-3 0,-2-19 1 0,19-32 1 0,16-19 0 0,0-16 1 0,51-51-1 0,-18 0-1 0,18-34-1 0,-16-16 1 0,-2 16 1 0,-33 52-3 0,0 15 0 0,0 53 2 0,-17 50 2 0,1 15-1 0,16-14-3 0,16-35 1 0,17 0-23 0,0-18-97 0</inkml:trace>
  <inkml:trace contextRef="#ctx0" brushRef="#br0" timeOffset="130">28546 13412 42 0,'0'-35'29'0,"0"2"5"0,52 15-15 0,-1 18-11 0,-18 0-5 0,-16 51-1 0,-17 0 0 0,0 0-1 0,-17 0 0 0,0-51 2 0,17 0 3 0,0-51-3 0,34 0-1 0,0 0-1 0,-1-16-1 0,2 32 0 0,0 19 1 0,14 32 1 0,-14 19 0 0,-18 32 0 0,-17-16-1 0,0 0 0 0,-17 0-1 0,0-34-2 0,17-1-34 0,0-16-79 0</inkml:trace>
  <inkml:trace contextRef="#ctx0" brushRef="#br0" timeOffset="131">29292 13106 47 0,'0'-33'28'0,"0"-1"5"0,16 17-12 0,-16 17-13 0,0 68 0 0,0-1-3 0,0 0-3 0,35-16 0 0,0-34-1 0,14-17 0 0,3-33-1 0,-1-18 0 0,-18-33 1 0,-16 15 0 0,-17 2-1 0,0 50 1 0,0 17-1 0,0 68 2 0,-17 17 2 0,17 15 1 0,-17 20-2 0,1-18-1 0,-35-36-1 0,18-48 1 0,14-1 0 0,3-17 0 0,-1-35 0 0,17 2-1 0,17-18 0 0,34-16-4 0,17 16-6 0,-35 16-38 0,2 35-59 0</inkml:trace>
  <inkml:trace contextRef="#ctx0" brushRef="#br0" timeOffset="132">29717 13326 51 0,'16'0'25'0,"17"-16"7"0,2 16-16 0,-19 34-10 0,-16 17-3 0,0 0-2 0,0-1 1 0,-16 1-1 0,16-51 2 0,0 16 1 0,0-49-2 0,0-1 2 0,16-16-1 0,36-1-2 0,-3 0-1 0,-14 17 1 0,16 34 2 0,-18 0 1 0,-15 16 0 0,-1 35-1 0,-17 0-1 0,0 0-2 0,-17-18 1 0,-1 2-3 0,18-19-31 0,-16 2-92 0</inkml:trace>
  <inkml:trace contextRef="#ctx0" brushRef="#br0" timeOffset="133">11097 8907 20 0,'0'-16'6'0,"0"-35"13"0,0 34-4 0,0-1-3 0,0 2 1 0,0 16 23 0,-16 16-24 0,16 19-1 0,-18 16-3 0,18 16-2 0,18-16-2 0,15 17-1 0,1-18 0 0,0-33-1 0,15-17 0 0,2-17 0 0,1-33-1 0,-18-1 0 0,-17-17-1 0,-1 1 1 0,-16 16-1 0,0 16 1 0,18 19-1 0,-18 16 1 0,0 0-1 0,0 0 0 0,0 16 1 0,0 53 2 0,0-19-2 0,17 52 2 0,-17-17-3 0,0 15 2 0,0-31 0 0,-17-18 1 0,17-34-2 0,-34-1 1 0,17-16 0 0,-17 0-1 0,1-16 0 0,14-19 0 0,19 2-1 0,0-1 0 0,35-17 1 0,16 0-3 0,0 0-3 0,17 35-28 0,-1 16-62 0,-49 0 44 0</inkml:trace>
  <inkml:trace contextRef="#ctx0" brushRef="#br0" timeOffset="134">11843 9211 56 0,'0'0'14'0,"0"-16"18"0,0-2-12 0,16 36-5 0,-16 33 1 0,0 0-3 0,-16 16-5 0,16 1-3 0,0-17-2 0,-18-35-3 0,18-16-1 0,18 18-46 0,-2-18-58 0</inkml:trace>
  <inkml:trace contextRef="#ctx0" brushRef="#br0" timeOffset="135">13147 8958 15 0,'0'-18'7'0,"0"-15"15"0,0 17 0 0,0-1-4 0,0-1 0 0,0 2-1 0,0 32-7 0,-17 2 0 0,17 32 1 0,0 17-2 0,0 2-4 0,33-2-2 0,2-17 0 0,0-32-1 0,-4-18 0 0,20-18-2 0,-16 1 2 0,-18-32-2 0,1-20 0 0,-2 2 0 0,-16-1 1 0,0 35-1 0,0 15 0 0,0 18-1 0,17 51 1 0,-17 17 2 0,0 17 0 0,16-1 2 0,-16 18-1 0,0-35-1 0,-16-16 0 0,-1 0 1 0,17-51 0 0,-16 0 0 0,-2-51-1 0,18 0-2 0,0-16 1 0,0-19-3 0,18 3-5 0,15 66-23 0,18 17-41 0,-16 17-5 0</inkml:trace>
  <inkml:trace contextRef="#ctx0" brushRef="#br0" timeOffset="136">13824 9297 49 0,'0'-17'15'0,"-16"-35"14"0,16 19-8 0,0-18-5 0,16 34-7 0,18 17-4 0,0 0-2 0,17 17-1 0,-17 34-1 0,-34 0-1 0,0 16 1 0,-17-16 2 0,-18-16 3 0,-14-2 2 0,31-17-2 0,1-16-1 0,17 18 0 0,17-36 3 0,17 18-5 0,-1-16 0 0,19-17-2 0,-1 33 0 0,-17-17-4 0,-34 17-32 0,0 17-85 0</inkml:trace>
  <inkml:trace contextRef="#ctx0" brushRef="#br0" timeOffset="137">14925 9195 29 0,'0'0'13'0,"0"-18"12"0,0 18-7 0,0-17-3 0,18 17-1 0,-18 0-1 0,0-16-6 0,0 16-4 0,0 0-1 0,0-17-3 0,0 17-3 0,17 0-19 0,0 17-36 0,-1-17 21 0</inkml:trace>
  <inkml:trace contextRef="#ctx0" brushRef="#br0" timeOffset="138">15400 9144 24 0,'0'-17'8'0,"-33"17"10"0,33-16-3 0,16 16-5 0,-16 0 3 0,0 0-13 0,17 16-73 0</inkml:trace>
  <inkml:trace contextRef="#ctx0" brushRef="#br0" timeOffset="139">15773 9127 27 0,'0'-16'15'0,"17"16"14"0,-17 0-2 0,0-18-6 0,0 18-8 0,0 0-10 0,0 18-117 0</inkml:trace>
  <inkml:trace contextRef="#ctx0" brushRef="#br0" timeOffset="140">16519 8823 34 0,'0'-18'9'0,"0"2"9"0,0-1-2 0,0 17-4 0,0 17 26 0,0 34-26 0,-18 16-4 0,18-16-4 0,18 0-1 0,15 0-1 0,-17-34 0 0,19-1-1 0,0-32 1 0,16-1-1 0,-18-17-1 0,-17-1 0 0,1-16 1 0,0-15-1 0,-17 32 1 0,0 17-1 0,18 17 0 0,-18 0-1 0,16 17 1 0,1 50 2 0,-17 1 1 0,16 17 1 0,-16-1-1 0,0 0-1 0,0-15-1 0,0-35 1 0,-16-17-1 0,16-17 1 0,0 0 1 0,-33-17-2 0,15-1-1 0,1-15 1 0,0-1-1 0,1-1 1 0,49-16-2 0,2 2-1 0,14 15-19 0,3 34-71 0,-34 0 39 0</inkml:trace>
  <inkml:trace contextRef="#ctx0" brushRef="#br0" timeOffset="141">17162 9313 31 0,'0'-16'16'0,"-17"-19"5"0,17 1-3 0,0 34-2 0,0-33-2 0,35 15-4 0,-19 18-3 0,17 18-1 0,-15 49-1 0,-1 2-1 0,-17 15-1 0,0-51 0 0,0 2 0 0,0-35 0 0,0-17 4 0,0-17-5 0,0-34-2 0,0 1 1 0,35-19-1 0,-4 52 0 0,4 1 0 0,0 16-1 0,16 34 1 0,-2-17 0 0,-30 16 0 0,-3 19 3 0,1 16 3 0,-17 16 0 0,0 2 0 0,0-19-2 0,0-16-2 0,0-17-2 0,34-1-9 0,-34-16-129 0</inkml:trace>
  <inkml:trace contextRef="#ctx0" brushRef="#br0" timeOffset="142">11368 10262 27 0,'0'0'0'0,"0"-35"23"0,-16 19-1 0,16-2-2 0,0 1-6 0,33 1 0 0,18 16-4 0,-16 0-4 0,14 51-2 0,-15 34 0 0,-16 17-1 0,-18-18 0 0,-18-33-1 0,1-34 2 0,0-17 1 0,17 0-2 0,0-35-2 0,52-32 0 0,-3-1-1 0,-14 1 0 0,0-2 0 0,-19 18 0 0,1 18 1 0,-17 16-1 0,-17 50 0 0,17 35 4 0,-16 17 2 0,32 1-2 0,1-19-2 0,-1-34-1 0,2-15-2 0,32-1-10 0,1-1-47 0,-18-16-39 0</inkml:trace>
  <inkml:trace contextRef="#ctx0" brushRef="#br0" timeOffset="143">12046 10380 52 0,'0'0'9'0,"17"-33"25"0,1 15-7 0,-3 2-9 0,-15 50-2 0,18 17 0 0,-36 15-6 0,18 3-4 0,0-18-2 0,0 0-3 0,0-35-1 0,0 17-28 0,-15-33-113 0</inkml:trace>
  <inkml:trace contextRef="#ctx0" brushRef="#br0" timeOffset="144">13418 10431 18 0,'-17'-16'12'0,"1"-1"7"0,16-17 1 0,0-1 1 0,0 2 0 0,0-1-2 0,0 16-7 0,49 1-5 0,-14 1-3 0,0 49-2 0,-2 19 1 0,-17 16-1 0,-16-1 0 0,-16-16-1 0,-17-18 1 0,15-15-1 0,1-1 0 0,17-17 0 0,0-17 0 0,35-17-1 0,14-17 0 0,3-17 1 0,-3 1-1 0,-31-2 0 0,-1 18 0 0,-1 34 0 0,-16 1 1 0,-16 16-2 0,16 16 1 0,0 35 0 0,-17 18 1 0,34 15 0 0,-1-33-1 0,19 0 0 0,-2-34-2 0,2-1-28 0,15 2-88 0</inkml:trace>
  <inkml:trace contextRef="#ctx0" brushRef="#br0" timeOffset="145">14011 10431 40 0,'0'0'0'0,"0"-33"28"0,0-18 0 0,17 33-10 0,17 18-11 0,-17 0-4 0,18 35-1 0,-35 16 0 0,0 16 2 0,0-16 0 0,-35-18 1 0,0 2 2 0,19-19 2 0,-1-16-2 0,17 0 0 0,0 0-3 0,33-16-3 0,19-1-1 0,15-1 0 0,1 2-32 0,-33 16-76 0</inkml:trace>
  <inkml:trace contextRef="#ctx0" brushRef="#br0" timeOffset="146">15266 10380 34 0,'-18'0'18'0,"18"-16"7"0,0-1-5 0,0 17-6 0,18-18-9 0,-18 18-4 0,0 0-3 0,31 0-27 0,-31 0-48 0</inkml:trace>
  <inkml:trace contextRef="#ctx0" brushRef="#br0" timeOffset="147">15671 10296 30 0,'0'0'0'0,"16"0"14"0,2-18-4 0,-1 18-7 0,0 18-5 0,1-18-45 0</inkml:trace>
  <inkml:trace contextRef="#ctx0" brushRef="#br0" timeOffset="148">16028 10313 42 0,'0'0'0'0,"-35"-17"21"0,35-1-5 0,0 18-11 0,17 0-12 0,17 0-59 0</inkml:trace>
  <inkml:trace contextRef="#ctx0" brushRef="#br0" timeOffset="149">16619 10127 57 0,'0'0'6'0,"35"-34"14"0,0 17-4 0,14 17-5 0,3 0-5 0,-19 51-2 0,-17 15-1 0,-16 19 1 0,-33 1-1 0,-1-35 1 0,17-35 1 0,17-16-2 0,0 0 1 0,51-51-3 0,0 0 0 0,1-16 0 0,-19-2-1 0,1-15-1 0,-34 17 2 0,0 32 0 0,0 35-2 0,-18 18 3 0,18 50 2 0,-16 15 2 0,16 3-3 0,0-19-2 0,16 2-1 0,19-36-9 0,15-16-45 0,-16-17-32 0</inkml:trace>
  <inkml:trace contextRef="#ctx0" brushRef="#br0" timeOffset="150">17145 10313 43 0,'17'-17'26'0,"1"-17"9"0,31 16-12 0,-14 36-12 0,-18 16-4 0,1 34-3 0,-18-1-1 0,-18-34-1 0,18-15 1 0,-17-18 1 0,17 0 0 0,0-51-2 0,0 0-1 0,35-16-1 0,-4 16 1 0,4 16-1 0,16 19 0 0,-34 16 2 0,17 33 0 0,-17 19 0 0,-17-1-1 0,0 0 0 0,0-18-1 0,0 0-3 0,0-15-37 0,0-18-74 0</inkml:trace>
  <inkml:trace contextRef="#ctx0" brushRef="#br0" timeOffset="151">17738 8754 52 0,'-18'-16'5'0,"2"-19"20"0,16 1-3 0,16 17-10 0,19 1-3 0,33 16-2 0,-1-17 1 0,1 17 0 0,-35 0-4 0,2 0-1 0,-18 0-2 0,1 0 0 0,-18 33 1 0,0 2 0 0,0 16 1 0,16-17 1 0,-16 34 0 0,17-1 0 0,-17 17 1 0,0 18-2 0,0-18 1 0,16 1-1 0,-16-16 1 0,18-1-2 0,-1-1 0 0,0 1 0 0,1-1-1 0,-18 0 0 0,15-16 1 0,-15 18-1 0,0-1 1 0,0-1-2 0,0-16 1 0,0 0 1 0,18 0 0 0,-18 0-1 0,16-2-1 0,-16 2 1 0,0 0-1 0,17-16 1 0,-17 16-1 0,16 0 0 0,3-18 1 0,-3 1-1 0,-16-1 1 0,0 2-1 0,0-19-1 0,0-16 2 0,-16 18-1 0,16-1 0 0,-19 17 1 0,3-34 0 0,-17 16 1 0,0 1-1 0,-37-17 1 0,3 16-1 0,-1-16-2 0,17 0 2 0,-16 17-2 0,33 1-80 0,17-18-14 0</inkml:trace>
  <inkml:trace contextRef="#ctx0" brushRef="#br0" timeOffset="152">13654 14495 1 0,'0'0'0'0,"0"0"2"0,0 0-4 0,0 0 1 0</inkml:trace>
  <inkml:trace contextRef="#ctx0" brushRef="#br0" timeOffset="153">18601 9652 21 0,'18'-51'7'0,"15"35"4"0,2-1 3 0,-18 17 0 0,-1 0 3 0,-16 17 0 0,0 17 0 0,0 32-2 0,0-15-4 0,35-33 1 0,15-2 0 0,52-83-2 0,67-68 0 0,52-51-4 0,50-52-3 0,-34 52-7 0,-119 84-110 0</inkml:trace>
  <inkml:trace contextRef="#ctx0" brushRef="#br1" timeOffset="154">9352 11904 8 0,'0'0'0'0,"-17"0"14"0,17 0-3 0,-16 0-2 0,16 0 0 0,-18 0 2 0,18 0 4 0,0 0 0 0,-17 0 1 0,17 0 1 0,17 0 10 0,17 0-17 0,34 0-4 0,-17 0-2 0,-1 0-2 0,18-16-2 0,-34-1 0 0,-17 17 0 0,-1 0-6 0,-16 0-23 0,-16 17-57 0,-1-17 44 0</inkml:trace>
  <inkml:trace contextRef="#ctx0" brushRef="#br1" timeOffset="155">9368 12125 37 0,'-16'0'12'0,"16"0"19"0,0 0-7 0,0-17-1 0,16 17-3 0,19 0-3 0,0 0-5 0,14 0-2 0,19 0-4 0,-17-18-5 0,1 18 1 0,-1 0-9 0,-2 0-135 0</inkml:trace>
  <inkml:trace contextRef="#ctx0" brushRef="#br1" timeOffset="156">22431 13191 15 0,'-51'0'14'0,"-17"-16"3"0,33-2-3 0,20-15-4 0,30 15-3 0,20 18-1 0,-19 0 2 0,3 0 4 0,-19 0 1 0,33 0-1 0,1-16-6 0,34 16-2 0,33 0-1 0,-33 0-3 0,85-17 2 0,-19-1 1 0,-15 18-2 0,17-16 0 0,17 16 1 0,-35-17-2 0,1 17 1 0,0-18-1 0,-35 18 0 0,52 0 2 0,-17 0-2 0,0 0 0 0,0 0 0 0,-18 0 1 0,-1 0-1 0,19 0-1 0,-18 0 1 0,2 0 0 0,16 0 0 0,-18 0 1 0,1 0-1 0,15-16 1 0,2-1-1 0,0 17 1 0,0 0 0 0,-34 0-2 0,-1-16 2 0,0 16 0 0,19-17-1 0,16-1 0 0,-18 2 2 0,-16 16-2 0,0-17 1 0,-1 17 0 0,19 0-1 0,-19-18 0 0,17 18 1 0,-15-16 1 0,14 16-1 0,1 0-1 0,-15 0 1 0,17-17-1 0,-2-1 1 0,17 18 0 0,0-16-1 0,-16-2 1 0,-1 18-1 0,2-17 1 0,16 1-2 0,33 16 2 0,-17 0-1 0,-16-18 0 0,-18 18 0 0,18 0-1 0,-1-17 1 0,1 17 1 0,33-16 0 0,1-1 0 0,-1 17-1 0,-16 0-1 0,16 0 1 0,18 0 1 0,-34 0 1 0,-35 17-1 0,-34-17-1 0,-15 0 0 0,-34 0-2 0,-36 51-35 0,-34-35-64 0</inkml:trace>
  <inkml:trace contextRef="#ctx0" brushRef="#br1" timeOffset="157">27784 13920 20 0,'0'0'0'0,"0"-17"17"0,19-17 0 0,-4 17-3 0,-15 17 0 0,34-18-1 0,-1 2-2 0,2 16-1 0,33 0 0 0,18-18-1 0,15 1-1 0,17 1-2 0,0 16-2 0,1 0-1 0,0 0 0 0,-2 0-1 0,-14 16-1 0,-2-16 1 0,1 0 0 0,17 0 1 0,-2-16-1 0,21 16-1 0,14-18 1 0,-17 18 1 0,-17 0-2 0,-67 0 1 0,-51 0-2 0,-17 18-11 0,-32 15-118 0</inkml:trace>
  <inkml:trace contextRef="#ctx0" brushRef="#br1" timeOffset="158">11317 11600 16 0,'0'0'5'0,"-16"0"9"0,-3-18-1 0,3 18-3 0,16 0-2 0,-35-16 0 0,4 16 0 0,-21 0 0 0,-15 0-1 0,15 0-3 0,1 0 0 0,17 16-1 0,-16-16-1 0,15 0 1 0,19 0 0 0,-1 18 0 0,1-18 0 0,-2 17 1 0,18 17 0 0,0-1 0 0,0 18 0 0,0 0 1 0,18 16 0 0,-18 2 0 0,0 32-1 0,16 1 0 0,-16-2-1 0,0 36 0 0,0-34-1 0,0 0 0 0,-16 16 1 0,16-17-1 0,16 2 0 0,-16-2 0 0,0 1 0 0,0 16 0 0,0 0 0 0,17-16 0 0,-17 0 0 0,16 0-1 0,2 15 1 0,-1-32-1 0,-1 1 0 0,-16-19 0 0,0 1-1 0,0-1 1 0,-16 2-1 0,16-3 1 0,-17-14 0 0,34-19 0 0,-17-15 1 0,33 15 0 0,18-15 0 0,17-18 1 0,16 0 0 0,35-34 0 0,0 17-1 0,-34 17-2 0,-36-18-1 0,-49 36-28 0,0-18-127 0</inkml:trace>
  <inkml:trace contextRef="#ctx0" brushRef="#br1" timeOffset="159">12198 11837 9 0,'0'0'11'0,"35"-17"4"0,-35 17-4 0,16-18 1 0,-16 2 0 0,0-2 0 0,0 1-1 0,-16 1-2 0,-2 16-1 0,1-18-1 0,-18 1-1 0,19 17-1 0,-17 0-1 0,0 17 1 0,-2 1-1 0,18-2 0 0,-1 19 1 0,2-1-1 0,16-1 0 0,0 18-1 0,0-16 1 0,16 14 0 0,19-31-1 0,0-1 1 0,-2-17-2 0,0 0 0 0,1-17-1 0,18-1 1 0,-36-31-2 0,17-2 1 0,-33-17 0 0,18-1 1 0,-18 2-3 0,-18 0 2 0,2-1-1 0,-17 17 1 0,15 0-2 0,-16 51-1 0,-33 0-4 0,34 33-15 0,-2 18-38 0,18-33-18 0</inkml:trace>
  <inkml:trace contextRef="#ctx0" brushRef="#br1" timeOffset="160">12876 11549 42 0,'0'0'6'0,"0"-34"17"0,0-1-3 0,-17 35-9 0,-17 0-3 0,0 0 0 0,0 0 0 0,1 18 0 0,-2 15 0 0,35 2 1 0,0 32 0 0,17 35 1 0,1 0-2 0,-2-17-2 0,-16-1-3 0,0-33-1 0,0-18-2 0,-16-15-5 0,-2-18-32 0,-32-34-44 0,33 17 33 0</inkml:trace>
  <inkml:trace contextRef="#ctx0" brushRef="#br1" timeOffset="161">12520 11888 28 0,'0'0'0'0,"0"-35"28"0,17 2-2 0,18 15-5 0,32 2-9 0,0-2-9 0,18 18-4 0,-33 18-29 0,-19-2-37 0</inkml:trace>
  <inkml:trace contextRef="#ctx0" brushRef="#br1" timeOffset="162">12977 11904 30 0,'0'-16'15'0,"0"-19"12"0,0 2-1 0,0-1-6 0,34 16-6 0,-1 1-4 0,2 17-4 0,-18 0-3 0,1 35-1 0,-2-1 0 0,-32 34-2 0,-2-34 1 0,-16-17 2 0,-17-1 0 0,35 1 0 0,16-17 0 0,0 16 1 0,49-16-2 0,3-16-1 0,15-1 0 0,18 1-2 0,-51-1-2 0,-17 17-17 0,-34 0-48 0,-17 17-1 0</inkml:trace>
  <inkml:trace contextRef="#ctx0" brushRef="#br1" timeOffset="163">12046 12276 32 0,'0'0'0'0,"-68"0"22"0,52-17 6 0,16 1-5 0,16 16 0 0,35 0-3 0,16 0-6 0,35 0-3 0,34 0-2 0,16-18-2 0,-15 18-4 0,-36-17 0 0,-52 17-2 0,-14 0 1 0,-18 0-3 0,-17 0 0 0,0 17-11 0,-34 1-63 0,16-2-10 0</inkml:trace>
  <inkml:trace contextRef="#ctx0" brushRef="#br1" timeOffset="164">12300 12733 23 0,'17'-17'15'0,"0"1"6"0,-17-1-3 0,0 1-2 0,0-2-3 0,-34 2-2 0,0-1-1 0,-17 17 0 0,17 0-4 0,-17 17-1 0,35 17 0 0,-2 32-1 0,18 3 1 0,18-2-1 0,15-32 0 0,1-1 2 0,0-34 0 0,0-34-3 0,-1-17 0 0,-15-18 0 0,-18 1-1 0,-18-15-1 0,-31-3-1 0,-3 35 1 0,-15 35-3 0,16 16-4 0,17 34-25 0,34 17-54 0,0-34 33 0</inkml:trace>
  <inkml:trace contextRef="#ctx0" brushRef="#br1" timeOffset="165">12502 12700 32 0,'0'-17'15'0,"0"-33"15"0,18 15-2 0,15 2-13 0,2 15-3 0,0 36-4 0,14 33-4 0,-32 33 1 0,0 0-2 0,-17-15 0 0,-34-35 0 0,18-34 2 0,16 0-1 0,0-34-3 0,16-35-1 0,18 18 0 0,0-33 0 0,-1 33 1 0,-15 0-2 0,-1 18 2 0,-17 15-1 0,0 18 1 0,-17 18-1 0,-17 15 2 0,34 36 0 0,0-2 2 0,16 1-2 0,2-17-1 0,16-17-3 0,17-17-15 0,16-1-50 0,-50-16-9 0</inkml:trace>
  <inkml:trace contextRef="#ctx0" brushRef="#br1" timeOffset="166">13163 12683 34 0,'35'-50'19'0,"-18"33"10"0,-17-1-5 0,18 2-2 0,-18 32-7 0,-18 19-2 0,18-1 0 0,0 32-4 0,0-15-3 0,0-17-3 0,18-16-1 0,-18-18-3 0,15 17-23 0,-15-1-106 0</inkml:trace>
  <inkml:trace contextRef="#ctx0" brushRef="#br1" timeOffset="167">14909 11837 17 0,'0'-17'12'0,"16"-1"3"0,-16 2-2 0,0-2 0 0,-16 1-1 0,-1 1-4 0,-34 16 0 0,16 0 2 0,2 0 1 0,-18 33-1 0,34 19-3 0,1-1 2 0,32 0-3 0,1 15-1 0,18-31-1 0,-2-19 0 0,1-16-1 0,18 0-1 0,-19-33 0 0,1-34 0 0,-17-1 0 0,0-1-1 0,-17-16-1 0,-34 19 0 0,0 15 0 0,-17 33 0 0,-1 18-2 0,36 0-5 0,-1 35-25 0,1-1-82 0</inkml:trace>
  <inkml:trace contextRef="#ctx0" brushRef="#br1" timeOffset="168">15486 11600 45 0,'0'-18'17'0,"0"-15"1"0,-35 15-5 0,2 18-1 0,-2 0-1 0,-16 0-1 0,34 18-2 0,-1 33 2 0,18 16 0 0,18 34-2 0,-18 2-2 0,17-2-2 0,-17-34-3 0,16-32 0 0,-16-19-4 0,0 2-17 0,-33-18-57 0,33-18 24 0</inkml:trace>
  <inkml:trace contextRef="#ctx0" brushRef="#br1" timeOffset="169">15196 11871 40 0,'0'-18'13'0,"18"2"11"0,34-1-7 0,14 17-10 0,20 0-7 0,-18 0-22 0,-35 17-40 0</inkml:trace>
  <inkml:trace contextRef="#ctx0" brushRef="#br1" timeOffset="170">15638 11904 38 0,'0'0'0'0,"-18"-16"25"0,18-19 2 0,0 19-9 0,34-19-5 0,-17 35-6 0,17 0-3 0,-17 18-1 0,-17 50-2 0,0-1 0 0,-35 1 0 0,19-34 1 0,-35-1 1 0,17-15 1 0,18-18 2 0,16 0 0 0,33 0-1 0,18-18-2 0,17 2-2 0,16-1-1 0,-16 17-1 0,-33-18-10 0,-35 36-47 0,-35-18-21 0</inkml:trace>
  <inkml:trace contextRef="#ctx0" brushRef="#br1" timeOffset="171">14841 12379 35 0,'0'0'0'0,"-17"-18"22"0,17 18 6 0,17-16-5 0,34-1-3 0,0 17-4 0,34-18-5 0,34 2-1 0,16-19-2 0,-34 35-5 0,-50-16-3 0,-34 16-4 0,-17 33-23 0,-33-15-95 0</inkml:trace>
  <inkml:trace contextRef="#ctx0" brushRef="#br1" timeOffset="172">15095 12802 31 0,'0'0'0'0,"-18"-35"25"0,18 19 2 0,0-19-10 0,-16 19-6 0,-1-1-2 0,-34 1 0 0,18 16-1 0,-18 16 0 0,18 17-2 0,15 18-1 0,18 0-2 0,18 0 0 0,15-16 1 0,18-35-2 0,-1 0 0 0,-16-35-2 0,-1 2 2 0,-15-19 0 0,-18-16 0 0,-34-15-1 0,1-3-1 0,-18 35 1 0,-34 35-2 0,17 16-4 0,34 34-18 0,34-1-63 0,0-15 38 0</inkml:trace>
  <inkml:trace contextRef="#ctx0" brushRef="#br1" timeOffset="173">15282 12683 46 0,'0'0'0'0,"0"-50"27"0,15-1 3 0,3 16-9 0,-1 35-10 0,18-16-3 0,-2 32-4 0,-15 35-1 0,-2 34 0 0,-16-17-1 0,-16-1 0 0,-19-32 0 0,35-35 0 0,0 0 0 0,17-17 0 0,17-35-1 0,-1-16 0 0,-14-15-1 0,-3 15 0 0,1 17 1 0,-34 33-1 0,1 18 0 0,16 35 1 0,-19 32 2 0,19 2-1 0,35-20-2 0,0 2-1 0,-2-16-10 0,17-1-60 0,-50-17 9 0</inkml:trace>
  <inkml:trace contextRef="#ctx0" brushRef="#br1" timeOffset="174">15790 12700 51 0,'0'-33'16'0,"16"-1"18"0,19-1-12 0,-2 19-16 0,-16 32-3 0,1 19-1 0,-18 15 0 0,-35 34 0 0,2-49-1 0,-18 16 5 0,18-35 1 0,15 2 2 0,18-18-3 0,18 0 3 0,49-18-8 0,18-15 0 0,-1 15-5 0,-33 2-88 0,-51 16 31 0</inkml:trace>
  <inkml:trace contextRef="#ctx0" brushRef="#br1" timeOffset="175">16638 12057 40 0,'-19'0'11'0,"19"-18"10"0,0 18-1 0,0-16-10 0,19 16-6 0,-19 0-5 0,33 0-12 0,-33 0-64 0</inkml:trace>
  <inkml:trace contextRef="#ctx0" brushRef="#br1" timeOffset="176">17043 12039 43 0,'0'-16'5'0,"34"-1"19"0,-17-17-5 0,-1 34-14 0,2 0-7 0,-18 0-11 0,17 16-60 0</inkml:trace>
  <inkml:trace contextRef="#ctx0" brushRef="#br1" timeOffset="177">17381 12039 32 0,'0'-16'14'0,"0"-1"10"0,0-1-5 0,0 2-16 0,35 16-7 0,0 16-65 0</inkml:trace>
  <inkml:trace contextRef="#ctx0" brushRef="#br1" timeOffset="178">18601 11717 39 0,'0'-17'5'0,"35"1"11"0,-35-17 1 0,-17 15-5 0,-34-15-2 0,0 33-2 0,18 0-2 0,-18 17 2 0,17-1-1 0,34 35 0 0,0 0 0 0,34 0-1 0,0 0-1 0,33-35 1 0,-16-16-3 0,0-16 0 0,0-19-1 0,-34-32 0 0,-17-1 0 0,0-33-2 0,-17 15 0 0,-18 20-2 0,-16 15-2 0,-16 51-8 0,33 17-30 0,1 17-47 0</inkml:trace>
  <inkml:trace contextRef="#ctx0" brushRef="#br1" timeOffset="179">19127 11431 49 0,'0'0'0'0,"16"-51"21"0,-16 16-3 0,-33 19-8 0,-16-1-1 0,-3 34-1 0,18 17 0 0,1 17 2 0,33 15 2 0,16 36-2 0,1-17-3 0,-1-1-3 0,-16-15-3 0,0-36-1 0,0 2-5 0,-16-19-29 0,-1-16-75 0</inkml:trace>
  <inkml:trace contextRef="#ctx0" brushRef="#br1" timeOffset="180">18890 11667 42 0,'0'0'8'0,"17"-16"20"0,0-2-5 0,34 2-14 0,17 16-7 0,-1 16-5 0,-16 2-52 0,-51-18 14 0</inkml:trace>
  <inkml:trace contextRef="#ctx0" brushRef="#br1" timeOffset="181">19280 11751 45 0,'0'0'6'0,"0"-34"21"0,34 1-1 0,0 16-11 0,16 1-6 0,-34 16-5 0,3 16-4 0,-19 52 1 0,-19-1-1 0,-32-16 1 0,20 0 1 0,-21-16 1 0,34-19 0 0,18-16 2 0,18 0 1 0,16-16-1 0,50 16-3 0,-16-17-2 0,-1-1-2 0,-15 18-8 0,-52 18-42 0,-33-1-22 0</inkml:trace>
  <inkml:trace contextRef="#ctx0" brushRef="#br1" timeOffset="182">18687 12175 46 0,'0'0'0'0,"-35"0"22"0,2-16 5 0,33 16-9 0,33 0 0 0,19 0 0 0,15 0-6 0,34 0-1 0,53-18-4 0,-19 2-4 0,-34 16-3 0,-66 0-3 0,-35 16-17 0,-68 18-66 0,52-17 33 0</inkml:trace>
  <inkml:trace contextRef="#ctx0" brushRef="#br1" timeOffset="183">18738 12716 27 0,'0'0'15'0,"17"-16"6"0,-1-17 0 0,1 15-3 0,-34-15-5 0,1 15-5 0,-35 2-3 0,-1 16 0 0,1 0 1 0,18 34 0 0,17 17 1 0,16-2-2 0,16 2 0 0,17-16-1 0,37-19-2 0,-21-32 1 0,2-19-1 0,-34-16 1 0,-17-16 0 0,-17 0-3 0,-16-19 1 0,-18 20-3 0,-17-3-3 0,-17 69-10 0,35 18-30 0,33-1-48 0</inkml:trace>
  <inkml:trace contextRef="#ctx0" brushRef="#br1" timeOffset="184">19026 12514 44 0,'0'0'0'0,"0"-34"30"0,17 1-3 0,16 16-10 0,1-1-8 0,-1 36-3 0,-15 32-3 0,-1 17 0 0,-34 2-1 0,-1-2-1 0,-15-34 1 0,17-16-1 0,-2 1 0 0,18-18 1 0,18-18-2 0,15-15 2 0,1-18-2 0,0 0 0 0,0-33 1 0,-17 33 0 0,-17 18 0 0,0 15-1 0,-17 2 1 0,1 32 0 0,-2 35 2 0,1 17 1 0,17-1-2 0,35-16 0 0,-19 0-4 0,17-18-13 0,2 1-59 0,-18-34 21 0</inkml:trace>
  <inkml:trace contextRef="#ctx0" brushRef="#br1" timeOffset="185">19466 12667 47 0,'16'-18'16'0,"19"-15"19"0,-19 15-10 0,19 18-16 0,-18 35-3 0,-17 15-2 0,0 0-1 0,0 1-1 0,-17-17 1 0,1-16-1 0,16-18 1 0,0 0 0 0,0-34-1 0,0-1-1 0,16-16 1 0,1 2-2 0,1-2 1 0,15 0-1 0,0 33 1 0,2 18-1 0,14 0 1 0,-14 0 1 0,-18 51 1 0,1-16 1 0,-18 32 2 0,0-16 0 0,-18-18-4 0,18-15-1 0,0 33-23 0,0-35-101 0</inkml:trace>
  <inkml:trace contextRef="#ctx0" brushRef="#br1" timeOffset="186">12352 13614 6 0,'0'0'0'0,"0"0"36"0,0 0-23 0,0 0 0 0,-18-16-3 0,1-1-1 0,-18 17-1 0,2 0 0 0,-18 0 0 0,0 0-1 0,18 33-1 0,-18 2 1 0,17 15 0 0,34 0 0 0,17 1-3 0,18 1 1 0,14-35-1 0,19-1 0 0,0-49 0 0,-17-19-1 0,-16-16 0 0,-35-15-2 0,0-19 0 0,-35 1 0 0,-16 32-1 0,0 36-1 0,-17 33 0 0,17 17-4 0,36 17-13 0,15-1-33 0,33 2-33 0</inkml:trace>
  <inkml:trace contextRef="#ctx0" brushRef="#br1" timeOffset="187">12808 13463 51 0,'0'-17'19'0,"0"17"8"0,-17-18-14 0,-17 18-6 0,-17 0 2 0,17 18-1 0,1-1 1 0,17 16 0 0,32 34-1 0,1 2-2 0,-1 31-1 0,-16-32-2 0,0 1-1 0,0-18-2 0,0-17-1 0,0-17-6 0,-16-17-35 0,-35 0-73 0</inkml:trace>
  <inkml:trace contextRef="#ctx0" brushRef="#br1" timeOffset="188">12520 13783 37 0,'0'-16'13'0,"0"-2"11"0,33 1-7 0,19 1-8 0,32-1-7 0,-33 17-6 0,-18 0-81 0</inkml:trace>
  <inkml:trace contextRef="#ctx0" brushRef="#br1" timeOffset="189">13011 13818 33 0,'0'-18'17'0,"-16"-15"12"0,16 15-3 0,0-32-10 0,16 34-6 0,17-2-4 0,19 18-4 0,-34 18 0 0,-2 31-2 0,-16 2 0 0,-16 18 0 0,-19-36 2 0,-16 2 0 0,18-19 1 0,15-16 2 0,18 0-1 0,34 0 0 0,17-16-3 0,17-1 0 0,17-1-1 0,-36 18-6 0,-31 0-33 0,-18 18-62 0</inkml:trace>
  <inkml:trace contextRef="#ctx0" brushRef="#br1" timeOffset="190">12181 14257 42 0,'0'0'0'0,"-51"-17"25"0,35 1 2 0,65-17-4 0,54 15-3 0,-1 18-6 0,16 0-6 0,1 0-3 0,16 0-3 0,-32 0-1 0,-54 0-3 0,-31 0-11 0,-36 34-106 0</inkml:trace>
  <inkml:trace contextRef="#ctx0" brushRef="#br1" timeOffset="191">12352 14665 46 0,'0'0'0'0,"16"-17"14"0,-1-1 5 0,3 18-4 0,-18-16-1 0,-33-1-4 0,-1-1-4 0,0 18 1 0,0 0 1 0,17 35-2 0,-17 32 1 0,34 0 0 0,18-16-2 0,15 0-2 0,18-51 0 0,15-16-1 0,-15-35 0 0,-16 0-1 0,-35-16 1 0,0-19-1 0,-51-14 0 0,-15 14-2 0,-4 19 0 0,21 50-3 0,-3 34-14 0,52 34-49 0,0-35-7 0</inkml:trace>
  <inkml:trace contextRef="#ctx0" brushRef="#br1" timeOffset="192">12724 14393 48 0,'0'-16'18'0,"0"-1"13"0,0 17-10 0,0 0-10 0,-18 51 1 0,1 0-1 0,17 15-5 0,17-15-2 0,34 0-1 0,0-33-2 0,0-18-1 0,0-18 1 0,-18-33-1 0,-16 0 1 0,-17-15-1 0,0-3 1 0,0 36-1 0,0 33 0 0,0 0 0 0,0 68 2 0,0 16 2 0,0 18 0 0,17-1-1 0,-17-17-2 0,-17-15 1 0,0-36 0 0,1-33 0 0,-19-16 1 0,35-19-1 0,-16-16-2 0,32-16 0 0,2 0-3 0,32 32-13 0,-15 19-32 0,14 16-66 0</inkml:trace>
  <inkml:trace contextRef="#ctx0" brushRef="#br1" timeOffset="193">13215 14597 45 0,'0'-18'11'0,"33"2"35"0,-33 16-9 0,16 34-13 0,-16 17-11 0,0 16-5 0,0 1-6 0,-16-1-4 0,16-16-70 0,-15-51-5 0</inkml:trace>
  <inkml:trace contextRef="#ctx0" brushRef="#br1" timeOffset="194">15061 13783 15 0,'16'-16'12'0,"2"-2"5"0,-18-15 1 0,0 0-4 0,0 15-1 0,-34-15-1 0,-17 33-5 0,18 0-2 0,-19 17 2 0,19 33 4 0,-1 0-4 0,34 35-2 0,51-16 1 0,0-36-2 0,-1-33 0 0,1-16-2 0,-17-35 0 0,0-18 1 0,-34 1-2 0,-34-32-1 0,0 15 1 0,-17 34-2 0,1 51-1 0,-1 0-3 0,34 51-15 0,1 0-50 0,16-51 21 0</inkml:trace>
  <inkml:trace contextRef="#ctx0" brushRef="#br1" timeOffset="195">15519 13563 54 0,'0'0'0'0,"18"-67"29"0,-18 34-3 0,-18 16-14 0,-15-17-5 0,-19 34-1 0,18 16 1 0,1 35 1 0,33 17-1 0,0 34 1 0,16 16-4 0,1-16-3 0,1-35 0 0,-18-32-1 0,-18-2-7 0,1-33-33 0,-18-17-68 0</inkml:trace>
  <inkml:trace contextRef="#ctx0" brushRef="#br1" timeOffset="196">15248 13767 39 0,'0'0'18'0,"0"-35"8"0,49 19-11 0,37 16-12 0,-2 0-14 0,-14 16-62 0</inkml:trace>
  <inkml:trace contextRef="#ctx0" brushRef="#br1" timeOffset="197">15671 13783 44 0,'0'-16'18'0,"-17"-19"11"0,50 19-12 0,2-1-11 0,16 17-2 0,-34 50-3 0,-17 19 0 0,-33-2 0 0,-2 2 2 0,0-36 0 0,2-16 3 0,17-1 1 0,16-16-1 0,33 0 1 0,35 0-5 0,-1-16 0 0,1-1-5 0,-33 17-17 0,-35 17-86 0</inkml:trace>
  <inkml:trace contextRef="#ctx0" brushRef="#br1" timeOffset="198">15044 14240 49 0,'0'0'0'0,"-84"0"35"0,67 0-4 0,67 0-9 0,52 0-8 0,34 0-1 0,33-16-3 0,1-17-4 0,-86 15-6 0,-67 18-5 0,-34 18-29 0,-67-2-93 0</inkml:trace>
  <inkml:trace contextRef="#ctx0" brushRef="#br1" timeOffset="199">15163 14699 27 0,'0'16'15'0,"0"-16"8"0,0 0 2 0,0-16-10 0,0-18-1 0,-16-17-2 0,-54 16-6 0,37 35 0 0,-18 0 2 0,18 35-2 0,16 32 0 0,17 17 0 0,34-32-3 0,17-19-1 0,16-15-1 0,-15-36 0 0,-3-33 1 0,-31-16-1 0,-18-35 0 0,-34 0-1 0,-17-15-1 0,-17 32-1 0,0 68-2 0,0 17-7 0,52 68-31 0,32-17-66 0</inkml:trace>
  <inkml:trace contextRef="#ctx0" brushRef="#br1" timeOffset="200">15418 14411 53 0,'0'0'8'0,"0"-34"29"0,0 34-12 0,0 0-14 0,0 51 0 0,0 0-2 0,-18 16-3 0,52-16-2 0,-1 0-2 0,37-34-1 0,-4-34-1 0,-15-17 0 0,-18-17 1 0,-33 0 0 0,0-17-1 0,0 1 1 0,0 50-1 0,0 17 0 0,-16 17 1 0,16 50 0 0,0 17 4 0,0 2 0 0,0-1-1 0,0-19-3 0,0-14 0 0,-17-35 0 0,1-1-1 0,-2-16-1 0,1-33 2 0,0-1-12 0,34-17-53 0,18 34-25 0</inkml:trace>
  <inkml:trace contextRef="#ctx0" brushRef="#br1" timeOffset="201">15925 14715 49 0,'0'0'0'0,"0"-16"36"0,0-35 4 0,33 17-20 0,2-1-13 0,16 19-3 0,-34 32-3 0,-17 19 0 0,16 50 0 0,-32-36-1 0,-17 2 0 0,-37 0 4 0,37-51 1 0,17 18 1 0,-2-18 1 0,18 0-2 0,51-18-2 0,17-15-5 0,-1 15-5 0,3 2-134 0</inkml:trace>
  <inkml:trace contextRef="#ctx0" brushRef="#br1" timeOffset="202">16755 14004 37 0,'-17'0'18'0,"1"-17"7"0,16 17-3 0,16-16-7 0,-16 16-12 0,17 0-4 0,0 16-19 0,17 1-62 0</inkml:trace>
  <inkml:trace contextRef="#ctx0" brushRef="#br1" timeOffset="203">17247 13971 46 0,'0'-35'22'0,"17"19"3"0,0-1-12 0,1-1-12 0,-2 18-5 0,-1 18-32 0,3-18-21 0</inkml:trace>
  <inkml:trace contextRef="#ctx0" brushRef="#br1" timeOffset="204">17738 13954 46 0,'0'0'12'0,"0"-18"12"0,17 2-7 0,-17 16-16 0,35 0-18 0,-19 0-47 0</inkml:trace>
  <inkml:trace contextRef="#ctx0" brushRef="#br1" timeOffset="205">18823 13699 26 0,'0'0'0'0,"0"-50"17"0,0 15-5 0,0 19-1 0,0-1-4 0,-52 17 4 0,1 0 1 0,2 17-1 0,14 17-2 0,18 33-1 0,34 1 0 0,18-1-1 0,14-32-3 0,2-19 1 0,1-32 0 0,-3-35-1 0,-31 0 0 0,-18-17-1 0,0-17-3 0,-34 1 0 0,-17 0 0 0,1 15-1 0,-34 36-3 0,32 15-5 0,34 53-24 0,2-1-34 0,32-17 30 0</inkml:trace>
  <inkml:trace contextRef="#ctx0" brushRef="#br1" timeOffset="206">19348 13412 49 0,'0'-17'8'0,"-34"-17"21"0,17-1-10 0,-18 19-9 0,2 16-5 0,-1 0 1 0,0 34 3 0,16 50 0 0,18 0-1 0,0 18-1 0,18 0-3 0,-18-35-3 0,0-32-1 0,0-1-5 0,-18-34-28 0,-15-18-79 0</inkml:trace>
  <inkml:trace contextRef="#ctx0" brushRef="#br1" timeOffset="207">18958 13632 50 0,'17'-18'20'0,"17"2"4"0,33-1-11 0,18 17-11 0,0 17-20 0,-51-17-51 0</inkml:trace>
  <inkml:trace contextRef="#ctx0" brushRef="#br1" timeOffset="208">19466 13665 51 0,'0'-16'14'0,"0"-19"16"0,16 19-8 0,19-1-13 0,-19 17-4 0,19 51-4 0,-35 16 0 0,-35 1-1 0,-16-1 0 0,18-16 1 0,-18-33 2 0,16-1 3 0,35-17 2 0,18 0 3 0,15 0-7 0,70-17-1 0,-35-1-3 0,16 2-2 0,-67 16-9 0,-34 34-120 0</inkml:trace>
  <inkml:trace contextRef="#ctx0" brushRef="#br1" timeOffset="209">18636 14173 61 0,'-51'-16'27'0,"34"-1"10"0,68 17-15 0,50 0-13 0,103 0 4 0,-1-18-3 0,-16 2-4 0,-87-1-6 0,-81 17-3 0,-38 33-22 0,-47 2-105 0</inkml:trace>
  <inkml:trace contextRef="#ctx0" brushRef="#br1" timeOffset="210">18823 14732 46 0,'0'0'9'0,"16"-17"8"0,1 1 10 0,-17-18-10 0,0-1-2 0,-33 2-7 0,-19 15-4 0,-15 18 0 0,34 18 2 0,-2 15-1 0,18 18 2 0,17 16-1 0,17-16-3 0,34 0-1 0,0-51 1 0,16-16-2 0,-16-19 1 0,-17-32 1 0,-17 0-2 0,-17-35 1 0,-35 1-2 0,-32-1 0 0,0 33-3 0,0 69-1 0,-3 18-18 0,70 50-50 0,0-52-1 0</inkml:trace>
  <inkml:trace contextRef="#ctx0" brushRef="#br1" timeOffset="211">19161 14411 52 0,'-18'-34'26'0,"2"17"0"0,-1 17-13 0,1 17-4 0,-2 34 1 0,18 16-1 0,0 1-4 0,34-17-2 0,34-17-1 0,-17-34-1 0,0-18-1 0,-17-15 1 0,0-36 0 0,-19 3 0 0,-15-19 0 0,0 50 0 0,0 35 1 0,0 51 1 0,-15 35 1 0,15 14 1 0,0 2-1 0,-16 0-2 0,-2-35-1 0,-16-32-1 0,16-19 1 0,2-16 1 0,-1-33 0 0,17-36-1 0,17 2 0 0,17 0-4 0,0 50-14 0,0-1-52 0,-19 36-13 0</inkml:trace>
  <inkml:trace contextRef="#ctx0" brushRef="#br1" timeOffset="212">19517 14799 50 0,'0'0'0'0,"16"-16"32"0,19-2-1 0,0 1-19 0,-2 34-7 0,-17 35-1 0,-16-1 0 0,0 0-2 0,-16 0 1 0,16-34 0 0,-17-17 1 0,1-35 0 0,16-16-1 0,33 0 1 0,0-34 0 0,18 35-2 0,0 16 0 0,-17 34 2 0,-16 34 1 0,-2 16 0 0,1 2-1 0,-1 16-2 0,-16-34-1 0,0-17-3 0,0-1-49 0,-16-16-62 0</inkml:trace>
  <inkml:trace contextRef="#ctx0" brushRef="#br1" timeOffset="213">19890 11431 24 0,'0'-17'11'0,"-18"-52"10"0,18 36-4 0,18 15-5 0,49 2-5 0,35 16 0 0,0 0-1 0,-19 0-1 0,-32 0-1 0,-16 34 1 0,16-17 0 0,-34 34 1 0,17-17 1 0,-17 16 0 0,0 17 1 0,1 19-2 0,-2-3 1 0,-16 37-2 0,0-1-1 0,-16 32-1 0,16-16-2 0,0 1 2 0,0-34 0 0,0 17-1 0,0-1 0 0,16 0-1 0,1 2 0 0,-17 15 0 0,0-33 0 0,-17 15 0 0,17-14-1 0,0-2 0 0,0 1 1 0,0 16-2 0,0-16 1 0,0-17 0 0,0-1 0 0,-16 0 0 0,16 2 1 0,0-19-1 0,0 18 2 0,0-34-1 0,-18 17 0 0,18-1 0 0,0 1-1 0,-17-17 1 0,17 0 0 0,0-1-1 0,0-17 0 0,-17 18 0 0,17-16 1 0,-18-1 0 0,2-1-1 0,-1-15 0 0,1-1 2 0,-35-1-2 0,-19 2 0 0,-13-1 1 0,-36-1-1 0,-16 17 0 0,-35 18-31 0,85 0-103 0</inkml:trace>
  <inkml:trace contextRef="#ctx0" brushRef="#br1" timeOffset="214">22312 13073 13 0,'0'0'6'0,"0"0"7"0,-17 0-5 0,17 0 0 0,-18 0-3 0,18 17-1 0,-15-17-1 0,15 0 2 0,-16 0-1 0,16 0 0 0,0 0-2 0,0 0 0 0,0 0 0 0,0 0 2 0,0-17 1 0,-18 17-1 0,18-18 1 0,-17 2 0 0,17 16-1 0,0 0 0 0,0-17-3 0,0 17 1 0,0 0 0 0,0-18-1 0,-17 18-1 0,-1-16 2 0,2-1-1 0,-1-16 1 0,17-1-1 0,0-1 0 0,-16 2 0 0,16-19 0 0,0-16 0 0,0 1 0 0,0-35 0 0,0 2 1 0,0-37-1 0,0 2 0 0,-18-1 0 0,1 36-1 0,17 14 1 0,-17 35-1 0,-1 0 1 0,18 17-1 0,18 1 0 0,34 16 0 0,15-17 0 0,51 1 0 0,36-1 0 0,65 17-1 0,18-17 1 0,50-1 0 0,19 19 0 0,16-1-1 0,1-16 1 0,32 15-1 0,0 2 1 0,36-1 0 0,-20 17-1 0,-14 0 0 0,-1 17 1 0,16-1-2 0,1-16 2 0,17 18-2 0,-1-1 1 0,-32-17 0 0,-37 16-1 0,3-16 1 0,-36 0 1 0,-16 17-2 0,-16-17 1 0,-19 16 0 0,-31 2 1 0,-2-1 0 0,-1 17 2 0,2-17-2 0,-18-1 0 0,-16 2 0 0,-34-1-1 0,-35-1 1 0,-33-16 0 0,18 18 1 0,-53-2 0 0,1 1 0 0,-34-17 1 0,17 16-1 0,-17 19 0 0,0-19 1 0,0 35 0 0,-17 0 0 0,17 35 4 0,-16-2 1 0,-19 34-6 0,19 17 1 0,-3-15 1 0,19-2-2 0,0 1 2 0,0-19-1 0,19 3 0 0,-19 16 2 0,0-1-3 0,0 0 0 0,0-17 0 0,16 19 0 0,-16-36 0 0,17 1 0 0,1-17 1 0,-18-34-1 0,0-18 1 0,-18 1 1 0,-15-17-2 0,-70 0-1 0,-14-17-5 0,-20 1 7 0,3 16-1 0,-20-18 0 0,-15 18 0 0,-1 0-1 0,-17 0-5 0,19 0 7 0,16 18-1 0,33-2 0 0,16 17-1 0,19 2 1 0,16-19 0 0,34 1-1 0,0 1 1 0,1-18 0 0,-1 0-39 0,17 0-79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7.3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21127 14342 43 0,'0'0'0'0,"-18"-67"31"0,18 67-18 0,34 16-4 0,51 35-5 0,-18 0-4 0,3-16-18 0,-37-1-35 0</inkml:trace>
  <inkml:trace contextRef="#ctx0" brushRef="#br0" timeOffset="1">21347 14207 48 0,'-17'0'32'0,"-18"50"-20"0,19 70-8 0,-17-2-10 0,33-50-69 0</inkml:trace>
  <inkml:trace contextRef="#ctx0" brushRef="#br0" timeOffset="2">22380 13783 38 0,'0'-16'13'0,"-17"-19"15"0,34 35-18 0,1 51-6 0,50 0-4 0,-1 0-7 0,-17-51-45 0,-33 0 25 0</inkml:trace>
  <inkml:trace contextRef="#ctx0" brushRef="#br0" timeOffset="3">22583 13749 23 0,'0'0'0'0,"-50"-33"53"0,-17 66-40 0,32 70-11 0,18-19-48 0,17-49 11 0</inkml:trace>
  <inkml:trace contextRef="#ctx0" brushRef="#br0" timeOffset="4">23583 13344 14 0,'35'-52'41'0,"-2"35"-21"0,18 1-16 0,-1 32-3 0,1 19 0 0,-35-35-1 0,2-18-1 0,-18-15-1 0,-67 33 1 0,-34 67 0 0,31 2-57 0</inkml:trace>
  <inkml:trace contextRef="#ctx0" brushRef="#br0" timeOffset="5">22821 14614 70 0,'-17'-17'21'0,"34"17"-6"0,33 17-7 0,1 34-6 0,17-1-2 0,-34-17-2 0,-34-33-4 0,-34 0-10 0,-67 0 8 0,16 35-49 0,67-19 34 0</inkml:trace>
  <inkml:trace contextRef="#ctx0" brushRef="#br0" timeOffset="6">23702 14173 76 0,'0'0'0'0,"84"-84"20"0,-51 101-16 0,19 17-4 0,-1-1-29 0,-17-15-34 0</inkml:trace>
  <inkml:trace contextRef="#ctx0" brushRef="#br0" timeOffset="7">23922 14122 44 0,'-33'18'9'0,"-70"99"-5"0,69-65-42 0</inkml:trace>
  <inkml:trace contextRef="#ctx0" brushRef="#br0" timeOffset="8">24090 13141 43 0,'0'-17'11'0,"18"-1"10"0,67 36-13 0,17 49-6 0,16-17-37 0,-100-32-3 0</inkml:trace>
  <inkml:trace contextRef="#ctx0" brushRef="#br0" timeOffset="9">24480 13124 55 0,'-49'84'8'0,"-21"69"-24"0,37-119-19 0</inkml:trace>
  <inkml:trace contextRef="#ctx0" brushRef="#br0" timeOffset="10">25074 12802 54 0,'51'-18'7'0,"33"52"-3"0,35 1-24 0,-86-19-13 0</inkml:trace>
  <inkml:trace contextRef="#ctx0" brushRef="#br0" timeOffset="11">25413 12700 59 0,'-34'33'9'0,"-68"103"-24"0,67-85-23 0</inkml:trace>
  <inkml:trace contextRef="#ctx0" brushRef="#br0" timeOffset="12">23515 13208 45 0,'0'0'19'0,"33"-17"8"0,37 50-10 0,-3 35-11 0,18 1-5 0,-18-18-11 0,-33 0-73 0</inkml:trace>
  <inkml:trace contextRef="#ctx0" brushRef="#br0" timeOffset="13">23770 13208 83 0,'-18'16'12'0,"-16"104"-8"0,18-1-17 0,16-70-56 0</inkml:trace>
  <inkml:trace contextRef="#ctx0" brushRef="#br0" timeOffset="14">25074 12802 49 0,'0'0'0'0,"51"-35"33"0,-16 35-25 0,14 51-7 0,36-16-4 0,0-35-35 0,-68 0-9 0</inkml:trace>
  <inkml:trace contextRef="#ctx0" brushRef="#br0" timeOffset="15">25413 12802 21 0,'0'0'17'0,"-85"34"15"0,-1 85-80 0</inkml:trace>
  <inkml:trace contextRef="#ctx0" brushRef="#br0" timeOffset="16">23363 12853 50 0,'0'0'13'0,"0"0"6"0,35 34-14 0,31 50-6 0,18-33-52 0</inkml:trace>
  <inkml:trace contextRef="#ctx0" brushRef="#br0" timeOffset="17">23481 12784 62 0,'0'0'0'0,"-101"69"16"0,16 100-43 0,69-118-11 0</inkml:trace>
  <inkml:trace contextRef="#ctx0" brushRef="#br0" timeOffset="18">22262 13292 59 0,'0'-33'28'0,"0"15"-12"0,50 69-15 0,18 34-1 0,51-16-14 0,-68-52-50 0</inkml:trace>
  <inkml:trace contextRef="#ctx0" brushRef="#br0" timeOffset="19">22517 13224 70 0,'0'0'0'0,"-86"51"13"0,18 120-63 0</inkml:trace>
  <inkml:trace contextRef="#ctx0" brushRef="#br0" timeOffset="20">22922 13971 3 0,'0'-17'7'0,"-33"-52"39"0,33 53-19 0,16 50-15 0,52 34-5 0,34 16-6 0,16-17-8 0,-67-49-76 0</inkml:trace>
  <inkml:trace contextRef="#ctx0" brushRef="#br0" timeOffset="21">23109 13869 62 0,'0'0'0'0,"-17"0"23"0,0 151-22 0,-17-31-71 0</inkml:trace>
  <inkml:trace contextRef="#ctx0" brushRef="#br0" timeOffset="22">6945 15122 28 0,'0'0'0'0,"-16"-35"20"0,16 2-1 0,0 15-9 0,0 18-3 0,34 18 2 0,18 33 1 0,15 33-5 0,18 0-4 0,-17-32-1 0,-35-19-7 0,-15-15-31 0,-2-18-9 0</inkml:trace>
  <inkml:trace contextRef="#ctx0" brushRef="#br0" timeOffset="23">7183 15036 25 0,'0'-16'14'0,"-16"16"18"0,-2 51-17 0,-15 51-7 0,-19 32-7 0,3-32-7 0,49-33-57 0</inkml:trace>
  <inkml:trace contextRef="#ctx0" brushRef="#br0" timeOffset="24">8691 14665 40 0,'0'-68'20'0,"16"34"2"0,-16 17-9 0,35 17-6 0,16 68-2 0,17 17-2 0,16-19-2 0,1-14-1 0,-34-19-31 0,-35-15-20 0</inkml:trace>
  <inkml:trace contextRef="#ctx0" brushRef="#br0" timeOffset="25">8996 14563 61 0,'0'0'0'0,"-34"-17"28"0,-17 68-15 0,-34 135-12 0,18-68-72 0</inkml:trace>
  <inkml:trace contextRef="#ctx0" brushRef="#br0" timeOffset="26">5793 15613 6 0,'0'0'0'0,"-16"-18"17"0,16 18-11 0,0-16-4 0,0 16 2 0,34-17 0 0,-17 17 0 0,18 0 1 0,-19-18 0 0,17 2-1 0,35-1 0 0,-17 1-3 0,0-1 2 0,17-1-2 0,0 18 0 0,-18-16-1 0,17-1 0 0,3-1 3 0,14 18-2 0,-18-16-1 0,20-1 0 0,-2 17 1 0,2-18-1 0,15-15 0 0,-33 15 1 0,16 2-1 0,1-19 0 0,-18 19 0 0,3-1 0 0,-3 1 1 0,16-2-1 0,20 2 1 0,-17-19-1 0,-2 19 1 0,17-19-1 0,1 2 1 0,-17-1-1 0,-1 1 1 0,2-2 1 0,-19 2-1 0,0-1 0 0,19-1 0 0,-2 2 0 0,-16 15-1 0,-1-16 1 0,-15 1-1 0,32 16 0 0,0 1 1 0,-16-2-1 0,16-15 0 0,19 15 0 0,-2 2 0 0,1-19 1 0,34 2-1 0,-17-1 1 0,0 1-1 0,-2-2 0 0,2 2 1 0,0-1 0 0,16-34 1 0,-34 34-1 0,-15 16 0 0,-36 1-1 0,-34 17-15 0,-16 0-36 0</inkml:trace>
  <inkml:trace contextRef="#ctx0" brushRef="#br0" timeOffset="27">6183 16003 9 0,'0'0'0'0,"-16"-35"21"0,-1 35-3 0,1 18-9 0,-2 48 6 0,1 71-4 0,34-3-6 0,17-32-3 0,-1-33-2 0,2-36-12 0,0-16-53 0</inkml:trace>
  <inkml:trace contextRef="#ctx0" brushRef="#br0" timeOffset="28">6319 16239 34 0,'0'0'0'0,"-17"-34"23"0,34 1-11 0,34-1-6 0,0 17-2 0,0 68-2 0,-34 33 0 0,0 18 0 0,-34-51 0 0,0-35 2 0,-1 2-2 0,2-36 0 0,32-33-1 0,19-34-1 0,-18-15 1 0,1 14-1 0,-18 53 1 0,0 15-1 0,-18 36-1 0,18 50 2 0,18 33 0 0,13-33-1 0,-13-1-1 0,34-49-10 0,15-1-64 0</inkml:trace>
  <inkml:trace contextRef="#ctx0" brushRef="#br0" timeOffset="29">6793 16272 21 0,'0'0'0'0,"-16"-33"34"0,16 17-17 0,16 49-14 0,2 18-1 0,-1 16-5 0,-1-16-41 0,-16-33 19 0</inkml:trace>
  <inkml:trace contextRef="#ctx0" brushRef="#br0" timeOffset="30">7082 16289 42 0,'0'34'8'0,"0"1"6"0,17 32-9 0,0-16-5 0,-34 17-9 0,0-34-41 0</inkml:trace>
  <inkml:trace contextRef="#ctx0" brushRef="#br0" timeOffset="31">7251 15866 44 0,'-16'-33'13'0,"-3"15"4"0,38 36-13 0,-3 84 0 0,19-1-3 0,-2-16 1 0,-17-68 3 0,19-52-1 0,-18-49-2 0,1-18 0 0,-18 18-1 0,0 50 0 0,0 34-1 0,0 67 4 0,31 19 2 0,4 32-3 0,0 17-1 0,-19-33-1 0,-32-35 2 0,-3-49 2 0,-14-18-1 0,15-51-1 0,3-18-4 0,15-31 1 0,33 31-5 0,0 36-17 0,2 15-65 0</inkml:trace>
  <inkml:trace contextRef="#ctx0" brushRef="#br0" timeOffset="32">7725 16003 55 0,'-16'0'19'0,"16"0"-1"0,0 49-10 0,0 20-6 0,16 15-6 0,18-33-35 0,-34-35-4 0</inkml:trace>
  <inkml:trace contextRef="#ctx0" brushRef="#br0" timeOffset="33">7810 15697 55 0,'0'-16'15'0,"0"16"7"0,51 50-10 0,17 34-4 0,0 36-5 0,-52 15-3 0,-49 18-8 0,-2-53-69 0</inkml:trace>
  <inkml:trace contextRef="#ctx0" brushRef="#br0" timeOffset="34">9132 15223 40 0,'0'0'0'0,"-35"0"19"0,2 33-5 0,17 36-3 0,-2 33 0 0,36 33-6 0,15 0-2 0,18-51-3 0,-1-66-4 0,17-36-40 0,-48 18 4 0</inkml:trace>
  <inkml:trace contextRef="#ctx0" brushRef="#br0" timeOffset="35">9284 15495 30 0,'0'0'0'0,"17"-86"41"0,1 35-17 0,49 0-15 0,-15 51-7 0,-3 18-1 0,-32 50 0 0,-17 17 0 0,-35-35 0 0,20-16 1 0,15-34-1 0,0-18-1 0,33-48 0 0,1-3-2 0,-16-49 1 0,-18 50 2 0,-18 52 0 0,18 49 0 0,0 52-1 0,18-1 0 0,-2-33-1 0,17 17-17 0,-15-68-65 0</inkml:trace>
  <inkml:trace contextRef="#ctx0" brushRef="#br0" timeOffset="36">9810 15393 52 0,'0'-17'31'0,"33"-17"-12"0,18 17-13 0,-16 50-6 0,-35 18 0 0,0 18 0 0,-35-3 1 0,-16-48 1 0,34-1 0 0,34-17 0 0,34-35-2 0,33 2-4 0,-16 0-38 0,-51 33-6 0</inkml:trace>
  <inkml:trace contextRef="#ctx0" brushRef="#br0" timeOffset="37">10267 15256 49 0,'0'0'0'0,"0"-67"39"0,0 101-25 0,17 16-8 0,0 35-6 0,-17-16-11 0,0-18-66 0</inkml:trace>
  <inkml:trace contextRef="#ctx0" brushRef="#br0" timeOffset="38">10555 14732 60 0,'0'-17'8'0,"-16"1"16"0,-3 32-17 0,19 52-4 0,35 17-3 0,33-17 1 0,-18-52 0 0,17-16-1 0,-32-51 1 0,0-33 0 0,-35 50 0 0,0-34 1 0,0 52-2 0,0 49 3 0,0 52 0 0,33 34 1 0,-17 16-1 0,-16-17-1 0,0-67 3 0,0-35 6 0,-33-32-5 0,17-51-4 0,-2-19-2 0,36 2-4 0,15-18-18 0,18 51-24 0,-35 35-15 0</inkml:trace>
  <inkml:trace contextRef="#ctx0" brushRef="#br0" timeOffset="39">11081 14919 51 0,'0'0'0'0,"0"-34"37"0,33-17-16 0,1 34-16 0,0 17-3 0,-16 68-2 0,-36 17 0 0,-16-19 0 0,-17 3 1 0,35-36 0 0,16-15 1 0,33-36 1 0,18-15-2 0,33-18-5 0,-32 17-40 0,-52 17-9 0</inkml:trace>
  <inkml:trace contextRef="#ctx0" brushRef="#br0" timeOffset="40">11352 14614 65 0,'0'-68'32'0,"16"34"-4"0,52 34-13 0,-2 67-4 0,-48 69-4 0,-18 50-5 0,-67 0-18 0,15-84-86 0</inkml:trace>
  <inkml:trace contextRef="#ctx0" brushRef="#br0" timeOffset="41">10504 16511 30 0,'0'0'0'0,"16"-68"22"0,-16 34 0 0,0 17-10 0,35-17-8 0,0 34-2 0,-19 0-2 0,-16 51 0 0,0 0 3 0,17 16-1 0,-1 1 0 0,52-52 1 0,0-16 1 0,16-16-1 0,-33-52-2 0,-17 1 1 0,-34-1-1 0,0-1 0 0,-17 53 1 0,17 16-1 0,0 51 5 0,35 51 6 0,-2 33-4 0,-17 1-5 0,-16-36-1 0,0 20 1 0,-33-52 3 0,-1-35 0 0,0-33-2 0,-17-33-3 0,35-18 0 0,-1-17-2 0,50-68-4 0,35 34-12 0,16 35-18 0,-32 50-57 0</inkml:trace>
  <inkml:trace contextRef="#ctx0" brushRef="#br0" timeOffset="42">11588 16527 54 0,'0'-16'20'0,"33"-19"7"0,37 19-15 0,14 16-8 0,0-17-5 0,-16 17-28 0,-51 0-40 0</inkml:trace>
  <inkml:trace contextRef="#ctx0" brushRef="#br0" timeOffset="43">11758 16629 51 0,'-34'17'30'0,"1"-1"-1"0,49-16-14 0,68-16-9 0,35-19-5 0,67 19-49 0,-135-1-10 0</inkml:trace>
  <inkml:trace contextRef="#ctx0" brushRef="#br0" timeOffset="44">13282 16003 13 0,'0'-35'20'0,"17"2"12"0,-17 15-17 0,-17 69-5 0,-1 33 2 0,36 2-7 0,15-1-2 0,2-52-1 0,16-17 1 0,0-65-2 0,1-20 0 0,-19-15 1 0,-33 0-2 0,-17 15 1 0,1 69-2 0,-2 51 2 0,18 51 5 0,18 51 0 0,-18-35-3 0,0-16-2 0,-18-51 0 0,-16-18 2 0,16-16-1 0,-15-34-1 0,33-34 0 0,0 0-3 0,17-33-14 0,34 32-23 0,-34 35-29 0</inkml:trace>
  <inkml:trace contextRef="#ctx0" brushRef="#br0" timeOffset="45">13705 16409 43 0,'-16'-17'30'0,"-1"-17"-1"0,34 17-20 0,34-1-8 0,-34 18-1 0,-1 51 0 0,-16 0-1 0,-33 18 1 0,-2-19 1 0,2-16-1 0,15-17 2 0,18-17 0 0,35 0 1 0,16-17-2 0,33-1-5 0,17 2-62 0,-66 16 27 0</inkml:trace>
  <inkml:trace contextRef="#ctx0" brushRef="#br0" timeOffset="46">14114 16341 60 0,'0'-18'9'0,"0"-33"18"0,15 35-13 0,71 16-10 0,-2 0-6 0,18 0-83 0</inkml:trace>
  <inkml:trace contextRef="#ctx0" brushRef="#br0" timeOffset="47">14739 15917 45 0,'0'0'0'0,"-17"-16"35"0,17-1-10 0,0 17-16 0,0 17-6 0,0 68 2 0,0 16-4 0,17 1-1 0,1-52 0 0,31-33 1 0,3-50 0 0,-18-36-1 0,-17-15 0 0,-17 0 0 0,0 33 2 0,-17 33-2 0,1 53 1 0,16 49 2 0,0 18 6 0,0 32-4 0,16-32-3 0,-16-16 1 0,-34-35-1 0,17-51 2 0,0 0 1 0,-1-35-4 0,2-16-1 0,16-16-6 0,34-2-24 0,34 3-30 0,-68 48 14 0</inkml:trace>
  <inkml:trace contextRef="#ctx0" brushRef="#br0" timeOffset="48">15095 16154 31 0,'0'0'16'0,"0"-16"29"0,0 16-20 0,0 51-7 0,0 16-10 0,0 18-7 0,0-1-10 0,0 2-86 0</inkml:trace>
  <inkml:trace contextRef="#ctx0" brushRef="#br0" timeOffset="49">13315 16900 69 0,'-16'-18'11'0,"-1"2"11"0,17 16-10 0,52 0-3 0,48 0 1 0,87 0-2 0,68-17 0 0,32-17 1 0,85-17-2 0,-83 18-2 0,-188 33-5 0,-66 0-1 0,-35 16-12 0,-35 1-105 0</inkml:trace>
  <inkml:trace contextRef="#ctx0" brushRef="#br0" timeOffset="50">13553 17374 16 0,'0'0'25'0,"-16"-35"2"0,16 1-9 0,33 17-8 0,2 17-7 0,-2 17-2 0,-17 52-1 0,-16-2 0 0,-16 19 0 0,-1-53 2 0,1-33 1 0,16 0-1 0,16-33 1 0,35-35 0 0,1-1-1 0,-36 2 0 0,-16-1-1 0,0 52-1 0,0 16 1 0,0 49 0 0,-16 37 1 0,32-1-3 0,17-17-4 0,2-19-34 0,-19-49-14 0</inkml:trace>
  <inkml:trace contextRef="#ctx0" brushRef="#br0" timeOffset="51">13925 17476 46 0,'0'0'0'0,"-16"-17"38"0,16-1-19 0,34 2-13 0,18-1-5 0,-19 17-1 0,-17 51-2 0,-16 17 0 0,-49-1 1 0,14 1 2 0,0-34 2 0,19-17 2 0,50-17 0 0,18-17-3 0,15-1-6 0,0 2-36 0,-49-1-24 0</inkml:trace>
  <inkml:trace contextRef="#ctx0" brushRef="#br0" timeOffset="52">14248 17425 42 0,'18'0'19'0,"15"-35"6"0,1 2-16 0,34 33-11 0,-18 0-67 0</inkml:trace>
  <inkml:trace contextRef="#ctx0" brushRef="#br0" timeOffset="53">14705 17170 59 0,'0'-16'27'0,"-16"-1"-7"0,32 17-12 0,18 17-5 0,0 34-3 0,-17 32-1 0,-17-14-1 0,-17-1 1 0,1-52 2 0,-2 2 0 0,36-36 0 0,15-15 1 0,1-36 0 0,-17 2 0 0,0-17-1 0,-17 15 0 0,-17 53 0 0,17 16-1 0,-17 67 1 0,17 18-2 0,0 17-1 0,34-34-11 0,17-1-34 0,-35-67-8 0</inkml:trace>
  <inkml:trace contextRef="#ctx0" brushRef="#br0" timeOffset="54">15129 17305 18 0,'0'0'0'0,"18"-33"46"0,-18-18-7 0,0 35-22 0,0 50-6 0,-18 15-2 0,18 37-8 0,0-19-3 0,0 2-41 0,0-52-20 0</inkml:trace>
  <inkml:trace contextRef="#ctx0" brushRef="#br0" timeOffset="55">16129 16070 34 0,'-17'-18'21'0,"0"2"10"0,-17 32-15 0,-17 70-2 0,17 65-3 0,16 3-6 0,18-37-4 0,35-31-2 0,33-52-7 0,0-17-94 0</inkml:trace>
  <inkml:trace contextRef="#ctx0" brushRef="#br0" timeOffset="56">16264 16374 38 0,'17'-51'34'0,"17"17"-4"0,17 17-19 0,-17 34-6 0,0 52-3 0,-34 16-1 0,-16-1-1 0,-19-33 1 0,0-34 0 0,35-17-1 0,0-17 1 0,35-50-1 0,0-1-1 0,-4-34 0 0,-13 17 0 0,-1 34 1 0,-34 35 0 0,17 50 1 0,-18 50 2 0,3 1 0 0,15-1-3 0,15-16-1 0,20-34-15 0,16-17-73 0</inkml:trace>
  <inkml:trace contextRef="#ctx0" brushRef="#br0" timeOffset="57">16823 16443 54 0,'0'0'12'0,"0"-18"20"0,16 2-19 0,54-1-11 0,14 17-8 0,-34 0-89 0</inkml:trace>
  <inkml:trace contextRef="#ctx0" brushRef="#br0" timeOffset="58">17281 16239 60 0,'0'0'0'0,"49"-67"36"0,21 33-16 0,-3 34-13 0,-50 51-4 0,-17 32-2 0,-17 19-1 0,-34-33 0 0,16-36-1 0,35-33 3 0,19-16-2 0,14-35 1 0,1-17-1 0,-17-1 0 0,-1-31 1 0,-16 49-1 0,0 33 0 0,-16 53 0 0,-1 50 1 0,17-1 0 0,0 1-2 0,0-17 1 0,17-17-14 0,18-35-40 0,-2-16 9 0</inkml:trace>
  <inkml:trace contextRef="#ctx0" brushRef="#br0" timeOffset="59">17738 16392 31 0,'0'0'0'0,"17"-34"47"0,-17 17-12 0,0 17-22 0,0 51-2 0,-17 17-7 0,17-1-3 0,17 1-3 0,-17-34-28 0,0-17-61 0</inkml:trace>
  <inkml:trace contextRef="#ctx0" brushRef="#br0" timeOffset="60">18009 15968 60 0,'34'-67'40'0,"33"50"-12"0,-15 50-12 0,15 53-5 0,-50 83-5 0,-34 0-4 0,-84 1-13 0,-170-19-109 0</inkml:trace>
  <inkml:trace contextRef="#ctx0" brushRef="#br0" timeOffset="61">11249 16646 8 0,'0'-17'16'0,"-18"-1"5"0,18 18 2 0,0 0-8 0,18 0-2 0,-1 0-3 0,34 0-1 0,0 18-3 0,17-18-4 0,-33-18-7 0,-4 18-87 0</inkml:trace>
  <inkml:trace contextRef="#ctx0" brushRef="#br0" timeOffset="62">11656 16307 15 0,'-17'0'21'0,"17"-18"14"0,0 1-13 0,-18 17-12 0,2 35-2 0,16 32 0 0,0 2-4 0,34 15-1 0,-1-33-1 0,-14-34 0 0,48-17 1 0,-17-17-3 0,-15 17 1 0,-19-67 1 0,1 32 0 0,-17-16-2 0,0-16 1 0,0 32 1 0,0 35-2 0,16 0 2 0,-16 18 0 0,0 33 3 0,0 17-1 0,0-1 1 0,-16 35-2 0,16 0-1 0,0-53 1 0,0 2-2 0,0 0 1 0,0-33-1 0,-17-1 2 0,-17-17-3 0,0 0 0 0,18-17 1 0,-19-17 0 0,35-52-4 0,35 19 1 0,-2 34-1 0,18-1 0 0,17 17-17 0,0-1-17 0,-34 2-50 0</inkml:trace>
  <inkml:trace contextRef="#ctx0" brushRef="#br0" timeOffset="63">12130 16611 30 0,'0'-16'10'0,"17"-19"32"0,-17 19-19 0,0 16-9 0,0 16-5 0,0 19 3 0,-17 32 1 0,17 2-4 0,0-20-3 0,0 20-4 0,0-36-1 0,0-15-1 0,0-1 1 0,0-17-20 0,0 0-77 0,-16-17 51 0</inkml:trace>
  <inkml:trace contextRef="#ctx0" brushRef="#br0" timeOffset="64">12198 16138 31 0,'17'-35'29'0,"-17"35"-3"0,18 0-13 0,-2 18 0 0,1 33 0 0,17 0-1 0,0-2-1 0,0 37-3 0,-1 16-1 0,-16 16-4 0,-1 1-1 0,-32-19-1 0,-19 36-3 0,-31-17 1 0,-18-34-18 0,-53-34-103 0</inkml:trace>
  <inkml:trace contextRef="#ctx0" brushRef="#br0" timeOffset="65">10504 16205 17 0,'0'-16'11'0,"0"-19"30"0,-17 19-21 0,-17 32-9 0,-34 35 2 0,18 16-1 0,-1 19 1 0,0 50-1 0,51 32-5 0,0-50-3 0,34 19-4 0,18-2-1 0,30-50-7 0,37-52-57 0,-67-15 5 0</inkml:trace>
  <inkml:trace contextRef="#ctx0" brushRef="#br0" timeOffset="66">12740 16527 24 0,'0'0'8'0,"-34"0"16"0,17 0-5 0,17 0-5 0,-17 0-5 0,17 0 0 0,34 0-1 0,17 0-1 0,0-16-3 0,17 16-2 0,-34-17-3 0,-1 17 1 0,-33 0-23 0,17 17-54 0</inkml:trace>
  <inkml:trace contextRef="#ctx0" brushRef="#br0" timeOffset="67">12689 16662 27 0,'0'0'10'0,"0"-16"22"0,0-1-12 0,17 17-6 0,-17 0-1 0,34 0 0 0,-1 0-3 0,37 0-4 0,14-18-3 0,-16 18-8 0,-35 0-100 0</inkml:trace>
  <inkml:trace contextRef="#ctx0" brushRef="#br0" timeOffset="68">6929 17154 10 0,'0'-35'23'0,"0"-32"1"0,0 17-8 0,0 50-4 0,0-18-8 0,0 53 1 0,16 49-2 0,-16 52-1 0,18-18-2 0,16-34 0 0,-16-15 0 0,31-36 3 0,3-33-2 0,-1-16-12 0,-2-19-33 0,-49 35 8 0</inkml:trace>
  <inkml:trace contextRef="#ctx0" brushRef="#br0" timeOffset="69">6963 17357 38 0,'0'-18'22'0,"-34"18"-8"0,34 0-8 0,51-16-2 0,33-2-3 0,19-15-10 0,-35 0-55 0</inkml:trace>
  <inkml:trace contextRef="#ctx0" brushRef="#br0" timeOffset="70">6997 17137 22 0,'-17'17'25'0,"-34"-1"-6"0,51-16-7 0,0 0-9 0,68-33-2 0,-1-18-18 0,-15 33-32 0</inkml:trace>
  <inkml:trace contextRef="#ctx0" brushRef="#br0" timeOffset="71">7555 17323 23 0,'0'0'0'0,"18"-18"24"0,-18-32-6 0,17 16-8 0,-17-17-4 0,-17 0-3 0,-34 18-1 0,0 15-3 0,1 18 1 0,-18 51 0 0,34 18 0 0,34-2 1 0,34-17 2 0,34-50 1 0,-18-17-1 0,1-16-2 0,0-1 1 0,-51 18-3 0,0 32 2 0,0 51 1 0,-18 35 0 0,36 35 0 0,-18-19 2 0,17-50 6 0,-17-52 6 0,0-16-5 0,0-33-8 0,35-36-11 0,-19 2-33 0,35-17-40 0</inkml:trace>
  <inkml:trace contextRef="#ctx0" brushRef="#br0" timeOffset="72">7725 17272 26 0,'0'0'0'0,"0"-33"41"0,0-36-19 0,0 2-7 0,17 50-10 0,0-1-4 0,17 36 1 0,-17 33 0 0,17 33-2 0,-17-17 0 0,0-16 1 0,-17-33 1 0,0-18 3 0,0-34-3 0,34-34 1 0,-1-17-3 0,-15 1 2 0,16 33-2 0,-18 35-2 0,-16 16 1 0,17 67 1 0,17 35 0 0,-1-18 0 0,2-33 1 0,0-35 3 0,14-32 0 0,3-35-19 0,-19 18-74 0</inkml:trace>
  <inkml:trace contextRef="#ctx0" brushRef="#br0" timeOffset="73">26328 15105 15 0,'0'0'0'0,"0"-69"25"0,0 36-8 0,33 17-7 0,-16 32-2 0,-1 35-4 0,19 17-3 0,-2-1-1 0,2-33-10 0,-35-17-33 0,16-17 20 0</inkml:trace>
  <inkml:trace contextRef="#ctx0" brushRef="#br0" timeOffset="74">26565 14970 35 0,'0'0'0'0,"0"-51"27"0,-33 68-16 0,-37 67-5 0,-14 34-5 0,0 17-23 0,84-117-19 0</inkml:trace>
  <inkml:trace contextRef="#ctx0" brushRef="#br0" timeOffset="75">27565 14360 28 0,'-18'-51'27'0,"36"51"-24"0,-2 33 1 0,35 2-2 0,17-1-3 0,-17-17-55 0</inkml:trace>
  <inkml:trace contextRef="#ctx0" brushRef="#br0" timeOffset="76">27684 14291 43 0,'0'0'9'0,"-52"-16"7"0,18 32-8 0,-34 53-2 0,2 50-4 0,31-52-57 0</inkml:trace>
  <inkml:trace contextRef="#ctx0" brushRef="#br0" timeOffset="77">28378 14834 37 0,'0'0'0'0,"0"-35"16"0,33 35-4 0,35 51-6 0,18 0-4 0,-2 18-3 0,-34-19-11 0,-32-50-41 0</inkml:trace>
  <inkml:trace contextRef="#ctx0" brushRef="#br0" timeOffset="78">28649 14799 43 0,'-17'-16'10'0,"17"-2"3"0,-34 52 1 0,-51 86-7 0,-17 32-13 0,69-85-46 0</inkml:trace>
  <inkml:trace contextRef="#ctx0" brushRef="#br0" timeOffset="79">20923 17170 17 0,'0'-16'7'0,"-18"-19"7"0,2-16 4 0,16 18-1 0,16 17-4 0,19 16-1 0,0 33-2 0,14 1-6 0,3 34-3 0,15-17-2 0,1-1-9 0,-33-33-31 0,-19-17-10 0</inkml:trace>
  <inkml:trace contextRef="#ctx0" brushRef="#br0" timeOffset="80">21176 17019 8 0,'0'-17'11'0,"-16"-17"19"0,16-1-9 0,-17 35-9 0,-17 69-2 0,-16 48-8 0,-1 3-5 0,18 15-14 0,15-84-29 0</inkml:trace>
  <inkml:trace contextRef="#ctx0" brushRef="#br0" timeOffset="81">21975 16797 27 0,'0'-33'17'0,"15"0"9"0,19 33-14 0,17 33-7 0,1 0-3 0,15 1-2 0,-15 1-9 0,-3-19-28 0,-32-16-3 0</inkml:trace>
  <inkml:trace contextRef="#ctx0" brushRef="#br0" timeOffset="82">22262 16697 19 0,'0'0'0'0,"-34"-17"30"0,17 17-11 0,0 67-10 0,17-17-5 0,-18 19-4 0,2 33-27 0,16-86-12 0</inkml:trace>
  <inkml:trace contextRef="#ctx0" brushRef="#br0" timeOffset="83">22973 16341 25 0,'0'-18'6'0,"17"-16"22"0,-17 17-8 0,51 17-9 0,0 17-2 0,33 35-3 0,-16-1-4 0,0-18-2 0,-17 2-1 0,-16-1-9 0,-2-17-67 0</inkml:trace>
  <inkml:trace contextRef="#ctx0" brushRef="#br0" timeOffset="84">23328 16223 31 0,'-16'0'15'0,"-1"0"13"0,1 49-15 0,-19 37-8 0,-33 32-6 0,-16-16-66 0</inkml:trace>
  <inkml:trace contextRef="#ctx0" brushRef="#br0" timeOffset="85">20094 17476 13 0,'0'0'9'0,"-18"0"2"0,1 0-2 0,0 0 0 0,17 0-2 0,0 0 0 0,17 0 1 0,18-17-1 0,14-1-3 0,21 2-1 0,-21-1-2 0,19-17 1 0,16 34 0 0,-14-35-1 0,-4 19 1 0,2-2 0 0,18 1 0 0,-2 1-1 0,0-17 1 0,1 15-1 0,0-15 0 0,0-1-1 0,-36 17 1 0,21-1 0 0,-3 2 0 0,1-19-1 0,17 19 0 0,-1-17 1 0,2 16-2 0,-20-17 2 0,18 17 0 0,-14-17-1 0,14-1 1 0,-49 19 1 0,14-1-3 0,87-35 1 0,-50 19 0 0,-20 16 1 0,2 1-1 0,18-35 0 0,14 17 1 0,-15 17-1 0,-34-1 0 0,17 2 0 0,-1-19 0 0,18 19 0 0,17-17 2 0,1-18-1 0,14 0-1 0,-15 16 1 0,-17 2 2 0,-1 33-2 0,-33-18 0 0,17 2 2 0,-17 16-1 0,-1-18-2 0,-15 1 0 0,-2 1-7 0,-33 32-80 0</inkml:trace>
  <inkml:trace contextRef="#ctx0" brushRef="#br0" timeOffset="86">22667 17459 13 0,'0'-18'5'0,"0"-15"12"0,0-18-3 0,18 33-3 0,-1 2-1 0,-17 16-2 0,17 16 0 0,1 53-4 0,15-18 5 0,1-34 13 0,33-68-7 0,103-135-9 0,372-340-50 0,-390 408-23 0</inkml:trace>
  <inkml:trace contextRef="#ctx0" brushRef="#br0" timeOffset="87">27480 14224 4 0,'-16'-17'7'0,"16"-17"3"0,0 34-1 0,0-16 0 0,-18-1 0 0,1 17-3 0,0 0 2 0,17 17 1 0,0-17-4 0,0 16 2 0,34 18 0 0,0 16-1 0,-1 35-4 0,19-16-1 0,-19-18 0 0,1-18-1 0,-17-16-3 0,-17-17-22 0,0-17-38 0</inkml:trace>
  <inkml:trace contextRef="#ctx0" brushRef="#br0" timeOffset="88">27614 14257 20 0,'0'0'9'0,"0"-17"11"0,0 52-8 0,0 50-3 0,-49 17-7 0,-3-1-24 0,36-67-16 0</inkml:trace>
  <inkml:trace contextRef="#ctx0" brushRef="#br0" timeOffset="89">28394 14799 17 0,'0'0'0'0,"0"-34"17"0,0 17 0 0,0 17-6 0,0 0-5 0,17 17 1 0,18 35-1 0,-2-19 0 0,53 18-4 0,-19 0-2 0,-34 0 0 0,-16-34-14 0,-17-1-53 0</inkml:trace>
  <inkml:trace contextRef="#ctx0" brushRef="#br0" timeOffset="90">28665 14783 23 0,'0'-18'15'0,"-16"1"8"0,-17 52-14 0,-37 83-10 0,3-32-54 0</inkml:trace>
  <inkml:trace contextRef="#ctx0" brushRef="#br0" timeOffset="91">25345 15681 7 0,'0'0'0'0,"0"-17"18"0,-17 17-9 0,1 0-4 0,16 0-4 0,0 0 2 0,0 17 1 0,0-17 5 0,0-17 8 0,33-1-14 0,-17 2 1 0,19-1-1 0,-18-1 0 0,17 2-1 0,-17-1-1 0,-1-17 1 0,18 17-1 0,0 1 0 0,-17 16 0 0,17-17-2 0,-1-1 2 0,19 2 0 0,-1-1-1 0,-18-17 0 0,2 34 1 0,-2-17-1 0,1-17 0 0,0 17 0 0,17-17 0 0,-17 16 0 0,0 1 0 0,-1 1 0 0,18-1 1 0,-17 1-1 0,0-18 0 0,17 17 0 0,0-1-1 0,-16-15 1 0,14 15 1 0,3-15-1 0,-3-1 0 0,-14 1 0 0,16 16-1 0,-16-1 0 0,-2-15 3 0,0 15-2 0,18 2 0 0,-18-19 1 0,2 19-1 0,0-1 0 0,-2-17 0 0,18 16 0 0,-16 1 1 0,-2 1-1 0,0-1 0 0,1 1 0 0,18-2 0 0,-19 2 0 0,18-19 0 0,-16 2 0 0,-4 15 0 0,20-15 1 0,-16 15-1 0,0 2-1 0,-2-17 2 0,1 16-1 0,0-1 0 0,0 2 0 0,-1-1-1 0,1-1-1 0,0 2 3 0,17-19-1 0,1 2 0 0,-3-1 0 0,2-1 0 0,-17 19 0 0,0-17 1 0,17 15-1 0,1-15 0 0,15-1 0 0,1-17 1 0,-2 16-1 0,20-14 0 0,-18-19 1 0,33 17 0 0,1-34 1 0,1 34 0 0,-20 0 0 0,-16 0-1 0,3 18 2 0,-3-18 0 0,18 0 0 0,-36 18-2 0,-31 15-5 0,-18 36-78 0</inkml:trace>
  <inkml:trace contextRef="#ctx0" brushRef="#br0" timeOffset="92">26056 13834 15 0,'0'-16'6'0,"-15"-19"8"0,-3 19-10 0,1 16-2 0,17 0 2 0,0 0 7 0,17 16 0 0,34 1-3 0,33 17-4 0,18 1-1 0,-1-1-2 0,0-1 1 0,-15 2-3 0,15-2 2 0,-33 1-1 0,0-1 1 0,-1-15 0 0,-16-1-1 0,1 17 0 0,-19-17 1 0,35 33-1 0,-1-17 1 0,3 2-1 0,-4-19 0 0,2 19 0 0,-1-19 0 0,3 19 0 0,13-1-2 0,-16-17 3 0,-16-1-1 0,1 2 1 0,-1-1-1 0,-16 16 0 0,-2 1 1 0,16-17-1 0,3 17 0 0,-1-17 1 0,17 17-1 0,-1-1 1 0,-34-15-1 0,2-2 0 0,16 1 1 0,-18-1-1 0,2 1 1 0,16 1 0 0,-1-2 0 0,1 2-1 0,-18-1 0 0,18-1 0 0,-16 2 0 0,0-1 0 0,-2-1 1 0,17 2-1 0,1-1 1 0,17 17 0 0,-17-17-1 0,0 16 0 0,17-17 0 0,-1 19 0 0,18-1 0 0,-17-1 0 0,16 2 0 0,18 15-1 0,1-17 1 0,-2 2 1 0,18-1-1 0,-19 17 2 0,1-34-1 0,-15-1 1 0,-69 2-1 0,-17-18-2 0,-51 0-76 0</inkml:trace>
  <inkml:trace contextRef="#ctx0" brushRef="#br0" timeOffset="93">26242 15681 28 0,'0'-17'12'0,"0"-1"1"0,0 18-3 0,0 51-5 0,18 16 0 0,-1 2-3 0,-17-18-2 0,0-18 2 0,0-15 1 0,-17-18 2 0,17-51-3 0,-18-34 0 0,36 1-2 0,-1-1 1 0,0 34-1 0,1 51 0 0,-2 0 0 0,17 51 1 0,19 16-1 0,-3 0 0 0,2 2 0 0,-32-18-16 0,-19-34-47 0</inkml:trace>
  <inkml:trace contextRef="#ctx0" brushRef="#br0" timeOffset="94">26158 15799 48 0,'-17'-18'19'0,"51"18"-8"0,103-50-8 0,13 0-62 0</inkml:trace>
  <inkml:trace contextRef="#ctx0" brushRef="#br0" timeOffset="95">27294 13749 12 0,'0'-17'13'0,"-19"17"-2"0,19 17 1 0,0 34-2 0,19 1-3 0,-3 16-3 0,1-34-1 0,-17-1 0 0,0-33 2 0,-17 0 1 0,1-51-4 0,-3 0 0 0,19-16-2 0,19-19 1 0,14 37-2 0,-15 49 0 0,15 0 0 0,-17 16 0 0,-16 52 1 0,0-17 0 0,-16 0 1 0,-17-35 1 0,15 2-2 0,1-1 1 0,17-17-1 0,35 0-1 0,32-17 0 0,1-1 0 0,-35 53-1 0,-16 16 2 0,-34-18 2 0,-50 1 0 0,-18-1-1 0,-1 2-1 0,86-35-51 0,19 0 18 0</inkml:trace>
  <inkml:trace contextRef="#ctx0" brushRef="#br0" timeOffset="96">29037 14495 15 0,'0'-16'9'0,"0"-1"4"0,-16-1 2 0,-1 2-5 0,1-1-1 0,-17-1-3 0,-2 18-3 0,-16 18 2 0,0 33 3 0,17 15-2 0,34 20-2 0,0-19 0 0,52-33-1 0,49-34-2 0,69-34-32 0,-137 34-25 0</inkml:trace>
  <inkml:trace contextRef="#ctx0" brushRef="#br0" timeOffset="97">25345 15054 19 0,'0'0'7'0,"0"0"1"0,0 0 16 0,34 0-17 0,0 0-1 0,33 0-1 0,18 0-3 0,17 17-1 0,-18-17-1 0,35 16-1 0,0-16-14 0,-67 0-32 0</inkml:trace>
  <inkml:trace contextRef="#ctx0" brushRef="#br0" timeOffset="98">26209 15122 37 0,'0'0'0'0,"0"-35"21"0,0 35-15 0,33-16-1 0,37 16-4 0,31 0-1 0,-17 0-28 0,-49 0-2 0</inkml:trace>
  <inkml:trace contextRef="#ctx0" brushRef="#br0" timeOffset="99">26785 15036 24 0,'0'0'0'0,"0"-16"20"0,51-1-7 0,0 1-11 0,33 16-2 0,19 0-45 0</inkml:trace>
  <inkml:trace contextRef="#ctx0" brushRef="#br0" timeOffset="100">27497 14952 28 0,'0'-16'19'0,"16"-19"-4"0,1 35-11 0,51-16-2 0,34 16-2 0,1 16-25 0,-88-16-6 0</inkml:trace>
  <inkml:trace contextRef="#ctx0" brushRef="#br0" timeOffset="101">28208 14936 23 0,'0'-35'27'0,"67"19"-16"0,3-19-7 0,31 35-4 0,-1 0-8 0,-30 35-34 0</inkml:trace>
  <inkml:trace contextRef="#ctx0" brushRef="#br0" timeOffset="102">29021 14868 24 0,'0'0'0'0,"34"0"21"0,18-34-13 0,32 34-4 0,17-17-3 0,18 17-10 0,-68 0-29 0</inkml:trace>
  <inkml:trace contextRef="#ctx0" brushRef="#br0" timeOffset="103">29869 14783 25 0,'33'0'8'0,"69"-18"14"0,34 1-10 0,-17 17-7 0,16 0-2 0,-1 17-57 0</inkml:trace>
  <inkml:trace contextRef="#ctx0" brushRef="#br0" timeOffset="104">25565 15156 18 0,'0'-34'16'0,"16"34"-1"0,19-17-6 0,49-1-3 0,35 2-3 0,33 16-1 0,18 0-10 0,-51 0-41 0</inkml:trace>
  <inkml:trace contextRef="#ctx0" brushRef="#br0" timeOffset="105">26649 15071 20 0,'35'-35'17'0,"-2"19"-2"0,35 16-9 0,-1 0-4 0,36 0-6 0,32 0-44 0</inkml:trace>
  <inkml:trace contextRef="#ctx0" brushRef="#br0" timeOffset="106">27378 15003 21 0,'16'0'8'0,"36"-33"14"0,-1 15-12 0,-1 18-10 0,52 0 1 0,33 0-24 0,-101 0-7 0</inkml:trace>
  <inkml:trace contextRef="#ctx0" brushRef="#br0" timeOffset="107">28293 14936 35 0,'0'0'8'0,"0"0"8"0,52 0-11 0,30 0-4 0,37 0-7 0,-16 16-42 0</inkml:trace>
  <inkml:trace contextRef="#ctx0" brushRef="#br0" timeOffset="108">29174 14952 32 0,'17'0'15'0,"34"-33"1"0,15-1-5 0,4 34-8 0,14-17-5 0,34 17-14 0,-16 0-15 0,-67 0 9 0</inkml:trace>
  <inkml:trace contextRef="#ctx0" brushRef="#br0" timeOffset="109">30055 14868 14 0,'17'0'17'0,"67"-18"9"0,1 18-9 0,34 0-8 0,-52 0-8 0,1 0-68 0</inkml:trace>
  <inkml:trace contextRef="#ctx0" brushRef="#br0" timeOffset="110">26074 16323 6 0,'0'0'6'0,"0"-16"7"0,16 16-8 0,-16-18-1 0,0 18 2 0,0-17 5 0,0 17-1 0,0-16-2 0,0-1-2 0,0 1-1 0,17-2-2 0,34 2-1 0,0-1 1 0,-18-34-2 0,19 17 1 0,-18-1 0 0,-1-14 0 0,0-2-2 0,2 34 0 0,16-1 0 0,-18 2-3 0,19 16-29 0,-34-17-17 0</inkml:trace>
  <inkml:trace contextRef="#ctx0" brushRef="#br0" timeOffset="111">26887 15697 23 0,'-17'0'12'0,"17"0"1"0,0-16-7 0,0 16 0 0,0 0 2 0,17 0 0 0,-1-17-1 0,3-17-2 0,14-1-1 0,16 2-2 0,3-18 0 0,-1 0 0 0,-17 18-1 0,-17 15-1 0,0 18 1 0,1-16-1 0,-2-1 0 0,-1 17-1 0,-15 0 0 0,18-18-15 0,-18 18-33 0</inkml:trace>
  <inkml:trace contextRef="#ctx0" brushRef="#br0" timeOffset="112">26312 16121 17 0,'-35'0'11'0,"18"0"1"0,-1 0 0 0,2 0-3 0,-1 0-2 0,17 17-4 0,0-1-1 0,0 2 0 0,33-52 3 0,19-1-1 0,15-16-1 0,-15 2-1 0,-3-2 1 0,21 0-1 0,-3-17-2 0,0 16 2 0,0-14 0 0,19 32-1 0,-35-1-1 0,16 2 1 0,-16-1-1 0,0-1 1 0,0 2 0 0,17-34 0 0,-17 32-1 0,-1-16 1 0,-15 18-1 0,-2 15 0 0,1-16 1 0,-1 17-1 0,19-32 1 0,-1-2-1 0,-1 17-1 0,-32 17 1 0,-2-1 0 0,17 2 1 0,18-19-1 0,-16 2 0 0,16 0 0 0,1 15 1 0,-19-15-2 0,0-1 1 0,1-1 1 0,0 19-1 0,17-19 0 0,0 1 0 0,-16 17 0 0,-2 1 0 0,-17-17 0 0,17 15 0 0,-14 2 0 0,14-19 0 0,1 19 0 0,-1-1 0 0,-15-1 0 0,16-15 0 0,0 15 0 0,16-15 1 0,-15 0-2 0,-2 15 0 0,1 2 1 0,-1-19 0 0,2 2 1 0,16-1-1 0,-18-1 0 0,19 1 1 0,-3-16-1 0,3 16 0 0,-18 1 1 0,-1-1-1 0,2-1 0 0,15 19-1 0,-16-19 2 0,-1 2-1 0,19-18 0 0,-1 18 0 0,-35-1 0 0,19 17 0 0,0-1 1 0,-4 2-1 0,4-19-1 0,0 1 1 0,16 1 1 0,-18-18-1 0,2 18-1 0,-2-1 1 0,1-1 0 0,-1 19 1 0,1-19-1 0,0 2 0 0,-1 0 0 0,19-1 0 0,-1-1 1 0,-17 2 0 0,18-19 0 0,-3 19 0 0,19-18 0 0,-33 18 0 0,-2 15 1 0,1-15 1 0,18-18 0 0,-19 17 1 0,-17-1 0 0,1 19 0 0,-17 16-2 0,0 0-1 0,0 0-1 0,0 0-25 0,-17 16-57 0</inkml:trace>
  <inkml:trace contextRef="#ctx0" brushRef="#br0" timeOffset="113">30360 12396 19 0,'-17'-35'11'0,"17"19"3"0,0-1-1 0,17-1-7 0,-17 18 0 0,0 35 1 0,0 16 2 0,0 16-2 0,18-16-1 0,-2 17-2 0,1 17 2 0,-1-19-2 0,1-32 1 0,0 1-2 0,-17-19-2 0,0 2 0 0,0-18 1 0,18 17-1 0,-18-17 0 0,16 0 1 0,35-17-2 0,1-35 1 0,-1 19 1 0,15-18 1 0,-15 0 0 0,-18 18 0 0,2-1 1 0,-18 34-4 0,-17 0-3 0,-52 34-118 0</inkml:trace>
  <inkml:trace contextRef="#ctx0" brushRef="#br0" timeOffset="114">25887 16409 2 0,'0'0'7'0,"-17"0"9"0,17 0-9 0,-18-17 1 0,18 17 2 0,18-34-2 0,-1 17-1 0,18-17-1 0,-2-1-3 0,18 2 1 0,17-17 0 0,-19 15 0 0,3-16-1 0,-18 18-1 0,34-1-1 0,-17-16 0 0,15 16 0 0,2-34 0 0,-33 50 0 0,16-15-2 0,0-1 1 0,16-17 1 0,-33 18 0 0,34-18 1 0,-17 17-1 0,17-17 0 0,16 16-1 0,-16 2 0 0,0 0 1 0,-34-1-1 0,18-1 1 0,-3 2 0 0,3-18-1 0,-1 17 1 0,-2-1-1 0,-31 19 0 0,50-35 1 0,-35 18-3 0,19 15 2 0,-3-15 1 0,2-1-1 0,1-17 1 0,-1 1 0 0,-1 16-1 0,-16 17 1 0,-1-17-1 0,2 17 0 0,16-17 1 0,0-1-2 0,-17 19 2 0,17-35-1 0,-2 18 0 0,3-1 1 0,-1-1-1 0,0 2 1 0,-16-1 0 0,-2-1 0 0,0 19 0 0,2-34 0 0,14 16-1 0,2-1 2 0,-16 19-2 0,0-19 1 0,-2 19-1 0,0-19 0 0,18 19 1 0,0-19-1 0,1 2 0 0,-19-1 1 0,35 1-1 0,-17-18 0 0,-2 17 0 0,-14-1 0 0,0 19 0 0,-2-17 0 0,18-2 0 0,0-16 0 0,-1 18 0 0,-15 15 0 0,-2 2 0 0,1-2 0 0,-1 1 0 0,-14 1-1 0,14-19 1 0,1 2 0 0,16-1 1 0,1-17-1 0,0 18 0 0,1-1 0 0,-19 17 0 0,1-1 0 0,-17 2 0 0,-17-1 1 0,16 1-1 0,3 16 0 0,-4-17 0 0,19-17-1 0,17-1 2 0,-17 2-1 0,17-19 0 0,-35 19 1 0,2 33-1 0,-18-18 3 0,17 1-1 0,-17 1 0 0,17 16-1 0,-17-17-2 0,0 34 0 0,-17 34-98 0</inkml:trace>
  <inkml:trace contextRef="#ctx0" brushRef="#br0" timeOffset="115">20314 17492 0 0,'-35'0'0'0,"0"0"0"0</inkml:trace>
  <inkml:trace contextRef="#ctx0" brushRef="#br0" timeOffset="116">19991 17645 9 0,'-16'0'7'0,"-2"0"7"0,-16 0-5 0,34 0 1 0,0 0-5 0,0 0 7 0,34-18-5 0,0 2-1 0,17-19 0 0,17-14 0 0,35 14-2 0,-2 2-3 0,-1 15 0 0,-14 2 1 0,15-19 0 0,18 2 0 0,-35-1 0 0,1-1 0 0,1 19-1 0,-19-17 1 0,34-1 0 0,2-17 0 0,-2 16-1 0,-17 2 0 0,0-1-1 0,-14 17 1 0,14 1-1 0,-16-1 0 0,16-17 1 0,35-1 1 0,16-16-1 0,18 0-2 0,-53 0 2 0,-14 18 0 0,-1-1 0 0,-1 18-1 0,0-19 1 0,2 19-1 0,15-19 1 0,18-16 1 0,17 18-1 0,-17 0 0 0,16-1 0 0,-17-17-1 0,0 0 2 0,18 16-1 0,18-16 3 0,-20 18-2 0,-32-1-1 0,-34 1 1 0,-17 15-1 0,-51-15 0 0,0 33-2 0,-68 0-102 0</inkml:trace>
  <inkml:trace contextRef="#ctx0" brushRef="#br0" timeOffset="117">5947 15528 12 0,'0'0'0'0,"-35"-17"25"0,35 17-15 0,-16-16-1 0,16 16-1 0,-17 0-5 0,1 16-2 0,16 1 0 0,-18 17-1 0,18-17 1 0,18-17 1 0,-2 0 1 0,17-17 1 0,2-1 0 0,15 2-1 0,17-1-1 0,19-16-1 0,-1 15 1 0,-18-15-1 0,18 15 3 0,0 18-3 0,-17-16 0 0,-1 16 1 0,35-17 1 0,-51-1-2 0,50-15 1 0,35-1 0 0,-51-1-1 0,-18 19-1 0,35-17 0 0,-34 15 1 0,49-15 2 0,2-1-2 0,18-17 0 0,-19 16 0 0,-16 2 0 0,-34 17-1 0,-18 16 1 0,17-17-2 0,3-1 2 0,14-15 1 0,-18-18 0 0,20 17 0 0,-18 34-2 0,-17-17 0 0,0 17 0 0,16-18 0 0,0 2 1 0,19-19 0 0,-35 19-1 0,16-1 0 0,-16 1 0 0,17-2 0 0,17 2 0 0,-18-19 0 0,19 2 2 0,-19 15-1 0,18 2-1 0,-18-1 1 0,18-17 0 0,1 17 0 0,14-16 1 0,-15-1 0 0,-17-1 1 0,17 2-1 0,-68-1 1 0,0 34-1 0,-17-17-2 0,-34 34-12 0,0 34-71 0</inkml:trace>
  <inkml:trace contextRef="#ctx0" brushRef="#br0" timeOffset="118">28345 1304 14 0,'0'0'0'0,"0"-17"10"0,0-16 7 0,0-18-2 0,0 0-2 0,0 33-2 0,0 2-3 0,16 16 3 0,-16 16 0 0,17 86-4 0,-1 51-3 0,1-34 2 0,-1-36 0 0,-16-14-2 0,19-18-1 0,-3-18 0 0,17 2 0 0,2-19-2 0,16-16 0 0,17 0-1 0,16-33-1 0,1-1-9 0,-18-17-31 0,-15 16-45 0</inkml:trace>
  <inkml:trace contextRef="#ctx0" brushRef="#br0" timeOffset="119">28598 1524 34 0,'0'0'0'0,"-17"0"19"0,1-16-3 0,16 16-6 0,16-17-5 0,52-17-4 0,0-17-2 0,-1 34 0 0,-33-17-14 0,-34 17-47 0</inkml:trace>
  <inkml:trace contextRef="#ctx0" brushRef="#br0" timeOffset="120">28327 1287 36 0,'-17'0'17'0,"0"0"-2"0,-1 0-2 0,36-16-7 0,50-19-6 0,50-16-10 0,-16 18-58 0</inkml:trace>
  <inkml:trace contextRef="#ctx0" brushRef="#br0" timeOffset="121">28955 1406 36 0,'0'0'10'0,"-18"-17"9"0,18-1-2 0,0-15-7 0,0 15-6 0,33 2-2 0,52 16 0 0,16 67-2 0,-49 19 2 0,-52-19 4 0,0-16 3 0,-34-35-1 0,0 1-2 0,1-17-4 0,15-33 0 0,18-18-3 0,18-33-2 0,-2 15 4 0,1 18-16 0,17 2-34 0,0 14-13 0</inkml:trace>
  <inkml:trace contextRef="#ctx0" brushRef="#br0" timeOffset="122">29378 1254 34 0,'0'0'5'0,"-18"0"17"0,18-18-6 0,0 2-4 0,18-1-6 0,15 17-4 0,53 51 0 0,-3 66 1 0,-65-15 0 0,-18-51 4 0,-35-18 0 0,2-15 0 0,0-18-3 0,-2-18-4 0,19-31-2 0,16-19 3 0,0-1-3 0,33 2-1 0,18-17-11 0,-1 16-29 0,1 34-18 0</inkml:trace>
  <inkml:trace contextRef="#ctx0" brushRef="#br0" timeOffset="123">29970 1100 19 0,'0'0'10'0,"0"0"10"0,-17-17-1 0,17 1-5 0,-17-2-8 0,-17 36 3 0,17 15 1 0,1 70-7 0,16 32 0 0,33-51-2 0,1-33 1 0,18-33 0 0,-3-18-1 0,3-34 0 0,-34-34 0 0,-18-1 1 0,0 20 0 0,-18-2-2 0,-16 0 1 0,-17 16 0 0,-17 19-2 0,17 16 2 0,17 16-5 0,-16 2 2 0,33-1-2 0,17-1 2 0,33-16 0 0,19 0-3 0,15-33 3 0,18-19-1 0,-17-16 3 0,-17 1 0 0,-35 16 1 0,-16 0-1 0,0 35-1 0,-33 16 1 0,17 0-1 0,-2 16 0 0,18 2-2 0,18 15 3 0,15-15-1 0,16-1 0 0,3-1 3 0,-18 19-1 0,-1 14 1 0,-15 20-1 0,16-2-3 0,17 35 4 0,-1-51 1 0,-32-18 2 0,15-33 1 0,-17 0 1 0,2-16-3 0,15-19-3 0,-14 2-14 0,-3 17-75 0</inkml:trace>
  <inkml:trace contextRef="#ctx0" brushRef="#br0" timeOffset="124">29427 2540 9 0,'0'-33'11'0,"0"-1"1"0,0 17 1 0,0-1-2 0,0 2-4 0,0-19 0 0,0 35 2 0,0 0 1 0,0 0-2 0,0 0-1 0,0 35-2 0,0 16 0 0,0 0 1 0,19 16-2 0,14-16-1 0,1 0 0 0,-1-17-1 0,35-17 0 0,-17-17 1 0,1-35-3 0,-19 2 0 0,-17-19 1 0,2 1-1 0,-18-33-1 0,-18-18 0 0,2 51 2 0,-1 18 0 0,1 0-1 0,-2 33-1 0,18 17 2 0,18 32 0 0,-2 53-2 0,17 0 3 0,2 16 0 0,0 19 0 0,-20-19 0 0,-15-16 0 0,0-18 0 0,0-17 0 0,-34-16 0 0,-17-16 1 0,18-35-2 0,-18-35 0 0,0-32 0 0,51-51-1 0,16 16-3 0,36 16-8 0,-18 20-13 0,50 15-86 0</inkml:trace>
  <inkml:trace contextRef="#ctx0" brushRef="#br0" timeOffset="125">30140 3201 17 0,'0'0'0'0,"-51"0"6"0,51-35 0 0,0 1 0 0,18 1-1 0,-18-2 0 0,0-14 3 0,-35 31 1 0,18-15 1 0,-17 33-1 0,1 0-2 0,-19 33 1 0,18 34-1 0,34 35-1 0,16-16-3 0,19-19-1 0,16-50 1 0,-18-17 2 0,2-50-2 0,0-1-2 0,-35-34-1 0,0 16 0 0,-18 36-1 0,1 33 1 0,0 33 0 0,17 18 0 0,17 1-1 0,18-19-7 0,31 2-35 0,-15-35-20 0</inkml:trace>
  <inkml:trace contextRef="#ctx0" brushRef="#br0" timeOffset="126">30394 3064 26 0,'0'0'0'0,"0"-83"23"0,0 48-2 0,-16 19-5 0,-2 16-7 0,1 0-4 0,0 34-1 0,17 17-3 0,0-2 1 0,17 2 0 0,34 0-1 0,-1-33-1 0,18-18 1 0,-17-34 1 0,0-35 0 0,-16 3 0 0,-35-19-1 0,-18-1-1 0,1-14 0 0,1 32 1 0,-3 50-2 0,19 18 3 0,-16 18-1 0,16 50 4 0,16 16 0 0,3 1-3 0,14-1-2 0,1-17 2 0,16-50-3 0,1 1-6 0,0-36-21 0,-51-48-37 0,0 66 37 0</inkml:trace>
  <inkml:trace contextRef="#ctx0" brushRef="#br0" timeOffset="127">30512 2930 24 0,'0'0'7'0,"0"16"9"0,16-32-4 0,54-19-8 0,30 2-12 0,-32 33-34 0</inkml:trace>
  <inkml:trace contextRef="#ctx0" brushRef="#br0" timeOffset="128">30953 2778 41 0,'0'0'0'0,"-17"-51"23"0,17 51-5 0,0 0-7 0,0 17-4 0,0 50-3 0,17 1 0 0,18-17-4 0,-2-17 2 0,-17-17-1 0,17-17 1 0,2-35 0 0,-18-32-2 0,-17-1 1 0,0 1-2 0,0-19 1 0,-17 70-1 0,17 16-1 0,0 51 3 0,0 16 1 0,0 17-1 0,35-33-2 0,-19-33-4 0,69-1-23 0,-1-52-20 0,-33-16 17 0</inkml:trace>
  <inkml:trace contextRef="#ctx0" brushRef="#br0" timeOffset="129">31411 2811 5 0,'0'-51'12'0,"-18"0"9"0,18 18 2 0,-17-1-5 0,-18 34-7 0,2-18-6 0,0 52 0 0,17 35 0 0,16-1-2 0,16-1-2 0,17-50 0 0,0-1 0 0,2-32 0 0,-18-19 0 0,1 2-1 0,-18-18-1 0,0 18 0 0,0 33 1 0,0 17 1 0,0 34 1 0,33-18 0 0,2-17-2 0,16-16 0 0,15-33-1 0,-31-18 1 0,-35-16-1 0,0-19 0 0,-35 3-2 0,18 15 4 0,1 50 3 0,-1 36 2 0,17 33 2 0,0 33-3 0,33 1-2 0,-16-1-1 0,0-33-4 0,1-34-37 0,-18-1-21 0,0-16 24 0</inkml:trace>
  <inkml:trace contextRef="#ctx0" brushRef="#br0" timeOffset="130">30869 2150 29 0,'0'0'11'0,"-18"0"7"0,18 0 1 0,51-16-4 0,17-19-10 0,32 1-8 0,3 17-13 0,-1 1-59 0</inkml:trace>
  <inkml:trace contextRef="#ctx0" brushRef="#br0" timeOffset="131">31935 1693 8 0,'-17'-16'5'0,"-32"-19"5"0,30 19 3 0,19 16 0 0,0 0-7 0,19 16-2 0,-4 35 1 0,-15 18-3 0,34-3 0 0,17-15-3 0,17-33 1 0,0-18-1 0,0-34-1 0,-19-34 3 0,-49-34-2 0,0 0 1 0,0 35 1 0,-16 51-3 0,16 65 6 0,16 71 0 0,19 31 0 0,0 20-1 0,-19-36-4 0,-32-33 6 0,-35-35 2 0,-17-34-2 0,17-33-2 0,-1-49-3 0,36-19-6 0,67-17-5 0,17-1-23 0,0 37-12 0</inkml:trace>
  <inkml:trace contextRef="#ctx0" brushRef="#br0" timeOffset="132">32444 2134 7 0,'0'0'3'0,"0"-18"12"0,16 18-1 0,-16 52 6 0,17 32-8 0,0 0-4 0,1-33-2 0,-2 18-2 0,1-18-4 0,-17-2-15 0,0-32-34 0,0-17 24 0</inkml:trace>
  <inkml:trace contextRef="#ctx0" brushRef="#br0" timeOffset="133">32411 2150 5 0,'0'0'0'0,"16"-34"11"0,17 1 5 0,1 15-1 0,0 18-11 0,-1 0-3 0,2 51 1 0,0 1 1 0,-35-1 1 0,-52 17-1 0,-33-35-2 0,51-33-15 0,18 0-16 0,16-17 9 0</inkml:trace>
  <inkml:trace contextRef="#ctx0" brushRef="#br0" timeOffset="134">32680 2219 2 0,'0'0'6'0,"0"-18"3"0,0 2 0 0,0 16-6 0,35 0-2 0,-19 16-1 0,18 19 1 0,-34-1 1 0,0-1 0 0,0-16 0 0,-15-17 1 0,-4-17-2 0,3-34-2 0,32 0 1 0,3-16-9 0,-4 16-19 0,3 33 25 0</inkml:trace>
  <inkml:trace contextRef="#ctx0" brushRef="#br0" timeOffset="135">33021 2083 0 0,'0'0'3'0,"0"-18"2"0,0 1 2 0,16 1-2 0,1 0-2 0,-1-1-1 0,1-17 0 0,-17 34-3 0,-17-17 1 0,-16 17 2 0,17 17 2 0,-2 17-4 0,1 15 3 0,17 2-2 0,35-16-1 0,-2-1-12 0,16-34-4 0,3 0 11 0,-1-34 5 0,-17-17 6 0,-17 0 0 0,0 18 5 0,-34-1-2 0,0 34-5 0,-1 0-3 0,-15 34-1 0,33-1 0 0,0 0 1 0,17-15 0 0,17-18 0 0,-17 0 5 0,-17-51-4 0,0-16 0 0,0-19-3 0,-17 2-1 0,17 33 2 0,0 35 2 0,0 50 0 0,0 50 12 0,17 0-25 0,-17 2-34 0,0-70 33 0</inkml:trace>
  <inkml:trace contextRef="#ctx0" brushRef="#br0" timeOffset="136">32816 1049 2 0,'0'0'1'0,"16"-17"9"0,36 17-1 0,15 17 1 0,36 34 5 0,-2 52 7 0,18 100-10 0,-35-1-1 0,-33 2-6 0,-51 0-18 0,-35-19-68 0</inkml:trace>
  <inkml:trace contextRef="#ctx0" brushRef="#br0" timeOffset="137">28852 2371 38 0,'-16'0'20'0,"-2"0"-8"0,-16 34 7 0,0 34-1 0,1 50 0 0,33 86-1 0,16 49-6 0,87 2-7 0,65-69-3 0,36-68-9 0,-18-85-114 0</inkml:trace>
  <inkml:trace contextRef="#ctx0" brushRef="#br0" timeOffset="138">26903 16866 27 0,'0'0'0'0,"-16"0"15"0,-1-51 1 0,17 0-7 0,17 0-3 0,18 18-2 0,14 15-2 0,2 36 0 0,-17 66 2 0,-16-17 4 0,15 2-5 0,1-1-1 0,18-52 3 0,-3-32-2 0,3-70-1 0,-36-49-2 0,-16 50 2 0,-16 34-1 0,16 51-2 0,16 35 2 0,35 66 1 0,-18 1 4 0,37 68-6 0,-21 32-1 0,-15-49 3 0,-51-68 5 0,-33-52 2 0,-1-33-2 0,-17-51-4 0,34-33-2 0,34-52-1 0,18-17-6 0,49 53-46 0,-33 65-19 0</inkml:trace>
  <inkml:trace contextRef="#ctx0" brushRef="#br0" timeOffset="139">27920 16764 33 0,'-35'-17'25'0,"19"-17"-4"0,67-17-11 0,17 35-9 0,18-19-5 0,-20 35-70 0</inkml:trace>
  <inkml:trace contextRef="#ctx0" brushRef="#br0" timeOffset="140">28022 16900 41 0,'0'0'0'0,"-34"0"39"0,17 17-11 0,34-17-21 0,34-35-5 0,136-67-24 0,-138 69-56 0</inkml:trace>
  <inkml:trace contextRef="#ctx0" brushRef="#br0" timeOffset="141">29021 16239 5 0,'0'0'0'0,"0"-16"17"0,-17-2-3 0,17 18-6 0,0 0-1 0,0 0-1 0,-16-16 0 0,-2-1 0 0,-15-1 0 0,-1 2 0 0,0 16-4 0,1 16 0 0,-2 19 2 0,18 48 1 0,-1 3 0 0,18-1-3 0,18-17 0 0,16-19 0 0,17-49 2 0,17-16-2 0,-1-17 0 0,-34-18-2 0,-15 0 2 0,-36-17-1 0,2-1 1 0,-17 2-1 0,15 34 0 0,18 33-2 0,0 0 1 0,18 67 0 0,-2 17 2 0,17-15-2 0,2-18 0 0,33-34-6 0,0-17-62 0,-50-17 30 0</inkml:trace>
  <inkml:trace contextRef="#ctx0" brushRef="#br0" timeOffset="142">29257 16154 46 0,'-15'-33'22'0,"-1"-36"0"0,47 36-12 0,39 17-7 0,-19 32-2 0,-18 52-1 0,2 34 0 0,-19-19 0 0,-32-14 2 0,-3-52 0 0,19-17 0 0,-16-17-2 0,51-17-1 0,-2-50 1 0,1-1-2 0,-17-17-3 0,-17 1 5 0,-17 67 1 0,1 34 0 0,-2 34 0 0,1 50 1 0,34 0 0 0,17 2-3 0,16-19 1 0,18-34-5 0,18-33-58 0,-70 0 30 0</inkml:trace>
  <inkml:trace contextRef="#ctx0" brushRef="#br0" timeOffset="143">29936 16070 37 0,'0'0'0'0,"-18"-34"45"0,53-16-16 0,49-19-12 0,52 2-7 0,-1 16-9 0,-49 33 0 0,-53 18-28 0,-49 18-56 0,16-18 56 0</inkml:trace>
  <inkml:trace contextRef="#ctx0" brushRef="#br0" timeOffset="144">30107 15748 27 0,'0'-17'7'0,"0"1"22"0,0 16-9 0,0 16-11 0,0 52 3 0,16 17-3 0,1 17-7 0,-1-1-2 0,1-50 1 0,-1-17-6 0,3-34-41 0,-19 0-9 0</inkml:trace>
  <inkml:trace contextRef="#ctx0" brushRef="#br0" timeOffset="145">30563 15393 26 0,'0'0'0'0,"0"-17"6"0,-17-34 24 0,-1 33-8 0,18 18-13 0,0 35 2 0,18 32 0 0,15 35-4 0,2 17-4 0,0-18 0 0,-35-33-1 0,0-34 0 0,0-34 0 0,0-18 2 0,0-16-4 0,-18-16 0 0,18 0 0 0,0-1-1 0,34 16 1 0,16-16 0 0,1 35 0 0,0 16 0 0,-17 16-1 0,0 35 1 0,-17 18 0 0,-17 15 0 0,-17-33 2 0,-34 0 1 0,-17-17-1 0,0-17-1 0,1-1-1 0,-18-16-1 0,67 0-67 0,2 0 12 0</inkml:trace>
  <inkml:trace contextRef="#ctx0" brushRef="#br0" timeOffset="146">26328 15054 11 0,'0'0'5'0,"0"-34"8"0,0 17-3 0,0 1 1 0,0-1 0 0,-16 17-4 0,-19 33 0 0,18 35-2 0,-1-34-1 0,18 17-1 0,35-34 1 0,16-17 1 0,-18-17-1 0,-33-34 1 0,0 0-1 0,-16 17-2 0,-17 17 0 0,-2 34-1 0,18 50 0 0,51 2-1 0,0-52 5 0,-1-34 3 0,-33-17-2 0,0-17-4 0,0 34-4 0,-16 34-46 0,32-17-10 0</inkml:trace>
  <inkml:trace contextRef="#ctx0" brushRef="#br0" timeOffset="147">27530 14444 17 0,'0'0'7'0,"17"-33"3"0,-17 33 1 0,-17 0 5 0,0 0-4 0,1 33-4 0,16 2-3 0,16-35 5 0,1-17-1 0,0-34-4 0,-17 17-1 0,-17 17-3 0,-16 34-14 0,16 17-63 0</inkml:trace>
  <inkml:trace contextRef="#ctx0" brushRef="#br0" timeOffset="148">24599 14665 11 0,'0'0'16'0,"-16"-35"-2"0,-1 19-2 0,-17 16 0 0,1 16-2 0,-2 53 0 0,2 15 2 0,33 52-3 0,16-19-4 0,52-15-2 0,-17-51-2 0,16-17-1 0,-16-34-7 0,0-16-34 0,-34-2-12 0</inkml:trace>
  <inkml:trace contextRef="#ctx0" brushRef="#br0" timeOffset="149">24700 14850 30 0,'0'-16'15'0,"-16"-19"8"0,16 1-12 0,51 34-6 0,0 0-1 0,0 52 0 0,-18 32-1 0,-14 2-1 0,-38-2 0 0,-14-50 0 0,15-17-1 0,2-1 2 0,16-67-1 0,34 0-3 0,-17-33 2 0,-1-18 0 0,3 35-1 0,-19 16 0 0,0 34 0 0,0 17-1 0,0 17 1 0,-19 50 0 0,19 19 3 0,34-1-1 0,-16-35 0 0,15-34-1 0,18 2-2 0,-16-18-20 0,-2 0-52 0</inkml:trace>
  <inkml:trace contextRef="#ctx0" brushRef="#br0" timeOffset="150">25176 14936 18 0,'0'-17'16'0,"-16"-17"3"0,16 34-2 0,0 0-8 0,0 16-5 0,0 35 0 0,-18 0-1 0,18 17-3 0,18-17-2 0,-2-17-69 0</inkml:trace>
  <inkml:trace contextRef="#ctx0" brushRef="#br0" timeOffset="151">25413 14952 49 0,'0'-16'14'0,"18"16"-1"0,-2 34-4 0,-16 16-5 0,-34 35-2 0,17-34 0 0,0-34-20 0,17-1-43 0</inkml:trace>
  <inkml:trace contextRef="#ctx0" brushRef="#br0" timeOffset="152">25464 14546 33 0,'0'-18'11'0,"-17"-15"14"0,1 33-14 0,16 17-9 0,0 17 0 0,16 17 0 0,1 17 0 0,16-34 0 0,2-34 2 0,-2-18-2 0,-17-15-1 0,2-18 1 0,-18 0-1 0,-18 33 0 0,18 18-1 0,18 35 1 0,-1 16 3 0,-1 16-1 0,3 51 1 0,-19-49-1 0,-35-18 4 0,18-34-4 0,-1-17 3 0,-15-17-3 0,33-34-3 0,0-18 0 0,17 2-1 0,-1 16-14 0,19 35-37 0,-19-1-2 0</inkml:trace>
  <inkml:trace contextRef="#ctx0" brushRef="#br0" timeOffset="153">25785 14579 41 0,'0'-16'22'0,"0"16"-5"0,0 16-11 0,18 35 1 0,-2 18-2 0,-16-3-2 0,0-14-2 0,0-19-5 0,17-15-50 0,-17-18 20 0</inkml:trace>
  <inkml:trace contextRef="#ctx0" brushRef="#br0" timeOffset="154">25852 14377 49 0,'0'0'0'0,"0"-68"28"0,18 50-14 0,34 18-3 0,15 69 0 0,-15 15-3 0,-37 35-4 0,-15-17-3 0,18-2-16 0,-18-66-68 0</inkml:trace>
  <inkml:trace contextRef="#ctx0" brushRef="#br0" timeOffset="155">27649 13208 18 0,'-17'-17'12'0,"17"1"7"0,-18 16-6 0,2 16-4 0,-1 34 0 0,1 35 2 0,-2 17 0 0,18 17-3 0,34-17-5 0,17-19-1 0,1-48 0 0,-3-2-3 0,-14-33-23 0,0 0-51 0</inkml:trace>
  <inkml:trace contextRef="#ctx0" brushRef="#br0" timeOffset="156">27818 13412 27 0,'-15'-51'17'0,"15"0"2"0,0 16-10 0,33 19-6 0,0 32 0 0,1 53 0 0,-17-1 0 0,-17 16-1 0,0-33 1 0,-17-35-1 0,17 2 0 0,0-36 2 0,0-15-4 0,34-18 1 0,-34-33 0 0,18-19-1 0,-18 19 1 0,-18 67-1 0,18 17-1 0,0 50 1 0,0 35 2 0,18-16 0 0,15-1-1 0,1-19 0 0,0-31-6 0,17-18-52 0,-35 0 23 0</inkml:trace>
  <inkml:trace contextRef="#ctx0" brushRef="#br0" timeOffset="157">28175 13412 37 0,'-19'-35'22'0,"19"-16"-7"0,52 35-8 0,-34-2-5 0,15 70-1 0,-33 16 0 0,-17-1 2 0,-17 1 0 0,1-34 1 0,14-17-1 0,19-17-1 0,52-17 0 0,15-17-1 0,19-17-2 0,-20 18-33 0,-47-2-25 0</inkml:trace>
  <inkml:trace contextRef="#ctx0" brushRef="#br0" timeOffset="158">28446 12869 35 0,'-19'-33'9'0,"19"-1"7"0,-16 34-9 0,16 16-4 0,0 19 3 0,0 16-1 0,35-17-2 0,14-1-3 0,2-33 3 0,19-33 2 0,-21-36-3 0,-15 2-1 0,-34-2 0 0,-17 19 0 0,17 50 0 0,0 33 1 0,17 69 5 0,17 0 0 0,-1 17-7 0,-15-17 2 0,-18-52 1 0,-51-17 3 0,17-33-1 0,-16-16-2 0,17-51-2 0,15-1 0 0,52-17-1 0,-1 17-5 0,19 52-40 0,-36 16-20 0</inkml:trace>
  <inkml:trace contextRef="#ctx0" brushRef="#br0" timeOffset="159">28852 12938 44 0,'-16'0'12'0,"16"-34"4"0,33-1-9 0,18 35-4 0,-34 35-2 0,1 16 1 0,-53 16 2 0,0-16 3 0,2-34-1 0,17-1 3 0,16-16-5 0,33-16-1 0,35-19-1 0,-1-16-1 0,1 2 0 0,-33-2-25 0,-19 16-56 0</inkml:trace>
  <inkml:trace contextRef="#ctx0" brushRef="#br0" timeOffset="160">29089 12531 33 0,'0'-17'28'0,"0"17"-11"0,34 17-6 0,17 34-3 0,1 50-5 0,-36 34-3 0,-32 35-68 0</inkml:trace>
  <inkml:trace contextRef="#ctx0" brushRef="#br0" timeOffset="161">28378 13581 27 0,'0'-34'20'0,"-17"17"2"0,34-1-7 0,-1 2-3 0,17 32-7 0,-14 70-3 0,-71 116-90 0</inkml:trace>
  <inkml:trace contextRef="#ctx0" brushRef="#br0" timeOffset="162">29394 14055 26 0,'-16'-17'8'0,"-2"-34"15"0,1 18-9 0,-18 50-7 0,2 32 1 0,15 53 4 0,3 51 0 0,-1 0-4 0,32-35-6 0,34-50-1 0,1-34-1 0,17-1-19 0,0-33-72 0</inkml:trace>
  <inkml:trace contextRef="#ctx0" brushRef="#br0" timeOffset="163">29546 14360 24 0,'-16'-51'24'0,"-1"-34"-6"0,17 52-9 0,33-1-4 0,19 34-4 0,-19 50 0 0,-17 52 2 0,-16-34-2 0,-16-17 2 0,-1-35-1 0,17-16 0 0,0-33-1 0,33-18 0 0,-15-18 0 0,-1-31-1 0,-17 15 0 0,-17 17 1 0,17 50-1 0,-18 18 0 0,18 69 1 0,18 15 1 0,16 0 0 0,0-15-2 0,17-35-5 0,16-17-75 0</inkml:trace>
  <inkml:trace contextRef="#ctx0" brushRef="#br0" timeOffset="164">29885 14224 38 0,'0'-33'14'0,"0"-18"3"0,51 17-8 0,1 17-5 0,-36 17-4 0,1 68 1 0,-34-18-1 0,-17-17 2 0,17-16-1 0,0 1-1 0,17-2 0 0,17-32 1 0,18-2-1 0,-2-15 0 0,1 33 0 0,-17 0 0 0,0 33 3 0,-17 19 1 0,-17-1 4 0,-34-34-2 0,0 17-2 0,-1-34-3 0,36 0-5 0,16 0-51 0,16 0 15 0</inkml:trace>
  <inkml:trace contextRef="#ctx0" brushRef="#br0" timeOffset="165">30326 14122 56 0,'0'0'0'0,"0"-67"23"0,0 101-10 0,-18 17-4 0,2 16-6 0,-1 17-3 0,1-15-9 0,16-36-46 0,-18-33 24 0</inkml:trace>
  <inkml:trace contextRef="#ctx0" brushRef="#br0" timeOffset="166">30495 13649 50 0,'0'-17'7'0,"0"-34"13"0,0 17-6 0,0 34-8 0,-16 34-3 0,32 17 1 0,1 0-1 0,34-35-1 0,-16 1-1 0,16-34 0 0,-2-17 0 0,-49-17 0 0,0-16 0 0,-16 16-1 0,16 51 0 0,0 0-1 0,0 85 1 0,16-1 2 0,1 18 0 0,-17-17-1 0,0-1-1 0,-33-49 2 0,16-19 1 0,-17-32 0 0,17-52-1 0,1 17-1 0,32-34-4 0,35 17-27 0,-1 18-56 0</inkml:trace>
  <inkml:trace contextRef="#ctx0" brushRef="#br0" timeOffset="167">30902 13716 34 0,'0'-51'14'0,"16"0"8"0,2 18-5 0,-1-1-10 0,18 17-5 0,-19 50-2 0,-16 2 1 0,0 16-1 0,-16-1 2 0,-19-33-2 0,35-17 1 0,0 0 0 0,35-17-2 0,-2 1 1 0,0-2 0 0,-17 18 0 0,-16 34 0 0,18 16 1 0,-36 1 1 0,-15-17 5 0,0-16-1 0,-18-1-3 0,16-1-1 0,2-32 0 0,17-19-7 0,16 1-61 0,0 34 26 0</inkml:trace>
  <inkml:trace contextRef="#ctx0" brushRef="#br0" timeOffset="168">31054 13224 39 0,'0'-49'19'0,"16"31"-4"0,2 18-2 0,-1 34 2 0,18 16-2 0,-19 19 1 0,17 33-5 0,-15-2-3 0,34 20-1 0,-52-3-4 0,-86 37-109 0</inkml:trace>
  <inkml:trace contextRef="#ctx0" brushRef="#br0" timeOffset="169">26294 15036 11 0,'0'0'9'0,"-17"0"13"0,17 0-12 0,0-16-1 0,0-1-4 0,0 34-4 0,-17-1 0 0,-1 19 0 0,2-1-1 0,16 17 0 0,0-34 0 0,34-1 1 0,0-32-1 0,-16-1 1 0,-2-17 1 0,-32-1 0 0,-19 35-2 0,0 18-3 0,2 15 0 0,17 2 2 0,16-19 1 0,16 2 0 0,17-18-1 0,-15 0 1 0,-1-18 1 0,-52 2 0 0,-32 16-4 0,-1 50-42 0</inkml:trace>
  <inkml:trace contextRef="#ctx0" brushRef="#br0" timeOffset="170">23092 18000 21 0,'0'0'5'0,"0"-33"18"0,0-18-9 0,17-34-6 0,1 50 0 0,-18 35-5 0,-18 17 0 0,1 35-1 0,0 16-6 0,-1 17 0 0,18 16 1 0,-16-34 4 0,16-32 4 0,16-35-1 0,-16 0-2 0,0-35 6 0,0-32 2 0,18-85-6 0,-18-35-1 0,17 69 1 0,0 83-5 0,34 70-1 0,-2 50-3 0,-14-36 7 0,16 37-8 0,0-1 0 0,-17-1 2 0,17 0-5 0,-35-33-32 0,-16-33 2 0</inkml:trace>
  <inkml:trace contextRef="#ctx0" brushRef="#br0" timeOffset="171">23008 18068 23 0,'0'0'4'0,"0"0"15"0,0-17-9 0,33 1-5 0,53-19-13 0,15 19-38 0</inkml:trace>
  <inkml:trace contextRef="#ctx0" brushRef="#br0" timeOffset="172">23922 17813 28 0,'0'-17'17'0,"-33"1"-1"0,-2-1-8 0,18 1-5 0,-1 32 0 0,-15 17 1 0,17 2 6 0,16-1-8 0,-18 17-4 0,36 17 1 0,31-34 0 0,3-1 3 0,33-16 2 0,-18-34 1 0,18-34 2 0,16-102-8 0,-66 19 7 0,-18 32-1 0,-34 18-3 0,0 67-1 0,-1 17-2 0,18 50 1 0,0 52-1 0,18-17 3 0,-1-19 0 0,0 3-5 0,17-2 3 0,-1-16 0 0,19-33-7 0,-19-18-36 0,1-18-9 0</inkml:trace>
  <inkml:trace contextRef="#ctx0" brushRef="#br0" timeOffset="173">24125 17796 24 0,'-35'0'19'0,"19"-16"3"0,32-1-15 0,54 1-5 0,31-2-27 0,-34 18-19 0</inkml:trace>
  <inkml:trace contextRef="#ctx0" brushRef="#br0" timeOffset="174">24651 17713 32 0,'0'0'7'0,"16"-35"22"0,1 2-8 0,-17 33-11 0,-17 33-4 0,17 18-2 0,0 0 0 0,0 16-7 0,33 2 0 0,19-1 4 0,-1-52 1 0,0 2 3 0,-1-52 0 0,1-68-5 0,-35-17 1 0,-32 52 2 0,16 33-2 0,-17 17-1 0,1 17-1 0,16 33 0 0,0 18-2 0,0 0 4 0,16-18-2 0,35 19-1 0,17-1 0 0,17-34 3 0,34-17 1 0,-19-35-1 0,-14-50-3 0,-86 19 5 0,-34 15-1 0,-18 51-2 0,19 17-1 0,-1 33-3 0,17-17 8 0,17 2-6 0,17-1 0 0,17-1 3 0,-17-33 1 0,-1 0-1 0,2-33-2 0,-1-19-2 0,-17 52 6 0,0 0-1 0,17 18-5 0,17 16 2 0,33-17 2 0,-16-1 1 0,51-83-4 0,-85-35 8 0,-17 0-2 0,0 2 0 0,0-2-2 0,-17 67 1 0,17 19-1 0,0 50-1 0,33 68 0 0,-15-1-2 0,15 17-1 0,-33-51-6 0,17-16-99 0</inkml:trace>
  <inkml:trace contextRef="#ctx0" brushRef="#br0" timeOffset="175">26599 17560 16 0,'0'0'0'0,"0"-17"23"0,-16-16-4 0,-2 15-2 0,18 18 0 0,-17-16-9 0,17 50-2 0,0 32-2 0,0 3-4 0,51-1 0 0,-18-18 0 0,19-33 2 0,-3-17 1 0,-14-51 0 0,-18 0 0 0,-17-16 0 0,-17 16-1 0,17 34-1 0,0 17-2 0,0 0 0 0,17 68-2 0,17-1 0 0,-17 18 1 0,-1-35 4 0,-16 19-7 0,0-2 3 0,0 2 0 0,-16-19 3 0,-1-34 2 0,-17-16 1 0,17 0-1 0,0-33 1 0,17-34 0 0,0-1-5 0,34-35-1 0,17 70-1 0,0 16-33 0,-16 17-45 0</inkml:trace>
  <inkml:trace contextRef="#ctx0" brushRef="#br0" timeOffset="176">27175 17847 28 0,'0'0'7'0,"-17"0"20"0,17 0-9 0,-17 0-7 0,17 0-1 0,0 35-1 0,0-1-5 0,0 17-4 0,0 17-2 0,17-19-38 0,-17-49-11 0</inkml:trace>
  <inkml:trace contextRef="#ctx0" brushRef="#br0" timeOffset="177">28293 17374 14 0,'0'0'0'0,"0"-35"20"0,0-16-3 0,0 18-1 0,0 17-3 0,0-2-1 0,0 36-2 0,0 66-2 0,17 34-3 0,0 17-7 0,17-33 1 0,-17-33 0 0,-17-20 1 0,0-32 0 0,-17-17-1 0,17-66-31 0,-16-3-18 0,-2 53 27 0</inkml:trace>
  <inkml:trace contextRef="#ctx0" brushRef="#br0" timeOffset="178">28310 17374 17 0,'0'0'0'0,"-17"-51"32"0,-1 0-10 0,18 0-10 0,52 18-4 0,32 15-5 0,-16 53-3 0,-17 48 0 0,-35-14 0 0,-16-18 0 0,-51 0 2 0,2-34-1 0,-3 17-1 0,19-17-25 0,17-1-32 0</inkml:trace>
  <inkml:trace contextRef="#ctx0" brushRef="#br0" timeOffset="179">28565 17476 24 0,'0'0'0'0,"0"-35"27"0,16 2-10 0,19 15-11 0,-2 18-5 0,0 18-1 0,2 50-2 0,-35-1 1 0,0-16 0 0,-18 0 2 0,1-34 1 0,0-34 1 0,17-17 0 0,17-34-1 0,18-16 0 0,-2-1-3 0,-17 50-30 0,19 35-14 0</inkml:trace>
  <inkml:trace contextRef="#ctx0" brushRef="#br0" timeOffset="180">28970 17408 12 0,'-15'0'16'0,"-3"17"4"0,18-17-9 0,18-17-6 0,31-1-3 0,2 2-1 0,-17-1 1 0,-34-17-1 0,0 16 0 0,-34 18 0 0,0-17-1 0,17 34 1 0,-17 17-1 0,34 17 1 0,0 18 0 0,34-1 0 0,17-35-1 0,17-17 0 0,17 2-2 0,15-36-6 0,3-15-2 0,-52-34 11 0,-34-1 1 0,-17 17 2 0,-17 17-1 0,-34 16 0 0,-17 52-1 0,33-16-1 0,2 50 0 0,50-34-2 0,18 34 1 0,16-35 0 0,-2-33 2 0,-14 0 0 0,-18-50 2 0,17-35 1 0,-17-17 1 0,-17-16-3 0,0-1-1 0,0 35 0 0,-33 50-2 0,15 34-1 0,18 51 1 0,18 16 0 0,15 35 0 0,0-2 0 0,-16-31-1 0,-17-1 0 0,0-34-1 0,0-1-28 0,0-33-31 0</inkml:trace>
  <inkml:trace contextRef="#ctx0" brushRef="#br0" timeOffset="181">30479 17002 18 0,'0'0'0'0,"0"-18"18"0,0-15-6 0,16 15-5 0,-16 2-1 0,-16-1-3 0,-19 17 1 0,2 0-2 0,-18 0 3 0,-1 17 0 0,3 50 0 0,14 1 0 0,35 17-2 0,17-1-1 0,17-50 0 0,17-17 2 0,17-34 2 0,-18-17-2 0,1-33 0 0,-51-19-2 0,0-14 0 0,-16 14-1 0,-2 35 0 0,18 35-1 0,0 32-1 0,18 53 1 0,-2 15-1 0,17-16 0 0,-15 17 1 0,-1-34-1 0,34 0-2 0,17-35-48 0,-52-16-3 0</inkml:trace>
  <inkml:trace contextRef="#ctx0" brushRef="#br0" timeOffset="182">30799 16968 28 0,'0'0'7'0,"0"-51"24"0,-16 16-11 0,50 2-13 0,34 15-4 0,-35 53-3 0,19 32-1 0,-34 2 1 0,-36 15-1 0,-16 0 1 0,0-49 0 0,17-19 2 0,17-16 0 0,17-51-1 0,17-16 1 0,18-17 0 0,-19-18-1 0,-17 16-1 0,1 2-4 0,-17 68 2 0,0-2 2 0,-17 52 4 0,17 16-1 0,0 19-3 0,0 16 0 0,0-1 0 0,33-16 0 0,-15-17-2 0,34-35-27 0,-19 2-37 0</inkml:trace>
  <inkml:trace contextRef="#ctx0" brushRef="#br0" timeOffset="183">31325 16968 14 0,'0'-17'21'0,"0"-1"2"0,-17 2-7 0,17 16-7 0,-16 16-2 0,16 35-1 0,0 33-2 0,0-15-1 0,0-1-2 0,16-18-1 0,-16-33 0 0,0-1-1 0,0 1-31 0,0-34-33 0</inkml:trace>
  <inkml:trace contextRef="#ctx0" brushRef="#br0" timeOffset="184">31613 17019 19 0,'-17'-17'23'0,"0"-17"5"0,34-1-12 0,18 35-8 0,32-16-2 0,52-1-2 0,-18-17-3 0,-33 17-2 0,-33-1-4 0,-35 18-36 0,0 0-10 0</inkml:trace>
  <inkml:trace contextRef="#ctx0" brushRef="#br0" timeOffset="185">31834 16731 19 0,'0'0'4'0,"-17"-18"19"0,17 2-4 0,-18-1-8 0,18 50-3 0,0 18 2 0,18 34-4 0,-18-1-3 0,0 2-1 0,0-19-1 0,0-34 0 0,0-15-1 0,0 15-11 0,0-33-43 0,0 0 22 0</inkml:trace>
  <inkml:trace contextRef="#ctx0" brushRef="#br0" timeOffset="186">32325 16527 33 0,'0'-16'18'0,"-33"-19"2"0,15 2-10 0,18 33-4 0,0 51-3 0,0-1 1 0,18 35 0 0,-18 17 2 0,0-18-3 0,16 1-2 0,-16-34 1 0,0-34-1 0,0-17 2 0,0 0-1 0,0-51-1 0,0 0 0 0,0 0 0 0,-16-17-4 0,32 18 7 0,17 15-4 0,19 19 0 0,-18 16-1 0,-1 16 0 0,1 2 0 0,0 15 0 0,-17 18 0 0,-17 0 2 0,0 0 0 0,-33-17 0 0,-52 17 0 0,17-51-1 0,17 0-85 0</inkml:trace>
  <inkml:trace contextRef="#ctx0" brushRef="#br0" timeOffset="187">26294 15020 0 0,'0'0'0'0,"-17"16"0"0</inkml:trace>
  <inkml:trace contextRef="#ctx0" brushRef="#br0" timeOffset="188">20975 17019 6 0,'0'0'6'0,"-18"0"11"0,1 0-9 0,-18 0-2 0,19 16 4 0,-1-16 5 0,17-16-1 0,-16-1 0 0,16-1-2 0,0 2-6 0,0 16-4 0,16 34 1 0,17 32 0 0,37 20 0 0,-3-1-1 0,34-1 0 0,-16-33-3 0,0 0 2 0,-51-35-1 0,-16 2-4 0,-18-1-37 0,0-17-21 0</inkml:trace>
  <inkml:trace contextRef="#ctx0" brushRef="#br0" timeOffset="189">21228 17103 44 0,'0'0'0'0,"-17"-51"24"0,17-17-5 0,0 35-7 0,-35 15-4 0,19 36-5 0,-1 50 3 0,-17 50-3 0,19 33-2 0,-20-31-2 0,-16-36 0 0,0-16 0 0,34-34-6 0,17-52-76 0</inkml:trace>
  <inkml:trace contextRef="#ctx0" brushRef="#br0" timeOffset="190">22075 16697 21 0,'0'0'0'0,"17"-86"25"0,0 53-8 0,1-1-2 0,-36 17-2 0,1 17-1 0,0 0-6 0,17 17-3 0,17-1 1 0,34 19 0 0,0-19 0 0,17 53-2 0,-18-2 2 0,-15-17-1 0,-2 2 1 0,-15 16-3 0,-2-34-1 0,17-17-3 0,-14-1-43 0,-19-16-22 0</inkml:trace>
  <inkml:trace contextRef="#ctx0" brushRef="#br0" timeOffset="191">22328 16629 50 0,'0'0'0'0,"0"-69"28"0,-16 36-6 0,16 17-10 0,-17 32-9 0,-1 68 3 0,3 18 1 0,-19 0-2 0,0-17 1 0,-33 34-4 0,-3-35-2 0,37-33-2 0,33-17-33 0,17-52-45 0</inkml:trace>
  <inkml:trace contextRef="#ctx0" brushRef="#br0" timeOffset="192">23024 16358 32 0,'0'0'0'0,"-34"-86"30"0,17 53-11 0,17 17-4 0,17-2-5 0,-17 36-2 0,34 31 1 0,-1 2-2 0,19 18-2 0,32-1-1 0,2-17 1 0,-2-2-3 0,-33-14 0 0,-34-35 0 0,-17 16 0 0,0-32-12 0,0 16-51 0,0 0 8 0</inkml:trace>
  <inkml:trace contextRef="#ctx0" brushRef="#br0" timeOffset="193">23363 16154 48 0,'-17'0'13'0,"-1"-16"7"0,18-1-8 0,0 50-5 0,-33 36 1 0,-18 31 3 0,-17 20 0 0,19-19-5 0,-3 1-3 0,18-17-2 0,17-52-2 0,34 0-96 0</inkml:trace>
  <inkml:trace contextRef="#ctx0" brushRef="#br0" timeOffset="194">25261 15579 2 0,'0'0'3'0,"0"0"10"0,0 0 5 0,0 0-9 0,0 0 0 0,0 0-1 0,0 0 1 0,16-17-4 0,19-1 0 0,-2 2-1 0,-17-1-2 0,2 17-1 0,-1-16 2 0,18-1 0 0,14-17 1 0,3-1-3 0,-3 19 1 0,-14 16-3 0,0-17 1 0,14 17 1 0,-14-18 0 0,15 2-1 0,-16-1 0 0,-1 17 0 0,2-34 1 0,16 16-1 0,-18-15 2 0,2 16-2 0,-18 1 1 0,16-18-1 0,18 34 0 0,-17-17 1 0,-17-1-1 0,34 2 0 0,0-1 0 0,-17-1 1 0,0 18-1 0,-1-33 1 0,35-1 0 0,-17 17 0 0,1-16 0 0,-1 15-2 0,-2-33 2 0,-15 35 1 0,17-1-1 0,-17-17-1 0,18 17 1 0,-3-1-1 0,-14 2 1 0,15-2-1 0,-16 1 1 0,17 1-1 0,1-1 1 0,-3-17-1 0,-14 1 1 0,16-1 0 0,-18 17-1 0,19-1 0 0,-19 2 1 0,34-19-1 0,-15 19 0 0,-1-1 0 0,-18-16-2 0,35-1 3 0,-17 17 0 0,33-52 0 0,1 18 0 0,-34 0-1 0,17 2 1 0,-17 15 0 0,17-1-1 0,-17-16 0 0,17 18 1 0,-17-1-1 0,16 1 0 0,-15-18 1 0,30 16-1 0,-14 2 0 0,2-1-1 0,-3-17 2 0,0 16-1 0,0-14 0 0,-32 31 1 0,-35 2-1 0,0 16 2 0,0 0-2 0,-17 0 0 0,-34 34 0 0,-17-1 1 0,-32 0-1 0,-3 1 1 0,2 17 0 0,15 0 0 0,-14 0 0 0,15 17-3 0,-34-17 2 0,-16 34 0 0,-36-18 0 0,19 17 2 0,17 2-1 0,-1-19-1 0,17 17 0 0,-16 2 1 0,-1 15-1 0,17 1-1 0,2-51 1 0,49-18 0 0,68-15-33 0,35-36-46 0</inkml:trace>
  <inkml:trace contextRef="#ctx0" brushRef="#br0" timeOffset="195">29208 13022 9 0,'0'-18'17'0,"0"-31"1"0,0 32-3 0,0-17-4 0,0 34-2 0,0 0 0 0,-17-17-1 0,17 17 0 0,0 0-4 0,0 33 0 0,17 18 1 0,-17 33-1 0,18-15 0 0,-18-2 0 0,16-17-1 0,-32-16-1 0,16-17 1 0,0-17-3 0,16 18 2 0,17-53 0 0,19 19-2 0,-19-19 1 0,18 2 0 0,-16 17-2 0,-2-2 0 0,-15 18 1 0,-2 18-2 0,1-18-21 0,-1 16-28 0,-16-16 0 0</inkml:trace>
  <inkml:trace contextRef="#ctx0" brushRef="#br0" timeOffset="196">29563 13039 15 0,'0'0'8'0,"-17"-35"13"0,17 19-5 0,0 16-8 0,0-17-1 0,0 50 2 0,-16 2-3 0,16 16 0 0,0-17-2 0,16-1 0 0,-16 1-2 0,0-17 2 0,0-17 1 0,0-17-2 0,-16 1 0 0,16-53-2 0,-17 2 0 0,17 16 2 0,0 34-2 0,-16 1-1 0,16 32-1 0,0 68 0 0,16 52-17 0,1-103-47 0</inkml:trace>
  <inkml:trace contextRef="#ctx0" brushRef="#br0" timeOffset="197">25599 15376 8 0,'0'0'6'0,"0"0"-1"0,-18 0-1 0,2 0 1 0,-17 17 1 0,15 17-1 0,-16-17 0 0,18-1-1 0,16 2-2 0,-33-1 3 0,-2 16 2 0,0-17-1 0,19 2 2 0,-1-18-1 0,17-18-2 0,17 2-2 0,17-1-1 0,0 1 0 0,0-1-1 0,16-1 1 0,18-15-1 0,-1-1 0 0,1-1 0 0,0 2-1 0,-33 15 1 0,-19 2-2 0,1 16 2 0,51-51-1 0,34 0 2 0,-18 0-3 0,-16 0 2 0,0 18-1 0,0-1 1 0,-1 17-2 0,1-16 1 0,16-1 1 0,2-17-3 0,-1 16 3 0,-1 2-1 0,0-19 1 0,-14 2 0 0,-4 16-1 0,20 1 1 0,-19-1 0 0,-15-1 0 0,14 19 0 0,2-35-1 0,-1 18 0 0,-15-2 1 0,-1 2-1 0,-18 15-1 0,35-15 1 0,-17-1 1 0,17-17-1 0,18 16 0 0,-20 2 0 0,-15-1 1 0,0 1 0 0,-18-1-1 0,-15 17 0 0,-18-1 1 0,0-15-1 0,17 33 0 0,-17-18 0 0,0 18 0 0,-17 35 0 0,-17-19 0 0,-34 19 0 0,-16 16 0 0,-1 16 0 0,-52 18-1 0,-13-1 3 0,-4 2 0 0,19-19-2 0,-18 17 0 0,1 1 0 0,-1-1 0 0,1 2 0 0,16-1 2 0,1-1-1 0,16-16-1 0,-33 17 0 0,-1-36 0 0,1 2 1 0,50-33-1 0,0-1 0 0,52 17 1 0,-1-17-1 0,34-1 0 0,0 2 0 0,17-18 0 0,17 0 0 0,-17 0 0 0,35-18 0 0,14-15 0 0,36-1 0 0,-18-1-2 0,36-16 3 0,-2 2-1 0,52-36 0 0,16-1-1 0,18-14 1 0,-19 32-2 0,-32-1 1 0,0 2 1 0,1-17 0 0,31-18 1 0,-65 51-1 0,-2 18 0 0,-34-1-1 0,18-1 1 0,-1-16-2 0,35-16 2 0,-17-1 0 0,-17 34 0 0,-18 1 0 0,1-1 1 0,17-1-1 0,-18-16 1 0,1 18-1 0,0 0 1 0,-34 15-1 0,-52 53-3 0,-49 49-88 0</inkml:trace>
  <inkml:trace contextRef="#ctx0" brushRef="#br0" timeOffset="198">20517 14748 4 0,'0'0'12'0,"0"0"-2"0,0 17-5 0,0-17-3 0,0 18 0 0,0-2 2 0,0-16-1 0,0 18 2 0,-17-18 2 0,17 0 4 0,0 0-2 0,17 0 3 0,-1-18-6 0,36 2-3 0,-3-19 0 0,21 2-1 0,-3-17-1 0,18-1 0 0,-18 0 1 0,1 16-1 0,0 2 0 0,0 0-1 0,0-18 1 0,16 17 0 0,2-34-1 0,-4 34 0 0,4-1 0 0,-1-14 1 0,16 15-2 0,-16-34 1 0,16 17 0 0,2 0 1 0,-2 0 0 0,1 0 0 0,-1 0-1 0,1 0 1 0,17 0-1 0,-18-16 1 0,2 16-2 0,-3 0 3 0,1 18-1 0,2-18-1 0,-1 0 1 0,34 0-1 0,-17-16 1 0,15-2-1 0,-15 3 0 0,0-3 0 0,0 18 0 0,15-16 0 0,3 17 0 0,-2-19 1 0,1 18-1 0,16-16-2 0,17-17 1 0,1 15 2 0,-18 2-1 0,-17 16 1 0,-50 1-1 0,-51 32-1 0,-17 2-8 0,-68 16-82 0</inkml:trace>
  <inkml:trace contextRef="#ctx0" brushRef="#br0" timeOffset="199">20704 14681 21 0,'-19'0'12'0,"19"-33"-8"0,0 15 0 0,19 2 0 0,-19-1 1 0,16 17 5 0,-16-18-2 0,0 18 0 0,33-16 0 0,18-19-3 0,34 2 2 0,34-18-3 0,33-16-2 0,1-19-1 0,-19 2 0 0,4 17 1 0,-4-2 0 0,3-15 1 0,15 0 1 0,0-1-1 0,0-1-1 0,-17 37-1 0,-16 15-2 0,-18-1 1 0,2 2-1 0,-2-36 2 0,36 20 0 0,-2-19-1 0,-17-1 0 0,1 2 0 0,0 16 1 0,-19-16-2 0,19 16 0 0,0 0 2 0,0 0-1 0,-18 18 0 0,18-2-1 0,-34 2 1 0,15-18 0 0,3 17 0 0,-1-35 0 0,-1 36 0 0,18-34 0 0,-1 32 1 0,1-16 0 0,0 18 0 0,-19-1 1 0,3 1 2 0,-1-2 1 0,-1-16 0 0,-17 18-2 0,-16-19 1 0,-17 19-3 0,-34 33-9 0,-50 33-117 0</inkml:trace>
  <inkml:trace contextRef="#ctx0" brushRef="#br0" timeOffset="200">1017 16256 37 0,'-17'0'5'0,"-51"-33"-2"0,17-36 9 0,0-33 2 0,18-33-4 0,33-18-6 0,16 2-3 0,52 49 0 0,-17 18 2 0,34 50 1 0,15 17 1 0,3 50-2 0,14 2-20 0,88 49 23 0,-20-33-4 0,-82-51 0 0,16-35 0 0,-35-14-1 0,18-37 1 0,-35-16-1 0,-16-16 0 0,0-35 1 0,0-15-1 0,17-1-1 0,16 33 1 0,68-16 0 0,-66 118-1 0,-1 17-1 0,16 34 1 0,34 17 0 0,-16-1 0 0,-17 2-1 0,-1-19 1 0,2-16 2 0,-19-33 0 0,17-1-1 0,-17-34-1 0,-14-17 1 0,-3-17 0 0,0-33 0 0,18-18-1 0,16 0 0 0,18 53 0 0,-16 15 0 0,-19 68 1 0,0 17 1 0,17 51-2 0,2 17 2 0,16-1-2 0,-18 0 1 0,-34-32-27 0,-49-19-35 0</inkml:trace>
  <inkml:trace contextRef="#ctx0" brushRef="#br0" timeOffset="201">22277 13292 17 0,'-15'-17'15'0,"15"1"-4"0,-16-2-3 0,-2 18-1 0,18 0 0 0,0 0 0 0,0 18 1 0,34 15 1 0,16-15 0 0,36 16-3 0,-18-1-3 0,-17-15-2 0,-35-1-2 0,1-1-18 0,-34-16-56 0</inkml:trace>
  <inkml:trace contextRef="#ctx0" brushRef="#br0" timeOffset="202">22431 13292 30 0,'0'-17'8'0,"0"-17"16"0,0 1-3 0,16 33-15 0,-16 33-1 0,-33 52-1 0,-18 17-4 0,16-18-12 0,35-49-48 0</inkml:trace>
  <inkml:trace contextRef="#ctx0" brushRef="#br0" timeOffset="203">23209 12887 40 0,'0'-18'15'0,"19"2"5"0,-3 16-8 0,35 0-4 0,34 34-3 0,-18-1-5 0,-33 2-1 0,0-2-28 0,-34-17-26 0</inkml:trace>
  <inkml:trace contextRef="#ctx0" brushRef="#br0" timeOffset="204">23447 12853 40 0,'0'-17'7'0,"-16"-1"18"0,-1 36-16 0,-17 84-7 0,0-18-57 0</inkml:trace>
  <inkml:trace contextRef="#ctx0" brushRef="#br0" timeOffset="205">22143 13377 7 0,'0'-16'25'0,"17"-1"-12"0,34-1-1 0,-16 18-5 0,14 0 4 0,-16 35-5 0,2 16-3 0,16 0-2 0,1-18 1 0,-19-17-14 0,1 2-31 0</inkml:trace>
  <inkml:trace contextRef="#ctx0" brushRef="#br0" timeOffset="206">22517 13326 23 0,'0'0'0'0,"-18"-34"38"0,-15 68-24 0,-2 17-9 0,2 18-4 0,-2-19-16 0,19-34-28 0</inkml:trace>
  <inkml:trace contextRef="#ctx0" brushRef="#br0" timeOffset="207">11130 881 10 0,'0'0'6'0,"18"0"6"0,-18-18 6 0,17 2-4 0,0-1-2 0,-17 17-1 0,-17 0-1 0,-18 0-1 0,-14 0 0 0,-21 17 1 0,-31-17-4 0,-17 16 0 0,-18-16-2 0,0 0-1 0,17 0 0 0,19 0-1 0,32 0-3 0,35 0 2 0,33 18-1 0,49-1 1 0,37 17 1 0,15-1-3 0,18 18 2 0,-35 16-2 0,-16 53-3 0,-102-19 3 0,-67-16 2 0,-18-34 0 0,16 0 2 0,37-18-1 0,31 0 0 0,35-15-1 0,35-2 1 0,31 19 1 0,71-19 1 0,15-32 0 0,19-19-1 0,-19 1 0 0,-51 17-1 0,-67 17-3 0,-17 0-1 0,-34 0-40 0,1 0-58 0</inkml:trace>
  <inkml:trace contextRef="#ctx0" brushRef="#br0" timeOffset="208">11691 1220 10 0,'0'-17'13'0,"0"-1"11"0,16-15 6 0,-16-19-9 0,17 19-11 0,-1-2-7 0,2 3-2 0,-1 32 0 0,16 32 2 0,-16 19 0 0,1 18 1 0,-2 66-7 0,35-84 7 0,-17-51 2 0,17-34-2 0,0 1-4 0,-1-35 0 0,-16-17 1 0,-17-17-2 0,-1 18 2 0,-16 50-1 0,18 17 5 0,-18 50 4 0,17 53-3 0,0 134-5 0,-17-34 0 0,0-68 0 0,-34-34 1 0,-17-32 0 0,17-19 1 0,19-33 0 0,-3-16-1 0,1-53-1 0,34-15-3 0,34-18 0 0,-18 35-5 0,35 32-38 0,-17 2-60 0</inkml:trace>
  <inkml:trace contextRef="#ctx0" brushRef="#br0" timeOffset="209">12656 1626 24 0,'0'0'5'0,"16"0"19"0,1 0 1 0,0-18-10 0,1-15-3 0,-18-2-5 0,-18 3-3 0,-32-3-2 0,17 35 0 0,-18 0 1 0,16 51 2 0,0 33 1 0,19 1-3 0,32 1 0 0,19-53 0 0,33-17 0 0,-17-32-1 0,-18-34 1 0,18-19-1 0,-34 2-1 0,-17 16 0 0,0 16 0 0,-17 35 0 0,17 17 0 0,0 34 1 0,0 18-2 0,33-18-2 0,2 0-26 0,16-35-62 0,-34-16 57 0</inkml:trace>
  <inkml:trace contextRef="#ctx0" brushRef="#br0" timeOffset="210">13163 1608 36 0,'0'-17'9'0,"0"-17"31"0,-16 17-8 0,-1 1-19 0,1 16-4 0,-19 0-3 0,18 51 0 0,-17 0-3 0,50 16 0 0,19-16-3 0,16 0 0 0,17-51 0 0,16 0 0 0,-16-16 0 0,-17-52 0 0,-18-1 0 0,-15 2 1 0,-18-17-1 0,-18 15 0 0,18 36 1 0,-16 33 1 0,16 0-1 0,0 51 1 0,0 0 2 0,16 33-1 0,-16 1-3 0,35-17 0 0,0-17 0 0,-2-35-11 0,17 1-40 0,-32-34-51 0</inkml:trace>
  <inkml:trace contextRef="#ctx0" brushRef="#br0" timeOffset="211">13418 1575 43 0,'0'0'0'0,"-33"0"44"0,-18-18-11 0,32 18-25 0,71 0-10 0,50-17-62 0,-85 17 18 0</inkml:trace>
  <inkml:trace contextRef="#ctx0" brushRef="#br0" timeOffset="212">14079 1320 56 0,'0'0'0'0,"17"-16"43"0,-17-1-6 0,18 1-18 0,15 16-7 0,0-17-1 0,35 17-4 0,-17 0 0 0,35 0-5 0,-55-18 0 0,4 18-10 0,-35 0-141 0</inkml:trace>
  <inkml:trace contextRef="#ctx0" brushRef="#br0" timeOffset="213">14841 1049 19 0,'0'0'0'0,"17"-17"19"0,1 1 7 0,-2-17-10 0,17-1-9 0,-15-1-3 0,16 19-1 0,-1 16-1 0,1 16 3 0,-17 35 4 0,-17 16 0 0,0 1-3 0,16-16 1 0,2-1-2 0,50-34-3 0,0-17-1 0,-2-17 1 0,-31-34 1 0,16-1 0 0,-51-16-2 0,0 1 3 0,0 34-1 0,0 15 0 0,0 36 4 0,0 33-1 0,0 33-1 0,17 120-4 0,-17-53 2 0,0-49-2 0,0-18 2 0,-17-32 0 0,-18-19 1 0,-16-33-2 0,20-16 1 0,-4-19-2 0,18-32-1 0,51-17-2 0,33-18-5 0,-15 33-38 0,-19 36-66 0</inkml:trace>
  <inkml:trace contextRef="#ctx0" brushRef="#br0" timeOffset="214">15620 1642 14 0,'0'-16'8'0,"0"-19"14"0,18-16 6 0,-18 19-1 0,16-3-8 0,-16 35-6 0,0 0-2 0,17 67 2 0,-17 53-6 0,0 15-2 0,0-33-2 0,0-34-2 0,0-52 0 0,0 2-1 0,0-36-8 0,0-15-30 0,0-1-36 0,0-1 28 0</inkml:trace>
  <inkml:trace contextRef="#ctx0" brushRef="#br0" timeOffset="215">15671 1626 22 0,'0'-18'20'0,"0"-33"7"0,16 18-6 0,19 0-5 0,16 33-8 0,-18 17-2 0,2 32-3 0,-19 36 0 0,-16-34 3 0,-33 0-2 0,-18-33-3 0,17-18-1 0,-18 0-46 0,52 0-28 0</inkml:trace>
  <inkml:trace contextRef="#ctx0" brushRef="#br0" timeOffset="216">15976 1626 45 0,'0'-18'25'0,"0"-15"5"0,0 15-17 0,34 18-8 0,17 34-4 0,-17 35 1 0,-17-1 0 0,-17-17 0 0,-17-35 2 0,-17-16 1 0,34-16-2 0,0-19-1 0,16-49-4 0,36-1-3 0,-19 34-40 0,1 35-34 0</inkml:trace>
  <inkml:trace contextRef="#ctx0" brushRef="#br0" timeOffset="217">16332 1693 43 0,'0'0'6'0,"16"0"20"0,19-16-9 0,16-19-12 0,-18 1-3 0,-16 1 0 0,-17-2-1 0,-35 19 0 0,-14 0 0 0,15 32 0 0,16 17 2 0,2 36 5 0,16 16-1 0,34-34-3 0,18-1-2 0,14-34-7 0,18-16-47 0,-33 0-9 0</inkml:trace>
  <inkml:trace contextRef="#ctx0" brushRef="#br0" timeOffset="218">17028 1626 40 0,'-18'-18'23'0,"1"-15"8"0,-18 15-18 0,2 1-9 0,-18 17 0 0,0 35 0 0,18 32 1 0,15 19-2 0,18-35 0 0,34-18 0 0,17-33 0 0,1 0-1 0,-3-33-1 0,-14-35 1 0,-18-1 1 0,-17 2-2 0,-17-17-1 0,0 33 1 0,-1 17 3 0,18 17-1 0,0 34-2 0,0 17 3 0,18 34 0 0,-18 15-1 0,17 19-2 0,-17-33-2 0,17-3-3 0,-17-31-48 0,18-35-47 0</inkml:trace>
  <inkml:trace contextRef="#ctx0" brushRef="#br0" timeOffset="219">17247 763 21 0,'0'-17'29'0,"0"-1"3"0,0-15-8 0,0 15-8 0,17 2-1 0,18 32 1 0,14 2-2 0,3 33-5 0,-19 15 1 0,18 3-5 0,-16 33 0 0,16 67-7 0,-18 34 3 0,-33-67 1 0,0-19 0 0,0 3-1 0,-33-20 0 0,-18-14-1 0,-17-35-1 0,-18-17-22 0,20-17-125 0</inkml:trace>
  <inkml:trace contextRef="#ctx0" brushRef="#br0" timeOffset="220">11621 677 11 0,'0'-16'14'0,"0"-1"8"0,0-1 0 0,18-16-2 0,-18 34-7 0,-18 0-1 0,2 18 0 0,-17 16 2 0,-2 34-1 0,0 16-1 0,-14 1-5 0,32 34 2 0,0 50-6 0,-1 68-3 0,2-86 3 0,16-15 0 0,0-17 0 0,16-34-2 0,54-1 0 0,-21-33 0 0,36-35 1 0,-34 1-2 0,0-17-30 0,-51 0-94 0</inkml:trace>
  <inkml:trace contextRef="#ctx0" brushRef="#br0" timeOffset="221">8877 1304 21 0,'0'-17'23'0,"-16"17"6"0,-1 0-4 0,17 0-10 0,0 0 3 0,33-16-4 0,1 16-7 0,33-17-4 0,3 17-3 0,14-18-2 0,-34 18-23 0,-16 0-43 0,-17 0 15 0</inkml:trace>
  <inkml:trace contextRef="#ctx0" brushRef="#br0" timeOffset="222">8996 1406 21 0,'-18'0'23'0,"-15"16"18"0,17 2-10 0,16-18-11 0,33 0-7 0,35-18-9 0,17 2-5 0,16 16-14 0,-49 0-105 0</inkml:trace>
  <inkml:trace contextRef="#ctx0" brushRef="#br0" timeOffset="223">5066 1067 10 0,'0'0'0'0,"17"0"10"0,-1-18 7 0,19 1 2 0,-19-15 0 0,1 15-2 0,-17-1-4 0,0-15-2 0,-33-1-2 0,15 17-3 0,-15 17-1 0,-1 17 2 0,34 17 4 0,0 34-3 0,0 15-2 0,34 121-3 0,-1-51-2 0,-33-69 0 0,18-33-1 0,-2-18-4 0,-16-15-30 0,0-18-38 0,-34-18 11 0</inkml:trace>
  <inkml:trace contextRef="#ctx0" brushRef="#br0" timeOffset="224">4930 1338 26 0,'0'0'0'0,"0"-18"29"0,-18 18 1 0,2-16-17 0,16 16-6 0,16 0-4 0,54-17-3 0,14 17-3 0,17-16-64 0,-67-1 35 0</inkml:trace>
  <inkml:trace contextRef="#ctx0" brushRef="#br0" timeOffset="225">5980 796 36 0,'0'0'6'0,"0"-17"25"0,-17 1-7 0,17-1-13 0,-16-1-3 0,-1 18 1 0,-17 18 2 0,1 32 3 0,-19 35-2 0,18 17-5 0,1 135-5 0,33-35-1 0,33-84 1 0,1-50-1 0,34-34 1 0,-35-16-3 0,2-18-26 0,-19 0-98 0</inkml:trace>
  <inkml:trace contextRef="#ctx0" brushRef="#br0" timeOffset="226">6454 1338 17 0,'0'0'6'0,"18"-34"19"0,-18 34 1 0,0-33-8 0,-18-2-5 0,2 19-6 0,-17-19-4 0,-2 19 2 0,0 16 0 0,2 16 1 0,-16 70 1 0,31 32-3 0,18-34-1 0,18-33 0 0,31-35 0 0,19-16 0 0,-17-32-2 0,0-3 1 0,-34-32 0 0,0 16 1 0,-17 0 0 0,0 18-2 0,0-2 0 0,0 19 1 0,0 16-3 0,18 67-1 0,-18 35 2 0,31-34-6 0,-13-1-40 0,16-34-60 0</inkml:trace>
  <inkml:trace contextRef="#ctx0" brushRef="#br0" timeOffset="227">6811 1440 31 0,'0'0'0'0,"0"0"41"0,33-34-9 0,1 34-15 0,-16 51-8 0,-18 0-5 0,-18 16-2 0,-16 18-2 0,-17-34-2 0,18-18-16 0,33-33-43 0,0 0 11 0</inkml:trace>
  <inkml:trace contextRef="#ctx0" brushRef="#br0" timeOffset="228">7183 1067 46 0,'0'-18'8'0,"-16"18"32"0,16-17-14 0,0 1-14 0,0 16-2 0,0 51-2 0,16 85-8 0,1 16 2 0,-1-67 0 0,3-34-3 0,-19-18 1 0,0-17 1 0,0 1-1 0,-19-17 0 0,19-17 2 0,0-15-3 0,0-3 1 0,19-16 0 0,14-16 1 0,-15 32 0 0,-2 19 5 0,17-1-5 0,-15 1-1 0,50 16-5 0,-35 49 6 0,0 20 1 0,-14-1-2 0,-38-17 1 0,3-19 2 0,-34 3-2 0,-1-2-2 0,-17-33-1 0,17 0-8 0,16-17-49 0,35-17-32 0</inkml:trace>
  <inkml:trace contextRef="#ctx0" brushRef="#br0" timeOffset="229">7676 949 20 0,'0'-17'15'0,"0"17"11"0,0-18 1 0,16 2-4 0,-16-1-4 0,17 17-4 0,16 0-4 0,2 0-1 0,-2 33-4 0,1 18-2 0,0 0-2 0,-16 16 0 0,15 70-7 0,-33-2 6 0,0-50 1 0,-17-17-2 0,1-19 0 0,-19-15 2 0,0 17-1 0,2-16 2 0,-1-19-3 0,17-16 2 0,0 18-2 0,1-18-1 0,16 0-139 0</inkml:trace>
  <inkml:trace contextRef="#ctx0" brushRef="#br0" timeOffset="230">26394 18406 6 0,'0'0'9'0,"-16"0"4"0,16 0-1 0,0-16-2 0,0 16 1 0,16-17 1 0,19 17 4 0,16 0 0 0,34 0 1 0,16-18-6 0,36 2-5 0,-3-2-3 0,-15 18-2 0,-17 0 2 0,-36 0-3 0,-15-17 0 0,-32 17-17 0,-3 0-39 0,-32 0-14 0</inkml:trace>
  <inkml:trace contextRef="#ctx0" brushRef="#br0" timeOffset="231">26733 18508 4 0,'0'0'0'0,"0"-16"12"0,0 16 9 0,-16-17 4 0,16-1-6 0,0 18-5 0,16-16-2 0,36 16 0 0,-1-17-5 0,50 17-2 0,18-18-1 0,-17 2-4 0,-1 16-11 0,-33-17-75 0,-50-1 53 0</inkml:trace>
  <inkml:trace contextRef="#ctx0" brushRef="#br0" timeOffset="232">30970 17408 7 0,'0'0'4'0,"0"-34"10"0,18 17 2 0,-36 17 1 0,18 0-5 0,-17 0 0 0,0 17-5 0,-1-17 1 0,2 0-1 0,16 16-1 0,16-16 0 0,19 0 0 0,0 0 3 0,31 0-2 0,20-16-1 0,-19-1-2 0,-15 17-3 0,-19 0-1 0,-17 0-2 0,-16 0-23 0,17 0-30 0,-17 0-9 0</inkml:trace>
  <inkml:trace contextRef="#ctx0" brushRef="#br0" timeOffset="233">31021 17527 5 0,'-17'0'10'0,"1"0"9"0,-2-17 4 0,18 17-3 0,0 0-5 0,18 0 11 0,31 0-15 0,36 0-6 0,17-34-3 0,-1 34-112 0</inkml:trace>
  <inkml:trace contextRef="#ctx0" brushRef="#br0" timeOffset="234">27565 14309 5 0,'0'-18'9'0,"16"-16"2"0,-16 17-1 0,0 1 0 0,-16-1 0 0,-2 1-1 0,1 16-2 0,0 16-2 0,1 17-1 0,-1 18 0 0,1 0-2 0,32-16 0 0,1-19 1 0,-1 2 0 0,1-18 1 0,0-34 3 0,-17-1-2 0,0-16-1 0,0 0-1 0,-34 18 0 0,1 33 0 0,-1 17-3 0,17 34 0 0,0 34 0 0,34-34 0 0,0-18 1 0,17-15 1 0,-17-18 2 0,-1-18-3 0,1-15 2 0,-17-36-1 0,-17 18 0 0,-16 17 0 0,17 17-2 0,-2 34-1 0,1 35 0 0,34 32 1 0,17-49 0 0,-1-1-1 0,1-34 2 0,0-18 1 0,-34-33 1 0,-16 0-2 0,-19 0 1 0,-15 51 0 0,-18 18-2 0,34 50 1 0,17-17-1 0,17 0 0 0,17-35 1 0,17-32 1 0,0-35-1 0,-16 34-136 0</inkml:trace>
  <inkml:trace contextRef="#ctx0" brushRef="#br0" timeOffset="235">30461 17002 3 0,'0'-18'9'0,"0"2"-2"0,0 16 0 0,0 0 1 0,0-17 0 0,0 17 0 0,-17-18-2 0,17 18 1 0,-17-16-2 0,17-1 0 0,-16-1-2 0,-1 2-3 0,17 16 1 0,-16 0 1 0,-2 0-1 0,-16 0 0 0,16 0 0 0,2 16 0 0,-17 2 1 0,15-1 0 0,1-1 0 0,1 2-1 0,-3-1 2 0,19 34-1 0,-16-18 0 0,-1 1-1 0,17 17 1 0,-16-18 0 0,16 18 1 0,0-17-1 0,16-17 0 0,1 16 0 0,18-15 0 0,-2-2 0 0,18-16 1 0,-17 0-2 0,0-16 2 0,0-2 1 0,-1-15-2 0,-16 0 1 0,0-18-2 0,1 0 1 0,-2 0-1 0,1-16 1 0,-17 32-2 0,16 2 1 0,-16 15-2 0,0 18 1 0,0-16 0 0,0 16 0 0,0 16 0 0,0 19-1 0,-16 16 1 0,16 16 1 0,0 1 0 0,0-1 0 0,16-33 1 0,35-17-2 0,35-1 0 0,-1-16-47 0,-52-16-38 0</inkml:trace>
  <inkml:trace contextRef="#ctx0" brushRef="#br0" timeOffset="236">32222 16544 6 0,'0'0'8'0,"0"-17"-1"0,0 1 2 0,19 16 2 0,-19-17-2 0,0 17 0 0,0 0 2 0,0-18 0 0,0 18-4 0,0 0-4 0,0 0 1 0,0 35 2 0,0 14 0 0,0 2-1 0,-19 35-1 0,19-3 3 0,-16-14-6 0,16-18 1 0,-17-18 0 0,17-15-1 0,0-18 2 0,0 0 0 0,0-18-2 0,0-15-1 0,0-1 1 0,0-1-1 0,17 19 0 0,-17-2 0 0,0 1-2 0,16-16 1 0,3 17 0 0,14-2 0 0,1 2 3 0,-1 16 1 0,2 0-4 0,0 16 0 0,-19 2 1 0,1-2-2 0,-1 1 2 0,1 34 1 0,-17-17 0 0,17-1 0 0,-34 18 2 0,17-16 1 0,-50 32 1 0,-1-50 0 0,16-17-3 0,-14 0 1 0,14-17-2 0,-16 17-1 0,34-16-41 0,1 16-60 0</inkml:trace>
  <inkml:trace contextRef="#ctx0" brushRef="#br0" timeOffset="237">17603 695 5 0,'0'0'2'0,"-17"17"5"0,17-17 5 0,-16 0 1 0,16 16-1 0,-18-16 3 0,18 0-3 0,-17 0-1 0,17 0-1 0,-16 0-4 0,16 0 0 0,-19-16-4 0,19 16 1 0,-16-17-2 0,16-1-1 0,16 2 2 0,3-19-1 0,-19 19 1 0,16-2 1 0,1-15-3 0,1 15 38 0,15 1-71 0,-17 17 32 0,18 0 1 0,0 0 0 0,-17 17 0 0,-1 1 2 0,2 15-3 0,-1-15 3 0,-17-2-1 0,0 19 0 0,0-19 0 0,0 2-1 0,-17-1 1 0,17 17 0 0,0-17-1 0,-18 16 3 0,2 1-3 0,16-17 1 0,-17 34 0 0,1-35 1 0,16 19-2 0,-18-19 1 0,18 2 0 0,0-1 0 0,-17-17 0 0,17 0 1 0,0 0-3 0,0 0 2 0,0 0 1 0,17 0 4 0,-17 0-3 0,18-17-1 0,15-1 0 0,1 2 1 0,18-1 2 0,-3-17-3 0,-14 17 1 0,15-1 1 0,-16 2-2 0,-17 16 0 0,-1 0-2 0,2 0 1 0,-18 0 0 0,0 0-17 0,0 0-121 0</inkml:trace>
  <inkml:trace contextRef="#ctx0" brushRef="#br0" timeOffset="238">18585 1540 17 0,'0'0'0'0,"0"0"10"0,0-16 1 0,0 0-2 0,0 16 6 0,0-17 1 0,0-1-7 0,0 36-2 0,16 15 1 0,2 34-3 0,-1-16-2 0,34-16 0 0,0-19 4 0,16-32 2 0,0-53-3 0,52-48-4 0,-34 15 7 0,17 17-7 0,0-16 0 0,16-2-2 0,-16 35-5 0,-34 36-20 0,-51 15-65 0</inkml:trace>
  <inkml:trace contextRef="#ctx0" brushRef="#br0" timeOffset="239">14451 4639 2 0,'0'-16'7'0,"35"-2"2"0,-2 1 0 0,1 17-3 0,18 17-1 0,15 1-3 0,18-18-1 0,50 16 2 0,1-16-2 0,-1 17 1 0,17 1 0 0,0 16 0 0,35-17-1 0,16-1-1 0,1 19-1 0,16-19 2 0,18 2 0 0,-19-1-1 0,19 16 0 0,-1 1 1 0,1-17-1 0,-18-1 0 0,16 2 1 0,19-18 1 0,-1 0-1 0,-18 0-1 0,-16 17 0 0,2-17 1 0,-2 0 0 0,-34-17 0 0,18-1 1 0,15 2 1 0,1-1-1 0,18-1 0 0,-34-15-1 0,15 17-1 0,1-19 1 0,18 2 0 0,-1-1 2 0,1 17-2 0,-18 17-1 0,-17-18 1 0,17 18-1 0,0 0 0 0,1 0 1 0,-1 0 0 0,0 0-1 0,-17 0 3 0,2 18-2 0,-3-18 2 0,17 0 0 0,1 17-1 0,-31 17-1 0,-55-17 1 0,-32-1-1 0,0-16-23 0,-85 0-28 0</inkml:trace>
  <inkml:trace contextRef="#ctx0" brushRef="#br0" timeOffset="240">11605 9009 10 0,'16'-34'15'0,"2"17"-7"0,-1 17-4 0,-1 0-1 0,19 17 1 0,16-1 0 0,16 2 1 0,35 15-1 0,17 2 0 0,33-19-1 0,33-16 1 0,55 0-1 0,13-16-2 0,1 16-2 0,17 0 2 0,17 0-1 0,0-17 0 0,17 17 0 0,-1 0 1 0,2 0 0 0,-18 17 0 0,-1-17 1 0,-32-17 0 0,-68 17-1 0,-52 0-22 0,-118 0-20 0</inkml:trace>
  <inkml:trace contextRef="#ctx0" brushRef="#br0" timeOffset="241">9301 11531 14 0,'0'-16'3'0,"18"-19"1"0,31 19 4 0,-14-1 0 0,31 1-3 0,20 16-1 0,50 16 0 0,67 1 0 0,33-1-2 0,70-16 2 0,68 0-3 0,31 18-1 0,1 15 1 0,19-15 0 0,-18-1 1 0,-1-17 0 0,-32 0-3 0,-138 0-51 0</inkml:trace>
  <inkml:trace contextRef="#ctx0" brushRef="#br0" timeOffset="242">17552 12447 17 0,'0'-17'25'0,"0"17"-9"0,0 0-4 0,0 50-2 0,-17 1-6 0,-34 16-2 0,0 2-1 0,-1-36-23 0,52-17-22 0</inkml:trace>
  <inkml:trace contextRef="#ctx0" brushRef="#br0" timeOffset="243">18381 11972 27 0,'18'-33'12'0,"-1"-2"4"0,-17 19-2 0,0-1-5 0,-35-1-4 0,-14 18-1 0,-21 18 0 0,21-1 1 0,31 17-2 0,3-1-2 0,30 18 0 0,19 0 0 0,34 0 0 0,16-18-1 0,-14 34 1 0,-21 1-1 0,-32 17 0 0,0-34 1 0,-51-16 3 0,-33-2 1 0,-18-33-2 0,-34 16-1 0,35-32-2 0,16 16 1 0,34-17-5 0,34 1-30 0,18 16-27 0</inkml:trace>
  <inkml:trace contextRef="#ctx0" brushRef="#br0" timeOffset="244">18738 12006 37 0,'0'0'8'0,"-18"-34"16"0,18 34-11 0,0 0-8 0,18 51 4 0,-1 34-4 0,16-1-1 0,2 34-2 0,-2-32 0 0,-17-35 1 0,19-18 3 0,-18-50 0 0,17-16-2 0,-1-36-2 0,2-49-1 0,0 34-1 0,-20-69 2 0,3 86-2 0,-18 32 0 0,16 19-14 0,-16 32-81 0</inkml:trace>
  <inkml:trace contextRef="#ctx0" brushRef="#br0" timeOffset="245">19552 11820 50 0,'0'0'11'0,"-19"0"4"0,19 17-1 0,0 34 1 0,0-17-10 0,19 118 7 0,-3-67-9 0,-16-52-2 0,0 51 2 0,0 1-1 0,0-50 0 0,0-1-2 0,0-17 0 0,0-17-11 0,-16 0-37 0,-3-17-2 0</inkml:trace>
  <inkml:trace contextRef="#ctx0" brushRef="#br0" timeOffset="246">19500 11904 26 0,'0'-16'11'0,"0"-19"16"0,17 19-12 0,-1 16-12 0,3-17 9 0,14 17-7 0,-15 0 0 0,15 0 0 0,35 33 1 0,-1 2-1 0,1-1 1 0,-35 16-2 0,2 17 0 0,-35 19-2 0,0-3 1 0,-51 3 2 0,-17-35 1 0,-16-17-1 0,-1-17-4 0,-17-1 1 0,34-16-14 0,17 0-96 0</inkml:trace>
  <inkml:trace contextRef="#ctx0" brushRef="#br0" timeOffset="247">18009 12767 25 0,'0'0'9'0,"0"-16"12"0,0-2-4 0,17 18-4 0,-17 0-1 0,51 18-1 0,34-2 0 0,67-16-1 0,102 0-2 0,68-34 0 0,1-16 1 0,-103 34-4 0,-85-2-2 0,-84 2-2 0,-34 16-5 0,-34 34-106 0</inkml:trace>
  <inkml:trace contextRef="#ctx0" brushRef="#br0" timeOffset="248">19517 12006 13 0,'0'-18'20'0,"0"18"-5"0,-17-16-8 0,17 16 3 0,-18-17-1 0,2-16-1 0,-1 15 0 0,17-15-3 0,-16 33-3 0,16-34 4 0,0 17 2 0,0-17-3 0,16 34-1 0,-16 0-1 0,17 16 0 0,-17 35 1 0,0 18 2 0,0 15-1 0,16 35 0 0,19-19-2 0,-19 20-1 0,3-18 1 0,-19-18 2 0,0-17-1 0,0-32-1 0,0-35-1 0,0 16 3 0,0-32 0 0,0-52-3 0,0-1-1 0,0-31-1 0,0-2 2 0,16 0-2 0,-16 18 0 0,17-18 0 0,1 51 1 0,-18 18-1 0,16 15 0 0,1 2 0 0,-17 16 0 0,16 0 0 0,18 34-1 0,-16-1 1 0,31 35 0 0,-14-1 0 0,16 18-2 0,-18-17 2 0,2-17-1 0,-19-17 1 0,3-17 2 0,14-17-1 0,-17 0-2 0,17-35 2 0,2-16 0 0,16-16-1 0,0-35 1 0,17 0-2 0,-2 36 4 0,-14 32-3 0,-18 17-1 0,-17 17 1 0,-17 0 1 0,16 0-1 0,-16 17-1 0,0-1 1 0,0 35 0 0,-16 17-1 0,16 50 1 0,-17 0 0 0,1 2 0 0,16-19 0 0,0-16 2 0,0-34 0 0,-18-34 0 0,18-1-2 0,0-16-22 0,-52 0-90 0</inkml:trace>
  <inkml:trace contextRef="#ctx0" brushRef="#br0" timeOffset="249">19449 11888 33 0,'-16'-17'20'0,"-3"-1"-4"0,19 18-5 0,0-16-1 0,19 16 1 0,-3 0-2 0,-16 34 0 0,0 50 0 0,0 35 0 0,17 15-3 0,-1 3-1 0,2-35-1 0,-18-18 0 0,0-33-2 0,0-17 1 0,0-34 0 0,0-18 4 0,0-33-6 0,0-33 0 0,0 0 0 0,0-36 0 0,17 20-1 0,-17-2 1 0,16 17-1 0,-16 52 0 0,19-2 0 0,-19 35 0 0,0 0-1 0,16 35 1 0,1 14-2 0,17 2 2 0,33 18 1 0,-16-36-2 0,0 18 2 0,0-18-3 0,-18 1 2 0,-15 17 0 0,-1-33 0 0,-1-1 0 0,3-17 0 0,14 0 1 0,-17-17-1 0,17-35 0 0,19 1 0 0,-1-15 1 0,-17-3-1 0,18 18 0 0,-3-16 1 0,3 34 0 0,-1 16-1 0,-18-1 0 0,-33 18 0 0,16 0-1 0,-16 0 2 0,-16 18-1 0,16-18 0 0,0 0 0 0,-17 0 0 0,17 0 0 0,0 33 0 0,0 18 0 0,0 51-1 0,-16 33 2 0,16 34 0 0,-35-16 2 0,19-69-1 0,-3-17 0 0,3-50 0 0,51-34-4 0,-35 1-131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1:00.2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15147 14038 43 0,'0'0'6'0,"49"0"-4"0,87-34-1 0,51 1-2 0,-52-18-6 0,-50-17 3 0,-85-1 5 0,-68 18 3 0,-33 18 3 0,-35 33-1 0,17 33-4 0,35 18-2 0,49 51 0 0,19 0 0 0,84 0 0 0,67-69 2 0,19-49 2 0,14-52-1 0,-32-34-1 0,-86-16 1 0,-67-1 0 0,-67 18-2 0,-86 33 1 0,-32 68 3 0,15 51 1 0,85 51-4 0,50 49-4 0,122 2-3 0,65-69-24 0,-50-33-18 0</inkml:trace>
  <inkml:trace contextRef="#ctx0" brushRef="#br0" timeOffset="1">24261-186 87 0,'0'1'-1'0,"-17"-19"-30"0,17 18-23 0</inkml:trace>
  <inkml:trace contextRef="#ctx0" brushRef="#br0" timeOffset="2">12843 13039 27 0,'-18'-51'-3'0,"1"34"-17"0</inkml:trace>
  <inkml:trace contextRef="#ctx0" brushRef="#br0" timeOffset="3">12096 14089 48 0,'0'0'0'0,"137"-102"8"0,48 69 4 0,103-36-1 0,68 36-9 0,34-1 0 0,16-1-1 0,35 1 0 0,17 1 8 0,-19 0-2 0,36 33 0 0,1-18-1 0,-4 18-1 0,-30 18 0 0,32-2 1 0,-18 1 0 0,20-17 0 0,-19-33 0 0,-18-1-2 0,-98-1-3 0,-88 2-4 0,-116 15-19 0,-172 2-96 0</inkml:trace>
  <inkml:trace contextRef="#ctx0" brushRef="#br0" timeOffset="4">13299 14240 85 0,'0'0'11'0,"35"35"-11"0,65-1 0 0,87-1-1 0,50-15 0 0,52-1 0 0,66-17 2 0,52-17 7 0,84-1 6 0,67-15-4 0,36-1-2 0,-18-17-3 0,-17 0 3 0,-51 18-2 0,-84-1-5 0,-68-1-2 0,-118-16-21 0,-171 18-90 0</inkml:trace>
  <inkml:trace contextRef="#ctx0" brushRef="#br0" timeOffset="5">12282 11871 64 0,'136'-18'19'0,"118"18"-12"0,102 18 1 0,85 15-8 0,67 2 0 0,50-19-1 0,36 1 2 0,34-1 11 0,49 2 2 0,17-18-6 0,35 17-3 0,-34-1-3 0,-120 2-2 0,-117-18-2 0,-153 0-7 0,-171-34-40 0,-134 17-18 0</inkml:trace>
  <inkml:trace contextRef="#ctx0" brushRef="#br0" timeOffset="6">14892 12447 99 0,'0'-17'6'0,"118"17"-2"0,239 0 8 0,201-18-6 0,206-15-3 0,47-1-2 0,-14 17-24 0,-423 17-63 0</inkml:trace>
  <inkml:trace contextRef="#ctx0" brushRef="#br0" timeOffset="7">9064 16205 41 0,'0'-16'19'0,"-16"-1"2"0,65-1-5 0,36 36-15 0,1-18-19 0,-53 17-53 0</inkml:trace>
  <inkml:trace contextRef="#ctx0" brushRef="#br0" timeOffset="8">9097 16358 60 0,'-16'16'8'0,"-35"35"25"0,85-51-12 0,118 0-16 0,86-33-30 0,-104-1-59 0</inkml:trace>
  <inkml:trace contextRef="#ctx0" brushRef="#br0" timeOffset="9">11605 15715 43 0,'0'0'0'0,"0"-34"20"0,-33 17 5 0,-2 17-13 0,-31 17-6 0,-4-1-2 0,-30 2-3 0,-1 15 1 0,-2-33 2 0,52 16 1 0,16 19-2 0,19-19 0 0,32 35 2 0,2 0 1 0,-1 84 2 0,0 52 1 0,1 50-3 0,-2-16-1 0,-16-52 0 0,0 51-2 0,0-1 0 0,17-48 0 0,-1-36-2 0,19-50 0 0,49-18 0 0,19-34 0 0,16-33-1 0,-2-33-9 0,2-17-54 0,-86 15-29 0</inkml:trace>
  <inkml:trace contextRef="#ctx0" brushRef="#br0" timeOffset="10">12453 16205 35 0,'0'0'0'0,"0"-102"19"0,0 69-1 0,-19-1-8 0,3 17-1 0,-34 17 3 0,-1-16-3 0,-17 49 2 0,34 18 0 0,34 67-2 0,18-34-4 0,49-32-2 0,1-19 2 0,-18-49-2 0,1-35 1 0,-34-33 0 0,-17-18 0 0,-17-33-4 0,-18 15 2 0,-47 53-2 0,12 32-1 0,21 35-4 0,31 35-25 0,18 16-87 0</inkml:trace>
  <inkml:trace contextRef="#ctx0" brushRef="#br0" timeOffset="11">12943 15833 59 0,'0'0'0'0,"-33"-18"27"0,15-16-4 0,2 34-14 0,-17-17-4 0,-19 34 2 0,1 17 1 0,17 52 4 0,34 16-4 0,18 33-4 0,15-17-4 0,-17-51 0 0,-16-16-2 0,0-33-22 0,-16-18-57 0,16 0 39 0</inkml:trace>
  <inkml:trace contextRef="#ctx0" brushRef="#br0" timeOffset="12">12588 16172 26 0,'0'0'0'0,"0"-34"42"0,35 17-21 0,48-1-16 0,36 2-5 0,33-19-28 0,-85 35-24 0</inkml:trace>
  <inkml:trace contextRef="#ctx0" brushRef="#br0" timeOffset="13">13147 15986 21 0,'0'0'13'0,"0"-18"22"0,-17 18-6 0,17 51-9 0,0 33-11 0,0 18-7 0,0 0-12 0,-51-17-98 0</inkml:trace>
  <inkml:trace contextRef="#ctx0" brushRef="#br0" timeOffset="14">12029 16611 58 0,'-51'18'15'0,"102"-18"12"0,101 17-10 0,68-17-1 0,35-35 1 0,-103 19-11 0,-84 16-6 0,-68 0-6 0,-33 16-54 0,15 2-15 0</inkml:trace>
  <inkml:trace contextRef="#ctx0" brushRef="#br0" timeOffset="15">12434 17170 53 0,'0'0'0'0,"0"-16"24"0,19-1-3 0,-3-1-14 0,-16 2-2 0,-35-19-1 0,-16 19 1 0,-15 16 1 0,-2 16 2 0,17 53 0 0,34 15-2 0,34 0-2 0,18-15 0 0,32-35 0 0,1-52 1 0,-18-15-2 0,-15-36 1 0,-35-31 0 0,0-20-3 0,-35 3 1 0,-31 15-3 0,-20 68-4 0,18 34-23 0,51 51-96 0</inkml:trace>
  <inkml:trace contextRef="#ctx0" brushRef="#br0" timeOffset="16">12689 17019 66 0,'0'0'0'0,"17"-35"44"0,17 2-21 0,17 15-15 0,17 36-5 0,-35 50-3 0,-33 16 0 0,0 18 0 0,-33-35 0 0,-1-34 1 0,17-15-1 0,0-36 1 0,34-15 1 0,18-34-1 0,-2-35-1 0,1 18 1 0,-17-2 0 0,-17 53 0 0,0 15-1 0,-17 53 1 0,-1 32 1 0,-15 17 0 0,33 18-3 0,17-17-6 0,50-52-70 0,-50-16 23 0</inkml:trace>
  <inkml:trace contextRef="#ctx0" brushRef="#br0" timeOffset="17">13282 17019 58 0,'0'-17'21'0,"-18"-1"25"0,18 18-20 0,0 68-12 0,0 17-10 0,0-1-7 0,18 0-45 0,-18-66-51 0</inkml:trace>
  <inkml:trace contextRef="#ctx0" brushRef="#br0" timeOffset="18">15028 16154 27 0,'0'0'0'0,"67"-51"14"0,-50 0 10 0,-17 2-4 0,-17-2-8 0,-50 0-5 0,-18 51 0 0,0 0 0 0,33 34-1 0,19 34-1 0,50 50-2 0,51-16 0 0,-1-53-1 0,1-49 1 0,0-16 1 0,-34-68 0 0,-34-36-1 0,0 3-2 0,-34-19-1 0,-17 52 0 0,-16 50-2 0,16 34-3 0,17 50-26 0,34-17-63 0</inkml:trace>
  <inkml:trace contextRef="#ctx0" brushRef="#br0" timeOffset="19">15553 15781 78 0,'0'-17'5'0,"17"-32"19"0,-17 31-8 0,0 18-13 0,-17 0-1 0,-34 0 0 0,16 34 3 0,2 16 8 0,33 53-3 0,17 16-5 0,18-1-3 0,-19-16-2 0,-16-36-4 0,-35-48-35 0,2-18-73 0</inkml:trace>
  <inkml:trace contextRef="#ctx0" brushRef="#br0" timeOffset="20">15282 16003 51 0,'0'0'0'0,"0"-17"33"0,50 17-15 0,52 0-14 0,17-18-4 0,15 18-86 0</inkml:trace>
  <inkml:trace contextRef="#ctx0" brushRef="#br0" timeOffset="21">13011 16087 28 0,'0'-17'9'0,"-16"-17"14"0,16 17 0 0,33 1-7 0,18-1-4 0,33 34-5 0,-32 32-4 0,-19 37-3 0,-17 15 1 0,-65-33 2 0,-19-34 3 0,0-1 3 0,33-33 1 0,35 18-2 0,52-18-1 0,50-18-4 0,15-15-2 0,2-1-8 0,-67 34-114 0</inkml:trace>
  <inkml:trace contextRef="#ctx0" brushRef="#br0" timeOffset="22">15857 16121 27 0,'-16'0'7'0,"-19"-51"26"0,19 17 0 0,16 17-14 0,51 1-9 0,-1 16-5 0,-16 49-4 0,-34 20 0 0,-16 15-1 0,-36-17 0 0,19-16 1 0,-1-33 1 0,17-1 2 0,50-17-1 0,35 0 0 0,34-35-4 0,-1 19-1 0,-49-2-38 0</inkml:trace>
  <inkml:trace contextRef="#ctx0" brushRef="#br0" timeOffset="23">14892 16560 60 0,'-51'0'12'0,"34"18"6"0,118-1 6 0,69-1-10 0,32-16 2 0,38-16-2 0,-106-1-8 0,-66-1-4 0,-50 18-4 0,-18 0-27 0,-35 35-74 0</inkml:trace>
  <inkml:trace contextRef="#ctx0" brushRef="#br0" timeOffset="24">15248 17137 47 0,'0'0'12'0,"34"-18"17"0,-1 2-16 0,-16-1-3 0,-17-17-4 0,-50 17 1 0,-1-16 1 0,-33 33 2 0,-2 33 2 0,35 35-7 0,18 34-2 0,66-2 0 0,18-48-1 0,17-19 1 0,-1-33 0 0,-15-51 0 0,-34-33 1 0,-18-34-2 0,-18-17 0 0,-50-18-2 0,-17 68-2 0,34 68-6 0,0 50-38 0,51 18-67 0</inkml:trace>
  <inkml:trace contextRef="#ctx0" brushRef="#br0" timeOffset="25">15603 17086 75 0,'0'-18'15'0,"0"-31"8"0,0 14-7 0,51 2-8 0,-18 33-2 0,2 33-4 0,-18 35-1 0,-17 17 0 0,-17-1-1 0,0-33 0 0,-1-18 2 0,2-33 0 0,32-33 0 0,19-34 0 0,0-35-1 0,-2 1 0 0,-17-1 1 0,-16 51-1 0,-16 33 0 0,-1 53 1 0,1 32 0 0,16 35-2 0,16 0-2 0,17-18-22 0,18-50-104 0</inkml:trace>
  <inkml:trace contextRef="#ctx0" brushRef="#br0" timeOffset="26">16147 17035 59 0,'0'-33'43'0,"33"-1"-9"0,35 17-21 0,-17 17-10 0,-18 51-4 0,-33-1 2 0,-33 35-1 0,-18-17 5 0,-17-34 4 0,17-18-2 0,34 1 0 0,17-17-2 0,50 0-1 0,1-33-1 0,35-1-3 0,-2-1-42 0,-49 19-80 0</inkml:trace>
  <inkml:trace contextRef="#ctx0" brushRef="#br0" timeOffset="27">17247 16172 47 0,'0'-34'19'0,"0"17"7"0,17 17-19 0,0 0-6 0,1 17-10 0,13-1-69 0</inkml:trace>
  <inkml:trace contextRef="#ctx0" brushRef="#br0" timeOffset="28">17704 16138 31 0,'0'0'0'0,"0"0"22"0,0 0-11 0,51 0-12 0,0 0-52 0</inkml:trace>
  <inkml:trace contextRef="#ctx0" brushRef="#br0" timeOffset="29">18061 16087 36 0,'0'0'0'0,"16"-17"15"0,1 17-10 0,69 17-49 0</inkml:trace>
  <inkml:trace contextRef="#ctx0" brushRef="#br0" timeOffset="30">19213 15850 35 0,'33'-51'23'0,"1"16"7"0,18 19-15 0,-52-1-7 0,-18 1-5 0,-50 16 1 0,-17 16 2 0,18 34 1 0,34 19 0 0,33 16-3 0,66 16-1 0,2-50 1 0,17-51 1 0,-2-35-1 0,-32-31-1 0,-32-36 1 0,-38-1 0 0,-14 3-4 0,-34-2-1 0,-18 18-1 0,17 67-2 0,50 17-20 0,18 50-70 0,0-50 58 0</inkml:trace>
  <inkml:trace contextRef="#ctx0" brushRef="#br0" timeOffset="31">19856 15562 68 0,'16'-18'7'0,"2"-15"20"0,-18 17-11 0,-34-1-10 0,-34 34 1 0,17 16 3 0,18 34 1 0,33 35-2 0,0 34-4 0,16-34-3 0,1-18-3 0,-17-16 0 0,-17-34-19 0,-17-17-70 0,17-17 47 0</inkml:trace>
  <inkml:trace contextRef="#ctx0" brushRef="#br0" timeOffset="32">19552 15884 60 0,'0'-34'29'0,"33"34"-5"0,68-17-19 0,36 17-29 0,-88-18-55 0</inkml:trace>
  <inkml:trace contextRef="#ctx0" brushRef="#br0" timeOffset="33">20143 15935 19 0,'0'-18'11'0,"-33"2"9"0,33-1 2 0,0-1-2 0,0-15-4 0,51 33-6 0,1 0-4 0,-21 17-2 0,-31 50-3 0,0 19 0 0,-49-2 2 0,-3-33 3 0,3-17 1 0,14-17-1 0,35-17-1 0,68 0-1 0,18-17-3 0,15-1-1 0,-1 18-2 0,-65 0-17 0,-52 18-75 0,17-18 56 0</inkml:trace>
  <inkml:trace contextRef="#ctx0" brushRef="#br0" timeOffset="34">19178 16460 59 0,'-51'0'14'0,"51"-17"8"0,102 17-1 0,50 0-8 0,52 0 3 0,16-18-4 0,-34-15-7 0,-83 15-4 0,-70 18-4 0,-33 0-32 0,-33 18-70 0</inkml:trace>
  <inkml:trace contextRef="#ctx0" brushRef="#br0" timeOffset="35">19332 17103 38 0,'0'0'7'0,"31"16"10"0,4-16-1 0,0-16-4 0,-19-19 3 0,-16-14-6 0,-51-2-3 0,1 16 0 0,-1 19 0 0,0 32-2 0,18 19 3 0,15 32 0 0,18 35-3 0,51-34 2 0,17-52-1 0,-1 2-2 0,18-69 1 0,-51-34-2 0,-34 1-1 0,-18-35 0 0,-83-50-1 0,17 100-1 0,16 53-4 0,34 32-16 0,68 19-54 0,-34-35 9 0</inkml:trace>
  <inkml:trace contextRef="#ctx0" brushRef="#br0" timeOffset="36">19788 16797 65 0,'0'0'0'0,"-17"-66"37"0,17 32-14 0,52 17-16 0,-3 34-3 0,-31 17-1 0,-1 32-1 0,-17 19-1 0,0 1 0 0,-17-35 1 0,-1-18-1 0,18-33 1 0,18-17 0 0,-1-34-2 0,18 0 1 0,-2-33-1 0,16-68-1 0,-49 84 2 0,0 50 0 0,-16 18 0 0,-1 51 0 0,1 18 2 0,16-3-1 0,0 37-4 0,33-1-20 0,1-52-101 0</inkml:trace>
  <inkml:trace contextRef="#ctx0" brushRef="#br0" timeOffset="37">20365 16849 76 0,'0'0'0'0,"0"-18"43"0,-18 18-18 0,36 51-16 0,-2 18-6 0,1-1-3 0,-17-1-1 0,0-34 2 0,-17-15 1 0,1-36 0 0,16-33 1 0,0-15-2 0,33-19 1 0,18 17-1 0,0 34-1 0,-18 34 3 0,19 34 2 0,-19 17 1 0,-33 17-4 0,0 16-3 0,0-33-19 0,16-17-117 0</inkml:trace>
  <inkml:trace contextRef="#ctx0" brushRef="#br0" timeOffset="38">22583 15884 25 0,'17'-18'12'0,"1"-33"9"0,-2 17-4 0,1 1-3 0,-50 0-4 0,-2-1-5 0,-15 34-1 0,-17 0 2 0,15 34 0 0,36 32 0 0,-2 19-2 0,69 17-1 0,-16-67 0 0,32-35 1 0,-17-35-1 0,-15-49-1 0,-2-52 0 0,-33 18-1 0,-33-1 0 0,-19 17-1 0,-32 69 0 0,16 33-1 0,17 33-1 0,35 2-9 0,32-1-58 0,1-17 21 0</inkml:trace>
  <inkml:trace contextRef="#ctx0" brushRef="#br0" timeOffset="39">23127 15478 59 0,'0'0'0'0,"0"-34"28"0,-18-1-5 0,1 35-13 0,-18 0-4 0,19 35 4 0,-17 49 0 0,33 34-1 0,0 0-3 0,16 2-4 0,-16-52-2 0,0-34-3 0,0-17-39 0,-16-17-58 0</inkml:trace>
  <inkml:trace contextRef="#ctx0" brushRef="#br0" timeOffset="40">22871 15748 52 0,'0'0'17'0,"18"-17"11"0,49 1-19 0,18 16-8 0,1 16-41 0,-70-16-9 0</inkml:trace>
  <inkml:trace contextRef="#ctx0" brushRef="#br0" timeOffset="41">23279 15799 62 0,'0'-35'22'0,"33"2"4"0,35 17-15 0,-17 49-9 0,-35 34 0 0,-16 19-2 0,-49-19 0 0,-21-16 3 0,21-18 3 0,-2-15 1 0,51-18-1 0,33 0-1 0,34-18-2 0,3 2-2 0,13-1-2 0,-32 17-14 0,-35 0-108 0</inkml:trace>
  <inkml:trace contextRef="#ctx0" brushRef="#br0" timeOffset="42">22262 16289 83 0,'0'0'0'0,"-102"0"24"0,136-17 2 0,135 34-14 0,51 1-1 0,34-18 0 0,-50-18-6 0,-102 18-4 0,-69 0-5 0,-33 0-25 0,-33 18-85 0</inkml:trace>
  <inkml:trace contextRef="#ctx0" brushRef="#br0" timeOffset="43">22600 16951 50 0,'0'0'29'0,"0"0"-10"0,18-18-10 0,-18-15-3 0,-18-18 2 0,-32 17 0 0,-18 34 2 0,0 0 3 0,17 51-7 0,35 34-1 0,49-17-1 0,18-1-1 0,35-50 0 0,-20-34-1 0,2-34 0 0,-34-33 0 0,-34-1-1 0,-67-84-3 0,-18 32 2 0,-17 53-2 0,34 68 0 0,33 32-8 0,19 35-37 0,51 0-53 0</inkml:trace>
  <inkml:trace contextRef="#ctx0" brushRef="#br0" timeOffset="44">22990 16560 71 0,'0'0'0'0,"-17"-16"36"0,17 16-15 0,0 34-11 0,0 34-2 0,0-1-4 0,0-16 2 0,35 0-6 0,-2-17 1 0,1-34 0 0,18 0-1 0,-3-52 1 0,-16-48-3 0,-33 14 2 0,0 35 1 0,-16 35 0 0,16 32-2 0,-17 70 3 0,17-19 4 0,17 35 0 0,-1 0-4 0,-16 0-2 0,0-53 1 0,-33-14 0 0,17-35 0 0,-17 0 2 0,15-35-3 0,1-14 1 0,17-19 0 0,17 17-11 0,34 0-59 0,-18 33-16 0</inkml:trace>
  <inkml:trace contextRef="#ctx0" brushRef="#br0" timeOffset="45">23515 16815 64 0,'0'0'48'0,"0"16"-9"0,17 35-21 0,-1 35-13 0,-16 14-8 0,-16-14-85 0,16-52 25 0</inkml:trace>
  <inkml:trace contextRef="#ctx0" brushRef="#br0" timeOffset="46">25125 15935 26 0,'0'-34'15'0,"-35"-34"11"0,-14 16-9 0,-3 19-9 0,18 16-4 0,-17 17 1 0,-16 68 5 0,49 34-1 0,36 0-3 0,34-18-4 0,14-50 1 0,2-52 0 0,-17-49 0 0,-17-34 1 0,-34-35-2 0,-34 1-1 0,-34-1-1 0,0 52-2 0,-16 49-1 0,49 70-19 0,19 16-48 0,16-35 33 0</inkml:trace>
  <inkml:trace contextRef="#ctx0" brushRef="#br0" timeOffset="47">25514 15613 38 0,'0'-18'22'0,"-17"-33"9"0,-16 35-8 0,0 16-10 0,-2 0-2 0,0 67-1 0,35 53-2 0,0 15-1 0,35-17-5 0,-35-34-2 0,0-33-4 0,-17-33-41 0,-17-36-56 0</inkml:trace>
  <inkml:trace contextRef="#ctx0" brushRef="#br0" timeOffset="48">25193 15850 48 0,'0'0'0'0,"16"-17"30"0,17-1-11 0,53 2-17 0,17 16-37 0,-70 16-12 0</inkml:trace>
  <inkml:trace contextRef="#ctx0" brushRef="#br0" timeOffset="49">25700 15952 65 0,'-16'-17'9'0,"-1"-52"26"0,34 36-13 0,50 33-15 0,-15 17-6 0,-36 50-1 0,-16 19-1 0,-51-2 1 0,1-33 1 0,-17-35 0 0,32 2 3 0,35-18 0 0,35 0 0 0,49 0-3 0,17 0-2 0,-15 0-20 0,-53 17-85 0</inkml:trace>
  <inkml:trace contextRef="#ctx0" brushRef="#br0" timeOffset="50">24854 16409 94 0,'-68'-17'18'0,"85"17"9"0,102 17-15 0,84-1-7 0,33-16-1 0,-65 0-4 0,-87 0-12 0,-68 18-76 0,-16-18 41 0</inkml:trace>
  <inkml:trace contextRef="#ctx0" brushRef="#br0" timeOffset="51">25142 16968 63 0,'0'0'9'0,"18"0"28"0,-18-17-31 0,-35-1-1 0,-33-15 3 0,-18 33 6 0,19 17-3 0,17 17-3 0,33 50-4 0,50-16-2 0,35-1 2 0,17-49-3 0,0-36 1 0,-17-49 0 0,-35-17 0 0,-33-35 1 0,-33-84-6 0,-53 84 0 0,2 85 0 0,0 68-7 0,51 17-40 0,48 0-48 0</inkml:trace>
  <inkml:trace contextRef="#ctx0" brushRef="#br0" timeOffset="52">25464 16764 71 0,'0'0'0'0,"-17"-33"36"0,17 33-13 0,0 16-11 0,17 34-3 0,-17 35-4 0,33-16-2 0,18-18-2 0,0-18 0 0,17-33 0 0,-17-51-1 0,-18 0 2 0,-16-33-1 0,-17-34-3 0,-17 100 1 0,1 18 5 0,-1 51 5 0,17 34-3 0,0 34-3 0,17-19-3 0,-1 2 1 0,-16-51-2 0,-16-51 0 0,-19 0-3 0,2-16-21 0,-18-19-42 0,34 2-5 0</inkml:trace>
  <inkml:trace contextRef="#ctx0" brushRef="#br0" timeOffset="53">25938 16984 60 0,'0'-16'21'0,"51"-1"17"0,-17-1-15 0,-1 18-12 0,-15 35-7 0,-36 32-1 0,-32-16 4 0,-1 0 3 0,-17-18-2 0,33-15-4 0,35-18-4 0,35 0 1 0,49-34-22 0,52-17-130 0</inkml:trace>
  <inkml:trace contextRef="#ctx0" brushRef="#br0" timeOffset="54">26852 16307 38 0,'-16'-18'28'0,"-1"1"-14"0,17 17-13 0,33 0-35 0,-15 0-3 0</inkml:trace>
  <inkml:trace contextRef="#ctx0" brushRef="#br0" timeOffset="55">27294 16223 45 0,'0'0'13'0,"33"0"5"0,-15 0-17 0,15 16-69 0</inkml:trace>
  <inkml:trace contextRef="#ctx0" brushRef="#br0" timeOffset="56">27632 16239 49 0,'0'-16'8'0,"0"-2"14"0,33 2-18 0,35-1-47 0,-50 17 9 0</inkml:trace>
  <inkml:trace contextRef="#ctx0" brushRef="#br0" timeOffset="57">28546 15850 44 0,'0'0'0'0,"-33"-86"28"0,15 37-7 0,18 31-10 0,-16 2-6 0,-36-1 3 0,-30 34 4 0,30 50-2 0,34 35-4 0,53-17-4 0,33-52-1 0,0-15 1 0,16-36-1 0,-33-66 1 0,-34-19-1 0,-34-14-1 0,-34-19 1 0,0 17-1 0,-17 52 0 0,2 50-7 0,14 50-49 0,52-15-21 0</inkml:trace>
  <inkml:trace contextRef="#ctx0" brushRef="#br0" timeOffset="58">28955 15478 41 0,'49'-51'35'0,"-32"17"-6"0,-17 17-17 0,-51 17-9 0,-16 0 1 0,16 68 3 0,35 16 3 0,16 34-2 0,33 0-2 0,-17-16-4 0,-16-16-2 0,0-35-4 0,-33-35-33 0,-1-16-63 0</inkml:trace>
  <inkml:trace contextRef="#ctx0" brushRef="#br0" timeOffset="59">28699 15697 42 0,'-17'0'23'0,"68"-16"0"0,17 16-15 0,34 16-11 0,-35 2-73 0</inkml:trace>
  <inkml:trace contextRef="#ctx0" brushRef="#br0" timeOffset="60">29156 15850 49 0,'0'-17'10'0,"0"-17"29"0,35-17-17 0,31 51-15 0,-31 0-4 0,-19 67-2 0,-16 19-2 0,-51-1 0 0,2-19 1 0,-19-15 2 0,35-33 4 0,15-1 3 0,18-17 1 0,51 0-4 0,17 0-5 0,16-17 0 0,2 17-6 0,-70 0-52 0,-32 0-32 0</inkml:trace>
  <inkml:trace contextRef="#ctx0" brushRef="#br0" timeOffset="61">28191 16289 78 0,'0'0'0'0,"-51"-17"41"0,86 17-12 0,83 17-17 0,102 1-8 0,17-18 0 0,-67-18-2 0,-120 18-4 0,-50 0-27 0,-67 18-90 0</inkml:trace>
  <inkml:trace contextRef="#ctx0" brushRef="#br0" timeOffset="62">28156 16900 50 0,'19'0'8'0,"14"-18"23"0,18-15-9 0,-17-1-12 0,-34-17-6 0,-51 0-4 0,-16 35 8 0,-1 16 2 0,17 34 3 0,17 15-6 0,34 53-2 0,17-16-3 0,34-35 0 0,15-35-1 0,-14-32 0 0,-1-52 2 0,-35-17-2 0,-16-101-4 0,-33 17 1 0,-34 32-1 0,-18 86 1 0,17 51-11 0,17 51-45 0,35-16-21 0</inkml:trace>
  <inkml:trace contextRef="#ctx0" brushRef="#br0" timeOffset="63">28649 16560 54 0,'0'0'0'0,"-17"-33"38"0,1 33-18 0,16 17-9 0,-18 50 1 0,18 2-4 0,0-18 0 0,18 15-7 0,31-32 0 0,19-16-1 0,0-52 1 0,0-84-4 0,-34 16 2 0,-34 34 2 0,0 52 0 0,-18 16 0 0,2 84 3 0,16 1 3 0,0-18 0 0,0 68-6 0,0-33-1 0,-17-34 2 0,-17-52-1 0,0-16 0 0,0-33 0 0,17-18-3 0,1-16-7 0,16 16-43 0,33 16-57 0</inkml:trace>
  <inkml:trace contextRef="#ctx0" brushRef="#br0" timeOffset="64">29004 16866 41 0,'0'-17'10'0,"17"17"33"0,-1 0-8 0,19 68-20 0,-18-1-10 0,-17-16-2 0,0-18 0 0,-17-15-1 0,0-18 0 0,17-34 0 0,0-34-1 0,0-34 1 0,34 17-1 0,33 19-2 0,-32 48 2 0,0 36-1 0,-4 31 0 0,-13 20 3 0,-18-1-3 0,0-17 0 0,0-17-1 0,-18-17-27 0,18-1-90 0</inkml:trace>
  <inkml:trace contextRef="#ctx0" brushRef="#br0" timeOffset="65">29614 15427 42 0,'-34'-18'23'0,"17"-15"10"0,34 15-15 0,50 18-10 0,19 0-2 0,17 0 1 0,-21 0-2 0,-47 0-1 0,-35 69-3 0,-51 15 4 0,18 18 2 0,15 33-1 0,3 34 0 0,15 35-2 0,0-2-1 0,0-14-2 0,-19-37 1 0,3-66 7 0,-1 17-6 0,-1 0 0 0,-15-34-1 0,-1-35 1 0,-34-17-1 0,-17-32-1 0,-50-52-7 0,-68 17-110 0,135 51 52 0</inkml:trace>
  <inkml:trace contextRef="#ctx0" brushRef="#br0" timeOffset="66">13163 16849 4 0,'18'0'16'0,"-18"-18"2"0,0 18-9 0,0 0-3 0,0-16-2 0,0 16-2 0,0 0-1 0,-18 0-3 0,18 0-38 0</inkml:trace>
  <inkml:trace contextRef="#ctx0" brushRef="#br0" timeOffset="67">15857 16595 10 0,'0'-17'9'0,"0"17"10"0,0 0-10 0,0-18-5 0,0 18-1 0,17 0 8 0,-17 0-7 0,0 0 5 0,0 0-8 0,0 0-1 0,0 0-15 0,0 0-25 0</inkml:trace>
  <inkml:trace contextRef="#ctx0" brushRef="#br0" timeOffset="68">19890 16494 23 0,'0'0'9'0,"0"-18"9"0,0 18-8 0,0 0-2 0,-18-16-4 0,18 16-3 0,-16 0 0 0,16 0-1 0,0 16-49 0</inkml:trace>
  <inkml:trace contextRef="#ctx0" brushRef="#br0" timeOffset="69">21160 16189 54 0,'16'-102'19'0,"19"34"-3"0,-18 35 7 0,1 50-18 0,-53 134-1 0,-16-16-4 0,-33-15-89 0</inkml:trace>
  <inkml:trace contextRef="#ctx0" brushRef="#br0" timeOffset="70">23990 16154 54 0,'0'0'0'0,"67"-84"18"0,-50 66-6 0,-17 69-8 0,-33 69-3 0,0-54-50 0</inkml:trace>
  <inkml:trace contextRef="#ctx0" brushRef="#br0" timeOffset="71">26361 16307 23 0,'0'0'0'0,"-33"0"26"0,-35 67-21 0,1 19-19 0,67-52-16 0</inkml:trace>
  <inkml:trace contextRef="#ctx0" brushRef="#br0" timeOffset="72">11537 18355 9 0,'0'-16'7'0,"0"-2"8"0,0 1-1 0,-17-16-3 0,51 17-1 0,0-2-6 0,34 18-4 0,16-16-28 0,-16-1-12 0</inkml:trace>
  <inkml:trace contextRef="#ctx0" brushRef="#br0" timeOffset="73">11691 18373 13 0,'0'0'3'0,"-35"17"10"0,18-1-1 0,-1 2-2 0,36-18-8 0,50 17-17 0,-35-17-20 0</inkml:trace>
  <inkml:trace contextRef="#ctx0" brushRef="#br0" timeOffset="74">13892 17949 13 0,'0'0'0'0,"0"0"19"0,0-16-7 0,0 16-3 0,0 0-5 0,-16-17 3 0,-19 17-2 0,2 17 0 0,-2-17 1 0,2 0-4 0,-2 0-1 0,19 0 2 0,-1 16 4 0,17-16-4 0,0 0-2 0,0 18-1 0,0 33 1 0,0-1-1 0,-18 17 0 0,18 2 1 0,0 15-4 0,0 1 0 0,0-1 1 0,0 2 30 0,0-2-26 0,0-33 3 0,18-17 0 0,15-17-4 0,2-1 4 0,33-32-3 0,-18-1-14 0,35-17-86 0,-68 34 72 0</inkml:trace>
  <inkml:trace contextRef="#ctx0" brushRef="#br0" timeOffset="75">14586 18084 17 0,'0'0'12'0,"0"-16"7"0,0-17 0 0,-16-2-4 0,16 19-5 0,0 16 2 0,0 16-4 0,-17 35-4 0,17 0-4 0,0 17-2 0,17-34 3 0,34-1-1 0,0-15 4 0,-1-36 1 0,1-33-1 0,-34 0 2 0,-1-16-4 0,-16 17-2 0,0 32-1 0,0 18-4 0,0 51 1 0,0 33-1 0,0 18-1 0,0-18 3 0,0 1 3 0,-16-16 4 0,-17-52 2 0,15-1-3 0,-16-32 4 0,34-19-3 0,-16-32 0 0,32-2-3 0,18 3-24 0,17 32-40 0,-35 17 15 0</inkml:trace>
  <inkml:trace contextRef="#ctx0" brushRef="#br0" timeOffset="76">15180 18271 24 0,'0'-16'11'0,"16"16"14"0,-16-18-7 0,18 2-7 0,-1 50-3 0,-17-1-9 0,0 34-3 0,0-16 0 0,0-16-6 0,-17-1-59 0</inkml:trace>
  <inkml:trace contextRef="#ctx0" brushRef="#br0" timeOffset="77">15824 18373 19 0,'0'0'10'0,"-18"0"15"0,18 0-7 0,0 17-13 0,-16 17-7 0,-17-1-7 0,-2 18-44 0,35-33 40 0</inkml:trace>
  <inkml:trace contextRef="#ctx0" brushRef="#br0" timeOffset="78">16535 18068 27 0,'0'-17'24'0,"0"-16"14"0,0-1-13 0,0-1-18 0,0 86-2 0,17 17-8 0,17-1 1 0,-1-16 2 0,2-16 2 0,0-35 4 0,-2-35-1 0,-17-32 1 0,1-17-2 0,-17 49-6 0,0 2 1 0,0 66-2 0,0 51 1 0,0 18-1 0,0 0-3 0,0-17 5 0,0-17 3 0,-17-52 0 0,1-16-1 0,-17 18 4 0,15-52-1 0,1-17-3 0,17 0-31 0,17-17-51 0,1 68 55 0</inkml:trace>
  <inkml:trace contextRef="#ctx0" brushRef="#br0" timeOffset="79">17010 18255 21 0,'0'-18'27'0,"0"2"8"0,0-1-11 0,18-17-10 0,15-1-11 0,0 35-4 0,1 18-2 0,-17 33-2 0,-17 16 1 0,-35 1 3 0,-14-17 2 0,16-17 6 0,15-17-5 0,18-1 1 0,51-32-2 0,16-19-19 0,34 19-49 0,-66-1 30 0</inkml:trace>
  <inkml:trace contextRef="#ctx0" brushRef="#br0" timeOffset="80">17687 18288 23 0,'0'0'0'0,"17"0"66"0,-17 16-53 0,-17 19-14 0,1 16-85 0</inkml:trace>
  <inkml:trace contextRef="#ctx0" brushRef="#br0" timeOffset="81">18704 18221 30 0,'0'0'16'0,"-17"-17"11"0,1-1-16 0,-3 2-12 0,19 16-6 0,19 0-63 0</inkml:trace>
  <inkml:trace contextRef="#ctx0" brushRef="#br0" timeOffset="82">19061 18186 32 0,'15'-16'8'0,"-15"-1"13"0,18-1-8 0,15 2-12 0,-17-1-28 0,2 17-16 0</inkml:trace>
  <inkml:trace contextRef="#ctx0" brushRef="#br0" timeOffset="83">20059 17847 29 0,'0'-16'10'0,"0"-19"20"0,0 2-9 0,0 33-13 0,0 17 1 0,0 16 4 0,0 19-5 0,17-1-5 0,1 17-2 0,15-34-2 0,1-17 4 0,18-1 1 0,-21-49 0 0,4-18 1 0,-19 0-3 0,3-18-11 0,-19 53 18 0,0 32-13 0,0 19 2 0,-19 50-3 0,19 16 0 0,0-16 3 0,0-1 4 0,0-33 8 0,-16-51-2 0,-1 0-3 0,17-33 0 0,-18-36-3 0,18 18-16 0,35 18-36 0,0-1-18 0,-19 17 39 0</inkml:trace>
  <inkml:trace contextRef="#ctx0" brushRef="#br0" timeOffset="84">20533 18102 7 0,'0'0'22'0,"0"-18"4"0,0 18 15 0,0-16-24 0,17 16-9 0,0 51-8 0,-17 0-3 0,0 0 1 0,0-1 2 0,0-17 4 0,0-33 0 0,-17-16 1 0,17-17 1 0,17-36-2 0,17 18-1 0,17 0-4 0,-18 35-2 0,19 32 0 0,-36 35-3 0,2 0 0 0,-18 18-25 0,0-3-57 0</inkml:trace>
  <inkml:trace contextRef="#ctx0" brushRef="#br0" timeOffset="85">21228 18221 41 0,'0'0'34'0,"18"-17"-5"0,-18 34-23 0,16-1-26 0,-16 18-50 0</inkml:trace>
  <inkml:trace contextRef="#ctx0" brushRef="#br0" timeOffset="86">22295 17898 28 0,'0'0'0'0,"0"-16"34"0,0-53-6 0,33 3-8 0,19 32-10 0,-1 50-6 0,-16 35 2 0,-19 0-3 0,-16 0-6 0,-16 16 2 0,-3 2 0 0,-14-36 4 0,17-16-1 0,16-17 1 0,16-50 1 0,36-1-2 0,32-85-6 0,-68 34 6 0,1 86-1 0,-17-1-2 0,-17 68-1 0,1-18 8 0,16 34-8 0,0 2-4 0,16-1-15 0,36-1-61 0,-36-50 54 0</inkml:trace>
  <inkml:trace contextRef="#ctx0" brushRef="#br0" timeOffset="87">23057 17984 44 0,'0'0'24'0,"0"-17"8"0,-16 17-14 0,16 17-12 0,0 17-6 0,16 16-3 0,-16 1-11 0,0 0-75 0</inkml:trace>
  <inkml:trace contextRef="#ctx0" brushRef="#br0" timeOffset="88">23583 18051 72 0,'0'0'20'0,"0"17"23"0,0 17-49 0,-35 34-45 0,19-34-20 0</inkml:trace>
  <inkml:trace contextRef="#ctx0" brushRef="#br0" timeOffset="89">24684 17898 34 0,'0'0'0'0,"0"-33"33"0,0-19-9 0,51 35-11 0,-16 34 1 0,14 17-15 0,-14 35-2 0,-19-1 2 0,-16-1 0 0,-33-16 5 0,-1-34-3 0,17-17 5 0,17-51-2 0,33 1 0 0,52-70-5 0,-34 18-1 0,-35 69 2 0,-32 33-1 0,-1 33 4 0,1 18-6 0,16 18-3 0,0 15-17 0,33-16-43 0,-17-52 39 0</inkml:trace>
  <inkml:trace contextRef="#ctx0" brushRef="#br0" timeOffset="90">25209 18068 25 0,'0'-33'38'0,"0"-2"6"0,0-16-21 0,17 18-17 0,18-1-5 0,-19 50-3 0,19 19 0 0,-35 32-2 0,-18-16 3 0,1 0 0 0,-34-18 1 0,51-15 0 0,16-18-4 0,36 0-38 0,33-18-35 0</inkml:trace>
  <inkml:trace contextRef="#ctx0" brushRef="#br0" timeOffset="91">25887 18051 12 0,'0'0'28'0,"17"-16"11"0,1-1-13 0,-18 17-19 0,16-18-7 0,-16 18-29 0,33 0-46 0</inkml:trace>
  <inkml:trace contextRef="#ctx0" brushRef="#br0" timeOffset="92">26328 18000 35 0,'0'0'0'0,"-16"-16"37"0,16 16-15 0,0-17-21 0,0-1-25 0,33 18-35 0</inkml:trace>
  <inkml:trace contextRef="#ctx0" brushRef="#br0" timeOffset="93">27056 17763 50 0,'0'0'0'0,"18"-50"27"0,-2 50-18 0,103-86 23 0,-69 121-31 0,-15 32 0 0,-35-16-1 0,0 16-4 0,-35 2 3 0,18-1 0 0,-16-34 3 0,33-34 1 0,0-18 0 0,33-33 1 0,52-51-6 0,-18-16 3 0,-49 67 1 0,-18 51-3 0,-34 51-1 0,34-17 6 0,-17 16-9 0,17 19-7 0,17-2-59 0,-17-49 38 0</inkml:trace>
  <inkml:trace contextRef="#ctx0" brushRef="#br0" timeOffset="94">27665 17984 32 0,'0'0'10'0,"0"-17"40"0,19-17-18 0,-3 34-25 0,1 0-6 0,-17 34-3 0,16 17 0 0,-16-18 3 0,0 0 1 0,0-33 1 0,0-33 2 0,0 0-3 0,35-18 1 0,15 0-3 0,-16 33-1 0,-1 18-1 0,-15 35-2 0,-1 32-1 0,0-16-2 0,1 0-26 0,-18-18-56 0</inkml:trace>
  <inkml:trace contextRef="#ctx0" brushRef="#br0" timeOffset="95">28242 17627 51 0,'0'0'0'0,"0"-16"42"0,33-35-13 0,2 18-20 0,66-2-6 0,18 35-2 0,-33-16-1 0,-53 16 0 0,-50 16 0 0,1 2 0 0,-2 32 0 0,18 17 1 0,34 19 2 0,-34-36 6 0,17 0-9 0,-17 35 0 0,0-16 2 0,-51-1-2 0,18-1 5 0,-37-34-1 0,-14-15-3 0,18-18-22 0,-4-18-98 0</inkml:trace>
  <inkml:trace contextRef="#ctx0" brushRef="#br0" timeOffset="96">29156 17865 13 0,'0'0'9'0,"0"-34"7"0,18-1 7 0,-1 35-5 0,-17 0-1 0,0 35-3 0,0 16-9 0,0 16-4 0,0 19-1 0,0-19-1 0,0 1 0 0,0-34 4 0,0-17-2 0,0-1-6 0,0-32-58 0,0-1 15 0</inkml:trace>
  <inkml:trace contextRef="#ctx0" brushRef="#br0" timeOffset="97">29598 17865 15 0,'0'0'13'0,"16"-34"8"0,1 16-4 0,-1 1-6 0,19 17 6 0,-18 35-10 0,17-1 0 0,17 17-5 0,-18 0-1 0,19 0-2 0,-19-18-1 0,1 0-2 0,-17-15-11 0,-17-18-49 0</inkml:trace>
  <inkml:trace contextRef="#ctx0" brushRef="#br0" timeOffset="98">29918 17831 16 0,'0'-18'11'0,"0"1"5"0,0 1-9 0,0-1 13 0,-16 1-7 0,16 16-7 0,0 16 6 0,-33 34-2 0,0 19-7 0,-2-2 0 0,-16 19-4 0,18-19-1 0,-2-34-9 0,18 2-53 0,-1-35 26 0</inkml:trace>
  <inkml:trace contextRef="#ctx0" brushRef="#br0" timeOffset="99">30378 17898 3 0,'0'0'6'0,"16"-16"6"0,-16 16 5 0,0-35 6 0,0-16-4 0,17 2-8 0,16 31-5 0,2 18-5 0,-2 34 2 0,-17-1-1 0,-16 18-6 0,0 18 3 0,-33-18 1 0,-1 0-7 0,-16-18 11 0,17 0-2 0,-2-33 3 0,35 18 1 0,0-18 1 0,35 0 1 0,14 0-6 0,3 0-3 0,15-18-7 0,1 18-64 0,-51 0 29 0</inkml:trace>
  <inkml:trace contextRef="#ctx0" brushRef="#br0" timeOffset="100">30732 17882 20 0,'0'-17'25'0,"0"-17"-1"0,18-17-16 0,-2 34 0 0,17 1-2 0,2 32-1 0,-18-16 6 0,-17 33-9 0,0 18-2 0,0 0-2 0,0 18 1 0,0-36 1 0,-17 2 3 0,17-19-1 0,0-16 1 0,-17-16 0 0,17-19-1 0,17-16 2 0,0 0-2 0,50-51-8 0,-32 53 6 0,0 49 0 0,-2 0-1 0,-33 0 6 0,16 33-5 0,1 0-1 0,-17 19 2 0,0-1-1 0,16 17 4 0,-16-17-3 0,0-2 2 0,0-31-1 0,0-1-3 0,0-17-117 0</inkml:trace>
  <inkml:trace contextRef="#ctx0" brushRef="#br0" timeOffset="101">29208 17898 6 0,'0'0'4'0,"0"0"1"0,0 0-1 0,0 0 2 0,-17-16 11 0,17 16-7 0,0 0-1 0,-17 0 0 0,17 0-3 0,0-17-4 0,0-1 6 0,0 18-1 0,0-16 0 0,0 16-2 0,0 0 7 0,0 16 1 0,0 19-10 0,-18-1-1 0,18 17 1 0,0 17-2 0,0-1 0 0,0 1-1 0,18-17-1 0,-18-1 3 0,0-17 0 0,0-16 1 0,0-17 0 0,0-33 1 0,-18 0 1 0,18-36 1 0,0-15-2 0,0 0-1 0,0-18-6 0,0 68 3 0,0 17 1 0,0 50-3 0,0 2-2 0,0 32 1 0,-16 1-1 0,-1-1-10 0,17 2-66 0,0-52 33 0</inkml:trace>
  <inkml:trace contextRef="#ctx0" brushRef="#br0" timeOffset="102">29226 18559 1 0,'0'0'2'0,"0"-16"2"0,-18 16 1 0,18-17 4 0,0 17 3 0,-17 0 2 0,17-18-3 0,35 18 1 0,14 0-1 0,70-16-1 0,67-1-2 0,70-17-1 0,31 17 1 0,-16 17-3 0,-34-18-4 0,-85 18-1 0,-50 0 3 0,-85 0-3 0,-34 0 1 0,-34 0-2 0,-68 0-2 0,-33 0-4 0,-33 0 6 0,-20 0 2 0,2 18 1 0,17-1-3 0,33-1 2 0,68 2 0 0,69-18 0 0,66 0 4 0,87-18-2 0,82 2 2 0,34-1 1 0,-15-1-47 0,-119 18-39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1:00.3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5777 1100 23 0,'0'0'5'0,"0"0"18"0,0-17-7 0,0-17-6 0,-17 17-2 0,-17 1 1 0,17 0-1 0,-16 16 1 0,-18 16 0 0,18 17-1 0,14 18 4 0,19 34-6 0,19 85-1 0,32-34-3 0,-35-52-1 0,-16 1 0 0,0-52-1 0,0-15-8 0,-34-1-41 0,1-17-38 0</inkml:trace>
  <inkml:trace contextRef="#ctx0" brushRef="#br0" timeOffset="1">5337 1557 38 0,'0'-17'12'0,"-17"1"10"0,51-17-10 0,66-1-9 0,3 17-7 0,-1 17-74 0</inkml:trace>
  <inkml:trace contextRef="#ctx0" brushRef="#br0" timeOffset="2">5896 1608 49 0,'-17'0'15'0,"1"-33"10"0,16-2-11 0,16 19-7 0,52 0-4 0,-18 16 0 0,1 32-3 0,-35 19 1 0,2 0 0 0,-36 0 1 0,-15-16-1 0,-1-19 0 0,17-16 0 0,-16 18-1 0,33-36 0 0,33 2 0 0,18-19 1 0,0 35-1 0,-17 18 1 0,0 33 0 0,-17-1 1 0,-17 1 3 0,-33 0 3 0,-19-35 0 0,1 2-3 0,-17-18-2 0,17-18-1 0,18 2-6 0,17-35-29 0,32 0-79 0</inkml:trace>
  <inkml:trace contextRef="#ctx0" brushRef="#br0" timeOffset="3">6641 1185 52 0,'0'-16'17'0,"0"-19"6"0,-16 1-8 0,-2 1-1 0,1 33-3 0,-18 33 4 0,-14 103-9 0,32 34 0 0,17-68-4 0,35-19-3 0,-4-14-3 0,21-18-40 0,-1-34-52 0</inkml:trace>
  <inkml:trace contextRef="#ctx0" brushRef="#br0" timeOffset="4">6777 1371 59 0,'0'0'0'0,"-17"-33"32"0,17-1-10 0,17 17-8 0,34 17-14 0,33 17 1 0,-51 68 1 0,-15-1-1 0,-18-17 2 0,-34-16-2 0,1-34 1 0,33 1 1 0,0-36-3 0,33-50-1 0,18 1 1 0,-16-35-1 0,-19 35 4 0,1 17-2 0,-17 16-2 0,0-1 3 0,0 35-1 0,-33 86 2 0,33 32 3 0,16-16-4 0,1-53-2 0,34-14-2 0,17-19-25 0,-19-16-81 0</inkml:trace>
  <inkml:trace contextRef="#ctx0" brushRef="#br0" timeOffset="5">7319 1067 57 0,'0'0'10'0,"0"-18"27"0,16-15-7 0,19 17-14 0,16-1-6 0,15 66-4 0,2 37-3 0,-33 100-5 0,-52-68 3 0,-17-32 0 0,1-37-3 0,-2-31-19 0,18-18-69 0,17 0 46 0</inkml:trace>
  <inkml:trace contextRef="#ctx0" brushRef="#br0" timeOffset="6">7878 1320 62 0,'34'0'15'0,"17"0"14"0,34-16-18 0,-1 16-13 0,-33 0-55 0,-34 0 12 0</inkml:trace>
  <inkml:trace contextRef="#ctx0" brushRef="#br0" timeOffset="7">7963 1457 52 0,'0'0'0'0,"-18"0"57"0,-15 16-22 0,50-16-19 0,51 18-14 0,50-18-23 0,-66-18-85 0</inkml:trace>
  <inkml:trace contextRef="#ctx0" brushRef="#br0" timeOffset="8">9555 1320 29 0,'0'-16'19'0,"-16"-1"12"0,16-16-10 0,0-1-4 0,0-1-5 0,33 19-5 0,18-1-2 0,0 17-4 0,0 84-4 0,-34 35 5 0,-34-34-1 0,-17-34 1 0,1-34-1 0,14-17 0 0,3-17-1 0,32-52 0 0,36 2 0 0,-18 16 5 0,-1-17-7 0,-16 17 3 0,0 0-1 0,-17 35-1 0,-17-2 3 0,0 52 0 0,-32 52-5 0,31 32 4 0,36-34-1 0,48-33 0 0,36-16-18 0,-1-35-100 0</inkml:trace>
  <inkml:trace contextRef="#ctx0" brushRef="#br0" timeOffset="9">10319 1236 54 0,'0'0'30'0,"-18"-33"-5"0,18-1-10 0,34-1-8 0,-1 35 0 0,19 18-4 0,15 101-5 0,-50-1 5 0,-17-50-1 0,-33-34 1 0,15-17-1 0,18-52-1 0,0-16-1 0,18 0 2 0,15-16 1 0,-17-1-4 0,19 1 0 0,-18 16 2 0,1 16 0 0,-18 35 0 0,0 0 3 0,-35 51 0 0,19 35-4 0,32 32 1 0,19-50 0 0,31-34-2 0,18-17-30 0,2-34-84 0</inkml:trace>
  <inkml:trace contextRef="#ctx0" brushRef="#br0" timeOffset="10">11063 677 57 0,'0'0'16'0,"0"-33"15"0,-17 15-10 0,0 2-11 0,17-2 2 0,0 70-5 0,0-1 0 0,0 33-3 0,0-16-2 0,0-1 0 0,0-16-8 0,0-33-35 0,0-18-72 0</inkml:trace>
  <inkml:trace contextRef="#ctx0" brushRef="#br0" timeOffset="11">10877 695 31 0,'0'0'0'0,"-18"0"39"0,18-18-17 0,0 2-10 0,18-1-8 0,67 17-3 0,-1 0-39 0,-49 0-14 0</inkml:trace>
  <inkml:trace contextRef="#ctx0" brushRef="#br0" timeOffset="12">11978 1118 86 0,'0'0'13'0,"17"0"20"0,-17 0-17 0,34 0-10 0,0 0-8 0,33 0-22 0,-16 0-92 0</inkml:trace>
  <inkml:trace contextRef="#ctx0" brushRef="#br0" timeOffset="13">12081 1271 56 0,'0'16'33'0,"-18"-16"4"0,18 17-16 0,33-17-15 0,52 0-15 0,-17 0-113 0</inkml:trace>
  <inkml:trace contextRef="#ctx0" brushRef="#br0" timeOffset="14">14806 779 37 0,'0'0'0'0,"0"-16"19"0,0-19-2 0,18 19-5 0,-18-19-3 0,-18 35-2 0,-15-16-4 0,-1 16 3 0,-33 16-1 0,0 2 0 0,-3-1 1 0,2-1-5 0,17 2 1 0,20-18 1 0,-4 17-2 0,18-1 3 0,17-16 0 0,0 17 0 0,-18-1 2 0,18 19-2 0,0 16 1 0,0 16 2 0,0 35-3 0,0 102-1 0,0-35 1 0,18-18 0 0,-18 2 1 0,17 0-3 0,0 15-1 0,-17 70 0 0,18-1-1 0,-18-50 2 0,0-35 0 0,0-34 0 0,0 17 0 0,0 1 1 0,0-17 0 0,0-1-2 0,16-34 1 0,-16-33 0 0,33 1 1 0,-16-19-2 0,18 2 0 0,32-19 0 0,18 2-1 0,50-36 0 0,-16-15 0 0,-18 15-8 0,-17-49-51 0,-49-35-74 0</inkml:trace>
  <inkml:trace contextRef="#ctx0" brushRef="#br0" timeOffset="15">15434 898 20 0,'0'0'9'0,"0"0"13"0,-16-17-1 0,-2-17-4 0,1 17-4 0,17-17-2 0,0 17-4 0,17 1-3 0,17-1 0 0,18 34-4 0,-19 32 4 0,1 20-2 0,-34-1 0 0,0-1 1 0,-16-34-2 0,-19 1 0 0,19-17 2 0,-3-34-6 0,38-17 4 0,14-15-2 0,1-19-1 0,-1-1 2 0,19 2-2 0,-36 17 2 0,1-1 1 0,-17 33-3 0,-17 18 6 0,1 35-3 0,-2 32 0 0,1 17 2 0,0 2-4 0,51-3-7 0,17-32-55 0,-35-34 11 0</inkml:trace>
  <inkml:trace contextRef="#ctx0" brushRef="#br0" timeOffset="16">16028 1032 53 0,'0'-16'16'0,"16"0"14"0,-16-19-10 0,0 19-13 0,0 32-1 0,0 19-1 0,0 32-7 0,0 0-13 0,0 19-83 0</inkml:trace>
  <inkml:trace contextRef="#ctx0" brushRef="#br0" timeOffset="17">15418 1863 37 0,'0'0'0'0,"-18"-17"33"0,-15-17-6 0,14 1-9 0,54-2-8 0,16 2-3 0,1 33-4 0,15 17-1 0,-50 50-1 0,-1 1-1 0,-32-17 1 0,-17 0 1 0,-2-17-2 0,19-34 2 0,16 0-3 0,16-34 1 0,35-34 0 0,-1-17 0 0,-33 1 1 0,1 33-1 0,-2 34 1 0,-32 34 1 0,16 34 0 0,-18 33 0 0,1 1-2 0,17-1 0 0,35-49-9 0,14-3-64 0,-49-32 23 0</inkml:trace>
  <inkml:trace contextRef="#ctx0" brushRef="#br0" timeOffset="18">15909 1846 71 0,'0'0'8'0,"0"-34"18"0,16 1-8 0,35 16-8 0,1-1-7 0,-19 53 0 0,-17 14-1 0,-16 37 2 0,-33-35 0 0,-1-35 0 0,-34 19 3 0,51-19-2 0,17 0-4 0,0-16 2 0,51-16-3 0,34 0 0 0,-17-1-9 0,-1-1-59 0,-67 18 5 0</inkml:trace>
  <inkml:trace contextRef="#ctx0" brushRef="#br0" timeOffset="19">15638 2405 56 0,'0'0'0'0,"-18"0"33"0,36-18-7 0,15 18-10 0,-17-16-8 0,2 16-7 0,-18 0-6 0,0 16-35 0,0 19-32 0</inkml:trace>
  <inkml:trace contextRef="#ctx0" brushRef="#br0" timeOffset="20">15739 2693 72 0,'-17'16'13'0,"0"2"13"0,17-1-10 0,0-17-9 0,0 16-6 0,0-16-3 0,0 35-32 0,0-19-52 0</inkml:trace>
  <inkml:trace contextRef="#ctx0" brushRef="#br0" timeOffset="21">15467 3421 21 0,'-16'0'4'0,"16"-18"0"0,0 18 9 0,0-33 9 0,0-1 2 0,16 1-2 0,3-2-3 0,14 35-8 0,18 0-5 0,-18 18-3 0,2 48-2 0,-35 3 0 0,0-1-1 0,-18-34 2 0,1-17-1 0,-16-1 0 0,33-16 0 0,0-16-1 0,50-19 1 0,1-32-1 0,-17-1 0 0,0 1 0 0,-16 16 1 0,-18 16 0 0,0 35 0 0,-18 35 1 0,-16 32 1 0,34 17 0 0,0-15-2 0,17-1-2 0,18-19-8 0,14-31-45 0,-31-18-28 0</inkml:trace>
  <inkml:trace contextRef="#ctx0" brushRef="#br0" timeOffset="22">15976 3438 67 0,'0'0'16'0,"17"-51"12"0,18 34-6 0,14-1-15 0,3 18-4 0,-19 35-2 0,1 32 0 0,-34-16 0 0,0 0 0 0,-16-18 2 0,16-33 1 0,-18 0 0 0,18-49 0 0,34-19-3 0,-1-1 0 0,2 2 0 0,0 34-2 0,14 16 1 0,-14-1 1 0,0 53 0 0,-19 14 2 0,-1 2 1 0,3 18 1 0,-18-18-3 0,-18-2-2 0,18-14-11 0,-31-35-140 0</inkml:trace>
  <inkml:trace contextRef="#ctx0" brushRef="#br0" timeOffset="23">16722 541 20 0,'0'0'13'0,"-17"0"8"0,1-17-1 0,-2 1-5 0,1 0 24 0,17-1-31 0,51 17 0 0,-1 0-36 0,18 0 32 0,0 17-1 0,-17-1 2 0,-17 0-2 0,0 1 0 0,-16 17 4 0,-3 35-3 0,3-1 3 0,-2 32 2 0,1 20-1 0,-17 31-1 0,0 104-7 0,0-69 5 0,16-17-3 0,-16 1 2 0,0-1-2 0,0 0 0 0,0 68-4 0,18-102 5 0,-18 1-2 0,17-1 0 0,-17-33-1 0,17 33-1 0,-17-32 3 0,0-1-1 0,0-1 0 0,-17 1 0 0,17-35 0 0,-17 17 0 0,-17-32 2 0,1-35-2 0,-35-1 0 0,-16-16-5 0,-35-33-91 0,101 15 20 0</inkml:trace>
  <inkml:trace contextRef="#ctx0" brushRef="#br0" timeOffset="24">18348 677 18 0,'0'0'0'0,"0"-16"22"0,17-1 0 0,-1-1-3 0,-16 2-5 0,0-2-7 0,-16 1-2 0,-35 17-2 0,-34-16 2 0,18 16 0 0,-1 0-4 0,17 16 3 0,17-16-4 0,16 17 3 0,2 17 2 0,16 17 0 0,0 0 4 0,0 33-2 0,0 18 0 0,0 0 1 0,-17 67-7 0,17 1 2 0,0-85 2 0,17-52-4 0,34-15 2 0,33-1-5 0,19-34-13 0,-2-1-81 0,-83 2 44 0</inkml:trace>
  <inkml:trace contextRef="#ctx0" brushRef="#br0" timeOffset="25">18823 1032 44 0,'0'0'12'0,"0"-32"7"0,0-3-3 0,16 2-5 0,1-1-1 0,-1 17-1 0,36 17-3 0,-18 17 0 0,-1 17-3 0,2 34 0 0,-35-1 1 0,0-16-2 0,-17-17 1 0,17-1-2 0,-18-33-1 0,18 0 2 0,18-33-3 0,16-19-1 0,-16-16 3 0,-3-15-2 0,19 15 0 0,-34 34 2 0,0-1-2 0,-16 35 3 0,-2 35 0 0,18 32-1 0,-15 19 2 0,15-3-4 0,33 3-9 0,51 16-41 0,-16-102-27 0</inkml:trace>
  <inkml:trace contextRef="#ctx0" brushRef="#br0" timeOffset="26">19466 1032 54 0,'0'0'0'0,"0"0"32"0,0 0-6 0,0 0-13 0,0 17 7 0,-17 17-18 0,17 35-2 0,0 33-47 0,17-52-32 0</inkml:trace>
  <inkml:trace contextRef="#ctx0" brushRef="#br0" timeOffset="27">20550 914 37 0,'0'0'0'0,"0"-16"35"0,17-19-9 0,-17 2-11 0,0-1-9 0,34 17-3 0,-1 17 1 0,2 17-3 0,-19 34 2 0,3 16-1 0,-19 2-1 0,-19-20 0 0,3-14 1 0,-1-19-2 0,17-16 0 0,0-16 0 0,33-35-2 0,2 0 2 0,-2-33-2 0,2 15 2 0,-19 20 1 0,-16 32-2 0,0 17 7 0,-16 50-2 0,16 35 1 0,0-34-4 0,0 49-9 0,33-49-52 0,-16-34 4 0</inkml:trace>
  <inkml:trace contextRef="#ctx0" brushRef="#br0" timeOffset="28">21127 965 66 0,'0'0'15'0,"-18"-16"9"0,18-1-9 0,18-17-11 0,-2 17-2 0,17 17-1 0,2 0 2 0,-18 51 0 0,-17 0-2 0,-17 15 2 0,-18-15 1 0,-14-17 1 0,16-16-1 0,-2-18-1 0,35 17 0 0,0-17-1 0,50-17-3 0,1 17-4 0,35-18-42 0,-37 2-34 0</inkml:trace>
  <inkml:trace contextRef="#ctx0" brushRef="#br0" timeOffset="29">21975 983 57 0,'0'0'0'0,"0"0"31"0,0-18-8 0,15 18-15 0,-15-16-8 0,18 16-13 0,-18 0-75 0</inkml:trace>
  <inkml:trace contextRef="#ctx0" brushRef="#br0" timeOffset="30">22466 914 67 0,'0'0'8'0,"0"0"16"0,0 0-10 0,16-16-13 0,1 16-3 0,17 0-40 0,-34 0-18 0</inkml:trace>
  <inkml:trace contextRef="#ctx0" brushRef="#br0" timeOffset="31">23143 661 55 0,'0'-17'12'0,"0"17"9"0,0-18-8 0,17 2-6 0,16-2-4 0,18 52 1 0,-16 1-1 0,-19 32-2 0,1 1 2 0,-34-17-1 0,1 0-3 0,-2-35 3 0,1 2-1 0,34-18-1 0,17-34-1 0,-1-17-1 0,2 0 2 0,16-17-1 0,-34 17 0 0,-1 0 5 0,-16 35-2 0,0 16 4 0,-16 16 2 0,-1 53-4 0,17-1-1 0,0 16-4 0,33-17-13 0,1-32-53 0,0-19 19 0</inkml:trace>
  <inkml:trace contextRef="#ctx0" brushRef="#br0" timeOffset="32">23786 847 49 0,'0'-17'25'0,"0"-1"3"0,0 2-13 0,17 16-9 0,17-17-2 0,-17 50-2 0,0 2 1 0,-17 16-2 0,-17 0 0 0,0 0 0 0,17-35 1 0,-18-16 0 0,18-16 1 0,18-19-2 0,-1-16 1 0,18 0-2 0,14 0 0 0,3 18 1 0,-1 17-1 0,-18 16 1 0,1 16 3 0,-17 17-1 0,-17 18 2 0,0 0-2 0,0 0-2 0,0-16 0 0,0-3-9 0,17-15-38 0,-17-17-48 0</inkml:trace>
  <inkml:trace contextRef="#ctx0" brushRef="#br0" timeOffset="33">24464 508 46 0,'0'0'7'0,"0"-16"22"0,16-19-9 0,19 2-9 0,16 15-5 0,16 2 0 0,0 16-2 0,-15 0 3 0,-1 0-4 0,-17 0 1 0,-17 0-1 0,-17 0 0 0,0 16 2 0,16 19-2 0,-16-1 5 0,0 15-3 0,0 2-1 0,0 18 2 0,-16-1-6 0,16-1 7 0,-17 1-5 0,-1-17 0 0,2 16 3 0,-1-16-3 0,17 0 1 0,-16-18 2 0,-19 1-5 0,18 1 4 0,-17-19-1 0,-17-16-3 0,1 18 3 0,-18-18-4 0,17 0-1 0,-17 0-35 0,33 0-71 0</inkml:trace>
  <inkml:trace contextRef="#ctx0" brushRef="#br0" timeOffset="34">17400 3489 25 0,'-19'-35'26'0,"19"19"-6"0,-16 16-6 0,16-17-2 0,0-1-2 0,16 2-1 0,3-1-2 0,-3 17 2 0,19-18-2 0,-19 53-2 0,1 32-1 0,-1 2-2 0,3 15-1 0,-19-33 0 0,0-35 1 0,0 2 0 0,-19-18 0 0,19 0 0 0,0-34-1 0,-16-17 1 0,16-16-1 0,16-1 0 0,19-1-1 0,16 18 1 0,-1 18-1 0,1 33 0 0,0 0 0 0,-17 17 0 0,-16 34 0 0,-18 0 0 0,0 16 2 0,0 0-1 0,-18-16 1 0,18 0-3 0,0-33 1 0,18-1-2 0,-18-17-17 0,0 16-56 0,0-16 22 0</inkml:trace>
  <inkml:trace contextRef="#ctx0" brushRef="#br0" timeOffset="35">18009 3438 64 0,'0'-17'10'0,"-18"-17"15"0,36 17-7 0,-1 17-11 0,0 17 0 0,17 34 1 0,-1 0-1 0,19 16-3 0,-19-16-2 0,1-18-1 0,-1 1-2 0,-14-16-5 0,-19-18-28 0,16 0-60 0</inkml:trace>
  <inkml:trace contextRef="#ctx0" brushRef="#br0" timeOffset="36">18262 3421 50 0,'0'-51'24'0,"0"33"1"0,-16 2-7 0,16 16-9 0,-17 16-1 0,-17 53 1 0,1-1-2 0,-1-1-3 0,16 0-2 0,-15-16-1 0,-1-16-1 0,17-1-2 0,-18-34-4 0,35 0-21 0,18 0-27 0,16-34-4 0</inkml:trace>
  <inkml:trace contextRef="#ctx0" brushRef="#br0" timeOffset="37">18552 3352 55 0,'0'-16'21'0,"-18"-1"11"0,18 17-8 0,0 0-11 0,0 17-2 0,18 17 0 0,-18 34-2 0,0-17-2 0,16 16-3 0,-16 0-1 0,0-32-2 0,0-1 0 0,0-1-2 0,0-15-9 0,-16-1-139 0</inkml:trace>
  <inkml:trace contextRef="#ctx0" brushRef="#br0" timeOffset="38">24786 1457 16 0,'0'-17'16'0,"17"-1"7"0,-17 2-6 0,0-1-2 0,0-17 1 0,16 34 1 0,-16-17-3 0,0 17-4 0,0 17-2 0,0 34 0 0,0 0-2 0,0 32 0 0,0 3-2 0,0-19-1 0,-16-16 0 0,16-16-1 0,0-19-2 0,0-16 0 0,0 17-4 0,0-34-28 0,0 1-42 0,16 16 21 0</inkml:trace>
  <inkml:trace contextRef="#ctx0" brushRef="#br0" timeOffset="39">25242 1473 60 0,'0'0'0'0,"-16"-16"26"0,-1-1-3 0,17-1-9 0,0 18-5 0,33 0 0 0,2 35 0 0,-18-1-1 0,34 32-2 0,0-15-3 0,-16-17-3 0,-2 17 1 0,0-33-2 0,-16-18-5 0,-17 17-24 0,0-17-40 0,0 0 25 0</inkml:trace>
  <inkml:trace contextRef="#ctx0" brushRef="#br0" timeOffset="40">25497 1422 46 0,'0'0'0'0,"0"-33"30"0,-17-1-7 0,17 17-8 0,-16 17-7 0,16 33 0 0,-33 36 2 0,-2-1-2 0,-16-1-3 0,0 0-3 0,-1-16-1 0,19-16-2 0,17-19-11 0,16 2-43 0,0-18-14 0</inkml:trace>
  <inkml:trace contextRef="#ctx0" brushRef="#br0" timeOffset="41">25700 1508 43 0,'0'0'0'0,"0"-17"26"0,0-1-6 0,18 2-6 0,-1-1-5 0,-1-1 0 0,1 18-2 0,18 0-1 0,-19 51-2 0,1 0-1 0,-1 16-1 0,-16-16-1 0,0 0 1 0,0-33-1 0,-16-1 1 0,16-17 1 0,0-17-1 0,0-1-1 0,0-33-1 0,16 0 0 0,-16-16 0 0,18 16 1 0,16 0-1 0,0 35-1 0,-1-1 2 0,2 17-2 0,0 0 2 0,-2 17-1 0,-17-1 0 0,1 2 1 0,-1 15 0 0,-16 2 4 0,0-3-1 0,0 3 2 0,-16 16 1 0,-1-17-2 0,17-1-2 0,-16 2-1 0,16-19-2 0,0-16-19 0,0 18-102 0</inkml:trace>
  <inkml:trace contextRef="#ctx0" brushRef="#br0" timeOffset="42">12418 5351 50 0,'-17'-67'17'0,"17"50"3"0,33 17-7 0,19-18 0 0,15 18-2 0,19 0-3 0,-36-16-5 0,-15 16-1 0,-2 0-3 0,-17-17 0 0,2 17-7 0,-18 17-32 0,-18 17-39 0</inkml:trace>
  <inkml:trace contextRef="#ctx0" brushRef="#br0" timeOffset="43">12537 5470 32 0,'-17'0'13'0,"-1"0"15"0,2 0-5 0,16 0-6 0,0-17-3 0,34 17-2 0,18 0-1 0,32 0-2 0,-16-18-4 0,-19 2-4 0,-31 32-6 0,-1 2-119 0</inkml:trace>
  <inkml:trace contextRef="#ctx0" brushRef="#br0" timeOffset="44">15553 5063 40 0,'0'-34'10'0,"-16"1"9"0,-2 15 3 0,-15 18-14 0,14 0 1 0,-14 0-2 0,-34 0-2 0,15 0 1 0,-15 0-1 0,15 0-1 0,-32 0 0 0,49 0-1 0,19 18-2 0,-1-18 0 0,1 17 0 0,-2-1 1 0,1-16 1 0,17 18 0 0,-16-2-1 0,-1 1 1 0,0 16-2 0,17 1 1 0,-18 17 0 0,18 0 2 0,-16 18-1 0,16-19-1 0,0 17 1 0,0-16-1 0,0 18 1 0,0 15 0 0,0-17 0 0,16 35-1 0,-16 0 1 0,0 0-1 0,0-2-1 0,0 2 2 0,0 18-3 0,18-3 2 0,-18 3-1 0,0-20-1 0,0 2 1 0,0 0-1 0,0 0 1 0,0 0 0 0,0 15-1 0,17-14 1 0,-17 14-1 0,17 3 1 0,-17-3-1 0,16-14 0 0,1-1 1 0,-17-1-2 0,18 1 2 0,-18-2 1 0,0 3-2 0,0-1 1 0,0-1 0 0,0 1-1 0,0-19 1 0,0 3-1 0,0-1 0 0,0-1 1 0,0 0-1 0,0 18 0 0,16-18 2 0,1-15-2 0,-17-2 0 0,16-16 0 0,2 0 1 0,-1 17 0 0,0-34-2 0,-17 17 1 0,18-34 0 0,-2-1 2 0,17 2-1 0,-15-18-1 0,34 0 1 0,14 0-2 0,2 0-6 0,34 0-55 0,-18 0-54 0</inkml:trace>
  <inkml:trace contextRef="#ctx0" brushRef="#br0" timeOffset="45">24667 4945 24 0,'0'-34'15'0,"0"-1"1"0,0 19 1 0,17-17 0 0,-17 33-10 0,68-17 3 0,-1-1-4 0,36 2-1 0,16-1-1 0,-18 17-2 0,-34 0 0 0,-50 17 0 0,-1-1 0 0,3 2 2 0,-3-1-1 0,1-1 0 0,1 17 1 0,-2 18 0 0,1 0 1 0,-17 34 1 0,0-1-1 0,0 18 2 0,16 17-4 0,2-1 2 0,-18 35-2 0,0-17-1 0,17-1 1 0,-17 18-2 0,-17-36 2 0,17 19 0 0,-18-1-2 0,18 1 2 0,0-17-3 0,0-1 2 0,0 1-1 0,-16-1 1 0,16 0 0 0,0 2 0 0,-17-3-2 0,17 3 1 0,0-3 0 0,-16-32 0 0,16 17-1 0,-18-18 2 0,18 18-2 0,0-17 2 0,18 16-2 0,-18-16 1 0,0-16-2 0,0 15 3 0,0 0-3 0,16 1 1 0,-16-17 0 0,17 17 0 0,-1-17 1 0,2 16-2 0,-1 1 1 0,-17-17 1 0,0-1-1 0,17 17 1 0,-17-15-2 0,18-18 2 0,-18 0-1 0,16-2 0 0,-16-14 1 0,0 16-1 0,17-17 0 0,-17-1 1 0,0-15-2 0,0 15 2 0,0-17-1 0,-17 19 0 0,1-35 0 0,-19 16 1 0,-33-16-1 0,1 0 0 0,-34 35-1 0,-36-1-1 0,-49-34-42 0,84-18-87 0</inkml:trace>
  <inkml:trace contextRef="#ctx0" brushRef="#br0" timeOffset="46">15806 5792 30 0,'-16'-17'5'0,"16"-17"19"0,-17 17-2 0,17-1-4 0,0-16-3 0,51 17-3 0,-1 1-5 0,1 16-2 0,0 51-3 0,-34 16 0 0,0 2-1 0,-34-3 0 0,0-31 1 0,-17-1-1 0,17-34 1 0,17 0-1 0,0-18 0 0,33-49-1 0,19-1-1 0,-1-16 1 0,-17-1 1 0,-17 17-1 0,-17 34 1 0,0 34-1 0,0 0 0 0,-17 51 1 0,17 33 0 0,-18 1 2 0,36-16-3 0,-1-3 0 0,33-15-7 0,1-16-40 0,-16-35-41 0</inkml:trace>
  <inkml:trace contextRef="#ctx0" brushRef="#br0" timeOffset="47">16449 5808 48 0,'0'-33'20'0,"18"-1"11"0,-18 17-8 0,0 34-7 0,17 34-1 0,-17 33-7 0,17 1-3 0,-17-17-4 0,18-34-1 0,-18-1-2 0,0-33-9 0,0 0-36 0,0-33-40 0</inkml:trace>
  <inkml:trace contextRef="#ctx0" brushRef="#br0" timeOffset="48">16467 5335 49 0,'0'-35'17'0,"-18"-32"8"0,53 32-8 0,16 1-8 0,0 34-6 0,1 34-1 0,-52 17-1 0,0 18 1 0,-35-3-1 0,0-15 2 0,19-33 3 0,-1-1 1 0,17-17 0 0,17 0 1 0,34-17-2 0,17-17-3 0,33-1-3 0,-16 19-3 0,-33 16-117 0</inkml:trace>
  <inkml:trace contextRef="#ctx0" brushRef="#br0" timeOffset="49">18381 5621 28 0,'-16'-33'16'0,"16"0"6"0,-17-1-6 0,34-1-4 0,-1 19-1 0,19-1-3 0,16-1-1 0,-1 53-3 0,1 32-2 0,-51 17 0 0,17 1-1 0,-50-16 1 0,-2-18-1 0,18-34 2 0,1-1-2 0,16-49 1 0,16-18-1 0,18-18 0 0,0-16-1 0,-17-32 1 0,-1 32-1 0,-16 34 1 0,0 51 0 0,0 16-1 0,-16 53 2 0,-1 33 2 0,17 15-1 0,0-32-2 0,33-16-1 0,18-36-2 0,35-16-27 0,-19-17-69 0</inkml:trace>
  <inkml:trace contextRef="#ctx0" brushRef="#br0" timeOffset="50">18958 5672 75 0,'0'-17'9'0,"-16"-17"20"0,16 17-12 0,0 52-8 0,16 32-2 0,-16 2-3 0,0-1-2 0,0-1-2 0,17-34-3 0,-1-15-35 0,2-1-56 0</inkml:trace>
  <inkml:trace contextRef="#ctx0" brushRef="#br0" timeOffset="51">19297 5435 75 0,'0'0'6'0,"35"-51"17"0,14 35-8 0,19 50-7 0,-17 34-4 0,-18 17-1 0,-33-1-2 0,0-17 0 0,-33-16 0 0,15-33 1 0,2-18-1 0,16 0 0 0,16-51 0 0,19-1-1 0,16-32 0 0,-34-34 1 0,1 32 0 0,-18 37 0 0,0 32 0 0,-18 17 1 0,1 50 2 0,1 52 2 0,16-1-2 0,0 0-3 0,16-32 0 0,19-35-4 0,14-17-21 0,3-17-93 0</inkml:trace>
  <inkml:trace contextRef="#ctx0" brushRef="#br0" timeOffset="52">19872 5639 60 0,'0'-51'27'0,"18"0"-1"0,15 35-7 0,19-1-13 0,-19 50-4 0,-17 34-1 0,-32 1 1 0,-17 17 1 0,-19-50 2 0,1 16 3 0,35-35-2 0,-1-16 1 0,50-16-1 0,18-19-4 0,50 2 0 0,36-1-5 0,-19-1-58 0,-118 35-19 0</inkml:trace>
  <inkml:trace contextRef="#ctx0" brushRef="#br0" timeOffset="53">21533 5826 59 0,'-18'-18'12'0,"18"18"-2"0,-16-16-8 0,32 16-2 0,2 16-15 0,15 2-50 0</inkml:trace>
  <inkml:trace contextRef="#ctx0" brushRef="#br0" timeOffset="54">22057 5757 53 0,'0'0'10'0,"35"-33"10"0,-35 15-3 0,17 18-13 0,1 0-5 0,-2 0-20 0,1-16-49 0</inkml:trace>
  <inkml:trace contextRef="#ctx0" brushRef="#br0" timeOffset="55">23328 5571 41 0,'-16'-34'22'0,"16"1"4"0,34-18-7 0,0 33-8 0,17 2-5 0,-1 32-2 0,-32 53-1 0,-2 15-1 0,-32 0-1 0,-2-15-1 0,-16-35 1 0,1-17 0 0,33-17 0 0,0 0 0 0,33-35-1 0,1-16 1 0,17-16-1 0,-17-35 1 0,-34 18-1 0,0 33 1 0,0 51 0 0,-18 17 0 0,18 50 0 0,-16 51 2 0,16-32-2 0,16-1-1 0,2-34-5 0,15-18-30 0,19-33-63 0</inkml:trace>
  <inkml:trace contextRef="#ctx0" brushRef="#br0" timeOffset="56">23819 5724 50 0,'0'0'10'0,"0"-34"21"0,18 16-5 0,-1 18-9 0,-17 52-5 0,0-1-4 0,0 17-5 0,-17-19-3 0,17-14-3 0,17-1-28 0,0-34-77 0</inkml:trace>
  <inkml:trace contextRef="#ctx0" brushRef="#br0" timeOffset="57">24142 5486 71 0,'0'-51'20'0,"18"18"2"0,31 33-8 0,3 0-6 0,-3 51-4 0,-31 17-2 0,-18 15-1 0,-18-32 0 0,-13-16 1 0,13-19-1 0,18-16-1 0,0-16 1 0,34-19-1 0,-1-32 0 0,19-17 1 0,-36-1-1 0,1 17 0 0,-17 17 1 0,0 51-1 0,0 0 1 0,0 51-1 0,-17 33 3 0,17 36 1 0,0-36-2 0,0-17-2 0,35-32-3 0,-19-19-28 0,36 2-77 0</inkml:trace>
  <inkml:trace contextRef="#ctx0" brushRef="#br0" timeOffset="58">24616 5588 50 0,'0'-33'33'0,"-17"15"-4"0,34 2-14 0,0 32-8 0,1 51-2 0,-18 1-2 0,0 1-2 0,0-35 0 0,0-17 1 0,-18-17 1 0,18-17 1 0,0-34-1 0,18-1-1 0,-2-16-1 0,17 1 0 0,19 34-1 0,-1 15 0 0,0 2 1 0,-16 32-1 0,-20 19 2 0,3 32 2 0,-18 0 0 0,0-16-2 0,-18 0-1 0,18-16-4 0,0-19-81 0,-15 2 20 0</inkml:trace>
  <inkml:trace contextRef="#ctx0" brushRef="#br0" timeOffset="59">15451 6994 24 0,'0'0'0'0,"-17"-35"24"0,1 19-2 0,-2-19-4 0,18 2-2 0,34 17-4 0,18-19-4 0,-1 35-3 0,-2 18-2 0,-32 48-1 0,0 3-1 0,-17-1-1 0,-17-34 0 0,17-18 2 0,-17 1-2 0,17-34 1 0,34-33 0 0,0-1-1 0,-1-35 1 0,-15 20 0 0,-1 15-1 0,-17 51 1 0,-17-18 0 0,-1 53 1 0,2 16 2 0,16 49 0 0,16-14-2 0,19-3-2 0,16-32-2 0,17-34-28 0,-18 1-69 0</inkml:trace>
  <inkml:trace contextRef="#ctx0" brushRef="#br0" timeOffset="60">16028 7163 44 0,'0'-18'18'0,"0"-32"9"0,0 16-4 0,33 1-11 0,18 33-6 0,-16 17-1 0,-20 17-3 0,3 32 2 0,-36-15-2 0,-32 1-1 0,-1-19 2 0,18 2 0 0,-2-35 1 0,35 16-1 0,0-16 1 0,51 0-2 0,17-16-1 0,16-1-3 0,-16-1-9 0,0 18-67 0,-52-16 24 0</inkml:trace>
  <inkml:trace contextRef="#ctx0" brushRef="#br0" timeOffset="61">16449 6859 55 0,'0'-35'25'0,"18"2"-2"0,34 15-8 0,-3 18-6 0,21 51-4 0,-54 33-3 0,-16 2 0 0,0-19-1 0,-16-33 0 0,-3-17 1 0,3-1-2 0,32-32 0 0,19-35 0 0,0-16 0 0,-2-19 1 0,-17 2-1 0,-16 17 1 0,0 50 0 0,0-1 0 0,-16 69 2 0,16 35 2 0,0-2-2 0,16 1-2 0,18-34-2 0,17-2-4 0,0-32-41 0,-16-17-44 0</inkml:trace>
  <inkml:trace contextRef="#ctx0" brushRef="#br0" timeOffset="62">17213 6926 71 0,'0'-18'16'0,"0"2"16"0,0-1-11 0,0 34-8 0,0 34-1 0,0 16-2 0,0 18-4 0,0-1-3 0,0-15-2 0,-17-36-6 0,17 18-137 0</inkml:trace>
  <inkml:trace contextRef="#ctx0" brushRef="#br0" timeOffset="63">19026 6892 33 0,'-17'-17'15'0,"-1"1"7"0,18-19-3 0,0 2-1 0,18-1-5 0,34 17-3 0,14-1-3 0,-32 69-3 0,0 35-2 0,-16 14-1 0,-18-31 0 0,-18-18 0 0,1-35 1 0,0-16 0 0,17-16-1 0,0-35-1 0,34-18 0 0,17-15 0 0,-17 0 0 0,-34 15 1 0,17 53 0 0,-17 16-2 0,-17 16 2 0,-1 53 1 0,18 32 0 0,0-16-2 0,35-1-2 0,16-33-11 0,15-35-58 0,-47-16 19 0</inkml:trace>
  <inkml:trace contextRef="#ctx0" brushRef="#br0" timeOffset="64">19636 7112 40 0,'0'-17'21'0,"-17"-17"13"0,17 1-9 0,0-1-10 0,50 17-9 0,1 17-2 0,-18 17-2 0,2 34-1 0,-35 16 0 0,-17 0 1 0,-17-32 0 0,1-1 2 0,-2-34 2 0,2 17-1 0,33-17-2 0,16 0-1 0,36 0-1 0,-3-17-1 0,21 17-2 0,-3-18-7 0,-34 18-40 0,1-16-44 0</inkml:trace>
  <inkml:trace contextRef="#ctx0" brushRef="#br0" timeOffset="65">19856 6571 45 0,'0'0'0'0,"0"-120"34"0,0 69-9 0,16 18-15 0,19 17-4 0,0 32-2 0,-20 52-2 0,3-1 0 0,-36 2 0 0,-16-20 1 0,18-32 3 0,16-17 2 0,0 0-3 0,50 0-3 0,35-33-3 0,16 16-22 0,-49 1-79 0</inkml:trace>
  <inkml:trace contextRef="#ctx0" brushRef="#br0" timeOffset="66">21330 6994 42 0,'0'0'0'0,"-17"-17"30"0,-1-1-10 0,18 18-11 0,18 0-6 0,-1 0-4 0,-17 0-23 0,17 18-38 0</inkml:trace>
  <inkml:trace contextRef="#ctx0" brushRef="#br0" timeOffset="67">21821 6908 56 0,'0'-16'15'0,"17"-1"4"0,-17 1-12 0,18 16-6 0,-2 0-4 0,1 0-25 0,-17 0-34 0</inkml:trace>
  <inkml:trace contextRef="#ctx0" brushRef="#br0" timeOffset="68">22618 6859 70 0,'0'0'14'0,"-18"-17"6"0,18 17-18 0,18 0-3 0,-2 0-35 0,-16 0-13 0</inkml:trace>
  <inkml:trace contextRef="#ctx0" brushRef="#br0" timeOffset="69">23057 6722 51 0,'0'0'0'0,"35"-67"39"0,0 49-23 0,14 1-6 0,19 17-5 0,-17 51-3 0,-34 35-1 0,-17-1-1 0,-33-19 1 0,-2-31 2 0,19-19-1 0,-3-16 0 0,71-33 0 0,-1-18-1 0,17-33-1 0,-1 15 0 0,-33 2 1 0,-16 16 0 0,-36 34 0 0,1 17 3 0,-16 50 0 0,33 35 1 0,-17 1-2 0,34-19-4 0,-1 1-1 0,18-52-29 0,0 19-70 0</inkml:trace>
  <inkml:trace contextRef="#ctx0" brushRef="#br0" timeOffset="70">23669 6892 52 0,'0'-33'29'0,"-18"-18"-1"0,36 34-11 0,31-1-10 0,19 18-3 0,-35 35-3 0,-15 32 0 0,-36-16-1 0,-31 0 1 0,-3-34 0 0,19-1 2 0,-1-16 1 0,34 18-1 0,18-18-1 0,48-18-1 0,18 18-1 0,2-16-8 0,17 16-61 0,-88-17 13 0</inkml:trace>
  <inkml:trace contextRef="#ctx0" brushRef="#br0" timeOffset="71">24193 6655 69 0,'0'-18'8'0,"0"1"16"0,51 1-8 0,15 16-7 0,-31 33-4 0,0 18-3 0,-54 18-1 0,-14-2 0 0,0-32 1 0,17-19-2 0,-2-16 1 0,18 0 0 0,49-33-1 0,-14-18 1 0,16-18-1 0,-16 2 1 0,-35-1-1 0,16 34 2 0,-32 34 3 0,16 34 0 0,-18 34-1 0,18 17-1 0,0-17-2 0,18-1-5 0,15-34-32 0,2-15-62 0</inkml:trace>
  <inkml:trace contextRef="#ctx0" brushRef="#br0" timeOffset="72">24684 6740 65 0,'-17'-18'20'0,"1"2"10"0,16 16-14 0,16 34-7 0,-16 34-6 0,0-1-3 0,-16-34 1 0,16 2 1 0,-18-35 0 0,18-17 0 0,-17-34 1 0,52 0 0 0,-2-16-1 0,18 16-2 0,0 16 1 0,0 35 0 0,1 17 3 0,-37 35 0 0,-15-1-1 0,-15 17-1 0,-20-1-6 0,0 1-139 0</inkml:trace>
  <inkml:trace contextRef="#ctx0" brushRef="#br0" timeOffset="73">16467 7942 48 0,'0'0'0'0,"0"-34"24"0,0 34-8 0,0 0-9 0,-18 0-6 0,18 0-3 0,0 34-27 0,0-17-22 0</inkml:trace>
  <inkml:trace contextRef="#ctx0" brushRef="#br0" timeOffset="74">16434 8246 42 0,'0'0'18'0,"15"18"1"0,-15-18-8 0,0 0-8 0,0 0-14 0,18 0-50 0</inkml:trace>
  <inkml:trace contextRef="#ctx0" brushRef="#br0" timeOffset="75">16535 8416 64 0,'0'0'12'0,"-16"16"0"0,-2-16-11 0,1 18-79 0</inkml:trace>
  <inkml:trace contextRef="#ctx0" brushRef="#br0" timeOffset="76">15806 9331 32 0,'0'0'6'0,"-33"-18"21"0,17-15-7 0,16-1-4 0,0 16-3 0,33 1-3 0,18 34-2 0,-1 35-5 0,-32 16-1 0,-2-1-1 0,-32-16 0 0,-19-18 0 0,18-15 0 0,17-18-1 0,0-18 1 0,34-49-1 0,0-1 0 0,-1-16 0 0,-15 15 1 0,-18 18-1 0,0 51 1 0,-18 0 0 0,18 51 2 0,-16 35 0 0,16-1-3 0,16-1-1 0,19-16-11 0,0-17-59 0,-35-51 22 0</inkml:trace>
  <inkml:trace contextRef="#ctx0" brushRef="#br0" timeOffset="77">16213 9448 61 0,'-17'-33'26'0,"17"0"-9"0,0 15-6 0,33 2-5 0,2 16 0 0,0 0-1 0,-19 51 0 0,-16 16-2 0,17 1 0 0,-17-1-2 0,0-49 0 0,0-2 1 0,0-16 0 0,0-34 0 0,0-17 0 0,34 0-2 0,0-16 1 0,15 17-1 0,-14 32 0 0,0 2 1 0,-2 50-1 0,-33 16 1 0,16 17 0 0,2-16 0 0,-18-16-2 0,17-1-12 0,18-18-65 0,-35-16 29 0</inkml:trace>
  <inkml:trace contextRef="#ctx0" brushRef="#br0" timeOffset="78">16874 9331 61 0,'0'-34'16'0,"17"-17"12"0,34 16-9 0,0 19-10 0,-1 49-4 0,1 36-2 0,-35 16-2 0,-32-1 0 0,-17-33 0 0,0-18 0 0,15-15-1 0,18-18 1 0,18-18-1 0,15-33 0 0,16-16 0 0,3-17 0 0,-18-2 0 0,-17 19 1 0,-17 32-1 0,-17 19 1 0,1 49 0 0,-2 52 0 0,18 35-1 0,0-36-1 0,34-16-4 0,-1-52-33 0,-15 2-44 0</inkml:trace>
  <inkml:trace contextRef="#ctx0" brushRef="#br0" timeOffset="79">17603 9280 60 0,'-17'-18'36'0,"17"2"-9"0,0 32-11 0,0 35-2 0,-16 35-6 0,16 14-5 0,-18-31-2 0,18-18-7 0,0-18-121 0</inkml:trace>
  <inkml:trace contextRef="#ctx0" brushRef="#br0" timeOffset="80">19043 9111 48 0,'0'-18'13'0,"-17"-15"10"0,52-1-7 0,-2 17-4 0,34 17-4 0,-15 51-4 0,-36 16-2 0,1 1-1 0,-34 17-1 0,1-52 1 0,-19-15 0 0,35-18-1 0,0-34 0 0,17-17 1 0,34-35-2 0,-17 3 2 0,0 15-1 0,-16 17 0 0,-18 51 1 0,0 0 0 0,-18 33 0 0,1 53 3 0,17 14-2 0,0-15-1 0,17-16-2 0,17-18-12 0,32-18-91 0</inkml:trace>
  <inkml:trace contextRef="#ctx0" brushRef="#br0" timeOffset="81">19517 9262 55 0,'0'-34'28'0,"0"17"-10"0,16 17-6 0,3 17-6 0,14 35-2 0,-33 32-1 0,0 0-2 0,18-33 0 0,-18-16 0 0,-18-35 1 0,18-17 0 0,0-34-1 0,18-33 0 0,-2-1 0 0,17 16-1 0,1 36 2 0,0 33 1 0,-1 0 0 0,2 33 1 0,0 36-1 0,-35-2 0 0,0 1 0 0,0-1-2 0,0-32-2 0,16-1-19 0,1-17-96 0</inkml:trace>
  <inkml:trace contextRef="#ctx0" brushRef="#br0" timeOffset="82">20076 9111 53 0,'0'-34'21'0,"18"-17"3"0,15 16-6 0,18 35-9 0,0 35-5 0,-36 50-3 0,3-1 1 0,-36 1-1 0,3-34 1 0,-1-18-1 0,16-33 0 0,0 0 0 0,16-51 0 0,17-16-1 0,0-19 0 0,2-14 0 0,-18 31 2 0,1 36-1 0,-18 33-1 0,0 17 2 0,0 50 1 0,-18 35 0 0,18-18-2 0,18-15 0 0,15-18-4 0,18-17-28 0,0-34-63 0</inkml:trace>
  <inkml:trace contextRef="#ctx0" brushRef="#br0" timeOffset="83">20618 9195 70 0,'0'0'0'0,"0"-35"29"0,16-14-8 0,35 31-11 0,-16 36-5 0,-18 31-2 0,-1 19-2 0,-49 1-1 0,-2-35 2 0,2-1 1 0,-1-15 2 0,1-1-2 0,33-17 3 0,16 0-1 0,35-17-2 0,17-1-2 0,16 2-3 0,1 16-121 0</inkml:trace>
  <inkml:trace contextRef="#ctx0" brushRef="#br0" timeOffset="84">21652 9195 58 0,'0'0'13'0,"-16"-18"10"0,-2 1-8 0,18 17-10 0,18-16-5 0,-2 16-9 0,17 16-81 0</inkml:trace>
  <inkml:trace contextRef="#ctx0" brushRef="#br0" timeOffset="85">22160 9093 65 0,'16'-16'17'0,"-16"-1"0"0,18-1-12 0,-18 18-4 0,17 18-5 0,18-1-76 0</inkml:trace>
  <inkml:trace contextRef="#ctx0" brushRef="#br0" timeOffset="86">22753 9127 49 0,'17'-34'25'0,"-17"34"-7"0,0 0-21 0,34 18-71 0</inkml:trace>
  <inkml:trace contextRef="#ctx0" brushRef="#br0" timeOffset="87">23599 8924 49 0,'0'0'0'0,"0"-33"27"0,0-2-6 0,35 35-10 0,16 0-4 0,-18 18 0 0,1 48-3 0,-34 3-1 0,-17-1-2 0,0-18 1 0,1-17-1 0,-1-33 0 0,17 0 0 0,17-16 0 0,33-35 0 0,1 0-1 0,17-33 0 0,-50 17 0 0,-2-1 1 0,-16 50 0 0,-16 18 1 0,-2 51 1 0,-16 17 2 0,34 17-2 0,0-17-1 0,17-18-3 0,34-17-6 0,0 2-42 0,-51-53-38 0</inkml:trace>
  <inkml:trace contextRef="#ctx0" brushRef="#br0" timeOffset="88">24057 9111 56 0,'0'-18'21'0,"0"-15"7"0,33-1-9 0,2 34-9 0,16 16-4 0,-18 35-2 0,-33 16-2 0,0 1-1 0,0 1 0 0,-16-53-1 0,16 2 1 0,0-36 1 0,0-33-1 0,16 0 0 0,2-16 0 0,16 16-1 0,15 0 0 0,-14 35 0 0,0 16 1 0,-19 16 1 0,1 35 1 0,-17 16 1 0,18 1-1 0,-18-16-2 0,0-19-1 0,0-15-3 0,0-1-16 0,16-17-45 0,-32-35-6 0</inkml:trace>
  <inkml:trace contextRef="#ctx0" brushRef="#br0" timeOffset="89">24328 8585 59 0,'0'-33'14'0,"0"-18"11"0,17 33-7 0,18 2-7 0,-2 32-5 0,1 19-2 0,-17 16-2 0,-17 16-1 0,-17-34 1 0,-17 1 0 0,17-17 3 0,17-17 0 0,-16 0 0 0,49-17-3 0,18 1 0 0,17 16-4 0,51 0-47 0,-103 0-27 0</inkml:trace>
  <inkml:trace contextRef="#ctx0" brushRef="#br0" timeOffset="90">25989 9483 22 0,'0'0'0'0,"-18"-17"20"0,2-17 2 0,16 1-2 0,0-18-1 0,16 34-5 0,2-17-4 0,34 34-4 0,-19 0 0 0,0 34-5 0,-17 34 1 0,-16-1-2 0,0-16 1 0,0-34 0 0,0-1 0 0,-16-16 0 0,16-16 0 0,0-19 0 0,16-16-1 0,19-33 1 0,16 17 0 0,-18 16-2 0,2 33 2 0,0 18-1 0,-2 0 2 0,-17 34-1 0,1 17 2 0,-1 35 0 0,-16-19-2 0,0-16-1 0,19-18 0 0,-19-15-4 0,0-1-28 0,16-17-77 0</inkml:trace>
  <inkml:trace contextRef="#ctx0" brushRef="#br0" timeOffset="91">26583 9297 58 0,'-18'-17'25'0,"36"-17"-1"0,15 34-6 0,0 34-4 0,2-1-5 0,-2 36-4 0,1-19-3 0,18 1-2 0,-19-35-1 0,-17 2-3 0,-16-1-26 0,0-34-50 0</inkml:trace>
  <inkml:trace contextRef="#ctx0" brushRef="#br0" timeOffset="92">26870 9246 49 0,'-34'-18'19'0,"17"1"5"0,17 17-8 0,0 35-4 0,-34 16-2 0,0 34-2 0,-33-1-3 0,15-33-4 0,19-18-2 0,-1 18-13 0,34-51-56 0,0 0 25 0</inkml:trace>
  <inkml:trace contextRef="#ctx0" brushRef="#br0" timeOffset="93">27107 9280 47 0,'0'-18'11'0,"16"2"12"0,2-2-7 0,-1 18-6 0,0 0-1 0,1 52-2 0,-2-1-2 0,-32 33-1 0,16-33-3 0,0-18 1 0,0-15 0 0,0-18 0 0,0 0 0 0,0-34 0 0,0-34-1 0,31 17 0 0,-13-16-1 0,15-2 0 0,2 36 0 0,16 15-1 0,-18 18 1 0,2 0 0 0,0 0 0 0,-19 34 1 0,-16 17 2 0,17 18 1 0,-34-1 2 0,17-19 0 0,0-14-2 0,-16-1-2 0,16-17-5 0,0-1-120 0</inkml:trace>
  <inkml:trace contextRef="#ctx0" brushRef="#br0" timeOffset="94">5454 11058 19 0,'0'0'12'0,"0"-17"4"0,19-1-2 0,-19 2-3 0,0-1-2 0,0-1 0 0,-19 2-1 0,3-17 3 0,-35 33-4 0,18 0-2 0,-1 0 0 0,16 16-4 0,-15 17 4 0,17 18-1 0,16 0 0 0,0 0 0 0,33-17 0 0,1-1 0 0,0-16-1 0,15-17 3 0,21-17-1 0,-21-16-2 0,-14-34 0 0,0-2 2 0,-35-15 0 0,0 0-3 0,0-19-1 0,-35 35 0 0,0 1-1 0,-33 16-1 0,17 35-1 0,-15 16-2 0,15 34-11 0,18-1-27 0,33 1-58 0</inkml:trace>
  <inkml:trace contextRef="#ctx0" brushRef="#br0" timeOffset="95">6048 10617 62 0,'0'0'8'0,"0"-16"12"0,16-1-1 0,-16 17-10 0,0 0-3 0,-16 0 0 0,-17 17 2 0,-2-1 2 0,18 35 0 0,1 16-1 0,16 19-2 0,0 16-2 0,16-2-4 0,-16-31 2 0,0-2-2 0,0-50-1 0,0-1-1 0,-16-16-20 0,-19 0-35 0,2-33-33 0</inkml:trace>
  <inkml:trace contextRef="#ctx0" brushRef="#br0" timeOffset="96">5744 10972 50 0,'0'-33'26'0,"0"17"3"0,33-1-7 0,53-1-14 0,-2 18-6 0,17 0-13 0,-15 0-55 0,-86 0 21 0</inkml:trace>
  <inkml:trace contextRef="#ctx0" brushRef="#br0" timeOffset="97">6284 10939 60 0,'0'0'0'0,"0"-16"25"0,-16-19 2 0,16 19-10 0,34-1-10 0,-1-1-1 0,19 18 1 0,-18 0-5 0,-1 35 0 0,-15 16 0 0,-18-2-3 0,-18-14 2 0,-15-1-1 0,-18-34 0 0,16 17-2 0,19-17 3 0,16 0-1 0,0 0 0 0,16-17-1 0,19 17 4 0,0 0-1 0,-2 0-2 0,1 17 1 0,-17 17 0 0,0 17 1 0,-17-2 2 0,-17 2-1 0,-18-16 1 0,2-19 1 0,-1 2-2 0,-18-18-4 0,1 0 3 0,2-18-2 0,-3 2-6 0,3-2-33 0,-3 1-78 0</inkml:trace>
  <inkml:trace contextRef="#ctx0" brushRef="#br0" timeOffset="98">5116 11651 51 0,'0'0'0'0,"-33"0"20"0,33 0 3 0,51-18-2 0,33 18-6 0,35 0-5 0,17 18 4 0,34-18-5 0,-53 0-4 0,2-18 1 0,-18 2-2 0,-33-1-1 0,-34 17-2 0,-17-18-1 0,-34 18-23 0,-34 35-42 0,17-19-14 0</inkml:trace>
  <inkml:trace contextRef="#ctx0" brushRef="#br0" timeOffset="99">5643 12412 19 0,'16'-16'8'0,"1"-19"9"0,-1 19 2 0,-16-19-3 0,0 1 0 0,0 17-5 0,-33-17-5 0,-1 17 2 0,1 1-1 0,-2 16-3 0,0 16 0 0,2 1 1 0,17 17 2 0,-19 17-1 0,35 18-2 0,0-18 0 0,16-1-3 0,3-16 2 0,30-17-1 0,2-1 1 0,1-16-1 0,-18-16-1 0,16-1 1 0,-15-34-1 0,-19 0 2 0,-16-16 0 0,0-19-2 0,-34-14 1 0,0 15-2 0,-15-1 0 0,-21 37-1 0,-14 32 1 0,16 17-4 0,34 17-15 0,19 32-33 0,30-14-39 0</inkml:trace>
  <inkml:trace contextRef="#ctx0" brushRef="#br0" timeOffset="100">6015 12074 39 0,'0'0'13'0,"-18"-17"12"0,18-1-1 0,0 18-5 0,0 0-4 0,18 0-5 0,-2 35 0 0,17-1 0 0,2-1-3 0,0 34-1 0,32-16-4 0,-33 18 0 0,-1-1 0 0,18-17-2 0,-35-35 1 0,3 1-1 0,-19-1 1 0,0-16-1 0,0 0-4 0,-19-33-18 0,3 0-38 0,-1 15-19 0</inkml:trace>
  <inkml:trace contextRef="#ctx0" brushRef="#br0" timeOffset="101">6405 11922 43 0,'0'-18'19'0,"-18"-15"2"0,18 33-4 0,0 0-4 0,-17 0 0 0,17 17-1 0,-16 17-2 0,-19-1-1 0,0 18 0 0,4 0-4 0,-4 0-1 0,18 16-1 0,-17 17 0 0,17-15 0 0,-17-18 0 0,0-18-1 0,16-15 1 0,18-18-2 0,-16 17-1 0,16-34 0 0,0-1-22 0,0 18-109 0</inkml:trace>
  <inkml:trace contextRef="#ctx0" brushRef="#br0" timeOffset="102">27614 6163 26 0,'-16'-67'7'0,"-1"-35"6"0,1 69 0 0,16-18-1 0,0 17 4 0,16 17-1 0,-16 17-5 0,17 33 0 0,-1 87 0 0,35 15-6 0,17-17-3 0,-17-16 0 0,1-34-1 0,-19-34 2 0,1-34 0 0,-17-18 1 0,-17-33-1 0,17-49-1 0,-17-20 0 0,18-15-1 0,-36 33 0 0,18 69 1 0,-17 15-2 0,0 18 0 0,17 51 0 0,17-16 0 0,51-1 1 0,51-34-2 0,-51 0 2 0,16-34 0 0,-33-17 1 0,-34 0 0 0,1 1 0 0,-36 32 0 0,-16 18-1 0,-17 35 0 0,17 14 1 0,17 71 1 0,17-20-1 0,35-32-1 0,32-16-1 0,1-19-5 0,33-33-28 0,-17 0-22 0,-32-16 5 0</inkml:trace>
  <inkml:trace contextRef="#ctx0" brushRef="#br0" timeOffset="103">28699 6163 14 0,'18'-34'6'0,"31"-66"17"0,-31 14-5 0,-18 35-2 0,0 18 1 0,-34 17-3 0,-17 16-2 0,1 16-1 0,33 35-3 0,1 17-3 0,32 17-4 0,17-19 0 0,35 3 0 0,0-53 0 0,0-32 1 0,18-19-3 0,-37-32 1 0,2-17 1 0,-34-18-1 0,-17-33 1 0,0 15 0 0,-17 20 1 0,-1 66-1 0,2 17-1 0,-1 50 1 0,17 34 1 0,17 35 1 0,-1 0-2 0,19 0 0 0,0-34-1 0,-2-17 0 0,1-17-4 0,18-18-13 0,-3-50-31 0,-16 1-7 0,-14 15 24 0</inkml:trace>
  <inkml:trace contextRef="#ctx0" brushRef="#br0" timeOffset="104">29055 5775 35 0,'-34'0'15'0,"-32"17"7"0,48-17-8 0,85-17-10 0,36-1-6 0,16-15-23 0,-70 15-26 0</inkml:trace>
  <inkml:trace contextRef="#ctx0" brushRef="#br0" timeOffset="105">29446 5690 34 0,'0'0'0'0,"0"-35"29"0,0 35-7 0,0 35 7 0,0 16-17 0,-19 16-4 0,38-16-6 0,14 0 0 0,18-34 0 0,17-17-1 0,-19-35 2 0,-31-14-1 0,-18-2 0 0,-18-17-1 0,-49-17 0 0,0 34 0 0,0 18-2 0,15 33 1 0,18 33-2 0,34 0 0 0,34-15-2 0,51-18-1 0,16-18 2 0,1-48 3 0,-34-19 0 0,-1-1 2 0,-48 20-1 0,-19 32 0 0,-35 17 0 0,0 17-1 0,19 33 0 0,16 35 0 0,16-17-1 0,19-17 1 0,0 17 0 0,14 0 1 0,-16 15 0 0,-15 3 1 0,-18-2 0 0,0-32-1 0,0-1-4 0,34-17-15 0,17-34-58 0,-17-1 37 0</inkml:trace>
  <inkml:trace contextRef="#ctx0" brushRef="#br0" timeOffset="106">30766 5182 52 0,'0'-35'7'0,"17"-49"20"0,-17 17-3 0,0 33-10 0,-17 17-7 0,-17 17 1 0,0 33 2 0,1 36-2 0,17 15 0 0,16 18-2 0,16 16-6 0,17-16-1 0,-16 0 1 0,-17-36-1 0,0-32-4 0,-17 1-26 0,1-19-37 0,-1-16 11 0</inkml:trace>
  <inkml:trace contextRef="#ctx0" brushRef="#br0" timeOffset="107">30479 5486 44 0,'0'0'0'0,"0"-51"28"0,0 18-2 0,49-1-12 0,21 1-9 0,30 16-3 0,-48-1-1 0,-19 36 0 0,18 48-1 0,-34 3 2 0,1-1 0 0,-2-18-1 0,-16-33 2 0,0-17 4 0,0-67-1 0,17-19-2 0,17 2-3 0,18-18 1 0,-3 69 0 0,2 15 1 0,-17 36 1 0,0 50-2 0,-17-1 2 0,-17 17 1 0,0-33-1 0,-17 0-4 0,1-17-4 0,16-17-71 0,0-17 7 0</inkml:trace>
  <inkml:trace contextRef="#ctx0" brushRef="#br0" timeOffset="108">28275 7028 35 0,'0'-18'8'0,"-16"-33"5"0,16 35 2 0,0 16 2 0,0 0-1 0,-17 16-3 0,1 53-6 0,-2-2-1 0,52 1-3 0,17-17-1 0,1-17-1 0,-3-34 2 0,3-34-2 0,-36-17 1 0,1-17-1 0,-69-33 0 0,3 33-1 0,-19 34-1 0,17 34-1 0,0 34 1 0,34 17 0 0,17 0-1 0,84-34 1 0,19-17 0 0,-2-35 1 0,-15-16-2 0,-35-16 3 0,-18-17 0 0,-17 16 1 0,-16-1 0 0,0 53 0 0,-16 16-2 0,16 67 1 0,0 35 3 0,33 33 0 0,2 18 0 0,-2 0-2 0,-17-35 0 0,2-34 0 0,-1-33 0 0,0-33 0 0,1-36 1 0,15-49-2 0,-33-17-1 0,-33-35-1 0,-19 34 1 0,-15 50-1 0,-1 19-1 0,17 32 1 0,51 1-5 0,67 1-18 0,86-36-33 0,-51 1-6 0</inkml:trace>
  <inkml:trace contextRef="#ctx0" brushRef="#br0" timeOffset="109">29717 6791 39 0,'0'-18'10'0,"0"-49"4"0,0 16 0 0,-35 16-2 0,-16-14-6 0,-17 49-2 0,18 16 3 0,-1 17 1 0,16 35-2 0,35 1-3 0,35-2-4 0,16 1 3 0,-18-34-1 0,19-34 1 0,-19-18 0 0,1-31-1 0,-34-19 1 0,0-17-1 0,0-34 0 0,0 1 0 0,-18 33 0 0,2 52 0 0,-1 33 0 0,1 16 0 0,16 52 1 0,0 34 0 0,33-2-2 0,18-15 1 0,0-34-2 0,17-16 2 0,0-35 0 0,-19-35-1 0,3 2 0 0,-34-19 1 0,-18-16 0 0,0-15-1 0,0 32 1 0,0 34-1 0,0 17 0 0,0 84 0 0,0-17-1 0,16 1 1 0,17-34-2 0,37-16-9 0,-21-18-30 0,-16-34-7 0,2-1 5 0</inkml:trace>
  <inkml:trace contextRef="#ctx0" brushRef="#br0" timeOffset="110">30224 6537 10 0,'0'0'0'0,"0"-35"30"0,0 2-2 0,-16 15-1 0,16 18-14 0,16 51-5 0,1 18-3 0,1-3-4 0,-18-15-1 0,0-17 1 0,0-34 0 0,-18 0 3 0,1-34-3 0,1-34 1 0,16-15 1 0,0-3-2 0,16 19 0 0,35 50-1 0,17 1 1 0,-17 49-2 0,-18 18 1 0,1 34 0 0,-16-18 0 0,-2-17 0 0,-16-32 1 0,0-2 1 0,-16-32 0 0,16-35 0 0,-18-16 0 0,18-35-2 0,34-17 1 0,-1 68-1 0,2 35 0 0,33 50-1 0,-34 50 2 0,-17 0-2 0,-1 2 1 0,-16-19-1 0,0-51-4 0,-16 1-41 0,-35-17-36 0</inkml:trace>
  <inkml:trace contextRef="#ctx0" brushRef="#br0" timeOffset="111">30089 6265 57 0,'-34'0'12'0,"16"-16"2"0,36 16-14 0,16 0-24 0,-16 0-19 0</inkml:trace>
  <inkml:trace contextRef="#ctx0" brushRef="#br0" timeOffset="112">6099 12090 9 0,'0'-16'8'0,"-17"-19"-1"0,17 19 1 0,-18-1 0 0,2 17-4 0,16 0 2 0,0 0 0 0,-17-18 0 0,17 18-3 0,-16 0 0 0,-2 0 1 0,-16 18 1 0,18-18 4 0,16 0 0 0,-17 0-1 0,34 0 9 0,-1 17-9 0,18-1 1 0,17 19-1 0,-17 16-1 0,18-17-1 0,-3 32-1 0,21-15 0 0,-4 1-2 0,-15-1 2 0,0-34-2 0,-18-1-2 0,-33-16 0 0,0 18-1 0,0-18 0 0,0 17-1 0,-16-17-4 0,16 0-17 0,0-51-36 0,0 16-14 0</inkml:trace>
  <inkml:trace contextRef="#ctx0" brushRef="#br0" timeOffset="113">6421 11871 37 0,'0'0'0'0,"0"-18"14"0,-16 2 2 0,16 16-3 0,0 0-5 0,0 0 15 0,-18 16-11 0,1 19-2 0,1-1-5 0,-19-1 4 0,0 18-2 0,19 17-2 0,-17-1 1 0,16 17-2 0,-18-15 0 0,2-2 0 0,-1-16 0 0,-18-16-1 0,36-19-1 0,-17 1-1 0,15-17-3 0,36 16-53 0,-2 2-31 0</inkml:trace>
  <inkml:trace contextRef="#ctx0" brushRef="#br0" timeOffset="114">27464 11667 19 0,'0'0'0'0,"0"-67"16"0,16 33-7 0,1-1 1 0,-17 2-1 0,-17-1 0 0,-17 1 2 0,-34 16-3 0,17 17 0 0,-1 17 0 0,1 16 0 0,20 18-1 0,13 0-1 0,18 0-1 0,34 16-2 0,16-51 1 0,18 1-1 0,-17-34 0 0,-17-16-1 0,-17-52 2 0,0 1 0 0,1-18-1 0,-36-16-2 0,-16 16 0 0,-17 18-1 0,0 66-2 0,0 36-3 0,51 33-8 0,35-18-25 0,49 0-21 0,-68-15 24 0</inkml:trace>
  <inkml:trace contextRef="#ctx0" brushRef="#br0" timeOffset="115">28074 11192 25 0,'0'0'0'0,"33"-67"32"0,-33 34-2 0,-17-1-6 0,-17 34-9 0,-18 0-6 0,3 16-1 0,14 35 0 0,35 33-2 0,0 36-1 0,0-2-2 0,17 1-1 0,-17-34-2 0,-17-19-1 0,0-15-5 0,-1-33-35 0,-15-18-63 0</inkml:trace>
  <inkml:trace contextRef="#ctx0" brushRef="#br0" timeOffset="116">27717 11582 43 0,'0'0'0'0,"0"-33"30"0,51-1-12 0,50-1-11 0,18 2-8 0,0 33-22 0,-86 0-38 0</inkml:trace>
  <inkml:trace contextRef="#ctx0" brushRef="#br0" timeOffset="117">28310 11515 49 0,'0'-17'14'0,"-35"-17"18"0,35-16-9 0,52 32-15 0,15 18-6 0,-15 35-1 0,-19-2-2 0,-33 34 1 0,-17-32 4 0,-51-1-2 0,35-1 2 0,-1-33-2 0,17 0-1 0,17 0-1 0,51-16 0 0,-1-1 0 0,18-1-1 0,-34 18 0 0,-17 35 2 0,-17 32 1 0,-17-16 1 0,-50-18 4 0,-1-15-2 0,-17-2 1 0,18-32-5 0,16 16-1 0,16-18-7 0,2 36-57 0,16-18 0 0</inkml:trace>
  <inkml:trace contextRef="#ctx0" brushRef="#br0" timeOffset="118">27123 12090 88 0,'-49'-16'12'0,"49"-1"3"0,119 17-4 0,66 0-4 0,18 0 2 0,-16 0 2 0,-35 0-3 0,-68-34 0 0,-14 34-5 0,-21-17-3 0,-49 17-6 0,0 0-27 0,-67 33-81 0</inkml:trace>
  <inkml:trace contextRef="#ctx0" brushRef="#br0" timeOffset="119">27581 12667 52 0,'0'-34'8'0,"17"-1"6"0,-17 2-4 0,0-1-4 0,-17 17 2 0,-34-1 4 0,-15 18 1 0,-4 18 3 0,21 33-5 0,49 17-4 0,16 15-3 0,35-15-2 0,1-34 1 0,14-16 0 0,-31-36 0 0,14-49 1 0,-31-17-2 0,-18-1-1 0,-18-17 1 0,-15 1-3 0,-35 16 1 0,-16 50-1 0,33 35-2 0,34 35-14 0,17 32-55 0,17-49 11 0</inkml:trace>
  <inkml:trace contextRef="#ctx0" brushRef="#br0" timeOffset="120">27818 12430 60 0,'0'-51'30'0,"34"17"-7"0,17 17-15 0,34 17-7 0,-17 68 0 0,-50-17 0 0,-18 16 2 0,-35 1 2 0,0-1-1 0,2-49-1 0,17-2-1 0,16-16-2 0,33-16 1 0,18-18 0 0,-16-34 0 0,14-1-1 0,-32-15 1 0,-1 0-1 0,3 32 0 0,-38 35 2 0,19 17 1 0,-16 51 2 0,-1 35 2 0,17-2-4 0,0-17-2 0,33 2-2 0,-14-36-8 0,14 1-53 0,-33-50-18 0</inkml:trace>
  <inkml:trace contextRef="#ctx0" brushRef="#br0" timeOffset="121">28479 12480 65 0,'0'-50'32'0,"16"50"0"0,-16 17-14 0,18 32-7 0,-18 2-3 0,0 35-5 0,-18-36-2 0,18 18-4 0,-16-35-63 0,16-33-5 0</inkml:trace>
  <inkml:trace contextRef="#ctx0" brushRef="#br0" timeOffset="122">30326 11227 23 0,'52'-51'11'0,"-19"34"0"0,-17-17-4 0,-16 18 0 0,0-1 0 0,-16-1-3 0,-35 2-1 0,-1 16 0 0,19 0 3 0,-18 34 2 0,35-1 0 0,-3 18-2 0,38 16-1 0,-3-16-2 0,35 0 1 0,0-33 0 0,17-18 0 0,-35-34 1 0,1-35-1 0,-34 1 1 0,-17-15-1 0,0-19-3 0,-16 18-2 0,-18 16 1 0,0 50-4 0,0 18-4 0,18 35-20 0,33 16-60 0</inkml:trace>
  <inkml:trace contextRef="#ctx0" brushRef="#br0" timeOffset="123">30918 10906 48 0,'0'-34'7'0,"-16"-17"18"0,16 16-5 0,-17 35-12 0,-17 0-4 0,0 35 4 0,0 16 2 0,17 33 1 0,1 18-4 0,49-1-4 0,-17 0-3 0,2-32 0 0,-36-18-5 0,-15-35-23 0,-18-16-35 0,34-16 22 0</inkml:trace>
  <inkml:trace contextRef="#ctx0" brushRef="#br0" timeOffset="124">30682 11176 40 0,'0'0'15'0,"33"-33"11"0,18 15-10 0,17 18-11 0,0 0-9 0,-17 18-76 0</inkml:trace>
  <inkml:trace contextRef="#ctx0" brushRef="#br0" timeOffset="125">31070 11159 42 0,'0'0'12'0,"-16"-50"20"0,16 15-12 0,51 19-14 0,0 16-4 0,-18 51-1 0,2-1 0 0,-35 0 0 0,-17 1 0 0,-17-17 2 0,1-16-1 0,15-18-2 0,1 0 1 0,17 0-1 0,17-18-1 0,17 2 1 0,17 16 0 0,-17 16 2 0,-16 35 1 0,-18 0 3 0,-18 0-1 0,-34-34 1 0,3-1-1 0,-21-16-3 0,21 0-2 0,-2-16-16 0,-17 16-70 0,51 0 46 0</inkml:trace>
  <inkml:trace contextRef="#ctx0" brushRef="#br0" timeOffset="126">30224 11700 58 0,'-35'-16'26'0,"54"-1"-3"0,65 17-11 0,85 0 0 0,52-16 1 0,-18 16-7 0,-84-18-5 0,-102 18-3 0,-50 0-18 0,-53 18-88 0</inkml:trace>
  <inkml:trace contextRef="#ctx0" brushRef="#br0" timeOffset="127">30343 12345 48 0,'0'0'0'0,"0"-35"12"0,35 1-3 0,-35 1-4 0,0-2 3 0,-18 2-1 0,-34 33 3 0,-15 17 1 0,15 34 2 0,19 34-2 0,17-1-5 0,32-16 0 0,36-34-1 0,15-17 0 0,1-34-1 0,-17-34-1 0,-51-33 2 0,0-19-5 0,-34-32-1 0,-18 33 0 0,3 35-1 0,-21 50-1 0,21 50-14 0,32 36-48 0,-17-52-4 0</inkml:trace>
  <inkml:trace contextRef="#ctx0" brushRef="#br0" timeOffset="128">30512 12192 44 0,'0'0'0'0,"0"-67"35"0,16 32-12 0,19 2-12 0,16 33-3 0,-16 51-3 0,-19 33-1 0,-16 0-1 0,-16 1-2 0,-2-16 1 0,1-52 0 0,17-17 0 0,0 0-1 0,0-35 0 0,35-16 0 0,-2-34-1 0,0 1 0 0,-33 17 0 0,17 16 1 0,-34 34 0 0,0-1-1 0,1 36 0 0,-1 33 2 0,17 16 2 0,0 17-2 0,17 2-2 0,-1-19-1 0,18-32-11 0,-16-19-60 0,-2 1 21 0</inkml:trace>
  <inkml:trace contextRef="#ctx0" brushRef="#br0" timeOffset="129">30953 12310 45 0,'0'-16'20'0,"0"-70"29"0,17 70-35 0,34 16-6 0,-2 16-5 0,-49 52-3 0,0-16 1 0,-33-1 1 0,-16-18 2 0,-21 2 1 0,21-2 1 0,14-33 0 0,35 16-2 0,0-16 2 0,68-16-2 0,0-17-3 0,16 16-2 0,-16-17-11 0,17-17-72 0,-68 51 24 0</inkml:trace>
  <inkml:trace contextRef="#ctx0" brushRef="#br0" timeOffset="130">31596 11582 23 0,'0'0'0'0,"17"-16"24"0,1-1 1 0,-2-1-8 0,1 2-10 0,-17 16-6 0,0 16-34 0,0-16-26 0</inkml:trace>
  <inkml:trace contextRef="#ctx0" brushRef="#br0" timeOffset="131">31869 11515 23 0,'0'0'7'0,"15"-17"18"0,19-1-1 0,-17 2-9 0,-1 16-11 0,-16 0-6 0,18 0-11 0,-18 0-63 0</inkml:trace>
  <inkml:trace contextRef="#ctx0" brushRef="#br0" timeOffset="132">32274 11464 36 0,'0'0'9'0,"-17"-17"29"0,1-16-11 0,32 33-22 0,1-18-39 0,-17 18-23 0</inkml:trace>
  <inkml:trace contextRef="#ctx0" brushRef="#br0" timeOffset="133">5930 12125 14 0,'-18'0'18'0,"2"-17"-1"0,16-1-4 0,-17 18-2 0,17-16-1 0,17-1 0 0,-17-1-1 0,0 2 1 0,0-1 0 0,0-1-2 0,16 18-1 0,2-16-2 0,-1-1 0 0,16 17-1 0,18 0-1 0,-18 17 0 0,2 34 1 0,0 0 0 0,-2 16 0 0,-17 17-1 0,-16-15-1 0,0 16-2 0,-16-34 1 0,-17-1 0 0,-2-34-1 0,18 2 1 0,17-18-1 0,0-18 1 0,17-15-1 0,34-18 0 0,0-33 0 0,-17-1 0 0,33 1 0 0,-15-1 1 0,-36 34 3 0,1 16-4 0,1 2 0 0,-36 33 1 0,18-16-1 0,-17 16-1 0,17 0-2 0,-16 0 3 0,-3 16 0 0,-14 17 0 0,15 2 1 0,-13 16 1 0,13 0 0 0,18 16 1 0,0 0 1 0,18-16-2 0,-3 18 2 0,19-36-1 0,18 2-2 0,-19-19 5 0,1 1-3 0,-1-1 0 0,2-16-3 0,0-16 0 0,-19 16-1 0,-1 0-18 0,20 0-54 0,-18 0-23 0</inkml:trace>
  <inkml:trace contextRef="#ctx0" brushRef="#br0" timeOffset="134">6878 12310 52 0,'0'0'8'0,"0"-34"23"0,0 17 1 0,18 17-10 0,-18 0-6 0,16 0-3 0,-16 51-2 0,17 0-1 0,-17 35-3 0,16-19-2 0,-16 1-2 0,18-34 0 0,-18-17-2 0,0-1-1 0,0-32-25 0,0-19-134 0</inkml:trace>
  <inkml:trace contextRef="#ctx0" brushRef="#br0" timeOffset="135">7929 11447 34 0,'-17'-16'17'0,"17"-1"6"0,0 17-1 0,17-18-1 0,-1 18-2 0,2-16-6 0,32 16-3 0,1 0-1 0,17-17-4 0,0-1-2 0,-34 18-3 0,-17-16-1 0,0 16-3 0,-17 16-22 0,0 2-90 0</inkml:trace>
  <inkml:trace contextRef="#ctx0" brushRef="#br0" timeOffset="136">7997 11617 34 0,'0'0'8'0,"-17"0"17"0,17-17-3 0,0-1 0 0,17 18 0 0,-17 0-5 0,33-16-4 0,-15 16-1 0,15 0-3 0,18 0-2 0,-16 0-1 0,14 0-2 0,3 0-1 0,-19 0 0 0,18-17-3 0,-35-1-26 0,-16 36-101 0</inkml:trace>
  <inkml:trace contextRef="#ctx0" brushRef="#br0" timeOffset="137">10927 11041 27 0,'0'0'0'0,"17"-69"14"0,-17 69 2 0,0 0-2 0,0-16-4 0,0 16-3 0,-34 0-2 0,1 0 0 0,-18 0-1 0,0 16 2 0,-17-16-1 0,0 0-1 0,19 0 0 0,-2 0-2 0,-1 0 1 0,18 18 1 0,1-1 0 0,14-1-1 0,3 2-1 0,-1 15 2 0,17 2-1 0,0-1 1 0,0 15 1 0,0 2-2 0,17 35 1 0,-1-1 0 0,3 16-1 0,-3 1-1 0,1 16 0 0,-17 0 2 0,18 17-1 0,-2 2 0 0,1 14 0 0,-1-15 0 0,3-1-1 0,-3 1 0 0,1-1 1 0,-17 2-1 0,0 14 1 0,0 2-1 0,0 16 0 0,-17-34 0 0,17 18 0 0,-16-17 0 0,16 16-1 0,-19 1 0 0,19-1 0 0,-16-33 0 0,16-1 1 0,0 1-2 0,0-1 1 0,16-33-2 0,3-1 2 0,-19-16 0 0,16-34 0 0,19-1 0 0,14-15 0 0,3-1 0 0,15-17 0 0,18 0 1 0,16-17-1 0,18-1-1 0,18 18-5 0,-55 0-30 0,-30-16-114 0</inkml:trace>
  <inkml:trace contextRef="#ctx0" brushRef="#br0" timeOffset="138">11656 11447 23 0,'0'0'14'0,"-17"-16"4"0,-1-1-3 0,2-1-3 0,-1-15 0 0,1-1 1 0,16 17-2 0,16-17-3 0,52 16-3 0,0 36-2 0,-17 16-1 0,-18 34-1 0,2 16 1 0,-53-17-1 0,-16 2 1 0,-33-36 2 0,15 1 2 0,19-17-2 0,33-17-1 0,0 0 1 0,52 0-1 0,-3 0-1 0,19-17-2 0,-17 17-2 0,17 17-5 0,-17-1-37 0,-34-16-48 0</inkml:trace>
  <inkml:trace contextRef="#ctx0" brushRef="#br0" timeOffset="139">12147 11414 47 0,'0'-18'6'0,"0"-66"19"0,16 50-7 0,2-1-7 0,16 35-3 0,33 0 0 0,-32 51-1 0,0 35-2 0,-19-19-1 0,-16 1-2 0,-16-17 0 0,-19-35 0 0,18 2 0 0,-1-18-2 0,18 0 3 0,35-18-3 0,16-33 1 0,-1-33-1 0,1 17 0 0,-34-35 0 0,-1 33 1 0,-16 36-1 0,0 16 1 0,-16 17-1 0,-17 33 0 0,14 53 2 0,19 16 2 0,0-18-1 0,19-17-2 0,14-32-1 0,34-19-5 0,3 2-34 0,-21-36-55 0</inkml:trace>
  <inkml:trace contextRef="#ctx0" brushRef="#br0" timeOffset="140">12910 11447 40 0,'0'-16'12'0,"17"-1"9"0,-1-1 0 0,-16 2-1 0,0 16-3 0,0 0-6 0,0 34 3 0,0 16-2 0,0 17-2 0,17 2-3 0,-17 15-2 0,0-51-1 0,0 1-2 0,0-17-1 0,0-17 0 0,17 0-6 0,-17-17-70 0,0 17-4 0</inkml:trace>
  <inkml:trace contextRef="#ctx0" brushRef="#br0" timeOffset="141">15044 11431 29 0,'0'0'0'0,"-16"-51"23"0,-2 16-2 0,18 2-5 0,0-1-1 0,34-1-3 0,-1 1-2 0,19 34-1 0,-18 0-3 0,-17 69-1 0,-1 33-2 0,-16-35-1 0,-16 1 0 0,-17-34 1 0,15-17-1 0,1-17 0 0,0 0 0 0,34-51-1 0,18-17-1 0,-2 1 0 0,18-1 0 0,0-1 0 0,-36 35 0 0,-15 1 1 0,0 33-1 0,-15 51 0 0,-19 16 1 0,34 53 2 0,0-54-2 0,18-15-1 0,31-16-1 0,3-19-14 0,15-16-41 0,-50 18-20 0</inkml:trace>
  <inkml:trace contextRef="#ctx0" brushRef="#br0" timeOffset="142">15638 11566 51 0,'-18'0'20'0,"1"-35"3"0,17 2-2 0,0-1-9 0,35 1-4 0,-19 16-3 0,17 17-3 0,2 33-1 0,0 0 0 0,-19 36 0 0,-16 15 0 0,-34-33 1 0,0-18 4 0,0 1 1 0,1-17-2 0,15 1 0 0,18-18-2 0,0 0 0 0,34 0 4 0,34-35-4 0,0 19-3 0,-1 16-1 0,-15 0-24 0,-19 0-102 0</inkml:trace>
  <inkml:trace contextRef="#ctx0" brushRef="#br0" timeOffset="143">17110 11464 54 0,'0'0'0'0,"0"-17"20"0,-16 1-1 0,16 16-6 0,16 0-10 0,2 0-7 0,-1 0-24 0,0 0-30 0</inkml:trace>
  <inkml:trace contextRef="#ctx0" brushRef="#br0" timeOffset="144">17671 11396 28 0,'16'0'11'0,"1"0"10"0,-1 0-5 0,-16-16-8 0,0 16-7 0,18 16-8 0,-1 2-49 0</inkml:trace>
  <inkml:trace contextRef="#ctx0" brushRef="#br0" timeOffset="145">18180 11363 44 0,'0'0'7'0,"15"-34"8"0,-15 34-6 0,34 0-9 0,-17 0-55 0</inkml:trace>
  <inkml:trace contextRef="#ctx0" brushRef="#br0" timeOffset="146">19433 11074 43 0,'0'-16'18'0,"16"-19"4"0,17 19-5 0,2-1-9 0,16 17-3 0,0 17 1 0,-18 50-3 0,-16 18-1 0,-34-17-1 0,1-17 2 0,-17-17-2 0,33-17 0 0,-18-1 0 0,36-16 1 0,15-16-1 0,17-19 0 0,-16-16 0 0,17-33-1 0,-17-1 0 0,-16 18 0 0,-2 50 1 0,-16-1-1 0,0 18 1 0,0 18 2 0,-16 33 3 0,-19 17 0 0,18-1 0 0,-1 0-2 0,36 2-1 0,-1-18-3 0,34-18 0 0,0-15-11 0,16-1-45 0,-49-34-24 0</inkml:trace>
  <inkml:trace contextRef="#ctx0" brushRef="#br0" timeOffset="147">20024 11329 59 0,'0'-17'7'0,"0"-17"14"0,18-1 0 0,-1 19-8 0,18 16-4 0,-19 0-5 0,1 51-1 0,-17 16 0 0,0 2 0 0,0-19-1 0,0-16 0 0,0-34 0 0,0 17 1 0,0-34 2 0,0-1-2 0,34-31-1 0,-17-19-1 0,18-1-1 0,-35 2 0 0,16 32 1 0,17 19-1 0,35 16 0 0,0-17 0 0,-17 17 1 0,-16 0 1 0,-19 33 1 0,1 18 3 0,-1 18 1 0,-16-1-1 0,0-17 1 0,17-2-2 0,-17-14-2 0,17-19-1 0,-17 2-2 0,0-18-11 0,0 17-133 0</inkml:trace>
  <inkml:trace contextRef="#ctx0" brushRef="#br0" timeOffset="148">11825 12633 16 0,'0'0'10'0,"-17"16"5"0,0 2-4 0,17-2 0 0,-16-16 0 0,-1 0 0 0,-1-16 0 0,18 16-2 0,-16-18 0 0,16-15-2 0,0 15-3 0,34 2 0 0,16-1-1 0,-15-1-1 0,-2 36-1 0,1 15 1 0,-17 36 0 0,-17-3 1 0,0 3-1 0,-35-18 2 0,19-17-2 0,-17-17 0 0,15-1-1 0,18 2 0 0,-17-18 0 0,17-34 0 0,35-17-1 0,-2 0 1 0,1-35-1 0,0 19 0 0,-16 34 0 0,-18-1 0 0,16 17 0 0,-16-1 1 0,0 18-1 0,-16 18 0 0,-2 15 1 0,1 18-1 0,17 16 2 0,0 1 1 0,17 1-1 0,1-18 0 0,-2-17-1 0,1-1-1 0,17-16-5 0,0-17-22 0,-16 0-37 0,-3 0 13 0</inkml:trace>
  <inkml:trace contextRef="#ctx0" brushRef="#br0" timeOffset="149">12266 12887 29 0,'0'0'14'0,"0"-18"5"0,0 2-2 0,-17-1-2 0,17-1 0 0,-16-16-3 0,32 1-3 0,17-2-3 0,2 19-1 0,0 16-2 0,-4 33-1 0,-13 18 0 0,-1 1 0 0,-34 16 1 0,-1-17-2 0,-13-18 1 0,13 1 1 0,-34-1-1 0,36 2 1 0,-1-19-2 0,17 2 1 0,0-18 1 0,0 0-1 0,33 0 1 0,-15 0 0 0,34-18-2 0,-3 18 1 0,-16 0-1 0,19-16 1 0,-18 16 0 0,-1 0 0 0,-14 0-1 0,-3 0 1 0,-16 0-1 0,-16 0-22 0,-19 16-121 0</inkml:trace>
  <inkml:trace contextRef="#ctx0" brushRef="#br0" timeOffset="150">15400 12547 25 0,'0'0'0'0,"0"-51"18"0,0 35-6 0,0 16-4 0,-17-17 0 0,17 17 1 0,-16-16 0 0,-3-1 0 0,-14 17-2 0,0 0-2 0,17 0 1 0,-19 17 0 0,0 16 0 0,2 18 1 0,17 16 0 0,-2 2-1 0,18-3-1 0,0 3 1 0,18-18-2 0,15-17-1 0,18-1-1 0,0-33 2 0,34 0-3 0,-52-16-1 0,18-1 2 0,-16-17-1 0,-2-35 0 0,-33 18 0 0,0 1-1 0,-17-51 0 0,-34 50-1 0,-17 0-3 0,0 34-15 0,50 50-27 0,3-33-17 0</inkml:trace>
  <inkml:trace contextRef="#ctx0" brushRef="#br0" timeOffset="151">16772 12784 46 0,'0'-17'20'0,"0"1"7"0,18-2-7 0,-2 18-8 0,-16-17-8 0,17 17-3 0,-17 0-4 0,34 0-12 0,34 17-75 0</inkml:trace>
  <inkml:trace contextRef="#ctx0" brushRef="#br0" timeOffset="152">17552 12700 29 0,'0'0'0'0,"0"0"23"0,18 0-4 0,-2 0-4 0,-16-17-2 0,0 17-6 0,17 0-17 0,16 0-70 0</inkml:trace>
  <inkml:trace contextRef="#ctx0" brushRef="#br0" timeOffset="153">18110 12667 46 0,'0'0'0'0,"85"-34"25"0,-67 17-6 0,-2 17-5 0,-16 0-12 0,17 0-16 0,-1 17-69 0</inkml:trace>
  <inkml:trace contextRef="#ctx0" brushRef="#br0" timeOffset="154">19737 12310 34 0,'-17'-16'17'0,"17"-19"2"0,17 19-7 0,-34 16-7 0,17 0 1 0,-34 16 3 0,0 1-1 0,-15 35 1 0,31-19-2 0,1 18 1 0,1 0-1 0,-3 0 0 0,19 0-2 0,0 0 0 0,19-18 0 0,14 1-2 0,1-17 0 0,-1-1 0 0,1 1 0 0,17-17-1 0,0 0 0 0,-16 0-3 0,-2-17 3 0,-17 1-1 0,2-17 1 0,-1-18 0 0,-1 0-1 0,-16-18-2 0,0 3 3 0,-16 15-2 0,16 0 0 0,-51 17 0 0,0 34-18 0,-68 16-118 0</inkml:trace>
  <inkml:trace contextRef="#ctx0" brushRef="#br0" timeOffset="155">11621 13834 24 0,'0'0'0'0,"-16"-34"17"0,16 34-5 0,0 0-4 0,0-17 0 0,-17 17 0 0,17-16 3 0,17-2-1 0,17-15-2 0,18 33-2 0,-19-17 0 0,1 34-4 0,-1 34 4 0,-16 16-3 0,-17 19 0 0,0-19 0 0,-17-16 1 0,-16-34-2 0,15-1 1 0,2-16-1 0,16-16-1 0,16-19 0 0,35-14 0 0,-17-2-1 0,0-17 1 0,-1-1-1 0,-33 18 1 0,18 2-1 0,-36 49 1 0,18 0-1 0,-16 16 1 0,-1 17 0 0,1 18 1 0,16 35 2 0,0-19-2 0,16-16-1 0,17-18 0 0,19-15-2 0,-1-18-14 0,0 0-43 0,-34 0-13 0</inkml:trace>
  <inkml:trace contextRef="#ctx0" brushRef="#br0" timeOffset="156">12163 13903 36 0,'0'-51'19'0,"18"17"-1"0,-1-1-4 0,0 19-2 0,17-2-4 0,-1 18-1 0,-15 0-2 0,16 34-1 0,-16 17-2 0,-18 18 1 0,-18-36-1 0,-16 2 1 0,0-35 0 0,17 16-2 0,1-16 0 0,-2-16 0 0,36 16-1 0,15-17 0 0,1-1 1 0,0 18 0 0,0 0-1 0,-1 18 2 0,-33 32 1 0,0 1 1 0,-18 0 1 0,-13-35 1 0,-21 2-3 0,18-1-1 0,1-34 0 0,15-1-2 0,-16 2-2 0,34-1-13 0,0 17-48 0,-18 0 4 0</inkml:trace>
  <inkml:trace contextRef="#ctx0" brushRef="#br0" timeOffset="157">12011 14428 46 0,'0'0'13'0,"0"-17"12"0,0-1-5 0,0 2-7 0,0 16-7 0,0 16-7 0,0 2-9 0,0 15-41 0,-16-33 7 0</inkml:trace>
  <inkml:trace contextRef="#ctx0" brushRef="#br0" timeOffset="158">12011 14614 30 0,'0'0'11'0,"0"16"1"0,18-32-6 0,-1 16-1 0,-17 0 1 0,0-17 3 0,-17 17 2 0,-1-18-3 0,18 18-7 0,0 18-24 0,0-1-28 0</inkml:trace>
  <inkml:trace contextRef="#ctx0" brushRef="#br0" timeOffset="159">11791 15122 36 0,'0'0'0'0,"-16"-17"20"0,-1-1-5 0,34 2-3 0,-1-19 0 0,18 19 0 0,-16 16-1 0,15 0-3 0,1 51-3 0,-17 16-2 0,-17 2-2 0,-17-20 0 0,-1 2 1 0,-15-33-1 0,17-18 0 0,16 17 0 0,0-52-1 0,33 1 0 0,1-32 0 0,18-3 1 0,-19 18-1 0,-17 0 1 0,2 18 0 0,-18 17 0 0,0-1 0 0,-18 17 1 0,2 33 0 0,-1 18 2 0,17 17 1 0,103 152-144 0</inkml:trace>
  <inkml:trace contextRef="#ctx0" brushRef="#br0" timeOffset="160">12198 15207 42 0,'0'0'0'0,"17"-34"30"0,1 17-5 0,-2-1-8 0,17 18-6 0,2 18-2 0,-35 49-2 0,0-17-2 0,0 2-1 0,0-52 2 0,-17 17 0 0,-1-34-2 0,18-17-1 0,0-17-1 0,18-16 0 0,16-19-2 0,15 35 2 0,-14 35-1 0,0 16 0 0,-2 16 1 0,1 19 2 0,-17 16 0 0,-17 16 0 0,0-16-3 0,-17-18-2 0,34-15-34 0,-1-2-79 0</inkml:trace>
  <inkml:trace contextRef="#ctx0" brushRef="#br0" timeOffset="161">15266 13665 33 0,'16'-33'10'0,"-16"15"2"0,0 18-2 0,-34 0 0 0,0 0 5 0,-17 0 1 0,0 35-2 0,16 15-1 0,19 18-2 0,16 34-3 0,0-17-1 0,34-1-2 0,34-33-1 0,-17-51 0 0,17-18-1 0,-18-33 0 0,-15-15-1 0,-19-36-1 0,-16-18-1 0,-51 37-1 0,-15 32-5 0,31 51-55 0,18 0-13 0</inkml:trace>
  <inkml:trace contextRef="#ctx0" brushRef="#br0" timeOffset="162">16638 13783 51 0,'-19'0'13'0,"3"0"8"0,16 0-5 0,16 0-11 0,19 0-5 0,16 0-7 0,-1 17-77 0</inkml:trace>
  <inkml:trace contextRef="#ctx0" brushRef="#br0" timeOffset="163">17467 13767 48 0,'17'-18'15'0,"-1"18"0"0,3 0-9 0,-3 0-7 0,19 18-64 0</inkml:trace>
  <inkml:trace contextRef="#ctx0" brushRef="#br0" timeOffset="164">17874 13716 69 0,'16'-33'18'0,"1"-1"-3"0,18 34-11 0,32 0-12 0,-50 16-76 0</inkml:trace>
  <inkml:trace contextRef="#ctx0" brushRef="#br0" timeOffset="165">19466 13361 41 0,'0'0'9'0,"0"-17"5"0,0-1-4 0,0 18-3 0,-33 18 2 0,-19-1 1 0,3-1 3 0,14 53 1 0,18 15 0 0,17 18-5 0,34-2-3 0,15-14-1 0,21-70 3 0,14-16-2 0,-16-51 1 0,-1-16 0 0,-50-35-4 0,-34 0-2 0,-32 18-1 0,-54 17-5 0,-65 50-52 0,49 17-55 0</inkml:trace>
  <inkml:trace contextRef="#ctx0" brushRef="#br0" timeOffset="166">15214 14799 36 0,'0'-16'12'0,"0"-19"6"0,-18 19-2 0,2 16-4 0,-1 0-2 0,-34 16 0 0,0 35 2 0,34 35 4 0,1 16-6 0,16-2-4 0,49 2 0 0,21-68 0 0,-3-17-1 0,1-50-1 0,-2-36 0 0,-31-15-2 0,-35 0 0 0,0-18-2 0,-35 17-1 0,-31 67-4 0,15 36-29 0,34 49-75 0</inkml:trace>
  <inkml:trace contextRef="#ctx0" brushRef="#br0" timeOffset="167">16891 14817 35 0,'0'0'4'0,"18"0"16"0,-2 0 0 0,1 0 0 0,-17-18-14 0,16 18-6 0,19 0-11 0,-18 0-64 0</inkml:trace>
  <inkml:trace contextRef="#ctx0" brushRef="#br0" timeOffset="168">17653 14765 43 0,'0'0'10'0,"18"0"6"0,-18 18-11 0,16-2-4 0,17 2-56 0</inkml:trace>
  <inkml:trace contextRef="#ctx0" brushRef="#br0" timeOffset="169">17958 14783 46 0,'0'0'0'0,"68"-35"22"0,-17 19-10 0,-18 16-11 0,2 0-62 0</inkml:trace>
  <inkml:trace contextRef="#ctx0" brushRef="#br0" timeOffset="170">19433 14512 42 0,'0'-17'14'0,"0"1"0"0,0-1-8 0,0 17 0 0,0-18 3 0,-35 2 2 0,-15 16 1 0,16 0-1 0,-18 0-2 0,19 34 0 0,17 32 0 0,16 20 0 0,0-1-1 0,0-1-1 0,33-17-4 0,1-16 1 0,34-16 0 0,17-52 0 0,-1-17-3 0,-16-17 1 0,-17-18 0 0,-35-15-1 0,-32-18-1 0,-17 18-2 0,-37 17-6 0,3 16-27 0,34 16-84 0</inkml:trace>
  <inkml:trace contextRef="#ctx0" brushRef="#br0" timeOffset="171">20720 10735 41 0,'-35'-16'10'0,"19"-2"3"0,-1 1 0 0,34 1-3 0,34 16-3 0,33 0-2 0,1 0-1 0,17 16 1 0,-34 19-1 0,-18 16-1 0,-16 0 1 0,-17 0 2 0,18 16 0 0,-19 1 0 0,19-1 0 0,-2 18 0 0,1 16-1 0,-34 35-1 0,0-17 0 0,0 33-2 0,-34 1 3 0,17-18-2 0,1 35-1 0,-2-1 0 0,1-16 0 0,17-18 0 0,-16-1 1 0,16 3 1 0,-19-2-3 0,3 18 1 0,-1-19 0 0,1 3 0 0,16-19 0 0,-18 17-1 0,18 0 0 0,-15-15 1 0,15 15-1 0,15-17 0 0,-15 0 1 0,0-32-2 0,0 16 2 0,0 16-1 0,0 0 0 0,0 1 0 0,0 17 0 0,18-19-1 0,-18-15 1 0,0-18 0 0,0-32-1 0,-18 16 1 0,3-34-1 0,-3 17 2 0,1-18-1 0,-18 0-1 0,2 2 2 0,-18-19-1 0,0-16-1 0,0 18 2 0,-50-1 1 0,-2-17 0 0,-14 16-3 0,-19 19-3 0,-32 15-165 0</inkml:trace>
  <inkml:trace contextRef="#ctx0" brushRef="#br0" timeOffset="172">10046 16713 28 0,'0'-16'11'0,"-16"-19"6"0,16 2-6 0,0 33-4 0,-17-18 1 0,-18 2 0 0,-14 32 0 0,-3 2 1 0,18 33 0 0,17 0 0 0,17-2-2 0,17 2-3 0,34 18 0 0,17-36 1 0,0-15 1 0,16-52 0 0,-33-17-1 0,0-51 0 0,-51 0-3 0,-16 0 0 0,-19 2-1 0,-33 32 1 0,1 34-3 0,-1 17 0 0,35 50-4 0,15 2-19 0,69-1-54 0,-17-17 30 0</inkml:trace>
  <inkml:trace contextRef="#ctx0" brushRef="#br0" timeOffset="173">10707 16374 55 0,'17'-51'26'0,"-17"17"-3"0,0 17-7 0,-51 1-5 0,17 16-6 0,1 33 2 0,-1 1 3 0,17 52 0 0,17 16-2 0,0 16-4 0,35-16-2 0,-35-18 0 0,0-17-5 0,0-32-7 0,-35-1-69 0,19-34 8 0</inkml:trace>
  <inkml:trace contextRef="#ctx0" brushRef="#br0" timeOffset="174">10385 16697 58 0,'-17'-17'26'0,"-1"-1"1"0,69 18-12 0,35-16-9 0,50 16-5 0,-35-17-2 0,-50 17-17 0,-16 17-72 0</inkml:trace>
  <inkml:trace contextRef="#ctx0" brushRef="#br0" timeOffset="175">9826 17205 60 0,'-34'0'15'0,"0"34"6"0,86-34-4 0,67 16-2 0,49-16 2 0,19-16-2 0,-35-18-9 0,-49 17-4 0,-70 17-2 0,-15-18-14 0,-53 36-115 0</inkml:trace>
  <inkml:trace contextRef="#ctx0" brushRef="#br0" timeOffset="176">10081 17831 60 0,'0'0'0'0,"0"0"10"0,-18 0-2 0,1-18-7 0,17 1 2 0,-33 1 3 0,-18 16 2 0,-17 0 7 0,33 16 3 0,19 19-7 0,-17-1-6 0,33 34-3 0,16-17 0 0,17 0 4 0,2-35-1 0,16-16 1 0,0-33 0 0,-1-36-4 0,-33-67-4 0,-34 1 6 0,-51 33-2 0,1 36-1 0,-1 48-3 0,0 18-7 0,35 68-48 0,33-34-29 0</inkml:trace>
  <inkml:trace contextRef="#ctx0" brushRef="#br0" timeOffset="177">10453 17492 42 0,'0'0'8'0,"0"-33"4"0,18 33-5 0,-18-18 7 0,0 2 5 0,0-1 3 0,-18-1-4 0,18 18-5 0,-17-16-6 0,17 16-3 0,0 0-2 0,17 0 0 0,-17 0-1 0,0 0 1 0,18 0-2 0,-18 16 1 0,0 2 0 0,16 15 0 0,1 18 2 0,18 17-1 0,16 17-1 0,-2-1-1 0,-15-50 10 0,0-1-10 0,-17 2-1 0,-1-19-2 0,2 2-13 0,-18-18-64 0,0 0 2 0</inkml:trace>
  <inkml:trace contextRef="#ctx0" brushRef="#br0" timeOffset="178">10740 17543 47 0,'0'0'0'0,"-16"-33"30"0,16 15-6 0,0-15-6 0,0 15-3 0,0 53 1 0,-33 32-3 0,-19 17-5 0,19 2-3 0,-1-19 2 0,1-16-12 0,-2 16-22 0,18-49-95 0</inkml:trace>
  <inkml:trace contextRef="#ctx0" brushRef="#br0" timeOffset="179">10962 16713 32 0,'-35'0'26'0,"2"-16"4"0,33-1-10 0,0-1-4 0,33-15-5 0,18 15-3 0,0 18-4 0,-34 35-3 0,0 16-1 0,-17-1 1 0,-34-17 1 0,0 18-1 0,1-33-1 0,15-18 1 0,1 0-1 0,34 0 0 0,34-18 0 0,0 18-1 0,0 0 1 0,-18 35 0 0,-33 16 1 0,0-17 4 0,-49-1 1 0,-3-15-2 0,-15-18-2 0,15 0-8 0,36 0-121 0</inkml:trace>
  <inkml:trace contextRef="#ctx0" brushRef="#br0" timeOffset="180">11962 16882 86 0,'0'0'16'0,"0"-16"13"0,49-19-11 0,21 35-15 0,-4 0-14 0,-50 18-107 0</inkml:trace>
  <inkml:trace contextRef="#ctx0" brushRef="#br0" timeOffset="181">12046 17002 51 0,'0'0'0'0,"-17"17"50"0,-1-17-15 0,53 0-20 0,49 0-21 0,-16 0-92 0</inkml:trace>
  <inkml:trace contextRef="#ctx0" brushRef="#br0" timeOffset="182">14114 16323 54 0,'0'-16'4'0,"-18"-19"15"0,-34 19-3 0,3-1-6 0,-3 17-6 0,-15 0 0 0,-1 17-2 0,0-1 2 0,17 19 3 0,16-19 1 0,19 19-1 0,16-1-2 0,16 34 0 0,2-1 1 0,-1 52 1 0,-1-18 2 0,-16 34-2 0,19 69-4 0,-19 15-1 0,0-32-1 0,-19-17-1 0,19-85 9 0,0-1-12 0,0 18 2 0,-16-17 1 0,16-1-2 0,0-16 1 0,0-34 1 0,16 17-2 0,36-35 5 0,15-16-4 0,34 17 1 0,18-34-26 0,0 1-117 0</inkml:trace>
  <inkml:trace contextRef="#ctx0" brushRef="#br0" timeOffset="183">15383 16511 51 0,'0'-17'5'0,"0"-52"15"0,-35 18-4 0,2 0-5 0,-16 17 1 0,-3 34-1 0,1 0-2 0,0 34 2 0,16 17-3 0,19 18-3 0,32-1-1 0,54-1 0 0,-3-34-1 0,16-33 1 0,-32-16-1 0,-32-19 1 0,-3-31 0 0,-16-19-2 0,-35-17 0 0,-16 18-2 0,-32 15 1 0,16 36-2 0,-3 33-4 0,37 68-29 0,50-52-96 0</inkml:trace>
  <inkml:trace contextRef="#ctx0" brushRef="#br0" timeOffset="184">15891 16154 78 0,'0'0'0'0,"0"-33"26"0,0 15-6 0,-17 18-12 0,-16 0-1 0,-18 0-1 0,0 18 1 0,34 50 4 0,17 15-2 0,0 19-1 0,35 18-4 0,-19-3-2 0,-16-31-2 0,0-52 1 0,-16-1-8 0,-19-17-41 0,-33-49-37 0,52-1 49 0</inkml:trace>
  <inkml:trace contextRef="#ctx0" brushRef="#br0" timeOffset="185">15537 16511 50 0,'-18'-17'19'0,"18"-17"11"0,34 34-14 0,33-17-9 0,35 17-6 0,17 0-16 0,-51 0-73 0</inkml:trace>
  <inkml:trace contextRef="#ctx0" brushRef="#br0" timeOffset="186">16095 16409 58 0,'0'0'31'0,"0"-17"0"0,0 17-11 0,17 68-8 0,-17-1-10 0,0 35-3 0,-17-18-36 0,-1-50-52 0</inkml:trace>
  <inkml:trace contextRef="#ctx0" brushRef="#br0" timeOffset="187">14977 17137 72 0,'-17'-18'14'0,"0"2"14"0,17-19-5 0,85 19-10 0,50 16 0 0,69-17 0 0,15-16-5 0,-32-1-6 0,-86 17-3 0,-84 17-8 0,-34 17-72 0,17-17 15 0</inkml:trace>
  <inkml:trace contextRef="#ctx0" brushRef="#br0" timeOffset="188">16028 16425 23 0,'0'0'8'0,"0"-33"18"0,0 15-7 0,16-15-3 0,1 15 0 0,17 18-2 0,0 0-3 0,-1 0-3 0,1 51-3 0,-17 0-1 0,-17 0-3 0,-33 0 1 0,-18-34-1 0,-1 17-1 0,19-34 1 0,17 0 0 0,16 0-1 0,33 0 1 0,18-18-2 0,17 18 1 0,-19 0 1 0,-30 35 0 0,-3 32 0 0,-16-16 3 0,-35-17 3 0,-14 16 0 0,-19-32-4 0,0-2-2 0,0-32-3 0,1 16-49 0,32 0-51 0</inkml:trace>
  <inkml:trace contextRef="#ctx0" brushRef="#br0" timeOffset="189">15282 17713 38 0,'15'-17'21'0,"-15"-17"4"0,0-1-10 0,-15 2-3 0,-19 15-1 0,-18 2-2 0,-15 32 3 0,15 19-2 0,36 32-7 0,16 2 4 0,0-20-3 0,34-14 0 0,18-1 1 0,15-34-4 0,34-52-1 0,-49-48 4 0,-52-19 0 0,-19 1 0 0,-47-1-4 0,-20 50-1 0,2 36-6 0,33 66-50 0,34-16-36 0</inkml:trace>
  <inkml:trace contextRef="#ctx0" brushRef="#br0" timeOffset="190">15671 17510 73 0,'0'0'0'0,"0"-34"27"0,0-17-4 0,34 16-14 0,18 35-2 0,-3 0-3 0,-14 69-2 0,-19 15 0 0,-16-16-2 0,-33 17 0 0,-1-52 2 0,17 1-1 0,1-34 1 0,16-34 0 0,33 1-1 0,18-36 1 0,-18-15-1 0,2-34 1 0,-19 50-1 0,-16 34 0 0,0 34-1 0,-16 51 1 0,-2 34-2 0,18-1 0 0,0 0-1 0,18-15-4 0,31-18-56 0,-31-51-14 0</inkml:trace>
  <inkml:trace contextRef="#ctx0" brushRef="#br0" timeOffset="191">16248 17576 57 0,'0'-16'25'0,"0"-17"15"0,0 33-21 0,0 16 3 0,16 52-12 0,-16-17-7 0,0 16-4 0,0-33 2 0,0 16-149 0</inkml:trace>
  <inkml:trace contextRef="#ctx0" brushRef="#br0" timeOffset="192">18433 16764 45 0,'0'-17'12'0,"0"1"9"0,0-35-6 0,-17 17-5 0,0-1-3 0,-17 19-2 0,1 16 0 0,-37 0 0 0,37 34 2 0,-1 34-1 0,19-18 0 0,48 0-1 0,16 2 0 0,21-35 0 0,-3-17-2 0,1-35 1 0,-1-49-2 0,-49-1 0 0,-18-17 0 0,-52 2-2 0,3 14 1 0,-21 53-1 0,3 15-3 0,15 53-5 0,36 16-43 0,16-17-25 0</inkml:trace>
  <inkml:trace contextRef="#ctx0" brushRef="#br0" timeOffset="193">18942 16392 69 0,'0'0'0'0,"16"-34"23"0,-16-1-2 0,-16 35-8 0,-19 0-7 0,-16 18-1 0,18 15 3 0,-2 18-1 0,35 51 0 0,17 17-3 0,1-18-3 0,-2-51 1 0,-16 35-4 0,0-34-16 0,-16-16-50 0,-2-35 14 0</inkml:trace>
  <inkml:trace contextRef="#ctx0" brushRef="#br0" timeOffset="194">18636 16680 65 0,'0'0'17'0,"16"-34"8"0,36 17-12 0,49 17-12 0,1 0-3 0,-34 0-97 0</inkml:trace>
  <inkml:trace contextRef="#ctx0" brushRef="#br0" timeOffset="195">19094 16646 51 0,'0'0'0'0,"16"-51"41"0,1 34-18 0,34-1-11 0,0 18-4 0,17 18-3 0,-33 33-2 0,-35 17-2 0,0-34 1 0,-35-1-1 0,-16 0 0 0,18-15 0 0,-2-18 0 0,35 0 0 0,0-35-1 0,35 19 1 0,49-17-2 0,-49 33 2 0,-19 16 2 0,-16 34 2 0,0 19 0 0,-16-2 1 0,-36-32 0 0,1-1-2 0,0-34-3 0,0 0-2 0,0-18-11 0,-16 18-67 0,33 0 17 0</inkml:trace>
  <inkml:trace contextRef="#ctx0" brushRef="#br0" timeOffset="196">18246 17255 61 0,'-33'0'24'0,"-35"0"8"0,68 0-13 0,68 0-4 0,84 0-5 0,51 0-1 0,-16 0-4 0,-52-16-3 0,-67 16-4 0,-51 0-14 0,-50 16-76 0,15-16 42 0</inkml:trace>
  <inkml:trace contextRef="#ctx0" brushRef="#br0" timeOffset="197">18433 17847 64 0,'0'0'8'0,"0"0"11"0,-17-16-15 0,34-2 4 0,-17-15 1 0,-34 16-1 0,-33 17 0 0,16 0 1 0,16 33 3 0,2 18-8 0,15 0-4 0,18 18 2 0,18-18 5 0,31-18-2 0,21-33 2 0,-3-33 0 0,-15-36-5 0,-36-84-4 0,-32 35 6 0,-54 16-2 0,3 53-4 0,-1 32-14 0,35 67-56 0,33-34-10 0</inkml:trace>
  <inkml:trace contextRef="#ctx0" brushRef="#br0" timeOffset="198">18771 17729 64 0,'0'0'16'0,"0"-33"7"0,17-1-10 0,0 34-6 0,34-17 3 0,-17 50-6 0,-17 18-1 0,-17 0 5 0,0-18-6 0,0 19-2 0,-17-19 0 0,-1-15 2 0,18-1 3 0,0-68-6 0,52-51-2 0,-18 18 5 0,-17 15 2 0,-17 2-3 0,0 50 0 0,0 17-1 0,-17 51 0 0,1 17 0 0,16 17-2 0,0-36 9 0,16 2-14 0,1-16-39 0,17-1-54 0</inkml:trace>
  <inkml:trace contextRef="#ctx0" brushRef="#br0" timeOffset="199">19213 17747 37 0,'16'-18'25'0,"17"-33"6"0,2 35-9 0,16-19-6 0,-1 35-10 0,-34 51-3 0,3 0-3 0,-19-17 8 0,-19-1-3 0,-14 2-1 0,0-1 3 0,-18-17 2 0,16-1-4 0,19 2 2 0,16-18-1 0,34 0-6 0,34-18-12 0,-18 2-134 0</inkml:trace>
  <inkml:trace contextRef="#ctx0" brushRef="#br0" timeOffset="200">20601 16968 76 0,'0'0'0'0,"-16"0"19"0,-2-17-2 0,18 17-14 0,0 0-5 0,34 17-27 0,-17-17-38 0</inkml:trace>
  <inkml:trace contextRef="#ctx0" brushRef="#br0" timeOffset="201">21176 16933 78 0,'0'0'9'0,"0"-33"8"0,19 15-9 0,-3 18-8 0,1 0-10 0,17 18-70 0</inkml:trace>
  <inkml:trace contextRef="#ctx0" brushRef="#br0" timeOffset="202">21601 16917 74 0,'0'0'8'0,"0"0"10"0,0 16-4 0,17-16-11 0,17 0-15 0,-1 18-64 0</inkml:trace>
  <inkml:trace contextRef="#ctx0" brushRef="#br0" timeOffset="203">23041 16476 27 0,'0'0'0'0,"51"-51"22"0,-34 35 0 0,-17-35-5 0,-17 16-5 0,-34 19-2 0,0-2-4 0,-17 52 0 0,17 1 3 0,17 32-3 0,34 19 0 0,17-19-2 0,51-16 0 0,0-34 3 0,17-34-2 0,-17-34-1 0,-18-16 1 0,-50-19-1 0,0-16-2 0,-33-16-1 0,-35 0-1 0,17 50-1 0,0 35-3 0,17 83-19 0,34 1-52 0,0-51 22 0</inkml:trace>
  <inkml:trace contextRef="#ctx0" brushRef="#br0" timeOffset="204">23618 16121 73 0,'0'-18'14'0,"0"-33"8"0,-19 35-11 0,-14 16-6 0,-1 0-1 0,-17 34 3 0,17 17 2 0,18 51 1 0,32 33-2 0,18-17-2 0,0 1-5 0,-34-52 0 0,0-32-2 0,0-19-3 0,-51 2-34 0,34-36-63 0</inkml:trace>
  <inkml:trace contextRef="#ctx0" brushRef="#br0" timeOffset="205">23312 16460 68 0,'-17'-17'23'0,"50"-1"0"0,19 2-12 0,49 16-9 0,-16 0-14 0,-33 0-72 0</inkml:trace>
  <inkml:trace contextRef="#ctx0" brushRef="#br0" timeOffset="206">24008 16527 26 0,'-18'0'13'0,"1"-16"10"0,17-1-5 0,-17-17-3 0,17 17 1 0,34-1-2 0,-1 2-5 0,18 16-2 0,-17 16-5 0,-17 53-1 0,-17-19-1 0,-17 1 1 0,-34-17-1 0,2-17 1 0,14-17-1 0,0 0 1 0,35-17-1 0,52-1 0 0,-1 2 1 0,16 16-1 0,-33 16 0 0,0 19 1 0,-34 16 1 0,-16-35 3 0,-36 18 1 0,1-17-3 0,-16-1-3 0,15-16 0 0,3 0-14 0,-21 17-113 0</inkml:trace>
  <inkml:trace contextRef="#ctx0" brushRef="#br0" timeOffset="207">22889 17002 91 0,'-35'0'20'0,"2"0"7"0,66 0-12 0,103 17-7 0,34-1 1 0,68-16 0 0,-18-33-2 0,-68-1-6 0,-85 17-2 0,-50 17-14 0,-68 33-68 0,34-33 22 0</inkml:trace>
  <inkml:trace contextRef="#ctx0" brushRef="#br0" timeOffset="208">23092 17729 41 0,'0'0'12'0,"17"0"14"0,1-16-17 0,-2-1 4 0,-16-17-1 0,-34-17-3 0,-18 34-1 0,3-1-3 0,-3 18-2 0,1 51 0 0,35 18-1 0,-2-2 2 0,52-34 6 0,-1 2-6 0,19-19 0 0,15 2-1 0,36-87-5 0,-87-14 8 0,-16-3-2 0,-33-31 0 0,-18-3-3 0,-33 35-2 0,14 85-9 0,37 18-48 0,17-2-29 0</inkml:trace>
  <inkml:trace contextRef="#ctx0" brushRef="#br0" timeOffset="209">23414 17627 53 0,'0'0'0'0,"-16"-16"24"0,16-19-8 0,33 19-8 0,0-1 0 0,18 1 0 0,-34-1 1 0,-1 17-1 0,2 17-3 0,-1 32-3 0,-1 20-1 0,-16-1-3 0,0-18 3 0,-33-17 5 0,15-16-2 0,2-17-5 0,-1 0 0 0,17-17 1 0,33-32 2 0,18-20 1 0,19-15-2 0,-37 17 2 0,-17 32-2 0,-16 19-1 0,-16 16 1 0,-1 34 0 0,-17 32 1 0,34 20-3 0,0-19-1 0,34-16-6 0,-1-35-42 0,-16-16-44 0</inkml:trace>
  <inkml:trace contextRef="#ctx0" brushRef="#br0" timeOffset="210">23922 17696 47 0,'0'0'11'0,"16"-34"26"0,2 17-11 0,16-1-12 0,17 53-9 0,-35-1-2 0,1 17 1 0,-17-18 4 0,-17-17-5 0,1 19 0 0,-2-35 0 0,18-18-9 0,0-48 9 0,34-3-1 0,-1 2 0 0,2 32-1 0,0 35-1 0,-2 18 2 0,1 15-2 0,-17 18 0 0,0 0-1 0,-17 0 7 0,0-18-6 0,0 1-2 0,-17 1-38 0,17-19-69 0</inkml:trace>
  <inkml:trace contextRef="#ctx0" brushRef="#br0" timeOffset="211">24633 16154 59 0,'-17'-33'16'0,"-16"-1"6"0,16 17-7 0,50 17-9 0,1 0-2 0,33 0 2 0,3-18 0 0,14 18 1 0,-34 0-1 0,-16 18-3 0,-17 33 0 0,-17 33 1 0,0 0 2 0,0 1 0 0,16 17 0 0,-16 17-1 0,0-17 1 0,18-19-2 0,-18 37-1 0,17-1 0 0,-17-1-2 0,17 0 0 0,-17-16 0 0,0-18-1 0,18 18 1 0,-18-18-1 0,16 2 0 0,-16-52 5 0,-16-1 2 0,-2 0-3 0,1-15-5 0,-51-2 3 0,0 2-3 0,-32-18-12 0,-54 0-156 0</inkml:trace>
  <inkml:trace contextRef="#ctx0" brushRef="#br0" timeOffset="212">16315 18068 15 0,'0'0'16'0,"0"0"2"0,-16-17-2 0,16 17-2 0,-18-16-3 0,18-1-3 0,18-1-3 0,15 2-2 0,1 16-1 0,-17 0-3 0,0 51-1 0,1-2 0 0,-2 2 0 0,-16 0 3 0,0-16 1 0,-16-19 1 0,16-16 1 0,0-33 0 0,0-1 0 0,16-17-2 0,17 0 1 0,1 18-2 0,0 16-2 0,-17-1 1 0,-1 36-2 0,2 15-1 0,-18 18 1 0,17 0-2 0,-17 0 1 0,16-18-15 0,3-15-66 0</inkml:trace>
  <inkml:trace contextRef="#ctx0" brushRef="#br0" timeOffset="213">16790 18068 40 0,'0'0'7'0,"-18"-17"22"0,18 1-6 0,0 16-15 0,18 0-4 0,15 0-1 0,1 49-5 0,0-14-2 0,0 16 1 0,-17-17-20 0,-1-1-30 0,2-33 29 0</inkml:trace>
  <inkml:trace contextRef="#ctx0" brushRef="#br0" timeOffset="214">16976 18119 11 0,'0'0'0'0,"0"-17"31"0,-18-1-5 0,18-15-9 0,0 17-6 0,0 16-6 0,-16 0-5 0,-1 49-2 0,1 2-5 0,-2 0-33 0,1-16-9 0</inkml:trace>
  <inkml:trace contextRef="#ctx0" brushRef="#br0" timeOffset="215">17180 18135 39 0,'0'0'0'0,"0"0"24"0,0-16-13 0,16-1-6 0,1-1-4 0,-17 36-3 0,16 15 1 0,-16 18 0 0,0 0 3 0,0-17 3 0,0-17-1 0,0-17 2 0,0-17-1 0,0-33-1 0,18-1 0 0,16 16 0 0,-16 2 0 0,13 15 1 0,-13 36-5 0,-1 15-2 0,-1 36-3 0,3-18-73 0</inkml:trace>
  <inkml:trace contextRef="#ctx0" brushRef="#br0" timeOffset="216">19585 18084 20 0,'-17'0'17'0,"17"-16"4"0,0-1-9 0,0 17-2 0,17-16-4 0,1-1-3 0,-2 34-2 0,1 16-1 0,-1 34-2 0,-16-16 3 0,0 0 1 0,0-33 4 0,0-18-1 0,0-18-1 0,0-15 2 0,17-18-3 0,0 0 0 0,1 0-2 0,15 35-3 0,1-1 2 0,-17 34-3 0,0 16 1 0,-17 18 0 0,18 0-1 0,-18 0-1 0,0-17-10 0,16-1-66 0</inkml:trace>
  <inkml:trace contextRef="#ctx0" brushRef="#br0" timeOffset="217">19975 18102 39 0,'0'-18'15'0,"0"2"14"0,16-1-8 0,17 1-12 0,2 16-5 0,0 0-3 0,-2 33-3 0,1 18-1 0,-17-17 0 0,18-1-20 0,-35-15-33 0,16-1 31 0</inkml:trace>
  <inkml:trace contextRef="#ctx0" brushRef="#br0" timeOffset="218">20213 18051 19 0,'0'-16'16'0,"0"-1"14"0,-18-1-8 0,1 2-10 0,0 16-6 0,17 34-7 0,-18 16-2 0,-15 17-3 0,-1 2-23 0,17-36-34 0</inkml:trace>
  <inkml:trace contextRef="#ctx0" brushRef="#br0" timeOffset="219">20381 18119 33 0,'0'-17'16'0,"0"-1"5"0,0 2-12 0,17 16-6 0,-17-17-5 0,16 50 1 0,2 2-1 0,-18 16 2 0,0-17 5 0,0-17 1 0,0-17 1 0,-18-17 1 0,36-34-3 0,-1 0 3 0,0 0-3 0,17 18 1 0,-1-1 0 0,1 50-7 0,0 19-1 0,-34 32-5 0,17 1-54 0,-17-52 13 0</inkml:trace>
  <inkml:trace contextRef="#ctx0" brushRef="#br0" timeOffset="220">23871 18186 12 0,'0'-16'17'0,"0"16"4"0,0-17-6 0,18-1-6 0,-2 2-3 0,1 16-2 0,17 0-1 0,-34 16-2 0,17 19-2 0,-17-1 2 0,0-1 0 0,-17 1 3 0,17-34 1 0,0-16-2 0,17-18 2 0,0-17-2 0,1 16-3 0,15 19 1 0,-17 16-2 0,1 0-2 0,-1 34 0 0,-16-1-2 0,18 2-23 0,-18-1-37 0</inkml:trace>
  <inkml:trace contextRef="#ctx0" brushRef="#br0" timeOffset="221">24227 18135 36 0,'0'0'9'0,"0"0"20"0,0-16-10 0,0 16-9 0,17 0-4 0,18 16-7 0,14 19-1 0,-16-19-2 0,-14 19-25 0,-3-19-18 0,-16-16 23 0</inkml:trace>
  <inkml:trace contextRef="#ctx0" brushRef="#br0" timeOffset="222">24380 18153 8 0,'0'0'0'0,"0"0"29"0,-19-34 0 0,19 17-5 0,-16-1-15 0,16 18-7 0,-17 35-3 0,17 16-5 0,-18 16-17 0,3-33-40 0</inkml:trace>
  <inkml:trace contextRef="#ctx0" brushRef="#br0" timeOffset="223">24480 18153 36 0,'0'0'25'0,"0"0"-2"0,19-18-16 0,-3 36-6 0,-16 15-1 0,17 2-2 0,-17 15 3 0,-17-33 3 0,17-17-1 0,-16 0 4 0,16-51-3 0,16 0 0 0,19 18 3 0,-2-1-1 0,-17 34-4 0,1 16-5 0,0 53-4 0,-17-2-88 0</inkml:trace>
  <inkml:trace contextRef="#ctx0" brushRef="#br0" timeOffset="224">28090 17627 13 0,'0'0'10'0,"-16"0"2"0,16 0-2 0,0 0 3 0,-18 0-3 0,18-16 0 0,0-1-1 0,-17-17-1 0,17 1-1 0,17-2-4 0,17 2 0 0,-1 15-1 0,0 36-2 0,-14 15 1 0,-3 18 0 0,1 17-1 0,-17-1 0 0,18-16 0 0,-18 0 0 0,0-35 2 0,-18-16 1 0,18 0-1 0,0 0 2 0,-17-33-2 0,17-17 1 0,0 15-1 0,0-49 1 0,17 50-3 0,1 1 1 0,15 16-1 0,1-1 0 0,-17 18-1 0,0 18 0 0,1 15 1 0,-2 18-1 0,1 0 1 0,-17 0 0 0,0 0-1 0,16-2 0 0,-16-32 4 0,0 1-26 0,17-2-50 0,-17-16 43 0</inkml:trace>
  <inkml:trace contextRef="#ctx0" brushRef="#br0" timeOffset="225">28546 17662 26 0,'0'0'7'0,"19"-51"15"0,-19 0-6 0,16 34-4 0,1 1-3 0,17 16-1 0,-17 33-1 0,16 18-3 0,18 0-2 0,0-17-2 0,1-1-1 0,-36-15-3 0,1-2-18 0,-1-16-22 0</inkml:trace>
  <inkml:trace contextRef="#ctx0" brushRef="#br0" timeOffset="226">28869 17611 11 0,'0'-17'19'0,"0"-17"3"0,0-16-4 0,0 32-2 0,0 2-5 0,-17 32-5 0,-17 2 0 0,0 48-3 0,16 3-3 0,-15-1-1 0,17-18 1 0,-2-17 0 0,1-16-34 0,17 17-39 0</inkml:trace>
  <inkml:trace contextRef="#ctx0" brushRef="#br0" timeOffset="227">29021 17627 38 0,'-17'-33'21'0,"-17"-1"-3"0,34 1-9 0,0 16-6 0,18 17-1 0,-2 0-1 0,1 50 2 0,-1 1-2 0,2 16-1 0,-18-16 0 0,17-17 1 0,-17-17 1 0,0-17 0 0,-17 0 1 0,17-33-1 0,0-18 1 0,0 0-1 0,17-18 1 0,18 20-3 0,-2 14 1 0,18 19-1 0,-16-1 0 0,-19 34 1 0,17 17 0 0,-33 16 2 0,17 1-2 0,-17 16-1 0,0-32 0 0,16-1-2 0,-16-18-14 0,19 1-51 0,-3-17 37 0</inkml:trace>
  <inkml:trace contextRef="#ctx0" brushRef="#br0" timeOffset="228">29699 17527 32 0,'0'0'0'0,"0"-35"32"0,18-16-9 0,-2 18-10 0,1 15-6 0,17 53 1 0,-1 16-2 0,1 0-3 0,0-2-1 0,17-14-1 0,-17-1 0 0,0-17-3 0,-17-1-1 0,-17 2-28 0,0-1-32 0</inkml:trace>
  <inkml:trace contextRef="#ctx0" brushRef="#br0" timeOffset="229">29988 17459 29 0,'0'0'7'0,"-18"-34"22"0,1-1-9 0,0 35-10 0,-1 18-4 0,-15 33 1 0,17 33-2 0,-17-16-3 0,-2-1-2 0,0-32-2 0,2-1-1 0,33-1-29 0,-16-33-43 0</inkml:trace>
  <inkml:trace contextRef="#ctx0" brushRef="#br0" timeOffset="230">30189 17510 38 0,'0'0'17'0,"-33"-18"7"0,33-15-12 0,0 33-9 0,17 0-1 0,-1 33 1 0,-16 35 0 0,19-17-1 0,-19 0 0 0,0-35 1 0,0 2 1 0,-19-18 0 0,19 0-1 0,0-34 0 0,0-17 0 0,0-17 0 0,35 1-2 0,-18 16 0 0,17 16 0 0,17 19 0 0,-17 16 0 0,0 16 1 0,-1 35 1 0,-33 0 1 0,17 0 1 0,0 17 0 0,-17-17-2 0,0-17-1 0,0 17-2 0,0-18-32 0,0-33-74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7.5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23938 1000 23 0,'0'0'10'0,"18"-17"8"0,-1-1-1 0,0-15-5 0,-17-1-1 0,0-1 0 0,0 19-3 0,-17-1 0 0,0-1 0 0,-1 18 0 0,2 18 3 0,-1 15 0 0,17 36-2 0,17 15-1 0,-1 69-7 0,2-2 0 0,-1-65-1 0,-17-35 0 0,0-35-10 0,0 2-34 0,-35-18-60 0</inkml:trace>
  <inkml:trace contextRef="#ctx0" brushRef="#br0" timeOffset="1">23651 1271 35 0,'-17'0'13'0,"17"0"11"0,17-17-5 0,17-1-11 0,51 2-8 0,-1-1-5 0,18-1-40 0,-68 18 8 0</inkml:trace>
  <inkml:trace contextRef="#ctx0" brushRef="#br0" timeOffset="2">24499 881 39 0,'0'0'12'0,"0"-34"12"0,0 17-5 0,0-17-9 0,0 17-2 0,-19 17 1 0,-14 17 1 0,-1 34 2 0,17 16-3 0,1 35-2 0,-3 85-9 0,19-52 5 0,0-51-1 0,35-33-2 0,0-16-1 0,-2-3-10 0,2-15-29 0,-2-17-24 0,-15 0 28 0</inkml:trace>
  <inkml:trace contextRef="#ctx0" brushRef="#br0" timeOffset="3">24616 1271 40 0,'0'0'7'0,"0"-35"26"0,17 2-7 0,1-1-11 0,-2-17-6 0,35 33-4 0,1 18-5 0,-19 18 3 0,34 67-6 0,-48 16 3 0,-19-34 3 0,-35-32-1 0,18-19-1 0,-1 2 1 0,2-18-1 0,16-34-2 0,51-17 0 0,-1 0 0 0,-16 18 3 0,-17-18-3 0,17-17 2 0,-17 16 0 0,0 19 1 0,-17-2 2 0,0 3 0 0,0 15 0 0,0 17-2 0,-17 0 2 0,0 17 3 0,-1 32 2 0,2 2-3 0,-1 52-8 0,17-19 5 0,17-51-1 0,17 18-3 0,0-16 0 0,17-19-13 0,-17 2-19 0,0-18-16 0,-16 0-35 0</inkml:trace>
  <inkml:trace contextRef="#ctx0" brushRef="#br0" timeOffset="4">25242 965 27 0,'0'0'15'0,"0"-33"11"0,0 15-5 0,0-15-8 0,19-1 0 0,-3 17-2 0,1-1-1 0,17 18-2 0,-1 0 2 0,-15 35-4 0,16-1-1 0,-16 17 1 0,15 17-3 0,-17-1 2 0,-16 35-7 0,17 0 3 0,-17-53 1 0,-17 2 1 0,-16 0-2 0,-1-16 2 0,0-19-8 0,0 19-139 0</inkml:trace>
  <inkml:trace contextRef="#ctx0" brushRef="#br0" timeOffset="5">24108 2236 14 0,'0'-17'15'0,"17"-17"3"0,-17 17-1 0,0-1-4 0,0 18 0 0,-17-16-3 0,-1-2-2 0,-15 18 1 0,17 0 2 0,-17 18 0 0,15-2 0 0,18 35-2 0,33 84-2 0,1 2-3 0,-1-19-1 0,-33 0 1 0,0-32-3 0,-16-37 0 0,-1-14-12 0,1-19-42 0,-2-16-45 0</inkml:trace>
  <inkml:trace contextRef="#ctx0" brushRef="#br0" timeOffset="6">23871 2573 60 0,'0'0'0'0,"-34"-33"25"0,34 33-9 0,68-16-8 0,35-19-7 0,-3 35-11 0,19-16-73 0</inkml:trace>
  <inkml:trace contextRef="#ctx0" brushRef="#br0" timeOffset="7">24667 2201 48 0,'17'-16'23'0,"-17"-35"4"0,0 33-7 0,-17 1-11 0,-17 17-2 0,0 35 7 0,-15 67-3 0,31 84-2 0,1-52-3 0,34 19-5 0,17-51 0 0,-1-34-1 0,1-52-5 0,0 2-28 0,17-18-41 0,-34 0 27 0</inkml:trace>
  <inkml:trace contextRef="#ctx0" brushRef="#br0" timeOffset="8">24803 2556 55 0,'0'0'0'0,"0"-49"32"0,0 15-4 0,67-1-15 0,-15 19-7 0,-3 50-4 0,3 17 0 0,-34 33-1 0,-18 1-3 0,-18-17 4 0,-34-17-1 0,19-35 2 0,17-16-1 0,16-16 2 0,33-19-2 0,18-32-2 0,0-19 0 0,-18 3-1 0,2 15 0 0,-18 17 2 0,-17 17 0 0,0 17-3 0,-17 17 2 0,0 17 3 0,-1 50 1 0,2 2-1 0,16 15-1 0,0 1-2 0,34-17-1 0,18-34-14 0,-3-17-35 0,3-1-32 0</inkml:trace>
  <inkml:trace contextRef="#ctx0" brushRef="#br0" timeOffset="9">25497 2607 51 0,'0'-16'29'0,"0"-2"9"0,51 1-13 0,17 1-13 0,34 0-9 0,-17 16-4 0,-1 0-4 0,-49 0-20 0,-19 0-23 0,-16 0-21 0</inkml:trace>
  <inkml:trace contextRef="#ctx0" brushRef="#br0" timeOffset="10">25785 2371 35 0,'-17'-17'24'0,"0"-1"3"0,17 18-4 0,0 0-13 0,0 35 0 0,17 32-2 0,-17 19-4 0,0-3-3 0,0-14-1 0,0-18-4 0,0 0-17 0,0-34-26 0,0-17-11 0</inkml:trace>
  <inkml:trace contextRef="#ctx0" brushRef="#br0" timeOffset="11">26532 2150 58 0,'16'-16'18'0,"-16"-19"2"0,17 1-9 0,-34 17-9 0,-18 17 1 0,-16 35 2 0,-17-2 0 0,35 19 3 0,0-1-2 0,33 17-4 0,50-35 2 0,1-17-2 0,17 19 0 0,0-19 1 0,-17 19-2 0,-18 16-1 0,-16 16 0 0,-17 0 0 0,-17-32 2 0,-33-1 2 0,-17-17 0 0,-3-17 0 0,2-17 0 0,19-17-1 0,16-17-1 0,33-16-2 0,16-1-1 0,34 17-8 0,18 17-31 0,-1-1-65 0</inkml:trace>
  <inkml:trace contextRef="#ctx0" brushRef="#br0" timeOffset="12">26836 2371 52 0,'0'0'0'0,"-33"-51"34"0,49 18-10 0,35 33-14 0,-18 0-6 0,19 33-1 0,-19 52-2 0,-33-1 0 0,-17 0 0 0,-17-50 2 0,19 1 1 0,-4-35 2 0,19-18 6 0,19-15-9 0,14-34-2 0,0-1-2 0,1-17 0 0,-17 17 0 0,0 35 2 0,-17-1-1 0,0 17-1 0,0 17 1 0,0 0 1 0,0 17 2 0,-34 50-1 0,34 17 1 0,0 2-1 0,17-19-1 0,18 0-1 0,-2-50-3 0,1 17-9 0,18-34-43 0,-3-16-38 0</inkml:trace>
  <inkml:trace contextRef="#ctx0" brushRef="#br0" timeOffset="13">27394 1965 60 0,'0'-17'20'0,"0"-1"0"0,35 2 6 0,0 16-12 0,-19 0-3 0,51 51 6 0,-33 16-7 0,-1 17-6 0,-15 87-1 0,-36-53-1 0,-31-34-1 0,-3-33-7 0,-15-18-48 0,15-15-45 0</inkml:trace>
  <inkml:trace contextRef="#ctx0" brushRef="#br0" timeOffset="14">1507 2456 19 0,'-33'-18'10'0,"-1"2"-5"0,17-1-4 0,68-1 0 0,52 2-7 0,31 16 12 0,1-35 0 0,69 2 2 0,85-34 2 0,101-19 4 0,83 1-1 0,52-15-2 0,17-19-3 0,0 17-3 0,-16-16-2 0,-52 16 1 0,-102 18-2 0,-117 33-3 0,-103 33-13 0,-117 18-76 0</inkml:trace>
  <inkml:trace contextRef="#ctx0" brushRef="#br0" timeOffset="15">3066 1930 8 0,'0'-16'11'0,"17"-35"2"0,-17 34 0 0,0-1-3 0,18 36 12 0,15 50-11 0,18-17-1 0,17 16-4 0,0-16-3 0,-19 0-3 0,-14-17-1 0,0-1-9 0,-19-33-31 0,-16 0-12 0</inkml:trace>
  <inkml:trace contextRef="#ctx0" brushRef="#br0" timeOffset="16">3370 1863 22 0,'0'-35'14'0,"-16"-14"7"0,1 32-9 0,15 50-5 0,-35 51 1 0,0 18-4 0,-14 33-3 0,-3-15-3 0,1-20-8 0,0-14-35 0,51-86 19 0</inkml:trace>
  <inkml:trace contextRef="#ctx0" brushRef="#br0" timeOffset="17">3964 1812 8 0,'-17'0'9'0,"17"-17"6"0,0 1 0 0,0-1 4 0,0-1 1 0,0 18-9 0,17 18 0 0,17 32 0 0,17 17-5 0,17-16-3 0,17 18-3 0,-18-20-2 0,-34-14-13 0,-33-19-32 0,0-16-13 0</inkml:trace>
  <inkml:trace contextRef="#ctx0" brushRef="#br0" timeOffset="18">4202 1728 30 0,'0'-17'14'0,"-17"-1"11"0,0 2-11 0,-1 50-7 0,-15 50-4 0,-18 35-7 0,-17 15-78 0</inkml:trace>
  <inkml:trace contextRef="#ctx0" brushRef="#br0" timeOffset="19">2914 2862 7 0,'0'0'0'0,"-35"-18"14"0,19 2-1 0,-17-17 3 0,15-2 1 0,36 2-7 0,15 15-5 0,18 2-2 0,0 32-3 0,-51 2 0 0,33 66-1 0,2 0 1 0,-52 2 1 0,-17-19 1 0,17-34 0 0,1-33 5 0,32-49-4 0,17-19-1 0,19-34-1 0,-19 18 0 0,-33-18-2 0,0 50 1 0,0 35 1 0,0 17-4 0,-33 0 1 0,16 51 3 0,17 18 2 0,17 32-1 0,16-34-1 0,1-16-2 0,17-16-9 0,17-19-54 0,-51-16 38 0</inkml:trace>
  <inkml:trace contextRef="#ctx0" brushRef="#br0" timeOffset="20">3676 2693 41 0,'0'0'0'0,"0"-86"27"0,17 35-6 0,17 35-8 0,17 16-10 0,1 33-3 0,-19 36 0 0,-17 16 1 0,-16-17-2 0,-16-35 2 0,-1-17 0 0,17-16 2 0,17-33-1 0,-1-34-1 0,2-19-1 0,-1 1 0 0,-17 19 1 0,-17 15-1 0,17 51-1 0,0 0-2 0,0 51 3 0,0 49 3 0,17-14-2 0,16-19 0 0,2-16-4 0,14-34-26 0,21-34-48 0</inkml:trace>
  <inkml:trace contextRef="#ctx0" brushRef="#br0" timeOffset="21">4185 2607 21 0,'0'-34'35'0,"0"17"-5"0,50-15-10 0,52-3-12 0,-18 2-8 0,-14 33-12 0,-54 0-34 0,-32 0-7 0</inkml:trace>
  <inkml:trace contextRef="#ctx0" brushRef="#br0" timeOffset="22">4354 2354 16 0,'0'0'0'0,"-17"-18"27"0,17-15-2 0,-16 33-6 0,16 0-10 0,16 68 2 0,-16-1-6 0,35 19-4 0,-19-19-1 0,1-34-3 0,-1 1-29 0,2-34-40 0</inkml:trace>
  <inkml:trace contextRef="#ctx0" brushRef="#br0" timeOffset="23">4811 2168 34 0,'0'0'13'0,"0"-34"11"0,0-1-10 0,0 19-10 0,-33 32 0 0,-18 35-1 0,16 0-1 0,19 0-1 0,16-16 0 0,16-2 1 0,19-17 0 0,49 2-1 0,-32 15-1 0,-3 2-1 0,-31 16 1 0,-1 0 0 0,-34-19 1 0,-34 3 0 0,0-19 4 0,-17-16 3 0,35-16-3 0,-2-19-3 0,35 3-4 0,35-19-14 0,-2 0-38 0,-15 16 7 0</inkml:trace>
  <inkml:trace contextRef="#ctx0" brushRef="#br0" timeOffset="24">4964 2303 39 0,'0'0'0'0,"0"-16"28"0,0-19-9 0,34 2-8 0,17 33-6 0,-17 17-4 0,-18 34 0 0,1 49 0 0,-34-31 0 0,1-36 1 0,16-15 0 0,-17-18 3 0,34-18-2 0,-1-15-2 0,19-36 0 0,-19 18-2 0,1-33 1 0,-1 17-1 0,-16 32 2 0,-16 1-2 0,-1 34 0 0,17 18 4 0,0 33 2 0,0 16 0 0,51 35-3 0,-17-51 0 0,17-34-8 0,35-34-105 0</inkml:trace>
  <inkml:trace contextRef="#ctx0" brushRef="#br0" timeOffset="25">3339 2032 3 0,'0'0'0'0,"0"-16"11"0,15 16-3 0,-15-17 1 0,0 17 0 0,0 0-2 0,0 0-2 0,-15 0 2 0,-3 17 0 0,1 15-2 0,17 3-2 0,-17-2 0 0,34-33 0 0,0 0 0 0,1-17-1 0,-18-17 0 0,0 17 0 0,-35 1 1 0,0 32 1 0,2 19-2 0,33-19-1 0,0 1 1 0,33-34-2 0,19-17-10 0,-52 1-53 0,18 33 38 0</inkml:trace>
  <inkml:trace contextRef="#ctx0" brushRef="#br0" timeOffset="26">3287 2116 8 0,'0'0'13'0,"0"0"3"0,-18 18-1 0,18-36-4 0,0 18-2 0,0 0-4 0,18 0 2 0,16-17 0 0,-1 1 1 0,34-2 1 0,36-15 0 0,-1 0-5 0,-17 15-3 0,-18 2 0 0,-15 16 0 0,-19-17 0 0,1 17-1 0,-17 0 1 0,-17 0-2 0,0 0 2 0,0 0-1 0,-17 17 0 0,-34-17 1 0,0 16-2 0,0 2 0 0,-34-1 0 0,1 15 0 0,0-15-1 0,33 1 1 0,16-2 1 0,35 1 0 0,16-17 1 0,36-17 2 0,50-17-2 0,16 17 0 0,19-15 1 0,-37 15 1 0,-15-17-1 0,-51 17-1 0,-17 17 0 0,-34 0 2 0,-17 0-5 0,17 17 2 0,-51-1 0 0,1 2 0 0,16-1 0 0,17-17-1 0,34 0 2 0,52 0 0 0,32-17-1 0,0-1-5 0,-67 2-92 0</inkml:trace>
  <inkml:trace contextRef="#ctx0" brushRef="#br0" timeOffset="27">1846 6520 27 0,'-16'0'11'0,"16"-34"1"0,0-17-4 0,16-33-1 0,-16-18-1 0,0 33-2 0,-33 36 0 0,-1 33 0 0,17 51 3 0,0 34 2 0,51 32 1 0,17 20-4 0,0 14-3 0,-1-31-2 0,-32-20-1 0,-18-31-18 0,-18-36-32 0,-16-33 5 0</inkml:trace>
  <inkml:trace contextRef="#ctx0" brushRef="#br0" timeOffset="28">1559 6824 47 0,'0'0'16'0,"0"-33"-15"0,67-18 4 0,86-1-5 0,-1-16-40 0,-118 52 15 0</inkml:trace>
  <inkml:trace contextRef="#ctx0" brushRef="#br0" timeOffset="29">2269 6232 33 0,'-16'0'20'0,"-1"-34"5"0,-17 16-9 0,17 36-5 0,-16 67 3 0,33 50-2 0,17 18-7 0,16-36-4 0,18-14-3 0,17-52-18 0,-1-34-31 0,-32-1-4 0</inkml:trace>
  <inkml:trace contextRef="#ctx0" brushRef="#br0" timeOffset="30">2458 6520 35 0,'-18'0'7'0,"18"-51"22"0,18 17-7 0,31-1-10 0,19 53-8 0,0 50-3 0,-52 33-1 0,-32-33 2 0,-35-17 0 0,51-35 1 0,-17-16-1 0,34-51-3 0,17-33 1 0,-17-1 0 0,-17 1-1 0,0 17 2 0,-35 32 0 0,19 35-2 0,16 18 4 0,0 48 2 0,51 36-1 0,-16-17-3 0,16-35-3 0,-2-16-19 0,19-34-71 0</inkml:trace>
  <inkml:trace contextRef="#ctx0" brushRef="#br0" timeOffset="31">2879 6451 47 0,'-16'-16'15'0,"16"-1"10"0,68-1-11 0,51-48-7 0,-1 32-6 0,-50-1-10 0,-51 35-22 0,-17 0-13 0,0 18 22 0</inkml:trace>
  <inkml:trace contextRef="#ctx0" brushRef="#br0" timeOffset="32">3066 6180 15 0,'0'0'0'0,"-33"-33"25"0,16 15 4 0,17 18-6 0,0 34-5 0,34 35-4 0,-1 15-9 0,1 0-3 0,-17-15-3 0,17-1-8 0,-34-34-37 0,17-34-16 0</inkml:trace>
  <inkml:trace contextRef="#ctx0" brushRef="#br0" timeOffset="33">3507 6012 51 0,'0'0'0'0,"0"-69"32"0,-34 53-19 0,1 16-8 0,-2 16-3 0,0 35-3 0,19 18 1 0,32-20 1 0,35 19 3 0,35-34 1 0,-1 1-4 0,-18-1-1 0,-33 34 0 0,-16-19 1 0,-36-14 1 0,-34-1 2 0,3-1 1 0,-19-33-1 0,35-16-5 0,-2-35 1 0,35-17-3 0,51-16-9 0,1 15-33 0,-36 35-12 0</inkml:trace>
  <inkml:trace contextRef="#ctx0" brushRef="#br0" timeOffset="34">3744 6147 46 0,'0'-18'10'0,"0"-15"18"0,16 16-16 0,36 1-7 0,15 32-5 0,-16 52 1 0,-34-1 3 0,-17 19-3 0,-17-52 1 0,-16-1 0 0,33-33 1 0,0-16-1 0,33-52-2 0,1-17-2 0,-16-1-2 0,-18 3 4 0,0 15 1 0,-18 50 1 0,1 2 3 0,17 67 0 0,0 16 3 0,35 17-3 0,14-15 1 0,-14-18-7 0,16-17-14 0,0-34-41 0,-51-18-7 0</inkml:trace>
  <inkml:trace contextRef="#ctx0" brushRef="#br0" timeOffset="35">4066 5757 43 0,'-17'-33'27'0,"-1"15"2"0,53 18-13 0,16 0-6 0,52 51-1 0,-37 51-4 0,-15 0-4 0,-34 16 0 0,1-17 1 0,-53-16 4 0,0-16-9 0,19-19-16 0,-1-50-25 0,17 0-31 0</inkml:trace>
  <inkml:trace contextRef="#ctx0" brushRef="#br0" timeOffset="36">4625 6012 52 0,'0'-18'8'0,"51"-33"27"0,0 35-13 0,0-1-16 0,16-1-15 0,0 2-52 0,-32 16 19 0</inkml:trace>
  <inkml:trace contextRef="#ctx0" brushRef="#br0" timeOffset="37">5320 5537 36 0,'0'-51'20'0,"0"18"9"0,0-1-5 0,-18 17-13 0,2 17-7 0,-1 17 1 0,1 17 0 0,-2 34 1 0,36 15 0 0,15 3 0 0,18-19-3 0,-16 2-3 0,-4-3-1 0,-31-31-6 0,0-19-21 0,-31 2-27 0,13-1 0 0</inkml:trace>
  <inkml:trace contextRef="#ctx0" brushRef="#br0" timeOffset="38">5183 5808 34 0,'0'0'8'0,"-16"0"19"0,16-16-11 0,51-1-12 0,33-1-9 0,1-15-38 0,-69 33 10 0</inkml:trace>
  <inkml:trace contextRef="#ctx0" brushRef="#br0" timeOffset="39">5676 5419 41 0,'0'-35'14'0,"0"-14"14"0,-17 32-7 0,1-1-6 0,16 18-7 0,-18 51-3 0,18 33 1 0,18 36-2 0,-2-3-1 0,17-32-2 0,19-34-4 0,-19-16-17 0,35-19-32 0,-50-16-8 0</inkml:trace>
  <inkml:trace contextRef="#ctx0" brushRef="#br0" timeOffset="40">5879 5504 41 0,'0'-34'15'0,"0"-17"14"0,17 34-8 0,17-1-13 0,16 53-6 0,-15 16-1 0,-19 50 0 0,-16-17-2 0,0-49 1 0,0-35 0 0,0 16 1 0,17-50 1 0,-1-17-3 0,2-33 2 0,-1 0-1 0,-17 15 1 0,0 20 0 0,0 14 1 0,-17 35 4 0,17 0-2 0,0 35 1 0,0 32 1 0,17 17-1 0,0-15-2 0,17-3-3 0,-1-15-2 0,2-51-10 0,15 0-45 0,-34-33-20 0</inkml:trace>
  <inkml:trace contextRef="#ctx0" brushRef="#br0" timeOffset="41">6268 5182 48 0,'0'-51'23'0,"0"33"12"0,16 1-13 0,2 34-10 0,34 17 0 0,-1 35-1 0,-18 15-3 0,1 35-5 0,-17-17-2 0,-17-19 1 0,0-15-1 0,-17-34 0 0,-17 1-4 0,17-19-22 0,17-16-58 0,-16 0 31 0</inkml:trace>
  <inkml:trace contextRef="#ctx0" brushRef="#br0" timeOffset="42">10944 5198 9 0,'0'-16'8'0,"0"-2"-3"0,34 18 2 0,-1 0 1 0,19-17 0 0,15 17-3 0,3 0-2 0,31 0 2 0,-1 0-2 0,1 0 0 0,18 0-1 0,0 17-1 0,0-17 0 0,0 0-1 0,-1-17 0 0,35-17 2 0,-1 1-1 0,0 16 1 0,1-17 0 0,-16 34 1 0,-3-33 1 0,19 15 0 0,67-15 2 0,35 15-3 0,-19 2-2 0,-49 16-2 0,0 0 1 0,-1 0 1 0,-17 0-1 0,-17 0 0 0,2 0 0 0,-2-17 0 0,0 17 1 0,-17 0 0 0,-16 0 1 0,0 0-1 0,-34 0 0 0,-36 0-1 0,-31 17-2 0,-52 17-77 0</inkml:trace>
  <inkml:trace contextRef="#ctx0" brushRef="#br0" timeOffset="43">22262 1271 21 0,'0'-17'15'0,"-16"17"-2"0,16-18-5 0,0-15-1 0,16 15-2 0,-1 2 1 0,3 16-1 0,-1 0 4 0,-1 0 2 0,-16 34-3 0,0 34-5 0,0 16 1 0,35-33 0 0,0-35-1 0,-2 2-1 0,18-52 1 0,-16-1-1 0,-19 2 2 0,-16-18-3 0,17 18-1 0,-17-18 1 0,0 0-2 0,0 33 2 0,0 18 1 0,0 0 3 0,16 35 1 0,-16 67-5 0,17 16 1 0,0 1 1 0,-17-36 0 0,0 3-1 0,0-19 1 0,0-32 0 0,-17-19 0 0,0-16-1 0,-16 0 0 0,-1-16-2 0,-18-19 0 0,36-32 1 0,16-2-2 0,0 18-1 0,35 2-4 0,32 14-26 0,0 19-27 0,-49 16-3 0</inkml:trace>
  <inkml:trace contextRef="#ctx0" brushRef="#br0" timeOffset="44">22956 1338 36 0,'0'0'13'0,"-18"-34"10"0,2 17-2 0,16 17-7 0,34-16-4 0,0 16 5 0,0-17-9 0,17-1-4 0,17 18-1 0,-2-16-4 0,-31 16-26 0,0 0-35 0,-35 0 29 0</inkml:trace>
  <inkml:trace contextRef="#ctx0" brushRef="#br0" timeOffset="45">23008 1457 36 0,'0'0'7'0,"-18"0"18"0,1-17-4 0,17 17-3 0,35 0-2 0,14 0-2 0,21-18-3 0,12-15-5 0,4 15-7 0,-53 2-26 0,-33 16-68 0</inkml:trace>
  <inkml:trace contextRef="#ctx0" brushRef="#br0" timeOffset="46">21365 3064 26 0,'-18'-16'6'0,"18"0"9"0,0 16-2 0,0-17-1 0,0-1-2 0,0 18 1 0,-17-16-3 0,17 16-2 0,0 16-1 0,-17 2 0 0,17 31 0 0,17 2-1 0,0 18-1 0,1-36-1 0,-2 18 0 0,17-33 1 0,0-18 0 0,2-18-3 0,-2 2 1 0,2-19 0 0,-19 19 0 0,19-19 0 0,-35-16 0 0,0 0-1 0,0 19 0 0,0 15 1 0,-16 17 1 0,16-18 0 0,0 36-1 0,16 31 1 0,1 19-1 0,-17 17 1 0,18 1 0 0,-2-19 2 0,-16 1-1 0,0-1-1 0,-16-32 0 0,-19-19 1 0,19-16 0 0,-19 16 0 0,0-32-1 0,19-17-1 0,-1-18-3 0,17-18 1 0,17 18-15 0,50 18-33 0,3 0-44 0</inkml:trace>
  <inkml:trace contextRef="#ctx0" brushRef="#br0" timeOffset="47">21990 3150 62 0,'0'0'0'0,"0"-69"25"0,0 69-3 0,0-17-10 0,51 1-3 0,17 0-3 0,34-1-3 0,-18-1-1 0,-51 2-1 0,19 16-2 0,-34 0-20 0,-18 0-36 0,0 0 12 0</inkml:trace>
  <inkml:trace contextRef="#ctx0" brushRef="#br0" timeOffset="48">22160 2862 41 0,'0'0'12'0,"0"-18"10"0,0 2-5 0,0 50 3 0,16 17-8 0,-16 17-4 0,0 15-3 0,0-15-3 0,0-16-2 0,0-19-8 0,18-15-99 0</inkml:trace>
  <inkml:trace contextRef="#ctx0" brushRef="#br0" timeOffset="49">29953 15968 19 0,'0'0'30'0,"-17"-33"-17"0</inkml:trace>
  <inkml:trace contextRef="#ctx0" brushRef="#br0" timeOffset="50">22618 2828 14 0,'0'-33'18'0,"0"-2"2"0,0 19-1 0,-18-1-4 0,1 17-5 0,0 0-2 0,-16 17 0 0,-1-1-2 0,17 19-3 0,17 14-1 0,0-14 1 0,51-1-2 0,-1-1 1 0,18 18-1 0,-17 0 0 0,-16 0 0 0,-19-18-1 0,-16 1 2 0,-16 1 1 0,-36-19-1 0,-15-16 1 0,-1 0-1 0,35-16 0 0,15-35-1 0,18 0-2 0,34-16 1 0,-1-1-18 0,19 50-35 0,-52-15-11 0</inkml:trace>
  <inkml:trace contextRef="#ctx0" brushRef="#br0" timeOffset="51">22837 2862 47 0,'0'0'9'0,"-33"-18"9"0,33 18-6 0,0 35-2 0,17 16-2 0,-17 0-2 0,16 0-4 0,18-19 0 0,17-15 0 0,-17-17 0 0,0-17-1 0,0-15 0 0,-17-3 1 0,-17-32-1 0,0 32 0 0,0 2 1 0,0 15 0 0,0 18 2 0,0 0 1 0,0 35-1 0,16 32-1 0,2 2 1 0,-1-3-1 0,0 19-1 0,-17-16 1 0,0-1 1 0,0-19 1 0,0-14-3 0,-17-1-2 0,0-17 3 0,-17-1-3 0,17-16 2 0,-17-16-2 0,17-1 2 0,0-17-2 0,17-1 0 0,17-31-1 0,0 15 0 0,17 0-1 0,-1-1-16 0,2 19-32 0,-18-2-35 0</inkml:trace>
  <inkml:trace contextRef="#ctx0" brushRef="#br0" timeOffset="52">23346 2879 30 0,'-18'0'13'0,"18"16"10"0,0-16-4 0,0-16-5 0,0 16 0 0,18-17-1 0,34-1-5 0,-3-15-3 0,3 33-3 0,-36-16-2 0,1 16-2 0,-1 0-25 0,-32 0-38 0,16 0 28 0</inkml:trace>
  <inkml:trace contextRef="#ctx0" brushRef="#br0" timeOffset="53">23380 2981 18 0,'0'0'0'0,"0"0"17"0,0 0 3 0,-17 0-3 0,17 0 8 0,0-17-16 0,17 17 0 0,1-18-1 0,15 18-2 0,17-16-3 0,-16-1-2 0,-1 17 1 0,2-18-2 0,0 18 0 0,-19 0-1 0,-16 0-27 0,-35 0-64 0</inkml:trace>
  <inkml:trace contextRef="#ctx0" brushRef="#br0" timeOffset="54">21195 5131 14 0,'0'0'0'0,"-19"-18"20"0,-14 1-14 0,-1 1-3 0,-16-17 1 0,-1 15-1 0,-52 2-1 0,2-1 0 0,-18-1 0 0,-33 18-2 0,-16-16 1 0,-36-1-2 0,0-1 1 0,0-15 0 0,19-18 3 0,-2 18-2 0,-16-1 1 0,0-1-2 0,-1 19 0 0,1-1 1 0,-33 17 0 0,32 33-2 0,-17 2 1 0,-15-19 0 0,16 2 0 0,-2-1 1 0,21-17-2 0,-4 16 2 0,36 17-1 0,-1-15 0 0,-15 15 0 0,33-15-1 0,15-18 2 0,1 33 0 0,35-15-1 0,15 33 0 0,-15-2 0 0,1 19 1 0,-19 1 0 0,18-18 1 0,15 16-1 0,1-16-1 0,0 0 2 0,18 17 1 0,0-1-1 0,32 17-1 0,0-15 0 0,2 16 0 0,33 16-1 0,-16-16 0 0,16-1 2 0,16 0-1 0,17 19 1 0,2-19-2 0,0 18 0 0,32-18 1 0,0-17 0 0,18-16 0 0,-17 18-1 0,17-36 1 0,15 18 1 0,3-16-2 0,32-2 0 0,-34 18 1 0,2 0 0 0,-2-17-1 0,1-1 0 0,17 18 2 0,33-35 3 0,18 19-3 0,15-2-1 0,2 1-2 0,-17 1 1 0,-1-1 1 0,16-17-1 0,37-1 1 0,-2-16-1 0,-1 0 2 0,3 0-1 0,-2 0 0 0,-17-16 0 0,0-1 0 0,19-17 1 0,-21-1-1 0,19 1 0 0,-33 1-3 0,0-18 2 0,-1 0 2 0,-15 0-2 0,-3 0 2 0,-16 0-2 0,0 2 1 0,-16-19 1 0,0-1 0 0,-17 2 1 0,-19-1-2 0,-14 1 0 0,-18-18 0 0,0 1-1 0,-35-18 3 0,-17 0-5 0,3 0 2 0,-3 0 0 0,1-33 2 0,-34 17-1 0,1-17-1 0,-19 33 2 0,-31-84-1 0,-20 50-1 0,-50 1-1 0,-67 15-5 0,-17 87-77 0</inkml:trace>
  <inkml:trace contextRef="#ctx0" brushRef="#br0" timeOffset="55">22482 7350 41 0,'-16'-51'11'0,"16"33"2"0,0 2-1 0,0-1-1 0,16 34-1 0,-32 34 4 0,16 33 0 0,-19 52-7 0,38-1-2 0,14-33-1 0,1-35-2 0,-1 1 0 0,19-52 0 0,15-16-3 0,18-49 2 0,-34-19 0 0,-35-17-1 0,1-17 1 0,-17-33-2 0,0 33 1 0,0 51 1 0,0 18-1 0,0 50-1 0,-17 67 1 0,17 34 1 0,0 17 0 0,17 1-3 0,34-50 2 0,-34-19-1 0,17-50-13 0,18-17-41 0,-52-17-8 0</inkml:trace>
  <inkml:trace contextRef="#ctx0" brushRef="#br0" timeOffset="56">22770 7569 65 0,'-17'0'6'0,"-17"0"15"0,52-16-9 0,116-19-9 0,36 2-4 0,-51 15-38 0,-103 18-9 0</inkml:trace>
  <inkml:trace contextRef="#ctx0" brushRef="#br0" timeOffset="57">21838 8246 49 0,'0'-51'13'0,"-17"0"3"0,-18 18-4 0,-14 17-5 0,-19 32 0 0,0 17 1 0,33 18 0 0,35 18-5 0,35 15 1 0,33-16-2 0,33-1-1 0,-33 19 1 0,-17-36-2 0,-51 0 2 0,-33-32 1 0,-19-18 0 0,-33 16 0 0,2-32 1 0,13-2-1 0,37-32-3 0,33 34-1 0,33-18-6 0,53-17-44 0,-36 16-22 0</inkml:trace>
  <inkml:trace contextRef="#ctx0" brushRef="#br0" timeOffset="58">22041 8483 67 0,'-17'-33'14'0,"17"-34"-1"0,33 50-3 0,19-1-7 0,-18 69-4 0,-17 51 2 0,-1-18-2 0,-32 0 2 0,-1-50 1 0,-17-17 0 0,34-34 2 0,0 1-2 0,18-52-2 0,15-17 1 0,1-17 0 0,-17 18 0 0,0 51 0 0,-17 15 0 0,0 18 0 0,0 51 3 0,-17 33-2 0,0 18 0 0,51-33-3 0,15-20-1 0,37-14-32 0,-35-53-47 0</inkml:trace>
  <inkml:trace contextRef="#ctx0" brushRef="#br0" timeOffset="59">22499 8467 68 0,'-17'0'23'0,"1"0"-4"0,49 0-11 0,68 0-2 0,36 0-4 0,-3-17-1 0,-67 17-1 0,-32 0-11 0,-18 0-20 0,-17-34-42 0</inkml:trace>
  <inkml:trace contextRef="#ctx0" brushRef="#br0" timeOffset="60">22854 8281 38 0,'0'0'0'0,"-33"-35"33"0,-2 35-4 0,35 18-16 0,18 33-5 0,67 0-5 0,16-1-2 0,-16-34-1 0,-17 2 0 0,-35-18 2 0,-33 0 0 0,-16 0 1 0,-17 17 3 0,-19 34-3 0,-15 16-2 0,15-16-1 0,34-18-3 0,18-15-36 0,18-2-47 0</inkml:trace>
  <inkml:trace contextRef="#ctx0" brushRef="#br0" timeOffset="61">23499 8366 64 0,'0'0'0'0,"-18"-34"39"0,1 34-26 0,0 34-6 0,1 32 1 0,-1 20-4 0,34-19-3 0,33-16-1 0,1-51 3 0,16-17 0 0,-32-50 1 0,0-2-2 0,-35-48 3 0,-51 32-5 0,-35 34-16 0,35 51-93 0</inkml:trace>
  <inkml:trace contextRef="#ctx0" brushRef="#br0" timeOffset="62">24922 7383 54 0,'16'-84'14'0,"-16"15"3"0,-16 18-4 0,-17 35-1 0,-2 16-6 0,0 51-1 0,19 34 0 0,16 16-1 0,34 52 1 0,-17-2-4 0,-1-48-2 0,-16-19 0 0,-16-51-22 0,-19-33-42 0,35 0 29 0</inkml:trace>
  <inkml:trace contextRef="#ctx0" brushRef="#br0" timeOffset="63">24583 7636 62 0,'0'-16'11'0,"16"16"1"0,85-33-9 0,69-1-1 0,17-1-13 0,-68 19-57 0</inkml:trace>
  <inkml:trace contextRef="#ctx0" brushRef="#br0" timeOffset="64">25480 7281 55 0,'0'0'0'0,"0"-67"25"0,-16 32-6 0,-17 35-4 0,-19 69 0 0,1 66-4 0,35 18-6 0,16-18-3 0,33-17-3 0,18-49 0 0,17-36-33 0,16-33-64 0</inkml:trace>
  <inkml:trace contextRef="#ctx0" brushRef="#br0" timeOffset="65">25616 7603 39 0,'0'-16'21'0,"0"-35"8"0,35 0-7 0,32 33-12 0,0 18-8 0,-33 69-1 0,-1 15-1 0,-33-17-1 0,-33-16 1 0,-1-33 1 0,17-1-1 0,17-34 0 0,51-17 0 0,0-35 0 0,1-15-1 0,-19-18 1 0,-17 35 1 0,-16 34 0 0,-16 33 0 0,-1 49 1 0,1 37 0 0,16 15-1 0,33-17-1 0,1-15-5 0,18-36-40 0,-19-33-30 0</inkml:trace>
  <inkml:trace contextRef="#ctx0" brushRef="#br0" timeOffset="66">26242 7620 53 0,'0'-17'19'0,"18"1"12"0,34-2-9 0,82-15-13 0,19 15-7 0,-52 18-4 0,-68 18-25 0,-33-18-26 0,-16 0 1 0</inkml:trace>
  <inkml:trace contextRef="#ctx0" brushRef="#br0" timeOffset="67">26599 7383 29 0,'0'-16'8'0,"-34"-19"22"0,17 19-5 0,17 16-8 0,0 16-8 0,0 68-3 0,0 36-5 0,0-20-1 0,0-32-2 0,0-16-30 0,17-35-46 0</inkml:trace>
  <inkml:trace contextRef="#ctx0" brushRef="#br0" timeOffset="68">27158 7316 58 0,'0'-51'16'0,"-17"34"1"0,-17-1-6 0,-17 18-7 0,-1 18-4 0,36 50 2 0,-1-1-2 0,50 1-1 0,53-1 1 0,-18-16-1 0,-17 16 0 0,-36-16 1 0,-15-34 0 0,-49 1 2 0,-19-18 3 0,0 0 6 0,33-35-5 0,2 1-3 0,50-16-3 0,34 0-7 0,33 15-37 0,-32 2-20 0</inkml:trace>
  <inkml:trace contextRef="#ctx0" brushRef="#br0" timeOffset="69">27412 7467 61 0,'0'0'0'0,"-18"-51"33"0,70 18-14 0,-1 17-11 0,-1 49-7 0,-16 34-2 0,-34 19 1 0,-16-19-1 0,-19-34 1 0,18-15 1 0,17-18-1 0,17-35-2 0,34-14 0 0,-18-20 3 0,-15-33-2 0,-1 36 1 0,-17 15 1 0,0 33 0 0,-17 53 0 0,17 32 2 0,-18 35-1 0,36-18-2 0,34-33-1 0,-3-35-35 0,2 1-33 0</inkml:trace>
  <inkml:trace contextRef="#ctx0" brushRef="#br0" timeOffset="70">27937 7028 60 0,'-17'-18'21'0,"0"-15"9"0,51 66-15 0,33 52-6 0,-15 34-7 0,-18 34-2 0,-50-2-1 0,-19-49 0 0,-16-35-6 0,18-50-70 0,33-17 36 0</inkml:trace>
  <inkml:trace contextRef="#ctx0" brushRef="#br0" timeOffset="71">28345 7416 71 0,'16'-16'8'0,"34"-1"14"0,34-16-19 0,70 33-14 0,-37-18-70 0</inkml:trace>
  <inkml:trace contextRef="#ctx0" brushRef="#br0" timeOffset="72">29292 7061 42 0,'0'0'0'0,"0"-51"34"0,-17 18-12 0,-16 33-6 0,-1 0-7 0,0 68-4 0,34 32-2 0,17 3 0 0,18 16-3 0,-4-35 0 0,-31 1-1 0,-15-52-26 0,-19-33-70 0</inkml:trace>
  <inkml:trace contextRef="#ctx0" brushRef="#br0" timeOffset="73">28970 7299 46 0,'0'0'0'0,"34"-34"20"0,34 17-13 0,34-1-11 0,32 18-57 0</inkml:trace>
  <inkml:trace contextRef="#ctx0" brushRef="#br0" timeOffset="74">29665 7028 37 0,'-18'-18'16'0,"2"-33"10"0,-1 35-4 0,-17 32-10 0,0 53-2 0,18 48-6 0,-1 3-3 0,50-2-1 0,1-34-3 0,33-33-45 0,-32-33-18 0</inkml:trace>
  <inkml:trace contextRef="#ctx0" brushRef="#br0" timeOffset="75">29817 7163 39 0,'0'-35'25'0,"19"19"-3"0,47 16-13 0,2 33-6 0,-50 52-2 0,-18 17-3 0,-52-34 1 0,18-34 0 0,1-34 4 0,49-18-2 0,35-31-1 0,1-37-1 0,-19 19 1 0,1-19 0 0,-17 19 1 0,-17 51 2 0,-17 16 0 0,-1 0 0 0,2 67 0 0,-1 17-1 0,17 19-1 0,17-19-2 0,17-16-23 0,0-52-60 0</inkml:trace>
  <inkml:trace contextRef="#ctx0" brushRef="#br0" timeOffset="76">30308 6892 39 0,'-16'-33'32'0,"16"-2"-1"0,34 35-15 0,0 84-4 0,17 53-7 0,-51 14-3 0,-17 3-2 0,-51-2-24 0,-34-85-76 0</inkml:trace>
  <inkml:trace contextRef="#ctx0" brushRef="#br0" timeOffset="77">25294 8044 24 0,'-52'17'19'0,"36"-17"-1"0,16-17 4 0,0 17-10 0,16 0 0 0,36 0-4 0,67-18-3 0,67 18 0 0,102-16-1 0,85-1 0 0,51-34 2 0,33 17 1 0,-85-16-6 0,-33 16 3 0,-35-1 0 0,-49 19 0 0,-1 16-1 0,-16-17 0 0,-1-17-1 0,17 34-2 0,-34-35 0 0,-17 35 0 0,-32 0 1 0,-104-16-2 0,-67 16-2 0,-67 0-46 0,-52 0-55 0</inkml:trace>
  <inkml:trace contextRef="#ctx0" brushRef="#br0" timeOffset="78">27614 8095 23 0,'0'0'0'0,"35"-34"25"0,-19-1 2 0,3 2-5 0,-19 15-9 0,-19 2-8 0,-32 16 0 0,-16 34-1 0,17 17 2 0,33 16-3 0,1 1 1 0,49-1-3 0,17-16 0 0,17-16 1 0,3 16-2 0,-37-18 1 0,-17 1-1 0,-16 17 1 0,-33-34 1 0,-35 17-2 0,1-34 3 0,-18 17 1 0,34-34-1 0,34-17 0 0,-1-34-3 0,53 1-1 0,16-1-11 0,16 17-50 0,-49 33-7 0</inkml:trace>
  <inkml:trace contextRef="#ctx0" brushRef="#br0" timeOffset="79">27784 8264 49 0,'0'-52'30'0,"34"19"-8"0,33 15-11 0,19 36-7 0,-35 33-4 0,-34 16 1 0,-17 19-1 0,-51-19 1 0,34-34 1 0,1-15 0 0,16-18 1 0,0-34-2 0,33-17-1 0,35 1 0 0,-34-35 1 0,-1-1-3 0,-16 19 4 0,-17 50-2 0,-17 17 2 0,-16 33 6 0,17 53 2 0,-2-1-4 0,18-17-3 0,51-1-2 0,33-50-14 0,-16-17-99 0</inkml:trace>
  <inkml:trace contextRef="#ctx0" brushRef="#br0" timeOffset="80">20161 7993 36 0,'0'0'0'0,"0"-51"31"0,0 51 2 0,0-18-17 0,0 2 5 0,52-1-14 0,-21 17-6 0,72 0 3 0,-1 0-5 0,-34 0 1 0,-52 0-6 0,1 0-55 0</inkml:trace>
  <inkml:trace contextRef="#ctx0" brushRef="#br0" timeOffset="81">20127 8095 42 0,'0'-34'23'0,"-17"34"3"0,17 0-9 0,17 0-5 0,34 0-3 0,15 0 1 0,37-17-1 0,-1-1-5 0,-1-15-3 0,-50 15-4 0,-18 18-60 0,-33 0 1 0</inkml:trace>
  <inkml:trace contextRef="#ctx0" brushRef="#br0" timeOffset="82">17806 7924 19 0,'33'-33'18'0,"2"-18"3"0,-2 0-2 0,-16 18-2 0,-17-19-5 0,-50 19-7 0,-18 33-1 0,17 16 1 0,34 35-2 0,17 35 2 0,17 32 1 0,18 35 0 0,-19 16-2 0,-16-34-2 0,-16-51-1 0,-19-15 0 0,18-52-9 0,-17-1-44 0,-17-49-26 0</inkml:trace>
  <inkml:trace contextRef="#ctx0" brushRef="#br0" timeOffset="83">17500 8230 63 0,'0'-18'15'0,"19"-15"3"0,32-2-9 0,66 2-8 0,35-1-5 0,-33 1-51 0,-102 33 18 0</inkml:trace>
  <inkml:trace contextRef="#ctx0" brushRef="#br0" timeOffset="84">18195 7536 68 0,'0'0'6'0,"0"-34"17"0,-15 34-10 0,15 34-8 0,15 50-2 0,-15 0-4 0,0 19-2 0,18-2-37 0,-2-50-15 0</inkml:trace>
  <inkml:trace contextRef="#ctx0" brushRef="#br0" timeOffset="85">18601 7773 68 0,'-16'0'6'0,"-17"-17"13"0,-19 17-6 0,3 0-4 0,-3 51 1 0,18 33-3 0,17 35-1 0,34 15-3 0,-1-14 0 0,19-18-4 0,0-52 2 0,-2-16-8 0,35-34-43 0,-52-18-18 0</inkml:trace>
  <inkml:trace contextRef="#ctx0" brushRef="#br0" timeOffset="86">18687 8077 55 0,'0'-16'11'0,"0"-35"15"0,33 16-9 0,2 19-8 0,15 32-6 0,-16 35-2 0,-17 51 1 0,-17-18-1 0,-33 1 0 0,15-50 0 0,1-19 0 0,17-32 1 0,35-35-3 0,-2-35 0 0,18 2 2 0,-16-1-1 0,-35 18 0 0,16 16 1 0,-16 51-1 0,-16-17 3 0,-2 17-1 0,1 33 1 0,0 36 3 0,17-1-2 0,0 15-1 0,0-15-1 0,52-16-2 0,-19-35-1 0,35-17-22 0,-17-17-39 0,-51-1 4 0</inkml:trace>
  <inkml:trace contextRef="#ctx0" brushRef="#br0" timeOffset="87">19161 7773 51 0,'0'0'0'0,"0"-51"32"0,17 33-15 0,-17 18-9 0,51 0 0 0,-18 18-3 0,2 16 0 0,-18 34 2 0,1-1-2 0,-2 1 0 0,-1 17-2 0,3-18 0 0,-18 1 1 0,-18-1 0 0,3-16 3 0,-19 0-4 0,17-16-2 0,-18-19-2 0,2 1-9 0,17-17-111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7.6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12605 5639 18 0,'0'-35'24'0,"18"19"2"0,-18-17-6 0,0 15-4 0,0 18-1 0,-18-16-3 0,-15 16-4 0,-19 0 0 0,18 34-1 0,17-1 1 0,1 18-1 0,16 16 1 0,16 19 0 0,1-2-2 0,-1 18-1 0,2-17-4 0,-18-19 1 0,0 3-1 0,-18-35-3 0,2-17-24 0,-1-1-24 0,-18-49-56 0</inkml:trace>
  <inkml:trace contextRef="#ctx0" brushRef="#br0" timeOffset="1">12249 5978 45 0,'0'0'0'0,"-34"-17"37"0,34-1-5 0,18 2-19 0,31 16-8 0,21 0-4 0,31 0-3 0,-17 16-16 0,-16-16-40 0,-50 0 16 0</inkml:trace>
  <inkml:trace contextRef="#ctx0" brushRef="#br0" timeOffset="2">12876 5555 49 0,'0'-18'8'0,"0"-66"28"0,0 50-10 0,-17 34-11 0,17 0-10 0,0 51-3 0,0 50-2 0,0 0-6 0,0-16-22 0,17-34-66 0</inkml:trace>
  <inkml:trace contextRef="#ctx0" brushRef="#br0" timeOffset="3">13282 5621 65 0,'0'0'0'0,"17"-50"30"0,-34 50-6 0,-1 0-12 0,2 50-3 0,-17 19 1 0,-1 33 1 0,16 16-7 0,2 1-1 0,16-19-1 0,34-31-2 0,0-18-4 0,15-17-17 0,21-34-30 0,-37 0-34 0</inkml:trace>
  <inkml:trace contextRef="#ctx0" brushRef="#br0" timeOffset="4">13504 5978 48 0,'0'-35'19'0,"-18"-16"20"0,36 18-10 0,-2 0-13 0,17 15-10 0,19 18-3 0,-3 18-2 0,-14 48-1 0,-19 3 0 0,-16-1-1 0,-16-18 1 0,-1-17 1 0,-17 2 0 0,17-19 0 0,1-16-2 0,16-16 0 0,33-35-1 0,18 0 0 0,0-33 1 0,-34 15 0 0,-1 3 3 0,-16 15 0 0,0 33 1 0,0 2-1 0,-16 16 0 0,16 0-1 0,-17 51 2 0,17 16-1 0,0 17-1 0,17-15-1 0,-1-18 0 0,19-35-4 0,15 1-24 0,1-17-40 0,-35 0 15 0</inkml:trace>
  <inkml:trace contextRef="#ctx0" brushRef="#br0" timeOffset="5">14044 5639 51 0,'0'0'0'0,"-16"-51"32"0,16 34-2 0,0 1-14 0,16 16-5 0,19 33-2 0,0 18-2 0,-20 16 1 0,19 2-2 0,-17-1-1 0,-1-1-2 0,3 1-2 0,-19-1 0 0,-19-16-1 0,3 0 3 0,-1-18-1 0,-17-15-2 0,1-18-3 0,16 16-16 0,17-32-43 0,17-2-22 0</inkml:trace>
  <inkml:trace contextRef="#ctx0" brushRef="#br0" timeOffset="6">14757 5859 80 0,'16'0'23'0,"17"-16"15"0,2 16-23 0,0 0-5 0,14-17-4 0,19 17-4 0,0-18-5 0,-34 18 1 0,0 0-18 0,-16 0-28 0,-36 18-36 0</inkml:trace>
  <inkml:trace contextRef="#ctx0" brushRef="#br0" timeOffset="7">14773 6045 44 0,'0'0'16'0,"-16"0"23"0,32 0 4 0,35 0-29 0,1 0-3 0,15 0-2 0,-33 0-2 0,-1 0-5 0,1 0-1 0,-1-16 0 0,2 16-4 0,-35 0-24 0,0-17-99 0</inkml:trace>
  <inkml:trace contextRef="#ctx0" brushRef="#br0" timeOffset="8">22685 3438 24 0,'0'-17'7'0,"0"-34"18"0,0 51-8 0,0 17 2 0,0 50-12 0,17-16-4 0,-17 0 1 0,17-51 0 0,1 0 0 0,-2-16 0 0,-16-19-1 0,0-16-1 0,-34 18 0 0,-18 15 2 0,3 18 3 0,14 0 0 0,2 51 0 0,0 18-1 0,33 31-1 0,0 20-2 0,33-52-1 0,17-19 0 0,35-31 0 0,0-36-1 0,16-31-1 0,-16-2 0 0,-51-17-1 0,17-35 0 0,-35 3 0 0,-16-19 1 0,-16 35-1 0,-1 50 1 0,17 34 0 0,-16 16-1 0,16 68 4 0,16 53-3 0,17-3 1 0,-15 3-3 0,-1-53 2 0,-17-50-1 0,0-17 2 0,0-17 0 0,0-68 0 0,17-16-2 0,1-19-2 0,31 19 2 0,3 33 0 0,-1 35 1 0,-35 16 0 0,17 67 0 0,-15 0 0 0,-18 35 0 0,17-16-1 0,-17-53-6 0,35-17-19 0,14 2-21 0,3-52-25 0</inkml:trace>
  <inkml:trace contextRef="#ctx0" brushRef="#br0" timeOffset="9">23735 3674 41 0,'0'0'0'0,"17"-51"27"0,1 0-4 0,-18 19-8 0,0-3-6 0,-35 19-2 0,2 16-3 0,-18 0 1 0,-1 51 0 0,1 16 0 0,35 35-2 0,16-17-2 0,34-35 1 0,18-34 0 0,15-16-1 0,-17-33 0 0,-15-18-1 0,-2 0 1 0,-33-34-1 0,0 17 1 0,-17 36-1 0,1 32 1 0,16 0-1 0,0 16 1 0,0 51 1 0,0 2 1 0,16 15 0 0,17-33-3 0,19-18 1 0,15-33-1 0,3 0-1 0,-4-49 1 0,-32-2-1 0,0-17 1 0,-34-17 0 0,18 18 0 0,-18 50 2 0,-18 17-2 0,18 49 0 0,0 53 3 0,0-16-2 0,18-19 0 0,15-16-1 0,18-34-3 0,-16-17-22 0,-4-17-36 0,-13-1-6 0</inkml:trace>
  <inkml:trace contextRef="#ctx0" brushRef="#br0" timeOffset="10">24160 3489 59 0,'-35'0'20'0,"0"0"-10"0,35 0-13 0,35 34-69 0</inkml:trace>
  <inkml:trace contextRef="#ctx0" brushRef="#br0" timeOffset="11">24361 3623 56 0,'0'0'20'0,"-16"-34"10"0,51 17-8 0,-2 1-12 0,18 16-6 0,0 51-3 0,-34 34-1 0,1 17 1 0,-18-52 0 0,0-16 0 0,0-34 1 0,0-34 6 0,0-16-5 0,33-1-2 0,17-34 4 0,1 16-2 0,17 36-2 0,-34 17 2 0,-1 32-2 0,-33 35 0 0,0 34-1 0,-16-17-1 0,16-1-8 0,0-16-39 0,0-51-53 0</inkml:trace>
  <inkml:trace contextRef="#ctx0" brushRef="#br0" timeOffset="12">25261 3827 81 0,'16'-16'18'0,"19"-19"16"0,-2-32-14 0,18 16-13 0,0-18-6 0,-34-15-1 0,-34 33-3 0,-34 18 1 0,0 15 0 0,18 53 1 0,15-19-1 0,18 35 1 0,34-16-1 0,34-19 2 0,-17 0-1 0,-18 35 2 0,-16 0 0 0,0 0 0 0,1 0 0 0,15-16 0 0,18-35-3 0,17 16-11 0,-1-32-19 0,-33-35-2 0,0 0 19 0,-17-35 15 0,-17 3 14 0,0 48 15 0,-17 35 0 0,17 0-10 0,-16 51-8 0,32 16-5 0,17 19-4 0,19-35-2 0,-1-17-1 0,0-34 1 0,-1-18-1 0,-16-49 1 0,-1-2 1 0,-15-15 0 0,-18 17 1 0,0 32 0 0,-18 35 2 0,2 18 0 0,16 50 1 0,16 15-4 0,36 3 0 0,-1-52-2 0,17-1 0 0,16-33 0 0,-33-16 0 0,-18-52 1 0,-15-1 0 0,-1-49 1 0,-1 0-1 0,-16 17 1 0,0 50-2 0,0 33 2 0,0 36 1 0,-16 50 3 0,16 16-2 0,0 1-1 0,16 15-2 0,19-14 0 0,16-19 0 0,16-32 0 0,18-35 0 0,-17-17-1 0,-17-17 0 0,-18-35 1 0,-14 1-3 0,-19 1 2 0,0 51 0 0,-52-1 0 0,18 17 1 0,1 51 2 0,15 15-1 0,36 3 2 0,31-18-2 0,2-17-1 0,17-34-1 0,-35 0-11 0,2 0-53 0,-35-18-31 0</inkml:trace>
  <inkml:trace contextRef="#ctx0" brushRef="#br0" timeOffset="13">15993 4690 18 0,'0'-16'14'0,"0"-2"9"0,-17 18-6 0,34 0 8 0,0 0-12 0,17 0-1 0,17 18-1 0,16-18-1 0,35 0-2 0,34-35-3 0,16 19-3 0,1-2 0 0,-1 1-1 0,1 17 0 0,-18 0 0 0,1 0 0 0,-1 0-1 0,1 0 1 0,-17-32-1 0,-18 15 0 0,-83 17-2 0,-2 0-6 0,-50 17-17 0,-51-17-25 0,17 16-21 0</inkml:trace>
  <inkml:trace contextRef="#ctx0" brushRef="#br0" timeOffset="14">16519 4741 50 0,'-18'0'7'0,"1"0"16"0,17 0 0 0,35 0-8 0,49-16-2 0,51 16-2 0,52 16-2 0,16-16-3 0,-1-16-1 0,-48 16-2 0,-52-17-2 0,-52 17 1 0,-15 0-2 0,-35 0-1 0,0 0-4 0,-35 0-31 0,2 17-68 0</inkml:trace>
  <inkml:trace contextRef="#ctx0" brushRef="#br0" timeOffset="15">26666 5233 24 0,'0'-35'16'0,"-17"1"5"0,0 1-2 0,1-18-7 0,-1 34-4 0,-17 17-3 0,1 0-1 0,-19 50 1 0,1 1-1 0,35 18 0 0,16 16-2 0,0-19 0 0,49-31 0 0,2-19 1 0,19-16 0 0,-4-51-1 0,-15-15 0 0,-18-3 0 0,-15-16-2 0,-36-32 2 0,-15-19 0 0,17 17-1 0,-2 68 0 0,1 35 1 0,17 16-2 0,0 67 0 0,0 52 2 0,17 17 1 0,1-1-2 0,15-17-1 0,-17-34-2 0,19-33-17 0,-18-33-38 0,-17-18-10 0</inkml:trace>
  <inkml:trace contextRef="#ctx0" brushRef="#br0" timeOffset="16">26242 5621 62 0,'-33'0'16'0,"-18"0"11"0,68 0-11 0,85 18-1 0,83-18-6 0,37 0-2 0,-54-18-4 0,-83 1-2 0,-51 17-4 0,-17-16-16 0,-17 16-98 0</inkml:trace>
  <inkml:trace contextRef="#ctx0" brushRef="#br0" timeOffset="17">26616 6129 60 0,'-17'0'5'0,"34"-17"8"0,-17-16 1 0,16-1-3 0,-49 1-6 0,-1 15-1 0,-51 18-2 0,34 0 2 0,-17 35 4 0,35 15-4 0,33 34 1 0,17 2-3 0,-1-19 2 0,52-32-1 0,-17-35 0 0,1-17 0 0,-1-34-2 0,-18-18-1 0,0-16 2 0,-16 1-1 0,-17-34 0 0,-34 34-1 0,1 49 3 0,17 19-1 0,16 32-1 0,0 52 0 0,16 34 0 0,1 16 0 0,16-16-2 0,2-35-1 0,-2-16-20 0,18-33-44 0,-34-18 17 0</inkml:trace>
  <inkml:trace contextRef="#ctx0" brushRef="#br0" timeOffset="18">26955 5994 67 0,'-18'-33'39'0,"18"-1"-16"0,51 34-16 0,0 34-6 0,0 34-1 0,-34 15-1 0,-34-15 0 0,-17-16 3 0,0-35 0 0,16-1 1 0,18-49-2 0,35-19-2 0,16-32 1 0,0 0 0 0,-17-1 1 0,-16 34-1 0,-18 18 3 0,0 16-1 0,-18 50-1 0,1 18 4 0,0 51 0 0,17-18-3 0,0-17-1 0,52-16-2 0,-3-33-8 0,19-18-36 0,0-18-50 0</inkml:trace>
  <inkml:trace contextRef="#ctx0" brushRef="#br0" timeOffset="19">27955 4894 34 0,'0'-34'14'0,"-18"1"15"0,18 33-6 0,-17-17-9 0,-18 50-2 0,2 51 4 0,-16 52-1 0,-3 50-3 0,34 18-5 0,18-53-6 0,35 37 2 0,15-88-4 0,17-14-1 0,-15-19-3 0,15-49-21 0,-15-18-26 0,-18-34-32 0</inkml:trace>
  <inkml:trace contextRef="#ctx0" brushRef="#br0" timeOffset="20">28427 5029 55 0,'0'0'0'0,"0"-84"27"0,0 66-5 0,19 2-13 0,-19 50-6 0,16 34-1 0,-16-1-3 0,17 0-6 0,-17-16-48 0,0-33 13 0</inkml:trace>
  <inkml:trace contextRef="#ctx0" brushRef="#br0" timeOffset="21">28242 5384 36 0,'-16'0'33'0,"16"0"0"0,0 0-10 0,49 0-9 0,54 0-9 0,14-16-4 0,4-17-1 0,-55 33-5 0,-31 0-32 0,-35 16-49 0</inkml:trace>
  <inkml:trace contextRef="#ctx0" brushRef="#br0" timeOffset="22">28327 5724 48 0,'-17'0'17'0,"0"-18"8"0,17-16-5 0,0 17-7 0,17-17-2 0,34 1-4 0,-1 16-3 0,18 34-1 0,-34 34-3 0,-17 34-1 0,-1-17 1 0,-32-17 0 0,-35-18 2 0,34-17 0 0,1-16 0 0,-3 0-1 0,38-49-2 0,14-2-2 0,1 0 1 0,18-18 1 0,-36 18 2 0,1 18 0 0,1 0 0 0,-18 15 1 0,-18 18-2 0,1 18 1 0,1 31 1 0,-3 37 2 0,3-19-1 0,32 2-2 0,19-19-2 0,0-16-1 0,14-34-15 0,19 0-30 0,-17-18-36 0</inkml:trace>
  <inkml:trace contextRef="#ctx0" brushRef="#br0" timeOffset="23">28885 4962 43 0,'-16'-35'13'0,"16"2"10"0,0 33-4 0,34 0-7 0,0 0 4 0,-1 17-1 0,1 34-2 0,17 16-3 0,-17 17-4 0,0 1-1 0,-17 17-2 0,-1-18 0 0,-16 18 0 0,0 0-3 0,-33 0 0 0,17-35 1 0,-19-16 0 0,0 0 0 0,2-34-1 0,17-1 0 0,-2 2 0 0,3-18-10 0,15 0-33 0,15-34-73 0</inkml:trace>
  <inkml:trace contextRef="#ctx0" brushRef="#br0" timeOffset="24">29665 5318 57 0,'0'0'19'0,"-18"-34"9"0,53 17-6 0,0 17-7 0,-2 0-5 0,18 0-3 0,-16 0-4 0,-2 0-2 0,-17 0-4 0,17 0-24 0,-33 17-39 0,0-1 18 0</inkml:trace>
  <inkml:trace contextRef="#ctx0" brushRef="#br0" timeOffset="25">29665 5453 23 0,'0'0'15'0,"-18"0"14"0,2 0-3 0,16 0-5 0,16 0 8 0,19 0-18 0,16 0-3 0,17 0-1 0,16 0-4 0,1 0-1 0,-34-18-1 0,-17 18-1 0,-34-16-10 0,-18 16-130 0</inkml:trace>
  <inkml:trace contextRef="#ctx0" brushRef="#br0" timeOffset="26">30834 4843 7 0,'0'0'0'0,"-35"-33"19"0,2 33-4 0,-18-18 1 0,18 18 0 0,0 0-2 0,15 0 1 0,18 0-4 0,18 0 2 0,31 0-3 0,19-16-5 0,0-1-2 0,0 17-3 0,-17 0-3 0,-16 0-13 0,-2 0-27 0,0 0-32 0</inkml:trace>
  <inkml:trace contextRef="#ctx0" brushRef="#br0" timeOffset="27">31376 4521 24 0,'0'-16'6'0,"0"-19"14"0,0 2 0 0,0 33-6 0,0 0-9 0,0 17 2 0,0 50 1 0,0 0 0 0,0 1-3 0,0 1-2 0,0-18-1 0,-16-17-2 0,16-17-5 0,0-1-19 0,0 1-16 0,-19 17-9 0</inkml:trace>
  <inkml:trace contextRef="#ctx0" brushRef="#br0" timeOffset="28">31105 5047 17 0,'-35'0'15'0,"-14"16"13"0,32-32-2 0,17 16-5 0,0 0-8 0,17 0-4 0,50 0-1 0,18 0-2 0,50-18-3 0,-16 2-4 0,-51 16 1 0,-17 0 0 0,-18 0-3 0,-16 0-13 0,-34 0-104 0</inkml:trace>
  <inkml:trace contextRef="#ctx0" brushRef="#br0" timeOffset="29">31037 5604 18 0,'-16'-16'18'0,"-1"-17"-3"0,17-1 2 0,-16 17-5 0,16-1-4 0,16 18 1 0,17-16-2 0,0 16-1 0,2 0-3 0,0 34-2 0,-2 33 1 0,-33-17-1 0,0-16 1 0,-33 17 0 0,15-33 2 0,1-1-3 0,0-17 0 0,17 0 3 0,0-17-1 0,17-17-2 0,18-17 0 0,-2-17 0 0,-17 1 0 0,19-2-1 0,-18 36 0 0,1 15 0 0,-18 18-2 0,-35-16 0 0,18 32 3 0,-1 19 1 0,18 16 1 0,-16 0 0 0,16-1-1 0,0 0 0 0,16 1-1 0,2-17-2 0,34-16 1 0,-36-1-5 0,17-17-26 0,-16 0-28 0,-1-17 13 0</inkml:trace>
  <inkml:trace contextRef="#ctx0" brushRef="#br0" timeOffset="30">31325 5351 18 0,'0'-16'4'0,"0"-35"15"0,0 16 1 0,0 2-3 0,0 15-5 0,16 18-6 0,3-16-7 0,14-2 2 0,1 18 0 0,-17 52 0 0,-17-19 1 0,0 18-1 0,0-16 1 0,-17-2-1 0,1-17 2 0,16 2 1 0,0-18 1 0,0 0 2 0,16 0 0 0,36-18-2 0,-19-15-3 0,18 0 2 0,-1 15-1 0,-32 2-3 0,-18 16-19 0</inkml:trace>
  <inkml:trace contextRef="#ctx0" brushRef="#br0" timeOffset="31">27004 7773 20 0,'0'0'0'0,"0"-69"14"0,-33 36 0 0,17 15 0 0,-17 1-2 0,14 1-2 0,3 16-2 0,-35 0 2 0,-17 33 2 0,17 1-4 0,18 1-3 0,15 16-1 0,18 0-2 0,34-17 0 0,-1 16 0 0,2-34 0 0,0 2 0 0,-2-18 1 0,18-34-2 0,-16 1 0 0,14-35 1 0,-16-1-1 0,-15-33 0 0,-18 2 0 0,0-2 0 0,-18 35 0 0,2 50-1 0,16 17 0 0,-17 0 2 0,17 0-2 0,0 0 2 0,-16 17 0 0,-2 32 0 0,18 37 1 0,0 32 0 0,18 0-1 0,-2-32-3 0,17-19 1 0,2-34 0 0,0-15-4 0,-2-18-30 0,1-18-47 0,-34 18 42 0</inkml:trace>
  <inkml:trace contextRef="#ctx0" brushRef="#br0" timeOffset="32">26446 8128 65 0,'-33'0'12'0,"-2"0"17"0,70-17-10 0,65 17-7 0,36 0-5 0,34-16 0 0,-34 16-4 0,-35 0-1 0,-34 0 0 0,-32-18-4 0,0 2-1 0,-19 16-35 0,-16 0-64 0</inkml:trace>
  <inkml:trace contextRef="#ctx0" brushRef="#br0" timeOffset="33">26768 8619 35 0,'0'0'0'0,"0"-16"22"0,17-2-5 0,1-15-4 0,-18-1-7 0,-35-1 1 0,-16 19 0 0,0 16-1 0,-16 34 3 0,33 17-1 0,17 16-2 0,1 17-2 0,49-15-1 0,18-18-1 0,-1-34 2 0,1-17-1 0,-17-51-1 0,18-18 0 0,-36-15-1 0,1 0 0 0,-17-36 0 0,0 20 0 0,-17 32-1 0,1 34 1 0,-2 16 2 0,18 18-3 0,-17 18 1 0,17 33 0 0,0 34 0 0,0 32 1 0,17-15-2 0,17-18-1 0,17-15-4 0,1-53-35 0,-3 2-72 0</inkml:trace>
  <inkml:trace contextRef="#ctx0" brushRef="#br0" timeOffset="34">27074 8585 57 0,'0'-16'17'0,"-18"-35"17"0,36 34-15 0,15-1-12 0,18 36-5 0,0 66-2 0,-36-17 0 0,-15 1 1 0,-15-34 1 0,-1 1 0 0,-2-35 2 0,18-35-3 0,0-16-1 0,34-16 0 0,-1 0 0 0,0-35 0 0,-14 18 0 0,-3 33 1 0,-16 34 0 0,0-1 1 0,-16 36 1 0,-3 50 0 0,3 32 1 0,16-14-3 0,16-19 0 0,3-34-3 0,14-15-5 0,34-36-57 0,-32 1-10 0</inkml:trace>
  <inkml:trace contextRef="#ctx0" brushRef="#br0" timeOffset="35">28004 7518 62 0,'0'0'0'0,"-16"-84"21"0,-1 66-3 0,-17 18-2 0,0 51-6 0,0 18 3 0,17 31 0 0,1 20-3 0,-2 15-4 0,36 0-3 0,-2-33-3 0,17-35 0 0,37-32-3 0,-3-35-32 0,1-18-59 0,-51 1 61 0</inkml:trace>
  <inkml:trace contextRef="#ctx0" brushRef="#br0" timeOffset="36">28191 7824 60 0,'0'-51'31'0,"0"16"0"0,35 19-20 0,14-2-7 0,21 18-2 0,-21 52-1 0,-16 16 0 0,-33-1 1 0,-16 1 0 0,-1-34-1 0,1-17 1 0,16-1 0 0,0-16 1 0,16-51-2 0,17 0-1 0,2-15-1 0,-18-19 1 0,-1 16 0 0,-16 36 1 0,0 15-1 0,-16 18-1 0,16 18 2 0,-33 49 3 0,33 19 1 0,0-2-2 0,16-17-2 0,17-16-1 0,18-33 0 0,1-18-17 0,-1-18-77 0,-35 2 50 0</inkml:trace>
  <inkml:trace contextRef="#ctx0" brushRef="#br0" timeOffset="37">28581 7451 50 0,'-16'-17'11'0,"-3"-34"17"0,19 18-7 0,52 15-14 0,-18 36-5 0,-1 15 0 0,1 18-1 0,-34 17 1 0,0-17 0 0,0-17 0 0,-17-34 1 0,17 0 2 0,0-34-3 0,17-17-1 0,-17-17-1 0,34 1 1 0,-1 16 0 0,-15 16 0 0,-1 19 2 0,18 32-1 0,-2 53 0 0,-17 15 2 0,-16 35 0 0,0-52-3 0,0-34-2 0,0 1-10 0,0-17-58 0,18-17 3 0</inkml:trace>
  <inkml:trace contextRef="#ctx0" brushRef="#br0" timeOffset="38">29072 7299 48 0,'0'0'0'0,"17"-51"40"0,1 51-7 0,15 0-14 0,18 51-7 0,-16 33-2 0,-19 18-4 0,-1 0-2 0,-30-2-1 0,-1 2 0 0,-19-33-1 0,18-19-1 0,-1 1-2 0,2-35-3 0,16-16-14 0,0 0-37 0,16-51-41 0</inkml:trace>
  <inkml:trace contextRef="#ctx0" brushRef="#br0" timeOffset="39">29427 7756 50 0,'0'-18'38'0,"35"2"-2"0,16-2-17 0,16 1-13 0,0 17-7 0,-32-16-14 0,-18 16-70 0,-17 16 46 0</inkml:trace>
  <inkml:trace contextRef="#ctx0" brushRef="#br0" timeOffset="40">29530 7789 46 0,'0'0'0'0,"-17"18"42"0,1-18-5 0,16 17-18 0,33-17-10 0,35-17-7 0,-19-1-13 0,21 18-119 0</inkml:trace>
  <inkml:trace contextRef="#ctx0" brushRef="#br0" timeOffset="41">30427 7451 21 0,'0'0'8'0,"0"-51"15"0,0 18 2 0,34 16-6 0,17 34-10 0,-17 32-4 0,18 37-1 0,-36-19-1 0,-16 0-1 0,0-32 0 0,0-2 0 0,0-33 1 0,-16 0 1 0,16-51-3 0,0 1-1 0,0-51 1 0,33-1-1 0,1 34 0 0,16 52 0 0,-15 16 0 0,-2 16 0 0,1 52 1 0,-17 34 0 0,0-17 1 0,-17-19 0 0,18-15-2 0,-18-33-2 0,16-2-26 0,1 2-73 0</inkml:trace>
  <inkml:trace contextRef="#ctx0" brushRef="#br0" timeOffset="42">31070 7434 30 0,'0'-34'34'0,"0"1"-4"0,18-2-14 0,34 19-8 0,-3 16-5 0,21 51-2 0,-37 33 0 0,-33 1 1 0,-33-18 1 0,15-34-1 0,1-16 0 0,0-17 1 0,17 0-1 0,0-50-2 0,52 0-2 0,-19-18 1 0,-17-17 1 0,17 35 0 0,-33-1-1 0,0 33 2 0,0 2-1 0,0 16 0 0,-33 34 1 0,33 34 2 0,-16 16 2 0,16 1-1 0,0-18-2 0,16-17-1 0,17-50-2 0,37 18-10 0,-37-36-38 0,2-32-38 0</inkml:trace>
  <inkml:trace contextRef="#ctx0" brushRef="#br0" timeOffset="43">31460 7028 30 0,'-16'-51'15'0,"16"33"10"0,0 2-10 0,35-1-7 0,-2 17-5 0,1 33-2 0,-17 18 0 0,-1 18 0 0,-16-20 1 0,0-14 0 0,0-35 1 0,0 0 1 0,0-35-2 0,0-14-2 0,0-2 1 0,17-18 0 0,0 36-1 0,17 15 0 0,-17 18 1 0,-1 0 1 0,19 18 2 0,-35 33 2 0,17 17 1 0,-17-1-4 0,0-16-3 0,0-18 0 0,18-15-4 0,-18-2-62 0,16-16 1 0</inkml:trace>
  <inkml:trace contextRef="#ctx0" brushRef="#br0" timeOffset="44">31918 7028 23 0,'0'0'6'0,"0"-18"25"0,17 2-2 0,17-1-12 0,18-1-9 0,-19 18-7 0,1 0-4 0,0 0-26 0,0 0-50 0</inkml:trace>
  <inkml:trace contextRef="#ctx0" brushRef="#br0" timeOffset="45">32376 6757 25 0,'0'0'0'0,"-17"-17"27"0,-1-1-3 0,18 18 1 0,-16-16-15 0,16 16-6 0,0 16 8 0,0 19-8 0,0-1 1 0,-17 17 0 0,17 15 0 0,0 3-2 0,0-1 3 0,0-18-3 0,0 0-6 0,0-32 6 0,0-2-5 0,0-16-14 0,0 0-99 0</inkml:trace>
  <inkml:trace contextRef="#ctx0" brushRef="#br0" timeOffset="46">16044 6079 22 0,'0'-34'22'0,"0"-17"1"0,0 51-2 0,33-16-4 0,2 16-3 0,15 0-2 0,36 0-3 0,-19 0-2 0,18 0 0 0,-1-17-2 0,-33 17-3 0,-18-18-2 0,-15 18 0 0,-18 0-108 0,0 0 67 0</inkml:trace>
  <inkml:trace contextRef="#ctx0" brushRef="#br0" timeOffset="47">17381 5706 52 0,'0'0'9'0,"19"-34"17"0,-19 17-6 0,0 17-7 0,16 0-5 0,-16 0 0 0,0 35 2 0,17 16 1 0,-17 34-2 0,0-19-4 0,18 20-3 0,-2-19 0 0,-16-33 1 0,0-17-3 0,0-17 0 0,0 0-12 0,-16 0-65 0,-2 0 15 0</inkml:trace>
  <inkml:trace contextRef="#ctx0" brushRef="#br0" timeOffset="48">15993 6620 43 0,'0'0'9'0,"0"-16"16"0,17 32 1 0,17-16-11 0,17 17-2 0,34-17-1 0,34-17-1 0,0 17-1 0,31-16-3 0,4-1-3 0,-2 1 0 0,-16-2-2 0,16 18 1 0,-15-16-1 0,15 16 1 0,0-17 1 0,-17 17-2 0,34-18 1 0,-15 2 1 0,-2-1-1 0,-33-1-1 0,-18 18 1 0,-34 0-2 0,-15 0 0 0,-3 0 0 0,-31 0-1 0,-18-16-1 0,0 16-27 0,-67 0-131 0</inkml:trace>
  <inkml:trace contextRef="#ctx0" brushRef="#br0" timeOffset="49">16044 7214 39 0,'0'0'0'0,"0"-69"37"0,0 36 3 0,0 33-13 0,0 0-16 0,0 51 3 0,17 34-2 0,-17 17-4 0,16-18-3 0,-16 0-3 0,0-33-1 0,0-17 0 0,0-17-1 0,0-1-5 0,0 1-29 0,18-17-53 0,-18 0 35 0</inkml:trace>
  <inkml:trace contextRef="#ctx0" brushRef="#br0" timeOffset="50">16400 7485 60 0,'0'0'0'0,"18"-51"50"0,-2 33-24 0,51 2-7 0,-16 16-11 0,35 0-3 0,-2 0-1 0,0-17-3 0,-33 1-3 0,-17 16-5 0,-34 16-45 0,0-16-45 0</inkml:trace>
  <inkml:trace contextRef="#ctx0" brushRef="#br0" timeOffset="51">16689 7248 40 0,'-18'0'14'0,"1"-18"17"0,17 2-6 0,0 32 2 0,17 70-13 0,-17 14-4 0,0 2-4 0,0-17-4 0,0-52 0 0,0 2-2 0,0-19-3 0,18-16-44 0,15 0-56 0</inkml:trace>
  <inkml:trace contextRef="#ctx0" brushRef="#br0" timeOffset="52">17381 7332 69 0,'0'-33'15'0,"19"33"3"0,-19 17-9 0,16-1-2 0,19 19-1 0,14-35 1 0,-14 16 0 0,16-32-3 0,-34-19-1 0,-1 19-1 0,1-35 0 0,-34 16-2 0,1 19 0 0,-17-2 0 0,-2 1 0 0,0 17 3 0,2 0-1 0,-1 17 1 0,17 17 1 0,1 35 1 0,-3-18 0 0,19 15 1 0,19-15-2 0,-3 0 0 0,19-16-1 0,-2-1 2 0,2-18-2 0,16-16 0 0,-2 0-1 0,3-16-2 0,-3 16 0 0,-31-18-2 0,-1 2-23 0,-17-35-64 0,0 34 29 0</inkml:trace>
  <inkml:trace contextRef="#ctx0" brushRef="#br0" timeOffset="53">17433 6977 40 0,'0'0'15'0,"-17"-34"15"0,1 17-1 0,16 17-8 0,33 0-11 0,18-18-2 0,0 18-4 0,17-16-3 0,-35 16-7 0,2 0-53 0,-35 0-19 0</inkml:trace>
  <inkml:trace contextRef="#ctx0" brushRef="#br0" timeOffset="54">17806 6842 44 0,'0'-18'18'0,"17"2"13"0,-17-1-7 0,16-1-10 0,2 18-5 0,15-16-1 0,1 16-6 0,-16 51-1 0,-2 16-2 0,-16 1 1 0,-16-17 1 0,-2-17 0 0,1-17-1 0,0-17 1 0,17 0 3 0,17-35-3 0,0-16-1 0,17 0 0 0,-17-15 0 0,-17 15 1 0,0 17-1 0,0 17 0 0,0 34-4 0,0 17 5 0,0 17 1 0,0 15 0 0,16-15 0 0,2 0-3 0,16-16-3 0,17-19-55 0,-35-16-19 0</inkml:trace>
  <inkml:trace contextRef="#ctx0" brushRef="#br0" timeOffset="55">18229 6740 50 0,'-16'-52'28'0,"16"35"8"0,0 17-12 0,16 0-10 0,17 0-1 0,19 51-5 0,-18-16-1 0,-1-1 2 0,2-1-3 0,0 18-2 0,-2-18-2 0,-17 18 1 0,-16 35 1 0,0-19 0 0,0 17-2 0,0 19-1 0,-16-35 0 0,16 16 0 0,-17 1 0 0,1-18 1 0,-19-17-3 0,-16 1 1 0,-17-17-2 0,0 17-16 0,-51-33-68 0,35-18-8 0</inkml:trace>
  <inkml:trace contextRef="#ctx0" brushRef="#br0" timeOffset="56">15687 7045 37 0,'0'0'16'0,"0"0"4"0,0 0 4 0,0 0-1 0,-16 16 7 0,-17 51-18 0,-2 1 0 0,2 35-3 0,16-2-2 0,17 1-1 0,0-1-1 0,33 0-1 0,1-16 0 0,17 1-3 0,0-19 0 0,17 1-2 0,16-17-1 0,18-17-29 0,17-18-124 0</inkml:trace>
  <inkml:trace contextRef="#ctx0" brushRef="#br0" timeOffset="57">18585 6773 34 0,'0'0'0'0,"0"-16"21"0,0-1-2 0,16-1-5 0,-16 2 4 0,18 16 0 0,15-18-5 0,-14 18-6 0,14 0-5 0,-17 34 0 0,2 17-1 0,-18 0 0 0,-34 0 2 0,17-34-1 0,1-1 2 0,16-16 0 0,-19 18 1 0,19-18 1 0,0 0-1 0,0-18 2 0,35 18-6 0,-2-16 0 0,18-1 0 0,-17 1 1 0,0-1-1 0,-17-1-3 0,-17 18-144 0</inkml:trace>
  <inkml:trace contextRef="#ctx0" brushRef="#br0" timeOffset="58">16366 3235 9 0,'0'-18'7'0,"34"-15"1"0,-34 33-29 0</inkml:trace>
  <inkml:trace contextRef="#ctx0" brushRef="#br0" timeOffset="59">26937 10601 15 0,'0'0'0'0,"0"-17"17"0,0-1-1 0,0 18-1 0,0 0-2 0,0 0-1 0,18 18-2 0,-18-1-4 0,33-1-1 0,18 2 0 0,17-18 0 0,-17-18-3 0,0-15-1 0,-36 15 1 0,3-15 1 0,-18 15-2 0,-18 2 1 0,-13-19-1 0,-4 35 1 0,0-16-1 0,-14 16 0 0,14 16 2 0,0 2 1 0,19-1 1 0,-17 34 0 0,0-17-1 0,14 17-1 0,3 15 0 0,16-32 0 0,16 1 0 0,52-1 0 0,0-52 0 0,16 2-2 0,-32-19-1 0,-18 1 1 0,-1-16 0 0,0 16-1 0,-14-17 1 0,-3 0 0 0,1-16-1 0,-17-1-1 0,0 35 1 0,0 15-3 0,0 53-8 0,0 32-38 0,-17-34-49 0</inkml:trace>
  <inkml:trace contextRef="#ctx0" brushRef="#br0" timeOffset="60">27209 10533 24 0,'0'0'19'0,"-16"-18"2"0,-2 18-6 0,1-16-4 0,0-1-1 0,-1-1 0 0,-15 2-1 0,-18 16-2 0,-17 0 0 0,19 16 1 0,14 2-3 0,-16 33 1 0,34 17-1 0,1-1-1 0,16 0 0 0,49-32-2 0,2 16 1 0,-17-35-2 0,33-16 1 0,3-33 0 0,-21-19-2 0,-14-16 2 0,0-15-1 0,-19-19-2 0,-16-33 1 0,-16-2 1 0,16 37-1 0,-18 66 0 0,1 17 0 0,17 17 0 0,-17 33 0 0,17 51 2 0,-18 36 0 0,53-2 0 0,0-16 0 0,14 0-2 0,3-53 1 0,-19 2-2 0,1-34-1 0,-17 1-16 0,-17-18-31 0,0 16-53 0</inkml:trace>
  <inkml:trace contextRef="#ctx0" brushRef="#br0" timeOffset="61">26768 10923 37 0,'0'0'0'0,"-84"0"45"0,66 0-19 0,36 0-5 0,83 0-4 0,17 16-6 0,69-32 0 0,33-1-3 0,-84-17-5 0,-85 17-3 0,-18 17-3 0,-33 0-23 0,-17 0-31 0,-16-18-29 0</inkml:trace>
  <inkml:trace contextRef="#ctx0" brushRef="#br0" timeOffset="62">27004 11515 55 0,'0'0'0'0,"0"0"20"0,18-17-3 0,-18-17-7 0,0 1 0 0,-18-2-4 0,-31 19-1 0,-3 16 2 0,1 0-1 0,18 34 1 0,-1 16 0 0,34 17-2 0,0-16 1 0,34 0-2 0,-1-33-1 0,37-2 1 0,-21-32-2 0,2-18-1 0,1-34-1 0,-19 17 1 0,-33-33-1 0,0-18-1 0,-17-34 1 0,1 52 1 0,-2 50 0 0,18 34-2 0,-17 51 1 0,17 16 2 0,0 35 0 0,17 16-2 0,1-16 0 0,-2-18 0 0,17-15-9 0,-15-20-27 0,16-32-24 0,-16-17-4 0</inkml:trace>
  <inkml:trace contextRef="#ctx0" brushRef="#br0" timeOffset="63">27327 11396 55 0,'0'0'0'0,"-17"-33"41"0,17-1-7 0,35 17-17 0,-2 17-10 0,18 33-5 0,-16 36-2 0,-35-19-1 0,0 17 3 0,-18-32-2 0,-16-19 1 0,34-16-1 0,-18 0 1 0,36-51-1 0,16 0-1 0,0-33 1 0,-1-18-1 0,-33 35 1 0,0 16 1 0,0 34 0 0,0 17 0 0,-16 17 2 0,-17 50 2 0,33 19 0 0,-18-1-2 0,52-19-3 0,16-15-2 0,1-33-25 0,17-1-46 0,-33-52 6 0</inkml:trace>
  <inkml:trace contextRef="#ctx0" brushRef="#br0" timeOffset="64">28361 10347 60 0,'0'-34'8'0,"-16"-17"16"0,-2 33-2 0,18 18-10 0,-34 34 2 0,16 86 1 0,-15-3-4 0,17 19-5 0,16-1-2 0,0-33-3 0,16-18 0 0,35-33-7 0,1-33-28 0,14-18-37 0,-50-18 21 0</inkml:trace>
  <inkml:trace contextRef="#ctx0" brushRef="#br0" timeOffset="65">28766 10635 39 0,'-33'-34'41'0,"33"34"-16"0,17 0-14 0,17 0-7 0,34 0-3 0,-17-17 0 0,-17-1 0 0,-34-15 1 0,0-1-1 0,-34-1-1 0,0 19 0 0,-17 16 0 0,-1 16 2 0,19 19 2 0,-1 16 4 0,17 16 0 0,0-16-1 0,34 16-2 0,18-32-1 0,-2-1-1 0,35-17-1 0,-1-34-2 0,18-1-5 0,-34-16-26 0,-17 1-41 0,-34 33 25 0</inkml:trace>
  <inkml:trace contextRef="#ctx0" brushRef="#br0" timeOffset="66">28733 10211 34 0,'0'0'0'0,"-16"-35"30"0,16 19-10 0,16-1-8 0,35 17-2 0,17 0-5 0,-17-16-6 0,1 16-20 0,-37 0-54 0</inkml:trace>
  <inkml:trace contextRef="#ctx0" brushRef="#br0" timeOffset="67">29107 10007 44 0,'0'-16'9'0,"33"-19"16"0,1 19-5 0,0 16-11 0,0 16-6 0,-1 35-2 0,-16 0-2 0,-17 18 2 0,-17-36 0 0,17-17 0 0,-18-16-2 0,18 0 1 0,18 0 0 0,-1-33 0 0,18-17 0 0,-19-1 1 0,1-17-1 0,-17 34 1 0,-17 34 0 0,17 0 0 0,-16 16 2 0,16 35 3 0,0 18 1 0,0-2-3 0,16 1-5 0,19-35-8 0,14 1-48 0,-30-16 6 0</inkml:trace>
  <inkml:trace contextRef="#ctx0" brushRef="#br0" timeOffset="68">29631 9991 46 0,'-17'-17'21'0,"1"-1"2"0,32 2-8 0,1-1-1 0,17 17-2 0,-17 17 1 0,-17-1-2 0,17 35-3 0,1 0-3 0,-2 34-3 0,1-17 0 0,-17 17-1 0,0 34 0 0,0-35-1 0,0-17 1 0,0 2-1 0,-17-20 0 0,1 2 2 0,-2-34-1 0,-16 1 0 0,16-2 0 0,-15-16-3 0,17 0-5 0,16 0-28 0,0-51-52 0,16 51 47 0</inkml:trace>
  <inkml:trace contextRef="#ctx0" brushRef="#br0" timeOffset="69">30173 10448 50 0,'35'-33'25'0,"-19"33"7"0,1-17-12 0,34 17-3 0,0-18-5 0,0 18-3 0,-1 0-5 0,-15-16-4 0,-19 16-2 0,1 0-17 0,-1 16-35 0,-32-16-36 0</inkml:trace>
  <inkml:trace contextRef="#ctx0" brushRef="#br0" timeOffset="70">30275 10566 10 0,'-16'0'17'0,"16"0"12"0,0 0-3 0,0-16 16 0,16 16-23 0,1 0-5 0,17 0-4 0,18 0-3 0,14-17-2 0,-31 17-1 0,14 0-3 0,-49 0 0 0,0 0-2 0,0 0-5 0,0 0-32 0,-16 0-81 0</inkml:trace>
  <inkml:trace contextRef="#ctx0" brushRef="#br0" timeOffset="71">31189 10431 15 0,'0'0'4'0,"0"-16"13"0,0-1 5 0,18 17 1 0,-18-18 0 0,0 18 0 0,17 0-7 0,18 0-6 0,-19 0-7 0,17 0-3 0,35-16-7 0,-17 16-48 0,-34-17-33 0</inkml:trace>
  <inkml:trace contextRef="#ctx0" brushRef="#br0" timeOffset="72">31817 10262 58 0,'0'0'13'0,"0"-18"2"0,0 18 0 0,0 0-8 0,33 18-4 0,1-2 0 0,0 2 0 0,-1-18 0 0,2-18 0 0,0-16-1 0,-19 1 0 0,-16-2 0 0,0 2 0 0,-16 17-2 0,-2-2 1 0,-16 18 1 0,0 0-1 0,1 18 1 0,0 15 1 0,-2 0 1 0,0 1 2 0,19 17-1 0,-1 0 0 0,17-16-1 0,0 16-1 0,17-18 0 0,-1 1 0 0,19-1-1 0,0-15 0 0,14-18-1 0,19-18-1 0,-17 2-2 0,0-1-6 0,-17-1-29 0,0 2-60 0,-17-1 67 0</inkml:trace>
  <inkml:trace contextRef="#ctx0" brushRef="#br0" timeOffset="73">31986 9805 14 0,'0'0'6'0,"-17"-17"3"0,-1-1 4 0,2 18 4 0,16 0-1 0,0 0 2 0,34-16-2 0,-17-2-3 0,34 1-8 0,17 17-6 0,0-16-12 0,-19 16-52 0,-14 0 20 0</inkml:trace>
  <inkml:trace contextRef="#ctx0" brushRef="#br0" timeOffset="74">32376 9601 28 0,'0'0'6'0,"0"-33"15"0,-17 15 3 0,34-15-8 0,18 15-8 0,-19 18-2 0,17 0-3 0,1 0 0 0,0 35 0 0,-17 16 0 0,-1-1-1 0,-16 18 0 0,0-17 0 0,-16-17 0 0,-1-17 1 0,1-1 0 0,16-32-3 0,-18-1 0 0,36-17-1 0,-2-17 1 0,1-17-1 0,17 18 1 0,-17-1-1 0,-1 16 2 0,3 35 0 0,-19-16-1 0,0 16 3 0,-19 0 0 0,3 34 1 0,-1-1 2 0,-1 2 0 0,18-1 1 0,0 15-1 0,0-14-1 0,18 16-3 0,-1-17 1 0,18-1-1 0,-2-15-1 0,18-1 0 0,-16-1 0 0,-2-16-1 0,-17 0-6 0,1 0-89 0,-17 0 31 0</inkml:trace>
  <inkml:trace contextRef="#ctx0" brushRef="#br0" timeOffset="75">19652 5843 42 0,'0'-17'18'0,"-33"17"15"0,33 0-17 0,-16 0 7 0,16 17-10 0,-18 32-1 0,-15 20 1 0,14 33-4 0,3 15-1 0,16 19-4 0,0-1-2 0,35-33 0 0,-19-35-1 0,19-16-1 0,14-34 0 0,-15-17-1 0,0 18-37 0,-1-36-98 0</inkml:trace>
  <inkml:trace contextRef="#ctx0" brushRef="#br0" timeOffset="76">19991 6351 64 0,'17'-17'18'0,"-1"-1"15"0,36 2-13 0,15-1-9 0,-15 17-7 0,-3 0-7 0,-14 0-29 0,0 0-72 0</inkml:trace>
  <inkml:trace contextRef="#ctx0" brushRef="#br0" timeOffset="77">20753 6129 60 0,'0'-17'24'0,"0"17"12"0,0 17-8 0,18 17-21 0,15 1-5 0,35-19 2 0,-17-16-1 0,1-16-2 0,-36-19 1 0,1 1-3 0,-34 1 2 0,17 16-1 0,-16 1 1 0,-19-2-1 0,0 18 0 0,2 18 2 0,-1-2 0 0,17 17 2 0,0 18 2 0,17 0-2 0,0 0-1 0,17 18 2 0,0-36-4 0,17 18 2 0,-1-18-1 0,19-15 0 0,-1-18-1 0,17-18 0 0,-17-15-4 0,-18 15-22 0,-17-31-78 0,-16 32 49 0</inkml:trace>
  <inkml:trace contextRef="#ctx0" brushRef="#br0" timeOffset="78">20905 5792 46 0,'0'0'11'0,"0"0"15"0,0 0-12 0,35 0 3 0,33 0-9 0,0-17-6 0,-17 17-6 0,-2 0-45 0,-49 0-2 0</inkml:trace>
  <inkml:trace contextRef="#ctx0" brushRef="#br0" timeOffset="79">21330 5724 41 0,'0'0'0'0,"-17"-34"37"0,34 16-9 0,0 1-12 0,34 17-6 0,-18 35-1 0,2-1-3 0,-19 34-3 0,-16-1 0 0,0-16 0 0,-16-18 1 0,-19-15 0 0,35-18 0 0,0-18-2 0,16-15 0 0,19-18-2 0,-18 0 0 0,-1-16 0 0,2 16 0 0,-1 16 1 0,-17 19-1 0,0 16 0 0,0-18 0 0,0 18 0 0,-17 18 0 0,-1 15 0 0,2 19 2 0,-1-1 1 0,17 0 0 0,17-1-2 0,17-16 0 0,-1-17-1 0,2-1-7 0,16 2-41 0,-34-18-59 0</inkml:trace>
  <inkml:trace contextRef="#ctx0" brushRef="#br0" timeOffset="80">21804 5604 47 0,'0'-33'18'0,"0"33"11"0,17 0-10 0,0 0-3 0,1 17-2 0,-2-1 0 0,1 1-4 0,17 17-3 0,-17-17-2 0,18 17-1 0,-20 1 0 0,3-1 0 0,-2 17-2 0,-16-1 0 0,0 1-1 0,0 16 0 0,0 18 0 0,0-17 1 0,0-1-1 0,-16-16-2 0,-2 0 2 0,3-16-1 0,-3 14 2 0,1 2-2 0,0 0 0 0,-1-16 1 0,2-1 0 0,-1-1 2 0,-17-17-1 0,17-16 0 0,17 17-1 0,0-17 1 0,0-17-5 0,-35 17-86 0,19-16 3 0</inkml:trace>
  <inkml:trace contextRef="#ctx0" brushRef="#br0" timeOffset="81">7522 10143 36 0,'0'0'0'0,"0"-16"22"0,-16 16-1 0,16 0-12 0,16 16 3 0,17-16-2 0,2 17-2 0,0-17-3 0,-19-33-1 0,1-1-2 0,-17-1 0 0,0-16 0 0,-33 35-1 0,-2-1-1 0,0 17 1 0,2 17 2 0,17 17 2 0,16 17 0 0,0 0 4 0,0 33 1 0,16 34-1 0,-16 1-4 0,17-1-2 0,-17-33 0 0,16-17-2 0,-16-17-1 0,0-35 1 0,0 2-2 0,0-18-15 0,0-18-40 0,-33-16-46 0</inkml:trace>
  <inkml:trace contextRef="#ctx0" brushRef="#br0" timeOffset="82">7286 10533 41 0,'-18'-18'13'0,"1"2"14"0,17-1-9 0,35-1-6 0,32 18-5 0,34-16-4 0,35-1-4 0,-17 1-24 0,-35-1-53 0</inkml:trace>
  <inkml:trace contextRef="#ctx0" brushRef="#br0" timeOffset="83">8234 10143 47 0,'0'-34'19'0,"-18"1"8"0,2 15-9 0,-1 18-5 0,-17 0 0 0,0 18 0 0,0 49-2 0,17 34-2 0,1 19-3 0,16-2-2 0,16-34-3 0,17-15 0 0,19-20-2 0,-18-14 0 0,34-35-13 0,-18 16-45 0,-16-32-37 0</inkml:trace>
  <inkml:trace contextRef="#ctx0" brushRef="#br0" timeOffset="84">8368 10482 37 0,'0'-51'38'0,"0"0"-1"0,19 0-14 0,14 35-12 0,18-1-2 0,0 50-5 0,-16 53-3 0,-19-19 0 0,-16 1-1 0,0-17 1 0,-16-17 0 0,-2-18-1 0,18-16 1 0,0-16-1 0,34-35 0 0,-1-18 0 0,1 2 1 0,0-34-1 0,-34 32 1 0,0 35-1 0,-16 34 1 0,-2 0 0 0,1 18 0 0,0 49 2 0,-1 2 0 0,18 15-1 0,35 0-1 0,-18-33-2 0,34-17 1 0,17-34-19 0,-1-16-67 0,-67 16 33 0</inkml:trace>
  <inkml:trace contextRef="#ctx0" brushRef="#br0" timeOffset="85">9013 10193 64 0,'0'0'0'0,"-17"-33"39"0,17 16-6 0,34 1-21 0,-16 32-4 0,15 52 0 0,1 17-2 0,-17 17-1 0,-17-1-1 0,17-34 0 0,-17-16-2 0,0 0 0 0,-17-18-1 0,0 1 0 0,-1-17-2 0,18 1-3 0,18-18-39 0,16-69-87 0</inkml:trace>
  <inkml:trace contextRef="#ctx0" brushRef="#br0" timeOffset="86">9639 10448 97 0,'0'0'18'0,"0"-17"23"0,35 17-26 0,33-16-9 0,16-19-4 0,-16 19-2 0,-33 16-8 0,-19 0-36 0,-16 34-23 0,0-17 16 0</inkml:trace>
  <inkml:trace contextRef="#ctx0" brushRef="#br0" timeOffset="87">9810 10550 32 0,'-18'0'8'0,"-16"34"32"0,18-34 1 0,-1 0-4 0,34 0-15 0,16 0-10 0,18-18-4 0,17 2-4 0,0-19-3 0,0 35-2 0,-35 0-70 0,-33 0-18 0</inkml:trace>
  <inkml:trace contextRef="#ctx0" brushRef="#br0" timeOffset="88">11808 10398 19 0,'0'0'8'0,"-17"0"17"0,17 0-3 0,-16 0-1 0,-1 0-5 0,34 33-6 0,16 0-2 0,35 2-1 0,0-35-4 0,17 0-1 0,-33-35-1 0,-19-31 0 0,-17 15 0 0,-16 17 0 0,-16-1 0 0,-17 19-1 0,-2-2 1 0,-16 18-1 0,0 34 2 0,-1-16 3 0,19 15 2 0,-18 18 1 0,34 17-1 0,1-17-1 0,16 0-1 0,0 16-1 0,16-33-2 0,18-1 0 0,33 2 0 0,19-35-2 0,-18-18 0 0,0 18-2 0,-35-17-17 0,-17 17-31 0,-16-33-58 0</inkml:trace>
  <inkml:trace contextRef="#ctx0" brushRef="#br0" timeOffset="89">12163 9956 50 0,'0'0'0'0,"0"-66"19"0,0-3 1 0,18 36-7 0,16 15-3 0,0 2-1 0,17 16 0 0,1 51-1 0,-21 34-4 0,-31-1-2 0,18-16-1 0,-36-17 0 0,-13-17 0 0,13-18 0 0,1-16 0 0,17-16-1 0,35-18 1 0,-4-34 0 0,4-1-1 0,0-15 0 0,-19 17 1 0,1 32-1 0,-17 1 0 0,0 34 1 0,0-17 1 0,-17 34 2 0,1 17 3 0,16 35 1 0,-19 15-1 0,19 0-3 0,19-15-1 0,14-18-2 0,18-35-2 0,51 1-59 0,-85-34-15 0</inkml:trace>
  <inkml:trace contextRef="#ctx0" brushRef="#br0" timeOffset="90">13079 10635 38 0,'0'0'8'0,"0"0"15"0,0 16-3 0,17-32 3 0,17-18-5 0,34-34-4 0,-2-1-5 0,-15-31-5 0,-32-2-2 0,-19 51-1 0,0 33 0 0,-19 18-1 0,3 34-1 0,-1 17 1 0,17 18 0 0,33-1 0 0,19-19 0 0,15 2-1 0,-15-16 1 0,-34 16 0 0,-2-17 1 0,-50-18 2 0,0 17-2 0,-17-33 1 0,0 0-1 0,0 0-1 0,16-16-2 0,35-17-19 0,35-18-45 0,0 17-1 0</inkml:trace>
  <inkml:trace contextRef="#ctx0" brushRef="#br0" timeOffset="91">13740 10364 58 0,'0'0'0'0,"-16"-35"35"0,16 19-6 0,0 16-14 0,0 0-8 0,0 67 0 0,0 17-2 0,16-15-4 0,1-18 0 0,-1-18 0 0,2-15-1 0,15-18 2 0,-16 0-1 0,0-34-1 0,17-1 1 0,-1-16-1 0,-15-16 1 0,-1-1 0 0,18 35-1 0,-2-1 1 0,18 34 0 0,-1 34 2 0,-16 34-2 0,-17-1 1 0,-1 1-2 0,-16-34 1 0,0-1 0 0,0-33-1 0,0 18 1 0,19-18-1 0,-19-18 1 0,16-15-1 0,19-36 1 0,-2 2-1 0,1-17 0 0,18 16 1 0,-21 34-1 0,4 16 0 0,0 18 1 0,-19 52-1 0,1 32 2 0,-1 0 0 0,2-33-1 0,-18 18 1 0,17-36-1 0,-17 18-1 0,0-35-1 0,16 1-9 0,-32-17-55 0,-35-33-36 0</inkml:trace>
  <inkml:trace contextRef="#ctx0" brushRef="#br0" timeOffset="92">13909 10227 54 0,'0'0'0'0,"-17"-16"12"0,1 16 5 0,-2 0-2 0,1 16 2 0,17-16-8 0,0 0-7 0,-17 17 1 0,17-17-7 0,-16 18-104 0</inkml:trace>
  <inkml:trace contextRef="#ctx0" brushRef="#br0" timeOffset="93">14824 10448 17 0,'0'-17'13'0,"0"1"10"0,0-19 3 0,0 2-2 0,0 15-3 0,34 2-7 0,0 16-1 0,-1 34-5 0,19 17-4 0,-36 15-2 0,-16-15-1 0,-16 0 1 0,-18-16 0 0,0-19 0 0,17-16 0 0,1 18-1 0,16-52 0 0,16-1 0 0,35-16-1 0,16 18-1 0,-33-34 0 0,-1-1 2 0,2-1-1 0,-18 35 0 0,-17 1 1 0,0 15-1 0,0 18 1 0,0 0-1 0,-17 0 2 0,0 18 1 0,-17 33 1 0,17 0 0 0,1 16-1 0,32 1 1 0,1-17-2 0,17 0-1 0,18-17 0 0,-19-17 2 0,18-17-1 0,0 0-1 0,-1-17-3 0,-50 17-98 0,0 0 23 0</inkml:trace>
  <inkml:trace contextRef="#ctx0" brushRef="#br0" timeOffset="94">7454 12259 47 0,'0'0'0'0,"0"-34"14"0,17 52 2 0,51-18-5 0,-17-18 0 0,0-15 1 0,-16-18 0 0,-19 0-1 0,-16 0-3 0,-16 18-3 0,-19 15-3 0,19 18-1 0,-19 18 0 0,18 15 3 0,17 2 3 0,-18 32 3 0,36 17-2 0,15 19-2 0,-14-19-3 0,-3-16 0 0,-16-17-2 0,0 16 0 0,0-16-1 0,0 0-4 0,0-18-31 0,0-15-34 0,0-18-4 0</inkml:trace>
  <inkml:trace contextRef="#ctx0" brushRef="#br0" timeOffset="95">7487 12531 41 0,'-33'0'20'0,"0"-17"6"0,17-1 9 0,16 18-26 0,82 0-1 0,4-16-8 0,17-1-1 0,-20 17-36 0,-32-16-48 0</inkml:trace>
  <inkml:trace contextRef="#ctx0" brushRef="#br0" timeOffset="96">8048 11922 73 0,'-18'-34'16'0,"18"-1"8"0,0 35-9 0,0 0-8 0,0 35 1 0,-17 32-4 0,17 52 0 0,0-34-5 0,0-19-4 0,0-15-60 0,0-51 8 0</inkml:trace>
  <inkml:trace contextRef="#ctx0" brushRef="#br0" timeOffset="97">8420 12074 66 0,'18'-35'30'0,"-18"19"-3"0,0-1-16 0,-18 34-4 0,-15 34 3 0,-2 16 1 0,0 17-1 0,4 36-5 0,31-18-2 0,0-2-2 0,15-31 1 0,19-18-3 0,18-35-8 0,-1 1-54 0,-35-1-22 0</inkml:trace>
  <inkml:trace contextRef="#ctx0" brushRef="#br0" timeOffset="98">8640 12463 59 0,'0'0'0'0,"-34"-67"46"0,51 32-24 0,18 2-15 0,-2 33-2 0,1-18 1 0,0 53-1 0,-16-1-1 0,-2 34-4 0,-16-19 2 0,0 2-3 0,0-33 2 0,-16 15 0 0,-2-33-1 0,18 0 1 0,18-16 0 0,15-19-1 0,1-16 0 0,-1-15 1 0,-33-3-2 0,17 2 2 0,-17 32-2 0,0 19 3 0,0 16-2 0,-17 0 0 0,1 51 1 0,-1 0 5 0,17 34-1 0,0-19-3 0,17-15-1 0,16 0-1 0,2-33-1 0,32-18-18 0,-15 0-57 0,-36 0 19 0</inkml:trace>
  <inkml:trace contextRef="#ctx0" brushRef="#br0" timeOffset="99">9233 12090 76 0,'-17'-33'23'0,"17"15"4"0,0 2-14 0,17 16-2 0,-1 0 1 0,3 34 1 0,-3 17-4 0,1 0-2 0,17 33-1 0,-17 1-4 0,-1-1-1 0,2-16 1 0,-18-1-2 0,-18 2 3 0,-31-2-4 0,-2-17-5 0,-1-16-147 0</inkml:trace>
  <inkml:trace contextRef="#ctx0" brushRef="#br0" timeOffset="100">10130 12463 43 0,'-16'0'19'0,"-1"-16"8"0,17-1-5 0,33 17-3 0,37-18-3 0,-3 18-7 0,1-16-2 0,-35 16-4 0,0 0-3 0,-33-17 0 0,19 17-2 0,-19 0-24 0,0 17-46 0,0-17 25 0</inkml:trace>
  <inkml:trace contextRef="#ctx0" brushRef="#br0" timeOffset="101">10165 12598 46 0,'-17'0'14'0,"17"-16"16"0,0 16-7 0,0 0-2 0,34 0-3 0,0 0-5 0,-1 0-3 0,19 16-3 0,-18-16-2 0,16 0-1 0,1-16-3 0,-34-1 0 0,-17-1-1 0,0 18-15 0,-33 18-126 0</inkml:trace>
  <inkml:trace contextRef="#ctx0" brushRef="#br0" timeOffset="102">12233 12141 7 0,'0'0'5'0,"-18"18"4"0,18 15-7 0,-17-17 2 0,0 1-1 0,17-17-1 0,0 0 3 0,-18 18-2 0,18-18-4 0,-16 16-3 0,16 1 2 0,-17 1 6 0,17-18 10 0,-16 0 4 0,16 0 1 0,0 0-1 0,0-18-2 0,0 36 1 0,33-2-9 0,18 2-2 0,17-18-4 0,0 0 0 0,-34-34 0 0,16-1 0 0,-34 19-1 0,3-19 0 0,-19 2 0 0,0-1 0 0,-19 1-2 0,3-1 2 0,-19-1 0 0,4 35 1 0,-21 35 0 0,18-19 0 0,1 35 2 0,-2 16 2 0,18-16-2 0,-1 35 1 0,18-1-1 0,0-19 0 0,0-15-1 0,18 0 1 0,16-16-2 0,17-19 0 0,17-16 0 0,-1-16 0 0,-15-1-5 0,-19-1-7 0,18 2-41 0,-35-35-78 0</inkml:trace>
  <inkml:trace contextRef="#ctx0" brushRef="#br0" timeOffset="103">12588 11853 36 0,'0'0'0'0,"0"-51"26"0,0 17-3 0,0 1-2 0,35-2-2 0,-2 19-2 0,0-1-6 0,2 34-4 0,-2 50-3 0,-17 2-2 0,2-1-2 0,-18-1 2 0,-18-34-1 0,-15-15 1 0,17-18-1 0,16-18 2 0,0-31-2 0,33-19 0 0,18-1-2 0,-16 2 1 0,-19 16 1 0,1 18-2 0,-17 33 1 0,-17 0-1 0,1 16 1 0,-2 17 2 0,1 35 3 0,17 1-1 0,0 16 1 0,35-19-1 0,-19-31-1 0,35-19-2 0,-1 2-4 0,1-18-76 0,-51 0-1 0</inkml:trace>
  <inkml:trace contextRef="#ctx0" brushRef="#br0" timeOffset="104">13638 12582 56 0,'0'-17'11'0,"0"-17"9"0,34-17-1 0,18-17-5 0,-3 1-3 0,-14-2-3 0,-2 1-4 0,-33 35-3 0,0 17-1 0,-17-2-2 0,1 36 2 0,-1-2 0 0,-1 34 0 0,18 1 1 0,18 18-1 0,32-18 1 0,1 0-1 0,0-18 0 0,-17 18 0 0,-34-17 2 0,-17-17 0 0,-18-1 1 0,-14-16 1 0,-19-16-1 0,17-1-4 0,-1-1-7 0,36 2-35 0,16 16-47 0</inkml:trace>
  <inkml:trace contextRef="#ctx0" brushRef="#br0" timeOffset="105">14215 12276 73 0,'0'0'0'0,"0"-51"28"0,-19 34-2 0,19 17-16 0,0 51-1 0,0 18-1 0,0 15-6 0,19-16 0 0,-3-34 0 0,1-1 0 0,1-33-1 0,-2 0 2 0,1-33-2 0,-1-18-1 0,19-16-1 0,0 16 1 0,14 0 0 0,3 33 0 0,-3 1-1 0,2 34 1 0,-16 68 0 0,-18-16 0 0,-17 15 0 0,18-16 1 0,-18-52 0 0,0-16 4 0,-18-33 0 0,18-36-3 0,18-15-2 0,15-18-1 0,17 0 2 0,-16 69-2 0,-1 33 1 0,2 17-1 0,16 50 2 0,-18 2 0 0,-15 15 0 0,-18-33 0 0,0-18-1 0,0 2-1 0,0-19-2 0,17-16-26 0,0 0-52 0,-1-16 32 0</inkml:trace>
  <inkml:trace contextRef="#ctx0" brushRef="#br0" timeOffset="106">15163 12294 54 0,'0'-35'15'0,"17"-16"18"0,17 18-8 0,0 33-13 0,15 17-5 0,-14 50-3 0,-19 19-2 0,-16-19-1 0,-16 1 0 0,-19-34-1 0,4-17 1 0,31-1 0 0,0-32 2 0,16-19-1 0,17-31-1 0,0-19-2 0,19-17 1 0,-18 34 1 0,-34 18 0 0,0 33 3 0,0 17 2 0,-16 51 2 0,-2 33 0 0,1 18-1 0,17-17-5 0,17-35-1 0,17-16-2 0,34-1-31 0,0-33-108 0</inkml:trace>
  <inkml:trace contextRef="#ctx0" brushRef="#br0" timeOffset="107">16568 12276 84 0,'-16'-33'14'0,"16"33"1"0,16 0-2 0,35 0-4 0,35 16-1 0,15 1-4 0,-16-34-5 0,-34 1-5 0,-35-2-47 0,-16 18-18 0</inkml:trace>
  <inkml:trace contextRef="#ctx0" brushRef="#br0" timeOffset="108">16755 12057 61 0,'-17'-34'26'0,"1"17"8"0,16 17-16 0,16 84 0 0,1 18-8 0,-17 16-6 0,-17-49-3 0,17-18-1 0,0-34-15 0,34-17-66 0,-16 0 26 0</inkml:trace>
  <inkml:trace contextRef="#ctx0" brushRef="#br0" timeOffset="109">17315 12159 80 0,'0'0'0'0,"-16"-18"20"0,47 52 1 0,20-17-13 0,35-1-4 0,-34-16-2 0,-19-16 0 0,-15-35 0 0,-18 18-2 0,-18-18 0 0,-15 17-2 0,-2 17 1 0,-16 34 4 0,-1 17 6 0,36 34 2 0,-19 15-2 0,35 19-5 0,18-16-1 0,15-35 0 0,19-18-1 0,15-33 0 0,3 0-3 0,-21 0-17 0,-15-33-74 0,-16 16 39 0</inkml:trace>
  <inkml:trace contextRef="#ctx0" brushRef="#br0" timeOffset="110">17619 11751 68 0,'0'-16'6'0,"34"-52"20"0,-16 34-2 0,49 18-16 0,-15 32-5 0,-19 35-1 0,-33 33-2 0,-17-15 1 0,1-35 0 0,-2-17 0 0,18-17 2 0,0-17 1 0,34-52-4 0,17-16 0 0,-34 1-1 0,-1 33 2 0,-16 18 0 0,0 33 2 0,-16 51 4 0,-1 16-2 0,17 17-2 0,17-15-4 0,33-36-14 0,17 2-115 0</inkml:trace>
  <inkml:trace contextRef="#ctx0" brushRef="#br0" timeOffset="111">18619 11922 88 0,'0'0'9'0,"0"-18"23"0,0 18-12 0,0 35-12 0,17 14-7 0,18-14 0 0,-19-19 0 0,1 2 0 0,-17-52-1 0,0-1-2 0,0-14 1 0,-17 14 0 0,1 19 0 0,-19 16 1 0,0 34 2 0,2 32 1 0,33 20 3 0,0-1-5 0,33-19 1 0,18-15-2 0,17-51 0 0,0 0 0 0,0-51 0 0,0-15 0 0,-17-19-3 0,-17-1 0 0,-17 37 4 0,-17 32 0 0,0 34 0 0,-17 32 3 0,-1 37 1 0,53 15-1 0,0-51-4 0,31 1 1 0,2-51 0 0,-1-17 0 0,-32-34 0 0,-35-32-2 0,0-3 0 0,-17 2-1 0,-17 17 1 0,-17 50 0 0,-1 17 1 0,3 33-1 0,31 2 1 0,3-2-1 0,48 18-1 0,0-35-2 0,18 2-2 0,33-18-1 0,2-34 6 0,-1-17 2 0,15-33 0 0,-14 16-1 0,-53 34-2 0,-33 34 0 0,-49 0 1 0,31 34 2 0,1 17 0 0,17 17 0 0,51-1 1 0,-1 1-2 0,-15-17 0 0,-19-1 0 0,1-17 1 0,-17-16 0 0,-33 1 1 0,-2-18 1 0,-15 0 0 0,-1 0-3 0,16 0-11 0,19-18-46 0,16 18-10 0</inkml:trace>
  <inkml:trace contextRef="#ctx0" brushRef="#br0" timeOffset="112">19991 11972 49 0,'0'-17'20'0,"0"-16"7"0,17 15-10 0,-1 2-5 0,36 16 1 0,-1 0-4 0,0 34-2 0,-16 16-2 0,-19 17-2 0,-1 2-2 0,-30-18 0 0,-1-18 0 0,-2-17-1 0,1-16 1 0,17 0 2 0,35-33-3 0,-4-17 1 0,20-36-1 0,-16 2-1 0,0 17 2 0,-19 50 0 0,-16 17-1 0,0 0-2 0,-16 17 2 0,-2 17 0 0,1-1 1 0,1 35 2 0,16-1 0 0,0 2 0 0,0 15 0 0,16-33-1 0,19-17 1 0,14-17-2 0,3-17 0 0,-1-17-8 0,-35-17-137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7.7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24090 3201 14 0,'0'0'0'0,"0"0"22"0,0-17-4 0,18-1-3 0,-1 18-2 0,-17-16-2 0,0-2-3 0,0 18-1 0,-17-17-2 0,-1 17-2 0,-15 0 0 0,-1-16 0 0,-16 32 1 0,-1 1-1 0,18 17 0 0,15 1 0 0,1-19-1 0,17 35 0 0,17-16 0 0,34-19 0 0,0-16 1 0,-1 0-2 0,1 17-1 0,0-17 0 0,-16 34 0 0,-19 17 0 0,1-18 1 0,-17 2-1 0,0-1 0 0,-17-17 2 0,-34-1 0 0,0-16 0 0,-15 0 1 0,-4 0-2 0,21 0 0 0,14 0-1 0,0 0-1 0,35-16-15 0,35-19-38 0,16 19-23 0</inkml:trace>
  <inkml:trace contextRef="#ctx0" brushRef="#br0" timeOffset="1">24431 3268 41 0,'0'0'0'0,"-51"-33"28"0,51 15-6 0,-19 18-6 0,19-16-5 0,0 32-4 0,0 19 2 0,0 32-4 0,0 17-2 0,19 2-1 0,-3-35-1 0,-16-19 0 0,17 3-1 0,1-35 1 0,-2 0 0 0,1-35 0 0,34 3 0 0,-16-36 0 0,-2-1-1 0,17 2 1 0,-32 34-1 0,15 16-2 0,1-1 2 0,0 53 1 0,0 14 1 0,-17 37-2 0,-1-19 0 0,-16-32 0 0,0-3 0 0,0-15 1 0,0-17-1 0,0 0 1 0,0-17 0 0,0-32 0 0,35-2-1 0,-19-34-1 0,18 1 2 0,17 33-4 0,0 34 4 0,-16-1-2 0,14 18 0 0,-14 35 2 0,-18 32 1 0,-17 1 1 0,0 17-2 0,0-17 0 0,0-36 0 0,0 19-1 0,0-34-2 0,0 1-22 0,-17-53-60 0,17 35 43 0</inkml:trace>
  <inkml:trace contextRef="#ctx0" brushRef="#br0" timeOffset="2">24413 3048 45 0,'-17'-16'22'0,"1"16"10"0,16-17-7 0,16 17-9 0,-16 0-8 0,0 0-16 0,0 17-120 0</inkml:trace>
  <inkml:trace contextRef="#ctx0" brushRef="#br0" timeOffset="3">25361 3303 19 0,'0'-17'18'0,"0"-1"11"0,0 2-5 0,-16-1-7 0,16-1-6 0,34 2-6 0,0 16-1 0,17 0 0 0,-18 34 1 0,-16 34 1 0,-17-1-4 0,0 1-2 0,0-17 2 0,-34-17-1 0,18-17 1 0,-17-17 1 0,33-17-1 0,0-17-2 0,33-1 0 0,0 2 0 0,18-18 0 0,0 0-1 0,-18 0 0 0,2 0 0 0,-18 18 2 0,-17-1-1 0,0 16 1 0,-17 18-1 0,17 0 0 0,-16 0 0 0,-3 34 2 0,19 1 2 0,-16-1 2 0,-1 17-1 0,-1 15-1 0,18-15-1 0,18 0-1 0,15-16 1 0,2-1-2 0,-2-17 0 0,2 15-1 0,-19-15 1 0,18-17 0 0,17 0-1 0,-17-17 0 0,0 1 0 0,-34 0 1 0,0-1-25 0,-34-1-120 0</inkml:trace>
  <inkml:trace contextRef="#ctx0" brushRef="#br0" timeOffset="4">26260 3352 8 0,'-18'0'9'0,"2"0"7"0,-1 0-2 0,17 0-1 0,0 0 2 0,0-16 1 0,0-1 1 0,0 1-1 0,0 16-7 0,17 0-3 0,-1 0-1 0,54-17-1 0,12 17-1 0,4 0-1 0,-18-18 0 0,-17 18-1 0,-34 0-2 0,-1-16-1 0,1 16-10 0,-50 0-123 0</inkml:trace>
  <inkml:trace contextRef="#ctx0" brushRef="#br0" timeOffset="5">26277 3523 34 0,'0'0'0'0,"-17"0"24"0,-1 0 2 0,18 0-5 0,18-18-4 0,16 18-3 0,0 0-4 0,16-16-2 0,18 16 0 0,-1-17-4 0,3 17-3 0,-37 0-2 0,17 0-13 0,-32 0-77 0</inkml:trace>
  <inkml:trace contextRef="#ctx0" brushRef="#br0" timeOffset="6">27378 3184 45 0,'0'0'0'0,"-17"-34"18"0,1 16-1 0,49 1-6 0,1-17 1 0,18 34-3 0,-3 18-4 0,-15 67-1 0,-34-1-1 0,0 0-1 0,-17-33-1 0,-16 0 1 0,0-33 2 0,15-18 3 0,18-34-1 0,34-34-4 0,16 1-2 0,1-19-1 0,-18 19 2 0,2 16-1 0,-19 0 0 0,-16 35-1 0,0 16 0 0,-16 0 2 0,-19 32 0 0,2 36 2 0,-1 1 1 0,17 16 0 0,17-1 0 0,17-16-2 0,34-34-2 0,16-17-3 0,19-1-50 0,-53-16-35 0</inkml:trace>
  <inkml:trace contextRef="#ctx0" brushRef="#br0" timeOffset="7">28074 3352 80 0,'0'-16'11'0,"-18"-1"23"0,52 1-14 0,16-1-18 0,36 17-3 0,-2 0-13 0,-33 0-67 0,-51 0 41 0</inkml:trace>
  <inkml:trace contextRef="#ctx0" brushRef="#br0" timeOffset="8">28717 3115 64 0,'0'-34'19'0,"0"-15"22"0,33 32-21 0,18 17-15 0,0 17-3 0,0 50-2 0,-51 18-2 0,0-17 2 0,-18-17 1 0,2-18 0 0,-17-17 0 0,15-16 1 0,18-16 1 0,34-34-3 0,17-1-1 0,-17-18 1 0,17 2-1 0,-35 32 2 0,1 3-1 0,-17 32 1 0,-17-17 0 0,1 34-2 0,-17 32 3 0,33 20 0 0,-18 16 1 0,36-34-2 0,15-18-1 0,0-16-1 0,35-1-24 0,-34-32-66 0,-34 16 52 0</inkml:trace>
  <inkml:trace contextRef="#ctx0" brushRef="#br0" timeOffset="9">29226 2778 58 0,'0'0'0'0,"0"-34"29"0,31-17-5 0,4 34-15 0,16-1-8 0,-16 36-2 0,-19 15-3 0,-16 18 1 0,-16-16 2 0,-19-2 1 0,19-17 1 0,-3-16 0 0,3 0 1 0,16 0 1 0,51 0-2 0,0 0-1 0,17 0-1 0,-33 18-1 0,-19 15 0 0,-32 36 2 0,-19-36 2 0,-16-15 3 0,0-18 1 0,-1 0-2 0,36-18-4 0,-1 2-29 0,17-1-59 0</inkml:trace>
  <inkml:trace contextRef="#ctx0" brushRef="#br0" timeOffset="10">28699 3505 31 0,'-17'0'29'0,"17"-16"4"0,51 16 2 0,0 0-16 0,34 16-8 0,50-16-4 0,1-33-3 0,-19 15-4 0,-47 18-4 0,-54-16-31 0,-32 16-50 0,-3 0 49 0</inkml:trace>
  <inkml:trace contextRef="#ctx0" brushRef="#br0" timeOffset="11">28920 3743 41 0,'0'-18'17'0,"-35"18"20"0,35 18-14 0,0 15-6 0,18 35 1 0,-18-1-6 0,-18 35-4 0,-15 0-1 0,17-17-2 0,16-17-1 0,0-1-1 0,33-50 0 0,18-1 0 0,17-16-1 0,16-16-3 0,-33-1 1 0,-18 1-8 0,-15 16-25 0,-1-17-60 0,-34-1 44 0</inkml:trace>
  <inkml:trace contextRef="#ctx0" brushRef="#br0" timeOffset="12">29107 3811 48 0,'0'-35'27'0,"0"2"2"0,33 33-13 0,1-18-12 0,18 18-4 0,-21 18-2 0,-13 33-1 0,-18-18 2 0,-18-16 2 0,3-1 0 0,-19 2 1 0,17-18 0 0,17 0 1 0,17 0-1 0,17-18-2 0,16 18 0 0,-15 0 0 0,16 35-1 0,-35 16 0 0,-16 0 4 0,-51-17 7 0,0-17 1 0,-15-17-6 0,-4 0-7 0,21-17-78 0,49-1 24 0</inkml:trace>
  <inkml:trace contextRef="#ctx0" brushRef="#br0" timeOffset="13">29988 3235 46 0,'0'0'0'0,"-52"-18"33"0,52 2 1 0,34 16-19 0,51-17-6 0,49 17-7 0,-15 0-5 0,-49-18-17 0,-70 2-51 0,0 16 35 0</inkml:trace>
  <inkml:trace contextRef="#ctx0" brushRef="#br0" timeOffset="14">30156 3032 33 0,'0'0'0'0,"-16"-35"40"0,16 35-13 0,0 18-11 0,0 31-4 0,16 37-9 0,-16-19-1 0,0 2-4 0,0-19-12 0,-16-16-69 0,16-34 53 0</inkml:trace>
  <inkml:trace contextRef="#ctx0" brushRef="#br0" timeOffset="15">30799 2879 42 0,'0'0'0'0,"-33"-68"23"0,66 17 1 0,19 35-12 0,15 32-11 0,-32 19-1 0,-18 49-1 0,-17 1 0 0,-17-17 2 0,-18-36 0 0,19-15 1 0,-1-17 4 0,34-33-3 0,17-18-5 0,0-16-1 0,17-1 2 0,-35 1 1 0,1 32 1 0,-17 2 0 0,0 33 1 0,0 0-1 0,-17 51 5 0,-16 15-1 0,33 20-2 0,0-19-3 0,17-16-2 0,16-18-24 0,-17-33-68 0</inkml:trace>
  <inkml:trace contextRef="#ctx0" brushRef="#br0" timeOffset="16">31341 2573 34 0,'0'-33'15'0,"-16"33"11"0,-1 0-21 0,17 33-3 0,0 18-1 0,0-17 1 0,0-16 0 0,17-18 2 0,18 0-2 0,-2-18-2 0,1 2-1 0,-1-2 0 0,2 36 0 0,-18 33 2 0,-17 0 2 0,0 0 2 0,-68-18 1 0,17-17-3 0,-17-16-4 0,2-16-21 0,14-1-32 0,34 1 28 0</inkml:trace>
  <inkml:trace contextRef="#ctx0" brushRef="#br0" timeOffset="17">31292 2507 34 0,'0'0'0'0,"16"-18"19"0,17 2 5 0,53-1-17 0,-34 17-17 0,-19 0-54 0</inkml:trace>
  <inkml:trace contextRef="#ctx0" brushRef="#br0" timeOffset="18">30766 3201 51 0,'-34'0'12'0,"17"0"12"0,52 16 0 0,32-16-7 0,18 0-7 0,34 0 0 0,33-16-3 0,16-19-6 0,-98 35-6 0,-54-16-13 0,-16 32-45 0,-51 19-1 0</inkml:trace>
  <inkml:trace contextRef="#ctx0" brushRef="#br0" timeOffset="19">30902 3523 49 0,'0'0'14'0,"0"-18"17"0,0 36-12 0,0 15-4 0,0 51-1 0,0 1-3 0,-17 1-2 0,1-19-4 0,16 1 1 0,16-34-2 0,1-17-1 0,-1-1 0 0,19 2-1 0,33-18-1 0,-19-18-2 0,-14 2-1 0,0-1-13 0,-19-1-65 0,-16-15 4 0</inkml:trace>
  <inkml:trace contextRef="#ctx0" brushRef="#br0" timeOffset="20">31105 3472 48 0,'0'0'0'0,"0"-18"27"0,0 18-5 0,0 18-16 0,0 15-5 0,17 2 0 0,-34-3-1 0,17-15 1 0,0-17 4 0,0 0 0 0,17-17-4 0,17 1-1 0,17 0-1 0,1 16 2 0,-19 16 2 0,-17 35 3 0,-16 16-3 0,-16-16 0 0,-17-16 3 0,-37-19 2 0,37 2-5 0,-1-18-2 0,0 0-2 0,0 0-5 0,17-34-40 0,1-34-28 0,16 50 53 0</inkml:trace>
  <inkml:trace contextRef="#ctx0" brushRef="#br0" timeOffset="21">31037 3489 18 0,'0'-35'30'0,"17"35"1"0,34-16-8 0,17-19-15 0,34 35-26 0,-69 0-55 0</inkml:trace>
  <inkml:trace contextRef="#ctx0" brushRef="#br0" timeOffset="22">27903 4810 28 0,'0'-18'3'0,"-18"-15"4"0,2 33 2 0,-1 0 3 0,17 0-5 0,0 0-4 0,17 33 1 0,17 18-1 0,18-18 2 0,32 2-1 0,0-19-1 0,35-16-1 0,0-16-1 0,-1-1-1 0,1-17 1 0,-18 1 0 0,-34 16-1 0,3-17 1 0,-21 17-1 0,3-1 0 0,15 18 0 0,1 0 0 0,16 18-1 0,2-1 1 0,-1-1-1 0,-18 2 1 0,1-1-1 0,0-1 2 0,16-16 0 0,-16-16 0 0,-17-1-1 0,17-17 1 0,16-1-2 0,1 2 1 0,0-1 0 0,-17 16 0 0,17 1-1 0,-18 17 1 0,1 0-1 0,0 35 0 0,0-1 0 0,16-17 1 0,-16-1 0 0,-1-16 1 0,18-16-1 0,1-1 0 0,15-35 0 0,-17 1-1 0,2 34 1 0,-2 1-1 0,-16 0 1 0,-19 16-2 0,3 0-39 0,-34 0 4 0</inkml:trace>
  <inkml:trace contextRef="#ctx0" brushRef="#br0" timeOffset="23">27700 4810 1 0,'-16'0'2'0,"-19"-18"8"0,18 2-2 0,-17-1-1 0,17 17-1 0,17 0-1 0,0 0-2 0,0 0 2 0,0 17-1 0,33-17 1 0,18 0 0 0,-16 16-2 0,16-16-1 0,16 18 0 0,0-18-1 0,19 17 1 0,-1-17-1 0,-18 0-1 0,18 0 1 0,-18 16-1 0,19-16 0 0,-1 0 0 0,-1 0-1 0,2 0 1 0,-3 17 0 0,2-17 1 0,16 0-1 0,-16 0 0 0,0 0 0 0,-17 0 0 0,17-33 1 0,15-2-1 0,-30 35 0 0,-2-16-1 0,-1 16 2 0,0 0-1 0,0 0 0 0,3 0 1 0,-3-17 1 0,18 17-2 0,-1 0 1 0,-16-18-1 0,18 18 0 0,-4-16 1 0,21-1-1 0,-1 17-1 0,16-34 0 0,1 16 2 0,-18 1-2 0,1 17 1 0,0-16 0 0,-34-2-1 0,16 1 1 0,17-15 0 0,18-3-2 0,17-16-1 0,-68 18 1 0,33-1 2 0,1-1-2 0,17 2 0 0,-18-34 0 0,-15 32 0 0,15 2 0 0,-1-36 0 0,-14 2 5 0,-18 0-4 0,0-1 0 0,-35 17 0 0,18 0 0 0,0 0 1 0,-18-16 1 0,19-19-1 0,-18 3 1 0,-1-3-1 0,-14 2 0 0,-4 0 0 0,19-1 0 0,-17 16 1 0,-17-15-2 0,0 17 1 0,0-1-1 0,-17-17-2 0,-17 1 1 0,-16-2-1 0,-34-16 0 0,-35-49-1 0,18 33 2 0,15 16-3 0,2 16 7 0,-35 3-1 0,-17-3 3 0,-16 19 1 0,-2-1 1 0,20 1 2 0,-1-1-1 0,-1 16 0 0,-17 19-2 0,19-18-4 0,-3 18-1 0,-16-1-1 0,-17-1 2 0,-15 2 5 0,-18 15-2 0,-1 18 1 0,-15 0 0 0,32 0-3 0,17 18 0 0,1 15 1 0,-1 2-1 0,1-19 0 0,-1 2-2 0,18 15 0 0,16-17 1 0,17 19 0 0,19-2-1 0,-1 1 0 0,-2 1 1 0,1 16 0 0,17-17-1 0,18 16 0 0,-18 1 0 0,0 16 0 0,2-16 0 0,-3 16 1 0,18 1-1 0,-18 1 0 0,3-2 1 0,16 1 0 0,-36 17-1 0,35-17 0 0,35-17 1 0,-1-2 0 0,1 20-1 0,-2-2 0 0,18 35 0 0,-17-18 1 0,17-15-1 0,1-1 0 0,-2 15-1 0,18-14 2 0,0-18-1 0,0 17 0 0,0-19 0 0,18 2 2 0,15-16-1 0,-17 16-1 0,2-17 1 0,16-1-2 0,-16 18 2 0,15 0-1 0,-17-17 0 0,19 17 0 0,15-18 1 0,-16 18-1 0,17-18 0 0,1 2 0 0,-3 16 0 0,3-17 0 0,-3 17 0 0,2-2 0 0,1-14 0 0,-1 16 0 0,17 0 0 0,-17 0-1 0,-1 0 2 0,1 16 0 0,16-16-2 0,19-18 2 0,-1 18-1 0,-1 16 0 0,18 1-1 0,-1 1 2 0,18-18-2 0,0-17 2 0,-1-17-1 0,1-1-3 0,-35-16-44 0,-67 17-8 0</inkml:trace>
  <inkml:trace contextRef="#ctx0" brushRef="#br0" timeOffset="24">27581 2778 12 0,'0'0'2'0,"0"-34"6"0,-16 34-1 0,-2-17 2 0,18 17-1 0,-17 0 2 0,17 0 0 0,0-18-1 0,51-15-6 0,85-70-5 0,-1 3-57 0</inkml:trace>
  <inkml:trace contextRef="#ctx0" brushRef="#br0" timeOffset="25">29037 2693 32 0,'-16'-17'4'0,"-1"-17"13"0,17-1-4 0,68-32-2 0,68-51-8 0,16 16-30 0,-101 69-12 0</inkml:trace>
  <inkml:trace contextRef="#ctx0" brushRef="#br0" timeOffset="26">30970 2287 32 0,'0'-17'4'0,"0"-17"17"0,51-17-13 0,33-18-12 0,86-31-55 0</inkml:trace>
  <inkml:trace contextRef="#ctx0" brushRef="#br0" timeOffset="27">23956 3997 23 0,'-51'-51'5'0,"-17"34"-2"0,50 17 5 0,18 0-4 0,0 0 2 0,70 0 2 0,14 0 1 0,51 0-1 0,52 0-1 0,17-18-5 0,-3 36-1 0,3 15 1 0,-18-33-2 0,1 0 1 0,-17-16-1 0,-52-1 0 0,-84 34 0 0,-34-17 3 0,-67 16 0 0,-52 2-1 0,-17-1 0 0,-51-1 0 0,-14-16-1 0,12 18 0 0,21-18-1 0,67 0 2 0,66 0-9 0,103-51-70 0</inkml:trace>
  <inkml:trace contextRef="#ctx0" brushRef="#br0" timeOffset="28">3421 3725 4 0,'-16'-33'7'0,"16"15"-3"0,16 2-2 0,3-2 2 0,-3 1 2 0,19 1 0 0,14 16 1 0,37-18-1 0,32 18-1 0,17 0-2 0,1 0-1 0,-1 0 0 0,17 0 0 0,-15 0-1 0,16-17 3 0,15 1 0 0,19 16-1 0,0-16-1 0,-1-1 0 0,16-1 0 0,-32 18 1 0,17 18-1 0,-2-18 0 0,-31 0-1 0,15 0 2 0,-16-18 0 0,-1 18 0 0,0-16-1 0,-33-1 0 0,-67-1 0 0,-36 18 2 0,-16 0 3 0,-16-16-6 0,-19-1-1 0,-49 17 0 0,-52-18-1 0,-17 18 0 0,-33 18 0 0,-17-18-1 0,-18 0 1 0,-50 0-2 0,-1 0 0 0,-48 17 1 0,-54-17-1 0,19 0 1 0,33-17 1 0,69 17 0 0,33 17-1 0,50-1 1 0,17 19 0 0,51-1 0 0,51-17 1 0,51-1-1 0,51 0 0 0,68-48 2 0,84 15-1 0,68-1 2 0,52-15-1 0,32 33 2 0,0-18 0 0,-16 2-1 0,0 16 1 0,-35 0 1 0,-49 0-1 0,-68-17-1 0,-68 17-1 0,-52 0 1 0,-50 0 0 0,-1-18 1 0,-32 2-3 0,-17-1-6 0,-37 34-81 0</inkml:trace>
  <inkml:trace contextRef="#ctx0" brushRef="#br0" timeOffset="29">7676 3403 10 0,'0'0'0'0,"0"-16"17"0,49 16-8 0,19 0 0 0,35 0-2 0,14 16 0 0,19 2-4 0,-17-18-1 0,-70 0 1 0,-65 0 2 0,-102 17-2 0,-52 17-2 0,1-17 1 0,102-1 0 0,83-16 0 0,188 0-2 0,85-16-63 0</inkml:trace>
  <inkml:trace contextRef="#ctx0" brushRef="#br0" timeOffset="30">15010 3911 9 0,'0'-16'9'0,"-17"-35"4"0,1 34-4 0,16 1-2 0,16-1 2 0,-16-1 1 0,17-15 1 0,34-36 3 0,0 18-3 0,17-16-2 0,34-17 0 0,34 15-3 0,-35 18-3 0,-34 35-3 0,-33 16-1 0,-16 0-5 0,-2 0-37 0,-16 0-25 0</inkml:trace>
  <inkml:trace contextRef="#ctx0" brushRef="#br0" timeOffset="31">15570 3132 33 0,'0'0'4'0,"16"-17"13"0,18 17-5 0,17 17-1 0,-17 35-3 0,-17 16-4 0,0-1-1 0,-51-16-1 0,0 0-5 0,17-18-36 0,17-33 1 0</inkml:trace>
  <inkml:trace contextRef="#ctx0" brushRef="#br0" timeOffset="32">16400 2930 11 0,'0'-35'18'0,"0"-16"6"0,0 18 1 0,0 0-5 0,0 33-10 0,0 33-2 0,18 18 3 0,13 51-5 0,4-2-3 0,-18-14-2 0,-17-35-1 0,0-17 0 0,-17-17-2 0,0-17-8 0,17-35-30 0,0-50-8 0,0 68 18 0</inkml:trace>
  <inkml:trace contextRef="#ctx0" brushRef="#br0" timeOffset="33">16586 2895 17 0,'17'0'22'0,"-1"-16"-2"0,-16 16-8 0,-16 34-4 0,-1-1-2 0,-50-15-2 0,32 15-2 0,18-15-1 0,17-1-1 0,17-1 2 0,34 17 1 0,0 18 3 0,-18 1-1 0,2-19-2 0,0-15-1 0,-2-1-2 0,0-52-29 0,2 19-40 0</inkml:trace>
  <inkml:trace contextRef="#ctx0" brushRef="#br0" timeOffset="34">16891 2658 41 0,'0'-51'13'0,"0"-16"16"0,0 51-7 0,0 16-14 0,0 16-4 0,0 51 0 0,0 19-2 0,0 16-3 0,0-35-2 0,0-16-20 0,-34-51-39 0,34 0 34 0</inkml:trace>
  <inkml:trace contextRef="#ctx0" brushRef="#br0" timeOffset="35">16705 2727 34 0,'0'0'11'0,"-16"0"7"0,49 0-13 0,35 0-4 0,16 0-1 0,0-18 0 0,-14-15-2 0,-55-19 3 0,-15 1 0 0,0 2 1 0,0 32 4 0,-15 17 1 0,15 49 1 0,0 53 0 0,33 35-3 0,-17-53-3 0,-16-33 0 0,0-17 0 0,0-34 5 0,-16-18-2 0,-2-33-4 0,18-16 0 0,51-17-2 0,0 49 1 0,0 19 1 0,0-1-1 0,-17 50 1 0,-16 36 0 0,-18-3-1 0,-18 3 0 0,1-36-5 0,17 2-56 0,0-35 15 0</inkml:trace>
  <inkml:trace contextRef="#ctx0" brushRef="#br0" timeOffset="36">17790 2997 38 0,'16'-16'15'0,"-16"-1"9"0,0-17-6 0,0-17-9 0,-51 16-5 0,16 35-2 0,-14 0 0 0,14 18 0 0,2 33 1 0,16 0-1 0,17 33 1 0,33-17-2 0,1-32 1 0,17-19 2 0,0-32-1 0,-16-19 0 0,-2-16-2 0,-17-16 0 0,-16-35 0 0,0 18-1 0,-16-34 0 0,-1 49 1 0,1 52-1 0,16 1 1 0,0 16-3 0,0 51 3 0,0 51 4 0,16 49-1 0,17-49-2 0,18-35-1 0,-17-32 0 0,51-19 2 0,-17-32-1 0,0-35-1 0,-51-33 1 0,1 15-1 0,-18 2-2 0,-18 50 0 0,-16 17 0 0,-17 0 0 0,35 51 0 0,-2 17 1 0,18-1 0 0,51-16 0 0,17 0 0 0,-17-35 1 0,17-16-1 0,-1-16 1 0,-16-35 1 0,-34 0-2 0,-17-33 0 0,0 15 0 0,-35 20-1 0,2 32 1 0,17 17-2 0,-2 0 1 0,36 33 0 0,49 0-1 0,-15-33 2 0,14 0 1 0,-31-33 0 0,-19-18 0 0,-16 0 0 0,0 35-1 0,0 16 0 0,0 51-1 0,0 33 2 0,17 1 0 0,-1-17 0 0,35-17 0 0,-16-35-1 0,16-16 1 0,-1-33 0 0,-15-18-2 0,-19-18 1 0,-16 2 0 0,0 50 0 0,0 1-1 0,0 65 0 0,0 2 2 0,33 18 1 0,-15-18-2 0,34-34-1 0,-19-17-22 0,-17-17-49 0,-16-17 17 0</inkml:trace>
  <inkml:trace contextRef="#ctx0" brushRef="#br0" timeOffset="37">18907 2676 26 0,'0'0'0'0,"-35"-69"28"0,2 69-19 0,17 17-13 0,16 1-41 0</inkml:trace>
  <inkml:trace contextRef="#ctx0" brushRef="#br0" timeOffset="38">19076 2727 62 0,'0'0'8'0,"0"-34"33"0,18 34-20 0,15 51-10 0,-17 33-4 0,19 1-6 0,-18-1 0 0,1-49 0 0,-2-35 0 0,1-17 5 0,-1-52-4 0,2-15-1 0,-1-18-4 0,34 0-11 0,-51 68-46 0,0 34-10 0</inkml:trace>
  <inkml:trace contextRef="#ctx0" brushRef="#br0" timeOffset="39">19568 2795 51 0,'0'0'11'0,"0"-35"28"0,0 2-13 0,-16 15-19 0,-19 18-5 0,0 35-2 0,2 32 1 0,33 17-1 0,0 2 0 0,33-35 2 0,18-35 0 0,-16-16 1 0,0-51 0 0,-19 0 0 0,-16-16-2 0,0-17-1 0,0 33 1 0,0 16-1 0,0 53-2 0,0 33 3 0,0 15 1 0,33 3-2 0,19-18 1 0,-19-18-1 0,35-15 1 0,-17-52 0 0,-17-17 1 0,-17-35-2 0,-17-14 0 0,0-20-1 0,0 36 2 0,-17 68-1 0,17 32-2 0,0 51 3 0,0 53 0 0,17-3 0 0,18-48-1 0,-2-1 0 0,0-52 1 0,35-16-1 0,-17-33 0 0,-35-36 1 0,19 2-1 0,-18-17 0 0,-17 33 0 0,0 51-1 0,-34 51 1 0,34 33 1 0,17-17 0 0,18-32-1 0,14-1-1 0,19-34 1 0,-17-18-16 0,-34-15-67 0,-17 15 37 0</inkml:trace>
  <inkml:trace contextRef="#ctx0" brushRef="#br0" timeOffset="40">19872 2607 59 0,'-16'0'8'0,"-17"-16"29"0,49-2-18 0,68 1-18 0,17 17-6 0,36 17-92 0</inkml:trace>
  <inkml:trace contextRef="#ctx0" brushRef="#br0" timeOffset="41">20484 2760 41 0,'0'0'0'0,"0"-16"40"0,0-35-5 0,0 16-21 0,16 19-9 0,1 32-3 0,-1 53-2 0,18 15 0 0,-16 0 1 0,-2-49-1 0,1-19 2 0,-1-16 1 0,2-51-1 0,-18-16-1 0,17-1 0 0,-17-16-1 0,16 32-1 0,3 35 0 0,14 17 0 0,1 17 0 0,51-17 1 0,-1 0 0 0,-49-33 0 0,-2-18 1 0,-50 18-1 0,1 15-1 0,-19 53 2 0,0 32 2 0,19 18 1 0,32-1 1 0,19-33-2 0,33-34-1 0,0-17-4 0,-17-17-75 0,-35 17 17 0</inkml:trace>
  <inkml:trace contextRef="#ctx0" brushRef="#br0" timeOffset="42">17061 3794 17 0,'0'0'0'0,"-18"-18"26"0,18 2-5 0,-15-1 4 0,15-1-4 0,-18 18-8 0,1 51-2 0,0 51-4 0,34-34-2 0,51-17 0 0,16-35-1 0,-33-32 0 0,-18-52-2 0,-33-17-1 0,-33 1-2 0,-18-2 0 0,-17 70-2 0,1 32 0 0,33 53 1 0,51-18 1 0,51-34 1 0,51-1 0 0,-18-67 1 0,-17-16 0 0,-49-19 1 0,-19 3-1 0,-16 48 0 0,-16 19-1 0,-3 32-1 0,3 51 2 0,51 35 0 0,-2 18 0 0,18-3 1 0,-35 20-2 0,3-19 1 0,-3-51 0 0,-16-32 3 0,17-19 0 0,17-49-4 0,-17-18 1 0,-17-18-1 0,-33 2-1 0,-37 16-2 0,3 35 1 0,34 32 0 0,14 2-2 0,89-1-29 0,31-52-82 0</inkml:trace>
  <inkml:trace contextRef="#ctx0" brushRef="#br0" timeOffset="43">18332 3589 61 0,'16'-49'24'0,"-16"14"1"0,0 35-13 0,-34-16-6 0,1 32 0 0,14-16-2 0,19 67 2 0,0 35 2 0,35 0-4 0,-18 0-2 0,1-34-2 0,-2-17-2 0,-32-35-17 0,-19 2-48 0,0-18 11 0</inkml:trace>
  <inkml:trace contextRef="#ctx0" brushRef="#br0" timeOffset="44">18110 3794 31 0,'0'-18'28'0,"18"2"-3"0,34 16-14 0,49-17-10 0,17-1-17 0,-33 2-51 0</inkml:trace>
  <inkml:trace contextRef="#ctx0" brushRef="#br0" timeOffset="45">18652 3556 43 0,'0'-16'17'0,"0"-19"15"0,-16 35-6 0,-1 0-10 0,-17 35-7 0,17 48-1 0,17 19-5 0,0-16-2 0,33-19-2 0,37-34-5 0,-21 2-47 0,-14-35-33 0</inkml:trace>
  <inkml:trace contextRef="#ctx0" brushRef="#br0" timeOffset="46">18823 3640 52 0,'16'-17'16'0,"1"-17"16"0,17 17-16 0,18 17-9 0,-3 35-5 0,-31 32 0 0,-18 2-2 0,-18-18 1 0,-15-18 0 0,33-33 0 0,0 0 0 0,17-33-1 0,17-18 1 0,0-34-1 0,-16 16 0 0,-18 3 1 0,0 48 1 0,0 2 0 0,-18-1 7 0,1 68-4 0,17 15 0 0,0 19-3 0,35-16-2 0,14-36-2 0,-16-15-6 0,37-18-119 0</inkml:trace>
  <inkml:trace contextRef="#ctx0" brushRef="#br0" timeOffset="47">19262 3387 31 0,'0'-17'27'0,"18"-17"11"0,16 17-9 0,15 50-15 0,-14 36-5 0,-19 15-4 0,3 34-3 0,-19-16-3 0,-19-33-1 0,3-36-8 0,-1-16-57 0,-16-34 2 0</inkml:trace>
  <inkml:trace contextRef="#ctx0" brushRef="#br0" timeOffset="48">20008 3556 55 0,'0'0'0'0,"16"-51"34"0,2 18-4 0,-36-1-19 0,2 34-5 0,-50 0-1 0,31 51-1 0,18 0-1 0,17 16-1 0,33 0-1 0,19-32 0 0,-3-35 1 0,3-17-2 0,-18-35 0 0,-17-16 1 0,-17 1-1 0,-17 0 1 0,1 16-1 0,-2 51 2 0,18 16-2 0,0 53 1 0,34-1 2 0,-1-1-3 0,19-16 0 0,-3-35 0 0,2 2 0 0,1-70 0 0,-34-16 1 0,-18-32 0 0,-18-2-1 0,18 0 0 0,0 51-2 0,0 35 3 0,0 16-1 0,18 85 1 0,-2 16 0 0,1-16 0 0,-1 15-1 0,2-32 0 0,-1-34 1 0,34-16-3 0,-1-18-8 0,-15-34-41 0,-35-17-35 0</inkml:trace>
  <inkml:trace contextRef="#ctx0" brushRef="#br0" timeOffset="49">20314 3387 45 0,'-19'0'17'0,"-14"-17"19"0,50 17-16 0,51 0-17 0,34 0-9 0,-18 0-92 0</inkml:trace>
  <inkml:trace contextRef="#ctx0" brushRef="#br0" timeOffset="50">20957 3319 42 0,'-17'-16'31'0,"0"-35"10"0,17 34-21 0,34-1-11 0,0 2-6 0,17 50-2 0,-34 17 0 0,-17 15-1 0,0 3 0 0,-35-18-1 0,19-34 2 0,16-17 1 0,16-17-1 0,19-34-1 0,0 0 0 0,-20-16 0 0,3-19-1 0,-18 35 0 0,0 17 1 0,0 34 0 0,-18 18 0 0,18 49 1 0,0 2 2 0,0 15-3 0,34-33 1 0,-1-18-2 0,19-15-11 0,-1-18-67 0,-35 0 33 0</inkml:trace>
  <inkml:trace contextRef="#ctx0" brushRef="#br0" timeOffset="51">21295 3235 48 0,'0'0'10'0,"0"0"28"0,35-18-14 0,33 2-17 0,0 16-4 0,-19 0-6 0,-31 0-45 0,-18 16-18 0</inkml:trace>
  <inkml:trace contextRef="#ctx0" brushRef="#br0" timeOffset="52">21365 3336 27 0,'0'0'32'0,"-18"-17"6"0,18 17-8 0,18 0-20 0,31-16-8 0,19 16-6 0,0 0-54 0,-33 0 5 0</inkml:trace>
  <inkml:trace contextRef="#ctx0" brushRef="#br0" timeOffset="53">21770 3032 54 0,'-17'0'17'0,"1"-17"17"0,16-1-16 0,33 18-12 0,1 18-3 0,0 15-1 0,0 18-1 0,-34 0 0 0,-16 0-1 0,-2-17 1 0,1-34 1 0,0 0-1 0,17 0 2 0,0-18-3 0,34-33 1 0,-16 0-2 0,15-16 0 0,-17 0 1 0,-16 32-1 0,0 19 2 0,0 16 0 0,0 0-2 0,0 16 2 0,0 53 0 0,-16-3 3 0,16 3-1 0,0-18-1 0,16-17 0 0,2-1-2 0,16-33-7 0,-1 18-55 0,-15-18-7 0</inkml:trace>
  <inkml:trace contextRef="#ctx0" brushRef="#br0" timeOffset="54">22160 3150 26 0,'0'-18'10'0,"-17"1"17"0,17 17 4 0,0-16-9 0,0 16-11 0,-16 0-3 0,-2 33-2 0,1 1-1 0,17 1 0 0,0-1-2 0,0-1 1 0,17-15-2 0,1-1 1 0,15-17-2 0,18 0 1 0,-16-17-1 0,-19-17-2 0,-16-17 2 0,0 16-1 0,-16 1 0 0,-2 1 0 0,-16 15 0 0,0 1-1 0,17 17 0 0,-34 17-1 0,34 1-35 0,-1-2-65 0</inkml:trace>
  <inkml:trace contextRef="#ctx0" brushRef="#br0" timeOffset="55">9454 9382 21 0,'0'0'11'0,"33"-18"14"0,1-15-2 0,0 15-7 0,-17 2-3 0,-1-35 0 0,-32 33-3 0,-1-33-3 0,-17 34 1 0,0 17-2 0,16-16-2 0,3 67 5 0,15 51 4 0,0 33-2 0,15 18-5 0,3-19-4 0,-1-14-1 0,-17-52-1 0,0-52-4 0,0-67-108 0,-35 18 40 0</inkml:trace>
  <inkml:trace contextRef="#ctx0" brushRef="#br0" timeOffset="56">9200 9635 47 0,'0'0'0'0,"-33"-16"46"0,33 16-18 0,66 0-21 0,53-18-7 0,50 2-6 0,-32-1-48 0,-70-1-6 0</inkml:trace>
  <inkml:trace contextRef="#ctx0" brushRef="#br0" timeOffset="57">10081 9399 38 0,'0'-51'21'0,"0"16"12"0,-18 19-8 0,-15-1-5 0,-1 17-4 0,0 17-6 0,17 34 1 0,1 67-2 0,32 1-5 0,17-36-3 0,2 3-2 0,-2-35-6 0,18-51-42 0,0 0-58 0</inkml:trace>
  <inkml:trace contextRef="#ctx0" brushRef="#br0" timeOffset="58">10319 9499 69 0,'0'0'0'0,"0"-67"36"0,16 17-9 0,50 16-19 0,4 34-4 0,-21 67-4 0,-30 1 0 0,-19 17 0 0,-19-34 1 0,-14-2 1 0,-1-49 0 0,34 17 1 0,-17-34-2 0,52-32-1 0,-2-2 0 0,18-18 0 0,-16 2 0 0,-19-1 1 0,-16 35 1 0,0-1 3 0,0 17 1 0,-16 17-2 0,-2 51 3 0,1 33 0 0,17 0-2 0,17 2-3 0,17-19-2 0,16-34-1 0,1-15-19 0,17-18-65 0,-51-18 24 0</inkml:trace>
  <inkml:trace contextRef="#ctx0" brushRef="#br0" timeOffset="59">10962 9160 86 0,'0'-33'26'0,"0"17"8"0,33 16-22 0,1 49-1 0,18 37-2 0,-19 16-3 0,-33 16-3 0,16-16-1 0,-16-18-1 0,-16-17 1 0,-17-16-1 0,15-33-1 0,18-18-11 0,0-18-53 0,18-16-28 0</inkml:trace>
  <inkml:trace contextRef="#ctx0" brushRef="#br0" timeOffset="60">11621 9483 77 0,'0'0'13'0,"18"0"26"0,34 0-13 0,-3 0-19 0,19 0-6 0,-17-17-3 0,0 34-25 0,-34-17-39 0,-17 16 17 0</inkml:trace>
  <inkml:trace contextRef="#ctx0" brushRef="#br0" timeOffset="61">11724 9601 50 0,'-33'0'34'0,"14"0"13"0,3 18-19 0,32-18-10 0,19 0-8 0,16 16-4 0,16-32-3 0,0 16-4 0,-49 0-44 0,-1 0-71 0</inkml:trace>
  <inkml:trace contextRef="#ctx0" brushRef="#br0" timeOffset="62">12943 9635 59 0,'0'0'0'0,"-16"0"24"0,32-34 3 0,18 1-5 0,17-18-4 0,0-18-7 0,17-31-5 0,-17-2-4 0,-34 33-1 0,-17 52-1 0,0 17-1 0,-34 17 0 0,16 34 1 0,18 18 0 0,35-2-1 0,31 1 1 0,20-17 0 0,-35-17 0 0,-34-1 0 0,-17 2 0 0,-33-1 1 0,-18-34 0 0,-1 16 0 0,3-32-1 0,14 16-8 0,18 0-33 0,17-18-66 0</inkml:trace>
  <inkml:trace contextRef="#ctx0" brushRef="#br0" timeOffset="63">13724 9262 80 0,'-19'-16'11'0,"3"-2"17"0,16 1-13 0,0 34-10 0,16 52 1 0,3 16-1 0,-3 16-3 0,1-34 0 0,-1-32 0 0,2-19 1 0,15-32-1 0,1-35-1 0,0-17-1 0,17-16-1 0,-34 33 1 0,34 17 0 0,-18 17 0 0,2 17-1 0,15 51 1 0,-16 33-1 0,-17 0 1 0,-1-15 1 0,-16-36-1 0,0-15 1 0,0-18 1 0,0-18 0 0,19-49-1 0,-19-1 0 0,16 1-1 0,35-1 0 0,0 17 0 0,-17 33 0 0,15 2 0 0,-14 50 1 0,-19 34 1 0,3 16 1 0,-3-17 0 0,-16 2-2 0,0-36 0 0,17-15-8 0,-17-18-51 0,16 0-31 0</inkml:trace>
  <inkml:trace contextRef="#ctx0" brushRef="#br0" timeOffset="64">14739 9364 54 0,'0'-33'41'0,"18"-18"-8"0,-2 33-16 0,17 2-9 0,19 16-5 0,-1 51-2 0,0 0-1 0,-18 33 0 0,-33-17-1 0,-33-32 2 0,-2-19 0 0,19 2 1 0,-1-18 2 0,17 0-2 0,33-34-2 0,19-17 0 0,-19-17-1 0,1 1 1 0,-17 16 0 0,-1 0 2 0,-16 33 0 0,0 1 2 0,-16 17 0 0,16 0 1 0,-17 35 0 0,-17 32 3 0,34 2-2 0,0 15-1 0,0-16-3 0,34-34-1 0,17-17-1 0,-17-1-7 0,17-16-54 0,-51-16-47 0</inkml:trace>
  <inkml:trace contextRef="#ctx0" brushRef="#br0" timeOffset="65">13672 8958 42 0,'0'0'11'0,"17"-18"23"0,-17 2 3 0,0 32-11 0,0 2-12 0,0-1-10 0,0 17-25 0,0-17-92 0</inkml:trace>
  <inkml:trace contextRef="#ctx0" brushRef="#br0" timeOffset="66">31579 3166 12 0,'0'-16'2'0,"34"-35"4"0,-16 16 0 0,-18 35 3 0,16 0-2 0,-16 0 2 0,17 0 1 0,17 0 0 0,18 0-3 0,15 0-6 0,18-16-2 0,-36 16-2 0,-31 0-4 0,-1 0-24 0,-17-16-4 0</inkml:trace>
  <inkml:trace contextRef="#ctx0" brushRef="#br0" timeOffset="67">31783 2895 14 0,'-17'0'4'0,"17"-16"11"0,0 16-1 0,0-17-5 0,0 50 0 0,17 18-3 0,-1 35-4 0,2 14-2 0,-18-31-4 0,17-18-15 0,-1-35-27 0</inkml:trace>
  <inkml:trace contextRef="#ctx0" brushRef="#br0" timeOffset="68">32222 3099 21 0,'0'0'3'0,"-16"-18"2"0,-1 18-4 0,17 0-8 0</inkml:trace>
  <inkml:trace contextRef="#ctx0" brushRef="#br0" timeOffset="69">32512 3099 28 0,'0'-18'6'0,"0"1"0"0,0 1-2 0,0-17-8 0,0 15-18 0</inkml:trace>
  <inkml:trace contextRef="#ctx0" brushRef="#br0" timeOffset="70">32884 3032 20 0,'0'0'11'0,"0"0"-6"0,0-17-6 0,18 17-31 0</inkml:trace>
  <inkml:trace contextRef="#ctx0" brushRef="#br0" timeOffset="71">17348 9364 9 0,'0'-16'8'0,"17"-35"20"0,-1 0 0 0,-16 0-3 0,0 16-5 0,0 19-3 0,0-1-6 0,0 34-4 0,0 50-1 0,-16 53-3 0,32-3-3 0,-16-48 1 0,0-36 0 0,0-33 3 0,0-16 0 0,0-70-2 0,0-14-1 0,0-20 0 0,19 3-1 0,14 66-2 0,1 33 2 0,-1 53 1 0,2 48 0 0,0 37-1 0,-2-1-4 0,-17-35-9 0,-16-33-20 0,0-35-13 0,-16-16-21 0</inkml:trace>
  <inkml:trace contextRef="#ctx0" brushRef="#br0" timeOffset="72">17348 9432 22 0,'-18'-17'13'0,"-65"-16"22"0,49 33-10 0,50 17-16 0,103-17-7 0,68 0-5 0,-2-35-11 0,-48 2-4 0,-87-1 18 0,-33-17 10 0,-17 0 12 0,-17 16 2 0,17 19-5 0,0 32-9 0,0 70 0 0,35 50-2 0,-19 16-5 0,1-34-1 0,-1-34 0 0,-32-32 0 0,-1-35-1 0,1-17 0 0,-2-35 0 0,1-32-1 0,0-51-1 0,17-19 1 0,17 20-1 0,34 32 1 0,17 67 0 0,0 36-1 0,0 49 0 0,-50 19 1 0,-3-19 0 0,-48-16 2 0,-35-18-2 0,17-15-1 0,17-18-13 0,34-18-38 0,34-15-46 0</inkml:trace>
  <inkml:trace contextRef="#ctx0" brushRef="#br0" timeOffset="73">18433 9246 89 0,'0'-18'16'0,"0"-15"15"0,0 49-19 0,0 70 1 0,0 49-6 0,0 1-2 0,0-19-2 0,0-48-2 0,0-35 0 0,0-17 1 0,0-34 1 0,0-35-2 0,-34-49-1 0,16-17 0 0,2-51 0 0,32 67 1 0,54 51-2 0,13 33 1 0,-16 69 0 0,-16 34-1 0,-32-16 0 0,-38-3 2 0,-32-31 0 0,-16-1-2 0,17-34-3 0,17 0-26 0,49-51-40 0,-16 33 14 0</inkml:trace>
  <inkml:trace contextRef="#ctx0" brushRef="#br0" timeOffset="74">18755 9280 60 0,'16'-18'11'0,"36"-33"23"0,-3 35-12 0,3 32-13 0,-1 35-5 0,-35 35-3 0,-16-2 1 0,-16-33 0 0,-17-35 1 0,15 2-1 0,18-18-2 0,18-34 0 0,15-17 0 0,1-33 0 0,18 16 0 0,-37-17 2 0,-15 50 0 0,0 2 2 0,-15 33 0 0,-3 33 3 0,18 53 4 0,-17 16-4 0,34-2-3 0,16-49-1 0,1-16-3 0,17-35-10 0,-34-17-102 0,-17 17 55 0</inkml:trace>
  <inkml:trace contextRef="#ctx0" brushRef="#br0" timeOffset="75">20042 9432 17 0,'0'0'15'0,"-18"0"11"0,18 0-4 0,0-17-4 0,0 17-6 0,0 33-2 0,35 2-6 0,-18-19-1 0,34 2-1 0,-35-18-1 0,36-51 1 0,-18 0 1 0,-34-33-1 0,0 15 1 0,0 18 2 0,0 51 2 0,0 17-5 0,0 52 2 0,15 16-2 0,36 16-1 0,19-50-1 0,-21-35 0 0,3-32 1 0,-1-35 0 0,-35-17 0 0,-16-34 0 0,-16-16-1 0,-1-17 1 0,17 66 1 0,0 53-2 0,0 50-1 0,17 68 1 0,-1 15 2 0,18 3-1 0,-16-36 0 0,-2-33-2 0,35-35-1 0,1-16-12 0,-3 0-30 0,-14-16-44 0</inkml:trace>
  <inkml:trace contextRef="#ctx0" brushRef="#br0" timeOffset="76">20500 9195 66 0,'-34'0'14'0,"17"0"6"0,68 0-13 0,67 0-12 0,-16-35-86 0</inkml:trace>
  <inkml:trace contextRef="#ctx0" brushRef="#br0" timeOffset="77">20262 8940 82 0,'0'-16'1'0,"0"16"-4"0,119 0-60 0</inkml:trace>
  <inkml:trace contextRef="#ctx0" brushRef="#br0" timeOffset="78">21786 9246 16 0,'0'0'16'0,"18"0"2"0,-1-18-1 0,-17 1-4 0,17 1-1 0,-17-2 2 0,0-15-3 0,-17 0-4 0,0 15-2 0,-17 2-1 0,1 16-1 0,-2 16 2 0,-15 18 1 0,16 34 0 0,17 34-3 0,34 0-2 0,17-35-1 0,-1-34 1 0,1-33 2 0,0-33-2 0,-1-18 1 0,-15-16-1 0,-1-1 0 0,-17-17-1 0,-17 50 1 0,17 19-2 0,0 16 1 0,0 67 0 0,34 19 1 0,0-1 0 0,-1-19-1 0,19-31 0 0,-1-35 2 0,16-51-1 0,-15-17-1 0,-19-16 0 0,-17-1 0 0,-16 17-1 0,-16 52 0 0,-1 16 0 0,17 66 0 0,33 3 0 0,19 16 0 0,15-1 0 0,-50-16 1 0,-1-52 0 0,-49 2 1 0,-34-18 1 0,-1-18-2 0,35 2-5 0,33-35-28 0,49 1-76 0</inkml:trace>
  <inkml:trace contextRef="#ctx0" brushRef="#br0" timeOffset="79">23143 9297 56 0,'0'-17'16'0,"0"-35"14"0,17 19-8 0,-1-2-10 0,-32 2-5 0,-35 17-2 0,-17 16 0 0,0 0 2 0,33 49 0 0,2 37-2 0,33 16-3 0,33-18-2 0,19-33 1 0,-1-51 1 0,-17-17 0 0,0-34-1 0,-16-16 1 0,-2-19-1 0,-16 19-1 0,-16 32 2 0,16 35 1 0,-18 51 0 0,36 51 0 0,-2-16-2 0,34-19-2 0,36-50-8 0,-2-34-55 0,-49-34-41 0</inkml:trace>
  <inkml:trace contextRef="#ctx0" brushRef="#br0" timeOffset="80">24090 9093 69 0,'0'0'0'0,"-16"-33"30"0,16 15 0 0,16 18-10 0,2 85-4 0,16 50-5 0,0 35-7 0,-17-34-2 0,-17-52-3 0,0-33-2 0,0-35-16 0,0-50-13 0,-17-16-5 0,-17-51-2 0,0-18 20 0,16-34 32 0,18 51 27 0,52 19-9 0,15 48-11 0,-15 35-8 0,-3 51-6 0,-31 16-5 0,-18 19-1 0,-67-19 1 0,-1-32-2 0,17-19-4 0,34 2-24 0,85-52-79 0</inkml:trace>
  <inkml:trace contextRef="#ctx0" brushRef="#br0" timeOffset="81">24616 9111 55 0,'0'0'9'0,"-17"-51"31"0,1 33-18 0,-1 18-13 0,-17 51 2 0,17 33-3 0,34-15-5 0,50 16-2 0,1-52-2 0,0-33 2 0,-33-16-1 0,-19-35 0 0,-16-35-1 0,-51-32 0 0,-17 34 0 0,0 50 1 0,1 34 0 0,34 34-1 0,33 17-2 0,67 16-3 0,34-34-6 0,18-33 0 0,-16-33 9 0,-21-34 5 0,-64-18-1 0,-1 1 1 0,-34 16 2 0,-1 50 2 0,2 18 0 0,16 51 1 0,0 51-1 0,16 33-3 0,19-17-3 0,0-32-3 0,14-52-9 0,3-17-15 0,-18-34-9 0,-1-52 16 0,-16-16 19 0,-1 1 12 0,-16 17 16 0,0 50 3 0,0 17-17 0,0 68-3 0,35 15-4 0,0 3-5 0,32-35-1 0,1-35 0 0,-18-32-1 0,-15-35 1 0,-19-18 0 0,1-15 1 0,-1 17-1 0,-16 50 0 0,0 17 1 0,0 68 0 0,0 50 0 0,0 0 1 0,18 35 0 0,-18-51-1 0,-18-35 3 0,-15-34-2 0,-1-16 5 0,0-34-2 0,18-32-1 0,-1-20-3 0,34-33-1 0,51-15-4 0,-1 32-30 0,-15 34-84 0</inkml:trace>
  <inkml:trace contextRef="#ctx0" brushRef="#br0" timeOffset="82">25870 9111 43 0,'0'0'0'0,"-18"-34"26"0,18-1-3 0,18 19-6 0,-1-1-5 0,0 17-5 0,17 33-5 0,-17 36-1 0,-1 15 0 0,2-17-1 0,-18-49 0 0,0-1 2 0,0-34 0 0,17-52-1 0,18-15-1 0,-2 17 0 0,0-2 0 0,1 36 1 0,0 33-1 0,0 68 0 0,-1 17 0 0,-15-19 0 0,16-15-1 0,0-17 2 0,16-34-2 0,18-16 1 0,-17-35-1 0,0-17 1 0,-34-17-1 0,-17 34 3 0,0 51 0 0,0 35-1 0,0 32 1 0,0 0 0 0,34 1-2 0,16-50 1 0,1-18 0 0,-18 0-1 0,-15-51 1 0,-18-17-1 0,-18-17 0 0,-31 1-1 0,-3 50 0 0,-32 34 0 0,33 16 2 0,34 35-3 0,17-16-1 0,52-1 1 0,15-34-1 0,0 0 1 0,-16-34 3 0,17-17 0 0,-17 34-1 0,0 17 1 0,-35 68 0 0,18 17-1 0,-16-1 0 0,-18-33 0 0,0-35 1 0,0 2 0 0,0-18 1 0,16-34-1 0,-16-1-1 0,33-32 0 0,-15-17 0 0,16 15 0 0,17 36 0 0,-17 33-1 0,-17 17 1 0,0 50 1 0,1 2-1 0,-2 15 0 0,-1-51 0 0,3 1 1 0,-1-34-1 0,18-16 0 0,-2-19 0 0,-15-32 1 0,15-17-1 0,-17-1 1 0,2 17 0 0,-1 52 1 0,-17 16 0 0,17 16 0 0,-17 52 3 0,18 17-3 0,-2-18-2 0,1 1 0 0,16-35-1 0,18-15 0 0,0-36-1 0,1-33 1 0,-19 1 1 0,1-35 0 0,-34-17 1 0,17 53-1 0,-17 49 2 0,-17 33-2 0,-1 34 1 0,2 19-2 0,50-3 0 0,33-32-18 0,18-34-50 0,-51-17 18 0</inkml:trace>
  <inkml:trace contextRef="#ctx0" brushRef="#br0" timeOffset="83">28226 8958 32 0,'0'-18'13'0,"16"2"26"0,-32-1-11 0,-2 1-12 0,1 16-8 0,-18 16-5 0,19 35-2 0,-1 51-1 0,1-18 0 0,16-33-1 0,33-18-2 0,18-33-1 0,0-17 3 0,-18-34 2 0,-15-16 1 0,16-17-2 0,-34 15 2 0,0 36 1 0,0 33 0 0,-17 51 1 0,17 17-2 0,35-1-2 0,31 0 0 0,2-16-2 0,-17-51-2 0,-35-16 1 0,19-68 3 0,-35-36 2 0,17 3-2 0,17-19 2 0,-17 50 3 0,-17 86 3 0,-17 51-1 0,17 69-2 0,0 15-4 0,0-33-4 0,-16-18-10 0,-35-33-29 0,-1-51-59 0</inkml:trace>
  <inkml:trace contextRef="#ctx0" brushRef="#br0" timeOffset="84">27955 8720 58 0,'-18'-17'15'0,"-16"1"7"0,51 16-18 0,51 16-69 0</inkml:trace>
  <inkml:trace contextRef="#ctx0" brushRef="#br0" timeOffset="85">29665 8789 65 0,'17'0'6'0,"34"34"19"0,-51-52-6 0,-16 18-5 0,-19 35-4 0,0 32-4 0,35 17-4 0,35-33 0 0,16-16-1 0,17-19-1 0,-18-32-1 0,-16-52 0 0,-34-17-1 0,-34-16 1 0,-16 16 0 0,-18 34 1 0,34 51-1 0,-18 33 1 0,52 19-1 0,52 16-2 0,15-17-2 0,36-51-1 0,32 0 3 0,-32-35 4 0,-54-32 0 0,-32-19 1 0,-1 2 0 0,3 17-1 0,-19 49 0 0,0 53 1 0,0 65 8 0,-19 36-3 0,3 34-1 0,-1-1-3 0,17-51-2 0,0-32 1 0,33-35-2 0,19-35 0 0,-18-32-2 0,-17-35-1 0,-34-35-3 0,-34-32 2 0,-17 51 3 0,35 50 3 0,33 17 1 0,33 0-1 0,70-18-2 0,-2 18-10 0,-50-16-108 0</inkml:trace>
  <inkml:trace contextRef="#ctx0" brushRef="#br0" timeOffset="86">24480 10227 32 0,'0'0'0'0,"19"-16"17"0,-3 16 0 0,1-18-1 0,1 1-2 0,-18 1-3 0,0-17-2 0,-35-18-1 0,-16 33 0 0,0 18-2 0,18 51-1 0,-2 33 1 0,18 19-3 0,17-1-2 0,33-69 0 0,2-16 2 0,0-34-1 0,-2-34-1 0,2-51-1 0,-19-16-1 0,1-17 1 0,-17 0 0 0,0 50 1 0,-17 50 0 0,17 35-1 0,0 69 0 0,0 32 2 0,0 35-2 0,51-19 0 0,-1-14 0 0,34-52 0 0,2-51-1 0,17 0-1 0,-54-51 1 0,-16-1 0 0,-15-16 0 0,-18-32 0 0,-18 31 1 0,2 36 0 0,-1 33-1 0,1 51 1 0,-2 17 0 0,36 32 0 0,31-15-1 0,54-34-1 0,16-33-1 0,0-52 0 0,-35-17 3 0,-49-35 0 0,-19 3 1 0,-16 15 0 0,-34 34 0 0,0 34-1 0,-17 34 1 0,35 68-1 0,16-18 0 0,33 1-1 0,18-68 0 0,0-1 1 0,-18-67 0 0,-16-16 1 0,-17-17 1 0,0-1 0 0,-17 50 1 0,1 70-2 0,16 83 2 0,0 51 5 0,0 17-5 0,0-50-2 0,0-35 1 0,-51-67 5 0,17-16 0 0,0-70-3 0,34-32-3 0,0-18-2 0,34 0-10 0,18 18-26 0,14 51-36 0,-49 33 20 0</inkml:trace>
  <inkml:trace contextRef="#ctx0" brushRef="#br0" timeOffset="87">25599 10262 56 0,'0'0'8'0,"-34"0"12"0,34 16-7 0,16 19-9 0,35 16-2 0,-16-35 0 0,-2-16 0 0,2-33 1 0,-2-18 0 0,-16-34 0 0,-17 1-2 0,0 15 0 0,18 18 0 0,-18 51 4 0,0 0-2 0,16 51 0 0,1 34 3 0,17 16-4 0,0-32-2 0,17-18 1 0,17-35 0 0,16-32 0 0,-16-35-1 0,-1-18 0 0,-15 1-1 0,-34-15 2 0,-2 32-2 0,-16 16 2 0,-16 19-1 0,-19 16 0 0,18 0 2 0,-17 51-1 0,34 16 0 0,0 0 1 0,34 1-2 0,34-16 1 0,-2-35-2 0,53-34-1 0,0-35 0 0,-34 1 0 0,-34-33 1 0,-34 17 0 0,-17-1 0 0,-17 50 1 0,-18 2 1 0,-14 50 2 0,31 50 1 0,1 18 1 0,34-18-2 0,34-15-1 0,17-35-2 0,-1-34-9 0,18-18-36 0,-51 2-37 0</inkml:trace>
  <inkml:trace contextRef="#ctx0" brushRef="#br0" timeOffset="88">27581 10007 26 0,'0'-16'17'0,"0"-19"13"0,0 2-5 0,17 0-8 0,-1 15-9 0,35 2-1 0,1 16 0 0,-1 0-3 0,-35 34-3 0,3 16 0 0,-19 1 0 0,-19-17-1 0,3-17 0 0,-19-1 0 0,2 2 0 0,-2-18 0 0,19 17 0 0,16-17 0 0,35-17-2 0,14 17 2 0,-14 0-1 0,0 0 1 0,-20 17 0 0,19 33 0 0,-34 0-1 0,0-16 1 0,-16 17 0 0,-17-33 1 0,-2-1 1 0,0-1 0 0,-14-16 3 0,-3-16 3 0,18-1 0 0,1-1-3 0,15-16-3 0,-16 17-1 0,18 1-20 0,-1-2-84 0</inkml:trace>
  <inkml:trace contextRef="#ctx0" brushRef="#br0" timeOffset="89">6253 12023 22 0,'-52'16'24'0,"34"-16"3"0,18 0-3 0,0-16-7 0,52 16-2 0,15-17-3 0,18 17 0 0,0 0-8 0,-17 0-3 0,-18 0-2 0,1 0-6 0,-34 0-32 0,-17 0-50 0</inkml:trace>
  <inkml:trace contextRef="#ctx0" brushRef="#br0" timeOffset="90">6454 12039 59 0,'0'0'0'0,"-16"-16"19"0,16 16 0 0,16 16-8 0,-16 19 5 0,18 32 3 0,-18 35-5 0,17 16-5 0,-17-16-3 0,0-51-2 0,0-18-4 0,0 18-1 0,0-33-5 0,-17-1-28 0,17-17-43 0</inkml:trace>
  <inkml:trace contextRef="#ctx0" brushRef="#br0" timeOffset="91">6709 12683 54 0,'0'0'0'0,"0"-16"21"0,-17-2 1 0,17 2-12 0,0-19-2 0,17 2 1 0,18 15 1 0,-2 18-4 0,-17 0-2 0,35 69-2 0,-34-18-2 0,0 15 1 0,-17-32 2 0,-17 1 0 0,17-35-1 0,0 0 1 0,-17-35-2 0,17-16 0 0,17-32 0 0,18 15-1 0,-2 34 0 0,1 17 1 0,0-1-1 0,-16 69 0 0,15 0 2 0,-17 18 0 0,-16-20-1 0,0-32-1 0,0 17-1 0,0-17-12 0,18-17-29 0,-1 0-48 0</inkml:trace>
  <inkml:trace contextRef="#ctx0" brushRef="#br0" timeOffset="92">7539 12090 71 0,'0'0'0'0,"0"-51"26"0,0 35-6 0,-17-1-12 0,17 34-1 0,-35-1 5 0,2 35 2 0,0 34-2 0,17 34-4 0,16-1-5 0,31-34-2 0,-13-33 0 0,34 0-4 0,-19-33-15 0,1-18-26 0,-17 0-51 0</inkml:trace>
  <inkml:trace contextRef="#ctx0" brushRef="#br0" timeOffset="93">7692 12345 61 0,'0'-35'25'0,"17"-16"4"0,16 17-17 0,18 34-5 0,-18 18-3 0,2 33-1 0,-18 16-2 0,-17 2 0 0,0-19 0 0,-34-16-1 0,16-1 1 0,2-33 0 0,16 0 0 0,0-33-2 0,34-1 0 0,18-16 1 0,-19-19 1 0,-17 2-2 0,2 16 2 0,-18 0 0 0,0 34 0 0,0 17 1 0,0 0-1 0,-18 0 1 0,18 50 4 0,-16 35 1 0,16 1-1 0,0-35-3 0,16-2-3 0,19-14 0 0,-2-19-3 0,18 2-12 0,-18-18-31 0,2-18-49 0</inkml:trace>
  <inkml:trace contextRef="#ctx0" brushRef="#br0" timeOffset="94">8251 12090 79 0,'0'0'0'0,"-17"-51"31"0,17 35-10 0,34 16-11 0,-1 0 2 0,1 51 0 0,-17 16-1 0,-1 17-4 0,3 19-2 0,-3-19-3 0,-16-16-1 0,-16-34 0 0,-3-1 0 0,19-15-7 0,-16-18-21 0,16 0-48 0,0-18 15 0</inkml:trace>
  <inkml:trace contextRef="#ctx0" brushRef="#br0" timeOffset="95">8877 12328 62 0,'0'0'20'0,"0"-18"21"0,0 18-17 0,34-16-8 0,17 16-8 0,0 0-4 0,0 0-4 0,-18 0-3 0,2 0-18 0,-35 0-59 0,0 0 27 0</inkml:trace>
  <inkml:trace contextRef="#ctx0" brushRef="#br0" timeOffset="96">8945 12463 66 0,'-16'0'32'0,"16"0"8"0,0 0-22 0,33 0-9 0,1 0 0 0,18 0-4 0,-3-16-4 0,-14-1-3 0,-18 17-36 0,-17 0-65 0</inkml:trace>
  <inkml:trace contextRef="#ctx0" brushRef="#br0" timeOffset="97">6811 12667 14 0,'0'0'0'0,"-18"0"40"0,18-18-25 0,0 18-6 0,0 0-3 0,-16 0-3 0,16 0 1 0,-33 0-1 0,14 0 2 0,3 0 1 0,-1 0 1 0,17 0 2 0,0-16-1 0,33 16 0 0,-14-17 1 0,30-1-3 0,2 2-2 0,1 16 0 0,-19 0-1 0,18 16 0 0,-16 2-1 0,-2 15 1 0,-17 1-2 0,-16 16 1 0,0-16-1 0,0 1 0 0,0-1 0 0,-16-1 0 0,-1-15 0 0,-17-1-3 0,17-17 3 0,-34 16-1 0,34 2 0 0,-17-18 0 0,34 0 0 0,18-18 1 0,15 18-1 0,1-16 1 0,0 16-1 0,0 0-1 0,-1 16 1 0,-15 2 0 0,-1 15 1 0,0 18-1 0,-17-18 1 0,0 2 0 0,0-19 0 0,0 19 1 0,-17-1-1 0,0-18 1 0,-1 17 0 0,2-16-1 0,-1 1 0 0,-34-18 0 0,16 0 0 0,-14 0 0 0,-3-18-1 0,1 1 1 0,35-16-1 0,-1-17-10 0,17 15-132 0</inkml:trace>
  <inkml:trace contextRef="#ctx0" brushRef="#br0" timeOffset="98">11334 11955 13 0,'0'0'0'0,"0"-16"25"0,18-19-5 0,-18 19-4 0,0-1-5 0,-18-1-3 0,1 18-1 0,-18 0 2 0,19 18 0 0,-1 15 2 0,17 35 8 0,0-1-2 0,33 35-7 0,19 16-7 0,-34 2 0 0,-18-52-2 0,0-19-2 0,-35 2-3 0,19-33-32 0,-19-36-48 0,35 18 40 0</inkml:trace>
  <inkml:trace contextRef="#ctx0" brushRef="#br0" timeOffset="99">11114 12310 44 0,'0'0'12'0,"-17"-16"16"0,17-2-10 0,68 1-12 0,-2 17-5 0,37 0-6 0,-1-16-40 0,-67 16 2 0</inkml:trace>
  <inkml:trace contextRef="#ctx0" brushRef="#br0" timeOffset="100">11843 11988 56 0,'0'-33'14'0,"0"17"11"0,0-19-6 0,0 35-7 0,-18 0-4 0,-16 35 2 0,-17 32 3 0,35 35-1 0,16-2-5 0,0 20-3 0,16-18-3 0,19-52-1 0,-2-16-1 0,2-17-6 0,-2-17-26 0,-17 0-39 0,2 0 22 0</inkml:trace>
  <inkml:trace contextRef="#ctx0" brushRef="#br0" timeOffset="101">12029 12208 58 0,'0'0'0'0,"0"-49"26"0,17 15-1 0,0 17-12 0,16-1-7 0,1 18 0 0,17 35 0 0,-34 32-2 0,0 0-2 0,-17 19-1 0,-17-52 1 0,-18 17-1 0,19-51 1 0,16 17 0 0,0-34-1 0,16-34-1 0,19 0 1 0,0-18-1 0,-2 2-1 0,1 0 2 0,0-1-1 0,-34 34 1 0,0 17 0 0,0 17-2 0,0 0 2 0,-17 17 0 0,0 17 1 0,-1 34 3 0,2-1 2 0,16 17-3 0,0-15-1 0,0-18-4 0,34-17 2 0,0-17-3 0,0-17-15 0,16 16-40 0,-34-16-27 0</inkml:trace>
  <inkml:trace contextRef="#ctx0" brushRef="#br0" timeOffset="102">12689 12328 54 0,'0'-18'25'0,"0"2"5"0,0-2-8 0,0 18-10 0,-17 0-3 0,-16 0-1 0,17 0 1 0,-19 34-3 0,19 17-1 0,16 0-2 0,33 0 0 0,1-18-2 0,-1-15 0 0,1-1 1 0,0-17 0 0,-1-17-1 0,-15-17 1 0,-1 1 0 0,-17-2 0 0,-17-32-1 0,-17 32-1 0,1 19-3 0,-19-2-11 0,36 36-45 0,-1-18-33 0</inkml:trace>
  <inkml:trace contextRef="#ctx0" brushRef="#br0" timeOffset="103">12927 11904 47 0,'0'-16'23'0,"0"-1"4"0,16-1-11 0,-16 18-5 0,17 0 2 0,0 0-2 0,-17 0-3 0,18 18 1 0,-2-1-2 0,1 17-2 0,17-1 0 0,0 0-2 0,-16 36-2 0,-2-18 3 0,-16 16-2 0,0-17 1 0,0 35-1 0,0-34 0 0,0 18 0 0,0-36 2 0,-34 0 0 0,17-33-2 0,17 18-1 0,-17-18-11 0,17 0-140 0</inkml:trace>
  <inkml:trace contextRef="#ctx0" brushRef="#br0" timeOffset="104">12520 10464 20 0,'0'-16'11'0,"0"-17"14"0,-18-2-2 0,18 2-6 0,0-1-2 0,18 17-2 0,-1-1-1 0,18 2-3 0,-2 16-2 0,34 34-3 0,-33 34-1 0,0-1-2 0,-34 1 1 0,0-17-1 0,-34 0 1 0,0-35-2 0,1 2 2 0,17-2-1 0,-2-32 0 0,18-18-2 0,51-1 1 0,-1-32-1 0,1 16 2 0,-35-17-1 0,19 17 0 0,-18 18-1 0,-17-1 2 0,18 34 0 0,-36-18-1 0,1 36 0 0,0 16 0 0,-1 17 0 0,2 50 1 0,16-34 1 0,16 2-1 0,2-18-1 0,16-18 0 0,17-17-9 0,0-16-36 0,-18 0-50 0</inkml:trace>
  <inkml:trace contextRef="#ctx0" brushRef="#br0" timeOffset="105">13114 10584 57 0,'0'-18'22'0,"0"2"6"0,0-1-11 0,-18 17-6 0,1 0-2 0,0 33 2 0,-1 18-2 0,2 0-4 0,50 16-2 0,0-32-2 0,0-19-1 0,17 2 1 0,-17-36 1 0,-1-16 1 0,-17 1-2 0,-16 15 0 0,0-15 1 0,0-18-1 0,-31 0 0 0,-21 18-1 0,1 15-1 0,0 18-6 0,34 35-34 0,17-19-79 0</inkml:trace>
  <inkml:trace contextRef="#ctx0" brushRef="#br0" timeOffset="106">13705 10448 77 0,'0'0'0'0,"0"-17"28"0,0 1-7 0,35-1-10 0,-2 17-3 0,35 0-3 0,-17 0-4 0,0-18-4 0,-34 18-32 0,0 18-58 0</inkml:trace>
  <inkml:trace contextRef="#ctx0" brushRef="#br0" timeOffset="107">13740 10566 66 0,'0'0'0'0,"-51"0"38"0,51 0-10 0,0 0-11 0,51 0-9 0,17 0-4 0,0 0-4 0,-1-16-11 0,-33 16-30 0,-16 0-44 0</inkml:trace>
  <inkml:trace contextRef="#ctx0" brushRef="#br0" timeOffset="108">14385 10296 15 0,'-18'-18'21'0,"1"2"8"0,17 16-8 0,0-18-4 0,0 1-3 0,17 17-2 0,-17-16-3 0,0-2-1 0,0 18-2 0,18-17-3 0,13 1-1 0,4-1 0 0,-19 17 0 0,3 0-1 0,14 0 1 0,1 33-1 0,-34-16 0 0,17 17-1 0,-17-17 1 0,0 1 0 0,-17-2-1 0,17-16 0 0,0 18 0 0,-18-18 1 0,18 0-1 0,0 0 1 0,0 17-1 0,0-17 0 0,0 0 0 0,0 0 0 0,0 0 0 0,0 0 0 0,0-17 0 0,18 17 0 0,-18 0 0 0,0-18 0 0,0 2 0 0,0 16 0 0,0-18 0 0,-18 18 0 0,18-17 1 0,-16 1-2 0,-1-2 1 0,1 18 0 0,-3 0 1 0,3-17-2 0,-1 17 1 0,-1 0 0 0,3 0 1 0,-1 0-1 0,-2 0 0 0,1 0 0 0,0 17 0 0,-17-17 0 0,17 18 0 0,1-2 1 0,-2 19-1 0,1-1 1 0,1-1 1 0,16 2 0 0,0-19-1 0,0 19 1 0,0-19 0 0,0 17 0 0,0-15 0 0,16-1 0 0,-16-1-1 0,0 2 0 0,17-1 0 0,1-1 0 0,-18-16 0 0,16 18 0 0,1-18 0 0,-17 17-1 0,16-17 1 0,2 0-1 0,16 0 1 0,-16 0-1 0,-2 0 0 0,17-17 0 0,-16 17 1 0,-1 0-1 0,19-18 0 0,-2 18 0 0,-15-16 0 0,-1-1 0 0,-17-1 0 0,16 18 0 0,-16-16 1 0,0-19-1 0,19 19 0 0,-19-17 1 0,0-2-2 0,-19-16 1 0,3 18 0 0,-1-19 0 0,-17 19 0 0,1 15-6 0,-37 18-53 0,21-17-52 0</inkml:trace>
  <inkml:trace contextRef="#ctx0" brushRef="#br0" timeOffset="109">13892 12243 29 0,'0'-18'10'0,"-16"18"13"0,16 0-9 0,0 0 33 0,16 0-29 0,1-17-3 0,34 17-3 0,17 0-3 0,18 0-3 0,15-16-2 0,-1 16-3 0,-30-17 0 0,-39 1-1 0,4 16-2 0,-19 0-11 0,-49 0-106 0,15-18 77 0</inkml:trace>
  <inkml:trace contextRef="#ctx0" brushRef="#br0" timeOffset="110">14231 11988 49 0,'-16'-16'12'0,"16"16"5"0,16 0-7 0,-16 0 1 0,0 16 3 0,0 35-1 0,-16 0 0 0,16 18 1 0,0 15-1 0,0 1-3 0,16-17-3 0,-16-34-1 0,0-17-3 0,-16-1-2 0,-3 1-1 0,19-17-5 0,0 0-56 0,0 0-4 0</inkml:trace>
  <inkml:trace contextRef="#ctx0" brushRef="#br0" timeOffset="111">15451 12074 14 0,'0'0'9'0,"0"0"8"0,-17-17-3 0,17 17 3 0,0-18-1 0,0 18 1 0,0-16-2 0,17-19-1 0,18 19-5 0,16-1-2 0,-18 34-3 0,17 17-1 0,-16 34-2 0,-34 33 1 0,0-17-1 0,-16-15 1 0,-2-36-1 0,1-15 2 0,0-18-1 0,17-51-1 0,0-18-1 0,34 2-1 0,0 0 1 0,-1-1-1 0,2 17 1 0,-18 17 0 0,1 1 0 0,-18 16 2 0,0 17-2 0,0 0-1 0,-18 17 1 0,1 32 0 0,0 2 2 0,-1 18-1 0,18-18 1 0,0-2 2 0,18 2-1 0,-1 0 0 0,18-16-1 0,-2-35-1 0,1 16-2 0,-1-16-12 0,1 0-40 0,-16-51-52 0</inkml:trace>
  <inkml:trace contextRef="#ctx0" brushRef="#br0" timeOffset="112">16213 12225 63 0,'0'-33'26'0,"0"33"15"0,16 0-12 0,36-17-13 0,-1 17-9 0,17 0-4 0,-19 0-2 0,3 17-6 0,-1-17-40 0,-35 0-65 0</inkml:trace>
  <inkml:trace contextRef="#ctx0" brushRef="#br0" timeOffset="113">16891 12057 53 0,'0'-18'10'0,"-17"-33"19"0,17 2 0 0,17 32-12 0,34-1-8 0,0 18-5 0,-1 51-1 0,-16 0 1 0,-34 33-2 0,0 1 0 0,-16-17 0 0,-17-17 1 0,15-35-1 0,1-16-2 0,17-34 3 0,0-17-3 0,35-33 0 0,14 0-1 0,-16-1 1 0,2 17 1 0,-18 35-1 0,-17 15-1 0,0 18 2 0,0 0-1 0,-34 35 0 0,0 16 4 0,17 16 2 0,17 17-3 0,0-15-1 0,33-3-1 0,-15-15-3 0,16-17-16 0,0-16-52 0,-17-18-16 0</inkml:trace>
  <inkml:trace contextRef="#ctx0" brushRef="#br0" timeOffset="114">17400 12159 78 0,'0'0'0'0,"0"-18"25"0,0 2-2 0,0 16-10 0,0 50 0 0,-19 0-1 0,19 19-2 0,0-2-5 0,35-32 0 0,0-19-2 0,-2-16 1 0,18-16-2 0,-34-35 0 0,1-18 0 0,-18-15-1 0,-51 17-1 0,-1 32 0 0,1 19-2 0,-17 16-35 0,50 16-27 0,18 2-1 0</inkml:trace>
  <inkml:trace contextRef="#ctx0" brushRef="#br0" timeOffset="115">17687 11717 94 0,'0'-33'10'0,"17"33"7"0,17 0-6 0,18 16-2 0,-19 19 3 0,1 16 2 0,-1-17-2 0,-16-1 0 0,18 53-4 0,-2-2-4 0,-17 34-3 0,-16 0-1 0,-33 2 1 0,-18-36-2 0,-33-16 0 0,-1-17-32 0,-34-35-115 0</inkml:trace>
  <inkml:trace contextRef="#ctx0" brushRef="#br0" timeOffset="116">15383 11853 40 0,'0'0'0'0,"-35"-33"11"0,19 15-7 0,16 2 7 0,0-2 10 0,0 18 0 0,-17 0-5 0,-32 0 0 0,-3 52 1 0,1-19-5 0,0 53 0 0,51-2-2 0,0 34-5 0,17 35-2 0,34-35-1 0,0-34-3 0,33-15-3 0,52-36-72 0,-101-15-4 0</inkml:trace>
  <inkml:trace contextRef="#ctx0" brushRef="#br0" timeOffset="117">18788 11751 29 0,'17'-16'20'0,"1"-2"11"0,-2 1-6 0,-16 1-4 0,-16-1-9 0,-19 17-5 0,2 0 0 0,-2 33 0 0,19 18 0 0,-1 18 2 0,34 15-2 0,-1 18-2 0,2 0-2 0,-18-18-3 0,-18-33 0 0,-15-18-2 0,17-15-16 0,-19-53-27 0,-16-16-15 0,34 18 0 0</inkml:trace>
  <inkml:trace contextRef="#ctx0" brushRef="#br0" timeOffset="118">18467 11988 23 0,'0'0'0'0,"-16"-33"48"0,-2 33-14 0,52-16-13 0,33 16-9 0,35 0-8 0,0-17-5 0,-1 17-19 0,-33 0-75 0</inkml:trace>
  <inkml:trace contextRef="#ctx0" brushRef="#br0" timeOffset="119">19178 11480 90 0,'-51'-49'23'0,"18"49"-2"0,33 0-14 0,0 67-4 0,0 17-2 0,0 1-3 0,0 16-31 0,0-49-44 0</inkml:trace>
  <inkml:trace contextRef="#ctx0" brushRef="#br0" timeOffset="120">19585 11700 82 0,'0'-16'10'0,"0"-1"13"0,0 17-9 0,0 0-5 0,-33 33 6 0,-2 35-1 0,0 17-4 0,2 17-2 0,17 17-4 0,32-18-4 0,1-17 0 0,17-33-2 0,34-33-15 0,-17-18-39 0,-18-34-42 0</inkml:trace>
  <inkml:trace contextRef="#ctx0" brushRef="#br0" timeOffset="121">19805 11972 61 0,'0'-50'23'0,"0"16"5"0,18-1-11 0,15 19-4 0,18 16-3 0,-1 0-3 0,-16 51-4 0,-17 16-1 0,-1 17-1 0,-32-15-1 0,-17-36 1 0,0-15 1 0,-2-18-1 0,35-18 0 0,16-15-1 0,18-36 0 0,33 2-1 0,-15-17 1 0,-1-18-1 0,-35 51 2 0,-16 16 0 0,0 35-1 0,-16 17 0 0,-1 34 1 0,1 34 1 0,-2 1-1 0,1-2 1 0,17 1-3 0,17-34-2 0,34-35-30 0,17 1-86 0</inkml:trace>
  <inkml:trace contextRef="#ctx0" brushRef="#br0" timeOffset="122">20398 12023 74 0,'0'-17'17'0,"0"-1"17"0,0 18-16 0,0 18-7 0,-17 33 2 0,1 17-4 0,16-18-4 0,16 0-1 0,17-16-2 0,19-34 2 0,-1-16-3 0,-18-35 1 0,2 0 0 0,-35-16 3 0,-35-1-2 0,-15 1-3 0,-1 32-1 0,-17 53-8 0,34 15-44 0,52 0-48 0</inkml:trace>
  <inkml:trace contextRef="#ctx0" brushRef="#br0" timeOffset="123">20753 11700 89 0,'0'-16'8'0,"0"-17"13"0,35 15-1 0,15 36-8 0,17 31-2 0,-49 19-1 0,-1 17 0 0,-17 34-3 0,0-17-3 0,-17-17-2 0,-17-1-1 0,17-51-4 0,1-15-66 0,16-18-7 0</inkml:trace>
  <inkml:trace contextRef="#ctx0" brushRef="#br0" timeOffset="124">21753 11939 59 0,'0'0'0'0,"-34"0"20"0,17-17 8 0,52 17-11 0,32-18 0 0,18 18-2 0,34 0-8 0,0 0-5 0,-52 0-2 0,-33-16-4 0,-16 16-31 0,-70-17-76 0</inkml:trace>
  <inkml:trace contextRef="#ctx0" brushRef="#br0" timeOffset="125">21957 11735 60 0,'0'0'0'0,"-17"-35"34"0,17 35-8 0,17 17-16 0,-17 68 4 0,18 1-5 0,-18 14-2 0,0 2-4 0,0-33-3 0,-18-36 1 0,18-17-9 0,18 1-110 0</inkml:trace>
  <inkml:trace contextRef="#ctx0" brushRef="#br0" timeOffset="126">23127 11786 64 0,'-18'-35'12'0,"18"-16"11"0,34 51-7 0,-1-16-8 0,35 16 1 0,-51 16-5 0,17 35-3 0,-34 18 0 0,0 15 0 0,-34-16 0 0,1-34 0 0,-2-17 0 0,18-17 0 0,17-17-1 0,33-34 1 0,19-16 0 0,-1-19-1 0,0 19-1 0,-34-1 1 0,1 34 0 0,-18 1 1 0,0 33-1 0,-18 0 0 0,1 33 0 0,0 34 4 0,-1 19 0 0,18-1-2 0,18-1-2 0,16-51 1 0,0-15-2 0,16-1-18 0,18-17-92 0</inkml:trace>
  <inkml:trace contextRef="#ctx0" brushRef="#br0" timeOffset="127">23752 11904 87 0,'-17'-16'10'0,"17"-1"16"0,51-1-13 0,17 18-12 0,16 0-5 0,-14 0-52 0,-55 18 2 0</inkml:trace>
  <inkml:trace contextRef="#ctx0" brushRef="#br0" timeOffset="128">24295 11667 79 0,'0'0'0'0,"15"-34"30"0,20 1-8 0,16 33-11 0,0 0-5 0,1 51-4 0,-19 15-1 0,-33 19-2 0,-17-16 2 0,1-18-1 0,-19-34 2 0,2-1-2 0,33-16-1 0,0-51 2 0,33 0-1 0,18-16 0 0,-16-19-2 0,-19 3 1 0,1 15 2 0,-17 34-1 0,0 34 1 0,-33 51 0 0,15 34 2 0,1-1 0 0,17 18-2 0,17-35-2 0,17-16-10 0,33-18-33 0,-16-33-47 0</inkml:trace>
  <inkml:trace contextRef="#ctx0" brushRef="#br0" timeOffset="129">24904 11853 44 0,'0'-16'22'0,"-15"-19"16"0,15 19-12 0,-19 16-12 0,-14 34-1 0,-1 34-3 0,34-1-5 0,0 1-2 0,51-17 0 0,-1-35-2 0,1-16 1 0,-17-51-1 0,-17 0 0 0,-17-33 0 0,-35 33-2 0,-14 18 0 0,-3 15-4 0,19 18-25 0,15 0-45 0</inkml:trace>
  <inkml:trace contextRef="#ctx0" brushRef="#br0" timeOffset="130">25090 11447 87 0,'-16'-33'24'0,"32"-1"0"0,54 34-9 0,-4 34-6 0,-15 32 1 0,0 36-1 0,-18 0-3 0,2 34-1 0,-35-1-4 0,-17-16 0 0,-34-34-3 0,-16-19-2 0,-52 3-65 0,67-69-9 0</inkml:trace>
  <inkml:trace contextRef="#ctx0" brushRef="#br0" timeOffset="131">22938 11414 59 0,'0'-18'3'0,"-16"2"12"0,-1 16 2 0,-17 34 3 0,-16 32 2 0,-18 36-2 0,0 33-5 0,50 1-6 0,2-17-4 0,84-1-6 0,17-16 0 0,33-35-18 0,35-32-122 0</inkml:trace>
  <inkml:trace contextRef="#ctx0" brushRef="#br0" timeOffset="132">25718 11243 10 0,'-18'0'13'0,"-15"-34"8"0,-2 17 4 0,19 1-1 0,16-1-4 0,35 1-6 0,14-2-7 0,2 36-4 0,-17 31-3 0,-34 19 0 0,-34 17 0 0,-17-16 0 0,2-52 2 0,30-1 2 0,3-16 0 0,32 0-1 0,52-16-1 0,0-1 1 0,16-1-1 0,-14 18-4 0,-37 0-22 0,-33 18-80 0</inkml:trace>
  <inkml:trace contextRef="#ctx0" brushRef="#br0" timeOffset="133">23228 12396 66 0,'0'0'11'0,"16"0"15"0,35 0-7 0,34 16-4 0,16-16 1 0,52 0-2 0,50 0-3 0,34-33-2 0,17 15-6 0,-67 18-2 0,-51-16-1 0,-35 16 1 0,-34 0-1 0,-32 0 1 0,0 0-3 0,-35 0-11 0,0 0-42 0,-35 0-42 0</inkml:trace>
  <inkml:trace contextRef="#ctx0" brushRef="#br0" timeOffset="134">23922 12667 78 0,'-17'0'8'0,"1"-18"10"0,16 18 0 0,16 0-4 0,-16 34 0 0,0 16 1 0,0 1-5 0,0 18-3 0,0 16-3 0,0-1-2 0,0-16 1 0,0-34-1 0,0-17 2 0,17-17-2 0,17 0 0 0,18 0 0 0,14 0 0 0,36-17-1 0,-17 17-1 0,-51-18-3 0,-19 36-13 0,3-18-52 0,-36 0-30 0</inkml:trace>
  <inkml:trace contextRef="#ctx0" brushRef="#br0" timeOffset="135">24193 12716 84 0,'0'-33'15'0,"16"-17"12"0,36 33-14 0,15-1-8 0,-34 18-2 0,-14 18-2 0,-19 33 0 0,-19 15 0 0,-14-32 1 0,-16 1 1 0,14-19 4 0,18 2 1 0,17-18 0 0,0 17 1 0,17-17-1 0,34 0-3 0,15-17-2 0,37-1-5 0,-35 2-28 0,-34 16-109 0</inkml:trace>
  <inkml:trace contextRef="#ctx0" brushRef="#br0" timeOffset="136">26361 11633 54 0,'0'-16'7'0,"-33"-35"20"0,17 16-10 0,16 35-11 0,-35 0 0 0,0 35 5 0,2 16 2 0,-1 32-1 0,34 19-2 0,18 0-4 0,15 17-5 0,-33-17 0 0,0-35-1 0,-33-51-5 0,-2 1-32 0,0-34-71 0</inkml:trace>
  <inkml:trace contextRef="#ctx0" brushRef="#br0" timeOffset="137">25971 11904 61 0,'-33'0'32'0,"66"-16"-14"0,52 16-7 0,34-17-10 0,18 17-22 0,-88 0-55 0</inkml:trace>
  <inkml:trace contextRef="#ctx0" brushRef="#br0" timeOffset="138">26565 11414 64 0,'0'-34'14'0,"0"-1"10"0,18 35-13 0,-2 35-3 0,-16 32-1 0,-16 17-4 0,16-33-1 0,-18 0-5 0,18-33-23 0,0-2-62 0</inkml:trace>
  <inkml:trace contextRef="#ctx0" brushRef="#br0" timeOffset="139">26803 11414 55 0,'-18'-34'21'0,"18"-1"15"0,0 35-19 0,0 18-9 0,0 50-1 0,-17 16-4 0,0-17-3 0,17 18-9 0,-18-52-51 0,36-16 5 0</inkml:trace>
  <inkml:trace contextRef="#ctx0" brushRef="#br0" timeOffset="140">27259 11566 73 0,'0'-35'18'0,"-17"2"12"0,-1 15-18 0,3 53-7 0,-1 32 4 0,-2 18-1 0,-16 34-2 0,16-17-3 0,36-2-5 0,16-14 2 0,0-52-13 0,32-17-44 0,-31-17-19 0</inkml:trace>
  <inkml:trace contextRef="#ctx0" brushRef="#br0" timeOffset="141">27513 11700 55 0,'0'-33'19'0,"34"-17"12"0,17 33-13 0,16 17-10 0,-15 33-4 0,-52 34-2 0,-17 35-1 0,1-16-1 0,-19-2 0 0,0-68 1 0,19-16 1 0,16-33-1 0,34-34 1 0,18-19-1 0,-3-16-2 0,-14 35-1 0,-19 16 2 0,-16 35 1 0,0-1-1 0,0 17 0 0,-16 0 1 0,-19 68 2 0,19 15 3 0,-1 3-3 0,17-1-2 0,0-17-4 0,33-35-11 0,18-17-37 0,-17-16-21 0</inkml:trace>
  <inkml:trace contextRef="#ctx0" brushRef="#br0" timeOffset="142">28022 11820 46 0,'0'0'0'0,"0"-18"40"0,0 2-9 0,-18 16-13 0,-15 34-7 0,-1 17-2 0,34 17-4 0,0-1-1 0,34-16-2 0,17-18 1 0,-17-49-1 0,17-19-1 0,-18-16 0 0,-33-15 1 0,-17-19-2 0,-32 34 0 0,-21 16-3 0,21 35-15 0,31 0-60 0</inkml:trace>
  <inkml:trace contextRef="#ctx0" brushRef="#br0" timeOffset="143">28327 11447 50 0,'0'0'0'0,"-17"-33"23"0,52 15 1 0,-2 36-10 0,0 32 2 0,2 17 1 0,-19 2-4 0,-16 15-4 0,0 0-5 0,0 19 1 0,0-35-7 0,-51-19 4 0,18-31-3 0,0-1 1 0,15-1-29 0,18-16-93 0</inkml:trace>
  <inkml:trace contextRef="#ctx0" brushRef="#br0" timeOffset="144">28955 11717 67 0,'0'-33'13'0,"-18"16"7"0,51 17-4 0,1 17-2 0,17-1-1 0,17 1-1 0,17-34-2 0,15 1-3 0,3-1-5 0,-35 1-5 0,-50 16-2 0,-36 0-46 0,-34-18-53 0</inkml:trace>
  <inkml:trace contextRef="#ctx0" brushRef="#br0" timeOffset="145">29242 11447 47 0,'0'0'0'0,"0"0"30"0,-16 0-5 0,32 51-7 0,-16 17 1 0,0-1-2 0,-16 17-3 0,-2 1-6 0,1-34-3 0,0 0-4 0,17-16-11 0,-18 14-130 0</inkml:trace>
  <inkml:trace contextRef="#ctx0" brushRef="#br0" timeOffset="146">25548 13496 33 0,'-16'-17'9'0,"-2"-16"13"0,1 15-3 0,17-15-7 0,0 15 1 0,17 2-4 0,34-1-3 0,0 17-1 0,0 0-2 0,-18 51-2 0,-15 17 0 0,-18 16-1 0,-18-33 1 0,-15-17-1 0,-2-17 2 0,19-1-3 0,16-16 2 0,0-33-1 0,51-18 1 0,0 0-1 0,-18-33-1 0,19-1 2 0,-52 50-1 0,0 1 0 0,0 17 1 0,-18 34-1 0,1 17 0 0,0 35 4 0,17 15 1 0,17 0-3 0,0-33-1 0,17 0-5 0,-1-33-39 0,2-2-35 0</inkml:trace>
  <inkml:trace contextRef="#ctx0" brushRef="#br0" timeOffset="147">26074 13563 51 0,'0'-33'25'0,"16"15"-1"0,69 2-17 0,0 16-9 0,0 16-36 0,-69-16-10 0</inkml:trace>
  <inkml:trace contextRef="#ctx0" brushRef="#br0" timeOffset="148">26649 13361 58 0,'17'-35'18'0,"-17"-16"7"0,34 17-10 0,-1 34-10 0,19 34 0 0,-18 35-2 0,-34-1-2 0,0 16 0 0,0-33 0 0,-34-35 0 0,17-16 1 0,17 0-1 0,0-33 1 0,35-1-2 0,-19-16 0 0,17-19 0 0,2-16 0 0,-19 1-1 0,3 51 1 0,-19 15 1 0,-19 52-1 0,3 50 1 0,-1 2 3 0,-1-1-3 0,18-1-1 0,35-33-8 0,15-18-37 0,-16-15-27 0</inkml:trace>
  <inkml:trace contextRef="#ctx0" brushRef="#br0" timeOffset="149">27209 13530 39 0,'0'0'16'0,"0"-34"19"0,-16 34-10 0,-2 0-13 0,1 34 0 0,17 34-7 0,17-17-1 0,17-17-1 0,-1-18 0 0,19-16-1 0,-19-50-1 0,-15-1-1 0,-36 0 1 0,-34-17 0 0,1 52-3 0,2-1-13 0,-3 50-51 0,52-33 11 0</inkml:trace>
  <inkml:trace contextRef="#ctx0" brushRef="#br0" timeOffset="150">27464 13055 64 0,'0'0'0'0,"0"-51"25"0,16 18-3 0,17 33-9 0,1 51-5 0,0 17 1 0,-1-1 1 0,2 35-4 0,-19 16-2 0,-16-16-2 0,-16 17-2 0,-35-34-1 0,-17-36-9 0,-16 2-103 0</inkml:trace>
  <inkml:trace contextRef="#ctx0" brushRef="#br0" timeOffset="151">25328 13022 51 0,'0'0'0'0,"17"-34"23"0,-34 17 0 0,17 17-9 0,-51 51 2 0,0 33 6 0,1 51-6 0,16 1-5 0,34 17-5 0,34-34-5 0,16-19 0 0,52-15-9 0,1 1-67 0,-70-70 6 0</inkml:trace>
  <inkml:trace contextRef="#ctx0" brushRef="#br0" timeOffset="152">27869 12836 34 0,'0'0'0'0,"-33"-34"30"0,33-1-8 0,33 19-6 0,18-2-7 0,0 18-1 0,-18 18-5 0,2 15-2 0,-35 36-2 0,0-2 0 0,-35-32 1 0,2-19 0 0,-1-16 1 0,17 0 0 0,34-16-1 0,17 16 0 0,34-17 0 0,-17 17 0 0,-34 17 0 0,-1 16 2 0,-49 52 3 0,-18-52 2 0,0-15 1 0,-17-1-5 0,0-17-4 0,34 0-27 0,0 16-62 0</inkml:trace>
  <inkml:trace contextRef="#ctx0" brushRef="#br0" timeOffset="153">25497 14089 61 0,'0'-18'14'0,"17"-15"12"0,34 15-9 0,35 18-6 0,31 0 3 0,53 0-3 0,33-16 0 0,69-1-1 0,-19 1-6 0,-32 16-1 0,-69 0-2 0,-50 0 0 0,-50 0-1 0,-36 0-2 0,-16-17-10 0,-51 17-37 0,0 17-51 0</inkml:trace>
  <inkml:trace contextRef="#ctx0" brushRef="#br0" timeOffset="154">26361 14342 53 0,'0'0'0'0,"33"-33"26"0,-14 15 0 0,-19 18-13 0,16 18-4 0,-16 33-1 0,0 0 1 0,0 33-1 0,0 0-3 0,0 2-2 0,0-36 0 0,0 0 0 0,0-32 1 0,17-2 0 0,17 2 1 0,18-18-1 0,32 0-2 0,0-18 0 0,1 18-1 0,-18-16-2 0,-49-2-9 0,-18 18-46 0,0-33-36 0</inkml:trace>
  <inkml:trace contextRef="#ctx0" brushRef="#br0" timeOffset="155">26632 14326 41 0,'0'-17'7'0,"17"-52"22"0,18 20-4 0,32 31-10 0,-15 18-8 0,-19 18-4 0,-17 48-1 0,-16-14-2 0,0-1 1 0,-33-34 0 0,-1-1 0 0,17-16-1 0,0 0 1 0,17-16-1 0,17 16 0 0,34 0 0 0,0-17 1 0,-18 34-1 0,-14 17 0 0,-19 17 2 0,-19-1 2 0,-14-16 4 0,-18-34-3 0,-17 0-2 0,17-18-4 0,17 2-56 0,17 16-11 0</inkml:trace>
  <inkml:trace contextRef="#ctx0" brushRef="#br0" timeOffset="156">28682 13141 22 0,'0'0'0'0,"0"-35"10"0,17 19 6 0,1-1 2 0,-18-17-2 0,0 17-4 0,-35-1-4 0,-15 18-3 0,-1 18 3 0,16 50 2 0,19 17-1 0,16 50 0 0,16-17-4 0,3 1-1 0,-19-1-3 0,-19-51-2 0,3-32-3 0,-35-19-30 0,18-32-58 0</inkml:trace>
  <inkml:trace contextRef="#ctx0" brushRef="#br0" timeOffset="157">28327 13512 41 0,'0'-16'7'0,"18"-1"20"0,31-16-3 0,19 15-14 0,51 2-8 0,-18 16-4 0,-17 0-35 0,-49 0-14 0</inkml:trace>
  <inkml:trace contextRef="#ctx0" brushRef="#br0" timeOffset="158">29037 12784 43 0,'0'-17'7'0,"18"-34"19"0,-18 51-5 0,0 0-7 0,0 51-3 0,-18 18-3 0,18 15-6 0,0-16 0 0,0-1-1 0,-16-49-3 0,16-1-9 0,-17-1-21 0,17-32-47 0</inkml:trace>
  <inkml:trace contextRef="#ctx0" brushRef="#br0" timeOffset="159">29191 12853 23 0,'0'-17'8'0,"17"-35"17"0,1 35 0 0,-18 1-7 0,-18 67 0 0,1 16-12 0,0 2-6 0,17-3 1 0,-18-31-1 0,18-19-5 0,0 2-24 0,0-36-53 0</inkml:trace>
  <inkml:trace contextRef="#ctx0" brushRef="#br0" timeOffset="160">29411 12751 34 0,'0'-18'14'0,"0"-15"13"0,16 16-6 0,3 17-13 0,-38 50 2 0,3 35-2 0,-17 1-8 0,15-2 0 0,1-33-1 0,17 0-18 0,0-17-63 0</inkml:trace>
  <inkml:trace contextRef="#ctx0" brushRef="#br0" timeOffset="161">29836 13073 53 0,'0'0'0'0,"-35"-34"23"0,0-1-1 0,-14 35-8 0,14 51-3 0,-16 18 0 0,34 48-2 0,1 3-4 0,-2-2-1 0,36-16-2 0,15-51-1 0,18-18-4 0,0-15-19 0,-18-18-30 0,-33 0-13 0</inkml:trace>
  <inkml:trace contextRef="#ctx0" brushRef="#br0" timeOffset="162">29918 13344 21 0,'18'-18'18'0,"-18"-16"5"0,34 1-2 0,17 33-9 0,0 33-6 0,-16 1-3 0,-35 35-2 0,0-1 0 0,-35-1 0 0,0-34-1 0,19-33 2 0,-1 0-1 0,34-16 0 0,17-35 0 0,0-17-1 0,17 1-1 0,-18-19 1 0,-33 2 0 0,16 50 1 0,-32 34-1 0,-1 0 1 0,1 18 0 0,-17 31 4 0,15 37 2 0,1-1-2 0,17-17-3 0,35 16-3 0,-2-50-6 0,35-1-28 0,-17-15-43 0</inkml:trace>
  <inkml:trace contextRef="#ctx0" brushRef="#br0" timeOffset="163">30461 13479 27 0,'0'-33'24'0,"0"15"2"0,0 2-6 0,-17 16-10 0,-16 16-2 0,16 19-6 0,1 14 4 0,16 20 0 0,16-18 0 0,34-18-1 0,1-15-2 0,0-18-2 0,-18-51 2 0,-14 0-2 0,-19-18 0 0,-19 20-1 0,-32-2 0 0,-16 34-4 0,17-1-25 0,17 18-75 0</inkml:trace>
  <inkml:trace contextRef="#ctx0" brushRef="#br0" timeOffset="164">30783 13073 31 0,'-17'0'15'0,"17"-34"10"0,0 17-4 0,17 17-6 0,-17-18-2 0,16 18-2 0,19 0-2 0,-18 35-3 0,17-1-2 0,-17 50 1 0,-1-17-2 0,2 53 1 0,-36-36-3 0,-31-16 1 0,-3-1-1 0,18-49 0 0,17-1 0 0,1-1-4 0,-2-16-38 0,18 18-53 0</inkml:trace>
  <inkml:trace contextRef="#ctx0" brushRef="#br0" timeOffset="165">9216 10076 11 0,'0'0'12'0,"0"-18"1"0,0 2-3 0,0-1-1 0,17 17 2 0,-17 0-4 0,0 0 2 0,16 0 1 0,19 0-3 0,33 0 0 0,0-18-2 0,16 18-2 0,0 0 0 0,19 0-1 0,-19 18-1 0,0-1 0 0,19-17-1 0,16 0 1 0,0-17 1 0,49-17 0 0,-65 34-2 0,-2 0 0 0,18 0 0 0,-18 0 1 0,-16-17-1 0,0 17 0 0,67-18 1 0,-51 18-1 0,1 0 0 0,-18 0 1 0,2 0 0 0,15 0 0 0,18-16 0 0,-18-1 1 0,18 17-2 0,0-16 2 0,-2-1-1 0,2 17 1 0,17-18-1 0,-34 18-1 0,17 0 0 0,-1-16 2 0,1 16-3 0,16 0 1 0,-32-17 0 0,16 17 0 0,-2 0 0 0,19 0 0 0,-1-18 0 0,17 2 0 0,0-1 2 0,2-1 1 0,-2 18 2 0,-16 0-1 0,16 0 1 0,-15 0-2 0,-20 0-1 0,-32-16-1 0,-51 16-2 0,-50-18-24 0,-19 18-70 0</inkml:trace>
  <inkml:trace contextRef="#ctx0" brushRef="#br0" timeOffset="166">12724 11109 10 0,'-18'0'3'0,"18"16"6"0,0-32 1 0,-17-1-2 0,0-1 1 0,17 18 1 0,-16 0 1 0,16 0 2 0,0 0 0 0,0 0-1 0,0 0-3 0,33-16-3 0,35 16 0 0,18 0-1 0,31-17 1 0,19 17 0 0,16-18-1 0,18 2-2 0,-1-1 0 0,-32 17-1 0,-3 0 0 0,-15-18 0 0,-34 18 3 0,16-16 0 0,2 16-2 0,-19 0-1 0,17-17 0 0,-33 1-1 0,-17 16 0 0,-35 0-9 0,-32 16-111 0</inkml:trace>
  <inkml:trace contextRef="#ctx0" brushRef="#br0" timeOffset="167">2474 9517 22 0,'0'0'14'0,"0"0"3"0,0 0-7 0,0-18-5 0,15 18 1 0,3 0 5 0,16 0-5 0,-16 0 1 0,-2-16 1 0,1-1-4 0,-17-17-1 0,0-16-2 0,0 16-1 0,-17 17 1 0,1 17-2 0,-2 0-1 0,-16 17-1 0,16-1 5 0,18 19 2 0,-15 14 3 0,15 2 0 0,15 18-1 0,3 15-1 0,-18 0-1 0,0 1 1 0,0-16-2 0,0-3-1 0,0-31-2 0,0-1-1 0,0-17 0 0,0-17-27 0,-18 0-31 0,-13-17 3 0</inkml:trace>
  <inkml:trace contextRef="#ctx0" brushRef="#br0" timeOffset="168">2288 9770 55 0,'0'0'11'0,"-19"-16"6"0,19-2-1 0,19 1-6 0,14 1-1 0,34 16-2 0,3 0-2 0,13 0 2 0,19 0-8 0,-51 0-5 0,-16 0-37 0,-19-18-31 0</inkml:trace>
  <inkml:trace contextRef="#ctx0" brushRef="#br0" timeOffset="169">3083 9466 15 0,'34'-18'12'0,"-17"-31"4"0,-1 32-1 0,-16-1-4 0,-16 18-2 0,-1 0-1 0,-17 0 1 0,17 18-2 0,-33 15 0 0,32 18 0 0,2 0 0 0,-1 0 1 0,1 16-3 0,16 17-2 0,0-15 1 0,0-18-1 0,16 0 1 0,1-34-3 0,-1-1 0 0,19 1-1 0,15-17-8 0,-16-17-34 0,-1 1-39 0</inkml:trace>
  <inkml:trace contextRef="#ctx0" brushRef="#br0" timeOffset="170">3491 9601 48 0,'0'-16'10'0,"-18"-19"4"0,18 19 0 0,0-1-3 0,-17-1-4 0,-18 18-1 0,2 18-1 0,15-1 1 0,-13 17 0 0,13 17 0 0,1-18-1 0,17 34-2 0,0-32 2 0,17 32-3 0,16-32 2 0,1-1 0 0,18-34-1 0,-1 0 1 0,-2 0-1 0,-30-18-2 0,14-15 2 0,-33-1-2 0,0-17-1 0,0-18 1 0,-17 3-1 0,-18-3 0 0,-14 36-3 0,-2 33-4 0,-19 0-4 0,54 33-39 0,1-15-32 0</inkml:trace>
  <inkml:trace contextRef="#ctx0" brushRef="#br0" timeOffset="171">3727 9382 49 0,'17'-18'9'0,"-17"2"2"0,16-1 2 0,-16 17-5 0,18 17 5 0,-1-1-2 0,18 2-1 0,-2 32-1 0,-17 1-2 0,19 16-2 0,-19 2 0 0,1-3-1 0,-17 3-1 0,0-2 0 0,0 2 1 0,-33-36-1 0,16 0 0 0,-1-15-1 0,2-1 0 0,16-17-1 0,0 0-1 0,0-17-13 0,0-1-71 0,16 2 30 0</inkml:trace>
  <inkml:trace contextRef="#ctx0" brushRef="#br0" timeOffset="172">4456 9754 53 0,'0'0'8'0,"0"-18"8"0,0 18 0 0,17 0-3 0,17 0-3 0,-1 0 1 0,35 0 1 0,-17-17-2 0,17 17-5 0,-17-16-2 0,-34-2-3 0,-17 18-1 0,0 0-5 0,0 18-22 0,-35-2-41 0,35-16 30 0</inkml:trace>
  <inkml:trace contextRef="#ctx0" brushRef="#br0" timeOffset="173">4473 9923 29 0,'0'0'0'0,"0"0"23"0,0 0 12 0,18 0-21 0,13 0 2 0,4 0-1 0,0-16-2 0,14 16-2 0,2 0-2 0,1 0-2 0,-1 0-1 0,-1-17-3 0,1-1-1 0,-35 2-4 0,-49 32-140 0</inkml:trace>
  <inkml:trace contextRef="#ctx0" brushRef="#br0" timeOffset="174">5744 9585 21 0,'-18'-17'6'0,"1"17"5"0,17-18 2 0,-17 18-2 0,17-16-1 0,0 16 0 0,-16 0-4 0,16 0 1 0,-33 0 0 0,15 0-1 0,1 16 1 0,1 2 0 0,-3 15-2 0,3 1 0 0,-1-1-1 0,-1 2 1 0,18 16 0 0,0-17-1 0,18-1-1 0,-1 2-1 0,-1-1 0 0,19-17 0 0,-18-17-1 0,17 16 1 0,-1-16-1 0,1 0 1 0,0 0 1 0,17-16-2 0,-17-1 3 0,-16-17 1 0,15-1 2 0,-17-32-3 0,-16-2 1 0,0 19-3 0,-33 0 0 0,-35 33-7 0,-118 84-143 0</inkml:trace>
  <inkml:trace contextRef="#ctx0" brushRef="#br0" timeOffset="175">10453 14919 38 0,'0'-18'12'0,"-17"2"11"0,17-1-7 0,0 17-2 0,35-18 0 0,14 2 0 0,3 16-3 0,32-35-2 0,-16 35-6 0,-17-16-4 0,0 16-4 0,-34 34-36 0,-1-1-39 0</inkml:trace>
  <inkml:trace contextRef="#ctx0" brushRef="#br0" timeOffset="176">10520 15054 44 0,'0'0'7'0,"-33"0"21"0,17 0-7 0,32 0-8 0,52-18-4 0,0 18-5 0,16 0-4 0,-16 0-5 0,0 0-52 0,-52 0 11 0</inkml:trace>
  <inkml:trace contextRef="#ctx0" brushRef="#br0" timeOffset="177">11927 14834 44 0,'35'-35'11'0,"-19"19"6"0,-16-2-6 0,0 18 0 0,-34 0-1 0,0 0 0 0,0 0 1 0,1 0-1 0,-2 18-1 0,18 16-2 0,1 17-1 0,16 0-2 0,0 17 0 0,16-19-1 0,18 20 0 0,0-36 0 0,-1-15-1 0,-15-1-1 0,34-1 2 0,15-32-1 0,-15-19 1 0,-19 2-1 0,0-18 1 0,-17 17-2 0,-16-34 0 0,0 52 0 0,0-52 0 0,-49-1-1 0,-19 35 0 0,0 1-2 0,0 33-11 0,34 33-71 0,17-15 19 0</inkml:trace>
  <inkml:trace contextRef="#ctx0" brushRef="#br0" timeOffset="178">13147 15036 28 0,'0'0'7'0,"-17"-33"17"0,17 33-4 0,0-16-4 0,0-1 1 0,17 17-2 0,34-18-3 0,15 18 0 0,20-16-4 0,16-1-4 0,-17 17-1 0,-17 0-3 0,-35 0-1 0,-17 0-5 0,2 0-26 0,-18 0-76 0</inkml:trace>
  <inkml:trace contextRef="#ctx0" brushRef="#br0" timeOffset="179">13486 14765 33 0,'0'-17'16'0,"0"17"6"0,0-16-6 0,0 16-1 0,-17 0-4 0,17 33 3 0,0 36-1 0,0-2-4 0,17 19-4 0,-17-19 1 0,0-34-4 0,0-15 1 0,0-1-5 0,18-1-21 0,-18 2-96 0</inkml:trace>
  <inkml:trace contextRef="#ctx0" brushRef="#br0" timeOffset="180">14841 14546 19 0,'0'-18'8'0,"35"-31"17"0,-19-2-3 0,-16 34-7 0,0-1-1 0,-16 18-4 0,-19 18 0 0,0 33 3 0,-14-1-1 0,31 52-3 0,1-1-1 0,17 34-3 0,0-15-2 0,17-19-1 0,1-34 0 0,15-32-1 0,1-1-3 0,0-18-20 0,0 1-78 0,-17-34 58 0</inkml:trace>
  <inkml:trace contextRef="#ctx0" brushRef="#br0" timeOffset="181">15163 14868 48 0,'0'-69'25'0,"0"35"0"0,33 1-4 0,2 0-11 0,16 33-4 0,-18 16-2 0,0 34-1 0,-14 19-1 0,-19 16 2 0,-19-1-1 0,-14-33 0 0,15-34-1 0,3-1 0 0,-1-32 0 0,-2-19-1 0,36-31-1 0,31-19 0 0,3 17-1 0,-19-1 1 0,1 20 1 0,-17 15-1 0,-1 17 0 0,-16-1-1 0,-16 18 0 0,-17 35 1 0,-2 15 0 0,35 18 2 0,-16 17 0 0,32-17-1 0,1-1-1 0,17-34 1 0,-1-15-2 0,37-18-15 0,-21 17-60 0,-32-17 25 0</inkml:trace>
  <inkml:trace contextRef="#ctx0" brushRef="#br0" timeOffset="182">15857 14952 44 0,'0'0'0'0,"-16"-16"30"0,16-19 2 0,16 35-9 0,18-16-8 0,17 16-7 0,35 0-5 0,-2 0-2 0,-34 0-4 0,17 16-25 0,-32 2-72 0</inkml:trace>
  <inkml:trace contextRef="#ctx0" brushRef="#br0" timeOffset="183">16772 14732 49 0,'0'0'0'0,"18"-17"16"0,-2-17-1 0,-16 34-5 0,0 0-1 0,-34 0-1 0,-16 0 1 0,17 0 1 0,-2 0-2 0,19 34-4 0,-3-1-1 0,3 18 1 0,-1 18 0 0,17-1 0 0,0-17-1 0,33-2-1 0,2-14 0 0,0-1 0 0,-2-17-1 0,17-17 2 0,1-17-2 0,-17-17 0 0,0-1 2 0,-34-14-3 0,0-19 0 0,0 17 1 0,-17-34 1 0,-18 50-2 0,-14 2-2 0,-3 33-4 0,19 0-21 0,-1 17-48 0,34-1 29 0</inkml:trace>
  <inkml:trace contextRef="#ctx0" brushRef="#br0" timeOffset="184">17145 14512 39 0,'0'0'5'0,"0"-17"17"0,0 17-2 0,17-16-1 0,-17 16-4 0,18 0-6 0,-2 16 1 0,1 17 1 0,-1 2-1 0,2-1-2 0,16-1-1 0,-16 18 0 0,-2-17-3 0,-1 34-1 0,-15-1-1 0,0 2 2 0,-15-1-3 0,-1-19 2 0,-19 2-1 0,18-33-3 0,-1-1-16 0,-15-1-139 0</inkml:trace>
  <inkml:trace contextRef="#ctx0" brushRef="#br0" timeOffset="185">2135 10752 20 0,'-18'0'12'0,"18"-17"1"0,-16 1-1 0,-1-2-1 0,1 18-2 0,-2-17-3 0,1 17-1 0,-18 0 1 0,2 17 1 0,17 17 3 0,-19 1 1 0,18 16 0 0,17 16-4 0,0 1-4 0,34 17 3 0,-16 17-1 0,-18-18-1 0,16-17-2 0,-16-16 0 0,-16-33-2 0,16-1-4 0,-18-17-45 0,1 0-42 0</inkml:trace>
  <inkml:trace contextRef="#ctx0" brushRef="#br0" timeOffset="186">1745 11125 43 0,'0'0'0'0,"-18"18"21"0,18-18-3 0,18 0-3 0,34-34-6 0,32 34-6 0,0-17-2 0,-16 17-4 0,-17 0-8 0,-34 0-38 0,-17 0 13 0</inkml:trace>
  <inkml:trace contextRef="#ctx0" brushRef="#br0" timeOffset="187">2355 10584 40 0,'0'-34'17'0,"0"-1"3"0,0 2-4 0,0 33-8 0,0 17 5 0,0 34-2 0,0 16-3 0,-16 0-1 0,-2 1-3 0,1-16-1 0,17-19-4 0,0-15-10 0,0-1-59 0,17-17 22 0</inkml:trace>
  <inkml:trace contextRef="#ctx0" brushRef="#br0" timeOffset="188">2608 10804 40 0,'0'0'9'0,"0"-18"13"0,0 2 1 0,-16-2-7 0,16 18-9 0,-17 0 0 0,-17 34-1 0,0 17 0 0,1 18 1 0,17 15-4 0,-2 18 1 0,36-18-1 0,-2 0-2 0,17-50 1 0,-16 17-2 0,18-51-13 0,14 18-52 0,-31-36-1 0</inkml:trace>
  <inkml:trace contextRef="#ctx0" brushRef="#br0" timeOffset="189">2729 11074 51 0,'0'-33'11'0,"0"-1"13"0,0-1-7 0,33 19-5 0,17-1-6 0,1 17-3 0,-17 51-3 0,-17 0 3 0,0 17-1 0,-34-1 1 0,0-16-1 0,-17-18 0 0,34-33 0 0,-17 18 0 0,17-53-1 0,33 1 0 0,-15-16-1 0,16-17-1 0,0 16 1 0,-17-18-1 0,-1 36 6 0,-16 0-4 0,0 33-2 0,-16 0 1 0,-1 17-1 0,-17 16 0 0,34 18 4 0,-17 16 1 0,34 2 0 0,17-3-4 0,-17-32 2 0,17-17-2 0,16 1-4 0,-15-18-26 0,-2-18-76 0</inkml:trace>
  <inkml:trace contextRef="#ctx0" brushRef="#br0" timeOffset="190">3220 10855 52 0,'0'0'0'0,"-18"-34"23"0,18-1-3 0,18 19-3 0,15 16-6 0,1 16-2 0,0 35-1 0,-1 0-2 0,-17 17-3 0,2 17 0 0,-18-17 0 0,0 15-1 0,-18 3 0 0,2-52 0 0,1-17-1 0,-20-1 0 0,18-32-1 0,-1-19-7 0,36 1-45 0,-1 17-38 0</inkml:trace>
  <inkml:trace contextRef="#ctx0" brushRef="#br0" timeOffset="191">3812 11058 47 0,'0'-17'11'0,"-17"-1"11"0,17 2 2 0,0 16-6 0,17-17-7 0,50 17-1 0,-16 0-4 0,17 0-3 0,-17 0-2 0,-17 0-1 0,-16 0-1 0,-18 0-7 0,0 0-34 0,-52 17-52 0</inkml:trace>
  <inkml:trace contextRef="#ctx0" brushRef="#br0" timeOffset="192">3795 11209 18 0,'0'0'5'0,"-35"0"16"0,19 0 3 0,16 0-4 0,34 0 0 0,0 0-1 0,0 0-3 0,17 0-4 0,-1 0-5 0,18 0-3 0,-17 0 0 0,-16 0 0 0,-19 0-3 0,1 0 0 0,-17 0-5 0,-17 0-134 0</inkml:trace>
  <inkml:trace contextRef="#ctx0" brushRef="#br0" timeOffset="193">4778 10872 34 0,'-18'0'7'0,"2"0"1"0,16 16 0 0,0 2-4 0,0-1 3 0,16 16-5 0,-16-17 3 0,18-16 5 0,-18 0-1 0,0-16-5 0,0-34 1 0,17 16-2 0,-17-1-2 0,0 19-1 0,-17 16 0 0,-17 16 5 0,-18 19 4 0,19 32 0 0,-1 1-4 0,34-1-1 0,51 18-1 0,-16-35-1 0,32-16 1 0,-17-17 0 0,18-34-1 0,0-17 0 0,-17-16-2 0,-35 0 1 0,-16-18 0 0,0-1 1 0,0 20 2 0,0 32-4 0,0-1 0 0,0 18-1 0,-16 35 2 0,16 14-5 0,16 20 6 0,19-1 0 0,-2-18-1 0,18 0 0 0,0-32 1 0,-17-18 0 0,17-18-1 0,-17-32 1 0,-17 0-1 0,-17-36-1 0,0 19 2 0,-35-1 0 0,-14 35-2 0,-3 15-1 0,-15 18 0 0,32 18 0 0,2 15 1 0,16 2 0 0,34-2-6 0,33 1 6 0,52-17 0 0,17-34 0 0,-2-34 5 0,-49 18-4 0,-33-18 0 0,-35 17-1 0,-35 17-1 0,2 17-1 0,17 17 2 0,16 17 0 0,33 34 0 0,18-1-2 0,0 1 1 0,-34-17 1 0,-17-17 2 0,-33-1-1 0,-19-17 0 0,-15-16 0 0,32 17-2 0,18-17-1 0,17 0-24 0,52-17-97 0</inkml:trace>
  <inkml:trace contextRef="#ctx0" brushRef="#br0" timeOffset="194">5912 11007 60 0,'0'-35'6'0,"-16"-14"16"0,16-2 3 0,16 16-10 0,19 19-6 0,-2-1-2 0,18 17-6 0,-18 51 2 0,-15 33 0 0,-18-16-2 0,-18-1 2 0,2-16 0 0,-17-33 0 0,33-18-2 0,0 0 2 0,33-51-3 0,1 0-1 0,0-34 2 0,0 17 2 0,-1 1-3 0,-33 32 0 0,0 19 1 0,0 16-2 0,-33 16 2 0,-1 35 0 0,34 18 3 0,-17-3-3 0,52 3 1 0,14-18 0 0,21-18-3 0,-4 1-15 0,-31-17-115 0</inkml:trace>
  <inkml:trace contextRef="#ctx0" brushRef="#br0" timeOffset="195">2135 11955 21 0,'-18'0'26'0,"18"-16"-8"0,0-1 0 0,-16-1-2 0,16 2-5 0,-17-1-5 0,1 17-1 0,-2 33 0 0,1 2 3 0,17 32-1 0,0 1 0 0,17 33-3 0,1-17-1 0,-18 2-2 0,0-19 1 0,-18-32-3 0,1-19-6 0,-18-16-51 0,2-16-23 0</inkml:trace>
  <inkml:trace contextRef="#ctx0" brushRef="#br0" timeOffset="196">1830 12259 29 0,'0'0'0'0,"-17"0"24"0,17-16-6 0,17-2-1 0,34 1-8 0,50 1-7 0,1-1-6 0,-34 17-11 0,0 0-55 0</inkml:trace>
  <inkml:trace contextRef="#ctx0" brushRef="#br0" timeOffset="197">2406 11853 51 0,'0'0'12'0,"-18"-33"9"0,18 33-7 0,0 0-10 0,-16 33-3 0,16 36-2 0,-17 15-4 0,34 0-34 0,-17-49-11 0</inkml:trace>
  <inkml:trace contextRef="#ctx0" brushRef="#br0" timeOffset="198">2879 11955 51 0,'0'-33'7'0,"-16"15"8"0,-1 2-3 0,1 16 0 0,-19 34-3 0,-15 16 2 0,16 1 1 0,1 34-3 0,14-1-3 0,19 18-2 0,0-35-3 0,35-16-2 0,16-33-4 0,16-1-35 0,0-17-46 0</inkml:trace>
  <inkml:trace contextRef="#ctx0" brushRef="#br0" timeOffset="199">3150 12159 35 0,'0'-51'15'0,"0"17"2"0,0 17-3 0,-16 17-3 0,-1 0-2 0,-17 17 2 0,1-1-1 0,16 35 0 0,0 0-5 0,17 0-1 0,34 0-1 0,-1 0 1 0,1 0-2 0,34-35 0 0,-33-16 1 0,-2-16-1 0,1-19 1 0,-17-16-1 0,-17-16 1 0,-35-17-2 0,2 15-1 0,-18 36-1 0,-17 33-1 0,34 0-9 0,1 51-44 0,33-34-7 0</inkml:trace>
  <inkml:trace contextRef="#ctx0" brushRef="#br0" timeOffset="200">3456 11888 53 0,'0'0'0'0,"-16"-35"19"0,16 35-2 0,16 0-4 0,19 18-1 0,14 15-4 0,-30 18 0 0,14 0 0 0,-15 17 0 0,-2-1-1 0,-16 17-5 0,0 1 0 0,-16-16 0 0,-2-18 1 0,-15-34-3 0,14-1 1 0,-14 1 0 0,-1-17-5 0,34-17-7 0,18 1-59 0,-2-1-3 0</inkml:trace>
  <inkml:trace contextRef="#ctx0" brushRef="#br0" timeOffset="201">4185 12108 60 0,'-17'0'16'0,"17"-18"2"0,17 18-6 0,18 0-3 0,31 0-4 0,-15-16-1 0,-16 16-2 0,-2 0-4 0,-33 0-7 0,-17 16-32 0,1 2-25 0</inkml:trace>
  <inkml:trace contextRef="#ctx0" brushRef="#br0" timeOffset="202">4134 12276 43 0,'0'0'6'0,"-17"-17"17"0,17 1-3 0,33 16-4 0,2-18-8 0,31 18-2 0,-15 0-4 0,1-17 0 0,-1 17-4 0,-17 0-16 0,-17 0-77 0</inkml:trace>
  <inkml:trace contextRef="#ctx0" brushRef="#br0" timeOffset="203">4964 11871 21 0,'0'0'0'0,"0"-34"22"0,18 17-1 0,-18-1 0 0,0 18-3 0,0 0-5 0,0 35-1 0,0 16-1 0,0 16-3 0,0 1-1 0,0 17-1 0,0-1-1 0,0-17 0 0,0-32 0 0,0-19 0 0,0-16 3 0,0-34-8 0,0 34-31 0,-18 0-94 0</inkml:trace>
  <inkml:trace contextRef="#ctx0" brushRef="#br0" timeOffset="204">17687 14868 26 0,'0'0'13'0,"0"0"6"0,0 0 5 0,0 17-11 0,0-1-2 0,-16-16 3 0,16 0-1 0,0 0-3 0,-18 0-2 0,18-16-4 0,0-1-1 0,-17-1-3 0,17 18-5 0,0 0-32 0,17 0-68 0</inkml:trace>
  <inkml:trace contextRef="#ctx0" brushRef="#br0" timeOffset="205">18213 14732 14 0,'-18'-17'16'0,"18"-17"4"0,0 1-1 0,0 15-1 0,0 2 1 0,0-1-1 0,0-1-3 0,0 18-2 0,0 0 1 0,-15 51-6 0,15 18-1 0,-18 15-2 0,18-17-1 0,0 19 0 0,0-19 0 0,0-34-1 0,-17-15-1 0,17-1-1 0,17-17-1 0,-17 0-34 0,18 0-91 0</inkml:trace>
  <inkml:trace contextRef="#ctx0" brushRef="#br0" timeOffset="206">18755 14919 17 0,'0'-18'19'0,"0"-15"9"0,0 33-6 0,16 0-3 0,1-18 1 0,34 2-6 0,17 16-1 0,34 0-4 0,-1-17-4 0,-16 17-4 0,-18 0-3 0,-49 17-8 0,-1-17-35 0,-52 16-53 0</inkml:trace>
  <inkml:trace contextRef="#ctx0" brushRef="#br0" timeOffset="207">19110 14699 34 0,'0'-34'30'0,"-16"17"-3"0,16-1-8 0,0 18-5 0,0 35 1 0,0 15 1 0,0 34-4 0,16 18-6 0,-16-33-3 0,0-19-1 0,0-16-4 0,17-17-22 0,-17 17-93 0</inkml:trace>
  <inkml:trace contextRef="#ctx0" brushRef="#br0" timeOffset="208">20314 14817 12 0,'0'0'0'0,"-19"-34"27"0,19 16-4 0,-16-15 0 0,16 0-2 0,16 15-6 0,19 2-4 0,16 16-3 0,0 16-5 0,-34 51-2 0,0-16-2 0,-17 0 2 0,-17 18-1 0,-18-36 1 0,2 2 0 0,-1-35 1 0,34 16-2 0,0-32 2 0,18-19-1 0,31-16-1 0,3-16 1 0,-18-2-1 0,-1 19 0 0,-33 0 0 0,0 15 1 0,0 19-1 0,0 16 0 0,0 0-1 0,-16 16 1 0,-1 35 3 0,1 0 1 0,-2 34 0 0,18-17-1 0,0-17-2 0,34-17-1 0,16-1-1 0,1-33-20 0,0 17-49 0,-34-1 17 0</inkml:trace>
  <inkml:trace contextRef="#ctx0" brushRef="#br0" timeOffset="209">20889 14834 50 0,'-17'-17'52'0,"17"17"-40"0,51 0-2 0,1 0-2 0,15-18 0 0,0 18-5 0,-33 0-3 0,-1 0-7 0,2 0-41 0,-35 0-21 0</inkml:trace>
  <inkml:trace contextRef="#ctx0" brushRef="#br0" timeOffset="210">21618 14630 52 0,'0'-16'19'0,"-17"-19"5"0,17 35-9 0,-16-16-1 0,-19 16-1 0,18 0-2 0,-34 34-1 0,35 17-4 0,-19 16-1 0,35 17-2 0,16 2-1 0,19-35 1 0,16-35-1 0,1 2 1 0,-19-18-2 0,1-34 1 0,-17-1-1 0,-1-32 1 0,1-19 0 0,-34 3-3 0,-16 15-2 0,-1 50-14 0,-18 53-41 0,52-19-25 0</inkml:trace>
  <inkml:trace contextRef="#ctx0" brushRef="#br0" timeOffset="211">21804 14444 62 0,'0'0'6'0,"17"-33"20"0,18 15-4 0,14 18-6 0,3 18 0 0,-34 15-3 0,-3 35-1 0,3 17-4 0,-2 33-3 0,1 1-2 0,-34-34-3 0,1-1 0 0,-35-33-1 0,-17 0-19 0,-35-34-48 0,19-17-16 0</inkml:trace>
  <inkml:trace contextRef="#ctx0" brushRef="#br0" timeOffset="212">20094 14309 40 0,'0'-18'13'0,"-18"18"5"0,1 0-1 0,-18 18 1 0,-14 33 5 0,-3 33-1 0,19 35-7 0,-1 17-5 0,34-18-4 0,34 1-4 0,33-35 0 0,18 1-2 0,-17-17-7 0,35-34-41 0,-21-18-56 0</inkml:trace>
  <inkml:trace contextRef="#ctx0" brushRef="#br0" timeOffset="213">22347 14360 38 0,'0'0'0'0,"-19"-51"30"0,19 17-6 0,0-1-8 0,35 35-9 0,0 17-4 0,-2 17 0 0,-17 35-2 0,-16-1 0 0,-49-1 2 0,-2-34 0 0,-1-15 3 0,34-18 1 0,18 17-3 0,18-17 1 0,67 0-3 0,1-17-1 0,14-1-1 0,-48 18-5 0,-3 0-32 0,-49 0-60 0</inkml:trace>
  <inkml:trace contextRef="#ctx0" brushRef="#br0" timeOffset="214">20244 15325 58 0,'0'0'0'0,"-31"-18"38"0,-4 2-3 0,52 16-20 0,67 0-5 0,69 16-3 0,33 2 3 0,52-18 0 0,33-34-3 0,-33 16-4 0,-70 1-1 0,-100 17-2 0,-33 0 0 0,-19 17-3 0,-16-17-8 0,0 18-35 0,-51-2-65 0</inkml:trace>
  <inkml:trace contextRef="#ctx0" brushRef="#br0" timeOffset="215">20905 15579 44 0,'0'0'0'0,"0"-17"28"0,18 17 0 0,-18 0-13 0,0 33 4 0,17 18-6 0,-17 34 2 0,-17-1-7 0,17 18-1 0,0-33-4 0,0-19 1 0,17-34-2 0,0 2 2 0,34-18-1 0,17 0-2 0,-1-18 0 0,36 2 0 0,-19 16 1 0,-49-17-1 0,-2 17-4 0,-33 0-16 0,-33 0-73 0,15 0 31 0</inkml:trace>
  <inkml:trace contextRef="#ctx0" brushRef="#br0" timeOffset="216">21211 15630 49 0,'-16'-17'21'0,"-3"-34"3"0,38 33-4 0,14 2-11 0,18-1 2 0,-17 17-1 0,0-16-3 0,-16 32-4 0,-2 35 1 0,-32 17-2 0,-2-1 0 0,-34-33 1 0,19-17 3 0,17-1-1 0,-2-16-1 0,52 0 6 0,34-16-6 0,16-1-1 0,-16 1-4 0,-35-2-21 0,-15 18-102 0</inkml:trace>
  <inkml:trace contextRef="#ctx0" brushRef="#br0" timeOffset="217">2016 14004 4 0,'0'0'4'0,"0"0"10"0,0-17 0 0,-18 1 0 0,18-1-2 0,0 17-2 0,0 0-5 0,0 0 9 0,0 0-9 0,35-18-3 0,-18-15-1 0,1-1 0 0,-18 17 0 0,0-35-1 0,-35 35 1 0,0 1 0 0,2 16 2 0,-1 0 1 0,17 33 2 0,17 19 2 0,-17 32 0 0,34-16-1 0,18 34-2 0,-2-1 0 0,-33 1 0 0,16-34-2 0,-16-17-1 0,0-17-2 0,0-1-3 0,0-33-18 0,0 17-21 0,-33-34-42 0</inkml:trace>
  <inkml:trace contextRef="#ctx0" brushRef="#br0" timeOffset="218">1779 14275 21 0,'-17'0'13'0,"0"0"15"0,-1 0-7 0,18-18-8 0,52 1-7 0,33-16-4 0,0-1-2 0,16 34-9 0,-34-16-25 0,-49 16-17 0</inkml:trace>
  <inkml:trace contextRef="#ctx0" brushRef="#br0" timeOffset="219">2339 13699 29 0,'0'-16'9'0,"0"-18"9"0,0 17-3 0,16-1 0 0,-16 2-3 0,0 32 0 0,-16 19-2 0,16 15 0 0,-18 18-1 0,18-1-5 0,0-16-1 0,0-33-2 0,-17 15 0 0,17-33-2 0,-16 18-6 0,16-18-24 0,0 0-33 0,0 0 28 0</inkml:trace>
  <inkml:trace contextRef="#ctx0" brushRef="#br0" timeOffset="220">2575 13598 32 0,'0'0'0'0,"0"-17"23"0,-16-1-5 0,16 18-7 0,0 0 1 0,0 35 0 0,-18-1 0 0,18 17 2 0,0 15-5 0,-17 3-4 0,17-18-1 0,0-17-2 0,0-17-3 0,17-17-16 0,-17-17-105 0</inkml:trace>
  <inkml:trace contextRef="#ctx0" brushRef="#br0" timeOffset="221">2236 11515 10 0,'0'0'0'0,"-16"0"8"0,-2 0-8 0,-15 0-2 0,-1 0 2 0,0 0 0 0,-17 0 0 0,-1 0 0 0,-15 16 9 0,17-16 7 0,15 0-2 0,2 18 1 0,17-18-1 0,-2 0-5 0,36 0-1 0,15 0 1 0,1-18 0 0,16 18 0 0,18 18-3 0,34-18-2 0,16 17 0 0,19-17-2 0,-2 0 1 0,102-17-1 0,-118 17-2 0,-18 0 1 0,1 0-1 0,15-18 2 0,-14 18 1 0,-2-16-2 0,18 16-1 0,-17 0 3 0,34 0-2 0,-1-17-1 0,1 17 1 0,32 0-1 0,-67 0 0 0,20-18 0 0,-2 18 2 0,15 0-1 0,-15 0-1 0,0 0 1 0,0 0-1 0,15-16 0 0,3 16-1 0,-18 0 3 0,-2 0 1 0,-14 0-3 0,-19 0 0 0,0-17 0 0,-16 17 0 0,0 0 0 0,-1 17 0 0,1-17 1 0,0 0-1 0,-33 0 0 0,-35 0 1 0,-52-17 0 0,1 17-1 0,-17 0 1 0,-16-16-1 0,-18 16 0 0,-32 16-1 0,-36-16 1 0,-17 17-3 0,17-17 2 0,1 0 1 0,-18 16 0 0,1-16 0 0,0 18-3 0,18-18 3 0,-21 17 0 0,21-17 0 0,32 0 0 0,-16 16 0 0,17 2-1 0,-1-1 1 0,17-1 1 0,0-16-1 0,2 18 1 0,-2-18-1 0,0 17 0 0,34-17 0 0,-17 16-3 0,1-16 4 0,-1 18-1 0,1-18 0 0,16 0 1 0,0 0 0 0,51 0-1 0,16 0-1 0,18 0-44 0,0 0-32 0</inkml:trace>
  <inkml:trace contextRef="#ctx0" brushRef="#br0" timeOffset="222">2812 13987 22 0,'0'0'0'0,"-17"-33"20"0,0 15-6 0,17 18-4 0,0-16-4 0,-16 32-1 0,-1 19 3 0,-17 14 2 0,17 20 2 0,1-1-1 0,-3 50-4 0,19-16-3 0,19-17-2 0,-3-19 0 0,1-31-2 0,17-35-2 0,-1 0-34 0,1 0-46 0</inkml:trace>
  <inkml:trace contextRef="#ctx0" brushRef="#br0" timeOffset="223">3016 14291 46 0,'-18'0'5'0,"2"-34"16"0,16 1-9 0,16 0-5 0,19 33-2 0,-2-18-1 0,2 52 0 0,-19 16-1 0,1 19 1 0,-17-18-2 0,-17 0 2 0,1-35-2 0,-2 2 1 0,18-18-2 0,18-34 1 0,15-17-2 0,1 0 1 0,-17-18-2 0,0 19 1 0,1 0 0 0,-18 33 0 0,0-1 0 0,0 18-1 0,-18 18 1 0,1-1 1 0,0 50 1 0,17 0 2 0,0 2-1 0,17-18-1 0,18-18-2 0,14-15 1 0,21-1-6 0,-4-17-29 0,-15-35-54 0</inkml:trace>
  <inkml:trace contextRef="#ctx0" brushRef="#br0" timeOffset="224">3473 13987 45 0,'0'-16'13'0,"-17"-19"10"0,17 19-10 0,0 16-7 0,35 16 4 0,-2 35 1 0,-17 17-1 0,19 34-4 0,-18-19 0 0,-17-14-1 0,0 15-2 0,0-33 0 0,-33 0 0 0,14-34-2 0,19-1-1 0,-16 2-1 0,51-52-69 0,-2 17 0 0</inkml:trace>
  <inkml:trace contextRef="#ctx0" brushRef="#br0" timeOffset="225">4049 14157 64 0,'-18'-17'22'0,"36"-17"-3"0,34 34-8 0,15-17-6 0,0 17-4 0,-16 0-1 0,-16 17-7 0,-19-17-20 0,-16 34-44 0</inkml:trace>
  <inkml:trace contextRef="#ctx0" brushRef="#br0" timeOffset="226">4083 14309 36 0,'0'0'0'0,"-52"0"29"0,36 17-9 0,16-17-7 0,34 0 2 0,0 0-3 0,33 0-2 0,-15 0-2 0,32-17-3 0,-16-1-3 0,-17-16-3 0,-17 34-13 0,-52 34-95 0</inkml:trace>
  <inkml:trace contextRef="#ctx0" brushRef="#br0" timeOffset="227">9588 10093 12 0,'-16'-17'17'0,"-17"-1"-4"0,15 2-3 0,1 16-3 0,0 0 0 0,17 0 1 0,0-17-2 0,0 17 4 0,0 0-2 0,17 0 1 0,0 0 0 0,1-18-2 0,49 18 1 0,1 0-4 0,16 0-2 0,-16 0-1 0,-17 0 1 0,17 0-1 0,17 0 0 0,15 0 0 0,19-16 1 0,-18 16-1 0,2 0-1 0,-17-17 2 0,14 17-2 0,-15-18 1 0,1 18 0 0,-2-16 0 0,17 16 1 0,18-33-1 0,-18 33 0 0,-15 0 1 0,-2 0-2 0,-33 0 0 0,15 0 2 0,20-17-1 0,-2 17 1 0,2-18-2 0,-1 2 1 0,16 16 0 0,1-17-1 0,-18 17 1 0,1 0 0 0,0-18 0 0,-17 18 0 0,-2 0 0 0,2 0-1 0,18-16 0 0,-18 16 1 0,33 0-1 0,-15 0 0 0,-2 0 0 0,17 0 0 0,1 0-1 0,16 0 1 0,1 0 0 0,0 0 0 0,16 0 1 0,1 0-1 0,-1 0 0 0,-16 0 0 0,-1 0-1 0,1 0 1 0,0-17 1 0,16-1-1 0,1 2 0 0,-17 16 0 0,-35 0 0 0,-49 16 0 0,-19-16 0 0,-16 0 0 0,0 0 1 0,17 18-1 0,-17-18 0 0,-33 0-1 0,-37 17 1 0,-31-17 0 0,-18 16-1 0,-33 2 0 0,0-1 0 0,-34-17 0 0,-18 16 2 0,17-16-2 0,-14 0 1 0,12 0 0 0,21 18-1 0,-19-18 1 0,35 0 0 0,0 0-1 0,16 17 1 0,17-34 0 0,-16 17-1 0,-1-18 0 0,-16 2 0 0,33 32 2 0,0-16-1 0,-16 18 0 0,1-1 0 0,-20-1 0 0,37 1 0 0,-20-1 1 0,18-16-1 0,-33 0 0 0,-17-16 1 0,-1 16-1 0,1 0 0 0,33 16-1 0,51 2 1 0,35-1 0 0,15-17 1 0,2 16-2 0,17-16 2 0,16 0-1 0,33 0-1 0,1 0 1 0,67 0-1 0,35 0 1 0,84-16 1 0,34-1-2 0,34-17 1 0,18 17 0 0,14-16 0 0,-14-1 1 0,-35 34-1 0,0 0 0 0,-34 0 1 0,-51 0-1 0,-16 0 1 0,-17 0 0 0,17 0 1 0,-2-17 1 0,-16 17 0 0,-84 0-1 0,-50 0-3 0,-69 0-2 0,-84 17-57 0,83-1-14 0</inkml:trace>
  <inkml:trace contextRef="#ctx0" brushRef="#br0" timeOffset="228">1914 11549 10 0,'0'0'0'0,"0"0"15"0,-17-18-6 0,17 2-2 0,0 16 1 0,0-17 3 0,0 17-3 0,17-18 2 0,0 18-1 0,-17 0 1 0,34 0-1 0,17 0-1 0,17-16-3 0,0 16-3 0,16-17 0 0,1 17-2 0,-18 0 1 0,19 17 0 0,-36-17 2 0,69 16-2 0,-17-16 1 0,-17 0-1 0,16 0-2 0,1 18 2 0,-18-1-2 0,1-17 2 0,17 0-1 0,15-17 0 0,-14 17 2 0,14 0-2 0,20-18 1 0,-18 18-1 0,-1 0 0 0,1 18 0 0,-18-1 0 0,18-17 0 0,18 0 2 0,-20 0-1 0,19 0 0 0,-1-17 0 0,35-17 0 0,-1 34-1 0,-50-17 0 0,-2 1 4 0,-31 16-3 0,17 0-1 0,-37-17 2 0,2 17-2 0,0 0 1 0,-17 0 0 0,-17 0-1 0,-1 0 2 0,-16 0 1 0,-17 0 1 0,0-18-3 0,17 18 1 0,-17 0-2 0,0 0 0 0,0 0 0 0,0 0 1 0,0 0-1 0,0 0 1 0,0 0 0 0,0 0-1 0,-17 0 0 0,17 0 0 0,0 0 0 0,0 0-12 0,-17 18-122 0</inkml:trace>
  <inkml:trace contextRef="#ctx0" brushRef="#br0" timeOffset="229">4896 14173 16 0,'-17'0'12'0,"1"-16"5"0,-2-1-4 0,18 17-5 0,-17 17-1 0,17-17-1 0,-17 16 1 0,17-16-1 0,0 0 2 0,52 0 0 0,-3 0-1 0,21-16-2 0,-3 16-1 0,-17-17-1 0,-15-1-2 0,-19 18-1 0,-16 0-55 0,-16 0-9 0</inkml:trace>
  <inkml:trace contextRef="#ctx0" brushRef="#br0" timeOffset="230">5354 14479 45 0,'0'-17'4'0,"0"-1"16"0,0 2-6 0,33-1-6 0,1-17 4 0,-1-17-4 0,35-35-2 0,-17-14-1 0,1-2-3 0,-34 35-1 0,-18 16-1 0,0 34-1 0,0 17-2 0,-18 33 3 0,1-15-1 0,1 32 1 0,16 1 0 0,16 0-1 0,35 16 2 0,-1-16 0 0,1 0-1 0,-18-17 0 0,-15-1 0 0,-36 2 1 0,2-19 1 0,-17 2-1 0,-19-1 0 0,3-17 0 0,-2 0-1 0,16-17-3 0,35 17-35 0,0-18-30 0</inkml:trace>
  <inkml:trace contextRef="#ctx0" brushRef="#br0" timeOffset="231">6082 14071 55 0,'0'-16'5'0,"-18"-19"20"0,2 19-10 0,16 32-9 0,-17 35 1 0,17 35-1 0,0-3-1 0,0-14-3 0,17-18-1 0,-1-34 1 0,-16 17-1 0,18-34 1 0,-1-18 0 0,0-33-1 0,1 0-1 0,15-33 0 0,1-1-1 0,0 34 1 0,15 35-1 0,-14 16 0 0,16 34 2 0,-34 34 1 0,17 15-2 0,-17-14 1 0,-17-18-1 0,0-34 1 0,0-17 2 0,-17 0-2 0,1-17 1 0,16-1-1 0,0-33-1 0,16-16 0 0,17-17 0 0,2-1 0 0,16 34 0 0,-1 18 0 0,1 33 0 0,-18 16-1 0,2 52 3 0,-35-1 0 0,16 18 0 0,-16-35 0 0,19 2-1 0,-19-35-1 0,0-17 0 0,0 16-8 0,0 2-40 0,16-18-26 0</inkml:trace>
  <inkml:trace contextRef="#ctx0" brushRef="#br0" timeOffset="232">6929 14089 54 0,'34'-51'20'0,"0"-16"5"0,33 32-13 0,-32 35-8 0,0 51 1 0,-20 33 0 0,-15 2-2 0,-15-3 0 0,-20-32 0 0,18-16 1 0,-1-35-1 0,18 0 0 0,18-51-1 0,49-17-3 0,-16-33 1 0,-16-1 0 0,-2 18 0 0,-15 33 2 0,-18 16-1 0,-18 53 2 0,-15 33 2 0,14 50 3 0,19 1-3 0,0-17-1 0,52-1-4 0,-1-50 1 0,0-17-39 0,-34-1-61 0</inkml:trace>
  <inkml:trace contextRef="#ctx0" brushRef="#br0" timeOffset="233">2812 15054 18 0,'0'0'0'0,"0"-18"22"0,0-31-7 0,18 14-2 0,-18 2-1 0,0 15-1 0,-35 18-3 0,2 0 0 0,16 35 0 0,1 16-2 0,16 33 0 0,0 34 0 0,33 0-2 0,-17-16 0 0,1 0-2 0,-17-51-1 0,0-18 0 0,-17 2-3 0,17-19-21 0,-16-16-38 0,-1-16 18 0</inkml:trace>
  <inkml:trace contextRef="#ctx0" brushRef="#br0" timeOffset="234">2524 15325 40 0,'0'0'6'0,"-17"0"16"0,17-18-11 0,17 18-2 0,102-16-3 0,0 16-3 0,-2-35-3 0,-31 19-9 0,-18 16-63 0</inkml:trace>
  <inkml:trace contextRef="#ctx0" brushRef="#br0" timeOffset="235">3168 14885 39 0,'0'-17'6'0,"-18"-1"15"0,18 2-7 0,-16 32-8 0,16-16 0 0,0 51 1 0,0 0 1 0,-17 17-3 0,17-1-3 0,0-32-1 0,0-1-2 0,0-17-2 0,0-17-6 0,0-17-24 0,33-17-26 0</inkml:trace>
  <inkml:trace contextRef="#ctx0" brushRef="#br0" timeOffset="236">3354 14901 22 0,'0'-51'20'0,"0"18"0"0,0 15-7 0,0 18-3 0,0 0-3 0,-15 35 1 0,-3 16-2 0,1 16-2 0,17 1-2 0,-17-1-1 0,17-32-2 0,0 16-10 0,0-35-28 0,0-16-12 0</inkml:trace>
  <inkml:trace contextRef="#ctx0" brushRef="#br0" timeOffset="237">3744 15020 43 0,'0'0'0'0,"-17"-17"21"0,1 1-5 0,-2 16-7 0,-16 16-1 0,1 17 1 0,-1 36 0 0,17 15-2 0,1 0-2 0,-3 19-4 0,19-35 0 0,35-17-2 0,0-18-1 0,31-17-37 0,-15-16-37 0</inkml:trace>
  <inkml:trace contextRef="#ctx0" brushRef="#br0" timeOffset="238">3982 15273 24 0,'0'-17'15'0,"-18"-16"1"0,1 33-4 0,0 0-3 0,1 0-2 0,-1 17 3 0,-1 16-1 0,18 36-1 0,0-18-2 0,35 0-3 0,15 0-1 0,1-35 1 0,-17 1 1 0,18-50-2 0,-36-2 1 0,-16-16-1 0,-16 0-1 0,-19-16-1 0,-33 16 0 0,0 34-2 0,1 34-1 0,34 34-17 0,49 0-69 0</inkml:trace>
  <inkml:trace contextRef="#ctx0" brushRef="#br0" timeOffset="239">4354 15156 36 0,'0'-18'17'0,"0"2"2"0,0-1-5 0,0 34-4 0,18 17 2 0,15 17-3 0,-17 15-2 0,2-14 2 0,-1 16-4 0,-17-17-1 0,0-17-2 0,-17-17-2 0,-1-1 0 0,18 1-2 0,18-17-24 0,16-33-74 0</inkml:trace>
  <inkml:trace contextRef="#ctx0" brushRef="#br0" timeOffset="240">4964 15256 50 0,'0'0'0'0,"18"-16"28"0,-2 16-10 0,17-17-9 0,19 17-4 0,15 0-2 0,-34 0-4 0,2 0-1 0,-35 17-17 0,-17-1-64 0</inkml:trace>
  <inkml:trace contextRef="#ctx0" brushRef="#br0" timeOffset="241">4998 15376 44 0,'0'0'16'0,"-16"0"9"0,16-18-13 0,49 18-7 0,3 0-3 0,-1 0-1 0,-2 0-6 0,21 18-34 0,-37-36-15 0</inkml:trace>
  <inkml:trace contextRef="#ctx0" brushRef="#br0" timeOffset="242">5811 15105 35 0,'0'-51'38'0,"0"33"-24"0,0 18-6 0,-18 0 0 0,-15 0 2 0,-1 18 0 0,17 15 0 0,0 36-2 0,1-2-2 0,16 1-3 0,33-17 0 0,18-35 0 0,17-16 0 0,0 0 0 0,-17-33-1 0,-1-19-1 0,-32 2 2 0,-18-35 2 0,-35-17-2 0,-33 36-3 0,-16 32-13 0,16 34-107 0</inkml:trace>
  <inkml:trace contextRef="#ctx0" brushRef="#br0" timeOffset="243">22905 14748 30 0,'-51'-16'10'0,"34"-1"10"0,17 17-4 0,0 0-1 0,0 0-5 0,-16 0-1 0,-19 17 2 0,2 16 0 0,-1 19-1 0,17 16-1 0,0-1-1 0,-1 17-3 0,18-15 0 0,-16 15-2 0,16-33-2 0,0-35 0 0,16 1-2 0,19 1-7 0,-18-2-40 0,1 2-48 0</inkml:trace>
  <inkml:trace contextRef="#ctx0" brushRef="#br0" timeOffset="244">23244 15003 36 0,'17'-16'13'0,"1"-1"6"0,-36-1-4 0,18 18-5 0,0 0-2 0,-17-16-1 0,-18 16 0 0,2 16 1 0,17-16 0 0,-35 35-2 0,34-2 0 0,17 1-2 0,-17 17 0 0,17 17-2 0,17-18 0 0,0-17 1 0,17 2-2 0,-17-35 2 0,-1 0-1 0,17 0-1 0,2-18 0 0,-18-15-1 0,1-18 2 0,-2-16-2 0,-16-1 0 0,-16 17 1 0,-2 18-5 0,-15 15 0 0,-19 36-19 0,36-1-28 0,16-1-19 0</inkml:trace>
  <inkml:trace contextRef="#ctx0" brushRef="#br0" timeOffset="245">23515 14834 36 0,'0'0'11'0,"0"-35"12"0,0 35-2 0,0-16-11 0,17 16-1 0,-17 0 0 0,16 0 0 0,2 16 1 0,-18 2-2 0,17 15-1 0,-1 2-1 0,19 16-3 0,-18 16 1 0,-17-16-1 0,18 0 0 0,-18 0-1 0,0 0 2 0,-18 15 0 0,1-32 0 0,-18 1-1 0,19-19 0 0,-1 2-3 0,-17-18-6 0,-17 17-144 0</inkml:trace>
  <inkml:trace contextRef="#ctx0" brushRef="#br0" timeOffset="246">2489 16392 10 0,'18'0'9'0,"-1"0"6"0,-17-18-2 0,0 2-2 0,0-1-4 0,-17 17-1 0,-16-18-2 0,17 18 1 0,-19 18 0 0,0-18-1 0,19 33 2 0,-1 2 2 0,17 32 2 0,17 17-2 0,-17 18-2 0,16 0-2 0,2-35-1 0,-1 2-4 0,-17-18 2 0,-17-34-6 0,17-17-34 0,-18-17-43 0</inkml:trace>
  <inkml:trace contextRef="#ctx0" brushRef="#br0" timeOffset="247">2135 16629 40 0,'0'0'14'0,"-18"-34"0"0,36 34-4 0,16-17-4 0,33 17-3 0,36-18-4 0,-2 18-6 0,-17-16-60 0</inkml:trace>
  <inkml:trace contextRef="#ctx0" brushRef="#br0" timeOffset="248">2795 16205 29 0,'0'-16'3'0,"-17"-1"11"0,1-17-1 0,16 34-6 0,-17 16 3 0,17 35 1 0,-16 0-2 0,-2 0-2 0,1 0-2 0,17-17-3 0,-35-1 0 0,19-15-3 0,16-1 0 0,16-17-16 0,36-35-40 0,-52 35 28 0</inkml:trace>
  <inkml:trace contextRef="#ctx0" brushRef="#br0" timeOffset="249">2931 16154 33 0,'-17'-33'13'0,"17"33"2"0,0-18-5 0,0 18-5 0,-17 35 4 0,17 16 1 0,0-1-4 0,0 18-2 0,-18-1-1 0,18-32-2 0,-16-1 0 0,16-1-2 0,0-33-1 0,0 18-22 0,34-18-50 0</inkml:trace>
  <inkml:trace contextRef="#ctx0" brushRef="#br0" timeOffset="250">3134 16205 16 0,'0'0'0'0,"16"-67"29"0,2 32-13 0,-1 19-1 0,-17 16-5 0,0 51 0 0,0 0-4 0,0 32-1 0,0-14-3 0,-17-36-2 0,-1 18 0 0,18-16-14 0,0-19-39 0,0 2 20 0</inkml:trace>
  <inkml:trace contextRef="#ctx0" brushRef="#br0" timeOffset="251">3641 16409 37 0,'-15'-17'17'0,"-1"-1"0"0,-2 18-4 0,1 0-5 0,-34 18 0 0,18 33-1 0,-18 17-4 0,32 16 3 0,3 1-1 0,16-18-1 0,16 17-1 0,19 2 2 0,16-52-2 0,1-1-3 0,-1-15-11 0,-2-1-49 0,-32-17 3 0</inkml:trace>
  <inkml:trace contextRef="#ctx0" brushRef="#br0" timeOffset="252">3830 16680 37 0,'-18'-34'17'0,"18"-1"-2"0,18-16-3 0,31 35-3 0,-14 16-3 0,-2 34-2 0,-16 34 0 0,1-1-1 0,-18 0 0 0,-18-16-1 0,1 0 0 0,0-16 0 0,1-35 0 0,-1 0-1 0,50-35-1 0,1-16-1 0,33-33-1 0,-32-1-1 0,-18 18 3 0,-17-1 0 0,0 35-1 0,0 33 1 0,-17-18-1 0,0 18 1 0,-1 18 0 0,18 32 0 0,0 35 1 0,18-17 4 0,-18-1-3 0,34-16-1 0,-16-17 0 0,15-1-6 0,18-33-34 0,-16 0-29 0</inkml:trace>
  <inkml:trace contextRef="#ctx0" brushRef="#br0" timeOffset="253">4302 16494 35 0,'-16'0'5'0,"-1"-34"18"0,17-1-6 0,17 19-5 0,18 32-2 0,16 35-2 0,-18 17-1 0,-17 34-2 0,2-17-2 0,-18-19 2 0,0 3-4 0,-34-2-1 0,17-32 0 0,-17-1-12 0,34-17-49 0,0-17 19 0</inkml:trace>
  <inkml:trace contextRef="#ctx0" brushRef="#br0" timeOffset="254">4845 16713 45 0,'18'-33'21'0,"-2"15"1"0,35 2-9 0,1-1-6 0,15-1-5 0,-33 18-3 0,-18 18-22 0,-32 15-55 0</inkml:trace>
  <inkml:trace contextRef="#ctx0" brushRef="#br0" timeOffset="255">4896 16831 23 0,'0'0'21'0,"-17"0"5"0,1 0-10 0,65-16-10 0,3-2-5 0,15 1-6 0,18 1-45 0,-67 16 20 0</inkml:trace>
  <inkml:trace contextRef="#ctx0" brushRef="#br0" timeOffset="256">5522 16697 44 0,'0'0'14'0,"-16"-17"10"0,50-1-11 0,51 18-4 0,-1-16-3 0,0 16-5 0,-14 0-8 0,-3 0-84 0</inkml:trace>
  <inkml:trace contextRef="#ctx0" brushRef="#br0" timeOffset="257">6335 16425 52 0,'0'-51'21'0,"19"35"3"0,-38 16-13 0,19 16-6 0,-16 35 1 0,16-16-1 0,0-1-2 0,16-17 0 0,-16-1 0 0,19-32-1 0,-3-19 2 0,-16 2-6 0,-16-1 1 0,-19-1-1 0,18 35-1 0,-17 0 1 0,19 18 2 0,15 50 0 0,0-1 0 0,0 17 0 0,31-15 2 0,4-18 1 0,-19-18 1 0,36-33-1 0,33 0-3 0,-2-67 1 0,-31-1 0 0,-18-17-1 0,-17 17-1 0,-17 35 1 0,0 33-1 0,0 0 0 0,-17 17 0 0,1 34 1 0,16 16 1 0,0 1 1 0,33-17 1 0,18-35 0 0,0 2 1 0,17-36-2 0,-18-15 0 0,-16-1-1 0,-34-34 0 0,-16 1-1 0,-2 16-1 0,-16 0 0 0,-17 34 0 0,18 17-1 0,-2 0 1 0,2 0 0 0,15 33 0 0,18-15 0 0,35 15 1 0,33-33-1 0,16 0 1 0,-16-16 0 0,18-35 0 0,-53 16 2 0,-33 2-2 0,0 15-1 0,-17 18-1 0,17 18 0 0,0-1 3 0,33 17-1 0,2 17 0 0,0 0 1 0,-2-1-1 0,-17 1 3 0,-16-17-1 0,0-1 0 0,-34-15 0 0,-16-1 0 0,15-17-2 0,19 0-2 0,-1-17-39 0,50 17-46 0</inkml:trace>
  <inkml:trace contextRef="#ctx0" brushRef="#br0" timeOffset="258">7387 16409 53 0,'18'-17'16'0,"-2"-34"17"0,17 33-13 0,0 2-12 0,2 50-4 0,-2 17 1 0,-15 17-1 0,-18-1 0 0,-18-16-2 0,18-18-1 0,0-33 1 0,0 0 1 0,35-33-2 0,0-18 0 0,-19-16 0 0,1-19-1 0,-17 19 0 0,0 49 1 0,0 1-1 0,-17 34-1 0,1 68 3 0,16-16 2 0,16 15-1 0,19-16-2 0,14-17-2 0,19-35-70 0,-51-16 5 0</inkml:trace>
  <inkml:trace contextRef="#ctx0" brushRef="#br0" timeOffset="259">3540 17527 27 0,'0'0'4'0,"19"-17"11"0,-19-1-1 0,16 2-2 0,-16-1-1 0,-16-1-3 0,-19 2-2 0,2 16-4 0,15 16 2 0,1 19 0 0,34 32 3 0,1 17-1 0,-2 18-4 0,-16-51 5 0,17 0-9 0,-17 16-1 0,0-16-9 0,0-16-34 0,-17-19-16 0</inkml:trace>
  <inkml:trace contextRef="#ctx0" brushRef="#br0" timeOffset="260">3321 17763 21 0,'0'0'17'0,"-17"-16"-2"0,34-2-11 0,50 18-4 0,52-16 2 0,15-1-22 0,-64-1-15 0</inkml:trace>
  <inkml:trace contextRef="#ctx0" brushRef="#br0" timeOffset="261">3947 17357 29 0,'0'0'5'0,"-33"-18"18"0,16 2-10 0,17-2-4 0,-18 36 2 0,18 33-6 0,-16 34-4 0,16-17-2 0,0-19-2 0,0 2-12 0,0-33-32 0,0-18 22 0</inkml:trace>
  <inkml:trace contextRef="#ctx0" brushRef="#br0" timeOffset="262">4101 17339 29 0,'0'-16'11'0,"0"16"2"0,0-18-3 0,0 18-3 0,0 34 3 0,0 35-1 0,-18-18-7 0,18 17-3 0,0-1 0 0,18-50-4 0,-2 17-23 0,-16-34-7 0,17 0 17 0</inkml:trace>
  <inkml:trace contextRef="#ctx0" brushRef="#br0" timeOffset="263">4321 17374 23 0,'0'0'0'0,"16"-35"24"0,1 19-3 0,-17-2-9 0,0 18-7 0,-17 34 4 0,1 35-7 0,-3 15-4 0,19 0-13 0,0-33-56 0</inkml:trace>
  <inkml:trace contextRef="#ctx0" brushRef="#br0" timeOffset="264">4879 17527 41 0,'0'-17'11'0,"0"-1"9"0,-16 2-9 0,-2 32-1 0,-32 2 1 0,-1 32-2 0,18 35-4 0,33-1-2 0,0-33 5 0,33 16-11 0,1 19-3 0,16-35-16 0,1-17-49 0,-34-17 47 0</inkml:trace>
  <inkml:trace contextRef="#ctx0" brushRef="#br0" timeOffset="265">5286 17662 22 0,'0'0'16'0,"0"-17"5"0,-17-1-6 0,1 18-4 0,-2 0-1 0,-34 18-1 0,19 33-4 0,17 0-1 0,-2 15 5 0,18-32-5 0,18 17-3 0,15 0 3 0,18-16-2 0,0-35 3 0,0 0-1 0,16-68-3 0,-33-17-1 0,-52 1-1 0,-31-1-1 0,-19 34-2 0,0 51-12 0,33 16-37 0,35 2-3 0</inkml:trace>
  <inkml:trace contextRef="#ctx0" brushRef="#br0" timeOffset="266">5676 17510 49 0,'0'-18'8'0,"16"-15"22"0,1-1-14 0,18 17-4 0,-19 50-1 0,1 18-2 0,17 17-5 0,-17 17-3 0,-17-1 1 0,0-33 2 0,0 0-4 0,-17 16-4 0,-1-16-1 0,-15-16-46 0,33-35-17 0</inkml:trace>
  <inkml:trace contextRef="#ctx0" brushRef="#br0" timeOffset="267">6268 17713 53 0,'0'0'15'0,"0"-17"10"0,34 17-14 0,18-18-3 0,32 2-6 0,-16 16-14 0,-50 0-79 0</inkml:trace>
  <inkml:trace contextRef="#ctx0" brushRef="#br0" timeOffset="268">6319 17847 25 0,'0'0'0'0,"0"0"40"0,-17 0-7 0,17 0-15 0,0 0-6 0,33-16-6 0,70 16-13 0,-35-18-14 0,-1 18-76 0</inkml:trace>
  <inkml:trace contextRef="#ctx0" brushRef="#br0" timeOffset="269">6980 17780 42 0,'0'0'0'0,"0"-17"38"0,0-17-8 0,35 18-18 0,14-1-6 0,21 17-5 0,-21 0-7 0,19 0-46 0,-51 17-10 0</inkml:trace>
  <inkml:trace contextRef="#ctx0" brushRef="#br0" timeOffset="270">7625 17459 56 0,'0'0'0'0,"-19"-34"35"0,19-1-5 0,0 19-17 0,0 32-3 0,-16 2 0 0,16 50-4 0,-17-17-1 0,17 33 0 0,0-17 0 0,0-16 0 0,0-17 3 0,0-1-3 0,0-16-5 0,17 1 1 0,-17-18-10 0,0 16-100 0</inkml:trace>
  <inkml:trace contextRef="#ctx0" brushRef="#br0" timeOffset="271">24108 15291 30 0,'0'-18'14'0,"0"18"5"0,0 0-2 0,17 0 0 0,18 0-1 0,49 0-4 0,17-17-2 0,-15 17-3 0,-18-16-4 0,-52 16 0 0,-51 0 3 0,-49-17-5 0,-2 34 1 0,3-17-2 0,16 16-1 0,49-16-2 0,18 17-18 0,34-17-91 0</inkml:trace>
  <inkml:trace contextRef="#ctx0" brushRef="#br0" timeOffset="272">24904 15138 34 0,'0'-33'13'0,"18"-1"4"0,15 17-1 0,18-1-6 0,17 18-3 0,-34 35-4 0,-17 32 2 0,0 18 1 0,-34-17 0 0,-18-1-3 0,19-32 1 0,-1-19 0 0,1-16-1 0,16-16 0 0,0-1-3 0,33-34 1 0,1-1-1 0,18 2-1 0,-36-51 1 0,17 33 0 0,-33 34 0 0,17 17 0 0,-17 1 0 0,-17 16 0 0,1 16 0 0,16 35 1 0,0 17 1 0,0 17 1 0,16-36 0 0,1 2-1 0,18-16-1 0,-2-19-3 0,1 2-10 0,-1-1-42 0,-33-17-7 0</inkml:trace>
  <inkml:trace contextRef="#ctx0" brushRef="#br0" timeOffset="273">25464 14799 46 0,'0'-16'6'0,"0"-35"9"0,16 34-3 0,18 1-5 0,-16 16-4 0,31 0-1 0,-14 16-2 0,-35 17 1 0,16 18-1 0,-32 0 2 0,-19-16 1 0,19-19-1 0,-1-16-1 0,50-16 1 0,18 16-1 0,-16-17-1 0,-18 34 1 0,-1 17 3 0,-49-1 3 0,-2 2 3 0,-16-19-1 0,-16-16-2 0,33 0-4 0,1-16-2 0,-1-1-4 0,34 34-23 0,-17-17-70 0</inkml:trace>
  <inkml:trace contextRef="#ctx0" brushRef="#br0" timeOffset="274">24870 15562 46 0,'0'0'0'0,"-51"-34"30"0,35 34-12 0,32 0 0 0,54 16-6 0,12 2 0 0,4-18 0 0,33 0-3 0,-1 0-2 0,-33-34-4 0,0 17-2 0,-52 17-1 0,-16 0-1 0,-17 0-5 0,0 0-9 0,-17 33-36 0,-16-15-32 0</inkml:trace>
  <inkml:trace contextRef="#ctx0" brushRef="#br0" timeOffset="275">24989 15884 49 0,'-18'-18'17'0,"18"2"4"0,35 16-3 0,0 16-7 0,-19 19 1 0,-16 16-1 0,0 16-2 0,0 17-2 0,0 2-1 0,0-19-2 0,0-16-1 0,17 0-1 0,-17-35 0 0,16 2 0 0,19-1 0 0,-18-1-1 0,17-16 0 0,16 0 0 0,1 0 0 0,0 0 0 0,0-16-2 0,-17 16-1 0,-34 0-15 0,0-35-114 0</inkml:trace>
  <inkml:trace contextRef="#ctx0" brushRef="#br0" timeOffset="276">25242 15901 45 0,'0'0'3'0,"-16"-35"8"0,16 19-8 0,68-19 21 0,-17 19-10 0,0 16-7 0,0 16-1 0,-34 2-4 0,-1 15 4 0,-16 18-3 0,-16 0-1 0,-17-33 0 0,-2-1-1 0,0-1 0 0,2-16 0 0,17 0 0 0,16 0 0 0,16-16-2 0,52 16 1 0,-33 0 0 0,-2 0 0 0,-17 0 2 0,1 33 5 0,-17 1 1 0,0 17 0 0,-17-18 1 0,-50 2-1 0,-18-35-3 0,-17-17-3 0,-16 17-33 0,51-34-94 0</inkml:trace>
  <inkml:trace contextRef="#ctx0" brushRef="#br0" timeOffset="277">11266 16951 22 0,'0'0'7'0,"-17"-18"16"0,17 2-4 0,-18-1 1 0,18-1-3 0,35 18 10 0,33 0-16 0,34 18-4 0,16-36-6 0,-16 2 0 0,-34 16-6 0,-52 0-25 0,-16 16-73 0</inkml:trace>
  <inkml:trace contextRef="#ctx0" brushRef="#br0" timeOffset="278">11572 16951 42 0,'0'0'13'0,"0"-18"10"0,0-15-3 0,0 33-9 0,16 0 5 0,-16 51-3 0,0 17-4 0,0 32-5 0,0 2-2 0,0-18-1 0,17-15 0 0,-17-35-1 0,0-17 0 0,-17-17-4 0,17 0-26 0,17 0-69 0</inkml:trace>
  <inkml:trace contextRef="#ctx0" brushRef="#br0" timeOffset="279">11876 17408 23 0,'0'0'8'0,"-17"-18"10"0,1 2 0 0,16-1-4 0,33-1-1 0,18 2-3 0,-16 16-5 0,-2 0-2 0,1 34 0 0,-34 17-2 0,0-18 0 0,-18 2 0 0,2-1-1 0,-17-17 0 0,15-17 1 0,1 0 0 0,0-17 0 0,51 17-1 0,17-18 0 0,0 18 0 0,-16 18 1 0,-20 15 2 0,3 18 1 0,-18-18 0 0,-18 2 2 0,-15-1-1 0,-19-17-2 0,19-17 0 0,-18 16-2 0,16-32 1 0,2-1-3 0,17-1-13 0,-2 18-102 0</inkml:trace>
  <inkml:trace contextRef="#ctx0" brushRef="#br0" timeOffset="280">12689 17019 43 0,'0'0'4'0,"17"-35"18"0,-17 19-5 0,0 16-5 0,-17 0 3 0,-16 34-2 0,-18 16 0 0,18 35-5 0,14-1-4 0,19 0-2 0,19-15-3 0,14 16-1 0,1-34 1 0,16-18-5 0,-15-16-35 0,32-17-55 0</inkml:trace>
  <inkml:trace contextRef="#ctx0" brushRef="#br0" timeOffset="281">12960 17239 45 0,'0'-18'22'0,"0"-15"2"0,51-1-10 0,-18 17-4 0,19 34-6 0,-18 17 0 0,-34 33-1 0,0 1-2 0,-34-1 0 0,17-16 0 0,-18-33 2 0,35-1 0 0,0-52-2 0,18-16 1 0,16 18-1 0,0-69 1 0,-17 17-2 0,-1 1 1 0,-16 33 0 0,0 35-1 0,0 16-2 0,0 33 3 0,-16 69 1 0,16-17-1 0,0-1-1 0,34-33-1 0,0 0-3 0,15-17-31 0,21-34-52 0</inkml:trace>
  <inkml:trace contextRef="#ctx0" brushRef="#br0" timeOffset="282">13537 17019 46 0,'0'0'6'0,"0"-35"26"0,16 2-9 0,18 33-8 0,17 17-1 0,-17 50-6 0,-17 35-3 0,-1-18-2 0,-32 0-2 0,-1-15-1 0,-17-18 0 0,1-17-3 0,-2-1-4 0,35-15-47 0,0-18-16 0</inkml:trace>
  <inkml:trace contextRef="#ctx0" brushRef="#br0" timeOffset="283">14215 17221 53 0,'0'0'16'0,"51"-33"10"0,33-1-16 0,0 17-9 0,-32 34-37 0,-52-17-13 0</inkml:trace>
  <inkml:trace contextRef="#ctx0" brushRef="#br0" timeOffset="284">14215 17305 47 0,'0'0'8'0,"-19"0"30"0,19 0-13 0,35 0-14 0,33-17-7 0,49 1-7 0,-14-1-103 0</inkml:trace>
  <inkml:trace contextRef="#ctx0" brushRef="#br0" timeOffset="285">15739 16951 42 0,'0'-18'6'0,"-17"2"21"0,17-19-2 0,51 2-10 0,0 33-6 0,-1 17-4 0,1 34-4 0,-34 16 0 0,-17 17-1 0,-33-15 0 0,-19-1 0 0,19-34 1 0,15-34 0 0,18-18 0 0,18-33 1 0,49-16-2 0,-16-17 0 0,0-2 0 0,-16 19 0 0,-35 16 0 0,0 16 1 0,0 35-2 0,-18 0 2 0,-16 51 0 0,16 0 4 0,18 35 0 0,18-2-4 0,-1-17 0 0,18-16-3 0,32-16-17 0,0-1-93 0</inkml:trace>
  <inkml:trace contextRef="#ctx0" brushRef="#br0" timeOffset="286">16722 17103 55 0,'0'-17'26'0,"0"-1"8"0,16-15-14 0,18 33-8 0,33 0-2 0,3 0-7 0,-3 0-4 0,-15 17-10 0,-19-17-68 0,-33 0 29 0</inkml:trace>
  <inkml:trace contextRef="#ctx0" brushRef="#br0" timeOffset="287">17839 16849 46 0,'-16'0'6'0,"16"-34"16"0,16-1-2 0,19 19-8 0,-2 16-4 0,18 33-1 0,-34 19-2 0,-17 16-2 0,-17 17-3 0,1-19-1 0,-2 3 2 0,1-52 0 0,0-1 1 0,17-32 0 0,34-19-1 0,0-16-1 0,-1-15 1 0,2-19-1 0,0 17 2 0,-19-1-2 0,1 36 1 0,-17 33-1 0,-17 17 3 0,17 50 2 0,-16 2 1 0,32 15-3 0,1-33-1 0,17 0-2 0,18-18-2 0,-3-15-10 0,3-1-45 0,-36-17-19 0</inkml:trace>
  <inkml:trace contextRef="#ctx0" brushRef="#br0" timeOffset="288">18467 16560 41 0,'17'-33'14'0,"16"-18"11"0,2 18-4 0,-2 33-9 0,34 0-5 0,-32 33-5 0,-35 35 0 0,0-17-2 0,-16-17 1 0,-19-17 0 0,0-1 0 0,35-16-1 0,0-16 1 0,0-1-1 0,35-1-1 0,16 18 1 0,0 0 1 0,-51 35 0 0,17 32 1 0,-34-33 6 0,-34 16-1 0,0-32-2 0,-17-2-2 0,34 2-2 0,-16-1-4 0,17-17-34 0,-2 16-48 0</inkml:trace>
  <inkml:trace contextRef="#ctx0" brushRef="#br0" timeOffset="289">17619 17374 38 0,'0'0'0'0,"-16"0"41"0,-1-17-7 0,34 17-18 0,33 0-4 0,52 17-2 0,33-17-1 0,52 0-1 0,-2-35-4 0,-31 19-3 0,-70-2 0 0,-67 1-6 0,0 17-19 0,-34 0-44 0,-16 17 5 0</inkml:trace>
  <inkml:trace contextRef="#ctx0" brushRef="#br0" timeOffset="290">17958 17594 28 0,'0'-18'23'0,"-16"18"8"0,16-16-8 0,0 16-11 0,0 34 1 0,0 17-3 0,0 0-4 0,16 16 1 0,-16-34-2 0,0 36-5 0,0 15-3 0,0-15 3 0,17-3 1 0,-1-31 2 0,19-19 2 0,0-16-3 0,14 0 0 0,21-16 0 0,-4-1-4 0,-15 17 3 0,0-18-6 0,-34 18-20 0,-1 0-61 0</inkml:trace>
  <inkml:trace contextRef="#ctx0" brushRef="#br0" timeOffset="291">18195 17576 22 0,'0'0'13'0,"-15"-33"14"0,15 17-4 0,0-19-10 0,33 35-4 0,0 0-3 0,18 0-3 0,-16 0 0 0,-19 35-1 0,-16-2-1 0,0 18-1 0,-16-17-2 0,-19-1 2 0,0-15 0 0,2-1 1 0,33-17 1 0,-16-17-1 0,32 17 0 0,1-18-1 0,18 2 0 0,-2 16 1 0,-15 0-1 0,15 16 0 0,-17 19 1 0,-16-1 1 0,0-18 4 0,0 1 6 0,-16-1-7 0,-17 1 2 0,-2 1-3 0,-16-2-5 0,18-16-44 0,15 0-31 0</inkml:trace>
  <inkml:trace contextRef="#ctx0" brushRef="#br0" timeOffset="292">22550 17678 32 0,'0'0'5'0,"-17"-33"12"0,34-18-4 0,33 0-5 0,35-16 2 0,16-35 0 0,-16 0-5 0,-51 0 0 0,-17 51-3 0,-34 51-3 0,-34 18 0 0,18 33 0 0,16 0 0 0,-1-2 0 0,36-32 3 0,49 17 0 0,-16-16 1 0,0 15-1 0,-16 18-1 0,-2 18 1 0,-33-19 0 0,0 1 2 0,-51-35 2 0,17-16-2 0,-33 0-1 0,15-33-3 0,19 15-4 0,15 18-38 0,18 0-35 0</inkml:trace>
  <inkml:trace contextRef="#ctx0" brushRef="#br0" timeOffset="293">23312 17288 52 0,'0'0'10'0,"0"-33"11"0,0-1-7 0,0 85-3 0,0 0-6 0,16 34-3 0,19-1-1 0,-18-33-1 0,1-18 0 0,-2-15 2 0,1-18 0 0,-1-18 0 0,18-31 0 0,0-19 0 0,-1-17 1 0,2-1-2 0,16 19-1 0,17 34 0 0,-18 33 0 0,1 33-1 0,-35 34-1 0,2 2 1 0,-1 15 0 0,-17-15 0 0,0-52 1 0,0-17 2 0,0 0 0 0,0 0 0 0,0-35-1 0,17-16 1 0,1-16-1 0,15 16 1 0,1-17-1 0,18 34-1 0,-3 18 1 0,-16 16-2 0,-15 34 1 0,-1 32 0 0,-34 3 0 0,17-2-1 0,0 2-2 0,0-19-29 0,17-34-55 0</inkml:trace>
  <inkml:trace contextRef="#ctx0" brushRef="#br0" timeOffset="294">24328 17323 42 0,'0'-18'20'0,"0"-15"5"0,33 16-12 0,19 1-6 0,15 49-3 0,-48 34 0 0,-3-16-3 0,-32 35 0 0,-19-35-1 0,2-18 0 0,15-33 1 0,18 16 0 0,18-49 1 0,15-18-1 0,2-33 2 0,-2-1-1 0,-15 17 0 0,-2 18-1 0,-16 33-1 0,-16 17 1 0,-2 67 2 0,1 1 3 0,1 17-4 0,32-17-2 0,19-17-5 0,31-18-56 0,-31-33 7 0</inkml:trace>
  <inkml:trace contextRef="#ctx0" brushRef="#br0" timeOffset="295">25312 17390 48 0,'0'0'0'0,"0"-16"29"0,0-19-9 0,0 19-10 0,0-19-1 0,0-14-1 0,16-2-1 0,1 0-1 0,17 17-1 0,18 17-2 0,-3 17-3 0,19 17 1 0,-35-1-1 0,2 19 0 0,-19-1 0 0,19-1 0 0,-2 1 0 0,18-1 1 0,1-33 1 0,-3 0 0 0,3 0 1 0,-1-33 0 0,0-34-1 0,-34 16 0 0,1 0-3 0,-18 17-9 0,-18 34-65 0,1 16 21 0</inkml:trace>
  <inkml:trace contextRef="#ctx0" brushRef="#br0" timeOffset="296">25431 17627 22 0,'0'0'0'0,"0"0"28"0,16-16-5 0,-16-1-7 0,17-1-3 0,-1-15-1 0,36 0-3 0,-3 15-5 0,2 2-1 0,-16 32-1 0,16 2-1 0,-1 15 0 0,1 0 0 0,0 2 2 0,17-19 3 0,0-32 0 0,-18-1 0 0,-32-17 0 0,-2 1-5 0,-16-2 0 0,0 19-9 0,-34-1-91 0,34 17 53 0</inkml:trace>
  <inkml:trace contextRef="#ctx0" brushRef="#br0" timeOffset="297">27090 17035 45 0,'0'0'6'0,"-16"-51"25"0,16 18-13 0,33-1-11 0,18 34 2 0,-16 34-4 0,-4 50-3 0,-31 18-1 0,0-34-1 0,-31-18 2 0,-4-17-1 0,18-16 1 0,17-17 1 0,0-17-2 0,52-50 0 0,-3 0 0 0,3-35-1 0,-19 18 0 0,-15 16 1 0,-2 34-1 0,-32 17-1 0,-2 50 0 0,-15 36 2 0,14-1 0 0,3 32 0 0,16-31 1 0,51-2-1 0,0-34-3 0,34-16-24 0,-34 1-57 0</inkml:trace>
  <inkml:trace contextRef="#ctx0" brushRef="#br0" timeOffset="298">27751 17205 41 0,'0'0'10'0,"-18"-35"27"0,18 2-18 0,51 33-12 0,34 0-8 0,1 0-36 0,-37 0-27 0</inkml:trace>
  <inkml:trace contextRef="#ctx0" brushRef="#br0" timeOffset="299">28546 16933 39 0,'0'-16'15'0,"35"-35"18"0,33 16-17 0,-18 19-5 0,1 16-5 0,-17 51-3 0,-17 34-2 0,-17-1-1 0,-17 0-1 0,-17-33 2 0,17-33-2 0,17-1 2 0,0-34 1 0,33-17-1 0,2-17-1 0,16-33 1 0,0 16-1 0,-34-17 1 0,0 50 0 0,-17 19-1 0,-17 16 0 0,0 51 0 0,-17 0 1 0,34 16 1 0,0 17-2 0,34-33 0 0,33-16-3 0,-16-1-19 0,-35-17-77 0</inkml:trace>
  <inkml:trace contextRef="#ctx0" brushRef="#br0" timeOffset="300">29123 16611 30 0,'0'0'0'0,"51"-84"28"0,-17 51-7 0,33 15-9 0,-15 2-4 0,-19 50-4 0,-15 16-3 0,-18 1-2 0,-35 0 2 0,0-17-1 0,-16-34 1 0,36 17-1 0,-1-17 0 0,32-17 0 0,17-1 0 0,19 2 0 0,15 16 0 0,-34 16-1 0,2 19 3 0,-35-1 2 0,0-1-2 0,-51 18 1 0,0-17 1 0,-1-17 0 0,1-1-1 0,20-16-2 0,13-16-4 0,-16 16-43 0,16 0-21 0</inkml:trace>
  <inkml:trace contextRef="#ctx0" brushRef="#br0" timeOffset="301">28565 17374 38 0,'0'-17'29'0,"0"-1"-2"0,51 18-9 0,15 0-3 0,36 0-4 0,17-16-1 0,33 16-4 0,1-18-5 0,-69 1-2 0,-49 17-12 0,-70 17-72 0,18-17 41 0</inkml:trace>
  <inkml:trace contextRef="#ctx0" brushRef="#br0" timeOffset="302">28699 17594 33 0,'0'0'0'0,"0"-18"32"0,0 2-4 0,0-1-16 0,18 34-1 0,-18 17-1 0,0 17-1 0,0 17-4 0,0-18 6 0,0 0-9 0,0 19-2 0,0-18 3 0,16 0-1 0,-16-17 0 0,17-17 2 0,-1-1-3 0,19-16 2 0,0 17-1 0,-2-17 0 0,35 0 1 0,-17 0-4 0,-18-17-3 0,18 1-44 0,-51-1-71 0</inkml:trace>
  <inkml:trace contextRef="#ctx0" brushRef="#br0" timeOffset="303">28903 17594 15 0,'17'-18'18'0,"-17"2"7"0,17-17-6 0,1-2-5 0,15 2-3 0,0 15-4 0,1 18-2 0,0 18-2 0,0 33-2 0,-34-18 0 0,0 0-1 0,-34 2 1 0,0-19-1 0,0-16 0 0,17 18 1 0,1-18 0 0,16-18-1 0,16 18-1 0,17-16 2 0,19 16-2 0,-18 16 2 0,-17-16 0 0,-1 35 0 0,-16-1 1 0,0-1 2 0,-16 1 1 0,-1-17 9 0,1-1-8 0,-19-16 1 0,-16 17-4 0,-15 1-3 0,14-18-126 0</inkml:trace>
  <inkml:trace contextRef="#ctx0" brushRef="#br0" timeOffset="304">9996 610 12 0,'0'0'8'0,"0"-18"2"0,0-15-4 0,0-2 18 0,0 3-16 0,-18 15-1 0,2-1 2 0,-17 18-16 0,-2 18 16 0,18-1 5 0,-1 32-1 0,18-15 1 0,18 35-2 0,-1 15-6 0,0 0-1 0,1 2-2 0,-18-1-3 0,0-19 0 0,-18-15-8 0,1-17-38 0,0-34-46 0</inkml:trace>
  <inkml:trace contextRef="#ctx0" brushRef="#br0" timeOffset="305">9709 898 19 0,'0'0'12'0,"0"-17"7"0,16-17-4 0,1 17-8 0,33-1-5 0,17 18-3 0,19 0-18 0,-1-16-33 0</inkml:trace>
  <inkml:trace contextRef="#ctx0" brushRef="#br0" timeOffset="306">10401 575 25 0,'0'0'15'0,"-16"-16"11"0,-1-2-3 0,-16 1-5 0,-18 34-2 0,16 34-6 0,19 18-2 0,16 16-6 0,0 16-1 0,16-16-3 0,19-17-15 0,-18-19-48 0,1-31 12 0</inkml:trace>
  <inkml:trace contextRef="#ctx0" brushRef="#br0" timeOffset="307">10487 812 40 0,'0'-16'13'0,"0"-1"17"0,17-16-16 0,18-1-7 0,16 17-3 0,-2 34-1 0,3 34 1 0,-36 16-2 0,1 17 2 0,-34-15 1 0,1-36-3 0,-2 0 1 0,1-33-2 0,34-17-3 0,1-50 2 0,15 0-2 0,1-19 0 0,-17 2 4 0,-17 17-4 0,0 16 4 0,0 51-2 0,0 0 3 0,-17 51 5 0,17 16-5 0,0 17-1 0,17 2-1 0,18-19-6 0,-2-16-23 0,1-35-49 0,-17-16 48 0</inkml:trace>
  <inkml:trace contextRef="#ctx0" brushRef="#br0" timeOffset="308">11029 610 32 0,'0'0'0'0,"0"-18"38"0,0 18-3 0,0-17-18 0,0 1-6 0,34 32-3 0,17 35 0 0,-17 18-6 0,-17 15 0 0,-17 0 1 0,-17-15-4 0,-1-1-1 0,-15-36-18 0,33 3-54 0,0-35 42 0</inkml:trace>
  <inkml:trace contextRef="#ctx0" brushRef="#br0" timeOffset="309">11502 779 46 0,'0'0'0'0,"35"0"33"0,16-16-3 0,17-19-23 0,16 19-8 0,-16-1-19 0,-17 17-68 0</inkml:trace>
  <inkml:trace contextRef="#ctx0" brushRef="#br0" timeOffset="310">11639 898 35 0,'0'0'0'0,"0"0"38"0,-18 16 3 0,2-16-21 0,16 0-13 0,16 0-5 0,35-16-5 0,17-1-35 0,0 17-54 0</inkml:trace>
  <inkml:trace contextRef="#ctx0" brushRef="#br0" timeOffset="311">12266 712 36 0,'0'0'0'0,"0"-17"27"0,0-17 8 0,16-1-18 0,19 1-12 0,16 17 0 0,-1 17-2 0,-15 17-1 0,-2 35 2 0,-17 32-3 0,-32 0 3 0,-1-33-2 0,-18 0 0 0,19-33 2 0,16-18-4 0,0-18 1 0,16-33-2 0,19-16-3 0,-2-17 5 0,-15 16-2 0,-1 34 1 0,-17-17 1 0,0 33 0 0,0 36 4 0,-17 15 2 0,-1 19-4 0,18 16 1 0,0 16-3 0,35-33-3 0,16 0-13 0,0-35-67 0,-18 2 20 0</inkml:trace>
  <inkml:trace contextRef="#ctx0" brushRef="#br0" timeOffset="312">12791 424 45 0,'0'0'0'0,"0"0"38"0,0-34-8 0,0-17-18 0,34 34-8 0,0-1-6 0,-1 53 4 0,-33-1-30 0,0 17 30 0,-33 0 1 0,-1-18 2 0,17-17 0 0,17-16 1 0,17 0-1 0,17 0-3 0,17-16 1 0,16 0-7 0,-33-1-105 0</inkml:trace>
  <inkml:trace contextRef="#ctx0" brushRef="#br0" timeOffset="313">14841 610 19 0,'0'0'9'0,"-35"0"16"0,19 0-1 0,-17-18-5 0,33 18-6 0,49 0-7 0,37-17-2 0,32 1-3 0,-16 16-4 0,-34-18-21 0,-17 1-35 0,-51 17 27 0</inkml:trace>
  <inkml:trace contextRef="#ctx0" brushRef="#br0" timeOffset="314">14960 610 27 0,'0'0'0'0,"0"-18"48"0,0 18-31 0,17 0-7 0,-17 0 2 0,16 18 1 0,-16 33-4 0,17 16-1 0,-17 17-5 0,0 2-2 0,0-19 1 0,0-16-7 0,-17 0-19 0,17-35-60 0,0-16 53 0</inkml:trace>
  <inkml:trace contextRef="#ctx0" brushRef="#br0" timeOffset="315">15248 1000 38 0,'0'0'0'0,"-17"-17"30"0,17-1-4 0,0-15-15 0,0-1-6 0,35-1-3 0,-4 35-4 0,20 18 4 0,-16 33 0 0,-35 0-2 0,0-2 5 0,-35 2-1 0,-16 0 2 0,2-33-2 0,32-1-1 0,0-1 3 0,51-16-3 0,15 0-5 0,21-16 0 0,14-1-42 0,-33 17-45 0</inkml:trace>
  <inkml:trace contextRef="#ctx0" brushRef="#br0" timeOffset="316">15976 779 29 0,'0'0'0'0,"-18"-16"16"0,18-19 0 0,-16-16-7 0,-1-16-3 0,17 16 0 0,33 16-3 0,2 19 0 0,16 0 3 0,-18 32-3 0,-33 17 5 0,0 18 1 0,-16 18-1 0,-17-2-4 0,15-16-3 0,18 0-8 0,0-18-53 0,0-15 3 0</inkml:trace>
  <inkml:trace contextRef="#ctx0" brushRef="#br0" timeOffset="317">16077 1067 43 0,'0'0'20'0,"0"0"11"0,0 0-14 0,0 0-9 0,0 16-4 0,18-16 0 0,-18 0 1 0,0 0 1 0,0 0-2 0,0-16-3 0,0-2-4 0,-18 1-13 0,2 17-67 0,16 0 49 0</inkml:trace>
  <inkml:trace contextRef="#ctx0" brushRef="#br0" timeOffset="318">16400 644 33 0,'0'0'3'0,"-17"-18"15"0,0-16 0 0,-1 1-5 0,18-18-7 0,0 18 24 0,18-1-28 0,16 17-1 0,0-1-26 0,16 36 28 0,-15 15 1 0,-35 18 3 0,0 0-1 0,-18 16 0 0,-16 2 1 0,16-1-4 0,3-19-2 0,15-14-4 0,15 16-44 0,20-35-33 0</inkml:trace>
  <inkml:trace contextRef="#ctx0" brushRef="#br0" timeOffset="319">16619 965 42 0,'-16'0'24'0,"16"18"24"0,-17-18-23 0,-1 17-23 0,2-17-15 0,16 0-102 0</inkml:trace>
  <inkml:trace contextRef="#ctx0" brushRef="#br0" timeOffset="320">15638 712 7 0,'0'0'0'0,"0"0"13"0,0 0-2 0,-18 0 2 0,1 0 3 0,0 0 3 0,1 0 0 0,-1 0-12 0,17 0-2 0,33-17-2 0,19-1-4 0,-3 18-2 0,-14 0-25 0,16 0-49 0</inkml:trace>
  <inkml:trace contextRef="#ctx0" brushRef="#br0" timeOffset="321">15603 830 22 0,'0'0'15'0,"0"-18"3"0,0 18-1 0,17-16 4 0,1 16-8 0,-2 0-2 0,17-17-8 0,19 17-4 0,-1-16-31 0,-17-1-43 0</inkml:trace>
  <inkml:trace contextRef="#ctx0" brushRef="#br0" timeOffset="322">20143 541 8 0,'0'-17'11'0,"18"1"4"0,-18-17 0 0,17-1 0 0,-17 34 0 0,0-17-1 0,-17 34 5 0,-17 17-5 0,1 50-4 0,-2 18-5 0,18 0-4 0,17-18 1 0,34-17-14 0,17-32-47 0,0-19-9 0</inkml:trace>
  <inkml:trace contextRef="#ctx0" brushRef="#br0" timeOffset="323">20685 712 26 0,'0'0'0'0,"0"0"15"0,0-35 1 0,0 2-5 0,0-19-4 0,-16 35-2 0,-19 1 0 0,-14 16 2 0,-3 33 4 0,19 19-4 0,-1 32-2 0,34-16 0 0,34-1 0 0,-1-32-1 0,35-35 0 0,-17-17-3 0,-18-17 2 0,2-17-5 0,-35 1 1 0,0-1-2 0,0 33 1 0,-16 18 7 0,16 35-1 0,0 16-2 0,16-2 2 0,35 2-3 0,-1-33 0 0,1-1 0 0,0-34-1 0,-17-17 1 0,0-17-2 0,-1-33-2 0,-15-2 2 0,-1 1-1 0,-17 19-2 0,0 48 3 0,-17 18 3 0,-1 67 3 0,2 19-1 0,16 32-2 0,16-34 1 0,19 2-1 0,0-52-1 0,-2-17 3 0,-17-34-5 0,17-17 0 0,-14-17 0 0,-19-17-1 0,0 17 1 0,16 18-2 0,19 15 1 0,32 18 2 0,1 0-2 0,-18 0 4 0,1 18-2 0,-34-1 1 0,-17 17 2 0,-17 16-2 0,17 1 3 0,33-17-1 0,18-1-4 0,19-33 6 0,-37-16-3 0,0-19-5 0,-33-32 3 0,-50-1-7 0,-1 35 0 0,-17-1-27 0,1 50-44 0,48 2 47 0</inkml:trace>
  <inkml:trace contextRef="#ctx0" brushRef="#br0" timeOffset="324">21923 677 45 0,'0'-16'22'0,"0"16"8"0,0 0-14 0,-18 16-5 0,2 19-3 0,16 16-5 0,0 16-2 0,0-16 3 0,34-18-3 0,0-15 3 0,-1-36-1 0,1-15-3 0,-1-18 1 0,-15 0-3 0,-1 0 1 0,-17 18 0 0,17 15 0 0,-17 36 5 0,-17 15-1 0,17 35-1 0,17-17 2 0,17 16-3 0,34-32 0 0,-17-19 2 0,15-16-2 0,-14-33 2 0,-18-36-5 0,-1 2-1 0,-14-17 3 0,-3 16-2 0,-16 34 0 0,17 34 6 0,-34 51-1 0,17 16 0 0,-16 17 0 0,16 2-4 0,16-35-5 0,1-17-44 0,1-17-53 0</inkml:trace>
  <inkml:trace contextRef="#ctx0" brushRef="#br0" timeOffset="325">22398 712 37 0,'0'0'10'0,"-35"0"24"0,19 0-2 0,-3-17-25 0,38 17-8 0,32 0-30 0,-2 0-28 0</inkml:trace>
  <inkml:trace contextRef="#ctx0" brushRef="#br0" timeOffset="326">23075 796 32 0,'0'0'7'0,"-18"-17"19"0,18-16-5 0,0-1-5 0,0-17-5 0,35 16-5 0,16 19 0 0,-1-2-1 0,-15 36 1 0,-2 16-2 0,-15 34-4 0,-18-1 3 0,-18-16 0 0,-15-18-2 0,14 2 5 0,19-35-6 0,0-35-1 0,35 2 1 0,0-18-4 0,14-16 5 0,-14-1-2 0,-35 34-2 0,17-1 3 0,-17 19-1 0,-17 16 3 0,0 51 3 0,-1 0-4 0,2 0 2 0,16 16-3 0,16-16-2 0,19-18-23 0,0-15-55 0,-19-18 43 0</inkml:trace>
  <inkml:trace contextRef="#ctx0" brushRef="#br0" timeOffset="327">23735 712 34 0,'0'0'20'0,"0"-17"23"0,0 17-13 0,17-18-17 0,34 18-4 0,0-16-8 0,17 16-3 0,-17 0-12 0,-34 0-53 0</inkml:trace>
  <inkml:trace contextRef="#ctx0" brushRef="#br0" timeOffset="328">23718 812 35 0,'0'0'27'0,"0"-16"12"0,0 16-19 0,17-17-11 0,34 17-7 0,17 0-4 0,0 0-31 0,0 0-51 0</inkml:trace>
  <inkml:trace contextRef="#ctx0" brushRef="#br0" timeOffset="329">24515 592 24 0,'0'0'15'0,"0"-17"15"0,0 1-8 0,0 16-6 0,0-18-4 0,-16 18 0 0,-19 0-4 0,2 18 2 0,-2 15-5 0,19 19-1 0,-3-1 1 0,19 17-2 0,19-35 1 0,-3 1-1 0,19-1-1 0,14-33 0 0,3 18-1 0,-1-36-1 0,-18-15 2 0,18-1-4 0,-34-34 2 0,-1 17-2 0,-32-16-3 0,-17 32 6 0,-19 19-5 0,-15-2-4 0,-1 18-25 0,17 18-34 0,34-18 14 0</inkml:trace>
  <inkml:trace contextRef="#ctx0" brushRef="#br0" timeOffset="330">24752 406 27 0,'0'0'0'0,"0"-16"70"0,0 16-49 0,18-17-2 0,-2 17-6 0,1 0 2 0,17 0-41 0,-17 17 34 0,18 34-2 0,-20-17 0 0,3-1-1 0,-18 18 3 0,0 0-2 0,0 16-3 0,-18 2 2 0,18-19-3 0,-34 35 0 0,18-34 2 0,-19-18-3 0,19 2 3 0,-1-19-3 0,1-16-2 0,-2 16 3 0,18-16-4 0,0-16-47 0,-17 16-70 0</inkml:trace>
  <inkml:trace contextRef="#ctx0" brushRef="#br0" timeOffset="331">17110 746 22 0,'0'0'5'0,"0"-18"0"0,0 2 14 0,18-19-2 0,-18 19-2 0,17-19-4 0,-17 19-1 0,17-2-6 0,1 1 0 0,-2 1 4 0,35-2-6 0,-17 18 4 0,15 34-3 0,2 17-1 0,-32 35 3 0,-19-2-3 0,0 1 1 0,-35-34 2 0,18-34-4 0,-1-1 5 0,18-16-6 0,18-16-1 0,15-19 0 0,19-32-1 0,-1 16 1 0,0-33 2 0,-16 33-4 0,-19 0 4 0,1 16-2 0,-17 19 0 0,0-2 1 0,-33 18 3 0,-2 34-1 0,19 17 2 0,-19 18-2 0,18-1 1 0,17-1-1 0,0-16-1 0,33-18 0 0,2-15-7 0,16-18-39 0,-18 17-38 0,-16-17 56 0</inkml:trace>
  <inkml:trace contextRef="#ctx0" brushRef="#br0" timeOffset="332">17738 592 13 0,'0'0'0'0,"0"-33"11"0,0-18 15 0,17 0-9 0,-17 0-3 0,35 0-6 0,-19 18-1 0,17 15 2 0,2 2 1 0,-19 16-2 0,1 16-3 0,0 19-32 0,-17 32 33 0,-17-16 3 0,0 0-2 0,1-35-1 0,-1 19-1 0,17-35 0 0,50 0-2 0,1-18-5 0,34 1 0 0,0-15-14 0,-18 15-93 0</inkml:trace>
  <inkml:trace contextRef="#ctx0" brushRef="#br0" timeOffset="333">16689 1389 30 0,'-18'0'20'0,"-15"17"10"0,33-1-2 0,-19-16-12 0,71-16-2 0,49-1-1 0,36-17-2 0,15-17 2 0,51 1-10 0,33-19-2 0,2 18 3 0,-34 17-8 0,-85 1 2 0,-35 15-24 0,-49 18-51 0,-20 0 14 0</inkml:trace>
  <inkml:trace contextRef="#ctx0" brushRef="#br0" timeOffset="334">17043 1540 45 0,'0'0'0'0,"-15"0"36"0,-20-16 1 0,35 0-15 0,17-1-11 0,50-1-3 0,52-33-4 0,66 0 1 0,37 0-4 0,-105 35 9 0,37-17-10 0,-19-2 3 0,1 19-5 0,-35-1-2 0,-50 17-12 0,-34 0-73 0,-17 0 36 0</inkml:trace>
  <inkml:trace contextRef="#ctx0" brushRef="#br0" timeOffset="335">23041 18119 5 0,'0'0'3'0,"0"0"6"0,0-17-3 0,0-1 1 0,0 2-2 0,0-1-1 0,16 34 0 0,19 17-3 0,-18 17-1 0,34 0-2 0,17 0 0 0,-1-2 2 0,18-14-1 0,-1 16 1 0,18-35 2 0,-17 2 0 0,16-18 1 0,1-18 1 0,0-15-1 0,-1-1 2 0,2-17 0 0,-2 0-1 0,-17 0 1 0,2-16-3 0,15 32 0 0,-17-14 0 0,0 32-3 0,2 17 2 0,-18 0-2 0,0 0-1 0,16 17 3 0,-16 16-3 0,0 1 1 0,-1-1 1 0,-34-15-1 0,86 50 0 0,-49-34 0 0,-4-1 0 0,2-17 3 0,-1 1-1 0,-15 1 0 0,15-18 0 0,1 0-1 0,0 0 3 0,0-18-3 0,0 1 1 0,-1 17 2 0,1-16-2 0,0-1 2 0,0-17-1 0,-1 1 0 0,1-1 1 0,0-1-3 0,0 19 1 0,-1-19 0 0,1 35-2 0,0-16 1 0,0 16 0 0,18 0-3 0,-20 16 2 0,-15 19-2 0,17-1 0 0,-17-1 1 0,15 2-1 0,-15-1 1 0,19-1-1 0,-21-17 1 0,21 19 2 0,-4-19-2 0,18 19 0 0,-14-19 2 0,-3 2 0 0,0-1 1 0,0-17 0 0,3 0 0 0,-3 0 1 0,1 0-2 0,17 0 1 0,-1-17 0 0,2 17-1 0,-20-18 3 0,18-15-1 0,19-1 0 0,-19-1 1 0,18 2-2 0,-17 17 0 0,1-2 1 0,-20 18-2 0,2-16 0 0,-17 32-2 0,0 2 0 0,-16-2 1 0,-4 1-24 0,-31-1-27 0</inkml:trace>
  <inkml:trace contextRef="#ctx0" brushRef="#br0" timeOffset="336">9623 1457 3 0,'0'0'3'0,"16"16"2"0,-16-16 1 0,0-16 0 0,0 16 0 0,0 0-1 0,0-17 1 0,0 17 0 0,35 0 1 0,0 0-1 0,31-18 0 0,-15 2-2 0,34-1 0 0,0 17-1 0,16 0 0 0,18 0-1 0,0 0 0 0,33 0 0 0,0 0-1 0,19 17-1 0,14-34 1 0,2-1 1 0,-87 2 4 0,37 16-5 0,16-17 1 0,15 17 0 0,2-18-2 0,-17 18 2 0,-18 0-2 0,1 0 1 0,-36-16 1 0,-14 16 2 0,-34-17 3 0,-52 1-4 0,-19-1-2 0,-48-1 1 0,-51 2-1 0,-35 16 2 0,-51 0-1 0,-16 16-1 0,-34 2 0 0,34-1 1 0,-16-17-2 0,32 16 1 0,-67 17-4 0,66 2-1 0,139-19-10 0,116 2-86 0</inkml:trace>
  <inkml:trace contextRef="#ctx0" brushRef="#br0" timeOffset="337">21059 1287 30 0,'0'0'2'0,"0"-16"-2"0,0 16 2 0,0-17-1 0,35-1 9 0,14 18 2 0,3 0-3 0,32 0-3 0,-16 18 2 0,51-18-2 0,16 0-3 0,50 0-2 0,53-18 0 0,15 18-1 0,3-16 1 0,-3 16 2 0,-15 0-2 0,-18 0 1 0,0 16 0 0,1-16-2 0,-17 0 3 0,-36-16-3 0,-32 16 1 0,-34 0 5 0,-87 0-4 0,-15 0 0 0,-66 0 0 0,-53 0-3 0,-33 0 4 0,-51 0-2 0,-19 0 2 0,-31 0-1 0,-18-17-1 0,0 17 0 0,35-18 1 0,31 18-4 0,53 0 4 0,67 0-4 0,67 0 1 0,70 0 1 0,85 0-1 0,48 0 2 0,86 0 1 0,35 0-5 0,-2 0 5 0,18-16-1 0,-51-1 1 0,-34-1-1 0,-51 18-2 0,-50 0-3 0,-68 18-42 0,-68-18-9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8.1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26903 524 4 0,'0'0'3'0,"0"-16"5"0,0-17 0 0,-16-1 0 0,-1 17 9 0,17-1-9 0,0-15-3 0,0 15 0 0,0 18 1 0,0-16-2 0,0 16 2 0,0 16-20 0,0 2 17 0,0 33 2 0,17 0 0 0,-17 15 0 0,16 3 1 0,-16 16 0 0,0-17-1 0,0-1 0 0,0 17-1 0,0-15 1 0,0 15-2 0,0 1-1 0,0 50-1 0,0-33 4 0,0-18-2 0,0-17 0 0,19 35-1 0,-19-16 2 0,0-2-2 0,0 1 0 0,0-1 0 0,15 0-2 0,-15 1 2 0,0 52-1 0,-15-37 1 0,-4 20-1 0,3-20 0 0,-19 20 1 0,19-19 0 0,-1 1-1 0,1 0-1 0,-2 16 1 0,1-16 0 0,0 16 1 0,17 1-2 0,-18 15 0 0,18-14 0 0,0-3 1 0,0 3-1 0,0 15 1 0,18-17-1 0,-18 35 1 0,0-18 0 0,0 0-1 0,0 1 0 0,17-1 0 0,0-15 0 0,1 31 0 0,-18-14 1 0,16 14-1 0,1-16 0 0,-17 19 0 0,0-37 1 0,0 36-1 0,0-18-1 0,0 19 2 0,0 32-2 0,0-35 2 0,0-14-1 0,0-2 0 0,0 17 0 0,16-17 0 0,-16 18 1 0,18 0-2 0,-18-2 2 0,17 2-1 0,-1 17 0 0,3-1 0 0,-19 0 2 0,15 35-2 0,19-36 1 0,-17 19 0 0,17 17-2 0,0-2 2 0,-16 19 0 0,-2-36-1 0,17 19 0 0,-15 16 0 0,16-16 0 0,0-1 0 0,-19-1 0 0,-15 2 1 0,0-1-2 0,0-17 2 0,0 0-1 0,0 18 0 0,0-17-1 0,0 16 1 0,0 0 1 0,0 0-1 0,18-1 0 0,-18 3 0 0,0-2 0 0,0 17 0 0,0-18 0 0,0 18 1 0,0 1-1 0,0-1 0 0,0 0 0 0,17-16 0 0,-1-2 0 0,-16 2 0 0,0-2 0 0,0-14 0 0,0 14 0 0,19-15 1 0,14-17-1 0,-15-1 0 0,-2 0-1 0,17-50 2 0,-33-35-1 0,0-33-3 0,-67-51-137 0</inkml:trace>
  <inkml:trace contextRef="#ctx0" brushRef="#br0" timeOffset="1">27242 1271 27 0,'0'0'14'0,"0"0"1"0,0 0-4 0,17-17 1 0,34 17-1 0,17-18 0 0,0 18-3 0,16-16 1 0,0 16-4 0,-33 0-5 0,1 0-2 0,-36 0-7 0,2 0-33 0,-18 0-20 0</inkml:trace>
  <inkml:trace contextRef="#ctx0" brushRef="#br0" timeOffset="2">27565 949 24 0,'0'0'7'0,"0"-17"7"0,-18 17 0 0,1-34-2 0,0 34-5 0,1-17 6 0,-17 17-5 0,33 0-5 0,-35 17 9 0,18 17 1 0,-1 34-3 0,18 84-5 0,35 34-1 0,-18-67-1 0,-17-19-1 0,0-31-2 0,0-18-2 0,0-17-7 0,-17-34-40 0,0 0-32 0</inkml:trace>
  <inkml:trace contextRef="#ctx0" brushRef="#br0" timeOffset="3">27224 1338 36 0,'0'0'5'0,"-15"0"17"0,-1-18-8 0,32 18-8 0,34 0-2 0,36 0-6 0,33 0-11 0,-18-16-29 0,-85-1 18 0</inkml:trace>
  <inkml:trace contextRef="#ctx0" brushRef="#br0" timeOffset="4">27955 1100 31 0,'0'0'0'0,"0"-17"25"0,0-17-4 0,-18 17-8 0,1 1-2 0,0 32-2 0,-17 19-1 0,17 118-8 0,1-18 3 0,32-33-4 0,17-19-3 0,-15-15-26 0,16-34-49 0</inkml:trace>
  <inkml:trace contextRef="#ctx0" brushRef="#br0" timeOffset="5">28107 1304 50 0,'0'-17'13'0,"0"1"12"0,16-1-12 0,1-1-9 0,51 18-5 0,-34 68 3 0,-17 34 0 0,-34-17 0 0,-17-36 1 0,17-32 2 0,1 1 2 0,16-53-4 0,33-14-2 0,1-36-3 0,-1-1 3 0,2 37 2 0,-18-2-3 0,1 0-2 0,-18 34 0 0,0-1 4 0,-18 53 3 0,-16 67-4 0,34 16 2 0,17-34-2 0,0-33-2 0,17 0-6 0,-1-35-36 0,19-16-40 0</inkml:trace>
  <inkml:trace contextRef="#ctx0" brushRef="#br0" timeOffset="6">28530 1067 29 0,'0'0'15'0,"0"-18"9"0,0-15 3 0,0 0-17 0,16 33-2 0,19 17 2 0,16 66-6 0,16 88-3 0,-49-36 1 0,-18-51-1 0,-35-33 0 0,2-18-2 0,-18 1-5 0,34-34-32 0,1 17-41 0</inkml:trace>
  <inkml:trace contextRef="#ctx0" brushRef="#br0" timeOffset="7">29072 1287 38 0,'0'0'13'0,"35"0"4"0,14 0-7 0,3 0-10 0,-3 0-6 0,-14 0-36 0,-19 0 17 0</inkml:trace>
  <inkml:trace contextRef="#ctx0" brushRef="#br0" timeOffset="8">29089 1457 33 0,'0'0'0'0,"-17"0"32"0,0 0 4 0,17 0-19 0,34 0-11 0,17 0-6 0,35-17-8 0,-4 17-53 0,-63 0 19 0</inkml:trace>
  <inkml:trace contextRef="#ctx0" brushRef="#br0" timeOffset="9">29750 1185 28 0,'0'-16'13'0,"0"-1"7"0,0-1 0 0,16-16-11 0,19 17-3 0,0 17 0 0,-2 0-3 0,16 69-1 0,-31 66 0 0,-36-51 1 0,2-15 0 0,-17-52 2 0,15-1 0 0,18-32 0 0,18-19-5 0,15-32-3 0,18-17 2 0,-16 49 0 0,-19-16 0 0,1 0 3 0,-17 17-3 0,0 17 1 0,0 1 0 0,-17 16 1 0,1 51 5 0,-2 67-4 0,18-16 0 0,18-34-1 0,15-17-2 0,18-35-6 0,0 2-35 0,-18-18-35 0</inkml:trace>
  <inkml:trace contextRef="#ctx0" brushRef="#br0" timeOffset="10">30208 863 25 0,'0'0'0'0,"0"-16"20"0,16-19 5 0,1 2-13 0,1 0-7 0,15 15-6 0,18 18 2 0,-34 18-1 0,-17 15 0 0,0 0 2 0,-17 2 0 0,-18-1 3 0,19-17 3 0,-1-1 1 0,1-16 1 0,32 0-4 0,17 0-5 0,19-16-1 0,32-19 0 0,0 19-4 0,-33-19-66 0,-32 35 25 0</inkml:trace>
  <inkml:trace contextRef="#ctx0" brushRef="#br0" timeOffset="11">27513 2540 22 0,'0'0'0'0,"-16"-16"24"0,-1-1-2 0,17-1-1 0,0 18-1 0,67-16-4 0,51 16-2 0,20-17-8 0,-38 17-5 0,-48-18-1 0,-19 18-4 0,-33 0-13 0,0 0-38 0,-17 0-8 0</inkml:trace>
  <inkml:trace contextRef="#ctx0" brushRef="#br0" timeOffset="12">27803 2489 30 0,'0'-16'20'0,"0"-1"4"0,0-1 0 0,0 18-12 0,0 18-2 0,0 33 1 0,0 15-2 0,0 54-2 0,15-35-3 0,-15-1-1 0,0-33-1 0,0-18-1 0,0-15 0 0,0-18-2 0,0-18-142 0</inkml:trace>
  <inkml:trace contextRef="#ctx0" brushRef="#br0" timeOffset="13">28004 2981 41 0,'-16'0'13'0,"-1"-35"11"0,1 19-8 0,16-19-2 0,0 2-5 0,33 15-5 0,35 2-3 0,-34 16-1 0,-1 34-1 0,-16 17 1 0,-17 0 0 0,-17 17 0 0,-32-36 1 0,-3 3 2 0,18-19 0 0,17 1 2 0,17-17 2 0,0-17 0 0,17 17-2 0,34-16-2 0,0-2 0 0,-18 18-2 0,19 0 0 0,-19 0-2 0,-15 0-4 0,-18 0-17 0,0 0-52 0,0 0 31 0</inkml:trace>
  <inkml:trace contextRef="#ctx0" brushRef="#br0" timeOffset="14">28530 2422 40 0,'0'-17'4'0,"0"-52"15"0,16 53-1 0,-49 32-5 0,-1 35-1 0,1 35 2 0,-2 14 0 0,35 36-3 0,-17-34-5 0,50-18-4 0,-14-15 0 0,14-18-2 0,1-34-2 0,-1-1-9 0,2-16-46 0,-18-16-19 0</inkml:trace>
  <inkml:trace contextRef="#ctx0" brushRef="#br0" timeOffset="15">28699 2727 43 0,'0'0'0'0,"18"-69"29"0,-2 35-1 0,17 17-15 0,2 17-5 0,16 51-3 0,-34 35-4 0,-17-35 0 0,0 16 0 0,-33-34 1 0,-2-15 0 0,0-18-1 0,35 0 2 0,0-18-2 0,35-15-1 0,16-18-1 0,17-16 1 0,-33-1 0 0,-20-17 0 0,3 34 1 0,-18 35-1 0,0 16-1 0,-18 0 1 0,3 16 1 0,-3 68 3 0,1 1-1 0,17 1 0 0,17-37-2 0,16 2 0 0,1-33-2 0,-1-1-9 0,19-1-46 0,-34-32-20 0</inkml:trace>
  <inkml:trace contextRef="#ctx0" brushRef="#br0" timeOffset="16">29156 2405 35 0,'0'-34'18'0,"0"-1"1"0,18 19-1 0,-1 50-3 0,34-17-2 0,-18 50-2 0,-16 2 1 0,-1 48-4 0,-32-14-3 0,16-19 0 0,-17-16-3 0,-16-34 1 0,17-1-2 0,-19-15-8 0,18-1-120 0</inkml:trace>
  <inkml:trace contextRef="#ctx0" brushRef="#br0" timeOffset="17">30799 1320 20 0,'0'0'0'0,"0"0"14"0,0 0 0 0,0 18 0 0,18 50-3 0,-36 17-4 0,-15-19-5 0,-1 3-3 0,0-35-22 0,18-17-31 0</inkml:trace>
  <inkml:trace contextRef="#ctx0" brushRef="#br0" timeOffset="18">31308 983 17 0,'0'0'0'0,"0"0"12"0,0-18 0 0,17 2-5 0,18 16-2 0,-19 0 0 0,19 51-3 0,-2-2 1 0,-17 20-1 0,-16-18 2 0,0 0 2 0,-49 0-1 0,31-51-2 0,18 0-3 0,0-17-2 0,18-17 2 0,-2-17-4 0,17-18 3 0,2 18 1 0,-18-15-2 0,1 32 2 0,-18 17-2 0,0 17 2 0,-18 17 3 0,18 17 0 0,-17 15 1 0,17 19-1 0,0 1-3 0,17 16 4 0,17-52-9 0,16-16-51 0,-33-17 31 0</inkml:trace>
  <inkml:trace contextRef="#ctx0" brushRef="#br0" timeOffset="19">31783 1032 5 0,'0'0'0'0,"0"0"10"0,0-16 3 0,0 16 0 0,34-16-6 0,18-1-4 0,-3 17-5 0,2-18-4 0,1 18-8 0,-36 18-11 0,-16-18 21 0</inkml:trace>
  <inkml:trace contextRef="#ctx0" brushRef="#br0" timeOffset="20">31850 1118 0 0,'0'0'2'0,"-16"16"10"0,-1-16 0 0,-1 18 0 0,2-18-1 0,32 0-5 0,35 0-7 0,17-18-4 0,0 2-17 0,-33 16-5 0</inkml:trace>
  <inkml:trace contextRef="#ctx0" brushRef="#br0" timeOffset="21">32596 830 1 0,'0'0'1'0,"0"-18"4"0,0 2 0 0,-17-1 2 0,17 1-4 0,-34 16 3 0,1 16-2 0,-2 1 3 0,2 34 1 0,16 0-5 0,1 16 1 0,16 0 2 0,0 1-1 0,33-34 2 0,0 17 1 0,18-51-2 0,17 0 4 0,0-16-5 0,-1-35 0 0,-33-35-1 0,-34 19-6 0,-15-17-4 0,-37 33-34 0,-15 33-15 0</inkml:trace>
  <inkml:trace contextRef="#ctx0" brushRef="#br0" timeOffset="22">31563 1440 1 0,'0'0'2'0,"-17"0"4"0,17-34 1 0,0 17 0 0,17-17 2 0,-17 17 2 0,0 17 2 0,-17 0-5 0,1 68 3 0,-2-17-6 0,18 16 1 0,18-16 0 0,15-18 1 0,0-15-1 0,2-36 1 0,-2-33 2 0,-33-15-3 0,0-19-7 0,-17 34-94 0</inkml:trace>
  <inkml:trace contextRef="#ctx0" brushRef="#br0" timeOffset="23">29580 2693 5 0,'0'0'0'0,"0"-35"17"0,-17 35-4 0,17 0-3 0,0 0 6 0,17 0-5 0,17 0 1 0,17-16 1 0,17 16-3 0,0 0-5 0,-18-18-2 0,1 18-3 0,-35 0 0 0,2 0-3 0,-18 0-27 0,-18 18-45 0</inkml:trace>
  <inkml:trace contextRef="#ctx0" brushRef="#br0" timeOffset="24">29530 2862 21 0,'-17'0'11'0,"17"0"6"0,-16-18-3 0,49 18-2 0,0-16 1 0,18 16 1 0,17-17-4 0,16 17-2 0,-14 0-4 0,-37 0-3 0,-17 0-2 0,-16 17-13 0,0-17-77 0</inkml:trace>
  <inkml:trace contextRef="#ctx0" brushRef="#br0" timeOffset="25">27581 4080 17 0,'0'0'0'0,"17"-49"15"0,-17 31 0 0,0-15 2 0,-17 15-6 0,-17 2-2 0,0 16-1 0,1 34 1 0,-1-17 1 0,17 50-2 0,17 0 0 0,17 35 0 0,17 0-4 0,-17 0 0 0,-1-18-4 0,-16-33 2 0,-16-18-1 0,-17-15-3 0,-19-2-25 0,18-32-28 0,-17-2-2 0</inkml:trace>
  <inkml:trace contextRef="#ctx0" brushRef="#br0" timeOffset="26">27175 4454 24 0,'0'0'5'0,"18"-35"11"0,31 2 0 0,19-1-3 0,34 17-7 0,-1 17-5 0,-49 0-3 0,-3 0-24 0,-49 17-18 0</inkml:trace>
  <inkml:trace contextRef="#ctx0" brushRef="#br0" timeOffset="27">27988 4048 22 0,'0'-17'3'0,"0"-17"13"0,0 17-2 0,-17 17-3 0,1 0 0 0,-2 17 2 0,-34 17 3 0,19 32-3 0,17 37-1 0,-2-1-4 0,18-1-4 0,18 1-2 0,15-51-2 0,1-19-1 0,0 3-8 0,0-35-42 0,17 0-19 0</inkml:trace>
  <inkml:trace contextRef="#ctx0" brushRef="#br0" timeOffset="28">28175 4284 31 0,'0'0'0'0,"-19"-33"23"0,19 15-5 0,-16 2-4 0,-1 16-6 0,-16 34-1 0,17 34 2 0,16-1-1 0,16 17-2 0,17-33-2 0,0-16 0 0,19-35 0 0,-18-35-1 0,17 2 1 0,-34-18-2 0,-34-18 0 0,-1-15-1 0,-15 17-2 0,-18 50 0 0,-17 17-3 0,19 33-22 0,31-15-37 0,18-18 24 0</inkml:trace>
  <inkml:trace contextRef="#ctx0" brushRef="#br0" timeOffset="29">28378 4080 37 0,'0'-16'7'0,"16"-35"10"0,1 35-3 0,18 16-1 0,-2 16-2 0,-17 35 0 0,2 16 0 0,15 19-5 0,-14-1 0 0,-19 16-3 0,0-34 0 0,-19-16-1 0,3 0-1 0,-19-35-1 0,19-16-2 0,16 0-28 0,0-32-66 0</inkml:trace>
  <inkml:trace contextRef="#ctx0" brushRef="#br0" timeOffset="30">28869 4335 43 0,'0'0'0'0,"16"-33"25"0,19 15 1 0,49 2-8 0,-33 16-8 0,17 0-4 0,17 0-3 0,-51-17-3 0,-1 17-1 0,-16 0-17 0,-17-18-79 0</inkml:trace>
  <inkml:trace contextRef="#ctx0" brushRef="#br0" timeOffset="31">29107 4097 33 0,'-18'-17'18'0,"1"1"6"0,17 16-6 0,17 0-8 0,-17 67 3 0,18 2-1 0,-18 15-5 0,0-16-4 0,0-1-1 0,16-32-2 0,-16-19-2 0,0 2-28 0,33-18-61 0</inkml:trace>
  <inkml:trace contextRef="#ctx0" brushRef="#br0" timeOffset="32">29766 4131 27 0,'-16'-16'11'0,"-1"-19"7"0,1 19-1 0,32 0-5 0,1-1-1 0,34 17-2 0,-1 0-4 0,1 33-1 0,0 18-1 0,-34 16 0 0,-17 2-1 0,-17-18-1 0,-18-18 0 0,2-16 0 0,17-17 2 0,16-33-2 0,16-2 0 0,35-32-2 0,-17-2 0 0,0 1 1 0,-17 1 0 0,-17 34 0 0,0 33 1 0,0-18-1 0,-17 36 1 0,1 15 1 0,-2 34 2 0,18 1 1 0,0 17-2 0,0-34-1 0,34 0-1 0,-17 0-1 0,17-34-2 0,18-17-25 0,-3-17-53 0,-32 17 48 0</inkml:trace>
  <inkml:trace contextRef="#ctx0" brushRef="#br0" timeOffset="33">30766 3895 40 0,'0'0'0'0,"-16"-35"23"0,-2 19-4 0,18-1-2 0,-17 17-7 0,-16 0-4 0,0 17 1 0,-2-1 0 0,19 19-1 0,-3 16-1 0,19 34-1 0,19-1 0 0,-3 1-1 0,1-17-1 0,-17-1-1 0,0-34-1 0,0-15-1 0,-17-18-15 0,1-18-38 0,-54-48-24 0</inkml:trace>
  <inkml:trace contextRef="#ctx0" brushRef="#br0" timeOffset="34">30427 4166 26 0,'0'-18'16'0,"0"1"4"0,34 17-4 0,33-16-9 0,36 16-7 0,-2-18-1 0,-16 18-25 0,-51-17-27 0</inkml:trace>
  <inkml:trace contextRef="#ctx0" brushRef="#br0" timeOffset="35">30988 3709 28 0,'-18'-17'6'0,"1"-17"22"0,0-1-1 0,17 35-17 0,0 51-4 0,0 18-2 0,-18 15-2 0,2-16-3 0,16-1-19 0,0-32-57 0</inkml:trace>
  <inkml:trace contextRef="#ctx0" brushRef="#br0" timeOffset="36">31275 3844 17 0,'0'-17'22'0,"0"-16"2"0,-16 15-3 0,-36 18-8 0,18 35-3 0,1 49 0 0,15 1-2 0,1-1-4 0,17-17-2 0,17 2-1 0,1-18-3 0,15-34-20 0,18-1-42 0,-34-32 23 0</inkml:trace>
  <inkml:trace contextRef="#ctx0" brushRef="#br0" timeOffset="37">31512 3980 23 0,'0'0'5'0,"0"-18"19"0,-17-15 1 0,1 15-6 0,-3 18-10 0,-14 18-3 0,-1 33-1 0,17 17-1 0,34 15-2 0,1-32 1 0,15-16-1 0,2-19 0 0,16-16 1 0,-18-16-1 0,0-19 1 0,-33-16-1 0,0-32-1 0,0-3 0 0,-33 19-2 0,-18 50 0 0,18 17-2 0,-19 17-52 0,52-1-18 0</inkml:trace>
  <inkml:trace contextRef="#ctx0" brushRef="#br0" timeOffset="38">31698 3811 18 0,'0'0'14'0,"17"-35"15"0,0 19 1 0,1-1-11 0,31 17-8 0,-49 51-1 0,35 15-3 0,-35 36-1 0,16-16-2 0,-16 14 1 0,-16-15-2 0,-1-50-1 0,-17-1-3 0,-17-17-64 0,34-17-1 0</inkml:trace>
  <inkml:trace contextRef="#ctx0" brushRef="#br0" timeOffset="39">27768 5757 38 0,'-17'-33'15'0,"17"-1"12"0,33 16-7 0,35 18-4 0,35 0-7 0,-19 0-7 0,-16 0-2 0,-35 0-8 0,-33 0-37 0,35-17-20 0</inkml:trace>
  <inkml:trace contextRef="#ctx0" brushRef="#br0" timeOffset="40">28004 5555 20 0,'-33'0'11'0,"-1"-18"12"0,17 18 3 0,17 0-9 0,0 34-2 0,17 34 0 0,-17 34-7 0,0-17-8 0,0-1-1 0,0-16-15 0,18-52-67 0,-18-16 53 0</inkml:trace>
  <inkml:trace contextRef="#ctx0" brushRef="#br0" timeOffset="41">28699 5555 47 0,'0'-34'13'0,"18"-1"-1"0,15 19 3 0,18 16-4 0,-16 16-5 0,-2 53-3 0,-17 15-1 0,-16-17-1 0,-33-32 0 0,17-19 1 0,-19-16-1 0,35-16 1 0,17-19-2 0,17-32 0 0,17-17-1 0,-34 15 1 0,0 2 0 0,-17 50 1 0,0 17-1 0,-17 0 1 0,0 68 3 0,-1 17 2 0,18 15-3 0,35-49-2 0,0 0-2 0,31-51-26 0,-15 0-67 0</inkml:trace>
  <inkml:trace contextRef="#ctx0" brushRef="#br0" timeOffset="42">29089 5249 47 0,'0'-33'31'0,"51"15"-14"0,0 18-9 0,0 51-7 0,-51 18-1 0,0-3 0 0,-34-15 1 0,-18-33 0 0,36-1 1 0,16-17-1 0,0-17 0 0,68-1-1 0,-1-15 1 0,1 15-2 0,0 2-3 0,-52 16-44 0,-16 0-3 0</inkml:trace>
  <inkml:trace contextRef="#ctx0" brushRef="#br0" timeOffset="43">28616 5943 37 0,'0'0'0'0,"16"-16"23"0,34 16 2 0,34 0-2 0,35-17-4 0,51-1-4 0,-17 2-8 0,-69-1-5 0,-33 17-3 0,-34 0-19 0,-34 17-59 0,1-17 39 0</inkml:trace>
  <inkml:trace contextRef="#ctx0" brushRef="#br0" timeOffset="44">28801 6180 47 0,'17'-17'35'0,"-17"17"-15"0,18 0-5 0,-2 69-3 0,-16 15 0 0,-16 18-3 0,-2 17-4 0,18-36 0 0,18-32-1 0,-2-34 0 0,17 1 0 0,2-18-1 0,33-18-1 0,-1 1-3 0,1 1 0 0,-17-2-6 0,-17 18-40 0,-16-17-61 0</inkml:trace>
  <inkml:trace contextRef="#ctx0" brushRef="#br0" timeOffset="45">29055 6214 37 0,'0'0'0'0,"0"-67"32"0,17 16-6 0,34 34-8 0,0 1-11 0,-17 49-5 0,-16 34-1 0,-36 2 0 0,-16-36 0 0,-17 2 0 0,17-1 1 0,0-34 1 0,34 17-1 0,17-1 1 0,51-32-2 0,18-1-2 0,-4-34-24 0,21-18-79 0</inkml:trace>
  <inkml:trace contextRef="#ctx0" brushRef="#br0" timeOffset="46">30107 5504 36 0,'0'-34'16'0,"0"-17"6"0,0 34-2 0,-18-1-6 0,-16 18-7 0,0 18-1 0,1 33 1 0,15 0 0 0,1 49 2 0,34 2-3 0,17-16-5 0,-17-2 0 0,-17-33-2 0,0-17 0 0,-33-17-29 0,-19-17-47 0,34 0 43 0</inkml:trace>
  <inkml:trace contextRef="#ctx0" brushRef="#br0" timeOffset="47">29784 5724 35 0,'-18'-18'6'0,"18"2"13"0,51 16-4 0,34-18-9 0,34 18-8 0,-33 0-38 0,-70 0 9 0</inkml:trace>
  <inkml:trace contextRef="#ctx0" brushRef="#br0" timeOffset="48">30292 5249 31 0,'0'0'0'0,"0"-33"21"0,0 15 10 0,0 2-15 0,-17 32-10 0,17 53-2 0,0 15-2 0,-16-33-3 0,16 33-4 0,0-49-41 0,16-35-8 0</inkml:trace>
  <inkml:trace contextRef="#ctx0" brushRef="#br0" timeOffset="49">30427 5249 26 0,'0'-16'14'0,"0"-1"16"0,0-1-11 0,17 69-7 0,-34 0-6 0,17 51-5 0,-16-18-3 0,16 1-15 0,0-35-66 0</inkml:trace>
  <inkml:trace contextRef="#ctx0" brushRef="#br0" timeOffset="50">30750 5402 31 0,'0'-18'7'0,"0"2"20"0,-18 16-1 0,18 0-14 0,-34 16-4 0,18 35 2 0,-17 51-2 0,33-18-2 0,-18 19-3 0,52-35-3 0,-17-17-1 0,16-18-8 0,2-17-53 0,-19-16 5 0</inkml:trace>
  <inkml:trace contextRef="#ctx0" brushRef="#br0" timeOffset="51">31088 5555 27 0,'17'-34'17'0,"0"17"5"0,-17-1-6 0,-17 18-5 0,0 18 1 0,-17 33-1 0,17 15-3 0,17 3-3 0,0-2-1 0,33 2-2 0,19-36 0 0,-1-33-1 0,0 0 0 0,17-33 2 0,-52-18 0 0,1-18-1 0,-34-16-1 0,-67 19 0 0,16 15 0 0,17 33-2 0,-17 36-1 0,52 33-19 0,16-18-55 0,0-33 37 0</inkml:trace>
  <inkml:trace contextRef="#ctx0" brushRef="#br0" timeOffset="52">31427 5351 27 0,'-16'-33'23'0,"16"15"8"0,0 18-8 0,16 0-10 0,1 18-1 0,-1 32 0 0,3 17-3 0,-3 2-5 0,1 31 1 0,1-14-3 0,-36-1-1 0,18-34-1 0,-33-1 0 0,-19 1-44 0,1-35-56 0</inkml:trace>
  <inkml:trace contextRef="#ctx0" brushRef="#br0" timeOffset="53">27464 1828 2 0,'0'0'0'0,"0"0"2"0,-18-16 5 0,-16 16 2 0,-17 0-5 0,0 16 0 0,0 2 1 0,1-1 3 0,50-1 1 0,-16-16 1 0,16 18 3 0,16-18 0 0,-1 0-4 0,36 0-1 0,1 0-1 0,50 0-2 0,34 0-1 0,16 0-2 0,34 17-1 0,1-17 0 0,16 0 0 0,17 0-1 0,-16-17 2 0,-1 17-1 0,-16-18 1 0,-19 2-1 0,-32 16 2 0,16-17-2 0,-16 17 1 0,-34-18-2 0,-1 2 0 0,-15-1 0 0,-70 17 1 0,-16 0 3 0,-34 0-2 0,-67 17 1 0,-35-17-2 0,-34 0 1 0,-33 0-1 0,-17 16 1 0,0-16 0 0,-1 0-1 0,35 18-1 0,18-18 1 0,49 17 0 0,68-17 0 0,51 0-1 0,67 0 0 0,118 0-1 0,87-35-1 0,66 19-16 0,-83 16-93 0</inkml:trace>
  <inkml:trace contextRef="#ctx0" brushRef="#br0" timeOffset="54">27784 7891 15 0,'0'-33'10'0,"0"-1"7"0,-16 17 3 0,-19-1-1 0,2 2-7 0,17 16-1 0,-19 0 1 0,0 34-2 0,19 34 0 0,16 16 0 0,16 34-2 0,19 0-6 0,-19-16 0 0,-16-33-2 0,-16-36-4 0,16-16-19 0,-17-17-37 0,-34-33 8 0</inkml:trace>
  <inkml:trace contextRef="#ctx0" brushRef="#br0" timeOffset="55">27394 8195 30 0,'0'0'7'0,"-33"-16"22"0,50-2-9 0,34 1-13 0,50 1-5 0,18 16-3 0,0 0-26 0,-51 16-32 0</inkml:trace>
  <inkml:trace contextRef="#ctx0" brushRef="#br0" timeOffset="56">28191 7924 31 0,'0'-16'14'0,"-16"-34"16"0,-3 50-10 0,3 0-8 0,-17 0-4 0,16 50 1 0,-17 35 1 0,0 33-3 0,34-17-3 0,-18-16-3 0,53-16-2 0,0-36-5 0,14-16-27 0,3-34-47 0,-36 17 56 0</inkml:trace>
  <inkml:trace contextRef="#ctx0" brushRef="#br0" timeOffset="57">28530 8111 26 0,'0'-34'8'0,"0"-33"20"0,0 32-5 0,-17 19-7 0,-1 16-8 0,-31 0-1 0,14 34 1 0,18 34 0 0,1 15-2 0,32 3-2 0,17-19-2 0,2-32 1 0,16-19 0 0,-18-16 1 0,19-33 0 0,-34-18-1 0,-18-18 0 0,0-31-2 0,-51 31-1 0,-1 18-1 0,1 35-4 0,0 32-13 0,51 2-50 0,0-1 6 0</inkml:trace>
  <inkml:trace contextRef="#ctx0" brushRef="#br0" timeOffset="58">28801 7858 44 0,'0'0'0'0,"-17"-34"29"0,17-1-8 0,34 35-8 0,-16 0-2 0,15 51-2 0,1 33-1 0,-17 2-3 0,0 15-2 0,1-17-1 0,-18 2 1 0,-35-35-1 0,0-17-1 0,-14-17-1 0,31-1-3 0,1-16-26 0,17-16-67 0</inkml:trace>
  <inkml:trace contextRef="#ctx0" brushRef="#br0" timeOffset="59">29446 8111 41 0,'-19'-16'28'0,"38"-2"3"0,14 18-12 0,51-16-11 0,0 16-5 0,-32 0-3 0,-34 0-15 0,-18 16-53 0,-18-16 24 0</inkml:trace>
  <inkml:trace contextRef="#ctx0" brushRef="#br0" timeOffset="60">29479 8230 20 0,'0'0'0'0,"-33"16"23"0,14-16 8 0,19 0-6 0,35 0-11 0,16 0-5 0,16-16-6 0,0-2-4 0,3 18-11 0,-3 18-56 0,-50-18 32 0</inkml:trace>
  <inkml:trace contextRef="#ctx0" brushRef="#br0" timeOffset="61">30378 7942 22 0,'0'-18'14'0,"0"-15"9"0,-18 33-5 0,18-16-6 0,-17 16-4 0,-18 0-2 0,2 16 1 0,17 1 2 0,-19 17 1 0,19 34-2 0,16-17 0 0,0 16-3 0,16-16 0 0,19-18-2 0,-2-15 0 0,18-18 0 0,17 0-3 0,-18-35 1 0,1 19 0 0,-35-35 1 0,-32 0-2 0,-1-16 2 0,1 16-2 0,-36 16-1 0,19 2 1 0,-35 17-2 0,1 16-38 0,32 16-64 0</inkml:trace>
  <inkml:trace contextRef="#ctx0" brushRef="#br0" timeOffset="62">28039 9399 22 0,'0'-17'10'0,"0"-17"3"0,0-1 3 0,0 19 0 0,0-1-1 0,-17-1-5 0,-17 2 1 0,-17 16-1 0,17 0 0 0,16 16-3 0,2 35 0 0,-1 35-1 0,17 14 0 0,17 20-3 0,-17-20-2 0,0-31-1 0,0-18-1 0,-17-34-6 0,1-34-40 0,-2-34-50 0</inkml:trace>
  <inkml:trace contextRef="#ctx0" brushRef="#br0" timeOffset="63">27684 9585 36 0,'-19'0'13'0,"19"0"8"0,52-17-8 0,34 17-6 0,31 0-6 0,2 0-17 0,-68 0-48 0</inkml:trace>
  <inkml:trace contextRef="#ctx0" brushRef="#br0" timeOffset="64">28310 9177 32 0,'0'-17'6'0,"-17"-16"21"0,17 17-3 0,0 16-11 0,-18 33-11 0,18 51-1 0,-16 19-2 0,16-2-26 0,0-34-47 0</inkml:trace>
  <inkml:trace contextRef="#ctx0" brushRef="#br0" timeOffset="65">28649 9348 35 0,'0'-17'8'0,"0"-17"21"0,-17 17-9 0,-17 17-9 0,1 33-1 0,-2 36 0 0,0 32-2 0,19 1-5 0,32-2-2 0,2-15-3 0,15-34-11 0,19-33-50 0,-34-1 13 0</inkml:trace>
  <inkml:trace contextRef="#ctx0" brushRef="#br0" timeOffset="66">28818 9550 38 0,'0'-51'25'0,"18"18"1"0,15 15-11 0,18 18-8 0,17 35-4 0,-35 32-2 0,-33 18-1 0,-33-1 1 0,0-49 0 0,15-1 0 0,1-34 0 0,34-18 0 0,34-33-1 0,-18-33-1 0,1 17 0 0,-17-2 1 0,0 18 1 0,-17 18 0 0,0 17 0 0,0 16 1 0,0 0-2 0,-17 49 1 0,17 37 3 0,0-1-1 0,0-19-1 0,35-15-2 0,-2-33-2 0,1-2-19 0,18-16-44 0,-52-16 23 0</inkml:trace>
  <inkml:trace contextRef="#ctx0" brushRef="#br0" timeOffset="67">29343 9348 26 0,'0'0'0'0,"0"-51"29"0,0 34 2 0,0-1-11 0,17 2-12 0,1 50-1 0,15 17 0 0,2 33-5 0,-19 0 0 0,1 18-1 0,1-35-1 0,-18 1 2 0,-18-16-2 0,1-35 0 0,-18-1 2 0,19 2-5 0,16-36-31 0,-17 2-60 0</inkml:trace>
  <inkml:trace contextRef="#ctx0" brushRef="#br0" timeOffset="68">29817 9517 37 0,'0'0'8'0,"-16"-18"29"0,16 2-12 0,35 16-11 0,14 0-4 0,36-17-3 0,-18 17-4 0,-15 0-2 0,-34 0-4 0,-18 0-9 0,0 0-41 0,-18 17-15 0</inkml:trace>
  <inkml:trace contextRef="#ctx0" brushRef="#br0" timeOffset="69">29836 9652 28 0,'-19'0'5'0,"3"0"20"0,16 0-1 0,16 0-8 0,18 0-3 0,17 0-1 0,0 0-2 0,17 0-2 0,0 0-2 0,-34-17-3 0,-17 17-2 0,-17 0-2 0,-17 0-84 0,17 0 34 0</inkml:trace>
  <inkml:trace contextRef="#ctx0" brushRef="#br0" timeOffset="70">30698 9331 5 0,'0'0'0'0,"17"-34"2"0,-17 17 1 0,17-1 2 0,-17 18 1 0,0-16 4 0,0-2 4 0,-17 1 5 0,17 1-4 0,17-2-5 0,34 1-5 0,17 17-2 0,-17 17-1 0,-35 52-1 0,-16 33 0 0,-33-18 1 0,-18-17 3 0,0-32 0 0,18-19 2 0,15 2-1 0,18-18 0 0,18 0-1 0,-2 17-1 0,17-17 1 0,2 0-1 0,0-17-1 0,32-1-2 0,-15 2-2 0,-3-1-9 0,-16 17-60 0,-15 0 6 0</inkml:trace>
  <inkml:trace contextRef="#ctx0" brushRef="#br0" timeOffset="71">31224 9177 32 0,'0'-50'19'0,"0"16"7"0,17 18-9 0,50 16-7 0,1 67-5 0,-33 35-1 0,-19 16-2 0,-16-16-1 0,-34-69 2 0,1 2 2 0,14-35 0 0,3-35-1 0,51-32-3 0,16-17-2 0,-18-2 1 0,2 19 0 0,-2-1 1 0,-33 18 0 0,0 33 0 0,-52 50 3 0,19 69 3 0,33 16-1 0,0 1-1 0,17-52-4 0,18-32-2 0,32-1-39 0,-17-17-56 0</inkml:trace>
  <inkml:trace contextRef="#ctx0" brushRef="#br0" timeOffset="72">28156 10668 17 0,'0'-33'17'0,"-16"-1"1"0,16 17 7 0,-33-1-7 0,0 2-7 0,-2 16 0 0,0 16-1 0,19 19-1 0,-1 48 3 0,50 3-5 0,2 32-1 0,-18 1-4 0,-17-34 0 0,0-18-2 0,-34-50-3 0,0-1-18 0,1-16-45 0,-2-49-2 0</inkml:trace>
  <inkml:trace contextRef="#ctx0" brushRef="#br0" timeOffset="73">27803 10923 21 0,'0'0'0'0,"-19"-35"30"0,3 19-3 0,51-1-13 0,31-1-7 0,36 2-5 0,17 16-6 0,-18 0-31 0,-50 0-21 0</inkml:trace>
  <inkml:trace contextRef="#ctx0" brushRef="#br0" timeOffset="74">28411 10464 33 0,'0'0'0'0,"0"-66"27"0,-17 48-2 0,1 18-9 0,-1 51-11 0,1 51-4 0,16 0-3 0,0-18-26 0,16-17-43 0</inkml:trace>
  <inkml:trace contextRef="#ctx0" brushRef="#br0" timeOffset="75">28852 10601 35 0,'0'-35'10'0,"0"19"8"0,-16-1 2 0,-2-1-7 0,-16 36-5 0,0 33 3 0,1 33 0 0,15 34-3 0,1 2-4 0,34-3-3 0,-17-48-1 0,18-18-2 0,-2-35-12 0,35-16-45 0,-34 0 4 0</inkml:trace>
  <inkml:trace contextRef="#ctx0" brushRef="#br0" timeOffset="76">29156 10804 28 0,'0'0'0'0,"-16"-52"14"0,-1 35 4 0,1 1-3 0,-19 16-6 0,18 16 2 0,-17 35 0 0,17 18-2 0,17 15-3 0,17 0 0 0,17-33-1 0,34-33 0 0,-17-18-2 0,1-18-1 0,-21-33 1 0,-13-16-1 0,-1-17 0 0,-52-2-2 0,-14 19-1 0,-19 32-1 0,0 35-4 0,51 17-31 0,17 17-49 0</inkml:trace>
  <inkml:trace contextRef="#ctx0" brushRef="#br0" timeOffset="77">29446 10601 31 0,'16'-35'21'0,"1"19"4"0,1-1-6 0,15 17-8 0,-17 17 0 0,1 50 1 0,18 0-4 0,-19 19-4 0,17-1-1 0,-33-17-1 0,-16-19-1 0,-1 2 0 0,-17-16-1 0,0-1-3 0,18-1-14 0,16-15-49 0,16-2 11 0</inkml:trace>
  <inkml:trace contextRef="#ctx0" brushRef="#br0" timeOffset="78">30089 10888 55 0,'0'0'17'0,"18"-16"4"0,31 16-3 0,19 0-9 0,0 0-8 0,0 16-3 0,-50-16-20 0,-2 18-41 0,-16-18 35 0</inkml:trace>
  <inkml:trace contextRef="#ctx0" brushRef="#br0" timeOffset="79">30189 11058 27 0,'0'0'0'0,"-33"16"30"0,17-16 3 0,32 0-13 0,36 0-12 0,15-16-5 0,1 16-3 0,0 0-17 0,-18-17-56 0,-32 17 46 0</inkml:trace>
  <inkml:trace contextRef="#ctx0" brushRef="#br0" timeOffset="80">31122 10684 36 0,'-17'-16'4'0,"-18"-1"17"0,35 1-3 0,0 16-6 0,0-18-5 0,-16 18 3 0,-17 18 1 0,0-2 0 0,15 17 0 0,1 18-3 0,0 0-2 0,17 18-1 0,17-18 0 0,0-1 0 0,17-16-3 0,-1-17 0 0,0-17 0 0,2 0 0 0,16-17 0 0,-18-34 0 0,-15 0-2 0,-1-16 1 0,-17-2 0 0,-17 1 0 0,-34 1-1 0,-35 34-2 0,4 33-26 0,-4-18-112 0</inkml:trace>
  <inkml:trace contextRef="#ctx0" brushRef="#br0" timeOffset="81">28140 12496 7 0,'0'0'4'0,"35"0"7"0,-19 0 1 0,1 0 1 0,-17-16 3 0,0-1-2 0,0 1-4 0,-17-1-2 0,-18-1-2 0,19 18-3 0,-1 0 0 0,1 18 3 0,-1 15 0 0,1-16-1 0,16 50 3 0,16 19 0 0,1 14-2 0,-1 3-1 0,-16-19-3 0,0-16-1 0,0-34-2 0,-16-17-1 0,16-17-22 0,-33-17-50 0,33-1 33 0</inkml:trace>
  <inkml:trace contextRef="#ctx0" brushRef="#br0" timeOffset="82">27836 12751 30 0,'0'-18'11'0,"16"1"-1"0,35 1 5 0,50-1-4 0,18 1-9 0,-16 16-15 0,-54 0-47 0</inkml:trace>
  <inkml:trace contextRef="#ctx0" brushRef="#br0" timeOffset="83">28546 12243 24 0,'0'0'0'0,"-16"-51"22"0,-1 34 0 0,17 1-5 0,0 32-10 0,0 17 5 0,0 35-3 0,0 1-4 0,0-2-4 0,-18-32 0 0,18-2-6 0,-16-17-38 0,16-16-21 0</inkml:trace>
  <inkml:trace contextRef="#ctx0" brushRef="#br0" timeOffset="84">28801 12208 33 0,'0'-33'11'0,"0"17"7"0,-17 16 2 0,17 0-11 0,0 66-1 0,0 19-4 0,-18 1-3 0,2-2-1 0,-17-33-8 0,15-17-42 0,1-17 7 0</inkml:trace>
  <inkml:trace contextRef="#ctx0" brushRef="#br0" timeOffset="85">29107 12531 33 0,'0'0'9'0,"-18"-35"13"0,-16 19 2 0,16 16-11 0,-15 0-6 0,-16 34 0 0,31 50-1 0,1 1 0 0,17 34-3 0,35-34-1 0,-2-17-4 0,0-19 1 0,1-31-10 0,0-18-50 0,-16 0 12 0</inkml:trace>
  <inkml:trace contextRef="#ctx0" brushRef="#br0" timeOffset="86">29226 12751 34 0,'0'-18'16'0,"16"-32"7"0,34 16 1 0,1 18-11 0,17 16-7 0,-33 50-4 0,-19 18 0 0,-16 17 0 0,-35-17 0 0,2-34-1 0,17-1 0 0,-2-33 2 0,18-16-1 0,0-19-1 0,51-32 1 0,-16 16-3 0,-2-18 0 0,-15 3 1 0,-2 32 0 0,-16-1 0 0,0 35 1 0,0 18-2 0,-16 49 3 0,-2 34 1 0,18-16-1 0,18 1-4 0,15-53 2 0,0 1-9 0,35-34-50 0,-34-18 1 0</inkml:trace>
  <inkml:trace contextRef="#ctx0" brushRef="#br0" timeOffset="87">29801 12514 37 0,'0'-18'14'0,"16"-15"18"0,-16 17-7 0,52 32-10 0,-19 35-3 0,-17 51-4 0,2-2-4 0,-18 2-2 0,-34-16-5 0,-51-19 0 0,18-50-65 0,34-17 12 0</inkml:trace>
  <inkml:trace contextRef="#ctx0" brushRef="#br0" timeOffset="88">27598 9974 18 0,'0'-18'5'0,"0"2"10"0,0 16 21 0,16 0-22 0,-16 16-2 0,35-16 0 0,33 0-2 0,18 0-3 0,31 18-2 0,53-1-2 0,-1-1 0 0,18 2-3 0,-17-18-1 0,-2 0 2 0,-15 17-1 0,-1-17 1 0,1 0-1 0,32 0-2 0,2-35 2 0,0 35-1 0,-18-16 1 0,-32-1 1 0,-3 17-1 0,19-18-1 0,32 2 1 0,-14 16 0 0,-19-17 0 0,0 17 0 0,-66 0 0 0,-19 17 0 0,-33-34 0 0,33 1 0 0,-50-1 1 0,-17 17-1 0,-66 0 1 0,-20 0-1 0,-50 17 1 0,-67-17 0 0,-33 0 0 0,-54 16 0 0,3-16 1 0,-17 17-1 0,14-17 1 0,54 16 1 0,15 2-2 0,35-18 0 0,0 17-1 0,34-17 1 0,16 16-1 0,52-16 1 0,49 0 0 0,19 0-2 0,49 18 2 0,34-18-2 0,52 17 1 0,33-1-2 0,52-16 1 0,50 18 1 0,34-18-2 0,34-18 0 0,17-15 1 0,0 15-1 0,-33-15 1 0,-35 15 1 0,-70 18 0 0,-82 0-1 0,-33 0 1 0,-20 0 2 0,-47-16-1 0,-19-1-1 0,-52 17-8 0,-49 17-104 0</inkml:trace>
  <inkml:trace contextRef="#ctx0" brushRef="#br0" timeOffset="89">30308 12598 17 0,'-16'-16'8'0,"16"-1"4"0,0-1 1 0,0 2 0 0,16 16 1 0,2-17 2 0,-1 17-2 0,18 0-3 0,31 0-1 0,18-18-7 0,-14 2-2 0,-37 16-1 0,-15 0-5 0,-18 16-20 0,-35 2-41 0,35-18 36 0</inkml:trace>
  <inkml:trace contextRef="#ctx0" brushRef="#br0" timeOffset="90">30343 12716 22 0,'0'0'0'0,"-17"-16"17"0,-1-1 3 0,2 1 4 0,32 16-10 0,19 0-1 0,33 0 0 0,0 0-1 0,16 0-5 0,2 0-3 0,-37 0-5 0,-32 0-5 0,-17 16-110 0</inkml:trace>
  <inkml:trace contextRef="#ctx0" brushRef="#br0" timeOffset="91">31292 12396 15 0,'0'0'0'0,"16"-35"10"0,-16 35 3 0,0 0 1 0,0 0-5 0,0 0 0 0,-33-16 2 0,-1-19-2 0,17 1 1 0,-18 1-1 0,35 15-4 0,52-15-2 0,15 16-1 0,1 17 3 0,-17 0-3 0,-18 17-2 0,-14 34 2 0,-3 16 1 0,-51 53 0 0,2-54 0 0,-34-15 0 0,32-16-2 0,-15-1 2 0,34-17-1 0,-2-1 0 0,1-16 0 0,17 0 2 0,17 0 0 0,34 0-1 0,17-16 1 0,-1 16 1 0,18-17-3 0,-1-1-1 0,-16 18 0 0,-34 0-2 0,-34 0-16 0,-18 35-123 0</inkml:trace>
  <inkml:trace contextRef="#ctx0" brushRef="#br0" timeOffset="92">28175 14004 29 0,'0'0'0'0,"0"0"9"0,-19-33 5 0,3 16 2 0,-1-1-1 0,-16 18-5 0,-1 18-2 0,0-1 2 0,0 16 0 0,34 18 2 0,16 34-3 0,19-1-2 0,-18 34-4 0,1-32-1 0,-18-19-1 0,-18-16-1 0,-34-34-14 0,19-1-44 0,-1-32-17 0</inkml:trace>
  <inkml:trace contextRef="#ctx0" brushRef="#br0" timeOffset="93">27836 14309 42 0,'0'-18'5'0,"-18"2"12"0,36-19 0 0,31 19-8 0,54-1-4 0,16 17-5 0,0-16-10 0,-52 16-43 0,-50 0 26 0</inkml:trace>
  <inkml:trace contextRef="#ctx0" brushRef="#br0" timeOffset="94">28479 13683 41 0,'-33'-34'16'0,"14"17"8"0,19 17-7 0,0 17-10 0,0 66 2 0,0 3-5 0,-16-1-5 0,16-17 0 0,-17-35-12 0,1-17-39 0,16-32 4 0</inkml:trace>
  <inkml:trace contextRef="#ctx0" brushRef="#br0" timeOffset="95">28598 13732 24 0,'0'-33'18'0,"18"-17"9"0,-18 33 0 0,0 17-9 0,0 33-8 0,-18 34-2 0,1 19-6 0,1 16-4 0,-3-35-9 0,19 1-58 0,0-52 28 0</inkml:trace>
  <inkml:trace contextRef="#ctx0" brushRef="#br0" timeOffset="96">28955 14004 30 0,'15'-17'13'0,"-15"-34"12"0,0 18-2 0,0 33-6 0,-33 0-7 0,-19 17 0 0,3 34-1 0,14 33-1 0,0 1 0 0,35 15-4 0,35-14-2 0,0-19-2 0,14-32-1 0,3-35-3 0,15 0-24 0,-16-17-43 0,-51-1 22 0</inkml:trace>
  <inkml:trace contextRef="#ctx0" brushRef="#br0" timeOffset="97">29275 14071 34 0,'0'0'0'0,"-33"-33"23"0,17-1 1 0,16 17-4 0,-18 1-9 0,1 32-3 0,0 35 1 0,-1 17 0 0,2-1-2 0,32 17-3 0,2-32-1 0,16-19-1 0,15-15 0 0,2-18 1 0,1-34-2 0,-18-17 1 0,-17-17 0 0,-17-17-1 0,-33-17 0 0,-37 36-2 0,19 66-1 0,-15 17-8 0,31-1-28 0,19 17-42 0,16-15 50 0</inkml:trace>
  <inkml:trace contextRef="#ctx0" brushRef="#br0" timeOffset="98">29530 13834 38 0,'0'0'0'0,"0"-51"36"0,0 35-7 0,16 16-12 0,1 16-3 0,18 53-2 0,-2 15-5 0,-17 35-3 0,-16-17-1 0,18 16-2 0,-52-51 0 0,1-16-1 0,-2-33-1 0,18-1-10 0,17-17-56 0,0-17-6 0</inkml:trace>
  <inkml:trace contextRef="#ctx0" brushRef="#br0" timeOffset="99">30021 14140 45 0,'0'-18'20'0,"16"-15"0"0,36 15-2 0,15 2-9 0,18 16-8 0,-51 0-10 0,-34 0-44 0,-16 34 8 0</inkml:trace>
  <inkml:trace contextRef="#ctx0" brushRef="#br0" timeOffset="100">30089 14224 22 0,'-17'0'10'0,"-18"16"35"0,35-16-19 0,0-16-1 0,35 16-17 0,33 0-5 0,16 0-4 0,0-17-31 0,-49 1-66 0</inkml:trace>
  <inkml:trace contextRef="#ctx0" brushRef="#br0" timeOffset="101">30902 13936 18 0,'0'0'9'0,"-33"-51"14"0,33 18 4 0,-18-1-5 0,52-1-9 0,-1 19-2 0,19-2-6 0,-1 18-1 0,-18 51-1 0,-17 18-1 0,-16 16 1 0,-33-1 1 0,0-16 1 0,-18-17 0 0,16-17 0 0,19-1 1 0,-1-17 0 0,17-16-2 0,33 0 2 0,19-16-1 0,-1-1-2 0,33 1 1 0,-16-2-1 0,18 18-1 0,-37 0-2 0,-49 0-3 0,-33 18-59 0,17-36-6 0</inkml:trace>
  <inkml:trace contextRef="#ctx0" brushRef="#br0" timeOffset="102">31325 12259 3 0,'0'0'0'0,"16"-67"15"0,-16 67-9 0,0-17 1 0,0 17-3 0,-16-16-3 0,-1 32 0 0,-32 1-1 0,14-1 1 0,18-16 0 0,-1 0 3 0,18 0 3 0,-16-16 2 0,16-1-2 0,0 17 0 0,0-16 1 0,0 16-3 0,0-18 0 0,0 18-2 0,16-16 0 0,2 16-1 0,34 0 0 0,-19 0 2 0,16 0 0 0,-14 16 2 0,0-16-3 0,-2 18 0 0,-17-2-2 0,3 1 0 0,-19-1 1 0,0 19-1 0,16 16 0 0,-32 34 1 0,-3-52-1 0,3-15 1 0,-17-1-1 0,-2 16 1 0,0-17-4 0,19-16 4 0,-1 18-2 0,1-1 1 0,-1-1 0 0,-17 2 1 0,17-1-2 0,17-1 2 0,0-16-1 0,35 18 4 0,14-18-2 0,3 0 2 0,15 0-1 0,-15 0-1 0,48-18 0 0,1 2-1 0,-15 16 1 0,-35 0-3 0,-51 0 0 0,0 0-3 0,-18 0-24 0,2 0-97 0</inkml:trace>
  <inkml:trace contextRef="#ctx0" brushRef="#br0" timeOffset="103">31189 12225 6 0,'0'0'4'0,"0"-17"8"0,0 1-3 0,0-1 1 0,0 1-1 0,0-18 0 0,-16 34 1 0,32-35-2 0,19 19-1 0,16-1 0 0,-1 17-2 0,1 33 3 0,-34 36-5 0,1 15 0 0,-18-33 0 0,0 0 1 0,-35-17-1 0,19 17-4 0,-36-1 2 0,19-16 1 0,-1-1-1 0,17-15 1 0,17-1 0 0,0-17 3 0,51 0 3 0,-1 0-5 0,36-17 4 0,-37 17-5 0,37-18 0 0,-1 18-1 0,-36 0 0 0,-31 18-2 0,-18-18-12 0,-18 17-106 0</inkml:trace>
  <inkml:trace contextRef="#ctx0" brushRef="#br0" timeOffset="104">27700 14919 20 0,'0'0'0'0,"0"-69"6"0,17 69-6 0,-1 0 0 0,2 0 0 0,-1 0 1 0,-17 0 4 0,16 0-1 0,-16 18 0 0,19-1 3 0,-4-17-1 0,-15 0-1 0,0 16-1 0,18-16 2 0,-18 0-1 0,0 0 0 0,0-16 10 0,0-1-10 0,16-1-2 0,-16 18-2 0,17 35-1 0,17 16 1 0,0 0 0 0,0-18 0 0,34 1 1 0,0-34 0 0,0-18-1 0,16-15 0 0,-16 17 0 0,-1-19-1 0,1-16 0 0,16 0 1 0,-14 18-2 0,-4-19 2 0,2 19-1 0,0 16 0 0,17-17 1 0,-18 18-1 0,0-19 1 0,19 35 1 0,-18-16-2 0,-2 32 1 0,-15 2 0 0,1 15 0 0,-1 1 1 0,-16-1-1 0,16 2 1 0,-2-19 1 0,19 2 0 0,0-1-1 0,-17-1 0 0,0 19 0 0,1-35 0 0,-3 0 2 0,19-17-2 0,16-1 0 0,-14 18-2 0,12-16 1 0,-12-19 0 0,-3 1 0 0,18-16 4 0,16 0-3 0,-15-1-2 0,14 0 1 0,1 16-1 0,36 19-1 0,-19 16 1 0,-50 16 0 0,-1 19 0 0,-15-19 1 0,-34 19-1 0,-18-19 0 0,-18 2-9 0,-50-52-123 0</inkml:trace>
  <inkml:trace contextRef="#ctx0" brushRef="#br0" timeOffset="105">28462 11363 5 0,'0'0'0'0,"-16"-18"11"0,-19 18-1 0,18 0 1 0,17-16 3 0,0 16-2 0,0 0-4 0,33 0 0 0,2 51-3 0,33 16-1 0,18-16 2 0,-20-18-2 0,18 2 0 0,-14-1 0 0,14-34 0 0,0 0-1 0,-16-18 1 0,16-15 1 0,-32 15-3 0,48-49 0 0,-14 34-1 0,-18-2-4 0,16 19 3 0,-16-1 0 0,-17-1 1 0,17 18-1 0,-17 0 0 0,16 0 0 0,0 35 0 0,-15-19 0 0,-1 2 0 0,17 15-1 0,-17-16 2 0,-2 17-1 0,3-17 1 0,-1 17 0 0,0-34 1 0,0-18 0 0,16-15 1 0,18-1-1 0,0-16-2 0,-1 16 1 0,0 17 2 0,-14 50-2 0,-21 2 1 0,-31-2-2 0,-1-17 0 0,0-16-14 0,-17-33-97 0</inkml:trace>
  <inkml:trace contextRef="#ctx0" brushRef="#br0" timeOffset="106">27920 8772 16 0,'-17'-34'6'0,"-1"16"3"0,18 1 1 0,-16 1 3 0,16-2-1 0,16 18-3 0,2 0 3 0,16 34 0 0,17 17-3 0,0 0-3 0,0 0-2 0,34-16-1 0,-1-19 0 0,2-16-1 0,31 0 0 0,2-16-1 0,-18-19-1 0,-33 2 1 0,-17-1 0 0,0-17 0 0,17 0-1 0,0 16 0 0,-35 2 0 0,18 33 0 0,17-16 0 0,0 16-1 0,-1 16 1 0,-15 1-1 0,-1 16 1 0,-18-15 0 0,2 15-1 0,16-15 2 0,15-2-2 0,2 2 2 0,0-18-1 0,-1 0 1 0,-16-18-1 0,17-16 1 0,17 1 0 0,-18-18 0 0,3 18-1 0,12-1 1 0,-30 34 0 0,15 0 0 0,-15 16 1 0,-18 18-3 0,-17-17 0 0,-34-1-25 0,1-32-72 0</inkml:trace>
  <inkml:trace contextRef="#ctx0" brushRef="#br0" timeOffset="107">6674 3064 11 0,'0'-16'4'0,"-16"0"11"0,16-1 4 0,-17 17 0 0,17 0-4 0,0 0 19 0,0-18-21 0,0 2-4 0,33-35-2 0,37 0 0 0,14-17-2 0,51-16 0 0,18-52-1 0,17 18-1 0,-20 32 1 0,-64 19-2 0,-18 34 0 0,-17-2-2 0,-16 19-2 0,-2-1-5 0,-33-1-51 0,0 2-45 0</inkml:trace>
  <inkml:trace contextRef="#ctx0" brushRef="#br0" timeOffset="108">8588 2591 21 0,'0'0'4'0,"-15"-18"16"0,-1 1 5 0,16 1-1 0,-18-17-6 0,36-1-6 0,13 17-3 0,21-17-1 0,-1 34-2 0,0 34-3 0,0 34-1 0,-34 32-2 0,-1-15 2 0,-49-16 0 0,-1-19 0 0,17-34-1 0,0-16 0 0,17-16 2 0,0-17-3 0,34-2 1 0,17-32-1 0,0-2-1 0,-1-15 2 0,-16 17-1 0,-17 16 2 0,-17 34-2 0,0-1 0 0,0 18 2 0,-33 51 1 0,15 35-2 0,1-3 1 0,17 19-1 0,0-33-4 0,17-19-22 0,34-34-93 0</inkml:trace>
  <inkml:trace contextRef="#ctx0" brushRef="#br0" timeOffset="109">9268 2760 37 0,'-19'-16'12'0,"19"-19"26"0,-33 19-2 0,17 16-14 0,-35 34-11 0,34 17-2 0,17 15-4 0,17-15-2 0,16 0-1 0,18-33-1 0,0-18 1 0,0-18 0 0,-34-33-1 0,-1 18 0 0,-32-34 0 0,-35 16 0 0,-17 16-3 0,2 35-2 0,14 0-13 0,34 35-48 0,18-35-13 0</inkml:trace>
  <inkml:trace contextRef="#ctx0" brushRef="#br0" timeOffset="110">9758 2591 62 0,'0'-18'9'0,"17"1"32"0,18 1-14 0,14 16-14 0,21 0-9 0,-3 0-4 0,-17 0-10 0,-33 0-65 0,-17 0 10 0</inkml:trace>
  <inkml:trace contextRef="#ctx0" brushRef="#br0" timeOffset="111">9826 2727 50 0,'-16'0'18'0,"-36"0"31"0,52 0-19 0,34 17-16 0,33-17-9 0,19-17-5 0,-1 17-10 0,-34 17-79 0,-35-17 38 0</inkml:trace>
  <inkml:trace contextRef="#ctx0" brushRef="#br0" timeOffset="112">10555 2540 22 0,'-16'-16'6'0,"-3"-1"12"0,19-1-1 0,-16 2 0 0,16 16 0 0,0-17-2 0,0-1-1 0,0 2-4 0,35-19-3 0,32 35-1 0,-17 0-4 0,1 18 0 0,-18 33-2 0,-33 17 1 0,-16 15 0 0,-17 3 0 0,-19-35 1 0,3-17 0 0,-2-1 2 0,-1-16-1 0,36-1 2 0,-2-16 0 0,18 0-2 0,0 18-1 0,18-18 1 0,15 0 0 0,35 0-1 0,-1 0 0 0,34 0 1 0,-15 0 2 0,-18-18-1 0,-35 18-2 0,-16 0-1 0,-34 0-10 0,-33 0-160 0</inkml:trace>
  <inkml:trace contextRef="#ctx0" brushRef="#br0" timeOffset="113">12876 2964 49 0,'-33'0'12'0,"-37"0"15"0,70 0-8 0,0 17-9 0,70-17 0 0,-3 0-4 0,18-51-3 0,-18-17 0 0,-33-16 0 0,-34-18 1 0,-17 17-1 0,0 34 3 0,-1 35-3 0,2 16-2 0,16 32 0 0,-17 3 2 0,34 67 3 0,-1 33 1 0,2 1-1 0,-1 15-1 0,-17 2-1 0,17-34 2 0,-17-34-4 0,34-34-1 0,-1-34 1 0,19-34 0 0,15-52-2 0,-50-15 1 0,-17 0-6 0,-51-18 1 0,-16 50 1 0,-35 19 0 0,34 33 2 0,17 0 0 0,51 16-1 0,68-32-1 0,51-19 0 0,33 3 0 0,-33-3 1 0,-51 2 2 0,-50-1 1 0,-18-1 1 0,-18 19-1 0,18 16 0 0,-17 51 0 0,34 16 1 0,1 0-1 0,48-16-1 0,2-16-4 0,-1-35-32 0,-48-18-50 0,-3 18 43 0</inkml:trace>
  <inkml:trace contextRef="#ctx0" brushRef="#br0" timeOffset="114">13605 2811 42 0,'0'0'0'0,"-35"-16"20"0,18-1-15 0,34 34-15 0,0-17-38 0</inkml:trace>
  <inkml:trace contextRef="#ctx0" brushRef="#br0" timeOffset="115">13858 2930 59 0,'0'-35'20'0,"-17"19"5"0,17-19-10 0,17 19-8 0,17-1-1 0,17 17-2 0,-17 33-2 0,17 36 1 0,-17 15-1 0,-34-17 0 0,0-32 0 0,0-19 3 0,0-32 3 0,0-35-4 0,17-16-2 0,18-19-1 0,-2 35-1 0,16 18-1 0,3 17 2 0,-1 32 0 0,-17 35 0 0,0 0 0 0,-34 17 0 0,18-1-1 0,-18-34-1 0,0 1-5 0,49 1-52 0,-16-35-26 0</inkml:trace>
  <inkml:trace contextRef="#ctx0" brushRef="#br0" timeOffset="116">14925 3032 57 0,'0'0'0'0,"18"-35"38"0,-18 19-1 0,0-19-21 0,-51 19-10 0,0-1-1 0,-17-1-2 0,17 18 1 0,34 35-1 0,1 16-1 0,32 16 0 0,18-16 0 0,0-18 1 0,17-33-3 0,17 0 0 0,-17-33 0 0,-34-2 1 0,0-14-1 0,-1-36 1 0,-32-17 0 0,-1 1 0 0,17 16 1 0,-17 50 0 0,17 19 4 0,0 32-5 0,0 53 1 0,17 15 1 0,-17 35-1 0,17-34-1 0,-17-1 0 0,16-33-1 0,-16-18-2 0,17-15-40 0,1-2-64 0</inkml:trace>
  <inkml:trace contextRef="#ctx0" brushRef="#br0" timeOffset="117">16418 2760 30 0,'-35'-33'17'0,"0"15"11"0,2 2 3 0,33-1-7 0,0 17-5 0,17 0-9 0,69 0-6 0,15 0 0 0,-34 0-4 0,-15-18-2 0,-36 36-19 0,1-18-49 0,-17 0 9 0</inkml:trace>
  <inkml:trace contextRef="#ctx0" brushRef="#br0" timeOffset="118">16552 2727 40 0,'0'0'0'0,"-17"-18"33"0,1 2 3 0,16 16-15 0,0 67-1 0,0 1-8 0,0-1-5 0,0 53 1 0,0-54-4 0,0-32-1 0,0-17-2 0,0 1-3 0,0-18-15 0,16 0-68 0,-16 0 27 0</inkml:trace>
  <inkml:trace contextRef="#ctx0" brushRef="#br0" timeOffset="119">16823 3235 68 0,'0'0'8'0,"-33"-34"28"0,15 17-14 0,18-17-8 0,0-1-5 0,34 1-5 0,17 17-2 0,1 17 0 0,-19 35-1 0,18 16-2 0,-51 16 1 0,-17-16 1 0,-17 0 2 0,-34-18 0 0,33 2 1 0,2-19 2 0,33-16-1 0,-16 18-2 0,49-18 2 0,1 0-3 0,34-18 1 0,0 2-2 0,-33 16-1 0,14-17-2 0,-32 17-5 0,-17 0-34 0,16 0-89 0</inkml:trace>
  <inkml:trace contextRef="#ctx0" brushRef="#br0" timeOffset="120">17500 2879 31 0,'0'0'0'0,"19"-101"13"0,-19 32 7 0,0 18 1 0,0 17 3 0,0 17 0 0,0 34-11 0,-19 17-3 0,3 52 0 0,-1-2-1 0,17 18-4 0,0-17-2 0,17-19-2 0,18 3-1 0,-2-53-2 0,18 2-9 0,17-1-54 0,-52-34-18 0</inkml:trace>
  <inkml:trace contextRef="#ctx0" brushRef="#br0" timeOffset="121">17823 2913 52 0,'0'0'0'0,"-17"-69"32"0,34 36 3 0,34 17-13 0,-18-1-10 0,18 17-8 0,-34 50-2 0,-1 1-1 0,-16 16 0 0,0-16 0 0,-16 0 0 0,-1-18-2 0,1-33 2 0,16 18 0 0,0-36 0 0,16-15-1 0,17-18 0 0,19-16 0 0,-18 16 0 0,-34-17 1 0,0 35 0 0,0 15 1 0,0 2-1 0,0 16 0 0,-16 0-1 0,16 16 2 0,-18 35 0 0,18 17 1 0,-17-17 0 0,17 16 0 0,17-16-2 0,17-18 0 0,17-15-4 0,16-18-17 0,0 0-64 0,-48 0 31 0</inkml:trace>
  <inkml:trace contextRef="#ctx0" brushRef="#br0" timeOffset="122">18381 2624 33 0,'0'-17'9'0,"0"1"11"0,18-2 3 0,-18 1-5 0,17 17-1 0,18 0-1 0,-19 0-4 0,1 17-4 0,-1 17-1 0,18 1-1 0,-16 16 0 0,-2 16-3 0,1 1 0 0,-17-1 1 0,0 2-2 0,0-1-1 0,-17-36 1 0,1 3 0 0,-2-19-1 0,1-16-1 0,0 0-3 0,17 0-52 0,-33-34-60 0</inkml:trace>
  <inkml:trace contextRef="#ctx0" brushRef="#br0" timeOffset="123">4659 4894 22 0,'-18'-18'9'0,"2"-15"19"0,-1 33-8 0,68 0-6 0,34 0 0 0,34 0-3 0,0 0-5 0,-70-16-3 0,3 16-2 0,-36 0-2 0,1 0-6 0,-17 0-39 0,0 0-24 0</inkml:trace>
  <inkml:trace contextRef="#ctx0" brushRef="#br0" timeOffset="124">4879 4911 19 0,'0'0'11'0,"-16"-17"19"0,-2 17-4 0,18 17-11 0,0 34 2 0,0 34-2 0,0-1-6 0,0 18-3 0,18-35 5 0,-2-32-9 0,-16-19-2 0,0-16-2 0,0 0-16 0</inkml:trace>
  <inkml:trace contextRef="#ctx0" brushRef="#br0" timeOffset="125">5116 5419 32 0,'-17'0'24'0,"1"-17"7"0,-1-17-14 0,17 1-7 0,0 16-3 0,33-1-3 0,18 2-2 0,0 16 1 0,-17 34-2 0,-16 32-1 0,-18 3-1 0,-35-18 2 0,-16 16 1 0,0-50-1 0,18-1 2 0,16 1 1 0,17-17 0 0,17 0 1 0,16-17 2 0,18 1-2 0,0-1-1 0,17 17-2 0,0 0-2 0,-50 0-1 0,-3 0-6 0,-15 17-37 0,0-17-62 0</inkml:trace>
  <inkml:trace contextRef="#ctx0" brushRef="#br0" timeOffset="126">5760 4911 26 0,'0'-17'11'0,"17"-17"23"0,-17 17-8 0,-17 17-12 0,-17 17-2 0,0 17-1 0,18 34-3 0,-1 17 0 0,17 15-3 0,33 2 3 0,-16-16-6 0,0-37-2 0,17-31 0 0,17-1-6 0,17-17-35 0,-35-35-69 0</inkml:trace>
  <inkml:trace contextRef="#ctx0" brushRef="#br0" timeOffset="127">6031 5096 20 0,'0'0'0'0,"-16"-33"41"0,16-1-6 0,33 18-14 0,1 16-11 0,18 0-3 0,-19 50-3 0,-17 18-1 0,2-1 0 0,-18 2 1 0,-34-18-2 0,17-18 0 0,1-33 0 0,-2 0 0 0,18-16-1 0,34-35-3 0,17-35-1 0,-17 19 1 0,-1-1 2 0,-17 18 0 0,2 33 1 0,-18-17-1 0,0 34 1 0,-18 0-1 0,-13 0 0 0,13 51 2 0,1-1 0 0,17 34 1 0,0-15 0 0,35-18 1 0,-4-18-2 0,4-15-4 0,16-18-9 0,0 0-49 0,-18-18-26 0</inkml:trace>
  <inkml:trace contextRef="#ctx0" brushRef="#br0" timeOffset="128">6555 4792 34 0,'0'-16'15'0,"0"-19"22"0,18 35-18 0,16 0-5 0,0 18 0 0,17 15-3 0,-18 2-2 0,2 32-1 0,-18 17-3 0,-1-15-1 0,-16 15-1 0,-16 1 0 0,-17-34 0 0,14-18-2 0,-14-15 0 0,15-1-2 0,2-34-11 0,16 17-32 0,16-34-63 0</inkml:trace>
  <inkml:trace contextRef="#ctx0" brushRef="#br0" timeOffset="129">7353 5013 34 0,'0'0'0'0,"0"-17"51"0,0 17-14 0,34-18-17 0,0 18-8 0,16 0-3 0,18 18-4 0,-1-36-3 0,-15 18-1 0,-18 0-3 0,-34 0-14 0,-16 18-62 0,-2-18 12 0</inkml:trace>
  <inkml:trace contextRef="#ctx0" brushRef="#br0" timeOffset="130">7387 5216 22 0,'0'0'21'0,"-17"0"23"0,34 0 7 0,50 0-33 0,1 0-4 0,16 0-4 0,-14-18-5 0,-21 2-4 0,-32 16-4 0,-34 0-58 0,-32-18-46 0</inkml:trace>
  <inkml:trace contextRef="#ctx0" brushRef="#br0" timeOffset="131">9233 4894 31 0,'16'-34'18'0,"3"1"11"0,-19-2-6 0,-19 19-6 0,-14-1-6 0,-16 17-5 0,14 17 1 0,18 17 2 0,-1 16 0 0,18 52-1 0,0 16-3 0,18 0-2 0,-1-32-1 0,-17-19-1 0,17-16-1 0,-34-34-3 0,17-17-21 0,-51-17-49 0,18-17 2 0</inkml:trace>
  <inkml:trace contextRef="#ctx0" brushRef="#br0" timeOffset="132">8844 5198 25 0,'-18'0'18'0,"18"-16"17"0,0 16-14 0,68 0-8 0,34 0-7 0,17-18-6 0,15 18-13 0,-15-17-51 0,-101 17 31 0</inkml:trace>
  <inkml:trace contextRef="#ctx0" brushRef="#br0" timeOffset="133">9658 4911 37 0,'0'-35'15'0,"0"2"22"0,-35 33-11 0,18 0-9 0,-17 17-4 0,17 50 0 0,1 35-3 0,-2 0-4 0,18 16 0 0,34-32-5 0,-17-37-2 0,17-14-3 0,18-19-34 0,-19-16-85 0</inkml:trace>
  <inkml:trace contextRef="#ctx0" brushRef="#br0" timeOffset="134">9877 5063 45 0,'0'-34'22'0,"0"-17"8"0,17 18-16 0,18 15-8 0,14 18 0 0,3 18-2 0,-1 33-2 0,-35 0-1 0,-16 15 0 0,-34-15 1 0,1 1 3 0,-19-35-1 0,36-1 0 0,-1 2 0 0,17-18 1 0,17 0 4 0,17 0-7 0,16 0-2 0,18-18 1 0,-17 2-1 0,0 16-4 0,-18 0-31 0,-15 0-70 0</inkml:trace>
  <inkml:trace contextRef="#ctx0" brushRef="#br0" timeOffset="135">10319 4843 44 0,'0'0'0'0,"0"-33"40"0,16-1-5 0,-1 17-18 0,36 34-6 0,-16 17-1 0,-18 50-2 0,1 18-4 0,-2 15-3 0,-16-14 2 0,-16-19-1 0,-19-33-1 0,0-18-1 0,19-15-1 0,-19-18-7 0,35-18-62 0,18 2-13 0</inkml:trace>
  <inkml:trace contextRef="#ctx0" brushRef="#br0" timeOffset="136">11081 5047 63 0,'0'0'0'0,"16"-18"37"0,1 18-7 0,34 18-12 0,-1-18-4 0,36 0-5 0,14 0-3 0,1-18-3 0,-31 2-2 0,-54 16-5 0,-16 0-23 0,-34 0-65 0,17 0 47 0</inkml:trace>
  <inkml:trace contextRef="#ctx0" brushRef="#br0" timeOffset="137">11282 4876 42 0,'0'-16'8'0,"0"-1"32"0,0 1-6 0,0 16-15 0,19 33-3 0,-3 18-2 0,-16 16-6 0,0 18-4 0,0-1-2 0,0-15 2 0,0-18-6 0,0-34-18 0,0-1-115 0</inkml:trace>
  <inkml:trace contextRef="#ctx0" brushRef="#br0" timeOffset="138">12672 4894 39 0,'0'0'0'0,"-16"-34"29"0,16 17 0 0,0-16-12 0,50 33-6 0,17 0-2 0,-15 33-3 0,-18 35-3 0,-17 17-2 0,-17-1 1 0,-51-33-1 0,17 0 1 0,16-35-1 0,2-16 0 0,16-16 0 0,16-35-1 0,19-17 0 0,16-17 0 0,-18 1 0 0,2 17 0 0,-35 32 1 0,16 19-1 0,-32-1 0 0,-1 50 1 0,-17 35 0 0,17 34 3 0,17-17-1 0,17-19-2 0,50-15-1 0,1-17-7 0,0-34-63 0,-51 0 8 0</inkml:trace>
  <inkml:trace contextRef="#ctx0" brushRef="#br0" timeOffset="139">13233 5013 66 0,'0'0'10'0,"0"-17"29"0,15-1-21 0,52 18-10 0,19-16-6 0,-1 16-3 0,-34 0-22 0,-35-17-87 0</inkml:trace>
  <inkml:trace contextRef="#ctx0" brushRef="#br0" timeOffset="140">13824 4843 58 0,'0'0'0'0,"0"-51"39"0,0 0-11 0,17 18-18 0,18 33-7 0,14 0-1 0,3 51 0 0,-34 17-1 0,-18 16-1 0,-35-17 0 0,0-16 1 0,-32-17 0 0,33-17 1 0,18-1 0 0,16-16 2 0,16 0 7 0,52 0-7 0,0-16-1 0,16 16-2 0,1-17-2 0,-51 17-4 0,-17 0-43 0,-17-16-58 0</inkml:trace>
  <inkml:trace contextRef="#ctx0" brushRef="#br0" timeOffset="141">14196 4572 53 0,'-16'-33'31'0,"16"15"6"0,16 18-20 0,19 35-3 0,33-3-1 0,-17 36-2 0,0 17-3 0,-36 17-3 0,3 0-1 0,-18 0-3 0,0-18-1 0,-49 1 1 0,-3-34-5 0,-33 17-28 0,-34-35-102 0</inkml:trace>
  <inkml:trace contextRef="#ctx0" brushRef="#br0" timeOffset="142">12486 4639 24 0,'0'-34'22'0,"0"1"7"0,0 17-1 0,-17-1-7 0,1 17-6 0,-36 49-2 0,3 37-2 0,14 32-1 0,0 1-3 0,35 33-4 0,35-17-1 0,49-33-2 0,17 0-11 0,36-51-75 0,-87-34 22 0</inkml:trace>
  <inkml:trace contextRef="#ctx0" brushRef="#br0" timeOffset="143">15077 4674 28 0,'0'0'20'0,"0"-51"14"0,0 16-3 0,-16 19-17 0,-17 16-3 0,-18 16 1 0,17 19-2 0,16-2-2 0,18 36-1 0,0-2-1 0,18 35-3 0,-1-18-2 0,0-15 0 0,-17-3-3 0,-34-32-2 0,0-17-30 0,-17-17-51 0,34 0 39 0</inkml:trace>
  <inkml:trace contextRef="#ctx0" brushRef="#br0" timeOffset="144">14656 4945 41 0,'0'-18'26'0,"0"2"6"0,49 16-19 0,36 0-6 0,34 0-6 0,33-17-11 0,-50 17-86 0</inkml:trace>
  <inkml:trace contextRef="#ctx0" brushRef="#br0" timeOffset="145">15348 4386 65 0,'-33'-51'32'0,"33"35"2"0,0 16-22 0,0 49-7 0,0 20-3 0,-18 15-4 0,3 18-14 0,15 0-99 0</inkml:trace>
  <inkml:trace contextRef="#ctx0" brushRef="#br0" timeOffset="146">15671 4639 52 0,'16'0'11'0,"36"-34"31"0,-52 17-15 0,-17 17-15 0,-18 0-2 0,2 51-3 0,-18 18 0 0,34 33-3 0,1-18-2 0,32 18-1 0,1-35-2 0,18-17-3 0,-2-16-27 0,18-17-89 0</inkml:trace>
  <inkml:trace contextRef="#ctx0" brushRef="#br0" timeOffset="147">15942 4876 49 0,'-17'-49'29'0,"34"14"11"0,17 2-24 0,0 15-8 0,0 18-4 0,17 35-3 0,-34-1-2 0,-17 32 1 0,-17-15-1 0,-50-16 1 0,15-1 1 0,18-17 0 0,1-1 1 0,33 2-1 0,0-2 2 0,16-16 0 0,17 0 1 0,19 0-1 0,15 0-1 0,3 0-2 0,-21-16-6 0,-16 16-59 0,-33-34-18 0</inkml:trace>
  <inkml:trace contextRef="#ctx0" brushRef="#br0" timeOffset="148">16366 4605 47 0,'0'-17'22'0,"0"1"17"0,17 16-19 0,18 33-4 0,14 18-2 0,3 18-3 0,-36-2-3 0,17 17-1 0,-49 2-4 0,-17-1-1 0,-19-19-1 0,-15 3-5 0,33-18-50 0,16-51-56 0</inkml:trace>
  <inkml:trace contextRef="#ctx0" brushRef="#br0" timeOffset="149">17416 4759 59 0,'0'-34'30'0,"-16"17"9"0,16 17-21 0,51-18-6 0,33 18-6 0,34 18-5 0,-33-18-3 0,-33 0-19 0,-36 0-57 0,-16 0 31 0</inkml:trace>
  <inkml:trace contextRef="#ctx0" brushRef="#br0" timeOffset="150">17586 4521 52 0,'-16'-16'32'0,"16"-1"5"0,0 34-9 0,16 66-18 0,-16 19-5 0,-16 0-4 0,16 0-1 0,0-51-4 0,16 0-43 0,1-34-40 0</inkml:trace>
  <inkml:trace contextRef="#ctx0" brushRef="#br0" timeOffset="151">18262 4639 73 0,'0'-51'18'0,"19"2"13"0,32-2-13 0,-2 33-9 0,3 53-4 0,-1 16-4 0,-35 49-1 0,-16-31 0 0,-33-2 1 0,-1-32 0 0,17-19-2 0,17-16 2 0,0-16-1 0,35-19 0 0,-2-16-1 0,17-34 1 0,1-15 0 0,-35 14 0 0,-16 53 1 0,0 15 0 0,-16 36-1 0,-1 66 1 0,1 18 0 0,16 0 1 0,0-35-2 0,33-16-2 0,18-18-20 0,33-33-97 0</inkml:trace>
  <inkml:trace contextRef="#ctx0" brushRef="#br0" timeOffset="152">18907 4725 66 0,'-35'-17'33'0,"19"-1"0"0,67 18-20 0,33-16-10 0,19 16-9 0,-36 0-67 0,-50 0 21 0</inkml:trace>
  <inkml:trace contextRef="#ctx0" brushRef="#br0" timeOffset="153">19348 4505 59 0,'0'-17'9'0,"15"-17"30"0,20 17-14 0,16-1-14 0,0 36-6 0,-18 33-3 0,-33 17-2 0,0-1 0 0,-51 0 1 0,-17-16 0 0,17-33 0 0,2-1 1 0,49-1 0 0,18 2 2 0,31-18 1 0,3-18-3 0,32 2-1 0,2 16-2 0,-20-17-7 0,-15-1-59 0,-51 18-11 0</inkml:trace>
  <inkml:trace contextRef="#ctx0" brushRef="#br0" timeOffset="154">19823 4268 53 0,'16'-17'8'0,"17"-17"29"0,-33 17-8 0,35 17-13 0,15 33-1 0,1 36-1 0,0 15-5 0,-16 35-4 0,-35 15-2 0,-18-32-2 0,-16-16-2 0,-33-19-3 0,-1-16-22 0,-51-34-110 0</inkml:trace>
  <inkml:trace contextRef="#ctx0" brushRef="#br0" timeOffset="155">18451 4115 34 0,'0'-18'10'0,"-35"1"17"0,0 1-5 0,2 32-3 0,-18 35 1 0,0 35 0 0,-15 32-3 0,14 35-7 0,34-18-4 0,53 1-3 0,33-1-3 0,16-16-2 0,18-36-13 0,16-32-59 0,-50-34-7 0</inkml:trace>
  <inkml:trace contextRef="#ctx0" brushRef="#br0" timeOffset="156">20127 4097 41 0,'0'-17'12'0,"0"-50"30"0,34 34-19 0,0 15-12 0,15 18-7 0,-31 35-3 0,-1 32 0 0,-17 0-1 0,-35-16 0 0,-14 0 5 0,15-16-4 0,16-35 2 0,36 0 3 0,34-17-1 0,14-1-3 0,36-15-3 0,1 15-2 0,-70 18-24 0,-33 18-78 0</inkml:trace>
  <inkml:trace contextRef="#ctx0" brushRef="#br0" timeOffset="157">18451 5182 38 0,'0'0'22'0,"0"0"10"0,0 16-2 0,16-16-8 0,17 18-6 0,52-18-6 0,50 0-2 0,69-34-2 0,67-1 2 0,16-16-3 0,-100 18-3 0,-103 17-2 0,-32 16-1 0,-34-18-3 0,-18 18-14 0,0 0-49 0,-70-16-33 0</inkml:trace>
  <inkml:trace contextRef="#ctx0" brushRef="#br0" timeOffset="158">19076 5351 65 0,'0'0'0'0,"-33"-16"41"0,33 16-10 0,0 16-16 0,0 17-4 0,0 18-1 0,0 18-4 0,-17 15 1 0,17 0-2 0,0-32-3 0,35-1 0 0,-20-34 0 0,19-1 2 0,17 2-2 0,17-18 1 0,0 0-1 0,16 0-2 0,-16-18-2 0,-35 18-6 0,2 0-42 0,-35 0-77 0</inkml:trace>
  <inkml:trace contextRef="#ctx0" brushRef="#br0" timeOffset="159">19449 5351 63 0,'0'-33'23'0,"17"-18"14"0,34 17-15 0,0 34-13 0,-16 16-5 0,-2 53-2 0,-33-19-1 0,-17 1 0 0,-34 0 1 0,0-35 1 0,16 2 0 0,19-18-1 0,16 17 0 0,16-17 2 0,35 0-2 0,35 0-3 0,32-17-17 0,17-34-126 0</inkml:trace>
  <inkml:trace contextRef="#ctx0" brushRef="#br0" timeOffset="160">21024 4605 44 0,'0'0'0'0,"-16"-66"32"0,16 32 1 0,16 17-12 0,-49-1-8 0,-18 2-3 0,0 50-2 0,0 17-1 0,34 49 2 0,17 2-3 0,0 0-1 0,17 0-3 0,1-18 0 0,-18-17-3 0,16-32 1 0,-16-19-9 0,-16 1-44 0,-2-34-54 0</inkml:trace>
  <inkml:trace contextRef="#ctx0" brushRef="#br0" timeOffset="161">20704 4860 53 0,'0'-33'32'0,"33"33"-3"0,18 0-18 0,50 0-8 0,1 0-9 0,1 0-68 0,-88 0 36 0</inkml:trace>
  <inkml:trace contextRef="#ctx0" brushRef="#br0" timeOffset="162">21381 4419 37 0,'0'-51'41'0,"17"35"1"0,-17 16-22 0,0 34-10 0,0 34-1 0,-17 17-6 0,17-19-3 0,-16-15-6 0,16-17-40 0,0-16-47 0</inkml:trace>
  <inkml:trace contextRef="#ctx0" brushRef="#br0" timeOffset="163">21601 4368 59 0,'0'0'0'0,"0"-16"46"0,0-1-15 0,0 34-20 0,0 50-3 0,-16 19-6 0,16-3-3 0,0 3-6 0,-19-52-60 0,19-17-4 0</inkml:trace>
  <inkml:trace contextRef="#ctx0" brushRef="#br0" timeOffset="164">21990 4556 59 0,'0'-17'10'0,"-33"-17"33"0,33 17-17 0,-17 17-17 0,-18 33-1 0,2 34 1 0,-1 35-2 0,0 0-3 0,16 0-2 0,18 0-1 0,18-35-2 0,16-17-2 0,17-32-28 0,0-18-95 0</inkml:trace>
  <inkml:trace contextRef="#ctx0" brushRef="#br0" timeOffset="165">22262 4776 61 0,'0'-35'28'0,"15"2"8"0,20-1-18 0,0 34-11 0,-2 0-5 0,18 16-2 0,-51 35 0 0,16 18-1 0,-49-19 1 0,-18 1 0 0,-17-17 1 0,19-17 0 0,14-17 1 0,18 16 1 0,17-16 1 0,17 0 3 0,34 18-4 0,-1-18 1 0,18 0-2 0,-17-18 0 0,0 18-1 0,-34 0-2 0,1 0-9 0,-18 0-51 0,0 0-26 0</inkml:trace>
  <inkml:trace contextRef="#ctx0" brushRef="#br0" timeOffset="166">22737 4556 44 0,'16'-35'62'0,"-16"19"-39"0,17 16-6 0,-1 16-4 0,19 35-2 0,-19 0-3 0,18 0 0 0,0 16-3 0,-17-16 0 0,-17 17-2 0,-17-1 0 0,1-16-1 0,-2 18-1 0,1-36 0 0,0 0 0 0,17-33 0 0,-16 0 0 0,-1 0-9 0,-17-17-157 0</inkml:trace>
  <inkml:trace contextRef="#ctx0" brushRef="#br0" timeOffset="167">4982 6977 6 0,'0'0'5'0,"0"-18"14"0,16 2 2 0,1-1 2 0,-17-17 2 0,0 1-5 0,-17 16-9 0,-51-1-5 0,17 18 0 0,17 35 0 0,17 14-1 0,17 20 2 0,17 33 2 0,17-2-5 0,-34 20-3 0,0-3 0 0,-16-31-1 0,-2-52-8 0,1-17-38 0,0-34-64 0</inkml:trace>
  <inkml:trace contextRef="#ctx0" brushRef="#br0" timeOffset="168">4625 7281 54 0,'0'-16'19'0,"-17"-1"15"0,50 17-22 0,70 0-8 0,32 0-2 0,1 0-30 0,-52-18-57 0</inkml:trace>
  <inkml:trace contextRef="#ctx0" brushRef="#br0" timeOffset="169">5438 6994 49 0,'0'0'0'0,"0"-51"38"0,0 34-9 0,-17-1-10 0,-17 53-5 0,-16 16-1 0,-1 50-2 0,34 34-5 0,17-15-3 0,33-19-2 0,37-16-3 0,-4-18-43 0,2-50-79 0</inkml:trace>
  <inkml:trace contextRef="#ctx0" brushRef="#br0" timeOffset="170">5726 7230 72 0,'-17'-34'23'0,"0"-17"18"0,51 18-24 0,17 16-11 0,17 17-4 0,-34 50-1 0,-1 19 0 0,-33 16-1 0,0-17 0 0,-16-35 1 0,-1-17 0 0,1-16 0 0,16 0 1 0,16-49-2 0,35-2 0 0,-18-17 1 0,19-1-1 0,-36-15 0 0,1 34 0 0,-17 15 0 0,0 35 1 0,-17 0-1 0,1 51 3 0,16 51 1 0,0-17-1 0,16-1-3 0,17-33 1 0,37-18-15 0,-3-15-56 0,-33-18-10 0</inkml:trace>
  <inkml:trace contextRef="#ctx0" brushRef="#br0" timeOffset="171">6370 6977 70 0,'-16'-18'15'0,"-19"-15"32"0,18-1-22 0,34 34-14 0,18 0-7 0,-2 67 2 0,1 19-2 0,-17 14 0 0,-17 3-1 0,0-1-2 0,0-36-1 0,-33 3 0 0,15-36 1 0,-15-15-9 0,14-36-42 0,38-15-62 0</inkml:trace>
  <inkml:trace contextRef="#ctx0" brushRef="#br0" timeOffset="172">6777 7196 66 0,'0'0'0'0,"0"-17"53"0,34 1-22 0,33 16-21 0,0-18-8 0,3 18-2 0,-37 0-35 0,-17 18-79 0</inkml:trace>
  <inkml:trace contextRef="#ctx0" brushRef="#br0" timeOffset="173">6896 7332 55 0,'-18'0'42'0,"18"0"6"0,0 0-21 0,51 0-18 0,17-16-6 0,-1-1-2 0,3-1-5 0,-37 2-75 0,-33 16 7 0</inkml:trace>
  <inkml:trace contextRef="#ctx0" brushRef="#br0" timeOffset="174">8810 7620 44 0,'0'0'0'0,"-51"0"31"0,51-17 1 0,18-17-12 0,49-33-6 0,0-1-6 0,0-34-4 0,-49 18-2 0,-18-1-1 0,0 50 0 0,-34 19-1 0,17 32-1 0,1 19 0 0,-2 32 0 0,69 2 1 0,35 15 0 0,-2-33 0 0,-34 17-1 0,-32-17 1 0,-36-17 0 0,-32-18 1 0,-18-16 0 0,0 0-1 0,34 0-1 0,17 0-16 0,17-16-34 0,33-2-27 0</inkml:trace>
  <inkml:trace contextRef="#ctx0" brushRef="#br0" timeOffset="175">9454 7230 70 0,'0'0'0'0,"-16"-51"42"0,-2 17-12 0,18 17-16 0,0 52-11 0,0 50 2 0,0 17-3 0,34-18-1 0,-19 0 0 0,20-49 0 0,0-35 1 0,-19-51 0 0,1-17 0 0,17-16-1 0,-17-18-1 0,18 33 1 0,16 53-1 0,15-2-1 0,-15 52 1 0,0 35-1 0,-17 15 1 0,-16 0-1 0,-18-33 2 0,0-16-1 0,0-19 0 0,0-32 2 0,0-35-1 0,0-17 0 0,33-16-1 0,18-1 0 0,17 34 0 0,-1 51 1 0,-33 0-2 0,0 51 2 0,-17 16-2 0,-17 19 1 0,16-19 1 0,-16-16-4 0,0-18-38 0,0-33-69 0</inkml:trace>
  <inkml:trace contextRef="#ctx0" brushRef="#br0" timeOffset="176">10420 7248 80 0,'0'-34'23'0,"33"-1"20"0,18 1-26 0,17 34-13 0,-34 51-3 0,-17 34-1 0,-17-16 1 0,-17-3-2 0,-17-15 2 0,17-16-1 0,1-35 0 0,16-17 1 0,16-17 0 0,19-34-1 0,-2 1 1 0,0-35-1 0,2 33 1 0,-19 36-1 0,-16 16 2 0,-16 17 0 0,-2 33 1 0,-16 35 2 0,18 35 2 0,16-19-3 0,16 0-2 0,18-33-2 0,33-33-4 0,19-1-57 0,-53-17-41 0</inkml:trace>
  <inkml:trace contextRef="#ctx0" brushRef="#br0" timeOffset="177">11282 7350 94 0,'-16'0'10'0,"-1"-18"30"0,34 18-20 0,69 0-12 0,15 0-1 0,18-16-3 0,-19 16-4 0,-48-17 0 0,-36 17-19 0,-32 0-128 0</inkml:trace>
  <inkml:trace contextRef="#ctx0" brushRef="#br0" timeOffset="178">11502 7179 63 0,'0'0'0'0,"-15"-16"42"0,-1-2-4 0,16 52-8 0,16 35-18 0,-16 15-6 0,0 0-3 0,0-15-3 0,0-18-1 0,15-18-31 0,-15-15-103 0</inkml:trace>
  <inkml:trace contextRef="#ctx0" brushRef="#br0" timeOffset="179">12689 7196 39 0,'17'-17'17'0,"1"-17"6"0,-18 1-9 0,0 0-4 0,0 15-1 0,0 2-4 0,-35 16-3 0,-15 16 0 0,16 18 6 0,1 34 1 0,14 34-3 0,38 0-1 0,14-35-3 0,34-16 1 0,1-51-1 0,17-18 0 0,-18-15-1 0,-16-18 0 0,-34-16-1 0,0-1 1 0,1-1 0 0,-18 53 0 0,-18-2-1 0,18 18 0 0,0 34 0 0,-17 35 1 0,52-1 1 0,-2-1-1 0,35-34 0 0,-1-15 0 0,3-36 0 0,-39-15 1 0,4 0-1 0,-35-18-1 0,-17-18 0 0,-32 2 0 0,-3 16 0 0,1 34-1 0,-17 17 2 0,17 0-2 0,0 33 1 0,51 18 0 0,17-16-2 0,68-1 0 0,16-34-8 0,18-18 2 0,17-16 8 0,-50-17 0 0,-37 1 1 0,-49 0-1 0,0 15 1 0,0 19 0 0,-16 16-1 0,-1 34-1 0,17 33 1 0,17 1 2 0,33-1 0 0,1 2-1 0,-17-1-2 0,-17-35 2 0,-34-17 0 0,-17 2 1 0,-17-1-1 0,17-17-1 0,-15 0-5 0,31-17-54 0,18-17-23 0</inkml:trace>
  <inkml:trace contextRef="#ctx0" brushRef="#br0" timeOffset="180">14011 7214 64 0,'0'0'0'0,"-34"-35"45"0,52 19-12 0,31-2-22 0,3 1-8 0,15 34 0 0,-15 52-3 0,-19 16 0 0,-33-17 0 0,-33-1 1 0,-2-34 1 0,2-15 0 0,33-18 2 0,0-34-2 0,49-17-1 0,21-17 0 0,-37-34-1 0,18 35 1 0,-51-1-2 0,0 52 1 0,0-2 1 0,-17 18-1 0,-1 34 2 0,2 34 6 0,16 17-2 0,0-1-2 0,16-16-4 0,2-17 1 0,34-17-17 0,14-34-135 0</inkml:trace>
  <inkml:trace contextRef="#ctx0" brushRef="#br0" timeOffset="181">17535 7112 44 0,'0'-17'10'0,"0"-33"18"0,17-1-5 0,1 0-2 0,-18 16-8 0,-18 35-5 0,-15-16-4 0,-2 32 2 0,2 19 1 0,15 32-1 0,18 51 0 0,51 2-3 0,-35 15-3 0,-16-33 0 0,0-34 0 0,-16-52-4 0,-1 2-36 0,-17-36-73 0</inkml:trace>
  <inkml:trace contextRef="#ctx0" brushRef="#br0" timeOffset="182">17247 7316 65 0,'-18'-17'21'0,"2"17"5"0,67-18-17 0,50 2-7 0,18-1-5 0,0-1-41 0,-69 18-18 0</inkml:trace>
  <inkml:trace contextRef="#ctx0" brushRef="#br0" timeOffset="183">17975 7028 59 0,'0'0'0'0,"16"-51"34"0,-32 17-9 0,-1 17-6 0,1 17-11 0,-2 17-2 0,1 50 2 0,0 35-2 0,1 16-2 0,32-16-3 0,1-18 0 0,18-15-2 0,-2-36-23 0,18-33-33 0,-16-33-25 0</inkml:trace>
  <inkml:trace contextRef="#ctx0" brushRef="#br0" timeOffset="184">18180 7179 49 0,'0'0'0'0,"-18"-67"40"0,36 16-9 0,15 18-11 0,16 15-11 0,21 18-7 0,-21 51-2 0,-31 16 2 0,-18 19-2 0,-34-19 0 0,-17-16 0 0,-1-16 1 0,3-19 0 0,31 1 0 0,3-17 0 0,30 0 1 0,19 16 2 0,34-32-2 0,34 16-1 0,-17-17-1 0,-17 17-6 0,-19 0-45 0,-14-33-47 0</inkml:trace>
  <inkml:trace contextRef="#ctx0" brushRef="#br0" timeOffset="185">18738 6977 73 0,'-18'-51'29'0,"2"33"3"0,50 18-16 0,33 18-7 0,-16 50 1 0,-17-1-1 0,-34 35-6 0,0-17-1 0,-18-1 0 0,-15-33-3 0,17-18 1 0,-19 2-2 0,35-35-29 0,0-17-63 0,0 17 50 0</inkml:trace>
  <inkml:trace contextRef="#ctx0" brushRef="#br0" timeOffset="186">19363 7179 53 0,'0'0'0'0,"35"-34"57"0,33 17-29 0,-1 1-21 0,-15 32-8 0,-1-16-41 0,-51 17-36 0</inkml:trace>
  <inkml:trace contextRef="#ctx0" brushRef="#br0" timeOffset="187">19433 7316 68 0,'0'0'0'0,"-35"0"43"0,35 0-8 0,35 0-18 0,14 16-11 0,37-32-5 0,-2 16-10 0,-16 0-129 0</inkml:trace>
  <inkml:trace contextRef="#ctx0" brushRef="#br0" timeOffset="188">20262 7248 46 0,'0'0'0'0,"17"0"29"0,34-34-7 0,17-1-3 0,0-16-5 0,16-32-6 0,-16-3-4 0,-52 2 0 0,2 17-3 0,-36 16 0 0,2 51-2 0,-17 34 0 0,15 17 1 0,18 33-1 0,34-33 0 0,34 17 2 0,0-18-1 0,-17-17 0 0,-35 2 0 0,-16-2 0 0,-16 1 1 0,-52-16 0 0,0-18-1 0,1 0-2 0,32-18-30 0,35-16-59 0</inkml:trace>
  <inkml:trace contextRef="#ctx0" brushRef="#br0" timeOffset="189">20991 6892 68 0,'0'-17'22'0,"-16"1"3"0,-2 16-13 0,18 33-3 0,18 34-2 0,-2 19-6 0,1-3 1 0,-1-32-1 0,2-16-1 0,-1-35 2 0,-17 0-1 0,17-51 1 0,1-33-3 0,-3-1 2 0,19 17-1 0,-1 34-1 0,19 17 1 0,15 34 0 0,-15 50-1 0,-18 35 1 0,-17-18 2 0,-17-15-2 0,0-35 0 0,0-34 1 0,0 0 0 0,0-34 1 0,16-17-1 0,17-33-2 0,-14-1 1 0,30 17 1 0,2 34 0 0,1 17 4 0,-1 34 0 0,-35 34-4 0,1 34 0 0,-17-18-1 0,0 1 3 0,-17-17-8 0,17-17-44 0,-16-17-54 0</inkml:trace>
  <inkml:trace contextRef="#ctx0" brushRef="#br0" timeOffset="190">21957 7010 83 0,'0'0'0'0,"0"-67"35"0,18 32-10 0,31 19-15 0,2 16-7 0,17 51-3 0,-35 16 0 0,-33 18-1 0,-33-17 5 0,-35-35-3 0,17 19-1 0,35-35 2 0,-2-1 0 0,18 2 3 0,18-18 2 0,49-18-5 0,18 18-1 0,17-16-4 0,-17-1-43 0,-34 17-63 0</inkml:trace>
  <inkml:trace contextRef="#ctx0" brushRef="#br0" timeOffset="191">22651 7095 66 0,'16'-16'28'0,"-16"-2"7"0,35 2-18 0,67 16-11 0,-1 0-4 0,2 0-2 0,-54 0-22 0,-14 0-82 0</inkml:trace>
  <inkml:trace contextRef="#ctx0" brushRef="#br0" timeOffset="192">22905 6842 71 0,'0'0'0'0,"-34"-18"43"0,17 18-23 0,17 51-8 0,17 33-5 0,-17 18-4 0,0-18-1 0,0-33-2 0,0-17-13 0,34-16-64 0,-17-18 27 0</inkml:trace>
  <inkml:trace contextRef="#ctx0" brushRef="#br0" timeOffset="193">23464 6808 81 0,'0'-17'18'0,"17"17"7"0,-17 0-17 0,0 51-1 0,18-18-4 0,-2 18-2 0,-16-34 0 0,17-17 0 0,-17 0 1 0,0-35 0 0,0-14-1 0,-17-2 0 0,1 34-1 0,-2 17 1 0,-16 17-1 0,18 50 0 0,16 17 3 0,33-15-2 0,18-2-1 0,0-17 2 0,17-32-1 0,16-18-1 0,-16-18 1 0,-35-48-1 0,2 15 1 0,-18-18 0 0,1 2 0 0,-18 34 0 0,-18 16 1 0,18 17 1 0,-17 50-2 0,17 17 1 0,0 2 0 0,35 15-1 0,14-51 0 0,21 1-1 0,-21-34 1 0,2 0 0 0,-17-34-1 0,0-32 0 0,-34-3 1 0,-16 2-2 0,-36-1 1 0,1 35 0 0,2 15 0 0,-3 18-1 0,18 0 0 0,17 18 1 0,17-1-1 0,17 16 1 0,69-17-3 0,-20 2-3 0,36-36 3 0,1-15 4 0,-37 0-1 0,-31-1 0 0,-35-1 1 0,0 19-1 0,-19-1 0 0,3 17 0 0,-1 33 0 0,17 18 0 0,17 0 0 0,18 17 1 0,16-1-2 0,-35 2 0 0,-16-36 2 0,0 0 0 0,-34-15 0 0,1-18 0 0,-19 0 0 0,19-35-1 0,33 2-14 0,15-1-111 0</inkml:trace>
  <inkml:trace contextRef="#ctx0" brushRef="#br0" timeOffset="194">24889 6908 53 0,'0'-16'24'0,"0"-17"7"0,15-2-7 0,-15 19-10 0,34-1-8 0,-1 17-2 0,2 0-3 0,0 51 0 0,-35-1-1 0,0 35 0 0,-35-34-1 0,-16 0 2 0,0-18 0 0,17 0 1 0,18-15 3 0,-1-2 2 0,17-16 0 0,17 17 1 0,33-17-4 0,17 0-1 0,3 0-1 0,14 0-1 0,-16 0 0 0,-35 0-1 0,-17-17 1 0,3 17-1 0,-19 0-2 0,-35 0-43 0,2 0-77 0</inkml:trace>
  <inkml:trace contextRef="#ctx0" brushRef="#br0" timeOffset="195">5183 8805 20 0,'0'0'7'0,"0"-16"16"0,0-1 5 0,0-17-8 0,-16 16-2 0,16 1-4 0,-17 17-5 0,-17 0 0 0,-16 0-1 0,15 35 0 0,19 16-1 0,-1 16-1 0,34 35 0 0,17 0-3 0,0 15-2 0,-34-14 1 0,0-19-1 0,0-49 1 0,-17-2-3 0,0-17-9 0,17-16-38 0,-34-33-21 0,1-18 27 0,-19-16 27 0,18 16 32 0,1-18 14 0,15 36-1 0,18 16-6 0,18 17-10 0,49 0-7 0,1 17-5 0,33-17-2 0,1-17-28 0,-34 1-60 0</inkml:trace>
  <inkml:trace contextRef="#ctx0" brushRef="#br0" timeOffset="196">5438 8619 49 0,'-17'-16'12'0,"-32"-35"30"0,49 33-16 0,0 18-18 0,0 69-6 0,0 15-2 0,0 18-12 0,0-17-68 0,0-68 43 0</inkml:trace>
  <inkml:trace contextRef="#ctx0" brushRef="#br0" timeOffset="197">5777 8789 57 0,'0'-17'18'0,"16"-17"21"0,-16 16-18 0,-16 18-9 0,-35 34-2 0,17 52 0 0,18 32-2 0,-1 17-5 0,17-17-1 0,17-16-1 0,33-33-2 0,1-19-15 0,0-50-62 0,-34 0 5 0</inkml:trace>
  <inkml:trace contextRef="#ctx0" brushRef="#br0" timeOffset="198">6015 9111 39 0,'0'-34'32'0,"16"-17"13"0,17 16-21 0,19 19-14 0,-1 50-5 0,0 17-6 0,-34 16 1 0,-34 17 0 0,0-33 0 0,-17-16 0 0,17-19 1 0,17-16-1 0,0 0 0 0,17-51 1 0,17 0-1 0,0-16 0 0,-1-17 1 0,-17 15 2 0,-16 36-2 0,0-1-1 0,0 17 1 0,-16 34 1 0,1 17 2 0,-3 50 1 0,18-15-2 0,0 15 0 0,18-33-2 0,13-35-1 0,20 2-9 0,19-1-59 0,-37-34-15 0</inkml:trace>
  <inkml:trace contextRef="#ctx0" brushRef="#br0" timeOffset="199">6540 8789 65 0,'0'0'0'0,"0"-51"43"0,0 16-7 0,15 35-19 0,37 17-5 0,-18 52-2 0,-17 16-4 0,-1-1-2 0,2 0 0 0,-18 1-2 0,0-1 0 0,0-33 0 0,-34-16-1 0,17-19-1 0,1 2-4 0,-2-1-35 0,18-52-113 0</inkml:trace>
  <inkml:trace contextRef="#ctx0" brushRef="#br0" timeOffset="200">7353 9060 70 0,'0'-18'24'0,"17"2"13"0,18 16-16 0,14 0-9 0,3 0-5 0,15 0-3 0,-15 0-4 0,-19-17 0 0,-15 17-9 0,-18 17-60 0,0-17-11 0</inkml:trace>
  <inkml:trace contextRef="#ctx0" brushRef="#br0" timeOffset="201">7353 9246 60 0,'0'-18'27'0,"0"18"20"0,17 0-18 0,18 0-12 0,14-17-4 0,36 17-7 0,1-16-2 0,-19-2-4 0,-17-15-5 0</inkml:trace>
  <inkml:trace contextRef="#ctx0" brushRef="#br0" timeOffset="202">9386 8856 46 0,'0'-16'14'0,"-18"-1"6"0,18 17-6 0,0 33-3 0,18 18-2 0,-1 0-5 0,18-18-3 0,-19-33 2 0,-16 0 0 0,15-33-1 0,-15-18-1 0,-31-16 0 0,-4 32 0 0,0 35-1 0,2 18 2 0,-1 50 1 0,17 32 4 0,34 20-3 0,34-20 0 0,17-31 0 0,16-36 0 0,-16-33-1 0,-1-33-2 0,-15-19 0 0,-34-16 0 0,-2 1 0 0,-16-17 0 0,0 33-1 0,0 17 1 0,0 34-1 0,0 16 0 0,17 53 2 0,-1 33-1 0,36-18 1 0,-3 1-1 0,21-52 0 0,-21-33 0 0,3-16 0 0,-19-35 1 0,-33-18-1 0,-17-15-1 0,-16-18 1 0,-2 18-1 0,-32 51-1 0,15 33 1 0,-15 17-1 0,17 16 1 0,50 34-1 0,33-16 0 0,35 0 1 0,51-33 0 0,16-18-1 0,1-51 2 0,-19-18 1 0,-82 18-2 0,-19 2-1 0,-32 14 1 0,-34 19-1 0,16 32 1 0,17 52-1 0,34-1 1 0,32 2-1 0,2 15 1 0,-16-17 0 0,-18-16 0 0,-34-33 0 0,-34-1 1 0,-15-1-1 0,14-32 0 0,18-1-4 0,50-17-57 0,19 16-26 0</inkml:trace>
  <inkml:trace contextRef="#ctx0" brushRef="#br0" timeOffset="203">10691 8991 75 0,'0'0'0'0,"-18"-33"30"0,18-1-5 0,34 17-16 0,17 17-4 0,1 17-3 0,-19 34 0 0,-33 34-2 0,0-1 1 0,-33-17 0 0,-2-32-1 0,18-19 1 0,-1 2 0 0,36-70 1 0,16 1-2 0,0-15 0 0,-1-36 1 0,2 33-1 0,-19 36 0 0,-16 0 1 0,0 66 1 0,-16 35 1 0,-1 17 1 0,17-1-3 0,0-17-1 0,50-32-5 0,34-19-63 0,-49-16-11 0</inkml:trace>
  <inkml:trace contextRef="#ctx0" brushRef="#br0" timeOffset="204">11401 9111 80 0,'-16'0'35'0,"16"-18"3"0,34 18-19 0,34 0-7 0,17 0-5 0,34 0-3 0,-19 0-2 0,-48 0-4 0,-36 0-47 0,-50 0-64 0</inkml:trace>
  <inkml:trace contextRef="#ctx0" brushRef="#br0" timeOffset="205">12486 9228 42 0,'-33'-17'16'0,"14"-17"6"0,38 1-8 0,30-34-1 0,2-1-2 0,19-1-6 0,-54 3-2 0,-16 32-1 0,-16 17-1 0,-19 17-1 0,35 17 0 0,0 34 0 0,17 16 0 0,34 1 0 0,-1-1 0 0,1-16-1 0,-35 0 2 0,-16-18 0 0,0-15 2 0,-49-2 0 0,-3-16-1 0,3-16-2 0,14-2 0 0,19 1-7 0,32-17-37 0,35 17-29 0</inkml:trace>
  <inkml:trace contextRef="#ctx0" brushRef="#br0" timeOffset="206">13044 8891 64 0,'-33'-35'22'0,"17"35"-3"0,16-16 1 0,0 50-8 0,16 32-7 0,-16 20-3 0,33-1-2 0,2-36 1 0,-18-14-1 0,1-19 0 0,15-50 0 0,-17 1 0 0,-16-34 0 0,18-35 0 0,-1 51 0 0,18 1 0 0,14 32 0 0,3 2 0 0,-19 16 0 0,1 51 0 0,-17 16 0 0,-1 17 0 0,2-15 0 0,-18-20 0 0,0-14 0 0,0-19 1 0,0-32 0 0,17-35 1 0,0-16-2 0,1-19 0 0,15 19 1 0,17-1-1 0,17 35 0 0,-32 15 2 0,0 36 0 0,-19 50 1 0,1-1 1 0,-1 1-2 0,-16-17-1 0,0-17-2 0,18-18-16 0,-1 1-65 0,-1-17 35 0</inkml:trace>
  <inkml:trace contextRef="#ctx0" brushRef="#br0" timeOffset="207">14028 8907 62 0,'0'0'0'0,"0"-51"39"0,16 18-7 0,36-1-15 0,15 34-9 0,-15 34-4 0,-1 17-3 0,-35 33 0 0,-16-16-1 0,-34-17 1 0,17-17 0 0,-18-18 0 0,35 1 0 0,0-50-1 0,35-1 1 0,33-34-1 0,-34-17 0 0,0 1 0 0,-16 16 0 0,-2 34 1 0,-16 16-1 0,-16 18 1 0,-19 18 0 0,18 33 3 0,17 16 2 0,-18 35-1 0,36-34-2 0,16-1-2 0,0-49-1 0,32 15-25 0,-31-33-114 0</inkml:trace>
  <inkml:trace contextRef="#ctx0" brushRef="#br0" timeOffset="208">17500 8652 33 0,'0'-33'23'0,"19"-1"2"0,-19 1 0 0,0 15-1 0,-35 2-8 0,2 16-4 0,-18 16-4 0,32 19-2 0,19 32-2 0,19 35 1 0,14 16-3 0,1-16-1 0,-34-18 0 0,-16-15-2 0,-19-36-4 0,-16-17-32 0,1-16-35 0,16-16 12 0</inkml:trace>
  <inkml:trace contextRef="#ctx0" brushRef="#br0" timeOffset="209">17162 8940 38 0,'0'-16'13'0,"0"-17"20"0,18 16-13 0,31-1-10 0,37 18-8 0,50-16-3 0,-1-1-42 0,-118 17-8 0</inkml:trace>
  <inkml:trace contextRef="#ctx0" brushRef="#br0" timeOffset="210">17790 8332 70 0,'-18'-51'19'0,"18"51"3"0,-17 0-8 0,34 85-8 0,-17 16-6 0,0 1-4 0,18-19-58 0,-18-83 15 0</inkml:trace>
  <inkml:trace contextRef="#ctx0" brushRef="#br0" timeOffset="211">18195 8518 64 0,'0'0'0'0,"-15"-51"28"0,-3 51-5 0,-16 0-5 0,-17 51-6 0,17 34 0 0,0 32-4 0,16 3-3 0,2-20-4 0,50-14-2 0,0-19-3 0,0-33-47 0,17-34-49 0</inkml:trace>
  <inkml:trace contextRef="#ctx0" brushRef="#br0" timeOffset="212">18262 8840 52 0,'19'-17'8'0,"-3"-52"26"0,1 18-6 0,50 17-10 0,-15 34-9 0,-1 34-7 0,-35 35-1 0,1-1-1 0,-50-1 0 0,-35-16 0 0,17-34 1 0,0-1-1 0,34 2 1 0,17-18 1 0,17 17 1 0,34-17 1 0,17 0-2 0,-1 0-1 0,1-17-1 0,0-1-6 0,-17 18-66 0,-51 0 10 0</inkml:trace>
  <inkml:trace contextRef="#ctx0" brushRef="#br0" timeOffset="213">18755 8534 80 0,'0'-16'18'0,"0"-1"17"0,16 34-18 0,36 34-3 0,-3 49-3 0,-31 3-3 0,-1-1-2 0,-17-18-2 0,-17-16-1 0,-17-17-3 0,17-17-1 0,17-18-28 0,51-32-112 0</inkml:trace>
  <inkml:trace contextRef="#ctx0" brushRef="#br0" timeOffset="214">19381 8856 66 0,'17'-33'29'0,"-1"15"10"0,36 18-17 0,-1 0-12 0,35 0-8 0,-37 0-5 0,-15 18-51 0,-34-1-41 0</inkml:trace>
  <inkml:trace contextRef="#ctx0" brushRef="#br0" timeOffset="215">19466 8975 50 0,'0'0'0'0,"-33"16"43"0,14-16-1 0,54 0-17 0,16-16-13 0,52 16-7 0,-2-17-5 0,-34-1-4 0,-50 18-131 0</inkml:trace>
  <inkml:trace contextRef="#ctx0" brushRef="#br0" timeOffset="216">20704 8569 32 0,'0'-17'8'0,"16"-17"13"0,1-1-2 0,-17 19 2 0,-17-1-2 0,1 17-5 0,-19 0-3 0,0 17-1 0,2 34-3 0,-1 34-1 0,34 15-2 0,0 20-2 0,51-19-1 0,16-50 0 0,1-51 0 0,-17-35 0 0,1 2 0 0,-3-34-1 0,-31-1 0 0,-18-1 0 0,0 18 0 0,0 35 1 0,0 16-1 0,0 33-1 0,0 52 1 0,34-16 0 0,0-1 0 0,34-19 1 0,0-49-1 0,-19-16 1 0,3-17-1 0,-34-18 0 0,-36-17 0 0,-15-17-1 0,-19 17 1 0,-15 18-1 0,15 50 1 0,3 16-1 0,49 35 1 0,16 0 0 0,35-18-1 0,50-15 1 0,18-36-1 0,0-33-1 0,-34 1 0 0,-52 0 1 0,1-1 1 0,-34 16-1 0,-34 35 0 0,1 51 1 0,33 18 0 0,33 15 0 0,18 1 0 0,0-17 1 0,-34-34-1 0,-17-17 1 0,-17-1 1 0,-18-16-1 0,-32-33-1 0,34 15-4 0,14 2-47 0,54 16-61 0</inkml:trace>
  <inkml:trace contextRef="#ctx0" brushRef="#br0" timeOffset="217">21889 8619 73 0,'-17'-16'13'0,"1"-35"16"0,32 17-9 0,17 17-10 0,37 17-6 0,-37 51-2 0,-17 16-2 0,-16 17 1 0,-34-15-1 0,-33-18 1 0,33-18 2 0,1 2 0 0,15-35 2 0,18 16 0 0,34-16 0 0,34 0-3 0,0-16-2 0,-1 16-1 0,18 0-40 0,-17 0-74 0</inkml:trace>
  <inkml:trace contextRef="#ctx0" brushRef="#br0" timeOffset="218">22533 8738 77 0,'-16'0'13'0,"-2"-18"33"0,52 1-25 0,16 17-12 0,69 0-4 0,0 0-4 0,-35 0-10 0,-84 0-115 0</inkml:trace>
  <inkml:trace contextRef="#ctx0" brushRef="#br0" timeOffset="219">23312 8891 46 0,'0'-51'22'0,"34"0"-4"0,18-18-2 0,-3-32-9 0,-15 16-1 0,0-17-2 0,-34 69-1 0,0 17-2 0,-16 32-1 0,-2 35 1 0,18 17-2 0,51-1 2 0,-17-16-1 0,18 16-1 0,-36-16 1 0,1-16 0 0,-17-19 1 0,-33 19 1 0,-19-35-1 0,-15 0 0 0,32-17-1 0,2-1-5 0,33-15-41 0,33 15-14 0</inkml:trace>
  <inkml:trace contextRef="#ctx0" brushRef="#br0" timeOffset="220">23956 8518 57 0,'-18'-17'12'0,"-15"-1"11"0,33 18-6 0,0 18-5 0,0 33-3 0,0 33-4 0,17 0-2 0,-1-15-2 0,-16-35-1 0,18-17 2 0,-1-34 0 0,0-17-1 0,1-35 1 0,-3-15-1 0,36 0-1 0,0 15 1 0,0 53-1 0,0 32 0 0,1 53-1 0,-3-2 1 0,-32 1-1 0,-1-1 1 0,-16-32 0 0,0-1 0 0,0-34 0 0,0 0 1 0,0-51 0 0,0-1 0 0,19-16 1 0,-3-15-1 0,35 15-1 0,1 50 1 0,32 2-1 0,-34 16 0 0,1 34 0 0,-51 17 1 0,0 16 0 0,0 1 0 0,0-1-1 0,0-16-1 0,0 0-25 0,16-33-87 0</inkml:trace>
  <inkml:trace contextRef="#ctx0" brushRef="#br0" timeOffset="221">25090 8569 65 0,'0'-17'9'0,"0"-17"21"0,18-1-11 0,16 19-3 0,0-1-7 0,-1 17-5 0,19 0-1 0,-19 51-3 0,-15 0 1 0,-36 16-2 0,1 1 2 0,-18-17-1 0,-14-17 3 0,32-1 2 0,1-33-4 0,-2 18 6 0,1-1-1 0,52-34 7 0,-2-1-10 0,16 18 1 0,37-16-2 0,-1 16 1 0,-18-17-2 0,-50 17-1 0,-67 17-40 0,-18-17-95 0</inkml:trace>
  <inkml:trace contextRef="#ctx0" brushRef="#br0" timeOffset="222">5134 10651 36 0,'16'-16'13'0,"1"-18"13"0,-17-17-4 0,16 0-5 0,-32 34-4 0,-1 17-5 0,-17 0-1 0,-16 51 3 0,33 0 0 0,17 33-1 0,17 34-1 0,16 2-6 0,-16 15-3 0,1-67 2 0,-36-1-2 0,1-51-7 0,1-16-37 0,-18-16-28 0,34 16 31 0</inkml:trace>
  <inkml:trace contextRef="#ctx0" brushRef="#br0" timeOffset="223">4845 10888 50 0,'0'0'0'0,"-50"-33"41"0,50 33-13 0,50 0-16 0,52 17-8 0,34-1-3 0,-18-16-13 0,-17-33-61 0,-66 33 34 0</inkml:trace>
  <inkml:trace contextRef="#ctx0" brushRef="#br0" timeOffset="224">5489 10431 51 0,'0'-16'9'0,"-16"-19"34"0,16 19-16 0,-19 16-17 0,38 67-4 0,-3 17-3 0,-16 18-3 0,0-18-4 0,17-33-28 0,-17-33-37 0,0-2 35 0</inkml:trace>
  <inkml:trace contextRef="#ctx0" brushRef="#br0" timeOffset="225">5726 10431 45 0,'0'0'0'0,"-34"-33"41"0,34 15-11 0,0 18-17 0,0 68-4 0,0-1-3 0,0 19-5 0,0-19-4 0,0 0-49 0,-16-67-27 0</inkml:trace>
  <inkml:trace contextRef="#ctx0" brushRef="#br0" timeOffset="226">6454 10584 36 0,'0'0'0'0,"0"-51"23"0,0 17 0 0,-16-1-9 0,-1 35 0 0,-34 0-1 0,-17 69 1 0,19 33 2 0,-3 15-4 0,18 37-8 0,50-37-4 0,54-15-2 0,12-51-4 0,21-18-57 0,-69-33-16 0</inkml:trace>
  <inkml:trace contextRef="#ctx0" brushRef="#br0" timeOffset="227">6555 10923 57 0,'0'0'0'0,"0"-86"30"0,0 35-8 0,52 17-7 0,-1 34-5 0,0 18-3 0,-16 67-4 0,-19-1-2 0,-16-16-1 0,-16-17 2 0,-3-17-1 0,3-34 1 0,16-34 0 0,0-34-1 0,35-16 0 0,-2-1 0 0,1 16-1 0,-17 18 0 0,-1 34 1 0,-16 17 0 0,-16 0 0 0,-1 17 3 0,-1 68 0 0,18 1 0 0,0-2-5 0,35-33 0 0,49-17-20 0,1-17-102 0</inkml:trace>
  <inkml:trace contextRef="#ctx0" brushRef="#br0" timeOffset="228">7134 10533 84 0,'0'-18'16'0,"0"-15"17"0,49 15-18 0,19 53-3 0,-17 32-3 0,-18 18-3 0,-15 16-4 0,-36 2-1 0,2-35-2 0,-17-19-1 0,-2-14-3 0,19-19-19 0,-3-16-48 0,54-16 6 0</inkml:trace>
  <inkml:trace contextRef="#ctx0" brushRef="#br0" timeOffset="229">7725 10837 66 0,'17'0'18'0,"34"-16"13"0,17-1-9 0,16-1-18 0,-16 18-10 0,-51 0-71 0,-17 0 33 0</inkml:trace>
  <inkml:trace contextRef="#ctx0" brushRef="#br0" timeOffset="230">7844 10972 50 0,'-18'0'41'0,"18"0"1"0,0 0-21 0,52-16-12 0,15-1-8 0,36 1-27 0,-70 16-78 0</inkml:trace>
  <inkml:trace contextRef="#ctx0" brushRef="#br0" timeOffset="231">9301 10752 24 0,'0'0'0'0,"-68"0"29"0,35 0 5 0,15 0-2 0,18-17-6 0,51 1-10 0,17-2-5 0,17 18-5 0,16 0-4 0,-16-17-3 0,1 17-22 0,-35 17-115 0</inkml:trace>
  <inkml:trace contextRef="#ctx0" brushRef="#br0" timeOffset="232">9978 10939 70 0,'0'0'5'0,"0"-16"14"0,35-1-5 0,-2-34-1 0,51 0-1 0,2-34-1 0,-18-17-2 0,-33 35-6 0,-19-1-2 0,-32 34-1 0,-2 34 0 0,1 16-1 0,0 35 0 0,-1 0 1 0,36 18 0 0,34-20 0 0,14 2 0 0,2 0 0 0,-17-16 0 0,-35-1 0 0,-16-17 0 0,-33-17 1 0,-18 0-1 0,0 0 1 0,-15-17-2 0,31 17-11 0,35 0-56 0,0-18 3 0</inkml:trace>
  <inkml:trace contextRef="#ctx0" brushRef="#br0" timeOffset="233">10792 10584 68 0,'-17'-18'23'0,"0"-15"11"0,-1 33-15 0,18 17-11 0,18 34 0 0,-1 32-3 0,-17 3-3 0,17-19-1 0,17-32-1 0,-17-35 1 0,-1 0 0 0,2-51-1 0,-1 0 0 0,-1-35 0 0,1 3 1 0,18 15-1 0,32 34 0 0,1 34 0 0,17 16 1 0,-36 35-1 0,-14 18 0 0,0 15 0 0,-35-17 0 0,0-49 0 0,0-1 1 0,0-17 1 0,0-17-1 0,-19-35 0 0,19-16 0 0,35 1-1 0,0 0 0 0,14 32 1 0,3 2-1 0,-3 15 1 0,3 18-1 0,-18 51 0 0,-1 18 1 0,-33 15 0 0,0-17-2 0,18 2 0 0,-18-52-5 0,0-1-50 0,0-16-48 0</inkml:trace>
  <inkml:trace contextRef="#ctx0" brushRef="#br0" timeOffset="234">11859 10550 79 0,'0'-17'11'0,"33"-17"31"0,19 17-23 0,-1 34-12 0,-17 34-4 0,-17 16-3 0,-17 0 0 0,-17-16 0 0,-17-16 1 0,17-1-1 0,1-34 0 0,32-34 0 0,17-17 0 0,2-33 0 0,15 15 0 0,-32 2 1 0,-18 50-1 0,0-1 1 0,-33 18 2 0,-2 51 5 0,18 35-1 0,-17-3-2 0,34-15-4 0,34-16-4 0,33-19-77 0,-49-33 6 0</inkml:trace>
  <inkml:trace contextRef="#ctx0" brushRef="#br0" timeOffset="235">12588 10651 64 0,'0'0'0'0,"-35"-34"37"0,35 34-12 0,35 0-15 0,66 0-1 0,18 0-8 0,-17 0-22 0,-35 0-81 0</inkml:trace>
  <inkml:trace contextRef="#ctx0" brushRef="#br0" timeOffset="236">13587 10329 91 0,'0'0'0'0,"-17"-33"18"0,0 33-3 0,17 17-5 0,0 50-5 0,34 1-1 0,-34-34-3 0,18-1 0 0,-18-33 1 0,0-16 0 0,0-19-1 0,-18-14-1 0,-16-2 1 0,1 0 0 0,17 51 0 0,-19 16 0 0,18 35 1 0,-1 51 2 0,36-18-1 0,16-15-1 0,17-20-1 0,-1-32-1 0,17-17 0 0,3-33 0 0,-3 0 0 0,-17-18-1 0,-15-18-1 0,-2 2 1 0,-17 34 2 0,2 16 0 0,-18 17-2 0,-18 17 3 0,18 50 0 0,0 1 1 0,35-1-2 0,0-33 0 0,14-1-1 0,21-16 1 0,-4-34-1 0,-31 1 1 0,-19-35-1 0,-16 0 0 0,-16-16 0 0,-19-1 1 0,-16 1-1 0,1 32-1 0,-1 35 1 0,0 18 0 0,34 15 0 0,0 18 0 0,34-18-1 0,18 2 0 0,49-35 0 0,0 0-2 0,19-51 0 0,16 1 3 0,-53-1 0 0,-31 0 0 0,-35 33 0 0,0 18 0 0,-19 0 0 0,3 35 0 0,16 16 1 0,35 16-1 0,-2 1 0 0,18-1 1 0,-16-16-1 0,-19-17 0 0,-16-1 2 0,-35-33 1 0,2 17-1 0,-18-34-1 0,0 1-1 0,34-17-11 0,-1-1-71 0,18 34 23 0</inkml:trace>
  <inkml:trace contextRef="#ctx0" brushRef="#br0" timeOffset="237">14824 10431 57 0,'0'0'20'0,"0"-33"22"0,17 15-17 0,34 18-14 0,0 0-5 0,-17 51-3 0,-1 0-2 0,-15 17-2 0,-18-1 2 0,-35-16 1 0,19-35 0 0,-1-16 0 0,34 0 0 0,-1-49-1 0,35-20-1 0,-18 2 0 0,19-17 1 0,-52 16-1 0,0 34 1 0,-17 17 1 0,0 17 3 0,-1 68 1 0,2-1 1 0,16 17-2 0,0 2-2 0,16-36-2 0,19-33-2 0,0-1-8 0,14-16-92 0,-31 0 32 0</inkml:trace>
  <inkml:trace contextRef="#ctx0" brushRef="#br0" timeOffset="238">17755 10347 31 0,'0'-34'22'0,"0"-17"4"0,0 0 3 0,-35 0-3 0,2 18-8 0,-18 15-7 0,1 18-2 0,16 34-3 0,34 34 2 0,18 34-3 0,15 33-3 0,0-17-2 0,-16-33 0 0,-17-35-1 0,0-16-8 0,-17-17-32 0,-16-17-37 0,16-17 32 0</inkml:trace>
  <inkml:trace contextRef="#ctx0" brushRef="#br0" timeOffset="239">17416 10482 43 0,'0'0'9'0,"-35"-34"26"0,35 17-9 0,35 17-11 0,16 0-10 0,52 0-3 0,-2 0-9 0,18-16-65 0,-103 16 30 0</inkml:trace>
  <inkml:trace contextRef="#ctx0" brushRef="#br0" timeOffset="240">18026 9839 67 0,'0'-18'5'0,"-17"2"19"0,-1-1-8 0,18 68-4 0,0 17-3 0,18 16-6 0,-36 1-3 0,18-34-23 0,0-18-75 0</inkml:trace>
  <inkml:trace contextRef="#ctx0" brushRef="#br0" timeOffset="241">18213 9890 61 0,'-18'-34'25'0,"3"17"2"0,15 17-15 0,-18 33-8 0,18 51-3 0,0 18-1 0,0 0-33 0,18-51-42 0</inkml:trace>
  <inkml:trace contextRef="#ctx0" brushRef="#br0" timeOffset="242">18601 10176 80 0,'0'-16'8'0,"-33"-35"22"0,-1 35-11 0,0 16-6 0,1 50-2 0,-1 51-1 0,17 35-4 0,0-17-4 0,17-1-1 0,34-51-3 0,17-16-17 0,-1-34-64 0,-32-17 20 0</inkml:trace>
  <inkml:trace contextRef="#ctx0" brushRef="#br0" timeOffset="243">18738 10364 74 0,'0'-35'16'0,"17"-16"14"0,16 35-15 0,35-2-7 0,-17 52-5 0,-16 17-4 0,-35 35 1 0,-18-19 0 0,-34-16 0 0,19-34 2 0,-1-1 0 0,17 2 1 0,17-18 1 0,17 0 2 0,34 0-2 0,0 0-2 0,17 0-2 0,0 0-3 0,16 0-41 0,-50 0-62 0</inkml:trace>
  <inkml:trace contextRef="#ctx0" brushRef="#br0" timeOffset="244">19213 10176 76 0,'-18'-16'16'0,"-16"-17"12"0,34 49-12 0,52 17-2 0,15 53-4 0,-33 16-5 0,0-2 0 0,-50-14-2 0,-2-19-1 0,-34-16-1 0,19-18-4 0,33-15-25 0,17-18-71 0,-17-18 61 0</inkml:trace>
  <inkml:trace contextRef="#ctx0" brushRef="#br0" timeOffset="245">19686 10464 82 0,'0'0'0'0,"51"-16"33"0,35 16-10 0,-19-17-18 0,0 17-11 0,-33 17-107 0</inkml:trace>
  <inkml:trace contextRef="#ctx0" brushRef="#br0" timeOffset="246">19771 10601 82 0,'17'-17'31'0,"0"17"-3"0,17-18-18 0,50 2-10 0,1 16-46 0,-51-17-25 0</inkml:trace>
  <inkml:trace contextRef="#ctx0" brushRef="#br0" timeOffset="247">20685 10515 37 0,'0'0'0'0,"-33"-16"45"0,15 16-15 0,36 0-8 0,50 0-5 0,33 0-10 0,-33 0-6 0,0-17-4 0,-17 17-52 0,-35-18-26 0</inkml:trace>
  <inkml:trace contextRef="#ctx0" brushRef="#br0" timeOffset="248">21160 10635 67 0,'-33'-34'21'0,"49"17"1"0,52-52-8 0,16 2-5 0,2-34-5 0,-53 16-2 0,-33 16-2 0,0 52 0 0,-16 1-1 0,16 49 1 0,-17 18-1 0,34 18 1 0,16 16 0 0,2-35 1 0,14 1-1 0,-14-17 1 0,-19-1 0 0,-16-15 0 0,-33-18 0 0,-18 0-1 0,-17 0 0 0,19-18-8 0,31 2-63 0,18 16 24 0</inkml:trace>
  <inkml:trace contextRef="#ctx0" brushRef="#br0" timeOffset="249">21838 10262 75 0,'0'-18'8'0,"-34"-15"17"0,34 33-8 0,0 16-7 0,0 70-1 0,17-1-7 0,-17 16 0 0,17-50-2 0,-17-35 1 0,0 2 1 0,18-36-1 0,-2-33 0 0,1-16 0 0,17-1 0 0,18-16-1 0,-3 32 1 0,2 35-2 0,-17 17 1 0,0 86-1 0,-17-1 1 0,-1-1 0 0,-16-51 1 0,0-15-1 0,0-18 2 0,0-18 0 0,0-33-1 0,18-15-1 0,16-19 1 0,0 16-1 0,32 18 0 0,-14 34 1 0,-18 34 0 0,-17 34 0 0,-1 34 0 0,-32 17 0 0,16-51-1 0,0 0-4 0,0-34-40 0,0-1-56 0</inkml:trace>
  <inkml:trace contextRef="#ctx0" brushRef="#br0" timeOffset="250">22618 10313 60 0,'-18'-35'19'0,"18"-32"19"0,18 32-11 0,31 19-14 0,3 32-9 0,-1 35-3 0,-35 18-1 0,-16-1-1 0,-33-1 1 0,-35-16 1 0,17-18 0 0,17-15 0 0,17-1-1 0,34-17 3 0,17 16-1 0,17-16 0 0,17 0-2 0,16 0-5 0,-32-16-51 0,-36 16-35 0</inkml:trace>
  <inkml:trace contextRef="#ctx0" brushRef="#br0" timeOffset="251">23143 10431 82 0,'0'0'0'0,"17"0"21"0,-1-16 3 0,52 16 4 0,0 16-14 0,-17-16-10 0,17 0-3 0,-18 0-55 0,-50 0-27 0</inkml:trace>
  <inkml:trace contextRef="#ctx0" brushRef="#br0" timeOffset="252">23938 10262 40 0,'0'-18'10'0,"-16"-15"11"0,16 15-1 0,0 18-9 0,0 18-6 0,0 33-2 0,16-17-2 0,2-17 1 0,-18-17 0 0,17-35-1 0,-17-16 0 0,0 17 0 0,-17 1-1 0,-1 33 1 0,2 0 1 0,-1 51 7 0,1 34-2 0,32 17-4 0,17-18-2 0,2-16 0 0,15-52 1 0,1-16 0 0,17-33-3 0,-17-1 1 0,-17-34 0 0,-17-16 0 0,0-1 1 0,1 34-2 0,-18 33 2 0,0 18-2 0,0 69 2 0,0 33 1 0,16-2 0 0,34-31-1 0,18-36 0 0,-1-33 1 0,3-33-2 0,-37-1 1 0,-33-50-1 0,0-18 0 0,-33 16-1 0,-37 19 0 0,21 34 1 0,-21 33 0 0,19 33 0 0,36 0 0 0,15 1 0 0,33-17 0 0,52 1-1 0,1-18 0 0,31-35 0 0,-15 1 0 0,-17-16 1 0,-51 0 0 0,-34 15 0 0,-18 35-1 0,2 0 1 0,-1 51 0 0,17 16 1 0,17 1-1 0,34 1-1 0,-16-2 1 0,-20-16 0 0,3 0 0 0,-18-34 1 0,-18-1 0 0,-16-16 0 0,-17 0-1 0,2 0 0 0,14 0 0 0,18 0-11 0,34-16-51 0,34-19-2 0</inkml:trace>
  <inkml:trace contextRef="#ctx0" brushRef="#br0" timeOffset="253">25379 10193 40 0,'0'-17'12'0,"-18"-16"13"0,18-17-2 0,18 15-6 0,16 19-7 0,0-1 0 0,16-1-1 0,-15 53-7 0,-19 32-2 0,-16 17 1 0,-51-15-2 0,1-2 3 0,-1-32-2 0,0-1 2 0,18-17 0 0,33-17 1 0,0 0 0 0,33 0 0 0,1 0 0 0,34 0-1 0,17-17 2 0,15-1 1 0,3 18 0 0,-70 0-1 0,-16 0-4 0,-34 18-7 0,-33 15-125 0</inkml:trace>
  <inkml:trace contextRef="#ctx0" brushRef="#br0" timeOffset="254">5099 12598 42 0,'0'0'0'0,"-33"-16"26"0,-2-1-6 0,19 17 2 0,50 0-11 0,51 17-1 0,16-1-3 0,18-16-3 0,-52 0 1 0,-15-16-4 0,-36 16-8 0,-16 0-38 0,-16 0-43 0</inkml:trace>
  <inkml:trace contextRef="#ctx0" brushRef="#br0" timeOffset="255">5286 12667 22 0,'-17'0'21'0,"1"0"8"0,16 16-10 0,16 34-1 0,1 19-1 0,-1 33-6 0,2 16-4 0,-1-16-1 0,-17-51-3 0,17-2-3 0,-17-49-10 0,0 17-60 0</inkml:trace>
  <inkml:trace contextRef="#ctx0" brushRef="#br0" timeOffset="256">5625 13241 50 0,'-33'-33'38'0,"14"0"-8"0,19-1-19 0,35-1-6 0,16 2-1 0,-1 15-2 0,-15 18-1 0,-2 51-1 0,-33 34 1 0,0-17-1 0,-33-1 1 0,-19-49 2 0,19-1 1 0,17-1 1 0,16-16-2 0,16 0 1 0,51 0-2 0,35-33-2 0,0 15 0 0,-52 18-4 0,-15 0-42 0,-35-16-56 0</inkml:trace>
  <inkml:trace contextRef="#ctx0" brushRef="#br0" timeOffset="257">6284 12802 51 0,'0'-69'21'0,"0"36"4"0,0 33-12 0,0 0-3 0,-16 51 3 0,-17 34-1 0,33 17-4 0,0 15-3 0,18 3-3 0,31-36-2 0,-16-33-2 0,19-35-31 0,-18-16-73 0</inkml:trace>
  <inkml:trace contextRef="#ctx0" brushRef="#br0" timeOffset="258">6625 12971 54 0,'0'-16'18'0,"16"-35"17"0,17 34-16 0,18 17-13 0,-16 33-3 0,-2 35-1 0,-33 17-1 0,-16-17 1 0,-17-18-1 0,14-33 1 0,3-17 0 0,32-17 0 0,19-50-1 0,-2-18 0 0,2 1-1 0,-19-18 1 0,1 33 1 0,-17 52-2 0,0 1 1 0,-17 49 3 0,1 36 2 0,16 33-2 0,0-2-1 0,16-31-1 0,18-18-3 0,17-35-4 0,0 1-48 0,0-17-53 0</inkml:trace>
  <inkml:trace contextRef="#ctx0" brushRef="#br0" timeOffset="259">7200 12649 73 0,'0'0'0'0,"-17"-33"39"0,34-1-14 0,18 34-14 0,16 51-1 0,-18 16-1 0,-17 51-2 0,2-16-5 0,-18 0 1 0,0-18-2 0,-18-49 0 0,18-19-3 0,-16 2-1 0,16-18-19 0,0-18-109 0</inkml:trace>
  <inkml:trace contextRef="#ctx0" brushRef="#br0" timeOffset="260">7945 12869 97 0,'0'-16'22'0,"35"16"7"0,15 0-17 0,17 0-9 0,19-17-5 0,-53 17-18 0,-33 33-105 0</inkml:trace>
  <inkml:trace contextRef="#ctx0" brushRef="#br0" timeOffset="261">8013 13055 76 0,'0'0'0'0,"-33"0"62"0,33 0-28 0,17-16-23 0,34 16-8 0,16 0-6 0,18 0-77 0,-85 0 7 0</inkml:trace>
  <inkml:trace contextRef="#ctx0" brushRef="#br0" timeOffset="262">9623 13073 52 0,'0'-34'9'0,"35"-17"13"0,16 1-2 0,-2-19-2 0,19-16-6 0,-17 1-9 0,-17 0-2 0,-34 66-1 0,-17 18-1 0,-34 35 0 0,34-1 2 0,1 32-1 0,65 3 0 0,3-18 0 0,15 16 0 0,-15 1 0 0,-36-17 1 0,-32 0 1 0,-18-17-1 0,-17-17 1 0,0-17-1 0,16-17 0 0,19-17-3 0,32-17-36 0,2 0-53 0</inkml:trace>
  <inkml:trace contextRef="#ctx0" brushRef="#br0" timeOffset="263">10284 12683 65 0,'0'-16'20'0,"-17"-18"8"0,17 17-10 0,17 101-9 0,0 0-4 0,1 1-2 0,-2 17-1 0,-1-34-1 0,3-52 1 0,-1-16-1 0,18-33 0 0,-19-34-1 0,19-19 0 0,-2-16 1 0,2 35-1 0,16 50 1 0,-2 17-2 0,3 68 1 0,-19 34 0 0,1 0 2 0,-34-18-2 0,17-50 1 0,-17-34 2 0,0-34 0 0,17-34-2 0,17-16 0 0,17-1-1 0,-1 16 0 0,1 36 0 0,-18 16 1 0,2 50 1 0,-35-16-2 0,17 52 2 0,1 16 1 0,-2-17-2 0,-16-19-1 0,0 2-6 0,0-33-57 0,0-18-24 0</inkml:trace>
  <inkml:trace contextRef="#ctx0" brushRef="#br0" timeOffset="264">11368 12733 81 0,'0'-17'10'0,"-16"-32"24"0,49 15-16 0,18 34-9 0,0 0-5 0,-18 67-3 0,-16 0 0 0,-34 19 0 0,-16-1 0 0,-1-35-1 0,-18-34 2 0,36 2 0 0,16-18 1 0,34 0-2 0,34-18 0 0,-1 2-2 0,51 16-16 0,-15-17-115 0</inkml:trace>
  <inkml:trace contextRef="#ctx0" brushRef="#br0" timeOffset="265">12130 12853 86 0,'0'0'0'0,"-34"-17"40"0,52-1-17 0,66 2-16 0,35 16-4 0,-18-18-3 0,-50 18-11 0,-51 0-71 0,0 0 33 0</inkml:trace>
  <inkml:trace contextRef="#ctx0" brushRef="#br0" timeOffset="266">12334 12598 61 0,'0'0'0'0,"-52"-16"48"0,52 32-23 0,0 53-10 0,0 31-9 0,0-14-3 0,18 16-3 0,-18-35-2 0,34-34-29 0,-16-15-75 0</inkml:trace>
  <inkml:trace contextRef="#ctx0" brushRef="#br0" timeOffset="267">12825 12582 87 0,'18'-17'19'0,"-2"-1"3"0,1 36-14 0,-1 33-4 0,2-34-3 0,-1-1 0 0,-17 2-1 0,0-52 0 0,0-1 0 0,0-16-1 0,-17 35 1 0,-1-1-1 0,-15 34 3 0,-18 50 0 0,34 51 6 0,17-16-4 0,34-16-2 0,33-35-1 0,18-35 0 0,0-16 0 0,0-51-1 0,-17-33 0 0,-35-1 0 0,-17 1 1 0,-16 33-1 0,-16 51 1 0,1 33 2 0,-3 34 2 0,36 19 0 0,31-1-2 0,19-34-2 0,0-34 0 0,0-17 0 0,-34-17-1 0,-17-52 0 0,-17-16-1 0,0-16 0 0,-33 16 0 0,-37 34 0 0,3 35 0 0,-1 16 0 0,33 34 0 0,35 34 1 0,35-34-2 0,51-1 0 0,-2-33-4 0,34-33 2 0,-16-1 4 0,-51-17 0 0,-34 16 0 0,-17 2 0 0,-33 33 1 0,14 0-1 0,19 17 0 0,19 50 0 0,14 18 2 0,18-1-2 0,-18-15 1 0,-16-1 1 0,-17-34 1 0,-17-34 2 0,-16 17-2 0,-18-17-2 0,18-35-2 0,14 19-6 0,19-1-68 0,0-1 8 0</inkml:trace>
  <inkml:trace contextRef="#ctx0" brushRef="#br0" timeOffset="268">14196 12598 71 0,'0'0'0'0,"-33"-33"43"0,33-1-12 0,33 34-20 0,2 0-7 0,-18 51-3 0,1 34 0 0,-36-19-1 0,-34 3 1 0,3-18 1 0,16-17 1 0,15-34 3 0,18 0 0 0,18 0-1 0,31 0-4 0,19 0 1 0,0-18-1 0,0 2-2 0,-1 16-28 0,-34 0-96 0</inkml:trace>
  <inkml:trace contextRef="#ctx0" brushRef="#br0" timeOffset="269">14467 12276 61 0,'-16'-17'23'0,"16"1"8"0,35 16-8 0,-2 0-3 0,18 16-2 0,0 19-5 0,-16 32-2 0,14 2-2 0,-32 32-3 0,18 17-3 0,-19 0 0 0,-32 2-2 0,-19-3-1 0,-15-31 0 0,-17-19 0 0,-19-33-11 0,-48-1-83 0,99-16 13 0</inkml:trace>
  <inkml:trace contextRef="#ctx0" brushRef="#br0" timeOffset="270">9588 12396 39 0,'0'-17'4'0,"0"-17"24"0,0-1-7 0,0 19-7 0,-16 50 5 0,-35 50 12 0,-16 35-6 0,-1 17-9 0,34 33-8 0,34-1-5 0,68-15-1 0,33-18-1 0,52-32-6 0,16-35-148 0</inkml:trace>
  <inkml:trace contextRef="#ctx0" brushRef="#br0" timeOffset="271">15603 12649 47 0,'-17'-16'22'0,"-16"-1"9"0,50-1-7 0,51 2-6 0,33 16-6 0,1-17-6 0,-34-1-6 0,-19 18-6 0,-31 0-51 0,-18 0-5 0</inkml:trace>
  <inkml:trace contextRef="#ctx0" brushRef="#br0" timeOffset="272">15790 12430 60 0,'0'0'17'0,"-17"-18"11"0,17 36-13 0,0 48-1 0,0 3-3 0,0 33-7 0,0-18-3 0,0-17-2 0,0-32-30 0,33-19-68 0</inkml:trace>
  <inkml:trace contextRef="#ctx0" brushRef="#br0" timeOffset="273">16993 12310 82 0,'-17'-34'14'0,"-1"1"4"0,18 15-4 0,-16 18-5 0,-17 51 4 0,-19 18 0 0,-15 33-1 0,49-2-6 0,18 36-2 0,51-35-3 0,17 2-1 0,-1-35-11 0,18-35-48 0,-51-17-40 0</inkml:trace>
  <inkml:trace contextRef="#ctx0" brushRef="#br0" timeOffset="274">17281 12565 67 0,'0'0'0'0,"-17"-51"39"0,52 17-13 0,14 34-14 0,70 0-1 0,-67 67-10 0,-36 19-1 0,-32 14 1 0,-19-31-1 0,-16-35 1 0,34-17-2 0,17-17 3 0,17-35-2 0,17-16 0 0,18-16 0 0,-19-17-1 0,1-18 2 0,-34 51-1 0,0 18 0 0,0 33 1 0,-16 33 0 0,-2 35 3 0,1 17 1 0,17-1-3 0,17-17-2 0,34-16-3 0,17-16-62 0,-52-19-5 0</inkml:trace>
  <inkml:trace contextRef="#ctx0" brushRef="#br0" timeOffset="275">17991 12700 58 0,'0'0'31'0,"18"-33"2"0,34 33-13 0,32 0-13 0,-16 16-7 0,0-16-5 0,-17 33-91 0,-35-33 56 0</inkml:trace>
  <inkml:trace contextRef="#ctx0" brushRef="#br0" timeOffset="276">18568 12531 52 0,'0'-35'28'0,"17"2"-1"0,-1 0-10 0,19 15-8 0,0 18-2 0,-2 18-2 0,-17 32-3 0,2 1-1 0,-36 34-1 0,-31-1 0 0,14-51 0 0,-33 1 4 0,34-17-1 0,34-17 1 0,0 0-1 0,34 0-1 0,17-17 1 0,34 17-3 0,-1-16-1 0,0 16-8 0,-32-18-69 0,-34 18 21 0</inkml:trace>
  <inkml:trace contextRef="#ctx0" brushRef="#br0" timeOffset="277">19061 12328 56 0,'0'-18'27'0,"0"2"8"0,15 16-11 0,19 34-8 0,-1 50-2 0,2 18-2 0,-35 17-6 0,0-19-4 0,-35 3-3 0,-32-35-19 0,34-34-99 0</inkml:trace>
  <inkml:trace contextRef="#ctx0" brushRef="#br0" timeOffset="278">20110 12090 45 0,'0'-67'23'0,"0"16"7"0,0 51-12 0,-34 0-3 0,-18 85 3 0,3 66 0 0,-19 53-7 0,51 0-6 0,34-18-3 0,51-33-2 0,16-35-1 0,0-50-22 0,35-34-106 0</inkml:trace>
  <inkml:trace contextRef="#ctx0" brushRef="#br0" timeOffset="279">20788 12430 72 0,'0'-34'23'0,"0"17"-1"0,-17 34-14 0,17 17-3 0,33-1-3 0,-16-16 0 0,0-17-1 0,-17 0 0 0,0-33 0 0,0-18 1 0,-17 0-2 0,0 51-1 0,-16 16 2 0,-1 35 4 0,1 51 2 0,33 0-2 0,49-2-3 0,36-49-2 0,0-34 2 0,-17-34-1 0,-17-34-1 0,1-16 0 0,-37-35-1 0,-15 35 2 0,0 50-1 0,-15 17-1 0,-3 33 1 0,18 53 1 0,18-1 0 0,31-1-1 0,19-51 2 0,16-15-2 0,-14-18 1 0,-21-51 0 0,-32 0-1 0,-34-33 0 0,-16-1-1 0,-18 34 1 0,-17 51-1 0,1 0 0 0,15 0 1 0,36 16 0 0,32 2-1 0,52-1 1 0,34-1 0 0,16 2-2 0,17-36 1 0,-49-33 0 0,-36 2 1 0,-50-19 0 0,-17 34 1 0,-16 34-1 0,17 16-1 0,16 53 0 0,16 15 2 0,17 0-1 0,1-15 1 0,0 15-1 0,-17-33 0 0,-1-17 1 0,-32-34 1 0,-17 0-1 0,-35-18-1 0,17 2-3 0,34-19-45 0,17 19-37 0</inkml:trace>
  <inkml:trace contextRef="#ctx0" brushRef="#br0" timeOffset="280">22075 12496 60 0,'0'-16'19'0,"0"-52"17"0,52 52-18 0,15-1-9 0,1 50-5 0,-53 35-3 0,-15 17 0 0,-49-17 0 0,-19-1 0 0,17-34 2 0,17-15 1 0,34-18 0 0,17 0 1 0,18 16-1 0,14-16-1 0,52 0-2 0,-15 0-2 0,17 0-15 0,-19 0-117 0</inkml:trace>
  <inkml:trace contextRef="#ctx0" brushRef="#br0" timeOffset="281">22719 12616 76 0,'0'-18'31'0,"34"2"-2"0,34-1-18 0,16-1-10 0,-33 18-13 0,1 0-97 0</inkml:trace>
  <inkml:trace contextRef="#ctx0" brushRef="#br0" timeOffset="282">23431 12649 73 0,'0'0'0'0,"50"-16"27"0,17-19-11 0,19-16-11 0,-35-16-5 0,-18-1 1 0,-33 1 0 0,0 32-1 0,-33 35-1 0,-1 18 1 0,17-1 0 0,17 34 0 0,17 0 0 0,34-2 1 0,17 20-1 0,-35-18 1 0,-17 0 0 0,-16-18 1 0,-16-17 4 0,-17 1 0 0,-35-34-3 0,0 1-1 0,52-17-5 0,-3-1-57 0,19 34 4 0</inkml:trace>
  <inkml:trace contextRef="#ctx0" brushRef="#br0" timeOffset="283">24008 12328 60 0,'0'0'0'0,"15"0"39"0,-15 0-17 0,18 51-10 0,-18 33-6 0,0 0-4 0,16 2-1 0,-16-36-1 0,17-33 1 0,-1-17-1 0,2-17 0 0,-1-33 1 0,18-18 0 0,-2-1-1 0,18 3 0 0,15-3 0 0,4 53 0 0,-3 16 0 0,1 16-1 0,-17 53 1 0,-18-3 0 0,-33 20-1 0,-16-1 1 0,-1-36 0 0,17-32 2 0,17-17 2 0,-1-50-1 0,1-17-1 0,0-18-2 0,34 1 1 0,17 16-1 0,-17 34 0 0,0 17 0 0,17 17 0 0,-35 51 0 0,1 0 0 0,-34 15-1 0,0-15 1 0,0-16-1 0,-18-1-7 0,2-17-119 0</inkml:trace>
  <inkml:trace contextRef="#ctx0" brushRef="#br0" timeOffset="284">25242 12430 38 0,'0'0'0'0,"19"-69"32"0,14 36-7 0,1 15-9 0,17 18-5 0,-17 18-5 0,-16 33-4 0,-2 33-2 0,-50-16 0 0,-34-17 1 0,0 0 1 0,17-35 3 0,18-16 4 0,33 0 1 0,33 0-4 0,18 0-3 0,33 0-1 0,2-16-2 0,-1-1-2 0,-52 17-38 0,-17-18-57 0</inkml:trace>
  <inkml:trace contextRef="#ctx0" brushRef="#br0" timeOffset="285">25751 12057 57 0,'0'0'0'0,"0"17"36"0,0-17-5 0,52 0-8 0,-3 51-7 0,3-1-4 0,15 18-4 0,-32 50-1 0,-18 17-1 0,-34-15-3 0,-51-20-1 0,-18-14-1 0,2-35-5 0,-68-17-152 0</inkml:trace>
  <inkml:trace contextRef="#ctx0" brushRef="#br0" timeOffset="286">12130 14462 58 0,'0'-18'14'0,"0"-15"5"0,33 15 0 0,53 18-7 0,17 0-5 0,-2-16-4 0,-17-1-3 0,-49 17-14 0,-35-18-86 0</inkml:trace>
  <inkml:trace contextRef="#ctx0" brushRef="#br0" timeOffset="287">12418 14240 55 0,'0'-16'18'0,"-17"-1"12"0,17 50-10 0,17 53-4 0,-1 16-4 0,3-2-7 0,-3-14-4 0,-16-19-23 0,17-49-75 0</inkml:trace>
  <inkml:trace contextRef="#ctx0" brushRef="#br0" timeOffset="288">13724 14257 54 0,'0'-17'7'0,"-19"-66"22"0,38 48-8 0,48 19-7 0,0 16-4 0,0 34-4 0,-32 50-3 0,-18 1-2 0,-51-1 0 0,0-15 0 0,-17-52 0 0,34-1 0 0,17-16 0 0,51-33 0 0,0-36-1 0,1-15-1 0,-19-1 1 0,-17 1-1 0,19 50 1 0,-35 17 0 0,-17 17 1 0,-17 68 1 0,1 32 1 0,15 3 0 0,18-19-1 0,34-33-2 0,34-18-15 0,0-15-110 0</inkml:trace>
  <inkml:trace contextRef="#ctx0" brushRef="#br0" timeOffset="289">14350 14377 88 0,'-17'-17'26'0,"34"-1"-1"0,49 2-16 0,37-1-7 0,-17 17-3 0,-35 0-29 0,-35-18-73 0</inkml:trace>
  <inkml:trace contextRef="#ctx0" brushRef="#br0" timeOffset="290">14876 14191 57 0,'0'0'0'0,"-35"-85"39"0,52 17-11 0,50 50-11 0,1 2-9 0,-33 50-5 0,-19 34-1 0,-16 17-1 0,-34-1 0 0,-16-17 0 0,-18 2-1 0,17-36 1 0,16 2 0 0,19-19 1 0,32-16 1 0,54 0 1 0,-3-16-2 0,18-1-1 0,-1 17-1 0,-16 0-3 0,-17 0-32 0,-51-18-77 0</inkml:trace>
  <inkml:trace contextRef="#ctx0" brushRef="#br0" timeOffset="291">15266 13954 63 0,'0'-18'16'0,"-18"-33"19"0,67 18-12 0,21 50-7 0,-3 68-1 0,-15 16-4 0,-36 35-4 0,-16 15-3 0,-16-31-1 0,-19-19-3 0,-16-16-2 0,-34-34-27 0,-50-35-114 0</inkml:trace>
  <inkml:trace contextRef="#ctx0" brushRef="#br0" timeOffset="292">13672 13834 57 0,'-18'-16'22'0,"-66"16"11"0,0 51-6 0,-1 34-8 0,34 50-5 0,0 51-4 0,16-17-3 0,86-16-4 0,52-18-2 0,49-33-5 0,69-51-62 0,-120-51-37 0</inkml:trace>
  <inkml:trace contextRef="#ctx0" brushRef="#br0" timeOffset="293">15806 13683 47 0,'-33'-51'30'0,"17"17"-1"0,49-1-15 0,34 35-5 0,1 18-5 0,-35 50-2 0,-33 15-1 0,-33 3 0 0,-35-52 1 0,17-1 1 0,18-33 0 0,33 0 1 0,51 0-3 0,16-16-1 0,52-1 0 0,-17 17-5 0,-52 17-62 0,-50-17 12 0</inkml:trace>
  <inkml:trace contextRef="#ctx0" brushRef="#br0" timeOffset="294">13909 15003 48 0,'16'0'12'0,"-16"0"18"0,0 0-3 0,18 17-7 0,50-1-2 0,50 2-6 0,103-18-2 0,118-34 0 0,16 17-5 0,-117 1-3 0,-137 16-2 0,-66 0-3 0,-53 0-14 0,-50 16-52 0,33-16-17 0</inkml:trace>
  <inkml:trace contextRef="#ctx0" brushRef="#br0" timeOffset="295">14570 15409 59 0,'0'-16'20'0,"16"-1"11"0,3 17-13 0,-3 17-2 0,1 34-2 0,-17 16-3 0,-17 17-2 0,1 18-3 0,16-35-3 0,0 2-3 0,0-36 3 0,0-33-2 0,33 18 0 0,1-18 2 0,16 0-2 0,18 0-1 0,0 0 0 0,-17 0-1 0,0 0-14 0,-34 0-84 0,-17 0 39 0</inkml:trace>
  <inkml:trace contextRef="#ctx0" brushRef="#br0" timeOffset="296">14977 15409 69 0,'-17'-33'13'0,"-18"-18"17"0,70 17-9 0,33 34-11 0,-19 0-6 0,-31 51 0 0,-18 16 1 0,-51 2-2 0,0-19 2 0,1-16 2 0,16-17-2 0,17-17 0 0,17 0 1 0,17 0-3 0,51-17 0 0,16-1-3 0,2 2 0 0,-19 16-66 0,-67 0-18 0</inkml:trace>
  <inkml:trace contextRef="#ctx0" brushRef="#br0" timeOffset="297">16738 14173 39 0,'0'-33'13'0,"-16"-18"15"0,16 33-5 0,-17 18-4 0,-17 51 0 0,-18 34-1 0,1 50-3 0,2 18-2 0,-3 33-6 0,34 1-5 0,18-1-1 0,35-51-1 0,49-51 0 0,2-50-4 0,15-16-47 0,-50-36-78 0</inkml:trace>
  <inkml:trace contextRef="#ctx0" brushRef="#br0" timeOffset="298">16909 14817 69 0,'0'0'0'0,"-18"-34"37"0,18 16-9 0,51-15-17 0,35 16-7 0,14 17-3 0,-32 0-13 0,-17 17-107 0</inkml:trace>
  <inkml:trace contextRef="#ctx0" brushRef="#br0" timeOffset="299">17603 14901 68 0,'0'-51'22'0,"50"-16"-3"0,35-1-6 0,-17 1-6 0,-17-18-2 0,-34 1-4 0,-17 33 0 0,-17 51-1 0,-17 0-1 0,1 34 1 0,33 16 0 0,0 17 0 0,33 2 0 0,34-2 0 0,1 1 0 0,-17-1-1 0,-51-16 1 0,-18-33 1 0,-15-18 0 0,-35 0 1 0,35-18-2 0,-1-15-9 0,34 15-98 0</inkml:trace>
  <inkml:trace contextRef="#ctx0" brushRef="#br0" timeOffset="300">18262 14546 64 0,'-33'-51'42'0,"17"51"-16"0,16 51-14 0,0 33-4 0,0 18-2 0,16-17-5 0,-16-1-1 0,17-66 1 0,-1-1 0 0,19-34 0 0,0-68 0 0,-19-1-1 0,35 3 0 0,1 15 0 0,-3 34 1 0,3 34-1 0,-19 34 0 0,1 50 0 0,-17 0-1 0,-17 1 1 0,-17-50 1 0,17-19 1 0,0-32 0 0,0-19-1 0,17-32 1 0,18-1-1 0,-2 1-1 0,18-2 0 0,17 53 0 0,-35 16 0 0,-17 51 1 0,-16 34 1 0,0-19-1 0,0 3-2 0,0-18-1 0,18-17-57 0,-18-17-34 0</inkml:trace>
  <inkml:trace contextRef="#ctx0" brushRef="#br0" timeOffset="301">19195 14597 74 0,'-17'-34'19'0,"34"-1"10"0,50 2-15 0,3 33-7 0,-39 33-3 0,-13 36-2 0,-18 15-1 0,-49 0 0 0,-21-15 0 0,3-18 3 0,-1-35 5 0,51-16-4 0,17 18-1 0,33-18 1 0,19-18-3 0,33 2-1 0,16-1-2 0,0-1-16 0,-31 2-107 0</inkml:trace>
  <inkml:trace contextRef="#ctx0" brushRef="#br0" timeOffset="302">19839 14699 84 0,'-16'-18'36'0,"32"2"-7"0,52 16-13 0,49 0-8 0,-14 0-5 0,-17 0-4 0,-37 16-55 0,-49-16-23 0</inkml:trace>
  <inkml:trace contextRef="#ctx0" brushRef="#br0" timeOffset="303">20753 14462 65 0,'0'0'0'0,"-33"-18"21"0,33 18-3 0,0 35-5 0,17 14-5 0,-1 2-4 0,2-33-3 0,-18-18 1 0,0 0-1 0,0-34 0 0,-18-34-1 0,2 17 1 0,-17 51-1 0,-2 0 1 0,0 35 5 0,35 49 3 0,0 18-4 0,51-2-3 0,17-31-2 0,17-53 1 0,0-32-1 0,-17-35 1 0,-35-17 0 0,2-17-1 0,-35 18 1 0,0 32-1 0,0 35-1 0,0 0 1 0,-17 86 1 0,34-19 1 0,0 0-1 0,34 2 0 0,17-36 0 0,-1-15 0 0,-16-36-1 0,-17-33 1 0,-34-16-1 0,0-17 0 0,-17-1-1 0,-34 17 1 0,-17 35-1 0,0 15 1 0,19 36 0 0,14 32-1 0,52-16 1 0,34 17 0 0,33-51-1 0,18 0 0 0,32-18 0 0,-31-33 1 0,-17 2-2 0,-70-2 2 0,-50 34-2 0,1 17 2 0,14 17 0 0,3 34 0 0,16 16 0 0,35 1 1 0,-2 17-1 0,-15-19 0 0,-18-14 0 0,-18-35 1 0,-15-1 1 0,-2-32-1 0,-16-1 0 0,18-17-2 0,33-1-48 0,0 35-43 0</inkml:trace>
  <inkml:trace contextRef="#ctx0" brushRef="#br0" timeOffset="304">21889 14783 52 0,'0'0'19'0,"16"-35"13"0,36 2-9 0,-1-34-13 0,-2 16-5 0,3-34-3 0,-34 1-1 0,-18 49-1 0,-52 19 0 0,18 16 0 0,1 16 1 0,15 35-1 0,18 17 0 0,34-17 1 0,34 0 0 0,0-17-1 0,0-1 1 0,-19 1-1 0,-49-1 3 0,-15 18 0 0,-36-33 1 0,-17-18-1 0,17-18-2 0,16-16-1 0,2 1-30 0,33 16-67 0</inkml:trace>
  <inkml:trace contextRef="#ctx0" brushRef="#br0" timeOffset="305">21821 14393 26 0,'0'0'8'0,"-17"-51"18"0,17 18 3 0,0 15-4 0,34 2-2 0,17-2-5 0,17 18-8 0,-1 0-3 0,1 52-3 0,-51 16-1 0,-17 34-1 0,-34-18-2 0,0-17 1 0,1 2 0 0,0-53-1 0,-2 1 1 0,0-1 0 0,35-16 1 0,-16 0-2 0,50 0 2 0,18 0 1 0,14 0-1 0,53 0 0 0,33 0 2 0,-33-16-1 0,-33-1-1 0,-70 17-1 0,-16 0-2 0,-16 0-12 0,-19 0-59 0,0-16-24 0</inkml:trace>
  <inkml:trace contextRef="#ctx0" brushRef="#br0" timeOffset="306">21889 14360 33 0,'0'0'10'0,"-17"-18"11"0,17 2-2 0,0-1-7 0,0-1 3 0,17 2-1 0,-1-2-1 0,36 18-1 0,15 18-4 0,-16 33-3 0,1 34-3 0,-36-1-1 0,-50 0-1 0,-18-15 0 0,3-18 2 0,-19-18-1 0,17-17 0 0,34-16 0 0,1 0 0 0,16 17 1 0,16-17 2 0,35 0 0 0,34 0-2 0,16 0 1 0,18-17-2 0,-35 1 1 0,-33 16-1 0,-34-17-2 0,-17 17-4 0,0 0-51 0,0 0-40 0</inkml:trace>
  <inkml:trace contextRef="#ctx0" brushRef="#br0" timeOffset="307">22600 14157 38 0,'0'0'5'0,"0"-35"20"0,18 19-3 0,-18-1-3 0,0 17 3 0,16 0-3 0,1 0-5 0,-1 33-2 0,36 36-3 0,15 15-1 0,-16 1-2 0,-17-1-1 0,-16 0-1 0,-18 18 0 0,-18 0-2 0,1 0-1 0,-16-17 0 0,-2-34 1 0,2-18-1 0,-1-16 0 0,17-17 0 0,0 0-7 0,-34 0-73 0,51-17-10 0</inkml:trace>
  <inkml:trace contextRef="#ctx0" brushRef="#br0" timeOffset="308">23160 14528 15 0,'0'0'21'0,"-17"0"-12"0,17 0 0 0,-16 18-1 0,16-1-3 0,0-17-2 0,0 16 2 0,16-32 0 0,1-19 0 0,-1 19 2 0,-16-1 2 0,-16 17-4 0,16 0-3 0,0 0 0 0,0 17 2 0,16-17 2 0,1-17 0 0,-17 1-3 0,-17-1-3 0,-16 50-88 0</inkml:trace>
  <inkml:trace contextRef="#ctx0" brushRef="#br0" timeOffset="309">23160 14479 23 0,'0'0'10'0,"-17"0"5"0,17 0-8 0,-16 16 0 0,16 1 1 0,16-17 1 0,-16 0 3 0,17-17-3 0,-17 1-1 0,0 16-2 0,-17 0-2 0,-17 0-2 0,17 33 0 0,0-17-2 0,-1 2-15 0,18-1-62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8.4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3101 1169 13 0,'0'-17'3'0,"16"-1"13"0,-16-33 3 0,17 0-2 0,-17 19-6 0,0 32 0 0,16 32 2 0,-16 36-6 0,35 103 2 0,0-2-6 0,-19-85-2 0,1-17 0 0,-17-32-1 0,0-19-2 0,0-32-23 0,0-19-36 0,0 19 27 0</inkml:trace>
  <inkml:trace contextRef="#ctx0" brushRef="#br0" timeOffset="1">3202 1134 14 0,'0'0'3'0,"-17"0"20"0,17-16-1 0,0-2-10 0,17-15-4 0,17 15-5 0,34 1-5 0,16 1-19 0,-16 16-40 0</inkml:trace>
  <inkml:trace contextRef="#ctx0" brushRef="#br0" timeOffset="2">3185 1371 14 0,'0'0'0'0,"0"0"20"0,-17 18 2 0,69-36-12 0,-3 2-9 0,36-1-7 0,17 17-52 0</inkml:trace>
  <inkml:trace contextRef="#ctx0" brushRef="#br0" timeOffset="3">3795 1203 24 0,'0'0'0'0,"-17"0"16"0,-1-18 10 0,2 2-7 0,-17-1-8 0,33 34-2 0,-18 34-2 0,18 49-1 0,18 37-3 0,-2-86-2 0,1-35 1 0,17-16 0 0,-17-16 0 0,18-52-2 0,-19-1-1 0,1 36 1 0,17-34-1 0,-17 32 2 0,16 19-2 0,18 16 1 0,17 84 2 0,-17 18-2 0,-34-17 1 0,-17-52-1 0,0 0 1 0,0-33 0 0,16-33 0 0,-16-18-1 0,35-16-1 0,-18-1-1 0,1 17 3 0,13-16-2 0,20 32 2 0,1 2 0 0,-18 33-1 0,-17 51 3 0,17 50-3 0,-17-16-1 0,0-17-3 0,17-52-50 0,-1 2-19 0</inkml:trace>
  <inkml:trace contextRef="#ctx0" brushRef="#br0" timeOffset="4">4930 1338 20 0,'0'-18'14'0,"0"2"18"0,17-17-9 0,-17-2-8 0,-35-16-4 0,2 18-5 0,-18 33 1 0,-17 0-2 0,19 51-1 0,14 66 0 0,70-15-2 0,14-51 0 0,2-33 0 0,34-18-1 0,-34-51 0 0,-16-18 0 0,-19 2-1 0,-16-1 1 0,0-16-3 0,0-19 3 0,-16 19 0 0,-2 33-1 0,1 35 7 0,17 83-1 0,0 86-2 0,35 49-1 0,-19-65-2 0,-16-70-2 0,17-34-21 0,-1-15-111 0</inkml:trace>
  <inkml:trace contextRef="#ctx0" brushRef="#br0" timeOffset="5">6201 1389 24 0,'0'0'14'0,"-18"-18"8"0,18 18-11 0,0 18-4 0,35 33-3 0,15-18 0 0,1-33 1 0,0-33 1 0,-16-18 1 0,-19-18-3 0,1 3-2 0,-1-19-2 0,-16-1 4 0,0 35-2 0,-16 35 1 0,-1 32 2 0,17 52-1 0,0 103-2 0,51-20 0 0,1-49 0 0,-3-69 1 0,36-33-1 0,-18-66 0 0,-15-19-1 0,-36-1 1 0,-16-14-2 0,0 14 0 0,0 19-2 0,-16 32 5 0,16 70-3 0,-17 118-2 0,34-2 3 0,-1-65-1 0,2-35 1 0,-18-51 1 0,0 0 0 0,0-35-1 0,0-16-2 0,17-16 2 0,-1 32 2 0,1-14-7 0,18 14 6 0,-2 19-2 0,18 16-1 0,-16 67-1 0,-2 17 3 0,18-15 0 0,-1-52 1 0,17-1-2 0,-15-49 0 0,-1-18 3 0,-35 0 0 0,-16 0 0 0,0 0-9 0,-16 0 5 0,16 18 3 0,-17 33-5 0,1 119 2 0,16 16 2 0,33-50 1 0,35-52-1 0,-19-33-13 0,2-33-58 0,-51-1 5 0</inkml:trace>
  <inkml:trace contextRef="#ctx0" brushRef="#br0" timeOffset="6">6235 1152 47 0,'0'0'18'0,"-34"17"-2"0,34-17-5 0,17 0-8 0,84 0-40 0,-50 0-7 0</inkml:trace>
  <inkml:trace contextRef="#ctx0" brushRef="#br0" timeOffset="7">8623 1049 27 0,'0'0'17'0,"0"-17"11"0,0 17-6 0,17-16-10 0,34 0-3 0,35-1-7 0,31-1-4 0,-33 18-17 0,-14-16-33 0,-54 16 13 0</inkml:trace>
  <inkml:trace contextRef="#ctx0" brushRef="#br0" timeOffset="8">8978 932 24 0,'0'0'0'0,"-16"0"19"0,-1 17 5 0,-17-17-2 0,17 34-1 0,0 15-9 0,17 19-5 0,17 119-8 0,-17-52 2 0,17-66-3 0,-17-36-32 0,34-33-49 0</inkml:trace>
  <inkml:trace contextRef="#ctx0" brushRef="#br0" timeOffset="9">9487 1236 39 0,'0'0'0'0,"17"-16"24"0,-17-35-3 0,17 0-9 0,-17-18-6 0,-17 20-2 0,-18 32 2 0,-14 17 0 0,-3 17 1 0,3 50 2 0,31 51-11 0,52 1 4 0,17-68 1 0,1-51 0 0,-3-17-2 0,-15-17 2 0,-16 1 1 0,-2-18-4 0,-16-17-2 0,17 16 4 0,-34 19-3 0,17 33 1 0,0 16 4 0,0 86-8 0,33 17 4 0,37-52 1 0,-3-49-1 0,0-52 1 0,-16-1-1 0,-51-14 5 0,16-2-4 0,-16 0-3 0,0 34 3 0,-16-1 1 0,16 69-5 0,0 51 1 0,51-51 3 0,17-34-1 0,0-34 0 0,-35-17 1 0,-15 1 3 0,-2-18-3 0,-16-17-2 0,17-1 2 0,-17 53 0 0,0 67-1 0,16 151 2 0,-16-31-1 0,18-36 1 0,-36-33 0 0,-15-51 2 0,17-35 2 0,-19-67-3 0,2-16-3 0,33-35-2 0,17 0-4 0,34 18-26 0,16 50-53 0,-50 17 42 0</inkml:trace>
  <inkml:trace contextRef="#ctx0" brushRef="#br0" timeOffset="10">10350 1355 46 0,'-15'-17'24'0,"15"17"4"0,-16 17-15 0,32 17-7 0,17-1-2 0,0-33-1 0,2-16 1 0,0-52-2 0,-35 17 5 0,16-16-7 0,-16-19 0 0,-16 1-1 0,-2 19 3 0,1 32 1 0,1 34 1 0,16 67 3 0,0 69-8 0,33 32 1 0,18-82 2 0,17-52-1 0,-1-34-1 0,1-34 2 0,-17-17-4 0,-34 0 7 0,0 1-5 0,1-1 0 0,-18 0 2 0,0 33-4 0,0 36 4 0,0 84-5 0,0-1 4 0,33-34 2 0,34-49-1 0,1-18-2 0,-17-34 3 0,-34-34-2 0,0 17 5 0,-17-16-7 0,-34 16-2 0,0 0 2 0,-34 16 0 0,18 35-1 0,-1 17 3 0,17 17-5 0,34 1 2 0,51-19-13 0,0-16 7 0,50-33 8 0,-15-19 0 0,-19 1 0 0,-50 18-2 0,-17 17 0 0,-17 16 1 0,17 16 1 0,0 35-2 0,17-18 3 0,33 36-2 0,1 16-1 0,-16-19 7 0,-35-15 3 0,16 0 0 0,19-16 0 0,32-35-7 0,1 0-52 0,-53 0-23 0</inkml:trace>
  <inkml:trace contextRef="#ctx0" brushRef="#br0" timeOffset="11">12656 1203 40 0,'0'0'0'0,"0"-34"32"0,16-1-7 0,18-16-12 0,-34-16-8 0,0 34-2 0,-17-1-3 0,-16 34 2 0,-18 0 0 0,18 34-1 0,14 15 0 0,54-14 0 0,16 32 0 0,16-16-2 0,-16 35 1 0,-35-2 4 0,-65-68 3 0,-19-16-2 0,0-16-3 0,33-1-2 0,19-1-21 0,16 2-85 0</inkml:trace>
  <inkml:trace contextRef="#ctx0" brushRef="#br0" timeOffset="12">13028 1185 52 0,'0'0'0'0,"0"0"21"0,0-16-3 0,16-1-6 0,2 17-7 0,-1 0-2 0,18 0 0 0,-19-18-2 0,1-16 0 0,-34 1-1 0,1-2 2 0,-19 19 0 0,-16 32 2 0,18 19 5 0,33 83-6 0,33 17-1 0,53-66 2 0,-2-69-1 0,-18-18-2 0,-15-15 1 0,-16-18 0 0,-18 0-3 0,-17-33-1 0,0 15 0 0,-17 18 2 0,-18 35-3 0,35 16 5 0,0 33-3 0,35-15-1 0,16-2 3 0,0 1-3 0,1-50 3 0,-19-2 1 0,-17 3-4 0,-16 15 3 0,0-1 1 0,0 69 0 0,0 16 2 0,17 53-6 0,34-3 2 0,0-82 1 0,17-19-2 0,0-16-1 0,16-67 1 0,-67 50 3 0,-1-16 0 0,19-52-4 0,-35 16 1 0,17 18 2 0,-17-15-2 0,0 48 3 0,-17 18-1 0,0 35 2 0,17 32 1 0,34 69-3 0,33-19 0 0,18-82 0 0,34-35-1 0,-17-35 0 0,-51-14 2 0,-18 14-2 0,0-32 0 0,-14-2-3 0,-19 1 4 0,-35 52 0 0,0 16-1 0,4 51 4 0,13 85-5 0,85-1 1 0,34-84 0 0,20-51 0 0,-38-34-1 0,-49-17 6 0,17 1-8 0,-17-35 2 0,0-1-2 0,-34 35 2 0,0 19 3 0,-16 48-1 0,-2 51 2 0,36 2-3 0,15 33-3 0,-33-52 4 0,-51-34-3 0,-34 19-34 0,-16-35-73 0</inkml:trace>
  <inkml:trace contextRef="#ctx0" brushRef="#br0" timeOffset="13">14114 914 55 0,'0'0'0'0,"0"-16"36"0,-18-19-24 0,-16 19-35 0,34 16-46 0</inkml:trace>
  <inkml:trace contextRef="#ctx0" brushRef="#br0" timeOffset="14">16112 1169 47 0,'0'0'16'0,"0"-17"1"0,17 17-10 0,1 0 0 0,-3 0 0 0,19 0-4 0,-1-34-2 0,2-1 0 0,-35 1 0 0,0 1 0 0,-51 17 5 0,18 16 5 0,-18 49 2 0,34 87-9 0,67-1-1 0,36-84-1 0,14-33-23 0,-30-18-91 0</inkml:trace>
  <inkml:trace contextRef="#ctx0" brushRef="#br0" timeOffset="15">16519 1100 55 0,'0'0'18'0,"0"-17"13"0,0 1-11 0,33-2-11 0,1 18-7 0,18 18 0 0,-19 49-3 0,-33 53 0 0,-33-54 3 0,-2-48-1 0,70-36 1 0,-2-31-1 0,1-2-1 0,-17-17-2 0,16-1 3 0,-33 18 1 0,0 35-3 0,-17 16 4 0,1 33 2 0,16 36-3 0,16 84-2 0,52-69 1 0,35-50-2 0,16-52 0 0,-53-33 2 0,-32 2 5 0,-17-2-6 0,-17-35 1 0,-17 19 5 0,-1 32-2 0,2 35 8 0,-1 86-5 0,34 100-6 0,17 1 3 0,-17-36-4 0,-17-31 2 0,0-70 0 0,0-34-2 0,0-32 2 0,-17-52-1 0,17-34-3 0,-18-32 0 0,18 15 5 0,0 17-2 0,18 18-1 0,34-1-5 0,-3 50 7 0,3 35-3 0,-3 51-1 0,-31 51-4 0,-51-18 6 0,-35-49 0 0,-17-19-8 0,51-16-39 0,16 0-74 0</inkml:trace>
  <inkml:trace contextRef="#ctx0" brushRef="#br0" timeOffset="16">17823 1185 49 0,'0'0'7'0,"0"-16"27"0,0-1-8 0,0-17-14 0,-17-1-9 0,-17 1 2 0,-34 17 0 0,17 17 0 0,1 51 1 0,17 69-11 0,49 15 7 0,34-84 0 0,18-34 0 0,0-68 0 0,-34 0 1 0,-17 1 2 0,-1-1-4 0,2-18-2 0,-18 35 1 0,0 17 3 0,0 52-3 0,33 83-4 0,19-16 5 0,-3-51 0 0,-14-34 0 0,0-17-1 0,-2-35 1 0,1-16 2 0,-17 2 3 0,18-19-7 0,-2 17 1 0,16-1 0 0,3 35 0 0,-1 52 0 0,0 83-6 0,-34-16 7 0,1-51-1 0,-2-18 1 0,1-15-1 0,16-52 1 0,2-17-1 0,-19 0 4 0,1 1-3 0,17-1 0 0,-1-18-2 0,-14 2 1 0,-3 32 0 0,17 35-1 0,-15 35 4 0,-18 67-8 0,17 16 4 0,16-50 2 0,18-17-1 0,17-35 2 0,16-32-1 0,-14-35-1 0,-21 0 3 0,-16 1 2 0,-15-19-7 0,-1 18 2 0,0 0-2 0,-17 17 1 0,-17 52 2 0,0 15-2 0,17 70-7 0,52-19 9 0,-3-16-2 0,-14-17 0 0,-35-35 2 0,0 2-1 0,-51-18 2 0,-34 0-4 0,18-18-1 0,16 2-38 0,51 16-68 0</inkml:trace>
  <inkml:trace contextRef="#ctx0" brushRef="#br0" timeOffset="17">19533 1134 53 0,'0'-16'38'0,"19"-2"4"0,-3 1-17 0,-16 1-13 0,17 32-7 0,-34 86-10 0,17 33 6 0,35-66-2 0,14-18-8 0,19-51-59 0,-35-18-15 0</inkml:trace>
  <inkml:trace contextRef="#ctx0" brushRef="#br0" timeOffset="18">19636 1032 29 0,'0'0'0'0,"0"-16"39"0,-33 16-16 0,15-16-22 0,18 16-49 0,0 0 13 0</inkml:trace>
  <inkml:trace contextRef="#ctx0" brushRef="#br0" timeOffset="19">19975 1118 58 0,'0'0'29'0,"0"-18"15"0,-18 18-19 0,3-17-12 0,-4 34-6 0,-32 86-11 0,51-2 8 0,18-16-4 0,34-34 3 0,14-34-2 0,2-34-1 0,-17-34 0 0,-35-18 0 0,-16 20 6 0,-16-19-9 0,-17 17-1 0,-37-1 2 0,21 35 1 0,16 17-1 0,-2 17 3 0,35 1-3 0,35-18 1 0,14 0 2 0,19 0-1 0,16 0 3 0,2-18-2 0,-1 36 1 0,15 49-6 0,-48 52 2 0,-52-52 4 0,-17-32-1 0,0-19 0 0,-1-16 2 0,18-67-4 0,18 16 2 0,-1-17 5 0,34 1-8 0,16 16 2 0,-16 0 0 0,0 51 0 0,-16 16 2 0,-19 104-9 0,1-3 5 0,-17-48-129 0</inkml:trace>
  <inkml:trace contextRef="#ctx0" brushRef="#br0" timeOffset="20">21923 1032 26 0,'0'-16'10'0,"17"-17"16"0,-17-1-2 0,17-1-7 0,-17 19-7 0,-17 16 0 0,-18 34 2 0,19 17-2 0,-1 33-4 0,17-17-3 0,51 35-2 0,1-102 4 0,-19 0-3 0,0-16 0 0,1-19-4 0,-17-32 0 0,-34-2 2 0,-17 20-4 0,-32 14 5 0,-4 19-2 0,21 32-1 0,14 19 2 0,35-3-3 0,68 3-3 0,18-19 3 0,31-32-2 0,-15-19 6 0,-19-32-1 0,-48 0-1 0,-35 16 4 0,0 16-3 0,0 35 2 0,-17 35 4 0,17 32-1 0,17 35 4 0,-1 51-6 0,19 33 1 0,-35-33 2 0,0-19-2 0,0-48-2 0,51-52 1 0,1-34-3 0,15-34 1 0,-50-34-2 0,-34-1-2 0,-34-14 1 0,-33 15 1 0,14 34 1 0,19 34-4 0,51 34-76 0,18-34 13 0</inkml:trace>
  <inkml:trace contextRef="#ctx0" brushRef="#br0" timeOffset="21">24176 1169 38 0,'0'0'21'0,"-16"-17"8"0,16 17-12 0,0 0-3 0,16 0-6 0,17 0-3 0,19 0-2 0,-3-18-3 0,-14-16 2 0,-19-17-3 0,-16 18 1 0,-16 17 1 0,-19-1 2 0,4 17 0 0,-21 17 4 0,18 32 1 0,-17 54-4 0,51 32 0 0,18-51 2 0,15-33 0 0,18-16-2 0,33-35-4 0,19-17-8 0,-35-34-36 0,-35 17-69 0</inkml:trace>
  <inkml:trace contextRef="#ctx0" brushRef="#br0" timeOffset="22">24532 712 35 0,'0'0'0'0,"0"-35"27"0,0 2 2 0,0-1-9 0,34-1-4 0,-1 19-9 0,19 32-3 0,-3 35-2 0,-14 0-1 0,-18 35 2 0,-17-37-3 0,-17-14 3 0,0-19-2 0,17-32-2 0,0-1 2 0,17-50-5 0,18-1 2 0,-2-1 3 0,-17 2-2 0,-16 49 2 0,0 1 3 0,-16 52 3 0,-1 32 2 0,17 19-5 0,0-2-3 0,17-33-8 0,34 0-127 0</inkml:trace>
  <inkml:trace contextRef="#ctx0" brushRef="#br0" timeOffset="23">26074 1203 29 0,'16'0'10'0,"1"-18"5"0,-1-15 10 0,2-1-7 0,-1-1-11 0,-34-16 0 0,-17 19-1 0,-17 15 0 0,1 17 1 0,-1 33-3 0,0 34 0 0,34 86-3 0,34-34 2 0,17-85 2 0,17-17-1 0,16-68-2 0,-33 0 0 0,-1-17 0 0,-33 17-4 0,18-16 3 0,-18 16-3 0,0 33 3 0,0 52 1 0,0 68-5 0,52 33 3 0,15-66 0 0,-15-36 0 0,-19-33 0 0,16-33 1 0,-30-36-2 0,-3 3 2 0,1-19-4 0,-1-17 3 0,2 0 0 0,-18 35-1 0,0 32 3 0,0 53-2 0,0 50 2 0,-18 15 1 0,36 105-6 0,15-53 5 0,19-68-1 0,-1-49 0 0,-1-18 0 0,1-34-3 0,-35-17 2 0,-16 0 1 0,0 1-2 0,-16-1 2 0,-1-18-2 0,17 35-2 0,17 1 4 0,34 33-3 0,0 0 3 0,33 0 0 0,-32 0-2 0,-19 0 3 0,1 33-1 0,-34 36-2 0,0 66 1 0,17-50 1 0,18-17 1 0,14-52 0 0,3-32 0 0,15-35 0 0,-50 0 1 0,-1-17 0 0,-16 1-5 0,-33-1-1 0,-16-1-2 0,-21 53-15 0,21 16-60 0,49 16 34 0</inkml:trace>
  <inkml:trace contextRef="#ctx0" brushRef="#br0" timeOffset="24">27464 1152 34 0,'0'0'13'0,"0"-18"22"0,0 2-5 0,0-2-14 0,0 18-3 0,0 18 0 0,-18 84-12 0,18 16 4 0,18-50-2 0,31-52-1 0,19 2-1 0,0-52 0 0,-33-34-2 0,-2 17 6 0,-17 0-4 0,-16-16-2 0,18 16 2 0,-18 0-2 0,-18 51 1 0,18 33 2 0,0 87-7 0,35-2 6 0,15-50-1 0,1-34 0 0,17-34 1 0,-17 0-2 0,-17-69 2 0,-17 18 2 0,0-15-2 0,17-19 0 0,-17-17-3 0,-1 35 2 0,1 16 1 0,-17 51-1 0,-17 51 4 0,-16 67-3 0,17 35-1 0,32-53-1 0,34-31 1 0,18-52-3 0,17-17-19 0,-33-17-50 0,-36-1 4 0</inkml:trace>
  <inkml:trace contextRef="#ctx0" brushRef="#br0" timeOffset="25">28074 1100 37 0,'0'0'14'0,"0"0"19"0,-18 0-22 0,36 0-9 0,48 0-30 0,-31 0-29 0</inkml:trace>
  <inkml:trace contextRef="#ctx0" brushRef="#br0" timeOffset="26">29208 1185 38 0,'0'0'6'0,"-17"-33"21"0,17 15-4 0,0-33-10 0,0 17-1 0,35 1-3 0,14 0-1 0,3 33-6 0,-1 17 1 0,-18 32-2 0,-17 71-2 0,-16-18 1 0,-33-53 2 0,-1-14-1 0,17-19 0 0,1-16 1 0,32-51-3 0,19 18 1 0,-2 0 0 0,18-18-1 0,0-18 1 0,-18-16-1 0,1 19 2 0,-16 32-1 0,-18 34 1 0,0 0 2 0,-35 51 4 0,18 16-4 0,1 69 0 0,32-52-3 0,18-33-2 0,33-18-20 0,-15-15-99 0</inkml:trace>
  <inkml:trace contextRef="#ctx0" brushRef="#br0" timeOffset="27">30004 1100 44 0,'0'0'11'0,"0"0"31"0,0-17-16 0,33 17-14 0,2 0-6 0,49 0-8 0,-16 0-1 0,0 0-27 0,-52 0-68 0</inkml:trace>
  <inkml:trace contextRef="#ctx0" brushRef="#br0" timeOffset="28">30037 1271 23 0,'0'0'10'0,"-16"0"36"0,-1 0-4 0,34 0-21 0,34 0-7 0,17 0-7 0,16 0-7 0,-16 0-2 0,-34 0-48 0,-34 0-45 0</inkml:trace>
  <inkml:trace contextRef="#ctx0" brushRef="#br0" timeOffset="29">30732 1100 9 0,'0'0'0'0,"-17"0"18"0,17 0 7 0,-17 0 7 0,17 0-1 0,0-17-14 0,17 17-6 0,51 0 0 0,18 0-5 0,-19 0-5 0,-15 0-3 0,-19 0-13 0,-17 0-53 0</inkml:trace>
  <inkml:trace contextRef="#ctx0" brushRef="#br0" timeOffset="30">31241 949 9 0,'0'0'3'0,"0"0"11"0,18-17 6 0,-2-1-3 0,1-15-1 0,-1 15-3 0,1 2-4 0,-1-19-6 0,3 19 4 0,14 16-3 0,1 0-3 0,-1 16 0 0,2 19 0 0,-35 16 0 0,0 0 2 0,-16 16-2 0,-3-16 2 0,-14-18 0 0,17 19-1 0,-19-35 5 0,0-1-5 0,19 2 0 0,-1-18 3 0,-16 17-4 0,33-17 2 0,-16 16 3 0,16-16-1 0,0 0-1 0,16 0-2 0,17 0-1 0,0 0 0 0,2 0-3 0,33 0 5 0,0-16-4 0,-1 16 0 0,1 0 3 0,-35-17-4 0,2 17 2 0,-35 0-37 0,0-18-70 0</inkml:trace>
  <inkml:trace contextRef="#ctx0" brushRef="#br0" timeOffset="31">27955 1169 8 0,'0'0'6'0,"0"0"2"0,0-17 2 0,16 17 3 0,-16-18 4 0,17 18 1 0,-17 0-1 0,0-16-2 0,16 16 0 0,2 0-7 0,16 0-1 0,17 0 1 0,-2 0-6 0,3 0 4 0,-18 0-5 0,17 0 0 0,-51 0 3 0,0 0-5 0,-34 0 4 0,-17 0-2 0,-1 0-8 0,19 16-140 0</inkml:trace>
  <inkml:trace contextRef="#ctx0" brushRef="#br0" timeOffset="32">5286 3201 14 0,'16'0'8'0,"2"-35"14"0,-18 19 1 0,0-2-7 0,0 1-4 0,-34 1-2 0,-17 16-1 0,-1 0 0 0,3 16-2 0,31 1-1 0,1 17-1 0,17 35 2 0,0 15 5 0,17 35-7 0,1-17-1 0,-2-19-3 0,-16-14 1 0,-16-1-3 0,-2-52-3 0,18 19-27 0,0-35-51 0,-17-17 31 0</inkml:trace>
  <inkml:trace contextRef="#ctx0" brushRef="#br0" timeOffset="33">4912 3572 24 0,'-16'-16'10'0,"-17"0"30"0,33-1-13 0,16 17-14 0,69 0-8 0,17 0-4 0,33-34-5 0,1 17-52 0,-86 17 3 0</inkml:trace>
  <inkml:trace contextRef="#ctx0" brushRef="#br0" timeOffset="34">5744 3217 29 0,'-18'-33'24'0,"1"15"12"0,0 2-15 0,-16 16-8 0,-1 16-1 0,1 35-1 0,14 51 2 0,19 17-8 0,0-1-3 0,35-34-1 0,16-15-1 0,-1-35-2 0,-15-17-15 0,14-1-54 0,-14-16 4 0</inkml:trace>
  <inkml:trace contextRef="#ctx0" brushRef="#br0" timeOffset="35">5930 3438 43 0,'0'-17'11'0,"0"-52"32"0,33 20-17 0,1 32-13 0,17-1-7 0,0 69-4 0,-16 0-1 0,-35 17-1 0,0-1 0 0,-52 0 0 0,18-32 0 0,17-19 0 0,17 1 0 0,0-34 0 0,33 1 0 0,2-51 1 0,16-1 0 0,-34-1-1 0,-1-15 1 0,-16 33-2 0,0 0-1 0,-16 35 3 0,16 16 0 0,-17 0 0 0,1 34 4 0,-2 34 5 0,18-1-5 0,0 35-2 0,18-34-1 0,15-1-2 0,18-34-1 0,-1-15-8 0,1-2-41 0,-16-50-58 0</inkml:trace>
  <inkml:trace contextRef="#ctx0" brushRef="#br0" timeOffset="36">6454 3217 29 0,'0'-51'29'0,"0"17"9"0,18 17-11 0,-1 1-11 0,18 49-6 0,-4 36-1 0,4 16-1 0,-18-1-2 0,1 0-3 0,-18-15-2 0,-18-3 0 0,18-15-1 0,-34-33-1 0,34 16-1 0,-18-34-12 0,18 0-42 0,35-34-39 0</inkml:trace>
  <inkml:trace contextRef="#ctx0" brushRef="#br0" timeOffset="37">7235 3387 66 0,'0'0'0'0,"16"-17"38"0,1-1-8 0,34 18-12 0,17 0-7 0,-1 0-4 0,1 0-6 0,-17 0-1 0,-34 0-3 0,-17 0-38 0,-17 0-79 0</inkml:trace>
  <inkml:trace contextRef="#ctx0" brushRef="#br0" timeOffset="38">7335 3523 54 0,'0'0'10'0,"-33"0"35"0,33 0-13 0,0 17-9 0,33-1-9 0,19-16-5 0,-3 0-4 0,37-16 0 0,-2-19-3 0,-32 19-4 0,-18 16-36 0,-34 16-82 0</inkml:trace>
  <inkml:trace contextRef="#ctx0" brushRef="#br0" timeOffset="39">9403 3115 27 0,'0'0'0'0,"0"-16"14"0,17-35 20 0,-17 18-5 0,0 15-9 0,-34-15-6 0,-17 33-3 0,0 0-1 0,16 33-1 0,19 18-2 0,16 33 1 0,0 19-3 0,35 14 4 0,-35 3-7 0,16-20-2 0,-16-32-1 0,-16-34-4 0,-3 1-24 0,-14-19-50 0,17-32 8 0</inkml:trace>
  <inkml:trace contextRef="#ctx0" brushRef="#br0" timeOffset="40">9013 3421 35 0,'-17'0'15'0,"-17"-18"19"0,34 18-15 0,68 0-9 0,34-16-6 0,15-1-4 0,-14-1-18 0,-35 2-74 0</inkml:trace>
  <inkml:trace contextRef="#ctx0" brushRef="#br0" timeOffset="41">9911 3015 8 0,'0'0'5'0,"0"-18"10"0,0 2 2 0,0-1 6 0,0-1 0 0,0 18-5 0,-17 0-4 0,-18 0 0 0,2 18 0 0,-1 33-2 0,0 15-2 0,18 37-2 0,-1 16 0 0,1-19-4 0,32 2-3 0,17-35 0 0,1-16-1 0,0-34 1 0,-1 1-5 0,2-18-29 0,0-18-104 0</inkml:trace>
  <inkml:trace contextRef="#ctx0" brushRef="#br0" timeOffset="42">10182 3370 9 0,'0'0'0'0,"-17"0"24"0,0-18 23 0,17 2-8 0,-18 16-8 0,18-17-11 0,18 17-10 0,50-16-5 0,0 16-2 0,-2 0-3 0,-15-17-1 0,-32 17-24 0,-3 0-114 0</inkml:trace>
  <inkml:trace contextRef="#ctx0" brushRef="#br0" timeOffset="43">10740 3217 41 0,'0'0'0'0,"0"-16"24"0,-16-1 1 0,-1-1-8 0,1 2-3 0,16-2-3 0,0-15-3 0,16 15-1 0,17 1-1 0,19 1-2 0,-18 32-2 0,-1 35 0 0,-33 18 1 0,0 15-2 0,-33-16 2 0,-1-17 0 0,0 0 2 0,-17-35-1 0,35-16-1 0,16 18 0 0,0-18 0 0,33 0 0 0,18-18-1 0,0 18-1 0,17-16 0 0,0-1-2 0,-1 17-8 0,-33 0-41 0,-16-18-68 0</inkml:trace>
  <inkml:trace contextRef="#ctx0" brushRef="#br0" timeOffset="44">11063 2964 50 0,'0'0'0'0,"0"-51"36"0,0 33-5 0,18 2-12 0,15 16-2 0,1 16-3 0,0 53-5 0,-1 15-2 0,1 18-2 0,-17-17-1 0,-1-1 0 0,-16 0-3 0,-16-33 1 0,-19 0 0 0,-14-33-4 0,15-1-9 0,-17-17-97 0,51 0 47 0</inkml:trace>
  <inkml:trace contextRef="#ctx0" brushRef="#br0" timeOffset="45">11995 3303 28 0,'-17'0'5'0,"-34"0"19"0,16 0 5 0,35-17-1 0,35-1-8 0,16 2-4 0,34-1-5 0,-1-1-6 0,2 18-3 0,-19 0-3 0,-33 0-8 0,-16 0-37 0,-18-16-59 0</inkml:trace>
  <inkml:trace contextRef="#ctx0" brushRef="#br0" timeOffset="46">12130 3099 42 0,'-16'-35'20'0,"16"35"13"0,0 17-3 0,0 17-16 0,0 35-2 0,0 15-2 0,0 0-4 0,0-15-3 0,0-18-2 0,-18-34-3 0,18-1-29 0,34-16-94 0</inkml:trace>
  <inkml:trace contextRef="#ctx0" brushRef="#br0" timeOffset="47">13334 2879 62 0,'0'0'7'0,"-19"-17"20"0,3-1-8 0,-1 18-5 0,-32 35 1 0,14-19-2 0,-16 35-2 0,0 35-1 0,51 14-4 0,0 3 0 0,34-19-3 0,-1-16-3 0,19-17-1 0,-19-35-7 0,1 2-41 0,-1-18-63 0</inkml:trace>
  <inkml:trace contextRef="#ctx0" brushRef="#br0" timeOffset="48">13553 3166 45 0,'0'-34'28'0,"17"-17"13"0,34 2-19 0,17 49-11 0,-17 0-6 0,-18 67-2 0,-15 18-1 0,-18-1 1 0,-34-16-3 0,17-17 1 0,-18-35-1 0,19 2 2 0,16-36-2 0,16-33 1 0,19-15-1 0,16-19-3 0,-34-1 3 0,-1 35-1 0,-16 2 2 0,0 31 0 0,0 18-1 0,-16 0 0 0,-1 67 2 0,-1 19 2 0,18-1 0 0,0-17 0 0,18-1-3 0,15-50-2 0,35 17-16 0,0-34-76 0,-51 0 43 0</inkml:trace>
  <inkml:trace contextRef="#ctx0" brushRef="#br0" timeOffset="49">14196 3268 66 0,'0'0'11'0,"-16"-16"35"0,51-1-17 0,32-1-14 0,52 18-5 0,-1-16-5 0,-16 16-4 0,-67 0-5 0,-35 0-21 0,0 16-65 0,0-16 42 0</inkml:trace>
  <inkml:trace contextRef="#ctx0" brushRef="#br0" timeOffset="50">14451 3048 40 0,'-17'0'15'0,"-16"-33"24"0,33 33-9 0,0 17-15 0,0 32-1 0,15 20-3 0,-15 16-3 0,0-1-2 0,0-16-6 0,0-34 0 0,0-1-5 0,18-15-38 0,-1-18-76 0</inkml:trace>
  <inkml:trace contextRef="#ctx0" brushRef="#br0" timeOffset="51">14943 3064 57 0,'0'-16'20'0,"0"-17"20"0,-18-1-16 0,53 17-12 0,-2-1-6 0,2 18-2 0,14 18-2 0,3 15 0 0,-34 34-3 0,-18 19 2 0,-18-19-2 0,-34-16 2 0,19-16 0 0,-18-19 1 0,18 1 0 0,33-1 0 0,0-16 1 0,17 0 0 0,16 0-1 0,18-16 0 0,17 16-1 0,17 0-1 0,-17-17 0 0,-53 34-5 0,20-17-28 0,-35 0-100 0</inkml:trace>
  <inkml:trace contextRef="#ctx0" brushRef="#br0" timeOffset="52">15383 2913 46 0,'0'-18'23'0,"17"-33"20"0,1 51-12 0,-2 0-14 0,17 0-6 0,2 51-2 0,16 35-3 0,-18-3-1 0,1 19-2 0,-34-16 1 0,-17-2-2 0,-16-17-2 0,-18-16-4 0,18-33-44 0,14-1-68 0</inkml:trace>
  <inkml:trace contextRef="#ctx0" brushRef="#br0" timeOffset="53">16449 2981 34 0,'18'-17'12'0,"16"-34"21"0,-34 17-10 0,0 17-6 0,-34-1-8 0,-15 18-1 0,14 18 0 0,0 15 1 0,19 18 0 0,16 18 0 0,16 31-4 0,2 2-2 0,-18-16-1 0,-18-37-2 0,2-14-5 0,-1-19-30 0,-17-16-47 0,17-16 38 0</inkml:trace>
  <inkml:trace contextRef="#ctx0" brushRef="#br0" timeOffset="54">16044 3132 48 0,'0'-17'28'0,"17"17"1"0,51 0-15 0,32 0-10 0,19 0-3 0,-18 0-19 0,-31-34-80 0</inkml:trace>
  <inkml:trace contextRef="#ctx0" brushRef="#br0" timeOffset="55">16738 2607 67 0,'0'-16'15'0,"-16"-2"12"0,16 18-18 0,0 69-2 0,-17 16-4 0,1-1-4 0,16-16-15 0,16-17-84 0</inkml:trace>
  <inkml:trace contextRef="#ctx0" brushRef="#br0" timeOffset="56">17196 2828 48 0,'-16'-17'25'0,"-36"-16"7"0,34 15-15 0,-15 36-5 0,-16 15 3 0,14 35-1 0,-16 50-3 0,34 17-5 0,17 1-2 0,17-52-2 0,17-15-2 0,0-36-4 0,33-15-31 0,-16-36-92 0</inkml:trace>
  <inkml:trace contextRef="#ctx0" brushRef="#br0" timeOffset="57">17315 3217 64 0,'0'0'11'0,"0"-16"28"0,33-1-13 0,35-1-13 0,0 18-8 0,-17 0-5 0,0 18-17 0,-18-1-107 0</inkml:trace>
  <inkml:trace contextRef="#ctx0" brushRef="#br0" timeOffset="58">17839 3081 49 0,'0'-17'13'0,"0"-32"26"0,0 15-11 0,18 17-15 0,15-1-5 0,19 18-1 0,-3 18-3 0,-14 33-2 0,-35 15-2 0,0 19 0 0,-51-16 1 0,0-18 2 0,1-18 0 0,15-16 2 0,19-1 0 0,-1-16-1 0,17 0 0 0,33 0-2 0,18 0 0 0,17 0-1 0,0-16-2 0,-17 16 0 0,0-17-15 0,-17 17-68 0,-34-16 20 0</inkml:trace>
  <inkml:trace contextRef="#ctx0" brushRef="#br0" timeOffset="59">18262 2844 48 0,'0'-16'21'0,"0"-17"20"0,19 33-18 0,14 16-8 0,1 17-2 0,17 53-3 0,-17 16-2 0,-16 16-2 0,-36-16-1 0,1-18-3 0,-34-33-2 0,18-17-15 0,-18-17-142 0</inkml:trace>
  <inkml:trace contextRef="#ctx0" brushRef="#br0" timeOffset="60">19297 3032 32 0,'0'0'22'0,"-17"0"13"0,17 0-6 0,17-17-5 0,49 17-9 0,53 0-7 0,-33-18-5 0,-18 2-3 0,-35 16-6 0,-16 0-44 0,-17-17-44 0</inkml:trace>
  <inkml:trace contextRef="#ctx0" brushRef="#br0" timeOffset="61">19482 2895 33 0,'-16'-33'31'0,"16"33"8"0,0 0-17 0,16 17-6 0,-16 50-4 0,18 35-5 0,-18-18-3 0,0 1-2 0,0-34-4 0,0-16-42 0,17-35-50 0</inkml:trace>
  <inkml:trace contextRef="#ctx0" brushRef="#br0" timeOffset="62">20533 2913 36 0,'0'0'0'0,"-16"-18"24"0,-1 2 5 0,17-19-9 0,33 19-7 0,19-1 0 0,-3 17-3 0,2 17-4 0,-16 34-3 0,-18 34-3 0,-34-1 1 0,-18-17-1 0,-16-32 1 0,18-19-1 0,17-16 1 0,32-16-1 0,35-19-1 0,17-32 1 0,0-35-2 0,-35 18 2 0,2 0-1 0,-19 50 2 0,-16 17-1 0,-34 34 2 0,17 34 0 0,-16 33 1 0,16 18 1 0,34-35-2 0,16 0-1 0,18-32-3 0,17-19-18 0,-17-16-77 0,-18 0 57 0</inkml:trace>
  <inkml:trace contextRef="#ctx0" brushRef="#br0" timeOffset="63">21279 2981 60 0,'0'0'0'0,"16"-35"42"0,2 19-7 0,34 16-16 0,30 0-10 0,21 0-5 0,-1 0-4 0,-52 0-4 0,-33 16-31 0,1-16-73 0</inkml:trace>
  <inkml:trace contextRef="#ctx0" brushRef="#br0" timeOffset="64">21482 2778 59 0,'17'-18'16'0,"-1"2"15"0,2 16-12 0,-1 51-3 0,-17 49-1 0,-17 2-5 0,17 0-7 0,17-35-1 0,-17-32-3 0,35-19-12 0,-19-32-88 0,-16 16 56 0</inkml:trace>
  <inkml:trace contextRef="#ctx0" brushRef="#br0" timeOffset="65">22075 2862 31 0,'-18'-18'25'0,"2"2"9"0,-1-1-6 0,17 1-8 0,33-19-7 0,19 35-5 0,-1 0-3 0,-17 35-3 0,0 32-1 0,-34 17-2 0,-52-15 1 0,3-20 0 0,-3-14 0 0,18-19 1 0,1-16 2 0,33 0-2 0,16 0 3 0,52 0-2 0,0 0-1 0,34-16-1 0,-17 16 0 0,-34 0-13 0,-35-18-73 0,-16 18 28 0</inkml:trace>
  <inkml:trace contextRef="#ctx0" brushRef="#br0" timeOffset="66">22533 2607 63 0,'0'-16'7'0,"0"-19"32"0,0 19-14 0,17 16-10 0,16 0-1 0,18 67-4 0,-18 19 0 0,19 16-3 0,-18 16-3 0,-34-16-2 0,0 15-1 0,-34-32-3 0,-34-16-3 0,-50-19-61 0,51-16-31 0</inkml:trace>
  <inkml:trace contextRef="#ctx0" brushRef="#br0" timeOffset="67">20449 2387 47 0,'0'0'5'0,"35"-16"19"0,-53 16 0 0,-16 0 0 0,-33 51-2 0,-3 51-3 0,19 50-4 0,20 16-6 0,31-15-6 0,66 0-1 0,53-35-2 0,0-16-5 0,49-34-63 0,-65-68-30 0</inkml:trace>
  <inkml:trace contextRef="#ctx0" brushRef="#br0" timeOffset="68">22871 2422 31 0,'0'0'0'0,"0"-51"28"0,34 16 3 0,-17 19-12 0,34 16-8 0,-16 0-3 0,-2 34-2 0,-33 34-2 0,-17-1-1 0,-17 0-1 0,-34-32 1 0,35-2-1 0,15-15 1 0,18-18 1 0,67-18-2 0,19 1-1 0,17 1-1 0,-21-2-9 0,-63 18-120 0</inkml:trace>
  <inkml:trace contextRef="#ctx0" brushRef="#br0" timeOffset="69">21094 3692 25 0,'-18'0'6'0,"-50"-34"17"0,17 16 4 0,17 18-3 0,0-17-1 0,17 17-2 0,68 0-7 0,68-16-3 0,67-2-2 0,101 1-2 0,19 17-3 0,-70-16-2 0,-65 16-1 0,-87-16-2 0,-33-1 1 0,-34 17-4 0,-34 0-25 0,-34 0-58 0,34 0 32 0</inkml:trace>
  <inkml:trace contextRef="#ctx0" brushRef="#br0" timeOffset="70">21515 3844 49 0,'18'0'14'0,"-1"-17"16"0,-1 17-10 0,3 0-4 0,-3 51 0 0,-16 51-3 0,-16-2-3 0,16 2-5 0,-19-16 3 0,19-19-6 0,19-16 1 0,-3-34 0 0,1-1 0 0,34-32-1 0,17 16-1 0,-1-17-1 0,1-1 0 0,0 2-2 0,-51-1-15 0,1 1-69 0,-18-1 22 0</inkml:trace>
  <inkml:trace contextRef="#ctx0" brushRef="#br0" timeOffset="71">21889 3844 52 0,'0'0'0'0,"0"-68"37"0,34 35-8 0,18 15-10 0,-3 18-10 0,2 35-6 0,-34 32-2 0,-17 17-1 0,-35 2 0 0,2-52 2 0,-16-17 0 0,14-1 2 0,35-32 2 0,-17 16 1 0,51-17-2 0,17-1 0 0,16 18-1 0,34-16-4 0,0-1-5 0,-50 17-81 0,-32 0 18 0</inkml:trace>
  <inkml:trace contextRef="#ctx0" brushRef="#br0" timeOffset="72">23871 2844 37 0,'0'-16'20'0,"-17"-17"11"0,17-2-10 0,0 19-9 0,-17 16-4 0,-17 0 4 0,17 67 0 0,1 1-1 0,16 50-4 0,16 0 0 0,1-16-6 0,-17-33 0 0,0-19-2 0,-33-34-8 0,15-16-34 0,-16-16-71 0</inkml:trace>
  <inkml:trace contextRef="#ctx0" brushRef="#br0" timeOffset="73">23499 3115 54 0,'0'0'12'0,"0"-16"26"0,49-2-16 0,37 1-11 0,50 1-7 0,-1 0-7 0,-32 16-35 0,-54-35-54 0</inkml:trace>
  <inkml:trace contextRef="#ctx0" brushRef="#br0" timeOffset="74">24176 2573 34 0,'-34'-49'30'0,"17"14"6"0,17 35-13 0,17 0-15 0,-17 51 0 0,0 33-5 0,-17 1-2 0,17-16-5 0,0-19-36 0,0-34-45 0</inkml:trace>
  <inkml:trace contextRef="#ctx0" brushRef="#br0" timeOffset="75">24310 2524 45 0,'18'-17'9'0,"34"-34"27"0,-36 33-14 0,1 36-13 0,-34 66-5 0,1 18-3 0,-19 0-4 0,18-18-39 0,17-50-26 0</inkml:trace>
  <inkml:trace contextRef="#ctx0" brushRef="#br0" timeOffset="76">24752 2727 61 0,'-17'-18'10'0,"0"-15"22"0,-1 33-12 0,-15 0-4 0,-1 68 0 0,-16-1-1 0,17 35-7 0,15 17-3 0,18-1-2 0,18 0-3 0,15-67-1 0,0-18-11 0,35-15-58 0,-52-18-15 0</inkml:trace>
  <inkml:trace contextRef="#ctx0" brushRef="#br0" timeOffset="77">24870 3099 57 0,'0'0'0'0,"-33"-35"58"0,66 19-32 0,19 0-16 0,32 32-9 0,0 0-10 0,-32 1-78 0,-34-17 42 0</inkml:trace>
  <inkml:trace contextRef="#ctx0" brushRef="#br0" timeOffset="78">25396 2964 57 0,'0'-18'19'0,"17"-15"15"0,1-1-16 0,31 34-10 0,-15 0-3 0,17 34-3 0,-35 34-1 0,-16-1-1 0,-33 0 1 0,-1-32 2 0,0-1 1 0,1-17 2 0,-1-1 0 0,34-16-1 0,18 18 0 0,31-1-1 0,3-17-4 0,32 0 1 0,-16-17-6 0,-1 17-49 0,-50 0-40 0</inkml:trace>
  <inkml:trace contextRef="#ctx0" brushRef="#br0" timeOffset="79">25819 2778 70 0,'0'0'0'0,"0"-18"36"0,17 18-8 0,34 51-11 0,0 17-4 0,-18 34-3 0,-33 16-6 0,-33 0-2 0,-1-32 1 0,-18-37-10 0,19 2-137 0</inkml:trace>
  <inkml:trace contextRef="#ctx0" brushRef="#br0" timeOffset="80">26632 3099 38 0,'-16'-18'8'0,"-17"1"32"0,15 1-9 0,18 0-11 0,67 16-9 0,34 0-2 0,18 0-7 0,-16 0-2 0,-54-17-14 0,-31-1-62 0,-18 2 25 0</inkml:trace>
  <inkml:trace contextRef="#ctx0" brushRef="#br0" timeOffset="81">26836 2862 44 0,'0'0'7'0,"-33"-18"24"0,33 18-6 0,0 0-9 0,0 35-2 0,0 16-2 0,0 16-4 0,-18 17-3 0,1 19-4 0,17-35 0 0,0-34-3 0,17-1-40 0,1-33-61 0</inkml:trace>
  <inkml:trace contextRef="#ctx0" brushRef="#br0" timeOffset="82">27345 3048 40 0,'16'-16'20'0,"-16"16"-2"0,0 0-4 0,0 16 1 0,0 0 0 0,0 1-3 0,0-17-1 0,0 0-2 0,0 0-4 0,0-17-4 0,0 1 0 0,17-17 0 0,-17 33-1 0,-17 0-3 0,17 17-24 0,17-1-83 0</inkml:trace>
  <inkml:trace contextRef="#ctx0" brushRef="#br0" timeOffset="83">27971 3048 51 0,'0'0'5'0,"-16"-16"21"0,-2 16-7 0,18 0-6 0,0 16 1 0,-17 0-4 0,17 1-5 0,0-17 2 0,0 0-2 0,17-17-1 0,1-15-3 0,-2 15 1 0,-16-1 0 0,17 18-3 0,-34 0-4 0,17 18-42 0,17-1-41 0</inkml:trace>
  <inkml:trace contextRef="#ctx0" brushRef="#br0" timeOffset="84">28530 3015 31 0,'0'0'12'0,"0"-18"16"0,0 18 7 0,0 35-21 0,-17-3-4 0,-1 3-2 0,18-19-1 0,0-16-1 0,0 0 7 0,18-34-8 0,-18 1-3 0,17 17-3 0,-17 16-39 0,0-17-69 0</inkml:trace>
  <inkml:trace contextRef="#ctx0" brushRef="#br0" timeOffset="85">5980 5910 12 0,'0'0'6'0,"17"-18"7"0,1 2 6 0,-18-1 5 0,16 1-4 0,-16-1-6 0,-34-1-3 0,-16 18-1 0,-1 0-2 0,0 18-1 0,34-1-1 0,0 32 2 0,17 37-1 0,34 15-2 0,-16 18 2 0,15-1-3 0,-17-34-3 0,-16-15 0 0,0-36-2 0,0 2-16 0,-33-19-66 0,-1-32 11 0</inkml:trace>
  <inkml:trace contextRef="#ctx0" brushRef="#br0" timeOffset="86">5625 6249 49 0,'0'0'9'0,"0"-35"26"0,34 35-16 0,51 0-11 0,34 0-8 0,-19-16-5 0,-15 16-35 0,-17-18-31 0</inkml:trace>
  <inkml:trace contextRef="#ctx0" brushRef="#br0" timeOffset="87">6454 5961 24 0,'0'0'0'0,"18"-34"30"0,-36-1 10 0,18 19-12 0,-16 16-9 0,-17 0-5 0,15 51-3 0,18 51-2 0,0-2-3 0,0 36-2 0,34-50-3 0,-1-19 0 0,2-34-6 0,0 2-26 0,14-35-68 0,-49 0 57 0</inkml:trace>
  <inkml:trace contextRef="#ctx0" brushRef="#br0" timeOffset="88">6725 6198 43 0,'0'-35'20'0,"19"-32"23"0,-19 16-16 0,49 18-16 0,2 33-6 0,17 17-2 0,-35 33-1 0,-15 34 1 0,-18 2 0 0,-18-35-2 0,2-17 0 0,-1-17 0 0,17-1 0 0,0-16 0 0,33-51-1 0,2 0 0 0,0-34 0 0,-19 1-1 0,1 0 1 0,-17 15 1 0,0 36 0 0,0 33 1 0,-17 0 0 0,17 68 2 0,0 33 2 0,17 0 0 0,-1-32-5 0,36-35-1 0,-1-1-7 0,17-15-39 0,-17-18-78 0</inkml:trace>
  <inkml:trace contextRef="#ctx0" brushRef="#br0" timeOffset="89">7387 5978 56 0,'0'-51'20'0,"0"0"26"0,18 18-14 0,-2 33-18 0,17 33-6 0,-16 52-1 0,18 17-5 0,-19-2 2 0,-16-31-2 0,-16-18-1 0,-3 0-1 0,3-34-3 0,-1-17-8 0,17 0-33 0,0-17-78 0</inkml:trace>
  <inkml:trace contextRef="#ctx0" brushRef="#br0" timeOffset="90">8030 6112 71 0,'0'0'0'0,"67"-33"47"0,3 33-12 0,-3 0-20 0,16 0-11 0,-13 0-3 0,-37 0-23 0,-15 0-114 0</inkml:trace>
  <inkml:trace contextRef="#ctx0" brushRef="#br0" timeOffset="91">8216 6214 62 0,'0'0'0'0,"-33"18"58"0,33-1-15 0,17-1-20 0,34-16-10 0,15-16-8 0,20-1-3 0,-2 17-11 0,-65 0-145 0</inkml:trace>
  <inkml:trace contextRef="#ctx0" brushRef="#br0" timeOffset="92">9775 6029 44 0,'0'0'7'0,"-17"-35"27"0,1 35-5 0,16 0-16 0,16 18-4 0,36 15-2 0,-3-33-2 0,-14 0-1 0,16-16-1 0,-18-19-2 0,-15 2 0 0,-18-18 0 0,-34 17 0 0,1 17-1 0,-19 17 1 0,18 0 0 0,-17 33 3 0,1 2 1 0,33 32 1 0,17 18 1 0,17-1 1 0,16-15-4 0,-16-1-1 0,17-34-1 0,17-1 0 0,17-49 0 0,17-1-4 0,-18-1-11 0,1-33-58 0,-51 18-23 0</inkml:trace>
  <inkml:trace contextRef="#ctx0" brushRef="#br0" timeOffset="93">10200 5555 56 0,'-18'-51'26'0,"18"0"9"0,34 17-15 0,17 17-10 0,17 17-6 0,-35 68-1 0,-16-1-2 0,-17 17 1 0,-17-50-1 0,-16 1-1 0,17-19 2 0,-2-16 0 0,18-16 0 0,18-35-3 0,31-17 1 0,-16-17 2 0,-14 1-2 0,-3 33 1 0,-16 35 0 0,0 16 0 0,0 16 0 0,-16 68 3 0,-3 2 2 0,19-3-3 0,-16-15-2 0,32-34-2 0,36 1-31 0,-18-19-81 0</inkml:trace>
  <inkml:trace contextRef="#ctx0" brushRef="#br0" timeOffset="94">13264 5826 28 0,'0'0'0'0,"18"-51"25"0,-1 33 6 0,-1-15-3 0,-32 15-6 0,-19 2-12 0,4 16-2 0,-21 16-2 0,34 19 1 0,2 16-2 0,16 16 1 0,34 35 0 0,0 0-4 0,-16-2 2 0,-18-31-3 0,0-1-3 0,-35-34-10 0,18-17-35 0,-17-34-32 0,34 17 41 0</inkml:trace>
  <inkml:trace contextRef="#ctx0" brushRef="#br0" timeOffset="95">12995 6079 40 0,'-35'-34'22'0,"18"34"15"0,34-16-17 0,34 16-16 0,52 0-5 0,31-17-20 0,19 17-75 0</inkml:trace>
  <inkml:trace contextRef="#ctx0" brushRef="#br0" timeOffset="96">13773 5792 45 0,'0'-51'25'0,"-16"34"12"0,-1-1-14 0,1 18-7 0,-19 35-5 0,18 16-2 0,-1 67-2 0,18 1-3 0,18-36-3 0,15 3 0 0,35-35-7 0,-17-35-27 0,1 2-89 0</inkml:trace>
  <inkml:trace contextRef="#ctx0" brushRef="#br0" timeOffset="97">14028 6079 69 0,'-17'-16'35'0,"1"-2"3"0,65 2-27 0,21 16-10 0,31-17-4 0,-17 17-32 0,-50 0-66 0</inkml:trace>
  <inkml:trace contextRef="#ctx0" brushRef="#br0" timeOffset="98">14621 5892 60 0,'0'0'7'0,"0"-49"33"0,0 14-13 0,17 19-11 0,1-1-6 0,-2-1-4 0,34 18-2 0,-15 18-2 0,-2 33-3 0,-17 33 0 0,-16-16 1 0,-33-1-1 0,-1-16 2 0,-16-18 2 0,17 1-1 0,-2-17 1 0,35-17 1 0,17-17 1 0,17 17-3 0,16-16-2 0,1-2 1 0,17 18-2 0,-17 0 0 0,0 0-15 0,-17 18-77 0,-34-18 34 0</inkml:trace>
  <inkml:trace contextRef="#ctx0" brushRef="#br0" timeOffset="99">15077 5672 51 0,'-16'-33'38'0,"16"15"3"0,34 1-19 0,18 52-9 0,-19 16-3 0,18 34-3 0,-34 16-4 0,-17 1-1 0,0-17-1 0,-17-36-1 0,-34 2 0 0,34-16-12 0,1-19-46 0,16-16-46 0</inkml:trace>
  <inkml:trace contextRef="#ctx0" brushRef="#br0" timeOffset="100">15806 5892 50 0,'18'0'19'0,"49"-16"23"0,0-1-8 0,3 17-26 0,-21 0-10 0,-14 0-34 0,-18 17-52 0</inkml:trace>
  <inkml:trace contextRef="#ctx0" brushRef="#br0" timeOffset="101">15909 6012 63 0,'0'17'35'0,"-18"-17"19"0,18 0-30 0,51 0-12 0,17 0-11 0,17 0-17 0,0-17-122 0</inkml:trace>
  <inkml:trace contextRef="#ctx0" brushRef="#br0" timeOffset="102">17281 5741 52 0,'-17'-17'14'0,"17"17"6"0,0 17-4 0,35-1-4 0,14 2-5 0,3-1-2 0,-1-34-3 0,-35-17-1 0,-16-1 0 0,0 1 1 0,-34 1-1 0,-18 15 0 0,1 18 2 0,2 18 4 0,15 15 0 0,16 19 1 0,2 16 0 0,16 16-1 0,16-17-2 0,2-32 0 0,16-1-3 0,15-17-1 0,37-17-2 0,-2-17-5 0,2-1-30 0,-36-33-89 0</inkml:trace>
  <inkml:trace contextRef="#ctx0" brushRef="#br0" timeOffset="103">17416 5351 58 0,'-16'-33'21'0,"-3"15"17"0,19 2-15 0,52 16-13 0,34 0-7 0,-2 16-3 0,-34-16-13 0,-16 0-69 0,-17 0 37 0</inkml:trace>
  <inkml:trace contextRef="#ctx0" brushRef="#br0" timeOffset="104">17890 5131 45 0,'0'-35'16'0,"0"2"13"0,17 17-6 0,34-2-10 0,-18 18-5 0,-15 18-5 0,-1 48 0 0,-17 3-1 0,-17-2 2 0,-17-16-1 0,17-33 1 0,-17-1 4 0,17-17-1 0,17 16-2 0,17-16 8 0,34-16-10 0,35 16 0 0,-2-17-2 0,0-1-3 0,-67 18-52 0,-17-16-35 0</inkml:trace>
  <inkml:trace contextRef="#ctx0" brushRef="#br0" timeOffset="105">6284 7636 26 0,'0'0'0'0,"18"-49"20"0,-1 31 7 0,-17 2-5 0,-17-1-11 0,-50 17 1 0,15 0 0 0,3 33-1 0,14 18-3 0,35 33 2 0,17 36-2 0,17-2-5 0,-17-16-1 0,-1-18-1 0,-32-33-2 0,-1-35-7 0,-17-16-47 0,17-16-40 0</inkml:trace>
  <inkml:trace contextRef="#ctx0" brushRef="#br0" timeOffset="106">5912 7924 40 0,'-33'-16'31'0,"33"-1"9"0,51 17-27 0,67-16-9 0,17 16-8 0,1 0-52 0,-120 0 6 0</inkml:trace>
  <inkml:trace contextRef="#ctx0" brushRef="#br0" timeOffset="107">6573 7416 61 0,'-18'0'15'0,"18"-16"15"0,-15 16-19 0,15 85-7 0,0 17-5 0,0-2-10 0,15 2-87 0</inkml:trace>
  <inkml:trace contextRef="#ctx0" brushRef="#br0" timeOffset="108">6997 7569 68 0,'0'0'0'0,"-17"-33"38"0,0 33-15 0,-17 0-11 0,17 67 0 0,-17 17-1 0,17 53-4 0,17-19-5 0,35-16-3 0,14-35-4 0,3-34-48 0,-18-33-32 0</inkml:trace>
  <inkml:trace contextRef="#ctx0" brushRef="#br0" timeOffset="109">7268 7824 50 0,'0'-17'21'0,"34"-34"27"0,-1 17-23 0,19 34-17 0,-3 34-6 0,-14 34-2 0,-35 16-1 0,-17-17 2 0,-16-16 0 0,17-33-1 0,-2-1 3 0,36-34-5 0,31-52 1 0,3 2 0 0,-3-17 0 0,-31-2 1 0,-18 35 3 0,0 35 0 0,-18-2-1 0,2 52 2 0,16 35 2 0,0 33-1 0,16-1-3 0,19-34-3 0,16-32-10 0,17-19-74 0,-52-16 25 0</inkml:trace>
  <inkml:trace contextRef="#ctx0" brushRef="#br0" timeOffset="110">7912 7653 78 0,'0'-17'11'0,"0"-16"36"0,33 17-24 0,35 32-12 0,-17 52-6 0,-18 34-4 0,-15 16 0 0,-36-16-2 0,-15-34 1 0,-1-34-9 0,17-1-63 0,1-50-11 0</inkml:trace>
  <inkml:trace contextRef="#ctx0" brushRef="#br0" timeOffset="111">8962 7738 72 0,'0'0'0'0,"68"-34"54"0,17 17-23 0,-18 17-22 0,19 0-8 0,-53 0-18 0,-15 17-119 0</inkml:trace>
  <inkml:trace contextRef="#ctx0" brushRef="#br0" timeOffset="112">9048 7875 68 0,'0'0'54'0,"0"0"-20"0,33 0-21 0,35-17-9 0,32 17-9 0,3 0-84 0,-69 0 29 0</inkml:trace>
  <inkml:trace contextRef="#ctx0" brushRef="#br0" timeOffset="113">10013 7671 91 0,'0'0'17'0,"17"-18"9"0,-1 36-15 0,35 15-6 0,0-15-4 0,1-2 0 0,-19-16-1 0,1-34 1 0,0-17 0 0,-34 1-1 0,-17 16 1 0,-34 1 0 0,18 15 1 0,-19 36 4 0,1 15 4 0,17 1-1 0,17 34-2 0,1-1-3 0,16 2 1 0,16-1-1 0,19-1-2 0,14-34 0 0,3-15-1 0,15-1 0 0,19-34-5 0,-36-1-23 0,-15-33-128 0</inkml:trace>
  <inkml:trace contextRef="#ctx0" brushRef="#br0" timeOffset="114">10436 7230 68 0,'17'-34'23'0,"17"17"15"0,34 1-19 0,-17 16-11 0,-18 33-5 0,-33 52-3 0,-16 1 0 0,-17-53 0 0,-2 1 1 0,19-34 0 0,32-18 0 0,19-15 0 0,-2-18 0 0,17-16-1 0,-32-2 1 0,-2 36 1 0,-16-2 3 0,0 52 1 0,-16 34 3 0,-19 34-2 0,18 17-2 0,17-18-3 0,17-15-3 0,67-52-36 0,-49-17-91 0</inkml:trace>
  <inkml:trace contextRef="#ctx0" brushRef="#br0" timeOffset="115">13452 7434 21 0,'0'0'0'0,"17"-51"35"0,18 35-6 0,-2-19-3 0,-17 2-7 0,-32-1-8 0,-17 17-3 0,-19 17 2 0,18 33-1 0,1 18-1 0,33 33 0 0,0 18-3 0,16 16-2 0,1-32-2 0,-17-1 0 0,0-34-2 0,-17-18-6 0,1-33-34 0,-35-16-86 0</inkml:trace>
  <inkml:trace contextRef="#ctx0" brushRef="#br0" timeOffset="116">13198 7636 55 0,'-17'0'21'0,"17"-16"20"0,34 16-23 0,66-17-13 0,54 17-8 0,-2-16-38 0,-84-2-37 0</inkml:trace>
  <inkml:trace contextRef="#ctx0" brushRef="#br0" timeOffset="117">13876 6994 74 0,'-18'-17'15'0,"1"17"13"0,0 33-14 0,34 52-8 0,-17 34-6 0,0-17-13 0,17-2-89 0</inkml:trace>
  <inkml:trace contextRef="#ctx0" brushRef="#br0" timeOffset="118">14333 7163 82 0,'-51'-35'42'0,"35"35"-21"0,-35 17-7 0,-1 68-1 0,18 17-2 0,1 33-5 0,33 1-4 0,33-52-1 0,18 2-4 0,35-35-14 0,-2-51-77 0,-67 0 36 0</inkml:trace>
  <inkml:trace contextRef="#ctx0" brushRef="#br0" timeOffset="119">14535 7636 63 0,'0'-16'35'0,"0"-1"7"0,51 1-25 0,19-2-15 0,13 18-9 0,-16 0-58 0,-49 0 3 0</inkml:trace>
  <inkml:trace contextRef="#ctx0" brushRef="#br0" timeOffset="120">15044 7383 81 0,'0'0'0'0,"-16"-51"41"0,49 18-11 0,18 15-17 0,17 18-6 0,0 18-5 0,-34 50-2 0,-19 16 0 0,-46 1 0 0,-21-18 1 0,1-34 0 0,0-16 0 0,34 1 2 0,-1-18 0 0,36 0 2 0,16 0-3 0,33 0-1 0,3 0-2 0,-4-18-2 0,2 18-37 0,-17 0-82 0</inkml:trace>
  <inkml:trace contextRef="#ctx0" brushRef="#br0" timeOffset="121">15537 7179 80 0,'0'0'0'0,"0"-51"48"0,0 35-17 0,33 67-18 0,17 16-2 0,-16 53-5 0,-1-3-3 0,-33-15-1 0,-16-18-2 0,-17-15 0 0,15-35-4 0,1-17-27 0,34-1-66 0,-17-32 49 0</inkml:trace>
  <inkml:trace contextRef="#ctx0" brushRef="#br0" timeOffset="122">16213 7400 59 0,'0'0'24'0,"51"-33"17"0,17 33-14 0,0 0-24 0,-19 0-18 0,-31 16-106 0</inkml:trace>
  <inkml:trace contextRef="#ctx0" brushRef="#br0" timeOffset="123">16248 7553 71 0,'0'0'0'0,"0"0"50"0,0 0-13 0,51 0-24 0,16 0-12 0,34-17-26 0,-67 17-83 0</inkml:trace>
  <inkml:trace contextRef="#ctx0" brushRef="#br0" timeOffset="124">17586 7248 53 0,'0'0'22'0,"17"17"14"0,33-1-29 0,1-16-2 0,0-16-2 0,-16-19-1 0,-19-16-1 0,-32 0 0 0,-19 18 1 0,-16 33-1 0,0 0 3 0,1 33 6 0,17 2-1 0,15 32 1 0,1 2 0 0,17 15-1 0,0-16-2 0,35-17-3 0,-2-17-1 0,17-17 0 0,52-17-2 0,0-17-4 0,-17-17-20 0,-52-1-124 0</inkml:trace>
  <inkml:trace contextRef="#ctx0" brushRef="#br0" timeOffset="125">17806 6824 89 0,'0'0'0'0,"-51"-51"35"0,34 35-14 0,69 16-12 0,32 0-5 0,0 0-4 0,-16 16-26 0,-17-16-85 0</inkml:trace>
  <inkml:trace contextRef="#ctx0" brushRef="#br0" timeOffset="126">18297 6637 49 0,'0'-50'37'0,"0"16"-3"0,17 1-18 0,17 15-7 0,17 18-3 0,-17 18-3 0,0 33-2 0,-17-18 0 0,-34 34-1 0,-17-16 1 0,0 0 0 0,-33 0 2 0,32-16 1 0,0-19 3 0,35-16 1 0,0 17 0 0,52-17-2 0,-1-17-2 0,35 1-2 0,15-1 0 0,-34-1-2 0,-34 18-5 0,-33 18-71 0,0-18-6 0</inkml:trace>
  <inkml:trace contextRef="#ctx0" brushRef="#br0" timeOffset="127">6218 10211 31 0,'0'0'0'0,"0"-35"23"0,0 2 0 0,0-1-4 0,-17 18-4 0,-1-1-4 0,-15-1-2 0,-1 18 1 0,0 35 0 0,16 15-1 0,18 34-1 0,18 36-1 0,-1-3-2 0,0 3-3 0,1-20-2 0,-18-32 0 0,0-16-10 0,-18-35-52 0,1-17-37 0</inkml:trace>
  <inkml:trace contextRef="#ctx0" brushRef="#br0" timeOffset="128">5896 10533 70 0,'0'0'6'0,"-33"-34"27"0,15 34-17 0,85-17-10 0,52 17-6 0,17 0-5 0,-1 0-51 0,-102 0 16 0</inkml:trace>
  <inkml:trace contextRef="#ctx0" brushRef="#br0" timeOffset="129">6828 10211 72 0,'0'0'0'0,"-35"-51"37"0,2 34-8 0,17 17-13 0,-19 50-5 0,18 35-1 0,-1 35-3 0,18 15-3 0,0-33-3 0,35-18-1 0,16-33-3 0,0-35-21 0,16-16-66 0,-49 0 37 0</inkml:trace>
  <inkml:trace contextRef="#ctx0" brushRef="#br0" timeOffset="130">7116 10515 64 0,'-17'-16'22'0,"17"-35"18"0,17 1-22 0,34 32-8 0,-2 2-5 0,3 50-4 0,-18 32 0 0,-17 20-1 0,-17-35 0 0,-17 16 2 0,1-51-2 0,-2 1 0 0,1-17 2 0,52-33-2 0,-2-18 2 0,1 0-1 0,18-16-1 0,-36-34 0 0,-1 32 1 0,-15 36 0 0,-15 15 0 0,15 18 1 0,-16 35 4 0,-2 50-1 0,18 16-2 0,0-34-1 0,18 2-2 0,13-36-2 0,20 0-27 0,-16-50-116 0</inkml:trace>
  <inkml:trace contextRef="#ctx0" brushRef="#br0" timeOffset="131">7997 10143 90 0,'0'-34'21'0,"0"1"13"0,16 33-17 0,35 51-6 0,0 33-3 0,-17 34-5 0,-16 1 0 0,-2-34-1 0,-16-34-1 0,-16-18 0 0,-2-15-2 0,18-2-6 0,0-16-35 0,18-16-88 0</inkml:trace>
  <inkml:trace contextRef="#ctx0" brushRef="#br0" timeOffset="132">8707 10398 92 0,'18'0'20'0,"34"-18"22"0,-3 2-24 0,19 16-16 0,0-17-11 0,-52 34-74 0,-16-1 23 0</inkml:trace>
  <inkml:trace contextRef="#ctx0" brushRef="#br0" timeOffset="133">8844 10533 86 0,'-18'0'27'0,"18"0"19"0,18 0-26 0,49 0-15 0,18-18-7 0,0 2-57 0,-69 16-24 0</inkml:trace>
  <inkml:trace contextRef="#ctx0" brushRef="#br0" timeOffset="134">10995 10193 55 0,'0'0'3'0,"-17"-17"20"0,17 17 0 0,0 35-7 0,51-2-8 0,1 1-3 0,15-16-3 0,0-18 0 0,-33-34-1 0,-17-1 0 0,-17 1 0 0,-35-16 0 0,-14 16-1 0,15 34 1 0,-33 18 2 0,15 15 5 0,34 18 3 0,2 34-3 0,16 17 0 0,16-1-1 0,2-16-2 0,16-52-2 0,33-15 0 0,18-18-2 0,1-18-9 0,-2 2-38 0,-33-19-73 0</inkml:trace>
  <inkml:trace contextRef="#ctx0" brushRef="#br0" timeOffset="135">11282 9821 87 0,'0'0'0'0,"-51"-33"34"0,35 15-13 0,50 18-15 0,34-16-5 0,34 16-9 0,-19 0-56 0,-65 0 8 0</inkml:trace>
  <inkml:trace contextRef="#ctx0" brushRef="#br0" timeOffset="136">11740 9568 66 0,'0'0'0'0,"0"-69"28"0,18 36 0 0,32-1-14 0,18 34-7 0,-17 51-5 0,-16 16 0 0,-35 2 0 0,-35-3 1 0,0-15 2 0,2-33 1 0,-1-2 0 0,34-16 0 0,0 0 1 0,34-16-3 0,17 16-2 0,50-35-1 0,2 19-6 0,-19 16-140 0</inkml:trace>
  <inkml:trace contextRef="#ctx0" brushRef="#br0" timeOffset="137">13011 10398 62 0,'0'0'0'0,"-34"-34"35"0,34 17-2 0,34-1-17 0,34 18-4 0,51-16-6 0,-35 16-5 0,-16 0-7 0,-51-17-35 0,1-1-67 0</inkml:trace>
  <inkml:trace contextRef="#ctx0" brushRef="#br0" timeOffset="138">13215 10109 58 0,'0'0'0'0,"-34"-16"38"0,16 16-12 0,18 16-11 0,0 51 0 0,0 35-8 0,0 0-5 0,0-18-3 0,0-33-10 0,35-33-71 0,-35-18 31 0</inkml:trace>
  <inkml:trace contextRef="#ctx0" brushRef="#br0" timeOffset="139">14163 9923 64 0,'0'-16'17'0,"-34"-19"12"0,34 35-4 0,-33 18-11 0,33 66-2 0,-34 18-1 0,34 15-4 0,-18 19-4 0,36-34-3 0,34-34-2 0,-3-34-17 0,19-17-72 0,-51-17 38 0</inkml:trace>
  <inkml:trace contextRef="#ctx0" brushRef="#br0" timeOffset="140">14467 10227 54 0,'-16'-34'34'0,"-1"-32"1"0,34 32-14 0,51 17-8 0,18 17-6 0,-35 33-4 0,-2 34-3 0,-49 1 0 0,0 17 1 0,-33-16-1 0,17-36 0 0,-2-16 1 0,18-17 0 0,0-33 0 0,34-35-1 0,-1-1 0 0,19-16 0 0,-19 35 1 0,-17 16-1 0,-16 18 1 0,0-1-1 0,-16 17 1 0,-1 51 3 0,1 33 1 0,16 1-2 0,0-34-3 0,33-18-4 0,35 2-33 0,-17-35-85 0</inkml:trace>
  <inkml:trace contextRef="#ctx0" brushRef="#br0" timeOffset="141">15180 10313 63 0,'0'-17'32'0,"0"17"4"0,34 0-13 0,34 0-16 0,-2 0-7 0,20 0-14 0,-53 0-77 0,-14 0 46 0</inkml:trace>
  <inkml:trace contextRef="#ctx0" brushRef="#br0" timeOffset="142">15824 10143 32 0,'0'0'12'0,"0"-34"-23"0,-18 34-15 0</inkml:trace>
  <inkml:trace contextRef="#ctx0" brushRef="#br0" timeOffset="143">15315 10176 28 0,'-18'-33'22'0,"3"17"15"0,15-2-2 0,-16 18-9 0,16 0-11 0,0 34-4 0,-18 34-1 0,18 34-3 0,0 0-5 0,18-53-1 0,-18 2-4 0,0-33-18 0,0-36-89 0</inkml:trace>
  <inkml:trace contextRef="#ctx0" brushRef="#br0" timeOffset="144">15705 10058 80 0,'0'-33'23'0,"0"-1"9"0,52 17-19 0,-3 17-3 0,2 0-4 0,1 51-2 0,-36 17-3 0,-16-1 0 0,-34 0-1 0,0-16 1 0,1-16 1 0,-1-19 3 0,17 2 1 0,17-18 0 0,33 0 0 0,18-18-5 0,34 18-1 0,-34-16 0 0,85 16-17 0,-103 0-87 0,-15 0 46 0</inkml:trace>
  <inkml:trace contextRef="#ctx0" brushRef="#br0" timeOffset="145">16248 9856 74 0,'-35'-35'43'0,"18"35"-5"0,50 18-22 0,37 50-3 0,-21 32-3 0,3 20-3 0,-52-3-5 0,-17 3-2 0,-51-53-5 0,-18 1-83 0,53-68 10 0</inkml:trace>
  <inkml:trace contextRef="#ctx0" brushRef="#br0" timeOffset="146">17264 10007 43 0,'-17'-16'15'0,"17"16"10"0,0 0 2 0,0 0-15 0,0 34-6 0,34-1-2 0,15-15 0 0,2-36-1 0,-16-15-3 0,-18-18 1 0,-34 0 1 0,-18 18-1 0,-16 33 1 0,20 17 4 0,-4 50 3 0,18 17 2 0,-1 18-3 0,53-35-2 0,0-16-3 0,31-33 0 0,20-18-3 0,-2-34-7 0,-33-1-36 0,-34-49-86 0</inkml:trace>
  <inkml:trace contextRef="#ctx0" brushRef="#br0" timeOffset="147">17348 9568 57 0,'-67'-51'45'0,"33"51"-11"0,51 0-21 0,49 0-8 0,20 0-6 0,17 0-17 0,-52 0-98 0</inkml:trace>
  <inkml:trace contextRef="#ctx0" brushRef="#br0" timeOffset="148">17671 9331 67 0,'0'0'0'0,"33"-51"39"0,-17 33-11 0,54 2-13 0,-3 16-5 0,-17 51-6 0,-15 16-3 0,-35 35-1 0,-35-51 0 0,2-18 2 0,16-15-2 0,17-18 0 0,17 0 1 0,16-18 0 0,2 2-1 0,-2-1 1 0,1-1 0 0,-17 2 0 0,0 16-1 0,-17 0-4 0,0 0-75 0,0 0 15 0</inkml:trace>
  <inkml:trace contextRef="#ctx0" brushRef="#br0" timeOffset="149">18823 9907 30 0,'0'0'0'0,"-52"0"40"0,36 0-2 0,16-17-13 0,33 17-8 0,51 0-5 0,35-18-8 0,0 2-4 0,-51 16-9 0,-33 0-56 0,-35 0-12 0</inkml:trace>
  <inkml:trace contextRef="#ctx0" brushRef="#br0" timeOffset="150">19076 9685 70 0,'0'0'0'0,"-33"0"30"0,-1 18-6 0,34 49-8 0,0 19-6 0,0 14-8 0,17-14-5 0,-17-35-43 0,17-35-38 0</inkml:trace>
  <inkml:trace contextRef="#ctx0" brushRef="#br0" timeOffset="151">20262 9550 88 0,'0'0'0'0,"-18"-33"28"0,3 15 0 0,-1 18-10 0,-19 35-6 0,-16 50-2 0,34 50-3 0,17 18-4 0,33-35-1 0,2-16-2 0,31-36-4 0,4-48-35 0,-3-18-100 0</inkml:trace>
  <inkml:trace contextRef="#ctx0" brushRef="#br0" timeOffset="152">20585 9788 87 0,'16'-34'32'0,"17"-1"-3"0,53 19-13 0,-2 16-8 0,-50 51-8 0,0 16 0 0,-50 19-1 0,-19-19 1 0,2-34 1 0,16-15 0 0,-1-1-1 0,53-68 0 0,15-17 0 0,1-16 0 0,-17-1 0 0,-17 16 1 0,-17 36 0 0,0 33 0 0,-17 0-1 0,-1 51 3 0,2 34 1 0,16 17-2 0,0-18-2 0,34-16-3 0,18-34-32 0,-3-34-86 0</inkml:trace>
  <inkml:trace contextRef="#ctx0" brushRef="#br0" timeOffset="153">21313 9872 83 0,'0'-16'31'0,"52"-1"9"0,49-1-17 0,18 2-16 0,-2 16-7 0,-66 16-8 0,-34-16-39 0,-17 18-61 0</inkml:trace>
  <inkml:trace contextRef="#ctx0" brushRef="#br0" timeOffset="154">21618 9685 66 0,'0'0'0'0,"-17"-17"44"0,1 1-12 0,16 49-13 0,0 36-8 0,0 16-5 0,0-1-4 0,0-16-3 0,0-1-9 0,16-49-63 0,-16-1-12 0</inkml:trace>
  <inkml:trace contextRef="#ctx0" brushRef="#br0" timeOffset="155">22127 9719 90 0,'-35'-34'30'0,"35"-16"1"0,35 16-18 0,-2 34-8 0,35 18-4 0,-34 31-1 0,-19 37-1 0,-15-19 0 0,-31 2 1 0,-21-52 0 0,1 16 1 0,17-33 0 0,17 16 1 0,17-16 1 0,17 0 4 0,34 0-3 0,17 0-3 0,32 0-2 0,3-16-2 0,-35 16-28 0,-50-17-97 0</inkml:trace>
  <inkml:trace contextRef="#ctx0" brushRef="#br0" timeOffset="156">22517 9550 83 0,'0'-16'26'0,"16"-1"8"0,34 17-16 0,18 33-4 0,-34 52-4 0,0 16-4 0,-34 19-2 0,-17-2-3 0,-18-34-2 0,19-33 1 0,-17-17-1 0,-2-34-20 0,18 0-60 0,17 0 15 0</inkml:trace>
  <inkml:trace contextRef="#ctx0" brushRef="#br0" timeOffset="157">22737 9160 74 0,'0'0'0'0,"33"-67"36"0,34 51-8 0,1-1-15 0,-35 50-10 0,-33 51-2 0,-16 19-1 0,-35-19 2 0,1-49 2 0,33-19 1 0,-1 1 0 0,53-34 1 0,49 1-4 0,1-19-2 0,17 2-2 0,-51 33-14 0,-34 17-118 0</inkml:trace>
  <inkml:trace contextRef="#ctx0" brushRef="#br0" timeOffset="158">20330 10515 89 0,'0'0'0'0,"17"-16"18"0,34-19 18 0,35 19-14 0,99 16-6 0,103 0-6 0,68 0 0 0,50-17-6 0,-101 17-3 0,-135 17-1 0,-87-1-2 0,-48 2-5 0,-35-18-20 0,-17 0-64 0,-1 0 32 0</inkml:trace>
  <inkml:trace contextRef="#ctx0" brushRef="#br0" timeOffset="159">21330 10719 91 0,'0'-18'12'0,"0"18"16"0,17 34 14 0,1 17-28 0,-2 35-4 0,-16 14-4 0,0 2-1 0,0-33-2 0,17-20 0 0,16-14-1 0,2-19-1 0,14 1 0 0,21-17 0 0,30-17-1 0,-32 17-3 0,0-16-5 0,-33 16-27 0,-19-18-114 0</inkml:trace>
  <inkml:trace contextRef="#ctx0" brushRef="#br0" timeOffset="160">21753 10752 95 0,'0'-17'10'0,"0"-17"21"0,33 1-12 0,37 16-11 0,14 17-5 0,-49 33-3 0,-35 35-1 0,-18 1 1 0,-50-18 0 0,17-35 2 0,17 2 2 0,16-18 4 0,18-18 3 0,18 18-7 0,34 0-1 0,32 0-3 0,33 0-13 0,-47 0-129 0</inkml:trace>
  <inkml:trace contextRef="#ctx0" brushRef="#br0" timeOffset="161">23871 9788 49 0,'0'-18'22'0,"0"18"10"0,18 0-15 0,15 35-7 0,18-1-4 0,-1-17-2 0,1-34-2 0,0-17-1 0,-34-1 0 0,-34-16 1 0,0 0-2 0,-17 35 1 0,1 16 0 0,-18 16 3 0,17 19 6 0,-17 32 0 0,35 19 0 0,-2-19-3 0,18 17-2 0,18-33-1 0,15-33 0 0,35-1-2 0,32-17-1 0,3-35-3 0,-52 19-18 0,-16-19-65 0,-53 2-2 0</inkml:trace>
  <inkml:trace contextRef="#ctx0" brushRef="#br0" timeOffset="162">24008 9364 60 0,'-35'-33'37'0,"0"-18"-3"0,70 33-16 0,15 18-11 0,69-16-6 0,0 32-5 0,-35 2-43 0,-49-18-49 0</inkml:trace>
  <inkml:trace contextRef="#ctx0" brushRef="#br0" timeOffset="163">24566 9077 48 0,'0'0'0'0,"-16"-51"39"0,49 16-2 0,17 19-13 0,17 32-16 0,-32 35-3 0,-35 34-4 0,0-1 0 0,-17-15-1 0,-34-52 1 0,51-1 0 0,-16-16-1 0,32-16 1 0,1-19-1 0,17-32 0 0,0-1-1 0,-16 18 2 0,-2 15-1 0,-16 19 0 0,0 16 2 0,0 0 0 0,-34 51 3 0,17 32 2 0,17 19-2 0,0-16-2 0,51-35-3 0,17-18-7 0,0-33-91 0,-52-17 33 0</inkml:trace>
  <inkml:trace contextRef="#ctx0" brushRef="#br0" timeOffset="164">24583 9093 22 0,'-33'-16'14'0,"15"-1"6"0,18-1 0 0,0 2 2 0,18-1 1 0,-2-1-5 0,1 2-4 0,16-1-5 0,18 17-3 0,0 0-3 0,-17 33-1 0,-34 18-1 0,0 18 0 0,-17 15-1 0,-18-51 2 0,2 1 0 0,17 1 1 0,-2-1 1 0,1-17 0 0,0-17-1 0,34 0 2 0,-17 0-2 0,35 0-2 0,-2-17 1 0,35-1-1 0,34 18 1 0,-1-16 0 0,-15-1-2 0,-53-1 0 0,-33 18-12 0,-51 0-79 0,34 0 17 0</inkml:trace>
  <inkml:trace contextRef="#ctx0" brushRef="#br0" timeOffset="165">24566 9009 20 0,'0'0'10'0,"0"-18"11"0,-16 18 0 0,16-16 2 0,0-19-2 0,16 19-5 0,34 16-5 0,-15 0-4 0,14 0-2 0,3 34-3 0,-34 34 0 0,-18-1-1 0,-18 0 1 0,-16 1-1 0,-17-16 1 0,0-19 2 0,34-15-1 0,1-18 1 0,16 17-1 0,0-17 2 0,16 0 1 0,36 0-3 0,15-17-1 0,52-1 2 0,-1 2 0 0,-16-1-2 0,-69 17-3 0,-33 0-9 0,-49 0-143 0</inkml:trace>
  <inkml:trace contextRef="#ctx0" brushRef="#br0" timeOffset="166">17755 9297 18 0,'0'0'8'0,"0"0"9"0,0 0 15 0,-17 0-14 0,-1-17 0 0,18 17-8 0,0-18-2 0,0 2-1 0,18-19-1 0,16 19-2 0,17 16 1 0,16-18-1 0,-33 36 0 0,0 15-1 0,-17 1 0 0,-17 17 0 0,0 0-1 0,-33 0-1 0,15-18 1 0,-16-15-1 0,18 33-1 0,-19-18 2 0,35-15 1 0,-16-18 1 0,16 0 1 0,0 0 0 0,0-18 0 0,0 18-2 0,51-16 0 0,17 16-1 0,16 0 0 0,18 0 0 0,32-17 0 0,-64-1 0 0,-37 18-2 0,-17-16-15 0,-32 32-129 0</inkml:trace>
  <inkml:trace contextRef="#ctx0" brushRef="#br0" timeOffset="167">25718 9872 58 0,'-18'-16'8'0,"-15"-1"18"0,17 17-2 0,49 17-6 0,34-1-3 0,18-16-6 0,17 0-6 0,-17-16-2 0,-34-1-4 0,-35-1-27 0,-32-15-64 0,16 33 64 0</inkml:trace>
  <inkml:trace contextRef="#ctx0" brushRef="#br0" timeOffset="168">25938 9685 28 0,'-16'-17'26'0,"-2"17"2"0,18 0-6 0,0 35 1 0,18-2-7 0,-18 52-6 0,0-16-5 0,0-3-4 0,-18-15 0 0,18-16-3 0,0-19-21 0,18 2-64 0,-2-36 48 0</inkml:trace>
  <inkml:trace contextRef="#ctx0" brushRef="#br0" timeOffset="169">26513 9805 34 0,'0'-17'8'0,"19"17"1"0,-3 0 6 0,-16 17 5 0,0 17-5 0,0-17 0 0,0-1-1 0,0-16-1 0,0 0-5 0,0-16-4 0,17-19-1 0,-17 2 0 0,0 33-2 0,0-18-1 0,-17 36 0 0,17-1-5 0,0 17-47 0,17-1-48 0</inkml:trace>
  <inkml:trace contextRef="#ctx0" brushRef="#br0" timeOffset="170">27123 9839 50 0,'0'0'8'0,"0"-18"25"0,0 2-9 0,0 16-8 0,-16 34-6 0,16-17-4 0,0-1-3 0,0 2 0 0,16-18 0 0,2-18-2 0,-1-15 0 0,-17-18-1 0,0 33 0 0,-17 18-1 0,-17 0-1 0,1 18-4 0,33 15-47 0,0-33-26 0</inkml:trace>
  <inkml:trace contextRef="#ctx0" brushRef="#br0" timeOffset="171">27684 9821 34 0,'0'0'17'0,"0"-16"14"0,16 16-5 0,-16 0 11 0,-16 34-32 0,-3-17-1 0,19-1 1 0,19-16 0 0,-3 0-2 0,1-33 0 0,-17 15 0 0,0 2-1 0,-17-1-7 0,-18-1-135 0</inkml:trace>
  <inkml:trace contextRef="#ctx0" brushRef="#br0" timeOffset="172">24345 11871 24 0,'-17'0'6'0,"-1"-18"8"0,18 2 4 0,0-1 2 0,0-1-1 0,-15 18-6 0,15 18-2 0,0 15 1 0,0 36-1 0,0 15-2 0,15 18 0 0,3 33-1 0,-1 1-1 0,-1-19-1 0,3 3-2 0,-3-20 0 0,19-14 0 0,-35-19-2 0,16-16-1 0,-16-51 2 0,0 18-1 0,0-36-2 0,-34-15-5 0,17-1-37 0,1 17-104 0</inkml:trace>
  <inkml:trace contextRef="#ctx0" brushRef="#br0" timeOffset="173">24922 12379 18 0,'0'0'0'0,"0"-34"17"0,0-1 2 0,-18 1-1 0,18 17-3 0,-15-17-3 0,30 1-3 0,19 16-2 0,-1 1-1 0,19 16 0 0,-18 16-3 0,-1 34 1 0,-15 35-1 0,-18 17 1 0,-18-34 0 0,2-34-1 0,-1-1 0 0,1-15-1 0,16-18 2 0,0-34-3 0,0-17 0 0,16 1-1 0,17-1 1 0,2-18 0 0,0 2-1 0,-19-1 0 0,1 34 0 0,-1 1 0 0,-16 15 0 0,0 18 0 0,-16 18 1 0,-1 15 1 0,1 1 0 0,-2 34 0 0,18-1-1 0,18 19 1 0,-2-52-1 0,1-1 0 0,16-16-1 0,18-1-2 0,-16-16-21 0,14 0-45 0,-14 18 0 0</inkml:trace>
  <inkml:trace contextRef="#ctx0" brushRef="#br0" timeOffset="174">25735 12396 37 0,'0'-17'10'0,"-17"-17"11"0,17-1 3 0,0 19 0 0,0-2-6 0,33 18-7 0,35-17-1 0,51 1-1 0,-1-2-4 0,-33 18-4 0,-33-17 0 0,-36 17-1 0,1 0-1 0,-17 0-14 0,0 17-33 0,-33-17-51 0</inkml:trace>
  <inkml:trace contextRef="#ctx0" brushRef="#br0" timeOffset="175">26006 12090 24 0,'0'0'0'0,"17"-33"21"0,-17-1 3 0,0 17-2 0,0 17-2 0,0 17 5 0,18 50-15 0,-3 18-2 0,-15-1-2 0,18 2-3 0,-2-19 0 0,-16-32-1 0,0-19-2 0,-16-16 1 0,-2 17-4 0,3-17-32 0,15-17-80 0</inkml:trace>
  <inkml:trace contextRef="#ctx0" brushRef="#br0" timeOffset="176">26700 12175 34 0,'-16'-16'6'0,"-2"-18"8"0,1-1 6 0,17 19-2 0,0-19-8 0,0 19-1 0,35-1-2 0,14 17-2 0,21 0-2 0,-21 33-1 0,-31 36-2 0,-18-2 2 0,-18 1-1 0,-31-1 1 0,-3-16-1 0,1-33 0 0,35-1 1 0,-2-1 1 0,18-16 1 0,0 0 0 0,51-16 1 0,-17-1-3 0,18-1 2 0,15 18-1 0,-34-16-3 0,19 16 0 0,-19 0-2 0,-17 0-10 0,19 16-39 0,-18-16-34 0</inkml:trace>
  <inkml:trace contextRef="#ctx0" brushRef="#br0" timeOffset="177">27327 11768 31 0,'0'-17'15'0,"0"-17"11"0,0 17 4 0,0 17-12 0,0 35-6 0,0 67 5 0,18 0-9 0,-2 16-1 0,1 0-2 0,-1 1 0 0,-16-34-2 0,0-34-1 0,0-18-1 0,0-33-3 0,0 17-46 0,0-34-53 0</inkml:trace>
  <inkml:trace contextRef="#ctx0" brushRef="#br0" timeOffset="178">28513 11922 24 0,'0'0'0'0,"0"-18"15"0,0 18 8 0,17 0 0 0,-34 0-6 0,-17 18-2 0,-51-1-2 0,-16 16-4 0,-1-17-1 0,18 19-4 0,16-1-1 0,33-17-1 0,19-1-1 0,50 2 0 0,0-1 1 0,33-17 1 0,1 16 1 0,34 2-1 0,16-2-1 0,-34 1-1 0,-33 16 0 0,-16-15-2 0,-35-18 0 0,0 0-8 0,0 0-38 0,17 0-60 0</inkml:trace>
  <inkml:trace contextRef="#ctx0" brushRef="#br0" timeOffset="179">29580 11853 42 0,'0'0'0'0,"0"-33"13"0,0 33 8 0,-17 17 6 0,0 34-16 0,-16 0-2 0,-1-2-4 0,1-14-1 0,-2 16 0 0,2-35-2 0,-2 2 0 0,19-1 1 0,-19-17-1 0,0-17 1 0,4-17 2 0,13-17-4 0,1 16 0 0,17-14 0 0,0 14-1 0,0 2 0 0,0-18 0 0,17 17 0 0,1 16 1 0,13-15-2 0,-13 33 1 0,-1-18 0 0,18 18-1 0,-19 0 2 0,19 0-1 0,-19 18-1 0,1 15 1 0,18-15-1 0,-19 16 0 0,19-1 1 0,-19-15 1 0,1 15-1 0,-1-15 2 0,1-1-1 0,18-1 0 0,-19 1 0 0,1 17 0 0,-1-17-1 0,2-1 2 0,16 2-2 0,-16-1 0 0,-2-1 1 0,1-16-1 0,17 0 1 0,-17 0 0 0,-1 18 0 0,18-18 1 0,-16 0-3 0,-2 0 2 0,17-18-1 0,-15 18 1 0,16-16-1 0,-16-1 1 0,-18-17-1 0,16 17 0 0,-16-17 1 0,17 17-1 0,-17-16 1 0,0 15-3 0,0-15 1 0,0-1 2 0,-17 17-2 0,1-1 2 0,16 2-1 0,-18-2 1 0,1 1-2 0,0 1 1 0,-17 16 0 0,17-18 0 0,1 18 0 0,-17 0 1 0,14 0-1 0,3 0 0 0,-1 0 0 0,-1 0 0 0,-15 18 1 0,17-2 0 0,-2 1-1 0,-16 1 1 0,16-2 0 0,-15 2 0 0,17-1 0 0,-19 17 0 0,18-1 0 0,1 2 1 0,-17-19-2 0,15 17 1 0,-34 18-30 0,19-33-90 0</inkml:trace>
  <inkml:trace contextRef="#ctx0" brushRef="#br0" timeOffset="180">20229 12667 53 0,'0'-34'6'0,"-16"-68"7"0,-2 85 8 0,18 17-12 0,18 0-5 0,31 84 4 0,19 18-4 0,0 0-1 0,-17-35 2 0,-34-16 2 0,1-51 1 0,-18 0 4 0,0-51-6 0,16-34-2 0,1-32-3 0,-17 15-1 0,16 17-2 0,1 52-16 0,0 16-26 0,1 67-7 0,-2-34 15 0</inkml:trace>
  <inkml:trace contextRef="#ctx0" brushRef="#br0" timeOffset="181">21024 12836 27 0,'0'0'0'0,"70"-69"14"0,-37 35 15 0,-33-16-4 0,0 16-6 0,-18-17-9 0,-32 35-5 0,-1-1-3 0,18 17-1 0,-19 33 0 0,18 18 0 0,17 33 1 0,1 19 1 0,49-35-1 0,18-17 0 0,0-35 1 0,0-32 0 0,-17-19-1 0,-16-16 0 0,-3-16-1 0,-15-2 0 0,0-15 0 0,0 51 1 0,0 33-2 0,0 0-1 0,0 51 2 0,18 15-1 0,15 3 2 0,18-2-2 0,17-32 0 0,18-35 1 0,-20-51 0 0,-31 0 1 0,-2-35-1 0,-33 3 1 0,0-36-1 0,-17 35 0 0,1 33 0 0,-3 33-1 0,19 18-1 0,0 51 0 0,0 17 1 0,0 50 1 0,19-16-1 0,-3-18 0 0,52-32 0 0,0-19 0 0,-1-49 0 0,-33-1 1 0,17-35 0 0,-35 1 0 0,-16-15 0 0,18-3-1 0,-18 36 1 0,0 33-1 0,0 17-1 0,17 50 0 0,0 17 1 0,34-15 0 0,0-53-4 0,50-16-29 0,18-16-19 0,-2-19 16 0,-47-16 29 0,-19 2 22 0,-35-2 12 0,1 17-2 0,-17-1-5 0,0 19-6 0,-51-1-4 0,-1 17-6 0,1 17 0 0,20 17-2 0,13 50-1 0,36-17 1 0,31-16 0 0,3-51-2 0,-1 0 1 0,-18-51 1 0,-17-32 0 0,-16-3 0 0,0-31-1 0,0-19 1 0,-16 67 0 0,16 52 1 0,0 34-2 0,0 86 0 0,0 32 0 0,0-16-1 0,0-18-1 0,-17-33-1 0,-17-35-32 0,-18-15-84 0</inkml:trace>
  <inkml:trace contextRef="#ctx0" brushRef="#br0" timeOffset="182">21838 12276 82 0,'0'0'21'0,"-34"0"-17"0,16 34 3 0,18 1-5 0,35 16-92 0</inkml:trace>
  <inkml:trace contextRef="#ctx0" brushRef="#br0" timeOffset="183">20500 13818 41 0,'-16'16'2'0,"-2"2"-1"0,18-18 0 0,0 0 2 0,18 17 2 0,-18-17 7 0,0 0 7 0,-18 0-8 0,18 0-1 0,0 0 9 0,0-17-15 0,0 17 0 0,0-18-2 0,0 2-1 0,0-35-1 0,0 16 1 0,0 19 0 0,0 16-1 0,0 0 1 0,18 0 12 0,-2 67-10 0,34 35-1 0,1 17 0 0,0-17-1 0,-18-17 0 0,2-52 1 0,-18-33 2 0,-1-17 2 0,2-33-2 0,-18-52-2 0,0-33 0 0,0-18-2 0,0 51 0 0,-18 51-9 0,18 51-40 0,18 51-54 0</inkml:trace>
  <inkml:trace contextRef="#ctx0" brushRef="#br0" timeOffset="184">21176 13749 71 0,'-33'0'4'0,"-16"-17"9"0,-21 17 2 0,-14 35-3 0,0 16-4 0,-35 51-2 0,-17-2-1 0,1-14-2 0,50-52-1 0,51-1-2 0,17-15-8 0,34-18-49 0,17-34-9 0</inkml:trace>
  <inkml:trace contextRef="#ctx0" brushRef="#br0" timeOffset="185">21347 13936 49 0,'-17'-33'12'0,"0"-1"13"0,17-1-9 0,17 19-7 0,34-2-2 0,-1 52-5 0,-34 35 0 0,3 15 0 0,-19 0 0 0,-35-33 1 0,2-16-1 0,33-35 1 0,-17-17 0 0,34-34-1 0,16-18-2 0,2-15 1 0,-19 17-1 0,1-2 2 0,-17 18-2 0,0 18 1 0,-17 33-1 0,17 16 0 0,-16 70 0 0,16 32 1 0,16-34-2 0,1-15 0 0,50-18-3 0,36-51-30 0,14-34-60 0</inkml:trace>
  <inkml:trace contextRef="#ctx0" brushRef="#br0" timeOffset="186">22277 13783 55 0,'18'-34'10'0,"-18"1"12"0,-18 0 1 0,-13 33-5 0,-4 0-8 0,-16 16-3 0,0 34 0 0,17 19-2 0,16 16 1 0,36-1-4 0,16-16-1 0,51-17 0 0,-17-35-1 0,-2-16-7 0,-47-16-34 0,-3-35-66 0</inkml:trace>
  <inkml:trace contextRef="#ctx0" brushRef="#br0" timeOffset="187">22075 13920 57 0,'0'-17'8'0,"-18"17"1"0,18 17 6 0,70-17-5 0,65-17-9 0,-17-1-15 0,-16 2-64 0</inkml:trace>
  <inkml:trace contextRef="#ctx0" brushRef="#br0" timeOffset="188">22871 13649 53 0,'0'-17'7'0,"0"-17"17"0,-17 17 6 0,0 17-12 0,17 33-10 0,17 36 0 0,0-3-2 0,1 37-3 0,-2-35-1 0,-16-17-1 0,0-18 1 0,-16-33 0 0,-2 0 0 0,1-33 0 0,0-18-2 0,1-35 1 0,-19 1 0 0,35 1-1 0,0 0 0 0,18 33-1 0,32 0 1 0,18 35 0 0,-17 16-1 0,-16 49 0 0,-19 2 0 0,-16 0 2 0,-16 0-2 0,-54 0 2 0,21-18-1 0,-3 1-1 0,19-17 2 0,33-17-1 0,17-17-1 0,16 17 0 0,2 0 2 0,14 35-1 0,3 32 2 0,-1-16 1 0,0-16 0 0,-16-19-2 0,-2 1-43 0,-17-17-45 0</inkml:trace>
  <inkml:trace contextRef="#ctx0" brushRef="#br0" timeOffset="189">25226 13310 11 0,'-17'0'9'0,"-67"-51"4"0,33 33-2 0,18-15 5 0,33 16-5 0,16 1-5 0,17 32 1 0,-15 17 0 0,16 35-2 0,17 1-1 0,17-2 1 0,32-49-3 0,36-18 0 0,-1 0-2 0,18-18 0 0,-16-15 1 0,-3-36 0 0,-15 2 0 0,-34-1-1 0,16-17 1 0,0 34-2 0,-15 18 1 0,-18 15-1 0,0 2 0 0,16 16 1 0,0 0 1 0,35 16-2 0,0 2 1 0,-34 33-1 0,-18 17 1 0,1-1-1 0,0 0 1 0,34-16 0 0,-17-33-2 0,15-1 2 0,-14-17 1 0,-1-17-1 0,16-17 0 0,-16-1 1 0,0-16-1 0,16-16 1 0,-50 34-1 0,51-18 0 0,-36 17 0 0,20-1-2 0,-18 2 3 0,33 0 0 0,-17-1-1 0,2-1 0 0,17 19 1 0,-21-19-2 0,4 19 1 0,17-2-1 0,-37 18 1 0,2 0 0 0,-17 18-1 0,0 16 0 0,0-1 1 0,16 2 1 0,0-19 2 0,3 2 0 0,14-18 2 0,0-18 0 0,-16 2-1 0,-17-19-3 0,-34 19-2 0,-34-1-92 0</inkml:trace>
  <inkml:trace contextRef="#ctx0" brushRef="#br0" timeOffset="190">24854 14681 31 0,'0'-33'16'0,"16"15"-9"0,18 18 4 0,33 0-4 0,3 0-2 0,-3-33-1 0,-15-52-1 0,-36 1 2 0,-32-18 2 0,-19 33 2 0,0 19 0 0,19 34-1 0,-1 16-4 0,17 33 4 0,-16 34 3 0,16 35 0 0,16 33-1 0,1 52-3 0,-1-17-1 0,-16 16-1 0,0-50-3 0,0-36 0 0,0-65-1 0,0-35 1 0,35-35-1 0,-35-49-1 0,0-52-1 0,-51 19-3 0,-17 15 1 0,0 68 1 0,19 17 0 0,30 34-1 0,53-17 1 0,68-17-1 0,52-17 0 0,-20-34 3 0,-67 18 0 0,-32-1 1 0,-35 34 0 0,-17 17-1 0,17 33 0 0,0 36 0 0,34 15 0 0,17-33 0 0,-1-17 1 0,1-34 0 0,-35-34 1 0,2-17-3 0,-36-17 3 0,-31 1-2 0,-3 16-2 0,3 33 1 0,-3 18 0 0,34 0 0 0,18 18-1 0,52-36 1 0,32-15 0 0,-16-18-1 0,-1-16-1 0,-48 50 3 0,-19-1-2 0,-19 18-2 0,19 18 2 0,19 15 1 0,14 2 1 0,1 14-1 0,-1 2 1 0,1 0 0 0,-16 0 1 0,-18-17-1 0,16-17-11 0,1-1-48 0,17 1-17 0</inkml:trace>
  <inkml:trace contextRef="#ctx0" brushRef="#br0" timeOffset="191">25938 14579 45 0,'0'-51'13'0,"0"18"8"0,17 0-2 0,34 15-8 0,-16 18-6 0,14 35-3 0,-16 32 0 0,-15 17 0 0,-18-15 0 0,0-36-1 0,0-17 2 0,0-16 3 0,0-33-1 0,-18-17-5 0,18-18 2 0,18-17-1 0,16 17-1 0,17 35-1 0,0 15 1 0,17 18-1 0,-19 69-1 0,-14 15 2 0,-18 0 0 0,-1-15 1 0,-16-53-1 0,0 1 2 0,0-17 2 0,0-33-2 0,0-36-1 0,18 2-1 0,15-17 0 0,19 16 0 0,-1 34-1 0,17 17 2 0,-35 34-1 0,-17 34 1 0,2 33 0 0,-18 1 0 0,0-34-2 0,0-18-5 0,0-15-36 0,17-2-23 0,0-16 36 0</inkml:trace>
  <inkml:trace contextRef="#ctx0" brushRef="#br0" timeOffset="192">26922 14462 30 0,'0'0'0'0,"0"-51"21"0,15 17 8 0,3 34-2 0,-2 0-15 0,1 34-4 0,-1 34-2 0,2-1-3 0,-1 1-1 0,34-34-1 0,-18-17 0 0,2-17 1 0,0-35 0 0,-19-32-1 0,-1 16 0 0,3-17 0 0,-18 17-1 0,0 18 1 0,17 33 0 0,-17 33-2 0,16 36 2 0,3-3-1 0,14 3 0 0,18-52 1 0,0-1 0 0,0-32-1 0,-18-35-1 0,1 0 1 0,-16-17 1 0,-18-16 0 0,0-1-1 0,0 1 1 0,0 50 0 0,0 17 0 0,0-1-2 0,0 69 0 0,0 33 2 0,0 19-1 0,0-1 0 0,16-36-1 0,35-15-2 0,1-33-29 0,15-1-40 0,-34-34 30 0</inkml:trace>
  <inkml:trace contextRef="#ctx0" brushRef="#br0" timeOffset="193">27937 14444 18 0,'0'-33'11'0,"18"-36"19"0,-18 18 0 0,-18 0-5 0,-16 35-9 0,-17 16-7 0,2 33-1 0,14 36-7 0,35 16 0 0,16-17 1 0,36-19-1 0,-19-49 1 0,1-16 0 0,0-17 0 0,0-18-1 0,-1-17 0 0,-15-1 0 0,-18 35 0 0,0 34-1 0,-18 34 1 0,18 35 2 0,18 15-2 0,-1 0-1 0,18-33-7 0,-19-16-81 0,-16-35 32 0</inkml:trace>
  <inkml:trace contextRef="#ctx0" brushRef="#br0" timeOffset="194">25718 15358 17 0,'0'-16'11'0,"0"-35"5"0,-18 0 10 0,18 0 3 0,0 35-4 0,0-1-12 0,0 50 0 0,18 51-1 0,-1 36-3 0,-1 31-3 0,18 2-3 0,-16-17-1 0,-2-52 2 0,1-49-3 0,-17-1-1 0,0-34 1 0,-33 0-4 0,15-18-13 0,-16 2-68 0,34 16 13 0</inkml:trace>
  <inkml:trace contextRef="#ctx0" brushRef="#br0" timeOffset="195">26123 15664 49 0,'0'-18'4'0,"-16"-33"10"0,16 0 10 0,16 35-8 0,19-1-6 0,33 1-4 0,-17 16-1 0,-16 33-3 0,-2 34 0 0,-33 19 0 0,-17-19 0 0,-17-16 1 0,-18-35 0 0,36 2-2 0,16-18 0 0,0 0 0 0,34-18-1 0,0-33 1 0,17 2 0 0,-18-20 0 0,-17 2-1 0,3-1 0 0,-3 35 1 0,-16 15-1 0,-16 36 0 0,-19 48 2 0,18 20 1 0,17-1 0 0,0-19-1 0,33-14-3 0,19-35 2 0,-1-1-4 0,17-16-21 0,-17-33-46 0,-18 15 16 0</inkml:trace>
  <inkml:trace contextRef="#ctx0" brushRef="#br0" timeOffset="196">26819 15646 45 0,'0'0'0'0,"-16"-16"27"0,16-1 10 0,16 17-19 0,35-18-7 0,34 18-5 0,16-16-6 0,-16 16-7 0,-33 0-52 0,-21 0-8 0</inkml:trace>
  <inkml:trace contextRef="#ctx0" brushRef="#br0" timeOffset="197">27446 15427 42 0,'0'0'8'0,"-17"-51"7"0,17 17 13 0,17 34-13 0,34-17-8 0,-1 34-2 0,-16 17-2 0,-1 34 0 0,-33-1 0 0,-16 17-1 0,-1-33 0 0,1-16 0 0,-2-19-1 0,18-16 1 0,-17-16 1 0,34-35-3 0,17 0 0 0,17-17 1 0,-18-16-1 0,19 33 1 0,-36 0-1 0,-16 33 1 0,0 18 0 0,-16 0-1 0,-1 69 0 0,1-1 2 0,16 16-3 0,0-17-1 0,16-16-15 0,17-33-53 0,-15-36 17 0</inkml:trace>
  <inkml:trace contextRef="#ctx0" brushRef="#br0" timeOffset="198">28004 15495 34 0,'0'0'6'0,"0"-17"18"0,0 17 6 0,-16 17-12 0,16 32-3 0,0 37-7 0,16-35-4 0,36-1-1 0,-1-33 2 0,-18-34-2 0,2-33 0 0,-19-36-1 0,-16 19 0 0,-35-1-3 0,-31 35-2 0,15 15-6 0,0 69-36 0,18-33-52 0</inkml:trace>
  <inkml:trace contextRef="#ctx0" brushRef="#br0" timeOffset="199">28378 15036 61 0,'0'0'0'0,"0"-33"31"0,0 0 3 0,0 50-17 0,0 50-4 0,0 35-1 0,0 33-6 0,0-33-3 0,0 16 0 0,0-50-1 0,-17-17-1 0,17-35-1 0,-16 2-9 0,16-18-70 0,0 0 11 0</inkml:trace>
  <inkml:trace contextRef="#ctx0" brushRef="#br0" timeOffset="200">29427 15173 34 0,'0'-35'10'0,"0"35"14"0,-16 0-4 0,-17 0-4 0,-37 18-5 0,4 15-3 0,50-33-6 0,-87 51 4 0,35-35-1 0,50-16-4 0,-49 35 5 0,34-19-2 0,33 2-2 0,18-1 2 0,31-1 2 0,19 2-2 0,0-18 1 0,0 17-3 0,16-17 1 0,2 0-3 0,-18 0-1 0,-35 16-3 0,1-16-24 0,-17-16-71 0,-17 16 63 0</inkml:trace>
  <inkml:trace contextRef="#ctx0" brushRef="#br0" timeOffset="201">30123 14952 54 0,'0'-33'23'0,"-16"15"3"0,16 18-13 0,0 69 1 0,0 15-3 0,0 35-4 0,-18-19-2 0,18-15-2 0,0-16-1 0,0-18 0 0,0-34 0 0,0-17 1 0,0-17-1 0,0-17 0 0,0-34-1 0,-17-1 0 0,17-15 0 0,17-17-1 0,-17 33 2 0,18 17-3 0,-18 0 0 0,49 18 2 0,-16 15-3 0,37 18 2 0,-21 0 0 0,3 18-1 0,-18 15 2 0,-17 35 0 0,-17-17-2 0,0 0-1 0,-51 0 0 0,-17-17 1 0,0-18 1 0,17 1 1 0,18-17-1 0,16 0 1 0,17 0-1 0,33-17 0 0,0 17 1 0,2 0-1 0,-18 50-1 0,1 19 1 0,-2-2 1 0,1-32 0 0,69 16 3 0,-37-51 2 0,19-35-5 0,-51 2-6 0,-17 15-135 0</inkml:trace>
  <inkml:trace contextRef="#ctx0" brushRef="#br0" timeOffset="202">24023 16747 24 0,'0'-50'18'0,"18"33"8"0,-18 17-3 0,-18-18-3 0,18 36-5 0,0 15-1 0,-15 18-2 0,15 34-7 0,15 17-3 0,-15-1-1 0,0-16 0 0,0-34 0 0,0-18 0 0,0-33 2 0,-15-16-1 0,-3-35 0 0,18 0-2 0,-17-33 1 0,0-18 0 0,-1 0-1 0,18-16-2 0,52 83 2 0,-1 2-1 0,16 15 1 0,1 18 0 0,-35 51-1 0,-15 0 1 0,-18-17 1 0,-18 16 0 0,-31 2-2 0,-21-19 0 0,21-15 0 0,-2-1-1 0,34-17 2 0,0-17 0 0,34 17 0 0,18 0 0 0,-20 33 0 0,36 36 0 0,0-3 0 0,0-15-1 0,0 0-3 0,1-16-48 0,-21-19-44 0</inkml:trace>
  <inkml:trace contextRef="#ctx0" brushRef="#br0" timeOffset="203">24752 16933 63 0,'0'0'8'0,"0"-16"27"0,34-1-13 0,17 17-15 0,16 0-6 0,0 0-3 0,-15 0-33 0,-34 0-54 0</inkml:trace>
  <inkml:trace contextRef="#ctx0" brushRef="#br0" timeOffset="204">24854 17035 32 0,'0'0'27'0,"-17"17"5"0,17-1-8 0,33-16-12 0,52 0-10 0,1 0-17 0,-2-16-83 0</inkml:trace>
  <inkml:trace contextRef="#ctx0" brushRef="#br0" timeOffset="205">26158 16611 28 0,'0'-16'14'0,"0"-19"13"0,0 19-2 0,17 16-7 0,-17 0-1 0,0 51-1 0,-17 16-4 0,17 2-3 0,0 31-7 0,17 2-2 0,17-33 1 0,-1-19 1 0,19-34-1 0,-1-16 0 0,17-33-1 0,-1-34 1 0,-34-35-1 0,2-51-6 0,-18 18 5 0,1 51 0 0,-18 50 2 0,0 34 0 0,0 34-2 0,0 16 2 0,-18 35 0 0,18-1 4 0,18 0-1 0,-18 19-4 0,16-19 1 0,17-49 0 0,19-19-2 0,-3 1-5 0,3-34-35 0,-34-16-76 0</inkml:trace>
  <inkml:trace contextRef="#ctx0" brushRef="#br0" timeOffset="206">26583 16697 30 0,'0'0'0'0,"-35"-17"28"0,35 17 15 0,35 0-28 0,82 0-4 0,2-18-10 0,-51 36-28 0,-33-1-57 0</inkml:trace>
  <inkml:trace contextRef="#ctx0" brushRef="#br0" timeOffset="207">25599 17527 6 0,'0'0'5'0,"0"-17"5"0,17-1-2 0,-17 18 3 0,0-16 8 0,0-19 1 0,16 2-4 0,3 15-6 0,14 2-5 0,18 16 0 0,-35 16 1 0,1 53-2 0,0-1-1 0,1-1-3 0,-18-16 2 0,0-18 0 0,-18-15 0 0,18-18 0 0,-17-18 0 0,17-15 1 0,0-1-1 0,17-34-1 0,-17 17 2 0,34-16-2 0,-17 32-2 0,34 35 1 0,-16 0 0 0,-2 18 0 0,-17 15 2 0,-16 36 1 0,18-19-1 0,-18 1-1 0,17 0-1 0,-17-17 0 0,17-17-3 0,-17-1-13 0,0-16-34 0,18 0-30 0</inkml:trace>
  <inkml:trace contextRef="#ctx0" brushRef="#br0" timeOffset="208">24583 17002 0 0,'-17'0'0'0,"17"0"0"0</inkml:trace>
  <inkml:trace contextRef="#ctx0" brushRef="#br0" timeOffset="209">24041 17002 21 0,'0'0'0'0,"0"0"5"0,0-18 1 0,0 18 26 0,0 0-7 0,0 0 3 0,16 0-23 0,17-16-1 0,37 16-1 0,-3 0 0 0,1 0 0 0,33-17-1 0,-17 17 0 0,19-18-1 0,14 18 0 0,-14 0 0 0,16 0 0 0,0 0 0 0,-18-16-1 0,-1 16 1 0,-14 0 0 0,-1 0-1 0,-1-17 1 0,35 17 0 0,-17-18 0 0,-1 2 1 0,-16 16-2 0,-18 0 0 0,18-17 2 0,17 17-1 0,17-18 1 0,-2 2 5 0,21-19-4 0,-21 2-2 0,-82 33 2 0,-19 0 0 0,-16 0-1 0,17-16-5 0,-17 16-3 0,0 16-58 0,-17-16-20 0</inkml:trace>
  <inkml:trace contextRef="#ctx0" brushRef="#br0" timeOffset="210">25599 17527 21 0,'0'0'2'0,"33"-17"11"0,2 17 5 0,-2-18 7 0,18 2 3 0,1-19-9 0,49-16-7 0,36-16-3 0,15-17-6 0,0-18-1 0,-51-16 0 0,-50 16-1 0,-51 16-1 0,-51 2-3 0,-17 68 0 0,18 16 2 0,-1 16 4 0,-17 34-4 0,-18 35 1 0,19 35-2 0,52-19 1 0,30-34 2 0,36-49 0 0,68-18 0 0,0-51 0 0,-18-18 0 0,-85 3-1 0,-65 32-1 0,-52 34 1 0,-53 67 1 0,-15 86 3 0,50 16-4 0,85-16-1 0,120-69 1 0,82-67-8 0,2-52-98 0</inkml:trace>
  <inkml:trace contextRef="#ctx0" brushRef="#br0" timeOffset="211">27903 16341 35 0,'0'-18'4'0,"0"-33"23"0,0 35-4 0,0 16-7 0,-18 51 0 0,18 34-4 0,0 17-5 0,0 15-4 0,18-15-2 0,-18-51 4 0,0-18-4 0,0-15 1 0,0-18 0 0,-18-18 0 0,-15-66-7 0,17 0 6 0,-2-18 0 0,18 18-1 0,0-1 0 0,51 34-1 0,17 16 1 0,17 35 0 0,-51 17-2 0,0 35 1 0,-34 16 0 0,0-1 0 0,-68-16 0 0,1-34-1 0,-3-1 0 0,21-16 1 0,31 0 1 0,36-16 0 0,-2 16-1 0,35 16 1 0,-17 35 0 0,17 18 0 0,0-18 1 0,-16-18 1 0,14-17-16 0,19 1-65 0,-51 1 40 0</inkml:trace>
  <inkml:trace contextRef="#ctx0" brushRef="#br0" timeOffset="212">28920 16460 47 0,'0'0'0'0,"0"-68"22"0,0 50-6 0,0 18-14 0,17 0 1 0,-17 35 5 0,0-1 4 0,0 34-3 0,-17-19-2 0,34 20-3 0,1-18-1 0,15-34-1 0,0-1-1 0,1-16 1 0,34-16-1 0,0-35 0 0,-2-17-1 0,-31-16 1 0,0-18-2 0,-35 33 2 0,0 35-1 0,-35 34-2 0,-15 0 1 0,16 52 0 0,17-19 1 0,34 18-1 0,32-16 0 0,2 16 2 0,-16-18-2 0,-18 18 1 0,1-17 1 0,-36-1-1 0,-15-15 1 0,-19-1-3 0,3-17-19 0,-21 0-43 0,70-17 26 0</inkml:trace>
  <inkml:trace contextRef="#ctx0" brushRef="#br0" timeOffset="213">28937 16272 36 0,'-17'0'12'0,"0"-49"16"0,17 49-17 0,0 16-18 0,-18 1-65 0</inkml:trace>
  <inkml:trace contextRef="#ctx0" brushRef="#br0" timeOffset="214">30107 16560 10 0,'0'0'8'0,"0"-16"6"0,-18 16-2 0,18 16 2 0,0 2-8 0,18 15-2 0,15-15 1 0,0 15-1 0,2-33 1 0,32 0 0 0,-16-33-1 0,-17-18 2 0,0 0-2 0,-17-16-1 0,-1-35-1 0,-16 16-1 0,17 19-1 0,-17 34 0 0,0 15 0 0,-17 18 3 0,1 35-2 0,-1-1 1 0,1 32 2 0,32 3-2 0,1 16 0 0,-1-17 0 0,18-1-1 0,0-34 0 0,-17-15 1 0,17-18-1 0,18 0 0 0,-1-34 0 0,-18-17 1 0,-17-17-2 0,1-16 0 0,-17-19 0 0,0 53 0 0,0 16 0 0,0 34 0 0,0 0 0 0,-17 0-2 0,17 34 2 0,0 34 0 0,0 34 0 0,0-17-1 0,0-1 2 0,0-33-1 0,0-34 0 0,0-17 1 0,17 0 0 0,-17-35 0 0,0 2-1 0,17-18 0 0,17 0 0 0,-1 35 0 0,2-1 0 0,-35-1 0 0,17 18 0 0,-17 18-1 0,0 50 1 0,18-19 1 0,15 2 0 0,1-33 0 0,34-1 2 0,-18-17-2 0,1-17 0 0,17-17-1 0,-52-17 2 0,2-33-2 0,-1-2 0 0,0 35 1 0,-34 17-1 0,0 34-1 0,-34 18 0 0,17 49 1 0,17 2-1 0,0 15 1 0,34-33 0 0,34 0 0 0,0-34 0 0,-17-17-4 0,-16 0-28 0,-18-51-62 0</inkml:trace>
  <inkml:trace contextRef="#ctx0" brushRef="#br0" timeOffset="215">30292 16205 27 0,'-33'0'8'0,"15"0"11"0,120 0-8 0,34-16-8 0,34 16-15 0,-137-17-39 0</inkml:trace>
  <inkml:trace contextRef="#ctx0" brushRef="#br0" timeOffset="216">27193 17374 22 0,'-18'0'9'0,"1"0"6"0,0-17-1 0,-1 34-3 0,2-1-3 0,16 19-2 0,0-19-2 0,34 2-1 0,18-18 0 0,-3-34 0 0,-16-1 0 0,-14-32 0 0,-3-17-1 0,-16-1 0 0,-16 17-1 0,-3 34-3 0,-14 34 1 0,0 16-1 0,33 35 1 0,15 0 1 0,36-33 0 0,1-18 1 0,-1-34 1 0,0-17 0 0,-34 0-1 0,-17 1 0 0,0 32-1 0,0 18 2 0,0 68 3 0,0 34-2 0,18 32-3 0,-2-32-2 0,1-33 0 0,-1-18-4 0,18-34-31 0,17-17-33 0</inkml:trace>
  <inkml:trace contextRef="#ctx0" brushRef="#br0" timeOffset="217">27903 17339 22 0,'17'-34'19'0,"-17"17"0"0,17-16-5 0,-17-1-6 0,-17-17-2 0,-18 0-1 0,-14 51-1 0,-3-16-1 0,1 50 2 0,18 50-1 0,17 18-2 0,32 0-2 0,17-35 3 0,2-49 2 0,15-18-2 0,1-34 2 0,-17-34-3 0,-17-1 0 0,-17-15 0 0,0 50-2 0,0 18-2 0,0 32 0 0,0 35 1 0,17 16-1 0,34 2 1 0,17-18 0 0,16-18 1 0,18-49 0 0,1-19 0 0,-21-16 1 0,-30 0 0 0,-52-16 1 0,-17 0 0 0,-18 32-3 0,-14 19 0 0,-19 32 1 0,17 35 0 0,18 16-1 0,15 2-1 0,36-1 2 0,31-17 0 0,21-35 1 0,-21-32 1 0,-16-19 0 0,2-16 1 0,-18-34-2 0,17-32 1 0,-34-3 0 0,0 20-1 0,0 49-1 0,0 16-3 0,0 86 2 0,0 35 2 0,0 32-1 0,0 0 0 0,17-34-1 0,-1-33-1 0,3-16-1 0,-3-1-9 0,19-17-24 0,-2-17-2 0,-17-51 10 0,18 0 18 0,0 0 14 0,-17 0 13 0,-1 18 3 0,-16-1-1 0,18 17-2 0,-18 17-4 0,0 17 6 0,0 33-13 0,0 18-5 0,34-1-1 0,0-16-1 0,-1-16 2 0,2-19 1 0,15-49-1 0,1-18 0 0,-35-18 1 0,2 2-1 0,-18 0 1 0,0-1-1 0,-18 50-2 0,18 18-1 0,-16 69 2 0,16 15 0 0,16-17-1 0,19-32 0 0,0 16 1 0,-2-35 2 0,18-32-2 0,-16-19 1 0,-19 2 1 0,-1-36 0 0,-15 2 0 0,0 16-2 0,0 18-1 0,0 33 0 0,-15 17 0 0,15 50 2 0,0 0-1 0,15-16 0 0,36 0 0 0,-16 0 0 0,16-33 3 0,1-36-1 0,-1-33 0 0,15-16 0 0,-31-17 0 0,-19-1-1 0,1 17 0 0,-17 50-4 0,-17 18 2 0,-17 35 0 0,34 32-1 0,0 2 2 0,34-20-2 0,17-14 2 0,-34-1 0 0,-17-17-1 0,-35-1-7 0,-49-16-63 0,51 0 27 0</inkml:trace>
  <inkml:trace contextRef="#ctx0" brushRef="#br0" timeOffset="218">28920 16968 49 0,'0'0'0'0,"-17"-17"11"0,-1 17-11 0,18 17-54 0</inkml:trace>
  <inkml:trace contextRef="#ctx0" brushRef="#br0" timeOffset="219">30275 17137 15 0,'0'0'0'0,"0"-18"8"0,17-15 2 0,-17 15 10 0,0-15 10 0,-33 17-10 0,-2 16-6 0,0 49-5 0,19 37-5 0,16 15-4 0,51-33 0 0,0-17 1 0,17-51 0 0,-33 0 3 0,-19-35 1 0,1-16-3 0,-17-32-4 0,-33-19 0 0,-19 34-1 0,1 52 1 0,-16-1 1 0,32 50-2 0,18 18 1 0,17 0 0 0,68-34 0 0,16-1 2 0,19-32 4 0,-19-35-3 0,-16 0 2 0,-33 1-1 0,-35-1 1 0,0 0-1 0,0 33 0 0,-19 18-1 0,3 0 0 0,-1 51 2 0,17 35 2 0,0 14-2 0,0 20 0 0,17-20-2 0,-17 2 0 0,-17 0-1 0,17-18-1 0,0-33 2 0,0-16 0 0,33-19 1 0,2 2-1 0,0-52 1 0,-19-17-1 0,-16-35-2 0,-34 2-1 0,-34 0-1 0,0 33 3 0,17 33 0 0,51 2-2 0,35 16-1 0,49 0-25 0,2 0-29 0,-70 0 33 0,17-18-14 0</inkml:trace>
  <inkml:trace contextRef="#ctx0" brushRef="#br0" timeOffset="220">31341 17205 18 0,'0'0'4'0,"0"-51"19"0,0-17-2 0,-16 17-8 0,-17 18-5 0,0 15-3 0,-19 18 1 0,-15 18 0 0,32 48-1 0,18 20-2 0,17-1-1 0,52-19 0 0,-19-32 1 0,18-34 0 0,-16 0 0 0,-2-34 0 0,-17-16-1 0,1-17 0 0,-17-2 0 0,0 2-1 0,0 34-1 0,0 33 0 0,-17 33 1 0,17 52 0 0,17-1-1 0,18-17-7 0,-2-16-1 0,1-16-44 0,-1-35-15 0</inkml:trace>
  <inkml:trace contextRef="#ctx0" brushRef="#br0" timeOffset="221">31479 17188 29 0,'0'0'7'0,"-19"-34"23"0,19-17-8 0,0 16-13 0,35 35-5 0,0-16 0 0,-19 32-1 0,1 19-1 0,-1 32 0 0,1 18-2 0,-17-35 1 0,17-16 0 0,-17-16 2 0,0-36 1 0,18-16-1 0,-2-16 0 0,1-17-2 0,17-2 0 0,-34 53-1 0,34-52 1 0,0 52-1 0,-1-1 4 0,2 50-2 0,-19 35 0 0,3-1-1 0,-19 2-1 0,0-20-1 0,0 2-6 0,15-16-38 0,19-19-19 0,-34-16 44 0</inkml:trace>
  <inkml:trace contextRef="#ctx0" brushRef="#br0" timeOffset="222">32140 17239 15 0,'0'0'18'0,"16"-34"8"0,-16-1-5 0,17-16-5 0,-17 18-7 0,-17 15-5 0,-34 18-1 0,-17 0-1 0,17 51 0 0,34 18-1 0,17 15-1 0,0-17 1 0,34-32 1 0,0-19 1 0,-1-16 0 0,2-51-1 0,-18 0 1 0,1-16-2 0,-18 0 0 0,0 32-1 0,0 19-1 0,0 32 0 0,-18 19 2 0,36 32-2 0,-2-16 1 0,17 0-1 0,19-17 2 0,-1-34-1 0,-18 0 1 0,-17-52 1 0,19-14 1 0,-18-19-2 0,-17-1 0 0,18-14 1 0,-18 14-2 0,-18 53 0 0,1 33-2 0,17 33 1 0,0 36 1 0,0 32 0 0,0 17 0 0,17-67-1 0,-17 0 0 0,18-18 1 0,-2 1 0 0,17-16 1 0,1-18 0 0,0-34 0 0,-34-17 0 0,17 0 0 0,-17 18-1 0,0-1 0 0,0 34-1 0,-17 34 0 0,34 33-1 0,-1-17 1 0,19-16 2 0,0 1 0 0,-2-35 1 0,1-51 0 0,-17 0-1 0,18-33 1 0,-35 33-1 0,15 17-2 0,-30 34 3 0,15 67 0 0,-19 35 0 0,3 16-2 0,-1-16 1 0,-1 0 1 0,-15-51 1 0,-2-34 2 0,-16-34-3 0,35-34 0 0,16-16-4 0,0-1-9 0,34-1-40 0,-1 2-45 0</inkml:trace>
  <inkml:trace contextRef="#ctx0" brushRef="#br0" timeOffset="223">32969 16933 16 0,'0'-16'13'0,"-18"16"21"0,2-17-6 0,-1-1-19 0,17 18 1 0,0 35-2 0,0 32-3 0,0 17-3 0,0 2-2 0,0-19-2 0,0 0-6 0,-16-32-32 0,-19-19 2 0,18-16 21 0,-34-34 12 0,17-32 9 0,19 15 14 0,15-18 6 0,0 36-6 0,0-1-8 0,33 34-5 0,16 0-2 0,3 0-2 0,15 0-1 0,-15 16 3 0,-18 2 2 0,-1 15 2 0,-33 36-3 0,0-18-3 0,0 15-2 0,0-14-8 0,0-35-55 0,0-1 23 0</inkml:trace>
  <inkml:trace contextRef="#ctx0" brushRef="#br0" timeOffset="224">33121 17002 23 0,'0'0'0'0,"0"-18"23"0,0 18-21 0,-18 0-46 0</inkml:trace>
  <inkml:trace contextRef="#ctx0" brushRef="#br0" timeOffset="225">28090 17865 16 0,'0'0'8'0,"0"-18"1"0,0-16 6 0,0 17 1 0,-16 17-3 0,-19 17-1 0,18 17-6 0,-1 17-4 0,18 18-3 0,0-1-1 0,35-19 5 0,16-14-1 0,15-35 1 0,-31-17 1 0,16-17-2 0,0-16 2 0,-34-19-1 0,0 36-2 0,-17 33-1 0,0 17 0 0,18 50-2 0,15-32 3 0,16-2-2 0,3-33 3 0,-1 0 2 0,-16-50 0 0,-19-70-5 0,1-31 2 0,1 49 2 0,-18 51-3 0,0 51-3 0,-18 68 0 0,18 17 2 0,0-19 1 0,18 19-3 0,-2 1 1 0,34-35 1 0,1-18 2 0,0-33 0 0,-17-17 2 0,0-34 0 0,-1-16-4 0,-33 16 2 0,18 51-2 0,-18 16-3 0,0 35 3 0,52 18 0 0,-19-52 3 0,16-17 1 0,-14-17 0 0,-35-68-3 0,0-1-1 0,-17 86 6 0,17 35-4 0,-18 32-3 0,18 35-2 0,0 0-1 0,-16 0 4 0,-1-53-4 0,-17-14-46 0,1-35-7 0</inkml:trace>
  <inkml:trace contextRef="#ctx0" brushRef="#br0" timeOffset="226">28462 17678 36 0,'0'0'0'0,"0"-16"16"0,0 16-13 0,68 16-5 0,84 2-15 0,-68-18-16 0</inkml:trace>
  <inkml:trace contextRef="#ctx0" brushRef="#br0" timeOffset="227">29953 17780 25 0,'0'0'0'0,"0"-17"24"0,0 1 3 0,0 32-14 0,0 1 4 0,-17 34-12 0,-1-17-3 0,18 34-3 0,18-34 1 0,16-1 2 0,0-15-1 0,-1-18 1 0,-15-51 1 0,-18-34-4 0,-34-34-1 0,-34 69 1 0,0 33-1 0,19 50-1 0,49 1 4 0,15-1-3 0,52 18-3 0,19-33 2 0,17-1 5 0,-21-34 1 0,55-52-6 0,-85-14 8 0,-52 48-2 0,0 19-3 0,-35 32 1 0,0 35 3 0,19 0 6 0,16 16-7 0,-17 19-5 0,17 16 0 0,-16 16 1 0,16 0 1 0,-18-34 3 0,18-33-1 0,34-33 1 0,-1-18 0 0,2-34-1 0,-35-35 1 0,0-15-2 0,-35 17-1 0,-14-1 0 0,-2 50-5 0,16 18-15 0,35 0-37 0,16 0 4 0</inkml:trace>
  <inkml:trace contextRef="#ctx0" brushRef="#br0" timeOffset="228">31444 17813 33 0,'0'0'6'0,"0"-33"15"0,0 0-10 0,16 15-5 0,3 2 0 0,-19 16 0 0,-35-17 1 0,-16-1 3 0,34 18 4 0,-18 51-5 0,35-17 4 0,0 34-12 0,0 17-1 0,0-1-3 0,0 18-2 0,-16-51 2 0,16 0-40 0,-17-34-44 0</inkml:trace>
  <inkml:trace contextRef="#ctx0" brushRef="#br0" timeOffset="229">31140 17984 15 0,'0'0'22'0,"16"-17"-1"0,1-1-11 0,34 2-10 0,33 16-5 0,35 0-33 0,-67 0 14 0</inkml:trace>
  <inkml:trace contextRef="#ctx0" brushRef="#br0" timeOffset="230">31834 17780 8 0,'0'-17'6'0,"35"-17"14"0,-35-17 8 0,0 35-2 0,-19-1-3 0,-14-1-8 0,-1 36-6 0,1 33 0 0,15 0-3 0,18 15-9 0,0 37 0 0,18-19-2 0,15-16-17 0,1-17-50 0,-17-51 30 0</inkml:trace>
  <inkml:trace contextRef="#ctx0" brushRef="#br0" timeOffset="231">32037 17831 36 0,'0'0'0'0,"-16"-18"44"0,-2-32-17 0,18 0-14 0,34 50-5 0,-1 0-3 0,-15 16 5 0,-1 35-9 0,-17 0-2 0,0 16 0 0,0 2 0 0,-35-18 1 0,19-18 2 0,-1-16-1 0,17-17 0 0,0-33 2 0,33-18-2 0,2-17 0 0,16-35-3 0,-18 3-1 0,-16 83 3 0,-17 17-1 0,-17 17 3 0,17 17 3 0,-16 15-8 0,-1 20 2 0,17-1-1 0,0-1-2 0,33-16-12 0,0-18-59 0,-14-15 26 0</inkml:trace>
  <inkml:trace contextRef="#ctx0" brushRef="#br0" timeOffset="232">32359 17813 17 0,'0'0'0'0,"0"-17"33"0,0 1 3 0,0-17-7 0,17-1-11 0,34 34-5 0,-18 16-2 0,-16 51-8 0,0 2-4 0,-17 33 0 0,-17-34-2 0,-16-1-15 0,-52-16-81 0,67-51 66 0</inkml:trace>
  <inkml:trace contextRef="#ctx0" brushRef="#br0" timeOffset="233">31376 17543 20 0,'-16'-33'32'0,"16"-36"9"0,0 53-22 0,84 16-5 0,85 0-2 0,153 34-2 0,-101-17-9 0,50-1-3 0,0-16 0 0,-51 0-15 0,-117 0-92 0</inkml:trace>
  <inkml:trace contextRef="#ctx0" brushRef="#br0" timeOffset="234">27955 18321 22 0,'0'0'14'0,"16"-17"21"0,35 1 1 0,34-1-18 0,67 17-14 0,51-16-22 0,-100 16-71 0</inkml:trace>
  <inkml:trace contextRef="#ctx0" brushRef="#br0" timeOffset="235">29665 18592 1 0,'0'0'3'0,"0"-33"3"0,0 0-3 0,0-18 0 0,0 17-2 0,-18 17 1 0,2-1 1 0,-17 36 1 0,-19-1 1 0,19 34 10 0,-1 0-13 0,17 16 0 0,17-16 1 0,35-18 1 0,-2 2 2 0,0-35-1 0,2 0-1 0,-2-35 1 0,-17 2-1 0,2-18-21 0,-1 17 19 0,-17-16 1 0,0 16-1 0,0 17-1 0,-17 34-2 0,17 17 25 0,17 16-27 0,0 1 1 0,17-17 3 0,-1-17-1 0,18-17 1 0,-17 0 3 0,0-17-22 0,-17-34 19 0,-1 0 3 0,2-33 1 0,-18 15-2 0,0 2-1 0,0 16-2 0,0 51-4 0,0 51-1 0,0 16 22 0,0 19-17 0,0-2-4 0,34-17 3 0,-16-32 3 0,15-19 3 0,1-32 1 0,-34-35-27 0,17 0 20 0,0 1 3 0,17 16-2 0,-1 17-1 0,19-1-1 0,-19 18 1 0,18 18-2 0,-17 15 31 0,-17-15-31 0,0-1 5 0,1-1-21 0,-2-16 19 0,1-16 3 0,-17-19-2 0,0 2-5 0,-51 15 2 0,-1 18-5 0,3 0-26 0,14 35-8 0,35-35 34 0</inkml:trace>
  <inkml:trace contextRef="#ctx0" brushRef="#br0" timeOffset="236">30598 18492 5 0,'0'0'0'0,"0"-17"16"0,0-1 5 0,0 2-5 0,0-1-8 0,0 17-4 0,16 33 17 0,-16 36-17 0,17-19-3 0,17-34 2 0,-1 2 1 0,1-18-2 0,0-18-22 0,-1 2 23 0,-15-34 1 0,-1-1-2 0,-17 17-1 0,0 17-3 0,0 34-1 0,0 17 25 0,0-1-20 0,51 35-4 0,0-34 3 0,1-17 4 0,-3-17-26 0,-32-51 24 0,-1-17 4 0,-16-16-2 0,0-1-3 0,0 50-3 0,-16 19-2 0,16 67 0 0,-17 16 25 0,17 19-21 0,17-19-13 0,-1-16-35 0,19-18-10 0,-18-33 43 0</inkml:trace>
  <inkml:trace contextRef="#ctx0" brushRef="#br0" timeOffset="237">31088 18457 1 0,'0'0'0'0,"-18"-16"6"0,2-1 4 0,-1-1-2 0,17 18-6 0,33-16-10 0,2 16-11 0</inkml:trace>
  <inkml:trace contextRef="#ctx0" brushRef="#br0" timeOffset="238">31799 18424 13 0,'0'0'0'0,"0"0"19"0,18-34 5 0,-18-1-8 0,33 1-9 0,-14 17-1 0,30 17-5 0,2 17-1 0,-34 35-3 0,-17 16 26 0,0-17-24 0,-17 0 2 0,-34-18 1 0,35-17 1 0,16-16-1 0,16-33-25 0,17 0 28 0,19-36-2 0,-18 18 1 0,-17-16-1 0,-1 32-2 0,-16 2-2 0,0 33-1 0,-16 33 1 0,-1 18 0 0,17 0-2 0,-16 0 3 0,32-16 25 0,17-1-58 0,2-17-33 0,0-1 42 0</inkml:trace>
  <inkml:trace contextRef="#ctx0" brushRef="#br0" timeOffset="239">32274 18508 1 0,'0'0'0'0,"0"0"11"0,-17 0 7 0,17-16 1 0,-16-1-1 0,16 17-6 0,-19 0-3 0,3 17-1 0,-1 17 28 0,17-1-35 0,-16 18 3 0,49-18-1 0,2-15-2 0,16-18 4 0,-18-34-27 0,-17-34 28 0,-16 35-1 0,-49-18-60 0,31 51-4 0</inkml:trace>
  <inkml:trace contextRef="#ctx0" brushRef="#br0" timeOffset="240">8844 16138 33 0,'-18'0'5'0,"18"-17"5"0,0 17 0 0,18 0-1 0,15-18 1 0,19 18 1 0,15 0 0 0,34-16-2 0,18-1 1 0,17 17-2 0,51-18-4 0,16 18-1 0,0 0-2 0,17 0 0 0,-17 18 0 0,1-18 0 0,-1 0-1 0,17 0 1 0,16-18 0 0,-31 18-1 0,-2 0 0 0,1 18 1 0,-1-18-1 0,0 0 1 0,17 0-1 0,-33 0 1 0,0 0 0 0,14 0 2 0,37 0 0 0,-16 0 1 0,-2-18-1 0,-35 18-1 0,2 18 0 0,16-18-1 0,0 0 0 0,17 0 0 0,-17-18 1 0,-16 18-1 0,-17 0 0 0,34 18-1 0,15-18 1 0,18 0-1 0,34-18 1 0,-17 18 1 0,-16 0-1 0,-34 0 1 0,-3 0 2 0,4 0-2 0,15 0 1 0,-68 0-2 0,-119 0-10 0,-82 18-118 0</inkml:trace>
  <inkml:trace contextRef="#ctx0" brushRef="#br0" timeOffset="241">13334 15884 28 0,'16'-34'18'0,"-16"17"0"0,17-1-2 0,-17 2-1 0,0-2-3 0,0 36-1 0,0 16-3 0,0 50 1 0,18 2-2 0,-18 14 0 0,0-14-1 0,0-19-1 0,0-34-3 0,0-15-2 0,0-18-1 0,-18 16-55 0,1-16-14 0</inkml:trace>
  <inkml:trace contextRef="#ctx0" brushRef="#br0" timeOffset="242">12960 16900 29 0,'-17'0'20'0,"-34"-18"1"0,18 18-4 0,17 0 0 0,16-16-6 0,0 16 0 0,49 16 0 0,2-16-1 0,17 0-5 0,0-16-3 0,-17 16-2 0,-34-17-7 0,-1 17-58 0,-16 0 9 0</inkml:trace>
  <inkml:trace contextRef="#ctx0" brushRef="#br0" timeOffset="243">13385 16815 39 0,'0'-18'6'0,"16"-48"8"0,-16 66-4 0,0-18-6 0,0 18 2 0,17-16 5 0,-17-1-1 0,16-1 0 0,19 2-2 0,0-1-5 0,-2 17 0 0,0 17-2 0,-16 17 0 0,1-1 2 0,-2 18-1 0,-16 0 0 0,-34-17 0 0,0-1 1 0,1 2 1 0,-1-19-2 0,0 19 0 0,16-19-1 0,2 2 0 0,16-1 1 0,-17-1 0 0,17-16 1 0,0 0-1 0,17 0 5 0,17 0-4 0,-17-16-1 0,18 16 0 0,14 0 3 0,36-17-1 0,-18-1 0 0,-15 2-1 0,-18-1-3 0,-34 17-19 0,0 17-98 0</inkml:trace>
  <inkml:trace contextRef="#ctx0" brushRef="#br0" timeOffset="244">24008 1779 21 0,'0'0'7'0,"0"-35"14"0,-35 2 2 0,18-1-5 0,17-1-4 0,34 19-5 0,17-2-1 0,68 1-2 0,31 1-3 0,-13-2-2 0,-1 1-1 0,-68 17 1 0,-35 0-1 0,-33 0-1 0,-33 0 1 0,-19 35-2 0,-32-2 3 0,-35 1-1 0,18 1 0 0,15-1 2 0,2-17-1 0,49-17 1 0,35 0 2 0,52 16 2 0,50-32 1 0,34-1-4 0,-1-17-4 0,-34-1-115 0</inkml:trace>
  <inkml:trace contextRef="#ctx0" brushRef="#br0" timeOffset="245">14011 15681 14 0,'0'0'0'0,"0"-35"23"0,-16 35-11 0,16 0-3 0,16-16-1 0,1 16-1 0,17 0-1 0,0 16 2 0,50-16 1 0,35 0 0 0,68 0 2 0,66 0-3 0,-15 18-4 0,33-18 0 0,0 17 0 0,0-17-1 0,-17 0-1 0,1 0 0 0,-2 0 1 0,-15-17-1 0,-18-1-1 0,-50 2 1 0,-69 16-1 0,-52 0-2 0,-31 0-3 0,-18 0-23 0,-49-17-72 0</inkml:trace>
  <inkml:trace contextRef="#ctx0" brushRef="#br0" timeOffset="246">17213 15478 38 0,'0'-18'8'0,"-17"2"10"0,17 16-5 0,17 16-5 0,51 19 1 0,16-2-2 0,-16-17-4 0,-68 19 1 0,-85 16 0 0,-118 16-5 0,86-16-72 0</inkml:trace>
  <inkml:trace contextRef="#ctx0" brushRef="#br0" timeOffset="247">12198 15579 7 0,'0'0'0'0,"0"-17"18"0,17 17-5 0,-17 17-3 0,0-17-2 0,0 0 2 0,-17 0-2 0,-34 0 1 0,0 0 1 0,-50-17-1 0,-2 17 0 0,-14 0-3 0,-37-18-1 0,-14 36-2 0,-36-1-2 0,-16-1 1 0,-17-16-2 0,0 18 1 0,1-1-1 0,14-1 0 0,19-16 0 0,-17 18 0 0,50-18 1 0,1 0-1 0,16-18-1 0,1 2 1 0,51-1 0 0,49 17-2 0,36 0-6 0,32 0-37 0,1 0-12 0</inkml:trace>
  <inkml:trace contextRef="#ctx0" brushRef="#br0" timeOffset="248">9335 15511 48 0,'0'0'0'0,"-51"-16"9"0,0 16 2 0,18 0-4 0,-18 16-2 0,-17 1-2 0,-17-1-1 0,0 2 1 0,-33 15 4 0,16-15-1 0,51 15-1 0,17-15-2 0,34-1 0 0,52 17 1 0,32-18-1 0,35 1-1 0,33 16-4 0,2 1-90 0</inkml:trace>
  <inkml:trace contextRef="#ctx0" brushRef="#br0" timeOffset="249">14044 15715 8 0,'0'0'4'0,"0"-18"6"0,0 18-2 0,0 0-2 0,0-16-1 0,0 16 1 0,0 0 0 0,-16 0 0 0,-1-17 0 0,1 17 2 0,16 0-2 0,0 0 0 0,0 0 4 0,16-18-6 0,-16 18-1 0,0 0-1 0,17 0 0 0,-17 0 0 0,16 18 0 0,-16-18 0 0,18 0 1 0,-1 0-1 0,0 0 0 0,1 0-1 0,-3 0-1 0,19 0 1 0,-17 17 0 0,34-17 0 0,-34 0-1 0,34 0 2 0,-17 0-2 0,-17 0 0 0,18 0 1 0,-4 16-1 0,-13-16 1 0,15 0-1 0,2 0 1 0,-18 0 0 0,17 0-1 0,18 18 0 0,-19-18 1 0,1 0-1 0,-1 0 1 0,-16 0-1 0,18 0 0 0,-19 0 1 0,17 0-2 0,-15 0 2 0,16 0 0 0,0 0-1 0,-1 0 1 0,-15 0-1 0,16 0 1 0,-18-18 0 0,19 18-2 0,-2 0 2 0,-17 0 0 0,19 0-1 0,16 0 1 0,0 0 0 0,-17 0-1 0,0 0 0 0,-1 0 1 0,19 0-1 0,-19 0 1 0,18 0-1 0,0 0 0 0,0 0 1 0,-18 0-1 0,1 0 1 0,0 0-1 0,17 0 0 0,1 0 1 0,-3 0-1 0,2 0-1 0,-17 0 2 0,0 0-1 0,17 0 0 0,-17-16-1 0,0 16 2 0,-1 0-1 0,19 0 0 0,-19 0 0 0,1 0 1 0,-1 0-1 0,19 0 1 0,-1 0 0 0,0 0 0 0,-16-17-1 0,-4 17 1 0,4 0 0 0,0 0 0 0,-2 0-1 0,1-18 0 0,-17 18 0 0,18 0 1 0,-2 0-1 0,18 0 0 0,-1 0 0 0,17 0 1 0,3 0-1 0,-21 0 0 0,-14 0 1 0,0 0-1 0,-20 0 1 0,19-16-1 0,-1 16 0 0,2 0 1 0,0 0-1 0,14 0 0 0,-14 0 0 0,16 0 0 0,-1 0 1 0,-15 16-1 0,16-16 0 0,-2 0 0 0,-14 0 0 0,16 0 0 0,-18 0 1 0,19 0-1 0,-3 0 0 0,21 0 0 0,-21 0 0 0,2 0 1 0,1 0-1 0,-3-16 1 0,3 16 0 0,-1 0 0 0,0-17 2 0,-16 17-2 0,14 0 1 0,-32 0-2 0,-1 17 2 0,-16-17-1 0,0 0-3 0,0 0-2 0,-16 0-20 0,-35-17-91 0</inkml:trace>
  <inkml:trace contextRef="#ctx0" brushRef="#br0" timeOffset="250">17720 15358 23 0,'0'0'7'0,"0"0"8"0,18 0-4 0,-1 0-1 0,0 18 0 0,1-18-1 0,-2 17-1 0,35-1 3 0,-1 19-1 0,34-1-1 0,2-1-2 0,-1-16-2 0,-18 17 0 0,-15-17-2 0,-19-1 0 0,-15 2 0 0,15-1-1 0,-17-17 0 0,-16 16-1 0,0-16 0 0,18 0-1 0,-18 18 1 0,-18-18 0 0,2 17-1 0,-1-1 1 0,-17-16-1 0,1 18 1 0,-2 15 0 0,-16-17 0 0,1 1 1 0,15 1 2 0,2-2-2 0,17-16-2 0,-2 0 3 0,1 0-3 0,0 18 0 0,-17-18-71 0,34 0 1 0</inkml:trace>
  <inkml:trace contextRef="#ctx0" brushRef="#br0" timeOffset="251">12486 15544 13 0,'0'0'10'0,"0"-16"2"0,16 16-5 0,2 0-1 0,-18 0 1 0,17 0 0 0,-34 0 5 0,-1 0-5 0,2 0 0 0,-17 0-2 0,14 0 0 0,3 0-1 0,-19 0 0 0,4 0 1 0,-4 0 0 0,0 0 0 0,-14 16-1 0,-3-16 0 0,18 0-1 0,-17 0-2 0,1 0 1 0,15 0-1 0,-32 0-1 0,15 18 0 0,-15-18 1 0,-18 0-1 0,-16 0 0 0,34 0 0 0,-18 0 1 0,17 0-1 0,17 0 0 0,0 17 0 0,0-17 0 0,0 0 1 0,18 0-2 0,-1 16 2 0,-17-16-1 0,17 0 1 0,-18 0 0 0,3 0 0 0,14 18 0 0,-15-18-1 0,16 0 1 0,-17 0 0 0,17 0-1 0,-17 0 1 0,0 0-1 0,1 0 0 0,-1 0 0 0,0 17 1 0,18-17 0 0,-18 0-1 0,-1 0 0 0,19 0 0 0,-18 0 1 0,0 0-1 0,0 0-1 0,17 0 1 0,-17 16 1 0,0-16-1 0,18 0 0 0,-18 0 0 0,18 0 1 0,-2 0-1 0,-16 0 0 0,0 0 0 0,1-16 1 0,-1 16-1 0,-1 0 0 0,19 0 0 0,-18 0 0 0,0 0 0 0,1 0 1 0,16 0-1 0,-18 0 0 0,19 0 1 0,-18 0 0 0,16 0-2 0,2 0 1 0,-16 0 1 0,14 0-1 0,0 0 0 0,2 0 1 0,-1 0 0 0,17 0 0 0,-18 0 0 0,19 0-1 0,-1 0 2 0,1 0-1 0,-2 16 0 0,1-16 0 0,17 0-1 0,-33 0 0 0,16 0 1 0,-34 0-4 0,17 18-22 0,68-18-80 0</inkml:trace>
  <inkml:trace contextRef="#ctx0" brushRef="#br0" timeOffset="252">9335 15376 14 0,'0'0'9'0,"17"-18"10"0,-17 2-3 0,0 16-1 0,0 0-4 0,-17 0-3 0,-17 0-2 0,17 16-1 0,-34 2 0 0,18-18 0 0,-18 17-1 0,-1-1-1 0,-15 19 0 0,-1-1-1 0,0 16 1 0,18-34-1 0,-1 19 0 0,0-19-1 0,16 2 1 0,2-1-1 0,17-1 0 0,-2-16 0 0,18 0 0 0,0 18 0 0,0-18-1 0,0 0 1 0,0 17-1 0,0-17 2 0,18 0 0 0,15 0 0 0,1 16-1 0,18 2 1 0,-3-2-1 0,19 1 1 0,0 16-1 0,34 1 1 0,-34 1-1 0,16-19 1 0,-32 19 0 0,-19-35-1 0,-15 16 0 0,15-16 0 0,-17 0 1 0,2 0 0 0,-18-16-1 0,0 16-1 0,-18 0-7 0,2 34-117 0</inkml:trace>
  <inkml:trace contextRef="#ctx0" brushRef="#br0" timeOffset="253">10740 13581 42 0,'0'-18'3'0,"-16"-15"15"0,-1 50-7 0,34 34 0 0,-1 16 3 0,2 68 2 0,-18 1-2 0,-18 17-3 0,18-69-3 0,-16-17-3 0,-17-16-4 0,15-33-1 0,18-18-3 0,0 0-39 0,18-18-49 0</inkml:trace>
  <inkml:trace contextRef="#ctx0" brushRef="#br0" timeOffset="254">11011 13936 43 0,'18'-67'23'0,"16"32"1"0,17 19-9 0,17 16-6 0,-19 51-2 0,2 51-2 0,-51 16-3 0,-16-16 0 0,-35-36 0 0,1-32 1 0,15-34 0 0,35-34-2 0,18-32 0 0,49-19-1 0,0-1 0 0,-15 2 0 0,-18 17 1 0,-17 16 0 0,-17 51-1 0,-17 0 0 0,-17 51 0 0,1 51 2 0,14-2 1 0,19 2-2 0,35-18-1 0,16-32-3 0,17-19-34 0,-17-33-52 0</inkml:trace>
  <inkml:trace contextRef="#ctx0" brushRef="#br0" timeOffset="255">11691 14106 51 0,'0'-17'19'0,"33"-34"8"0,51 33-8 0,35 18-9 0,0-16-7 0,-51 16-3 0,-35 16-2 0,-17-16-26 0,-32-16-61 0</inkml:trace>
  <inkml:trace contextRef="#ctx0" brushRef="#br0" timeOffset="256">11995 13885 38 0,'0'0'0'0,"-17"-16"26"0,17-1-5 0,17 17-10 0,-17 17-1 0,0 50 5 0,-17 35-2 0,1 0-6 0,16-18-5 0,0-17-2 0,0-32-9 0,16-1-102 0</inkml:trace>
  <inkml:trace contextRef="#ctx0" brushRef="#br0" timeOffset="257">12418 13920 41 0,'0'-51'19'0,"-17"16"11"0,34-16-17 0,18 35-5 0,14 16-2 0,-14 33-2 0,0 36-2 0,-19-2 0 0,-32 35-1 0,-36-34 0 0,-34-1 1 0,20-49 0 0,15 15 0 0,34-33 0 0,34 16 0 0,34-16 0 0,34-16-1 0,15-1-1 0,-14 17-1 0,-19 0-12 0,-33 0-91 0</inkml:trace>
  <inkml:trace contextRef="#ctx0" brushRef="#br0" timeOffset="258">12943 13800 32 0,'0'-68'32'0,"0"1"-2"0,0 51-12 0,17 50-6 0,-17 50 4 0,0 34-2 0,0 35-5 0,0-18-4 0,0-51-3 0,-17-32-1 0,17-35-1 0,0-17-17 0,17 0-101 0</inkml:trace>
  <inkml:trace contextRef="#ctx0" brushRef="#br0" timeOffset="259">13876 13783 40 0,'0'-16'7'0,"16"-19"19"0,-16 35-5 0,-34 0-12 0,-33 35-1 0,-19 32-2 0,-14-32-2 0,-1 16 0 0,15-35-1 0,35 19-1 0,34-19 0 0,17 17 1 0,51-15 2 0,17 15 0 0,0 2 0 0,16-1-1 0,19-1 0 0,-36-15-3 0,-34-2 0 0,-16-16-2 0,-17 17-5 0,0-17-53 0,0-17-19 0</inkml:trace>
  <inkml:trace contextRef="#ctx0" brushRef="#br0" timeOffset="260">14689 13800 57 0,'0'0'17'0,"16"0"1"0,-16 34-2 0,-33 17-2 0,-18 0-5 0,-17 17-3 0,17-34-1 0,-17-1 0 0,35-15-2 0,-1-18-2 0,0 17 0 0,-17-34 0 0,35-17-1 0,16-17 1 0,0 1-1 0,16-19 0 0,17 18 1 0,-15 17-1 0,16 1 0 0,-16-2 0 0,13 35 0 0,4 0 0 0,-19 0 0 0,19 0 0 0,-18 35 0 0,17 16 0 0,-1 16 1 0,-14 2-1 0,14-19 1 0,1 1 1 0,-1-17-1 0,19-1 1 0,-3-15-1 0,3-18 0 0,-18-18 0 0,-1 2 0 0,2-1 0 0,-35-17 0 0,17-17 0 0,-17 1 0 0,0-1-1 0,-17 0 1 0,0-1-1 0,-34 35 1 0,-17 1-1 0,-17 16 0 0,2 16 0 0,-3 35-6 0,35 18-111 0</inkml:trace>
  <inkml:trace contextRef="#ctx0" brushRef="#br0" timeOffset="261">6031 13767 34 0,'0'-18'4'0,"0"-32"14"0,0 34-1 0,17-2-7 0,-1 36-1 0,-16 48 3 0,18 54-1 0,-18-18-5 0,0 16-1 0,0-50-2 0,0-18 0 0,-18-33-1 0,18-34 0 0,-16-17-1 0,-1-17-1 0,17-33 0 0,-16-18 1 0,16 0-2 0,33 17 2 0,18 19-2 0,17 32 1 0,0 34-1 0,-19 16 1 0,-31 51 0 0,-36 19-1 0,-48-1 1 0,-18-34 0 0,-2-18 0 0,35-16 0 0,34-1-1 0,17-16 1 0,35 0-1 0,14 0 1 0,3 35 0 0,-1 32 0 0,17-16 0 0,16 0 0 0,-33 0 0 0,17-35-42 0,-17-16-39 0</inkml:trace>
  <inkml:trace contextRef="#ctx0" brushRef="#br0" timeOffset="262">6658 13954 28 0,'0'0'0'0,"16"-51"22"0,-16 0 4 0,0 33-16 0,0 18-3 0,-33 18 2 0,-1 50 1 0,17 16 0 0,17-17-4 0,17 35 1 0,34-51-4 0,35-18 2 0,-19-33 0 0,-17-33-2 0,-15-51 0 0,-19-1-1 0,-32-16-1 0,-52 32-1 0,0 36 0 0,0 33-3 0,1 33-8 0,32 36-50 0,35-36-6 0</inkml:trace>
  <inkml:trace contextRef="#ctx0" brushRef="#br0" timeOffset="263">7436 13936 17 0,'0'0'14'0,"0"-16"1"0,0-1 0 0,0-1-4 0,0 2-2 0,-15-1-3 0,-19-1-1 0,0 18 1 0,-17 0-2 0,17 18 4 0,-18 15 0 0,19 36-1 0,-1 15 2 0,34 18-3 0,18-18-1 0,15-17 0 0,35-49-2 0,-1-1 1 0,34-17-5 0,-15-17-25 0,-18 17-80 0</inkml:trace>
  <inkml:trace contextRef="#ctx0" brushRef="#br0" timeOffset="264">8251 14004 35 0,'0'-50'32'0,"0"32"-15"0,-17 18-4 0,17 18-3 0,0-1-3 0,0-1-2 0,17 1 1 0,0-34-3 0,1 1 0 0,-18-19-2 0,-35 2-1 0,0 33 1 0,2 17-2 0,-1 34-3 0,34 16-54 0,0-67 9 0</inkml:trace>
  <inkml:trace contextRef="#ctx0" brushRef="#br0" timeOffset="265">8251 14240 28 0,'0'0'22'0,"0"17"6"0,0 1-7 0,0-2-7 0,35 19-4 0,-20-35 0 0,1 0-4 0,-16-17 0 0,-16-1 0 0,-17-16-1 0,16 34-1 0,-18 34-2 0,53 17-21 0,16-33-91 0</inkml:trace>
  <inkml:trace contextRef="#ctx0" brushRef="#br0" timeOffset="266">3287 14901 29 0,'-18'-67'11'0,"18"-19"10"0,18 37-10 0,-18 15-2 0,0 50-4 0,17 68 2 0,-17 19-2 0,0 16-1 0,-17-19 0 0,17-49-1 0,-18-16-1 0,2-35 1 0,-1-35-1 0,1-49 0 0,16-18-1 0,0-33 0 0,49 33-1 0,3 68 0 0,-3 18-1 0,-14 50 0 0,-19 50 0 0,-16 1 1 0,-51-1-1 0,-15 0 1 0,15-49 0 0,34-19 0 0,17-16 0 0,0-16 0 0,17-1-1 0,-1 17 1 0,19 17 0 0,0 34-1 0,31-17 1 0,20-1 1 0,-2-15 0 0,0-18 0 0,-16-34-1 0,-17-17 0 0,-34-17 1 0,0 1 0 0,-17-1-1 0,-17 17 0 0,-18 51 0 0,2 0 0 0,-1 51 0 0,17 17 0 0,17 16-1 0,51 1 1 0,17-18 0 0,16-50 1 0,35-34-1 0,0-33 1 0,-1-36-1 0,-67 2 1 0,-35 0-1 0,-32-1 0 0,-35 34 0 0,1 51 0 0,-18 16 0 0,34 70 0 0,34-1 0 0,34 16 0 0,17-50-1 0,16-35 1 0,-33-49 1 0,-17-18 2 0,-17-33-3 0,0 15 1 0,-17 53-1 0,17 32-1 0,33 70 1 0,-14 32 0 0,-3 33-1 0,1-14 0 0,-34-52 1 0,-18-35 4 0,-16-34 1 0,2-32-1 0,32-34-2 0,17-19 0 0,50-15-1 0,17-18-3 0,3-16-9 0,14 49-23 0,-18-15 7 0,4 33 20 0,-37 0 8 0,-33 35 9 0,-17-1 3 0,1 34-4 0,-2 17-2 0,1 34-1 0,34 16-4 0,1-17-2 0,49-16-4 0,1-33-34 0,0-36-20 0</inkml:trace>
  <inkml:trace contextRef="#ctx0" brushRef="#br0" timeOffset="267">4930 14970 18 0,'0'-34'19'0,"17"-34"10"0,-17 68-13 0,-17 17-8 0,-1 50 2 0,2 1-1 0,50-1-4 0,0-16-1 0,0-16-2 0,17-35 1 0,-17-35-2 0,-18-32 1 0,-16-1-2 0,-16-16 0 0,-36 33 0 0,-15 33-2 0,-18 18 2 0,69 18 0 0,-2-1-1 0,85-1 1 0,3-32 0 0,31-19-1 0,-17 2 0 0,2 33 1 0,-19 33 1 0,-50 53-1 0,0 14 0 0,-17-31 1 0,-17-36 0 0,0-15 0 0,17-36 1 0,0-33 0 0,17-16-1 0,18-17-1 0,14-2 4 0,3 53-3 0,-3 15-1 0,-31 87 3 0,-1 15-1 0,-1 18-2 0,19-34-1 0,-18-17-15 0,34-35-91 0</inkml:trace>
  <inkml:trace contextRef="#ctx0" brushRef="#br0" timeOffset="268">6201 14799 58 0,'0'-34'25'0,"-18"17"-2"0,-15 34-10 0,17 35-2 0,-2 32-5 0,36 2-2 0,15-37-1 0,35-14-2 0,-19-35 1 0,2-51-1 0,-32-17-1 0,-19-16-1 0,-35-1-2 0,-31 50 1 0,-20 19 1 0,1 32 1 0,51 35 0 0,50 0 0 0,70 0 0 0,32-33-1 0,-16-18 1 0,0-51 2 0,-50 0-1 0,-21-18 1 0,-31 20-1 0,-15 15 0 0,-1 17 1 0,-2 17 0 0,1 51 1 0,17 15 3 0,0 54 2 0,17 15-3 0,1 18-3 0,-18-35 0 0,0-51-1 0,0-32 0 0,16-35 2 0,17-17-2 0,1-34 0 0,-16-18-2 0,-2 2-2 0,-50 34 2 0,-18 15 1 0,21 2 0 0,47-1 0 0,51-17-2 0,18-1-18 0,-33 19-61 0,-52 16 27 0</inkml:trace>
  <inkml:trace contextRef="#ctx0" brushRef="#br0" timeOffset="269">4049 15697 41 0,'-34'-16'14'0,"-17"16"6"0,51 16-12 0,18 51-3 0,15 2-2 0,-17-36 1 0,2-33 2 0,-18-16 0 0,0-53-7 0,0 19 3 0,-34 0-1 0,1 33-2 0,-35 34 1 0,33 50-1 0,19 18 2 0,32 17 1 0,52-34-2 0,16-35 1 0,2-33 0 0,-35-17 0 0,1-34 0 0,-21-16 0 0,-31-1-1 0,0 34-1 0,-16 34 1 0,1 51 2 0,15 0-1 0,31 34 0 0,55-19 1 0,-2-48 0 0,-14-36 4 0,-54-31-4 0,-1-37 0 0,-46 2-2 0,-4-1-2 0,-33 52-2 0,-18 15 4 0,4 52-1 0,47-17 0 0,18 34 0 0,84-35 1 0,19-16-1 0,14-16 2 0,1-35 1 0,-31 34-2 0,-21 1 0 0,2 65 0 0,-32 37 1 0,-3-19-1 0,1 2 0 0,-17-36 0 0,0-33 1 0,-17 0 0 0,17-33 2 0,0-36-4 0,33-15 1 0,18-1-1 0,-17 52 2 0,17 15-2 0,-17 69 1 0,18 0 1 0,-36 34 0 0,1-17-3 0,-1-17-6 0,19-35-46 0,-18-16-6 0</inkml:trace>
  <inkml:trace contextRef="#ctx0" brushRef="#br0" timeOffset="270">5167 15764 17 0,'0'0'0'0,"0"-83"41"0,0 32-8 0,0 51-16 0,0 34-10 0,34 33-2 0,0 35 1 0,-16-18-5 0,15-15 0 0,-33-52-1 0,16-1 3 0,-16-49 0 0,18-18-1 0,-18-18 0 0,17-16-2 0,18 1 0 0,14 51 2 0,-16 15-11 0,19 53-50 0,-18-19 0 0</inkml:trace>
  <inkml:trace contextRef="#ctx0" brushRef="#br0" timeOffset="271">5726 15764 55 0,'0'0'0'0,"51"-16"82"0,-51 16-46 0,-17-17-32 0,1 67-144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8.7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5438 898 14 0,'0'0'4'0,"-17"-17"16"0,-1 17 6 0,2-18-3 0,1 2-8 0,30-1-3 0,52-1-5 0,19 2-6 0,-1 16 0 0,-1 0-4 0,0-17-17 0,-14 17-37 0,-54 0 17 0</inkml:trace>
  <inkml:trace contextRef="#ctx0" brushRef="#br0" timeOffset="1">5692 830 21 0,'0'0'15'0,"0"-18"14"0,0 18-8 0,0 0-5 0,0 0 0 0,0 35-5 0,0 32-4 0,0 19-7 0,0-3 2 0,0 19-2 0,17-16-6 0,0-53-36 0,-17-33-46 0</inkml:trace>
  <inkml:trace contextRef="#ctx0" brushRef="#br0" timeOffset="2">6218 1152 23 0,'0'0'9'0,"0"-18"11"0,0 2 0 0,0-19-9 0,0 1-4 0,0-15 0 0,-17 14-5 0,-1 19 1 0,-15-1 2 0,-1-1 0 0,-18 36 2 0,19 15-2 0,-1 34 0 0,17 1 1 0,17 68-6 0,51-85 4 0,0-34 0 0,1-17-3 0,-36-17 3 0,1 1-3 0,-1-35-1 0,2-17 0 0,-1-1-1 0,-17 2 3 0,0 34-3 0,0 15 1 0,-17 18 2 0,17 35 1 0,0 32-3 0,34 0 1 0,15 2 0 0,54-18-2 0,-69-34 6 0,-1-34-6 0,2-17 2 0,-18-17-2 0,1-18-1 0,-2 1 4 0,-16 19-4 0,0 31 2 0,-16 18 1 0,16 67 0 0,16 1 0 0,69 86-4 0,-1-104 3 0,-16-50 4 0,-34-33-3 0,-17-18 0 0,16-17-1 0,-33-17 0 0,0 18 0 0,-17 32 0 0,1 35 4 0,-1 51 4 0,17 85-7 0,0 67 1 0,17-34 1 0,-17-51-2 0,0-32 1 0,-35-52 2 0,-14-34 1 0,14-51-4 0,18-52-1 0,-1-14-3 0,36 15-12 0,15 33-24 0,19 20-44 0,-52 32 43 0</inkml:trace>
  <inkml:trace contextRef="#ctx0" brushRef="#br0" timeOffset="3">7134 1287 35 0,'-18'0'13'0,"18"17"14"0,0-17-8 0,18 16-9 0,31-16-4 0,-16-16-2 0,-14-1 1 0,-3-34-3 0,1-16 1 0,-17-19-4 0,-17-14 1 0,1 15 3 0,-3 34-2 0,3 34 5 0,16 34-1 0,0 50 2 0,0 35-2 0,35 34-7 0,32-1 3 0,-16-84 0 0,32-51-1 0,-32-18 3 0,-16-31-1 0,-18-2-2 0,17-35 0 0,-17 19-2 0,-17 32 4 0,16 19-2 0,-16 49 3 0,0 18 3 0,19 52-9 0,32-2 3 0,15-85 2 0,-15 2 0 0,-18-52 0 0,-15 1 2 0,-18-2-5 0,-18-32 2 0,-15-19-4 0,-18 19 2 0,-15 16 0 0,-4 35 0 0,3 16 1 0,34 16-1 0,33 19-1 0,49-19 1 0,21-16-2 0,14-16 3 0,0-19-1 0,-16-32 0 0,-33 16 2 0,-35 16-3 0,0 19 0 0,-18-1 2 0,18 50-2 0,0 2 2 0,34 16 0 0,-1-17-1 0,19 17 3 0,-19-2 2 0,1 19 1 0,-17 17 4 0,-1 17-6 0,19-69 0 0,49-33-5 0,1-33-135 0</inkml:trace>
  <inkml:trace contextRef="#ctx0" brushRef="#br0" timeOffset="4">9182 1220 34 0,'0'0'10'0,"0"-17"19"0,0-34-2 0,18-1-12 0,-2-16-7 0,1 1-7 0,-1 0-2 0,-16 32 0 0,-33 2 1 0,-1 33 1 0,1 17 0 0,16 50-1 0,17 2 2 0,50 15 1 0,36 34-6 0,-19-16 6 0,-67-85 4 0,-51-1-1 0,0-32-2 0,0-1-1 0,1 1-2 0,33-1-19 0,-1-17-47 0,36 17 6 0</inkml:trace>
  <inkml:trace contextRef="#ctx0" brushRef="#br0" timeOffset="5">9639 1083 45 0,'0'0'0'0,"0"-16"51"0,0 16-42 0,35 0-3 0,-18-18-1 0,34 18-2 0,-35-33-1 0,1 0 1 0,-17-1-2 0,-33 17 2 0,0-1 3 0,-2 69-1 0,19 16 3 0,16 19-5 0,84 50-4 0,17-103 5 0,-50-33 4 0,-16-33-5 0,14-36-2 0,-14-16-3 0,-35 1 0 0,0 17 1 0,0 32-2 0,-17 35 4 0,17 18-3 0,34 15 3 0,17 2-1 0,-2-19 0 0,3-49 4 0,-1-1-4 0,-51-17 0 0,16 0 1 0,-16 34-5 0,-16-1 7 0,16 69 0 0,0 35-3 0,0-3 3 0,34 70-9 0,18-67-2 0,-3-70-34 0,3-16-30 0,-52 0 41 0</inkml:trace>
  <inkml:trace contextRef="#ctx0" brushRef="#br0" timeOffset="6">10623 983 39 0,'0'0'0'0,"0"-18"41"0,0 2-2 0,-17-1-19 0,17-1-12 0,-16 18 1 0,16 51-3 0,-18 0-1 0,36 16 0 0,15 35-9 0,68-16 4 0,-50-86 8 0,0-17-9 0,0-17 3 0,16-34-5 0,-33-17 1 0,-1-17 2 0,-33 35-3 0,0 50 4 0,-16 17 0 0,-1 33-2 0,1 36 4 0,16 15-1 0,49 52-6 0,21-68 3 0,31-52 4 0,-34-32 2 0,-15-19-3 0,15-32-3 0,-16-19-1 0,-17-14 1 0,0 15 0 0,-34 34-1 0,0 34 2 0,-16 34-1 0,16 34 3 0,0 16-1 0,31 17-1 0,4-15 3 0,-18-18-3 0,-17-17 0 0,-17-17 4 0,-33-1-13 0,-18-49-82 0,34 33 31 0</inkml:trace>
  <inkml:trace contextRef="#ctx0" brushRef="#br0" timeOffset="7">10504 746 73 0,'0'0'10'0,"-17"0"40"0,17-18-27 0,0 18-19 0,-16 0-16 0,16 0-97 0</inkml:trace>
  <inkml:trace contextRef="#ctx0" brushRef="#br0" timeOffset="8">4641 5741 6 0,'-16'0'8'0,"-1"-17"6"0,17 17-2 0,-16 0 1 0,16-18 2 0,0 18 1 0,0 0-2 0,0 0-3 0,33-16 0 0,1 16-3 0,18 0-1 0,15-18-1 0,0 18-1 0,18 0-2 0,0 0-1 0,-1 0 0 0,18 0-1 0,-17-17 1 0,16 17-1 0,-15 0-1 0,-2-16 2 0,2 16-1 0,-3 16 0 0,2-16-1 0,16 0 2 0,-16-16-2 0,0 16 1 0,-17 0 0 0,0 0-1 0,-2 0 1 0,20-18 0 0,-2 1 2 0,2 1-3 0,-19 16 1 0,-16 0 0 0,0 0 0 0,0 0 0 0,0 0 0 0,16 0 1 0,-16 0 0 0,-17-17 1 0,-17 17-1 0,0 0 0 0,-17 0 0 0,0-16-3 0,-34 16-30 0,0 16-89 0</inkml:trace>
  <inkml:trace contextRef="#ctx0" brushRef="#br0" timeOffset="9">13147 5655 3 0,'-17'-34'12'0,"1"17"-5"0,-2 17-3 0,1 0 3 0,0 17 0 0,-1-17 1 0,2 0 2 0,-1 0 4 0,17 0 1 0,17 0-2 0,34 0-1 0,17 0-2 0,18-17-1 0,-4 17-3 0,21 0-2 0,-17 17-3 0,15-17 0 0,-1 18 1 0,-14-18 0 0,15 0-2 0,-16 16 0 0,17-16 1 0,-18 0 0 0,19 17 0 0,-2-17 0 0,-1 0-1 0,38 0 2 0,-21-17 0 0,-15 17-2 0,-17 17 1 0,16-17-1 0,1 0 0 0,17 0 2 0,-2 0 1 0,37 18-1 0,-2-18-1 0,0 0 2 0,0-18-2 0,-15 18 2 0,-3 0 1 0,-31 0-1 0,-1 0-1 0,-17 0 1 0,-1 0-1 0,-49 0-1 0,-19 0 0 0,-32 0-8 0,-36 0-43 0,18 0-48 0</inkml:trace>
  <inkml:trace contextRef="#ctx0" brushRef="#br0" timeOffset="10">8606 7824 26 0,'0'0'0'0,"0"-51"11"0,0 0 7 0,-18 33-1 0,-13 1 1 0,-20 1-1 0,-1 16-2 0,18 33-3 0,1 19-1 0,14 32-2 0,19 35-1 0,35 17-2 0,0-19-3 0,-19 3-2 0,-16-36-1 0,-16-17-8 0,-2-49-53 0,1-18-18 0</inkml:trace>
  <inkml:trace contextRef="#ctx0" brushRef="#br0" timeOffset="11">8149 8128 57 0,'-17'0'5'0,"0"0"19"0,17 0-10 0,85 0-9 0,50-33-4 0,17-1-6 0,-16 34-80 0</inkml:trace>
  <inkml:trace contextRef="#ctx0" brushRef="#br0" timeOffset="12">8978 7858 54 0,'0'-51'19'0,"-16"33"13"0,-1 2-12 0,-17 16-6 0,0 51-3 0,18 33-2 0,-1 34-3 0,17 35-2 0,17-17-3 0,16-52-1 0,18-16-4 0,0-52-33 0,-17-32-39 0,-16 16 36 0</inkml:trace>
  <inkml:trace contextRef="#ctx0" brushRef="#br0" timeOffset="13">9167 8095 46 0,'0'-51'14'0,"15"-18"18"0,36 36-8 0,17-1-11 0,-17 68-7 0,0 34-4 0,-34 17-1 0,-34-1-1 0,-18-17 1 0,2-32-1 0,17-19 1 0,16-16-1 0,0-33 0 0,33-36 1 0,18 2-1 0,0-17 1 0,-18-18-1 0,-33 35 1 0,0 32 0 0,-18 35 1 0,-13 35 4 0,13 32 2 0,18 35 0 0,0-2-4 0,18 2-3 0,31-33 0 0,3-52-2 0,-3-1-27 0,2-49-65 0,-16 15 53 0</inkml:trace>
  <inkml:trace contextRef="#ctx0" brushRef="#br0" timeOffset="14">9810 7773 64 0,'0'-51'26'0,"16"33"12"0,17 1-19 0,2 68-6 0,16 51-5 0,-18 17-4 0,2-1-3 0,-35 0-1 0,-17-16 0 0,-34-33 0 0,17-19-3 0,17-50-41 0,17-17-65 0</inkml:trace>
  <inkml:trace contextRef="#ctx0" brushRef="#br0" timeOffset="15">10385 8026 78 0,'0'0'6'0,"51"-33"30"0,17 15-17 0,18 18-15 0,-20 0-10 0,-49 0-77 0,-17 0 41 0</inkml:trace>
  <inkml:trace contextRef="#ctx0" brushRef="#br0" timeOffset="16">10420 8144 59 0,'0'0'0'0,"-35"17"42"0,18 1-5 0,69-18-18 0,32 0-13 0,35-35-4 0,-18 19-31 0,-67 16-76 0</inkml:trace>
  <inkml:trace contextRef="#ctx0" brushRef="#br0" timeOffset="17">12843 7603 65 0,'0'0'0'0,"-18"-50"20"0,36 33 1 0,-18 17-1 0,16 17-1 0,1 66-4 0,-17 3-8 0,0-1-4 0,0-17-2 0,0-19-1 0,-17-31-8 0,17-1-62 0,-16-1-5 0</inkml:trace>
  <inkml:trace contextRef="#ctx0" brushRef="#br0" timeOffset="18">12418 8212 63 0,'-17'-17'22'0,"-1"-17"12"0,69 34-14 0,52 0-7 0,66 0-3 0,35 0-1 0,33 0-5 0,-85-17-2 0,-50 17-1 0,-51-16-1 0,-34 16-3 0,-17-17-39 0,-35 17-68 0</inkml:trace>
  <inkml:trace contextRef="#ctx0" brushRef="#br0" timeOffset="19">12843 8652 26 0,'0'0'10'0,"-35"-16"16"0,0-1 1 0,19-17-3 0,16 1-4 0,34-1-8 0,51 17-5 0,-1 34-5 0,-16 34-2 0,-34 32 0 0,-17 3 1 0,-52-1-2 0,-14-34 2 0,-3-34 0 0,36-1 1 0,16-32-1 0,50-35 0 0,1 0 0 0,17-35-1 0,-34 2 0 0,-34 17 1 0,17 16-1 0,-34 17 1 0,17 17 0 0,0 17 0 0,-34 17 2 0,17 17 1 0,0 34 2 0,-1-1 0 0,18 17-1 0,0 1-2 0,18-50-2 0,16-1 0 0,51-34-1 0,-2-18-42 0,-48 2-76 0</inkml:trace>
  <inkml:trace contextRef="#ctx0" brushRef="#br0" timeOffset="20">16112 7875 35 0,'0'0'0'0,"0"-35"18"0,17 2 1 0,-34-1-3 0,0-1-4 0,-17 1-2 0,1 17 0 0,-19 17-1 0,1 0 0 0,0 17-1 0,18 35-2 0,-2-1-1 0,19 33-1 0,32 0-2 0,19-15-1 0,-2-18 2 0,18-51-2 0,17-18 0 0,-17-33-1 0,-18-16 0 0,-15-1 1 0,-18 1-1 0,-34-1 1 0,34 50-1 0,0 18-1 0,16 69 1 0,19-1 0 0,0 16 0 0,14-17 0 0,19-16 0 0,16-51-1 0,-14-51 2 0,-4 0 0 0,-31-49-2 0,-19-19 2 0,1-1-1 0,-17 20 1 0,0 49 0 0,0 51-1 0,-17 17-1 0,34 68 1 0,-1 15-1 0,19 20 1 0,-19-19-1 0,19-34 1 0,16-32 0 0,-1-35 0 0,18-17 0 0,-52-34-1 0,2 0-1 0,-36-16 0 0,-15-1 1 0,17 34 1 0,32 16 0 0,52 1-1 0,16 17 0 0,19 17 1 0,-36-17 0 0,-15 34-1 0,-52 1 1 0,0 50 0 0,0-1 1 0,16-33 1 0,35-18-1 0,1-33 0 0,14-51-1 0,-31-16 1 0,-35-1 0 0,-52-16 0 0,-15-1-1 0,-52 67-2 0,18 36-5 0,68 15-47 0,48 1-26 0</inkml:trace>
  <inkml:trace contextRef="#ctx0" brushRef="#br0" timeOffset="21">17603 7704 75 0,'0'-33'21'0,"16"15"7"0,-16 36-11 0,17 15-6 0,-17 52-3 0,0-16-4 0,17-3-2 0,17-31-1 0,34-35 0 0,-17-17-1 0,17-17 0 0,-35-34 1 0,-33-34 0 0,0 17 0 0,0 52-1 0,0 33 1 0,0 33-1 0,0 36 1 0,17-2 1 0,17 2-1 0,34-19-1 0,16-34 1 0,1-16-1 0,-34-33 0 0,-16-34 0 0,-2-1 1 0,-33-17 0 0,-33-33 0 0,14 32-1 0,19 35 1 0,-16 51 0 0,16 102-1 0,0-17 1 0,16 34 2 0,19-17-2 0,0-35 0 0,14-34-1 0,37-15-5 0,-19-36-49 0,-33-15-55 0</inkml:trace>
  <inkml:trace contextRef="#ctx0" brushRef="#br0" timeOffset="22">18229 7671 76 0,'0'0'0'0,"-34"0"36"0,68 0-14 0,69 0-18 0,49 0-34 0,-119 0-37 0</inkml:trace>
  <inkml:trace contextRef="#ctx0" brushRef="#br0" timeOffset="23">19753 7553 58 0,'0'-17'10'0,"18"-17"10"0,34 17-3 0,-3 50-7 0,-14 36-6 0,-35 15-2 0,-17 1-1 0,-17-34 3 0,1-18 0 0,33-33 0 0,16-16-1 0,35-52-2 0,16-1 0 0,-16-31 0 0,-35 15 0 0,2-1 0 0,-18 70 1 0,0 16 1 0,-18 34 0 0,2 50 1 0,16 1 1 0,0 16-1 0,16-32-3 0,36-35 0 0,15-17-11 0,-15-17-81 0,-18 0 42 0</inkml:trace>
  <inkml:trace contextRef="#ctx0" brushRef="#br0" timeOffset="24">20567 7603 71 0,'0'-16'13'0,"18"-2"15"0,31 2-10 0,21 16-11 0,30 0-5 0,-32 0-5 0,-35 16-52 0,-15 2 1 0</inkml:trace>
  <inkml:trace contextRef="#ctx0" brushRef="#br0" timeOffset="25">20685 7756 59 0,'0'0'0'0,"-51"0"36"0,51 0-4 0,18 0-13 0,67 17-10 0,16-17-8 0,1 0-1 0,-18-17-31 0,-32-1-73 0</inkml:trace>
  <inkml:trace contextRef="#ctx0" brushRef="#br0" timeOffset="26">21482 7434 33 0,'0'0'0'0,"0"0"9"0,0 0 2 0,-16 0 3 0,16-18 0 0,-19 2 3 0,19-17-2 0,-16 16-2 0,32-17-4 0,19 34-4 0,16-17-2 0,1 17-1 0,-19 17-1 0,18 34 0 0,-35-2 0 0,-16 2-2 0,0 18 1 0,-33-2 0 0,-18-17 1 0,16-16 1 0,-16 1 0 0,35-19 0 0,-1 2 2 0,1-18 0 0,16 0 1 0,0 0-2 0,0 0-1 0,-19 0 0 0,19 0 0 0,19 0 3 0,14 0-3 0,1 0 1 0,34-18-1 0,16 18 2 0,17 0-3 0,2-16 2 0,-52 16-2 0,-34 0-1 0,-69 0-63 0,19 16-27 0</inkml:trace>
  <inkml:trace contextRef="#ctx0" brushRef="#br0" timeOffset="27">5522 10127 22 0,'0'0'3'0,"18"-18"11"0,15 2-1 0,-14-1 1 0,-19-1 2 0,16 2 0 0,-32-19 0 0,-3 19-2 0,-14-19-4 0,-1 19-2 0,1 16-1 0,14 0-1 0,3 51 0 0,16 34-1 0,16 32 1 0,19 19-2 0,-18-1-2 0,17-33 0 0,-17-51-2 0,-17-17-1 0,-17-17-10 0,-1-1-48 0,2-49-38 0</inkml:trace>
  <inkml:trace contextRef="#ctx0" brushRef="#br0" timeOffset="28">5253 10448 39 0,'-18'-33'27'0,"1"16"2"0,68-1-15 0,52 18-9 0,31 0-4 0,36 0-18 0,-69 0-65 0</inkml:trace>
  <inkml:trace contextRef="#ctx0" brushRef="#br0" timeOffset="29">6134 10058 52 0,'0'-16'11'0,"-35"-19"21"0,18 35-9 0,-34 0-8 0,17 51-1 0,-16 34-2 0,33 34-3 0,-1 17-5 0,36-19-2 0,15-31-3 0,35-36-1 0,0-33-38 0,-33-17-69 0</inkml:trace>
  <inkml:trace contextRef="#ctx0" brushRef="#br0" timeOffset="30">6253 10313 56 0,'0'0'0'0,"0"-69"35"0,15 36-10 0,36-2-12 0,17 35-7 0,-17 51-4 0,-35 35-1 0,-32-1-1 0,-1-19 1 0,-17-31 1 0,1-1-3 0,33-34 4 0,0-18-2 0,33-33 2 0,18-33-3 0,-17-18 0 0,0 17 1 0,-16 19 0 0,-18 15-1 0,0 33 2 0,-18 36 1 0,1 49 2 0,0 17 0 0,17 18-2 0,17-33-3 0,18-19 0 0,14-16-9 0,3-34-34 0,-3 0-57 0</inkml:trace>
  <inkml:trace contextRef="#ctx0" brushRef="#br0" timeOffset="31">6793 10042 44 0,'-16'-51'44'0,"16"0"0"0,16 34-22 0,35 50-11 0,1 53-4 0,-19 32-2 0,-33 18 0 0,0-17-2 0,0-35 0 0,-33-33-1 0,15-17-2 0,1-17-6 0,34-34-42 0,17-34-71 0</inkml:trace>
  <inkml:trace contextRef="#ctx0" brushRef="#br0" timeOffset="32">7539 10244 70 0,'0'0'0'0,"16"-17"44"0,19 1-14 0,33 16-19 0,-1-18-8 0,18 1-5 0,-34 17-14 0,-34 0-61 0,-17 0 30 0</inkml:trace>
  <inkml:trace contextRef="#ctx0" brushRef="#br0" timeOffset="33">7676 10398 57 0,'-18'0'12'0,"-15"17"41"0,33-17-21 0,33-17-17 0,18-1-7 0,17 2-5 0,-1-19-3 0,-33 35-7 0,-16 18-136 0</inkml:trace>
  <inkml:trace contextRef="#ctx0" brushRef="#br0" timeOffset="34">9658 10025 55 0,'-19'-34'19'0,"3"-1"9"0,16 35-5 0,16 18-8 0,-16 50 0 0,19-1-6 0,-19 17-5 0,0-15-2 0,0-35-1 0,0-17-4 0,33-1-33 0,-33-16-80 0</inkml:trace>
  <inkml:trace contextRef="#ctx0" brushRef="#br0" timeOffset="35">9368 10515 47 0,'-16'0'8'0,"-52"0"23"0,52 0 0 0,16 0-12 0,33 0-5 0,69 0-5 0,16 0-2 0,19 0 1 0,-3 0-3 0,-49 0-4 0,-33 0-1 0,-19 0-5 0,-17 0-31 0,-16 0-83 0</inkml:trace>
  <inkml:trace contextRef="#ctx0" brushRef="#br0" timeOffset="36">9658 10990 41 0,'-52'-18'16'0,"18"-15"8"0,34 17-6 0,0-1-1 0,16-1 0 0,19-15-3 0,16 15-4 0,-16 18-4 0,14 0-5 0,3 51-1 0,-52 17 0 0,0-1 0 0,-35-16 0 0,-15 0 2 0,-1 0 0 0,16-18 2 0,2-15 1 0,33-2 0 0,0-16 1 0,33-16-1 0,19-2 0 0,15 18-2 0,1-17 0 0,0 1-1 0,-17-1-1 0,-18 17-2 0,-33 0-9 0,-16 0-148 0</inkml:trace>
  <inkml:trace contextRef="#ctx0" brushRef="#br0" timeOffset="37">11081 10313 53 0,'0'-17'11'0,"-18"-1"22"0,36 2-1 0,49 16-20 0,34 0-3 0,2 16-5 0,-19-32-3 0,-33 16-4 0,-18-18-18 0,-16 1-27 0,-17 17-18 0</inkml:trace>
  <inkml:trace contextRef="#ctx0" brushRef="#br0" timeOffset="38">11368 10042 39 0,'0'-17'7'0,"-16"-1"9"0,32 2 2 0,1 16 6 0,-17 0-5 0,0 34-1 0,0 17-4 0,0 16-4 0,16 17-4 0,2 2-2 0,-1-1-3 0,-17-52-1 0,0 0-1 0,-17-15-19 0,17-18-100 0</inkml:trace>
  <inkml:trace contextRef="#ctx0" brushRef="#br0" timeOffset="39">12623 9839 42 0,'0'0'0'0,"-18"-18"23"0,1 2 3 0,1-1-3 0,16 17-5 0,-35 33-2 0,0 36-4 0,-14 32-3 0,49 35-3 0,-19-19-4 0,54-14-1 0,-2-35-1 0,18-35-6 0,1-17-39 0,-1-16-62 0</inkml:trace>
  <inkml:trace contextRef="#ctx0" brushRef="#br0" timeOffset="40">12927 9991 64 0,'0'-17'11'0,"0"-50"17"0,33 32-9 0,18 19-8 0,0 16-4 0,1 51-5 0,-19 16-1 0,-17 35 0 0,-32-18 0 0,-1-17 0 0,-17-32 1 0,17-19-1 0,17-32 2 0,35-35-3 0,-2-33 0 0,1-1 1 0,0-1-1 0,-16 20 1 0,-3 32-1 0,-15 17 0 0,-15 17 1 0,15 0-1 0,-18 51 2 0,1 15 1 0,17 36 0 0,0-17-2 0,35-17-2 0,-4-17-4 0,39-35-46 0,-19-16-31 0</inkml:trace>
  <inkml:trace contextRef="#ctx0" brushRef="#br0" timeOffset="41">13621 10109 68 0,'0'0'0'0,"-51"-16"32"0,68 16-9 0,34 0-9 0,16 0-3 0,1-17-5 0,-17 17-4 0,-17-18-7 0,0 18-44 0,-17 0-34 0</inkml:trace>
  <inkml:trace contextRef="#ctx0" brushRef="#br0" timeOffset="42">14147 9940 59 0,'0'0'7'0,"-18"-33"17"0,18-2-6 0,0 2-4 0,18-1 2 0,-2-1-3 0,36 35-4 0,-1-16-3 0,-2 67-4 0,-14 16-2 0,-18 1 0 0,-17 17 1 0,-52-34 0 0,3 0 0 0,-2-18 0 0,-1-17 1 0,36 1 0 0,-2-17 1 0,36 0 2 0,-2 0-1 0,17-17-1 0,37 17-2 0,-3 0-1 0,1 0 0 0,-18 0-2 0,1-16-14 0,-18 16-52 0,-33-17-18 0</inkml:trace>
  <inkml:trace contextRef="#ctx0" brushRef="#br0" timeOffset="43">14621 9719 57 0,'0'-51'22'0,"17"35"11"0,17-1-9 0,-1 17-6 0,1 68-5 0,17 17-1 0,-17 17-5 0,-17 15-2 0,-17-31-3 0,-35-3-1 0,-14-32-2 0,-3-16-41 0,36-19-72 0</inkml:trace>
  <inkml:trace contextRef="#ctx0" brushRef="#br0" timeOffset="44">15857 9585 34 0,'0'-17'4'0,"-16"-17"17"0,-1 17 3 0,-1 17 3 0,2 0-1 0,-35 17-6 0,-1 50-7 0,-15 35-1 0,0 16-2 0,51 52-3 0,-2-1-3 0,36 18-2 0,15-19-1 0,0-48 0 0,2-20-1 0,14-31-1 0,3-52-1 0,-1-1-23 0,0-16-59 0,-35-16 18 0</inkml:trace>
  <inkml:trace contextRef="#ctx0" brushRef="#br0" timeOffset="45">16147 9856 63 0,'0'0'0'0,"-18"-35"25"0,1 19 3 0,17-1-12 0,35 17-5 0,31 0-3 0,2 0-4 0,34-18-2 0,16 2-2 0,-33 16-9 0,-52 0-55 0,-14 0-6 0</inkml:trace>
  <inkml:trace contextRef="#ctx0" brushRef="#br0" timeOffset="46">17010 9585 42 0,'0'0'0'0,"0"-51"25"0,18 34 3 0,-18-1-3 0,0 36 5 0,0 15-21 0,0 18-2 0,0 33-2 0,0-15-2 0,15-2-2 0,-15-32-2 0,0 16-12 0,0-35-73 0,-15-16 32 0</inkml:trace>
  <inkml:trace contextRef="#ctx0" brushRef="#br0" timeOffset="47">16638 10160 62 0,'0'0'23'0,"-19"-17"9"0,19 17-7 0,52 17-10 0,15-17-4 0,34 16-3 0,36-16-2 0,32-33 0 0,-33 17-3 0,-52-2-2 0,-84 18-6 0,0 18-23 0,-50-2-106 0</inkml:trace>
  <inkml:trace contextRef="#ctx0" brushRef="#br0" timeOffset="48">16993 10550 38 0,'0'-17'19'0,"0"-17"16"0,0 17 3 0,17 17-24 0,-17 0-3 0,0 51-2 0,-34 0-1 0,0 0-2 0,1 33 0 0,15-51-2 0,18-15-2 0,0-18 1 0,0 0-1 0,34 0-1 0,17 0-1 0,16 0 1 0,35-18-1 0,0 1-1 0,-50 17 0 0,-21 0-8 0,-31 0-24 0,0 0-42 0,0 0 10 0</inkml:trace>
  <inkml:trace contextRef="#ctx0" brushRef="#br0" timeOffset="49">17180 10617 40 0,'0'0'9'0,"-18"-16"22"0,18-1-2 0,0-1-6 0,0 18-4 0,0-16-5 0,0 32-5 0,18 19-1 0,-18 32-2 0,0 0-4 0,0 2-1 0,0-18-1 0,0-18 0 0,0-15-6 0,0-18-33 0,-18-18-93 0</inkml:trace>
  <inkml:trace contextRef="#ctx0" brushRef="#br0" timeOffset="50">17704 9652 46 0,'0'-33'11'0,"0"-1"12"0,16 17 1 0,2 17 0 0,16 0-4 0,0 17-4 0,-1 33-4 0,18 18 0 0,-17 34-3 0,33 16-3 0,-32 35-2 0,-18-2-3 0,-17 2 0 0,-52-18-1 0,-32-33 0 0,16-18-1 0,35-33-5 0,-1-17-47 0,17-34-61 0</inkml:trace>
  <inkml:trace contextRef="#ctx0" brushRef="#br0" timeOffset="51">18890 9956 43 0,'-18'-16'20'0,"18"-1"11"0,0 1-5 0,35-1-6 0,33-1-3 0,0 18-7 0,16-16-6 0,-16-1-4 0,-1-1-3 0,-32 18-20 0,-35-16-48 0,17 16 3 0</inkml:trace>
  <inkml:trace contextRef="#ctx0" brushRef="#br0" timeOffset="52">19213 9685 48 0,'0'0'0'0,"-52"-50"29"0,34 34 1 0,18-2-10 0,18 36-9 0,-18 15 0 0,0 51-1 0,0 1-3 0,0 1-2 0,0-19-3 0,-18-16 0 0,18-18-2 0,-16-15-7 0,32-1-40 0,19-17-55 0</inkml:trace>
  <inkml:trace contextRef="#ctx0" brushRef="#br0" timeOffset="53">19872 9821 49 0,'0'0'3'0,"-33"-16"14"0,50 32 13 0,-17 2-18 0,0-1-1 0,0-17-2 0,0-17 7 0,0-1-11 0,0 2-2 0,-17-1-2 0,1 17-2 0,16 17-15 0,16-1-99 0</inkml:trace>
  <inkml:trace contextRef="#ctx0" brushRef="#br0" timeOffset="54">20517 9788 45 0,'0'0'0'0,"0"-18"27"0,0 18-5 0,0 0-6 0,-17 18-3 0,17-1-3 0,0-1-4 0,0 2-1 0,0-18 1 0,17 0-2 0,-17-18-2 0,16 2 1 0,-16-19-2 0,-16 19 1 0,-1-2-3 0,1 36-1 0,-2-2-22 0,36 2-97 0</inkml:trace>
  <inkml:trace contextRef="#ctx0" brushRef="#br0" timeOffset="55">21109 9754 45 0,'-15'-18'11'0,"-20"18"12"0,35 0 13 0,0 18-23 0,0-2-2 0,0 2-4 0,17-18-2 0,1 0-2 0,15 0-2 0,-17-18 0 0,1 2 2 0,-34-19 2 0,-17 19-4 0,1 16-28 0,16 0-83 0</inkml:trace>
  <inkml:trace contextRef="#ctx0" brushRef="#br0" timeOffset="56">20737 13073 10 0,'-33'0'14'0,"-2"-18"-2"0,18 18-1 0,-1 0-1 0,2-16-1 0,16 16 0 0,0 0-2 0,16 0-1 0,35-17-1 0,17-1 0 0,35 18 0 0,-2 0-1 0,1 0-2 0,15-16 0 0,20 16 0 0,-3-17 0 0,4 17 0 0,14-16-1 0,0 16 1 0,-17-17-1 0,1-1 0 0,-1 18 0 0,-16 0 1 0,0-16-2 0,15 16 1 0,3-17-1 0,-19-1 1 0,17 18 1 0,1-16-2 0,17 16 0 0,-18-17 0 0,18 17 0 0,-17 0-1 0,-17 0 1 0,0 0 1 0,15 0-1 0,19-18 0 0,-1 18 0 0,0 0 0 0,1 0-1 0,-16 0 1 0,-3 0 0 0,3-16 0 0,15 16 0 0,0 0 1 0,-17 0-3 0,-16 0 2 0,15 0 0 0,3 0 1 0,15 0-1 0,-33 0 0 0,-1 0 0 0,1 0 0 0,0 0-1 0,-2 0 2 0,2-18-1 0,-16 18 0 0,16 0 0 0,-18 0 1 0,-1 0-2 0,37-17 2 0,-19 17-1 0,17-16 0 0,-16 16 0 0,0 0 1 0,17 0 1 0,0-18 0 0,34 18 1 0,-36 0 0 0,36 0 0 0,-18 0 0 0,17-17 1 0,-16 17-1 0,-34-16-1 0,-34-1-2 0,-52 1-1 0,-15-2-20 0,-18 18-69 0</inkml:trace>
  <inkml:trace contextRef="#ctx0" brushRef="#br0" timeOffset="57">24938 12531 15 0,'0'0'5'0,"0"-35"7"0,17 19-1 0,-17-1 4 0,0 1 1 0,16 16-2 0,-16 0 0 0,0-17-1 0,0 34 4 0,0 32-9 0,0 20-3 0,0 15 1 0,0 0-1 0,0-15-3 0,0-2 2 0,0-16-2 0,0 0-1 0,0-18 0 0,-16-15 0 0,16-1 0 0,0-1 0 0,-17-32 1 0,17-19-1 0,0-14 0 0,17-19-1 0,-17-35 1 0,0 19-1 0,0 17 1 0,-17-1-2 0,17 34 2 0,-16 34-1 0,32 16-1 0,-16 53 1 0,0 15 1 0,17 0 0 0,-17 19-1 0,0-35 0 0,-17-19 0 0,17-14-2 0,0-1-46 0,17-34-49 0</inkml:trace>
  <inkml:trace contextRef="#ctx0" brushRef="#br0" timeOffset="58">24922 13496 8 0,'0'0'6'0,"-18"0"8"0,3 0-5 0,15 0 0 0,-19 0 1 0,3 0 0 0,16-17-1 0,-17 17 1 0,17-33-2 0,0 15-2 0,0-15-1 0,0 15 0 0,0 2-1 0,17-1-2 0,18-1 1 0,-2 18-1 0,0 0 1 0,1 0-1 0,0 0 0 0,0 0 0 0,-17 18 1 0,-1 15-1 0,-16 2 0 0,0-19 1 0,0 2-3 0,0-1 2 0,-16-1-1 0,-1-16 0 0,1 33 0 0,-2-15-1 0,1-18 1 0,0 17 0 0,-1-1 0 0,2-16 0 0,-1 18-1 0,1-1 1 0,-2-1 0 0,3 2-1 0,-4 15 1 0,3 1 0 0,16-17 0 0,-17 16 0 0,17 1 0 0,-18-17 0 0,18 1 0 0,0-18 1 0,0 16-1 0,0-16 1 0,18-16-1 0,-1-2 0 0,-1 18 1 0,18 0-2 0,0 0 1 0,17 0 1 0,1 0 1 0,-3-17 0 0,3 1 0 0,-1 16 0 0,-35-18 0 0,-16 18-3 0,-33 0-5 0,-35 18-122 0</inkml:trace>
  <inkml:trace contextRef="#ctx0" brushRef="#br0" timeOffset="59">13452 7416 13 0,'0'-49'9'0,"0"14"-8"0,0 19 0 0,0-1 1 0,-18-17 3 0,-15 17 3 0,-1 17-2 0,17-18-1 0,-18-16 0 0,2 17-2 0,15 1 2 0,-13 16-3 0,-21-18 2 0,18 1-1 0,17 17-1 0,-17-16 0 0,-18 16 0 0,3 0 0 0,-3 16 0 0,1-16 0 0,2 17 0 0,-3-17 1 0,1 18 0 0,0-18 0 0,1 16-1 0,-17 1-1 0,15 1 0 0,18-2 1 0,-18 2-1 0,19-18 0 0,0 17 0 0,-18 17 0 0,16-1-1 0,-14-15 1 0,31-1 0 0,-16-1 0 0,0 17 0 0,-17 2 0 0,1 16 0 0,15-17 0 0,2-1-1 0,17 1 1 0,-19 16-1 0,0-16 0 0,19 1 1 0,-1 16 0 0,1 0-1 0,-2 0 1 0,18-18-1 0,-17 18 1 0,17 0 0 0,0 0-1 0,0-1 2 0,0 18-1 0,0-17-1 0,17 0 1 0,1 0 0 0,-2-17 0 0,1 16 1 0,-1 17-2 0,2-16 1 0,-1 18 0 0,18-20-1 0,-19 2 1 0,17-16-1 0,2-1 0 0,0 17 1 0,-20-18 0 0,19 18-1 0,-1 0 1 0,19-18-1 0,-1 2 1 0,0-1 1 0,0-1 0 0,-18-15 0 0,35 15-1 0,-17-17 1 0,1-16 0 0,15 17-1 0,0-17 0 0,-16 0 1 0,17 0-1 0,-17-17-1 0,16 17 1 0,1 0-1 0,0 0 0 0,-17 0-1 0,17 0 2 0,-2 0 0 0,4-16-1 0,-3-17 0 0,18-1 0 0,-18-1 1 0,1 2-1 0,0-1 0 0,-17-1 0 0,0-14 1 0,-1-2-1 0,1 0 1 0,-34 0-1 0,-1 0 1 0,19-17-1 0,-18 1 0 0,1-2 2 0,-2 2-3 0,1-1 1 0,-17 1 1 0,16-19-1 0,-16 19-1 0,0-17 1 0,0 15 0 0,-16-15 1 0,-1 33-1 0,-17-16 1 0,17 16-1 0,-18 16 0 0,-14 19 0 0,-3-19 0 0,1 2 1 0,18-17-1 0,-18-1-1 0,0 0 1 0,0 16 1 0,1-14-1 0,-1-2 1 0,-17 16-2 0,-35 19 1 0,-31-1-2 0,-52 17-17 0,83 33-73 0</inkml:trace>
  <inkml:trace contextRef="#ctx0" brushRef="#br0" timeOffset="60">22092 12733 19 0,'0'-17'7'0,"17"-32"7"0,-17 31-2 0,18-15 0 0,-2-18 1 0,-16 17 0 0,0 34-1 0,0-17-2 0,0 34 3 0,-16 50-3 0,16 2-2 0,0 15-1 0,0 1-1 0,0-17-1 0,-18 16-1 0,1-17-1 0,0-16 0 0,-1 0-2 0,2 16 1 0,-1-32-2 0,17-2 1 0,17-33 2 0,-17-17-1 0,0-50 0 0,0 0-1 0,0-35-1 0,0 1 1 0,16-1-1 0,-16 33 1 0,0 53-1 0,0 16-1 0,18 33 0 0,-18 19 1 0,0 50-3 0,0 15-29 0,0-15-79 0</inkml:trace>
  <inkml:trace contextRef="#ctx0" brushRef="#br0" timeOffset="61">21414 13818 18 0,'-33'0'10'0,"-1"-35"4"0,34 19 2 0,-17-2-2 0,0-15 1 0,17 16-3 0,34 1-3 0,0 16-2 0,16 0-4 0,-15 49-2 0,-19 19 1 0,-16 1-2 0,-35-18 2 0,2-17 0 0,-16-17-1 0,31-1-1 0,18-16 1 0,0 0 0 0,0-33 1 0,51-18-1 0,-18-18 1 0,2 2 0 0,-2-1-1 0,-17 34-1 0,-16 18 2 0,0-1 0 0,0 17 3 0,-16 17-4 0,-1 33 1 0,17 0 0 0,0 19-1 0,0-18 0 0,17 0-1 0,-1-35-1 0,19 2-1 0,16-18-15 0,-16 0-23 0,-2 0-39 0</inkml:trace>
  <inkml:trace contextRef="#ctx0" brushRef="#br0" timeOffset="62">21838 13767 26 0,'0'0'0'0,"18"-35"26"0,-18 19-3 0,0 16-6 0,16-17-4 0,35 17-5 0,1 0-4 0,-3-16-2 0,2 16-3 0,-34 0-8 0,-17 16-34 0,0-16-11 0</inkml:trace>
  <inkml:trace contextRef="#ctx0" brushRef="#br0" timeOffset="63">21889 13852 43 0,'-17'0'13'0,"1"0"9"0,16-18-4 0,0 36-11 0,33-18-1 0,18 17-2 0,17-17-4 0,-19 0-1 0,3-17-12 0,-1-17-37 0,-35 34 13 0</inkml:trace>
  <inkml:trace contextRef="#ctx0" brushRef="#br0" timeOffset="64">22517 13649 38 0,'0'-17'10'0,"0"-1"7"0,0-15-1 0,-18 33-5 0,18 0-1 0,-33 0-3 0,14 0 0 0,3 17 1 0,-1-1-2 0,1 19 0 0,-2-1-2 0,18-18 0 0,0 17-1 0,0 2 0 0,0-2-1 0,18-15 0 0,-18 16-2 0,33-17 2 0,-17-1-1 0,19 2 1 0,-18-18-1 0,17 0 0 0,-1 0 0 0,1-18 0 0,0 2 1 0,-17-19 1 0,-1 1 0 0,-16-17-1 0,0 1 0 0,-33-17 0 0,-1 16-1 0,17 0-1 0,-33 17-2 0,-52 34-22 0,-17 16-102 0</inkml:trace>
  <inkml:trace contextRef="#ctx0" brushRef="#br0" timeOffset="65">24854 12667 8 0,'0'0'0'0,"0"0"20"0,16 0-11 0,-16-18 0 0,0 18-2 0,0-16 0 0,0-1 0 0,0-1 1 0,0 2-3 0,0-1 0 0,0-1-1 0,0-15-1 0,0 15 0 0,-16-15-1 0,16 17 0 0,-17-19 0 0,-1 2 0 0,2-1 0 0,-1 17-2 0,1-17 1 0,-2-1 0 0,-16 1 0 0,0 17-1 0,1-16 1 0,-2 17 0 0,-15-18 0 0,16 17 0 0,1-1-1 0,-2 2 0 0,2-1 1 0,-18-17 0 0,16 17 0 0,0-1-1 0,-14 2 1 0,15-1 0 0,0 1 0 0,1 16 0 0,-2-17-1 0,0 34 1 0,2-1-1 0,-16 1 0 0,14-1 0 0,18 2 1 0,-17-1-2 0,17-1 1 0,1 2 1 0,-19 15-1 0,18-15 0 0,-1-1 0 0,2-1 1 0,16-16 0 0,-17 18 0 0,1-2-1 0,-19 17 2 0,18 2-2 0,1-19 1 0,-17 1 1 0,-2 17 0 0,0-16-1 0,-16-1 1 0,2-1-2 0,-3 2 1 0,19-1-1 0,-1-1 1 0,0-16-1 0,0 0 0 0,-17 0 1 0,-1-16 0 0,19 16-1 0,17-17 1 0,-1-1 0 0,1-15 0 0,16-1-1 0,-18-17 1 0,18 16-1 0,0 2 0 0,0-1 1 0,0 1-1 0,0-1 0 0,0-1 0 0,0 19 0 0,18-1-1 0,-2-1 0 0,1 2 2 0,-1 16-2 0,17 0 0 0,-14 0 1 0,-3 16-1 0,1 2 1 0,1 15 0 0,-18 2-1 0,-18-19 1 0,1 2 0 0,-18-1 0 0,2 17 0 0,0-1 0 0,-18-17 0 0,16 19 0 0,2-35 0 0,-1 16 0 0,0 1-1 0,0 1 1 0,1-2 0 0,-19 2 0 0,1-1-1 0,18-1 2 0,-18 2 0 0,16-1 0 0,-14-1-1 0,14 2 0 0,2-18 0 0,-18 17 0 0,18-1 1 0,-19 17-1 0,1 2 0 0,16-19 0 0,2 2 1 0,0 15-1 0,-18-15 1 0,16 15 0 0,2 18 0 0,-1-18 1 0,0 18 0 0,34-33 0 0,0 33-1 0,52-17-4 0,15 17-108 0</inkml:trace>
  <inkml:trace contextRef="#ctx0" brushRef="#br0" timeOffset="66">22092 12887 13 0,'0'0'5'0,"-17"-18"3"0,17 2 4 0,-18-1 2 0,2-1-2 0,16 2-1 0,0-19 0 0,0 1-1 0,16-16-1 0,-16 0-4 0,18 15-2 0,-1 2 0 0,0-1 0 0,1-17 1 0,-18 18-1 0,16-2-1 0,1 2-1 0,-1 15 0 0,19-15-1 0,0 15 1 0,-4 2 0 0,4-19-1 0,33 19 1 0,-17-2 0 0,17-15 0 0,-17 16 1 0,-18-17 0 0,18 18 0 0,-34 16-2 0,34 0 1 0,0-17 0 0,-18 17 0 0,18 17 0 0,-34-17-1 0,18 34 2 0,-2-34-1 0,1 33-1 0,0-33 2 0,0 16-1 0,-1 1-1 0,19-17 1 0,15 18 0 0,-15-18 0 0,-1 0-1 0,-2 0 0 0,-14-18 1 0,0 1 0 0,-2-16-1 0,-17-1 1 0,1-17 0 0,-17 18-1 0,-17-1-1 0,1 17 1 0,-35 17-2 0,17 17 2 0,-17-1-1 0,17 2 1 0,17 15 0 0,34 2 0 0,34-1 0 0,35-18 0 0,-3 1 0 0,2-1 0 0,18-16 0 0,-20 0-1 0,19-16 2 0,-18 16-1 0,19-17 0 0,16 17 0 0,-18 33 0 0,-17-16 0 0,-16 17 1 0,-34 1-1 0,-1 16 0 0,-14-17 0 0,-19 17-2 0,-19 15-41 0,19-31-43 0</inkml:trace>
  <inkml:trace contextRef="#ctx0" brushRef="#br0" timeOffset="67">25379 12496 30 0,'-34'-16'9'0,"17"-1"5"0,1 17 3 0,16 0-6 0,0 0-2 0,33 0 0 0,18 0-2 0,17 0-2 0,-18-16 1 0,17 16-3 0,3-17 0 0,14 17 0 0,-16-18 1 0,51 2-1 0,15 16 0 0,36 0-1 0,-2 0 1 0,3 0-2 0,-19 16 1 0,1-16-1 0,-1 0 1 0,19-16 0 0,-19-1 0 0,-33-1 0 0,-18-15 0 0,-1-1 0 0,19-1-1 0,0 19 1 0,17-2-3 0,0 18 2 0,16 0 0 0,0 0-1 0,18 0 1 0,-1-17 1 0,-32 17 0 0,-55 0-2 0,-47 0 2 0,-18 0-2 0,1-33-2 0,-2 17-15 0,-32-2-31 0,-2 2-4 0,1 16 16 0</inkml:trace>
  <inkml:trace contextRef="#ctx0" brushRef="#br0" timeOffset="68">28988 11972 16 0,'0'-17'7'0,"16"-34"10"0,-16 35 4 0,0-1-3 0,0 17-8 0,33 17 4 0,19 34-2 0,33 16-5 0,33-16 0 0,17 0-5 0,-32-18 1 0,-53-15 0 0,-16-18 1 0,-34-18 2 0,-34 18-4 0,-49 34 1 0,-54 50 0 0,3 36-5 0,-20 15-124 0</inkml:trace>
  <inkml:trace contextRef="#ctx0" brushRef="#br0" timeOffset="69">24870 12447 4 0,'0'-17'6'0,"0"17"2"0,0-18 1 0,0 2-1 0,0 16 0 0,0-17-1 0,-16 17 1 0,16 0 0 0,-17-18-1 0,-17 18 0 0,17 0 0 0,1-16-1 0,-2-1-3 0,1 17 0 0,-18-18 0 0,2 2-1 0,-1-2 1 0,0 18 0 0,18 0-1 0,-17 0-1 0,-2 0 0 0,-16 0 0 0,18 0 0 0,-18 0 0 0,-19-17 0 0,4 17 0 0,-18 0-1 0,-2 0 0 0,-15 0 0 0,17 0 1 0,-19 0-1 0,19 0 1 0,-35 0 0 0,0 0 0 0,1-16-1 0,0 32 0 0,-1 1 0 0,18 1 0 0,-18-2 0 0,16-16 1 0,-16 0 1 0,2 0-1 0,-2 18-2 0,16-18 2 0,3 17-1 0,48-17 0 0,36 16 1 0,16-16 2 0,68-16 0 0,51 16-2 0,33 0 0 0,34 0-2 0,67 16 1 0,53-32 1 0,16-35 1 0,1 0 0 0,-104 16 2 0,-118 19-2 0,-49-1 0 0,-52 17 0 0,-17 17 0 0,-34-17-1 0,-52 16-1 0,-49 1 0 0,-84 1-1 0,-35-2 2 0,-17-16-1 0,16 17 0 0,86 1 2 0,51-2-1 0,102-16-1 0,33 0 0 0,66 18-1 0,36-36 1 0,67 18-1 0,120-16 2 0,83-35 0 0,51 16-1 0,-51 2 1 0,-167 33-1 0,-121 0 0 0,-117 17 0 0,-69-1 2 0,-52-16-1 0,-48 0-2 0,-87 0 1 0,-31 0 1 0,-3 0 0 0,69 17-1 0,102-17 0 0,67 18 1 0,67-2-1 0,137-16-2 0,119 0 3 0,118-16-1 0,67-2-2 0,-118 36 0 0,-204-2-14 0,-117 19-100 0</inkml:trace>
  <inkml:trace contextRef="#ctx0" brushRef="#br0" timeOffset="70">22041 11582 1 0,'0'-16'2'0,"16"-35"20"0,2-17-6 0,-1 17-6 0,-17-16 0 0,0 16 0 0,-17 0-1 0,-1 0 5 0,18 18-7 0,-16 33 0 0,16-18-2 0,0 52 0 0,0-1 0 0,-17 18 1 0,17 18 0 0,-16-1-1 0,16-1-1 0,16 1 1 0,1-1-1 0,-17 2-1 0,16-3 0 0,2 3-1 0,-36-2 1 0,18 19 0 0,-16-19-1 0,16 1 0 0,34-17 0 0,-17 16 0 0,0 0 0 0,1 35-1 0,-18-33 1 0,0 15-1 0,0 18 0 0,0-18 1 0,0 0 0 0,0 19-1 0,0-19-1 0,0 35 1 0,0-18 0 0,0 0 0 0,0 2 1 0,0-2-1 0,0 35 0 0,16-19 0 0,1 37-1 0,-17-19 0 0,-17 18 1 0,17-35-1 0,0-34 1 0,0 18-1 0,0-18 1 0,0-15 0 0,0-2-1 0,0-50 1 0,-16-17 0 0,16 0 0 0,0-51 0 0,-18-16-1 0,18-19 1 0,0-49-1 0,18-1 0 0,-18-32 0 0,0 15 0 0,0-16 1 0,0 16-1 0,16 2-1 0,-16 49 2 0,0 67-1 0,0-100 2 0,17-17-3 0,-17 17 0 0,16 15 2 0,19-15-1 0,-18 17 2 0,17-1-3 0,-19 1 0 0,3-17 2 0,-18-1 0 0,-33 1-1 0,17 15-2 0,-2 3 3 0,18 15-1 0,34-16 1 0,-19 16-1 0,3 16 0 0,-18 52-1 0,0 17 0 0,-18 17-1 0,3 51 1 0,-1 18 0 0,-2 33 1 0,1-1 0 0,17 1-1 0,-17 16 1 0,17 18 0 0,0 16 0 0,-18 0 0 0,-15 18 0 0,17-19 0 0,-2-14 0 0,18 14 0 0,-17-15-1 0,17-1 1 0,0 1 0 0,0 17 0 0,0-34 0 0,0-19 1 0,0 2-2 0,0-18 2 0,0 19-2 0,0-1 2 0,0-1-2 0,0 1 1 0,17-2 1 0,1-31-1 0,-2-18 1 0,-16-35-1 0,17 2 0 0,-50 15-32 0,15-33-95 0</inkml:trace>
  <inkml:trace contextRef="#ctx0" brushRef="#br0" timeOffset="71">24870 12767 5 0,'19'-16'7'0,"14"-2"5"0,-33 1-3 0,0 1-1 0,0-1 1 0,0 17 0 0,-18-16 2 0,3 16-1 0,-20 0 0 0,0 49-3 0,19-14-3 0,-1-2-1 0,34-15-1 0,-1-18 3 0,2-18-2 0,15-15 0 0,-33-2-1 0,0 19-2 0,0-1 1 0,0 34-2 0,-16-1 2 0,32 1-2 0,3 1 2 0,-4-2-7 0,3-16-39 0,-2 0-11 0</inkml:trace>
  <inkml:trace contextRef="#ctx0" brushRef="#br0" timeOffset="72">25023 12818 8 0,'0'0'0'0,"-17"0"15"0,17 0-6 0,0 0 1 0,0 0 12 0,0 0-11 0,0 0 5 0,0 0-11 0,0 0 1 0,0 0 0 0,0 0 0 0,-17 0-2 0,-1-16 0 0,2 16 0 0,-17 0 0 0,33-18 1 0,-18 18-1 0,36 0-2 0,-18 0-1 0,0 0-1 0,16 0 0 0,1 18 1 0,17-18-1 0,0 0 1 0,17 0-2 0,17 0 1 0,-1 0 0 0,1 0 1 0,0 16-2 0,18-16 1 0,-3 0-1 0,2 0 0 0,-17 0 0 0,0 0 1 0,0 18 0 0,16-18 0 0,0 17 1 0,19-17-2 0,16 0 1 0,-18 0 0 0,-17 0 0 0,18 0 0 0,-17 0-1 0,-34 16 1 0,17 2-1 0,-19-1 1 0,37-17 0 0,-18 0 0 0,33 0 1 0,1 0-1 0,-17 0 0 0,15 0 0 0,-14 0 0 0,-1 0 0 0,34 0-2 0,0-17 4 0,-35 17-1 0,-16 0-2 0,-19 0 1 0,3 0 0 0,15 0 0 0,19 0 1 0,-1 0 0 0,-1 0 1 0,-16 0-1 0,-1 0 1 0,1-18-1 0,16 18-1 0,-32-16 0 0,32 16 1 0,-16-17-1 0,34-1 1 0,1 2-1 0,-3 16 1 0,-15-18-1 0,-34 18 0 0,15 0 0 0,4-17 0 0,-3 17 0 0,36-16-1 0,-2-2 3 0,-17 18-2 0,0 0 1 0,1-17 0 0,17 17 0 0,34-16 1 0,-17-1-1 0,-35 17 0 0,-33 0 0 0,-34-16-1 0,17 16 1 0,-1-18 0 0,-16 18-3 0,0 0-25 0,-67 0-42 0,33 0 24 0</inkml:trace>
  <inkml:trace contextRef="#ctx0" brushRef="#br0" timeOffset="73">30037 12496 24 0,'18'-16'10'0,"-18"-1"6"0,0 1 4 0,17 16 2 0,0 16-12 0,34 35-1 0,17-18-2 0,50 18-3 0,-17-33 3 0,-49-1-2 0,-36-17 1 0,-16 0-1 0,-51 0 0 0,1 50-4 0,-18 0 0 0,1 1 1 0,-19 1-1 0,2-1-11 0,32 17-104 0</inkml:trace>
  <inkml:trace contextRef="#ctx0" brushRef="#br0" timeOffset="74">24870 12633 7 0,'0'0'0'0,"19"-17"18"0,-4-1-10 0,3 18-5 0,-2 0 2 0,-16-16 2 0,17-1-1 0,-17-1 0 0,0 2 2 0,0-1-1 0,0-1 0 0,16 18-3 0,-16 0-2 0,0 0 1 0,18 35 2 0,-18-1 0 0,0 34 0 0,0-1-1 0,-18 17 0 0,18-15 0 0,0-2-2 0,-16-32 1 0,16-19-1 0,0 1 1 0,0-17 1 0,0 0 0 0,0-33-3 0,-17-35 0 0,1-1 0 0,-17 18-11 0,-19 17-53 0,52 17 16 0</inkml:trace>
  <inkml:trace contextRef="#ctx0" brushRef="#br0" timeOffset="75">22228 12396 12 0,'-17'-17'13'0,"-18"-1"-4"0,2 2 0 0,33 16-3 0,17 0-2 0,-1 0 1 0,2 16 2 0,-18 2 1 0,17-18 3 0,18 0-2 0,14 0-3 0,19-18-1 0,35 2 0 0,31-1-1 0,52 17-4 0,-16-18 1 0,34 18 0 0,-1 0 0 0,17 0 2 0,0-16 0 0,-15-2 1 0,-53 18-3 0,-51 18-1 0,-34-2 1 0,1-16-1 0,-17 0 1 0,-34 0 1 0,-17-16 0 0,-33 16-1 0,-88 0-1 0,-64 16 0 0,-86 2-1 0,35-1 0 0,65-17-14 0,70 0-70 0</inkml:trace>
  <inkml:trace contextRef="#ctx0" brushRef="#br0" timeOffset="76">23008 11396 32 0,'0'0'0'0,"0"-33"11"0,-18-1 1 0,1 17 3 0,-18-1-6 0,19 2 0 0,-1-19-1 0,17-16-2 0,51-16 0 0,1 34-2 0,15-1-2 0,1 34 0 0,-35 34-2 0,-16 50 1 0,-17 18 1 0,-50 16 2 0,-18-34 0 0,1-33 0 0,-19-16-1 0,35-19-1 0,1-16-1 0,15 0-1 0,19 0 1 0,16-16 0 0,51-1-1 0,-1-1 0 0,1 18 1 0,17 0-1 0,-17 18 2 0,0-1-2 0,17-1 0 0,-19 2-1 0,3-1-11 0,15-34-24 0,-49-1-6 0,-1 18 5 0</inkml:trace>
  <inkml:trace contextRef="#ctx0" brushRef="#br0" timeOffset="77">23532 11312 30 0,'16'-52'19'0,"2"1"-3"0,15 18 1 0,-33 33-2 0,0-17-6 0,0 34-2 0,-33 16 0 0,15 36-1 0,18 16 1 0,0-1-3 0,18-33-1 0,15-18 0 0,2-15 0 0,16-18-3 0,-1-18 2 0,1-33-1 0,-18-15 0 0,2-19 0 0,-18-17-1 0,1 67 0 0,-18 19 0 0,0 16-1 0,-18 51 1 0,1 34 0 0,17-1 0 0,0-33 0 0,35 0-1 0,-2-34-7 0,1-1-19 0,0-32-23 0,-16 16 11 0</inkml:trace>
  <inkml:trace contextRef="#ctx0" brushRef="#br0" timeOffset="78">24041 11294 33 0,'0'-16'7'0,"0"-35"14"0,33 16 0 0,-17 19-6 0,2-1-6 0,16 34-2 0,-16 16-1 0,-18 52-1 0,0 1-1 0,0-35-2 0,0-18-1 0,0-17 2 0,0-49 1 0,33-18-3 0,-17-33-1 0,36 15 1 0,-18 2-2 0,-1 50 1 0,-16 1 0 0,-1 16-1 0,3 49 1 0,-19 19 0 0,16 17-1 0,1-16 1 0,1-36 2 0,15-16-2 0,2-17 1 0,-2-33 0 0,18-35 0 0,-18-1 0 0,2 2-2 0,-35 16 2 0,16 34-2 0,-16 17 1 0,0 17-1 0,0 50 1 0,17 19 1 0,-1-19 0 0,19-16 0 0,0-34 0 0,32-17 0 0,-15-33 1 0,-19-35-1 0,0-35 0 0,-17 2 0 0,2 0-1 0,-1 33 0 0,-17 17 2 0,17 35-2 0,-17 16-1 0,0 16 0 0,0 52 0 0,0 17 2 0,-17 15 1 0,17-14 0 0,17-19 0 0,17-16-2 0,17-33 3 0,17-36-2 0,-2-15 0 0,4-52 0 0,-21-1-1 0,3 3-1 0,-34 32 1 0,-18 16-2 0,-35 35 2 0,-16 35-2 0,34 16 2 0,17 16 0 0,33-16 0 0,19 16 0 0,-18-32 0 0,-17-1 0 0,-17-17 0 0,-51-17-1 0,-68 16-16 0,1 2-38 0,32-36-16 0</inkml:trace>
  <inkml:trace contextRef="#ctx0" brushRef="#br0" timeOffset="79">24870 10939 66 0,'0'0'0'0,"19"-51"19"0,30 18-4 0,36 15-2 0,52 18-10 0,-55 18-5 0,-98 33-83 0</inkml:trace>
  <inkml:trace contextRef="#ctx0" brushRef="#br0" timeOffset="80">23075 10211 41 0,'0'0'0'0,"17"-68"21"0,-17 52-4 0,0-2 0 0,-17 69-6 0,-1 16 0 0,18 35-4 0,0 0-1 0,18-18 0 0,-18-33-1 0,0-33-3 0,0-1 1 0,0-34 1 0,-18-34-3 0,18-18 0 0,0 3 0 0,0-19 0 0,18 34-1 0,-1 16 0 0,34 1-1 0,15 1 1 0,4 33 0 0,-21 16 0 0,-31 35-1 0,-18 18 0 0,-67-1 1 0,-19-17-1 0,2-35 2 0,32 1-1 0,36-17 0 0,16 0 0 0,0-17-1 0,34 34 1 0,0-1 0 0,0 35 0 0,32 18 0 0,4-36 0 0,14 1 0 0,-49-17-2 0,14-17-22 0,-49 0-44 0</inkml:trace>
  <inkml:trace contextRef="#ctx0" brushRef="#br0" timeOffset="81">23702 10464 45 0,'0'0'5'0,"0"-33"13"0,0 17 5 0,16 16-6 0,1 0-6 0,34 0 1 0,34-17-3 0,0 17-5 0,-33-18-2 0,-19 18-4 0,-33 0-3 0,0 18-23 0,-33 15-73 0</inkml:trace>
  <inkml:trace contextRef="#ctx0" brushRef="#br0" timeOffset="82">23752 10584 55 0,'0'0'0'0,"18"-18"21"0,-36 18 3 0,18 0-6 0,34 0-7 0,-1 0-1 0,37 18-1 0,-3-1-2 0,18-17-2 0,-1-17-3 0,-33 17-3 0,-18 0-33 0,-49 0-63 0</inkml:trace>
  <inkml:trace contextRef="#ctx0" brushRef="#br0" timeOffset="83">11825 12259 41 0,'0'0'0'0,"0"-34"18"0,-17 1 0 0,17 16-1 0,0 1-8 0,0 32 0 0,0 34 4 0,0 70-1 0,0 15-2 0,17 18-2 0,-17-2-2 0,0-48 0 0,-17-19-2 0,17-51-1 0,-17-33-3 0,17 0 1 0,-16-16-20 0,16-1-45 0,0 17 8 0</inkml:trace>
  <inkml:trace contextRef="#ctx0" brushRef="#br0" timeOffset="84">12266 12582 55 0,'0'-17'5'0,"-17"-34"14"0,50 0-1 0,2 35-10 0,31-1-3 0,4 17 0 0,-21 50 0 0,-14 17 0 0,-19 19-1 0,-32-3-3 0,-19-48 1 0,2-2 1 0,17-33-1 0,-3-33 0 0,19-18-2 0,35-16 0 0,16-1 0 0,1 17 0 0,-1-16 0 0,-35 16-1 0,1 16 1 0,-34 35 0 0,1 0 0 0,-19 51 1 0,0 17 3 0,19 34 0 0,16-17-1 0,35-19-1 0,-2-32-1 0,51-17-7 0,-16 1-34 0,-17-36-51 0</inkml:trace>
  <inkml:trace contextRef="#ctx0" brushRef="#br0" timeOffset="85">13181 12700 46 0,'0'-17'10'0,"0"1"20"0,17-18-6 0,0 34-9 0,32-17-5 0,21 17-6 0,14 0-2 0,2 0-5 0,-20 0-30 0,-15 17-44 0</inkml:trace>
  <inkml:trace contextRef="#ctx0" brushRef="#br0" timeOffset="86">13943 12514 26 0,'-18'-18'14'0,"-15"-15"9"0,17 0-3 0,16-1-6 0,0 17-3 0,33-1-2 0,18 2-4 0,17 16-1 0,-34 34-2 0,-17 17-1 0,-17 15-1 0,-17 3 1 0,-50-1 0 0,-3-18 1 0,21-17-1 0,-3-16 0 0,52 1 2 0,-16-2 1 0,49-16 1 0,18-16-3 0,0-2 0 0,17 18-2 0,0-17 1 0,16 1 0 0,-16 16-3 0,-33 0-17 0,-35-17-51 0,0 17 24 0</inkml:trace>
  <inkml:trace contextRef="#ctx0" brushRef="#br0" timeOffset="87">14553 12108 42 0,'0'-18'8'0,"17"-15"18"0,-17 15-5 0,0 36-11 0,16 33 4 0,-16 33 2 0,19 18-1 0,-19 34-5 0,16-19-2 0,-16 19-2 0,0-35-5 0,0-16 1 0,0-50-2 0,0-35 1 0,0 0-7 0,-35 0-51 0,35 0-19 0</inkml:trace>
  <inkml:trace contextRef="#ctx0" brushRef="#br0" timeOffset="88">15537 12310 27 0,'16'0'19'0,"-16"0"5"0,0 0-5 0,0 0-7 0,-34 0-3 0,-34 35-1 0,-16-19-3 0,-17 35 2 0,15-16-1 0,35-2-3 0,34 18 0 0,17-17 1 0,17-1 0 0,34-15 1 0,35-1 0 0,-4 17 0 0,37-1-2 0,-16 0-1 0,-53-15 0 0,-32-2 0 0,-18-16-2 0,0 0-1 0,0-16-10 0,-18 16-40 0,18 0-31 0</inkml:trace>
  <inkml:trace contextRef="#ctx0" brushRef="#br0" timeOffset="89">16213 12430 33 0,'0'0'0'0,"-33"-18"21"0,15 2-5 0,18-1-3 0,0-17-1 0,-15 17-1 0,30-35-2 0,3 19 0 0,31 15-2 0,3 1-1 0,-1 17-2 0,-17 0-2 0,-17 35 0 0,0 32 0 0,-17 2 1 0,-34 15 0 0,0-33-1 0,1 17 0 0,-2-17-1 0,0-17 0 0,-14-1-1 0,16 0 0 0,15 1 1 0,1-34 0 0,17 0 1 0,0 0 0 0,35 0 1 0,-20 0-1 0,19-16 0 0,18 16 0 0,15-18 1 0,1 18 0 0,16 0 1 0,-32 0 0 0,-19-17 0 0,1 17 1 0,-17 0-3 0,-1-16-2 0,-16-1-12 0,-67 34-121 0</inkml:trace>
  <inkml:trace contextRef="#ctx0" brushRef="#br0" timeOffset="90">12434 13547 22 0,'0'-35'16'0,"19"2"-3"0,14 17-2 0,1-1-1 0,-17 17 1 0,-1 17 0 0,19 32-3 0,16 2-2 0,16 0-1 0,18-33-3 0,16-1-1 0,18-1 0 0,-16-32-1 0,-2-19 1 0,-17 2 0 0,2-18 0 0,15 0-1 0,-17 18 1 0,18-18 0 0,-17 33-1 0,-18 2-1 0,18 16 1 0,-17 0 0 0,-17 16 1 0,0 19-3 0,-1-1 4 0,17 16 0 0,3-16 0 0,14-1-1 0,-18-15 0 0,4-18 1 0,14 0-2 0,-16 0 0 0,-1 0 1 0,1-18 0 0,17-15 0 0,0 15-1 0,16-15 0 0,-16 0 1 0,0-1 1 0,-2-1-2 0,3 2 0 0,17-36 1 0,-3 35-1 0,1-16 0 0,-31 50 0 0,-3 0 0 0,-34 17 0 0,1 16 1 0,17 18 2 0,0 1 3 0,0-19 2 0,17-15-1 0,0-18-2 0,-35 0-2 0,-33 0-5 0,-17 17-127 0</inkml:trace>
  <inkml:trace contextRef="#ctx0" brushRef="#br0" timeOffset="91">24938 12616 11 0,'17'0'14'0,"-1"0"-2"0,-16 0 9 0,-16-18-13 0,16 18-1 0,-17 0-1 0,17 0-2 0,17 0 8 0,-17 0-1 0,-17 18-3 0,17 33-2 0,-16 15-1 0,16-15-2 0,0-17 0 0,16 1 0 0,-16-19 1 0,-16-16 1 0,-2 0-2 0,3 0 0 0,-4-16-1 0,19-19 0 0,-16-32-1 0,51-17 0 0,-20-1 0 0,3 17-1 0,-18 34 1 0,-18 17-1 0,18 17-1 0,0 17 0 0,18 34 0 0,-2 34 1 0,-16-1-1 0,0 0 1 0,-16-15 1 0,-2-18-2 0,3-17 3 0,15-34-1 0,0 0 3 0,0-51-2 0,0-18-1 0,0 2 0 0,15-17 0 0,3 15-1 0,-18 36 0 0,0 15-1 0,0 36-2 0,-18 33 3 0,18 16-1 0,0 1 1 0,0-1-1 0,0-16 2 0,0-33-1 0,0-18 1 0,0 0 2 0,-15-51-2 0,15-18-1 0,15-15 0 0,3-1 1 0,-2 18-1 0,-16 50 0 0,0 34-2 0,0 17 0 0,0 68 0 0,0-18 2 0,0 1 1 0,0-34-2 0,-16-34 2 0,16-17 1 0,0-35 0 0,-18-32-2 0,52-2 1 0,-17-15-1 0,-1 17 1 0,-16 67-1 0,0 0-2 0,-16 51 0 0,16 16 2 0,-17-16 0 0,17 0-1 0,-16-35 1 0,16-16 1 0,0 0 1 0,0-16-1 0,0-19-1 0,0 1 0 0,0 1 0 0,0 0 0 0,0 15 0 0,0 18 0 0,0 0 0 0,0 0-2 0,0 0 3 0,0 0-2 0,16 0 1 0,-16-16-1 0,0 16 1 0,0 0 0 0,17-17-1 0,-17 17 1 0,0 0-2 0,0 0 3 0,-17 17-36 0,17 17 0 0,-16-34-28 0</inkml:trace>
  <inkml:trace contextRef="#ctx0" brushRef="#br0" timeOffset="92">24837 12802 7 0,'0'0'11'0,"17"0"7"0,-1 0-12 0,3 0-3 0,-4 0 1 0,-15 0 1 0,18 0 2 0,-18 0-1 0,0 0-2 0,0 0 1 0,0 0 2 0,0-18-1 0,0 18 0 0,-33 0-4 0,14 0 0 0,3 0-1 0,-1 18 1 0,-1-18-1 0,2 0 0 0,-1 0-1 0,1 0 2 0,-2 0-2 0,1 0 1 0,-18 0 0 0,35 0 0 0,-16 0 0 0,-1 0 0 0,-17 0 0 0,0 0 1 0,1 16-1 0,-1-16 0 0,1 0 0 0,-2 0-1 0,18 0 1 0,-17 0-1 0,1 0 1 0,-2 0-1 0,0 0 0 0,4 0 1 0,-4 0 0 0,18 0-1 0,-17 0 0 0,17 0 1 0,1 0-1 0,-19 0 1 0,0 0-1 0,2 0 0 0,-1 0 1 0,1 0-1 0,-1 0 1 0,0 0-1 0,17 18 1 0,-17-18-1 0,17 0 1 0,0 0 0 0,-17 0 0 0,1 0-1 0,-19 0 0 0,19 0 0 0,-18 17 2 0,0-17-1 0,-17 16 0 0,-16-16-1 0,16 18 0 0,-16-18 0 0,-2 17 1 0,2-17 1 0,16 0-3 0,0 0 2 0,-16-17 0 0,-19 17-1 0,19 0 3 0,0 0 0 0,32 0-2 0,3 17 0 0,-2-1-1 0,-1-16 2 0,1 18-1 0,-17-18 0 0,-33 17 0 0,-1-17-1 0,18 0 1 0,33 0-1 0,17 0 0 0,34 16-6 0,67 35-98 0</inkml:trace>
  <inkml:trace contextRef="#ctx0" brushRef="#br0" timeOffset="93">24803 12853 26 0,'-17'-17'17'0,"17"17"-3"0,0 0-7 0,17 0-3 0,-1 0 0 0,-16 0-1 0,18 0 1 0,15 0 1 0,19 0-2 0,-3 17-1 0,3-17 0 0,-1 0-1 0,17 16 1 0,-17-16 0 0,-2 0 0 0,3 18-1 0,15-18-1 0,3 0 1 0,31 17-2 0,-17-17 2 0,0 0-1 0,-16 0 2 0,-17 0-1 0,0 16-1 0,1-16 1 0,-3 0 0 0,21 0-1 0,12 0 1 0,-30 0-1 0,-1 0 0 0,0 0 1 0,0-16-1 0,-18 16 1 0,19 0-1 0,-3 0 0 0,21 0 1 0,-3 0 0 0,0 0 0 0,0 0 0 0,3 0 0 0,-21 0 0 0,2 0 0 0,1 0-1 0,15 0 0 0,1 0 1 0,35 0 0 0,-21 0 0 0,21 0-1 0,-1 16 1 0,-1-16 0 0,18-16 0 0,-35 16 1 0,17 0-3 0,2 0 2 0,32 0 0 0,1 0-3 0,-1 0 3 0,1 0-1 0,-17 0 0 0,-18-17 1 0,1 17-1 0,-17-18 1 0,15 2-1 0,3 16 0 0,-1-17 0 0,-1 17 0 0,2 0 0 0,-19-18 0 0,-16 18 1 0,-1 0 2 0,-15-16-1 0,-3 16 0 0,2 0 0 0,-17 0 0 0,-16 0-1 0,-18 0 1 0,16 0-1 0,-16 0 0 0,17 0 0 0,-17 0-1 0,0 0 1 0,0 0-1 0,-17 0 1 0,17 0-1 0,0 0 0 0,-16 0 0 0,16 0-1 0,0-18 2 0,0 18 0 0,16-17-2 0,-16 1 0 0,0 16-12 0,-16 16-85 0</inkml:trace>
  <inkml:trace contextRef="#ctx0" brushRef="#br0" timeOffset="94">24889 12836 12 0,'0'0'12'0,"15"0"-1"0,-15-18 3 0,0 18-1 0,0 0-10 0,-15 0 0 0,15 0 0 0,0 0-1 0,-19 0 2 0,3 18-1 0,-19-18 1 0,19 0-1 0,-17 17 0 0,-2-17 0 0,0 0-1 0,2 0 0 0,-1 0 1 0,0 0-2 0,-15 0 0 0,14 0 0 0,-16 0 0 0,0 0 0 0,-1 0-1 0,1 0 0 0,2 0 1 0,15 0-1 0,-17 0 0 0,0 0 0 0,0 0 0 0,18 0 0 0,0 0 0 0,-2 0 0 0,0 16 1 0,2-16-2 0,-1 0 1 0,0 0 1 0,0 0-1 0,1 0 0 0,-2 0 0 0,2 18 0 0,0-18 1 0,-2 0 0 0,-16 17-1 0,16-17 1 0,19 0-1 0,-17 0 0 0,-2 0 1 0,-15 16-1 0,16-16 0 0,17 0 1 0,-18 18-1 0,2-18 0 0,-1 0 1 0,1 0-1 0,-2 0 0 0,2 17 0 0,-18-1 1 0,34-16-1 0,-18 0 1 0,19 17-1 0,-17-17 1 0,15 0 0 0,1 0 0 0,-18 0 0 0,2 0 0 0,-1 0-1 0,0 0 1 0,1 0-1 0,15 0 1 0,-15 0 0 0,-1 0-1 0,0 0 2 0,0 0-2 0,1 0 0 0,15 0 1 0,-16 0-1 0,1 0 1 0,17 0-1 0,-19 0 0 0,0 0 0 0,2 0 0 0,-1 0 0 0,17 0 0 0,1 0 0 0,-3 0 0 0,-14 16 0 0,15-16 0 0,3 0 1 0,-1-16-1 0,-2 16 0 0,1 0 0 0,0 0 0 0,-17 16 1 0,17-16-2 0,17 0 1 0,-16 0 0 0,16 0 1 0,-18 0-2 0,18 0 2 0,-17 0-1 0,17 0 0 0,-17 0 0 0,-1 0 0 0,18 0 0 0,-16 0 0 0,16 0 0 0,0 0 1 0,-17 0-1 0,17 0 1 0,0 0 0 0,0 0-1 0,0 0 0 0,-34 18-2 0,19 33-87 0</inkml:trace>
  <inkml:trace contextRef="#ctx0" brushRef="#br0" timeOffset="95">24837 12853 10 0,'17'0'17'0,"18"-17"-5"0,-2-1-2 0,-17 18-3 0,-16 0-2 0,-16-16 0 0,-2 16 0 0,-32 0-1 0,-1 0 0 0,-17 0 0 0,-16 16-2 0,-1-16 1 0,-17 18-1 0,-17-1-1 0,18-17 0 0,-1 16-1 0,17-16 1 0,1 0 0 0,0 0 0 0,-19 0 1 0,2 0 0 0,15 0 1 0,2 0-2 0,0-16 1 0,-1 16 0 0,-17 0 0 0,1 0-1 0,15 0 0 0,2 0 0 0,0 0 0 0,16 0 0 0,0 0 0 0,-18 0 1 0,19 0-2 0,-16 0 0 0,32 0 1 0,-1 0 0 0,1 0 0 0,0 16-1 0,16-16 1 0,-14 0 0 0,-19 0 0 0,35 0 0 0,-2 0 1 0,0 0-2 0,2 0 2 0,-1 0-1 0,1 0-1 0,16-16 0 0,17 16-3 0,84 0-34 0,-51 0-31 0</inkml:trace>
  <inkml:trace contextRef="#ctx0" brushRef="#br0" timeOffset="96">24955 12869 9 0,'0'0'5'0,"-33"-16"5"0,33 16-3 0,0-17-1 0,0 17 0 0,0 0 2 0,-18-18 2 0,3 18 2 0,-4 0-2 0,3 0-3 0,16 0-1 0,16 18-2 0,3-18-1 0,-19 0-1 0,0-18 0 0,0 2 0 0,-19-2 3 0,3 18-1 0,16 18-1 0,-17 16-1 0,17-17 1 0,33-1 0 0,1-32-1 0,-16-1-1 0,-18-17 0 0,0 16-1 0,-18 18 1 0,3 18 0 0,-4 16 0 0,3-17 0 0,16-17 2 0,0 0 3 0,0-35-4 0,0 19 0 0,0-2-2 0,-17 18-3 0,-1 0-16 0,18 34-47 0,0-16 20 0</inkml:trace>
  <inkml:trace contextRef="#ctx0" brushRef="#br0" timeOffset="97">25277 12480 17 0,'0'-17'2'0,"-16"-16"4"0,-3 15-2 0,-14 2 1 0,-34-19-1 0,-34 2-1 0,-36-1 1 0,-32 34 5 0,0 16 5 0,16 70-1 0,19 65-7 0,82 35-3 0,34 19-2 0,137-19-1 0,68-35 0 0,50-65 0 0,-18-86 2 0,-48-51-1 0,-52-68 1 0,-68-50-1 0,-35-51-2 0,-32 0-2 0,-87 68-6 0,-65 67-1 0,-36 68-14 0,102 17-16 0</inkml:trace>
  <inkml:trace contextRef="#ctx0" brushRef="#br0" timeOffset="98">25413 12057 34 0,'0'0'0'0,"-119"-69"4"0,1 36-1 0,-35 17 0 0,-51 16 1 0,-49 16 4 0,-18 52 6 0,-1 68-1 0,68 66-4 0,70 19-6 0,100 50-1 0,101-18-2 0,104-15 1 0,65-52 0 0,70-67 2 0,66-85-2 0,-50-68 3 0,-102-34-1 0,-101-67-1 0,-18-87-1 0,-34-115-1 0,-67 32-2 0,-118 51-4 0,-119 67-3 0,-118 103 4 0,-1 101-9 0,186 50-47 0</inkml:trace>
  <inkml:trace contextRef="#ctx0" brushRef="#br0" timeOffset="99">25581 11802 23 0,'-150'-51'5'0,"-55"0"-2"0,-83 18-2 0,-51 17 2 0,-51 32 12 0,0 68 0 0,52 120-3 0,101 135-8 0,120 34-5 0,99 15 1 0,137-48-1 0,117-103-1 0,103-69 1 0,119-134 3 0,84-85 3 0,-33-67 0 0,-121-51-4 0,-184-103-1 0,-153-83-10 0,-119-18 1 0,-119 36-12 0,119 268-13 0</inkml:trace>
  <inkml:trace contextRef="#ctx0" brushRef="#br0" timeOffset="100">8725 6808 4 0,'0'0'0'0,"0"-17"20"0,0-1-7 0,17 18-2 0,18 0-1 0,-2 0-2 0,1 0-1 0,-1 51-1 0,19 0-1 0,-3-18-1 0,21 18 0 0,-3-16-1 0,18 16-1 0,16-35-1 0,1 2 0 0,-18-2 0 0,1-32 0 0,34-2 0 0,16-49 0 0,17 16-1 0,0 16 1 0,-49 2-1 0,-1 0 0 0,-17-1 0 0,15-1 1 0,-14-16 0 0,15 17 0 0,2-17-2 0,-19 34 1 0,17 1 0 0,1 16 0 0,1 0 0 0,-2 0 0 0,-17 0 0 0,18 16-1 0,-17 1 2 0,15 1-1 0,-32 15 0 0,17-15 0 0,-18-2 0 0,19 19 0 0,-1-19 1 0,-18 2-1 0,18-1 0 0,-18-1 2 0,34-16-2 0,-15 18 1 0,17-1-1 0,-3-17 0 0,1 16 1 0,2-16-1 0,16 17 0 0,-18-1 0 0,1-16 0 0,-18 0 0 0,19 0 1 0,-19-16-1 0,-16-1 1 0,33-16 0 0,-15-1-1 0,14-17 1 0,19 16-1 0,-18 19 0 0,-16-19 0 0,17 19 0 0,-18-19 0 0,17 35 0 0,-15-16 0 0,-2 16 0 0,2 0 1 0,-19 0-2 0,-16 0 1 0,17 16 0 0,-1 19 0 0,1-19 0 0,16 19-1 0,-14-1 1 0,14-1 0 0,-18 2 1 0,4-19-1 0,14 19-1 0,2-19 2 0,15 1-1 0,0 17 0 0,-34-17 0 0,18-1 1 0,0-16 0 0,16 0 1 0,18-16-2 0,17 16 2 0,-1-17-1 0,17 17 0 0,-16-18-1 0,-17 2 0 0,17-1 2 0,-36-34-1 0,3 0 1 0,-17 0 1 0,15-16-1 0,-1 32-1 0,3-14-1 0,-19 31 1 0,1 2-1 0,0 16-1 0,16 0 0 0,-16 16 2 0,-18 2-1 0,3-18-1 0,12 16 2 0,-12 1-2 0,14 16 1 0,-16 1 0 0,0 17-1 0,16-16 2 0,0-19-1 0,-16 19-1 0,16-19 3 0,-32-16-1 0,15 18-1 0,3-18 1 0,-4 0-1 0,2 0-1 0,-17 17 2 0,0-17-1 0,0-17 1 0,15-1-1 0,-14 2 0 0,15-1 0 0,-15-1 1 0,15 2-2 0,1 16 1 0,0-17 0 0,0-1 1 0,-1-16-1 0,-15-17 1 0,15 18-1 0,1-18 1 0,0 18-1 0,-2 15 0 0,20 18 0 0,16 0 0 0,-1 0 0 0,0 35 0 0,-31-19 0 0,14 18-1 0,-34-1 0 0,17 2 1 0,-15-2 0 0,-18 1 0 0,-17-34-3 0,-34 0-96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24T07:00:58.8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25887 763 4 0,'0'-17'6'0,"17"-1"3"0,17-15-2 0,-1-1 1 0,2-1 3 0,-18 19 4 0,1-2-2 0,-18 1 0 0,-35 1-2 0,0 16-3 0,2 0 1 0,-1 16 1 0,0 19 1 0,16 16-1 0,-15 34-3 0,33 16 0 0,0 17-2 0,17 0-4 0,-17 35-2 0,-17-102 2 0,1-34-11 0,-19-1-33 0,-15-16-55 0</inkml:trace>
  <inkml:trace contextRef="#ctx0" brushRef="#br0" timeOffset="1">25447 1100 36 0,'0'0'12'0,"0"0"8"0,17 0-7 0,33-17-7 0,52 1-4 0,0-2-10 0,16 1-36 0,-102 17 15 0</inkml:trace>
  <inkml:trace contextRef="#ctx0" brushRef="#br0" timeOffset="2">26429 626 36 0,'0'0'18'0,"0"-34"6"0,-16 17-7 0,-3 1-2 0,-14 16-2 0,0 51 2 0,-1 34-3 0,17 32-8 0,17 3 2 0,0-20-5 0,35 20-1 0,31-18-5 0,-15-85-12 0,0-17-33 0,-34-17-31 0</inkml:trace>
  <inkml:trace contextRef="#ctx0" brushRef="#br0" timeOffset="3">26599 949 33 0,'0'-17'4'0,"0"-1"22"0,17-15 1 0,-1-1-12 0,18-1-5 0,17 19-4 0,-17 16-2 0,18 51-1 0,-52 34-1 0,0-17-1 0,-18-1 2 0,-16-34-2 0,0-15 3 0,17-18-5 0,17-35 0 0,33-16-2 0,2-16 2 0,0-17-1 0,-2 33 1 0,-17 0 1 0,-16 18-1 0,0 15 2 0,0 18 2 0,-16 51 0 0,-1 17-3 0,17 17-1 0,0-17-20 0,33-19-41 0,-33-31 23 0</inkml:trace>
  <inkml:trace contextRef="#ctx0" brushRef="#br0" timeOffset="4">27175 965 39 0,'0'0'0'0,"0"0"83"0,18 35-74 0,-2 32-4 0,-16 0-7 0,0 35-2 0,-51-51-1 0,0-34-21 0,18-17-59 0</inkml:trace>
  <inkml:trace contextRef="#ctx0" brushRef="#br0" timeOffset="5">27530 746 45 0,'0'0'0'0,"0"-18"27"0,17 2-8 0,1-1-9 0,-18 34-1 0,16 17-2 0,1 16 1 0,-17 35-4 0,0-17-1 0,34-34 3 0,-1-1-5 0,19-33-1 0,-1-51 2 0,-16 0-4 0,-2-16 3 0,-17-1 0 0,1 35 0 0,-17 15 5 0,0 18 0 0,0 51 3 0,-17 17-1 0,17 34-6 0,0 49-1 0,0 20-3 0,-16-87 3 0,-2-50 3 0,-16-17-1 0,1-34-1 0,-1-52 0 0,17 20 0 0,17-2-1 0,0-17-5 0,33-17-11 0,18 1-27 0,1 15-66 0</inkml:trace>
  <inkml:trace contextRef="#ctx0" brushRef="#br0" timeOffset="6">28140 610 43 0,'0'0'10'0,"0"-18"27"0,0 1-7 0,16 1-11 0,19 16-4 0,16 51-4 0,-18 51-5 0,-15 16-2 0,-18 1-2 0,-18-1 0 0,-31-16-6 0,-2-17-5 0,16-68-26 0,18-17-77 0</inkml:trace>
  <inkml:trace contextRef="#ctx0" brushRef="#br0" timeOffset="7">28801 898 59 0,'0'0'25'0,"0"-17"4"0,17-1-15 0,34 18-8 0,17 0-9 0,-17 18-17 0,-2-18-76 0</inkml:trace>
  <inkml:trace contextRef="#ctx0" brushRef="#br0" timeOffset="8">28766 1016 61 0,'0'0'37'0,"0"0"5"0,-16 0-15 0,32 16-17 0,36-16-5 0,33 0-6 0,0 17-7 0,-1-17-74 0,-67 0 18 0</inkml:trace>
  <inkml:trace contextRef="#ctx0" brushRef="#br0" timeOffset="9">26226 2303 24 0,'0'0'0'0,"0"0"25"0,0-16 2 0,34-35 0 0,34-17-12 0,-2-35-6 0,2 3-6 0,-50 32-2 0,-18 17-3 0,-51 51 1 0,16 17 1 0,19 34-1 0,16 16 1 0,35 0 0 0,32 1 2 0,18-16-1 0,-51-1 0 0,-1-18-1 0,-49 2 2 0,-52-2-2 0,-18-33 1 0,18 0 0 0,2 0-2 0,15-17-9 0,34 17-40 0,34 0-11 0</inkml:trace>
  <inkml:trace contextRef="#ctx0" brushRef="#br0" timeOffset="10">26870 1930 57 0,'0'0'6'0,"-18"-33"14"0,18 15-6 0,-16 18-6 0,16 51 0 0,16 35-3 0,2 14-2 0,-1-31-1 0,-1-18 2 0,18-35 0 0,0-32-1 0,-1-35-1 0,2-18-3 0,16-15 0 0,0 17 1 0,-17 32-1 0,0 19 1 0,-1 67-1 0,0 16 1 0,-14 17 0 0,-19 1 1 0,16 1-1 0,-16-70 2 0,0-16 2 0,-16-16 1 0,16-35-3 0,0 0-1 0,33-35-1 0,18 3-1 0,17 32 2 0,-1 16-1 0,-15 19 1 0,-19 32 0 0,-17 53-1 0,2 15 0 0,-18-17-1 0,0-16-14 0,17 0-53 0,-17-33 20 0</inkml:trace>
  <inkml:trace contextRef="#ctx0" brushRef="#br0" timeOffset="11">27869 1999 63 0,'0'-18'17'0,"16"-33"15"0,36 0-12 0,15 35-12 0,3 50-5 0,-54 34-1 0,-16 15-1 0,-16 3 1 0,-36-35-1 0,18-17 1 0,1-34-1 0,33 0 2 0,16-34-3 0,35-35-1 0,1-15 1 0,-3 0 0 0,-32 15 0 0,-1 36 0 0,-16 15 0 0,-16 36-1 0,-1 50 3 0,1-1 0 0,-1 17-2 0,17 1-2 0,33-34-25 0,52 0-84 0</inkml:trace>
  <inkml:trace contextRef="#ctx0" brushRef="#br0" timeOffset="12">28682 2065 43 0,'0'0'22'0,"-17"-33"14"0,69 0-6 0,32 15-17 0,35 2-9 0,-18-1-6 0,-15 17-11 0,-53 0-36 0,-33-18-24 0</inkml:trace>
  <inkml:trace contextRef="#ctx0" brushRef="#br0" timeOffset="13">28970 1795 41 0,'0'0'9'0,"-15"-16"30"0,-3-1-11 0,18 34-12 0,18 16-3 0,-18 34-5 0,15 19-5 0,3-19-1 0,-18 0-3 0,0-32-9 0,16-1-59 0,-16-34 14 0</inkml:trace>
  <inkml:trace contextRef="#ctx0" brushRef="#br0" timeOffset="14">29631 1863 59 0,'0'0'20'0,"16"-17"-1"0,36 34-10 0,-1-1-5 0,0 2-1 0,-1-36 0 0,-16 2-1 0,-34-35-2 0,17 1 0 0,-34 16-3 0,-17 17 2 0,-16 17 4 0,-1 17 2 0,0 17 4 0,17 16 3 0,0 17-4 0,34 2 0 0,16-1-4 0,19-1 1 0,16-34 0 0,17 1-4 0,16-34-1 0,1-16-3 0,-18-2-20 0,-32-33-51 0,-35 18 8 0</inkml:trace>
  <inkml:trace contextRef="#ctx0" brushRef="#br0" timeOffset="15">30140 1254 25 0,'0'0'0'0,"0"-18"25"0,0 2-1 0,0-1-10 0,0-1-4 0,0 36 1 0,0 50-1 0,0-1-5 0,16 1-1 0,17-34-2 0,37-34 0 0,-21 0-2 0,-14-51 0 0,0 0 0 0,-19-16-5 0,1 32 6 0,-17 19 0 0,0-1 0 0,0-1 3 0,0 36 2 0,0 50-1 0,0 32 1 0,16 2-2 0,-16 0-2 0,0-17 1 0,-16-17 2 0,-17-34-1 0,-2-1-1 0,0-33-2 0,2-16 1 0,17-1 0 0,-2-34-2 0,36 0 0 0,15-18-1 0,35-14-2 0,-1 32-2 0,1 16 5 0,0-16-1 0,-17 18-3 0,-34 15-47 0,-34 18-39 0</inkml:trace>
  <inkml:trace contextRef="#ctx0" brushRef="#br0" timeOffset="16">25090 3370 21 0,'0'-18'3'0,"35"2"14"0,0-17 5 0,-19-2-3 0,-16 19-5 0,0-19-4 0,-34 19 1 0,0-19-2 0,-17 35-2 0,17 18-2 0,-18 15 2 0,19 36 0 0,17-3-2 0,16 3-1 0,16-18 1 0,17-18 1 0,37-15-1 0,-21-36 0 0,21-15 0 0,-37-36 0 0,-17 2-3 0,1-17-2 0,-17-18 1 0,-33 16-2 0,-18 19 1 0,-17 16 1 0,0 51-4 0,0 0-1 0,34 35-13 0,19-1-23 0,64-1-35 0,-32-33 32 0</inkml:trace>
  <inkml:trace contextRef="#ctx0" brushRef="#br0" timeOffset="17">25768 3015 52 0,'0'0'0'0,"0"-34"24"0,-33-1 1 0,-2 19-12 0,-14 16-4 0,-3 16 0 0,1 19 2 0,17 16-1 0,17 32 0 0,34 3-2 0,1 16 0 0,-2-2-5 0,-16-14-2 0,17-19 0 0,-34-34-2 0,1 1-4 0,-2-34-27 0,1-16-37 0,0-19 0 0</inkml:trace>
  <inkml:trace contextRef="#ctx0" brushRef="#br0" timeOffset="18">25379 3387 33 0,'0'0'9'0,"-34"-35"24"0,34 19-6 0,51-1-12 0,50 1-6 0,18-1-7 0,-35-1-6 0,-33 36-21 0,-51-1-66 0</inkml:trace>
  <inkml:trace contextRef="#ctx0" brushRef="#br0" timeOffset="19">24955 3658 54 0,'-17'0'5'0,"-84"34"11"0,83-17 2 0,18-1 3 0,70-16 1 0,30 0-1 0,19 0-2 0,34-16-6 0,-1-1-8 0,-33-1-3 0,-70 18-2 0,-14 0-2 0,-19 0-6 0,-16-16-24 0,-33 32-38 0,15 2 11 0</inkml:trace>
  <inkml:trace contextRef="#ctx0" brushRef="#br0" timeOffset="20">25125 4268 51 0,'0'0'13'0,"0"0"11"0,0 0-5 0,17-17-7 0,-17-1-2 0,-17-15-3 0,-18-1-1 0,-14 16-1 0,14 1 0 0,-16 17-1 0,18 17 1 0,15 35 0 0,3 32 1 0,15-16-4 0,33-1 1 0,0-32 1 0,18-35 1 0,0-17-3 0,17-17 0 0,-33-17 0 0,-19-17 0 0,-16-16-1 0,-16-1-1 0,-36-17 1 0,-15 35-2 0,-19 32-1 0,1 35-1 0,18 18-7 0,34 15-27 0,33 18-42 0,0-51 21 0</inkml:trace>
  <inkml:trace contextRef="#ctx0" brushRef="#br0" timeOffset="21">25431 4115 50 0,'0'0'10'0,"0"-18"14"0,-18 1-5 0,18-15-4 0,0-3-1 0,0 19-2 0,34-1-4 0,16 17-3 0,1 51-2 0,-18-2-2 0,-15 37 0 0,-1-19 0 0,-34 2 1 0,-1-19 0 0,-15-34 2 0,-1-16-1 0,34 0 1 0,0-33-2 0,34-34-1 0,34-1-2 0,-33-17 0 0,-2 18 2 0,-17 16 0 0,19 16-1 0,-35 19 0 0,0 16 0 0,0 0 0 0,-35 0 2 0,19 51-1 0,-17 32 2 0,14-15 1 0,19 17-1 0,0-16 0 0,35-19-1 0,-2 1 0 0,18-35 1 0,-17-16-1 0,33 0 0 0,-32 0-2 0,0-16-2 0,-35 16-35 0,0 0-83 0</inkml:trace>
  <inkml:trace contextRef="#ctx0" brushRef="#br0" timeOffset="22">24261 14528 18 0,'0'0'6'0,"0"-33"6"0,-17 17 3 0,0-1-1 0,-17-1 1 0,-17 18-1 0,-1 18-1 0,3 15 0 0,16 18-4 0,15 33-2 0,18-15-1 0,33-36 0 0,18-17-1 0,0-16 1 0,0-33-2 0,0-17-1 0,-34-36 0 0,-17 2-1 0,-17 0-1 0,-34-18-1 0,-17 33-2 0,17 36 0 0,2 33-12 0,49 50-41 0,0-32-21 0</inkml:trace>
  <inkml:trace contextRef="#ctx0" brushRef="#br0" timeOffset="23">24819 14224 67 0,'0'0'0'0,"-16"-67"32"0,-17 32-12 0,15 19-6 0,-16 16-5 0,-17 34-1 0,17 17 0 0,17 49-1 0,17 20-2 0,0-3-3 0,17-15-2 0,-17-17 1 0,-17-35-6 0,17-32-38 0,-17-18-67 0</inkml:trace>
  <inkml:trace contextRef="#ctx0" brushRef="#br0" timeOffset="24">24499 14563 56 0,'0'-17'9'0,"33"-1"23"0,34 2-19 0,52-1-10 0,-18 17-5 0,-31 17-50 0,-55-17 8 0</inkml:trace>
  <inkml:trace contextRef="#ctx0" brushRef="#br0" timeOffset="25">23871 14885 80 0,'-52'-17'16'0,"19"17"5"0,84 0-11 0,85 33-2 0,51-15 1 0,-2-18 6 0,20 0-7 0,-88-18-3 0,-32 18-5 0,-51 0-3 0,-17 0-34 0,-50 18-76 0</inkml:trace>
  <inkml:trace contextRef="#ctx0" brushRef="#br0" timeOffset="26">24041 15393 64 0,'0'0'0'0,"0"0"17"0,49 0-4 0,-14 0-9 0,-18-17 10 0,-34-1 1 0,-34-15-5 0,0 33-1 0,1 0-1 0,-18 17 0 0,34 34 0 0,17 16-2 0,17 17-4 0,35-33 0 0,14-16 0 0,3-35 0 0,-19-17 0 0,18-34 0 0,-35 0 0 0,2-33-2 0,-18-18 0 0,-51 0 0 0,-16 1-3 0,-34 66 0 0,15 35-2 0,1 35-22 0,69 16-32 0,16-17-4 0</inkml:trace>
  <inkml:trace contextRef="#ctx0" brushRef="#br0" timeOffset="27">24413 15207 57 0,'34'-18'21'0,"-17"2"11"0,-17-1-13 0,0 17-8 0,0 17 3 0,-33 50 0 0,33 0-7 0,0 2-4 0,49-18-2 0,3-18 0 0,-1-15 0 0,-1-18-2 0,1-34 2 0,-17-17 0 0,-17 0-1 0,0-18 1 0,-17 19-1 0,0 16 1 0,-17 18 0 0,17 32-1 0,-17 18 4 0,17 34 1 0,0 34-1 0,0 0-3 0,0-2 1 0,0-31-3 0,0 31 2 0,-18-14-1 0,2-35 0 0,-1 0 0 0,1-51 1 0,-2 0 1 0,-16-17 0 0,18-34-1 0,-1-34 0 0,17-17-1 0,17 0-2 0,33 18-1 0,1 17-18 0,0 16-129 0</inkml:trace>
  <inkml:trace contextRef="#ctx0" brushRef="#br0" timeOffset="28">26429 3489 25 0,'0'-17'5'0,"-16"-34"11"0,16 33 5 0,0 18-3 0,0-16-2 0,16 16-1 0,1 0 0 0,34-17-3 0,17-17-2 0,-1 17-3 0,1 1-1 0,-35-1-4 0,-15 17-1 0,-1 0-2 0,-17 0-3 0,0 17-11 0,0-1-32 0,-17 1-44 0</inkml:trace>
  <inkml:trace contextRef="#ctx0" brushRef="#br0" timeOffset="29">26480 3523 33 0,'-18'0'16'0,"2"0"8"0,16 0-3 0,16 0-3 0,19 0-2 0,16-18-1 0,0 18-1 0,16-16-5 0,0 16-2 0,-15-17-3 0,-18 17-3 0,-17 0 0 0,-17 0-6 0,0 17-66 0,0-17 0 0</inkml:trace>
  <inkml:trace contextRef="#ctx0" brushRef="#br0" timeOffset="30">29817 2387 11 0,'-16'-16'5'0,"-1"-1"2"0,-1 34-1 0,2-17 0 0,16 16 1 0,0-16 1 0,0 0 3 0,34 0 2 0,18-16-2 0,48-19-4 0,19-31-1 0,-1 15 1 0,35 0-5 0,0-1-1 0,-18 1 2 0,-51 2-2 0,-32 32-1 0,-19-1-3 0,-17 18-8 0,-16 0-28 0,-16 0-18 0</inkml:trace>
  <inkml:trace contextRef="#ctx0" brushRef="#br0" timeOffset="31">30208 2387 17 0,'-52'0'12'0,"19"0"3"0,-1 0 1 0,34 0-5 0,0 18-2 0,18-18 5 0,31-18-2 0,54-15-4 0,32-34-3 0,-34 32 2 0,35-16-1 0,-1 0-1 0,-32 17-3 0,-54 17-1 0,-14 17-2 0,-35 0-14 0,0 0-86 0</inkml:trace>
  <inkml:trace contextRef="#ctx0" brushRef="#br0" timeOffset="32">28056 3235 16 0,'-17'-18'16'0,"17"2"3"0,0 16-3 0,0 0 6 0,0 51-14 0,0 0-3 0,17-18-1 0,-17-33-1 0,18 0 0 0,-2-17 0 0,-16-34-1 0,0 0-1 0,0 18 0 0,-16-1 1 0,-2 34-1 0,-16 16 0 0,-17 35 3 0,17 18 1 0,34 15 1 0,0 0-3 0,18 2 0 0,49-37-2 0,1-15 1 0,-2-34-1 0,20-34-1 0,-18 1 0 0,-17-18 0 0,-34-16 1 0,-1-1-1 0,1 1 0 0,-17 32-1 0,-17 19 2 0,17 16 0 0,526-35-1 0,-680 323-132 0</inkml:trace>
  <inkml:trace contextRef="#ctx0" brushRef="#br0" timeOffset="33">28378 3319 32 0,'0'0'0'0,"0"-51"14"0,0 18 9 0,0-1-2 0,-17 34-4 0,1 0-4 0,-19 34 1 0,0 34-1 0,19 16-5 0,-1 1-2 0,50-17-3 0,37-36-1 0,12 3 0 0,-14-35-1 0,-17-35 2 0,-32-14 0 0,-3-20 0 0,-16 2-1 0,-51-17-2 0,0 33-1 0,-1 34 1 0,-14 17 0 0,15 17-1 0,34 34 1 0,51-18-4 0,33-17 3 0,34-16-1 0,2-49 1 0,16-2 0 0,-52 0 1 0,-15 0 0 0,-36 16 0 0,-16 19 0 0,-34 16 0 0,0 16-1 0,16 19 0 0,18 16 1 0,18 0 1 0,34 0-1 0,-3 16-1 0,-14 1 0 0,0-34 1 0,-20 17 2 0,-15-34 0 0,-15-17 0 0,-55 16-1 0,21-16 1 0,-21-16-1 0,21-1-2 0,31-1-25 0,18-15-68 0,18 33 50 0</inkml:trace>
  <inkml:trace contextRef="#ctx0" brushRef="#br0" timeOffset="34">29308 3319 46 0,'-33'-33'24'0,"15"-1"6"0,18-17-8 0,18 34-10 0,15-1-7 0,2 18 0 0,33 0-2 0,-17 35 0 0,-34 32-2 0,-17 17-1 0,-17 2 2 0,-18-35 0 0,-14-35 0 0,31 2 0 0,18-18 0 0,-17-18-1 0,68-15 0 0,17-36-3 0,-17-15 2 0,-34 17 1 0,-1 16 0 0,1 16 1 0,-17 19-2 0,0 16-1 0,0 0 2 0,-33 51 0 0,16 0 1 0,1 16 0 0,16 17 2 0,0-15 0 0,16-18 0 0,17-18 0 0,19 0-3 0,15-33 1 0,1-17-9 0,-51 1-134 0</inkml:trace>
  <inkml:trace contextRef="#ctx0" brushRef="#br0" timeOffset="35">25718 14834 11 0,'0'0'0'0,"-18"0"17"0,18-17-5 0,0 17-2 0,0 0 0 0,0 0 5 0,-16 0 3 0,32 0 12 0,2 0-19 0,15 0-1 0,35 0-1 0,0 0-2 0,-17 0-2 0,17-18-2 0,-33 18-1 0,14 0-1 0,-16-16-1 0,-15 16 0 0,-18 0 0 0,0 0-5 0,-18 0-76 0,-31 16 3 0</inkml:trace>
  <inkml:trace contextRef="#ctx0" brushRef="#br0" timeOffset="36">25768 14987 32 0,'0'0'5'0,"-17"0"18"0,17 0 2 0,34 0 0 0,0 0-6 0,17 16-5 0,1-16-1 0,-3-16-1 0,21 16-5 0,-21 0-3 0,2 0-2 0,1 0-1 0,-19 0-3 0,-17 0-36 0,-16 0-69 0</inkml:trace>
  <inkml:trace contextRef="#ctx0" brushRef="#br0" timeOffset="37">27327 14699 30 0,'0'0'11'0,"-17"-18"2"0,17 18-7 0,17 18 3 0,1 15 2 0,-2-33-1 0,17 16-1 0,2-16-1 0,16 0-2 0,-18-16-4 0,19-17 1 0,-52 15-1 0,0-15-1 0,-18 15 1 0,-16 18 1 0,-15-16-1 0,14 16-1 0,0 16 2 0,-14 2-1 0,14 15 3 0,0 18 1 0,19 0-1 0,-1 16 1 0,17 2 0 0,0-18-1 0,33-1-1 0,19-16 0 0,15-17-2 0,19-17 0 0,-1-17-3 0,-18-17 0 0,-15 17-8 0,-3-34-30 0,-31-16-76 0</inkml:trace>
  <inkml:trace contextRef="#ctx0" brushRef="#br0" timeOffset="38">27852 14140 26 0,'-16'-51'14'0,"-2"17"2"0,36 17 0 0,-18-1-4 0,0 18-5 0,0 18 3 0,0 15-1 0,-18 36-1 0,36-18-3 0,-18-2-1 0,33-14-2 0,1-1 0 0,0-34 0 0,33 0-2 0,-32 0 1 0,16-34 0 0,-34-34 0 0,-1 1-1 0,-16-2 0 0,0 53 1 0,0-1 0 0,0 17-1 0,0 17 1 0,0-1 1 0,0 35 1 0,0 0 3 0,0 16-2 0,0 2 1 0,0 15-1 0,0-15-1 0,0 15-1 0,0-33 0 0,0-34-1 0,0-1 1 0,-16 2-1 0,-17-36 1 0,15 2-2 0,-16-1 0 0,0-17 1 0,17-17-1 0,17 18 0 0,17-18 1 0,34 0-1 0,0 34-1 0,34-1 2 0,-18-33-1 0,18 17 0 0,-1 1 0 0,-33 0-3 0,-51 33-53 0,0 0-23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7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995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4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1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2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9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AA37-4F1B-47AF-8495-1EC0994B8DEE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43.png"/><Relationship Id="rId4" Type="http://schemas.openxmlformats.org/officeDocument/2006/relationships/customXml" Target="../ink/ink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customXml" Target="../ink/ink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Prof. T </a:t>
            </a:r>
            <a:r>
              <a:rPr lang="en-US" altLang="en-US" dirty="0"/>
              <a:t>S L Radhika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Dept. of Mathematics,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9175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5446A8-8176-A1D2-665D-F92FADB2E489}"/>
                  </a:ext>
                </a:extLst>
              </p14:cNvPr>
              <p14:cNvContentPartPr/>
              <p14:nvPr/>
            </p14:nvContentPartPr>
            <p14:xfrm>
              <a:off x="1116000" y="188640"/>
              <a:ext cx="10807920" cy="655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5446A8-8176-A1D2-665D-F92FADB2E4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6640" y="179280"/>
                <a:ext cx="10826640" cy="65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85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15" y="483546"/>
            <a:ext cx="8562975" cy="1914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B88BD4-7BDB-5A95-3764-DFCC500719F9}"/>
                  </a:ext>
                </a:extLst>
              </p14:cNvPr>
              <p14:cNvContentPartPr/>
              <p14:nvPr/>
            </p14:nvContentPartPr>
            <p14:xfrm>
              <a:off x="1653120" y="262080"/>
              <a:ext cx="9325440" cy="5041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B88BD4-7BDB-5A95-3764-DFCC500719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3760" y="252720"/>
                <a:ext cx="9344160" cy="50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55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46" y="742425"/>
            <a:ext cx="547687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1" y="1524903"/>
            <a:ext cx="10904167" cy="38674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9E2CF6-F111-5A37-10F5-30412FC1BE87}"/>
                  </a:ext>
                </a:extLst>
              </p14:cNvPr>
              <p14:cNvContentPartPr/>
              <p14:nvPr/>
            </p14:nvContentPartPr>
            <p14:xfrm>
              <a:off x="8532720" y="201240"/>
              <a:ext cx="2610720" cy="554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9E2CF6-F111-5A37-10F5-30412FC1BE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3360" y="191880"/>
                <a:ext cx="2629440" cy="55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85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27" y="932960"/>
            <a:ext cx="9039225" cy="4086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99297A-B193-3797-F0DE-884071765704}"/>
                  </a:ext>
                </a:extLst>
              </p14:cNvPr>
              <p14:cNvContentPartPr/>
              <p14:nvPr/>
            </p14:nvContentPartPr>
            <p14:xfrm>
              <a:off x="750240" y="182880"/>
              <a:ext cx="10484640" cy="657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99297A-B193-3797-F0DE-8840717657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80" y="173520"/>
                <a:ext cx="10503360" cy="65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64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69FD65-4C85-B3DD-FDA8-05A986976D57}"/>
                  </a:ext>
                </a:extLst>
              </p14:cNvPr>
              <p14:cNvContentPartPr/>
              <p14:nvPr/>
            </p14:nvContentPartPr>
            <p14:xfrm>
              <a:off x="1805400" y="225360"/>
              <a:ext cx="8947800" cy="368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69FD65-4C85-B3DD-FDA8-05A986976D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040" y="216000"/>
                <a:ext cx="8966520" cy="37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18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98" y="669414"/>
            <a:ext cx="5600700" cy="485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44" y="1920161"/>
            <a:ext cx="8181975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44" y="3585550"/>
            <a:ext cx="8172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9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543458-AEF9-89CD-09A2-29FF5FD6915E}"/>
                  </a:ext>
                </a:extLst>
              </p14:cNvPr>
              <p14:cNvContentPartPr/>
              <p14:nvPr/>
            </p14:nvContentPartPr>
            <p14:xfrm>
              <a:off x="1530360" y="304920"/>
              <a:ext cx="9491040" cy="641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543458-AEF9-89CD-09A2-29FF5FD69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1000" y="295560"/>
                <a:ext cx="9509760" cy="64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86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75" y="1027258"/>
            <a:ext cx="8943975" cy="3629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5FEE79-9F36-F72B-D988-16589AA39736}"/>
                  </a:ext>
                </a:extLst>
              </p14:cNvPr>
              <p14:cNvContentPartPr/>
              <p14:nvPr/>
            </p14:nvContentPartPr>
            <p14:xfrm>
              <a:off x="6147720" y="3810240"/>
              <a:ext cx="6480" cy="1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5FEE79-9F36-F72B-D988-16589AA39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8360" y="3800880"/>
                <a:ext cx="2520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20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E55EFB-520C-98F7-0E19-D5553A82A10F}"/>
                  </a:ext>
                </a:extLst>
              </p14:cNvPr>
              <p14:cNvContentPartPr/>
              <p14:nvPr/>
            </p14:nvContentPartPr>
            <p14:xfrm>
              <a:off x="1634400" y="219600"/>
              <a:ext cx="10198080" cy="476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E55EFB-520C-98F7-0E19-D5553A82A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040" y="210240"/>
                <a:ext cx="10216800" cy="47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27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06" y="754223"/>
            <a:ext cx="54959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06" y="1698858"/>
            <a:ext cx="6315075" cy="3409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82C675-BB1F-4BFE-1F38-A331E6BC38B3}"/>
                  </a:ext>
                </a:extLst>
              </p14:cNvPr>
              <p14:cNvContentPartPr/>
              <p14:nvPr/>
            </p14:nvContentPartPr>
            <p14:xfrm>
              <a:off x="1854000" y="122040"/>
              <a:ext cx="9965880" cy="623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82C675-BB1F-4BFE-1F38-A331E6BC38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4640" y="112680"/>
                <a:ext cx="9984600" cy="62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61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&lt;SS ZC416, MFDS&gt;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 6</a:t>
            </a:r>
          </a:p>
        </p:txBody>
      </p:sp>
    </p:spTree>
    <p:extLst>
      <p:ext uri="{BB962C8B-B14F-4D97-AF65-F5344CB8AC3E}">
        <p14:creationId xmlns:p14="http://schemas.microsoft.com/office/powerpoint/2010/main" val="342765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65" y="624193"/>
            <a:ext cx="8915400" cy="4972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79DFD8-F2D4-D21F-F5E4-A9CB93223A08}"/>
                  </a:ext>
                </a:extLst>
              </p14:cNvPr>
              <p14:cNvContentPartPr/>
              <p14:nvPr/>
            </p14:nvContentPartPr>
            <p14:xfrm>
              <a:off x="3134520" y="1645920"/>
              <a:ext cx="7801920" cy="460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79DFD8-F2D4-D21F-F5E4-A9CB93223A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5160" y="1636560"/>
                <a:ext cx="782064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614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0" y="508058"/>
            <a:ext cx="6667500" cy="171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37" y="2404101"/>
            <a:ext cx="4057650" cy="657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511675-CD21-71E7-271B-6D2FB76276BA}"/>
                  </a:ext>
                </a:extLst>
              </p14:cNvPr>
              <p14:cNvContentPartPr/>
              <p14:nvPr/>
            </p14:nvContentPartPr>
            <p14:xfrm>
              <a:off x="2317680" y="652320"/>
              <a:ext cx="9240480" cy="6364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511675-CD21-71E7-271B-6D2FB76276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320" y="642960"/>
                <a:ext cx="9259200" cy="63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E6BED1-033E-A978-8449-026EF4A373B3}"/>
                  </a:ext>
                </a:extLst>
              </p14:cNvPr>
              <p14:cNvContentPartPr/>
              <p14:nvPr/>
            </p14:nvContentPartPr>
            <p14:xfrm>
              <a:off x="3458160" y="188640"/>
              <a:ext cx="8459280" cy="606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E6BED1-033E-A978-8449-026EF4A373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8800" y="179280"/>
                <a:ext cx="8478000" cy="60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0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E759BE-767D-7A1A-B73E-B46FA65FAF72}"/>
                  </a:ext>
                </a:extLst>
              </p14:cNvPr>
              <p14:cNvContentPartPr/>
              <p14:nvPr/>
            </p14:nvContentPartPr>
            <p14:xfrm>
              <a:off x="341640" y="122040"/>
              <a:ext cx="11430000" cy="532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E759BE-767D-7A1A-B73E-B46FA65FAF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280" y="112680"/>
                <a:ext cx="11448720" cy="53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0B1844-852F-678F-7168-ECAE6022A109}"/>
                  </a:ext>
                </a:extLst>
              </p14:cNvPr>
              <p14:cNvContentPartPr/>
              <p14:nvPr/>
            </p14:nvContentPartPr>
            <p14:xfrm>
              <a:off x="3250800" y="-73080"/>
              <a:ext cx="7934760" cy="682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0B1844-852F-678F-7168-ECAE6022A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1440" y="-82440"/>
                <a:ext cx="7953480" cy="68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81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C08827-7281-AEB5-E890-3F9C27E8E97D}"/>
                  </a:ext>
                </a:extLst>
              </p14:cNvPr>
              <p14:cNvContentPartPr/>
              <p14:nvPr/>
            </p14:nvContentPartPr>
            <p14:xfrm>
              <a:off x="1829880" y="140400"/>
              <a:ext cx="9789120" cy="644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C08827-7281-AEB5-E890-3F9C27E8E9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520" y="131040"/>
                <a:ext cx="9807840" cy="64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14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73" y="1527932"/>
            <a:ext cx="9820475" cy="21128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07EC4F-0A03-24EC-76FD-75F653211036}"/>
                  </a:ext>
                </a:extLst>
              </p14:cNvPr>
              <p14:cNvContentPartPr/>
              <p14:nvPr/>
            </p14:nvContentPartPr>
            <p14:xfrm>
              <a:off x="4074120" y="2060640"/>
              <a:ext cx="6379560" cy="1438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07EC4F-0A03-24EC-76FD-75F6532110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4760" y="2051280"/>
                <a:ext cx="6398280" cy="14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1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616355"/>
            <a:ext cx="10504764" cy="4102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9A7D0B-44F4-10F1-9AA0-EE6FFCFD8008}"/>
                  </a:ext>
                </a:extLst>
              </p14:cNvPr>
              <p14:cNvContentPartPr/>
              <p14:nvPr/>
            </p14:nvContentPartPr>
            <p14:xfrm>
              <a:off x="286920" y="188640"/>
              <a:ext cx="11740680" cy="647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9A7D0B-44F4-10F1-9AA0-EE6FFCFD80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560" y="179280"/>
                <a:ext cx="11759400" cy="64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91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54" y="632013"/>
            <a:ext cx="5762625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64" y="1346782"/>
            <a:ext cx="8810625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37" y="3139055"/>
            <a:ext cx="8677275" cy="1485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C5C411-042C-8208-8E7D-12F4AFC82EF6}"/>
                  </a:ext>
                </a:extLst>
              </p14:cNvPr>
              <p14:cNvContentPartPr/>
              <p14:nvPr/>
            </p14:nvContentPartPr>
            <p14:xfrm>
              <a:off x="512280" y="280440"/>
              <a:ext cx="10436040" cy="546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C5C411-042C-8208-8E7D-12F4AFC82E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920" y="271080"/>
                <a:ext cx="10454760" cy="54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82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64" y="821510"/>
            <a:ext cx="88677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3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4" y="576830"/>
            <a:ext cx="6267450" cy="1123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99622D-41CE-C877-7361-D621EF822D2F}"/>
                  </a:ext>
                </a:extLst>
              </p14:cNvPr>
              <p14:cNvContentPartPr/>
              <p14:nvPr/>
            </p14:nvContentPartPr>
            <p14:xfrm>
              <a:off x="2610360" y="1146240"/>
              <a:ext cx="9203760" cy="345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99622D-41CE-C877-7361-D621EF822D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1000" y="1136880"/>
                <a:ext cx="9222480" cy="34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83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31" y="485470"/>
            <a:ext cx="8639787" cy="28144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2A9EE6-B779-1F89-B4A8-03D347419537}"/>
                  </a:ext>
                </a:extLst>
              </p14:cNvPr>
              <p14:cNvContentPartPr/>
              <p14:nvPr/>
            </p14:nvContentPartPr>
            <p14:xfrm>
              <a:off x="621720" y="103680"/>
              <a:ext cx="11223360" cy="653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2A9EE6-B779-1F89-B4A8-03D347419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360" y="94320"/>
                <a:ext cx="11242080" cy="65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63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94" y="463754"/>
            <a:ext cx="8772525" cy="628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622B55-387E-CA0F-4E13-999AED57829B}"/>
                  </a:ext>
                </a:extLst>
              </p14:cNvPr>
              <p14:cNvContentPartPr/>
              <p14:nvPr/>
            </p14:nvContentPartPr>
            <p14:xfrm>
              <a:off x="1658880" y="122040"/>
              <a:ext cx="10136880" cy="585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622B55-387E-CA0F-4E13-999AED5782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520" y="112680"/>
                <a:ext cx="1015560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7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d3b935ce6ea37b55a0118c75816b0135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75bf0fe26b728771c9022205cdc03572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6FDBF4-106A-4D9A-A16A-A7137C222D3D}"/>
</file>

<file path=customXml/itemProps2.xml><?xml version="1.0" encoding="utf-8"?>
<ds:datastoreItem xmlns:ds="http://schemas.openxmlformats.org/officeDocument/2006/customXml" ds:itemID="{BB80ED27-61B1-4089-B8A1-7DB46856B01C}"/>
</file>

<file path=customXml/itemProps3.xml><?xml version="1.0" encoding="utf-8"?>
<ds:datastoreItem xmlns:ds="http://schemas.openxmlformats.org/officeDocument/2006/customXml" ds:itemID="{98738E6F-D28A-46CF-906F-B7CCBFAEA5AD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Widescreen</PresentationFormat>
  <Paragraphs>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Radhika</dc:creator>
  <cp:lastModifiedBy>Radhika</cp:lastModifiedBy>
  <cp:revision>8</cp:revision>
  <dcterms:created xsi:type="dcterms:W3CDTF">2024-01-12T07:55:34Z</dcterms:created>
  <dcterms:modified xsi:type="dcterms:W3CDTF">2024-02-24T07:01:19Z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