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21.xml" ContentType="application/inkml+xml"/>
  <Override PartName="/ppt/ink/ink23.xml" ContentType="application/inkml+xml"/>
  <Override PartName="/ppt/ink/ink22.xml" ContentType="application/inkml+xml"/>
  <Override PartName="/ppt/ink/ink24.xml" ContentType="application/inkml+xml"/>
  <Override PartName="/ppt/theme/theme1.xml" ContentType="application/vnd.openxmlformats-officedocument.theme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13.xml" ContentType="application/inkml+xml"/>
  <Override PartName="/ppt/ink/ink15.xml" ContentType="application/inkml+xml"/>
  <Override PartName="/ppt/ink/ink14.xml" ContentType="application/inkml+xml"/>
  <Override PartName="/ppt/ink/ink7.xml" ContentType="application/inkml+xml"/>
  <Override PartName="/ppt/ink/ink6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77" r:id="rId6"/>
    <p:sldId id="281" r:id="rId7"/>
    <p:sldId id="265" r:id="rId8"/>
    <p:sldId id="266" r:id="rId9"/>
    <p:sldId id="260" r:id="rId10"/>
    <p:sldId id="261" r:id="rId11"/>
    <p:sldId id="289" r:id="rId12"/>
    <p:sldId id="263" r:id="rId13"/>
    <p:sldId id="280" r:id="rId14"/>
    <p:sldId id="267" r:id="rId15"/>
    <p:sldId id="268" r:id="rId16"/>
    <p:sldId id="270" r:id="rId17"/>
    <p:sldId id="262" r:id="rId18"/>
    <p:sldId id="269" r:id="rId19"/>
    <p:sldId id="282" r:id="rId20"/>
    <p:sldId id="283" r:id="rId21"/>
    <p:sldId id="272" r:id="rId22"/>
    <p:sldId id="273" r:id="rId23"/>
    <p:sldId id="274" r:id="rId24"/>
    <p:sldId id="276" r:id="rId25"/>
    <p:sldId id="278" r:id="rId26"/>
    <p:sldId id="27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2.9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8877 1067 4 0,'0'0'12'0,"0"-18"17"0,17 18-10 0,-17-17-4 0,0-15 0 0,0 15-2 0,0 17-5 0,0-18-1 0,-17 18-5 0,17 0 4 0,0 0 1 0,0 35-3 0,0 32 1 0,17-16-1 0,-17 16-1 0,17-32 1 0,-17 32-5 0,0-34 2 0,0-33 2 0,0 18-2 0,0-18-1 0,0 0 1 0,0 0 1 0,0 0-2 0,0-18 4 0,0 2-2 0,0-34-2 0,0-19-1 0,0-16 1 0,-17-15 0 0,17 14-3 0,0 2 5 0,0 33-3 0,17 18 1 0,-17 15 1 0,0 2-4 0,18 16 5 0,-18 16-1 0,16 19-3 0,17-2 5 0,2 18-4 0,0 16 1 0,-2-16 2 0,1 0-4 0,-17-18 4 0,0-15-2 0,1-2-2 0,-3-16 4 0,-15 0-3 0,18-16 0 0,-2-2 3 0,-16-15-3 0,17-18 2 0,18 0 0 0,-19 0-4 0,1-16 3 0,1 34 1 0,-2-2-3 0,1 19 4 0,-17 16-3 0,16 0 1 0,-16 16 2 0,18 19-3 0,-18 32 5 0,0 1-2 0,0 17-1 0,0 15 3 0,17-14-4 0,-17 16-6 0,17-69 8 0,-17-17-1 0,0-16-1 0,0 0 7 0,0-16-31 0,0-1-26 0,0 17-34 0</inkml:trace>
  <inkml:trace contextRef="#ctx0" brushRef="#br0" timeOffset="1">9674 830 21 0,'0'0'0'0,"0"-18"31"0,17 2 6 0,-17 16-25 0,0-17 4 0,18 1 1 0,-18-1-11 0,0 34 7 0,0-1-5 0,0 17 0 0,16 36-6 0,-16-1 3 0,17-1-2 0,-17 0-2 0,0-16 3 0,0 0-4 0,0-16-4 0,0-19 9 0,16 2-8 0,-16-1 1 0,34-17 3 0,0 0 0 0,-17 0-2 0,17 0 9 0,18-17-7 0,-3-1 1 0,19 2-2 0,-17-1 3 0,-34-1-2 0,-1 18-2 0,-16-16-7 0,0 16-138 0</inkml:trace>
  <inkml:trace contextRef="#ctx0" brushRef="#br0" timeOffset="2">11029 1067 13 0,'0'0'19'0,"0"0"10"0,0 0-9 0,-18 0-2 0,2 0-3 0,16 0 0 0,0-18-3 0,-17 18-4 0,17 0-2 0,33-17 0 0,19-15 1 0,15-3-2 0,52 2-1 0,-16-18-3 0,-2 17 0 0,-17-1 0 0,-33 19 2 0,-18-1-5 0,2 17 3 0,-19-16-1 0,3 16-2 0,-19 0 0 0</inkml:trace>
  <inkml:trace contextRef="#ctx0" brushRef="#br0" timeOffset="3">12469 626 20 0,'0'-16'34'0,"0"16"-4"0,0-18-17 0,0 1-6 0,0 1-2 0,0 16 2 0,17 0 3 0,-17 33-9 0,16 19 2 0,2-19-2 0,-18 2 0 0,0-19 2 0,17-16-1 0,-17-33-5 0,0-1 3 0,-17-17 1 0,17 16-3 0,-34 19 4 0,17 16-1 0,1 33 3 0,-3 19 2 0,3 16-4 0,-1 16 5 0,17-17-5 0,33 2 0 0,2-36 2 0,33-33-6 0,18-16 3 0,-3-52-2 0,-16-1-1 0,-15 3 3 0,-18-3-2 0,-34 2 0 0,17 16 2 0,-17 33-3 0,0 1 3 0,0 1-1 0,0 16-1 0,0 16 3 0,-17 35-1 0,17 35 1 0,17-1-4 0,17-1-2 0,16-33-29 0,1-34-80 0</inkml:trace>
  <inkml:trace contextRef="#ctx0" brushRef="#br0" timeOffset="4">13434 746 42 0,'0'0'9'0,"0"-34"23"0,0-1-14 0,0 2-6 0,0-1-8 0,-16-1-2 0,-17 19 2 0,-2 16-1 0,0 33 3 0,-16 19 1 0,35 16-6 0,1-1 3 0,30 1 0 0,36-52-4 0,-16 2 3 0,16-52-6 0,-18-17 5 0,-17-17-2 0,-16 17-2 0,-16-16 3 0,16 49 0 0,-17 1-2 0,17 52 6 0,17 16-6 0,-1 16 3 0,19 1 1 0,16-17-3 0,-1-51 1 0,1 0-1 0,0-35-2 0,-18-14 3 0,2-19-3 0,-18-1 2 0,-1-16-1 0,-16 52 0 0,18 17 0 0,-18 16 3 0,0 32-2 0,17 36 1 0,-1 1-1 0,18-2 0 0,-16 1 2 0,-2-17-3 0,-32-35 4 0,-19 2-4 0,-15-18-10 0,16-18-46 0,17 18-3 0</inkml:trace>
  <inkml:trace contextRef="#ctx0" brushRef="#br0" timeOffset="5">13995 881 49 0,'0'0'38'0,"16"-18"-9"0,1-15-17 0,17-1-9 0,18-16-1 0,-19-19-3 0,0 18 0 0,-17 0 0 0,-16 35-1 0,0 16 3 0,-16 0 0 0,16 16-3 0,0 19 4 0,35 16-1 0,-19 0 0 0,1 0-1 0,-17-2 0 0,0-14 2 0,-33-19-2 0,-19-16-1 0,18-16 2 0,19 16-2 0,-3-17 0 0,18-1 3 0,0 18-4 0,18 0 4 0,-3 0 0 0,36 18-4 0,0-1 5 0,17-17-4 0,0 0 0 0,-1-35 2 0,-34-14-3 0,-14-2 2 0,-3 0 0 0,-32 0 0 0,16 16 1 0,0 52 3 0,0 17-1 0,0 17 1 0,33 18-6 0,1-19 4 0,34-16-2 0,-17-34-2 0,-18-18 2 0,19-48-1 0,-36-3-3 0,1-16 6 0,-1 17-3 0,-16 36 4 0,0 32-1 0,0 0 3 0,0 49 6 0,0 20-3 0,0 49-4 0,0 17 2 0,0 18-8 0,18 51 2 0,-1-153 4 0,0-51-2 0,1-17 2 0,-2-52-6 0,1-16-3 0,-17-15 3 0,-33-2-1 0,-19 16 3 0,1 53-1 0,17 33-4 0,0 0-1 0,51 0-6 0,34 0 1 0,34 0 9 0,0-33-1 0,0-18 3 0,-18 17 2 0,-33-17 1 0,-16 33 2 0,-2 18 1 0,-16 34-2 0,17 35 0 0,-1 15-6 0,-16-16-9 0,18-17-47 0,-18-51 0 0</inkml:trace>
  <inkml:trace contextRef="#ctx0" brushRef="#br0" timeOffset="6">15180 541 48 0,'0'0'9'0,"0"0"11"0,-17 0-17 0,1 0-32 0,16 0-8 0</inkml:trace>
  <inkml:trace contextRef="#ctx0" brushRef="#br0" timeOffset="7">15502 626 61 0,'0'0'28'0,"0"-16"1"0,0-19-15 0,0 19-10 0,-16-2-5 0,-3 18 4 0,-14 34-2 0,17 17 0 0,-2 0 3 0,1 35-4 0,68-19 1 0,1-16 0 0,32-51-3 0,0 0 2 0,19-51 0 0,-36-16-3 0,-34-19 5 0,-33 35-4 0,-16 17 3 0,-35 17 0 0,0 34 0 0,-1 35 1 0,36 16-1 0,16 16-2 0,34-33 2 0,18-17-2 0,-3-34 1 0,2-18 2 0,-17-33-4 0,-16-15 2 0,-2 32 2 0,-16-1-3 0,0 35 4 0,17 18-2 0,-17 33-1 0,51-1 2 0,-16-16-4 0,32-17 3 0,-15-34-2 0,-3-17 0 0,3-34 0 0,-36-16-2 0,1-1 3 0,-17 18 2 0,0 32-4 0,0 35 5 0,0 35-1 0,0 48 0 0,18 19-1 0,-2-16 0 0,17-19-3 0,2-34 5 0,31-15-6 0,-14-69 4 0,-34 17-2 0,31-34-1 0,-31 17 4 0,-1 35-1 0,-17 32 0 0,0 35 3 0,16 17-6 0,3-1-1 0,32-32-42 0,-35-19-38 0</inkml:trace>
  <inkml:trace contextRef="#ctx0" brushRef="#br0" timeOffset="8">16196 592 77 0,'0'0'0'0,"-16"0"30"0,16-17-13 0,0 17-16 0,49-16-7 0,37-2-19 0,-1 18-59 0</inkml:trace>
  <inkml:trace contextRef="#ctx0" brushRef="#br0" timeOffset="9">17043 626 56 0,'0'-16'22'0,"0"16"10"0,0-18-14 0,0 1-13 0,-15 17-3 0,-3 0 2 0,-16 35-4 0,16 16 2 0,2 16 3 0,-1-16-2 0,50 0 0 0,2-18-1 0,0-15-2 0,14-18 1 0,2-18-2 0,-34-33 0 0,-17 2 1 0,-51-19-3 0,0 17 3 0,1 17 1 0,33 16-3 0,17 18 5 0,34 0-3 0,33 0-1 0,18 0 3 0,17 0-3 0,-36 0 1 0,-15 34 2 0,-16 17-2 0,-18 18 2 0,-17-3-2 0,0-31 1 0,0-1 1 0,0-17-1 0,0-17-1 0,18-17 2 0,-2-34-5 0,1 0 3 0,18-33 0 0,-2 33-2 0,18-1 6 0,-18 52-2 0,2 34 0 0,-19 17 3 0,1 35-4 0,-17-19 1 0,0 1-2 0,-17-17-13 0,17-35-104 0</inkml:trace>
  <inkml:trace contextRef="#ctx0" brushRef="#br0" timeOffset="10">10995 1557 10 0,'0'0'32'0,"0"-17"0"0,0 1-11 0,0 16-4 0,0 0-3 0,0 0-3 0,16 0-2 0,2 0-5 0,16 51 0 0,33 0 2 0,34 34-2 0,2-1-3 0,16-16 0 0,-52-17 1 0,-15-35 0 0,-36 2 0 0,1-18-1 0,-1 0 0 0,-16 0-7 0,-16-18-116 0</inkml:trace>
  <inkml:trace contextRef="#ctx0" brushRef="#br0" timeOffset="11">12572 2016 3 0,'0'0'0'0,"0"0"29"0,-19-17-7 0,19 17-8 0,19 17 21 0,-19-17-26 0,16 16-2 0,1-16-2 0,34 0-2 0,17-16-2 0,-19-19 0 0,-14-16 0 0,-18 0 2 0,1 0 0 0,-18 2-1 0,-18-19 1 0,1 34-2 0,17 34-1 0,-17 0 1 0,-1 34 0 0,18 17 2 0,-16 15 3 0,32 36-2 0,2 16 0 0,-1 70-2 0,-17-2-2 0,0-68 4 0,0-34-3 0,0-50 0 0,17-16 2 0,17-36-2 0,-1-49 1 0,-33-17-3 0,-16-36-1 0,-1 36-2 0,-34 0-3 0,-17 33 3 0,0 17 3 0,19 50-1 0,14 19-2 0,70-35 0 0,48-17-3 0,54-35 0 0,-3 1 1 0,-32 2 2 0,-51-2 4 0,-51 16 1 0,-16 35 1 0,-2-16 1 0,18 16-1 0,-17 0 0 0,17 0-1 0,0 34 2 0,0 34 0 0,17-1-1 0,1 0 1 0,31-32 0 0,3-19-3 0,15-16 0 0,-15-16 0 0,-19-35 1 0,-15 0 0 0,-18-16-1 0,0-1 0 0,-18 34 1 0,18 17-1 0,-17 68 0 0,17 33 1 0,17 18-1 0,1-35 1 0,31-32-7 0,21-19-54 0,-54-16 2 0</inkml:trace>
  <inkml:trace contextRef="#ctx0" brushRef="#br0" timeOffset="12">13621 2016 83 0,'-16'0'14'0,"-2"-35"4"0,36 2-12 0,-2 15-4 0,17 18-1 0,2 0-2 0,-19 69 1 0,3-3 1 0,-3 19 0 0,-16-50 1 0,0-19 1 0,0-16 2 0,0-16-2 0,0-35-1 0,0-18-2 0,17 3 1 0,17 15-1 0,16 17 0 0,-15 17 2 0,14 17-1 0,-31 17 1 0,-1 34-2 0,0 16 0 0,-17 0 0 0,0 2-1 0,18-18-12 0,15-34-68 0,-33-17 41 0</inkml:trace>
  <inkml:trace contextRef="#ctx0" brushRef="#br0" timeOffset="13">14315 1981 43 0,'0'-16'34'0,"-16"-19"-8"0,-1 19-11 0,1-1-9 0,-19-1-3 0,0 36 3 0,19 15-2 0,16 36 1 0,35 15-2 0,-2-17-2 0,18-16-1 0,0-33 2 0,0-18-3 0,-1-34 2 0,-15-35-1 0,14-15-1 0,-14 0 1 0,-19-1 0 0,-16 17 1 0,-16 17 0 0,-1 35-1 0,17-1 0 0,-18 34-1 0,18 17 2 0,0 32 0 0,18 54-1 0,-1-20 0 0,34-14 0 0,0-52 0 0,16-17 0 0,0-52 0 0,-15-32-1 0,-18 0 1 0,-34-19 0 0,0 70 1 0,0-1-1 0,0 68 0 0,0 33 2 0,0-17-1 0,33 2 0 0,35-52-2 0,-17-17-20 0,-18 0-79 0</inkml:trace>
  <inkml:trace contextRef="#ctx0" brushRef="#br0" timeOffset="14">14451 1914 83 0,'0'0'0'0,"0"0"20"0,0-17-10 0,68-1-7 0,51 2-4 0,16 32-37 0,-102-16-14 0</inkml:trace>
  <inkml:trace contextRef="#ctx0" brushRef="#br0" timeOffset="15">15231 1930 63 0,'0'0'0'0,"0"0"25"0,-17-16-8 0,-1 16-6 0,-15 0-3 0,-1 0-1 0,0 34-1 0,16 34-1 0,18-1-2 0,35 0 0 0,33-32 1 0,0-19-3 0,-19-16 0 0,-14-51 0 0,-19 0-1 0,-16-16 0 0,-33 0-1 0,-16 32-1 0,-3 19 2 0,18 16-1 0,17 0 0 0,17 16 0 0,51-16-1 0,17 0 1 0,17 0 1 0,-18 0-1 0,18 0 1 0,-18 51 0 0,-33 0 0 0,0 33 0 0,-34-32 0 0,0-19 2 0,0-15-1 0,-16-1 0 0,16-34 0 0,0-17 0 0,16-17-1 0,17-35 0 0,37 19 0 0,-3 16-1 0,-34 35 2 0,1 16-1 0,-16 34 0 0,-2 34 3 0,1-1-2 0,-17 18-1 0,0-34-18 0,0-34-80 0</inkml:trace>
  <inkml:trace contextRef="#ctx0" brushRef="#br0" timeOffset="16">16909 1948 18 0,'16'0'18'0,"1"-18"15"0,-17-15-14 0,16 15-5 0,-49 2-7 0,-18-1-1 0,0 17-1 0,0 0-1 0,17 33-1 0,18 36 0 0,16 15-2 0,33 0 1 0,2-50 1 0,-2-16-1 0,1-52-2 0,0-35 1 0,-16-15 0 0,-18 17 0 0,0 50-1 0,0-1-1 0,0 69 1 0,33 35 1 0,1-19-1 0,33-34 0 0,18-33 0 0,0-17 0 0,-34-50 1 0,-34 0 0 0,-17-19-1 0,-17 19 0 0,0 50 1 0,17 1 1 0,-18 65 1 0,36 37 2 0,-18 16-1 0,17-2-2 0,0 54-1 0,-17-53-1 0,0-50 1 0,-17-35 0 0,17 2 1 0,0-52 0 0,0-1 0 0,0-32-1 0,-17-17 1 0,17-36-3 0,17 20 1 0,0 14 0 0,32 53 0 0,21 15-2 0,-3 18 2 0,-15 51-1 0,-36 35 0 0,-16-19 0 0,-35-34 2 0,-32 1-1 0,-1-16-3 0,33-1-19 0,4-17-91 0</inkml:trace>
  <inkml:trace contextRef="#ctx0" brushRef="#br0" timeOffset="17">17823 1846 94 0,'0'0'8'0,"-17"-34"14"0,-17 34-11 0,17 16-2 0,0 53-3 0,17 33-3 0,0 15-2 0,17 19-1 0,-17-68-1 0,0-34 2 0,0-34-1 0,-17-18 2 0,17-31 0 0,0-2 0 0,-18-17-2 0,18-17 1 0,18 1-2 0,16 15 0 0,17 2 2 0,0 32 0 0,-1 35-2 0,1 0 2 0,-35 51-2 0,-16 0 0 0,-16 18 2 0,-35-20-2 0,1-14 1 0,-1-19 0 0,18 1-20 0,33-17-91 0</inkml:trace>
  <inkml:trace contextRef="#ctx0" brushRef="#br0" timeOffset="18">18195 1930 55 0,'0'0'0'0,"0"-16"27"0,-15-19-6 0,15 19-7 0,0 16-10 0,33 0-1 0,0 0 0 0,18 0-3 0,-16 51 0 0,-35 16 1 0,0 17 0 0,-35-15-1 0,19-53 3 0,16 2-1 0,0-18 2 0,16-34-3 0,19-35-1 0,14 3 0 0,-14-19 0 0,16 34 0 0,-34 16 0 0,-17 19 0 0,0 16 0 0,0 0 1 0,-17 0 1 0,1 16 3 0,-2 35 0 0,1 18 2 0,0-1-3 0,17 15-1 0,17-32-1 0,18-16-1 0,14-19-6 0,-15-16-105 0</inkml:trace>
  <inkml:trace contextRef="#ctx0" brushRef="#br0" timeOffset="19">22398 796 10 0,'0'0'19'0,"-18"0"8"0,18 0-9 0,-17-17-5 0,17 1 0 0,0-19-5 0,0 2-1 0,17-1-3 0,1 17-2 0,15-1 1 0,-17 36-1 0,19 33 0 0,0 17 1 0,-19-1-2 0,-16 1 1 0,-16-34-1 0,-19-1-1 0,19-15 2 0,-19-18-2 0,35-18-1 0,0-15 1 0,51-18-2 0,0-18 1 0,-18 3 0 0,19-3-1 0,-36 18 3 0,1 17-3 0,-17 17 2 0,-17 17 3 0,1 17-3 0,-2 17 3 0,1 35-2 0,34 15-1 0,1-16-9 0,15-1-58 0,-33-67 22 0</inkml:trace>
  <inkml:trace contextRef="#ctx0" brushRef="#br0" timeOffset="20">22922 796 46 0,'0'0'0'0,"0"-17"33"0,16 1-12 0,-16-1-12 0,35 17-6 0,-35 33 2 0,17 0-2 0,-17 36-2 0,0-1-2 0,0-1-31 0,0-51-39 0</inkml:trace>
  <inkml:trace contextRef="#ctx0" brushRef="#br0" timeOffset="21">23735 575 24 0,'0'-16'22'0,"0"16"3"0,0-18-10 0,0-15-1 0,0 33-5 0,0 16 0 0,0 19-2 0,0 32-6 0,17-16 2 0,1 0-1 0,31-16-3 0,3-35 2 0,-1-35-2 0,-17-16-1 0,-17 0 2 0,0 0-1 0,-17 17 2 0,0 34 4 0,0 18-1 0,0 49 4 0,0 35-5 0,0 33-3 0,0-33 4 0,0-18-3 0,0-33 2 0,-34-33 5 0,0-18-8 0,-17-35 2 0,34-32-4 0,17 16-1 0,17-16-10 0,34 16-48 0,-35 51 2 0</inkml:trace>
  <inkml:trace contextRef="#ctx0" brushRef="#br0" timeOffset="22">24328 763 68 0,'0'0'7'0,"0"0"26"0,-18 16-13 0,18 1-13 0,0 34-3 0,-15 34-9 0,15-34-21 0,0-18-53 0</inkml:trace>
  <inkml:trace contextRef="#ctx0" brushRef="#br0" timeOffset="23">24550 457 97 0,'0'0'16'0,"0"-33"18"0,33-1-16 0,0 17-43 0,18 50 33 0,17 53-2 0,-17 48-5 0,-18 36 3 0,-33-1-4 0,-84 51-19 0,-35-134-83 0</inkml:trace>
  <inkml:trace contextRef="#ctx0" brushRef="#br0" timeOffset="24">22092 390 57 0,'0'0'17'0,"-17"16"26"0,-1 2-41 0,-31 15 20 0,16 51-5 0,15 36-11 0,18 15-6 0,67 34-123 0</inkml:trace>
  <inkml:trace contextRef="#ctx0" brushRef="#br0" timeOffset="25">22499 1608 73 0,'0'0'6'0,"-33"0"15"0,-2 18-4 0,2 49 0 0,15 52-9 0,1 17-6 0,68-19-2 0,17-32-14 0,0-34-79 0</inkml:trace>
  <inkml:trace contextRef="#ctx0" brushRef="#br0" timeOffset="26">22804 1846 87 0,'-18'0'6'0,"18"-34"12"0,35-16-7 0,-2 32-6 0,35 18-3 0,0 68-2 0,-50 17-1 0,-18-1 2 0,-35-33 0 0,0-18 0 0,19-33 2 0,32-49-3 0,19-19 0 0,0-17 0 0,-2 1-1 0,-17 33 2 0,2 16 0 0,-36 35-1 0,2 51 2 0,16 17 1 0,0 34-2 0,34-17-2 0,0-19-16 0,0-48-86 0</inkml:trace>
  <inkml:trace contextRef="#ctx0" brushRef="#br0" timeOffset="27">23398 1930 76 0,'0'0'13'0,"-18"-16"16"0,18-1-19 0,18-1-7 0,15 18-3 0,17 35-1 0,-50 32-1 0,-17 0 2 0,-33-16 2 0,16-16 1 0,0-19 3 0,34-16-3 0,52 0-2 0,14-34-3 0,18 17-30 0,-49 17-52 0</inkml:trace>
  <inkml:trace contextRef="#ctx0" brushRef="#br0" timeOffset="28">23938 1999 92 0,'0'-18'22'0,"18"18"-4"0,-18 35-10 0,0 14-7 0,-51 36-7 0,0 1-95 0</inkml:trace>
  <inkml:trace contextRef="#ctx0" brushRef="#br0" timeOffset="29">24380 1591 85 0,'0'0'0'0,"0"-16"21"0,-19-2-6 0,19 18-12 0,0 51-1 0,19 34-1 0,-3 1-1 0,19-19 0 0,-2-50 0 0,18-34 0 0,-16-50 1 0,-2-1 0 0,-33-1 1 0,16 18-1 0,-16 35-1 0,17 49 4 0,-17 52 2 0,0 50-4 0,0 18-1 0,0-35-1 0,-33-49 9 0,16-52 5 0,-17-52-8 0,34-32-4 0,18-17-2 0,15-18-11 0,17 33-32 0,-16 53-43 0</inkml:trace>
  <inkml:trace contextRef="#ctx0" brushRef="#br0" timeOffset="30">24904 1863 77 0,'0'0'0'0,"-15"-35"43"0,-4 2-28 0,38 17-11 0,14-1-2 0,16 34-3 0,-31 50 1 0,-1 1 0 0,-52-1 0 0,-14-16 2 0,-3-18 2 0,19-15-1 0,15-18 3 0,18-18-5 0,51 18-1 0,17-17-3 0,0 17-35 0,-33 0-52 0</inkml:trace>
  <inkml:trace contextRef="#ctx0" brushRef="#br0" timeOffset="31">25209 1557 82 0,'0'0'22'0,"33"-49"9"0,2 14-13 0,16 19-3 0,0 99-10 0,-17 70-3 0,-68 33-9 0,-68 18-119 0</inkml:trace>
  <inkml:trace contextRef="#ctx0" brushRef="#br0" timeOffset="32">23548 2744 73 0,'0'-17'16'0,"0"-1"9"0,0 18-15 0,18 0-11 0,-18 18-21 0,0-1-55 0</inkml:trace>
  <inkml:trace contextRef="#ctx0" brushRef="#br0" timeOffset="33">23548 3015 71 0,'0'0'0'0,"0"33"26"0,0-33-9 0,0 16-15 0,0 1-14 0,0 1-82 0</inkml:trace>
  <inkml:trace contextRef="#ctx0" brushRef="#br0" timeOffset="34">23193 3878 53 0,'0'-18'9'0,"0"-48"21"0,0 32-7 0,0 34-7 0,-33 16-6 0,-18 103-1 0,-1 34 0 0,19 16-6 0,50-34-2 0,51-33-2 0,16-68-3 0,18-17-43 0,-69-17-18 0</inkml:trace>
  <inkml:trace contextRef="#ctx0" brushRef="#br0" timeOffset="35">23548 4064 94 0,'0'0'0'0,"0"-67"22"0,51 16-8 0,19 34-7 0,-4 68-4 0,-15 33-2 0,-34 18-2 0,-17-17 2 0,-51-34 0 0,17-34 0 0,18-17 1 0,32-51-2 0,36-35-2 0,-3-16 1 0,-14 2 1 0,-18 49 1 0,1 0 0 0,-18 33-1 0,-18 36 1 0,1 50 0 0,17 50 3 0,0 0-3 0,35-16 1 0,-2-51-4 0,18-18-32 0,-34-33-59 0</inkml:trace>
  <inkml:trace contextRef="#ctx0" brushRef="#br0" timeOffset="36">24108 4268 89 0,'-18'-51'14'0,"18"16"-3"0,35 19-6 0,0 16-4 0,-2 34 0 0,1 34 0 0,-34-1 0 0,0 1-1 0,0-52 1 0,0 2-1 0,0-52 2 0,0-17 1 0,17-33-2 0,18-2-1 0,14 35 0 0,-16 35 0 0,19 16 4 0,-18 51 1 0,-34 16-1 0,0 19-2 0,0-37-2 0,0 2-3 0,17-16-38 0,-1-19-23 0</inkml:trace>
  <inkml:trace contextRef="#ctx0" brushRef="#br0" timeOffset="37">24786 4335 99 0,'0'0'23'0,"-16"0"-4"0,16 51-14 0,-35 17-4 0,0-1-2 0,2 0-21 0,17-32-72 0</inkml:trace>
  <inkml:trace contextRef="#ctx0" brushRef="#br0" timeOffset="38">25242 3895 94 0,'0'-35'12'0,"0"2"5"0,0 17-7 0,0 65-6 0,0 37-2 0,0-1-2 0,35-19 1 0,0-32-1 0,14-17 0 0,3-34 0 0,-1-34 0 0,-18 2 0 0,-33-36 2 0,17-1-1 0,-17 53 2 0,0 33 2 0,0 17-2 0,18 68-1 0,-18 17 0 0,0 33-1 0,0-17 0 0,-18-34-1 0,1-33 1 0,0-33 0 0,1-36 2 0,-35-33-1 0,51-15-1 0,-17-19-1 0,68 16-5 0,-1 36-22 0,-15 33-75 0</inkml:trace>
  <inkml:trace contextRef="#ctx0" brushRef="#br0" timeOffset="39">25684 4251 85 0,'0'0'8'0,"0"-34"13"0,0-1-13 0,34 35-4 0,16 0-3 0,-33 35-1 0,1 32 0 0,-2 1 0 0,-16-34 1 0,-16-17 0 0,16-17 3 0,0-17 0 0,16-50 0 0,17-1-1 0,19-1-4 0,-18 35 2 0,-1 17 0 0,2 1-1 0,-18 67 1 0,-17 0 0 0,0 34 1 0,0-19-3 0,0-15-2 0,0-16-29 0,0-35-51 0</inkml:trace>
  <inkml:trace contextRef="#ctx0" brushRef="#br0" timeOffset="40">26175 3794 42 0,'0'-18'11'0,"51"-33"25"0,-35 35-12 0,2-1-10 0,16 34-7 0,17 34 1 0,17 33-1 0,-1 18-1 0,-34 16-3 0,-33 0-1 0,-67-32 0 0,-18-2-15 0,-16-50-111 0</inkml:trace>
  <inkml:trace contextRef="#ctx0" brushRef="#br0" timeOffset="41">26955 881 30 0,'0'-18'16'0,"0"-33"12"0,0 2-10 0,16-37-7 0,35 19-6 0,17 32-2 0,17 35-2 0,-18 51 4 0,-34 35-1 0,-14 32 5 0,-19 119-3 0,-35 34-1 0,18-18 2 0,50-133-4 0,70 48-1 0,-1-82 1 0,-17-35-3 0,-18-35 1 0,-15-16 0 0,-19-16-2 0,-33-1 1 0,-17-1-1 0,-34 18 1 0,-17 51 0 0,34 0 0 0,17 51 1 0,34 67-2 0,1-50 4 0,-2 15-2 0,-16 19-1 0,0-34 1 0,0 17 0 0,0-19 1 0,0 3 2 0,-16-2-1 0,32 1-2 0,-16-19-1 0,0-15 2 0,-34-34 4 0,-16 0 2 0,-18-33-4 0,-34-18-2 0,34-18-36 0,33 2-88 0</inkml:trace>
  <inkml:trace contextRef="#ctx0" brushRef="#br0" timeOffset="42">28733 1914 38 0,'0'0'0'0,"0"0"35"0,17-17-16 0,-1-17-6 0,19-17-5 0,0 1-3 0,-35-1-1 0,-18 0-2 0,-50 51-1 0,17 17 0 0,17 34-1 0,34 0 0 0,52 16 0 0,15 1 0 0,1-1-1 0,-17 0 1 0,-34-16 0 0,-52-34 0 0,-14 1 1 0,-21-2 0 0,21-50 0 0,14 1-2 0,2-2 1 0,33-14 0 0,-17 31 0 0,34 2 0 0,-1 32 0 0,-16 35 1 0,34 0-1 0,33 0 0 0,3-35 1 0,31-32-1 0,-17-19-1 0,-33-32 2 0,-16-17 1 0,-35-18-3 0,0-33 2 0,0 50-1 0,16 50 1 0,-16 52 1 0,-16 86 1 0,16 32-1 0,0 0-1 0,16-33 0 0,1-51-2 0,51-35-14 0,-19-50-65 0,-31 17 44 0</inkml:trace>
  <inkml:trace contextRef="#ctx0" brushRef="#br0" timeOffset="43">29089 1863 48 0,'-17'0'20'0,"-18"0"1"0,53 0-15 0,67-17-9 0,50-1-69 0</inkml:trace>
  <inkml:trace contextRef="#ctx0" brushRef="#br0" timeOffset="44">29580 2083 71 0,'0'0'0'0,"-17"-18"13"0,0 1-6 0,34 17-4 0,0 17 2 0,17-17-4 0,-1-17 2 0,-15-32-1 0,-1-36-2 0,0-34 1 0,-17-16-1 0,0 32-1 0,0 54 2 0,-17 49 0 0,17 32 2 0,-17 54 1 0,17 50-2 0,17-19-1 0,18-15 1 0,-2-51-1 0,18-51 0 0,17-16-2 0,-19-19 0 0,-14-16 1 0,0 0 0 0,-35-33 0 0,16 51 1 0,-16 33 0 0,0 50 5 0,0 35-1 0,17 17-4 0,34-53 0 0,0-32-5 0,15-34-26 0,-31-50-55 0</inkml:trace>
  <inkml:trace contextRef="#ctx0" brushRef="#br0" timeOffset="45">30037 1711 16 0,'-16'0'16'0,"16"0"-1"0,0 0-25 0,16-18-17 0</inkml:trace>
  <inkml:trace contextRef="#ctx0" brushRef="#br0" timeOffset="46">30241 1897 54 0,'-17'-18'12'0,"1"-33"-2"0,-3 18 1 0,38 0-3 0,14 33-5 0,1 0-1 0,-17 17 1 0,17 50-2 0,-17 1-1 0,-17-17 1 0,17-17 0 0,-17-17 0 0,18-17 0 0,-2-17-3 0,1-17 1 0,16-17 0 0,2-17 0 0,-2 1 0 0,18 16 1 0,-35 34 1 0,3 17 1 0,-19 33 1 0,16 2 1 0,-16 32-2 0,17-16 0 0,1 17-1 0,-2-34 0 0,17-1 0 0,19-17 0 0,15-16-1 0,1-32 1 0,0-19-1 0,0 0-1 0,-35-17 1 0,-17-16-2 0,-16 15 3 0,0 36-1 0,-16 15 0 0,-17 18 1 0,0 18-2 0,15 33 3 0,-16 0 0 0,16 33 3 0,18 0 3 0,18-15-2 0,50-36-3 0,-2-33-3 0,20 0-25 0,-69-16-58 0</inkml:trace>
  <inkml:trace contextRef="#ctx0" brushRef="#br0" timeOffset="47">28836 2828 8 0,'0'-33'23'0,"-18"16"7"0,1-17-5 0,17-17-7 0,-17 0-4 0,17 16-4 0,17 1-4 0,18 17-4 0,14 17-1 0,-14 86-1 0,-18 16 0 0,1-18 1 0,-18-33-1 0,0-35 2 0,-18 2-1 0,18-36 2 0,0-33-3 0,18-15 0 0,-3-36 0 0,36-1 0 0,-17 54 0 0,0 49-1 0,0 16-1 0,-17 68 2 0,-1 19 0 0,2-2 0 0,-18-34 0 0,17-49-1 0,-17-18 1 0,17 0 2 0,1-51-3 0,-2 0 1 0,17-33 0 0,-16-1 0 0,-1-1-1 0,19 54 2 0,-18 15-2 0,1 34 0 0,-2 50 0 0,1 0 1 0,-17 35 0 0,16-34 1 0,19-34 0 0,0-17-1 0,14-34-1 0,-15-1 1 0,17-31 1 0,-35-2-2 0,2-35 1 0,-1 35 0 0,-17 17 0 0,0 34 0 0,0 51-1 0,0 34 2 0,17 1-1 0,34-37 0 0,0-14 0 0,-1-35 0 0,1-17 0 0,-35-34 1 0,-16-16-1 0,-16-35 0 0,-50 0 0 0,-4 86-2 0,21 32 1 0,-3 35-12 0,52 16-28 0,17-16-23 0</inkml:trace>
  <inkml:trace contextRef="#ctx0" brushRef="#br0" timeOffset="48">30326 2727 40 0,'0'-51'19'0,"-18"-1"-5"0,2 19-4 0,-17 15-4 0,-18 18-4 0,-1 18-1 0,3 15 3 0,14 52 1 0,35 1-1 0,17-19-2 0,34-16-1 0,-2-51 1 0,-14-18-1 0,16-33 0 0,-34-33 0 0,-17-52 0 0,0 1-1 0,0 17 0 0,-17 67 0 0,17 34 2 0,-16 50-1 0,16 53 1 0,0 32 1 0,0 18-2 0,33-34 0 0,18-36 0 0,0-31-2 0,34-35 1 0,-1-17 0 0,-16-34-1 0,-34 0 2 0,-17-33-1 0,-17-1-1 0,0 50 2 0,-33 35-2 0,-2 0 1 0,0 35 0 0,35 32 1 0,0 19 0 0,52-19-1 0,15-34 0 0,18-15-1 0,1-36 2 0,15-15-1 0,-50-34 0 0,-18-35 0 0,-17-16-1 0,-32-1 0 0,-1 17 2 0,1 69-2 0,16 50 2 0,-17 67-1 0,1 18 3 0,16 16 0 0,16 0-2 0,1-32-1 0,16-53 1 0,18-17-3 0,0-16-49 0,-34 0-5 0</inkml:trace>
  <inkml:trace contextRef="#ctx0" brushRef="#br0" timeOffset="49">21905 11617 7 0,'0'0'12'0,"-16"0"17"0,16-17-5 0,-17-1-7 0,17 2-2 0,-16-1-3 0,-2-17-1 0,18-1-3 0,18 19-4 0,15 16-2 0,-17 0-1 0,2 16 0 0,-1 19 1 0,-17 16 0 0,0 16 1 0,-17-16-1 0,17 0 0 0,17-18 1 0,0-15 3 0,34-18-4 0,33-35 0 0,-16-16 0 0,-34 2-2 0,0-20 2 0,-34-15-1 0,0 17-1 0,-17 50 1 0,0 17-1 0,17 0 1 0,-18 50-1 0,36 1 1 0,-18 16 1 0,0 35-1 0,17 34 0 0,-17-17 0 0,-17 16 0 0,17-34-1 0,-34-17 1 0,1-49 0 0,15-35 2 0,-16-35-2 0,16-32 1 0,-15-35-2 0,33-16-1 0,17 34-2 0,17 16-11 0,34 16-20 0,17 52-61 0</inkml:trace>
  <inkml:trace contextRef="#ctx0" brushRef="#br0" timeOffset="50">22634 11768 84 0,'0'0'16'0,"51"-17"11"0,17-17-6 0,0 17-12 0,0 17-8 0,-19 0-9 0,-31 17-44 0,-1 1-11 0</inkml:trace>
  <inkml:trace contextRef="#ctx0" brushRef="#br0" timeOffset="51">22719 11904 96 0,'-17'0'20'0,"-18"0"10"0,35 0-13 0,70-16-14 0,30-1-4 0,19 17-27 0,-67 0-70 0</inkml:trace>
  <inkml:trace contextRef="#ctx0" brushRef="#br0" timeOffset="52">24125 11700 34 0,'0'0'25'0,"-17"-33"-6"0,17 33-3 0,0-34-9 0,0 18-1 0,-34-19 6 0,-32 2-2 0,14 33-3 0,1-18-2 0,0 36 0 0,0-1-2 0,18 34 1 0,15 16 2 0,1 35-4 0,34-17 0 0,34-17 0 0,0-35-1 0,0-33 0 0,17-17 0 0,-33-34 1 0,-2-16-2 0,0-19 0 0,-33 2 1 0,-17-1 0 0,17 69-2 0,-16 16 1 0,16 0 0 0,0 51 0 0,16 16 0 0,1 17 0 0,-1-15 0 0,19-35-1 0,16-1-16 0,17 2-88 0</inkml:trace>
  <inkml:trace contextRef="#ctx0" brushRef="#br0" timeOffset="53">24345 11651 70 0,'-17'-34'22'0,"34"-1"0"0,18 19-9 0,32-1-6 0,-15 34-3 0,-19 34-1 0,-33 32-1 0,0 3 0 0,-17-19-2 0,-18-32 2 0,19-19 0 0,16-32-1 0,35-35 0 0,-2-18-1 0,18-15-1 0,-1 0 1 0,-16 15 0 0,-17 18 0 0,-1 35 1 0,-16-1-1 0,-16 17 0 0,-1 17 1 0,-34 17 1 0,34 34 2 0,1 17-2 0,32-1-1 0,18-17-2 0,17-32-4 0,17-19-39 0,-34 2-50 0</inkml:trace>
  <inkml:trace contextRef="#ctx0" brushRef="#br0" timeOffset="54">25160 11651 50 0,'0'0'18'0,"-18"0"3"0,36 0-2 0,31 0-4 0,19 0-3 0,51-18 0 0,17 2-6 0,-36-1-5 0,-48 17-2 0,-36-18-1 0,-16 18-23 0,-49 0-89 0</inkml:trace>
  <inkml:trace contextRef="#ctx0" brushRef="#br0" timeOffset="55">25328 11480 32 0,'0'0'16'0,"0"-16"16"0,0 16-10 0,17 0-11 0,-1 16-1 0,-16 35-2 0,0 18 0 0,0 15 0 0,0 0-5 0,18 19-3 0,-18-52-1 0,0-34 2 0,0-1-16 0,17 1-88 0</inkml:trace>
  <inkml:trace contextRef="#ctx0" brushRef="#br0" timeOffset="56">26056 11431 28 0,'0'0'0'0,"0"-35"43"0,-15 2-15 0,15 33-12 0,0 33 3 0,0 2-10 0,0 32-2 0,0 1 0 0,15 33-5 0,-15 0-1 0,18-32 0 0,-18-18-1 0,0-35 0 0,-18 2 1 0,3-18-1 0,15 0 0 0,-18-18 1 0,18 2-1 0,18-1 0 0,-3-17 0 0,3-1 1 0,-2 1-2 0,1-17 1 0,-1 34 1 0,19-16-1 0,0 17 0 0,-2 16-1 0,18 0 1 0,17 0 0 0,-52 33 0 0,1-17 0 0,-1 35 1 0,-16-16-2 0,0-1 2 0,-16-1-1 0,-1-15 1 0,-32-1-1 0,-3-1-1 0,1 2 2 0,-17-1 0 0,17-17 0 0,17 0-1 0,1-17-16 0,16-1-97 0</inkml:trace>
  <inkml:trace contextRef="#ctx0" brushRef="#br0" timeOffset="57">29360 12225 9 0,'0'0'0'0,"-17"-33"27"0,17 16-7 0,0 1-9 0,0-2-4 0,0 2-3 0,-35 16-1 0,2 0 3 0,-16 16 2 0,-21 18 1 0,21 16 0 0,14 1-3 0,35 34-2 0,17-16 0 0,34-19-2 0,-17-34 1 0,18 2 0 0,-3-18-2 0,-16-18 0 0,19-31 0 0,-34-2-1 0,-2-35 1 0,1 1-2 0,-17 19 1 0,0 32 0 0,0 34 1 0,-17 16-2 0,17 51 1 0,0 35 2 0,17-16-1 0,18-2-1 0,16-50-1 0,15-17-15 0,-15-17-81 0</inkml:trace>
  <inkml:trace contextRef="#ctx0" brushRef="#br0" timeOffset="58">29699 12192 60 0,'0'0'0'0,"-17"-51"31"0,17 35-18 0,51-1-5 0,-18 17-3 0,2 0-2 0,0 67 0 0,-20 17 0 0,-15 18-1 0,0-33-1 0,-15-19 0 0,-4-34-1 0,19-16 1 0,-16-16 0 0,32-17-1 0,3-18 0 0,14-17-1 0,16-17 0 0,3 17 1 0,-34 18 0 0,-18 15 0 0,0 19 0 0,0 16 0 0,-18 0 0 0,-16 51 0 0,-17 16 0 0,35 17 1 0,16 1 0 0,16-16-1 0,17-19 0 0,19-34-4 0,15 2-42 0,-49-1-9 0</inkml:trace>
  <inkml:trace contextRef="#ctx0" brushRef="#br0" timeOffset="59">30275 12345 58 0,'0'-17'9'0,"0"-35"20"0,0 35-15 0,17 17-9 0,-17 51 1 0,0 0 2 0,0 51 0 0,0-18-6 0,0-15 0 0,0-18 0 0,0-35-2 0,0 1-2 0,0-17-21 0,16-17-68 0</inkml:trace>
  <inkml:trace contextRef="#ctx0" brushRef="#br0" timeOffset="60">30614 12294 62 0,'17'-18'9'0,"34"-15"21"0,-1 15-14 0,35 36-6 0,16-36-4 0,18 1-4 0,-68 1-1 0,-17 16-3 0,-34 0-18 0,0 16-58 0</inkml:trace>
  <inkml:trace contextRef="#ctx0" brushRef="#br0" timeOffset="61">30869 12057 29 0,'0'0'0'0,"0"-34"43"0,16 17-21 0,1 17-12 0,-17 51-2 0,0 33 2 0,0 85-1 0,0-83-7 0,0 32-1 0,0-85 0 0,16-15-4 0,2-1-22 0,-1-17-50 0</inkml:trace>
  <inkml:trace contextRef="#ctx0" brushRef="#br0" timeOffset="62">31325 11939 58 0,'0'-51'24'0,"-17"0"0"0,34 51-12 0,-1 16-7 0,3 53 7 0,-19 32-7 0,0 35-2 0,0 15-6 0,-19-14 3 0,19-104 1 0,-16-17 1 0,16-32-1 0,0-17-1 0,0-35 0 0,16 17 0 0,19-18 4 0,0 2-4 0,33 50 0 0,16 17 1 0,-16 17-1 0,-35 67 3 0,-33 1-1 0,-33 17 1 0,-35-51 0 0,-35-18-1 0,-32-15-10 0,34-18-102 0</inkml:trace>
  <inkml:trace contextRef="#ctx0" brushRef="#br0" timeOffset="63">28446 12430 50 0,'0'-18'24'0,"0"-15"5"0,33 15-12 0,34 2-10 0,3-1-5 0,-4 17-6 0,-31 17-64 0,-35-17 25 0</inkml:trace>
  <inkml:trace contextRef="#ctx0" brushRef="#br0" timeOffset="64">28446 12531 74 0,'0'0'0'0,"0"-17"29"0,49-1-10 0,37 18-11 0,-18 0-6 0,0 0-6 0,-35 0-91 0</inkml:trace>
  <inkml:trace contextRef="#ctx0" brushRef="#br0" timeOffset="65">27429 12310 19 0,'0'0'0'0,"0"-16"37"0,17-2-12 0,1 1-13 0,-18 1-2 0,0 32-1 0,-18 35 2 0,1 18-2 0,17-1-4 0,35-19-2 0,14-14-1 0,3-35-2 0,-3 0 0 0,2-17 0 0,-16-34 1 0,-2 0 0 0,-15-33-2 0,-1 15 2 0,-1 35 0 0,-16 17-2 0,0 1 2 0,0 32-1 0,0 19 0 0,0 32 3 0,0 35 2 0,19 0-3 0,-19 0-1 0,0-2 1 0,-35-32-2 0,18-50 1 0,-17-18 0 0,17 0 0 0,1-35 1 0,-3-16-3 0,19-16 1 0,19 16-1 0,14 18 0 0,18 15-6 0,-1 2-24 0,-16 16-67 0</inkml:trace>
  <inkml:trace contextRef="#ctx0" brushRef="#br0" timeOffset="66">28039 12547 62 0,'0'0'0'0,"17"-16"30"0,1 16-10 0,-2 34-9 0,1 50-2 0,-17 0-2 0,0 1-5 0,0-16-4 0,0-36-92 0</inkml:trace>
  <inkml:trace contextRef="#ctx0" brushRef="#br0" timeOffset="67">27074 11617 15 0,'0'-17'25'0,"0"-17"9"0,-18 34-13 0,18 16-9 0,-17 35-1 0,17 33 1 0,0 52-3 0,0 50-4 0,35 51 1 0,-2 1-2 0,-17 32-1 0,2 19 0 0,-18-1 1 0,0-35-2 0,0-33 2 0,0-34-1 0,0-49-1 0,0-54 0 0,0-66-3 0,17 1-39 0,-17-18-45 0</inkml:trace>
  <inkml:trace contextRef="#ctx0" brushRef="#br0" timeOffset="68">27717 13496 14 0,'0'0'13'0,"0"-50"24"0,0 32-12 0,16-15-11 0,-16 15-2 0,0 18-4 0,-16 18-2 0,-1 33 1 0,34-1-4 0,34 35-1 0,-1-34-2 0,-16-34 2 0,17-17-1 0,17-102 4 0,-51 187-3 0,-17 15 0 0,-17-14 0 0,1-52-1 0,-19-17 1 0,18-17 0 0,-17-17 0 0,34-35-2 0,-17-16 1 0,17 1-5 0,17-17-13 0,17 50-31 0,-17 17-28 0</inkml:trace>
  <inkml:trace contextRef="#ctx0" brushRef="#br0" timeOffset="69">28191 13783 69 0,'-16'-16'15'0,"16"-19"5"0,16-14-10 0,52 31-7 0,-17 18-3 0,-34 51 0 0,-17 16 1 0,-34 19 2 0,-17-19 2 0,0-16 3 0,16-34-1 0,19-1-2 0,16-16 0 0,51 0-1 0,51-16-3 0,-1-34-1 0,0 32-3 0,-31 18-23 0,-70 0-71 0</inkml:trace>
  <inkml:trace contextRef="#ctx0" brushRef="#br0" timeOffset="70">28733 13683 76 0,'0'-18'17'0,"17"-33"7"0,34 35-12 0,33-1-10 0,19 17-4 0,-19 0-30 0,-49 17-25 0</inkml:trace>
  <inkml:trace contextRef="#ctx0" brushRef="#br0" timeOffset="71">28852 13749 83 0,'0'0'0'0,"-16"-17"39"0,65 1-24 0,70-1-9 0,33 1-8 0,-16 16-101 0</inkml:trace>
  <inkml:trace contextRef="#ctx0" brushRef="#br0" timeOffset="72">28022 13310 8 0,'0'0'6'0,"0"0"14"0,0-18-5 0,-18 1 2 0,18 1-5 0,0-2 3 0,0 18-2 0,0 18 4 0,-16 49-7 0,16 35-7 0,-17-18-3 0,1 2-30 0,16-70-38 0</inkml:trace>
  <inkml:trace contextRef="#ctx0" brushRef="#br0" timeOffset="73">29851 13496 10 0,'0'0'8'0,"0"-33"21"0,18 16-5 0,-2-34-10 0,1 0-5 0,-17 17-3 0,-33 16 1 0,-19 18-2 0,1 0 1 0,2 34 0 0,14 35 2 0,0 32-3 0,35 1-1 0,18-17-2 0,50-69 0 0,0-16-1 0,0-34 1 0,-19-33-2 0,-49-19 1 0,18-14-1 0,-18 49 0 0,-18 34 0 0,2 17-1 0,16 51 1 0,0 33 1 0,34 0-1 0,0 2-1 0,0-36-4 0,34-33-36 0,-51-1-37 0</inkml:trace>
  <inkml:trace contextRef="#ctx0" brushRef="#br0" timeOffset="74">30208 13428 67 0,'-19'-16'19'0,"38"-35"4"0,32 34-12 0,-2 17-9 0,-14 33 0 0,0 36 0 0,-53 15 1 0,1 0-2 0,0-33 0 0,-17-33 1 0,34-18 1 0,16-34-3 0,19-34 0 0,0-17 2 0,14 1 3 0,-15-18-6 0,-34 33 2 0,0 52-2 0,0 17 2 0,-17 68 2 0,0 35 0 0,17-2 0 0,0-16-3 0,34-34 0 0,17 0-8 0,16-35-36 0,-48 1-41 0</inkml:trace>
  <inkml:trace contextRef="#ctx0" brushRef="#br0" timeOffset="75">30732 13598 72 0,'0'-17'21'0,"18"-34"10"0,15 0-18 0,18 51-10 0,-16 17-2 0,-19 34-2 0,-32 16 2 0,-19 2-2 0,-16-20 3 0,0-32 2 0,34-17 0 0,0 0 0 0,34-17-3 0,34 1-1 0,52-17-1 0,-2-1-13 0,-1-17-92 0</inkml:trace>
  <inkml:trace contextRef="#ctx0" brushRef="#br0" timeOffset="76">31224 13412 69 0,'-35'-17'27'0,"19"-1"-2"0,67 2-16 0,33 16-4 0,1 0 2 0,1 0-10 0,-19 0-22 0,-50 16-63 0</inkml:trace>
  <inkml:trace contextRef="#ctx0" brushRef="#br0" timeOffset="77">31360 13224 41 0,'-19'-49'37'0,"19"31"-9"0,0 18-16 0,19 67 1 0,-19 35-6 0,0 18-4 0,0-19-8 0,-19-34 4 0,19-49-8 0,35 15-36 0,-35-33-11 0</inkml:trace>
  <inkml:trace contextRef="#ctx0" brushRef="#br0" timeOffset="78">31799 13073 51 0,'0'-18'29'0,"18"-49"1"0,-18 50-15 0,0 17-10 0,17 68 1 0,-17 50-1 0,0 17-2 0,0-32-2 0,0-19-1 0,-17-51 1 0,17-15 1 0,-18-36 0 0,18-15-2 0,0-34 1 0,35-1-1 0,0-1 0 0,31 53-1 0,2 16 2 0,-17 33 0 0,-17 36 3 0,-34-2 0 0,-34 1-2 0,-17-17 1 0,-17-17-2 0,-17-17-14 0,-33-1-123 0</inkml:trace>
  <inkml:trace contextRef="#ctx0" brushRef="#br0" timeOffset="79">30021 14309 75 0,'0'0'0'0,"0"-34"28"0,16 16-14 0,2 18-11 0,-18 18-3 0,0-2-1 0,0 19-10 0,-51-19-88 0</inkml:trace>
  <inkml:trace contextRef="#ctx0" brushRef="#br0" timeOffset="80">30004 14614 42 0,'0'0'20'0,"0"0"-4"0,17 16-13 0,-17-16-10 0,16 35-38 0</inkml:trace>
  <inkml:trace contextRef="#ctx0" brushRef="#br0" timeOffset="81">30055 14799 58 0,'0'0'17'0,"0"-16"21"0,0 16-17 0,0 0-22 0,17 0-85 0</inkml:trace>
  <inkml:trace contextRef="#ctx0" brushRef="#br0" timeOffset="82">21685 12547 14 0,'-33'0'33'0,"-1"0"-2"0,34-16-16 0,-17-1-4 0,17-1-3 0,0 2-2 0,0 16-3 0,17-17 0 0,1 17-1 0,15 0-1 0,17-16 0 0,1 16 0 0,51 0 0 0,1 0-1 0,-21 16 0 0,-12-16 0 0,-3 0 0 0,16 0 1 0,20 0-1 0,-17 0 1 0,-2 0-1 0,0 0 0 0,1 0-1 0,0 0 1 0,0 0 0 0,16 0 1 0,18 0 1 0,16 0 1 0,-33 0-3 0,-1 0 2 0,0 0-2 0,2-16-1 0,16 16 1 0,0 0 1 0,0-17 0 0,-37 17 0 0,21 0 0 0,-1-18-2 0,-17 18 3 0,34-16-2 0,-19 16 1 0,-32-17-1 0,0 17-1 0,0 0 2 0,18 0-1 0,-4-18 0 0,37 2 2 0,-16-1-3 0,-19 17 1 0,-33 0 1 0,0 0-2 0,17 0 2 0,-1 0-2 0,18-18 1 0,0 18-1 0,-18 0 2 0,1 0-1 0,0 0 0 0,0-16 0 0,18 16 1 0,-4-18 0 0,21 1 0 0,-1 1 2 0,-17-2-1 0,-36 1-2 0,-82 52-34 0,-2-19-40 0</inkml:trace>
  <inkml:trace contextRef="#ctx0" brushRef="#br0" timeOffset="83">32308 12074 15 0,'0'-17'18'0,"0"-34"4"0,0 17-8 0,0 34-7 0,0 16 5 0,0 2-5 0,17 50-2 0,-17-1 1 0,0-33 3 0,16-17 1 0,54-50-7 0,-4-1-1 0,36-34-3 0,17-34-5 0,-1 18 4 0,-32 33-13 0,-53 33-76 0</inkml:trace>
  <inkml:trace contextRef="#ctx0" brushRef="#br0" timeOffset="84">32292 13208 30 0,'0'0'23'0,"0"0"-10"0,16-17-6 0,-16 17 0 0,17 17 0 0,-17 16-1 0,0 18 1 0,16-17 0 0,2 1-3 0,-1-19 0 0,18 2 0 0,14-36-2 0,19-15 5 0,35-36-1 0,16-31-4 0,-2-2-2 0,-15 33-24 0,-68 36-65 0</inkml:trace>
  <inkml:trace contextRef="#ctx0" brushRef="#br0" timeOffset="85">30004 5182 20 0,'0'0'0'0,"-16"-18"28"0,-2 1-11 0,1 1-4 0,34-2-2 0,1 18-5 0,15 0-1 0,18 34 0 0,17 17 0 0,16-16-2 0,0 16-1 0,-14-17-2 0,-21-1-1 0,3-16 1 0,-52 17-29 0,-18-17-49 0</inkml:trace>
  <inkml:trace contextRef="#ctx0" brushRef="#br0" timeOffset="86">30378 5096 9 0,'0'0'0'0,"-18"-49"36"0,1 31-16 0,17 2-4 0,-17 16-7 0,17 16-5 0,-34 51-2 0,17 1 2 0,-17 35-1 0,-18-2 0 0,3 1-2 0,-2-51-1 0,34-17 1 0,17-34-10 0,35-18-75 0</inkml:trace>
  <inkml:trace contextRef="#ctx0" brushRef="#br0" timeOffset="87">31512 4521 19 0,'-17'-16'11'0,"17"-52"15"0,0 50-10 0,17 2-6 0,1 16-4 0,-2 16-1 0,17 35-1 0,19 18-2 0,15-3-1 0,18 3 0 0,-18-18-2 0,-15-17 2 0,-36-17-1 0,1-17-14 0,-17 16-23 0,0-16 0 0</inkml:trace>
  <inkml:trace contextRef="#ctx0" brushRef="#br0" timeOffset="88">31869 4505 8 0,'0'-17'17'0,"0"-17"7"0,-35 17-2 0,0-17-9 0,2 34-8 0,17 34-2 0,-19 50-2 0,0 34 1 0,-14 2-1 0,-19-3 0 0,-68 20-7 0,85-87-67 0</inkml:trace>
  <inkml:trace contextRef="#ctx0" brushRef="#br0" timeOffset="89">29614 5521 2 0,'0'0'11'0,"-16"16"7"0,-2-16-5 0,1 0-5 0,0 0-2 0,17 0 0 0,0 0 2 0,0 0-3 0,17-16-2 0,18 16 1 0,-2-35-1 0,18 19-3 0,-16-1 0 0,-2 17 1 0,18-18 1 0,-1 2-3 0,1-1 1 0,17-1 1 0,-17-15-1 0,17 17 1 0,-17-1-2 0,-2 17 2 0,-14-18-1 0,0 18 0 0,14-33 0 0,21 15 1 0,13-33-1 0,-32 35 1 0,0-2-1 0,0 1 1 0,-16 17-1 0,-2-16 0 0,17-19 1 0,1 19-1 0,0-17 1 0,0 15-1 0,-18-15 0 0,19 15 0 0,15 2 1 0,-16-19-1 0,-17 19 1 0,0-1 0 0,17-1-1 0,17-15 0 0,-18 17-1 0,1-19 0 0,-16 19 1 0,-2-1 0 0,2 17 1 0,-19-18-1 0,19 2 0 0,14-1 0 0,3-1 0 0,-3 2 1 0,3-19 0 0,15 19 0 0,3-19 0 0,12 3-1 0,-12-3 0 0,-3 2 0 0,1 15 1 0,-2-15-1 0,-14 15 1 0,-18 2 5 0,-1-19-2 0,37 19-1 0,-21-17-2 0,-32 33-1 0,0-17-1 0,-17 17-56 0,0 0 12 0</inkml:trace>
  <inkml:trace contextRef="#ctx0" brushRef="#br0" timeOffset="90">29970 6129 11 0,'0'0'8'0,"-17"-50"23"0,17 16-11 0,-17 1-7 0,17 15-5 0,17 18-6 0,18-16 0 0,-19 32 2 0,-16 35-1 0,0 33-1 0,17 1-1 0,17-34 0 0,18-33 2 0,-3-18-1 0,19-51 1 0,-51-1-2 0,1-32 2 0,-36 0-1 0,1 33-1 0,17 33 2 0,-16 2-3 0,32 50 1 0,19 68 0 0,-2 33-2 0,1 34 4 0,-17-34-3 0,-17-17 1 0,-35-83 2 0,19-19 1 0,-35-50 3 0,18-32-6 0,14-36 0 0,3-16-4 0,16 50-24 0,16 34-69 0</inkml:trace>
  <inkml:trace contextRef="#ctx0" brushRef="#br0" timeOffset="91">30479 6129 59 0,'0'-17'10'0,"0"-16"-3"0,67-1-3 0,18 1-4 0,-1 33-33 0,-67 0-3 0</inkml:trace>
  <inkml:trace contextRef="#ctx0" brushRef="#br0" timeOffset="92">30495 6249 43 0,'0'16'7'0,"17"35"13"0,50-51-3 0,-15-16-11 0,-1-1-5 0,17-1-30 0,-52 2-30 0</inkml:trace>
  <inkml:trace contextRef="#ctx0" brushRef="#br0" timeOffset="93">31341 5859 41 0,'0'0'0'0,"0"-84"26"0,-33 33-11 0,17-1-4 0,-35 35-5 0,17 1-5 0,0 16 1 0,-17 33 0 0,17 19 1 0,16 16 0 0,36-1-1 0,16 1 0 0,17-17-2 0,0-51 3 0,17-17-1 0,-19-17-1 0,-30-17 0 0,-19-33 1 0,-19 16 1 0,3 16-2 0,-1 52 0 0,17 18 0 0,0 67 0 0,33 16-1 0,2-34-4 0,16-32 2 0,-18-19-30 0,-14-32-52 0</inkml:trace>
  <inkml:trace contextRef="#ctx0" brushRef="#br0" timeOffset="94">31479 5690 45 0,'0'0'0'0,"-19"-18"30"0,19-15-7 0,19-2-15 0,-3 19-4 0,19 16-3 0,14 33-1 0,-15 36 0 0,-16-2 0 0,-2 2 0 0,-32-36 2 0,-2-16-1 0,18-17 0 0,0-50-1 0,34-1 1 0,-1-34-1 0,-33-1 1 0,0 19 0 0,-16 34-1 0,-1 15 0 0,1 53-1 0,-2 32 0 0,18 35 0 0,34-17 0 0,17-17-7 0,34-52-51 0,-69-16 22 0</inkml:trace>
  <inkml:trace contextRef="#ctx0" brushRef="#br0" timeOffset="95">31918 5621 42 0,'0'-17'30'0,"-16"1"-8"0,32-17-10 0,52-18-5 0,16 17-7 0,19-1-1 0,-54 35-6 0,-14 0-30 0,-35 0-18 0</inkml:trace>
  <inkml:trace contextRef="#ctx0" brushRef="#br0" timeOffset="96">32037 5402 31 0,'0'0'8'0,"0"-34"19"0,0 17-8 0,0 17-9 0,0 0-4 0,0 51-1 0,0 17-2 0,17 33-3 0,-1-33 2 0,2-17-1 0,-18-17-4 0,17-17-26 0,0-17-46 0</inkml:trace>
  <inkml:trace contextRef="#ctx0" brushRef="#br0" timeOffset="97">32494 5164 37 0,'0'-33'23'0,"0"-35"-1"0,0 34-3 0,-17 18-10 0,17 16-7 0,0 50 4 0,17 0-3 0,-17 1 0 0,0 34-1 0,18-16-1 0,-18 15 0 0,16-33 0 0,-16-18 2 0,0-15-1 0,0-18-1 0,0-34 0 0,-16-1 0 0,16-32-1 0,16 34-3 0,35-18 2 0,1 34-1 0,15-1 0 0,-15 36 1 0,-19 15 1 0,-17 18 2 0,-32 0 0 0,-2 0 2 0,-32-18-2 0,-18-15-2 0,0-18-2 0,1 0-44 0,67 0-16 0</inkml:trace>
  <inkml:trace contextRef="#ctx0" brushRef="#br0" timeOffset="98">30546 7789 16 0,'0'0'0'0,"-34"-33"18"0,34 15-1 0,0 2-1 0,0-2-2 0,51 18-7 0,0 18-1 0,17 16-1 0,0-1-2 0,-1 18-2 0,1-33-1 0,-35-1 0 0,-15-17-18 0,-1 0-22 0,-17-17-1 0</inkml:trace>
  <inkml:trace contextRef="#ctx0" brushRef="#br0" timeOffset="99">30902 7687 13 0,'0'-16'7'0,"-33"-19"17"0,15 35-8 0,18-16-7 0,0 16-3 0,-17 16-2 0,-18 35 0 0,19 35-2 0,-35-1 1 0,1-1-2 0,-1-16-3 0,34-17-22 0,17-51-16 0</inkml:trace>
  <inkml:trace contextRef="#ctx0" brushRef="#br0" timeOffset="100">31530 7467 16 0,'0'0'0'0,"0"-33"24"0,16-1-3 0,-16 1-5 0,17 33-4 0,33-17-6 0,1 34-2 0,17 16-3 0,-1-17 0 0,-16 19-3 0,-17-19-17 0,-16 2-32 0,-18-18 26 0</inkml:trace>
  <inkml:trace contextRef="#ctx0" brushRef="#br0" timeOffset="101">31799 7299 31 0,'-16'0'7'0,"-1"-18"12"0,-17 18-7 0,17 18-6 0,-18 50-4 0,-14-1-1 0,14 35-15 0,2-51-44 0</inkml:trace>
  <inkml:trace contextRef="#ctx0" brushRef="#br0" timeOffset="102">30783 7061 19 0,'0'-33'16'0,"0"15"0"0,16-15-3 0,19 33-5 0,16 0-6 0,17 33 0 0,-17 2-2 0,-18-19 0 0,0-16-13 0,-15 18-14 0,-1-36-6 0</inkml:trace>
  <inkml:trace contextRef="#ctx0" brushRef="#br0" timeOffset="103">31088 6959 4 0,'-18'-16'22'0,"2"-1"0"0,-1-1-9 0,1 36-3 0,-17 15-6 0,15 53-4 0,-34 14-4 0,36-15-56 0</inkml:trace>
  <inkml:trace contextRef="#ctx0" brushRef="#br0" timeOffset="104">31224 8212 41 0,'-17'-17'13'0,"34"1"3"0,51-2-2 0,-19 18-10 0,3 18-5 0,-1 15 3 0,-35-33-8 0,3 18-17 0,-19-18-24 0</inkml:trace>
  <inkml:trace contextRef="#ctx0" brushRef="#br0" timeOffset="105">31460 8077 12 0,'-16'0'31'0,"-1"18"-6"0,-17 15-12 0,-18 51-8 0,3 36-16 0,16-69-52 0</inkml:trace>
  <inkml:trace contextRef="#ctx0" brushRef="#br0" timeOffset="106">29427 8264 1 0,'0'0'7'0,"0"0"5"0,-16 0-2 0,16-18-1 0,-17 18 0 0,1 0-1 0,-2 0 0 0,18 0-2 0,0 0-2 0,0-16 1 0,34-2-2 0,-17 18 0 0,18 0-2 0,-19-17 1 0,35 17 2 0,-18-16-2 0,35-2-1 0,-17 1 0 0,17-16 0 0,0-1 0 0,33 18 0 0,-33-1-2 0,-34-1 2 0,17 18-1 0,17-16 1 0,-18-1-2 0,18-1 1 0,-17 2 0 0,17-1 0 0,-17-1-1 0,17 18 1 0,-1-33 0 0,1 17 0 0,0-1 0 0,0-1 1 0,-19 2-1 0,21-19 0 0,-3 19 1 0,-15-1 0 0,-19-1-1 0,16 18 1 0,-14-16-1 0,16-2 0 0,17 1 0 0,0 1-1 0,-19-2 1 0,3 18-3 0,-1-17 3 0,-16 1 0 0,16-1 0 0,32-17 2 0,-32 18-2 0,17-1 0 0,-17-17 0 0,16-1 1 0,1 2 1 0,0 15 1 0,-17 2-3 0,0-17 1 0,34 16-1 0,16-17 3 0,-16-17 1 0,-17 34-1 0,-1-17-2 0,18 16-2 0,0-15 2 0,-18 15-2 0,1 1 0 0,-17-16 0 0,1 17 1 0,-19-2-5 0,-17 18-37 0</inkml:trace>
  <inkml:trace contextRef="#ctx0" brushRef="#br0" timeOffset="107">29580 8195 8 0,'0'-16'3'0,"18"-2"1"0,-18 1 9 0,16 17 0 0,17-16-7 0,2 16 1 0,16-17 0 0,17-17-1 0,16 1-2 0,19 15-2 0,-19-15 0 0,33-1-2 0,2-17 2 0,17 18-1 0,-17-2 0 0,-17 19 1 0,-1-19 0 0,18 2-1 0,0 15 0 0,-1-33 1 0,19 0 0 0,-36 18-3 0,-34 33 1 0,-15-16 0 0,-1-2 1 0,32 2 1 0,36-35 1 0,-17 16-1 0,-18 2-2 0,-16 15 0 0,-17 2 0 0,0-1 1 0,17 1-1 0,-2-1 0 0,-14-1 1 0,15-15 2 0,3 15-2 0,-4 2 1 0,2-19 1 0,18 1-2 0,-2 1-2 0,-16 15 3 0,16-15-3 0,-16 16 1 0,-17 1 1 0,17-2-1 0,-1 18 1 0,-33-16-1 0,-16-1 0 0,-2 17-1 0,-32 0-104 0</inkml:trace>
  <inkml:trace contextRef="#ctx0" brushRef="#br0" timeOffset="108">31021 7079 2 0,'-17'0'3'0,"1"-18"4"0,16 18 1 0,0 0 4 0,0-16-1 0,16-1 0 0,-16 17-1 0,0-18-2 0,-16 18 0 0,16 0-2 0,0 18 4 0,16 15-7 0,1 18 1 0,-1 16-1 0,17 2-2 0,-15 15 1 0,16-16 0 0,-16-17 0 0,-2-35 0 0,-16 2 0 0,0-1-1 0,0-1-1 0,0 2 1 0,0-18-5 0,0 17-53 0</inkml:trace>
  <inkml:trace contextRef="#ctx0" brushRef="#br0" timeOffset="109">31308 8179 1 0,'17'0'10'0,"-17"-18"3"0,0 18-3 0,0 0-2 0,0 0 30 0,0 0-34 0,-17-17-1 0,17 17 1 0,-16-33 0 0,-1-17 0 0,17 15-1 0,-16-32-1 0,-2-1 0 0,-16 17-1 0,16 0 1 0,18 18-1 0,-16-1 0 0,16 34-1 0,0 0 1 0,0 0-1 0,0 0 0 0,0 0 1 0,0-18-1 0,0 18 1 0,0 0-1 0,-17-17 1 0,17 17 0 0,0 0-1 0,0 17 0 0,0 1 0 0,17 49 0 0,-1-16 0 0,-16 33-18 0,18-15-65 0</inkml:trace>
  <inkml:trace contextRef="#ctx0" brushRef="#br0" timeOffset="110">30495 7824 4 0,'0'0'6'0,"0"0"15"0,0-17-3 0,0-1-2 0,-16 2-6 0,16 16 1 0,0 0-1 0,0 0-2 0,0 0-1 0,33 0-3 0,1 16 0 0,18 2 0 0,-1 15 0 0,32 2-1 0,-16-2-2 0,3 1 1 0,-21-17-3 0,-31-1 2 0,-1-16-4 0,-17 0-20 0,0 0-35 0,0-16 20 0</inkml:trace>
  <inkml:trace contextRef="#ctx0" brushRef="#br0" timeOffset="111">30817 7636 28 0,'0'-16'13'0,"-18"-17"-1"0,18 33 8 0,0 0-2 0,0 16-5 0,0 52 1 0,-16-17-7 0,-17 51-2 0,-2-35-1 0,18 1-3 0,1-34-1 0,-1-1-13 0,17-15-82 0</inkml:trace>
  <inkml:trace contextRef="#ctx0" brushRef="#br0" timeOffset="112">30292 8450 9 0,'-17'-18'25'0,"17"-15"0"0,0 0-6 0,0 15-5 0,33-15-4 0,19 15-3 0,-18 18-6 0,-1 18-1 0,-16 15 1 0,-17 18 0 0,-17-18 0 0,1 2-1 0,16-35 1 0,0 0-1 0,0-17 0 0,16-1 0 0,18-15 0 0,-16-18 1 0,-2-16-2 0,-16 16 1 0,0 33 0 0,0 1 0 0,-16 17 1 0,16 17-1 0,0 17 0 0,0 35 1 0,16-1-1 0,1-35 1 0,-1-17-3 0,19 2-19 0,16-36-59 0</inkml:trace>
  <inkml:trace contextRef="#ctx0" brushRef="#br0" timeOffset="113">30698 8281 48 0,'0'0'0'0,"0"-35"20"0,0 19 4 0,0-2-8 0,0 36-9 0,17 33 0 0,-17 0-3 0,17 0-3 0,-17-18-1 0,0 1-6 0,0-34-63 0,-17 0 28 0</inkml:trace>
  <inkml:trace contextRef="#ctx0" brushRef="#br0" timeOffset="114">31869 7773 8 0,'0'0'18'0,"0"0"1"0,-19-17-3 0,19-1-3 0,0 2-3 0,0-2-1 0,19 1-2 0,-4 1-1 0,19-2-1 0,-1 18-5 0,2 18 1 0,0 15-2 0,-19 19 1 0,-16 16 1 0,0-34 1 0,-16-17-1 0,-2-17 0 0,1-17-1 0,17-17 1 0,17-17-1 0,-17-18-1 0,18 18 1 0,-2 18-1 0,-16 16 2 0,0 1-1 0,0 32 1 0,0 17-1 0,0 18 0 0,0-16-1 0,17 16 1 0,-1-17-1 0,19-17-13 0,16-1-33 0,-34-16-3 0</inkml:trace>
  <inkml:trace contextRef="#ctx0" brushRef="#br0" timeOffset="115">32292 7756 28 0,'0'-18'13'0,"16"-33"10"0,-16 17-1 0,17 17-8 0,-1 17-11 0,2 17-2 0,-1 17 1 0,-17 1-2 0,0-1 2 0,-17-1 0 0,-17-15-4 0,17-1 4 0,17-17 1 0,17 0 6 0,34-35-8 0,0 19-6 0,16-19-102 0</inkml:trace>
  <inkml:trace contextRef="#ctx0" brushRef="#br0" timeOffset="116">31105 6740 2 0,'0'-18'9'0,"17"-16"6"0,-17 17 2 0,18 1-2 0,-18-19-1 0,16 2-3 0,1 17-4 0,-1-2-3 0,36 52-1 0,-18-1-2 0,-1 35-1 0,-16-16-1 0,-17-19 2 0,-17-15 0 0,17-18-1 0,-16 0 1 0,16 0 0 0,16-34-1 0,1-17 0 0,-17 0 1 0,16-17 0 0,-16 18 0 0,-16 33 0 0,16 17 1 0,0 0 0 0,0 33-1 0,0 34 1 0,16 1-2 0,3 1-2 0,-3-35 1 0,1-1-5 0,17-33-35 0,-17 0-15 0</inkml:trace>
  <inkml:trace contextRef="#ctx0" brushRef="#br0" timeOffset="117">31596 6637 34 0,'0'0'6'0,"-17"-33"18"0,17 16-6 0,0 1-7 0,34-18-6 0,0 34-4 0,-1 34 0 0,-15 15-2 0,-18 2 2 0,0-34-1 0,-34 1 0 0,1-2 1 0,15-16-1 0,18 0 0 0,0 0 0 0,34-16 0 0,17 16 1 0,-17 0-2 0,-16 0 1 0,-18 16 1 0,0 19 2 0,-18 32 2 0,-16-32-2 0,-33-19 0 0,32 1-1 0,2-34-2 0,16 1-20 0,17-1-66 0</inkml:trace>
  <inkml:trace contextRef="#ctx0" brushRef="#br0" timeOffset="118">31546 8450 25 0,'0'-18'24'0,"-16"-15"0"0,16 0-7 0,16-1-5 0,17 17-6 0,19 17-3 0,-3 51-3 0,-14-1 0 0,-18 17 1 0,-17-32 0 0,-17-19 0 0,0 2-1 0,17-36 0 0,0 2 0 0,34-19 0 0,-16 2-1 0,15-34 2 0,-17 16-1 0,2 0 0 0,-18 34 1 0,0-1-2 0,-18 18 2 0,18 18 0 0,-16 15-2 0,16 18 3 0,16 17-2 0,2-34-1 0,-1-17-2 0,-1-1-19 0,3 2-61 0</inkml:trace>
  <inkml:trace contextRef="#ctx0" brushRef="#br0" timeOffset="119">32054 8332 40 0,'0'0'12'0,"-17"0"11"0,17 0-8 0,0 0-7 0,0 16-4 0,0 19-1 0,0-2 1 0,-16 1-3 0,16-1-1 0,0-15 2 0,16-18-1 0,1 0 2 0,17 0-4 0,51-51 0 0,-36 51 0 0,-14-18 0 0,-18 2-3 0,-17 16-9 0,0 0-41 0,0 16 24 0</inkml:trace>
  <inkml:trace contextRef="#ctx0" brushRef="#br0" timeOffset="120">32206 8366 25 0,'0'0'8'0,"0"-34"15"0,0 17 0 0,0 17-9 0,0 0 0 0,16 17-6 0,-16 17-3 0,19 16-1 0,-19 1-2 0,0 0-1 0,0 0 0 0,16-35-3 0,-16-16-11 0,-16 18-87 0</inkml:trace>
  <inkml:trace contextRef="#ctx0" brushRef="#br0" timeOffset="121">21515 12361 8 0,'0'0'8'0,"0"0"11"0,0-16-6 0,0 16-1 0,0-17-2 0,18 17 2 0,-36-18-2 0,2 18 1 0,-1-51 1 0,-18 0-1 0,19-16-5 0,-1-17-2 0,17-1-2 0,0-34-1 0,0 17 1 0,0 2-1 0,-16 15 0 0,16-1 1 0,0 20-1 0,-17-3 0 0,17 18-1 0,0 17 0 0,17 1 0 0,16 15 0 0,2 1 0 0,14 1 0 0,21-1 1 0,30 1-1 0,36-2 0 0,33-15 1 0,1 15 0 0,-2 2-1 0,-14-1 0 0,49-1 2 0,17 2-1 0,-16-1 1 0,-18 17-2 0,-50 0 1 0,-1 0-1 0,1 0-1 0,16 0 2 0,2-18-1 0,-20 18 0 0,3-16 0 0,-20 16 0 0,37-17 1 0,-4 17-1 0,4 0 1 0,-19 33-2 0,1-15 1 0,-19-1 0 0,2-17-1 0,0 16-1 0,17-16 3 0,-1 18-2 0,-16-18 1 0,0 17 0 0,15-17 0 0,-15 16 0 0,17-16 0 0,-17 18-1 0,-68-18 1 0,-16 17 0 0,-19-17 1 0,1 0-1 0,16 0-1 0,2 0 2 0,-2 16-1 0,-17-16 0 0,-16 0-1 0,18 0 2 0,-18 18-1 0,17-18 1 0,0 16-2 0,-17-16 1 0,0 33 1 0,18-16-1 0,-18 17 2 0,16 17-1 0,1 0-1 0,-17 0 1 0,0 17 0 0,0-17 0 0,0 0-1 0,-17 0 2 0,17-1-2 0,0 0 1 0,0 1 0 0,0 1-1 0,0-1 1 0,0-18-1 0,0 18 0 0,-16 0-1 0,16-18 2 0,0 2-2 0,0-1 1 0,0-1 1 0,0 1-1 0,0-17 1 0,0-1 0 0,0 1-1 0,-18 1 2 0,1-18 0 0,-18 0 0 0,2 0-1 0,-18 16 1 0,-15 1 0 0,15 1-1 0,-1-2 0 0,-15 19 0 0,15-19 0 0,-32 2 0 0,16-18 0 0,-18-18-3 0,-14-15-48 0,83 15-34 0</inkml:trace>
  <inkml:trace contextRef="#ctx0" brushRef="#br0" timeOffset="122">18755 13716 34 0,'0'0'20'0,"-35"0"7"0,35 0-15 0,0 16-5 0,18-16 1 0,15 17 1 0,19-17-3 0,-19-33-2 0,1 16-1 0,0-17 0 0,-34-17-1 0,0 18-1 0,-17 15 0 0,-18 2 0 0,2 16 0 0,-1 16 2 0,17 2 0 0,0 15 2 0,1 36-1 0,16 15 1 0,0-17-1 0,0 19-1 0,0-35 0 0,33-35-2 0,2 1 0 0,32-17-3 0,18 0-21 0,-34-17-86 0</inkml:trace>
  <inkml:trace contextRef="#ctx0" brushRef="#br0" timeOffset="123">19094 13732 47 0,'0'0'0'0,"0"-49"40"0,33 15-21 0,1 17-9 0,0-1-1 0,0 36-2 0,-1 15-2 0,2 51-1 0,-18 1-2 0,-17-16-1 0,0-36 3 0,-17-15 0 0,0-18-1 0,-1-18-1 0,2-15-1 0,-1-36 1 0,17 2-3 0,0-17 1 0,33 33-2 0,-15 17-11 0,16 34-47 0,-16 16 4 0</inkml:trace>
  <inkml:trace contextRef="#ctx0" brushRef="#br0" timeOffset="124">19482 13649 59 0,'0'-17'29'0,"18"-1"-7"0,15 18-12 0,2 18-5 0,16 49-1 0,-34 17-1 0,-1 2-1 0,-16-19-1 0,0-16 2 0,-16-34-1 0,-1-17 1 0,1-50-1 0,16 16-1 0,0-52 0 0,33-49-1 0,0 68-2 0,2 33-9 0,-2 34-32 0,1 0-31 0</inkml:trace>
  <inkml:trace contextRef="#ctx0" brushRef="#br0" timeOffset="125">19942 13649 45 0,'0'0'0'0,"-19"-17"44"0,19-1-22 0,-16 18-11 0,16 0-4 0,-17 18-2 0,-1 49-1 0,2 1 1 0,16 17-1 0,16-17-4 0,19-34 1 0,15-17 2 0,1-17-3 0,0-35 2 0,-34-16-2 0,1-16 1 0,-36 16 0 0,1 0-1 0,-18 18-1 0,-14 15 1 0,16 18-1 0,-2 0 1 0,18 0-2 0,17 0 2 0,17 0-1 0,51-16 0 0,-1-19 1 0,18 2 0 0,-17-18-1 0,-50 0 1 0,-18 18 0 0,-18 15 0 0,1 18-1 0,0 0 1 0,17 18-1 0,0 15 0 0,34 0 1 0,0 2 1 0,16-1-1 0,-15-17 1 0,-35 50 0 0,16-16 1 0,-16 0-1 0,17-18 1 0,17-15-2 0,34-18-3 0,0 16-95 0</inkml:trace>
  <inkml:trace contextRef="#ctx0" brushRef="#br0" timeOffset="126">21330 13665 31 0,'-17'-16'25'0,"-1"16"9"0,18-17-15 0,0-1-7 0,18 18-1 0,-1 0-3 0,34 0-2 0,-1 0-3 0,18-16-3 0,-34 16 0 0,-1 0-11 0,-33 0-35 0,0 0-32 0</inkml:trace>
  <inkml:trace contextRef="#ctx0" brushRef="#br0" timeOffset="127">21347 13749 39 0,'-17'0'23'0,"0"0"12"0,51 0 1 0,0 0-26 0,32-17-4 0,2 1-4 0,2-1-2 0,-37 17-21 0,-15 0-72 0</inkml:trace>
  <inkml:trace contextRef="#ctx0" brushRef="#br0" timeOffset="128">22737 13512 13 0,'0'0'0'0,"0"0"43"0,0-16-22 0,0-1-5 0,0-16-3 0,16 15-4 0,17 2-4 0,2-1-1 0,-19 17-3 0,1 17 0 0,0 17 1 0,-17 32 1 0,0-15 1 0,0 0 0 0,0 0-2 0,18-17 1 0,15-34-1 0,35 17 0 0,-17-17-1 0,-17-17-1 0,18-17 1 0,-36-17 0 0,17-16 0 0,-33-1 0 0,0 17-1 0,0 18 0 0,0 15 0 0,0 18 0 0,0 0 1 0,0 35 0 0,0-1 0 0,-16 16 1 0,16 17 0 0,16 2 0 0,1 31 1 0,-17 2-3 0,0 0 1 0,0-18 0 0,0-33 0 0,0-16 0 0,-17-19 0 0,-16-16 1 0,-1-33-1 0,17-18 0 0,0-16 0 0,-1 16-2 0,36 0 2 0,16 0-5 0,33 16 0 0,1-16-26 0,-17 35-73 0</inkml:trace>
  <inkml:trace contextRef="#ctx0" brushRef="#br0" timeOffset="129">23618 14004 16 0,'16'-17'30'0,"1"1"5"0,-17-1-17 0,18-17-8 0,-18-1-1 0,0 2-1 0,-18-1-6 0,-34 34 1 0,19 0-1 0,-1 0 0 0,-17 34-1 0,34 17 2 0,0 17 0 0,1-1 0 0,16-16-1 0,16 0 0 0,18-18-2 0,0-15 2 0,-1-36-2 0,-15 2 0 0,15-19 1 0,-14-16-1 0,-3-16 0 0,-16 17 1 0,0 16-1 0,0 34 0 0,0-17 0 0,0 17 0 0,0 51 0 0,-16 15 0 0,32-15 0 0,1 0-2 0,17-33-11 0,16-1-45 0,-33-17 4 0</inkml:trace>
  <inkml:trace contextRef="#ctx0" brushRef="#br0" timeOffset="130">23938 13971 55 0,'0'-35'34'0,"-16"19"-14"0,16-19-11 0,0 35-4 0,-33 0-1 0,15 0 1 0,1 51 1 0,0 17-2 0,17-17-3 0,52 16 0 0,-19-32-1 0,35-19 1 0,-35 2-1 0,18-36 0 0,0-33 0 0,-34-16 1 0,17-1 0 0,-34 1-1 0,0-19 0 0,-16 35 0 0,-2 35 1 0,1 16-2 0,17 16 1 0,0 53 2 0,17-1 0 0,-17 32 0 0,18-31-1 0,-2-18 0 0,17-34-2 0,2-1-2 0,0-16-19 0,-19-16-55 0,-16-1 37 0</inkml:trace>
  <inkml:trace contextRef="#ctx0" brushRef="#br0" timeOffset="131">24142 13954 50 0,'-17'0'13'0,"0"-18"23"0,17 2-24 0,52 16-10 0,15 0-4 0,16 0-64 0</inkml:trace>
  <inkml:trace contextRef="#ctx0" brushRef="#br0" timeOffset="132">24633 13732 68 0,'0'0'0'0,"-50"-33"45"0,50 17-30 0,33-2-12 0,35 18-3 0,18-16 1 0,14-1-8 0,-15 17-91 0</inkml:trace>
  <inkml:trace contextRef="#ctx0" brushRef="#br0" timeOffset="133">25312 13395 41 0,'0'-18'25'0,"16"-15"0"0,-16 15-12 0,-16 36 2 0,-2 15-8 0,18 18-3 0,0 0 1 0,34 0-4 0,17-34-1 0,-17-1 0 0,17-16 0 0,-18-33 1 0,-16-18 0 0,1 0-1 0,-18-16 1 0,16 32-1 0,-16 35 0 0,-16 35 0 0,16 16 1 0,0 33 0 0,0 34 2 0,0 0-2 0,0-16 1 0,0-51 3 0,-18-51 3 0,-16 0-2 0,18-33-3 0,-1-19-3 0,17-16 0 0,33 19-5 0,-16-2-16 0,0 17-34 0,1 34-3 0</inkml:trace>
  <inkml:trace contextRef="#ctx0" brushRef="#br0" timeOffset="134">25718 13699 83 0,'0'0'0'0,"-18"-34"34"0,18 18-16 0,0 50-11 0,0 32 0 0,18 37-1 0,-18-1-4 0,17-18-1 0,-17-51-1 0,-17 2 0 0,17-19-5 0,-18 2-15 0,2-36-35 0,16 2 1 0</inkml:trace>
  <inkml:trace contextRef="#ctx0" brushRef="#br0" timeOffset="135">25667 13749 57 0,'0'0'0'0,"33"-33"36"0,2 0-14 0,15 15-11 0,-16 18-5 0,17 18-4 0,-51 48 0 0,0 19-1 0,-34-34 0 0,-17-16 1 0,1-35-1 0,15 0 0 0,-14-17-9 0,30-1-91 0</inkml:trace>
  <inkml:trace contextRef="#ctx0" brushRef="#br0" timeOffset="136">25904 13800 58 0,'0'0'14'0,"34"-17"19"0,-17 1-17 0,17 32-12 0,-17 19-1 0,0 32-2 0,-17-16-1 0,-17 0 1 0,0-34 1 0,-1-17 0 0,2-17 1 0,16-16-2 0,34-18 0 0,0-18-2 0,-1 2-8 0,1 49-27 0,-17 18-29 0</inkml:trace>
  <inkml:trace contextRef="#ctx0" brushRef="#br0" timeOffset="137">26158 13834 51 0,'0'0'12'0,"17"0"19"0,1-16-15 0,-2-2-9 0,17 1-5 0,2 1-1 0,-35-2-1 0,0-15 0 0,-35 16-1 0,2 17 2 0,-1 17-1 0,0-1 1 0,34 19 4 0,-18 16-1 0,18 0-1 0,18-17-1 0,34-1-2 0,-19-15-1 0,35-18-11 0,-1 0-17 0,18-18-11 0,-34-15 27 0,-16-1 22 0,-35-17 15 0,0 16-5 0,0 19-4 0,-35-2-4 0,-16 18-3 0,18 0-4 0,-2 34 1 0,18 1-4 0,17 16 1 0,17-17-2 0,-1-1 0 0,19-15 0 0,-2-18-1 0,-15-34 2 0,-1-17 1 0,-17-18-1 0,16-15-2 0,3 0 2 0,-19 33 0 0,0 33-1 0,0 2 1 0,0 16-2 0,0 0 2 0,16 34 0 0,-16 17 2 0,0 33 3 0,0 18-2 0,-16-17-2 0,16-17-5 0,0-19-98 0</inkml:trace>
  <inkml:trace contextRef="#ctx0" brushRef="#br0" timeOffset="138">30444 7858 6 0,'17'-34'11'0,"1"17"1"0,-2-1-6 0,1 36-3 0,-17-18 6 0,-17 17 7 0,1-1-5 0,16 2-4 0,33-18 1 0,34 0-3 0,19-18-3 0,-36-15-1 0,-33 15 1 0,-34-15-1 0,-33 33 0 0,-17 33 0 0,48 18 0 0,19-16 0 0,52-2-16 0,-1-50-51 0</inkml:trace>
  <inkml:trace contextRef="#ctx0" brushRef="#br0" timeOffset="139">31530 7502 4 0,'0'-17'5'0,"33"-1"8"0,-17 2 3 0,18 16 3 0,-34 0-4 0,0 0-11 0,0 34-1 0,0-1 1 0,51-33 0 0,0-16-2 0,-16-19 0 0,-19-16 0 0,-32 35-3 0,-2 50-8 0,-16-17-51 0</inkml:trace>
  <inkml:trace contextRef="#ctx0" brushRef="#br0" timeOffset="140">31411 8297 8 0,'-18'-16'8'0,"1"-19"7"0,-18 35-5 0,19 18 1 0,-1 15 2 0,17-15-2 0,0-18 5 0,17-18-8 0,-1-33-3 0,3 0-1 0,-19 17-2 0,-19 34 0 0,-30 18-4 0,32 15-37 0,17-33-10 0</inkml:trace>
  <inkml:trace contextRef="#ctx0" brushRef="#br0" timeOffset="141">30817 6994 3 0,'0'0'10'0,"17"34"10"0,34-17-1 0,0-17-7 0,1-17-2 0,-19-17-3 0,-33-1-1 0,0 19-2 0,-33 16-2 0,-2 34-3 0,18 34-45 0,17-52 10 0</inkml:trace>
  <inkml:trace contextRef="#ctx0" brushRef="#br0" timeOffset="142">12520 15495 27 0,'0'0'11'0,"-18"-51"25"0,2 34-15 0,16-17-8 0,16-1-2 0,35 2-4 0,-16 15-4 0,0 18 0 0,-2 69 1 0,-17 15-1 0,1 18-1 0,-17-18 0 0,0-66 0 0,0-18 5 0,17-51-4 0,-17-34-2 0,0 1 0 0,18 16-1 0,15-1 1 0,1 53-3 0,0-2 4 0,17 18-4 0,0 34 1 0,-1 35 1 0,-16 15-1 0,-17-16 2 0,-17-34-1 0,16-17 1 0,-16-1 0 0,0-49 0 0,0-18 0 0,18 0-1 0,-1-33 0 0,34-1 0 0,0 34 0 0,-17 18 0 0,-16 66-1 0,13 34 2 0,-13 2-1 0,15 15-1 0,-14 0-2 0,14-33-28 0,-15-33-73 0</inkml:trace>
  <inkml:trace contextRef="#ctx0" brushRef="#br0" timeOffset="143">13553 15307 78 0,'0'0'0'0,"0"-84"34"0,0 50-14 0,0 52-12 0,0 48-1 0,0 37-3 0,17-1-2 0,18-18-2 0,-19-33 1 0,1-34-1 0,-1-17 1 0,2-35 0 0,-1-16-1 0,18-15 0 0,-2-3 0 0,-17 2 1 0,19 16 0 0,-2 33-2 0,-16 1 1 0,1 34-1 0,15 52 2 0,1 33-2 0,0-18 1 0,-16-33 1 0,-18-17-2 0,16-34 3 0,-16-34-1 0,0-17 1 0,33-33-2 0,2-2 0 0,0 1 0 0,31 35 0 0,-31 50 0 0,-2 33 1 0,1 53 1 0,-17-1-1 0,-1-1-1 0,-16-33 0 0,0-34-7 0,-16-1-37 0,-1-32-46 0</inkml:trace>
  <inkml:trace contextRef="#ctx0" brushRef="#br0" timeOffset="144">13824 15105 110 0,'-16'0'8'0,"-52"-34"13"0,52 34-16 0,83 51-97 0</inkml:trace>
  <inkml:trace contextRef="#ctx0" brushRef="#br0" timeOffset="145">16162 14970 47 0,'0'0'0'0,"34"-51"44"0,-34 51-23 0,0-18-9 0,-16 18-6 0,-35 0-2 0,-17 18-1 0,-68-18-1 0,-16 0 2 0,-1 0 1 0,0 0-3 0,53 0-1 0,65 17-1 0,18-1 1 0,17 2-1 0,52-1 2 0,48-17-1 0,36 33-1 0,0 34 0 0,-51 2-2 0,-52 31 0 0,-33-14 0 0,-67-19 2 0,-18-16 0 0,0 0 1 0,2 0 1 0,48 0 1 0,70 0 3 0,48-18 0 0,19-33-2 0,17 0-1 0,-2-16-2 0,-14-19-2 0,-35 19-3 0,-35-1-36 0,1 17-35 0</inkml:trace>
  <inkml:trace contextRef="#ctx0" brushRef="#br0" timeOffset="146">17028 15189 38 0,'0'0'13'0,"-35"-16"22"0,18 16-16 0,-1 0-8 0,18 34-2 0,35-1-2 0,0-17-2 0,-2-32 1 0,0-17-5 0,1-18 0 0,-34-18 1 0,-18 36-2 0,-31 33 0 0,-2 0 0 0,-1 33 1 0,19 18 2 0,17 18 2 0,16 31 1 0,33-14-2 0,1-35-1 0,33-17-1 0,0-34-2 0,19 0-11 0,-18-18-36 0,-51 2-48 0</inkml:trace>
  <inkml:trace contextRef="#ctx0" brushRef="#br0" timeOffset="147">17348 15156 81 0,'0'-18'17'0,"0"-15"5"0,33 33-10 0,37 0-6 0,-21 33-4 0,-14 36 0 0,-18 15-1 0,-17-17 1 0,0-32 0 0,0-19-1 0,-17-16 2 0,1 0-1 0,-3-33-2 0,19-1 1 0,0-35 0 0,35-15-2 0,0-18-2 0,14 69-17 0,3 50-70 0</inkml:trace>
  <inkml:trace contextRef="#ctx0" brushRef="#br0" timeOffset="148">17738 15122 63 0,'0'0'14'0,"34"-35"17"0,0 35-14 0,17 35-8 0,-1 32-3 0,-15 17-5 0,-19-15 0 0,-16-18 0 0,-16-17 1 0,-2-17 0 0,1-17-1 0,0-51 0 0,17 0 0 0,17-35 0 0,18 3-3 0,14-3-8 0,3 53-21 0,-18 33-61 0</inkml:trace>
  <inkml:trace contextRef="#ctx0" brushRef="#br0" timeOffset="149">18229 15105 44 0,'0'0'0'0,"0"-18"49"0,-16 18-27 0,16 18-8 0,0 33-4 0,-18 33-3 0,18-17-4 0,18-16 0 0,15-16-1 0,2-19-1 0,16-16 0 0,-18-33 0 0,-17-18-1 0,-16-18 0 0,-16 2-2 0,-52 0 1 0,0 32 0 0,1 35 1 0,15 18-1 0,52-18 0 0,18 17 0 0,49-17-2 0,0-35 0 0,36-16 0 0,-17 2 2 0,-53 14 1 0,-33 19-1 0,-33 16 1 0,-2 16-1 0,52 19 0 0,34-19 1 0,-18 17 0 0,2 2 1 0,-19 16 0 0,1 34 1 0,-17-19 1 0,-17 3-2 0,17-35-2 0,0-17 1 0,33-1-21 0,2-16-73 0</inkml:trace>
  <inkml:trace contextRef="#ctx0" brushRef="#br0" timeOffset="150">18720 14834 89 0,'0'0'0'0,"-33"-35"32"0,33 19-11 0,33 16-14 0,18 51-1 0,-17 16 0 0,0 35-2 0,-1 17 1 0,-15-1-2 0,-18 0-1 0,-34-32-2 0,-34-2-2 0,-33-33-14 0,-52 0-55 0,103-51 13 0</inkml:trace>
  <inkml:trace contextRef="#ctx0" brushRef="#br0" timeOffset="151">17094 14765 23 0,'0'0'14'0,"0"0"22"0,-17 0-17 0,1 0-5 0,-17 0 0 0,-37 34-3 0,21-16 0 0,-21 50 0 0,3 17-4 0,0 32 0 0,51 3-1 0,-2-2 1 0,69 1-4 0,33-1-2 0,19-34-3 0,16-33-12 0,49-33-76 0,-117-18 34 0</inkml:trace>
  <inkml:trace contextRef="#ctx0" brushRef="#br0" timeOffset="152">18975 14799 46 0,'0'-16'27'0,"-17"-19"6"0,17 19-14 0,0-1-7 0,33 1-6 0,2 32-3 0,-18 17-1 0,-17 18-1 0,0 18-1 0,0-36 2 0,-17 18 1 0,0-33 3 0,17-1-1 0,0-17 4 0,17-17-5 0,33-1-1 0,35-33-2 0,51 18-14 0,-85 15-95 0</inkml:trace>
  <inkml:trace contextRef="#ctx0" brushRef="#br0" timeOffset="153">14739 16443 24 0,'-34'0'41'0,"18"-18"-12"0,16 2-12 0,-17 16-6 0,17 0 5 0,0 0-11 0,50-17-1 0,34 17-2 0,2-18-2 0,15 18-8 0,-33 0-59 0,-52 0 16 0</inkml:trace>
  <inkml:trace contextRef="#ctx0" brushRef="#br0" timeOffset="154">14841 16578 63 0,'-17'0'21'0,"-1"17"11"0,53-17-23 0,33 0-5 0,16-17-3 0,-16-1-31 0,-17 18-49 0</inkml:trace>
  <inkml:trace contextRef="#ctx0" brushRef="#br0" timeOffset="155">16603 16544 53 0,'0'-33'34'0,"0"-18"-9"0,16 34-14 0,19-1-7 0,16 18-2 0,-18 51-1 0,-16 33 0 0,0-15-1 0,-17 33 0 0,0-69 1 0,0-33 3 0,0-17 0 0,0-50 1 0,0-18-5 0,18 1 2 0,15 16-2 0,18 17 0 0,0 17-1 0,-18 34 0 0,2 16 0 0,0 53 1 0,-20 15 0 0,19 18 0 0,-17-34 0 0,-17-34 0 0,0-34 3 0,0-34 1 0,0-34-2 0,16-1-1 0,19-15-1 0,16 17 1 0,17 16-1 0,-33 34-1 0,-4 17 0 0,-13 17 1 0,-1 50-1 0,-1 2 2 0,3 15-1 0,-19-33-1 0,16 0 2 0,-16-34-17 0,17 17-87 0</inkml:trace>
  <inkml:trace contextRef="#ctx0" brushRef="#br0" timeOffset="156">17790 16460 62 0,'-18'-17'14'0,"1"-34"27"0,17 33-25 0,-17 2-10 0,17 32-5 0,0 53 0 0,17 32 1 0,-17-16-1 0,17-17-2 0,-17-34 2 0,0-18 0 0,34-32 1 0,-1-18-1 0,2-34 0 0,-2-1-1 0,2-15 1 0,32 33-1 0,-15 18 0 0,-19 15 1 0,18 18-2 0,-1 35 0 0,-50 50 0 0,18-1 1 0,-18-16 0 0,0-34-1 0,0-17 2 0,0-17 0 0,0 0 1 0,0-35 0 0,16-16-1 0,17-33 0 0,19-18 0 0,-1 18-1 0,0 50 0 0,-16 34 1 0,-19 51 0 0,17 51 0 0,-33-2 0 0,17-14-1 0,-17-35 0 0,0-35-4 0,-33-16-36 0,16-16-43 0</inkml:trace>
  <inkml:trace contextRef="#ctx0" brushRef="#br0" timeOffset="157">17823 16205 92 0,'0'0'0'0,"-51"-51"27"0,69 35-21 0,49 32-99 0</inkml:trace>
  <inkml:trace contextRef="#ctx0" brushRef="#br0" timeOffset="158">20042 16223 27 0,'34'-18'37'0,"33"-15"1"0,-32-1-17 0,-18 34-7 0,-17-17-8 0,-52 17-5 0,-49 17 1 0,-18-1-1 0,-16 2 0 0,16-1 0 0,35-1-1 0,67-16 1 0,34 18-1 0,34-18 0 0,33 0 0 0,19 49 0 0,-19 20-1 0,-34 15 0 0,-65 18 0 0,-55 0 0 0,-31-18 1 0,34-50 2 0,-18 16-1 0,34-16 4 0,35 1 0 0,100-19 1 0,51-16-2 0,51-33 3 0,-33 15-4 0,-34 18-2 0,-86-16 0 0,0 16-1 0,-33 0-10 0</inkml:trace>
  <inkml:trace contextRef="#ctx0" brushRef="#br0" timeOffset="159">21228 16289 42 0,'0'0'0'0,"-33"-66"42"0,14 15-23 0,38 0-9 0,14 33-6 0,18 18-2 0,-35 18 1 0,-16 50-1 0,0-1 1 0,-16 18 1 0,16-34-3 0,34-18 1 0,18-15-1 0,30-36 1 0,-47-15 1 0,-2-18-1 0,-15-18 0 0,-18 2-1 0,0 0 0 0,0 50 2 0,0 34-2 0,17 68 1 0,-17 15 2 0,16 20 0 0,-16 15-4 0,0-33 1 0,-16-35 1 0,-1-50 2 0,-1 16-1 0,-15-66-3 0,17-51 1 0,16 15 0 0,0-31-1 0,16 32-2 0,17 50-14 0,18 18-43 0,-16 18-1 0</inkml:trace>
  <inkml:trace contextRef="#ctx0" brushRef="#br0" timeOffset="160">21940 16697 48 0,'17'0'26'0,"1"-51"-1"0,-3 34-15 0,-15-34-4 0,-15 0-1 0,-37 0-2 0,18 35 0 0,-17 16-1 0,-1 34 0 0,36 32 0 0,-1 20-1 0,50-1 3 0,2-36-2 0,0 2 1 0,14-51-1 0,-14 0-1 0,0-67 1 0,-20 0-2 0,-15-1 1 0,0 34 0 0,0 17-2 0,0 50 0 0,0 18 1 0,0 18 1 0,18-20 0 0,15 2-13 0,1-33-92 0</inkml:trace>
  <inkml:trace contextRef="#ctx0" brushRef="#br0" timeOffset="161">22517 16629 79 0,'-18'-34'30'0,"-15"17"-8"0,14-1-13 0,3 18-6 0,-1 0-2 0,-17 0 0 0,1 35 1 0,14 32 0 0,19 2-1 0,35-3 3 0,16-14-3 0,17-35 0 0,16-17 0 0,35-69 0 0,-51-15-2 0,-35 0 2 0,-33-18 1 0,0 18-1 0,0 33 0 0,0 33-1 0,-16 36 1 0,16 15 0 0,0 2-1 0,0 65 2 0,0 2 0 0,16-33 0 0,2-3-1 0,15-32-2 0,1-16-18 0,0-18-37 0,-17 0-3 0</inkml:trace>
  <inkml:trace contextRef="#ctx0" brushRef="#br0" timeOffset="162">22753 16611 59 0,'-16'-16'32'0,"-2"-1"1"0,52-1-26 0,67 2-7 0,1 16-25 0,-34-17-54 0</inkml:trace>
  <inkml:trace contextRef="#ctx0" brushRef="#br0" timeOffset="163">23515 16409 91 0,'0'-17'25'0,"17"-17"-9"0,50 34-15 0,36-17-3 0,-19 17-69 0,-67 0 26 0</inkml:trace>
  <inkml:trace contextRef="#ctx0" brushRef="#br0" timeOffset="164">24361 16172 80 0,'0'-18'13'0,"-16"-49"22"0,16 32-22 0,0 35-9 0,16 35-2 0,-16 50 0 0,0-1 0 0,-16-17-1 0,51-16 0 0,16-33 1 0,-2-18 0 0,3-51-1 0,-18-18 0 0,-17-14-1 0,-1-3 2 0,-16 53-3 0,0 33 1 0,-16 51 0 0,-1 51 1 0,17 16 2 0,0 1-2 0,0-19 0 0,0-14-1 0,-34-52 1 0,17-17 1 0,-18-52 1 0,2-16-2 0,17-16 1 0,32-17-4 0,17 33-22 0,37 34-90 0</inkml:trace>
  <inkml:trace contextRef="#ctx0" brushRef="#br0" timeOffset="165">24854 16494 86 0,'0'0'10'0,"-35"-34"27"0,35 17-24 0,0 68-7 0,0 33-1 0,18 18-2 0,-18-35 2 0,0 1-4 0,0-17-1 0,0-35 3 0,-18-32 1 0,2-53-4 0,16-82 0 0,0 32 0 0,16 1 1 0,19 67-2 0,15 51 1 0,-16 0-1 0,-1 51 1 0,-15 16-2 0,-18-16 2 0,-51 0-1 0,-17-34 2 0,17-1-4 0,2-16-25 0,49 0-89 0</inkml:trace>
  <inkml:trace contextRef="#ctx0" brushRef="#br0" timeOffset="166">25125 16511 79 0,'17'-51'36'0,"50"0"-9"0,1 51-20 0,-33 34-3 0,-19 50-4 0,-16 0 1 0,-16-33-2 0,-19-16 2 0,19-19 0 0,-3-32 1 0,19-52 0 0,35-1-2 0,16-15-1 0,17 17-19 0,0 32-26 0,-18 53-17 0</inkml:trace>
  <inkml:trace contextRef="#ctx0" brushRef="#br0" timeOffset="167">25684 16544 27 0,'0'16'47'0,"0"-16"-12"0,16-16-19 0,2-1-9 0,-1-16-4 0,-17-18-2 0,-17 17 0 0,-17 34-2 0,-18 0 1 0,19 34 1 0,15 34 3 0,18-1-2 0,35 1 0 0,16-17 0 0,17-35-2 0,16 2-4 0,35-36-9 0,-1-33 4 0,-16-16 5 0,-51-1 4 0,-18 35 4 0,-49-1 6 0,-35 17-3 0,-17-1-2 0,2 36-1 0,31 33-1 0,18 33-2 0,34-16 0 0,33-17 0 0,17-35 0 0,-15-32 1 0,-18-52 1 0,-17-17-1 0,-17 1-2 0,16-18 1 0,-16 0 0 0,18 51 0 0,-18 51 0 0,0 51 1 0,0 51-3 0,0 16 2 0,17-16-1 0,-17-34-1 0,17-34-24 0,-17-17-92 0</inkml:trace>
  <inkml:trace contextRef="#ctx0" brushRef="#br0" timeOffset="168">26684 15781 62 0,'0'-17'17'0,"-18"-32"21"0,18 31-19 0,34 18-8 0,17 18-4 0,1 48 2 0,-19 3 0 0,18 33-2 0,-16 49-2 0,-20 18-2 0,-15-16-1 0,-34 0-2 0,-17-34 2 0,2-19 0 0,-70 3-7 0,-68 16-48 0,51-86-54 0</inkml:trace>
  <inkml:trace contextRef="#ctx0" brushRef="#br0" timeOffset="169">21228 15748 37 0,'0'0'37'0,"0"-17"-7"0,0 17-9 0,-17 0-12 0,-51 50 4 0,-33 53 0 0,-1 49-1 0,34 35-2 0,52 33-3 0,83-17-4 0,1-85 2 0,50 18-7 0,52-17-43 0,-68-70-62 0</inkml:trace>
  <inkml:trace contextRef="#ctx0" brushRef="#br0" timeOffset="170">27022 15664 4 0,'0'-18'5'0,"17"2"21"0,0-19 7 0,-17 2-6 0,0 15-7 0,0-15-9 0,34 33-5 0,17 0-3 0,-17 17-2 0,0 50-1 0,-34 19 2 0,-16-3 1 0,-19-32 2 0,0-16 2 0,35-19 2 0,35-49-2 0,49-19-5 0,52-14-3 0,16-3-24 0,-101 36-84 0</inkml:trace>
  <inkml:trace contextRef="#ctx0" brushRef="#br0" timeOffset="171">19433 17188 13 0,'0'-18'17'0,"0"2"37"0,16-19-30 0,-16 19-6 0,0 16-6 0,0 34 2 0,0 50-9 0,17 0-2 0,-1-32-1 0,19-19-2 0,0-15-4 0,-2-18-31 0,1-18-62 0</inkml:trace>
  <inkml:trace contextRef="#ctx0" brushRef="#br0" timeOffset="172">19449 17068 65 0,'0'0'11'0,"0"-16"12"0,33-1-25 0,18 17-69 0</inkml:trace>
  <inkml:trace contextRef="#ctx0" brushRef="#br0" timeOffset="173">19823 17239 76 0,'0'0'0'0,"0"-34"38"0,49-1-24 0,21 19-9 0,-4-1-5 0,-15 34-22 0,-34-17-68 0</inkml:trace>
  <inkml:trace contextRef="#ctx0" brushRef="#br0" timeOffset="174">19923 17323 41 0,'0'0'0'0,"-16"0"64"0,-1 0-41 0,17-18-14 0,52 18-7 0,30 0-1 0,4 0-41 0,-53-17-36 0</inkml:trace>
  <inkml:trace contextRef="#ctx0" brushRef="#br0" timeOffset="175">20432 17170 64 0,'0'0'16'0,"-18"-33"24"0,18 15-20 0,0 2-11 0,0 50-1 0,0 17-1 0,18 16-4 0,-18 17-4 0,0-33-3 0,0-16-53 0,0-35-11 0</inkml:trace>
  <inkml:trace contextRef="#ctx0" brushRef="#br0" timeOffset="176">19805 15715 8 0,'-17'-18'29'0,"17"-15"5"0,17-1-6 0,1-1-11 0,-2 19-5 0,1-1-3 0,17 17-6 0,-1 51-1 0,-14 17-1 0,-19 15 0 0,0-32 0 0,-19-16 0 0,19-35 2 0,0-35-2 0,0 1-1 0,19-16 2 0,-19-17-2 0,15-2 1 0,19 18-1 0,-1 18 0 0,19 33 0 0,-18 0 0 0,-1 17 2 0,-15 34 0 0,16 16 2 0,-16 18-3 0,-2-35 3 0,-32 2-6 0,16-1-113 0</inkml:trace>
  <inkml:trace contextRef="#ctx0" brushRef="#br0" timeOffset="177">21685 17019 7 0,'-16'0'38'0,"16"0"-6"0,-17 0-13 0,17 0-4 0,0-17-5 0,17 17-2 0,33 17-2 0,17-17 0 0,36 16-3 0,49-16 1 0,18-16-1 0,-1-19-1 0,-50 19-1 0,-85-1-1 0,-17 17-27 0,-34 0-74 0</inkml:trace>
  <inkml:trace contextRef="#ctx0" brushRef="#br0" timeOffset="178">24008 84 0 0,'0'0'0'0,"0"0"0"0,0 0 1 0,0-17 0 0,0 17 0 0,-18 0 1 0,18 0-2 0,0 0 1 0,0 17 0 0,18 1-1 0,-3-2 0 0,3 2 1 0,-2-18-1 0,1 17 2 0,-1-1 1 0,2-16 4 0,-18 18-1 0,0-18-1 0,-18-18-2 0,2 2 0 0,-17 16 0 0,0-17 5 0,-19 17-3 0,1 0-1 0,0 0-1 0,16 17-2 0,2 17 2 0,17-17-1 0,-2 34-1 0,-16-18 3 0,1 1-2 0,17 17 2 0,-2-18 0 0,1 18-20 0,17 0 18 0,0 0 1 0,0 0 2 0,0 16-2 0,17 35 2 0,1 17-4 0,15-1 1 0,35 137-3 0,-19-86 3 0,3-34-1 0,-18-17 0 0,17 1 0 0,1-17 0 0,-3 0-1 0,2-2 1 0,-34 3-1 0,18 32-1 0,-19-33 1 0,1-2 1 0,-1-14-2 0,2 16 2 0,-1 16-1 0,0-16 0 0,1-2 0 0,-2 20 0 0,-1 15 0 0,3-16 1 0,-1-1-1 0,18-16 0 0,-19 0-1 0,19-2 1 0,14 2 0 0,3 0 0 0,-18-18 0 0,16 19 0 0,1-35 2 0,-18 16-2 0,19 1 0 0,-1-17 0 0,16 15-1 0,1-14 1 0,0-1-1 0,0-17-3 0,0-18-1 0,-1-33 0 0,18 0 1 0,17 0 3 0,-18-17 1 0,1 17 0 0,34-16 0 0,0-1 0 0,-18-1 0 0,-16 2 1 0,-18-19 0 0,0-16 0 0,3 0 1 0,-3 0-1 0,-15 19 0 0,-19-3-1 0,0-16 1 0,-17 0 0 0,19-16-1 0,-18-17 1 0,-1-2 1 0,-16 1 1 0,18-15 0 0,-18-2-1 0,0 1-1 0,0-19 0 0,-18-14 0 0,-15-36-1 0,-2 1-1 0,2 16 2 0,-34-16-1 0,-1 34 1 0,0-2-1 0,17-14 0 0,0 49 0 0,1-33 1 0,-18-36-1 0,17 20-2 0,-17-2 1 0,0 0 0 0,17 19-1 0,18 48 4 0,-2-14-5 0,-16-19 2 0,-16 16 1 0,0-14-3 0,16 32 3 0,16 1-1 0,2 33-1 0,-1 0 3 0,1 16-2 0,-2 1 0 0,2 1 23 0,-18-2-22 0,-1 3-1 0,3-3-2 0,-3 19 6 0,-15-19-5 0,-1 2-1 0,-16-1 4 0,-2-17-3 0,1 1 0 0,-34-1 2 0,-16 33-42 0,85 18-1 0</inkml:trace>
  <inkml:trace contextRef="#ctx0" brushRef="#br0" timeOffset="179">27242 5384 19 0,'0'0'16'0</inkml:trace>
  <inkml:trace contextRef="#ctx0" brushRef="#br0" timeOffset="180">22922 355 2 0,'0'0'2'0,"0"-16"0"0,0-1-2 0,-17-1 0 0,-17-15 5 0,0 17 2 0,1-1-2 0,-18-17-2 0,17 17-1 0,0 17 2 0,-17 0 1 0,0 17-1 0,-33-1 5 0,-17 2-1 0,-2 15-2 0,2-16-2 0,16-1-3 0,17 19 1 0,17-1-17 0,1-1 15 0,15 18 1 0,19-16 2 0,-17 32-1 0,-2 0 2 0,0 35 0 0,19 17 0 0,-1-1-2 0,17 120-6 0,17-52 7 0,-1-35-1 0,2 2-1 0,16-18 0 0,-16 2 1 0,15-3 0 0,35 37-2 0,-17-19 2 0,-18-50-1 0,1 16 0 0,-17 18 0 0,18-19-1 0,-2-15 1 0,-17 33-1 0,19-15 0 0,0-2 1 0,-4 1-1 0,4-19 0 0,0-15 0 0,-19 17 0 0,19-18 0 0,-2-15 0 0,2 15 0 0,16 0 0 0,-2-15-1 0,3-18 2 0,-19 16 0 0,1 1-1 0,0-17 0 0,0 0 0 0,-1-17 0 0,18-1 0 0,-17 18-1 0,17 0 1 0,-17 0 1 0,18 16-2 0,-3-32 1 0,3-1 0 0,-1-17 0 0,17 16 0 0,-1-17 0 0,1 2 0 0,33 15 0 0,1-15 0 0,17-18-1 0,-1-18 1 0,17 2 0 0,1-1 0 0,-17-1 0 0,-17-15 0 0,-1 0-1 0,-33-18 0 0,18 17 1 0,-20-1 0 0,-15-32 0 0,-18 16 1 0,-15 0-1 0,-18 18 0 0,0-18 0 0,-18-18 0 0,2 3-1 0,-1-3 1 0,1-16 0 0,-19 1-2 0,18 0 3 0,-16-1-1 0,-18-16 0 0,16-1 1 0,19-18 0 0,-1 2 0 0,1 0-1 0,-19-17 0 0,0-2 0 0,-16 3 0 0,2-18 1 0,15-2-1 0,0-14-1 0,1 32 1 0,15 17 1 0,-16-34-1 0,0 2 0 0,-17 33-1 0,-16-19 1 0,0 35-1 0,-3-16 0 0,21 16 1 0,14 36 1 0,-15-19-3 0,-17-17 0 0,-3-16 3 0,-14 16-2 0,18-17 1 0,-20 35-1 0,-33-1-11 0,-50 18-52 0</inkml:trace>
  <inkml:trace contextRef="#ctx0" brushRef="#br0" timeOffset="181">21940 16984 3 0,'0'0'0'0,"-17"0"27"0,-17-16-7 0,17 16-4 0,1-17-7 0,-2 17-3 0,1 0 0 0,0 0 2 0,-17 17-1 0,1-1 1 0,15-16-1 0,-16 18 0 0,18-18 1 0,-1 0-3 0,17 0 1 0,0 0-3 0,17 0 1 0,51 0-1 0,16 0 1 0,35-18-1 0,33 18 0 0,-16 0-3 0,-36 18 1 0,-48-1 0 0,-18-17 1 0,-1 0 3 0,-14-17-2 0,-3 17-2 0,-16 0 0 0,0 0-5 0,0 17-20 0,0-17-84 0</inkml:trace>
  <inkml:trace contextRef="#ctx0" brushRef="#br0" timeOffset="182">21923 18018 11 0,'0'0'16'0,"0"-18"6"0,0 2-9 0,0-1-4 0,0-1 1 0,0-15 1 0,0-18-2 0,17-18-3 0,18 36 1 0,-20 33-4 0,19 17-4 0,-17-1 8 0,-1 35-10 0,2 18-2 0,-1-1 3 0,-17-17 3 0,0-18 2 0,0-17 2 0,0-32-1 0,0-17-1 0,0-18 3 0,0-51-10 0,0-33 6 0,35 66 0 0,-2 53-1 0,35-1-1 0,-34 34-1 0,16 34-1 0,-34-1 1 0,3 0 3 0,-3 2-6 0,1 16 3 0,-17-17 0 0,18-35 5 0,-18 2 0 0,0-52-2 0,0-34-1 0,0-52-3 0,16 20 4 0,17 31 0 0,19 36-2 0,-18 33 0 0,-1 17-1 0,1 50 0 0,-34-16 1 0,18 0 3 0,-18 16-6 0,16-16 2 0,-16 0-4 0,17-33-31 0,-1-1-37 0</inkml:trace>
  <inkml:trace contextRef="#ctx0" brushRef="#br0" timeOffset="183">22871 17747 56 0,'0'-18'15'0,"18"-15"7"0,-2 15-11 0,1 18-5 0,-1 18 0 0,-16 33 0 0,0-2 1 0,18 2-11 0,-1 18 3 0,0-18-1 0,1 0 1 0,15-34 4 0,-17-17 1 0,2-17-1 0,-1-52 2 0,0-33-10 0,17 18 6 0,-1 50 0 0,0 34-1 0,2 0 0 0,0 0-1 0,-19 34 2 0,1-1 3 0,-1 18-9 0,2 18 4 0,-1-18-1 0,-17-18 3 0,17-15 4 0,-17-18-3 0,18-34 3 0,-2-52-5 0,34-49-1 0,-15 50 3 0,14 52-1 0,-14 33 0 0,16 68-2 0,-34-18 8 0,-17 18-12 0,18-1 3 0,-18 2-10 0,0-18-52 0,0-51 15 0</inkml:trace>
  <inkml:trace contextRef="#ctx0" brushRef="#br0" timeOffset="184">23176 17645 71 0,'-16'-18'27'0,"-17"2"-4"0,33-1-20 0,16 17-111 0</inkml:trace>
  <inkml:trace contextRef="#ctx0" brushRef="#br0" timeOffset="185">25125 17645 14 0,'0'0'0'0,"-17"-34"41"0,17-1-16 0,0 2-5 0,0 17-5 0,0-19-3 0,0 35-4 0,0 0-4 0,0 35 0 0,0 32-3 0,17 1-1 0,18-1 0 0,-19-33 2 0,1-17 1 0,51-1-5 0,-35-32 3 0,1-35 1 0,-17 0 0 0,-1-16 0 0,-16-1 0 0,-16 1-1 0,16 32 0 0,0 19-1 0,0 32 1 0,0 19-2 0,0-19 1 0,0-16 0 0,0 18 1 0,0-1-1 0,0 16 1 0,0 1-1 0,16 17 0 0,-16 33 1 0,18-33 3 0,-18 34-10 0,0-17 5 0,0 17-1 0,-18-35 0 0,2-16 4 0,-35-17-1 0,18-17 3 0,-2-35-2 0,18 2-1 0,17-18 2 0,17 0-6 0,34-16-18 0,51-19-95 0</inkml:trace>
  <inkml:trace contextRef="#ctx0" brushRef="#br0" timeOffset="186">25785 18018 15 0,'0'0'17'0,"0"0"8"0,0-18-9 0,18 2-3 0,-2-19-1 0,-16 19-5 0,0-19 3 0,-16 19-6 0,-2-35 1 0,-16 51-1 0,1-18-4 0,15 18 1 0,-15 18 1 0,-2 16-1 0,19 17 1 0,-1 0-4 0,17 0-1 0,0-1 4 0,33 1-2 0,2-35 2 0,-2-16 1 0,-15 0-1 0,15-16 3 0,-16-35-1 0,-17 18 0 0,0-35 1 0,0 34-5 0,0 17 0 0,0 17 0 0,17 33-3 0,-17 18 2 0,18 0-1 0,-2 0-5 0,1-18-29 0,17-15-44 0</inkml:trace>
  <inkml:trace contextRef="#ctx0" brushRef="#br0" timeOffset="187">26123 18035 35 0,'0'-17'23'0,"18"17"1"0,-1-18-7 0,-17 2-6 0,0-1-1 0,-17-1-3 0,-1 18-2 0,2 0-2 0,-1 35-2 0,1-1 1 0,16-1-1 0,0 18 1 0,0-18 0 0,33 2-2 0,-17-19 1 0,36 2-13 0,-1-36-96 0</inkml:trace>
  <inkml:trace contextRef="#ctx0" brushRef="#br0" timeOffset="188">26497 17865 32 0,'0'0'12'0,"0"-34"26"0,-17-1-17 0,17 2-6 0,0 33-6 0,17 17 3 0,-17 16-3 0,0 19-8 0,0 16 0 0,0 17-2 0,0-19 1 0,16-15 1 0,3-16-4 0,14-35-13 0,18 0-41 0,-35-17-11 0</inkml:trace>
  <inkml:trace contextRef="#ctx0" brushRef="#br0" timeOffset="189">26394 17949 47 0,'0'0'8'0,"-16"0"21"0,-1 0-20 0,17 0-9 0,52 0-72 0</inkml:trace>
  <inkml:trace contextRef="#ctx0" brushRef="#br0" timeOffset="190">26785 17713 74 0,'-17'0'19'0,"0"-35"-1"0,34 35-11 0,51 0-6 0,-1 0-5 0,18 0-85 0</inkml:trace>
  <inkml:trace contextRef="#ctx0" brushRef="#br0" timeOffset="191">27378 17459 65 0,'0'0'0'0,"0"-34"37"0,-17 17-17 0,17-1-12 0,0 53-1 0,17 32-3 0,-17 1-3 0,16-17-2 0,19 0 1 0,16-51 0 0,-1-17 2 0,1-52 0 0,-18-15 2 0,-15 0-2 0,-1-1 0 0,-17 67-1 0,0 52 0 0,0 68 3 0,0 17-4 0,0-1-1 0,0-49 5 0,0-3-6 0,0 3 4 0,-17-53 4 0,-17 2-6 0,1-69 0 0,15-34-4 0,36 1-2 0,15 33-27 0,18 33-63 0</inkml:trace>
  <inkml:trace contextRef="#ctx0" brushRef="#br0" timeOffset="192">27955 17662 84 0,'0'0'0'0,"0"-17"40"0,-18-1-16 0,36 18-14 0,-2 69-7 0,1-18 7 0,-17 15-15 0,0 3 4 0,0 16-3 0,0-34 5 0,0-34 3 0,0-17-1 0,-17-51 2 0,1-86-8 0,16-14 4 0,33 49 0 0,18 51-1 0,17 51-2 0,-19 51 0 0,-14 17-1 0,-35-1 3 0,-35-33 5 0,2-1-6 0,-34-16-15 0,15-17-38 0,19 0-25 0</inkml:trace>
  <inkml:trace contextRef="#ctx0" brushRef="#br0" timeOffset="193">28293 17796 58 0,'0'0'0'0,"34"-16"29"0,17-1-10 0,-2 17-11 0,-14-16-7 0,-2-18 0 0,-15-1 1 0,-36 2 0 0,2 15 0 0,-36 2-2 0,19 16 1 0,0 51 0 0,17 0 6 0,16-1 1 0,16-17-5 0,1 18-2 0,16-16-11 0,2-19-48 0,-19-16 5 0</inkml:trace>
  <inkml:trace contextRef="#ctx0" brushRef="#br0" timeOffset="194">28327 17645 60 0,'0'-18'10'0,"0"2"28"0,0-19-13 0,18 19-12 0,15 16-7 0,16 51-5 0,3 34-3 0,-36-34 6 0,-16 15-6 0,-16 3 4 0,-1-35 0 0,1-17 5 0,-3-85-10 0,38-68 1 0,48 52-3 0,1 15-14 0,0 53-8 0,0 32 1 0,-19 19 13 0,-31 16 15 0,-18-35 12 0,0 19 6 0,17-35-3 0,0 0-9 0,17-35-2 0,-17-16-3 0,-1 0-1 0,-32 35-2 0,-35-1 0 0,17 50-3 0,0 36 2 0,17-1 3 0,34-18-2 0,17 0-3 0,34 2-19 0,35-35-1 0,-3-1 18 0,19-67 4 0,-51-49 10 0,-68 15 5 0,-51 50 1 0,-17 35-5 0,17 35-7 0,34 32-1 0,17-33 1 0,0 16-5 0,34-16 1 0,17-34 4 0,17-51-6 0,-34-67 8 0,-19-17-2 0,-15 17 1 0,0 50 0 0,0 85 0 0,0 50 1 0,0 52-5 0,35-17-2 0,-19-35 3 0,-16-16-25 0,19-18-46 0,-19-15 21 0</inkml:trace>
  <inkml:trace contextRef="#ctx0" brushRef="#br0" timeOffset="195">29343 17119 72 0,'0'0'0'0,"0"-51"38"0,0 2-13 0,35 49-11 0,14 0-5 0,3 49-2 0,-1 20-3 0,-18 33-2 0,2 16-2 0,-19 17 1 0,1 18-5 0,-17-69 8 0,-17-17-7 0,-34 2-19 0,-33-1-102 0</inkml:trace>
  <inkml:trace contextRef="#ctx0" brushRef="#br0" timeOffset="196">24955 17221 50 0,'0'0'0'0,"0"-16"43"0,0-1-16 0,0 17-12 0,-33 17 1 0,-35 33-2 0,-34 34 1 0,1 53 0 0,49 49-9 0,52-101-2 0,17 50-9 0,102 34-5 0,16-50-22 0,-16-68-99 0</inkml:trace>
  <inkml:trace contextRef="#ctx0" brushRef="#br0" timeOffset="197">29699 16646 55 0,'0'-35'24'0,"0"19"5"0,0 16-15 0,18 34-1 0,-18 17-1 0,16 0 0 0,-32 33-8 0,16-17-3 0,0 2-1 0,-18-36-1 0,18-15-13 0,0-36-25 0,-34-15-65 0</inkml:trace>
  <inkml:trace contextRef="#ctx0" brushRef="#br0" timeOffset="198">29530 16629 26 0,'-17'-34'34'0,"1"17"-3"0,32-1-5 0,17 18-8 0,19-16-6 0,32 32 1 0,35-32-5 0,-18 16-5 0,-33 0-10 0,-50 0-41 0,-2 16-26 0</inkml:trace>
  <inkml:trace contextRef="#ctx0" brushRef="#br0" timeOffset="199">30360 16984 26 0,'0'-16'30'0,"18"-19"0"0,-36 19-9 0,-16 32-3 0,-17 35-3 0,-35 51-1 0,4 51-3 0,-4 33-7 0,53-17-4 0,33-50-1 0,33-52 5 0,18 0-5 0,0-32-24 0,34-1-57 0,-69-17 34 0</inkml:trace>
  <inkml:trace contextRef="#ctx0" brushRef="#br0" timeOffset="200">30444 17205 19 0,'0'0'0'0,"0"0"28"0,0-35-6 0,0 35 0 0,0-16-9 0,0 50-1 0,17 17-5 0,-17-2-5 0,34 2-2 0,-1-16 1 0,18-35 0 0,1 0 0 0,-18-17 1 0,-17-35 0 0,-17-14 0 0,0-3 0 0,0 36-2 0,0 33 1 0,0 68 3 0,16 50 0 0,-16 18-2 0,0-19-3 0,-33-15 1 0,-1-33 2 0,1-53 1 0,14-16 2 0,3-67-3 0,16-2 0 0,0 2-2 0,35-1-16 0,-2 52-37 0,1-1-21 0</inkml:trace>
  <inkml:trace contextRef="#ctx0" brushRef="#br0" timeOffset="201">30988 17780 21 0,'16'-17'19'0,"17"-33"0"0,0-1-3 0,-15 16-4 0,-18 2-3 0,-18-18-3 0,-31 35-3 0,-2-1 0 0,17 17 2 0,0 50-1 0,1 17-2 0,33 2 0 0,16-18 5 0,17-35-2 0,2 1-3 0,0-17-4 0,14-33 1 0,-32-36 3 0,-1 18 0 0,-32 18-1 0,16 15-1 0,-17 36-1 0,17 33 1 0,0 0-2 0,33-18-4 0,-15 1-41 0,16-34-31 0</inkml:trace>
  <inkml:trace contextRef="#ctx0" brushRef="#br0" timeOffset="202">31325 17627 23 0,'0'-16'35'0,"0"-19"-6"0,0 19-11 0,-17 16-6 0,1-17-5 0,-1 34-1 0,1 17-2 0,16 17-2 0,16 17-2 0,1-52 7 0,16 18-12 0,18-17 8 0,17-17-4 0,34-33-2 0,-35-52 6 0,-33-1-1 0,-34 2 0 0,0 0-1 0,0 50 0 0,0 34 0 0,-16 51 1 0,16 34 2 0,0-1-3 0,16 0-2 0,1-49 5 0,-1-1-20 0,2-1-38 0,-1-33-10 0</inkml:trace>
  <inkml:trace contextRef="#ctx0" brushRef="#br0" timeOffset="203">31613 17594 20 0,'0'0'0'0,"-50"0"46"0,17 17-24 0,49-17-12 0,51 0-9 0,18-17-38 0,-51 17-4 0</inkml:trace>
  <inkml:trace contextRef="#ctx0" brushRef="#br0" timeOffset="204">31105 17137 53 0,'0'0'14'0,"0"-18"16"0,17 2-5 0,34 16-8 0,35 0-8 0,-4 0-9 0,37-35-2 0,-16 35-28 0,-53-16-75 0</inkml:trace>
  <inkml:trace contextRef="#ctx0" brushRef="#br0" timeOffset="205">31951 17019 53 0,'0'-17'7'0,"0"17"22"0,18-34-12 0,-18 34-7 0,0 0 0 0,-18 51-1 0,2 16-4 0,32 17-3 0,19-33-3 0,33-17 3 0,0-34-3 0,-17-16 2 0,-18-53 1 0,-17-15-2 0,3 0 1 0,-19 50-1 0,-19 50 1 0,3 52 2 0,16 50 2 0,0 0-4 0,0 2-1 0,-17-36 0 0,-16-33 2 0,17-34 2 0,-19-50-2 0,18-18 1 0,17-17-4 0,17-1-6 0,18 2-22 0,31 34-41 0,-50 33 26 0</inkml:trace>
  <inkml:trace contextRef="#ctx0" brushRef="#br0" timeOffset="206">32411 17374 34 0,'0'0'41'0,"0"-17"-7"0,0 17-13 0,16 17-8 0,-16 34-10 0,0 16-2 0,17 17 0 0,-17 2 0 0,-17-1-1 0,1-36 2 0,16-49 2 0,-18-33-4 0,1-85 3 0,34 16-1 0,1 35-2 0,-2-1 1 0,17 17-1 0,19 17-2 0,-19 34 2 0,1 34-1 0,-34 17 0 0,-18 0 3 0,-15 0-3 0,-35-18-12 0,-16-33-37 0,67 0-15 0</inkml:trace>
  <inkml:trace contextRef="#ctx0" brushRef="#br0" timeOffset="207">32545 17441 40 0,'0'0'0'0,"16"0"41"0,19-16-12 0,16 16-14 0,0 0-8 0,-18 34-6 0,-33 17-1 0,0-1 1 0,-16-16 0 0,-19-17 1 0,19-17 0 0,16-35 0 0,16-14-4 0,19-2-8 0,0 0-24 0,-2 16-15 0,-17 19 8 0</inkml:trace>
  <inkml:trace contextRef="#ctx0" brushRef="#br0" timeOffset="208">32867 17510 12 0,'0'0'12'0,"-17"0"22"0,17 0-12 0,0 0-7 0,17-18-8 0,0 2-4 0,1-19-2 0,-18 2 1 0,-18 15-1 0,-16 18 3 0,0 0 1 0,1 51-1 0,33 0-3 0,0-33-2 0,49 48-17 0,3-48-28 0,15-1 8 0,19-17 33 0,-20-35 27 0,-31 2 8 0,-18-34-3 0,-17 32-8 0,-34 19-10 0,16-1-5 0,-15 50-4 0,17 18 0 0,-1-16 0 0,34 14-2 0,-1-31 2 0,17-18 1 0,2-34 0 0,-18-16 1 0,1-35-1 0,-2-1 2 0,-16 2-1 0,0 17-2 0,0 33 4 0,0 50-2 0,0 69-2 0,0-1 0 0,0 18-3 0,0-16-9 0,0-37-28 0,0-31-35 0</inkml:trace>
  <inkml:trace contextRef="#ctx0" brushRef="#br0" timeOffset="209">33240 16731 19 0,'0'0'6'0,"0"0"24"0,17-18 11 0,-17 2-18 0,17-19-2 0,1 35-4 0,-2 0-1 0,1 0-3 0,-17 35-5 0,16-1 0 0,17 15-2 0,-14 20-2 0,-3-1 0 0,1 17-2 0,-1 16-3 0,-16 1 1 0,0-19 1 0,-16 19-2 0,-17-16 6 0,-2-19 0 0,18-16-47 0,-16 0 43 0,-1-18-2 0,34-33 0 0,-34 35-14 0,-17-19-140 0</inkml:trace>
  <inkml:trace contextRef="#ctx0" brushRef="#br0" timeOffset="210">3897 11294 4 0,'0'0'6'0,"0"0"0"0,0-34 18 0,17-17-2 0,-1 18-10 0,1 0-2 0,0 15-1 0,-17 18 0 0,-17 0 1 0,17 51 2 0,-17 0-2 0,17 34-5 0,17-17 0 0,18-17-2 0,32-18 0 0,-15-33-1 0,15-17-1 0,-15-34-1 0,-21 18 1 0,-13-36 0 0,-18-16 0 0,-18 19 0 0,2 15-1 0,16 33 0 0,0 18 0 0,16 69 1 0,-16 31 0 0,18 20 2 0,-1-3-1 0,-17 3-1 0,-17-36 1 0,-32-51 2 0,14-15 1 0,0-53-2 0,19-14 0 0,-1-20-3 0,17 2-1 0,33-1-3 0,37 52-23 0,-4 32-35 0,-31-16-17 0</inkml:trace>
  <inkml:trace contextRef="#ctx0" brushRef="#br0" timeOffset="211">4557 11498 58 0,'0'0'23'0,"17"-18"2"0,1 18-2 0,-18 51-7 0,0 18-8 0,0 15-4 0,0 0-4 0,-18-15-8 0,1-2-106 0</inkml:trace>
  <inkml:trace contextRef="#ctx0" brushRef="#br0" timeOffset="212">4031 12243 14 0,'0'0'23'0,"0"-18"-1"0,0 18 0 0,0-17-2 0,0 17-3 0,18 0-6 0,-18 35 0 0,0 50-2 0,0-1-3 0,34-16-4 0,17-34-1 0,17-34 0 0,-19-18-1 0,-14-31 1 0,-35-19-2 0,0-35 2 0,16 70-2 0,-16 15 1 0,0 69 0 0,0 34 1 0,19 34 1 0,-3-1-1 0,-16-16 1 0,-16-51 1 0,-19-35 2 0,0-32-1 0,4-52-3 0,13 1-1 0,36-2-8 0,31 53-41 0,-16 16-55 0</inkml:trace>
  <inkml:trace contextRef="#ctx0" brushRef="#br0" timeOffset="213">4557 12733 92 0,'-17'-33'13'0,"17"0"3"0,17-1-11 0,34 17-3 0,0 17-1 0,-18 33 1 0,-33 34-2 0,-51 1 4 0,2 1-1 0,14-18 2 0,18-17 2 0,17-17-1 0,68-17-3 0,0-17-1 0,16-17-2 0,-33 17-3 0,-34 34-47 0,-34-1-36 0</inkml:trace>
  <inkml:trace contextRef="#ctx0" brushRef="#br0" timeOffset="214">4421 13224 59 0,'0'0'13'0,"-16"-16"12"0,16-1-11 0,16 17-11 0,2 17-7 0,-1 16-65 0,-34-15 34 0</inkml:trace>
  <inkml:trace contextRef="#ctx0" brushRef="#br0" timeOffset="215">4354 13512 74 0,'0'0'0'0,"-17"18"24"0,34-1-5 0,-17-1-12 0,18-16-7 0,-2 18-13 0,-32 15-75 0</inkml:trace>
  <inkml:trace contextRef="#ctx0" brushRef="#br0" timeOffset="216">4117 14020 72 0,'-16'-16'23'0,"-2"-1"-8"0,18 34-3 0,-17 17-2 0,17 17 1 0,0 33-3 0,0 0-5 0,51-15 0 0,0-53-1 0,1 2-1 0,-3-52-1 0,3-17 0 0,-36-17 0 0,-16 18 1 0,0-1-1 0,-16 34 2 0,16-1-2 0,0 36 1 0,16 15 4 0,-16 36-1 0,0 15-1 0,0 1 0 0,0-1 1 0,-16-33 0 0,-3-18-1 0,19-15-1 0,-16-18 0 0,16-34-2 0,0 17 1 0,0-34-4 0,0 18-17 0,35 15-26 0,-2 18-59 0</inkml:trace>
  <inkml:trace contextRef="#ctx0" brushRef="#br0" timeOffset="217">4473 14495 79 0,'0'0'0'0,"18"-33"30"0,-2 33-15 0,17 0-4 0,-16 50-2 0,-17 1-2 0,0-17-1 0,-17-17-1 0,-1-17 2 0,18-35-4 0,18-32-2 0,34-17-1 0,-19 33 0 0,18 34 0 0,-16 17 0 0,-2 33 2 0,-17 18-1 0,-16 17 1 0,0-34-1 0,-16-17-1 0,-1-1-6 0,17-16-60 0,0-16-6 0</inkml:trace>
  <inkml:trace contextRef="#ctx0" brushRef="#br0" timeOffset="218">5015 11074 58 0,'0'0'0'0,"-33"-51"43"0,49 35-26 0,35-1-7 0,-1 17-3 0,18 33-4 0,0-15 2 0,-34-1-3 0,-17 50-1 0,-17 35 3 0,16 67 1 0,2 35-1 0,-1 67-1 0,0 33-2 0,1-16 1 0,-18-18 1 0,0-32 0 0,15-34 2 0,-15-2-2 0,0-32-1 0,0-18 1 0,-15 1 0 0,15 15-1 0,0-15-1 0,0-17 0 0,15-17 1 0,-15-1-1 0,0-34 2 0,-15-15 0 0,-3-20 0 0,-34 2-1 0,-15-16-1 0,-34-35-11 0,-69-35-142 0</inkml:trace>
  <inkml:trace contextRef="#ctx0" brushRef="#br0" timeOffset="219">3711 10990 76 0,'-35'0'6'0,"-15"-18"7"0,-1 18 0 0,0 0-5 0,18 35-6 0,-2 16 1 0,19 0 1 0,-3 32 3 0,3 3 0 0,-1 32 1 0,17 35-3 0,17 49 0 0,-1 53-1 0,3 49 2 0,-3 2-2 0,-16-2 1 0,17-16-2 0,-17 0-1 0,18-17-1 0,-36-18-2 0,18-33 6 0,18-49-2 0,-2-54 2 0,17-15-2 0,-14-51-1 0,32-17 3 0,-2-1-4 0,52 18 0 0,-15-33-1 0,32-36-5 0,-33-16-142 0</inkml:trace>
  <inkml:trace contextRef="#ctx0" brushRef="#br0" timeOffset="220">712 12023 76 0,'0'0'14'0,"0"0"5"0,-16 0 0 0,16 0 2 0,-18 16-4 0,18 19-1 0,18 32-8 0,-2 17-3 0,-1-15 1 0,37-2-34 0,-1-32 32 0,17-35-1 0,-17-51-1 0,-17-18-1 0,-17-32 1 0,-17 16-2 0,-17 34 1 0,17 69 3 0,0 50-1 0,34 50-1 0,-1 35 0 0,1 33 1 0,-17-35 1 0,-17-15 3 0,-33-50-3 0,-2-53-1 0,-15-50-1 0,16-50-2 0,1-35-2 0,15-17-3 0,36 18-19 0,15 33-36 0,-17 50-37 0</inkml:trace>
  <inkml:trace contextRef="#ctx0" brushRef="#br0" timeOffset="221">1440 12784 43 0,'0'0'33'0,"0"0"-12"0,0-17-3 0,0 1-8 0,0-19-6 0,-17-14 0 0,1 15 2 0,-19 17 2 0,-16 17 0 0,18 33-1 0,-1 18 0 0,34 33 0 0,17 1-5 0,33-16 2 0,1-36 0 0,0-33-3 0,-16-16 1 0,-19-35-2 0,-16 0 0 0,0-18-1 0,0 36-1 0,-16 33 2 0,16 16 0 0,16 53-1 0,17-18-58 0,37 17-31 0</inkml:trace>
  <inkml:trace contextRef="#ctx0" brushRef="#br0" timeOffset="222">1797 12818 77 0,'0'-16'23'0,"-18"-19"-1"0,1 19-11 0,0-2-7 0,-1 18-3 0,-15 34 3 0,-1 35 1 0,52 15-2 0,31-16-1 0,3-17 0 0,15-35-1 0,1-32 0 0,-17-35 0 0,-18-17 0 0,2-34 1 0,-35-16-2 0,0 16-2 0,-17 51 4 0,17 51-4 0,0 51 3 0,0 34 1 0,17 16 1 0,0 2-5 0,17-19 2 0,-1-33-1 0,2-34-31 0,-18-17-70 0</inkml:trace>
  <inkml:trace contextRef="#ctx0" brushRef="#br0" timeOffset="223">1931 12784 87 0,'0'0'0'0,"-17"0"22"0,17-33-13 0,51 15-9 0,34-15-35 0,-18 16-32 0</inkml:trace>
  <inkml:trace contextRef="#ctx0" brushRef="#br0" timeOffset="224">2524 12480 85 0,'0'0'20'0,"35"0"2"0,49-33-15 0,2 33-9 0,-37 0-43 0,-49 0 2 0</inkml:trace>
  <inkml:trace contextRef="#ctx0" brushRef="#br0" timeOffset="225">2608 12565 72 0,'-16'0'19'0,"-1"17"9"0,34-17-12 0,85-17-11 0,50-17-52 0,-101 34-17 0</inkml:trace>
  <inkml:trace contextRef="#ctx0" brushRef="#br0" timeOffset="226">6253 11717 69 0,'0'-50'27'0,"0"16"-18"0,31 1-3 0,4 33 2 0,-19 17-3 0,3 33-2 0,-19 18 1 0,-19 17 0 0,54-1-1 0,0-16 2 0,32-52-4 0,1-32 2 0,17-52-1 0,-52-16 0 0,-33-19 0 0,-17 3-2 0,-17 83 3 0,34 17 0 0,18 100 2 0,15 37 1 0,1-19-5 0,-1 102 0 0,-33-67 0 0,-33-69 0 0,-18-49 1 0,0-35 1 0,1-68-1 0,34-17-1 0,32-34 1 0,34 34-8 0,18 34-32 0,-17 35-51 0</inkml:trace>
  <inkml:trace contextRef="#ctx0" brushRef="#br0" timeOffset="227">6963 12159 102 0,'0'0'0'0,"0"16"18"0,0 34-3 0,17 1 0 0,-17 52-7 0,35-19-2 0,-35 0-3 0,0-33-1 0,0-16 0 0,0-35 1 0,0-51-2 0,-35-17 1 0,18-50-1 0,-1-35-1 0,18 51 0 0,35 51 2 0,16 35-4 0,17 50 2 0,-18 50-1 0,-32 0 0 0,-18 1 2 0,-51-50 0 0,-1-19-1 0,3-16 0 0,31-16-13 0,18-19-43 0,34 35-23 0</inkml:trace>
  <inkml:trace contextRef="#ctx0" brushRef="#br0" timeOffset="228">7216 12259 75 0,'0'0'0'0,"52"-34"41"0,-18 34-23 0,-1 51-5 0,19 18-10 0,-34-18-1 0,-18-17-1 0,-18-17 2 0,1-34-2 0,0-34 2 0,17-18-3 0,52-33 0 0,-3 53-14 0,-16 31-30 0,-14 18-38 0</inkml:trace>
  <inkml:trace contextRef="#ctx0" brushRef="#br0" timeOffset="229">7641 12276 51 0,'0'0'41'0,"17"18"-14"0,17-36-15 0,16 1-6 0,-15-17-6 0,-19 1 1 0,-32 0 0 0,-36-1-1 0,3 34 1 0,-2 50 2 0,32 18 2 0,19 17 0 0,52-1-3 0,15-49-1 0,34-19-5 0,18-16-27 0,-16-33-7 0,-19-18 26 0,-49-18 22 0,-35 2 14 0,-18 32-5 0,-34 2-7 0,-15 50-2 0,34-1-1 0,16 70-3 0,34-19-3 0,16-16-2 0,18-33 1 0,0-36-1 0,-16-49 1 0,-2-35-1 0,-17-16 1 0,-16-19-1 0,0 37 0 0,0 83 0 0,-16 50 1 0,-1 86 0 0,34-1-1 0,17 0-3 0,0-16-23 0,15-67-85 0</inkml:trace>
  <inkml:trace contextRef="#ctx0" brushRef="#br0" timeOffset="230">8691 12006 97 0,'0'-18'25'0,"0"-31"-7"0,68 32-13 0,34 17-5 0,-34 17-22 0,-68-1-76 0</inkml:trace>
  <inkml:trace contextRef="#ctx0" brushRef="#br0" timeOffset="231">8640 12159 91 0,'0'0'0'0,"-17"0"32"0,68 0-11 0,68-34-17 0,33-1-124 0</inkml:trace>
  <inkml:trace contextRef="#ctx0" brushRef="#br0" timeOffset="232">9826 10906 90 0,'0'0'3'0,"-34"0"5"0,-16 0-1 0,-18 17 2 0,-18 16-1 0,37 1-2 0,-3-1-2 0,19 2-1 0,17 16 3 0,16 32 3 0,16 19-4 0,-1 51 2 0,3 0 0 0,-18 49 1 0,17 19-3 0,-17 50-1 0,0-18 0 0,0 18-1 0,-17-16-1 0,17-2 0 0,17-49 0 0,0-18-1 0,34-50 0 0,16-17 2 0,3-52-2 0,13-50 1 0,19-17-2 0,17-35 0 0,-18 19-8 0,-15-1-41 0,-37-34-75 0</inkml:trace>
  <inkml:trace contextRef="#ctx0" brushRef="#br0" timeOffset="233">10335 11007 70 0,'-16'-17'12'0,"-2"-1"10"0,1 18-7 0,17 0-9 0,0 18-1 0,0 66 2 0,17 1-3 0,17-17-1 0,32-17 0 0,4-51 0 0,-2-51-2 0,-1-33 1 0,-50-1-1 0,-17 17 0 0,-17 34-1 0,17 34 0 0,0 85 1 0,33 50 0 0,1 1-1 0,-16-1 1 0,-36-51 0 0,-32-49 3 0,17-19 1 0,-18-32 0 0,32-52-3 0,19 1-1 0,19-19-3 0,48 35-24 0,0 17-93 0</inkml:trace>
  <inkml:trace contextRef="#ctx0" brushRef="#br0" timeOffset="234">10944 11227 94 0,'0'-18'33'0,"-34"18"-14"0,34 34-7 0,0 52-4 0,0 16-4 0,17-18-4 0,-17-33 1 0,0-35-15 0,-50-32-115 0</inkml:trace>
  <inkml:trace contextRef="#ctx0" brushRef="#br0" timeOffset="235">10420 10735 64 0,'-35'-16'11'0,"35"16"5"0,0 0 0 0,16-18-4 0,19-15 2 0,0-18-4 0,-2 18-3 0,-17-1-2 0,19 34-3 0,0 0-1 0,14 51-2 0,-15 49-6 0,0 36-100 0</inkml:trace>
  <inkml:trace contextRef="#ctx0" brushRef="#br0" timeOffset="236">10335 12175 71 0,'-16'-50'29'0,"-2"-1"-1"0,36 34-14 0,-18 17-9 0,16 68 0 0,-16 32 0 0,33 20-3 0,0-53 0 0,19-49 2 0,15-36-2 0,19-33 0 0,-53-34-2 0,-16 1 1 0,-17 33-1 0,-17 51 0 0,17 34-1 0,-16 67 2 0,16 2 2 0,16-19-2 0,-16 0 1 0,-33-33-2 0,-1-33 1 0,1-1 0 0,14-1-3 0,19-16-31 0,0-16-81 0</inkml:trace>
  <inkml:trace contextRef="#ctx0" brushRef="#br0" timeOffset="237">10877 12447 97 0,'17'-51'17'0,"16"34"2"0,-16 17-11 0,1 17-5 0,-2 50-2 0,-32 1 1 0,-36 17 2 0,36-34 5 0,-1-35-2 0,50-32-1 0,52-2-5 0,1-33-2 0,-37 0-21 0,-65-33-107 0</inkml:trace>
  <inkml:trace contextRef="#ctx0" brushRef="#br0" timeOffset="238">10350 11972 75 0,'-15'0'12'0,"-19"-17"12"0,68 1-12 0,16 16-8 0,-15-17 2 0,-2-1 6 0,1-49-3 0,-17-2 0 0,18 18-4 0,-35 34-5 0,16 68 0 0,19 69-4 0,14 83-108 0</inkml:trace>
  <inkml:trace contextRef="#ctx0" brushRef="#br0" timeOffset="239">10606 12784 83 0,'-16'0'7'0,"-19"-17"19"0,35 1-13 0,0 16-10 0,17 16-10 0,-17 1-95 0</inkml:trace>
  <inkml:trace contextRef="#ctx0" brushRef="#br0" timeOffset="240">10520 12971 84 0,'0'0'0'0,"0"0"10"0,35 0 13 0,-35 0-18 0,0 0-103 0</inkml:trace>
  <inkml:trace contextRef="#ctx0" brushRef="#br0" timeOffset="241">10335 13463 93 0,'-16'-17'7'0,"-19"-17"16"0,35 17-11 0,0 68-5 0,17 33-2 0,17 0-1 0,-1 1-1 0,19-52-1 0,-1-33 1 0,-2-67-3 0,3 0 2 0,-18-19-1 0,-17 37 0 0,-17 32-2 0,0 50 1 0,0 51 4 0,0 36 0 0,16-3-1 0,-32-14-2 0,16-35 1 0,-17-52 0 0,17 1 2 0,-16-67-2 0,16-1-1 0,0-34-1 0,16 16-7 0,17 19-30 0,1 50-70 0</inkml:trace>
  <inkml:trace contextRef="#ctx0" brushRef="#br0" timeOffset="242">10810 13800 86 0,'0'0'17'0,"33"0"4"0,1 18-10 0,-1 33-4 0,-33 16-3 0,0 1-1 0,-16-17 0 0,-1-51 0 0,17-35 0 0,0-14-1 0,33-19-2 0,1 17 0 0,17 17 0 0,-17 34 1 0,-17 34-1 0,0 34 3 0,1-17-1 0,-18-2-2 0,0-31-6 0,-18-1-42 0,-16-34-37 0</inkml:trace>
  <inkml:trace contextRef="#ctx0" brushRef="#br0" timeOffset="243">10487 13428 40 0,'-16'-16'9'0,"-2"-1"31"0,18 34-27 0,18-17-5 0,-2 16 1 0,17-49 2 0,-14-1-4 0,-3-17-3 0,-16 0-3 0,17 51 0 0,1 51-2 0,-2 34-1 0,34 16-106 0</inkml:trace>
  <inkml:trace contextRef="#ctx0" brushRef="#br0" timeOffset="244">11537 10906 48 0,'-17'-34'38'0,"-1"17"-18"0,36-1-12 0,16 18 0 0,33 0-2 0,3-16 1 0,-3-1-1 0,-34 17-2 0,-33 51 1 0,17 33 0 0,-17 86 2 0,0 33 0 0,0 0-4 0,17-1 1 0,-17-15 0 0,0-17 1 0,0 15 0 0,0-14-3 0,-17 15-2 0,17 16 0 0,-17-32 1 0,-16-17-1 0,15-53 5 0,2 3 0 0,16-19-3 0,16 0 0 0,-16 36-2 0,18-20 1 0,-36-14 1 0,2-19 0 0,-1-49 1 0,-34 15-1 0,-17 2-2 0,-33 14-13 0,15 2-121 0</inkml:trace>
  <inkml:trace contextRef="#ctx0" brushRef="#br0" timeOffset="245">11808 15528 41 0,'-17'0'37'0,"17"-33"-13"0,34 16-15 0,33 17-1 0,3-18-1 0,14 18-3 0,-34 0-3 0,-16 0 0 0,-17 18-2 0,-17-1-22 0,-33 16-34 0,33-17 22 0</inkml:trace>
  <inkml:trace contextRef="#ctx0" brushRef="#br0" timeOffset="246">11859 15613 23 0,'-16'0'14'0,"-19"17"25"0,35-17-21 0,0 0-5 0,0 0 7 0,35 0-12 0,49 16-3 0,-16-16-3 0,18 0-8 0,-53 0-82 0</inkml:trace>
  <inkml:trace contextRef="#ctx0" brushRef="#br0" timeOffset="247">2068 15833 6 0,'0'0'19'0,"-18"0"5"0,-16-18-11 0,16-16-4 0,18 1-2 0,-16 16 1 0,16 1-3 0,0-2 1 0,34 2-2 0,0 16-3 0,0 50 1 0,-1 34-2 0,-15 2 0 0,-18-19 1 0,0-16 0 0,0-18 1 0,-18-33 0 0,18 0 0 0,0-33-1 0,0-18 1 0,0-16-1 0,0-19 0 0,35 19-1 0,-2 16 0 0,2 35-1 0,14 16 1 0,-14 34-1 0,0 50-1 0,-2 1 2 0,-17-1-1 0,-16-33 1 0,18-18 0 0,-18-15 1 0,0-18 1 0,0-34-1 0,0-34 1 0,0 1-3 0,0-19 3 0,34 2-2 0,0 50 0 0,16 1 3 0,-15 33-4 0,-19 33 0 0,1 18 1 0,-1 16 0 0,-16 19-2 0,0-19 2 0,35-16-17 0,16-34-76 0</inkml:trace>
  <inkml:trace contextRef="#ctx0" brushRef="#br0" timeOffset="248">2879 15731 13 0,'0'0'27'0,"0"-16"-2"0,0-2-12 0,-16 2-3 0,16 16-1 0,0-17-2 0,-17 17-2 0,17-18-2 0,0 18-2 0,0 0 0 0,-16 0-1 0,16 0 1 0,0 18-2 0,0-18 2 0,0 0-1 0,0 0 0 0,0 17 0 0,0-17-23 0,-18 16-45 0</inkml:trace>
  <inkml:trace contextRef="#ctx0" brushRef="#br0" timeOffset="249">2949 15715 7 0,'-18'0'19'0,"18"-18"5"0,0 2-5 0,0-1-6 0,18-1-2 0,-18 2-3 0,0 16-3 0,-18 0-2 0,18 16 0 0,-17 35-2 0,17 16 0 0,17 35 1 0,1-33-2 0,-2-1 2 0,-16-52-2 0,17 1 3 0,-1-50-1 0,36-18-1 0,-36-17 1 0,1-1-2 0,17 2 1 0,-17 50-1 0,17 1-1 0,-17 32 0 0,0 34 0 0,17 2 0 0,-17-1 0 0,-1 0 1 0,-16-51 0 0,18 0 1 0,-18-18 0 0,34-49 1 0,15-2-2 0,2-15 0 0,-16 51 0 0,0 50 2 0,-19 50-2 0,-16 0 1 0,0 2-1 0,-16-18-8 0,-2-34-74 0</inkml:trace>
  <inkml:trace contextRef="#ctx0" brushRef="#br0" timeOffset="250">3185 15562 48 0,'-51'0'24'0,"34"0"-15"0,50 17-10 0,2 17-70 0</inkml:trace>
  <inkml:trace contextRef="#ctx0" brushRef="#br0" timeOffset="251">4778 15595 20 0,'0'0'0'0,"50"-16"45"0,-15-1-25 0,-35-1-5 0,0 2-6 0,-35 16-5 0,-33 0-1 0,-16 0 1 0,-35-17-3 0,35 17-1 0,32 17-2 0,19-17 2 0,33 16 0 0,17-16 0 0,51 18 3 0,-1-1-3 0,1 50-1 0,-35 2 1 0,-15 15 0 0,-52-17 0 0,-34 2-1 0,2-18 1 0,31-18-2 0,18-16 2 0,69 17 3 0,14-17 3 0,36-1-1 0,17-16-1 0,-1 0-2 0,-32 0 0 0,-53-16-2 0,-33 16-1 0,0 0-42 0,0 0-20 0</inkml:trace>
  <inkml:trace contextRef="#ctx0" brushRef="#br0" timeOffset="252">5947 15544 20 0,'-17'-16'17'0,"17"-17"21"0,0 16-19 0,0-1-5 0,0 18-8 0,0 35-3 0,0 14 0 0,0 37 0 0,33-19-1 0,1-33-1 0,17-1 1 0,-17-33 0 0,0-16 1 0,0-35-2 0,-1-16 1 0,-15-19-1 0,-18 37 1 0,17 14-2 0,-17 86-3 0,0 17 3 0,0 34 2 0,0-2-1 0,0-15 1 0,0 1-2 0,-17-35 2 0,-1-18-1 0,-15-17 0 0,-1-16 2 0,17-49-1 0,17-19-2 0,0-17 3 0,17-1-5 0,17 53-5 0,-1 33-36 0,2 0-35 0</inkml:trace>
  <inkml:trace contextRef="#ctx0" brushRef="#br0" timeOffset="253">6489 15815 42 0,'0'-16'9'0,"0"-2"24"0,0 1-20 0,0 34-1 0,0 17-1 0,0 35-1 0,0-1-3 0,0-1-4 0,17-16-1 0,-17-34-1 0,18-1 1 0,-18-16-11 0,16-16-52 0,-16 16 9 0</inkml:trace>
  <inkml:trace contextRef="#ctx0" brushRef="#br0" timeOffset="254">6945 15850 54 0,'0'0'0'0,"-16"-51"39"0,16 33-22 0,34 1-11 0,34 17-1 0,17 0-2 0,15-16-1 0,-14-1-2 0,-35 17-24 0,-51 17-52 0</inkml:trace>
  <inkml:trace contextRef="#ctx0" brushRef="#br0" timeOffset="255">6540 15833 14 0,'0'0'14'0,"-16"0"14"0,16 0-21 0,-18 0 3 0,18-18 1 0,0 18 0 0,0-16-1 0,-17 16-2 0,0 0-2 0,-1 0-1 0,2 0-1 0,-1 34 1 0,1 17-1 0,32 17 3 0,1 16-3 0,-1-17 0 0,19-16-2 0,-35-33 0 0,35-18-1 0,-4 0-8 0,4-34-55 0,-18 17 4 0</inkml:trace>
  <inkml:trace contextRef="#ctx0" brushRef="#br0" timeOffset="256">6540 15579 67 0,'0'0'7'0,"-34"-17"19"0,34 17-21 0,0 33 1 0,0-33 2 0,0 0 1 0,18-16-12 0,31 16-91 0</inkml:trace>
  <inkml:trace contextRef="#ctx0" brushRef="#br0" timeOffset="257">7641 15544 19 0,'0'0'28'0,"0"-16"7"0,-16 16-14 0,16 0-9 0,-19 34-5 0,3-1 1 0,16 36-4 0,35-18 0 0,-2-18-2 0,18-17 0 0,-1-32 0 0,1-1 0 0,-17-33 0 0,-17-18-2 0,0 17 1 0,-17 17 0 0,0 34-1 0,0 34 0 0,-17 50 2 0,17 18 2 0,-17 16-2 0,-1-16 0 0,2-18-2 0,-17-33 2 0,-2-33-1 0,18-18 2 0,1-18 0 0,-1-49-2 0,17-1 0 0,33 1-1 0,1 16-1 0,17 16-15 0,0 35-62 0,-51 0 26 0</inkml:trace>
  <inkml:trace contextRef="#ctx0" brushRef="#br0" timeOffset="258">8064 15866 64 0,'0'0'20'0,"0"-16"6"0,0 16-17 0,0 16 0 0,0 53-1 0,0-18 0 0,0 15-3 0,33-31-2 0,19-1-1 0,-1-34-1 0,0-34-7 0,-34-17-65 0,-17 34 17 0</inkml:trace>
  <inkml:trace contextRef="#ctx0" brushRef="#br0" timeOffset="259">7625 15156 39 0,'0'0'9'0,"-35"17"19"0,18 17-17 0,17-18-2 0,0-16 2 0,17-16-6 0,-1-2 1 0,3-15-1 0,-3-18 0 0,19 0-4 0,-35 17 1 0,16 17-1 0,1 17 0 0,-1 51 0 0,18 33-1 0,0-15 1 0,-1-20-4 0,19 2-100 0</inkml:trace>
  <inkml:trace contextRef="#ctx0" brushRef="#br0" timeOffset="260">8522 15427 18 0,'0'-18'39'0,"-16"-15"0"0,16 15-20 0,0 2-6 0,0 16-4 0,33 0-1 0,16 34 1 0,3 17-2 0,-1 0-1 0,0 33-3 0,-16 18-1 0,-19 15-1 0,-16 19 0 0,-16-17 0 0,-19-17-1 0,-16-17 0 0,0-52-5 0,-50 18-40 0,16-35-49 0</inkml:trace>
  <inkml:trace contextRef="#ctx0" brushRef="#br0" timeOffset="261">5760 15342 9 0,'0'-17'32'0,"0"-17"7"0,-16 34-22 0,-19-18-6 0,-15 52-3 0,-1 17-2 0,-17 35 0 0,34 14 0 0,1 37 0 0,33 15-1 0,16 18-3 0,35-35-1 0,17-34 0 0,16-51 0 0,17-16-10 0,69-34-101 0</inkml:trace>
  <inkml:trace contextRef="#ctx0" brushRef="#br0" timeOffset="262">8945 15240 16 0,'0'0'0'0,"0"0"56"0,0-33-33 0,0 15-8 0,17 2-5 0,-17-1-1 0,16-1-6 0,-16 18-2 0,35-16 0 0,0 32 0 0,-19 35-1 0,-16 16 0 0,-16 2 0 0,-2-18 0 0,-16-18 2 0,0-15 0 0,17-18 1 0,17 0 2 0,33-18-1 0,37-15 0 0,49-1-3 0,-18 34-8 0,-50 0-92 0</inkml:trace>
  <inkml:trace contextRef="#ctx0" brushRef="#br0" timeOffset="263">4778 17002 12 0,'0'0'0'0,"17"-18"28"0,-17-15-9 0,0-1-3 0,0 17-5 0,0-1-3 0,0 18-3 0,-17-16-1 0,17 16-1 0,0 16-1 0,-18 19 1 0,18-1-2 0,18-1 1 0,-18 18 0 0,33 0 0 0,-16 0-1 0,18-18 1 0,-19-15-2 0,17-1 2 0,2-17-1 0,0 0-1 0,-2-35 2 0,-17 19-1 0,2-19 1 0,-18-16-1 0,0 2 0 0,0-2 1 0,-18 34-3 0,18-1 1 0,0 18 1 0,0 18-2 0,0-1 3 0,0 34-2 0,0-2 1 0,0 2 1 0,18 18-1 0,-1-2 0 0,0 1-1 0,-17-1 0 0,0 2 0 0,0-18 0 0,-17-18 0 0,0 0 1 0,-17-15 0 0,17-18 2 0,-17-34 0 0,17-16-1 0,17-19 0 0,17 2 0 0,34 16-3 0,0 16-15 0,-18 19-40 0,2 16-10 0</inkml:trace>
  <inkml:trace contextRef="#ctx0" brushRef="#br0" timeOffset="264">5421 17459 11 0,'0'0'6'0,"0"-18"14"0,0 2-7 0,0-1-1 0,0-1-3 0,0 18-1 0,0-16-3 0,-18 16-2 0,2-17 0 0,1 17 0 0,-3 0 0 0,1 0-1 0,0 0 1 0,-17 0 0 0,17 0-1 0,-17 17 1 0,17-1-1 0,0 35-1 0,17 0 1 0,17-16-1 0,0-19-1 0,17 17 2 0,-1-33-1 0,2 0 0 0,-18 0 1 0,16-16 0 0,-17-1 1 0,2-16-1 0,-1-18 0 0,-17 0 0 0,0 33-2 0,0 18-1 0,-17 0 1 0,17 35-1 0,0 16 0 0,17 0 0 0,18-2 0 0,-2-31-7 0,18-1-50 0,-35-17 19 0</inkml:trace>
  <inkml:trace contextRef="#ctx0" brushRef="#br0" timeOffset="265">5709 17459 35 0,'0'-18'27'0,"17"-15"-9"0,-17-1-7 0,0 17-2 0,0 17-2 0,-17 0-3 0,-16 17 0 0,16 34-3 0,17 16 0 0,17-16-1 0,16 0 0 0,2-34 1 0,-2-1 0 0,18-16 2 0,17-16-1 0,-17-35 1 0,-18 1 0 0,-16-19 0 0,-17 2-1 0,0 16 0 0,0 16-1 0,-17 19 1 0,17 16 0 0,-17 0 0 0,17 51-2 0,0 16 1 0,0 35-2 0,17-34 1 0,0-17 0 0,1-35 0 0,15-16-6 0,-17 0-27 0,2-33-40 0,-18 15 46 0</inkml:trace>
  <inkml:trace contextRef="#ctx0" brushRef="#br0" timeOffset="266">5930 17476 24 0,'-18'0'36'0,"2"0"-14"0,16-35-17 0,51 19-3 0,33-1-61 0</inkml:trace>
  <inkml:trace contextRef="#ctx0" brushRef="#br0" timeOffset="267">6625 17255 21 0,'-18'-16'46'0,"-16"-2"-15"0,16 2-15 0,18 16-7 0,18 0-4 0,34 0 1 0,15-17-3 0,1 17-1 0,-35 0-1 0,-15 0 0 0,-52 0 1 0,-34 0-3 0,-16 17 2 0,14-17 0 0,21 0-1 0,32 16 2 0,17-16 1 0,51-16 0 0,16-1-1 0,18 17-2 0,-33 0-6 0,-19 0-117 0</inkml:trace>
  <inkml:trace contextRef="#ctx0" brushRef="#br0" timeOffset="268">7200 17035 20 0,'0'0'0'0,"0"-16"32"0,16-19-9 0,3 2-5 0,-19 15-8 0,0 2-1 0,0-1-3 0,-19 34 0 0,19 17-2 0,-16 34 0 0,16-1-1 0,35 1-2 0,-2-17 0 0,1-17 1 0,-1-34 1 0,2-18-1 0,16-15-1 0,-36-18 0 0,3-18 1 0,-18 3 0 0,0 32-3 0,0 17 2 0,0 17-2 0,0 33 1 0,0 35 1 0,0 34-2 0,17-1 1 0,-17 1 0 0,0-18-1 0,-17-15 5 0,-1-52-2 0,3-17 1 0,-19-35 1 0,17-32-2 0,17-1 0 0,0 16-2 0,35 2-15 0,14 34-44 0,-32 16-1 0</inkml:trace>
  <inkml:trace contextRef="#ctx0" brushRef="#br0" timeOffset="269">7742 17305 75 0,'0'0'0'0,"0"-17"30"0,-17 1-21 0,17 32-3 0,17 35 1 0,0 35-2 0,-17-1-2 0,0-19-2 0,0 3 0 0,-17-36 2 0,0-33 1 0,1-16-1 0,-1-52 1 0,1-34-1 0,16 0 0 0,0 17-2 0,33 35-1 0,17 34-1 0,1 16 0 0,-17 33-1 0,0 34 1 0,-16-16 0 0,-36 0 1 0,-34-16 0 0,3-35 1 0,14 0-2 0,18 0-17 0,34-51-55 0,-17 51 29 0</inkml:trace>
  <inkml:trace contextRef="#ctx0" brushRef="#br0" timeOffset="270">8013 17374 28 0,'0'0'0'0,"17"0"46"0,1-17-28 0,-2 17-10 0,17 33-3 0,-15 36-3 0,-18-36-1 0,0 2 4 0,-18-35 1 0,18 0 1 0,-16-51-2 0,32-17-2 0,2 17-1 0,16-1-5 0,0 35-25 0,17 17-64 0</inkml:trace>
  <inkml:trace contextRef="#ctx0" brushRef="#br0" timeOffset="271">8368 17459 29 0,'0'0'0'0,"0"0"43"0,0 0-22 0,19 0-11 0,-3-18-5 0,19-15-2 0,-19-1 2 0,-16 17-1 0,-16-17-3 0,-2 34 1 0,-15 0-1 0,14 0 1 0,3 34 1 0,-1 34-1 0,34-1-1 0,18-32-1 0,32-19 0 0,1 1-5 0,16-17-18 0,1-33 2 0,-17-2 12 0,-17-16 14 0,-35 18 10 0,-16-1-1 0,-16 17-3 0,-35-1-2 0,-1 36-4 0,19-1-4 0,17 34 0 0,16 16-2 0,33-16 1 0,1-18 1 0,18-33 2 0,-19 0 0 0,-17-49 0 0,2-19 1 0,-18-34 0 0,0 17-2 0,0 1 1 0,-18 33-1 0,18 51 0 0,0 17-2 0,0 68 1 0,18-1-2 0,-18 1 0 0,0-17 0 0,0-17 1 0,-18-18-2 0,18-17-16 0,0 2-30 0</inkml:trace>
  <inkml:trace contextRef="#ctx0" brushRef="#br0" timeOffset="272">9013 16764 41 0,'0'-17'33'0,"-17"1"-6"0,17 16-10 0,0 0 0 0,0 0-5 0,0 0-3 0,34 0 1 0,-16 16-3 0,15 1-2 0,1 16 0 0,0 36-3 0,-1-2 1 0,1 35-2 0,-17 0 0 0,-1 0 0 0,3-2 0 0,-19 2-2 0,-19 0-1 0,-30-18 0 0,-2-15 1 0,-1-18-1 0,-15-18-42 0,-1-17-77 0</inkml:trace>
  <inkml:trace contextRef="#ctx0" brushRef="#br0" timeOffset="273">4574 16680 23 0,'0'0'0'0,"-17"-18"38"0,0 2-17 0,-16 16-5 0,-1 0-3 0,0 16-6 0,16 2-5 0,-31 33 8 0,-21 49 5 0,19 20-8 0,20 48-2 0,13-15-1 0,36 16-3 0,31-34-2 0,3-15 1 0,15-53 3 0,-16-34 6 0,32-16-64 0,-31 1-40 0</inkml:trace>
  <inkml:trace contextRef="#ctx0" brushRef="#br0" timeOffset="274">9487 16544 33 0,'0'-17'16'0,"-18"1"19"0,18-1-14 0,0-1-6 0,0 2 0 0,0 16-6 0,-15 16-3 0,15 35 0 0,15 0 1 0,-15 0-2 0,18 0-1 0,-18 0-2 0,-18-18 2 0,18 18-3 0,0-35 0 0,0 2 1 0,0-18-1 0,0-18-7 0,0 2-42 0,-15-2-59 0</inkml:trace>
  <inkml:trace contextRef="#ctx0" brushRef="#br0" timeOffset="275">9284 16527 18 0,'0'-16'16'0,"0"16"26"0,-16-17-20 0,16-1-9 0,0 18 1 0,16-16-5 0,-16 16 0 0,35-17-2 0,-19 17 0 0,52 0 0 0,16-18-2 0,-16 18 0 0,-17-16-3 0,-18 16-1 0,-14 0-6 0,-19 16-130 0</inkml:trace>
  <inkml:trace contextRef="#ctx0" brushRef="#br0" timeOffset="276">10030 16984 25 0,'0'-16'18'0,"0"-1"20"0,0-17-15 0,-17-1-7 0,17 19-3 0,-17 16-3 0,-17 16 0 0,1 53 1 0,-2 15-1 0,0 35-4 0,19 15-3 0,16 3-1 0,34-19-2 0,0-34-1 0,0-15-1 0,-1-18-4 0,19-18-59 0,-36-17-26 0</inkml:trace>
  <inkml:trace contextRef="#ctx0" brushRef="#br0" timeOffset="277">10335 17103 29 0,'0'0'0'0,"0"-17"39"0,-16-1-19 0,16-15-7 0,16 33-1 0,-16-16 0 0,0 16-3 0,0 0-1 0,0 33 0 0,0 18-4 0,15 34-2 0,3-34-1 0,34-18-1 0,-19-17 3 0,18-16-2 0,-16-33 1 0,-2-17 0 0,1-18 0 0,-34-1-1 0,17 20 0 0,-17 14-1 0,0 35 0 0,0 18 1 0,0 48 1 0,16 36 1 0,-16 16-3 0,17 2 0 0,-17-36 0 0,-17-33 0 0,1-18 3 0,-17-33-2 0,-2-16 2 0,0-34-1 0,19-19-1 0,16 2-2 0,16 16-21 0,54 16-42 0,-54 35 10 0</inkml:trace>
  <inkml:trace contextRef="#ctx0" brushRef="#br0" timeOffset="278">10944 17611 18 0,'0'0'0'0,"0"0"32"0,18-35-12 0,-18 2-5 0,16 0 0 0,-16-1-2 0,0-17-4 0,-16 34-2 0,-19-1-2 0,2 18-2 0,-2 18 0 0,19 50-1 0,16 16-1 0,16-17-1 0,19-32 1 0,-2-19 3 0,2-16-1 0,-19-16 0 0,17-35-1 0,-33 0 1 0,18-17-1 0,-18 35-2 0,-18 15-2 0,18 53 1 0,0 16-1 0,0-2-1 0,0 2-20 0,35-16-94 0</inkml:trace>
  <inkml:trace contextRef="#ctx0" brushRef="#br0" timeOffset="279">11266 17527 52 0,'0'0'0'0,"16"-17"42"0,-16-17-21 0,0-1-10 0,-16 19-3 0,-1 32-1 0,-1 19-3 0,2 16 1 0,32 16-4 0,2 1-2 0,34-34 3 0,-1-17 0 0,-2-34 0 0,3-17 1 0,-18-17-1 0,-19-17 1 0,3 1 0 0,-18-19 0 0,0 35-2 0,0 35-1 0,-18-2 1 0,18 18-1 0,0 34 2 0,0 35-1 0,0 33-2 0,0-18-1 0,18-16-1 0,-1-17-6 0,0-35-39 0,-17-16-45 0</inkml:trace>
  <inkml:trace contextRef="#ctx0" brushRef="#br0" timeOffset="280">11401 17510 64 0,'0'-18'29'0,"0"18"-13"0,35 0-15 0,31 0-14 0,-14-16-69 0</inkml:trace>
  <inkml:trace contextRef="#ctx0" brushRef="#br0" timeOffset="281">11691 17323 73 0,'0'0'0'0,"-19"-18"32"0,3 1-17 0,16 1-9 0,35-1-2 0,14 17-2 0,2-16-7 0,17 16-87 0</inkml:trace>
  <inkml:trace contextRef="#ctx0" brushRef="#br0" timeOffset="282">12114 17035 81 0,'-18'-16'31'0,"18"-1"-9"0,0 17-17 0,0 33 3 0,18 18-4 0,-2 33 0 0,1-15-3 0,34-20 0 0,-16-49 2 0,-2 0-2 0,-17-49 2 0,2-20-1 0,-1 2-1 0,-17-1 1 0,-17 68-3 0,17 33 3 0,0 53 2 0,0 15-1 0,0 1-2 0,0-34-2 0,0-34 1 0,-18 17 2 0,2-34 2 0,-17-17 0 0,15-51-1 0,1-35-2 0,17 19-7 0,35 16-30 0,-2 0-90 0</inkml:trace>
  <inkml:trace contextRef="#ctx0" brushRef="#br0" timeOffset="283">12486 17339 95 0,'0'0'0'0,"0"-16"29"0,0-2 1 0,16 18-23 0,2 34-2 0,-1 52-2 0,-17-1-3 0,0-19 1 0,-17-15-2 0,17-33 4 0,0-18 0 0,0-34 0 0,-18-17 0 0,2-50 1 0,16-1-2 0,0 33 0 0,34 36-4 0,18 17 3 0,-1 16-2 0,-35 49-2 0,1 2 2 0,-17-16 0 0,-51 16 2 0,-1-35-1 0,1 2-5 0,18-18-32 0,17-34-91 0</inkml:trace>
  <inkml:trace contextRef="#ctx0" brushRef="#br0" timeOffset="284">12689 17339 79 0,'0'0'20'0,"35"-16"9"0,14 16-17 0,-14 16-7 0,-18 19-3 0,1 16-1 0,-36-17 0 0,1-17 1 0,0-1 2 0,-1-49 3 0,2-18-4 0,32 0-1 0,2-18-6 0,16 36-39 0,0 33-55 0</inkml:trace>
  <inkml:trace contextRef="#ctx0" brushRef="#br0" timeOffset="285">12977 17425 59 0,'0'0'21'0,"0"0"6"0,18-17-16 0,15-1-4 0,1 2-2 0,-34-19 0 0,0 19-4 0,-34-2-1 0,1 18 1 0,-2 18 1 0,18 33 1 0,1 0-1 0,32 16-1 0,36-16-1 0,15-51 1 0,18 0 0 0,16-33 1 0,-34-18 0 0,-32 0-1 0,-51 17-1 0,-36 17 0 0,3 17 0 0,-3 17-1 0,34 50 1 0,36-16 0 0,16-16 1 0,-1-35 2 0,1-35 2 0,-17-32-1 0,-17-35-1 0,0-16 0 0,0 16-1 0,0 67 2 0,0 86-4 0,-17 35 2 0,34 14-1 0,-1 3-4 0,3-19-2 0,-19-33-36 0,0-34-76 0</inkml:trace>
  <inkml:trace contextRef="#ctx0" brushRef="#br0" timeOffset="286">13299 16713 83 0,'-17'-16'19'0,"-1"-19"10"0,36 19-18 0,15 50 1 0,2 17 9 0,33 33-8 0,0 52-5 0,-1 32-6 0,-50-15-3 0,-34-17-1 0,-32-52 0 0,-3-16-19 0,1-52-119 0</inkml:trace>
  <inkml:trace contextRef="#ctx0" brushRef="#br0" timeOffset="287">11453 14919 57 0,'0'0'0'0,"0"0"29"0,0 17-7 0,18 34-5 0,-18 16-2 0,16 35-4 0,17 15-2 0,19 19-4 0,15 17 0 0,18-18-4 0,-18-17 0 0,34-32 2 0,2-35-2 0,16 0 1 0,49-35-1 0,3 35-1 0,-1-18 1 0,15 18 0 0,-33-33-1 0,-16-1-1 0,16-1 1 0,1 2 1 0,-34 15-1 0,-34 0 0 0,-36-15-1 0,2 16 1 0,-16-1 0 0,16 18 0 0,16 0 1 0,0 0 0 0,-15 0 1 0,-1 0 0 0,-35 0-2 0,2-34 1 0,-1 17 1 0,0 32-1 0,1 19 2 0,-3 17-2 0,3 0 1 0,15-18 0 0,-17 18 0 0,3 0-1 0,-19 16 0 0,0 1-3 0,0-1 2 0,0-67 12 0,0 0-13 0,-19 0 4 0,19-17-8 0,0-17-36 0,0-17-22 0,0 0-12 0</inkml:trace>
  <inkml:trace contextRef="#ctx0" brushRef="#br0" timeOffset="288">3575 3523 19 0,'-16'0'29'0,"-3"0"-5"0,3 0-6 0,-1 0-6 0,-17 33-1 0,-18 34-1 0,-15 35-2 0,-51 0-2 0,-1 0 1 0,18 0-3 0,16-18-1 0,33-33-1 0,36-17-1 0,-1-17 2 0,34-1 0 0,-1 2-1 0,19 15 1 0,16-15-2 0,34 48 1 0,15-15 1 0,3 0 2 0,-2-33-1 0,-15-1-2 0,-53-17-1 0,1 0 0 0,-34-17-11 0,0-1-76 0,-16 18 22 0</inkml:trace>
  <inkml:trace contextRef="#ctx0" brushRef="#br0" timeOffset="289">4031 4031 13 0,'0'0'0'0,"-33"0"29"0,33 0-9 0,-16-18-5 0,16 18-2 0,0-16-1 0,0-19-3 0,0 2 2 0,16 15-7 0,17 2-1 0,19 16 0 0,-1 16-2 0,-17 70 2 0,0-3-1 0,-34 3 0 0,-34-19 2 0,0-16-2 0,17-51-1 0,1 18-1 0,16-18 2 0,-18-34-1 0,52-17-1 0,17-35-2 0,16 3 2 0,-16 15 0 0,-16-1 0 0,-19 18 0 0,-16 18 0 0,0 33-1 0,-35 17 1 0,19 34 1 0,-1 51 1 0,17-19-2 0,33 3 1 0,19-52-1 0,-1-1-19 0,17-33-45 0,-34 0 3 0</inkml:trace>
  <inkml:trace contextRef="#ctx0" brushRef="#br0" timeOffset="290">4727 4097 56 0,'17'0'26'0,"17"0"-4"0,-17 51-9 0,-17 18-5 0,0 16-5 0,-35-35-2 0,2-16-4 0,-2-17-31 0,35-17-36 0</inkml:trace>
  <inkml:trace contextRef="#ctx0" brushRef="#br0" timeOffset="291">5183 3811 57 0,'0'0'0'0,"-33"-35"27"0,33 35-11 0,0 0-9 0,33 51-1 0,-15 17 0 0,-18 17-1 0,17-1-2 0,0-51-1 0,34-15 0 0,0-2 0 0,15-50-1 0,-31-32 0 0,0-3-1 0,-19-15 2 0,1 17 0 0,-17 32 0 0,-17 35 1 0,17 51-2 0,0 17 1 0,17 34 1 0,-17-2 1 0,16 3-1 0,-16-19 1 0,-16-49-3 0,-17-2 3 0,-2-17-1 0,0-49 0 0,19-18-2 0,32-51-2 0,19 17-2 0,16 19-1 0,0 15-27 0,1 17-86 0</inkml:trace>
  <inkml:trace contextRef="#ctx0" brushRef="#br0" timeOffset="292">5760 3658 77 0,'0'0'0'0,"-68"-51"25"0,52 33-9 0,32 36-9 0,18 15-2 0,17 36 0 0,17-18 0 0,17 0-2 0,-18-18-1 0,-16-17 0 0,-17 19-1 0,-34 16-1 0,-18 16 0 0,-15 17 1 0,-35-15 1 0,1-2 4 0,-1-16-4 0,17-33-1 0,34-18-15 0,17-34-78 0,0 34 49 0</inkml:trace>
  <inkml:trace contextRef="#ctx0" brushRef="#br0" timeOffset="293">6454 3962 81 0,'18'0'10'0,"34"-33"20"0,14 33-11 0,18-18-10 0,2 18-8 0,-18 0-8 0,-35 0-43 0,-50 18-37 0</inkml:trace>
  <inkml:trace contextRef="#ctx0" brushRef="#br0" timeOffset="294">6607 4131 76 0,'-34'0'24'0,"1"0"15"0,33 0-21 0,50 17-6 0,18-17-5 0,34-17-3 0,-1 1-7 0,-66-2-71 0,-35 18 1 0</inkml:trace>
  <inkml:trace contextRef="#ctx0" brushRef="#br0" timeOffset="295">7878 3895 49 0,'0'-17'8'0,"-17"-17"20"0,17 1-9 0,35-2-5 0,14 35-5 0,3 0-2 0,15 35-4 0,-16 32-1 0,-34 35-2 0,-17-18 0 0,-35-33 1 0,2-18 0 0,17-33 1 0,16-17 1 0,0-34-3 0,33-32 1 0,1 15 0 0,0-1-1 0,-16 3 0 0,-2 15 1 0,-16 33 0 0,0 2-1 0,-16 16-1 0,-2 51 4 0,18 33 0 0,-17 1 1 0,17-1 0 0,35-17-2 0,-2-16 0 0,18-51-1 0,-1 0-10 0,17 0-52 0,-67-16-21 0</inkml:trace>
  <inkml:trace contextRef="#ctx0" brushRef="#br0" timeOffset="296">8606 3454 50 0,'0'0'0'0,"-18"-84"47"0,18 50-24 0,0 85-6 0,18 34-9 0,-18-1-2 0,0 0-1 0,17-15-4 0,-17-35 0 0,0-17 0 0,-17-1-11 0,-1-16-28 0,3 0-41 0</inkml:trace>
  <inkml:trace contextRef="#ctx0" brushRef="#br0" timeOffset="297">8438 3489 62 0,'0'0'0'0,"0"-35"36"0,16 2-15 0,17 33-9 0,53-34-6 0,-19 34-3 0,18-17-5 0,-51 17-65 0,-34 0 15 0</inkml:trace>
  <inkml:trace contextRef="#ctx0" brushRef="#br0" timeOffset="298">8962 3827 51 0,'0'0'13'0,"-17"-16"22"0,17-1-11 0,0 17-13 0,0 0-6 0,0 33 3 0,0 18-2 0,17 17 0 0,-17-17-3 0,51-17-1 0,0-17-1 0,0-34-1 0,16-1 0 0,-33-15 1 0,-1-36 0 0,-14 2-1 0,-19-1 1 0,0 35-1 0,0 15 1 0,-19 18-1 0,19 51 2 0,19-16 1 0,-19 14 2 0,0 20-1 0,16-1-2 0,-16 15 0 0,0 3-2 0,0-19 2 0,0 2 1 0,-16-3-3 0,-3-31 1 0,19-19 0 0,-33 2 1 0,17-18 0 0,-17 0 0 0,15-34-1 0,-16-17 1 0,34 1-1 0,0-1 0 0,34 0-6 0,33-1 5 0,18-16 0 0,34 19 1 0,-18-2-1 0,-50 17-3 0,-35 34-32 0,-32-17-100 0</inkml:trace>
  <inkml:trace contextRef="#ctx0" brushRef="#br0" timeOffset="299">4372 4674 16 0,'-18'0'22'0,"1"0"-1"0,17-18-7 0,-16 18-3 0,16 0-1 0,0-17-2 0,-19 1 1 0,38 16-2 0,-3 0-3 0,19 0 0 0,-19 51-2 0,1 0-1 0,-1-17 0 0,-16-17 0 0,0-1 1 0,0 2-1 0,0-18-1 0,-16 0 1 0,16 0 0 0,0 0 1 0,0-34-1 0,0-1-1 0,16 2 1 0,2-19-1 0,16 1 2 0,-16 34-3 0,-2 1 0 0,-1 16 0 0,20 0 1 0,-18 16 0 0,-17 35 0 0,18-16 1 0,-18 16-1 0,0-17 1 0,0-1-1 0,0 2-1 0,16-19-6 0,1-16-28 0,-1 0-54 0</inkml:trace>
  <inkml:trace contextRef="#ctx0" brushRef="#br0" timeOffset="300">4692 4690 41 0,'0'0'7'0,"0"-16"16"0,0-2-8 0,19 18-2 0,-3 0-3 0,1 18 0 0,17 16-4 0,-1-17-4 0,19-1-2 0,-19 2-1 0,-17-18-9 0,2 17-22 0,-18-17-49 0</inkml:trace>
  <inkml:trace contextRef="#ctx0" brushRef="#br0" timeOffset="301">4912 4623 48 0,'-16'0'14'0,"-1"-18"8"0,17 18-12 0,0 0-6 0,-16 34 1 0,16 1 1 0,-18-1-1 0,-16 17-1 0,18-18-4 0,-1 2-1 0,-1-19-19 0,18 1-69 0</inkml:trace>
  <inkml:trace contextRef="#ctx0" brushRef="#br0" timeOffset="302">5099 4572 56 0,'-16'0'11'0,"-1"0"7"0,17 0-9 0,0 16-4 0,0 35 3 0,0-16 0 0,0 16-3 0,17-17-1 0,-17-1-2 0,0 2-2 0,0-19 0 0,-17 1 1 0,17-17-2 0,0 0-6 0,0-17-42 0,0 17-2 0</inkml:trace>
  <inkml:trace contextRef="#ctx0" brushRef="#br0" timeOffset="303">5540 4572 12 0,'0'0'0'0,"-18"-16"33"0,2-1-11 0,16 17-7 0,16-18-6 0,2 2-1 0,15 16 0 0,-14 0-3 0,14 34-3 0,-15-1 0 0,-2 18-1 0,-16-18 0 0,0-15 1 0,-16-18 0 0,16 0 0 0,0-35 0 0,0 1 0 0,0-15-3 0,0-2 1 0,33 16 0 0,0 19 0 0,-16-1 0 0,1 17 0 0,-2 0-1 0,1 33 2 0,-1 18 0 0,-16-16 0 0,0-3 0 0,18 3-1 0,-1-19-1 0,-17-16-7 0,17 17-40 0,-17-17-15 0</inkml:trace>
  <inkml:trace contextRef="#ctx0" brushRef="#br0" timeOffset="304">5947 4505 48 0,'0'0'7'0,"16"-17"13"0,-16 17-14 0,17-18 6 0,0 18-2 0,1 18 1 0,-2 15-3 0,17 2-3 0,-15-3-2 0,16 19-3 0,0-34-1 0,-1-17-6 0,-15 0-18 0,-18 0-24 0,0-17 18 0</inkml:trace>
  <inkml:trace contextRef="#ctx0" brushRef="#br0" timeOffset="305">6167 4488 23 0,'-17'-18'24'0,"17"18"5"0,0 0-17 0,-16 0-1 0,16 18-2 0,-18 33-3 0,1-18-2 0,0 18-1 0,-1 0-2 0,2-35 0 0,-1 2-2 0,17-18-2 0,-16 0-16 0,16 0-36 0,16 0 19 0</inkml:trace>
  <inkml:trace contextRef="#ctx0" brushRef="#br0" timeOffset="306">6387 4454 22 0,'0'0'12'0,"-33"-17"9"0,33 17-6 0,0 0-3 0,0-18 0 0,0 18 13 0,-19 0-13 0,19 0-4 0,0 0 6 0,0 18-10 0,0 33 0 0,0 0-1 0,0 15 1 0,0-15-3 0,0 1 0 0,0-35 0 0,0-1 0 0,0-16 0 0,-16-16-5 0,16-1-44 0,-35-17-52 0</inkml:trace>
  <inkml:trace contextRef="#ctx0" brushRef="#br0" timeOffset="307">8317 4437 29 0,'0'0'12'0,"0"-18"13"0,0-15 0 0,0 15-12 0,0 18-1 0,0 0-1 0,0 0-1 0,0 0-1 0,18 18 0 0,-18 33-1 0,0 0-1 0,0 17-2 0,17-1-3 0,-17-16 0 0,16-35-2 0,-16 2-1 0,0-18-4 0,0 0-87 0,0 0 35 0</inkml:trace>
  <inkml:trace contextRef="#ctx0" brushRef="#br0" timeOffset="308">8487 4572 62 0,'0'0'6'0,"0"-16"18"0,19-1-10 0,-19 17-3 0,0-18-1 0,16 18 1 0,1 18-3 0,17-1-1 0,-1 32-2 0,1-15-1 0,0 1-4 0,17-19 1 0,-34 2-2 0,0-1-7 0,-17-17-21 0,0 0-29 0,-17 0-3 0</inkml:trace>
  <inkml:trace contextRef="#ctx0" brushRef="#br0" timeOffset="309">8674 4556 27 0,'0'-17'12'0,"0"-1"22"0,0 2-16 0,0-1-6 0,0 17 8 0,-16 33-11 0,16 34-3 0,-18 1-2 0,1-34-3 0,0 1-1 0,17-19-3 0,0 2-31 0,-18-18-57 0</inkml:trace>
  <inkml:trace contextRef="#ctx0" brushRef="#br0" timeOffset="310">8844 4623 49 0,'0'-18'26'0,"0"1"-4"0,17 1-14 0,-1 16-4 0,1 16 1 0,0 1 1 0,-17 17-1 0,18 17-1 0,-18-16-2 0,0-1 0 0,0-34-1 0,0 0 3 0,-18-34-3 0,18-1 0 0,0-16 0 0,0 17 1 0,34 17 0 0,17 1 1 0,-17 0-1 0,0 48 0 0,-17 19 0 0,-17 0-1 0,0-16-1 0,0-1-4 0,0-17-36 0,0-17-50 0</inkml:trace>
  <inkml:trace contextRef="#ctx0" brushRef="#br0" timeOffset="311">9469 4470 43 0,'-31'-33'33'0,"13"15"-5"0,36 2-13 0,13 16-6 0,4 0-2 0,-35 34-3 0,17 17-1 0,-17 0 0 0,0-18-1 0,0 0-1 0,0-33 0 0,0 18 0 0,-17-53 1 0,17 3-3 0,0-19 2 0,0-17-1 0,17 34 0 0,17 17 0 0,-1-1 0 0,2 18 0 0,0 35 0 0,-19-1 1 0,-16 17 0 0,0 0 1 0,0-2-2 0,0-32 0 0,17 17-2 0,-17-17-14 0,0 1-44 0,0-18 6 0</inkml:trace>
  <inkml:trace contextRef="#ctx0" brushRef="#br0" timeOffset="312">9843 4437 72 0,'0'0'0'0,"16"-18"33"0,-16 18-14 0,18 0-10 0,-1 0-3 0,0 35 2 0,1-1-1 0,-2 17 0 0,1-18-2 0,17-17-4 0,16 19-1 0,-15-35-4 0,-19 16-9 0,-16-16-18 0,0 0-19 0,-16-34-11 0</inkml:trace>
  <inkml:trace contextRef="#ctx0" brushRef="#br0" timeOffset="313">9996 4454 39 0,'0'-17'15'0,"17"-1"22"0,-17 2-17 0,17-1-3 0,-17 17-5 0,-17 0 1 0,0 17-6 0,-17 17-2 0,1 34-1 0,15-1-2 0,-16 0-2 0,16-32 0 0,2-19-1 0,-17 19-5 0,33-35-23 0,0 0-80 0</inkml:trace>
  <inkml:trace contextRef="#ctx0" brushRef="#br0" timeOffset="314">10165 4403 64 0,'0'-17'36'0,"-17"-1"-7"0,34 2-12 0,-17 16-7 0,0 16-3 0,0 53 2 0,0-1-4 0,-17-1-3 0,17-16-2 0,17 0-10 0,-34-35-49 0,-1 2-13 0</inkml:trace>
  <inkml:trace contextRef="#ctx0" brushRef="#br0" timeOffset="315">10200 3572 48 0,'-35'-16'7'0,"-67"-51"3"0,52 16-8 0,-18-17-1 0,0 1 1 0,-34-1 5 0,-15-17-1 0,14 16-1 0,-14 3-4 0,-20-3 0 0,-15 2-1 0,-19-1 2 0,-30 1-1 0,-19-1 0 0,-36 16-2 0,3 19 1 0,-18-2 3 0,0 3-1 0,-35 15-1 0,35-17 1 0,-17 17-1 0,85 17-1 0,-153 0-1 0,67 33 0 0,2 2 0 0,-237 32 0 0,269-34 1 0,1 19-2 0,1 16 2 0,31-34-1 0,19 16-1 0,0 17 1 0,16-16 0 0,35 35 1 0,16 14 0 0,1-15 1 0,16 17-1 0,-15 0 1 0,48-34 0 0,-33 32 0 0,1 3 4 0,33 16-2 0,33-1-2 0,36 17-1 0,16 18 0 0,35-2 0 0,-2 2 0 0,18 0 0 0,17-35 2 0,16 1 0 0,86 50 0 0,-34-67 1 0,50-17 0 0,34 16-3 0,17-16 3 0,1-1 0 0,15 0-3 0,3-15 0 0,15-18 2 0,33-17 0 0,0-1-2 0,0 2 1 0,19-2-1 0,-1-17 2 0,0 2 0 0,-18-18 0 0,19 17 0 0,-1-17-1 0,-16-17 2 0,-2-1 0 0,-17 2-2 0,-16-1 2 0,1-16-2 0,-18-18 0 0,1 17 0 0,-36-1 1 0,3-16-1 0,-2-16 0 0,-35 16 1 0,2-16-1 0,-17-1 1 0,-35-16-1 0,-1-1 0 0,-31-52-2 0,-2 3 3 0,-16-18-1 0,-17-19 1 0,-35-14-1 0,-33-36-2 0,-84-32-1 0,-136 16-1 0,-205-17-14 0,-251 0-103 0</inkml:trace>
  <inkml:trace contextRef="#ctx0" brushRef="#br0" timeOffset="316">1982 6859 1 0,'0'0'8'0,"-17"0"-4"0,1-35 7 0,-2 2 9 0,1-1 0 0,17-17 0 0,-17 16-2 0,17-16-1 0,0 35-6 0,0 32-1 0,17 70 3 0,0 67-4 0,17-2-7 0,-34 2-1 0,0-35-1 0,0-49 1 0,-16-19-2 0,16-34-4 0,0-16-17 0,0-16-10 0,33-52-3 0,1-16 6 0,18-52 26 0,-36-17 19 0,1 2 11 0,-1 49-2 0,-16 67-8 0,0 35-7 0,18 51 3 0,-1 51-3 0,16 51-4 0,2-18-4 0,-19-17-1 0,-16-32 0 0,0-19-3 0,0-34-17 0,0-33-42 0,0 0-18 0</inkml:trace>
  <inkml:trace contextRef="#ctx0" brushRef="#br0" timeOffset="317">2474 7112 66 0,'0'-17'14'0,"-16"-17"6"0,16-17-9 0,16 35 0 0,17-1-1 0,52 68-5 0,-51 16-1 0,-34 17-1 0,0-15 0 0,-34-18 1 0,17-34-1 0,17-17-1 0,0-35-1 0,33-32-1 0,37-2 0 0,-19-15-2 0,-35 0 2 0,-16 33 0 0,0 17 0 0,0 17 1 0,0 17 0 0,-16 84 5 0,-2 18 1 0,18 0-2 0,0-17-5 0,34-34 0 0,-1-34-2 0,19-17-26 0,15-35-55 0,-50 19 36 0</inkml:trace>
  <inkml:trace contextRef="#ctx0" brushRef="#br0" timeOffset="318">3101 6808 65 0,'0'-17'7'0,"-18"-34"20"0,18 33-11 0,0 18-2 0,0 0-6 0,0 18 1 0,0 66 1 0,0 18-1 0,0 17-2 0,0-1-3 0,0-33-3 0,0-17 0 0,0-17-1 0,0-35-3 0,0-16-6 0,18-16-14 0,15-52-13 0,-17-1-37 0</inkml:trace>
  <inkml:trace contextRef="#ctx0" brushRef="#br0" timeOffset="319">3287 6824 43 0,'0'0'0'0,"0"-67"34"0,0 32-5 0,17 19-12 0,0-2-8 0,1 52 0 0,-18 35 0 0,0 32 0 0,-18 17-2 0,18 0 2 0,-17-32-5 0,0-1-2 0,17-52-1 0,0 18 0 0,0-51-5 0,0 17-15 0,0-67-24 0,0-19-61 0</inkml:trace>
  <inkml:trace contextRef="#ctx0" brushRef="#br0" timeOffset="320">3421 6688 48 0,'19'-68'26'0,"-3"19"1"0,1 15-10 0,17 17-8 0,-1 17-8 0,2 51 0 0,-35-2 0 0,0 2 5 0,-35-16 4 0,35-19-2 0,0-16-2 0,35 0-3 0,16-67-1 0,50 16-3 0,-33 0-2 0,-33 35-20 0,-19 50-90 0</inkml:trace>
  <inkml:trace contextRef="#ctx0" brushRef="#br0" timeOffset="321">3778 7010 88 0,'0'0'6'0,"0"-16"15"0,52 16-10 0,-3-17-4 0,19-1-7 0,-51 18-3 0,1 18-20 0,-36 15-20 0,-32 18-6 0,15 0 51 0,2-18 42 0,-1 1 4 0,17-34-11 0,34 17-14 0,50-34-13 0,18-17-7 0,0 1-10 0,-17 16-138 0</inkml:trace>
  <inkml:trace contextRef="#ctx0" brushRef="#br0" timeOffset="322">5253 6722 53 0,'0'0'28'0,"-18"-16"3"0,1 16-15 0,-34 51-5 0,-33 0-3 0,-35 16 0 0,0 1-4 0,34-34 2 0,17-1-5 0,35 2 1 0,33-1 0 0,33 15 0 0,35 2 3 0,17 0 0 0,34 18 2 0,-17-1-5 0,-18-19-1 0,-33-14-1 0,-17-19-2 0,0-16-27 0,-1 0-91 0</inkml:trace>
  <inkml:trace contextRef="#ctx0" brushRef="#br0" timeOffset="323">5489 7095 73 0,'-16'-50'16'0,"32"-1"7"0,17 16-6 0,2 19-8 0,33 16-6 0,-34 51-1 0,-17 16 1 0,-1 0-2 0,-49 19 1 0,-1-52 1 0,17-1-1 0,1-15-2 0,16-36 1 0,51-15 0 0,-2-36-1 0,3 2 0 0,-19-17 0 0,1 15 1 0,-34 36-2 0,0 15 2 0,0 18 0 0,-18 35 0 0,2 16 3 0,16 34 0 0,0-19 0 0,16 3-3 0,19-18-2 0,16-17-17 0,-18-17-42 0,-33-34-20 0</inkml:trace>
  <inkml:trace contextRef="#ctx0" brushRef="#br0" timeOffset="324">6064 7179 78 0,'35'-16'26'0,"-18"16"1"0,1 16-12 0,-2 53-4 0,-16 15-4 0,-16 0-5 0,-2-15-1 0,1-36-3 0,0-15-25 0,17-18-76 0</inkml:trace>
  <inkml:trace contextRef="#ctx0" brushRef="#br0" timeOffset="325">6506 7028 91 0,'0'-18'8'0,"-17"-33"15"0,34 0-9 0,32 35-5 0,-14 16-3 0,16 0-3 0,-18 51 0 0,-33 16-2 0,0 18-1 0,-16-17 1 0,-35-17 0 0,34-35-1 0,0 2 1 0,17-36-1 0,52-33 0 0,-19 0 0 0,18-16 0 0,-16 0 0 0,-35 16 0 0,0 16 2 0,0 35-2 0,0 0 0 0,0 18 2 0,-19 50 2 0,19-1 0 0,0 17 1 0,0-15-4 0,35-18 0 0,16-35-3 0,-1 2-33 0,1-36-76 0</inkml:trace>
  <inkml:trace contextRef="#ctx0" brushRef="#br0" timeOffset="326">7064 6740 79 0,'0'0'0'0,"0"-34"27"0,0 34-9 0,35 16-7 0,15 35-3 0,-16 0 3 0,18 0-3 0,-1-18-2 0,16 2 0 0,1-1-2 0,-35-17 0 0,0-1-3 0,-33 2 3 0,-33 49 1 0,-51 1 0 0,-35 17-1 0,2-1-3 0,14-16-25 0,52-68-132 0</inkml:trace>
  <inkml:trace contextRef="#ctx0" brushRef="#br0" timeOffset="327">3879 8332 89 0,'-33'-17'28'0,"17"-1"-1"0,65 2-15 0,54 16-6 0,16-17-6 0,-52 17-16 0,-50 17-38 0,-17 17-16 0</inkml:trace>
  <inkml:trace contextRef="#ctx0" brushRef="#br0" timeOffset="328">3964 8416 39 0,'-17'0'14'0,"-33"34"30"0,32-1-14 0,36-15-8 0,32-18-8 0,52 0-8 0,-17-34-6 0,1-1-69 0,-71 35-1 0</inkml:trace>
  <inkml:trace contextRef="#ctx0" brushRef="#br0" timeOffset="329">5253 8534 56 0,'-18'-16'28'0,"1"-35"3"0,34 0-10 0,17 18-4 0,17 16-8 0,16 17-6 0,0 66-3 0,-32 36 0 0,-18-17 0 0,-34-17 1 0,-18-35 1 0,2-15-1 0,15-18 3 0,18-35-3 0,35-32-4 0,16-17 3 0,0 15 0 0,-18 2 1 0,-14 17-2 0,-3 16 2 0,-32 34 0 0,-3 0-1 0,-14 34 1 0,15 32 3 0,18 36-1 0,0 0-1 0,35-35-1 0,16-32 0 0,17-19-3 0,0-16-21 0,-19-16-49 0,-31 16 11 0</inkml:trace>
  <inkml:trace contextRef="#ctx0" brushRef="#br0" timeOffset="330">5947 8061 71 0,'0'0'0'0,"-35"-51"29"0,35 34-7 0,0 17-7 0,18 33-2 0,-18 18 0 0,17-17-4 0,-17 34-3 0,16-17-2 0,1 16-2 0,-17-32-1 0,0-1-2 0,0-34-7 0,0 17-25 0,-50-52-44 0,50 35 29 0</inkml:trace>
  <inkml:trace contextRef="#ctx0" brushRef="#br0" timeOffset="331">5811 8128 51 0,'0'-17'7'0,"-34"-17"19"0,17 34-5 0,17-16-2 0,17 16 11 0,17 0-18 0,18 0-3 0,32-17-4 0,0 17-3 0,-33-18-4 0,-17 18-16 0,-34 18-79 0,0-18 47 0</inkml:trace>
  <inkml:trace contextRef="#ctx0" brushRef="#br0" timeOffset="332">6302 8552 19 0,'0'0'13'0,"-18"-34"22"0,18-1-5 0,0 2-4 0,0-1-7 0,35 17-5 0,16 17-6 0,0 17-5 0,0 34-2 0,-34 16 0 0,0-16 0 0,-34 0 0 0,-18-18 0 0,2-15 1 0,17-2-2 0,-2 1 0 0,18-17 1 0,-17-33 0 0,52 15-1 0,14-32 0 0,21-17 0 0,-21-18 0 0,-15 1 1 0,0 49-1 0,-17 2 0 0,-17 15 1 0,-17 18-1 0,1 18 0 0,-2-1 0 0,1 34 3 0,0-2 2 0,17 2-2 0,0 18 1 0,0-18-2 0,17-18 0 0,0-17 0 0,17 19 0 0,17-19 0 0,-18-16-1 0,-14-16-5 0,-3-2-79 0,-32 18 1 0</inkml:trace>
  <inkml:trace contextRef="#ctx0" brushRef="#br0" timeOffset="333">5372 18321 32 0,'0'0'0'0,"-35"-17"9"0,-16 1-6 0,18-17 10 0,-2 33-1 0,18-18 0 0,17 18 1 0,17 0-4 0,34 18 1 0,17-18 1 0,33 0-4 0,53 0 2 0,31-18-5 0,53 18 3 0,31-16-2 0,20-1-5 0,-1 17 3 0,0 0-1 0,-1 0-2 0,-31 0 6 0,-3 0-3 0,-15-18 0 0,-18 2-1 0,0 16-4 0,-17-17 3 0,19-1 3 0,14 2-4 0,19-19 2 0,16 19-4 0,-35 16 2 0,-15 0 1 0,-1-17 0 0,0 1 3 0,35-19 0 0,14 2-4 0,-13 15 1 0,-19 2-2 0,-51 16 0 0,-15 16 2 0,-37 2-3 0,-32-18-6 0,-51 0-50 0</inkml:trace>
  <inkml:trace contextRef="#ctx0" brushRef="#br0" timeOffset="334">6354 18526 5 0,'-19'0'12'0,"-14"0"10"0,-16 0-1 0,14 0-7 0,18 0-1 0,69-18-9 0,-3 18 5 0,54 0-4 0,32 0-1 0,34 0 3 0,67-16-4 0,19 16-1 0,-1-17 0 0,17 17-1 0,1 0 7 0,32-34-1 0,1-1-5 0,0 2 1 0,-34 15-3 0,-15 2-1 0,-3-2 3 0,1 18-4 0,1 0 2 0,-35 0-1 0,-34 0 0 0,-17 0 4 0,-17 0 3 0,18-17 3 0,-1 17-4 0,-16-16-5 0,-35 16 2 0,-50 0-4 0,-52 0-65 0</inkml:trace>
  <inkml:trace contextRef="#ctx0" brushRef="#br0" timeOffset="335">21786 17221 8 0,'0'0'0'0,"0"-16"43"0,35-1-21 0,16 17-8 0,17 0-8 0,16 17-2 0,19-17-2 0,-2 0 0 0,-1-17 1 0,3-34 2 0,16 0-2 0,-18 17-1 0,18 1-1 0,-35 33-1 0,18 16 0 0,-1 35-1 0,2 17 1 0,-2-34 0 0,-16-1 0 0,0-33 0 0,16-33 1 0,1 15-1 0,16-15 2 0,-16 33-2 0,17 0 0 0,16 33 0 0,1 2-1 0,0-19 2 0,16-32 0 0,0-19 1 0,1-32 6 0,-19 16-4 0,-31 18-2 0,-17 33-4 0,-37 49-77 0</inkml:trace>
  <inkml:trace contextRef="#ctx0" brushRef="#br0" timeOffset="336">18704 14275 4 0,'0'0'0'0,"0"-18"23"0,0 1-3 0,0 1-3 0,16 16-4 0,-16 16-4 0,0-16 0 0,18 17 2 0,-1 1-3 0,33-18-3 0,17 16-1 0,19-32-1 0,32-2 0 0,19 1 1 0,48 1-1 0,-15-17 1 0,-1 33-1 0,-34 0-2 0,1 0 1 0,-17 0 0 0,16-18 0 0,1 18 0 0,-50-16-1 0,-37 16-1 0,-49 0 0 0,0 0-7 0,-16 34-79 0,-1-34 42 0</inkml:trace>
  <inkml:trace contextRef="#ctx0" brushRef="#br0" timeOffset="337">19433 14428 25 0,'-35'0'17'0,"-15"-17"4"0,16-1-4 0,17 2-6 0,0 16 0 0,-1-17 0 0,18-1-3 0,52 2-2 0,48 16 0 0,19 0-2 0,68 0 0 0,16 16-2 0,1-16 1 0,-52 0-1 0,-50 0-1 0,-34-16 0 0,-51 16-16 0,-17 0-83 0</inkml:trace>
  <inkml:trace contextRef="#ctx0" brushRef="#br0" timeOffset="338">5150 18321 3 0,'0'0'2'0,"-16"0"4"0,-2-17 1 0,1 1 0 0,1 16-2 0,-1 0 0 0,17-17 0 0,0 17 0 0,0 0 1 0,0 0-3 0,17 0 1 0,16-16 0 0,18 16-2 0,0-18 0 0,33 18 0 0,17 0-2 0,-31 0 1 0,65 18 0 0,1-18 4 0,-1 0 4 0,50-18-1 0,19 2-2 0,17-1-5 0,-18 17-1 0,-34 0 0 0,-15 0 0 0,-20 0 2 0,3 0 2 0,-2 0-2 0,34-18 0 0,-17 2-2 0,2 16-1 0,-2 0 1 0,0 0 2 0,0 0 1 0,35 0-1 0,-19-17-2 0,19 17 0 0,-17 0 0 0,-18 0 0 0,35 0 1 0,16 0-2 0,1 0 0 0,-1 0 1 0,0 0-1 0,-18 0 1 0,4 0 1 0,13 0-1 0,17 0 4 0,-15 0-3 0,-18-18 0 0,1 18 0 0,-35 0-1 0,18 0 1 0,1 0 0 0,-3 18-2 0,-16-18 3 0,0 17 0 0,-16-17 0 0,-34-17-1 0,-50-1-26 0,-52 18-49 0</inkml:trace>
  <inkml:trace contextRef="#ctx0" brushRef="#br0" timeOffset="339">5997 18661 0 0,'-17'0'2'0,"0"-18"-1"0,1-15 0 0,-1 15 3 0,-1 2 3 0,2-17 1 0,-17 16 1 0,15-17 4 0,18-1-2 0,18 2-2 0,31-1-3 0,19 17-3 0,34-1 2 0,51 18 2 0,33-16-1 0,51-2-2 0,17 1-3 0,-17 17 2 0,-16-16-2 0,-18 16 1 0,1-17 2 0,49 1-1 0,18-2-1 0,34 2-3 0,-17 16-2 0,-33 0 2 0,-1 0 1 0,1 0-1 0,16 0 3 0,0 0-3 0,-18 0 1 0,-15-17-1 0,-35 17 1 0,0 0 2 0,-18 0 0 0,35 0 0 0,-15-18 1 0,-20 2-2 0,-31 16 1 0,15 0 0 0,-16 0-1 0,32-17 1 0,2 17-1 0,-17 0-2 0,-52 0-2 0,-50 0-14 0,-102 17-77 0</inkml:trace>
  <inkml:trace contextRef="#ctx0" brushRef="#br0" timeOffset="340">6438 18492 2 0,'0'0'0'0,"-17"0"10"0,17 0 0 0,0-17 0 0,68-1-2 0,33 2 3 0,69-1-3 0,33-17-1 0,69-17 3 0,32 16-3 0,35 2 0 0,34 17-1 0,34-18-3 0,-1 34 0 0,-1-17-4 0,-31 17 0 0,-17 0 0 0,-53 17-1 0,-33-17 3 0,-17 16 3 0,18-16-2 0,-19 0 0 0,1 0-2 0,-33 0 1 0,-35 0 1 0,0 18-3 0,1-18 2 0,-18 0 1 0,1 0-1 0,-35 0 2 0,-16 0-1 0,-18 0 1 0,-33-18 0 0,-17 18-1 0,-18-16-1 0,-15 16-9 0,-1 0-82 0</inkml:trace>
  <inkml:trace contextRef="#ctx0" brushRef="#br0" timeOffset="341">11588 8010 16 0,'0'-35'23'0,"0"19"-9"0,33-19-1 0,-15 35-1 0,15 0-2 0,2 0 0 0,33 18-1 0,16-1-4 0,35-1 0 0,66 2 1 0,53-18 0 0,50 0-4 0,0 17 0 0,-32 17-2 0,15-1 2 0,-2 1 0 0,37-34 2 0,31-16-2 0,4-2 1 0,-54 2-1 0,-49 16 0 0,-34-17 0 0,-36 17-1 0,-32 0 0 0,-52 17-1 0,-67-17-1 0,-51 0-11 0,-84 0-26 0,33 16-30 0</inkml:trace>
  <inkml:trace contextRef="#ctx0" brushRef="#br0" timeOffset="342">12181 7942 87 0,'-51'-67'6'0,"-16"-19"-4"0,50 70-2 0,52 16-2 0,31 0 2 0,20 0 3 0,33 0 7 0,66 0 0 0,103-17 0 0,120 17-6 0,99-18 1 0,19 18-4 0,-103 0 2 0,-119 0 0 0,-83 0 0 0,-52 0-1 0,-15-16-1 0,-53-2-2 0,-68 18-51 0,-50 18-13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4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4692 1152 9 0,'0'0'12'0,"0"0"10"0,19-18-6 0,-19 2-3 0,16-2-4 0,-16 1-1 0,0 1-6 0,-16 16 3 0,-19 0 1 0,0 0-2 0,2 0 4 0,-1 51 1 0,17-17-3 0,-18 68 4 0,35 66-4 0,18-82-3 0,-18 32 1 0,17-51-3 0,0-16-1 0,-17 0 0 0,0-34-12 0,-17-17-17 0,17 16-59 0</inkml:trace>
  <inkml:trace contextRef="#ctx0" brushRef="#br0" timeOffset="1">4372 1508 45 0,'-18'-17'23'0,"1"-1"-2"0,1 18-12 0,32 0-5 0,35 18-2 0,52-18-6 0,14 0-54 0,-84-18 24 0</inkml:trace>
  <inkml:trace contextRef="#ctx0" brushRef="#br0" timeOffset="2">5201 1508 62 0,'0'0'15'0,"52"-17"13"0,-3-1-15 0,21 18-10 0,-4 0-7 0,-50 0-46 0,-16 18 2 0</inkml:trace>
  <inkml:trace contextRef="#ctx0" brushRef="#br0" timeOffset="3">5253 1642 57 0,'-18'0'29'0,"18"18"0"0,18-18-10 0,49 0-11 0,34-18-7 0,0 2-43 0,-83 16-26 0</inkml:trace>
  <inkml:trace contextRef="#ctx0" brushRef="#br0" timeOffset="4">7878 847 42 0,'0'0'6'0,"0"0"17"0,0 0-9 0,0-17-7 0,0 17-4 0,-34-18 0 0,0 36-2 0,-17-18 2 0,-16 17-2 0,0-1 3 0,-3 2 2 0,21-1-1 0,14-1 1 0,18-16-1 0,-1 18-1 0,3-1 1 0,15 17 0 0,-16 15 1 0,16 19 1 0,0 86-3 0,0 14 0 0,16-33 2 0,-1 1-3 0,3 34 0 0,-1-1 1 0,18 0-2 0,-2 103 1 0,-17-87 0 0,2 1 0 0,-18-15-1 0,17-2 1 0,-17-1 3 0,0 3-3 0,16-20-1 0,-16 2-1 0,0 0-1 0,0-2 1 0,0-31 1 0,0-36 3 0,35-33-3 0,16 0-1 0,-1-34 1 0,52-17 0 0,34 16-2 0,16-16 1 0,-50 0-2 0,-50 18-5 0,-37-18-49 0</inkml:trace>
  <inkml:trace contextRef="#ctx0" brushRef="#br0" timeOffset="5">8539 1203 13 0,'0'0'22'0,"0"0"12"0,0-34-10 0,0-1-5 0,18 1-4 0,-2-17-7 0,-1 18 2 0,20 0-7 0,16 33-1 0,0 49 1 0,-17 2-1 0,-34 35-4 0,-17 32 1 0,-18-67 2 0,19-34-1 0,-1-17 1 0,17-17-1 0,17-1 1 0,17-15 2 0,0 0-3 0,0-36 1 0,-1 2-3 0,-15-2 2 0,-1 20 0 0,-17 14 0 0,0 19 0 0,-17 16 2 0,-1 16-1 0,18 35 3 0,0 33-2 0,0 1-2 0,35 17-2 0,33-69-2 0,-19-33-50 0,-31 0-14 0</inkml:trace>
  <inkml:trace contextRef="#ctx0" brushRef="#br0" timeOffset="6">9013 779 66 0,'-17'-16'13'0,"17"-1"15"0,-18-17-10 0,18-1-11 0,35 2-4 0,-18 15-3 0,17 53 1 0,-17-1 1 0,-17 34-2 0,-17-19 4 0,-17 2-4 0,17-16 0 0,0-19 5 0,34-16-4 0,34-16-1 0,0-19-3 0,16 2-31 0,-33 33-48 0</inkml:trace>
  <inkml:trace contextRef="#ctx0" brushRef="#br0" timeOffset="7">9420 1236 79 0,'0'0'23'0,"0"-16"0"0,18-1-7 0,13-1-9 0,39 18-3 0,30 0-3 0,-14 0-6 0,-19 0-34 0,-33 0-42 0</inkml:trace>
  <inkml:trace contextRef="#ctx0" brushRef="#br0" timeOffset="8">9691 1016 30 0,'0'0'0'0,"0"0"51"0,0-16-21 0,-17-1-13 0,17-1-8 0,0 53 2 0,0 14-6 0,17 36-5 0,1 52-4 0,-2-70 2 0,1-50-30 0,-1-17-64 0</inkml:trace>
  <inkml:trace contextRef="#ctx0" brushRef="#br0" timeOffset="9">10200 949 68 0,'0'-17'18'0,"0"-1"17"0,16-15-18 0,-16 15-10 0,17 18-1 0,-17 35-1 0,0 16 1 0,0 16-1 0,34 0-3 0,18-16 2 0,14-33-6 0,2-18 4 0,-1-34-3 0,-15-35 0 0,-52 3 2 0,0-3-2 0,0 18 1 0,-17 18 2 0,17 33 0 0,0 17 4 0,0 50-1 0,0 19 0 0,0 83-8 0,0 17 4 0,-16-68-1 0,16-67 3 0,-35-35 0 0,18-16 1 0,-17-49-3 0,17-2-1 0,34-34 2 0,1 17 1 0,31 1-9 0,3 16-24 0,-1 0-91 0</inkml:trace>
  <inkml:trace contextRef="#ctx0" brushRef="#br0" timeOffset="10">8588 2658 39 0,'0'0'0'0,"0"0"40"0,18-16-13 0,34-53-9 0,32-15-7 0,0-18-4 0,-66 35-2 0,-1-1-5 0,-17 1 1 0,-17 50-2 0,-1 17 0 0,18 17 2 0,18 17-2 0,15-1 2 0,52 51-2 0,-34-15-1 0,-34-1 3 0,-17-17 0 0,-17-19 0 0,-18 3 1 0,-14-35 1 0,-3 0-2 0,19-18-1 0,15 1-13 0,36-15-40 0,-1 32-5 0</inkml:trace>
  <inkml:trace contextRef="#ctx0" brushRef="#br0" timeOffset="11">9301 2252 71 0,'0'-16'6'0,"0"-35"26"0,-17 16-19 0,17 53-6 0,0 50-1 0,0 83-3 0,17-82-1 0,17-18 0 0,-17-34 0 0,-1-1 0 0,19-49-2 0,-18-36 1 0,1 2 0 0,-2-1 1 0,17 1-2 0,1 16 0 0,17 51 0 0,0 34 0 0,17 50-1 0,-17 18 1 0,-51-34 1 0,0-34 0 0,0-34 2 0,0 0 0 0,0-51-1 0,0-18-1 0,16 18 0 0,18-33-1 0,0 17 1 0,17 32-2 0,17 19 2 0,-17 67-1 0,-17 51 2 0,-18-2-3 0,-16-31 1 0,17-36 1 0,-17 2-4 0,18-35-28 0,15 16-67 0</inkml:trace>
  <inkml:trace contextRef="#ctx0" brushRef="#br0" timeOffset="12">10233 2270 66 0,'0'0'0'0,"0"-51"34"0,34 17-5 0,-17-1-14 0,34 35-9 0,-18 51-3 0,0 68-3 0,-33-34 0 0,-16-17 0 0,-19-52 1 0,20-16-1 0,15-16 2 0,33-70-2 0,0 19 1 0,2-1-1 0,0-16 0 0,-19 15 1 0,1 35-1 0,-17 34 0 0,0 18 2 0,-17 49 0 0,17 19 0 0,0 65-3 0,17-100 2 0,18-16-5 0,16-1-25 0,15-52-80 0</inkml:trace>
  <inkml:trace contextRef="#ctx0" brushRef="#br0" timeOffset="13">10810 2185 51 0,'0'0'0'0,"0"-35"47"0,0 1-15 0,16 1-13 0,-16 15-13 0,0 52-1 0,0 35-2 0,0-1-1 0,33 50-2 0,18-85 1 0,17-33-1 0,17-33 1 0,-51-1-1 0,-1-34 2 0,-15-34-2 0,-18 17 1 0,0 52-1 0,0 17-1 0,0 48 2 0,0 36 0 0,0 68 1 0,17 50-2 0,-17-68 0 0,-17-16 2 0,-17-33 0 0,17-52 1 0,-34-17 3 0,0-51-3 0,34-35 0 0,34-14-2 0,51-2-3 0,-1 33-14 0,3 20-115 0</inkml:trace>
  <inkml:trace contextRef="#ctx0" brushRef="#br0" timeOffset="14">9335 3760 23 0,'0'-17'14'0,"0"-52"31"0,-16 18-16 0,32 17-12 0,17 17-6 0,19 17-4 0,15 51-5 0,-33 51 0 0,-34-16-1 0,0-2-1 0,-34-50 2 0,16-1-1 0,3-33 2 0,30-33-1 0,37-36-2 0,15-31 0 0,-16-20 1 0,-16 20-1 0,-35 49 1 0,-16 34-1 0,-3 17 0 0,-14 51 1 0,15 49 0 0,36 20 1 0,15-19-2 0,19-50 0 0,15 0-4 0,-15-51-35 0,-19 0-52 0</inkml:trace>
  <inkml:trace contextRef="#ctx0" brushRef="#br0" timeOffset="15">10081 3523 87 0,'0'-51'26'0,"33"0"1"0,18 17-13 0,17 34-8 0,0 0-4 0,-50 51-2 0,-2 16 0 0,-50 17 1 0,0 1-1 0,0 1 2 0,17-19 0 0,17-34 1 0,33-15 0 0,19-1 0 0,15-17-3 0,18-17-1 0,-34-17-18 0,-35 1-36 0,-16 16-11 0</inkml:trace>
  <inkml:trace contextRef="#ctx0" brushRef="#br0" timeOffset="16">10182 3709 58 0,'-17'0'11'0,"-34"0"21"0,34-17-12 0,17 17-8 0,68 0-4 0,51-18-6 0,33 2-21 0,-84 16-73 0</inkml:trace>
  <inkml:trace contextRef="#ctx0" brushRef="#br0" timeOffset="17">11282 592 45 0,'-16'0'20'0,"16"-17"0"0,-17 17-7 0,17-16-5 0,52-2-2 0,15 18-1 0,18 0-4 0,-1 0 5 0,-16 0-5 0,-34 0 4 0,-1 18-2 0,-14-2 1 0,-3 1 3 0,1 35 2 0,-17 16-2 0,16 16 4 0,2 18-4 0,-18 67-2 0,33 84-3 0,-16-65 5 0,-17-36-1 0,0 0-3 0,17-34 0 0,-17 17-1 0,0 1-1 0,0 50-2 0,-17-49 1 0,17-19 2 0,0 0-1 0,-17-16 1 0,17 0 1 0,0-2-1 0,17-14 1 0,-17-19-3 0,0 19 5 0,0-2-1 0,0 18-3 0,17-19 0 0,-17 19 0 0,0-16 0 0,0-19 0 0,0-16 0 0,0 0 0 0,-17-18 0 0,0-15 1 0,-16 15-1 0,-18-15 0 0,-17-1 0 0,-34-1-1 0,18 17 1 0,-35-15-1 0,-15-18-3 0,-3-18-78 0,103 1-21 0</inkml:trace>
  <inkml:trace contextRef="#ctx0" brushRef="#br0" timeOffset="18">13925 6655 19 0</inkml:trace>
  <inkml:trace contextRef="#ctx0" brushRef="#br0" timeOffset="19">12198 6722 19 0</inkml:trace>
  <inkml:trace contextRef="#ctx0" brushRef="#br0" timeOffset="20">14282 11041 25 0</inkml:trace>
  <inkml:trace contextRef="#ctx0" brushRef="#br0" timeOffset="21">11231 8552 26 0</inkml:trace>
  <inkml:trace contextRef="#ctx0" brushRef="#br0" timeOffset="22">14180 7891 19 0</inkml:trace>
  <inkml:trace contextRef="#ctx0" brushRef="#br0" timeOffset="23">14147 9195 19 0,'-458'-169'16'0,"-3185"-238"-2"0</inkml:trace>
  <inkml:trace contextRef="#ctx0" brushRef="#br0" timeOffset="24">16909 1287 18 0,'0'0'11'0,"16"-16"24"0,-16-19-12 0,17 19-8 0,17-19 0 0,-34 19-1 0,0 32-4 0,-18 86-5 0,-31 33 0 0,49-49-1 0,-18-19-2 0,1-16-2 0,17-35 1 0,0-16 1 0,0-34-2 0,17-50 1 0,1-18-2 0,-2 35 6 0,1-1-4 0,-1 1-1 0,19-1 0 0,-18 34 3 0,16 34-3 0,18 34 8 0,0 118-10 0,0-16 3 0,-18-36 1 0,-15-32-3 0,-1-16-8 0,0-35-24 0,-34-17-74 0</inkml:trace>
  <inkml:trace contextRef="#ctx0" brushRef="#br0" timeOffset="25">16823 1440 64 0,'0'0'0'0,"-33"0"27"0,15-18-12 0,69-15-11 0,51 33-8 0,1 0-73 0</inkml:trace>
  <inkml:trace contextRef="#ctx0" brushRef="#br0" timeOffset="26">17806 1371 79 0,'17'-16'5'0,"-1"-1"17"0,52-17-9 0,0 34-11 0,0 0-22 0,-50 16-50 0</inkml:trace>
  <inkml:trace contextRef="#ctx0" brushRef="#br0" timeOffset="27">17907 1473 69 0,'0'0'13'0,"-17"0"22"0,1 18-12 0,16-18-12 0,50-18-9 0,52 18-13 0,-18-16-98 0</inkml:trace>
  <inkml:trace contextRef="#ctx0" brushRef="#br0" timeOffset="28">19585 932 55 0,'0'0'9'0,"0"-18"10"0,-17 18-4 0,1-16-5 0,-3 16-5 0,-14 0 0 0,-18 0-3 0,-17 0 2 0,1 16 2 0,15-16-3 0,3 18 0 0,31-18 1 0,-16 17 1 0,16-1 2 0,18 2-3 0,-33 270 13 0,33-153-12 0,-16-33 1 0,16-2-1 0,0 20-2 0,0 15 0 0,0-17 0 0,16 17 0 0,-16 52-2 0,0-17 0 0,0-36 0 0,0 19 1 0,0-18-1 0,0-15-1 0,0-3-1 0,0 3 3 0,0-20 1 0,0-14-2 0,0-1 0 0,0-19 0 0,17-15-1 0,-17 1 1 0,16-19 1 0,-16 2-3 0,35-1 2 0,0-17 0 0,49-1 0 0,33-16 0 0,-14-16-2 0,-17-1-2 0,-53-1-38 0,-33 18-80 0</inkml:trace>
  <inkml:trace contextRef="#ctx0" brushRef="#br0" timeOffset="29">20008 1236 30 0,'0'0'15'0,"-17"-16"17"0,17 16-9 0,-16-17-6 0,16-17-6 0,0 17-1 0,0-1-3 0,33-16-3 0,18 34 3 0,0 18-4 0,0 49-3 0,1 52-2 0,-52-34 3 0,-35-34 1 0,0-18 0 0,19-15-2 0,-1-18 1 0,17-34-1 0,33-17 0 0,2-17-1 0,-18 34 8 0,17-16-6 0,-19-19-1 0,3 18-2 0,-18 0 4 0,0 17-3 0,0 17 1 0,0 17 4 0,-18 51-1 0,18 35-2 0,0 49-3 0,35-68 3 0,16-16-3 0,33-33-35 0,-32-1-57 0</inkml:trace>
  <inkml:trace contextRef="#ctx0" brushRef="#br0" timeOffset="30">21601 1067 36 0,'0'0'19'0,"17"-18"10"0,17 1-8 0,-17-15-9 0,16 32 0 0,-33 0 0 0,17 16 0 0,-17 35-3 0,-17 16-4 0,17 53-6 0,17-70 3 0,34-16 1 0,17-34-3 0,-17 0 1 0,17-34-1 0,-50 1 7 0,15-18-9 0,-17 0 3 0,-16-18-2 0,0 18 1 0,-16 18 3 0,16 17-5 0,0 32 6 0,-18 35 0 0,18 51-5 0,0 67 3 0,0-34 1 0,-15-33-3 0,-3-17 2 0,-16-34 0 0,0-34 2 0,1-34 1 0,15-34-5 0,1-1 2 0,34-32-3 0,34 0-2 0,17-1-9 0,-1 34-41 0,-50 51-55 0</inkml:trace>
  <inkml:trace contextRef="#ctx0" brushRef="#br0" timeOffset="31">20195 2591 24 0,'0'-18'34'0,"0"-31"2"0,0 14-10 0,0 19-9 0,49-1-6 0,37 17-3 0,-18 17-3 0,-17 17-3 0,-34-1 0 0,-17 0 0 0,-17 18 1 0,-34 18 0 0,0 16 3 0,-1-19-2 0,19-31-1 0,15 32 1 0,18-32-2 0,0-1 1 0,18-17-2 0,15-1 2 0,2-16-3 0,16 0 1 0,0 0-2 0,1-16-1 0,-36-1-15 0,1-1-23 0,-34-33-83 0</inkml:trace>
  <inkml:trace contextRef="#ctx0" brushRef="#br0" timeOffset="32">20213 2844 49 0,'-18'0'11'0,"-34"-33"22"0,36 17-9 0,16 16-5 0,16 0-8 0,54 0-4 0,47 0-2 0,2-17-5 0,-18 17-11 0,-66 0-97 0</inkml:trace>
  <inkml:trace contextRef="#ctx0" brushRef="#br0" timeOffset="33">21804 2607 12 0,'0'0'14'0,"17"-16"5"0,-17 16 6 0,0 0-7 0,0 0-12 0,-17-18 0 0,17 18 0 0,0 0-1 0,-18 0 0 0,18 0 1 0,0 0 0 0,-16-17 1 0,16 1 0 0,0 0-1 0,16-1-1 0,19-17 2 0,16 17-3 0,0 17-2 0,1 0 1 0,-19 68-1 0,-17 15-1 0,1 37 1 0,-34-52 0 0,-17-19 0 0,1-14-1 0,16-19 1 0,0-16-1 0,17-16 0 0,0-19-2 0,17-14 2 0,51-19-2 0,-19-35 1 0,-14 19-1 0,-18 33 1 0,1 0 0 0,-18 35 0 0,0-1 1 0,-18 17-1 0,1 17 0 0,-18 17 0 0,19 17 1 0,-1 33 1 0,17-17-1 0,0 2 0 0,0-18 2 0,0-1 0 0,17-16-1 0,17-17-1 0,18-1 1 0,-19-16-2 0,1-16-10 0,-17 16-48 0,-17-17-45 0</inkml:trace>
  <inkml:trace contextRef="#ctx0" brushRef="#br0" timeOffset="34">22414 728 36 0,'0'0'26'0,"0"-16"-4"0,-16-19-7 0,16 19-6 0,16-1-5 0,36-1 2 0,15 2-3 0,18-2 4 0,-1 18-4 0,-16 0 0 0,-34 18 0 0,16-18 1 0,-33 16-2 0,1 2 3 0,-2 15-3 0,1 2 5 0,-1-1-1 0,-16 32 1 0,0 3 2 0,0 15-4 0,0 34 0 0,-16 86-4 0,-1-51 2 0,1-18 2 0,16 1-2 0,-18-19-2 0,18-15 2 0,-17-16-2 0,17 14 1 0,0 3-1 0,-17 32-2 0,17-51 2 0,-16 2 3 0,16-3-4 0,0 3 2 0,-17-1-1 0,17-19-1 0,-18 3 1 0,2-1 0 0,16-1-1 0,-17 0 1 0,17-16-1 0,0 18 0 0,-16-36 2 0,16 2 0 0,0-2-1 0,-18-17-1 0,1 2 1 0,0-1-2 0,-1-1 2 0,2-16 0 0,-17 18 1 0,-19-1-3 0,3-17 3 0,-2 0-2 0,-17-17 2 0,-2-1-1 0,19 18 0 0,-15-16-1 0,31-1 1 0,2-1-3 0,-1 2-14 0,0-1-162 0</inkml:trace>
  <inkml:trace contextRef="#ctx0" brushRef="#br0" timeOffset="35">6183 6198 26 0,'0'-18'7'0,"18"-15"18"0,-18 15-8 0,17-15-4 0,-17 16-2 0,0 1 0 0,-35-2 0 0,2 2-4 0,33 16-5 0,-51 0 3 0,16 0 0 0,2 16 0 0,-1 35 1 0,0 0 2 0,18 0-1 0,32 16-1 0,1 2-2 0,18-36-2 0,14-16 2 0,3-17-2 0,15-33-1 0,-15-35 1 0,-34 17-2 0,-3-18 1 0,-30-31 0 0,-3-2 0 0,-34-16-1 0,3 32 0 0,-3 35-1 0,18 51-5 0,1 35-11 0,33 16-14 0,33 0-22 0,1-51-17 0</inkml:trace>
  <inkml:trace contextRef="#ctx0" brushRef="#br0" timeOffset="36">6709 5808 57 0,'16'-33'16'0,"19"-36"15"0,-35 53-12 0,-16-2-9 0,-19 18-6 0,-16 0 1 0,18 34 2 0,-2 17 2 0,35 18-1 0,17 32 0 0,1 17-3 0,15-16-2 0,-17-35 0 0,-16 2-3 0,0-36-1 0,-33-15-19 0,-1-18-23 0,0-18-63 0</inkml:trace>
  <inkml:trace contextRef="#ctx0" brushRef="#br0" timeOffset="37">6421 6112 49 0,'-16'-16'20'0,"16"-1"13"0,0 1-13 0,49 16-7 0,37 0-7 0,32-18-3 0,1 18-4 0,-52 18-14 0,-50-2-89 0</inkml:trace>
  <inkml:trace contextRef="#ctx0" brushRef="#br0" timeOffset="38">5980 6722 63 0,'-17'0'6'0,"-16"18"18"0,33-18 0 0,67 0-5 0,35 0-5 0,52-18 1 0,14-16-4 0,-16 1-4 0,-67 15-6 0,-34 18 1 0,-51 0-12 0,0 0-23 0,-51 18-89 0</inkml:trace>
  <inkml:trace contextRef="#ctx0" brushRef="#br0" timeOffset="39">6218 7451 81 0,'0'0'7'0,"0"-35"12"0,0 2-5 0,0 0-3 0,0 15-1 0,-17 2-2 0,-17-1 0 0,-17 17-1 0,17 0-1 0,-17 33-2 0,35 18 0 0,-2 0 1 0,18 0-2 0,34 17-1 0,17-34 0 0,1-34 1 0,-3 0-1 0,3-34-2 0,-34-34 2 0,-3 17 0 0,-15-67 0 0,-33 32-1 0,-35-32-2 0,-35 16-2 0,36 69 0 0,0 50-9 0,33 34-20 0,50-1-18 0,2-33-27 0</inkml:trace>
  <inkml:trace contextRef="#ctx0" brushRef="#br0" timeOffset="40">6524 7045 83 0,'0'-17'9'0,"0"-17"22"0,0 34-13 0,0 16-5 0,0 19-3 0,0 48 0 0,-18 19-5 0,18-16 0 0,-17-2-1 0,17-33-1 0,-17-17-1 0,17-34-1 0,0 0 0 0,17-34 1 0,0-17-2 0,1-17 0 0,-2-34 1 0,-1 0-1 0,3 19-1 0,-1 15 1 0,-17 34 0 0,17 34 0 0,1 0 2 0,15 51-1 0,-17 34 1 0,19 15 2 0,0-14-3 0,-2-1-1 0,-17-35 1 0,2-16-1 0,-1-17-6 0,-17-1-20 0,0 2-24 0,-35-1-52 0</inkml:trace>
  <inkml:trace contextRef="#ctx0" brushRef="#br0" timeOffset="41">6489 7367 84 0,'-17'-17'19'0,"17"-1"14"0,34-15-20 0,15 33-10 0,37 0-10 0,-35 0-97 0</inkml:trace>
  <inkml:trace contextRef="#ctx0" brushRef="#br0" timeOffset="42">7759 6400 57 0,'-17'0'14'0,"0"0"13"0,17-16-6 0,52-1-4 0,32 1-11 0,-33 16-6 0,0 0-8 0,-17 0-95 0</inkml:trace>
  <inkml:trace contextRef="#ctx0" brushRef="#br0" timeOffset="43">7793 6571 92 0,'-16'0'9'0,"-19"-18"18"0,35 18-10 0,51 0-12 0,68-16-5 0,-1 16-20 0,-67 0-74 0</inkml:trace>
  <inkml:trace contextRef="#ctx0" brushRef="#br0" timeOffset="44">10520 5741 59 0,'0'-51'18'0,"0"33"-1"0,-33 1-5 0,-1 17 1 0,-18 0-5 0,-14 17-4 0,-20-17 1 0,19 18 0 0,-18-18 0 0,18 16-2 0,33-16 0 0,0 0-1 0,17 18-1 0,17-18 0 0,-16 17 2 0,-2 17 1 0,1-1 0 0,17 18 0 0,0 33-1 0,0 2-1 0,17 14 1 0,1 36 4 0,-18-1-2 0,16 36-1 0,1-20-1 0,17 19 0 0,-17 17 0 0,0 15-1 0,-1 19-1 0,1-36 1 0,-17-32 1 0,18 17 0 0,-18-19-1 0,0 3 1 0,16-2-1 0,-16 0-1 0,0 1 1 0,0-1-1 0,0 1-1 0,0-19 1 0,0 19 0 0,0-18 0 0,0-15-1 0,17-36 0 0,-1 18 0 0,2-35 1 0,-1 17-1 0,-17-15 0 0,17-1 0 0,-17-1 0 0,0 0 0 0,0-32 1 0,0 16-1 0,0-35-1 0,0 2 2 0,0-1-2 0,0-17 2 0,18 16-1 0,15-16 2 0,35 0-1 0,16-16 0 0,18-1-2 0,-17-1-2 0,-1 2-24 0,-33-19-130 0</inkml:trace>
  <inkml:trace contextRef="#ctx0" brushRef="#br0" timeOffset="45">11825 5859 44 0,'0'-16'12'0,"0"-1"18"0,0-1-12 0,0 18-3 0,0-16-4 0,-17 16-3 0,-16-17-3 0,-18 17 3 0,18-18-3 0,-19 18 0 0,1 0-1 0,0 35 2 0,16-1-2 0,20 32-1 0,15 3-1 0,15-18 0 0,20 0-1 0,16-35 0 0,17 1 1 0,-17-34-1 0,0-17 1 0,-18-17-2 0,1-16 3 0,-34-17-1 0,0-18 0 0,-34-18-1 0,-17 20-2 0,2 14-1 0,-21 35 0 0,21 51-7 0,14 18-17 0,18 50-19 0,34-52-36 0</inkml:trace>
  <inkml:trace contextRef="#ctx0" brushRef="#br0" timeOffset="46">12383 5470 91 0,'0'0'0'0,"35"-68"29"0,-52 50-11 0,-16 2-9 0,-18 16-2 0,16 16 1 0,2 19-1 0,17 32-1 0,16 35 0 0,16 16-3 0,17-16-2 0,-15-18-1 0,-18-15-1 0,0-18-5 0,-18-34-20 0,-15-17-30 0,33 0-8 0</inkml:trace>
  <inkml:trace contextRef="#ctx0" brushRef="#br0" timeOffset="47">12046 5775 84 0,'0'0'22'0,"17"0"-1"0,50-18-14 0,36 18-8 0,16-16-16 0,-53 16-76 0</inkml:trace>
  <inkml:trace contextRef="#ctx0" brushRef="#br0" timeOffset="48">12588 5690 83 0,'0'0'19'0,"0"-18"14"0,-16 36-13 0,16 49-4 0,0 19-9 0,0 14-5 0,0-14-4 0,16-36-29 0,-16-17-80 0</inkml:trace>
  <inkml:trace contextRef="#ctx0" brushRef="#br0" timeOffset="49">11656 6334 100 0,'-51'0'20'0,"34"-18"5"0,68 18-9 0,68 0-5 0,33 0-1 0,19 0-2 0,-37-16-6 0,-49 16-1 0,-33-17-1 0,-36 17-10 0,-32 0-138 0</inkml:trace>
  <inkml:trace contextRef="#ctx0" brushRef="#br0" timeOffset="50">11892 6824 90 0,'0'0'0'0,"-16"0"19"0,16 0-2 0,0-33-10 0,0-1-3 0,-17 17 3 0,-51-1 1 0,17 18 0 0,-17 18 0 0,17 15-1 0,35 18-3 0,-1 33 0 0,34-15-2 0,34-36 1 0,0-15 1 0,0-36-1 0,-1-49-1 0,-33-1-1 0,1 1 1 0,-53-35 0 0,-15-33-3 0,-17 33-1 0,-3 51-4 0,21 68-20 0,31 50-19 0,18-16-42 0</inkml:trace>
  <inkml:trace contextRef="#ctx0" brushRef="#br0" timeOffset="51">12300 6604 91 0,'17'-33'30'0,"-17"33"-23"0,0-18 13 0,0 18-13 0,0 51 1 0,-35 33 0 0,2-15-2 0,17 33-2 0,-2-53-3 0,18-14 1 0,0-19-3 0,0-49 3 0,0-34-1 0,18-19-1 0,-2-16 0 0,17 35 0 0,-15 0 1 0,16 50 1 0,-16 17-1 0,13 0 2 0,4 33-1 0,-19 34 0 0,3 19 0 0,14-1-2 0,-17-1 0 0,19-16-4 0,-19-52-15 0,-16 2-26 0,0-18-58 0</inkml:trace>
  <inkml:trace contextRef="#ctx0" brushRef="#br0" timeOffset="52">12181 6773 88 0,'0'0'0'0,"-18"-16"38"0,18 16-13 0,70 0-16 0,31 0-12 0,18 0-112 0</inkml:trace>
  <inkml:trace contextRef="#ctx0" brushRef="#br0" timeOffset="53">11944 7959 53 0,'0'0'18'0,"-17"-17"9"0,17-1-10 0,-17 2-4 0,-1-17-3 0,-15 33-2 0,-18 0-1 0,-17 0 0 0,19 33 0 0,14 52-2 0,18-1-1 0,17 0-1 0,33-33 0 0,19-17-1 0,-1-34 2 0,-1-34-1 0,1-34 1 0,-51-15-1 0,16-3-2 0,-49-31-1 0,-18-3 0 0,-17 35-1 0,0 52-2 0,17 33-10 0,18 51-19 0,50 0-26 0,-1-51-3 0</inkml:trace>
  <inkml:trace contextRef="#ctx0" brushRef="#br0" timeOffset="54">12334 7773 87 0,'0'-17'11'0,"18"-17"21"0,-18-1-12 0,-35 19-12 0,0-2-4 0,2 18 2 0,-1 18 1 0,17 49-2 0,17 19 0 0,0 14-2 0,35 2-1 0,-35-33-1 0,16-20-2 0,-16 2-10 0,-16-34-26 0,-19-17-80 0</inkml:trace>
  <inkml:trace contextRef="#ctx0" brushRef="#br0" timeOffset="55">12029 8010 70 0,'0'0'0'0,"0"-35"44"0,0 19-20 0,52-1-15 0,30-1-10 0,37 18-11 0,-33 0-55 0,-71 0 18 0</inkml:trace>
  <inkml:trace contextRef="#ctx0" brushRef="#br0" timeOffset="56">12537 7975 72 0,'0'0'0'0,"0"-33"40"0,0-1-13 0,0 17-8 0,16 1-6 0,36 16-9 0,-1 16-3 0,-35 52-2 0,1-17 1 0,-50 16 0 0,-18-16 0 0,-17-18 2 0,33 1-1 0,19-17 1 0,16-17 2 0,16 0 1 0,35 0-2 0,35-33-3 0,15 15-2 0,-50 18-14 0,-34 0-42 0,-34 0-40 0</inkml:trace>
  <inkml:trace contextRef="#ctx0" brushRef="#br0" timeOffset="57">11707 8518 93 0,'0'0'0'0,"-86"-35"33"0,70 19-8 0,16-1-9 0,16 17-5 0,70 17-3 0,15-17-2 0,35 0 3 0,50-17-2 0,-34-1-4 0,-51 2-2 0,-66-1-3 0,-35 17-11 0,-17 17-26 0,-16-1-67 0</inkml:trace>
  <inkml:trace contextRef="#ctx0" brushRef="#br0" timeOffset="58">11995 8891 86 0,'0'0'19'0,"-17"0"-2"0,34 0-5 0,-17-17-3 0,0-1 1 0,-17 2-3 0,-34 16-1 0,0 0 2 0,-17 0 0 0,35 51-2 0,16-2-2 0,17 37 0 0,33-19-1 0,19-33 0 0,-3-17-2 0,21-34 1 0,-3-17 0 0,-15-33 0 0,-52-19-1 0,-18-14 0 0,-50-20-1 0,0 19 0 0,-16 67-2 0,16 18-7 0,33 50-18 0,53-1-20 0,32 0-54 0</inkml:trace>
  <inkml:trace contextRef="#ctx0" brushRef="#br0" timeOffset="59">12352 8687 93 0,'0'0'0'0,"31"-18"34"0,-31 18-9 0,0 18-13 0,0 49-3 0,0 19-4 0,-15-2-2 0,-1-17 0 0,-2 2 0 0,1-52-1 0,17-17 0 0,0 0-1 0,17-51 1 0,1 0-1 0,-18-33-1 0,16-18 1 0,-1 0-1 0,20 34 1 0,-19 52 0 0,3-2 0 0,-3 52 0 0,17 34 1 0,2 17-1 0,0-1 0 0,-2 0-1 0,1-49-2 0,-1 16-12 0,-33-35-28 0,-33-16-80 0</inkml:trace>
  <inkml:trace contextRef="#ctx0" brushRef="#br0" timeOffset="60">12300 8924 95 0,'-18'0'18'0,"-15"0"15"0,66 0-17 0,53-17-14 0,32 17-20 0,-16-16-94 0</inkml:trace>
  <inkml:trace contextRef="#ctx0" brushRef="#br0" timeOffset="61">11995 9821 45 0,'0'0'15'0,"16"-16"13"0,-16-19-9 0,0 1-2 0,-16 17-5 0,-35 1-1 0,-17-2-1 0,0 36 1 0,35 33-5 0,-2 34-2 0,35-1-2 0,51-16 0 0,17-34 1 0,0-52-1 0,-17-15-1 0,-18-34 2 0,-15-1-1 0,-36-35-1 0,-31 2-1 0,-21 0-1 0,3 15-4 0,17 37-10 0,15 49-15 0,86 67-77 0</inkml:trace>
  <inkml:trace contextRef="#ctx0" brushRef="#br0" timeOffset="62">12537 9585 100 0,'0'0'0'0,"0"-51"32"0,-35 16-16 0,19 35-10 0,-17-16 1 0,-19 50 0 0,34 17-2 0,3 49 1 0,-1 2-3 0,32-16-2 0,-1-19-1 0,-15 1-9 0,0-52-30 0,-15 2-65 0</inkml:trace>
  <inkml:trace contextRef="#ctx0" brushRef="#br0" timeOffset="63">12181 9805 102 0,'0'0'22'0,"17"-17"-6"0,67 17-15 0,17-18-13 0,2 18-97 0</inkml:trace>
  <inkml:trace contextRef="#ctx0" brushRef="#br0" timeOffset="64">12639 9805 80 0,'0'-17'12'0,"0"-17"23"0,17 16-14 0,33 1-12 0,1 17-6 0,-17 51-2 0,0 0-2 0,-34-16 1 0,-34 16 1 0,0-35-1 0,1 1 1 0,15-1-1 0,1-32 1 0,17-1-1 0,51-16 1 0,-18 15-1 0,19 18 0 0,-18 18 1 0,-17 32 0 0,-1 1 1 0,-32 0 2 0,-35-17 2 0,-1-17-2 0,3 17-2 0,-19-34-2 0,17 0-2 0,-1-18-25 0,19 18-97 0</inkml:trace>
  <inkml:trace contextRef="#ctx0" brushRef="#br0" timeOffset="65">11825 10347 116 0,'-34'0'19'0,"51"0"4"0,51 0-13 0,85 17-5 0,51-1-3 0,-54-16-1 0,-64 0-2 0,-35 0-10 0,-34 0-50 0</inkml:trace>
  <inkml:trace contextRef="#ctx0" brushRef="#br0" timeOffset="66">12266 10872 67 0,'0'-51'23'0,"-17"16"-1"0,1 1-10 0,-2 1-2 0,-16 33-3 0,-17 0 1 0,2 16 2 0,14 19-3 0,18 32-3 0,-1 19 0 0,70-19-3 0,-1-16 1 0,-2-34 0 0,3-34 1 0,-18-17-1 0,-1-17-1 0,-15-33 2 0,-36-2-2 0,-31-16-2 0,-21 19-1 0,3 32 0 0,0 34-13 0,49 50-21 0,36-15-74 0</inkml:trace>
  <inkml:trace contextRef="#ctx0" brushRef="#br0" timeOffset="67">12843 10584 96 0,'0'0'9'0,"0"0"21"0,0 17-7 0,-18 33-14 0,1 34-3 0,0 2-4 0,17-35 0 0,-18-17-1 0,18-34 1 0,0 0 0 0,0-51 0 0,18-18-1 0,-1-33 0 0,0 2-2 0,17 31 2 0,-17 36 2 0,-17 33-1 0,34 0 0 0,-1 68-1 0,1-1 0 0,0 17-2 0,-1-15 0 0,-15-18-14 0,-1-17-34 0,0-1-41 0</inkml:trace>
  <inkml:trace contextRef="#ctx0" brushRef="#br0" timeOffset="68">12843 10735 96 0,'-18'0'19'0,"18"0"8"0,51-16-16 0,33-2-11 0,35-15-29 0,-51 33-63 0</inkml:trace>
  <inkml:trace contextRef="#ctx0" brushRef="#br0" timeOffset="69">13233 5335 30 0,'0'-17'25'0,"-18"-34"2"0,18 51-11 0,0-18-6 0,33 2 0 0,34-1-2 0,3 17-2 0,14 0-1 0,-16 17 0 0,-18 17 0 0,-16-1-1 0,-1 35 1 0,-15-1 0 0,-1 35 0 0,18 0 0 0,-19 16-1 0,17 1 1 0,-15 34-2 0,15 16 2 0,1 33-2 0,-16 2 0 0,15-17-1 0,-17-19 2 0,2 1-1 0,-1 35-1 0,0 0 0 0,17-36-2 0,-17-14 2 0,-1 14-1 0,-16-15 1 0,0 0-1 0,0 16 0 0,0-18 0 0,0-14-1 0,18-2 0 0,-18 1 0 0,0-1 0 0,17 1 2 0,-17 16-3 0,0-16 0 0,0-1 1 0,0 1 0 0,0-19 0 0,17 3 1 0,-17-20 1 0,18 20-2 0,-18-3 2 0,0-15-1 0,0 0 1 0,0 16-1 0,-35-16-1 0,0-18 0 0,-32-15 1 0,-18-36-3 0,-67-15-27 0,17-52-103 0</inkml:trace>
  <inkml:trace contextRef="#ctx0" brushRef="#br0" timeOffset="70">13096 6129 17 0,'-17'-17'24'0,"17"1"9"0,-17-1-12 0,17 17-5 0,0-16-5 0,0-2-1 0,17 2-3 0,18 16-2 0,49-17-2 0,17-17 2 0,69 17-2 0,33-17-1 0,1-1 0 0,-18 35-2 0,0 0 1 0,33 0-1 0,3-16 0 0,-2 16 1 0,34 0-2 0,-17 0 4 0,-17 34-4 0,-16 17 1 0,16-18 0 0,0 2 4 0,35-1 3 0,-52 15-4 0,-16 19 1 0,-35-16 0 0,-17 16 2 0,-50-17-2 0,-18-2-2 0,-34-14 0 0,2-19-1 0,-18 19-1 0,-17-19-2 0,0-16-18 0,0 18-32 0,-17-18-40 0</inkml:trace>
  <inkml:trace contextRef="#ctx0" brushRef="#br0" timeOffset="71">17365 6063 76 0,'0'-18'7'0,"-17"-15"19"0,17-1-9 0,17 34-4 0,-1 0-4 0,19 51-1 0,0 16-2 0,14 0-1 0,3 2 0 0,15-18-2 0,1 0-2 0,-35-34 0 0,-15-1-1 0,-18 1 1 0,-18-1 1 0,-31 35 2 0,-36 18-1 0,-50 15-1 0,-1 0-6 0,34 19-127 0</inkml:trace>
  <inkml:trace contextRef="#ctx0" brushRef="#br0" timeOffset="72">20076 5113 43 0,'0'0'0'0,"0"-50"30"0,-17 34-7 0,0-2-10 0,-17 2-5 0,-17 16-2 0,-34 16 0 0,1 2 1 0,-18-2 0 0,19-16-3 0,13 0-1 0,19 17-1 0,2-17 0 0,-3-17 0 0,34 17 0 0,3 0 0 0,-1 0 0 0,16 0-1 0,-18 17 1 0,18 34 1 0,-17 34 2 0,17-1 0 0,0 18-2 0,17 17-2 0,-17 15 1 0,0-14 1 0,0 15-1 0,0 18 1 0,18-2 1 0,-2 19-3 0,-1-17 0 0,-15-19 0 0,18 3 2 0,-18 32-3 0,0-18 2 0,17-14-1 0,-1-19 0 0,-16 17 1 0,0-17-1 0,0 2 0 0,-16-1 0 0,16-1 0 0,-17-16-1 0,17-2 1 0,0 2-1 0,0-16 1 0,17-19-2 0,-1 1 2 0,19-34 0 0,-18-1 1 0,34-15 0 0,0-18 1 0,50 0-1 0,18 0 0 0,50-18 0 0,-16 2-2 0,-34 16 0 0,-53 0-3 0,-47 0-20 0,-19 0-67 0,-19-17 13 0</inkml:trace>
  <inkml:trace contextRef="#ctx0" brushRef="#br0" timeOffset="73">20838 5249 31 0,'18'-16'28'0,"-2"-19"0"0,-16 35-10 0,17-34-5 0,-34 17-3 0,1-17-3 0,-19 34-1 0,2 0 0 0,-35 0 0 0,0 34-1 0,17 1 0 0,17 16 2 0,34 16-2 0,0 17-3 0,18-33 0 0,15 0-1 0,18-16 1 0,-16-35-1 0,14-35 1 0,-14-16 2 0,-2 0-2 0,-33-49 0 0,0-2-2 0,-17-33 0 0,1-1 0 0,-35 52-1 0,-1 49-1 0,-15 35-8 0,34 18-17 0,33 32-22 0,0-34-39 0</inkml:trace>
  <inkml:trace contextRef="#ctx0" brushRef="#br0" timeOffset="74">21381 4962 58 0,'17'-17'33'0,"-1"-17"-9"0,-32-1-10 0,-35 19-4 0,-1-1-4 0,-15 17-1 0,34 17 0 0,14 17 2 0,3 34 0 0,16 50-1 0,16 0-2 0,-16 2-2 0,0-36-2 0,0-33 0 0,-16 0-5 0,-1-34-21 0,1-34-34 0,16-1 0 0</inkml:trace>
  <inkml:trace contextRef="#ctx0" brushRef="#br0" timeOffset="75">21008 5216 65 0,'0'0'0'0,"-33"-18"36"0,33 2-17 0,49 16-14 0,36 0-4 0,52 0-10 0,-36 0-85 0</inkml:trace>
  <inkml:trace contextRef="#ctx0" brushRef="#br0" timeOffset="76">21601 5147 70 0,'0'0'12'0,"0"-16"13"0,0-19 10 0,0 35-19 0,0 51-8 0,0 18 1 0,17 33-7 0,-17-18-6 0,-17-16-22 0,-18-17-83 0</inkml:trace>
  <inkml:trace contextRef="#ctx0" brushRef="#br0" timeOffset="77">20567 5775 96 0,'-50'0'20'0,"33"-18"4"0,102 2-11 0,50-1-5 0,50 17-1 0,19-18-2 0,-51 2-3 0,-50-2-3 0,-70 18-5 0,-33 0-31 0,-33 0-72 0</inkml:trace>
  <inkml:trace contextRef="#ctx0" brushRef="#br0" timeOffset="78">20804 6300 77 0,'17'-17'10'0,"-17"-1"1"0,17 18 2 0,-17-16 0 0,0-1-3 0,-34-1 0 0,-33 2-2 0,15 32 1 0,1 2-4 0,2 50-1 0,31-1 0 0,1 17 0 0,68-33-1 0,0-33-1 0,17-18 1 0,-17-51-2 0,-1 0 1 0,-33-33 3 0,-17-18-3 0,-17-1-3 0,-51-14 1 0,-16 32 1 0,0 68-4 0,32 34-10 0,19 34-17 0,33 16-38 0,17-49 11 0</inkml:trace>
  <inkml:trace contextRef="#ctx0" brushRef="#br0" timeOffset="79">21279 6147 87 0,'0'0'0'0,"16"-35"23"0,2 2-6 0,-18 17-8 0,-34-18-5 0,-17 34-1 0,-1 16 3 0,3 35 0 0,31 16 0 0,3 19-2 0,48-1-2 0,16-19-2 0,-14-31 1 0,16-35 0 0,0 0 0 0,-17-35-1 0,17-14 0 0,-35-2 2 0,-16-35-1 0,0-16-1 0,0 35 0 0,-16 34 0 0,16 33 2 0,0 33 1 0,0 51 0 0,0 19 1 0,16-1-4 0,17-36-1 0,2-31-5 0,16-1-33 0,1-34-75 0</inkml:trace>
  <inkml:trace contextRef="#ctx0" brushRef="#br0" timeOffset="80">21804 6214 103 0,'0'-16'10'0,"-18"-19"24"0,2 19-16 0,16 16-11 0,16 33-3 0,-16 52-1 0,0-16-1 0,0-3-3 0,0-15 0 0,0-16-8 0,18-19-28 0,16-16-64 0</inkml:trace>
  <inkml:trace contextRef="#ctx0" brushRef="#br0" timeOffset="81">22008 6214 89 0,'0'0'10'0,"0"-51"22"0,16 35-8 0,1 16-15 0,-17 0-4 0,0 51-1 0,0 16 0 0,0 19-1 0,0-2-2 0,0-33-2 0,0-17-10 0,0-17-131 0</inkml:trace>
  <inkml:trace contextRef="#ctx0" brushRef="#br0" timeOffset="82">23871 5198 38 0,'0'-16'25'0,"18"-35"-1"0,-2 16-7 0,-16 2-4 0,0-17-4 0,-51 15 1 0,16 19-2 0,-14-1-2 0,-3 34 1 0,3 17-2 0,31 33-2 0,36 1-1 0,15 17 0 0,17-52 0 0,1-33 1 0,0-16-1 0,0-53-2 0,-34-32 3 0,-17-17-2 0,-17 0 0 0,-34 32-1 0,0 35-1 0,-34 35-1 0,18 32-12 0,34 19-25 0,33-19-63 0</inkml:trace>
  <inkml:trace contextRef="#ctx0" brushRef="#br0" timeOffset="83">24480 4792 64 0,'0'0'0'0,"0"-51"47"0,-16 0-37 0,-35 17-2 0,18 34-2 0,-19 34 1 0,19 17 0 0,33 35 0 0,0 32-1 0,15 0-2 0,3-17-2 0,-18-32-1 0,-18-35-4 0,-13-1-21 0,-4-33-41 0,18 0 11 0</inkml:trace>
  <inkml:trace contextRef="#ctx0" brushRef="#br0" timeOffset="84">24108 5063 70 0,'-18'-16'17'0,"53"-2"2"0,33 2-12 0,34-1-7 0,34 17-87 0</inkml:trace>
  <inkml:trace contextRef="#ctx0" brushRef="#br0" timeOffset="85">24700 4978 84 0,'0'-16'24'0,"0"16"2"0,0 16-10 0,0 35-5 0,18 33-7 0,-18 1-4 0,0-16-10 0,-34-1-105 0</inkml:trace>
  <inkml:trace contextRef="#ctx0" brushRef="#br0" timeOffset="86">23770 5571 115 0,'-35'-16'15'0,"2"-2"8"0,101 18-11 0,100 0-5 0,70 0-1 0,-34-16-1 0,-85 16-4 0,-86 0-5 0,-33 0-15 0,-52 16-44 0,36-16-3 0</inkml:trace>
  <inkml:trace contextRef="#ctx0" brushRef="#br0" timeOffset="87">24023 6112 81 0,'0'0'0'0,"0"-16"23"0,-15 16-5 0,15-17-5 0,-18-17-5 0,-34 18-2 0,-15-1-1 0,-1 34 3 0,0 33 0 0,35 34-2 0,33 2-4 0,33-19 2 0,18-32-1 0,17-35 0 0,-17-17 0 0,0-52 0 0,-34 2 0 0,0-35-2 0,-51 0-2 0,-17-16 0 0,-17 50-4 0,-17 35-8 0,35 50-17 0,33 17-39 0,17-17 13 0</inkml:trace>
  <inkml:trace contextRef="#ctx0" brushRef="#br0" timeOffset="88">24464 6012 95 0,'16'-34'24'0,"-16"-1"-3"0,0 2-11 0,-33-1-6 0,-1 34-1 0,-34 16 1 0,18 53 0 0,34 15-2 0,-2 0 1 0,67 1-1 0,2-34 0 0,1-33-1 0,15-36-1 0,3 2 1 0,-37-35 1 0,-33-18 0 0,16 3-3 0,-16-36 2 0,0 51 1 0,0 33-2 0,0 18 2 0,0 51-1 0,0 35 0 0,0-3 0 0,17 3-1 0,0-35-11 0,1-17-35 0,15-1-46 0</inkml:trace>
  <inkml:trace contextRef="#ctx0" brushRef="#br0" timeOffset="89">24854 6198 95 0,'0'-35'19'0,"0"1"4"0,35 1 1 0,14 16-19 0,2 67-4 0,-34 19-1 0,0-2 0 0,-34 19-1 0,-34-53 2 0,0 1 1 0,17-17 1 0,18-1 1 0,16-16 2 0,16 0-2 0,36 0-3 0,-3 0-1 0,21-16 0 0,-21 16-10 0,-14 0-43 0,-35 0-45 0</inkml:trace>
  <inkml:trace contextRef="#ctx0" brushRef="#br0" timeOffset="90">25345 6147 80 0,'0'0'0'0,"34"-35"35"0,-34 35-15 0,17 0-11 0,-17 35 1 0,0 16 2 0,0 0 1 0,-17 16-3 0,-1 1-2 0,18-1-3 0,0 2-2 0,-16-18-3 0,16-18-23 0,-17-17-119 0</inkml:trace>
  <inkml:trace contextRef="#ctx0" brushRef="#br0" timeOffset="91">20753 7569 60 0,'51'-102'37'0,"-51"69"-13"0,0-1-13 0,-16 1-4 0,-35 16 1 0,-1-1-1 0,1 18-2 0,2 35 3 0,31 32-4 0,18 17-2 0,34 1 0 0,17-52 1 0,1-33 0 0,15-16 1 0,-17-35-2 0,1-16 3 0,-34-35-2 0,-17 1-2 0,-33-19-1 0,-19 20-4 0,-15 66 0 0,-1 50-14 0,33 35-14 0,53 16-80 0</inkml:trace>
  <inkml:trace contextRef="#ctx0" brushRef="#br0" timeOffset="92">21398 7214 95 0,'0'-35'26'0,"0"1"-6"0,-17 17-10 0,-17 1-3 0,0 32 2 0,0 19-4 0,17 67 1 0,17 16-2 0,0 1-2 0,17-18-3 0,-1-51 0 0,-16-32-18 0,-16-2-44 0,16-16-4 0</inkml:trace>
  <inkml:trace contextRef="#ctx0" brushRef="#br0" timeOffset="93">21127 7434 92 0,'0'0'0'0,"16"-18"22"0,36 18-17 0,48 0-6 0,3 0-94 0</inkml:trace>
  <inkml:trace contextRef="#ctx0" brushRef="#br0" timeOffset="94">21652 7350 93 0,'0'0'0'0,"-16"-18"38"0,16 18-11 0,0 35-13 0,0 32-9 0,16 17-4 0,-16-15-4 0,0-3-34 0,-34-32-60 0</inkml:trace>
  <inkml:trace contextRef="#ctx0" brushRef="#br0" timeOffset="95">20466 7908 86 0,'-17'-33'39'0,"34"33"-21"0,84 0-2 0,69 0-4 0,68 16-3 0,-18-32-5 0,-85 16-2 0,-67 0-3 0,-52 0-12 0,-16 0-41 0,-33 0-50 0</inkml:trace>
  <inkml:trace contextRef="#ctx0" brushRef="#br0" timeOffset="96">20685 8450 63 0,'0'0'5'0,"0"0"17"0,19 0-10 0,-19-18 4 0,0 2-2 0,-35-17-6 0,-16 16-2 0,0-1 2 0,17 36 0 0,-15 48-2 0,31 3-2 0,1 15-1 0,34-17-1 0,34-32 1 0,-1-35 0 0,17-18-1 0,-16-32 1 0,-32-17 0 0,-3-18 0 0,-32-34-3 0,-36 1-3 0,1-1 1 0,-17 85-3 0,19 34-13 0,31 51-18 0,18 0-62 0</inkml:trace>
  <inkml:trace contextRef="#ctx0" brushRef="#br0" timeOffset="97">21211 8399 94 0,'0'0'0'0,"0"-33"31"0,0-18-16 0,-16 17-9 0,-19-1-2 0,-16 35 1 0,-16 18 2 0,33 33 0 0,1 17-1 0,33 32-3 0,33-14-2 0,35-52 0 0,-35-18 0 0,18-16 0 0,0-16-1 0,-16-35 2 0,-19-18-1 0,1-31-1 0,-17 32 1 0,0 34-1 0,0 34 0 0,-17 16 2 0,17 53 0 0,0 15-1 0,17-16-1 0,17-17-3 0,0-17-18 0,0-18-60 0,-17-16 19 0</inkml:trace>
  <inkml:trace contextRef="#ctx0" brushRef="#br0" timeOffset="98">21601 8534 74 0,'0'-16'47'0,"-16"-19"-12"0,16 35-18 0,0 35-10 0,0-1-4 0,0 33 0 0,0-17-1 0,16 1-2 0,-16-33-3 0,0-2-21 0,0 2-44 0</inkml:trace>
  <inkml:trace contextRef="#ctx0" brushRef="#br0" timeOffset="99">21786 8603 97 0,'0'-34'21'0,"18"-17"15"0,16 34-18 0,33-1-12 0,-32 18-5 0,0 51-1 0,-20 18 0 0,-48-20 0 0,-1 2 0 0,-17-16 1 0,17-1 0 0,17-17 1 0,0-1 3 0,17-16 0 0,34 18-1 0,17-18-1 0,17 0 0 0,-1-18-2 0,-34 18 0 0,-15 0-2 0,-1 0-25 0,-34 0-103 0</inkml:trace>
  <inkml:trace contextRef="#ctx0" brushRef="#br0" timeOffset="100">24193 7518 46 0,'0'0'0'0,"0"-33"31"0,16-1-11 0,-16 17-5 0,0-17-4 0,-16 17 0 0,-17 1-4 0,-2-1 1 0,-16 17-2 0,18 17 1 0,0 32-3 0,15 37-1 0,36-1-1 0,48-36-1 0,-15-32 4 0,17-34 0 0,-34-32-2 0,-17-36 0 0,0-34-1 0,-34-16-2 0,-18-1 0 0,-32 52-1 0,-18 66-1 0,1 53-6 0,49 32-18 0,53 0-45 0,-1-50 13 0</inkml:trace>
  <inkml:trace contextRef="#ctx0" brushRef="#br0" timeOffset="101">24770 7128 88 0,'0'-16'12'0,"0"-35"10"0,-18 35-10 0,1-1-2 0,-34 17-6 0,18 33 1 0,15 34 3 0,1 35-4 0,34 18-1 0,17-3-3 0,-34-31-1 0,0-52-9 0,0-1-31 0,-16-33-43 0</inkml:trace>
  <inkml:trace contextRef="#ctx0" brushRef="#br0" timeOffset="102">24515 7350 92 0,'0'0'0'0,"17"0"24"0,34-18-17 0,50 18-7 0,18 0-24 0,-85 0-26 0</inkml:trace>
  <inkml:trace contextRef="#ctx0" brushRef="#br0" timeOffset="103">25057 7316 92 0,'-34'-17'25'0,"17"17"1"0,17 17-13 0,17 34-5 0,-17 33-7 0,0 18-1 0,-17-19-10 0,-18-15-56 0,19-50 4 0</inkml:trace>
  <inkml:trace contextRef="#ctx0" brushRef="#br0" timeOffset="104">24090 7924 106 0,'-33'-16'18'0,"17"-17"9"0,65 16-9 0,122 17-7 0,67 17-1 0,-2-34-5 0,-101 17-2 0,-83-18-4 0,-52 18-5 0,16 0-17 0,-50-16-52 0,19 16 11 0</inkml:trace>
  <inkml:trace contextRef="#ctx0" brushRef="#br0" timeOffset="105">24310 8501 66 0,'0'0'0'0,"0"-18"42"0,0 18-27 0,0-33-1 0,0-1-4 0,-15 1-4 0,-53 16-1 0,1 17 1 0,-19 17 2 0,53 50-4 0,15 35 0 0,36-18 0 0,31-33-2 0,21-35 0 0,-3-16 1 0,-15-51-2 0,-3-16 2 0,-32-35-1 0,-34-15 0 0,-32-37-1 0,-21 37-2 0,3 48-3 0,-1 69-14 0,35 35-22 0,33 32-62 0</inkml:trace>
  <inkml:trace contextRef="#ctx0" brushRef="#br0" timeOffset="106">24770 8399 103 0,'0'-33'14'0,"16"-18"0"0,-16 17-5 0,0 17-4 0,-34-17-2 0,-34 34 1 0,17 34 3 0,17 17-1 0,18 33-1 0,49 18-3 0,2-34-3 0,14-34 3 0,3-34-1 0,-1 0 0 0,-17-34 1 0,-1-34 0 0,-14-17 0 0,-19 1-1 0,0-2-1 0,-19 52 1 0,19 34 0 0,-16 52 2 0,16 32 2 0,0 18-5 0,16-18-1 0,18-33-9 0,-16 0-36 0,-2-51-52 0</inkml:trace>
  <inkml:trace contextRef="#ctx0" brushRef="#br0" timeOffset="107">25176 8636 92 0,'0'-17'22'0,"0"-33"7"0,-16 15-12 0,49 2-10 0,0 15-7 0,2 18 0 0,16 18 0 0,-35 33-1 0,-16 0 1 0,-34-18-1 0,1 0 1 0,-2 18 1 0,2-33 2 0,16-2 1 0,17-16 1 0,0 0-1 0,33 0-1 0,19 0-4 0,15 0-1 0,-34 0-15 0,2 18-39 0,-18-36-33 0</inkml:trace>
  <inkml:trace contextRef="#ctx0" brushRef="#br0" timeOffset="108">25532 8534 70 0,'-18'-16'21'0,"1"-35"13"0,52 0-14 0,-2 34-13 0,18 17-6 0,-16 51-1 0,-19 17-1 0,-16-17 0 0,-16-1 2 0,-19-17 0 0,0-16 2 0,19 1 1 0,-1-2 3 0,17-16-1 0,33 17 1 0,18-17-5 0,17-17-1 0,0 1-3 0,-33 16-24 0,-35-18-101 0</inkml:trace>
  <inkml:trace contextRef="#ctx0" brushRef="#br0" timeOffset="109">25938 4759 33 0,'0'0'0'0,"0"-18"34"0,-16 2-14 0,16-19-2 0,16 1-3 0,17 17-3 0,37 1-3 0,12 16-6 0,37 0-1 0,0 0 2 0,-34-18-1 0,-51 18 0 0,-1 0-2 0,-14 51 1 0,-19-17 1 0,16 35-1 0,-16 15 3 0,0 18 1 0,0 33-1 0,0 18 2 0,0 16-2 0,0 17-1 0,0 1-1 0,0-1 0 0,0-18-1 0,0 3-1 0,0 15 2 0,0-35-1 0,0 3-1 0,0-19 0 0,-16 18-1 0,16-18 1 0,0 18 0 0,0-18 0 0,0-1 0 0,16-14 0 0,-16-18-1 0,0-1 1 0,0 1 0 0,0-19 2 0,0-15-2 0,0-34 1 0,0 35-1 0,0-36 0 0,-16 2 0 0,-3 14 0 0,-14-14 0 0,-1-1-1 0,1-17 1 0,-19-1-1 0,-15-16 2 0,-1-16-2 0,-17-1-1 0,-33-1-18 0,-18-15-160 0</inkml:trace>
  <inkml:trace contextRef="#ctx0" brushRef="#br0" timeOffset="110">27158 5943 55 0,'0'0'0'0,"-35"0"31"0,19 0-11 0,-1 0-10 0,50 0 0 0,19 0 1 0,-3 0-4 0,37 0-6 0,-18 0 0 0,-34 0-3 0,0 0-24 0,-34 0-71 0</inkml:trace>
  <inkml:trace contextRef="#ctx0" brushRef="#br0" timeOffset="111">27193 6147 71 0,'0'0'38'0,"16"0"-10"0,34 0-22 0,1 16-3 0,0-16-2 0,0-16-7 0,1 16-102 0</inkml:trace>
  <inkml:trace contextRef="#ctx0" brushRef="#br0" timeOffset="112">28988 4759 35 0,'0'-18'11'0,"-33"2"19"0,15-1-13 0,1-1-4 0,-18 2-4 0,-14 16-4 0,-3 16 0 0,-15-16 0 0,-1 18-1 0,0-18-1 0,17 17 0 0,16-17-2 0,19 16 0 0,16 2 0 0,-17-18 1 0,17 17-1 0,-16 34 2 0,-3-18 0 0,19 34-1 0,0 2 2 0,0 31-1 0,-16 2-1 0,16 35 1 0,0-19-1 0,0 17 1 0,0-17 0 0,0 2 1 0,0 15-2 0,0 0-1 0,0 1 1 0,-17-1-1 0,17 0 1 0,-16 0-2 0,16-15 1 0,0-18 0 0,-17 16 0 0,17-16 0 0,0-2 1 0,-16 20-2 0,-2-19 2 0,18 1-2 0,-17-1 1 0,17-17 0 0,0 2-1 0,0-1 1 0,0-19 0 0,0-15 0 0,17-16 0 0,-17-1-1 0,18-1 0 0,-18 1 0 0,16-17 1 0,1-1 0 0,-1 1-1 0,36-17 1 0,-3 18 0 0,37-18 0 0,15 0 0 0,-17-18 0 0,-32 18-1 0,-52 0-14 0,-17 0-129 0</inkml:trace>
  <inkml:trace contextRef="#ctx0" brushRef="#br0" timeOffset="113">29107 5233 14 0,'0'0'8'0,"0"-17"15"0,0 17 9 0,-18 0-20 0,1-18-3 0,0 18 0 0,-17-34-1 0,17 17-2 0,17-17-2 0,0 17-1 0,51 1-1 0,1-1-2 0,-19 34 1 0,1 34-1 0,-17 34 1 0,-17-1 0 0,-35 0-1 0,19-33 1 0,-35 0 0 0,34-16 1 0,-18-19 0 0,19-16-1 0,16 18 2 0,-17-18 0 0,17 0 0 0,17 0 1 0,17 0-1 0,18-18-1 0,-3 18-1 0,-14 0 1 0,0 0-2 0,-19 0 0 0,-1 0-10 0,-15 0-43 0,0 0-24 0</inkml:trace>
  <inkml:trace contextRef="#ctx0" brushRef="#br0" timeOffset="114">29462 5284 46 0,'17'-35'15'0,"-17"19"1"0,-17-1-3 0,17-1-4 0,0 2-1 0,17-2 1 0,-17 1 0 0,34 1-1 0,-1 16-3 0,1-18-2 0,17 69 0 0,-17 18-1 0,-17-2 0 0,-17 1-1 0,0-1 0 0,0-32 0 0,-17-1 0 0,-17-17 0 0,17-1 1 0,1-16-1 0,-2 0 1 0,18-33-1 0,34-1-1 0,17-34 1 0,1 17 0 0,-3-16-1 0,-14 16 0 0,-19 0 0 0,3 16 0 0,-19 1 0 0,0 17 0 0,-19 17 0 0,3 0 0 0,-1 17 0 0,-1 1 0 0,2 15 2 0,-1 19-1 0,1-19 0 0,16 2 1 0,0 32 0 0,0-34 1 0,0 18 0 0,16-16 0 0,1-1-1 0,-1-1 1 0,2-15-1 0,15-2-1 0,1 1 2 0,0-17-1 0,-17 0-1 0,-1-17 0 0,-16 17-1 0,0 0-7 0,-16 0-135 0</inkml:trace>
  <inkml:trace contextRef="#ctx0" brushRef="#br0" timeOffset="115">8064 1711 61 0,'0'0'7'0,"-34"-34"0"0,52 34-6 0,83 0-1 0,36 0 14 0,48-17 2 0,51 17-4 0,53 0-3 0,67-18-2 0,84-16-2 0,1 1 0 0,-18 15-3 0,-135 18-1 0,-135 0 1 0,-136 0 0 0,-102 0 0 0,-67 0-2 0,-52 18 0 0,-68-2 0 0,-32-16-1 0,-18 17 1 0,-15 1 0 0,31-2 0 0,51 19 1 0,69-1-1 0,83-1-2 0,88 2 2 0,100-35 0 0,134 0 0 0,86 0 0 0,85-17 0 0,34 17 1 0,-35 0 1 0,-67-34 0 0,-135-1-1 0,-137-16 1 0,-168-16-14 0,-17 49-88 0</inkml:trace>
  <inkml:trace contextRef="#ctx0" brushRef="#br0" timeOffset="116">31105 5080 14 0,'0'-33'16'0,"17"15"-3"0,-17 2-3 0,0 16 0 0,0-17 0 0,-17 17 0 0,0-18-1 0,17 18 0 0,-18 0-4 0,18 0 0 0,-16 0-1 0,-1 18 0 0,1-1 0 0,-1-17 1 0,1 16-1 0,-2 18-1 0,1-17 0 0,0-1 0 0,-1 19-1 0,-15-2 0 0,33 1 0 0,-16 1 0 0,16-1 1 0,0 17-1 0,0-18 0 0,0 0 0 0,0 18-2 0,16-33 1 0,1-1 1 0,17-1 0 0,0 2-2 0,0-1 1 0,-1-17 0 0,-16 0 0 0,17 0 1 0,0 0-2 0,0 0 0 0,-1-17 1 0,-33-1 1 0,18 2 0 0,-1-1-2 0,-17-17 2 0,0-1 0 0,0 2 0 0,-17-18 0 0,17 18-1 0,-18-18 1 0,18 17-2 0,0-17 0 0,-16 16 1 0,-17 2-1 0,-37 33-31 0,21 17-84 0</inkml:trace>
  <inkml:trace contextRef="#ctx0" brushRef="#br0" timeOffset="117">19957 1795 11 0,'0'0'28'0,"0"-16"-3"0,0-1-10 0,0 17-2 0,0 0-2 0,34 0-3 0,34 0-2 0,16 0-2 0,17 0-2 0,-15 0 0 0,-51-18 1 0,-35 18-1 0,-70-16-1 0,-30 32 0 0,-1-16 2 0,15 18 0 0,53-1 0 0,33-1-1 0,84-16 1 0,86 0-21 0,-120 0-57 0</inkml:trace>
  <inkml:trace contextRef="#ctx0" brushRef="#br0" timeOffset="118">8268 1914 21 0,'0'-35'29'0,"0"19"-11"0,18-1 2 0,64-17-4 0,107 17-4 0,98-16-3 0,85-1-2 0,51 17-3 0,-16-1-2 0,-103 18-1 0,-82 0 1 0,-103-16 2 0,-86-19 4 0,-101 1-7 0,-101 17 0 0,-85 17-3 0,-17 17 1 0,-33 17 2 0,14 1-1 0,37-1 1 0,67-1-2 0,83 2 2 0,103-35 0 0,119 16 0 0,118-32 0 0,102-1-1 0,34-17-1 0,-67-17 3 0,-86 16-3 0,-153 19 0 0,-118-2-12 0,-84 36-90 0</inkml:trace>
  <inkml:trace contextRef="#ctx0" brushRef="#br0" timeOffset="119">20195 3370 14 0,'0'0'0'0,"-17"-34"35"0,17 17-9 0,-17 1-6 0,17 16-8 0,0 0-4 0,68 0 1 0,17-17-4 0,-1-1-1 0,-16 2-3 0,-17 16 1 0,-18-17-2 0,-33 17 2 0,-17 0-1 0,-32 0 0 0,14 17-1 0,-49-17 1 0,-19 16 0 0,54-16 1 0,14 0-2 0,35 0 3 0,0 0-3 0,51-16 2 0,15 16-3 0,20 0 0 0,-18 0-37 0,-51 16-31 0</inkml:trace>
  <inkml:trace contextRef="#ctx0" brushRef="#br0" timeOffset="120">29360 6706 21 0,'0'-18'17'0,"0"-15"6"0,0 15-5 0,0 1-2 0,18 1-3 0,-2 16 1 0,-16-17 1 0,0 17-1 0,0 0-2 0,-16 33-4 0,-2 18-2 0,18 35-1 0,18-1-1 0,-18 16-1 0,16-16 1 0,-16-34 1 0,0-2 0 0,-16-32-1 0,16-17-3 0,-18 0 1 0,18-50 1 0,0-17-2 0,0-18-2 0,0 1 2 0,0-2-2 0,0 70-15 0,0 16-145 0</inkml:trace>
  <inkml:trace contextRef="#ctx0" brushRef="#br0" timeOffset="121">31088 6688 9 0,'0'0'0'0,"0"-17"19"0,-18 17-5 0,2 0-2 0,-1 0 0 0,1-16 1 0,-1 16 1 0,1-35 2 0,16 19-5 0,49-1-5 0,19 1-2 0,-17 49-2 0,-18 34-1 0,-33 19 0 0,-49-1 0 0,-21-19 1 0,21-15 1 0,-2-33 3 0,34-18-1 0,17 0 0 0,68 0-3 0,-1-18-1 0,18 18-1 0,1 0 0 0,-53 0-11 0,-17 18-30 0,1-1-44 0</inkml:trace>
  <inkml:trace contextRef="#ctx0" brushRef="#br0" timeOffset="122">31530 6671 48 0,'0'-16'7'0,"0"-19"20"0,33 2-9 0,0-1-6 0,35 34-7 0,-17 51-3 0,-16 33-1 0,-35 1 0 0,-18-16 1 0,-16-36 2 0,0-33 0 0,17 0-1 0,17-33-2 0,51-18 0 0,17-18-1 0,0-16 1 0,-33 35-1 0,-20 16 0 0,-15 18 3 0,-15 16-2 0,-20 16 3 0,0 51-1 0,2 19 0 0,17-19-2 0,49 2-1 0,34-19-7 0,1-34-42 0,-17-16-30 0</inkml:trace>
  <inkml:trace contextRef="#ctx0" brushRef="#br0" timeOffset="123">32037 4708 38 0,'0'-18'13'0,"0"-16"7"0,0 1-6 0,0 15-5 0,51 1-3 0,50 17-1 0,18-16 2 0,-16 16-5 0,-54 0 2 0,-15 0-1 0,0 16 0 0,-1 1 0 0,-15 17 2 0,-1 17 1 0,-1 0-1 0,3 35 2 0,-3-2 0 0,1 34-4 0,-17 17 0 0,16 19-1 0,-16-2 2 0,0-1 0 0,0 3-1 0,0-2 0 0,0-16-2 0,-16 15 0 0,16-14 0 0,0-2 1 0,0-1-2 0,0-14 2 0,-17-18-1 0,17-1-1 0,0 1 1 0,-16-19 0 0,16-15 1 0,0-16-2 0,-19-19 2 0,3-15 1 0,-35-18 0 0,-34 0 0 0,-34 0-6 0,-33-18 6 0,17 18-3 0,50 0-8 0,0 18-150 0</inkml:trace>
  <inkml:trace contextRef="#ctx0" brushRef="#br0" timeOffset="124">28970 2099 26 0,'0'0'10'0,"0"-16"16"0,18-19-9 0,-18 19-3 0,0 0-6 0,-18 16-2 0,-15 0 0 0,-19 0 2 0,3 0 0 0,-3 0 0 0,1 32-3 0,35 36 2 0,-19 17-2 0,35 85 0 0,0-34-3 0,17-36 0 0,1-14-1 0,-18-35 0 0,-18-17-5 0,-16-17-32 0,18-17-55 0</inkml:trace>
  <inkml:trace contextRef="#ctx0" brushRef="#br0" timeOffset="125">28411 2489 60 0,'-17'-16'15'0,"17"-1"6"0,52-1-12 0,48 2-6 0,3-1-2 0,14 17-15 0,-47 0-52 0</inkml:trace>
  <inkml:trace contextRef="#ctx0" brushRef="#br0" timeOffset="126">29072 2387 34 0,'0'-16'35'0,"17"16"-3"0,-17 0-13 0,0 34-4 0,0 34-3 0,0 15-6 0,0 3-4 0,0-1-2 0,0-34-1 0,0-34-28 0,18-17-68 0</inkml:trace>
  <inkml:trace contextRef="#ctx0" brushRef="#br0" timeOffset="127">29497 2422 83 0,'16'-35'13'0,"17"2"2"0,35 15-12 0,35 18-4 0,-19 0-27 0,-68 0-41 0</inkml:trace>
  <inkml:trace contextRef="#ctx0" brushRef="#br0" timeOffset="128">29580 2524 63 0,'0'0'11'0,"-34"0"17"0,51-17-12 0,67-1-13 0,19 18-12 0,-36 0-74 0</inkml:trace>
  <inkml:trace contextRef="#ctx0" brushRef="#br0" timeOffset="129">30189 2336 63 0,'0'0'0'0,"0"-66"30"0,35 48-17 0,16 18-8 0,17 51-3 0,-51 33-1 0,1 2 0 0,-53-19 1 0,0-16 2 0,2-35 0 0,33-16-1 0,17-16-1 0,34-35-1 0,-16-33 0 0,-2-1-3 0,0 1 3 0,-33 49 2 0,0 19 0 0,-17 16 0 0,-16 34 3 0,17 67-4 0,-2 1 1 0,36-19-1 0,-2-48-3 0,34 16-1 0,18-35-36 0,-34-16-53 0</inkml:trace>
  <inkml:trace contextRef="#ctx0" brushRef="#br0" timeOffset="130">30631 2048 61 0,'0'-32'16'0,"18"-19"6"0,-2 16-13 0,34 19-6 0,18 16-1 0,-34 51-2 0,-17 16 2 0,-52 0 0 0,-14 2 0 0,-3-36 0 0,36-15 2 0,16-1 1 0,33-17-1 0,35-17-4 0,-17 17-1 0,33-34-34 0,-66 34-38 0</inkml:trace>
  <inkml:trace contextRef="#ctx0" brushRef="#br0" timeOffset="131">30799 2489 66 0,'-16'0'26'0,"16"-33"2"0,68 33-13 0,51 0-8 0,-1 0-5 0,-33 0-3 0,-17 0-2 0,-34 0-19 0,-34 0-25 0,-16-18-15 0</inkml:trace>
  <inkml:trace contextRef="#ctx0" brushRef="#br0" timeOffset="132">31070 2320 39 0,'0'-17'9'0,"18"1"20"0,-18 16-10 0,0 0-9 0,0 67 1 0,0 17-3 0,0-15-3 0,0 15-3 0,0-33-2 0,0-35 0 0,-18 19-22 0,18-35-79 0</inkml:trace>
  <inkml:trace contextRef="#ctx0" brushRef="#br0" timeOffset="133">31530 2336 46 0,'-18'-16'7'0,"1"-17"18"0,1 16-11 0,16-17-1 0,0 68-3 0,0 16-4 0,0 35 1 0,0-34-2 0,16 0-3 0,19-18-2 0,14-17 0 0,3-16 0 0,-3-16-4 0,3-35 0 0,-34 0 0 0,-2-16 0 0,-16-1 2 0,0 35 1 0,0 15 2 0,0 18-1 0,-16 0 1 0,16 18 3 0,0 32 3 0,-18 17 0 0,18 19 1 0,0-3-1 0,0 3-1 0,0-1-2 0,0-17-1 0,-17-35-1 0,0 1 2 0,-1-34-1 0,-15 17 1 0,-1-34-1 0,17-17-2 0,0-16 0 0,17-1-2 0,17 0-2 0,34-18-1 0,17 18 0 0,0 19-2 0,-1 15-36 0,-48 17-54 0</inkml:trace>
  <inkml:trace contextRef="#ctx0" brushRef="#br0" timeOffset="134">33528 18339 19 0</inkml:trace>
  <inkml:trace contextRef="#ctx0" brushRef="#br0" timeOffset="135">20094 492 7 0,'0'0'17'0,"0"0"-2"0,0-17 13 0,0-17-12 0,0 17-6 0,-18-1-4 0,1 2 2 0,-18-19-5 0,2 35 1 0,-1-16 0 0,0 16-2 0,1 0 4 0,-1 34-28 0,1 17 26 0,15 0-1 0,1-2 2 0,17-14-3 0,17-19 1 0,17 1 0 0,-1 1-3 0,2-18 2 0,0 0-1 0,-2-18-2 0,-17 1 3 0,17-17-4 0,-15-15 44 0,-18-2-44 0,17-17 3 0,0 34 4 0,-17 17-8 0,0 34-28 0,0 34 29 0,0 16 3 0,18-16 1 0,-2 0-1 0,1-18-13 0,17-15-77 0</inkml:trace>
  <inkml:trace contextRef="#ctx0" brushRef="#br0" timeOffset="136">20381 492 32 0,'0'0'11'0,"-16"-17"46"0,16-1-35 0,0-15-7 0,0 15-10 0,0 2 0 0,0 32-33 0,0 35 33 0,0-16-2 0,-18 14 0 0,18-15 0 0,0-17-4 0,0 17 1 0,-17-16-8 0,17-18-22 0,17 17-43 0</inkml:trace>
  <inkml:trace contextRef="#ctx0" brushRef="#br0" timeOffset="137">20517 508 24 0,'0'-16'50'0,"0"-19"-16"0,16 2-13 0,-16-1-9 0,0 17-6 0,0 17 3 0,0 33-41 0,17 2 34 0,-17 16 1 0,0-2 1 0,0 2-4 0,0-17 2 0,0 1-14 0,0-19-75 0</inkml:trace>
  <inkml:trace contextRef="#ctx0" brushRef="#br0" timeOffset="138">21975 457 20 0,'0'0'12'0,"-18"0"32"0,18-16-24 0,0-19-11 0,0 2 0 0,0-1-6 0,0 17 5 0,-17-1-2 0,0 2-2 0,-17-1 0 0,-17 1-2 0,17 16 3 0,0 16 3 0,1 1-3 0,-2 34-34 0,2 0 34 0,16 16-2 0,1-16-1 0,32-18 2 0,1 1-4 0,16-17 0 0,18-17-1 0,-18 0 1 0,19-17 0 0,-34-17 0 0,-2-15 39 0,1-19-41 0,-17 17 1 0,0 0 2 0,0 33-3 0,0 18 3 0,0 35-36 0,-17 16 35 0,17 0-1 0,17 0 4 0,-17-2-4 0,34-31-2 0,-17-2-21 0,18 1-72 0</inkml:trace>
  <inkml:trace contextRef="#ctx0" brushRef="#br0" timeOffset="139">22127 492 29 0,'0'0'0'0,"0"0"41"0,0-17 10 0,-18-17-30 0,1 17-8 0,17-1-7 0,0 18-36 0,0 18 34 0,0 15 1 0,-17 2-4 0,17 14 0 0,0-15 0 0,0 1-2 0,0-19-17 0,0 2-34 0,0-18 4 0</inkml:trace>
  <inkml:trace contextRef="#ctx0" brushRef="#br0" timeOffset="140">22246 559 22 0,'0'0'0'0,"0"0"44"0,0-18-21 0,0 1-9 0,0 1-6 0,0 0-4 0,16-1-1 0,17 17-1 0,-16 0-2 0,-1 33 3 0,3 0-3 0,-38 1 2 0,-14 1 0 0,0-1 0 0,-1-17 2 0,0-1 1 0,34 2-2 0,0-18 2 0,52 0-4 0,-3-18-1 0,3 18 0 0,-1-16 0 0,-18-1-27 0,-17 17-62 0</inkml:trace>
  <inkml:trace contextRef="#ctx0" brushRef="#br0" timeOffset="141">20161 3556 21 0,'0'0'16'0,"0"-16"20"0,0-1-17 0,0-1-9 0,0-15-2 0,0-1-3 0,-34 17-1 0,1-1 1 0,-19 18 0 0,18 18-1 0,1 33-2 0,-19 0 2 0,36 33 1 0,-1 1-3 0,-1-17 0 0,36-34 0 0,15-17 0 0,19-17 0 0,-3 0 0 0,-14-35-1 0,0-16 0 0,-2-16-1 0,-17-19 1 0,2 19 0 0,-18 51-1 0,0-1 1 0,0 17-2 0,0 51 1 0,0-2 1 0,0 37-1 0,0-35 0 0,34-17 0 0,0-1-1 0,-1-15-21 0,0-18-79 0</inkml:trace>
  <inkml:trace contextRef="#ctx0" brushRef="#br0" timeOffset="142">20432 3725 46 0,'0'-16'39'0,"-18"-35"-13"0,36 16-13 0,16 19-7 0,0 32-3 0,-1 19-2 0,-33 16 0 0,-16 0-1 0,-35 0 1 0,-1-18-1 0,19-17 2 0,17 2 0 0,16-18 0 0,16 0 3 0,17 0-2 0,19 0-1 0,15-18-3 0,1 18-2 0,-17-16-31 0,-18 16-49 0</inkml:trace>
  <inkml:trace contextRef="#ctx0" brushRef="#br0" timeOffset="143">20771 3725 26 0,'0'-33'51'0,"0"-1"-25"0,17 16-11 0,-17 18-5 0,0 0-2 0,0 52-1 0,0-1-4 0,0 0-1 0,-17-1-2 0,17-16 0 0,-18-17-7 0,36-1-42 0,-18-16-10 0</inkml:trace>
  <inkml:trace contextRef="#ctx0" brushRef="#br0" timeOffset="144">22008 3438 42 0,'0'0'0'0,"0"-35"43"0,0 2-22 0,-18-1-10 0,3 1-4 0,-3 16-3 0,-34 17-1 0,19 17 0 0,-1 32 0 0,0 20 0 0,16-1 0 0,18 15 0 0,0-15-2 0,18-34 1 0,34-16 1 0,-19-36-2 0,18-16 1 0,-16-17-2 0,-20-15 2 0,-15-3-3 0,18 2 3 0,-18 16-2 0,0 34 0 0,0 17-1 0,0 17 1 0,16 50 0 0,-16 19 1 0,17-19-1 0,-17-16 0 0,16-18-1 0,2 19-8 0,34-1-88 0</inkml:trace>
  <inkml:trace contextRef="#ctx0" brushRef="#br0" timeOffset="145">22194 3760 51 0,'0'0'0'0,"-51"-17"42"0,51-17-17 0,0-1-10 0,33 1-9 0,2 34-2 0,0 0-3 0,-19 34-1 0,-16 17 0 0,0 0 0 0,-51-16 0 0,0-2 1 0,18-17-1 0,15-16 2 0,18 0 2 0,0 0 1 0,34 0-1 0,34 0-2 0,-17-16-2 0,-1-1 0 0,1 17-3 0,-16 0-30 0,-35 0-50 0</inkml:trace>
  <inkml:trace contextRef="#ctx0" brushRef="#br0" timeOffset="146">22499 3794 48 0,'0'-34'38'0,"0"-1"-17"0,18 19-9 0,-2-1-4 0,17-1-3 0,-16 18-2 0,18 0-2 0,-19 35-1 0,-16 16 1 0,-34 0-1 0,0-18 0 0,1-17 0 0,17 2 3 0,-2-1 1 0,1-17 1 0,17 0-1 0,17 0 1 0,17 0-1 0,16-17-1 0,1-1 0 0,0 18-1 0,-34-16 1 0,0 16-2 0,-34 0-10 0,-34 16-113 0</inkml:trace>
  <inkml:trace contextRef="#ctx0" brushRef="#br0" timeOffset="147">13434 8534 12 0,'0'0'0'0,"18"-67"30"0,-18 67-14 0,17-17-8 0,-17 17 0 0,17-18 3 0,1 18-2 0,-18 0 0 0,16 0-3 0,1 0-1 0,33 0 0 0,1 0-1 0,16 0-1 0,1 0 0 0,0 0 0 0,0 18-1 0,0-1 0 0,17-1-1 0,-18 19 1 0,19-1 0 0,-2-17 0 0,2 17-1 0,-4-1 1 0,56 18 0 0,-21-18-1 0,19 19 0 0,-17-1 0 0,-1 17-2 0,1-19 2 0,-18 2-1 0,18 18 1 0,17-2 1 0,-1 1-1 0,1 17 0 0,-1 17 0 0,1-1-1 0,16-16 1 0,2 15 0 0,-4-14-1 0,-13-19 1 0,-19 2 0 0,1-3 0 0,-18-15 1 0,-16 18 2 0,0-2-2 0,1-17 2 0,-55-32-2 0,-31-2 1 0,0-16-1 0,18 0 0 0,-36-16-8 0,3-2-19 0,-19 18-81 0</inkml:trace>
  <inkml:trace contextRef="#ctx0" brushRef="#br0" timeOffset="148">17299 9940 62 0,'0'0'1'0,"0"-33"2"0,16 16 2 0,-16-1 15 0,0 18-6 0,0 0-4 0,15 0-1 0,-15 0 2 0,18 35-3 0,-1-2-3 0,51 18 0 0,18 0-2 0,-19 0 0 0,-34-1-1 0,-16-17-1 0,-34-16 4 0,-50 17-1 0,-34 1-2 0,-35-1-2 0,17 17-1 0,51 33-30 0,68-51-66 0</inkml:trace>
  <inkml:trace contextRef="#ctx0" brushRef="#br0" timeOffset="149">19262 9736 18 0,'0'-17'49'0,"0"17"-25"0,-16 0-11 0,-17 0-5 0,-2 17-3 0,-33-17 0 0,1 18-2 0,-18-18 1 0,17 16-1 0,34-16 0 0,1 18-1 0,-2-18 1 0,35 17-1 0,-17-1 2 0,1 2-1 0,16 15 2 0,-17 35-2 0,-1-1 0 0,18 35 2 0,-16 16-3 0,16 19 1 0,0-2 0 0,0-17 1 0,0 0-1 0,0-16 1 0,0 17-1 0,0-1-1 0,16 0 0 0,-16 2 0 0,18-18-1 0,-1-1 1 0,-17-16-1 0,0-1 0 0,16-17 0 0,-16 2 0 0,17-18 0 0,-17-18-1 0,17-15 1 0,1-1-1 0,-18-1 1 0,16 1 0 0,1-1-1 0,34 2 3 0,51-18-3 0,50-34-1 0,85 17-20 0,-32-34-101 0</inkml:trace>
  <inkml:trace contextRef="#ctx0" brushRef="#br0" timeOffset="150">22008 9788 39 0,'0'-18'37'0,"16"2"-14"0,17-2-6 0,19 1-6 0,15 1-3 0,19 16-3 0,-20 0-3 0,4 0-1 0,-54 0 1 0,1 16 0 0,-17 1 0 0,16 1 1 0,3 16 0 0,-19 17 0 0,16 0 1 0,-16 15 0 0,0 20 0 0,0 15-1 0,0-17-1 0,0 36 0 0,0-3-1 0,0-15 0 0,0-17 0 0,0-1-1 0,0 2 0 0,0-1 1 0,0 16 0 0,-16-16 0 0,16-18 1 0,0 17-2 0,0 2 1 0,16-19-1 0,-16-16 1 0,0-18 0 0,0 2 0 0,17-19 0 0,-17 2 0 0,0-1 1 0,0 17 1 0,-17-17 0 0,-34-1 0 0,-33 18-1 0,-87-1-2 0,-30 35-22 0,64-16-98 0</inkml:trace>
  <inkml:trace contextRef="#ctx0" brushRef="#br0" timeOffset="151">13282 10482 8 0,'0'-18'8'0,"0"2"15"0,17-1 7 0,18 1-8 0,-2-1-10 0,1 17-4 0,17 0 0 0,1 0-2 0,14 33-2 0,2 18-1 0,18 0 1 0,-2 17-1 0,17 15-1 0,-15 3-1 0,15-1 2 0,-17 16 0 0,18 17-1 0,1 0 1 0,-2 19-1 0,-1-2-1 0,19-17 2 0,17 0-2 0,0 19 0 0,-1-2-1 0,1 1 2 0,-1 32-2 0,1-14 1 0,-1-2 1 0,-16-1-1 0,-1 3 1 0,-16-19-1 0,0-16 2 0,-17-19 0 0,16 3-1 0,-34-52 0 0,-32-34-2 0,-18-17-6 0,-34-17-113 0</inkml:trace>
  <inkml:trace contextRef="#ctx0" brushRef="#br0" timeOffset="152">15976 13547 41 0,'0'0'0'0,"17"-35"48"0,18 19-24 0,14-1-10 0,-14 17-3 0,15 33-3 0,1-15-1 0,17 33-2 0,-1-51-3 0,3 33-1 0,-39-33-1 0,4 18-9 0,-18-18-29 0,1-18-41 0</inkml:trace>
  <inkml:trace contextRef="#ctx0" brushRef="#br0" timeOffset="153">16638 13310 65 0,'-19'-35'38'0,"19"-16"-14"0,0 51-10 0,19 0-7 0,-19 51 0 0,0 51-3 0,-19 0-4 0,-32 17-8 0,18-18-95 0</inkml:trace>
  <inkml:trace contextRef="#ctx0" brushRef="#br0" timeOffset="154">18281 13157 60 0,'0'-16'14'0,"0"-35"12"0,-19 16-9 0,-14 19-8 0,-16 16-5 0,-21 0-3 0,3 16 0 0,-1 19 1 0,0-19-2 0,0 2 2 0,35-1 1 0,17-1 0 0,16 2 1 0,0 15-1 0,0-17 0 0,0 35 0 0,0 0 0 0,0 0 2 0,-18 18-1 0,18-3 0 0,0 36-1 0,-17 33-1 0,17 19 0 0,0 14 0 0,0-15 0 0,0-35-1 0,17 2 0 0,-17-19 0 0,18 17-1 0,-18 0 1 0,0-16 0 0,16-33-1 0,-16-3 1 0,17-15 1 0,-17-16-2 0,16 16 1 0,-16-1 0 0,35-17 0 0,-2 2-1 0,51-19 2 0,53-16-2 0,49 0-21 0,-33 18-107 0</inkml:trace>
  <inkml:trace contextRef="#ctx0" brushRef="#br0" timeOffset="155">20704 13191 24 0,'0'0'0'0,"0"-16"44"0,0-2-19 0,49 2-12 0,2-1-4 0,34-1-1 0,50 18 0 0,-16 0-2 0,-16 0-2 0,-2-16-1 0,-34 16 0 0,-34 0 0 0,-14 0-1 0,-3 0 0 0,-16 0-1 0,0 34 0 0,0 17 1 0,0-2 2 0,-16 19-1 0,16 17 1 0,0-16-2 0,0 15 0 0,0 0 1 0,0 18 1 0,0 16-3 0,0-16-1 0,-19 17 1 0,3-1-1 0,-1-16 1 0,17-17-1 0,-16-17-1 0,-1-1 2 0,1 1 0 0,-2-1 1 0,18 2-1 0,-17-20 1 0,17 20 0 0,-17-1-2 0,17-17 1 0,0 0 0 0,0-18-1 0,0 1 2 0,0-17-1 0,-18-17 0 0,-15 0-1 0,-1 0 1 0,-18 0 0 0,-15 0 2 0,0 16-2 0,-18 2-1 0,-34-1 2 0,1 17-3 0,-17-1-43 0,100-33-50 0</inkml:trace>
  <inkml:trace contextRef="#ctx0" brushRef="#br0" timeOffset="156">29497 8603 9 0,'0'-18'9'0,"16"-15"19"0,-16 33-12 0,17-18-4 0,-17 18-5 0,0-16-1 0,0-1-3 0,-17-1-1 0,1 18 0 0,-35-16-1 0,16 16 1 0,-16 34 0 0,18-1 0 0,14 18-1 0,3 0 0 0,32 0 0 0,3-35 1 0,32 1 0 0,-18 1 1 0,2-36-2 0,-19 18-1 0,19-33 3 0,-2-18-1 0,0 0 0 0,-33-33 0 0,0-18-1 0,-17 18 0 0,-32 33-1 0,-2 33 0 0,-17 18-11 0,50 51-18 0,36-33-19 0</inkml:trace>
  <inkml:trace contextRef="#ctx0" brushRef="#br0" timeOffset="157">30107 8315 35 0,'0'-18'18'0,"-35"-15"1"0,-16-1-3 0,18 16-7 0,-2 18-5 0,18 0-3 0,17 18 2 0,0 33 0 0,-18 16 1 0,18 17-1 0,0 18-1 0,0-17-1 0,0-17-1 0,-16-17 0 0,-17-35-17 0,15 2-26 0,3-18-8 0</inkml:trace>
  <inkml:trace contextRef="#ctx0" brushRef="#br0" timeOffset="158">29631 8569 29 0,'0'-17'15'0,"-33"-1"10"0,49 2-13 0,35 16-8 0,50-17-3 0,35 17-9 0,-34 17-43 0</inkml:trace>
  <inkml:trace contextRef="#ctx0" brushRef="#br0" timeOffset="159">30189 8518 18 0,'0'-35'44'0,"0"2"-23"0,0 33-9 0,0 0-8 0,-16 68 0 0,-1 17-3 0,17-19-1 0,0 3-1 0,-33-2-34 0,17-32-24 0</inkml:trace>
  <inkml:trace contextRef="#ctx0" brushRef="#br0" timeOffset="160">29308 8991 42 0,'0'0'0'0,"-51"0"32"0,51-16-18 0,86 16-7 0,33 0 0 0,50-17-1 0,-34 17-3 0,-32-18-3 0,-70 18 0 0,-17 0-3 0,-32 18-31 0,-1-18-25 0</inkml:trace>
  <inkml:trace contextRef="#ctx0" brushRef="#br0" timeOffset="161">29580 9466 39 0,'0'0'0'0,"0"-34"21"0,0 17-11 0,0-16 2 0,-17 15-5 0,0 18-3 0,-32 0-1 0,-2 35 2 0,-1-2-1 0,36 18 0 0,-2 0-2 0,52 0 0 0,-1-35-1 0,19 2 1 0,-1-36 0 0,-18-15 0 0,-16-1 3 0,-17-34-1 0,-34-16-1 0,1-18-2 0,-1 33 0 0,-34 35-1 0,17 34-1 0,-1 51-14 0,36 1-26 0,16-35-20 0</inkml:trace>
  <inkml:trace contextRef="#ctx0" brushRef="#br0" timeOffset="162">29885 9177 33 0,'0'0'17'0,"0"-33"5"0,0 16-9 0,0 1-4 0,0 16-5 0,-16 0-2 0,16 33 1 0,0 0 0 0,0 18-1 0,0 18 0 0,33-35-1 0,1-1 0 0,0-15 0 0,0-18-1 0,-1-34 1 0,2-1 0 0,-18 2 0 0,1-19-1 0,-2-16 1 0,1 52-1 0,-17-1 1 0,0 1 0 0,0 16 0 0,0 0 1 0,0 33 0 0,-17 0-1 0,17 52 2 0,0 1 0 0,0 32-1 0,0-34 0 0,0 1-1 0,-16-35 0 0,-2-16 1 0,1-34 0 0,-18 0 1 0,2-34-1 0,-1-16-1 0,17 0 0 0,17-36-2 0,51-14-29 0,17 14-64 0</inkml:trace>
  <inkml:trace contextRef="#ctx0" brushRef="#br0" timeOffset="163">30732 8636 30 0,'0'-17'10'0,"-17"-17"22"0,17 18-9 0,17 16-16 0,34 0-3 0,68 0-2 0,-51 0-2 0,-17 0-7 0,-18 0-32 0,-33 0-15 0</inkml:trace>
  <inkml:trace contextRef="#ctx0" brushRef="#br0" timeOffset="164">30799 8720 24 0,'-16'0'21'0,"16"0"2"0,16 0-9 0,54-17-9 0,14 17-4 0,17 0-10 0,-50-16-36 0</inkml:trace>
  <inkml:trace contextRef="#ctx0" brushRef="#br0" timeOffset="165">31850 8348 28 0,'0'-33'35'0,"-16"15"-19"0,-1 2-6 0,17 16-6 0,0 34 1 0,17 17 1 0,-1 15 0 0,-16 20 0 0,0-19-1 0,0 0 0 0,0-16-2 0,-16-16 1 0,16-35 0 0,0 16 1 0,-17-50-1 0,17-17-3 0,-18-15 0 0,18-3-1 0,0 2-27 0,-16 50-68 0</inkml:trace>
  <inkml:trace contextRef="#ctx0" brushRef="#br0" timeOffset="166">18823 10007 12 0,'0'0'18'0,"16"-33"8"0,1 15-10 0,-17 18-3 0,0-16-3 0,0 16 0 0,0-17-2 0,0 17 0 0,0 0-1 0,0 0-2 0,0 33 1 0,0 2-1 0,0 16 1 0,0 16-2 0,16 0-1 0,2-50-2 0,16 17 0 0,33-34 2 0,-32-34-2 0,0 17 0 0,-20-50-1 0,3 16 0 0,-18-16-1 0,0 32 2 0,0 19-1 0,0-1 0 0,0 50 1 0,0 18 0 0,0 35 3 0,16 32 0 0,-16-16-3 0,0 16 0 0,-16-50 1 0,-17-34 0 0,-2-17-1 0,35-17 0 0,-17 0 0 0,-1-35 1 0,2-16-1 0,16-33-1 0,34 0-1 0,-17 50-1 0,33-35-11 0,-16 52-13 0,-1 1-89 0</inkml:trace>
  <inkml:trace contextRef="#ctx0" brushRef="#br0" timeOffset="167">19381 10058 62 0,'0'-16'20'0,"0"-1"3"0,0 17-14 0,0 17 1 0,0 17-2 0,0-1-3 0,0-15-2 0,0-2-1 0,17-16 1 0,-17-34-2 0,0 1 0 0,0-1-1 0,0-1-1 0,-17 19 1 0,-1 16 0 0,-13 51 2 0,-4 134 7 0,35-99-7 0,35-19 0 0,-4-16 0 0,20-51 0 0,1 0 0 0,-18-51-2 0,18 18 2 0,-36-36-2 0,1 35 0 0,-17 1 0 0,18 15 0 0,-18 18 0 0,0 0 0 0,0 0 0 0,0 18 0 0,0 33 0 0,0-17-1 0,49 34 3 0,-15-34-1 0,0-34 0 0,-17 0 0 0,17-18-1 0,-17-15 2 0,-17-18-2 0,0-18-1 0,0 2 1 0,-17 0 0 0,-34 50-1 0,0-1 0 0,18 18 0 0,-18 18 1 0,51 15-1 0,0-33 1 0,-17 34 0 0,52-1 0 0,31-16-1 0,2-17 1 0,0-17 0 0,-34-16 0 0,-1-17 0 0,-15 15 0 0,-18 2 0 0,0 15-1 0,0 18 2 0,0 0-2 0,17 35 2 0,-1 16-1 0,3-1 0 0,-4 0 0 0,3-16 0 0,-2 1 0 0,-16-1 0 0,0-1 2 0,-16-33-2 0,-2 18 0 0,-16-18 1 0,18 0-2 0,16 0-5 0,-17 0-21 0,34-18-92 0</inkml:trace>
  <inkml:trace contextRef="#ctx0" brushRef="#br0" timeOffset="168">20195 10143 20 0,'0'0'0'0,"0"-34"55"0,-17 18-45 0,17-35 18 0,0 34-14 0,17-1-7 0,1 2-4 0,-2 32 0 0,-1 19-1 0,3 16 0 0,-1 16-1 0,-17 0 0 0,-35-16-1 0,20-16 1 0,-19-35 0 0,34 0-1 0,0 0 0 0,18-35 1 0,13 1-1 0,4-17-1 0,0-15 1 0,-19 15 1 0,1 17-1 0,-17-1-1 0,0 19 2 0,-17 16-1 0,1 0 0 0,-3 34 0 0,3 17 2 0,16 16 0 0,0-17 0 0,0 1 1 0,35-17-2 0,16-16-1 0,-18-1-2 0,18-17-13 0,-34-17-60 0,1 17 27 0</inkml:trace>
  <inkml:trace contextRef="#ctx0" brushRef="#br0" timeOffset="169">20517 10143 24 0,'0'0'0'0,"0"-50"62"0,0 33-40 0,16-1-10 0,-16 18-4 0,0 0-2 0,0 35 0 0,-16-1 0 0,16 15-1 0,16-14-2 0,1-2-1 0,0-15 0 0,1-2-1 0,15-16 0 0,-17 0 0 0,2-34 0 0,-1 17-1 0,-17 1 0 0,16-35 1 0,3 0-1 0,-3 18 0 0,-16-1 0 0,17 17 0 0,-17 17 1 0,0 0-1 0,0 17 1 0,0 34 2 0,0-17-1 0,0 15 0 0,16-14 0 0,-16 16 0 0,0 16-1 0,0-16-1 0,-16-16 2 0,16-2-1 0,-17 1 0 0,17-17-1 0,-16 17 1 0,16-34 0 0,-19 17 0 0,3-17 0 0,-1 0 0 0,-17-17-1 0,17 17 1 0,17-34 0 0,0-1 0 0,17 2-1 0,17-18 1 0,18 0 0 0,-3-16 0 0,2 16-1 0,-17 16-5 0,-34 2-132 0</inkml:trace>
  <inkml:trace contextRef="#ctx0" brushRef="#br0" timeOffset="170">21804 10025 19 0,'17'-51'30'0,"0"33"-7"0,-17 18-11 0,0 0 11 0,-17 0-13 0,-18 0-2 0,35 0-2 0,-33 18-1 0,17 15 0 0,-2 2-1 0,1-1 1 0,0-1-2 0,17 1 1 0,0 16-1 0,17-16 0 0,0 1 0 0,1-19 0 0,15 2 0 0,1-1 0 0,18-17 0 0,-19 0-2 0,18-17 1 0,-1-17 1 0,-16-1-1 0,-17-16 0 0,-1 2 0 0,-16-2-1 0,0-18 1 0,-16 18-2 0,-35 2 0 0,1 14-2 0,-34 35-33 0,49 0-52 0</inkml:trace>
  <inkml:trace contextRef="#ctx0" brushRef="#br0" timeOffset="171">18872 11243 12 0,'0'-16'11'0,"0"-2"28"0,0 1-19 0,0 1-4 0,0-17-3 0,0 15-3 0,35 2-3 0,16 16-3 0,-18 34-1 0,-15 15-1 0,-1 37 1 0,-17-1-2 0,-17-34 1 0,-1-18-1 0,18-33 2 0,-16 0-1 0,16-16 0 0,16-19-1 0,19-32 0 0,15-19-1 0,-16 2 1 0,-17 34-1 0,-17 33 0 0,0-1 0 0,-17 36-1 0,1 33 2 0,-2-2-2 0,3 19 1 0,15 1 0 0,33-35-3 0,0-1-27 0,1-15-53 0</inkml:trace>
  <inkml:trace contextRef="#ctx0" brushRef="#br0" timeOffset="172">19414 11209 46 0,'0'-17'18'0,"19"-32"22"0,-19 15-22 0,16 17-9 0,-16 34-3 0,0 33-3 0,17 18-1 0,-17-35 0 0,0-15 0 0,0-18 0 0,16-35-1 0,-16-16 0 0,0 2-1 0,-16 15 0 0,-1 17-1 0,-18 17 1 0,19 33 0 0,-1 34 1 0,17 35 0 0,17-33 1 0,34-1 0 0,0-52 0 0,-18-16-1 0,37-16 0 0,-37-52 0 0,0 17 0 0,-16-34-1 0,-17 50-1 0,0 19 2 0,0 16-2 0,0 33 1 0,0 36 1 0,18-2 1 0,15-16-1 0,18-16 1 0,-16-35-1 0,-2-35 1 0,1 2-1 0,-17-36 1 0,-17 2-2 0,-35 16 0 0,19-16-2 0,-17 50 2 0,15-1 0 0,1 18-1 0,0 35 0 0,17-1 0 0,34-1 1 0,33-17-1 0,3-32 1 0,-4-1 0 0,-15-17 0 0,-34-17 0 0,1 18 0 0,-18 15-1 0,0 18 0 0,-18 18 1 0,18 15-1 0,18 18 2 0,15 0-2 0,-17 0 1 0,2 0 1 0,-18-17-1 0,0-1 1 0,-34-15 0 0,-17-1-2 0,-1-17 1 0,36 0-7 0,16 0-30 0,16 0-45 0</inkml:trace>
  <inkml:trace contextRef="#ctx0" brushRef="#br0" timeOffset="173">20279 11192 52 0,'0'-16'16'0,"16"-51"23"0,3 32-22 0,14 19-10 0,1 16-3 0,-17 34-2 0,-1 33 0 0,-16 1-1 0,-16-1 0 0,-1-32 1 0,1-19 0 0,-2-16 0 0,18 0 0 0,34-51-2 0,-17 0 1 0,17-16-1 0,-17-17 0 0,0 33 1 0,1 33-2 0,-18 18 1 0,-18 0-1 0,1 35 2 0,0 32-1 0,17 0 2 0,17 1-1 0,0-16-1 0,17-19-1 0,-1-15-9 0,1-18-22 0,-16-18-52 0</inkml:trace>
  <inkml:trace contextRef="#ctx0" brushRef="#br0" timeOffset="174">20618 11159 26 0,'0'-34'40'0,"34"-17"-8"0,-17 35-18 0,-17-1-4 0,0 17-4 0,0 17-1 0,0 17 0 0,0-1 0 0,0 18 0 0,16-18-2 0,3 18-1 0,14-33 0 0,18-18-1 0,-18 0-1 0,18-18 1 0,-18-33 0 0,-15 1-1 0,-18 0 1 0,0-1 0 0,0 34-2 0,0-1 1 0,0 18 1 0,0 0-2 0,0 18 2 0,0-1-1 0,0 34 1 0,0 16 3 0,0-16-1 0,17 34 1 0,-17-17-2 0,17-1-1 0,-17-34 0 0,0 2 0 0,-17-19 1 0,0 2-2 0,-17-1 1 0,17-17 0 0,-17 0 0 0,0-17-1 0,18-17 2 0,-1-1-1 0,34-14-2 0,33-2 1 0,1-17 0 0,35-1-7 0,-37 35-116 0</inkml:trace>
  <inkml:trace contextRef="#ctx0" brushRef="#br0" timeOffset="175">21601 11058 10 0,'17'-51'35'0,"-17"34"-4"0,18-1-13 0,-2 2-9 0,-16-1 2 0,17 17 0 0,-17 17-5 0,-17 17 1 0,17 17-2 0,0 0-2 0,33 0-1 0,1-35 0 0,0 1-1 0,-1-34 0 0,-15-17 1 0,-1-17-1 0,0 0 0 0,1-16-1 0,-2 50 0 0,-16 17 0 0,0 17 0 0,0 50 1 0,0 19 2 0,0 32 0 0,0-16-2 0,0-17 0 0,-34-52 2 0,0-16-1 0,0-17 0 0,17-33 0 0,1-18-1 0,32-35-2 0,17 1-2 0,2 35-12 0,0 0-18 0,-2 33-60 0</inkml:trace>
  <inkml:trace contextRef="#ctx0" brushRef="#br0" timeOffset="176">22057 11058 24 0,'0'0'0'0,"0"-35"65"0,0 19-44 0,0 16-10 0,-16 16-4 0,16 35-3 0,0-16-1 0,16-19 0 0,-16-16 1 0,18-16-2 0,-18-19-1 0,0-16-1 0,0 18 1 0,0 15-2 0,-18 18 1 0,2 35 0 0,-1 16 1 0,17 34 1 0,17-36 0 0,17 19 1 0,18-50-2 0,-3-2 1 0,-14-16-1 0,0-34-1 0,-4-17 1 0,4 1-1 0,0-35 2 0,-35 52-3 0,16 15 2 0,-16 2-2 0,0 50 1 0,0 17 0 0,17 16 2 0,1-17-1 0,31-16 2 0,3-34-1 0,-1 0-1 0,-18-34 0 0,-16-16 0 0,-17 0-1 0,0-18 0 0,-34 17 0 0,-15 17-2 0,-2 34 2 0,16 0 0 0,2 34-1 0,33 17 0 0,33-34 0 0,53-1 1 0,-3-32 0 0,2-1-1 0,-17-34 1 0,-17 17 0 0,-51-16-1 0,0 50 0 0,-18 0 1 0,-15 17-1 0,33 32 1 0,33 2 0 0,2 18 0 0,-2-18 0 0,2-18 0 0,-19-17 0 0,-32 1 2 0,-19-17-2 0,-15 18 1 0,16-18-2 0,1 0-8 0,33 0-26 0,0 0-45 0</inkml:trace>
  <inkml:trace contextRef="#ctx0" brushRef="#br0" timeOffset="177">23075 11058 42 0,'-18'-35'33'0,"18"-16"-1"0,18 35-18 0,16-1-8 0,0 17-1 0,-1 51-2 0,-16 17 1 0,-17-1-2 0,-17-16 0 0,1-18 0 0,-1-15 0 0,1-36 1 0,16-32-2 0,33 0 0 0,16-18-1 0,-14-1 0 0,-18 36 0 0,1-18 0 0,-18 35 0 0,0 16-1 0,-35 16 1 0,19 35 0 0,16 17 2 0,0-17-1 0,51 0 0 0,-2-17-1 0,21-34 1 0,-21 0-1 0,-32-51 0 0,0 0 0 0,1-18 0 0,-18 20 1 0,16 14-1 0,-16 35 0 0,0 18 0 0,0 32-1 0,17 17 2 0,-1-16 1 0,19 0-1 0,16-33 1 0,0-18-2 0,-18-34 0 0,1-17 1 0,-16-17 0 0,-2 17-1 0,-16 18 1 0,0 15-1 0,0 36-1 0,0 48 1 0,0 3 2 0,0 15 1 0,17 0-1 0,-17 1 0 0,0 1-1 0,0-52 0 0,-17-17 1 0,1-1 0 0,-2-16 0 0,1-16 0 0,0-19-1 0,1 2 1 0,32-36-2 0,36-16 1 0,15-15-1 0,34 14-12 0,18 35-113 0</inkml:trace>
  <inkml:trace contextRef="#ctx0" brushRef="#br0" timeOffset="178">18517 13496 63 0,'17'-33'32'0,"17"-2"-12"0,17 19-10 0,17 16-6 0,-17 0 0 0,-34 51-2 0,-17 16 2 0,-35 1 2 0,-14-1 0 0,-3 0 0 0,18 1-1 0,17-34-1 0,17 1-2 0,51-35 0 0,17 0-1 0,0-17-1 0,0 17-10 0,-35-18-27 0,-17 18-47 0</inkml:trace>
  <inkml:trace contextRef="#ctx0" brushRef="#br0" timeOffset="179">18517 13699 74 0,'0'0'0'0,"-17"0"29"0,17-16-14 0,68-2-12 0,51 36-7 0,-18-18-80 0</inkml:trace>
  <inkml:trace contextRef="#ctx0" brushRef="#br0" timeOffset="180">19975 13530 27 0,'0'-18'28'0,"0"-15"-3"0,16 0-10 0,-16 15-4 0,17 2-2 0,34-1 0 0,0-1-1 0,0 18-3 0,-17 51-2 0,-34 17-2 0,-17-1 0 0,-18 2 1 0,2-69-1 0,17 17 1 0,16-17-1 0,16-17 0 0,52-52-1 0,-17 2 0 0,-18-1 1 0,-16 1 0 0,-1 32-1 0,-16 19 1 0,-16 16 0 0,-19 51 4 0,20 34 1 0,15-19-2 0,15-15-3 0,20-16 0 0,16-19-1 0,0 2-19 0,-51-1-94 0</inkml:trace>
  <inkml:trace contextRef="#ctx0" brushRef="#br0" timeOffset="181">18704 14428 17 0,'0'0'31'0,"0"-17"1"0,0-1-15 0,-17 2-5 0,17-1-1 0,-16 17-5 0,-19 17 0 0,18 17 1 0,-17 17 0 0,17 15-2 0,1 3 0 0,32-1-2 0,35-34 0 0,1-18 1 0,15-16-2 0,-17-50 0 0,-15-1 0 0,-19-17 0 0,-16 1-2 0,-16-1 0 0,-36 17-1 0,-15 51-3 0,-1 33-14 0,33 18-72 0,35-33 44 0</inkml:trace>
  <inkml:trace contextRef="#ctx0" brushRef="#br0" timeOffset="182">20059 14207 80 0,'0'0'0'0,"17"-50"28"0,17 15-6 0,-1 19-12 0,19-1-5 0,-3 50-3 0,-31 36 0 0,-18 15-1 0,-33-17 1 0,-18 2 2 0,0-18 1 0,18-1 1 0,15 1-1 0,18-17-3 0,34-17 0 0,17-1 0 0,17-16 0 0,-2-16-2 0,-14-1-3 0,-18-1-11 0,-34-15-29 0,-16 15-42 0</inkml:trace>
  <inkml:trace contextRef="#ctx0" brushRef="#br0" timeOffset="183">19991 14377 81 0,'0'-17'21'0,"0"-1"9"0,51 18-11 0,50 0-13 0,35 18-14 0,-85-18-100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4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16874 10972 12 0,'0'-16'20'0,"-17"-1"-1"0,17 1-5 0,0 16-2 0,0-17-2 0,-18 17-1 0,18 0-2 0,-16 0 1 0,16 17-2 0,0-17-1 0,0 0 1 0,51 0-1 0,0 0-2 0,0 0-1 0,16 0 0 0,0 0 1 0,3 0-2 0,14 0 1 0,0 0 0 0,35 0 0 0,0 0-1 0,-18 0 0 0,-16 0 0 0,17 16 0 0,-1-16 0 0,34-16 1 0,-16-1-2 0,0 17 2 0,0-18-1 0,-18 18 0 0,2 0 0 0,-3 0 0 0,36-16 1 0,0 16-1 0,-18-17 1 0,-17 17 0 0,-31 0-1 0,-21 0 0 0,-16-18 0 0,-33 18-1 0,-16 0-7 0,-85 0-29 0,33 0-55 0</inkml:trace>
  <inkml:trace contextRef="#ctx0" brushRef="#br0" timeOffset="1">25160 4200 26 0,'-18'-18'23'0,"18"-16"7"0,0 17-11 0,0 17-4 0,0-16-4 0,0 32 6 0,0 19-8 0,0 16 0 0,0 16-2 0,0 1 0 0,0 17-2 0,0-17-2 0,0-1 0 0,0-34 0 0,0 1-2 0,-17-17-1 0,17-17 1 0,-17-17-2 0,17 1-9 0,0-19-21 0,17 3-23 0,-17-3-28 0</inkml:trace>
  <inkml:trace contextRef="#ctx0" brushRef="#br0" timeOffset="2">25090 4166 59 0,'0'-51'21'0,"-16"33"-2"0,16 18-9 0,0 0-2 0,34 0 1 0,18 0 0 0,-3-17-4 0,3 1-3 0,-1 0-2 0,-2-1-1 0,-49 17-14 0,0 33-28 0,0-17-2 0</inkml:trace>
  <inkml:trace contextRef="#ctx0" brushRef="#br0" timeOffset="3">25074 4403 55 0,'0'0'0'0,"-17"-17"34"0,17 17-13 0,33-18-10 0,-15 18 0 0,16 0-2 0,0 0-2 0,16 0-2 0,1-16-4 0,0-1-1 0,-18 17-2 0,2 0-15 0,0 0-30 0,-35 0-26 0</inkml:trace>
  <inkml:trace contextRef="#ctx0" brushRef="#br0" timeOffset="4">25735 4368 74 0,'0'0'9'0,"16"-33"19"0,1 33-13 0,34 0-11 0,0 0-4 0,1 0-11 0,-36 0-56 0,-16 0 27 0</inkml:trace>
  <inkml:trace contextRef="#ctx0" brushRef="#br0" timeOffset="5">25751 4505 65 0,'0'0'0'0,"-16"0"38"0,16-17-16 0,16-1-11 0,52 2-5 0,-17 16-3 0,-17 0-2 0,0 0-3 0,-34 0-30 0</inkml:trace>
  <inkml:trace contextRef="#ctx0" brushRef="#br0" timeOffset="6">27056 3776 56 0,'0'-33'18'0,"-17"33"0"0,0-18-7 0,-1 18-3 0,-49 18-2 0,17-1-1 0,-18-17 0 0,34 16-1 0,17-16-1 0,0 0 1 0,17 0 0 0,0 0 1 0,0 0 0 0,0 18 1 0,0-1 0 0,-18 32 0 0,18 20 0 0,0 15-2 0,0 18 1 0,0 34 0 0,0 32-2 0,18 1-1 0,-18 2-1 0,34-36 0 0,-34 18 0 0,0-2 1 0,0-14-1 0,-17-19 0 0,0 0 0 0,17-17 0 0,-18-16 0 0,2-16 1 0,16-19 0 0,0-16 0 0,16-1 1 0,36-15-1 0,15-1 0 0,3-17-2 0,-4 0-1 0,-15-17-9 0,-16-17-38 0,-19 17-81 0</inkml:trace>
  <inkml:trace contextRef="#ctx0" brushRef="#br0" timeOffset="7">27259 4031 26 0,'-17'0'24'0,"-16"-18"8"0,33-15-12 0,0-18-5 0,15 33-4 0,36-15-1 0,-16 33-2 0,16 33-3 0,-34 18-2 0,-1 18-1 0,-16-3-1 0,-33-32 2 0,-18 1-2 0,35-35 0 0,-3 0 0 0,19 0-1 0,35-35 1 0,16 1-2 0,-18-15 1 0,19-19 0 0,-18 17 0 0,-34 0 1 0,0 17 0 0,-16 17-1 0,-2 34 1 0,-16 34 0 0,16 34 2 0,2 15-1 0,16-32-2 0,34-34 0 0,0 1-9 0,50-19-45 0,-49 2-17 0</inkml:trace>
  <inkml:trace contextRef="#ctx0" brushRef="#br0" timeOffset="8">28665 3878 72 0,'0'0'0'0,"0"-67"26"0,17 50-8 0,0-1-6 0,-17 18-4 0,0 18-1 0,0 32 1 0,0 1 0 0,0 16-4 0,0-16 0 0,18-16-1 0,31-19-1 0,21 0-1 0,-3-48 0 0,-15 15-2 0,-19-34 2 0,-17-18-1 0,-16 2 0 0,0 17 1 0,0 32 0 0,-16 18-1 0,-2 18 1 0,3 32 1 0,15 35 3 0,0 17-3 0,15-2 1 0,-15 2-3 0,0-16 1 0,-15-19-1 0,-3-34 3 0,-34-15-1 0,19-18 2 0,17-34-2 0,-2-34-1 0,18-34 0 0,51 0-3 0,0 35-14 0,-16 34-33 0,-20 33-48 0</inkml:trace>
  <inkml:trace contextRef="#ctx0" brushRef="#br0" timeOffset="9">27022 5198 62 0,'0'0'0'0,"-18"-34"37"0,18 17-16 0,35 1-12 0,33 16-2 0,-17 0-1 0,-34 67-3 0,1 2 0 0,-18-1-3 0,-35-19 3 0,0 2 0 0,2-51 0 0,33 0-1 0,17-33-2 0,34-34 1 0,-16-1 0 0,-19-1 1 0,-1 18-2 0,-15 17 1 0,0 34 0 0,0 0 0 0,-15 0 4 0,-1 69 1 0,-2 16-3 0,18-1 1 0,18-33-4 0,13 0 1 0,4-34-3 0,0-1-15 0,-19-16-25 0,-16-33-62 0</inkml:trace>
  <inkml:trace contextRef="#ctx0" brushRef="#br0" timeOffset="10">27310 4894 80 0,'-16'-18'14'0,"16"-31"11"0,51 14-13 0,-2 35-6 0,-14 0-3 0,0 18-3 0,-35 48 2 0,0 3-1 0,-52-18 2 0,34-18 3 0,2-15 0 0,16-18-2 0,16-18-1 0,54-15-2 0,13-1-3 0,2-1-15 0,-17 35-101 0</inkml:trace>
  <inkml:trace contextRef="#ctx0" brushRef="#br0" timeOffset="11">28156 5249 62 0,'0'-16'29'0,"0"-19"0"0,0 1-13 0,35 17-6 0,0 17-3 0,14 17-3 0,-31 35-1 0,-1 32-2 0,-17-16 0 0,-17-17-1 0,-17-17 1 0,17-17 1 0,17-17 0 0,0-35-1 0,33-16-1 0,2-33 1 0,0 17-1 0,-19 16-1 0,1 16 2 0,-17 19 0 0,0 16 0 0,-17 0 0 0,17 33 3 0,-16 36 0 0,16 16 0 0,0-19-3 0,33-15-2 0,35-33-2 0,-35-1-24 0,1-34-30 0,-34-17-28 0</inkml:trace>
  <inkml:trace contextRef="#ctx0" brushRef="#br0" timeOffset="12">28462 4927 77 0,'-35'-33'24'0,"19"-34"2"0,32 50-14 0,19 17-9 0,-2 17-1 0,2 32-2 0,-35 20 1 0,-17-1 0 0,-17-34 4 0,17-18 0 0,17-16-1 0,0 0-1 0,51-34-3 0,17-17-1 0,0 18-10 0,-18 15-43 0,-50 18-11 0</inkml:trace>
  <inkml:trace contextRef="#ctx0" brushRef="#br0" timeOffset="13">28717 5249 89 0,'0'0'23'0,"0"0"3"0,33 0-13 0,35 0-3 0,-1 0-3 0,18-16-6 0,-18-1 0 0,-49 17-8 0,-18 0-27 0,0 0-74 0</inkml:trace>
  <inkml:trace contextRef="#ctx0" brushRef="#br0" timeOffset="14">28869 5096 63 0,'0'0'0'0,"-17"0"35"0,1-16-8 0,32 49 2 0,1 36-18 0,-17-2-5 0,0 2-4 0,16-3-3 0,2-31-10 0,-1-19-31 0,0-16-55 0</inkml:trace>
  <inkml:trace contextRef="#ctx0" brushRef="#br0" timeOffset="15">29257 5080 69 0,'0'-17'28'0,"18"-17"3"0,-18 18-13 0,17 32-8 0,-17 35-2 0,0 16-2 0,0-16-2 0,35 0-4 0,-2-16 2 0,18-19-3 0,0-16 1 0,-16-33 0 0,-19-36 2 0,1 2-3 0,-1-17 2 0,-16 50 0 0,0 17 1 0,0 17 0 0,0 33 1 0,-16 18 0 0,16 33 2 0,0 1-4 0,0 17-1 0,0-18 2 0,0-33-2 0,0 0 1 0,0-17 0 0,0-17 2 0,-33-17-1 0,-2-51 0 0,0 18 1 0,19-36-3 0,16 18 0 0,35-15-1 0,-2 32-5 0,1-17-20 0,16 16-39 0,-50 1-25 0</inkml:trace>
  <inkml:trace contextRef="#ctx0" brushRef="#br0" timeOffset="16">29682 3589 58 0,'0'-33'15'0,"17"-18"8"0,1 18-8 0,15 15-7 0,1 2 0 0,18 16-2 0,14 0 2 0,2 0-2 0,-1 16-1 0,-32 2-1 0,-18 15 0 0,1 18 1 0,-18 0 0 0,0 16 0 0,0 19 1 0,0-19-2 0,0 35 1 0,0 17 0 0,0-1 1 0,16-16 0 0,-16-2-2 0,17 2-1 0,-17 0-2 0,16 0 0 0,-16 0 0 0,-16-35 0 0,16 17-1 0,-17 18 1 0,17-18 0 0,0-15 0 0,0 16-1 0,0-17 0 0,0-1-2 0,0 1 2 0,0-17 0 0,0-1 1 0,0 0-2 0,-16-32 0 0,-2-2 3 0,-16 1 0 0,-33 1-1 0,-36-18-2 0,-49 0-20 0,33 0-116 0</inkml:trace>
  <inkml:trace contextRef="#ctx0" brushRef="#br0" timeOffset="17">25751 7112 72 0,'0'-17'15'0,"17"-17"8"0,-17 18-7 0,0-1-4 0,-17 17-4 0,-16 0 1 0,-18 17-1 0,0 17 0 0,16-18-4 0,-14 85 5 0,31-16-6 0,36-16-2 0,31-3-1 0,2-15-1 0,1-33-3 0,15-18-15 0,-15-18-18 0,-36-15-70 0</inkml:trace>
  <inkml:trace contextRef="#ctx0" brushRef="#br0" timeOffset="18">25632 7316 72 0,'0'0'0'0,"-16"-17"35"0,-1-1-10 0,69 2-15 0,15-1-5 0,18 17-2 0,-36 17-2 0,-31 34 4 0,-1 16 1 0,-17 17-2 0,0-15-1 0,0-2-2 0,0-17 0 0,0-32-2 0,0-2-14 0,35-16-29 0,-19 0-40 0</inkml:trace>
  <inkml:trace contextRef="#ctx0" brushRef="#br0" timeOffset="19">26242 7332 89 0,'0'0'0'0,"35"-16"22"0,0-1-6 0,47-1-11 0,-14 18-6 0,-17 18-22 0,-32-1-39 0</inkml:trace>
  <inkml:trace contextRef="#ctx0" brushRef="#br0" timeOffset="20">26378 7518 80 0,'0'0'0'0,"-33"0"38"0,16 0-13 0,34-16-15 0,51 16-8 0,-1-17-13 0,-15 17-102 0</inkml:trace>
  <inkml:trace contextRef="#ctx0" brushRef="#br0" timeOffset="21">28039 6926 70 0,'0'0'0'0,"0"-51"21"0,0 51-5 0,-35 0-7 0,-14 0-3 0,-3 17 0 0,-33-1-2 0,18 2 1 0,0-18 0 0,15 0 0 0,52 0-3 0,0 0 2 0,0 17-2 0,0 17 1 0,0-1 1 0,0 18-1 0,0 33 3 0,-18 19-1 0,2 32 2 0,-1 18-3 0,17-18-2 0,0 18 1 0,0-2 0 0,0-15-1 0,0-1 2 0,0-33-2 0,0 0 1 0,0-34-2 0,0-17 1 0,0-1-1 0,0-17 1 0,17-16-1 0,17 1 0 0,34-18-1 0,50-18-2 0,-16 1-20 0,0 1-47 0,-68-35-39 0</inkml:trace>
  <inkml:trace contextRef="#ctx0" brushRef="#br0" timeOffset="22">28259 7163 46 0,'-17'-18'16'0,"17"-32"11"0,0 16-5 0,33 1-9 0,19 15-5 0,-1 36-3 0,-2 33-3 0,-14 33-2 0,-35 1 1 0,-35-17-1 0,2-34 2 0,0-17 0 0,33-17 0 0,0-17-1 0,33-34-1 0,19-18 0 0,-3-16 0 0,-14 1 0 0,-19 33 1 0,3 18 0 0,-38 15-1 0,19 18 1 0,-33 51 1 0,-1 34 2 0,17-1 0 0,17-15-4 0,33-1-2 0,37-17-20 0,-3-35-82 0</inkml:trace>
  <inkml:trace contextRef="#ctx0" brushRef="#br0" timeOffset="23">29580 6977 45 0,'0'-34'23'0,"-17"17"0"0,17 17-7 0,0 0-5 0,0 0 0 0,0 33-1 0,0 36-1 0,0-18-3 0,17-2-2 0,1 2-3 0,15-16 0 0,18-19 0 0,17-32-1 0,-17-2 0 0,-1-50 0 0,-16-15 0 0,-17 32 0 0,-17 0 0 0,0 16 2 0,-17 35-2 0,17 18 0 0,-16-1 1 0,16 34 2 0,0 0-2 0,0 32 3 0,0 19-2 0,16-16-1 0,-16-2 1 0,0-17-2 0,0-16 1 0,-16-16 0 0,-2-19-1 0,3 2 2 0,-20-18-1 0,18-34 1 0,-1-17-2 0,18-35 0 0,35-31-2 0,33 14-12 0,-1 35-23 0,-15 68-64 0</inkml:trace>
  <inkml:trace contextRef="#ctx0" brushRef="#br0" timeOffset="24">31207 6959 40 0,'-34'-16'21'0,"1"-19"10"0,15 19-9 0,36-1-8 0,15 1-4 0,35-1-6 0,-17 34 0 0,-18 16-3 0,-17 18-5 0,3 34 8 0,-71 15-2 0,3-65-1 0,-21-19 0 0,70-16 0 0,18 0-1 0,50-51 0 0,-18 18-1 0,1-17-4 0,0-18 5 0,-18-1-1 0,-14 36 3 0,-3 0-2 0,-16 15 0 0,-16 18 0 0,-3 0 1 0,-14 18 2 0,17 15 0 0,-2 18 4 0,18 0-2 0,18 17 1 0,15-1-3 0,2-16 0 0,-2-18-3 0,-15-15 0 0,15-18-13 0,-33 0-126 0</inkml:trace>
  <inkml:trace contextRef="#ctx0" brushRef="#br0" timeOffset="25">28242 8195 24 0,'-34'-16'22'0,"17"-19"8"0,34 19-12 0,1-17-2 0,-18 15-3 0,0 18 0 0,0 0-4 0,0 51-1 0,-18 16-1 0,1 19-2 0,52-19 0 0,-2 1-3 0,18-52-1 0,17 2 0 0,-19-52 0 0,-14-16-1 0,-18-1 1 0,-1-52-1 0,-16 2 1 0,18 51 0 0,-18 33-2 0,0 17 2 0,17 33-2 0,-17 34 3 0,0 19 0 0,0 16 1 0,16 16-2 0,-16-16 1 0,0-18-2 0,-16-17 1 0,-1-32 1 0,-1-19-1 0,2-16 2 0,-1-16-2 0,17-35 0 0,0-33 0 0,33-18-3 0,18-16-18 0,19 67-27 0,-21 16-68 0</inkml:trace>
  <inkml:trace contextRef="#ctx0" brushRef="#br0" timeOffset="26">29784 8161 36 0,'0'0'0'0,"-34"-50"34"0,34 16-7 0,0 1-12 0,34 15-2 0,18 2-2 0,-3 16-2 0,2 16-5 0,-34 53-3 0,-17 15 0 0,0-17-1 0,-51 2 0 0,18-36 2 0,15-15-1 0,18-18 0 0,0-18 1 0,51-33-2 0,0-16 0 0,-16-19 0 0,-19 19 0 0,1 16 1 0,-1 18-1 0,-16 15 0 0,0 2 1 0,-16 32 0 0,-1 19 1 0,1 16 2 0,-19 16 1 0,35 0-1 0,17 2-3 0,1-18 0 0,31-18-1 0,3-15-15 0,-1-1-40 0,-18-17-33 0</inkml:trace>
  <inkml:trace contextRef="#ctx0" brushRef="#br0" timeOffset="27">31275 7875 13 0,'0'0'0'0,"0"0"36"0,-34-17-9 0,34 17-5 0,34-18-3 0,-34 2-4 0,33-1-5 0,19 17-5 0,-19-18-2 0,18 18-2 0,-16 18-1 0,-19 15 2 0,-16 2-2 0,-35 14 1 0,2 20 2 0,-18-1 0 0,16-34 3 0,19-1-2 0,16 0-2 0,16-15 1 0,19-18-3 0,-18 0 0 0,34 0 0 0,0-18-2 0,0 1-9 0,-34 17-25 0,-17-16-69 0</inkml:trace>
  <inkml:trace contextRef="#ctx0" brushRef="#br0" timeOffset="28">31140 8044 54 0,'0'-18'17'0,"16"2"13"0,1-1-12 0,34 17-8 0,17-18-2 0,0 18-9 0,16 0-3 0,2-16-24 0,-53 16-50 0</inkml:trace>
  <inkml:trace contextRef="#ctx0" brushRef="#br0" timeOffset="29">31869 6553 12 0,'0'0'0'0,"0"0"32"0,0-16-11 0,-19-1-5 0,19-1-5 0,19 2-3 0,-4-1-2 0,19 17-1 0,17-18 1 0,1 18-1 0,-19-16-1 0,1 16-2 0,-17 0 1 0,0 0-2 0,-17 0 1 0,0 16-1 0,18 2 1 0,-18 33 0 0,0-18 2 0,0 1 0 0,16 16-2 0,-16 1 1 0,0 1 0 0,0 16 0 0,33-17-1 0,0 16 2 0,-33 1-2 0,0-1 1 0,0 0-1 0,0 1 0 0,0 17 1 0,0-16-1 0,0-3 0 0,0 3 0 0,0-18 0 0,0 0 0 0,0 15-1 0,19-15 2 0,-19 1-2 0,0-1 1 0,0 0-1 0,16-1 0 0,-16 1 0 0,0 0 0 0,0-17-2 0,0 17 3 0,0-2-2 0,0-14 1 0,0 16 0 0,0-17-1 0,0-17 1 0,-16-1-1 0,16 2 1 0,0-1 0 0,-19-1-1 0,3 19 0 0,-17-35 2 0,0 33-1 0,15-17 0 0,-16 2 0 0,16-18 1 0,-15 17-1 0,-1-1 0 0,0 2 0 0,-17-18 1 0,2 17-1 0,14-1 0 0,-16-16-1 0,18 18 1 0,-2-18 1 0,-16 17-2 0,34-17 1 0,-17 0-2 0,0 0-45 0,1 0-95 0</inkml:trace>
  <inkml:trace contextRef="#ctx0" brushRef="#br0" timeOffset="30">30512 5621 20 0,'0'0'9'0,"0"-17"14"0,-17 1-8 0,17 16-5 0,0 0-4 0,0-17 2 0,-16 17-1 0,-2-16 1 0,1-18 0 0,17 17-2 0,35-1-2 0,14 18-3 0,2 18-1 0,-16 49-1 0,-18 1 0 0,-34 17 1 0,-51-34 1 0,17-18 1 0,0 2 2 0,34-19 0 0,17-16 1 0,17 0 0 0,34-33-1 0,0 15-1 0,-18 2-2 0,2-1-1 0,0 17-2 0,14 0-17 0,-15 0-35 0,-16 0-8 0</inkml:trace>
  <inkml:trace contextRef="#ctx0" brushRef="#br0" timeOffset="31">30885 5571 44 0,'0'-50'23'0,"0"-1"1"0,17 34-4 0,-1-1-8 0,19 36-3 0,0 50-1 0,14-1-1 0,-16-16-4 0,2 0-2 0,0 0-1 0,-19-35-1 0,1-16-8 0,-17 0-27 0,0-16-13 0,-17-19-4 0</inkml:trace>
  <inkml:trace contextRef="#ctx0" brushRef="#br0" timeOffset="32">31122 5521 22 0,'0'-17'13'0,"0"-34"20"0,0 33-11 0,0 2-3 0,0 16-7 0,0 34-1 0,-17 34-2 0,-18 15-2 0,2-15-3 0,0-16-3 0,17-19-1 0,-19-15-2 0,35-1-10 0,-17-17-30 0,34 0-39 0</inkml:trace>
  <inkml:trace contextRef="#ctx0" brushRef="#br0" timeOffset="33">31393 5555 55 0,'-52'-51'19'0,"52"17"2"0,0 17-7 0,19-1-7 0,-3 2-4 0,19-1 0 0,-2 17 0 0,18 17 0 0,-34 34-2 0,-17 0 1 0,0 16-1 0,-33-34 1 0,-19 18 0 0,18-33 1 0,17-18 2 0,-18 16 0 0,19 2-2 0,16-18 0 0,16 0 0 0,3 0-3 0,32-18 4 0,-18 18 0 0,18 0-2 0,0-16 0 0,-18 16-1 0,-16 0-10 0,-17 0-116 0</inkml:trace>
  <inkml:trace contextRef="#ctx0" brushRef="#br0" timeOffset="34">32088 8738 19 0,'0'0'0'0,"0"-35"30"0,0-16-10 0,0 35-4 0,0 16 0 0,0-33-7 0,17 15-4 0,18 18-2 0,14 0-2 0,-16 18-2 0,-14 31 2 0,-3 2-1 0,-32 18 1 0,-36-36 2 0,3 18 1 0,-3-33-1 0,34-1 2 0,18-17 1 0,0 0-2 0,18 0-3 0,16-17-1 0,33-1-1 0,-15 18-3 0,-1 0-30 0,-18 0-61 0</inkml:trace>
  <inkml:trace contextRef="#ctx0" brushRef="#br0" timeOffset="35">32427 8669 26 0,'0'-17'33'0,"0"-32"-8"0,0 15-8 0,0 34-6 0,17 0-4 0,-1 0-1 0,1 16-2 0,18 18-1 0,14 16-2 0,-14 1-2 0,0-17 1 0,-2 1-3 0,-17-19-18 0,2-16-25 0,-18 0-6 0</inkml:trace>
  <inkml:trace contextRef="#ctx0" brushRef="#br0" timeOffset="36">32715 8585 33 0,'0'0'14'0,"0"-16"8"0,0-1-2 0,-17-1-6 0,17 18-5 0,-18 18-3 0,2 15 1 0,-1 18-3 0,1 0 0 0,-3 0-2 0,-14-17-1 0,15 17-1 0,2-34-1 0,-1-17-16 0,17 0-32 0,0 0-8 0</inkml:trace>
  <inkml:trace contextRef="#ctx0" brushRef="#br0" timeOffset="37">32969 8534 43 0,'0'0'13'0,"0"-16"2"0,0-1-5 0,17-1-1 0,0 2-3 0,1 16-2 0,15-17-1 0,-17 17-1 0,17 0 0 0,2 17-1 0,-18-1 0 0,1 19 0 0,-18 16 1 0,-18-35 0 0,1 18-2 0,0-17 2 0,-1-1-1 0,2 1-1 0,-1-17 2 0,1 0-2 0,16 0 1 0,0 0-1 0,0 0-1 0,0 0 2 0,16 0-2 0,1 0 1 0,17 0 0 0,-17 18 0 0,-17-2 3 0,17 1 0 0,-17 17 1 0,-17-16 0 0,17 15 2 0,-17-15-1 0,-1-1 2 0,-183-34-117 0</inkml:trace>
  <inkml:trace contextRef="#ctx0" brushRef="#br0" timeOffset="38">28107 10211 8 0,'0'0'20'0,"-17"0"1"0,17 0-6 0,0 0-1 0,17 0 9 0,-1 0-11 0,36-18-2 0,32 1-1 0,51 1-3 0,17-1-4 0,-16 17-1 0,-34 0 0 0,-34 0-2 0,-51 0 1 0,-1 0-8 0,-65 0-17 0,-3 17-61 0</inkml:trace>
  <inkml:trace contextRef="#ctx0" brushRef="#br0" timeOffset="39">28581 10127 28 0,'0'0'0'0,"0"-34"43"0,0 34-23 0,0 0-8 0,0 0-5 0,-16 0-1 0,16 34 0 0,0-1-2 0,0 0 0 0,0 18-1 0,0 1-1 0,-19 16 1 0,19-1-1 0,-16-16-1 0,16 0 1 0,0 0-1 0,0 0 0 0,0 15-1 0,16-15 1 0,-16 1 0 0,0-19 0 0,-16 2 0 0,16-1 0 0,-17-1 0 0,17 18-1 0,0-18 2 0,0-15-1 0,-18 33-1 0,18-34 0 0,-16-1 3 0,-17-16 2 0,-2 0-2 0,-15 0-1 0,-18 0-1 0,1 0 1 0,-19-16 1 0,2-1-1 0,-1-1-2 0,34 2-15 0,16 32-90 0</inkml:trace>
  <inkml:trace contextRef="#ctx0" brushRef="#br0" timeOffset="40">25261 10464 20 0,'0'0'26'0,"-35"-33"2"0,18 0-16 0,17-1-4 0,-33 17-1 0,-1-1 0 0,-18 18 0 0,3 0 0 0,-3 18-1 0,1 15 0 0,17 2-2 0,19 32 0 0,15-16 0 0,15 0-1 0,19-18 0 0,-1-15-1 0,19-2 0 0,15-32 0 0,3-18-1 0,-37-1-1 0,0-32 1 0,2-17 0 0,-19-18-1 0,1 0 0 0,-17 0 0 0,0 18 1 0,0 15-1 0,-17 36 0 0,17 33-1 0,-16 33 1 0,16 18-1 0,0 35 2 0,0 32 0 0,0 18 0 0,0-19 0 0,16-31-1 0,-16-35 1 0,0-17 0 0,0-18-2 0,0-16-1 0,35 17-17 0,-19-34-33 0,1 1-6 0</inkml:trace>
  <inkml:trace contextRef="#ctx0" brushRef="#br0" timeOffset="41">25581 10176 54 0,'18'-33'28'0,"-1"-1"-6"0,-17 34-7 0,0 0-8 0,0 18 1 0,0 48 0 0,0 3-1 0,0 16-1 0,0 16-4 0,-17-34 1 0,17 2-1 0,-18-36 0 0,18 1-1 0,-16-17-1 0,16-17-2 0,0-33-14 0,16-18-27 0,-16 17-44 0</inkml:trace>
  <inkml:trace contextRef="#ctx0" brushRef="#br0" timeOffset="42">25616 10160 22 0,'0'0'0'0,"-17"-33"60"0,17 15-39 0,33 2-8 0,35 16-2 0,17-17-5 0,17 17-3 0,-67 0-3 0,-19 17-3 0,-32 17-21 0,-54-1-74 0</inkml:trace>
  <inkml:trace contextRef="#ctx0" brushRef="#br0" timeOffset="43">25497 10380 34 0,'-17'0'29'0,"1"18"2"0,32-36-15 0,52 2-2 0,16 16-5 0,19-17-4 0,-19 17-4 0,-16 0-2 0,-33 17-8 0,-19-1-30 0,-32-16-36 0</inkml:trace>
  <inkml:trace contextRef="#ctx0" brushRef="#br0" timeOffset="44">24955 10855 29 0,'0'0'0'0,"-51"0"52"0,51 0-37 0,0 0-2 0,34 0 3 0,17 0-5 0,50 0-2 0,18 0 0 0,17 0-4 0,-1 0-2 0,-50 0-2 0,-18 0-1 0,-32 0 0 0,-18 0-2 0,-17 0-10 0,-17 17-26 0,-18-1-40 0</inkml:trace>
  <inkml:trace contextRef="#ctx0" brushRef="#br0" timeOffset="45">25125 11566 21 0,'0'0'12'0,"17"0"16"0,1 0-10 0,-18-17-6 0,0-1-2 0,0-15-1 0,0 15-3 0,-18 2-1 0,-16-1-1 0,-17 17-1 0,17 0 0 0,-18 17 1 0,36 17 1 0,-1 17-1 0,1 0-2 0,16 16 1 0,16-17-1 0,17-16 0 0,19-17 1 0,15-17-1 0,-15-33-1 0,-1-2 0 0,-18 2 0 0,-33-34 0 0,16-18 0 0,-16-16-1 0,0-1 1 0,-16 17-1 0,-1 17 1 0,17 52-2 0,0 16 0 0,-16 16 1 0,16 34-1 0,0 35 2 0,0 17-1 0,16 0 0 0,1-18 1 0,-17-33-2 0,16 0 1 0,-16-35-1 0,0 1-8 0,19 1-18 0,-3-18-64 0</inkml:trace>
  <inkml:trace contextRef="#ctx0" brushRef="#br0" timeOffset="46">25785 11243 68 0,'18'-16'9'0,"15"-35"14"0,-17 34-7 0,-32 17-9 0,-35 0-1 0,1 17 1 0,-1-1 0 0,-1 35 0 0,19 0 0 0,15 35-2 0,18-2-1 0,51-17-1 0,-16-32 1 0,16-1-1 0,16-17-3 0,0-17 0 0,-15 0-6 0,-18 0-15 0,-34-35-31 0,0 35-9 0</inkml:trace>
  <inkml:trace contextRef="#ctx0" brushRef="#br0" timeOffset="47">25785 11498 22 0,'-50'0'42'0,"15"-18"-9"0,35 18-16 0,35-16-5 0,15-1-4 0,17 17-2 0,-15 0 0 0,-18 17 0 0,-34 34-1 0,0 16 1 0,0 2-2 0,0-3-1 0,0-32-2 0,-16 17 0 0,16-33-3 0,16-18-8 0,17-18-35 0,-15-16-52 0</inkml:trace>
  <inkml:trace contextRef="#ctx0" brushRef="#br0" timeOffset="48">26616 10684 42 0,'0'-16'29'0,"-17"-1"-1"0,17 1-8 0,33 16-4 0,1-18-5 0,33 18-4 0,36 0-2 0,-17 0-3 0,-20-16-1 0,-50 16-1 0,2 0-2 0,-36 0-7 0,18 16-15 0,-33 2-22 0,33-2-5 0</inkml:trace>
  <inkml:trace contextRef="#ctx0" brushRef="#br0" timeOffset="49">26632 10804 26 0,'-16'0'25'0,"16"-18"18"0,0 2-19 0,0-2-9 0,33 18-3 0,2 0-2 0,14 0-2 0,3 0-1 0,33-17-2 0,-33 17-4 0,-3 0-1 0,-16 0-16 0,2 17-79 0</inkml:trace>
  <inkml:trace contextRef="#ctx0" brushRef="#br0" timeOffset="50">28852 11143 19 0,'0'0'10'0,"17"-34"15"0,-1 17-9 0,-16-1-1 0,0 2-2 0,0 16-2 0,0 0-5 0,-16 34 0 0,16 17 0 0,-17 15-2 0,17 19 0 0,-16 1-1 0,-2-35 0 0,18-18 0 0,0-33 1 0,0 0 2 0,34 0-5 0,-1-17-1 0,19 17 1 0,15 0-1 0,-16 0-1 0,-17 0-1 0,0-16-7 0,-1 16-12 0,-33-17-10 0,0-17 6 0,-16-1 19 0,-1 2 9 0,1 15 8 0,-2 2 2 0,18-2-1 0,18 1 1 0,-18 17-3 0,0 0-3 0,0 35-1 0,0 32 0 0,0-16-2 0,0 17-2 0,0-34 0 0,0 17-1 0,0-34 0 0,-18-1-1 0,18-16-5 0,0 18-21 0,18-36-71 0</inkml:trace>
  <inkml:trace contextRef="#ctx0" brushRef="#br0" timeOffset="51">29394 11192 18 0,'0'-16'17'0,"0"-17"15"0,17 33-16 0,-17 0-4 0,16 0 0 0,3 0-1 0,-3 16-1 0,19 17-1 0,-2 18-2 0,35 0-2 0,16 18-3 0,-16-36 0 0,-17 2-2 0,-35-19 1 0,-16 1-2 0,0-1-3 0,-16 2-16 0,-1-18-20 0,17 0-24 0</inkml:trace>
  <inkml:trace contextRef="#ctx0" brushRef="#br0" timeOffset="52">29733 11192 28 0,'0'-33'37'0,"0"17"-13"0,0-2-11 0,0 18-5 0,-16 34 0 0,-2 16-1 0,1 19 0 0,-18-2 0 0,2 2-2 0,-1-19-2 0,17-16-1 0,0-17 0 0,17-17 0 0,0 0-2 0,0-17-11 0,34 17-87 0</inkml:trace>
  <inkml:trace contextRef="#ctx0" brushRef="#br0" timeOffset="53">30292 11058 34 0,'-33'-17'30'0,"15"-17"-8"0,18 17-10 0,0-1-2 0,0 18-3 0,-17 0-2 0,-18 18 0 0,2-1-1 0,0 17 1 0,-1 34-1 0,17-18-1 0,0 18 0 0,-1-1 1 0,2 2-1 0,32-18 0 0,19-18 0 0,33 0-1 0,-19-15 0 0,-14-1-2 0,0-17 2 0,-19-35-1 0,1 2 0 0,-17-18-1 0,-33 18 1 0,-2 15-1 0,-16 2 0 0,1 16 1 0,-1 16-2 0,0 19-3 0,0 16-108 0</inkml:trace>
  <inkml:trace contextRef="#ctx0" brushRef="#br0" timeOffset="54">26583 12733 21 0,'-18'-17'32'0,"1"17"-8"0,17-16-9 0,0 16 10 0,51-17-18 0,16 17-5 0,35-16-1 0,-34 16-5 0,-34 16-34 0,-34 1-17 0</inkml:trace>
  <inkml:trace contextRef="#ctx0" brushRef="#br0" timeOffset="55">26532 12904 59 0,'0'-17'21'0,"0"-1"1"0,51 2-7 0,-2 16-10 0,19 0-4 0,0 0-3 0,0 16-87 0</inkml:trace>
  <inkml:trace contextRef="#ctx0" brushRef="#br0" timeOffset="56">28123 12412 20 0,'0'-16'34'0,"-16"-1"-12"0,-1 17-8 0,-17 0-5 0,0 0-3 0,-17 17 0 0,0-17-2 0,0 16-1 0,0-16 0 0,1 0-1 0,33 18-1 0,-34-18 1 0,35 0-2 0,-3 0 2 0,3 0 0 0,-1 0 0 0,-1 0-1 0,18 17 1 0,-16-17-1 0,16 16 2 0,-17 17-1 0,1-15 0 0,16 15 0 0,0 2-1 0,0 16 1 0,0-17 0 0,0 15 2 0,0-14-2 0,16 16 1 0,-16 0-2 0,0 0-1 0,0 0 1 0,0-2 0 0,-16 20 0 0,16-36 0 0,0 2 0 0,0-1 0 0,0-1 0 0,0 34-1 0,0-16 1 0,0 0-2 0,0 0 3 0,0 0-1 0,-18 0 0 0,18 17-1 0,-17-17 2 0,17 16 0 0,0 0-1 0,0-16 1 0,0 18-1 0,17-1 1 0,-17-1 1 0,18 17-1 0,-18-15 0 0,0 15 0 0,0-17 0 0,0 2 0 0,0-1-1 0,16-1 0 0,-16 1 1 0,0-1-1 0,-16 0 0 0,16 19 0 0,-18-19-1 0,18 19 1 0,0-19-1 0,0-16 0 0,0 0 1 0,18 0-1 0,-18-2 1 0,0-14-2 0,0-1 2 0,0-1-1 0,0 2 0 0,16-1 0 0,1-1 0 0,-1-15 1 0,19-1-2 0,0-17 2 0,14 0 0 0,21-17-1 0,12 17 2 0,21-18-2 0,-17 2 0 0,-37 16-1 0,-16 0-4 0,-14-17-39 0,-3-17-67 0</inkml:trace>
  <inkml:trace contextRef="#ctx0" brushRef="#br0" timeOffset="57">28649 12667 22 0,'0'0'33'0,"0"-18"-12"0,16 18-11 0,-16-16-2 0,0 16-2 0,-16-17-1 0,-1-1 1 0,1 18-1 0,-2-16 0 0,-15-1-1 0,14 17-1 0,-14 0 0 0,-1 17 0 0,17-17 2 0,-18 16-3 0,19 19 2 0,-1-1-1 0,1-1-1 0,16 0 1 0,-17 18-1 0,17-17 1 0,17 1-2 0,-1-19 0 0,1-16 2 0,18 0-2 0,14 0-2 0,-14 0 2 0,0-16 0 0,-2-1-1 0,-15-17 2 0,-2-1-2 0,1-16 2 0,-1 18-2 0,-16-17 0 0,17-1 1 0,-17 0-2 0,-17 0 3 0,17 18-2 0,-33-18 0 0,17 16 0 0,-19 19 0 0,0-19-1 0,2 19 2 0,-18-2-1 0,16 18-1 0,2 0-2 0,17 18-14 0,16-18-91 0</inkml:trace>
  <inkml:trace contextRef="#ctx0" brushRef="#br0" timeOffset="58">28530 12531 9 0,'0'0'0'0,"16"0"29"0,-16 0-16 0,0 0 1 0,0 0-2 0,0-17-3 0,-16 17 0 0,-1-18-2 0,17 18 0 0,0-16-2 0,-18 16-2 0,18 0-1 0,-16 0 0 0,-1 0 2 0,1 0-1 0,-3 0 1 0,3 16-1 0,-17 19 1 0,0-19 0 0,15 19-1 0,1-1 0 0,0-1 0 0,17 1-1 0,0-17 0 0,0-1 1 0,0 19-1 0,34-19 0 0,0 1-1 0,-1 1 1 0,0-18-2 0,2 0 1 0,-18 0-2 0,17 0 2 0,-17-18-1 0,18 1 1 0,-2-34-1 0,-15-16 1 0,-2 16-1 0,-16-51 0 0,0 18 0 0,-16 17 0 0,16-19 0 0,0 19 0 0,0 16 2 0,0 35-4 0,16 16 2 0,-16-17 1 0,0 17-3 0,0 17 2 0,0 17 1 0,0-1-1 0,0 18-1 0,0 16 2 0,17 19 0 0,-17-19 2 0,0 17-2 0,0 2 1 0,0-19 1 0,0 0-1 0,0-32 0 0,16-19-2 0,1-16-2 0,-17-16-22 0,-17-35-109 0</inkml:trace>
  <inkml:trace contextRef="#ctx0" brushRef="#br0" timeOffset="59">28616 12547 56 0,'0'-16'15'0,"0"-1"3"0,0-17-9 0,0 17-3 0,-18-16 0 0,18 33-4 0,-33-69 6 0,14 53-3 0,-14-1-3 0,-1 17 1 0,-18 17 0 0,19-1 1 0,-16 19-1 0,31-1 0 0,-16 16 0 0,34 1 2 0,0 16-3 0,0-32 1 0,17-1-1 0,0-18 0 0,17 17-1 0,-1-33 1 0,19 17-1 0,-19-17-1 0,1-17 0 0,-1 1 1 0,-14-35-1 0,-3-16 1 0,1-19 0 0,-17-14-2 0,0-2 1 0,18 0 0 0,-18 18 1 0,0-1-2 0,0 68 1 0,0 17-1 0,0 17 1 0,-18-1 0 0,1 35 0 0,1 34 0 0,-3 34 1 0,19 17 2 0,0-1-1 0,0-17 1 0,19-17 0 0,-3-49 0 0,1-19-1 0,1-15-3 0,-2-18-3 0,-16-18-31 0,17-15-71 0</inkml:trace>
  <inkml:trace contextRef="#ctx0" brushRef="#br0" timeOffset="60">28988 12243 24 0,'-33'-35'42'0,"33"19"-15"0,-18-1-11 0,18 17-4 0,0 17-2 0,0 50 1 0,-17 2-2 0,17 15-1 0,0-16-2 0,0 17 0 0,-17-17-4 0,17-18 1 0,0-33-2 0,0-1 0 0,-18-16-1 0,18 0-8 0,-16 0-23 0,16-16-58 0</inkml:trace>
  <inkml:trace contextRef="#ctx0" brushRef="#br0" timeOffset="61">28920 12310 34 0,'-17'-51'36'0,"17"17"-13"0,34 17-10 0,17 1-2 0,-2-1-3 0,3 17-4 0,-1 0-2 0,-17 0-2 0,0 0 0 0,-16 0-6 0,-18 33-30 0,-18-16-41 0</inkml:trace>
  <inkml:trace contextRef="#ctx0" brushRef="#br0" timeOffset="62">28869 12496 32 0,'0'0'0'0,"-33"0"49"0,49-16-26 0,52-1-7 0,-18 17-5 0,17-16-3 0,-15 16-3 0,-1 0-3 0,-35 0-2 0,19 0-3 0,-18 16-20 0,-17-16-74 0</inkml:trace>
  <inkml:trace contextRef="#ctx0" brushRef="#br0" timeOffset="63">28345 12955 61 0,'0'0'0'0,"-18"0"27"0,18 0-12 0,0 16-4 0,0 1-1 0,34-1 0 0,-1-16-3 0,0 0 0 0,35 0-3 0,2 0 1 0,30 0-1 0,-15 0-1 0,-17-16 0 0,-1 16 0 0,3-17 1 0,-37 17-1 0,0 0-2 0,-17-16 0 0,-16 16-2 0,0 0-6 0,-33 49-115 0</inkml:trace>
  <inkml:trace contextRef="#ctx0" brushRef="#br0" timeOffset="64">28479 13530 11 0,'0'0'12'0,"0"-18"16"0,0 2-14 0,16-1-6 0,-16 17 1 0,-16-16-1 0,-1-1 0 0,1-1-2 0,-3 2-1 0,-14 16 0 0,-16 0 0 0,14 16 0 0,-16 2-1 0,34 15 0 0,1 0 0 0,16 18-1 0,0 0 0 0,16-16-1 0,17-19 0 0,19 2 0 0,-1-36-1 0,-18 2-1 0,2-19 1 0,-2 2-1 0,-17-18 0 0,-16-16 1 0,0-19-1 0,0-16 1 0,-16 18 0 0,-1 50 0 0,17 34-1 0,0 0 0 0,0 34 0 0,0 16 2 0,-16 35 0 0,16 17 1 0,16-18-3 0,1-15 0 0,-1-36 0 0,19-15-3 0,-19-1-23 0,19-34-84 0</inkml:trace>
  <inkml:trace contextRef="#ctx0" brushRef="#br0" timeOffset="65">28784 13377 67 0,'17'-51'23'0,"18"35"-6"0,-2-19-5 0,18 35-5 0,-16 17-1 0,-20 35 0 0,3 32-2 0,-36-16-1 0,3-17-1 0,-20-17 1 0,0-34-1 0,35 0-1 0,0 0 0 0,18-51-1 0,16 0 1 0,17-16 0 0,-18 16-1 0,1 0 0 0,-34 0 0 0,17 16 0 0,-34 35 1 0,17-16-2 0,-18 32 1 0,-15 35 1 0,17 0 1 0,-2 18-1 0,36-1 1 0,15-35-1 0,1 1-2 0,18-1-15 0,-3-15-98 0</inkml:trace>
  <inkml:trace contextRef="#ctx0" brushRef="#br0" timeOffset="66">30715 12463 19 0,'0'0'0'0,"17"-33"36"0,-17-1-17 0,0-1-9 0,0 19-2 0,-17-1-2 0,0-17-1 0,-32 16 1 0,-2 18 1 0,16 0-1 0,-16 34-1 0,18 1-1 0,15 16 0 0,18 16-2 0,18-16 0 0,-2-18 0 0,17-15 1 0,2-18-1 0,0 0-1 0,16-34 1 0,-18-17-1 0,0-17-1 0,2-16 1 0,-35-36-1 0,0 37 0 0,-52-3 0 0,3 53 0 0,-21 15-2 0,19 36-6 0,2 33-19 0,49-18-58 0</inkml:trace>
  <inkml:trace contextRef="#ctx0" brushRef="#br0" timeOffset="67">31070 12108 48 0,'-33'-18'16'0,"0"-33"3"0,33 51-7 0,0-16-7 0,0 16-1 0,0 0 2 0,0-17-1 0,0-1 0 0,0 2-1 0,0 16-3 0,0 0-1 0,-16 0-2 0,-2 34-89 0</inkml:trace>
  <inkml:trace contextRef="#ctx0" brushRef="#br0" timeOffset="68">30631 12208 52 0,'0'0'6'0,"18"0"11"0,-2 0-5 0,1 0-1 0,-17-16-2 0,-33-17-1 0,-2 15-2 0,-16 18-1 0,0-16-1 0,18 32 0 0,-2 18-1 0,2 34 2 0,16 17-4 0,1-17 1 0,16-17 2 0,33-18 1 0,17-17-1 0,17 2-2 0,-16-36-1 0,1-31-1 0,-18-19 1 0,16-35 0 0,-50-14-1 0,17-3 0 0,-17 20-1 0,0 14-1 0,0 53 2 0,0 15-1 0,-17 18 1 0,17 0 0 0,-17 18 0 0,1 50 1 0,-1 16 4 0,17 34-2 0,0 0 0 0,17-16 1 0,-1-16-1 0,1-52-1 0,0-1-1 0,17-33-1 0,-1 0-13 0,-15-16-30 0,-1-1-70 0</inkml:trace>
  <inkml:trace contextRef="#ctx0" brushRef="#br0" timeOffset="69">30988 11972 45 0,'0'0'0'0,"-18"-68"39"0,36 52-20 0,-2-1-5 0,-16 17-5 0,0 33 3 0,-16 35-1 0,-2 17-1 0,1 17-2 0,17-2-3 0,0-14-1 0,0-52-1 0,0-1-2 0,0-15 0 0,-17-18-1 0,-1 0-5 0,18 0-24 0,-33-51-43 0,33 33 20 0</inkml:trace>
  <inkml:trace contextRef="#ctx0" brushRef="#br0" timeOffset="70">30953 11955 51 0,'-17'-33'30'0,"17"15"-9"0,17 18-8 0,18-16-4 0,31 16-2 0,2 0-2 0,34 0-2 0,-34-17-2 0,-35 17-4 0,-50 33-13 0,-32 2-38 0,31-19 7 0</inkml:trace>
  <inkml:trace contextRef="#ctx0" brushRef="#br0" timeOffset="71">30682 12430 38 0,'16'0'22'0,"1"-18"4"0,18 2-11 0,-19 16 1 0,17 0-6 0,2 0-1 0,16 0-3 0,34 0 1 0,-1-17-2 0,-16 17-3 0,-1 0-2 0,-49-18-1 0,16 18-3 0,-34 0-25 0,-17 18-64 0</inkml:trace>
  <inkml:trace contextRef="#ctx0" brushRef="#br0" timeOffset="72">30360 12904 53 0,'-52'-35'30'0,"36"19"-5"0,67 16-12 0,50-17 0 0,53 17-1 0,31-18-4 0,-32 2-4 0,-68-2-1 0,-36 18-3 0,-14-17-3 0,-35 17-11 0,0 0-43 0,-17 0-1 0</inkml:trace>
  <inkml:trace contextRef="#ctx0" brushRef="#br0" timeOffset="73">31021 12192 26 0,'-17'-17'26'0,"1"17"2"0,16-16-11 0,0 16-2 0,16 0-5 0,17 0-3 0,52 0-3 0,17 0-4 0,-18 16-7 0,-51 1-92 0</inkml:trace>
  <inkml:trace contextRef="#ctx0" brushRef="#br0" timeOffset="74">30698 13275 35 0,'0'0'21'0,"0"-16"4"0,0-2-14 0,0 1 0 0,-16 1-3 0,-17-1-3 0,-18 1 0 0,-1 32 0 0,18 17-1 0,1 18 0 0,33 18-1 0,16-36 0 0,17 2 1 0,18-35-1 0,1 0-1 0,-18-35 0 0,-17-16 0 0,16-16-1 0,-33-35 0 0,0 0 0 0,0 18-1 0,-17 51 0 0,1 15 0 0,16 18 0 0,0 0 0 0,0 18 1 0,0 15 0 0,0 35 2 0,0 34-1 0,16-2 1 0,1-15-4 0,0-16 0 0,1-36-12 0,-18 2-27 0,0-19-39 0</inkml:trace>
  <inkml:trace contextRef="#ctx0" brushRef="#br0" timeOffset="75">31004 13106 58 0,'-34'-33'26'0,"17"-1"-5"0,17 34-8 0,0 0-7 0,-17 16 0 0,17 35 2 0,-18 0-2 0,36 0-2 0,16 16-1 0,0-50-1 0,16 1-1 0,18-18-1 0,-34-35 0 0,-1-16 0 0,-15-16 1 0,-1 0-1 0,0 16 0 0,-17 0 0 0,0 51 1 0,0 0-1 0,-17 16 0 0,17 19 2 0,0 16 1 0,0 16 1 0,17 35-1 0,-17-17 1 0,0-17-1 0,0 16 0 0,0-33-1 0,-17 0 0 0,-18-17-1 0,19-17 2 0,-17-17 0 0,15 0-2 0,1-51 1 0,17 0-1 0,17-17-2 0,50-34-2 0,19 17-19 0,-53 1-103 0</inkml:trace>
  <inkml:trace contextRef="#ctx0" brushRef="#br0" timeOffset="76">28530 14428 18 0,'0'-17'13'0,"16"-1"18"0,3-15-15 0,-3 15-5 0,-16-15-1 0,0 15-1 0,-35 18-3 0,2-16 0 0,-1 16-1 0,-18 0 1 0,3 16-2 0,16 2 1 0,-19 15-1 0,52 36 1 0,-18-18-1 0,53-1-1 0,0-34 0 0,31 2-1 0,-15-18-2 0,-18-34 0 0,2-16 2 0,-19-19-1 0,3 2 1 0,-19-52-2 0,-35 1 0 0,-16 49-1 0,18 53 1 0,14 16-2 0,3 16 0 0,16 2 1 0,0-18 2 0,0 0-1 0,0 0 0 0,16 17 0 0,3 34 1 0,-3 34 0 0,1 15-2 0,-17-14 2 0,0-19 0 0,0 1 0 0,0-34-2 0,16-34 0 0,-16 17-6 0,18-17-28 0,-1-17-59 0</inkml:trace>
  <inkml:trace contextRef="#ctx0" brushRef="#br0" timeOffset="77">28818 14122 64 0,'0'-16'9'0,"0"-35"21"0,0 51-11 0,0 34-8 0,0 50-2 0,0 0-2 0,0 1-3 0,0-16-3 0,0-18-1 0,0-18-6 0,0-16-31 0,0-17-52 0</inkml:trace>
  <inkml:trace contextRef="#ctx0" brushRef="#br0" timeOffset="78">28836 14106 65 0,'0'-35'21'0,"16"19"0"0,69-1-11 0,15-1-6 0,-14 18-4 0,-53 35-14 0,-49-1-76 0</inkml:trace>
  <inkml:trace contextRef="#ctx0" brushRef="#br0" timeOffset="79">28818 14377 37 0,'0'0'0'0,"-17"-17"50"0,52-1-30 0,49 2-8 0,17 16-7 0,-33-17-6 0,-50 34-10 0,-18-1-79 0</inkml:trace>
  <inkml:trace contextRef="#ctx0" brushRef="#br0" timeOffset="80">28345 14630 68 0,'0'0'0'0,"-52"18"26"0,52-18-6 0,85 17-8 0,32-17-4 0,37-35 2 0,33 2-3 0,-53 33-5 0,-83-18-2 0,-35 18-10 0,-32 18-27 0,-17-1-40 0</inkml:trace>
  <inkml:trace contextRef="#ctx0" brushRef="#br0" timeOffset="81">28632 15036 41 0,'0'0'25'0,"0"-16"-9"0,-16-1-6 0,-2 1-1 0,-15-19-2 0,-2 19 2 0,-16 16-1 0,18 34 0 0,-2-1-2 0,35 35-2 0,0-17 0 0,35-17-3 0,14-17-1 0,-14-34 1 0,16-17 0 0,-16-17-1 0,-19-17 2 0,-16 1-1 0,0-35-2 0,-16 16 1 0,-2 37 0 0,1 49 0 0,1 0 0 0,16 33 0 0,0 52 1 0,0-1 1 0,16 18 1 0,19-18-5 0,-19 2 1 0,1-52-8 0,16-18-26 0,-16-16-53 0</inkml:trace>
  <inkml:trace contextRef="#ctx0" brushRef="#br0" timeOffset="82">28885 14901 64 0,'0'-33'26'0,"18"-1"-3"0,-18 17-7 0,0 17-10 0,-18 51 3 0,18 0-4 0,18 17-1 0,16-35-2 0,17-17-2 0,16 2 0 0,-33-52 0 0,0-16 2 0,-17-35-2 0,-1-1 0 0,-16 19 1 0,0 50-1 0,0 34 1 0,0 50 2 0,0 35 2 0,0 0-1 0,0 0 0 0,0 0-2 0,-16-18 1 0,-17-50 0 0,-2-1 0 0,18-33 0 0,-17-16-1 0,34-53 1 0,0 19-2 0,16-51-1 0,2-1-3 0,50-17-27 0,-17 35-89 0</inkml:trace>
  <inkml:trace contextRef="#ctx0" brushRef="#br0" timeOffset="83">30834 14275 21 0,'0'0'9'0,"35"-35"19"0,-35 2-8 0,0-1-6 0,0-17-3 0,-35 18-2 0,-33 15 0 0,34 18-1 0,-16 0-1 0,17 35-3 0,15 32 0 0,18 0-2 0,0 2 0 0,34-52-1 0,-1-1 1 0,1-16 0 0,0-33-1 0,-1-19 0 0,2-32 0 0,-18 0 0 0,1-18-1 0,-18 0 0 0,-18 35 2 0,18 49-2 0,0 18 0 0,0 0 0 0,0 52-2 0,0 16 4 0,0 50 1 0,0-16-1 0,0-2-1 0,18-31-2 0,-2-36 0 0,-16-15-17 0,0-1-65 0</inkml:trace>
  <inkml:trace contextRef="#ctx0" brushRef="#br0" timeOffset="84">31156 13920 74 0,'0'-35'24'0,"-16"19"1"0,32 32-14 0,-16 53-1 0,17 15-3 0,-17 35-3 0,-17-19-2 0,17-48-3 0,0-19 1 0,-16-33-10 0,16 0-25 0,0-67-62 0</inkml:trace>
  <inkml:trace contextRef="#ctx0" brushRef="#br0" timeOffset="85">31122 13885 54 0,'0'-33'27'0,"0"15"-3"0,18 2-8 0,49-2-7 0,18 18-5 0,16 0 1 0,-67 18-10 0,-17 33-21 0,-50-17-64 0</inkml:trace>
  <inkml:trace contextRef="#ctx0" brushRef="#br0" timeOffset="86">31088 14140 57 0,'0'0'0'0,"17"-18"34"0,18 2-15 0,32-1-9 0,34 17-7 0,-33 0 0 0,-33 0-26 0,-35 17-66 0</inkml:trace>
  <inkml:trace contextRef="#ctx0" brushRef="#br0" timeOffset="87">30546 14563 66 0,'0'0'0'0,"-51"0"28"0,68-17-6 0,69-1-8 0,31 2-3 0,19-1-1 0,1 17-3 0,-3-33-3 0,-49 15-2 0,-51 18-3 0,0 0-10 0,-68 0-35 0,17 0-36 0</inkml:trace>
  <inkml:trace contextRef="#ctx0" brushRef="#br0" timeOffset="88">30869 14919 41 0,'0'-18'23'0,"0"2"-2"0,0-1-9 0,0-17-1 0,-52 17-4 0,1-1 3 0,0 18 0 0,1 35-3 0,16 16-3 0,1 0 1 0,49 16-1 0,35 1-1 0,-18-34-3 0,19-34 1 0,-3 0 0 0,3-51 1 0,-34 17-2 0,-2-67 2 0,1 16-2 0,-17-50 2 0,-17 50-2 0,1 50 0 0,16 35 1 0,-18 86 1 0,1 14 1 0,17 20-3 0,17-35 1 0,-17-19-1 0,18-48-3 0,-2 15-27 0,35-33-90 0</inkml:trace>
  <inkml:trace contextRef="#ctx0" brushRef="#br0" timeOffset="89">31189 14850 64 0,'0'0'0'0,"0"-102"38"0,18 53-15 0,16 49-15 0,0 33-6 0,-17 34 1 0,-17 35-1 0,-17-33-1 0,-34-19 2 0,34-50 1 0,17 16-1 0,17-49-1 0,51-34-1 0,-35-19 0 0,18-16 9 0,-51 35-9 0,0 51 2 0,-16 32-1 0,-19 51 2 0,18 2 0 0,17-1-2 0,17-1 0 0,18-32-1 0,-19-19-43 0,1 1-61 0</inkml:trace>
  <inkml:trace contextRef="#ctx0" brushRef="#br0" timeOffset="90">28632 16070 1 0,'0'0'2'0,"-16"17"4"0,-2-17 0 0,18 0 2 0,0 16 7 0,18-16 3 0,-18-16 0 0,0-1-2 0,-18-17-5 0,-15 1-1 0,-2 33-1 0,0-17-2 0,-14-1-1 0,-3 36-2 0,19 15 0 0,-1 18-1 0,17 17 2 0,17-1-2 0,17-16-1 0,34-35 3 0,17-16-2 0,-1-16-1 0,-34-35 0 0,-14-33 0 0,14-34-1 0,-15-19 1 0,-18 19-3 0,0 51 1 0,0 32 1 0,0 70-1 0,-18 65 3 0,36 20-2 0,-18 15-1 0,16-50 0 0,-16-1-2 0,-16-50-41 0,-2-17-56 0</inkml:trace>
  <inkml:trace contextRef="#ctx0" brushRef="#br0" timeOffset="91">28920 15850 8 0,'0'-17'9'0,"17"-17"16"0,1 16-7 0,-18 1-4 0,15 1 0 0,3-1-2 0,-18 1 1 0,0 32 3 0,0 34-7 0,-18 19-1 0,36 16-4 0,-18-1-1 0,0 0-2 0,0-33 3 0,0-16-4 0,-18-19-1 0,18-16 0 0,0 18-10 0,0-36-21 0,0-15-21 0,0 15 20 0</inkml:trace>
  <inkml:trace contextRef="#ctx0" brushRef="#br0" timeOffset="92">28970 15799 18 0,'0'0'15'0,"0"-51"22"0,0 34-19 0,18 1-4 0,31-2-1 0,21 18-6 0,-3-16-4 0,1 16-4 0,-35 0-7 0,-16 34-36 0,-34-18-18 0</inkml:trace>
  <inkml:trace contextRef="#ctx0" brushRef="#br0" timeOffset="93">28920 15952 32 0,'0'0'13'0,"-17"0"18"0,34 0-12 0,33 0-6 0,35 0-4 0,-17 16-8 0,-35 2-6 0,-15-18-32 0,-18 17-27 0</inkml:trace>
  <inkml:trace contextRef="#ctx0" brushRef="#br0" timeOffset="94">28361 16511 55 0,'0'0'0'0,"-34"0"28"0,34-17-8 0,0 17-7 0,34 0 0 0,16 0 0 0,18 0-2 0,34 0 1 0,118-18-5 0,-66 2-5 0,-88 16-1 0,-32 0-4 0,-34 16-3 0,0 2-29 0,-51-1-30 0,17-1 17 0</inkml:trace>
  <inkml:trace contextRef="#ctx0" brushRef="#br0" timeOffset="95">28565 17086 49 0,'0'0'0'0,"0"-34"30"0,0 17-12 0,0 1-9 0,0-1-3 0,0-1 0 0,-35 2-1 0,-33-1 4 0,17 17-4 0,18 17 1 0,16 34-4 0,1-2 1 0,16 20 0 0,16-1-1 0,17-34-1 0,0-18 2 0,19-16-3 0,-18-16 2 0,18-35-1 0,-36-18 0 0,1-15 1 0,-17-18-1 0,-17 0 0 0,17 2-4 0,-16 82 2 0,16 18 3 0,0 51 2 0,0 16-2 0,16 19 1 0,-16 16-4 0,17-35 1 0,1 1-2 0,-2-17-12 0,1-35-36 0,-1 2-40 0</inkml:trace>
  <inkml:trace contextRef="#ctx0" brushRef="#br0" timeOffset="96">28869 17019 54 0,'0'-17'25'0,"0"-34"6"0,34 17-14 0,18-1-10 0,14 53-4 0,-32 33-1 0,-17 33 0 0,-17-16 0 0,-35-1-1 0,19-49 0 0,-1-1 0 0,17-34 1 0,17-34-1 0,-1-18 0 0,2-15-1 0,-1 17 0 0,-17-1 1 0,0 34-1 0,0 16 1 0,-17 36 0 0,-1 33 2 0,2 34 0 0,16-17-2 0,16-19-2 0,36-14-11 0,50-1-51 0,-67-34 14 0</inkml:trace>
  <inkml:trace contextRef="#ctx0" brushRef="#br0" timeOffset="97">31140 16087 36 0,'0'-17'27'0,"0"-34"-8"0,-35 35-7 0,0 16-3 0,2-17 0 0,-16 17-2 0,-3 33 0 0,1 0 1 0,17 18 0 0,34 0-3 0,34 0-1 0,-1-17-1 0,2-17-1 0,0-17 0 0,-2-17-1 0,-17-33 2 0,17-18-3 0,-15-34 3 0,-1-16-3 0,0-19 0 0,-17 54 0 0,0 32 1 0,0 51-2 0,0 0 1 0,0 67 0 0,0 17 1 0,0 52-1 0,0-34 1 0,18-34-1 0,-18-1-1 0,0-32-4 0,16-1-28 0,1-18-78 0</inkml:trace>
  <inkml:trace contextRef="#ctx0" brushRef="#br0" timeOffset="98">31444 15799 54 0,'0'-51'34'0,"-17"18"-2"0,1 33-17 0,16 0-7 0,0 49-3 0,16 37 2 0,-16-19-2 0,0 19-2 0,0 14-3 0,0-31 0 0,0-52-1 0,-16-17-13 0,-2 0-22 0,18-35-55 0</inkml:trace>
  <inkml:trace contextRef="#ctx0" brushRef="#br0" timeOffset="99">31376 15781 24 0,'0'0'0'0,"17"-66"48"0,1 48-23 0,15 2-8 0,2 16-6 0,32-17-8 0,-17 17-3 0,-33 33-10 0,-17 18-40 0,0-35-10 0</inkml:trace>
  <inkml:trace contextRef="#ctx0" brushRef="#br0" timeOffset="100">31411 15952 34 0,'0'0'0'0,"-51"-17"42"0,51 17-19 0,33 0-9 0,18 0-7 0,0 0-5 0,17 0-5 0,-35 17-33 0,-33-17-31 0</inkml:trace>
  <inkml:trace contextRef="#ctx0" brushRef="#br0" timeOffset="101">30918 16409 51 0,'-33'0'30'0,"33"0"-2"0,51-17-14 0,1 17-2 0,14 0 1 0,20 0-2 0,66-18-4 0,-51 2-3 0,-34 16-4 0,-15 0-2 0,-18-17-18 0,-34 17-34 0,-16 17-19 0</inkml:trace>
  <inkml:trace contextRef="#ctx0" brushRef="#br0" timeOffset="102">31122 16882 46 0,'0'0'25'0,"0"-33"-6"0,18 15-7 0,-18 2-4 0,-18-2 1 0,-16 1-2 0,-33 1 1 0,34 32 0 0,-19 19-3 0,34 16-2 0,18 16 0 0,35-16-1 0,0 0 0 0,-2-34 0 0,0-17 1 0,1-17-1 0,-17-34 1 0,0 0-1 0,1-33-1 0,-18-68-7 0,0 50 4 0,0 34 3 0,0 52-1 0,0 16 0 0,0 67 2 0,0 17 0 0,0-33 8 0,16 16-8 0,17 2-2 0,-33-1-1 0,18-34-5 0,-18-1-23 0,17-15-36 0,-17-1 0 0</inkml:trace>
  <inkml:trace contextRef="#ctx0" brushRef="#br0" timeOffset="103">31376 16697 40 0,'0'-35'27'0,"17"-16"10"0,1 35-14 0,15-1-12 0,18 17-6 0,0 17-1 0,-34 34-2 0,-1 16 2 0,-16-16-3 0,-33 16 0 0,-1 2 1 0,1-36-1 0,14 2-1 0,19-19 2 0,35 2-2 0,16-1 0 0,16-34-13 0,18-1-32 0,-51-33-22 0,-34 35 38 0</inkml:trace>
  <inkml:trace contextRef="#ctx0" brushRef="#br0" timeOffset="104">31631 16764 43 0,'0'0'25'0,"-35"-33"9"0,18 15-16 0,34 2-14 0,67 16-9 0,-14-17-102 0</inkml:trace>
  <inkml:trace contextRef="#ctx0" brushRef="#br0" timeOffset="105">27649 15444 11 0,'0'0'37'0,"0"-17"-12"0,0-1-8 0,0 18-3 0,0 18 17 0,16 15-23 0,-16 2-1 0,0 14 1 0,19 20-2 0,-3-1 0 0,1-1-1 0,-1 18 0 0,-16-1-1 0,18 18-2 0,-1 0 0 0,-1-18-1 0,-16 0 1 0,19-15 1 0,-19-2-1 0,15 19-2 0,-15-2 1 0,0 1-1 0,0-18 4 0,0-17-1 0,0 19-1 0,0-2-2 0,0 19 0 0,18-37-1 0,-2 20 0 0,-16-1 2 0,0-1-1 0,17-16-1 0,-17-17 1 0,16 17 0 0,-16-34 1 0,0 17-2 0,0-1 0 0,0 2 1 0,0-19 0 0,0 17 0 0,18-33 0 0,34 18 1 0,32-18-4 0,17-18-35 0,-33 2-86 0</inkml:trace>
  <inkml:trace contextRef="#ctx0" brushRef="#br0" timeOffset="106">31680 11939 16 0,'0'0'0'0,"18"-35"19"0,16 2-2 0,-34 33 0 0,0 0-4 0,0 0-1 0,-17 17-3 0,52-17 1 0,14 0-5 0,36 0-2 0,17 0-1 0,-51 0-1 0,-34 0 5 0,-17 16-2 0,0-16-1 0,16 35 0 0,2-19 1 0,-1 17-1 0,34 18 2 0,-34 18-2 0,16-18 2 0,-17 15-3 0,19 37 3 0,-18-19-3 0,1 0 1 0,-18 36-1 0,0-3 0 0,0 3 3 0,-35 15-6 0,35 1 5 0,17-19-3 0,17-32 1 0,-1 1-2 0,-15-19 2 0,-1 35-4 0,-17 0 3 0,-17-2 0 0,17 2-1 0,0 0 0 0,0 0 0 0,17 0 0 0,-17 16 0 0,0-16 0 0,0 15 0 0,0 20-1 0,0-3-1 0,0 19 1 0,0-18 2 0,0 1-2 0,0-17 0 0,-17-17 2 0,17 16-1 0,-18 1-1 0,2-1-1 0,16-33 2 0,0-1 0 0,0-16-1 0,0 17 1 0,0 17-5 0,0-18 3 0,-17 1 1 0,17-17-1 0,0-1 2 0,0-16 0 0,0 0 1 0,-16 17 1 0,16-1-1 0,-18 0-1 0,18 2 0 0,-17-18 1 0,17-34 1 0,0 17-1 0,-16-1 1 0,16 0 1 0,-19 2-2 0,3-1 2 0,-1-1 0 0,1-15-1 0,-1-1 0 0,1-17 1 0,-54 16-1 0,-14-16-1 0,-33 18-7 0,-2 15-73 0,101-17-1 0</inkml:trace>
  <inkml:trace contextRef="#ctx0" brushRef="#br0" timeOffset="107">13434 12141 31 0,'35'-33'29'0,"-18"15"-7"0,-17 2-8 0,0 16-7 0,-34 0-3 0,-17 16 0 0,0 2 2 0,-17-18-2 0,1 0-1 0,-1 0-1 0,0 17 2 0,17-17-1 0,-17 0 0 0,35 16-1 0,-2 2 1 0,2-18 0 0,17 16-1 0,-2 1 0 0,1 16 1 0,0 1-1 0,17 17-1 0,-18 0 2 0,18 18-2 0,0-19 2 0,0 17 1 0,18 2-2 0,-18 15 1 0,0-17-1 0,17 19 3 0,0-1-4 0,1 16 1 0,-18 1 1 0,0-2-2 0,0 3 1 0,16-19-1 0,-16 18 1 0,17-18 0 0,-17 1 1 0,16-1-2 0,2 2-1 0,-1 16 3 0,-17-2-2 0,16 20 0 0,-16-2 1 0,0-16 0 0,17-1-1 0,-17 1 0 0,0-1 0 0,17 18 0 0,-17-17 0 0,0-18-1 0,0 18 2 0,0-1-1 0,0-17 0 0,0 2 0 0,-17 16-1 0,17-18 1 0,0 18 1 0,0-19-2 0,0 3 2 0,0 16-2 0,17-35 2 0,-17 35-2 0,0-18 0 0,18 0 1 0,-18-32 1 0,0 16-3 0,16-1 3 0,-16 1-3 0,0-17 2 0,0 0 1 0,17-17-1 0,-17-1 1 0,0-15 1 0,0 15-3 0,16 0 2 0,-16-15-1 0,0-2-1 0,18-16 3 0,-1 0-3 0,51 0 1 0,67-34-13 0,87-16-178 0</inkml:trace>
  <inkml:trace contextRef="#ctx0" brushRef="#br0" timeOffset="108">13876 12412 15 0,'0'-16'15'0,"16"-1"30"0,1-1-25 0,-17 18-4 0,0 0-6 0,0-16 0 0,0 16-1 0,-17 16-4 0,17 19 4 0,-16 16 0 0,16 16-3 0,0-16-1 0,0 17-1 0,0-1-1 0,0 0 1 0,0-32 0 0,0-19-3 0,0 2 1 0,0-18-1 0,0 0-1 0,0 0-7 0,0-18-130 0</inkml:trace>
  <inkml:trace contextRef="#ctx0" brushRef="#br0" timeOffset="109">15383 12496 24 0,'0'0'0'0,"0"-16"40"0,0-1-18 0,0 17-10 0,17-16-2 0,-17 16-1 0,-17 0-3 0,1-17 1 0,-3 17-1 0,-14 0-1 0,15 0-2 0,-13 0 1 0,13 0-1 0,-16 17 1 0,16 16 0 0,-15 1-1 0,17 17 2 0,-2 0-4 0,18 0 1 0,0-2 0 0,18-14-1 0,15-2 2 0,1 1-1 0,0-34 0 0,0 18-2 0,-1-18 4 0,0 0-3 0,19-18 0 0,-18-16 1 0,-1-17 2 0,-14 1-5 0,-3-35 4 0,-16 18-3 0,-35-17 1 0,-14 16-2 0,-21 50-8 0,-64 69-117 0</inkml:trace>
  <inkml:trace contextRef="#ctx0" brushRef="#br0" timeOffset="110">13705 13649 23 0,'0'0'0'0,"0"-17"48"0,-16 17-26 0,16-18-6 0,0-15-1 0,-17 15-3 0,34-15-3 0,18 33-2 0,-2-18-4 0,1 36-1 0,-17 33-1 0,-1 17 0 0,-32-1 0 0,-19-16 1 0,-14 0 0 0,14 0 1 0,18-35 0 0,-1 2 0 0,18-18-1 0,0 17-1 0,18-17 2 0,50 0-1 0,0 0-1 0,0 0-2 0,-1 0-3 0,-33 0-31 0,-16 0-65 0</inkml:trace>
  <inkml:trace contextRef="#ctx0" brushRef="#br0" timeOffset="111">14129 13665 77 0,'0'-16'8'0,"34"-19"13"0,-1 2-7 0,19 15-3 0,-18 18-2 0,-1 18-3 0,-15 33-1 0,-18 16 1 0,-18 1-2 0,-15-1-4 0,-1-32 2 0,17-19 0 0,17-16-1 0,17-16 2 0,50-53-3 0,-15 1 0 0,-18-15 1 0,-19-3-2 0,3 35 3 0,-36 35-3 0,3 16 3 0,-1 34-1 0,-19 34 4 0,35 17-2 0,17-19-1 0,17-15-3 0,16-17-5 0,18 1-119 0</inkml:trace>
  <inkml:trace contextRef="#ctx0" brushRef="#br0" timeOffset="112">15722 13547 50 0,'0'-17'34'0,"-17"-17"-7"0,17 17-9 0,0-16-4 0,34 15-6 0,17 18-3 0,-17 0-2 0,-17 35-2 0,-17 32 0 0,0 17 0 0,-35-15 0 0,-14-36 1 0,-3 0 1 0,34-15 1 0,2-18 1 0,16 0-2 0,0 0 0 0,34 0-1 0,18 0-1 0,-3 0 0 0,19 0-3 0,-17 0-7 0,0 0-43 0,-51 0-19 0</inkml:trace>
  <inkml:trace contextRef="#ctx0" brushRef="#br0" timeOffset="113">16129 13512 70 0,'0'-33'27'0,"0"0"-3"0,18 15-10 0,-3 2-3 0,19-1-3 0,-1 17-3 0,19 33-3 0,-34 18 0 0,-2 17-1 0,-32-17 0 0,-2 0 0 0,1-17 1 0,1-18-1 0,-3-16 1 0,54-16-1 0,0-35-1 0,-2 17 1 0,-17-17-1 0,2-17-1 0,-1 17 2 0,-17 18-1 0,0 15 0 0,0 18 0 0,0 0 0 0,-17 18 1 0,17 33 1 0,-18-1 3 0,18 17 1 0,0 2 0 0,18-18 0 0,16-18-4 0,15-17-1 0,3 19-48 0,-52-35-48 0</inkml:trace>
  <inkml:trace contextRef="#ctx0" brushRef="#br0" timeOffset="114">17975 12208 11 0,'0'0'9'0,"0"-16"16"0,0-1-8 0,0 17-3 0,0-16-5 0,0 16-2 0,-17 0 0 0,1-18 2 0,-2 18-2 0,18 0-1 0,-17 0-2 0,0 0 0 0,1 18-1 0,-1-2 0 0,-1 1 1 0,2-1 0 0,-1 19-2 0,1-2 2 0,-2 1-2 0,18 17 0 0,-17-33 0 0,17 15 0 0,0 2 0 0,0-19 0 0,17 17-1 0,17-15 1 0,-17-1-1 0,34-17 1 0,-18 16-1 0,2-32 0 0,14-1 1 0,-14-17-1 0,0-16 0 0,-35 16-1 0,16-17 1 0,-16-18 0 0,-16 18 0 0,-19 1-2 0,0 16 1 0,-14 1-2 0,-19 15-1 0,0 18-7 0,34 35-18 0,34 15-60 0</inkml:trace>
  <inkml:trace contextRef="#ctx0" brushRef="#br0" timeOffset="115">19110 12225 25 0,'0'-17'32'0,"0"-16"0"0,0 17-16 0,0 16-4 0,0-18 1 0,0 18-6 0,0 0 1 0,0 34 0 0,0-17-2 0,17 34 0 0,-1 16 0 0,-16-16-1 0,0 18-1 0,0-19 2 0,0-16-3 0,0 17 0 0,0-18-1 0,-16-15-1 0,16-18 2 0,0 0-3 0,16-18 1 0,-16 18-17 0,0 0-104 0</inkml:trace>
  <inkml:trace contextRef="#ctx0" brushRef="#br0" timeOffset="116">17991 13241 11 0,'0'0'0'0,"35"0"39"0,0 0-14 0,-19-17-7 0,1 17-4 0,-17-16-1 0,0-1-2 0,-17 17-4 0,-17-16-2 0,0 16-1 0,0 0 0 0,1 16-1 0,-2 1 0 0,-15 16 1 0,16 18 0 0,17-17-1 0,-17 17-1 0,34 0 1 0,-17-16-1 0,34 14-1 0,1-14 1 0,31-1-1 0,2-34 1 0,-17 0 1 0,33-18-1 0,-32-15-2 0,0-18 2 0,-19-16-1 0,1-1 0 0,-50-1-3 0,-2 2 3 0,-16 34-4 0,-17 15-5 0,35 18-8 0,16 18-20 0,34 15-38 0</inkml:trace>
  <inkml:trace contextRef="#ctx0" brushRef="#br0" timeOffset="117">18942 13208 22 0,'0'-17'17'0,"0"1"23"0,0-2-19 0,0 2-5 0,0 16-4 0,0-17-1 0,16 34 1 0,-16 17-4 0,0-1-2 0,0 34 1 0,0-16-1 0,17 0-1 0,-17 0 0 0,0 0 0 0,0-18 0 0,-17 2 0 0,17-19 0 0,0-16-2 0,0-16-2 0,-16 16-3 0,-2 0-149 0</inkml:trace>
  <inkml:trace contextRef="#ctx0" brushRef="#br0" timeOffset="118">14215 14528 11 0,'0'0'0'0,"0"0"40"0,16-16-19 0,-16 16-9 0,0-17 0 0,0 17-3 0,-16-16 0 0,-3 16-2 0,3 0 0 0,-1 0-1 0,1 0-1 0,-2 16 1 0,-32-16-1 0,15 51 2 0,19-18-3 0,16 36 0 0,0-18-2 0,16-2 0 0,2-14-1 0,16-1 1 0,-1-17-1 0,18-17 1 0,0-35-2 0,-34 19 1 0,1-35 1 0,-18 0-1 0,0 0 0 0,-18-33-1 0,-34 33 0 0,3 35-1 0,-36-1 0 0,51 17-5 0,17 33-26 0,17 0-72 0</inkml:trace>
  <inkml:trace contextRef="#ctx0" brushRef="#br0" timeOffset="119">15502 14377 44 0,'-16'0'26'0,"-3"-51"5"0,3 34-7 0,16 17-10 0,16-18-5 0,-16 36 1 0,0 15-1 0,19 36 1 0,-19-1-1 0,16-1-2 0,1-16-2 0,1 0-2 0,-18-34-2 0,0-1 0 0,0-16-1 0,16 0-5 0,-32 0-51 0,-2 0-30 0</inkml:trace>
  <inkml:trace contextRef="#ctx0" brushRef="#br0" timeOffset="120">14231 15189 36 0,'0'0'12'0,"0"0"22"0,0-16-13 0,0 16-7 0,-16 0-4 0,-19 0-1 0,-16 0-1 0,18 34 2 0,-19-1-2 0,19 18-1 0,-1 16-2 0,34 2-1 0,34-18 0 0,-1-1 0 0,37-34-2 0,-21 2 0 0,3-18 0 0,-1-34-1 0,-18 1 0 0,-17-35 0 0,-16-34 1 0,-49 33-2 0,-2 36-1 0,-1 17-1 0,3 16-18 0,31 33-38 0,36-17-15 0</inkml:trace>
  <inkml:trace contextRef="#ctx0" brushRef="#br0" timeOffset="121">15620 15156 40 0,'0'0'10'0,"0"-18"18"0,18 2-8 0,-18 16-6 0,0 0-1 0,0 0-1 0,16 0 0 0,-16 0 0 0,-16 34-1 0,16-1-3 0,0 18 1 0,16 16-4 0,1 2 0 0,-17-18-2 0,0-18 1 0,0 2-1 0,0-19-1 0,0 1-1 0,0-17 1 0,0 0-1 0,0-17-6 0,0 17-42 0,-17 0-73 0</inkml:trace>
  <inkml:trace contextRef="#ctx0" brushRef="#br0" timeOffset="122">17653 14326 0 0,'0'0'0'0,"0"0"0"0</inkml:trace>
  <inkml:trace contextRef="#ctx0" brushRef="#br0" timeOffset="123">17671 14326 1 0,'0'0'7'0,"0"0"8"0,16-17 1 0,-16 17-3 0,0-18 0 0,0 18-3 0,17 0-1 0,-17-16-1 0,0 16 1 0,0-18 1 0,0 18-1 0,0 18 13 0,-17 16-13 0,17 17-1 0,-16 17 0 0,16 16-3 0,0-33-1 0,0-17-1 0,0-17-1 0,0-1-1 0,0-32-9 0,0-19-37 0,0-16-52 0</inkml:trace>
  <inkml:trace contextRef="#ctx0" brushRef="#br0" timeOffset="124">18958 14224 51 0,'0'0'0'0,"-16"-17"29"0,-2 1-10 0,1 16-7 0,-18 0 0 0,2 0-1 0,17 0-2 0,-19 33 0 0,18 18-2 0,1 16-1 0,16 2-2 0,16-18-2 0,18-1 1 0,17-16 0 0,0-17-1 0,17-17 0 0,0-17 0 0,-17-17-1 0,-35-16 1 0,-16-19-1 0,0 2-1 0,-34-19-1 0,1 19-1 0,-35 51-13 0,-17 16-40 0,67 0-16 0</inkml:trace>
  <inkml:trace contextRef="#ctx0" brushRef="#br0" timeOffset="125">17653 15291 32 0,'0'0'11'0,"-34"0"22"0,18-18-13 0,16-15-5 0,0-18-2 0,16 35-3 0,36-1-4 0,-19-1-2 0,18 69-4 0,-51 16 0 0,0 19 1 0,-35-19 0 0,-14-16 2 0,-3-16 2 0,19-19 2 0,17 17 0 0,16-15-2 0,0-18 1 0,49 0-3 0,19 0-2 0,0 0-1 0,-17-18-7 0,0 18-42 0,-34 0-59 0</inkml:trace>
  <inkml:trace contextRef="#ctx0" brushRef="#br0" timeOffset="126">18009 15291 56 0,'0'0'0'0,"-18"-51"62"0,18 18-42 0,52 33-12 0,-1 16-4 0,-17 52-1 0,-17-1-1 0,-17-16 0 0,-17 0 0 0,-17 0 1 0,1-51 0 0,33 17-2 0,0-34 1 0,16-16-1 0,35-1-2 0,1-34 2 0,-19-1-1 0,-17 18 1 0,-16 2 0 0,0 31-1 0,-16 18 0 0,-17 18 1 0,15 31 1 0,18 20 1 0,0-1-2 0,33-17-2 0,1 0-7 0,34-35-39 0,-51-16-46 0</inkml:trace>
  <inkml:trace contextRef="#ctx0" brushRef="#br0" timeOffset="127">19026 15173 92 0,'0'-17'7'0,"35"-17"15"0,14 17-7 0,2 17-9 0,1 33-3 0,-36 36-2 0,-32-3 1 0,-19-14 0 0,-16-1 2 0,0-18 3 0,36-15 1 0,-3-1 0 0,1-17-4 0,52 0 1 0,14 0-4 0,54 0-1 0,-36-17-7 0,-33 17-22 0,-34 0-80 0</inkml:trace>
  <inkml:trace contextRef="#ctx0" brushRef="#br0" timeOffset="128">19363 15256 80 0,'51'-33'24'0,"-16"-17"6"0,-2 33-11 0,18 17-13 0,-32 67-2 0,-3 1-1 0,-32-1 0 0,-19-16 1 0,18-16 2 0,-1-19-3 0,18-16 0 0,35-33-1 0,0-18-3 0,16-18 2 0,-18-31-2 0,-17 15 2 0,-16 50 0 0,-16 2 0 0,-1 50 1 0,17 34 1 0,-16 34 2 0,16 15-1 0,0-31-3 0,16-1 0 0,17-34-4 0,-16-17-77 0,-17-17 0 0</inkml:trace>
  <inkml:trace contextRef="#ctx0" brushRef="#br0" timeOffset="129">14266 16189 17 0,'0'-35'35'0,"0"35"-11"0,16-16-10 0,-16-1-1 0,0 17-2 0,-16-18 0 0,16 18 0 0,0-16-1 0,-18 32-1 0,1 35 0 0,17 18-2 0,-16-3-2 0,16 19-1 0,0-34-1 0,0-16-1 0,16-19-1 0,-16-16 0 0,0 0-3 0,17 0-31 0,-17 0-66 0</inkml:trace>
  <inkml:trace contextRef="#ctx0" brushRef="#br0" timeOffset="130">15638 16103 26 0,'0'0'19'0,"0"0"24"0,-18-16-21 0,1 16-7 0,0 0-3 0,-32 0-1 0,14 0-2 0,0 34 0 0,2 17-3 0,17 16 0 0,16 1-3 0,33-17 0 0,18 0 0 0,0-17-1 0,-1-17-1 0,-15-17 1 0,-2-17 1 0,-17-34 0 0,2-18 0 0,-18-15-2 0,-34-17-1 0,-17 15-2 0,17 70-15 0,-15 16-42 0,31 16-17 0</inkml:trace>
  <inkml:trace contextRef="#ctx0" brushRef="#br0" timeOffset="131">14011 16968 75 0,'0'-17'26'0,"17"-34"-4"0,17 17-12 0,18 34-7 0,-19 16-1 0,0 35-2 0,-33 18 1 0,-17-3 1 0,-32 3 3 0,-3-18 2 0,18-34-1 0,17-1 0 0,17-16 1 0,51 0-6 0,1-16 0 0,30-1-3 0,-12 17-29 0,-21 0-77 0</inkml:trace>
  <inkml:trace contextRef="#ctx0" brushRef="#br0" timeOffset="132">14502 16968 85 0,'-16'-17'23'0,"16"-34"-1"0,16 17-12 0,17 17-6 0,2 17-2 0,-19 51-2 0,3 0 0 0,-19 17 1 0,-19-19-1 0,-14 2 1 0,15-51 0 0,18 18 0 0,18-18 1 0,15-34-1 0,-14-17 1 0,-3-17 0 0,1 17-2 0,1 0 2 0,-18 35 1 0,0-1-2 0,0 17 1 0,0 0 0 0,0 0 1 0,0 33 1 0,0 18-2 0,16 18-1 0,17-19-3 0,35 1-30 0,-17-35-48 0</inkml:trace>
  <inkml:trace contextRef="#ctx0" brushRef="#br0" timeOffset="133">15687 16831 72 0,'0'0'17'0,"0"-16"13"0,18-19-7 0,-1 19-11 0,18-1-7 0,-2 34-2 0,-17 34-2 0,-16 0 0 0,0 16-3 0,-33-16 3 0,-1 0 1 0,0-18-1 0,16 2 2 0,36-35 1 0,16 0-1 0,33 0-2 0,1-17-5 0,0 17-22 0,-52-18-80 0</inkml:trace>
  <inkml:trace contextRef="#ctx0" brushRef="#br0" timeOffset="134">16095 16900 83 0,'0'-18'23'0,"0"-15"4"0,17 15-17 0,18 2-6 0,-2 32-2 0,0 35-2 0,-33 0 2 0,0 0-1 0,-17 17-1 0,1-52 2 0,16 2 0 0,0-18-1 0,16-34 1 0,1-16-2 0,-1-19 3 0,3 2-4 0,-3-2 3 0,-16 36 1 0,0 16 1 0,-16 17-2 0,-3 17 2 0,19 34 0 0,0 0 0 0,0 16-1 0,19-32-3 0,14-1-1 0,1-1-8 0,17 0-47 0,-34-33-19 0</inkml:trace>
  <inkml:trace contextRef="#ctx0" brushRef="#br0" timeOffset="135">18009 16003 41 0,'0'-17'34'0,"0"-1"-10"0,0 18-9 0,0-16-2 0,-18 16-3 0,-15-17-3 0,-1 34 2 0,0 17 0 0,1 32-2 0,33 36-1 0,17-17-2 0,33-17-1 0,1-52-1 0,17 2 1 0,-17-52-1 0,-17-1 0 0,-17-32 1 0,0-17-2 0,-34-18 1 0,-34 35-3 0,-17 32-1 0,0 19-9 0,17 67-14 0,34 0-41 0,17-35 6 0</inkml:trace>
  <inkml:trace contextRef="#ctx0" brushRef="#br0" timeOffset="136">19297 15986 75 0,'0'-34'12'0,"0"-1"12"0,17 35-11 0,-34-16-5 0,-34 16 1 0,0 16 0 0,-1 2 2 0,19 15-1 0,-1 35-4 0,52 34-2 0,31-35-1 0,21-16-1 0,-3-51-1 0,-15 0 2 0,-21-51 1 0,4-16-1 0,-35-35-1 0,-35 18-3 0,-31 16-4 0,-53 68-32 0,17 51-80 0</inkml:trace>
  <inkml:trace contextRef="#ctx0" brushRef="#br0" timeOffset="137">18180 16968 37 0,'0'0'12'0,"15"-35"19"0,3 19-9 0,-18-19-4 0,0 2-2 0,-33 33-5 0,-2 0-1 0,-16 17-1 0,0 50-1 0,34 19-3 0,17 14-4 0,35-14 2 0,14-36-1 0,21-33 1 0,-21-34 1 0,3-33 0 0,-36-18-1 0,-16-17 0 0,-16-16-2 0,-19 16-3 0,-31 50-4 0,14 35-19 0,18 18-32 0,34-1-13 0</inkml:trace>
  <inkml:trace contextRef="#ctx0" brushRef="#br0" timeOffset="138">19161 16951 86 0,'0'-18'20'0,"0"-33"10"0,-18 18-13 0,18 15-9 0,-33 18-1 0,-1 35-3 0,19 32 2 0,15 19-2 0,15-2-3 0,36-33 2 0,0-35 3 0,0-32 0 0,-18-52 1 0,2-34 0 0,-35 0-6 0,-51-67-5 0,-85 118-51 0,1 69-72 0</inkml:trace>
  <inkml:trace contextRef="#ctx0" brushRef="#br0" timeOffset="139">13130 16731 21 0,'0'0'10'0,"0"-18"15"0,-16 2-7 0,16 16-1 0,-18 0-2 0,18-17-2 0,0 34-2 0,-17 17 0 0,17-1-1 0,0 52-2 0,0-1-2 0,0 51-1 0,17-15-2 0,1-3 0 0,15-32-1 0,-17 1 0 0,2-19-2 0,-1-34 1 0,-17 2 2 0,17-35 1 0,1 0 0 0,13 0-1 0,39-35 0 0,30 19-2 0,19-1-1 0,-18 17-36 0,-50 0-76 0</inkml:trace>
  <inkml:trace contextRef="#ctx0" brushRef="#br0" timeOffset="140">19890 11853 11 0,'-18'-16'21'0,"-31"-35"8"0,31 16-9 0,18 1-6 0,0 17-3 0,18 17-1 0,15 0-3 0,1 0 1 0,33 0-3 0,0 0 1 0,36 17-2 0,-17 1-2 0,-4-2 0 0,-30 1-2 0,-34 17 0 0,-2 1 2 0,1 50-1 0,-1-1 1 0,2 18 0 0,-1 118 1 0,0-34-2 0,17 16 1 0,-17 37 0 0,-17 14 0 0,0-33 0 0,0 1 1 0,0-1 1 0,-17 17-2 0,1-17 1 0,16 0 0 0,-18-1 0 0,1 3-2 0,17-2 1 0,-17-34-1 0,17 0-1 0,0-17 2 0,17 0-1 0,-17 1-1 0,0-18 2 0,-17-17 0 0,17 2-1 0,0-19 0 0,0-34 1 0,-18 18-1 0,18 0 1 0,0 0-3 0,0-18 2 0,0-17 0 0,0 2-1 0,0-36 0 0,-16-17 2 0,16 19-1 0,-17-19 2 0,-17 2-1 0,-18-1 1 0,-30-1-2 0,-37 2-2 0,-85 50-17 0,18-17-133 0</inkml:trace>
  <inkml:trace contextRef="#ctx0" brushRef="#br0" timeOffset="141">17010 10617 6 0,'0'0'0'0,"-17"-33"37"0,17 15-14 0,0 2-9 0,-17 16-3 0,-1 0-3 0,18 16-2 0,0 2 0 0,52-18 3 0,32 17-1 0,86-1-3 0,85-32 0 0,49-1 0 0,35 17 1 0,-17-18-2 0,-102 36-2 0,-68-18 0 0,-66 17-1 0,-70-17 2 0,-16 0 1 0,-34-35-2 0,-18 2-2 0,-49-1 0 0,-51 17 0 0,-86 17 0 0,-15 33-1 0,-36 2 0 0,20 16 1 0,14-35 0 0,102 2 0 0,68-18 0 0,69 16 0 0,49-16 0 0,120-16 0 0,100-2 0 0,104 2 1 0,83-1 0 0,1 17 0 0,-69 0 0 0,-84 17 0 0,-134-1-2 0,-103 2-15 0,-51-18-92 0</inkml:trace>
  <inkml:trace contextRef="#ctx0" brushRef="#br0" timeOffset="142">20449 10415 32 0,'0'-17'25'0,"17"-34"5"0,-17 17-12 0,18 17-6 0,-18 17-7 0,16 51 3 0,-16 17 0 0,0 16-2 0,17 18-1 0,-1-19-2 0,1 19-1 0,0-33 1 0,-17-36-1 0,0 2-1 0,0-35 2 0,0 0 0 0,-17-35-2 0,0-16 0 0,-16-16-1 0,17-19 1 0,-2 3-1 0,18-19 0 0,18 34 0 0,31-16 0 0,36 50 0 0,1 17-1 0,-19 34 0 0,-50 50 0 0,-1 17 0 0,-49-15 1 0,-1-18 1 0,-18-34 0 0,-15-1-1 0,16-16 0 0,34-16-2 0,0 16-31 0,34 0-54 0</inkml:trace>
  <inkml:trace contextRef="#ctx0" brushRef="#br0" timeOffset="143">21295 10533 52 0,'-33'-34'34'0,"17"-17"-15"0,-2 1-9 0,18-1-5 0,-33 17-3 0,-2 34-1 0,-16-17-1 0,1 34 2 0,15 17 1 0,2 17-1 0,17 33 0 0,32-16 1 0,35-17 0 0,-17-35 0 0,17-16 0 0,-2-16 0 0,3-19-1 0,-18-16-1 0,-1 18-1 0,-15-1 1 0,-18 34-2 0,0 34 1 0,0 34 1 0,0 17 0 0,0-1 2 0,17 1-2 0,0-52 0 0,-17 2 1 0,0-19 1 0,0-16 2 0,18-16-3 0,15-35 1 0,0-35-4 0,18 2 2 0,0-1-2 0,-18 34-17 0,19 35-71 0,-52 16 43 0</inkml:trace>
  <inkml:trace contextRef="#ctx0" brushRef="#br0" timeOffset="144">21856 10499 43 0,'0'-17'37'0,"0"-17"-4"0,0 1-14 0,49-2-9 0,21 35-4 0,-4 35-2 0,2-2-2 0,-17 18 0 0,-17 0-1 0,0-17 1 0,-16-17-2 0,13-1 0 0,-13 2-9 0,-1-18-26 0,-17-18-57 0</inkml:trace>
  <inkml:trace contextRef="#ctx0" brushRef="#br0" timeOffset="145">22295 10313 33 0,'-18'-35'50'0,"18"-16"-26"0,0 51-10 0,-15 0-7 0,-19 69-1 0,0 15 1 0,-17 18-3 0,0-34-1 0,16-1-2 0,-14-16 0 0,49-35-3 0,-18 1-17 0,52-34-81 0</inkml:trace>
  <inkml:trace contextRef="#ctx0" brushRef="#br0" timeOffset="146">22499 10431 40 0,'18'-51'44'0,"15"18"-22"0,-17 15-8 0,-16 18-9 0,17 35-2 0,0 32 0 0,-17 1 0 0,18-17-1 0,-18 0 0 0,0-35 0 0,0-16 1 0,0 0 1 0,0-33-3 0,0-1 0 0,16-34 0 0,17 1-1 0,2-1 0 0,0 34 0 0,14 17-1 0,-14 17 1 0,-2 0-1 0,2 51 1 0,-19 17 1 0,-16-1 0 0,0 1-1 0,0-17 1 0,0-17 1 0,0-34 2 0,0 0 0 0,0-18 0 0,17-33-3 0,-17 18-1 0,16-18 1 0,19-33-1 0,-18 33-1 0,17 17 2 0,-1-1-1 0,19 35-1 0,-18 0 1 0,-17 0-1 0,-1 35 1 0,-16 16 0 0,0 16 0 0,0 1 2 0,0-17-2 0,0-17 1 0,0-34-1 0,0 17 0 0,17-1-9 0,-17-16-24 0,0 18-54 0</inkml:trace>
  <inkml:trace contextRef="#ctx0" brushRef="#br0" timeOffset="147">23328 10364 28 0,'18'-35'47'0,"-18"2"-23"0,0-1-9 0,17 16-5 0,0 1-4 0,17 17-2 0,-17 17-2 0,16 17 1 0,-16 17 0 0,-17 18 1 0,18-3-2 0,-18-31 0 0,0-1 0 0,0-17 1 0,0-1-1 0,0-16 1 0,0 0-2 0,0-33 0 0,0-1-1 0,16-1 1 0,1-31-1 0,-1 15 0 0,2 0 1 0,-1 17-2 0,18-1 1 0,16 19 0 0,-18 16-1 0,-17 0 2 0,1 0-3 0,0 16 2 0,-17 19 0 0,0 32 0 0,0 2 2 0,0-19-1 0,0 1 2 0,0-17 0 0,0-1-1 0,0-15 0 0,0-18-1 0,0 17-5 0,-17 33-84 0</inkml:trace>
  <inkml:trace contextRef="#ctx0" brushRef="#br0" timeOffset="148">29191 10990 2 0,'0'-18'17'0,"17"2"14"0,-17 16-13 0,-34 0-6 0,16 0-3 0,18-17-2 0,-16 17-1 0,16 0-2 0,0 0 0 0,-17 0-1 0,1 0 2 0,-2-16-3 0,1 16 2 0,0 16-2 0,-1-16 0 0,2 17 0 0,-1-17 0 0,-17 16 2 0,1 19-3 0,-1-19 1 0,16 2 0 0,2 15 0 0,-1 2-1 0,-17-1 1 0,34 15-1 0,0-14 0 0,0-2 0 0,-17 1 0 0,17 35 1 0,0-36-1 0,0 2 0 0,17 14 0 0,-17-14 0 0,18-19 0 0,15 19 1 0,1-19-1 0,0-16 1 0,17 0-1 0,-18 0 0 0,18 0 0 0,0 0-1 0,-18-16 1 0,19-1 1 0,-34-1-1 0,-2-15 0 0,-1-18 1 0,-15 0-2 0,-31-16 2 0,-4 32-1 0,-16 19-2 0,18-2 1 0,-37 36 0 0,21-2 0 0,-19 19-1 0,17 16-1 0,18-17-15 0,15-1-48 0,18-16 7 0</inkml:trace>
  <inkml:trace contextRef="#ctx0" brushRef="#br0" timeOffset="149">30241 11041 17 0,'0'0'0'0,"18"-69"48"0,-18 69-25 0,0-16-9 0,0-1-6 0,-18 17-2 0,18 0-2 0,-17 0-2 0,17 33 2 0,-16 2-2 0,-19 16 3 0,2 16-1 0,0-16 0 0,-2 16 1 0,0-32-2 0,19-1-1 0,16 17 1 0,0-34 1 0,0-1-2 0,34-16 0 0,-17 18 0 0,34-18-1 0,-1 0 1 0,18 0-1 0,17 0-2 0,16-18 4 0,0 2-2 0,-15-19 1 0,-18 19-2 0,-35-1 0 0,-16 17 1 0,-17 0-8 0,-17 0-29 0,-33 0-70 0</inkml:trace>
  <inkml:trace contextRef="#ctx0" brushRef="#br0" timeOffset="150">30512 11159 34 0,'0'0'0'0,"0"-16"47"0,0-2-24 0,0 2-13 0,0 32-3 0,0 18 2 0,0 16 1 0,-17 1-5 0,17-17 1 0,0 35-1 0,0-1-1 0,0-19-1 0,0 2 1 0,0-33-3 0,-16-1 1 0,-2-1-3 0,1 19-17 0,-16-1-85 0</inkml:trace>
  <inkml:trace contextRef="#ctx0" brushRef="#br0" timeOffset="151">28852 6688 3 0,'0'0'0'0,"-16"-33"18"0,16 33-2 0,-18 0-5 0,1 0-3 0,0-18-6 0,-1 18 0 0,-15 0-1 0,-1-17 0 0,0 17 0 0,1-16 0 0,-1 16-1 0,1 0 0 0,-2 0 0 0,-16 16-1 0,-1-16 1 0,19 17-1 0,0 1 1 0,-1-2-1 0,-18 19 1 0,19-1-1 0,-1 17 1 0,1-18 0 0,-2 35-1 0,2-17 1 0,0 0 1 0,-19 0 0 0,18 16 0 0,1-16 1 0,-19 16-1 0,18 2 0 0,-17-1 1 0,36-1 0 0,-20 1-1 0,18 17 2 0,-34-1 0 0,35 1 0 0,-19-17-1 0,18 16 1 0,-1-33-2 0,18-35 0 0,-16 53 2 0,16 15 0 0,0-17-1 0,0-50-1 0,16 68 4 0,2 1-2 0,-1-19 0 0,-1 17 1 0,19 1-1 0,-18-35 0 0,17 19 0 0,-1-18 0 0,19 16 0 0,15-16-1 0,-15-18 2 0,32 2 0 0,-16-19-2 0,16-16 1 0,0-16-2 0,2-19 0 0,15-14 0 0,2-2-1 0,-19-17 1 0,0-1-1 0,-16 2 0 0,0-17 1 0,-17-52-1 0,17-16 0 0,-1-35 0 0,-15 1-2 0,-3-18 1 0,-31-32-5 0,-1-36-6 0,-52 36-4 0,-49 84 2 0,-103 83-5 0,138 69-26 0</inkml:trace>
  <inkml:trace contextRef="#ctx0" brushRef="#br0" timeOffset="152">29257 13326 2 0,'0'0'3'0,"18"0"-3"0,-18 0-5 0</inkml:trace>
  <inkml:trace contextRef="#ctx0" brushRef="#br0" timeOffset="153">31325 13310 0 0,'0'0'0'0,"0"0"0"0,16 0 0 0,-16 0 0 0,0 0 8 0,0 0-6 0,19-18-1 0,-19 18-1 0,0 0 1 0,0 0-1 0,0 0 1 0,0 0 0 0,0 0 1 0,0 0 0 0,0-17 1 0,16 17 0 0,-16 0 0 0,0 0-1 0,0 0-1 0,0 0 1 0,17 0-1 0,-17 0-1 0,18 0 1 0,-18 0 0 0,0-16 0 0,16 16-1 0,-16 0 1 0,17 0 0 0,-17 0-1 0,16 0 0 0,-16 0 1 0,19 0-12 0,-19 0-5 0</inkml:trace>
  <inkml:trace contextRef="#ctx0" brushRef="#br0" timeOffset="154">29072 14444 3 0,'0'0'0'0,"0"0"14"0,17-16-7 0,-17 16-3 0,0 0-1 0,0 0-1 0,0 16-1 0,18-16-25 0</inkml:trace>
  <inkml:trace contextRef="#ctx0" brushRef="#br0" timeOffset="155">31341 14326 3 0,'0'0'0'0,"0"-17"4"0,0 17-10 0</inkml:trace>
  <inkml:trace contextRef="#ctx0" brushRef="#br0" timeOffset="156">29308 16307 1 0,'0'0'1'0,"0"-18"1"0,0 18-5 0</inkml:trace>
  <inkml:trace contextRef="#ctx0" brushRef="#br0" timeOffset="157">13434 12328 3 0,'0'0'0'0,"0"0"18"0,0 0 1 0,-16 0 14 0,-1 0-28 0,-17 17 3 0,1 17 0 0,-2 17 1 0,0-1-1 0,19 35 0 0,1 17-1 0,-20 49 0 0,18 19 0 0,17 17-2 0,0-18-1 0,17-17 0 0,33-34-2 0,1-16 0 0,17-35 0 0,-17 2-3 0,0-18-15 0,0-18-60 0</inkml:trace>
  <inkml:trace contextRef="#ctx0" brushRef="#br0" timeOffset="158">16315 12225 18 0,'0'0'0'0,"0"-17"42"0,0 17-28 0,0 17-1 0,33 17 0 0,2 1 0 0,0 16-3 0,14 0-2 0,3 0-2 0,-19 16 0 0,1 35 0 0,-1 15-2 0,-14 19 0 0,-3 17-1 0,-16 0 3 0,0-18-1 0,-16-33 0 0,16-18 0 0,0-17-1 0,-19-32 2 0,3-19-4 0,16-16 1 0,-17 18-7 0,-1-1-126 0</inkml:trace>
  <inkml:trace contextRef="#ctx0" brushRef="#br0" timeOffset="159">17484 12159 9 0,'0'-18'16'0,"-17"2"9"0,17-1-10 0,0 17-1 0,-16 0-5 0,16 0-2 0,-18 0 0 0,-15 33-1 0,-2 1 1 0,0 34 1 0,4-1-1 0,-4 19-2 0,35 14-1 0,-17 20 2 0,17-3-2 0,0 37 1 0,17-2-2 0,18 0-1 0,-19-17 2 0,-1-33-2 0,3-18 0 0,-1-33-1 0,-17-16 0 0,16-19-1 0,3 2-7 0,32-1-110 0</inkml:trace>
  <inkml:trace contextRef="#ctx0" brushRef="#br0" timeOffset="160">19449 12175 34 0,'0'0'0'0,"0"-34"40"0,33 18-18 0,2 16-7 0,0 50-3 0,16 34-1 0,-18 36-2 0,0 32-2 0,2 50-1 0,-35 3-3 0,0 14 2 0,-35-32-1 0,2-52 2 0,-18-67 0 0,18-17-2 0,14-35-1 0,3-16-4 0,16 18-37 0,16-18-49 0</inkml:trace>
  <inkml:trace contextRef="#ctx0" brushRef="#br0" timeOffset="161">13469 14342 26 0,'0'0'0'0,"-17"-16"35"0,17-1-8 0,-18 17-14 0,2 17-2 0,-17 17 0 0,15 34-1 0,-15 32 1 0,-2 37-2 0,18 15-1 0,34 1-3 0,18 15-1 0,16 1-1 0,-2-49 0 0,-14-19-2 0,-18-16 0 0,17-52 0 0,33-15-2 0,35-18-30 0,-34-18-65 0</inkml:trace>
  <inkml:trace contextRef="#ctx0" brushRef="#br0" timeOffset="162">15841 14309 30 0,'0'-69'41'0,"0"36"-15"0,0 17-10 0,16 16-9 0,1 33 2 0,18 0-1 0,14 1-2 0,3 1-1 0,-18-1 1 0,17 34-1 0,-34 16 0 0,18 52 0 0,-20 50-2 0,-15 0 0 0,0 17 0 0,-15-33 2 0,-20-52-1 0,0-50 2 0,19-34-1 0,-1-17-3 0,1-17-1 0,-2-17-10 0,36-17-132 0</inkml:trace>
  <inkml:trace contextRef="#ctx0" brushRef="#br0" timeOffset="163">17299 14377 27 0,'0'-51'31'0,"0"-35"4"0,0 53-16 0,-18 17-7 0,-16 32-3 0,-33 86 0 0,-3 51 2 0,21 50-2 0,16 51-3 0,15 16-3 0,18-66 0 0,0-86-1 0,33-16-1 0,34-34-1 0,52-34-6 0,52-34-53 0,-120 0-11 0</inkml:trace>
  <inkml:trace contextRef="#ctx0" brushRef="#br0" timeOffset="164">19533 14191 50 0,'0'-51'41'0,"19"0"-16"0,-19 17-11 0,16 34-6 0,19 34 0 0,31 50 0 0,2 52 0 0,18 17-1 0,-2 15-1 0,-16 19 0 0,-35-17-3 0,-50-19 3 0,-17-16-3 0,-33-50-1 0,16-16 0 0,0-18-12 0,-17-1-113 0</inkml:trace>
  <inkml:trace contextRef="#ctx0" brushRef="#br0" timeOffset="165">13773 16189 23 0,'0'0'0'0,"0"-51"51"0,-16 16-29 0,16 19-4 0,-17 16-3 0,-18 85 0 0,-16 66-3 0,2 37-3 0,14 14-1 0,18-49 2 0,17 49-8 0,34 18-2 0,17-67-2 0,0-51 1 0,17-34-1 0,33-34-6 0,18-17-42 0,-52-34-42 0</inkml:trace>
  <inkml:trace contextRef="#ctx0" brushRef="#br0" timeOffset="166">16196 16172 76 0,'0'-34'9'0,"33"-52"22"0,2 86-15 0,33 51-5 0,0 85-3 0,-1 17 1 0,-15 50-3 0,-52-34-4 0,0 18-2 0,-35-1-1 0,0-68 2 0,20-50-3 0,-1-52-40 0,16 2-32 0</inkml:trace>
  <inkml:trace contextRef="#ctx0" brushRef="#br0" timeOffset="167">17603 15952 22 0,'0'0'30'0,"-17"0"5"0,-17 16-16 0,1 19-4 0,-19 65-4 0,-15 69 3 0,32 35-3 0,0 33-3 0,53-84-2 0,15 49-5 0,19-15 0 0,-18-34-4 0,34-69 1 0,16-16-11 0,17-52-109 0</inkml:trace>
  <inkml:trace contextRef="#ctx0" brushRef="#br0" timeOffset="168">19753 15901 53 0,'0'0'0'0,"-16"-102"45"0,16 84-25 0,-17 18-11 0,34 52 1 0,-1 50 1 0,2 33-2 0,-1 51-1 0,0-17-1 0,-17 17-2 0,-17-33-1 0,-18-17-1 0,-14-1 0 0,-19-33-1 0,17-18-1 0,18-66-1 0,14-2-33 0,19-16-94 0</inkml:trace>
  <inkml:trace contextRef="#ctx0" brushRef="#br0" timeOffset="169">20905 17103 22 0,'0'0'13'0,"0"-17"23"0,0-1-19 0,0 2-5 0,-16 16-3 0,16-17-1 0,0 17-2 0,-17 0 0 0,1 0 1 0,-19 17-2 0,2 17 2 0,-2 17-3 0,2 17-2 0,33 15-2 0,-16-14 0 0,32-18 0 0,1 0 1 0,17-18 0 0,16 2 1 0,1-35-1 0,-18 0 0 0,-15-35 2 0,-1 2-1 0,-17-1 0 0,-17-1-1 0,-1 19-1 0,-31-1-1 0,-3 17-1 0,19 33-9 0,-1 2-25 0,17-19-47 0</inkml:trace>
  <inkml:trace contextRef="#ctx0" brushRef="#br0" timeOffset="170">21279 17205 64 0,'0'0'9'0,"-17"-35"23"0,17 19-14 0,0 16-9 0,17 16-1 0,17 35 0 0,34 0-5 0,-18 16-2 0,1-16 0 0,0-16-2 0,-18 16 0 0,-14-35 0 0,-19 2-15 0,0-1-58 0,0-17 30 0</inkml:trace>
  <inkml:trace contextRef="#ctx0" brushRef="#br0" timeOffset="171">21466 17170 73 0,'0'0'0'0,"0"-16"30"0,-19-1-7 0,3 17-11 0,16 33-3 0,-17 36-5 0,17-3-2 0,-16 3-2 0,-1-18-1 0,17-17 1 0,-16-1-5 0,-2 2-24 0,1-35-68 0</inkml:trace>
  <inkml:trace contextRef="#ctx0" brushRef="#br0" timeOffset="172">22008 17068 61 0,'0'-33'46'0,"16"0"-22"0,-16 15-12 0,0 18-6 0,-16 51-1 0,-2 17-2 0,3-1-1 0,-20 2 0 0,0-20 0 0,19 2-2 0,-17-33 1 0,33 15-1 0,0-15 1 0,33-18 1 0,18 17 0 0,17-17 1 0,33-17-1 0,-34-1-1 0,3 18 1 0,-21-16-4 0,-49 16-4 0,0 0-28 0,0 0-51 0</inkml:trace>
  <inkml:trace contextRef="#ctx0" brushRef="#br0" timeOffset="173">22176 17239 42 0,'0'-18'23'0,"0"-15"14"0,0 15-15 0,0 2-6 0,0 50 4 0,-16 17-11 0,16 15-3 0,0 3-4 0,0-2 2 0,0 2-3 0,0-19 2 0,0-34-3 0,0-16-1 0,0 18-133 0</inkml:trace>
  <inkml:trace contextRef="#ctx0" brushRef="#br0" timeOffset="174">27751 7653 5 0,'0'0'0'0,"-34"-17"23"0,17 17 4 0,1 0-9 0,16-16-8 0,0 32 3 0,0 1-7 0,16-17-2 0,17 18-1 0,37-2 1 0,-4-16-2 0,20 0 0 0,-2 0-1 0,17 0 1 0,1 0-1 0,17 0 0 0,-1 0 0 0,1-16-1 0,-18 16 1 0,-16 0-1 0,0 16 0 0,34-16 1 0,0 0-1 0,0-16 0 0,15 16 0 0,-15 0-2 0,33 0 2 0,-17 0-1 0,35 0 1 0,-51 0-1 0,-1-18 1 0,1 18-1 0,0 0 0 0,16-17 1 0,1 17 1 0,-1-16 0 0,1-1-2 0,16-17 2 0,18 1-2 0,-18-1-1 0,-49 17 3 0,-2-1 0 0,-17-15 1 0,0-34-1 0,-14-1 1 0,-21-17-2 0,-16-1 1 0,-33 3-1 0,0 15 1 0,0 17 1 0,-16-16-1 0,-35-1 1 0,-34 17-1 0,1-1 0 0,-85-16 0 0,-17-15 1 0,15 32 2 0,3 16-2 0,-2 2 0 0,17 33-2 0,-17 0 1 0,-15 0 1 0,15 17-1 0,-15-17-1 0,-19 16 2 0,18-16 0 0,15 18 0 0,1-18-2 0,-15 17 3 0,-2 17-2 0,19-1 0 0,16 1 0 0,-2 34-1 0,18-1 1 0,-16 19-1 0,33 14 0 0,18 20 0 0,67 15 0 0,120 52-97 0</inkml:trace>
  <inkml:trace contextRef="#ctx0" brushRef="#br0" timeOffset="175">29733 12547 16 0,'51'-100'24'0,"1"32"-11"0,-37 34 8 0,3 34-4 0,-36-35-6 0,-16 19-6 0,-17-2 0 0,-16 1 0 0,-1-17-1 0,17 1 0 0,17 0-2 0,1-1 1 0,-1-1-2 0,1 2 1 0,-19-1 0 0,-15-17 0 0,-3 18-1 0,-13-18-1 0,16 16 1 0,-19 19-1 0,20-1 0 0,-20-1 0 0,-17 18-1 0,2 0 0 0,17 18 1 0,-2 15 2 0,2 18-1 0,0 17-2 0,16 17-1 0,-16-1 3 0,32 18-1 0,-15 0-1 0,-18 0 2 0,34-18 0 0,0 18 0 0,0-2 2 0,17 20-2 0,1-18 0 0,-1 16 2 0,1-16-1 0,-19 15 0 0,34-14-1 0,-15 14 0 0,-1 20 0 0,17-19 0 0,17 0-1 0,0 1 0 0,0 50 1 0,17-67-1 0,1 34 1 0,-2-19-1 0,-16-31 1 0,33 65 0 0,-15-15-1 0,-1-17 0 0,18 17 0 0,-2-19 0 0,-17-14 1 0,2 16-2 0,-1 16 2 0,-1-17 0 0,3 18 0 0,14-34-2 0,0 33 1 0,-17-17 0 0,19-16-1 0,0-18 0 0,-2 18 2 0,1 0-2 0,0 0 2 0,-16-18 1 0,15 18-3 0,0 16 0 0,2-16 0 0,-2 0-1 0,18-36 1 0,0 3 0 0,0 16-1 0,-1-17 1 0,1-19-2 0,0 20 2 0,17-52 1 0,16 17 0 0,17-34-1 0,18 17 1 0,-16-17 0 0,-2 0 0 0,-16-17 0 0,-2-1 0 0,3-15 2 0,-18-1-1 0,-33-1 0 0,-19 19 0 0,1-1-1 0,67-34 3 0,-16-33-3 0,18 15 3 0,-37 2-1 0,2-35 0 0,1-16 0 0,-3-34 0 0,37-68-8 0,-53 67 8 0,-15 18-1 0,-1-18 0 0,0-50 1 0,1 0 0 0,-2 16-2 0,-16 19 2 0,0 66-1 0,-16-101 2 0,16 33-2 0,16 1 1 0,1 0-3 0,-1-1 2 0,17 17-1 0,-14-32 1 0,-19 15-1 0,-19 17 1 0,-14 2 0 0,0-2-1 0,17 0 0 0,-19-33-1 0,18-17 3 0,-1-1 1 0,18 36-2 0,-16-1-2 0,-1-2 3 0,-69 20-3 0,-48 65-2 0,-52 104-128 0</inkml:trace>
  <inkml:trace contextRef="#ctx0" brushRef="#br0" timeOffset="176">31680 7687 0 0,'-33'-34'2'0,"-119"-32"-1"0,-35 48 1 0,-33-15-1 0,-51 15 0 0,-18 2-2 0,2 16 3 0,-1 16-1 0,-18 2-2 0,19 15 2 0,-1 1-1 0,0-1 1 0,34 2 6 0,-1-19 3 0,70 19 0 0,-2-1-3 0,35 17-3 0,-1 33-1 0,35 18-1 0,32 16 1 0,19 17-2 0,34 2 0 0,33 14-1 0,67-66 0 0,36-1 1 0,47-15-1 0,54-18 0 0,68-18 0 0,32-33 0 0,68-16-1 0,2-35 1 0,-52 0-2 0,-18 0 3 0,-33-17 0 0,-16-33-1 0,-35-69 0 0,-67-17 1 0,-86 19-6 0,-67 99-35 0</inkml:trace>
  <inkml:trace contextRef="#ctx0" brushRef="#br0" timeOffset="177">31902 11988 5 0,'0'0'4'0,"-18"-49"18"0,-16-2-9 0,1 0-6 0,15 0-1 0,-31 0 1 0,-3 0 2 0,18 0-4 0,-17 18-2 0,-16-18-2 0,0 0 1 0,-19 17-1 0,-15 34-1 0,-2 0 2 0,2 0-1 0,17 16-1 0,-18 2 1 0,17 15-1 0,-17 2 1 0,36-19 0 0,-20 35 0 0,18 0 0 0,-16 0 2 0,16 16-3 0,0 2 3 0,17 15 0 0,0 0-1 0,18 2 0 0,0 32-1 0,-2 18 1 0,0-19-1 0,19 3 1 0,-1-3-1 0,-34 19 2 0,16-1-2 0,19 18 0 0,16 0 0 0,0 16 1 0,0-16-1 0,0-2 0 0,0 2 0 0,0 17 0 0,0-36 0 0,16 37 1 0,2-36-1 0,-1 0 0 0,0 1-1 0,1-1 2 0,-18-16 0 0,16 33-2 0,-16-33-1 0,17 17 1 0,-1-35 0 0,-16 17 1 0,18 18-1 0,-1-34 2 0,-17 15-2 0,17 3 0 0,1-3 0 0,-18-48 1 0,16 16-2 0,1 16 0 0,-1-16 1 0,1-17 0 0,-1-1 0 0,3-16 2 0,14 0 1 0,18 16-4 0,0 2 1 0,17-19 4 0,-18 17-5 0,1-16 0 0,0 0 1 0,17-17-1 0,-1 16 0 0,1-16 1 0,0 1-1 0,0-19 2 0,-17 2-1 0,17-1 0 0,-1-17 1 0,18 0-1 0,-17 0 0 0,16-17-1 0,-33-1-1 0,17 2 3 0,-33-1 0 0,16-1 0 0,-2 2-1 0,3-2 1 0,-3 1-1 0,3 1 1 0,15-17-1 0,-32-36 1 0,0 2 1 0,-2-1-2 0,-17 1 0 0,17 16 1 0,-15 0-1 0,16 0-1 0,17-17-3 0,17-17 4 0,-34 1 1 0,-17-18-1 0,-1 0 2 0,1-16-2 0,-1-17 0 0,19 0 1 0,0-18 5 0,-2-16 0 0,-33 33-6 0,16 1 0 0,-16-2 1 0,18 3 0 0,-1-18 0 0,-17-1 1 0,17 1-3 0,-17 33 2 0,18-16 0 0,-18-1-1 0,-18-17 2 0,1-15-2 0,0 14-1 0,-17 3 1 0,1 14 0 0,15 2 1 0,-15-1 0 0,14-15 0 0,-14-1-5 0,0-2 5 0,-1 3 1 0,-18 14-1 0,19 2 0 0,-35-1 0 0,17-32-4 0,-17 15-1 0,-16 17 5 0,-69 52-26 0,52 67-43 0</inkml:trace>
  <inkml:trace contextRef="#ctx0" brushRef="#br0" timeOffset="178">31546 14715 6 0,'-16'0'-3'0</inkml:trace>
  <inkml:trace contextRef="#ctx0" brushRef="#br0" timeOffset="179">31292 17086 59 0,'0'0'0'0,"-33"-34"12"0,-2 1-61 0</inkml:trace>
  <inkml:trace contextRef="#ctx0" brushRef="#br0" timeOffset="180">29107 15003 43 0,'0'-16'11'0,"-18"-1"-7"0,18 34-35 0</inkml:trace>
  <inkml:trace contextRef="#ctx0" brushRef="#br0" timeOffset="181">32021 6740 43 0,'0'0'0'0,"0"-34"22"0,0 16-10 0,0 18-5 0,0 0-2 0,-18 34 0 0,36 17 0 0,15 18 1 0,18-36 5 0,33-49-2 0,52-35 3 0,-17-17-10 0,33-35-5 0,68-32 32 0,34-33-62 0,-135 99-63 0</inkml:trace>
  <inkml:trace contextRef="#ctx0" brushRef="#br0" timeOffset="182">28259 18204 41 0,'0'0'0'0,"-17"0"24"0,17-18-11 0,0 2-6 0,0 16-6 0,33 16 1 0,-15 19-4 0,34 32-2 0,-3-16 5 0,3 0 6 0,15-35 1 0,1-32 6 0,33-53-4 0,35-48 0 0,153-154-11 0,-88 101-9 0,-149 154-76 0</inkml:trace>
  <inkml:trace contextRef="#ctx0" brushRef="#br0" timeOffset="183">32257 7687 8 0,'-16'-16'24'0,"-3"-2"-3"0,19 18-6 0,19 18 3 0,-3 15-12 0,19 19-2 0,-2-1 4 0,-17-34-4 0,54-17 4 0,-21-17-4 0,36-52-4 0,-18 18-1 0,71-67-1 0,-21 0-2 0,-15 50-18 0,-68 52-52 0</inkml:trace>
  <inkml:trace contextRef="#ctx0" brushRef="#br0" timeOffset="184">32427 8026 34 0,'0'0'0'0,"0"-16"32"0,0-1-18 0,17 34-4 0,-17 34-2 0,0 16-1 0,16 0-1 0,18-32 1 0,0-19 0 0,50-32-4 0,35-53-5 0,52-31 29 0,14-37-33 0,2 20-28 0,-120 66-55 0</inkml:trace>
  <inkml:trace contextRef="#ctx0" brushRef="#br0" timeOffset="185">31393 17831 24 0,'0'-18'5'0,"-17"1"10"0,17 17 1 0,0-16-7 0,0 16-4 0,17 33-1 0,-17 1 4 0,18 1-5 0,-2 16 0 0,1-17 2 0,18-1 3 0,16-33 1 0,50-102-9 0,85-49 1 0,-17 15 2 0,-50 52-4 0,-51 49-4 0,-52 35-43 0,-16 18 3 0</inkml:trace>
  <inkml:trace contextRef="#ctx0" brushRef="#br0" timeOffset="186">31495 18304 43 0,'0'0'6'0,"-16"0"6"0,16-16-4 0,-19-1-7 0,19 17 2 0,19 17-2 0,14 16 1 0,-15 1 3 0,15 1 2 0,-17-19 3 0,18-16-2 0,17-33 0 0,35-36 3 0,33-14-6 0,33-36-28 0,-103 85-45 0</inkml:trace>
  <inkml:trace contextRef="#ctx0" brushRef="#br0" timeOffset="187">28140 13004 0 0,'0'0'1'0,"16"18"0"0,-16-18-2 0,19 0 0 0,-19 0 1 0,0 0 30 0,-19-18-4 0,3 18-10 0,-1-16-5 0,1 16-2 0,-1-17-3 0,-17 1 0 0,-34-1 0 0,-17-1-1 0,-15-15 1 0,-19 15-3 0,-52 2-1 0,-32-1 2 0,-17 17-4 0,-18 17 2 0,-31-1 0 0,-54 53-1 0,104-52 1 0,-37 32 1 0,-49 2 2 0,86 0-2 0,83-16-1 0,-34 32 1 0,18-16-3 0,101 0 1 0,17-35-3 0,34 2-28 0,-18-18-75 0</inkml:trace>
  <inkml:trace contextRef="#ctx0" brushRef="#br0" timeOffset="188">24532 13073 43 0,'0'0'0'0,"0"-34"50"0,-17 34-29 0,17 0-13 0,-16 51-1 0,-19 34-1 0,-16 15 0 0,18 2-2 0,14-33 1 0,19-3-1 0,19-31 1 0,32-19-1 0,68-16-2 0,-2-16-2 0,-32 16-17 0,-67 16-81 0</inkml:trace>
  <inkml:trace contextRef="#ctx0" brushRef="#br0" timeOffset="189">23160 14106 20 0,'0'-17'16'0,"16"-17"21"0,1-1-20 0,-17 2-7 0,16 0-1 0,-49-1-2 0,-34 17-3 0,15 17 2 0,3 17-2 0,-3 34-1 0,1 33-1 0,35-17 0 0,16 18 1 0,33-35-1 0,1-16 1 0,18-34 0 0,-19-34 0 0,1-32-1 0,-17-36-1 0,18-16-1 0,-19-35 0 0,-16 34 1 0,0 34-2 0,-16 34 2 0,16 51-1 0,-18 35-1 0,1 32 0 0,17 51 3 0,17 2 0 0,17-19-1 0,32-16 0 0,4-52 0 0,-3-15 1 0,-15-36-1 0,-3-33 1 0,-15-16-2 0,-16-1 1 0,-18-16 0 0,-18 32-2 0,-16 35 1 0,1 17 0 0,17 51-1 0,16 18 1 0,0 15-1 0,49-16 1 0,3-34 1 0,15-17-1 0,1-34 1 0,-17-34-2 0,-1-16 3 0,-33-1-3 0,1-35 1 0,-18 35 1 0,-18 52-2 0,1 16-1 0,17 16 0 0,17 19 2 0,34-2-1 0,-17 1 1 0,0-16 0 0,0 15-1 0,-17 18 1 0,-1 0 1 0,19 0-1 0,0 17-2 0,-2-52-24 0,0 2-63 0</inkml:trace>
  <inkml:trace contextRef="#ctx0" brushRef="#br0" timeOffset="190">24160 14020 69 0,'0'0'0'0,"0"-16"47"0,0-1-25 0,16 1-16 0,-16 16-7 0,33 0-20 0,-33 16-65 0</inkml:trace>
  <inkml:trace contextRef="#ctx0" brushRef="#br0" timeOffset="191">24633 13749 32 0,'0'0'0'0,"34"-50"35"0,-17 34-15 0,-1-2-3 0,-16 18-3 0,-16 0-3 0,-1 18-4 0,-17 48-2 0,34 19-2 0,18-34-1 0,15-16 0 0,1-19-1 0,-17-49 1 0,0-1-1 0,-17-35-1 0,-34 18-1 0,0 18-1 0,-17 33 1 0,34 16 0 0,0 19 0 0,51-19 0 0,33-16 0 0,3-51 1 0,-21 2 1 0,-14-20-1 0,-19 36 0 0,3 33 1 0,-19 33 0 0,15 69 0 0,3 0 2 0,-2 34-3 0,1-35 1 0,-17-34 0 0,-33-32 3 0,-19-35 0 0,19-51-1 0,15-17-1 0,36-34-2 0,49 0 0 0,0 17-3 0,3 52-14 0,-54 33 6 0,1-17-91 0</inkml:trace>
  <inkml:trace contextRef="#ctx0" brushRef="#br0" timeOffset="192">22990 14665 66 0,'-17'-51'32'0,"0"0"-11"0,17 34-10 0,34-17-6 0,17 50-2 0,0 53-1 0,-34-1 1 0,-17 15-1 0,0-32 2 0,0-33-2 0,0-18 2 0,-17-18-2 0,17-33-1 0,0-16 0 0,17-35-1 0,17 51 0 0,16 18-1 0,-15 33 0 0,16 68 0 0,-18 17 0 0,-17-18 1 0,2-34 1 0,-18-16 0 0,0-34 1 0,0-32-1 0,17-36-1 0,18 17 0 0,-2 34 0 0,0 17-1 0,-16 17 1 0,1 51-1 0,-2 17 0 0,1-1 0 0,-1-16-15 0,19-18-37 0,-19-15-24 0</inkml:trace>
  <inkml:trace contextRef="#ctx0" brushRef="#br0" timeOffset="193">23735 14681 45 0,'0'0'0'0,"51"-102"45"0,-51 35-25 0,0 34-7 0,0 16-6 0,-51 17-1 0,18 17-2 0,0 50-1 0,33 1-1 0,16-17-2 0,17-1 1 0,-16-50 0 0,18 0 1 0,-19-16 0 0,1-18-2 0,-17-17 1 0,16 16-1 0,-16 35 0 0,0 18-1 0,0 33 1 0,18 0 1 0,34-35 0 0,-3-16 0 0,3-16 1 0,-19-53-1 0,1 2 1 0,-17-17-1 0,-17-2-1 0,0 2 1 0,0 50-1 0,0 34-1 0,0 51 0 0,0 34 2 0,0 16-2 0,16-16 1 0,-16-1-3 0,0-66-21 0,-16-2-25 0,-1-32-19 0</inkml:trace>
  <inkml:trace contextRef="#ctx0" brushRef="#br0" timeOffset="194">23973 14528 36 0,'0'0'0'0,"-17"-33"58"0,17 17-40 0,17-19-10 0,51 35-4 0,16-16-2 0,-16 32 1 0,-17 19 1 0,-16 14-1 0,-4 2 1 0,-13 0-1 0,-18-33 0 0,0-1-1 0,0-34 2 0,17-17-3 0,-1-34 0 0,36 1-2 0,-18 32 2 0,-1 19-1 0,-14 16-1 0,-3 34 2 0,1 16-1 0,1 1 0 0,-18 0 1 0,0-35-2 0,-18 2-18 0,1-18-78 0</inkml:trace>
  <inkml:trace contextRef="#ctx0" brushRef="#br0" timeOffset="195">24447 14360 73 0,'0'-34'24'0,"-16"34"-17"0,32 0-8 0,-16 34-71 0</inkml:trace>
  <inkml:trace contextRef="#ctx0" brushRef="#br0" timeOffset="196">24700 14462 65 0,'0'0'0'0,"52"-69"46"0,-18 53-26 0,17 16-13 0,-18 34-3 0,-14 17-3 0,-19-18 1 0,-35 18 0 0,0-34-1 0,35-17 0 0,-16 0 0 0,32-35 0 0,19-31-1 0,0-3 0 0,-20 2 1 0,3 50-2 0,-18-1 1 0,0 69 0 0,0 18-1 0,-18-1 1 0,36-1-2 0,15-16-40 0,-17-51-41 0</inkml:trace>
  <inkml:trace contextRef="#ctx0" brushRef="#br0" timeOffset="197">25361 14191 92 0,'0'0'0'0,"0"-34"30"0,0 34-20 0,0 50-7 0,0 34-1 0,0-15-1 0,0-18 0 0,0-18-1 0,0-33 1 0,18 0 0 0,16-16 0 0,0-35-1 0,-1 16 0 0,-16 35 0 0,0 0 0 0,17 35 2 0,-1-1 1 0,-15-17 0 0,15-17 1 0,-14-35-2 0,-19-16 0 0,0 0-1 0,-35 0-2 0,0 35 1 0,35 16-2 0,0 0-1 0,51 0 0 0,17-33 0 0,17-1 1 0,-18-1 3 0,-32 35 0 0,-18 0-1 0,1 51 3 0,-18 16-2 0,0-16 1 0,0 0-2 0,0-16 0 0,16-1-3 0,-16-17-27 0,17-1-40 0</inkml:trace>
  <inkml:trace contextRef="#ctx0" brushRef="#br0" timeOffset="198">25887 14071 68 0,'0'-33'37'0,"-17"15"-13"0,34 18-19 0,51 0-4 0,18 0-1 0,31 0-2 0,-33-16-10 0,-32-17 3 0,-34-18 8 0,-18 0 2 0,-18 34 5 0,1-1 4 0,0 53-3 0,-1 16-2 0,2 16 0 0,16 17 0 0,0 2-3 0,0-19-2 0,16-34 1 0,-16-15 0 0,0-18 0 0,-16 0 1 0,16-35-1 0,0 2-1 0,16-17 0 0,19-1 0 0,0 51 0 0,-35 0 0 0,16 0-1 0,1 51 1 0,-1-1 0 0,1 0-1 0,-17-16-27 0,-17-34-84 0</inkml:trace>
  <inkml:trace contextRef="#ctx0" brushRef="#br0" timeOffset="199">24854 14868 79 0,'0'-34'21'0,"0"-1"-4"0,-17 35-11 0,-34 18-1 0,-17 33 0 0,1 17 1 0,15-1-2 0,52 1-2 0,17-17-1 0,51 0 0 0,0-17 1 0,-17-1-1 0,-35-17-1 0,-16 1 2 0,-33 1 0 0,-35-18-1 0,1 0 0 0,-18 0 0 0,34 0-6 0,35 0-21 0,16-35-79 0</inkml:trace>
  <inkml:trace contextRef="#ctx0" brushRef="#br0" timeOffset="200">24971 15003 38 0,'18'-51'49'0,"-1"18"-23"0,-17 15-10 0,0 18-10 0,-51 35-3 0,18 32 0 0,0 1 0 0,33-1-2 0,15-16-1 0,52-17 0 0,3-17 0 0,14-68 0 0,-16 0 0 0,-35-16 1 0,-33-1-1 0,0 52 0 0,-33 16-1 0,-18 33 1 0,17 34 1 0,16 2-1 0,36-36 1 0,-1-15-1 0,18-18 1 0,-19-18 0 0,1-15-1 0,-1 15 0 0,1 2 0 0,-1 16 0 0,19 0 0 0,0 16 1 0,14-16-2 0,-14-33 3 0,0-18-1 0,-2-33 0 0,-33-1-1 0,0-17 2 0,0 34-1 0,0 52-1 0,0 16 1 0,0 66 0 0,0 19 0 0,0 1-1 0,0-2 0 0,16-17-2 0,18-32-18 0,17-35-25 0,-35-17-23 0</inkml:trace>
  <inkml:trace contextRef="#ctx0" brushRef="#br0" timeOffset="201">25718 14987 38 0,'17'-17'18'0,"16"-34"24"0,-16 17-19 0,1-1-8 0,-36 35-6 0,-16 0-5 0,-17 18-1 0,18 33-1 0,17 0-2 0,16-1 2 0,0-16-2 0,16-17 0 0,17-17 1 0,-15-17 0 0,15-34-1 0,-16 0 0 0,-17 0 1 0,17 35-1 0,-17 16 0 0,0 0 0 0,18 51 1 0,-18-17-2 0,16-1 2 0,17-16 1 0,2-17 0 0,0-17 0 0,-2-34-2 0,-17 0 1 0,2-16-2 0,-18 16 1 0,0 33-1 0,-34 18 0 0,17 0-1 0,34 18 1 0,-1-18 1 0,19 0-1 0,15 0 1 0,-16 0 0 0,-1 0 0 0,-15 16 1 0,-1 53-1 0,-17-1 2 0,0-17 0 0,0-18-2 0,0-17 1 0,0-16-13 0,0 0-95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7.3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17145 1355 24 0,'0'-17'13'0,"0"-1"21"0,0-15-11 0,-17 0-4 0,17 15-4 0,0 2-3 0,-18 16-2 0,18 51-1 0,-16 67 1 0,16 1-2 0,0-1-3 0,16-16-1 0,2-35-3 0,-1-34-1 0,-17 2 1 0,0-35-4 0,0 0-26 0,-35-17-31 0,35-1 5 0</inkml:trace>
  <inkml:trace contextRef="#ctx0" brushRef="#br0" timeOffset="1">17077 1406 66 0,'0'0'0'0,"-16"-17"33"0,16-17-11 0,0 17-9 0,16-1-7 0,35 2-4 0,1-1 6 0,-3 1-10 0,21 16-15 0,-21 0-77 0</inkml:trace>
  <inkml:trace contextRef="#ctx0" brushRef="#br0" timeOffset="2">17247 1591 87 0,'0'0'15'0,"-34"-16"15"0,1 16-12 0,33-18-11 0,16 18-6 0,35-17 0 0,32 1-1 0,3 16-2 0,17-16-15 0,-52 16-55 0,-35 0 22 0</inkml:trace>
  <inkml:trace contextRef="#ctx0" brushRef="#br0" timeOffset="3">17924 1508 70 0,'0'0'7'0,"18"-17"21"0,31-1-16 0,3 18-10 0,15 0-17 0,-32 0-68 0</inkml:trace>
  <inkml:trace contextRef="#ctx0" brushRef="#br0" timeOffset="4">18026 1575 66 0,'0'0'0'0,"-35"16"43"0,-14 1-9 0,31 1-16 0,36-18-5 0,49 0-9 0,52 0-7 0,-1-18-114 0</inkml:trace>
  <inkml:trace contextRef="#ctx0" brushRef="#br0" timeOffset="5">20024 932 34 0,'0'0'11'0,"18"-18"19"0,-18 18-9 0,17-16-8 0,-17-1-7 0,-17 17 2 0,-17 0-4 0,-17 0-2 0,-16 17 3 0,0-17-3 0,-19 16 1 0,18-16-1 0,35 0 0 0,-18 18 4 0,34-18-2 0,1 17 5 0,-3-1 1 0,19 19-4 0,-16 14 2 0,16 54-4 0,0 65-2 0,0 20 7 0,0 15-3 0,0 16-2 0,16 87-1 0,3-35-3 0,14 152 3 0,-15-272-1 0,-2 3 1 0,-16-19-1 0,0-16-1 0,0-36-2 0,0-32 2 0,0 0 1 0,0-33-2 0,33-1 1 0,19-17-2 0,49 0 2 0,51-17 0 0,18-17-3 0,-53 16-11 0,-31 1-32 0,-51 1-79 0</inkml:trace>
  <inkml:trace contextRef="#ctx0" brushRef="#br0" timeOffset="6">20398 983 68 0,'0'-18'22'0,"-17"2"5"0,17-19-5 0,0 19-11 0,0 16-3 0,0 34 4 0,0 34-3 0,17 50-9 0,-17 51-1 0,0-67 3 0,0-69-4 0,0-15-13 0,0-18-24 0,0-51-54 0</inkml:trace>
  <inkml:trace contextRef="#ctx0" brushRef="#br0" timeOffset="7">20330 983 52 0,'0'0'0'0,"0"0"29"0,0-34-3 0,0-1-13 0,0 2-6 0,51 15-4 0,0 2-5 0,17 16-12 0,-18 0-73 0</inkml:trace>
  <inkml:trace contextRef="#ctx0" brushRef="#br0" timeOffset="8">20365 1185 81 0,'0'0'24'0,"0"0"2"0,0 0-16 0,16-16-6 0,35 16-5 0,17-17-13 0,-18 17-98 0</inkml:trace>
  <inkml:trace contextRef="#ctx0" brushRef="#br0" timeOffset="9">20821 1118 76 0,'0'0'0'0,"0"0"32"0,0-18-7 0,0 18-14 0,0 0-2 0,0 18-4 0,0 100-9 0,0-16 4 0,17-34-1 0,1-17-29 0,-18-35-77 0</inkml:trace>
  <inkml:trace contextRef="#ctx0" brushRef="#br0" timeOffset="10">21076 1134 79 0,'0'0'0'0,"0"0"37"0,-17-16-9 0,17-2-17 0,-17 1-2 0,17 17-5 0,0 51-2 0,0 69-4 0,0-36 2 0,0 18-7 0,0-51-52 0,-18-51-8 0</inkml:trace>
  <inkml:trace contextRef="#ctx0" brushRef="#br0" timeOffset="11">22517 830 65 0,'16'0'22'0,"-16"-18"5"0,0 2-10 0,0 16-4 0,0 51-3 0,0 34-1 0,0 15-8 0,17 71-4 0,-1-87 3 0,-16-67-14 0,-16-1-25 0,16-32-47 0</inkml:trace>
  <inkml:trace contextRef="#ctx0" brushRef="#br0" timeOffset="12">22447 881 73 0,'0'-18'14'0,"0"18"12"0,0-16-7 0,19-1-10 0,32-1-9 0,15 2 0 0,2 16-14 0,0 0-88 0</inkml:trace>
  <inkml:trace contextRef="#ctx0" brushRef="#br0" timeOffset="13">22533 1016 54 0,'0'0'0'0,"0"0"39"0,-16 16-13 0,-2-16-13 0,36 0-10 0,31 0-3 0,19-16-32 0,-35 16-49 0</inkml:trace>
  <inkml:trace contextRef="#ctx0" brushRef="#br0" timeOffset="14">22905 1067 69 0,'0'0'30'0,"-16"0"-4"0,16 0-7 0,0 33-9 0,-18 19-7 0,18 50-7 0,18-36 3 0,-18 20-31 0,0-52-66 0</inkml:trace>
  <inkml:trace contextRef="#ctx0" brushRef="#br0" timeOffset="15">23075 1134 91 0,'0'0'0'0,"0"-16"28"0,17-2-6 0,18 1-13 0,14 1-9 0,-16 32 2 0,2 19-2 0,-35 83-5 0,-51-34 6 0,1-15 0 0,-1-36 1 0,34-15-1 0,17-1 0 0,34-17 2 0,17-17-2 0,17 17-7 0,16-34-64 0,-68 34 13 0</inkml:trace>
  <inkml:trace contextRef="#ctx0" brushRef="#br0" timeOffset="16">23922 1220 77 0,'0'0'0'0,"0"0"36"0,0-17-24 0,16 17-10 0,2 0-24 0,-18 0-57 0</inkml:trace>
  <inkml:trace contextRef="#ctx0" brushRef="#br0" timeOffset="17">24431 1169 85 0,'0'0'12'0,"16"0"10"0,1 0-14 0,-17 0-13 0,16 0-83 0</inkml:trace>
  <inkml:trace contextRef="#ctx0" brushRef="#br0" timeOffset="18">25532 728 42 0,'0'0'0'0,"0"-16"59"0,-18-1-26 0,18-1-10 0,0 18-11 0,0 18-1 0,0 33-6 0,0 50 0 0,0 35-5 0,0 33-6 0,0-50-12 0,0-86-33 0,-17-33-31 0</inkml:trace>
  <inkml:trace contextRef="#ctx0" brushRef="#br0" timeOffset="19">25514 746 72 0,'0'0'18'0,"0"-18"6"0,18 2-9 0,31-1-11 0,37-1-7 0,-2 18-25 0,-32 18-46 0</inkml:trace>
  <inkml:trace contextRef="#ctx0" brushRef="#br0" timeOffset="20">25548 949 56 0,'0'0'0'0,"0"0"45"0,0 0-15 0,0 0-18 0,33 0-11 0,37 0-4 0,-3 0-106 0</inkml:trace>
  <inkml:trace contextRef="#ctx0" brushRef="#br0" timeOffset="21">26090 949 90 0,'0'0'9'0,"0"0"24"0,17 0-12 0,-17 16-13 0,0 19 0 0,16 32-6 0,-16 51-5 0,0-16-3 0,0-85-30 0,0-1-65 0</inkml:trace>
  <inkml:trace contextRef="#ctx0" brushRef="#br0" timeOffset="22">26361 1100 86 0,'0'0'0'0,"0"-17"34"0,0 17-12 0,17 0-12 0,-17 17-9 0,16 52-1 0,-16 33 0 0,0-53 0 0,0-14 1 0,0-35 1 0,0-17-1 0,0-34 0 0,0 18 0 0,19-18 0 0,-3 0-1 0,35-1 1 0,1 19 1 0,15 15 4 0,-34 18-2 0,1 34 6 0,-16 17-7 0,-18 86 0 0,0-37 0 0,-18-31-2 0,18-52-37 0,0-17-50 0</inkml:trace>
  <inkml:trace contextRef="#ctx0" brushRef="#br0" timeOffset="23">20330 2116 46 0,'0'-17'21'0,"-16"-17"9"0,16 1-9 0,0 17-6 0,0 16-3 0,-19 16 2 0,19 51-1 0,0 53-4 0,0 66-5 0,19-102-2 0,-3-17-1 0,1-32-1 0,-17-19-1 0,0-16-6 0,0 0-18 0,-33-34-16 0,-2-32-58 0</inkml:trace>
  <inkml:trace contextRef="#ctx0" brushRef="#br0" timeOffset="24">20244 2168 52 0,'0'-18'17'0,"0"-49"10"0,0 32-8 0,0 3-6 0,51 32-7 0,1-17-3 0,33 17-3 0,-17 0-7 0,-18 0-31 0,-33 0-40 0</inkml:trace>
  <inkml:trace contextRef="#ctx0" brushRef="#br0" timeOffset="25">20314 2252 72 0,'-19'18'23'0,"-14"-1"5"0,15-17-14 0,69-17-9 0,35-1-6 0,-18 2-13 0,0 32-73 0</inkml:trace>
  <inkml:trace contextRef="#ctx0" brushRef="#br0" timeOffset="26">20652 2489 79 0,'0'0'0'0,"-18"-33"26"0,2 15-9 0,16 2-7 0,34-19-4 0,34 19-4 0,-17 16 0 0,-18 16-2 0,-33 53 0 0,-16 15 1 0,-35-17 1 0,-1-32 1 0,19-1 3 0,15-17 0 0,18-17 0 0,35 0-1 0,16-17-4 0,0-1 0 0,-1 18-12 0,1 0-28 0,-34 0-63 0</inkml:trace>
  <inkml:trace contextRef="#ctx0" brushRef="#br0" timeOffset="27">21042 2422 83 0,'0'0'0'0,"0"-51"35"0,0 34-9 0,-18 17-14 0,18 17-4 0,0 50-1 0,0 2-2 0,0 15-3 0,0-17-1 0,0-32-1 0,0 16-24 0,0-51-81 0</inkml:trace>
  <inkml:trace contextRef="#ctx0" brushRef="#br0" timeOffset="28">22618 2134 68 0,'0'0'10'0,"0"-35"21"0,0 19-7 0,0-2-11 0,0 69 0 0,16 85-6 0,1 17-5 0,-1-51 1 0,-16-36-3 0,-16-32-1 0,-1-17-8 0,1-17-21 0,-2-51-72 0</inkml:trace>
  <inkml:trace contextRef="#ctx0" brushRef="#br0" timeOffset="29">22517 2201 73 0,'0'-16'17'0,"16"-19"11"0,17 1-10 0,19 34-11 0,32-17-6 0,0 1-8 0,-33 32-45 0,-51-16-5 0</inkml:trace>
  <inkml:trace contextRef="#ctx0" brushRef="#br0" timeOffset="30">22618 2387 69 0,'-18'0'22'0,"-16"0"9"0,68 0-13 0,33-33-11 0,3 33-6 0,-3-18-12 0,-17 36-45 0,-50-18 1 0</inkml:trace>
  <inkml:trace contextRef="#ctx0" brushRef="#br0" timeOffset="31">22938 2489 73 0,'238'135'-56'0</inkml:trace>
  <inkml:trace contextRef="#ctx0" brushRef="#br0" timeOffset="32">23261 2456 69 0,'0'0'17'0,"0"-51"12"0,18 17-9 0,49 34-12 0,-33 0-6 0,0 51-2 0,-34 16 1 0,-16 0-1 0,-36-32 1 0,1-2 2 0,17-15 3 0,34-18 2 0,18 0-5 0,49-35-2 0,18 1-7 0,16 17-30 0,-50 17-54 0</inkml:trace>
  <inkml:trace contextRef="#ctx0" brushRef="#br0" timeOffset="33">24193 2287 83 0,'0'0'0'0,"-17"0"28"0,17 0-21 0,17 0-8 0,-1 0-45 0,-16 16-4 0</inkml:trace>
  <inkml:trace contextRef="#ctx0" brushRef="#br0" timeOffset="34">22938 2540 8 0,'-16'0'19'0,"-1"0"-4"0,17-16 6 0,-16-1-1 0,16-17-4 0,0-1-1 0,0 19-2 0,0-1 0 0,0 17-5 0,16 0-6 0,52 17 0 0,-17 34-2 0,-34 16 0 0,-17 0 0 0,0 2 1 0,-51-18 4 0,17-34 4 0,0-1 0 0,34-16-1 0,16 0-3 0,19-16-3 0,33-19-1 0,0 2-3 0,-1 33-63 0,-67 0-17 0</inkml:trace>
  <inkml:trace contextRef="#ctx0" brushRef="#br0" timeOffset="35">26666 1118 19 0,'0'0'0'0,"0"-18"45"0,0 18-22 0,0 0-7 0,-17-17-7 0,17 1-3 0,0 16 0 0,-17-18 1 0,17 18-5 0,-16-17 4 0,-1 1-5 0,1 16-2 0,-19-16 4 0,0 16-2 0,2 0 1 0,-18 0 3 0,16 16-3 0,19 0 3 0,-17 19-1 0,16-2 2 0,1 19 0 0,16 16-5 0,0-1 1 0,16-34 0 0,17-15 0 0,0-18-1 0,19 0 0 0,-18-18-1 0,-1 2 0 0,-14-1 4 0,-3-16-2 0,1-1-1 0,-17-17-3 0,18 16 4 0,-18 19-3 0,0-2 1 0,0 52 2 0,0 35-3 0,0 48 4 0,0-15-1 0,16-16 1 0,-16-19-2 0,17 0 1 0,-17-32 0 0,16-19 3 0,18-16-4 0,-16-33 2 0,-2-19-2 0,17-16 2 0,-15-32-3 0,16 15 0 0,-16 17 6 0,-2 17-15 0,1 18-39 0,-17 33-80 0</inkml:trace>
  <inkml:trace contextRef="#ctx0" brushRef="#br0" timeOffset="36">25345 2032 11 0,'0'0'30'0,"0"-16"12"0,-17-1-13 0,17 17-7 0,0 0-7 0,0 17-2 0,0 32-2 0,0 36-3 0,0 68-3 0,17-34-4 0,-17-17 0 0,0-53 1 0,-17-15-2 0,17-17-1 0,0-17-8 0,-16 0-19 0,16-51-21 0,0 2-30 0</inkml:trace>
  <inkml:trace contextRef="#ctx0" brushRef="#br0" timeOffset="37">25312 2099 42 0,'0'-16'33'0,"-18"-19"-7"0,18 19-7 0,0 16-5 0,34-16-4 0,34 16-4 0,16 0-4 0,17-17-3 0,-50-1-5 0,-16 36-28 0,-51-1-38 0</inkml:trace>
  <inkml:trace contextRef="#ctx0" brushRef="#br0" timeOffset="38">25345 2270 55 0,'0'0'0'0,"-51"33"39"0,18-16-13 0,49-17-10 0,19-17-7 0,32 17-8 0,18-16-10 0,-35 16-67 0,-32 0 30 0</inkml:trace>
  <inkml:trace contextRef="#ctx0" brushRef="#br0" timeOffset="39">25700 2473 88 0,'0'0'0'0,"-16"-35"28"0,-1 19-10 0,17-1-7 0,51-1-7 0,-18 2-1 0,19 16-1 0,-19 34-2 0,-17 17-1 0,-32 17 2 0,-17-19-1 0,-35-15 2 0,33 1 0 0,2-19 3 0,33-16 1 0,17 0 0 0,34-16-3 0,17 16-2 0,-1-18-1 0,1 18-14 0,-17-17-34 0,-17 17-58 0</inkml:trace>
  <inkml:trace contextRef="#ctx0" brushRef="#br0" timeOffset="40">26345 2507 71 0,'0'0'9'0,"16"-51"19"0,1-18-7 0,-17 18-10 0,-17 18-3 0,-16 17-2 0,-1-1-4 0,-34 50 0 0,51 35 0 0,1-1-1 0,32 2 0 0,17-36-1 0,2-33 2 0,0 0-1 0,-2-51 1 0,0 18-1 0,-33-1-1 0,0 17 1 0,0 50 1 0,0 53 2 0,0-3-2 0,16 3-1 0,3-35-1 0,-19-35 3 0,0 2 3 0,0-36 2 0,16-49-3 0,17-19-3 0,37-14-8 0,-3-20-44 0,-67 87-67 0</inkml:trace>
  <inkml:trace contextRef="#ctx0" brushRef="#br0" timeOffset="41">20652 3303 71 0,'-18'-17'13'0,"2"-1"8"0,16 18-9 0,0 0-8 0,0 18-5 0,16 15-28 0,-16-16-31 0</inkml:trace>
  <inkml:trace contextRef="#ctx0" brushRef="#br0" timeOffset="42">20618 3523 59 0,'-17'17'26'0,"17"-1"-1"0,0-16-10 0,0 16-10 0,-16-16-5 0,16 17-19 0,0 34-63 0</inkml:trace>
  <inkml:trace contextRef="#ctx0" brushRef="#br0" timeOffset="43">20330 4064 60 0,'17'-33'32'0,"1"-1"1"0,-2 34-11 0,1 0-10 0,-1 67 0 0,-16 51-4 0,0 2-2 0,0-19-4 0,0-34 0 0,0-16-2 0,0-33-4 0,0-18-17 0,-16-18-29 0,16 2-33 0</inkml:trace>
  <inkml:trace contextRef="#ctx0" brushRef="#br0" timeOffset="44">20330 4048 61 0,'0'-51'42'0,"17"16"-16"0,34 2-9 0,17 15-12 0,16 18-5 0,-16 0-5 0,-34 35-22 0,-52-1-70 0</inkml:trace>
  <inkml:trace contextRef="#ctx0" brushRef="#br0" timeOffset="45">20381 4217 61 0,'-34'16'33'0,"17"2"-5"0,34-18-7 0,50-18-14 0,19 2-7 0,-1 16-17 0,-36 0-90 0</inkml:trace>
  <inkml:trace contextRef="#ctx0" brushRef="#br0" timeOffset="46">20652 4454 81 0,'0'0'0'0,"0"-35"41"0,0 19-18 0,17 16-11 0,-1 34-9 0,3 34 8 0,-19-1-6 0,16 35 0 0,1-35-2 0,-17-16-2 0,0-33 0 0,0-1 0 0,0-34 3 0,0-1-4 0,-17-49 2 0,1-19-2 0,16-14 0 0,0 49 0 0,16 0-1 0,35 33 0 0,-1 18 1 0,1 18-1 0,-34 15 0 0,-17 18 0 0,-17-16 2 0,-34-3-1 0,1-15 1 0,-1 1-3 0,35-18-13 0,16 0-32 0,67 0-68 0</inkml:trace>
  <inkml:trace contextRef="#ctx0" brushRef="#br0" timeOffset="47">21143 4437 111 0,'0'0'9'0,"0"-34"24"0,0 68-3 0,17 34-24 0,-17 15-1 0,0 3-4 0,0-35-1 0,0 0-3 0,0-35-47 0,0 2-56 0</inkml:trace>
  <inkml:trace contextRef="#ctx0" brushRef="#br0" timeOffset="48">22956 3743 71 0,'0'-18'10'0,"0"-33"20"0,0 35-8 0,0 16-9 0,17 67-2 0,-17 35-1 0,17 33-5 0,-17-17-2 0,0-50-3 0,0-16-1 0,0-19-7 0,-17-33-21 0,-18-33-34 0,35 15 11 0</inkml:trace>
  <inkml:trace contextRef="#ctx0" brushRef="#br0" timeOffset="49">22871 3776 82 0,'0'0'8'0,"-17"-16"20"0,34-19-7 0,50 19-10 0,36 16-8 0,-17-17-3 0,-53 17-8 0,-17 33-28 0,-32-15-57 0</inkml:trace>
  <inkml:trace contextRef="#ctx0" brushRef="#br0" timeOffset="50">22854 3980 72 0,'-33'17'24'0,"16"-17"5"0,50 0-11 0,35-17-12 0,35 17-6 0,-2-18-21 0,-50 36-79 0</inkml:trace>
  <inkml:trace contextRef="#ctx0" brushRef="#br0" timeOffset="51">23261 4115 71 0,'0'0'0'0,"0"-18"39"0,0 1-12 0,0 1-10 0,18 32-10 0,-2 52-1 0,1 17 0 0,-17 17-4 0,16-34 0 0,-16-17-2 0,0-17 2 0,0-34-1 0,0 0 1 0,-16-18-1 0,16-49 0 0,-17-17 1 0,17-18-2 0,0 16-2 0,17 35 1 0,34 35 1 0,0 0 0 0,-18 48-2 0,1 19 2 0,-34 18 0 0,-17-18 2 0,-16-18 0 0,-18-15-2 0,-1-18-1 0,36 17-9 0,-1-17-33 0,34 0-62 0</inkml:trace>
  <inkml:trace contextRef="#ctx0" brushRef="#br0" timeOffset="52">23618 4251 91 0,'0'0'0'0,"33"-69"33"0,-15 53-9 0,31-2-14 0,3 36-9 0,-36 33 0 0,-16 0 0 0,-51-17 0 0,1-1 2 0,-1 0 2 0,16-15 1 0,35-18-3 0,35 0 0 0,33-34-6 0,0 17-16 0,16-16-62 0,-49 15 24 0</inkml:trace>
  <inkml:trace contextRef="#ctx0" brushRef="#br0" timeOffset="53">24413 4048 100 0,'0'-17'21'0,"0"17"1"0,18-18-18 0,31 18-11 0,-30 18-47 0,-3-18-5 0</inkml:trace>
  <inkml:trace contextRef="#ctx0" brushRef="#br0" timeOffset="54">24786 4031 79 0,'17'-34'17'0,"-1"34"-3"0,19 0-13 0,-19 0-20 0,36 0-57 0</inkml:trace>
  <inkml:trace contextRef="#ctx0" brushRef="#br0" timeOffset="55">24955 3997 31 0,'0'0'0'0,"16"0"66"0,2-17-47 0,-1 17-16 0,0 0-69 0,1 0 24 0</inkml:trace>
  <inkml:trace contextRef="#ctx0" brushRef="#br0" timeOffset="56">25870 3607 85 0,'0'0'0'0,"0"-84"42"0,17 66-14 0,-17 2-12 0,17 99-4 0,-17 54-5 0,0-2-3 0,0-17-3 0,18-32 0 0,-18-37-2 0,0-31-12 0,0-2-26 0,-18-67-87 0</inkml:trace>
  <inkml:trace contextRef="#ctx0" brushRef="#br0" timeOffset="57">25887 3607 67 0,'0'-51'42'0,"0"35"-16"0,51-1-7 0,52-1-12 0,14 2-5 0,-33 16-8 0,-66 34-36 0,-18-17-43 0</inkml:trace>
  <inkml:trace contextRef="#ctx0" brushRef="#br0" timeOffset="58">25922 3776 83 0,'-35'0'20'0,"18"0"12"0,69 0-3 0,32 0-28 0,0 0-13 0,1 0-104 0</inkml:trace>
  <inkml:trace contextRef="#ctx0" brushRef="#br0" timeOffset="59">26312 3895 88 0,'0'0'0'0,"16"0"42"0,-16 0-13 0,17 34-15 0,-1 50-5 0,-16 0-5 0,17 1-2 0,-17 1 1 0,0-52-3 0,0-17 0 0,0-1 2 0,0-32-1 0,0-19 0 0,-17-32-4 0,17-19 3 0,0 3 0 0,17 15-1 0,18 34 0 0,14 17 0 0,21 17 2 0,-37 33-2 0,-15 18 0 0,-2-16 1 0,-32 14 0 0,-35-31 0 0,-1-18-1 0,1 0-3 0,16-18-20 0,35 18-47 0,19 0 10 0</inkml:trace>
  <inkml:trace contextRef="#ctx0" brushRef="#br0" timeOffset="60">26903 3997 68 0,'0'-35'32'0,"0"2"-2"0,0 15-12 0,-16 2-13 0,-35 16-2 0,18 0 0 0,-2 34 0 0,18 34-2 0,-1-1 0 0,53-34-1 0,0 1 1 0,14-17 1 0,-14-34-1 0,0-17 1 0,-2 1 0 0,-17 17-2 0,1-1-1 0,-17 50 3 0,16 34 0 0,-16 35 3 0,0-16-2 0,18-2 0 0,-18-68 1 0,17 2 4 0,-17-36-1 0,35-15-2 0,-19-34 0 0,35-35-5 0,1-18-5 0,-21 3-29 0,-13 15-102 0</inkml:trace>
  <inkml:trace contextRef="#ctx0" brushRef="#br0" timeOffset="61">27446 830 58 0,'0'0'12'0,"0"-18"6"0,-17 2-4 0,17-1-1 0,0 1-5 0,51-1-3 0,16-1 4 0,18 18-6 0,0 0 0 0,-18 0 1 0,-15 0-2 0,-19 18 1 0,-17 15 6 0,2 35-2 0,-1 17 4 0,-17 15-6 0,17 155-3 0,-17-136 1 0,-17 152 9 0,0-102-7 0,-1 1 2 0,2 66-4 0,16-32-2 0,16-18 0 0,2-17 0 0,-18-16 1 0,0 15 0 0,0-14 2 0,17-2-3 0,0-18-1 0,1 19 1 0,-2-18 0 0,1-15 1 0,-17-20-1 0,0 20 1 0,0-36 0 0,-33-33 0 0,15 0-1 0,-50-18 0 0,-17-15-1 0,-67-1-24 0,-34-17-113 0</inkml:trace>
  <inkml:trace contextRef="#ctx0" brushRef="#br0" timeOffset="62">19753 3640 26 0,'0'-17'26'0,"-16"1"0"0,16-2-7 0,-17 1 0 0,17 17-4 0,0 0-4 0,0 51-1 0,17 18 1 0,-17 33 0 0,0 33-2 0,16 0-3 0,-16 34-3 0,18-16 1 0,-18 0-4 0,-18-36 2 0,-15-32 1 0,33-34 0 0,0-16 1 0,17 14-2 0,17-14 0 0,18-1-1 0,-3-1 1 0,-14-15 0 0,33-18 2 0,-19-18 0 0,37-15 0 0,-1-1-2 0,-36 17-2 0,-31-1-4 0,-36 36-62 0,3-18-35 0</inkml:trace>
  <inkml:trace contextRef="#ctx0" brushRef="#br0" timeOffset="63">18890 6232 51 0,'0'-85'23'0,"0"34"9"0,0 34-13 0,0 17-3 0,52 17-2 0,-3 34 2 0,-14 34-3 0,33 17-6 0,-19-18-4 0,21 0-1 0,-3 18 0 0,-33-86-3 0,-16 1 1 0,-18-17-4 0,0 0-12 0,-35-17-46 0,18-16-26 0</inkml:trace>
  <inkml:trace contextRef="#ctx0" brushRef="#br0" timeOffset="64">19213 6129 78 0,'0'-33'17'0,"0"0"6"0,0 15-6 0,0 18-7 0,-18 18-2 0,1 48 2 0,0 37 1 0,-17-1-2 0,1 15-5 0,0 3 0 0,-19-36-2 0,34-51-2 0,-15 1 1 0,17-16-2 0,16-18-19 0,0-18-48 0,0 2-2 0</inkml:trace>
  <inkml:trace contextRef="#ctx0" brushRef="#br0" timeOffset="65">20094 6351 47 0,'0'-17'29'0,"16"-1"2"0,-16 18-8 0,17 0 4 0,34 0-18 0,15-16-5 0,4 16-3 0,-3 0-5 0,-34 0-29 0,-15 0-71 0</inkml:trace>
  <inkml:trace contextRef="#ctx0" brushRef="#br0" timeOffset="66">20244 6486 82 0,'0'0'0'0,"-15"0"33"0,15 0-7 0,15 0-10 0,20 0-6 0,16 0 0 0,0 0-2 0,0-17-3 0,-17 17-3 0,0-18-2 0,-34 18-1 0,0 0-16 0,-34-16-134 0</inkml:trace>
  <inkml:trace contextRef="#ctx0" brushRef="#br0" timeOffset="67">22347 5910 40 0,'0'0'0'0,"0"-34"31"0,16 17-7 0,-16 17-9 0,-16 0-3 0,-19 17-8 0,-15-1 1 0,-18 2-1 0,1-18-2 0,-3 17 1 0,3-17 0 0,17 16 0 0,15 2 1 0,19-18-2 0,16 17 1 0,0-1 2 0,-17 2 0 0,17 49-1 0,0-17 2 0,0 35 1 0,0 1-3 0,0 14-2 0,17 2 1 0,-17 33-1 0,0 1-1 0,16 17 1 0,-16 16 0 0,18 35 2 0,-18-1-3 0,0-18 0 0,17-14 1 0,-17 15 0 0,0-18 2 0,0 19-2 0,0-17 0 0,0-19 1 0,0-15-1 0,17-17 1 0,-17-17-2 0,18-19-1 0,-18-32 2 0,15 0-1 0,19-33-1 0,17-1 1 0,50-17-1 0,51-17 1 0,-14-1-4 0,-54 18-18 0,-51-16-51 0,2-2 2 0</inkml:trace>
  <inkml:trace contextRef="#ctx0" brushRef="#br0" timeOffset="68">22600 6249 41 0,'-17'0'25'0,"0"-17"9"0,17-1-12 0,17 2-7 0,34-19-5 0,0 35-3 0,-17 17 0 0,0 52-5 0,-34 16 0 0,0-1-2 0,-34-33 2 0,0-18-1 0,16-15 0 0,18-18 1 0,0-34-1 0,52-17-1 0,-18 0 0 0,-1-17 1 0,2-16 0 0,-35 15-2 0,0 35 1 0,0 34 1 0,-17 0 0 0,-1 18 0 0,2 49 3 0,-1 35-1 0,17-18-1 0,17-15-1 0,17-18-2 0,16-34-9 0,18-17-34 0,-52 0-47 0</inkml:trace>
  <inkml:trace contextRef="#ctx0" brushRef="#br0" timeOffset="69">23127 6334 69 0,'0'0'0'0,"-18"-34"51"0,18 17-25 0,0-1-16 0,0 53-1 0,0 32-1 0,0 1-3 0,0-17-3 0,18 0-1 0,-18-17-2 0,0-18-10 0,16-16-17 0,1 0-16 0,-1-16-29 0</inkml:trace>
  <inkml:trace contextRef="#ctx0" brushRef="#br0" timeOffset="70">23328 6351 45 0,'0'-51'40'0,"0"16"-5"0,0 19-12 0,0 16-7 0,0 0-9 0,0 51 3 0,0 16-2 0,0 1-3 0,0 17-3 0,0-34-1 0,0-18-1 0,18-17-10 0,-18-16-68 0</inkml:trace>
  <inkml:trace contextRef="#ctx0" brushRef="#br0" timeOffset="71">24735 6265 34 0,'0'-16'26'0,"0"-19"6"0,17-16-10 0,17 35-6 0,17-2-5 0,1 36-5 0,-19 33-2 0,-17 51-1 0,-16-18-1 0,-34-17 1 0,19-49 0 0,-4-1-1 0,19-17 0 0,0-51-1 0,34 0-1 0,0-33 0 0,-1-18 0 0,-33 16-1 0,18 53 1 0,-18 17 0 0,0 16 0 0,-18 16 1 0,2 68 2 0,-1 18 1 0,17-16-2 0,17-2-1 0,17-50-2 0,18-1-18 0,-19-15-29 0,-17-18-34 0</inkml:trace>
  <inkml:trace contextRef="#ctx0" brushRef="#br0" timeOffset="72">25261 6316 63 0,'-19'-33'39'0,"3"-1"-7"0,16 17-11 0,0 34-13 0,0 34 0 0,0 16-4 0,0 17-3 0,16-15-1 0,-16-2-3 0,19-50-22 0,-3-1-44 0,-16-16 14 0</inkml:trace>
  <inkml:trace contextRef="#ctx0" brushRef="#br0" timeOffset="73">25447 6384 81 0,'0'0'0'0,"17"-33"32"0,-1-18-11 0,36 51-10 0,-3 16-7 0,-14 35-3 0,-35 17 0 0,-17-1 0 0,-34-16 1 0,0-17 3 0,18-17 1 0,16-1-3 0,67-16 1 0,18-16-3 0,-1-1-10 0,19 1-39 0,-53 16-43 0</inkml:trace>
  <inkml:trace contextRef="#ctx0" brushRef="#br0" timeOffset="74">26260 6418 90 0,'0'0'8'0,"17"-18"20"0,0 2-13 0,1 16-15 0,-2 16-18 0,1-16-85 0</inkml:trace>
  <inkml:trace contextRef="#ctx0" brushRef="#br0" timeOffset="75">26684 6367 81 0,'0'0'22'0,"-18"-16"-2"0,36 16-13 0,-2 0-10 0,17 16-42 0,-15-16-12 0</inkml:trace>
  <inkml:trace contextRef="#ctx0" brushRef="#br0" timeOffset="76">27464 6063 56 0,'0'0'0'0,"33"-51"48"0,-17 33-20 0,36 2-16 0,15 32-7 0,-34 35-1 0,2 33-4 0,-35 1 1 0,-16-16-2 0,-19-18 3 0,0-18-2 0,35-33 2 0,-16 0 1 0,50-33-2 0,18-36-1 0,-3 18 0 0,2-34 0 0,-32 19 1 0,-19-3-1 0,0 53 0 0,0 16 1 0,-19 16-1 0,3 19 1 0,-1 15 3 0,-1 34 0 0,2 2-1 0,16-1-1 0,16-35-2 0,19-34 0 0,33 2-19 0,16-1-33 0,-67-34-34 0</inkml:trace>
  <inkml:trace contextRef="#ctx0" brushRef="#br0" timeOffset="77">28140 6249 63 0,'51'237'119'0,"-51"-221"-118"0,0-16-12 0,0 0-30 0,0 0-50 0</inkml:trace>
  <inkml:trace contextRef="#ctx0" brushRef="#br0" timeOffset="78">28530 6232 19 0,'0'0'0'0,"0"0"40"0,0-18-12 0,0 2-9 0,0 16-6 0,35-18-2 0,-2 18-3 0,1 0 0 0,-17 52 0 0,-1 16-2 0,-16-1-4 0,-16-16 1 0,16-34 0 0,-17-1 1 0,17-16-1 0,-16-33-2 0,16-18 0 0,16 0 0 0,17-16-1 0,1 16 0 0,0 16 0 0,17 19-1 0,-17 16 1 0,0 33 0 0,-34 36 2 0,0-2 0 0,0 17 2 0,-16-15-4 0,16-18 0 0,-18-18-39 0,1-49-81 0</inkml:trace>
  <inkml:trace contextRef="#ctx0" brushRef="#br0" timeOffset="79">22719 7451 67 0,'0'0'0'0,"-34"-35"35"0,16 2-10 0,36 0-12 0,34 15-7 0,15 18-1 0,0 35-3 0,-33 49-1 0,-34 1-1 0,-16-1 1 0,-19-33 0 0,-15-35 2 0,50-16-2 0,0-34 1 0,50-16-2 0,1-35 1 0,-18-17 0 0,-15 18-1 0,-18 51 1 0,0 15 0 0,0 18 0 0,-18 51 1 0,2 33 2 0,16 18-2 0,0-17-1 0,16-17-2 0,19-52-3 0,16 19-26 0,17-19-67 0</inkml:trace>
  <inkml:trace contextRef="#ctx0" brushRef="#br0" timeOffset="80">23193 7587 88 0,'0'-34'23'0,"-17"-1"2"0,50 2-11 0,19 33-10 0,-18 33-2 0,-17 36-1 0,-17-20 0 0,-33 2 0 0,-2-16 0 0,-16-19 2 0,34 2-1 0,1-18-1 0,32 0 1 0,36 0-2 0,15 0-2 0,1-18-14 0,0 18-40 0,-52 0-6 0</inkml:trace>
  <inkml:trace contextRef="#ctx0" brushRef="#br0" timeOffset="81">23669 7569 89 0,'0'-16'17'0,"0"-19"14"0,0 19-14 0,0 67-9 0,0-1-3 0,16 18-2 0,-16-17-4 0,0 0-9 0,0-35-59 0,17 2 6 0</inkml:trace>
  <inkml:trace contextRef="#ctx0" brushRef="#br0" timeOffset="82">24971 7367 61 0,'-16'-51'55'0,"32"0"-27"0,19 0-12 0,33 51-9 0,0 0-3 0,-1 51-4 0,-50 34 1 0,-34-1-1 0,-16-16 0 0,-1-34 0 0,17-17 0 0,0-17 1 0,34-17-1 0,34-34 0 0,15-18 0 0,-14-15 1 0,-1 0-2 0,-35 32 3 0,-16 35-2 0,-16 17 1 0,-17 51 1 0,15 35 0 0,18-19 1 0,18 1-4 0,15-17-1 0,1-17-23 0,18-17-98 0</inkml:trace>
  <inkml:trace contextRef="#ctx0" brushRef="#br0" timeOffset="83">25616 7416 91 0,'0'-16'15'0,"16"-34"15"0,36 32-13 0,15 18-12 0,-50 51-4 0,0 17-1 0,-51 17 0 0,-17-52 0 0,-17 1 2 0,35-17-2 0,33-17 2 0,33 0 0 0,19-17-1 0,15 17-3 0,1 0-7 0,-17 0-54 0,-51 0 0 0</inkml:trace>
  <inkml:trace contextRef="#ctx0" brushRef="#br0" timeOffset="84">26006 7400 91 0,'-17'-17'16'0,"17"-16"14"0,34 15-14 0,17 18-13 0,-35 35-2 0,-16 32-1 0,-34 1 0 0,1-1 0 0,-1-49 1 0,16-2 1 0,2-16 4 0,50 0 4 0,33-16-10 0,18 16-5 0,-17 0-116 0</inkml:trace>
  <inkml:trace contextRef="#ctx0" brushRef="#br0" timeOffset="85">26836 7367 83 0,'0'0'10'0,"0"-17"4"0,-17 17-10 0,34 0-6 0,34 17-76 0</inkml:trace>
  <inkml:trace contextRef="#ctx0" brushRef="#br0" timeOffset="86">27224 7350 72 0,'18'0'14'0,"-1"0"6"0,-17 0-12 0,16 0-10 0,19 0-84 0</inkml:trace>
  <inkml:trace contextRef="#ctx0" brushRef="#br0" timeOffset="87">27803 7128 79 0,'0'-16'8'0,"15"-1"20"0,36 17-11 0,0 17-12 0,-34 50-3 0,-17 19-1 0,-17-1-1 0,-34-35 1 0,18-34 0 0,15 2 0 0,36-18 0 0,31-51-1 0,-14 0 1 0,16-16-1 0,-34-2 0 0,-1 1 1 0,-16 19 1 0,0 31-2 0,0 18 2 0,0 34 2 0,-16 34 2 0,-1 34-1 0,17-17-2 0,17-35-3 0,-1 1-7 0,36-35-37 0,-34 2-43 0</inkml:trace>
  <inkml:trace contextRef="#ctx0" brushRef="#br0" timeOffset="88">28275 7316 81 0,'-16'-17'10'0,"32"-17"20"0,19-17-10 0,16 51-13 0,-1 16-5 0,-34 35-3 0,-16 35 1 0,-49-19 1 0,-2-16-1 0,-1-18 2 0,36-33 1 0,-1 18 1 0,34-18 1 0,34-18-4 0,0 2-1 0,15 16-7 0,2-17-32 0,-50-1-61 0</inkml:trace>
  <inkml:trace contextRef="#ctx0" brushRef="#br0" timeOffset="89">28598 7299 73 0,'18'-18'20'0,"-2"2"7"0,17-1-9 0,1 50-12 0,-34 36-3 0,0-3-3 0,0-15 1 0,-17-16 0 0,17-35 3 0,0-35-2 0,0-16-1 0,35-33-1 0,14 33 1 0,3 18 0 0,-18 33 4 0,-1 17 1 0,-15 50-1 0,-18-16 1 0,-18 17-2 0,-15-17-2 0,33-17-6 0,0-1-71 0,0-33 1 0</inkml:trace>
  <inkml:trace contextRef="#ctx0" brushRef="#br0" timeOffset="90">22990 8264 62 0,'0'0'0'0,"0"-69"39"0,18 53-12 0,-18-2-11 0,16 1-12 0,-16 17-5 0,0 0-10 0,0 35-84 0</inkml:trace>
  <inkml:trace contextRef="#ctx0" brushRef="#br0" timeOffset="91">23057 8432 77 0,'0'0'17'0,"0"0"2"0,0 0-13 0,0 0-5 0,0 18-11 0,0-1-73 0</inkml:trace>
  <inkml:trace contextRef="#ctx0" brushRef="#br0" timeOffset="92">22922 9093 69 0,'0'0'0'0,"-17"-33"36"0,17 33-11 0,17-34-12 0,34 17-5 0,0 17-4 0,0 17-3 0,-17 50 0 0,-16 17-1 0,-36-15 2 0,-16-35-1 0,16-17-1 0,2-1 1 0,16 2-1 0,16-52 0 0,19-17 0 0,16-35 1 0,-18 3-1 0,19 15 0 0,-52 34 0 0,0 17 1 0,0 17 0 0,-19 51 3 0,19 33 1 0,-16 0 0 0,16-15-5 0,16-18 0 0,36-17-11 0,-1 17-37 0,-35-51-45 0</inkml:trace>
  <inkml:trace contextRef="#ctx0" brushRef="#br0" timeOffset="93">23481 9348 59 0,'0'0'0'0,"-17"-17"36"0,17-1-11 0,0 2-8 0,17 16-4 0,17-17-4 0,-1 17-3 0,-15 51-4 0,-18 0-1 0,0 15 0 0,0-48 0 0,0-1-1 0,0-17 2 0,0-17 0 0,0-34-1 0,0-16-1 0,33 16 0 0,19 0-1 0,-18 33 0 0,16 1 1 0,-15 34-1 0,-2 35 1 0,-17 16 0 0,2 16 0 0,-18-50 1 0,0-1-1 0,0-33 3 0,0 0-1 0,0-33-1 0,0-1 0 0,0-34-1 0,17 1-1 0,34 32 0 0,0 19 1 0,-17-2 0 0,-16 36 0 0,15 16 1 0,-33 34 0 0,0-17-1 0,0-2-1 0,0-14-4 0,16-19-26 0,-16 2-89 0</inkml:trace>
  <inkml:trace contextRef="#ctx0" brushRef="#br0" timeOffset="94">24310 9246 82 0,'0'-18'33'0,"35"-15"7"0,-35 15-16 0,0 18-15 0,0 51-1 0,0 18-3 0,0 16-4 0,-17-19-1 0,17-15-18 0,-18-16-135 0</inkml:trace>
  <inkml:trace contextRef="#ctx0" brushRef="#br0" timeOffset="95">25447 8856 46 0,'-16'0'27'0,"-2"-33"4"0,36 15-10 0,31 2-7 0,3-1-5 0,15 34-5 0,-50 50-3 0,-1 17 3 0,-49 2-2 0,-1-19 3 0,17-33-1 0,1-34-2 0,16 0-1 0,33-50 0 0,18-18-3 0,-16-1 1 0,-35 3 1 0,0 15 0 0,0 33 0 0,-19 18 0 0,3 51 0 0,16 17 0 0,-17 17 0 0,34-1 0 0,18-17-8 0,32-16-43 0,-50-51-44 0</inkml:trace>
  <inkml:trace contextRef="#ctx0" brushRef="#br0" timeOffset="96">25887 9077 97 0,'0'0'8'0,"-35"-35"14"0,35 19-8 0,35 32-8 0,-35 19-4 0,17 32 0 0,-17 0-2 0,0 2 0 0,0-52 1 0,0-17 1 0,0-17 0 0,0-35-1 0,18-16 0 0,-2 1-1 0,1 16-1 0,34 35 0 0,-16 32 1 0,14 19 0 0,-16 15-1 0,-33 18 2 0,18-17 0 0,-18-17 0 0,0-34 1 0,0-34 2 0,0-17-1 0,17 0-3 0,18 0 0 0,14 18-1 0,-14 15 1 0,16 18 1 0,-34 51 1 0,-17 16-2 0,-17-16 0 0,17 0-1 0,0 0-17 0,0-33-46 0,0-18 4 0</inkml:trace>
  <inkml:trace contextRef="#ctx0" brushRef="#br0" timeOffset="97">26565 9144 91 0,'0'0'0'0,"-17"-51"34"0,34 18-14 0,50 33-14 0,-15 17-4 0,-36 33-3 0,-16 34 1 0,-34-33 0 0,-16 0 1 0,17-16 2 0,15-35 2 0,1 0 3 0,17 0-2 0,51-17-2 0,16-1-4 0,0 2-8 0,3 16-123 0</inkml:trace>
  <inkml:trace contextRef="#ctx0" brushRef="#br0" timeOffset="98">27327 8891 74 0,'0'0'0'0,"-17"-17"30"0,1 17-13 0,16 0-10 0,33 0-8 0,1 0-16 0,-17 0-69 0</inkml:trace>
  <inkml:trace contextRef="#ctx0" brushRef="#br0" timeOffset="99">27632 8840 70 0,'0'0'7'0,"-18"-17"15"0,18 17-9 0,18 0-11 0,-1 17-13 0,-1-17-74 0</inkml:trace>
  <inkml:trace contextRef="#ctx0" brushRef="#br0" timeOffset="100">28259 8636 69 0,'0'0'0'0,"0"-33"33"0,51-1-8 0,0 34-11 0,-1 16-10 0,-15 51-2 0,-35 1 0 0,-35 1-1 0,2-18 0 0,0-35 0 0,15 2 0 0,18-36-1 0,34-15 1 0,16-18-2 0,1-1 1 0,-18-16-1 0,-15 1 2 0,-18 34-1 0,0 15 1 0,0 2-1 0,-18 50 2 0,2 17 1 0,-1 33 2 0,1 1-3 0,32-17-2 0,17-17-6 0,18-18-33 0,-32 1-48 0</inkml:trace>
  <inkml:trace contextRef="#ctx0" brushRef="#br0" timeOffset="101">28717 8856 68 0,'-35'-33'31'0,"35"15"-10"0,17 18-10 0,17 0-6 0,-17 69-3 0,-1-3-1 0,-16 3-1 0,-16-18 0 0,16-51 1 0,0 0 2 0,0-34 0 0,0-17-1 0,0 0-2 0,16-17 1 0,19 1-1 0,16 50-1 0,-18 17 0 0,19 33 2 0,-34 36 0 0,-3 15-1 0,-15-16 2 0,0-34-1 0,0-34 2 0,0 0 0 0,0-34-1 0,0-17-1 0,0 0-1 0,34-17 0 0,-1 35-2 0,19-1 2 0,-18 34 0 0,-17 34 2 0,-1 34-1 0,-16-19 0 0,0 2-1 0,0-16-1 0,0-1-8 0,0-17-31 0,-16-1-59 0</inkml:trace>
  <inkml:trace contextRef="#ctx0" brushRef="#br0" timeOffset="102">29327 8874 71 0,'16'-18'18'0,"1"-15"13"0,34-1-12 0,17 34-14 0,-34 16-3 0,-34 70-1 0,0-19-1 0,-16-16 0 0,-2-34 1 0,1-1 2 0,17-67 0 0,0 0-2 0,17-15 1 0,17-3-2 0,-1 18-1 0,1 35 1 0,0 16 2 0,-1 16 1 0,-15 19 0 0,-1 32-2 0,-17-16 1 0,0 0-1 0,0-18-2 0,-17-15-10 0,-1-1-53 0,18-1 0 0</inkml:trace>
  <inkml:trace contextRef="#ctx0" brushRef="#br0" timeOffset="103">29497 5655 56 0,'-35'-16'14'0,"0"16"4"0,35 0-3 0,19-18-6 0,65 18-3 0,0 0 1 0,19 18-1 0,-19-18-2 0,-34 0-1 0,1 0 0 0,-17 0-1 0,0 16-1 0,0 1 1 0,-1 17 1 0,2-16 1 0,0 15-1 0,-2 18 2 0,-17 17-2 0,-16 17 1 0,17 17 0 0,-1-18 0 0,3 18-3 0,-3 0 0 0,-16-18 2 0,17 18-1 0,-17-19-2 0,0 3 1 0,0-1-1 0,18 32 0 0,-18-15 0 0,16-17 1 0,-16-1 0 0,17 2-1 0,-17 16 2 0,16-2-1 0,-16 20 1 0,18-20-1 0,-18-14 1 0,17-1 0 0,-17-1 0 0,0 0 1 0,0 1-2 0,-17 16 1 0,17 2-2 0,-18-19 0 0,18 0 0 0,-16-15 2 0,16-2-2 0,0 1 1 0,0-1-1 0,0 19-1 0,0-19 2 0,16 17-1 0,-16-15-1 0,0-2 2 0,0 1-2 0,-16-17 1 0,16 16 0 0,0-16 0 0,-17 0 1 0,17-18-1 0,-16-15 0 0,-2 15 1 0,-15-15-1 0,-2-1 2 0,-31-17-2 0,-4 16 3 0,-14 2 0 0,0-18-2 0,16 17 0 0,0-17-2 0,34-17-34 0,0 17-94 0</inkml:trace>
  <inkml:trace contextRef="#ctx0" brushRef="#br0" timeOffset="104">7725 10855 43 0,'0'-18'24'0,"0"-15"0"0,0-1-10 0,-16-1-2 0,16 19-4 0,-51 16-2 0,18 0 0 0,-19 16 2 0,1 35 0 0,0 0-2 0,34 35 0 0,17-2-3 0,52 1 1 0,-3-34 1 0,21-35-1 0,-3-16-1 0,0-50-1 0,-16-36 3 0,-35 2 1 0,-16-34-4 0,-49-19-1 0,-3 19-1 0,3 34-1 0,-2 50-1 0,-19 17-6 0,54 50-17 0,32 18-15 0,19-16-58 0</inkml:trace>
  <inkml:trace contextRef="#ctx0" brushRef="#br0" timeOffset="105">8317 10617 62 0,'51'-51'39'0,"-32"0"-11"0,-19 0-12 0,-19 35-10 0,-14-1-2 0,-16 17-1 0,14 51 3 0,18 17 2 0,-1 33-1 0,53 0-2 0,0 19-3 0,-20-2 1 0,-15-34-3 0,0-15-2 0,-15-36-6 0,-3 0-19 0,-16-33-21 0,16-17-18 0</inkml:trace>
  <inkml:trace contextRef="#ctx0" brushRef="#br0" timeOffset="106">8013 10990 60 0,'-33'-18'31'0,"16"2"1"0,34-17-11 0,51 33-12 0,51-17-5 0,15 17-2 0,-48 17-4 0,-19-1-13 0,-34 35-87 0</inkml:trace>
  <inkml:trace contextRef="#ctx0" brushRef="#br0" timeOffset="107">7573 11566 55 0,'-51'0'29'0,"16"-17"-6"0,35-1-4 0,52 18-2 0,34 0-3 0,14 0-2 0,19 18-1 0,17-36-3 0,-19 2-5 0,-31-1-2 0,-35-1-2 0,-34 18-8 0,-17 0-21 0,-35 18-94 0</inkml:trace>
  <inkml:trace contextRef="#ctx0" brushRef="#br0" timeOffset="108">7912 12430 66 0,'0'0'5'0,"0"17"15"0,0-34-9 0,0-1-3 0,-16 2-1 0,-19-1 3 0,-16-1 0 0,0 18 0 0,17 18 0 0,1 15-3 0,17 18-1 0,16 0-1 0,16 0-1 0,17 17-4 0,1-34 1 0,17-34 1 0,0 0 0 0,0-34 0 0,-18-34-1 0,-15-1 0 0,-18-15 0 0,-34-18-1 0,-17-33-1 0,-17 50 0 0,0 34-1 0,2 51-7 0,15 18-17 0,16 15-87 0</inkml:trace>
  <inkml:trace contextRef="#ctx0" brushRef="#br0" timeOffset="109">8234 12074 44 0,'0'-17'26'0,"0"-1"7"0,0 2-10 0,17 16-3 0,18 16-3 0,-4 19-1 0,4 16-5 0,16-1-5 0,17 18-3 0,-17 17-1 0,0-34-1 0,-36-18-2 0,3 2-5 0,-18-19-18 0,0 1-21 0,-18-17-52 0</inkml:trace>
  <inkml:trace contextRef="#ctx0" brushRef="#br0" timeOffset="110">8557 12108 69 0,'0'-34'18'0,"0"-17"8"0,0 34-6 0,0-1-7 0,0 36-5 0,0 33 3 0,-35 0-1 0,19 33-1 0,-19 0-2 0,18 1-4 0,-17-34-2 0,17-16 0 0,1-19-3 0,-3-16-14 0,38 0-41 0,-19-33-42 0</inkml:trace>
  <inkml:trace contextRef="#ctx0" brushRef="#br0" timeOffset="111">9469 11159 90 0,'0'0'13'0,"18"-16"13"0,34 16-10 0,-3 0-10 0,2 16-6 0,-16 1-10 0,-18-1-40 0,-17-16-26 0</inkml:trace>
  <inkml:trace contextRef="#ctx0" brushRef="#br0" timeOffset="112">9521 11396 71 0,'0'0'0'0,"-34"0"39"0,34 18-7 0,0-1-11 0,52-17-10 0,-3-17-10 0,37-1-10 0,-2 18-115 0</inkml:trace>
  <inkml:trace contextRef="#ctx0" brushRef="#br0" timeOffset="113">11691 10160 27 0,'0'-17'30'0,"-19"-17"-5"0,19 34-9 0,-16 0-6 0,-1 0-3 0,-17 18-3 0,-17-2 0 0,-1 1 0 0,3-17 1 0,-3 16-1 0,19 1 0 0,-18 1-2 0,35-18 1 0,-3 16 0 0,3 1 1 0,-1-17 1 0,-1 0-1 0,2 18-1 0,1-18 0 0,15 34-1 0,0-1 2 0,0 18 0 0,0 17 0 0,0-17 0 0,0 16-1 0,0-16 1 0,-18 33-1 0,18 19 0 0,0-1-1 0,18-1 1 0,-18 1-2 0,0 16 1 0,15-33 0 0,-15 17 0 0,16-18-1 0,-16 0 0 0,0 18 0 0,0 0 0 0,18 0 0 0,-18-2 1 0,0-14-2 0,0 15 1 0,0 0 2 0,0 2-2 0,0-2 1 0,17-16-1 0,-17 17 0 0,16-2 1 0,-16-14-2 0,0-1 2 0,19-1-1 0,-19-16 1 0,0 17-2 0,16-1 2 0,-16 1-1 0,17-17 0 0,-17-17 0 0,18-2-1 0,-2-14 0 0,1 16 1 0,-17-17-1 0,16-17 1 0,2-1-1 0,-18 2 0 0,17-18 1 0,0 16-2 0,17-16 2 0,33-16-1 0,-16 16 0 0,16-34-4 0,1 17-85 0,-50-1-9 0</inkml:trace>
  <inkml:trace contextRef="#ctx0" brushRef="#br0" timeOffset="114">12672 10398 30 0,'0'-18'17'0,"0"2"15"0,0-19-14 0,0 35-6 0,-16-16-2 0,-1-19 0 0,-17 19-2 0,1 16 0 0,-2 0-3 0,-16 0 0 0,18 34 0 0,-2-1 1 0,0 18-1 0,35 17-1 0,0-34-1 0,35 17-1 0,16-18 0 0,0-33 0 0,1 0-1 0,-1-33 1 0,-18-1-1 0,-17-34 1 0,-16-16-1 0,0-19-1 0,-16 19 1 0,-52 0-1 0,0 33-1 0,1 0-3 0,-3 33-11 0,55 18-16 0,30 18-76 0</inkml:trace>
  <inkml:trace contextRef="#ctx0" brushRef="#br0" timeOffset="115">13028 9974 92 0,'0'-18'14'0,"0"-15"10"0,0 33-9 0,16 33-6 0,-16 36 0 0,18 33 1 0,-18-2-3 0,0 2-2 0,0-16-3 0,0-37-1 0,0-14 0 0,0-19-1 0,0 2-5 0,0-18-16 0,0-34-16 0,0-17-58 0</inkml:trace>
  <inkml:trace contextRef="#ctx0" brushRef="#br0" timeOffset="116">13028 10007 70 0,'-17'-16'19'0,"1"-1"9"0,16-1-12 0,33 2-6 0,18 16-4 0,33 0-4 0,-14 0-1 0,-21 0-2 0,-32 16-10 0,-17 19-37 0,0-1-11 0</inkml:trace>
  <inkml:trace contextRef="#ctx0" brushRef="#br0" timeOffset="117">13096 10160 64 0,'-17'0'21'0,"-18"16"8"0,19-16-10 0,67 0-7 0,17 0-5 0,18 0-5 0,-4 0-3 0,-30 0-19 0,-52 17-87 0</inkml:trace>
  <inkml:trace contextRef="#ctx0" brushRef="#br0" timeOffset="118">12502 10872 68 0,'-33'0'17'0,"33"0"5"0,0-17-4 0,33 17-4 0,2 17 0 0,33-17-2 0,51 0-1 0,16-17-5 0,-17-17-4 0,-33 17-3 0,-68 34-13 0,-34-1-39 0,-17-16-42 0</inkml:trace>
  <inkml:trace contextRef="#ctx0" brushRef="#br0" timeOffset="119">12553 11498 79 0,'0'0'12'0,"0"-18"-1"0,19 2 0 0,-19 16-2 0,0-17 0 0,-35 1-1 0,-33-1-2 0,33 34 2 0,-16-1 0 0,20 35-1 0,13 0 0 0,18 17-2 0,18-18-2 0,31-17 0 0,-16-16 1 0,19-34-2 0,-1-16 0 0,0-17-1 0,-34-1 1 0,-17-17-1 0,-17-34-1 0,-34 0 0 0,-17 51-1 0,17 51-5 0,1 35-18 0,34 16-25 0,16-17-39 0</inkml:trace>
  <inkml:trace contextRef="#ctx0" brushRef="#br0" timeOffset="120">12843 11396 97 0,'0'-16'8'0,"0"-19"19"0,16 2-11 0,17 15-7 0,35 2-5 0,-33 67-3 0,-19 16-1 0,-16 17 1 0,0 2 0 0,-34-35 1 0,17-17-1 0,0-18 1 0,17-16 0 0,17-34-1 0,18-33-2 0,14-1 1 0,-14-16 0 0,-18 15 0 0,1 2 1 0,-18 32-1 0,0 19 0 0,0 32 1 0,-18 35 1 0,1 35 3 0,17-2-1 0,-17-17-2 0,34-16-2 0,18-16-2 0,-2-19-10 0,18 2-32 0,-16-2-41 0</inkml:trace>
  <inkml:trace contextRef="#ctx0" brushRef="#br0" timeOffset="121">13401 11531 82 0,'0'0'0'0,"0"-51"36"0,0 35-9 0,0 16-11 0,0 0-6 0,0 34-1 0,-16 17-1 0,16 17-3 0,0-18-3 0,0 0-1 0,16-16-1 0,-16-17-3 0,0 1-13 0,0-36-62 0,0 1-11 0</inkml:trace>
  <inkml:trace contextRef="#ctx0" brushRef="#br0" timeOffset="122">13621 11498 83 0,'0'-18'11'0,"0"2"22"0,0-1-12 0,0 1-9 0,0 16-5 0,0 49 2 0,0 2 0 0,17 0-1 0,-17 0-1 0,0 0-3 0,0-18-1 0,0 1-2 0,0-17-3 0,-17 1-72 0,1-2-14 0</inkml:trace>
  <inkml:trace contextRef="#ctx0" brushRef="#br0" timeOffset="123">15705 10313 23 0,'0'-17'19'0,"34"-17"19"0,-16-1-19 0,-2 1-4 0,-16 1-4 0,-16 0-3 0,-19 33-3 0,0 0 0 0,-14 0 0 0,14 16 1 0,-15 34-1 0,34 1 1 0,16 34-1 0,16 1 0 0,51-37-1 0,0-31 0 0,-15-36 0 0,-1-31-2 0,-17-37 0 0,-34-16-1 0,-18-16 0 0,-31 0-2 0,-21 34 0 0,3 67-1 0,0-1-9 0,16 53-15 0,51-2-30 0,17-33-6 0</inkml:trace>
  <inkml:trace contextRef="#ctx0" brushRef="#br0" timeOffset="124">16095 9956 95 0,'0'-16'21'0,"0"-1"3"0,0 17-11 0,0 51-3 0,0 51 1 0,17 15-3 0,-17 3-4 0,0-35-3 0,0-1 0 0,0-67-2 0,0-1-3 0,0-16-19 0,0-33-24 0,0-1-33 0</inkml:trace>
  <inkml:trace contextRef="#ctx0" brushRef="#br0" timeOffset="125">16095 10076 61 0,'0'-34'31'0,"0"-1"-4"0,52 2-9 0,14 15-8 0,2 18-7 0,-1 0-3 0,-49 18-9 0,-1 33-31 0,-52-18-36 0</inkml:trace>
  <inkml:trace contextRef="#ctx0" brushRef="#br0" timeOffset="126">16147 10227 59 0,'-18'0'22'0,"-16"0"9"0,68 0-9 0,17 0-10 0,50-16-7 0,-16 16-5 0,-51 16-12 0,-16 19-87 0</inkml:trace>
  <inkml:trace contextRef="#ctx0" brushRef="#br0" timeOffset="127">15383 10701 94 0,'-16'-17'16'0,"16"17"7"0,67 0-9 0,18 0-4 0,34 0 1 0,16 0-1 0,17 0-2 0,-16 0-3 0,-50 0-4 0,-37-16-2 0,-49 16-4 0,-16 16-26 0,-17-16-79 0</inkml:trace>
  <inkml:trace contextRef="#ctx0" brushRef="#br0" timeOffset="128">15537 11431 69 0,'0'0'6'0,"0"-35"18"0,16 2-5 0,-32-1-8 0,-19 17-3 0,-16-1-1 0,0 18 0 0,-1 18 1 0,19 33 0 0,0 17-1 0,33-19-3 0,33 20-1 0,19-36 0 0,15 2-1 0,-15-52 0 0,-19-1 0 0,1-33 0 0,-17-16 0 0,-17-34 0 0,-17-19-3 0,-34 20 1 0,0 49 0 0,0 17-5 0,18 50-18 0,14 35-25 0,3-33-42 0</inkml:trace>
  <inkml:trace contextRef="#ctx0" brushRef="#br0" timeOffset="129">15824 11227 93 0,'0'0'0'0,"17"-51"27"0,16 18-9 0,2-1-7 0,14 34-6 0,3 16-2 0,-18 35 0 0,-17 33 0 0,-17 1-1 0,-17 1-1 0,1-37 1 0,-2-14-1 0,1-19 0 0,17-16-1 0,17-33 1 0,17-18 0 0,17 0-1 0,-17-33 1 0,-1-1-1 0,-15 1 0 0,-18 33 1 0,-18 33-1 0,18 18 0 0,-15 0 0 0,-3 35 1 0,18 15 3 0,0 34 1 0,0 2-1 0,18-1-2 0,-3-35-1 0,3-16 0 0,15-34-3 0,2 17-23 0,-2-17-101 0</inkml:trace>
  <inkml:trace contextRef="#ctx0" brushRef="#br0" timeOffset="130">16434 11549 54 0,'0'0'39'0,"-16"-18"-14"0,16 2-4 0,0-19-7 0,0 2-2 0,31 17-5 0,4-1-3 0,16 17 0 0,-18 33-3 0,-15 18 0 0,-18 0-1 0,-34 0 1 0,1-18 0 0,-19 18 1 0,3-18 0 0,31-15 1 0,18-18-2 0,0 16 2 0,18-16-1 0,31-16-1 0,3 16-1 0,15-18 0 0,-15 18-14 0,-19 0-30 0,-15 0-70 0</inkml:trace>
  <inkml:trace contextRef="#ctx0" brushRef="#br0" timeOffset="131">16857 11464 87 0,'0'0'0'0,"17"-33"38"0,-17 16-12 0,17 17-11 0,-17 17-5 0,0 16 1 0,0 18-3 0,-17 0-1 0,0 16-1 0,17-16-3 0,0-35-2 0,0 1 0 0,-18 1-5 0,18-2-57 0,-16-16-32 0</inkml:trace>
  <inkml:trace contextRef="#ctx0" brushRef="#br0" timeOffset="132">17958 10752 17 0,'0'0'41'0,"0"-17"-13"0,0 1-4 0,0 16-4 0,0 0-5 0,0 0-9 0,-16 0-4 0,16 0-3 0,0 16-19 0,33 1-71 0</inkml:trace>
  <inkml:trace contextRef="#ctx0" brushRef="#br0" timeOffset="133">18451 10719 51 0,'0'-18'56'0,"0"18"-36"0,16 0-11 0,1 0-6 0,-17 0-2 0,0 0-4 0,16 18-32 0</inkml:trace>
  <inkml:trace contextRef="#ctx0" brushRef="#br0" timeOffset="134">18856 10719 77 0,'0'-18'15'0,"16"1"9"0,-16 17-13 0,18 0-12 0,-1 0-94 0</inkml:trace>
  <inkml:trace contextRef="#ctx0" brushRef="#br0" timeOffset="135">20042 10464 70 0,'-18'-33'19'0,"18"0"0"0,0-18-5 0,-16 33-2 0,-17 2-1 0,-19-1-3 0,19 34 0 0,-1 17 0 0,17 50-2 0,17 0-2 0,51 18-1 0,16-68-1 0,-16-17 1 0,0-17-2 0,0-51 1 0,-18-16 0 0,-15-35-1 0,-36-33-1 0,-15 15 0 0,-18 54 0 0,-33-3-1 0,32 69-6 0,19 18-20 0,15 33-44 0,18-35 11 0</inkml:trace>
  <inkml:trace contextRef="#ctx0" brushRef="#br0" timeOffset="136">20449 10143 87 0,'17'-16'25'0,"-17"-18"5"0,0 17-13 0,0 50-7 0,0 18-1 0,0 51-1 0,0 34-3 0,0-35-2 0,0 1 0 0,0-35-2 0,-17-16 0 0,17-35-1 0,0-16-4 0,-17-16-20 0,17-19-26 0,0-14-37 0</inkml:trace>
  <inkml:trace contextRef="#ctx0" brushRef="#br0" timeOffset="137">20414 10211 68 0,'0'-18'13'0,"0"-15"18"0,0 0-9 0,52 15-8 0,-1 18-7 0,33 0-5 0,-16 18-2 0,-52-2-4 0,19 17-31 0,-35-16-52 0</inkml:trace>
  <inkml:trace contextRef="#ctx0" brushRef="#br0" timeOffset="138">20484 10415 84 0,'0'0'0'0,"-35"0"35"0,35 0-9 0,35 0-12 0,31 0-7 0,18-17-5 0,2-1-1 0,-35 18-7 0,-34 18-29 0,-34-1-56 0</inkml:trace>
  <inkml:trace contextRef="#ctx0" brushRef="#br0" timeOffset="139">19771 10872 86 0,'-18'0'19'0,"2"-17"11"0,50-1-9 0,51 18-6 0,34 0-2 0,33 0-3 0,-17-16-3 0,-16-1-2 0,0-1-4 0,-52 2 0 0,-49 16-5 0,-70 16-76 0,52 2 5 0</inkml:trace>
  <inkml:trace contextRef="#ctx0" brushRef="#br0" timeOffset="140">19788 11549 34 0,'0'0'24'0,"17"-18"7"0,-17 18-9 0,0-16-3 0,0-19-5 0,-17 19-6 0,-18-1-3 0,2 1-1 0,17 16 2 0,-36 0-1 0,3 49 0 0,14 2-1 0,19 18-1 0,16-2-1 0,16-34 1 0,35-16-1 0,-1-17 1 0,18-17-2 0,-34-32 1 0,18-2 0 0,-52-18 0 0,0-31-1 0,-35 14-1 0,-16 1 0 0,-17 52-1 0,2 33-7 0,15 33-22 0,32 19-92 0</inkml:trace>
  <inkml:trace contextRef="#ctx0" brushRef="#br0" timeOffset="141">20059 11414 45 0,'0'-18'26'0,"-35"-15"11"0,53-1-10 0,16-1-11 0,0 19-5 0,17 16-4 0,-17 51-3 0,-16 34-2 0,-18-19 0 0,-18 3-2 0,-16-18 0 0,16-18 2 0,2-33-2 0,32 0 2 0,19-51-1 0,16 0-2 0,15-33 1 0,-14 0-1 0,-34-19 1 0,-2 70 1 0,-16-2 0 0,-16 35-1 0,-2 0 1 0,1 35 1 0,1 50 2 0,-3 17 1 0,19-36-3 0,19 3-1 0,14-36-1 0,1-15-12 0,17-1-58 0,-34-17-5 0</inkml:trace>
  <inkml:trace contextRef="#ctx0" brushRef="#br0" timeOffset="142">20634 11566 60 0,'0'0'0'0,"0"-17"35"0,0-1-12 0,18 2-12 0,15 16 1 0,-14 0-5 0,-19 0-2 0,0 51 0 0,0 0 1 0,0 16-4 0,-19-16 0 0,19-18 0 0,-16-15 0 0,16-18 0 0,0 0 1 0,16-51-2 0,3 0 0 0,-3 0-1 0,1-16 1 0,17 32-1 0,-17 19-1 0,16 16 0 0,2 16 1 0,-19 2 0 0,-16 50 1 0,0-18-2 0,0-17 2 0,0 2-1 0,0-19 1 0,0-16 0 0,0 0 0 0,0-16 0 0,0-35-1 0,17 0 1 0,17-16-2 0,18 50 1 0,-3-1 0 0,-14 2 0 0,-18 32 0 0,1 19 1 0,-18 16 1 0,0-17 0 0,0 15 0 0,-18-14 1 0,18-2-2 0,0-33-1 0,18 18-7 0,-18-18-27 0,0-18-98 0</inkml:trace>
  <inkml:trace contextRef="#ctx0" brushRef="#br0" timeOffset="143">21347 11515 64 0,'0'-17'21'0,"0"-1"8"0,0 18-9 0,0-16-6 0,0 16-3 0,0 34 0 0,0-1 0 0,0 18-2 0,0 0-2 0,0 0-1 0,-17 0-1 0,17-18 0 0,0-15-3 0,0-18 0 0,0 16-160 0</inkml:trace>
  <inkml:trace contextRef="#ctx0" brushRef="#br0" timeOffset="144">12689 12582 64 0,'0'-17'17'0,"0"-1"7"0,0 18-11 0,0 18-13 0,0 15-13 0,0-15-60 0</inkml:trace>
  <inkml:trace contextRef="#ctx0" brushRef="#br0" timeOffset="145">12689 12887 75 0,'0'0'0'0,"0"33"31"0,17-15-9 0,1-1-12 0,-2-17-8 0,-16 16-2 0,0 1-26 0,-16-1-62 0</inkml:trace>
  <inkml:trace contextRef="#ctx0" brushRef="#br0" timeOffset="146">12724 13971 15 0,'0'16'41'0,"33"-16"-9"0,-17-16-12 0,2-19-4 0,-1 2-2 0,-17-18-7 0,-51 17-4 0,0 34 0 0,-16 0 0 0,0 34 2 0,32 17-1 0,18 33 1 0,17 0-1 0,52 18-1 0,-19-68-1 0,34-17 1 0,-15-34 0 0,-3-33-1 0,-14-36 1 0,-35-14-2 0,-17-37 1 0,-17 2-2 0,-34 50-3 0,18 52-2 0,-17 33-12 0,32 51-19 0,35-18-68 0</inkml:trace>
  <inkml:trace contextRef="#ctx0" brushRef="#br0" timeOffset="147">13163 13716 103 0,'0'0'0'0,"0"-51"28"0,0 51-8 0,0 51-8 0,0 16 0 0,0 53-6 0,18-19-3 0,-1-16-1 0,-17-17-2 0,0-34-2 0,0-1-15 0,-17-33-22 0,-1-51-59 0</inkml:trace>
  <inkml:trace contextRef="#ctx0" brushRef="#br0" timeOffset="148">13114 13699 86 0,'0'0'0'0,"0"-34"33"0,33 1-10 0,53-1-13 0,15 17-7 0,-34 34-6 0,-50 17-33 0,-17-17-49 0</inkml:trace>
  <inkml:trace contextRef="#ctx0" brushRef="#br0" timeOffset="149">13181 13852 67 0,'-18'33'27'0,"2"-15"-1"0,50-18-11 0,49-18-9 0,38-15-7 0,-54 33-19 0,-33 17-61 0</inkml:trace>
  <inkml:trace contextRef="#ctx0" brushRef="#br0" timeOffset="150">12352 14614 86 0,'0'0'0'0,"-70"0"32"0,70-17-8 0,70 17-8 0,31 0-3 0,34 0-1 0,50-18-3 0,19-33-3 0,-51 2-2 0,-85 32-4 0,-51-1-6 0,-34 36-108 0,0-1 52 0</inkml:trace>
  <inkml:trace contextRef="#ctx0" brushRef="#br0" timeOffset="151">19466 17898 19 0,'0'0'16'0,"16"0"90"0</inkml:trace>
  <inkml:trace contextRef="#ctx0" brushRef="#br0" timeOffset="152">19332 17560 19 0,'0'0'16'0,"0"16"75"0,0 19-86 0,16-19-1 0,-16 19-2 0,33-19 1 0,19-32-1 0,235-52 0 0</inkml:trace>
  <inkml:trace contextRef="#ctx0" brushRef="#br0" timeOffset="153">19636 17882 19 0,'0'0'30'0,"-17"-17"43"0,-17 17-67 0,1-18-1 0,-19 2-2 0,18-2-1 0,34-32 1 0</inkml:trace>
  <inkml:trace contextRef="#ctx0" brushRef="#br0" timeOffset="154">19178 17543 19 0,'0'0'30'0,"17"-33"25"0,1-18-45 0,15 0-2 0,119-52-2 0</inkml:trace>
  <inkml:trace contextRef="#ctx0" brushRef="#br0" timeOffset="155">12553 15207 20 0,'0'-34'32'0,"19"17"-13"0,-3-1-10 0,19 2-3 0,-35 16 1 0,0 0 2 0,0 0 11 0,0 0-18 0,-18 0 1 0,18 0-2 0,0 0 3 0,0 0-2 0,-17 0 0 0,17-17 1 0,-16 17-1 0,-3 0 0 0,3 0-1 0,-1 0 1 0,-1 17 1 0,2 17 0 0,-17 33 1 0,33-17-2 0,0 2 1 0,33-19 0 0,18-15 3 0,0-18-2 0,-16-34 0 0,-2 17 0 0,-33-52-1 0,0-14 0 0,0-3-2 0,-51-14-1 0,-1 49 0 0,1 16-2 0,-17 19-8 0,35 32-23 0,15 19-75 0</inkml:trace>
  <inkml:trace contextRef="#ctx0" brushRef="#br0" timeOffset="156">13028 14987 47 0,'-17'-17'33'0,"1"-1"-10"0,-2-15 0 0,36-1-13 0,-2 17-1 0,17-1-3 0,19 18-1 0,-1 18-3 0,-17 33-1 0,-17 33-1 0,0 0 0 0,-17-15 1 0,-34-18-1 0,16-18 0 0,2-17 1 0,16-16 0 0,16-33-1 0,19-17 1 0,15-1-1 0,-16-17 1 0,-17-34-1 0,-1 18 2 0,-16 15-2 0,-16 53 0 0,-1-2 0 0,-1 52 0 0,2 1 1 0,16 32 1 0,-15 35 3 0,30-34 1 0,-15 17-2 0,16-34 0 0,19-35-3 0,0 1 1 0,16-17-3 0,-18 0-11 0,-17-17-79 0,-16 1 29 0</inkml:trace>
  <inkml:trace contextRef="#ctx0" brushRef="#br0" timeOffset="157">13672 15156 58 0,'0'-18'31'0,"0"-15"-2"0,0 33-14 0,17 0-7 0,-17 33 5 0,16 18-2 0,-16 33-2 0,0-32-5 0,0-19-2 0,0 2-1 0,0-19 0 0,19 2-9 0,-19-1-30 0,0-17-63 0</inkml:trace>
  <inkml:trace contextRef="#ctx0" brushRef="#br0" timeOffset="158">13858 15207 80 0,'0'0'0'0,"0"-34"41"0,18 17-18 0,-2 34-12 0,1 33-4 0,-1 18-3 0,2-1-2 0,-18-32 0 0,0-1 0 0,-18-34 1 0,18 0-2 0,0-18 1 0,-16-33-1 0,16-16 0 0,16-1 0 0,19 1 0 0,0 33-1 0,14 17 0 0,3 17 0 0,-19 17 1 0,-15 34 1 0,-2 16 3 0,-16 0 0 0,-16-32-2 0,16 16-2 0,0-35-2 0,0 19-47 0,16-19-43 0</inkml:trace>
  <inkml:trace contextRef="#ctx0" brushRef="#br0" timeOffset="159">16229 13834 65 0,'0'0'0'0,"0"-34"34"0,0 1-11 0,0-2-12 0,-16 19-2 0,-17-1-4 0,-18 17-1 0,-1 33 0 0,-15 2 3 0,33 32-1 0,16 2-2 0,18 15 0 0,52-33-1 0,15-34 0 0,3-17 0 0,-4-51-2 0,-31-17 2 0,-35-34-2 0,0 0 0 0,-52 2-1 0,-15-2 0 0,-18 51 0 0,-1 35-5 0,19 49-17 0,50 18-27 0,17-35-42 0</inkml:trace>
  <inkml:trace contextRef="#ctx0" brushRef="#br0" timeOffset="160">16519 13530 98 0,'0'-18'18'0,"0"2"11"0,16 32-15 0,-16 86-3 0,17 16-4 0,-17 19-3 0,0-35-2 0,0-35-1 0,-17-34-1 0,17-15-2 0,-16-18-23 0,-2-69-54 0,18 53 24 0</inkml:trace>
  <inkml:trace contextRef="#ctx0" brushRef="#br0" timeOffset="161">16467 13614 78 0,'0'-16'9'0,"17"-19"25"0,34 19-16 0,33-1-9 0,2 17-6 0,-36 17-4 0,-33 34-30 0,-34-17-53 0</inkml:trace>
  <inkml:trace contextRef="#ctx0" brushRef="#br0" timeOffset="162">16501 13818 79 0,'-17'0'27'0,"52"16"-1"0,32-16-15 0,36-16-8 0,-20 16-3 0,-49 0-27 0,-34 16-56 0</inkml:trace>
  <inkml:trace contextRef="#ctx0" brushRef="#br0" timeOffset="163">15773 14377 112 0,'-16'0'15'0,"32"0"8"0,102-17-7 0,86-1-6 0,16 2 0 0,-34-19-6 0,-101 19-3 0,-68-2-1 0,-17 18-4 0,-68 18-35 0,52-2-60 0</inkml:trace>
  <inkml:trace contextRef="#ctx0" brushRef="#br0" timeOffset="164">16010 15020 54 0,'18'0'19'0,"-2"0"8"0,1-33-8 0,-17-2-4 0,-33 2-7 0,-19 15-2 0,1 18 2 0,0 35-2 0,34 32 1 0,17 1-2 0,17-1 0 0,34 2-3 0,0-53 1 0,17-32 1 0,-35-18 0 0,2-52-1 0,-18 2-1 0,-34-34 0 0,-18-35 0 0,-14 51-4 0,-37 51-7 0,1 51-18 0,34 69-94 0</inkml:trace>
  <inkml:trace contextRef="#ctx0" brushRef="#br0" timeOffset="165">16467 14817 74 0,'17'-34'33'0,"0"-1"-4"0,34 19-15 0,-17 49-7 0,-1 19-5 0,-33 32-1 0,0 18 0 0,-33-34 0 0,15-34-1 0,2-17 2 0,16-17 0 0,16-35-1 0,35-32-1 0,-16-17 1 0,0-18 0 0,-19 0 0 0,-16 69-1 0,0-1 1 0,-16 34-1 0,-2 50 3 0,1 18-1 0,17 17 2 0,0-17 1 0,0-1-2 0,17-16-3 0,1-34 1 0,-2-1-4 0,34 2-34 0,-15-18-78 0</inkml:trace>
  <inkml:trace contextRef="#ctx0" brushRef="#br0" timeOffset="166">16976 15156 15 0,'0'0'22'0,"0"-18"7"0,0 2-6 0,0-1-3 0,0-1-5 0,0 2-5 0,-18-1-2 0,2-1-3 0,16 2 0 0,16-1-2 0,19 1-1 0,0-1-1 0,14 17 0 0,-16 33 1 0,-33 0-1 0,0 36-1 0,-16-18 1 0,-17 16-1 0,-18-34 2 0,-1 2 1 0,19-35 1 0,17 0 1 0,16 0 0 0,0 0-2 0,49-18-1 0,3 18-2 0,15-17 0 0,-16 17-2 0,-17 0-21 0,0-16-67 0,-17 16 37 0</inkml:trace>
  <inkml:trace contextRef="#ctx0" brushRef="#br0" timeOffset="167">17299 15054 70 0,'0'-18'24'0,"0"-15"10"0,0 17-15 0,16 49-12 0,-1 34 1 0,-15 2-4 0,18 15-2 0,-18-33-1 0,-18-35 2 0,3-16 4 0,15-34-2 0,0-16-3 0,15-17-3 0,36-2 3 0,1 18-3 0,15 18 3 0,-32 33 1 0,-18 0 0 0,1 51 0 0,-36 33 2 0,18-15-2 0,-17-20-1 0,1-14-2 0,16-19-18 0,0 2-115 0</inkml:trace>
  <inkml:trace contextRef="#ctx0" brushRef="#br0" timeOffset="168">18145 14342 86 0,'0'0'0'0,"0"-67"31"0,0 49-17 0,0 18-13 0,35 18-4 0,-2-18-94 0</inkml:trace>
  <inkml:trace contextRef="#ctx0" brushRef="#br0" timeOffset="169">18671 14257 78 0,'0'0'0'0,"0"-17"29"0,16 1-14 0,1 16-14 0,-1 0-28 0,2 16-35 0</inkml:trace>
  <inkml:trace contextRef="#ctx0" brushRef="#br0" timeOffset="170">20601 14020 75 0,'33'-49'18'0,"-15"-2"1"0,-18 0-8 0,-18 16-4 0,-31 1 1 0,-3 1 1 0,-15 33-3 0,15 16 0 0,3 35 0 0,31 35-2 0,18-2 0 0,51-17-1 0,17-32 0 0,-1-52 1 0,-15-34-1 0,-19-33-2 0,-33-36 1 0,0-15-1 0,-33 17 0 0,-19 49-2 0,-15 36 1 0,-1 33-6 0,17 51-20 0,34 0-39 0,17-34 4 0</inkml:trace>
  <inkml:trace contextRef="#ctx0" brushRef="#br0" timeOffset="171">20940 13547 109 0,'0'-17'16'0,"17"-17"8"0,1 68-11 0,-2 68-5 0,-16 15-1 0,0-14-3 0,0-1-3 0,0-52 0 0,0-16-1 0,0-34-7 0,-16-18-27 0,-2-48-36 0,18 48 20 0</inkml:trace>
  <inkml:trace contextRef="#ctx0" brushRef="#br0" timeOffset="172">20905 13598 37 0,'0'-35'45'0,"0"-16"-11"0,35 35-14 0,49 16-7 0,19 0-5 0,-19 0-10 0,-33 34-8 0,-67 17-103 0</inkml:trace>
  <inkml:trace contextRef="#ctx0" brushRef="#br0" timeOffset="173">20975 13749 78 0,'-18'0'26'0,"36"0"-6"0,49 0-11 0,51 0-7 0,-32 0-15 0,-37 18-65 0</inkml:trace>
  <inkml:trace contextRef="#ctx0" brushRef="#br0" timeOffset="174">20314 14411 76 0,'-19'0'20'0,"-14"-18"3"0,66 2-4 0,53 16-5 0,17 0-2 0,31-17-1 0,36 17-3 0,-53-18-2 0,-31 2-4 0,-35-1-1 0,-51 17-4 0,-34 0-28 0,-17 17-84 0</inkml:trace>
  <inkml:trace contextRef="#ctx0" brushRef="#br0" timeOffset="175">20432 15003 39 0,'0'-16'24'0,"17"-19"3"0,-17 2-6 0,-17-1-5 0,-17-1-5 0,-34 35-3 0,17 18 2 0,1 33-2 0,-1 17-2 0,51 16-2 0,17-17-3 0,32-32 4 0,21-19 0 0,-3-67-2 0,1-16 1 0,-51-17-1 0,1-35-1 0,-36-1 1 0,-34 2-3 0,3 51-1 0,-37 50-13 0,36 50-25 0,34 18-70 0</inkml:trace>
  <inkml:trace contextRef="#ctx0" brushRef="#br0" timeOffset="176">20804 14699 91 0,'0'0'0'0,"-16"-34"24"0,49-1-2 0,18 53-15 0,-18 33-5 0,-33 49 0 0,0-14 0 0,-33-1-2 0,-1-35 1 0,34-34 1 0,0-16-2 0,18-16 2 0,31-52-2 0,3-16 1 0,-18-19 0 0,-1 19 0 0,-33 17-1 0,0 50 1 0,-16 17 1 0,-1 33 3 0,1 36 1 0,-2 31-1 0,18-14-3 0,0 16-3 0,34-53-7 0,-1-14-116 0</inkml:trace>
  <inkml:trace contextRef="#ctx0" brushRef="#br0" timeOffset="177">21228 15020 98 0,'-17'-50'22'0,"17"32"0"0,17 18-15 0,17 35-5 0,-34 14-1 0,0 20 1 0,-16-18-1 0,-2-34 2 0,18-1 0 0,0-32 1 0,0-19-1 0,0-16-1 0,34-16-1 0,-1 17 0 0,2 16-1 0,0 17 0 0,-19 50 0 0,1 35 0 0,-17-1 1 0,0 2 0 0,0-52 0 0,-17-1 0 0,17-16 2 0,17-51-1 0,-1 0 0 0,17-16-2 0,-14-1 1 0,14 52-2 0,1-1 2 0,-1 50 0 0,-14 2 0 0,-3 32 0 0,-16-16-2 0,0 0 2 0,0-18-7 0,0 1-47 0,-16-34-46 0</inkml:trace>
  <inkml:trace contextRef="#ctx0" brushRef="#br0" timeOffset="178">21804 14936 92 0,'0'0'0'0,"17"-35"43"0,18 2-19 0,-2 66-17 0,-17 36-4 0,-16-3-1 0,0 3-1 0,0-18-1 0,-16-51 1 0,16 0 1 0,0-34 0 0,0-17 0 0,16-17-1 0,19-16 0 0,15 15 0 0,-16 36 1 0,-1 15 2 0,19 36 1 0,-34 33-1 0,-2 0 0 0,-16 17 0 0,0-1-4 0,-16 1-1 0,16-34-16 0,-18-34-114 0</inkml:trace>
  <inkml:trace contextRef="#ctx0" brushRef="#br0" timeOffset="179">22194 10448 78 0,'-18'-17'8'0,"-15"-16"13"0,66 15-9 0,19 2-2 0,48 16-1 0,19 0-2 0,17 16-4 0,-68 2-1 0,-34 15 0 0,-34 18 3 0,-18 17 2 0,18 33-1 0,-16 34 1 0,32 35-3 0,2 33 0 0,-1 18-2 0,-17-1 3 0,-17 17-2 0,17-17 1 0,-18-1-1 0,18-15 0 0,0-17-1 0,18-1-1 0,-1 0 0 0,-17-1 1 0,0-14-3 0,0-19 2 0,0 0-1 0,0 1 2 0,0-1-2 0,0 1 0 0,-17-19 1 0,-1-14-1 0,2-3 1 0,-1 3 0 0,17-3 1 0,-16-32-2 0,16 1 4 0,0-2-4 0,-18-33 3 0,1-17-2 0,-33-1 3 0,-69 2-4 0,-101 15-6 0,-153 34-160 0</inkml:trace>
  <inkml:trace contextRef="#ctx0" brushRef="#br0" timeOffset="180">11182 13767 25 0,'0'-51'16'0,"0"-33"11"0,18 66-12 0,-3 2-8 0,1 16 6 0,-16 0 4 0,-16 34-3 0,16-17-1 0,0 17-3 0,0 32 0 0,16 37-3 0,19 16 0 0,-19 50-1 0,3 17 0 0,-19 0-1 0,0 34 0 0,0-16-1 0,-19-35-1 0,19-34 1 0,-16-33-1 0,32 0-1 0,3-51-1 0,32 49 0 0,16-49 0 0,-15-16 1 0,-3-1-1 0,52-34 1 0,36-18 1 0,32-15-1 0,18-36-2 0,-35 53-7 0,-84 16-144 0</inkml:trace>
  <inkml:trace contextRef="#ctx0" brushRef="#br0" timeOffset="181">19229 17678 19 0,'0'0'30'0,"17"-16"-7"0,-1-19-5 0,19 2-4 0,66-18-4 0,-50 51-6 0</inkml:trace>
  <inkml:trace contextRef="#ctx0" brushRef="#br0" timeOffset="182">19381 17390 19 0,'0'0'30'0,"0"-16"35"0,0-19-57 0,17 19-2 0</inkml:trace>
  <inkml:trace contextRef="#ctx0" brushRef="#br0" timeOffset="183">19280 17831 19 0,'0'0'30'0,"-34"16"59"0,17 19-86 0,-17-19 0 0,34 19-3 0,34-19 0 0,69-16 0 0,-21-16 0 0,56 16 0 0,-54-35 0 0,-68 2 0 0,-32 15 0 0,-35-16 0 0,-34 1 0 0,18 33 0 0,32-17 0 0,86 1 0 0,33-2 0 0,69 2 0 0,-102 16 0 0</inkml:trace>
  <inkml:trace contextRef="#ctx0" brushRef="#br0" timeOffset="184">20024 17763 19 0,'0'0'30'0,"-49"17"35"0,-36-17-57 0,-253 16-2 0,167 1-3 0</inkml:trace>
  <inkml:trace contextRef="#ctx0" brushRef="#br0" timeOffset="185">19669 17645 19 0,'0'0'30'0,"-17"-18"-7"0,-32 18-5 0</inkml:trace>
  <inkml:trace contextRef="#ctx0" brushRef="#br0" timeOffset="186">19213 17662 19 0,'16'-17'16'0,"52"-17"11"0,101-34-8 0,34 1-2 0,-67 50-6 0</inkml:trace>
  <inkml:trace contextRef="#ctx0" brushRef="#br0" timeOffset="187">19297 17763 19 0,'0'0'16'0,"0"-16"11"0,0-2-8 0,17 2-2 0</inkml:trace>
  <inkml:trace contextRef="#ctx0" brushRef="#br0" timeOffset="188">19585 17476 19 0,'0'0'30'0</inkml:trace>
  <inkml:trace contextRef="#ctx0" brushRef="#br0" timeOffset="189">12943 11227 4 0,'0'0'0'0,"0"-18"18"0,0 18-3 0,0-17-5 0,0 17 1 0,0 0 1 0,0-16-4 0,0 16-3 0,-16 0-4 0,-1 16 1 0,-1-16 2 0,18 0 3 0,0 0-1 0,0 0 0 0,0 0-1 0,-16-16-2 0,-1 16 0 0,17-17-2 0,-16 17 1 0,16 0-1 0,-18 0 2 0,36 0 3 0,-2 0-5 0,17-16 1 0,18 16 1 0,1 16-2 0,-19 1 1 0,-17 34-1 0,2 0 1 0,-1 0 1 0,0 0-1 0,1 0-1 0,-18-2 1 0,0 2 0 0,-18-16 1 0,-16-1-1 0,-17-17 0 0,0 17-2 0,18-18 1 0,-18 1 0 0,51-17-1 0,-17 0 2 0,34-33-2 0,-1-1 1 0,35-1-2 0,-17-16 1 0,33-33 0 0,-15 0 0 0,-1-1 0 0,-35 16 1 0,2 19-1 0,-1 16 1 0,0 1-2 0,1 15 1 0,-18 2 0 0,0 32-1 0,-35 19 1 0,18 15-1 0,-1 0 1 0,2 19 2 0,16 16-1 0,0-1 0 0,34 0 2 0,-17-66-1 0,18 15-1 0,31-15 0 0,-15-1-14 0,-34-1-108 0</inkml:trace>
  <inkml:trace contextRef="#ctx0" brushRef="#br0" timeOffset="190">13808 9635 17 0,'0'0'0'0,"33"-34"37"0,-16 1-24 0,-17 15-2 0,0 2 0 0,0-1-4 0,0-17-2 0,-34 17-2 0,1-17 0 0,-1 1 0 0,-18 16 0 0,-15-1-1 0,-18 2-1 0,1-1 1 0,0-1 0 0,-37 2 1 0,38 16 0 0,-19-17 0 0,18 17-1 0,-19 0 1 0,36 0-2 0,-1 33-2 0,-17 2 2 0,1-1-1 0,16 16 0 0,1 1 0 0,-3 0 0 0,4 16 0 0,15 0 1 0,-17 1-1 0,17 1 2 0,0-2-2 0,-16 1 2 0,16 17-1 0,0-17 0 0,-17 32 0 0,17-15 0 0,1 1 0 0,16-2 0 0,-34 1 0 0,33-17 0 0,2 32 0 0,-1 3 1 0,17-1 0 0,0 15 0 0,17-15-1 0,0 0 1 0,0 16 0 0,34-16 0 0,0-18-1 0,-1-15 2 0,18 15-2 0,1-17 1 0,-18 2-1 0,16-1 0 0,18-1 0 0,0 17 0 0,-17-15 0 0,17-18-1 0,-1-2 0 0,1-14 1 0,16-2-1 0,-14 1 0 0,12-16 1 0,4-1 0 0,-1-17-1 0,-1 16 0 0,0-16 1 0,19 0-1 0,-2 0 0 0,1 0 0 0,0-16-1 0,-1-19 2 0,18 1-1 0,-16-17 1 0,-2 18 0 0,-1-18-1 0,-14 0 1 0,-1-16 0 0,-1-1-1 0,0-16 0 0,-14 15 0 0,-21-16 1 0,-16 1 0 0,-14 0-1 0,14-1 1 0,1-34-1 0,-17 17 1 0,-1 2 0 0,19-2-1 0,-18 17 0 0,17-16 0 0,-19-2 1 0,20 19-2 0,-19-18 2 0,-16 0-1 0,0-15 0 0,-16-19 0 0,-1 1-1 0,-16 33-3 0,-18 0 2 0,0 0-1 0,-17-16-2 0,-16 16 0 0,-19 0-1 0,-16-15 1 0,-49 48-1 0,-85 2-1 0,-53 32-2 0,85 70-69 0</inkml:trace>
  <inkml:trace contextRef="#ctx0" brushRef="#br0" timeOffset="191">13724 9736 25 0,'0'-17'14'0,"-35"1"1"0,18 16-12 0,17 0-1 0,0-18 9 0,0 1 6 0,0 1-3 0,33-1-5 0,19-17-4 0,32 18-2 0,0-19-2 0,19 19-1 0,-17-1 0 0,31-17 2 0,2-1-2 0,-2 2 0 0,37 0 1 0,-2-1-1 0,18-17 1 0,16 34-2 0,0-1 2 0,36 2-2 0,-20-2 2 0,17-15-1 0,36 15 1 0,-19-15-1 0,37 16 1 0,-2 17-1 0,17 17 0 0,1-1 0 0,31 19 1 0,3-2-1 0,32 19 0 0,-16-1 1 0,0 0-1 0,18 15 0 0,-18 3 0 0,-2-1 0 0,2-1 0 0,-17 0 0 0,0 19 2 0,17-1-3 0,-17-1 1 0,17 18 0 0,-18-2-1 0,-33 2 0 0,-16 18 1 0,-1-3 0 0,-51 3 1 0,-17-20-1 0,1 20 3 0,-18-3-3 0,-17 20 1 0,-15-19-1 0,-20 0 1 0,-15-16 1 0,0-18-1 0,-18-15 1 0,-34-18 1 0,-15-18-3 0,-52-17 2 0,18-16-1 0,-36 0-22 0,-16 0-64 0</inkml:trace>
  <inkml:trace contextRef="#ctx0" brushRef="#br0" timeOffset="192">24550 11531 53 0,'0'0'27'0,"0"-16"-14"0,33-1-5 0,17 17 1 0,-16 0 1 0,17 17-1 0,-17-1-1 0,33 2-1 0,36 33-3 0,-2 16-1 0,-16-17-2 0,0 19 0 0,-17-35 0 0,-35-17 0 0,18-1 0 0,-35-16-3 0,2 0-22 0,-18-51-73 0</inkml:trace>
  <inkml:trace contextRef="#ctx0" brushRef="#br0" timeOffset="193">25312 11396 22 0,'0'0'14'0,"0"-16"13"0,16-1-11 0,-16 17 2 0,17 0-2 0,-17 0-6 0,0 0-4 0,0 33 0 0,0 35 1 0,0 34-2 0,0 49-3 0,-33 20-37 0,15-120-38 0</inkml:trace>
  <inkml:trace contextRef="#ctx0" brushRef="#br0" timeOffset="194">26260 11414 29 0,'17'0'15'0,"51"-51"18"0,-35-18-16 0,2 53-5 0,-35-2-4 0,-19 18-5 0,-47 34-1 0,-20-16-1 0,-15-1 2 0,1-1-1 0,-3-16 0 0,1 18 0 0,34-18 0 0,0 0 0 0,0 17 0 0,35-17 1 0,-1 0 0 0,-17 16-1 0,34 19 0 0,0-2-2 0,1 18 2 0,-1 16 0 0,1 18 0 0,16 34 0 0,-18-1 1 0,1 17-3 0,17 1 3 0,-17 34 1 0,-1-19-2 0,18 2 0 0,0 16-1 0,0-16 3 0,0 0-1 0,0 15 0 0,0-14-3 0,0-2 2 0,0-1 0 0,0 3-1 0,18 14 1 0,-18 18 0 0,0-32-1 0,0-2 1 0,0 17-1 0,17-16 1 0,0 16-1 0,1 0-1 0,-2-16 2 0,-16-18-2 0,0 0 0 0,17 0 1 0,-1-32 0 0,1-1-1 0,0-18 0 0,1-16 2 0,-2-17-2 0,1-35 0 0,17 2 1 0,-1-18-2 0,19 0 2 0,49 0 0 0,36 0-1 0,48 0 0 0,36 0 0 0,16 0-9 0,1 16-74 0,-189-16 8 0</inkml:trace>
  <inkml:trace contextRef="#ctx0" brushRef="#br0" timeOffset="195">30698 11192 25 0,'0'0'0'0,"34"-49"33"0,-34 49-15 0,0-18-5 0,0 18-5 0,18 0-2 0,49-16 0 0,34-1-2 0,51-17-2 0,-33 17 0 0,0 17 0 0,-34 0 0 0,-34 0-1 0,-16 0 0 0,-19 0-1 0,19 33 2 0,-19 2-2 0,1-1 1 0,16 15 0 0,-16 37 2 0,1-1 1 0,-2-1-1 0,-16 18 0 0,17 33 0 0,-17 1 4 0,0 16 1 0,16 17-4 0,-16 0 0 0,18 17 0 0,-1 1-2 0,0-1 4 0,-17 18-4 0,0-18 1 0,0 1 0 0,0-35-2 0,0-1-1 0,-17 3 0 0,17-2 1 0,-17 0 0 0,-1-17-1 0,18-15 1 0,-16 15 0 0,-1-17-1 0,-17-16-2 0,17 17 3 0,0-1-1 0,1-16 0 0,-1-2 1 0,17-14-1 0,-16-1 0 0,-2-1 1 0,1-16-1 0,1-1 1 0,-3 2-2 0,3-3-6 0,-1-32 10 0,1 1-3 0,-19-19 0 0,0 19 2 0,-14-19 0 0,-54-16 1 0,2 18-1 0,1-18 0 0,-71 17 0 0,19-34 0 0,-1-1-1 0,-33-33-3 0,16 18-71 0,121 15-13 0</inkml:trace>
  <inkml:trace contextRef="#ctx0" brushRef="#br0" timeOffset="196">7793 10872 12 0,'0'0'29'0,"0"0"-4"0,17-17-8 0,-17 17-2 0,0-18-3 0,-17 2-4 0,1 16-3 0,-2-17 0 0,-16-1 0 0,1-16 2 0,-1 17 0 0,1-17-1 0,-2 17-2 0,18 17-1 0,-34 0-1 0,0 35 0 0,1-2 2 0,16 19 0 0,17-1-2 0,0 33 0 0,17-16-1 0,0 17 0 0,0-18-1 0,0 1 2 0,17-17-1 0,18-35 2 0,31 2 0 0,2-36-2 0,18-16 1 0,-19 1-2 0,-17-35 1 0,-15 18 0 0,-2-36 0 0,1 2 1 0,0-18-1 0,-16-16 0 0,-18 0-2 0,16-19 2 0,-16 2 0 0,0-18 0 0,0 19-1 0,-16 48 1 0,16 53 0 0,-18 17-2 0,18 16 1 0,0 33 0 0,-17 52 1 0,17 33 1 0,0 35 0 0,0 15 0 0,17-31 0 0,1-3 1 0,-2 3-1 0,1-19 0 0,17-16 0 0,0-18 0 0,17-51 0 0,-2-33-1 0,3 0-1 0,-52 0-17 0,0 0-60 0,0-17-6 0</inkml:trace>
  <inkml:trace contextRef="#ctx0" brushRef="#br0" timeOffset="197">7912 10837 75 0,'0'-16'13'0,"-16"-19"5"0,16-16 0 0,0 17-3 0,0 17-6 0,-18-16-3 0,-16 17-2 0,-17-2-1 0,-17 18 0 0,1 0-1 0,-1 0 1 0,0 18-1 0,0 15 2 0,1 18-2 0,33 16 1 0,16 2 0 0,18 15 2 0,18 18-4 0,34-18 1 0,-3-17 0 0,19 1 0 0,-17-50 0 0,17-18 1 0,16-35-3 0,1-16 1 0,-17-32-2 0,-34-36 4 0,-17-16-2 0,-1-19-1 0,2 3 0 0,-1-1 1 0,-34-2 0 0,17 53 0 0,0 51-1 0,0-1 0 0,0 51-1 0,0-17 2 0,0 34-2 0,-34 68 0 0,17 50 2 0,17 67 2 0,0 2-4 0,0 0 3 0,17-18-3 0,-17-35 0 0,16-48 1 0,19-35 1 0,-2-34-14 0,18 16-42 0,-51-16-51 0</inkml:trace>
  <inkml:trace contextRef="#ctx0" brushRef="#br0" timeOffset="198">7912 12480 72 0,'0'0'11'0,"0"-17"10"0,0 1-5 0,-16-1-3 0,16-17-2 0,0-1-1 0,-35 2-2 0,0-19 0 0,-14 19-2 0,14 15-4 0,-31 18 2 0,15 34-2 0,-1 1 2 0,18 16-1 0,17 16-1 0,1 17 0 0,16 2-1 0,0-1 0 0,16-1-1 0,35-33 1 0,1-17 0 0,-1-34 0 0,15-18 1 0,18-49-2 0,-14 16 0 0,-21-33 0 0,-14 15 1 0,-18-31 0 0,-17-19-2 0,0-34 0 0,0-16 0 0,0 34 2 0,-17 50-1 0,0 34 0 0,17 33 0 0,0 18-1 0,-18 18 1 0,18 15 0 0,0 19 1 0,0 16-2 0,0 50 1 0,0 17 2 0,18 34-1 0,-18 1 0 0,17-17 0 0,0-35 0 0,-1-16-1 0,1-51-1 0,-17-17 1 0,18-34-1 0,-36-18-51 0,-32-49-79 0</inkml:trace>
  <inkml:trace contextRef="#ctx0" brushRef="#br0" timeOffset="199">8013 12582 87 0,'-16'-17'6'0,"16"-17"11"0,-17-17-3 0,17 18-1 0,-17-2-4 0,-17 2-1 0,1-18-4 0,-19 33-1 0,1 2-2 0,0-2 0 0,-15 18 2 0,15 18-3 0,-1 33 4 0,1 34-1 0,35-1-5 0,32 18-118 0</inkml:trace>
  <inkml:trace contextRef="#ctx0" brushRef="#br0" timeOffset="200">7709 2371 12 0,'0'0'9'0,"16"-35"14"0,-16 35-6 0,0 0-3 0,0-16 0 0,0-1-1 0,0 17-3 0,0-16-3 0,-16 16-2 0,-1-17 0 0,1-1-3 0,-2 2 2 0,1 16-1 0,1 0 2 0,-19 0-1 0,0 34 1 0,2 32-2 0,33-15 1 0,0 0-2 0,17-33 1 0,34-1-1 0,-16-17 0 0,16-35-1 0,-2 2 0 0,-32-1 0 0,0-17 1 0,1 18 0 0,-18-35-1 0,0-17-1 0,0-17 0 0,0 35 2 0,-18-1-2 0,1 50 2 0,17 18-1 0,-17 18 1 0,17 33 2 0,0 33-1 0,0 18 0 0,17 34-2 0,0-19-3 0,1-48 2 0,-18-1-5 0,0-19-29 0,0 2-94 0</inkml:trace>
  <inkml:trace contextRef="#ctx0" brushRef="#br0" timeOffset="201">7641 3166 25 0,'0'0'9'0,"17"-34"25"0,-17 17-11 0,0-17-6 0,0 17-2 0,0-15-6 0,-17-19-2 0,17 16-1 0,-16 2-3 0,-3 15 0 0,-14 2 1 0,-1 16 0 0,1 0-1 0,-2 34 0 0,18-1-1 0,-1 18 0 0,18 0-1 0,35 0 0 0,0-35 0 0,32 1 0 0,-15-50 0 0,-1-2-1 0,-18-14 2 0,-17-20-1 0,-16-15 0 0,0 17-1 0,-16-1 0 0,-1 34 2 0,1 17-2 0,16 17 0 0,-18 33 0 0,18 18 1 0,0 17 2 0,18 17 0 0,-2 17-2 0,-16-18-2 0,0-17-2 0,17-16-50 0,-17-33-28 0</inkml:trace>
  <inkml:trace contextRef="#ctx0" brushRef="#br0" timeOffset="202">7878 6249 9 0,'0'0'7'0,"0"-35"21"0,0 19-6 0,0 16-3 0,0-18-4 0,0 1-3 0,0 1-3 0,-17 16-2 0,-18-18-1 0,2 18 0 0,-1 0-2 0,17 0 0 0,-16 0-1 0,16 34 1 0,-17 1 0 0,34 16-1 0,0 0-2 0,18 0 0 0,31-35 0 0,3-16 0 0,15-51-1 0,-33 0 2 0,0-34-1 0,-34 17-1 0,0-32 2 0,-16-2-1 0,-2 18-2 0,1 50 2 0,17 17 0 0,0 17 0 0,-17 33-1 0,34 51 3 0,0 36-1 0,1 15 2 0,-2-33-1 0,1-17-6 0,-17-19-33 0,-17-15-84 0</inkml:trace>
  <inkml:trace contextRef="#ctx0" brushRef="#br0" timeOffset="203">7692 6808 59 0,'0'-17'8'0,"0"-17"23"0,-16 17-11 0,-2-1-8 0,-15-16-5 0,14 34-2 0,-14 0-1 0,-1 18 0 0,1 33 1 0,33 0-3 0,16-17-1 0,1-1-1 0,69-16 1 0,-35-50 0 0,-2-2 1 0,-32-16 0 0,-17-16 2 0,0-19-2 0,-17-14-1 0,17-20 0 0,0 87 0 0,-16 17 0 0,16 16 2 0,0 67 0 0,0 35 0 0,16 15-1 0,1-32-3 0,0 1-37 0,-17-70-83 0</inkml:trace>
  <inkml:trace contextRef="#ctx0" brushRef="#br0" timeOffset="204">12639 10313 15 0,'0'-17'22'0,"17"-1"-1"0,-1 18-13 0,1-16-1 0,0 16 1 0,-17-18 5 0,0 18-2 0,0-17-4 0,-17 17 2 0,0-16-4 0,1-2 0 0,-1-15 0 0,1 16-3 0,-2-17 1 0,-15 18-1 0,-2 16 0 0,-16 0 0 0,18 16-1 0,-19 2 0 0,19-2 1 0,-18 34 1 0,16-16 0 0,19 1-1 0,-1 16 1 0,17 0-1 0,0 0 0 0,0-2 1 0,17-14 0 0,17-19 0 0,-17 19-1 0,34-35 1 0,-1 0 0 0,-15 0 0 0,14-17-2 0,2-17 1 0,-16-1 0 0,0-14-2 0,-19-2 1 0,1-35 0 0,-1 1 0 0,-16 1-1 0,0 0 1 0,-16-34 0 0,16 16-1 0,-17 16 0 0,1 35 0 0,16 35 1 0,-18-1-1 0,18 17 0 0,0 50-1 0,0 53 2 0,0 16 0 0,18 16 1 0,-2 16 0 0,1-15 0 0,-1-1 0 0,1-49 0 0,0-19 0 0,34-49-1 0,17-2 1 0,-1-32-2 0,-32-18-14 0,-19 17-146 0</inkml:trace>
  <inkml:trace contextRef="#ctx0" brushRef="#br0" timeOffset="205">12672 11480 35 0,'0'-16'23'0,"-16"16"-1"0,16-17-11 0,0 17 8 0,0-16-9 0,-17-1 1 0,1-1-2 0,-19-15-1 0,0-1-2 0,-16 34-3 0,2 0 0 0,-3 0 1 0,3 34 2 0,14 17-1 0,0-1-1 0,19-16-1 0,-1 17 1 0,17 0-2 0,0 0 1 0,0-18 1 0,17-17-2 0,17 1 1 0,18 1-2 0,-3-18 0 0,-16-18 0 0,19 1 0 0,-18-16-1 0,-1 17 1 0,-14-18-1 0,-3-17 0 0,1-35 1 0,-17-14 0 0,0-20 0 0,-17 19-1 0,1 34 0 0,-3 33 0 0,19 17 1 0,-16 17-1 0,16 0-1 0,0 17 1 0,0 17 0 0,0 17 0 0,0 15 0 0,16 19 0 0,3 17 1 0,-3 0 1 0,-16-18 1 0,35 1-2 0,-19-35 0 0,17-16-1 0,1-17-2 0,-16 17-59 0,-2-34-34 0</inkml:trace>
  <inkml:trace contextRef="#ctx0" brushRef="#br0" timeOffset="206">15739 10244 41 0,'0'0'0'0,"0"-51"31"0,0 18-13 0,18 16-6 0,-18 17-1 0,-18-16-3 0,1 16-3 0,0-18 2 0,-17 2-1 0,1-1 1 0,-19-1-2 0,19 18 0 0,-1 0-1 0,1 18 1 0,-2 15-1 0,2 34 0 0,15 1 0 0,18 17-2 0,0-16 0 0,34-19 1 0,-1-16-2 0,37-17 1 0,-21-17 0 0,3-35-1 0,-19-14 0 0,1-19 1 0,-17-35-2 0,0-14 1 0,-17-70-2 0,0 86 2 0,0-53 0 0,0 70 0 0,0 33-1 0,0 35 0 0,0 16 1 0,0 67 0 0,0 51 2 0,0 2 1 0,18 15 1 0,-2 18-2 0,1-18 0 0,-1-17-1 0,2-34 1 0,-1-49-1 0,-1-19-1 0,18-16 0 0,0 0-11 0,-50-16-169 0</inkml:trace>
  <inkml:trace contextRef="#ctx0" brushRef="#br0" timeOffset="207">15451 11431 13 0,'0'0'0'0,"35"-35"36"0,-2 2-12 0,-15-1-5 0,-2-17-3 0,-16 16-2 0,0 1-3 0,-16 1-3 0,-19 0-3 0,0 15 0 0,-14 18-2 0,14 0 1 0,-16 18 0 0,16 15 2 0,4 18-2 0,-4 16 0 0,18 19-1 0,17-35 0 0,17-2 0 0,18-14 1 0,-4-19-1 0,20-16-1 0,19-16-1 0,-37-19 0 0,18-14-1 0,-16-37 2 0,-35-16-2 0,0-16 1 0,0-17-1 0,-18 17 0 0,1 16 1 0,1 51-1 0,16 33 0 0,0 18 0 0,0 34 0 0,0 52 0 0,16 32 2 0,1 17 2 0,17 18 0 0,-1-17 0 0,-16-19-1 0,0-48 0 0,1-18-1 0,-18-18-1 0,0-15 1 0,0-2-7 0,16-16-69 0,1 0-18 0</inkml:trace>
  <inkml:trace contextRef="#ctx0" brushRef="#br0" timeOffset="208">20094 10398 20 0,'0'0'18'0,"0"-34"13"0,16 34-15 0,-16-17-1 0,0-1-4 0,-16 2 1 0,-19-19-2 0,0 19-2 0,2-2-1 0,-1 18-2 0,0 0-1 0,1 34 1 0,-1 17-1 0,1 18 1 0,15-3 0 0,18 3-3 0,0-18 1 0,34-18-2 0,-1-15 1 0,18-18 0 0,-17 0-1 0,17-18 0 0,-17-15 1 0,-34-36 0 0,17 2-2 0,0-52 1 0,-17-17-1 0,0 1 1 0,0 33-2 0,0 36 1 0,-17 32 1 0,17 34-1 0,0 16 0 0,0 35 1 0,0 33 2 0,0 18 0 0,0 0 0 0,17 34 0 0,1-19 0 0,-2-31-1 0,1-1 0 0,-17-19-1 0,0-32-1 0,0-17-6 0,0 17-134 0</inkml:trace>
  <inkml:trace contextRef="#ctx0" brushRef="#br0" timeOffset="209">12773 14004 24 0,'0'0'0'0,"18"-17"38"0,-18 1-17 0,0-1-8 0,0-17-3 0,-18-1-1 0,-15 2 0 0,-1-1-3 0,-16 34-3 0,-1 0 1 0,-1 16 1 0,1 19 0 0,18 16-1 0,-2 16 1 0,35 1-1 0,0 17 0 0,35-34 0 0,33-18 0 0,0-17 0 0,16-49-2 0,-16-34 0 0,-34-2 0 0,-34-31-2 0,0-37 3 0,-18 2-2 0,2-1 0 0,-1 69-1 0,17 34 0 0,0 16 2 0,0 34-2 0,0-1 0 0,17 52 2 0,-1 34 3 0,2 32 0 0,-1 37-2 0,-17-19 0 0,17-34-2 0,1-33 0 0,-2-52-3 0,35-15-60 0,-34-18-28 0</inkml:trace>
  <inkml:trace contextRef="#ctx0" brushRef="#br0" timeOffset="210">19652 11582 30 0,'0'0'13'0,"0"-33"16"0,17 15-14 0,-17 2-5 0,0-1-1 0,0-1-1 0,0 2-1 0,-17-1-1 0,17-16-1 0,0 15-1 0,-16 18 0 0,-1-16-1 0,-17 32 1 0,-18 2 1 0,1 15 0 0,18 18 1 0,17 0-3 0,16 17 0 0,16-1 0 0,35-16 0 0,17-35 0 0,16-16 0 0,-16-34-1 0,-17-16 0 0,-34-17 0 0,0-35-2 0,-17 0 1 0,0-34 0 0,18 19 1 0,-18 32-2 0,0 50 0 0,0 19 0 0,-18 32 0 0,1 19 0 0,0 50 0 0,17 15 2 0,0 53 1 0,0-18 1 0,17-15 0 0,0-36-2 0,-17-33 0 0,18-17 0 0,-18-34-2 0,16 0-24 0,-16 17-96 0</inkml:trace>
  <inkml:trace contextRef="#ctx0" brushRef="#br0" timeOffset="211">12689 15273 21 0,'0'0'12'0,"0"-33"23"0,17 16-16 0,-17 1-6 0,0-18-4 0,0 17-3 0,-34-1 0 0,18-15-1 0,-35 15-2 0,-17 18 0 0,0 0 2 0,17 0 0 0,1 51 0 0,-1 0 0 0,34 16 0 0,-1 2 0 0,36-1 0 0,34-1 0 0,14-32-2 0,36-35 0 0,-17-51-2 0,-18-17 1 0,-50-17 0 0,0-50-1 0,-17-18-1 0,-34 0 1 0,18 51 1 0,16 69-2 0,-17 17 0 0,34 65 0 0,-17 53 0 0,16 68 3 0,1 17 1 0,18-36-1 0,-2-65-2 0,-17-35 0 0,2-35-2 0,-18 1-30 0,0-17-80 0</inkml:trace>
  <inkml:trace contextRef="#ctx0" brushRef="#br0" timeOffset="212">16196 13732 15 0,'0'0'26'0,"0"-16"5"0,17-1-18 0,-17 1-4 0,0-2 1 0,0 2-2 0,-17-1-2 0,-17 17-2 0,1-18 0 0,-19 18 1 0,19 18 0 0,-18-1 1 0,16 33-2 0,2 0 1 0,17 35-1 0,16 1-1 0,33-19-1 0,18-34-1 0,17-15 1 0,0-36 0 0,-1-48-1 0,-15-3 0 0,-36-33-1 0,1-16 1 0,-34-17-1 0,17 17 1 0,0 16 0 0,-16 33-1 0,16 52 0 0,-19 17 0 0,19 35 1 0,0-2-1 0,0 19 2 0,0 16 4 0,0 16-1 0,-16 52 2 0,16 15-2 0,16 37-1 0,3-88-2 0,14-31 0 0,-15-36-1 0,15-15-8 0,-17-2-131 0</inkml:trace>
  <inkml:trace contextRef="#ctx0" brushRef="#br0" timeOffset="213">16196 14952 42 0,'0'0'21'0,"-16"-16"-8"0,16 16-5 0,0-17 2 0,-18-1-1 0,3 2 1 0,-20-19 0 0,0 19-3 0,-14-19-1 0,-21 35 0 0,21 0 1 0,-19 18 0 0,33 15 0 0,2 36-2 0,17 15-2 0,16 0 1 0,33-15-2 0,18-18 1 0,17-35-1 0,16-16-2 0,-16-50 1 0,-17-18 0 0,-34-17 0 0,1-34-1 0,-18-17 2 0,-18-15-2 0,1 32 1 0,0 68-1 0,-1 51 0 0,2 18 0 0,16 48 0 0,16 36 2 0,2 51 3 0,-1-17-1 0,0-1-1 0,1-33-2 0,-18-18 1 0,0-51 0 0,0-33-3 0,15 18-6 0,3-18-118 0</inkml:trace>
  <inkml:trace contextRef="#ctx0" brushRef="#br0" timeOffset="214">20550 13699 41 0,'0'0'25'0,"17"-16"1"0,-17-2-12 0,0 2-5 0,-17-1-2 0,-16-1-1 0,0 2 3 0,-37-1-3 0,3 17 2 0,15 33-3 0,19 18-2 0,15 33 4 0,18 1-4 0,35 1-1 0,16-19 2 0,0-34-1 0,17-33 0 0,-17-16-2 0,-18-34 0 0,1-1 0 0,0-52 1 0,-17 2-1 0,-17-35-1 0,0 19 1 0,0 32-1 0,0 34 1 0,-17 51-1 0,17 16 1 0,0 53 0 0,0 15 3 0,0 51 0 0,0 0 1 0,0 19-3 0,0-37 0 0,17-31-1 0,-1-52 0 0,2-34-1 0,-1 0-40 0,-34-34-89 0</inkml:trace>
  <inkml:trace contextRef="#ctx0" brushRef="#br0" timeOffset="215">20414 14901 35 0,'0'0'0'0,"0"-16"27"0,0-1-11 0,18 17-6 0,-18 0 3 0,0-18-1 0,0 2-3 0,-34-19-1 0,1 35-3 0,-2-16 1 0,-16 32-1 0,1 2 1 0,16 15 0 0,0 36-1 0,34-1 0 0,0-1-1 0,52-16-1 0,-3-18-1 0,36-15-1 0,-18-36 0 0,-32-15 1 0,0-36 0 0,-19-15-1 0,-16-34-1 0,0-1 1 0,0-17-1 0,0 36 1 0,-16 32-1 0,16 50 0 0,-18 36 0 0,18 50 2 0,0 32 1 0,0 20 3 0,18 15-1 0,-2-17-1 0,1 1-1 0,-1-17-1 0,-16-35 2 0,17-51-4 0,18-16 2 0,14 0-77 0,-31-16-17 0</inkml:trace>
  <inkml:trace contextRef="#ctx0" brushRef="#br0" timeOffset="216">26141 11904 19 0,'0'0'0'0,"0"-33"42"0,17-1-25 0,-17-1-7 0,0 19-2 0,-17-19 0 0,-17 19-2 0,-17 16-1 0,-16 16 0 0,16 1 1 0,17 35 0 0,17 16 0 0,17-1-4 0,35-16 2 0,-2-18-2 0,18-15 1 0,17-36 0 0,-35-15-3 0,1-1 1 0,-17-34 1 0,0-16 0 0,-17-36-3 0,18 20 1 0,-18 15 1 0,0 50-1 0,0 19 0 0,0 50-1 0,-18 34 2 0,18 33 2 0,0 34-1 0,0 2-1 0,18-53-2 0,-2-17 1 0,1-49 0 0,17-1-17 0,-17-17-86 0</inkml:trace>
  <inkml:trace contextRef="#ctx0" brushRef="#br0" timeOffset="217">26480 11566 61 0,'0'0'0'0,"-18"-51"37"0,18 51-21 0,0 16-7 0,0 53 3 0,0 31-3 0,0 2-2 0,0-16-4 0,0-2-2 0,0-33 1 0,0-17-2 0,0-17 0 0,0-17-6 0,0-17-22 0,0-34-62 0</inkml:trace>
  <inkml:trace contextRef="#ctx0" brushRef="#br0" timeOffset="218">26429 11651 41 0,'0'-18'14'0,"-16"-15"24"0,16 15-22 0,49 2-8 0,21 16-3 0,-3 0-3 0,-17 0-2 0,1 0-5 0,-34 34-64 0,-17-34 31 0</inkml:trace>
  <inkml:trace contextRef="#ctx0" brushRef="#br0" timeOffset="219">26429 11786 47 0,'0'0'0'0,"-35"0"41"0,19 0-21 0,51 16-9 0,32-16-7 0,1-16-2 0,0 16-4 0,-35 0-16 0,-16 0-55 0</inkml:trace>
  <inkml:trace contextRef="#ctx0" brushRef="#br0" timeOffset="220">26852 11751 70 0,'-16'-16'26'0,"16"-2"-6"0,0 18-13 0,0 18 2 0,0 33-2 0,0 16-1 0,0 2-5 0,0-3-1 0,0-15 0 0,0-16-2 0,16-19-13 0,19-16-28 0,-19 0-9 0</inkml:trace>
  <inkml:trace contextRef="#ctx0" brushRef="#br0" timeOffset="221">27039 11837 50 0,'0'-17'18'0,"-17"-17"23"0,-1 16-22 0,18 36-7 0,0 33-4 0,0 16-4 0,0 1-5 0,0-1 1 0,-16 2-21 0,-1-36-64 0</inkml:trace>
  <inkml:trace contextRef="#ctx0" brushRef="#br0" timeOffset="222">26123 11837 13 0,'0'0'29'0,"18"-17"0"0,-18 17-8 0,0-18-6 0,0 2-5 0,-18-2-3 0,18 18-2 0,-16-17-1 0,-1 1-1 0,-17 16 0 0,1 0-1 0,-1 0 1 0,-17 0 0 0,17 16 0 0,17 19-1 0,-18 16 1 0,19-17-1 0,16 17 1 0,0-18-2 0,0 0 1 0,16-15 1 0,19-1-2 0,0-17 1 0,32 0-1 0,-15 0 0 0,-3-17-1 0,-16-17 1 0,-15 1 0 0,-1-18 1 0,-17-17-1 0,0 16-1 0,0-32 1 0,-17 0-1 0,-1 15 1 0,-15 2-1 0,-16 50-1 0,-3 17 0 0,1 0-3 0,17 33-17 0,17 2-94 0</inkml:trace>
  <inkml:trace contextRef="#ctx0" brushRef="#br0" timeOffset="223">25887 12379 48 0,'0'0'0'0,"0"-18"46"0,17 2-26 0,34 16-7 0,50 16-1 0,69-16-2 0,33 0-3 0,-33 0-3 0,-52-16-1 0,-67 16-1 0,-51 0-3 0,0 0-3 0,-17 0-28 0,-17 0-56 0</inkml:trace>
  <inkml:trace contextRef="#ctx0" brushRef="#br0" timeOffset="224">26141 12938 48 0,'0'0'0'0,"-18"-34"34"0,18-17-16 0,0 16-8 0,-16 19-4 0,-35-2-2 0,1 1 1 0,-18 17-1 0,17 35 1 0,16 16 0 0,19 16-2 0,50-16 2 0,18-18-1 0,-3-15 0 0,3-36-1 0,-19 2 0 0,1-52 0 0,-1 1-1 0,-33-2 0 0,-16-32-3 0,-35 34 2 0,1 33-2 0,-18 17-2 0,17 17-7 0,16 33-20 0,35 2-62 0</inkml:trace>
  <inkml:trace contextRef="#ctx0" brushRef="#br0" timeOffset="225">26312 12767 56 0,'0'-34'20'0,"0"-16"5"0,16 34-11 0,17-2-3 0,0 2-5 0,2 32-2 0,-18 35-1 0,-1 16 0 0,-16 2-1 0,-33 15-2 0,17-49 1 0,-3-35 1 0,3 0 0 0,32-35-1 0,19-16-1 0,-2-16 1 0,18 16-1 0,-32-17-1 0,-19 18 1 0,0 15 0 0,0 19 0 0,-35 16 0 0,18 34 1 0,-1 17-1 0,2 15 2 0,16 3 0 0,16-18 0 0,19-17-3 0,-19-1 0 0,19 2-18 0,0-19-101 0</inkml:trace>
  <inkml:trace contextRef="#ctx0" brushRef="#br0" timeOffset="226">26751 12818 54 0,'0'-16'32'0,"17"-19"-8"0,0 19-11 0,-17 16-4 0,0 33 1 0,0 19 0 0,0-1-4 0,0 17-2 0,0-19-2 0,18-14-2 0,-18-19 1 0,0-16-1 0,0 0-5 0,0 0-22 0,16-16-69 0</inkml:trace>
  <inkml:trace contextRef="#ctx0" brushRef="#br0" timeOffset="227">26988 12784 51 0,'0'0'0'0,"-17"-51"45"0,17 34-23 0,0 34-11 0,17 17-1 0,-17 17 0 0,0 0-2 0,0 18-4 0,0-36-1 0,0 0-1 0,0-15-2 0,0-1-12 0,0-1-94 0</inkml:trace>
  <inkml:trace contextRef="#ctx0" brushRef="#br0" timeOffset="228">28259 11922 18 0,'0'0'30'0,"16"-34"-3"0,-16-1-10 0,-16 19-6 0,-1-1-4 0,-17-1-1 0,1 18-2 0,-19 0 1 0,3 0 0 0,31 35 0 0,1 16 1 0,17 16-5 0,35-16 1 0,-2-18 1 0,0-15 1 0,18-36-1 0,-16-15-2 0,-19-18 1 0,1-33 1 0,-17-19-3 0,-17 19 0 0,1-18-1 0,-35 51-1 0,-17 35-2 0,17-1-12 0,-1 50-19 0,36-33-43 0</inkml:trace>
  <inkml:trace contextRef="#ctx0" brushRef="#br0" timeOffset="229">28546 11582 67 0,'0'-33'20'0,"-16"-1"0"0,16 34-8 0,0 34-1 0,0 34 0 0,0 15-2 0,-17 19-4 0,17-33-2 0,0-1-1 0,0-35-1 0,0-17-2 0,0-16-10 0,-18 0-32 0,2-16-41 0</inkml:trace>
  <inkml:trace contextRef="#ctx0" brushRef="#br0" timeOffset="230">28479 11600 47 0,'0'0'0'0,"16"-34"40"0,35-1-19 0,35 19-11 0,-19 16-7 0,-16 16-3 0,-17 2-10 0,-34-1-71 0</inkml:trace>
  <inkml:trace contextRef="#ctx0" brushRef="#br0" timeOffset="231">28446 11786 38 0,'0'0'13'0,"-19"0"30"0,54 0-22 0,33 0-13 0,18-18-4 0,-37 18-4 0,3 34-27 0,-52-34-36 0</inkml:trace>
  <inkml:trace contextRef="#ctx0" brushRef="#br0" timeOffset="232">28801 11888 26 0,'0'0'18'0,"-17"-17"4"0,17-1-8 0,0 18 0 0,17 0-3 0,-17 0-1 0,0 35 1 0,0-1-1 0,0 16-3 0,17 1-4 0,-17-17-1 0,0-1-1 0,0-15-1 0,0-1-8 0,0-1-40 0,0-16-12 0</inkml:trace>
  <inkml:trace contextRef="#ctx0" brushRef="#br0" timeOffset="233">29072 11939 26 0,'0'-17'29'0,"0"-1"-8"0,0 2-8 0,0-1-3 0,17-1 1 0,1 2-4 0,15-1-2 0,18 17-1 0,-16 17-1 0,-19 50-1 0,-16 1 0 0,-34-1-1 0,-18-16 0 0,19-16 1 0,-1-35 1 0,0 0-1 0,16 0 0 0,18 0-1 0,52-17 1 0,15 17-2 0,3 0-1 0,-21-18 1 0,-16 18-17 0,-14 35-68 0</inkml:trace>
  <inkml:trace contextRef="#ctx0" brushRef="#br0" timeOffset="234">28242 12328 61 0,'0'0'0'0,"0"-18"28"0,33 2-5 0,53-2-10 0,32 1 0 0,35 17-4 0,16 0-1 0,-33 0-6 0,-52 0-1 0,-33 17-3 0,-34 1-14 0,-34-18-98 0</inkml:trace>
  <inkml:trace contextRef="#ctx0" brushRef="#br0" timeOffset="235">28446 12802 23 0,'0'0'15'0,"-19"-18"21"0,19-15-14 0,0 15-9 0,0-15-3 0,-33 16-5 0,-16 1 0 0,-3 16 1 0,1 0-2 0,17 49 1 0,17 19-1 0,17 1-1 0,35-18-4 0,32-35 4 0,1 2-2 0,-18-36 0 0,-15-33 2 0,-19 0-1 0,1-51-3 0,-50 2 2 0,-19 15-2 0,-15 34-2 0,-1 34-5 0,0 34-23 0,52-1-50 0</inkml:trace>
  <inkml:trace contextRef="#ctx0" brushRef="#br0" timeOffset="236">28699 12700 64 0,'0'-17'9'0,"0"-33"14"0,18 33-9 0,15 17-7 0,1 17-3 0,-17 33-1 0,0 34 1 0,-17-15-2 0,-34-18-3 0,16-18 2 0,18-33 0 0,-16 0 1 0,32-33 0 0,19-18 0 0,16-18-2 0,-18 2 0 0,-15 0-1 0,-1 16 1 0,-17 16 0 0,-17 19 1 0,-1 16-1 0,-15 34 1 0,17 17 1 0,16 33 2 0,0-17-2 0,16 2-2 0,35-36-2 0,-34 2-15 0,18-19-52 0,-35 2 26 0</inkml:trace>
  <inkml:trace contextRef="#ctx0" brushRef="#br0" timeOffset="237">29140 12767 43 0,'0'-16'17'0,"51"-2"19"0,-51 1-14 0,0 17-11 0,0 35-1 0,0 16-3 0,0 0-2 0,17-17-5 0,-17 17 0 0,0-34 0 0,0 16-3 0,0-17-17 0,0-16-34 0,0 0 3 0</inkml:trace>
  <inkml:trace contextRef="#ctx0" brushRef="#br0" timeOffset="238">29343 12784 52 0,'0'0'0'0,"-16"-51"44"0,32 34-21 0,-16 34-13 0,17 17-1 0,-17 1-1 0,-17 32-4 0,17 2-3 0,0-36 0 0,17 0-1 0,-17-15-13 0,-17-1-88 0</inkml:trace>
  <inkml:trace contextRef="#ctx0" brushRef="#br0" timeOffset="239">29598 12328 39 0,'0'-18'24'0,"0"-16"1"0,16 34-16 0,-16-17-8 0,17 34-25 0,-17-17-25 0</inkml:trace>
  <inkml:trace contextRef="#ctx0" brushRef="#br0" timeOffset="240">29851 12243 54 0,'0'-35'25'0,"18"19"-9"0,-18 16-14 0,16 16-14 0,1 1-50 0</inkml:trace>
  <inkml:trace contextRef="#ctx0" brushRef="#br0" timeOffset="241">30631 11853 47 0,'0'0'0'0,"18"-51"29"0,-18 35-14 0,-18-2-10 0,1 1-2 0,-51 17 0 0,-17-16-1 0,18 16 0 0,16 16 2 0,34 19 0 0,17 16 1 0,17 0 1 0,18 0 2 0,31-35 0 0,-15 1-5 0,17-34 0 0,-33-34-2 0,-19 0-3 0,1-34 2 0,-34-16 1 0,-18 16-2 0,2 18 2 0,-34-1-4 0,-1 52-2 0,35 16-12 0,-2 0-20 0,52 33-12 0</inkml:trace>
  <inkml:trace contextRef="#ctx0" brushRef="#br0" timeOffset="242">30869 11480 57 0,'16'-16'30'0,"-16"-17"-4"0,17 33-16 0,-17 67-1 0,-17 1-2 0,1 33-1 0,16 0-3 0,-18-16-1 0,1-34 1 0,17 0-4 0,0-51-15 0,-35 0-74 0</inkml:trace>
  <inkml:trace contextRef="#ctx0" brushRef="#br0" timeOffset="243">30834 11549 34 0,'0'0'0'0,"17"-34"41"0,34-17-19 0,0 51-12 0,17 0-6 0,-19 0-4 0,-14 16-3 0,-35 2-46 0,0-1 6 0</inkml:trace>
  <inkml:trace contextRef="#ctx0" brushRef="#br0" timeOffset="244">30750 11735 52 0,'0'-18'11'0,"16"1"21"0,17 17-19 0,37-16-9 0,-3 16-3 0,1 16-7 0,-51 1-74 0</inkml:trace>
  <inkml:trace contextRef="#ctx0" brushRef="#br0" timeOffset="245">31105 11735 55 0,'0'-18'10'0,"-17"1"22"0,34 1-12 0,-17 32-11 0,0 19 0 0,0 32-5 0,0 2-2 0,-17-1 0 0,17-19-7 0,-18 2-32 0,18-16-40 0</inkml:trace>
  <inkml:trace contextRef="#ctx0" brushRef="#br0" timeOffset="246">31427 11871 49 0,'0'-34'28'0,"0"-1"-9"0,-16 1-12 0,-19 1-4 0,0 15 1 0,2 18-2 0,-16 34 0 0,14 17 1 0,35 35 0 0,0-19 0 0,51-50-1 0,-18-1 0 0,-16-16-1 0,18-33 2 0,-19-18-6 0,1 0 3 0,1 35 1 0,-18 16-2 0,-35 34 6 0,19 34 1 0,16 16-4 0,0 1 0 0,0-18-1 0,-19-17 1 0,19-32 3 0,0-18 0 0,19-35 0 0,14-14-2 0,18-20-3 0,17-15-4 0,-34 0-17 0,-17 66-24 0,-17 18-34 0</inkml:trace>
  <inkml:trace contextRef="#ctx0" brushRef="#br0" timeOffset="247">30512 12379 59 0,'0'0'0'0,"67"-34"35"0,-15-17-10 0,49 33-8 0,36 18-6 0,31 0-3 0,-16-17-6 0,-33 17 0 0,-51 0-1 0,-68 0-21 0,-16 17-66 0</inkml:trace>
  <inkml:trace contextRef="#ctx0" brushRef="#br0" timeOffset="248">30665 12784 22 0,'0'0'0'0,"17"0"34"0,-1-33-6 0,-32-2-16 0,-17 2-5 0,-18 17-1 0,-19 16 3 0,3 16 0 0,33 34-2 0,34 19-1 0,17-2-3 0,34-32-2 0,0-1 1 0,1-34 0 0,-19-51 1 0,1-18-1 0,-17 2 0 0,-17-35-1 0,-17 0-2 0,-50 51-1 0,-19 18-3 0,1 33-13 0,36 17-79 0</inkml:trace>
  <inkml:trace contextRef="#ctx0" brushRef="#br0" timeOffset="249">30834 12582 69 0,'0'0'0'0,"0"-35"31"0,35 2-16 0,-2 33-8 0,18 0-4 0,-34 68-1 0,-17-1 1 0,0 0-3 0,-34-16 1 0,16-34 0 0,18 1 2 0,0-18-1 0,18-35-1 0,-1-16-1 0,34-16 1 0,-34 0-2 0,-1-1 1 0,1 34 1 0,-17 34-2 0,0 0 1 0,-17 34 1 0,1 17 0 0,-1 33 2 0,17-17-2 0,0-16 0 0,17-16-1 0,16-1-10 0,-17-1-53 0,-16-33 12 0</inkml:trace>
  <inkml:trace contextRef="#ctx0" brushRef="#br0" timeOffset="250">31189 12733 50 0,'0'0'0'0,"-16"-17"40"0,16 1-16 0,0 16-13 0,0 16-2 0,0 52-3 0,-17-16-3 0,17-19-2 0,0 18-3 0,0-16-12 0,0-19-69 0</inkml:trace>
  <inkml:trace contextRef="#ctx0" brushRef="#br0" timeOffset="251">31341 12751 50 0,'0'0'13'0,"35"-51"26"0,0 34-15 0,-19 1-10 0,-16 49-6 0,0 34-1 0,0 19-2 0,-16-1-4 0,-54 50-28 0,37-84-70 0</inkml:trace>
  <inkml:trace contextRef="#ctx0" brushRef="#br0" timeOffset="252">26294 14122 18 0,'0'0'14'0,"0"35"23"0,0-19-21 0,18-16-10 0,-18 18-4 0,0 15-19 0,0-17-41 0</inkml:trace>
  <inkml:trace contextRef="#ctx0" brushRef="#br0" timeOffset="253">26277 14512 27 0,'0'0'0'0,"35"0"52"0,-19 16-39 0,1 2-9 0,-1 33-75 0</inkml:trace>
  <inkml:trace contextRef="#ctx0" brushRef="#br0" timeOffset="254">26123 15240 11 0,'0'0'0'0,"0"0"36"0,0-17-13 0,18 1-6 0,-18-2-4 0,-18 2-4 0,2-1-5 0,-17-1 2 0,-18 18-1 0,-1 0-2 0,19 18 0 0,-1 33 2 0,17 15-1 0,17-32 0 0,51 1-2 0,0-19 1 0,16-32 1 0,-16-1-1 0,-17-35 1 0,-17-14 0 0,0-36-3 0,-34-33 1 0,-18 33-3 0,-14 17 0 0,-19 67-2 0,17 36-8 0,18 33-23 0,33-17-57 0</inkml:trace>
  <inkml:trace contextRef="#ctx0" brushRef="#br0" timeOffset="255">26446 14919 46 0,'0'0'0'0,"16"-51"43"0,2 17-10 0,-18 85-16 0,0 34-9 0,0 16-4 0,0-16-1 0,0-1-2 0,0-33-1 0,0-17-2 0,-18-17-19 0,18-17-28 0,-16 0-4 0</inkml:trace>
  <inkml:trace contextRef="#ctx0" brushRef="#br0" timeOffset="256">26462 14885 63 0,'18'-35'29'0,"15"19"-12"0,19 16-13 0,32 0-3 0,-33 16-7 0,-18 35-75 0</inkml:trace>
  <inkml:trace contextRef="#ctx0" brushRef="#br0" timeOffset="257">26462 15122 40 0,'-16'0'35'0,"-1"0"-14"0,85 0-8 0,0 0-11 0,-1 16-3 0,18 2-65 0,-69-18 31 0</inkml:trace>
  <inkml:trace contextRef="#ctx0" brushRef="#br0" timeOffset="258">26819 15156 59 0,'0'0'10'0,"-16"-18"20"0,16 53-14 0,0 15-5 0,16 18-2 0,-16 17-1 0,17-17-4 0,-34-1-2 0,17-34 2 0,-16-33-2 0,16-16 1 0,-18-34-2 0,18-19-1 0,0 2 1 0,0-2-2 0,0 3 0 0,34 15 2 0,17 17-2 0,1 34 1 0,-3 16 1 0,-32 35-1 0,-17 0-2 0,-17-18 3 0,-32-15-1 0,-21-2-1 0,21 2-7 0,31-1-26 0,36-17-71 0</inkml:trace>
  <inkml:trace contextRef="#ctx0" brushRef="#br0" timeOffset="259">27158 15256 39 0,'0'0'0'0,"0"-49"59"0,0 31-29 0,0 18-20 0,0 51-4 0,17 16-4 0,-17 2-2 0,0-1-18 0,-34-1-80 0</inkml:trace>
  <inkml:trace contextRef="#ctx0" brushRef="#br0" timeOffset="260">25904 15630 102 0,'0'-51'23'0,"51"34"-2"0,117-1-12 0,54 18-2 0,49 0-6 0,-102 0-3 0,-84 0 0 0,-85 0-23 0,-67 35-78 0</inkml:trace>
  <inkml:trace contextRef="#ctx0" brushRef="#br0" timeOffset="261">26158 16019 64 0,'0'-16'8'0,"17"-19"17"0,1 2-15 0,15-1-4 0,-33-1-1 0,-17 19 0 0,-17 16 2 0,-34 0-1 0,17 16 0 0,18 53-2 0,33-1 0 0,33-1-2 0,34-16 0 0,-15-18 0 0,-1-33 2 0,-17-33-1 0,-34-36 0 0,17-15-1 0,-34-18-1 0,-17 0-1 0,-34 19-1 0,0 48-4 0,1 53-9 0,33 33-19 0,34-2-53 0</inkml:trace>
  <inkml:trace contextRef="#ctx0" brushRef="#br0" timeOffset="262">26429 15884 54 0,'0'-34'23'0,"0"-17"7"0,17 0-12 0,-1 51-9 0,19-17-5 0,0 50-3 0,-2 18-1 0,-33 35 0 0,0-1 1 0,-33-35 0 0,-2 1 0 0,18-35-1 0,17-16 1 0,17-33 0 0,18-18 0 0,-2-33-1 0,-15 15 0 0,-2 2 0 0,-16 16 0 0,0 34 1 0,0 17-3 0,-16 33 3 0,-2 36 0 0,18 15 1 0,18-15-2 0,-2-3-2 0,34-31-14 0,1-19-37 0,-34 2 2 0</inkml:trace>
  <inkml:trace contextRef="#ctx0" brushRef="#br0" timeOffset="263">26836 15968 23 0,'-17'-33'36'0,"17"-18"1"0,0 33-16 0,17 2-6 0,-17 16-8 0,0 34-2 0,0 17-3 0,0 17-2 0,0-1 0 0,0 1-7 0,0-17-29 0,34-35-44 0</inkml:trace>
  <inkml:trace contextRef="#ctx0" brushRef="#br0" timeOffset="264">27039 15952 45 0,'51'-51'40'0,"-18"0"-13"0,-15 34-9 0,-18-1-10 0,0 69-2 0,0 0-2 0,0 18-3 0,-18-3 0 0,18 3-10 0,-16-18-102 0</inkml:trace>
  <inkml:trace contextRef="#ctx0" brushRef="#br0" timeOffset="265">28107 15495 45 0,'0'0'11'0,"0"-35"22"0,0 19-20 0,0 32-12 0,16-16-27 0</inkml:trace>
  <inkml:trace contextRef="#ctx0" brushRef="#br0" timeOffset="266">28427 15444 55 0,'0'-35'25'0,"19"35"-13"0,14 0-11 0,-17 0-17 0,2 18-45 0</inkml:trace>
  <inkml:trace contextRef="#ctx0" brushRef="#br0" timeOffset="267">28818 15393 50 0,'0'0'10'0,"0"-35"10"0,18 35-18 0,31 0-70 0</inkml:trace>
  <inkml:trace contextRef="#ctx0" brushRef="#br0" timeOffset="268">30156 15173 35 0,'0'-35'34'0,"17"-16"-21"0,-17 18-9 0,-17-1-2 0,-16 17-1 0,-35 17 0 0,17 17 6 0,-17-1 2 0,34 53-4 0,34-1-2 0,16-1-1 0,36-16 0 0,-1-35 1 0,-17-32 1 0,0-19 1 0,0-14 0 0,-17-53-2 0,-1-16 0 0,-16-1-1 0,-33 34-3 0,-18 67 0 0,-17 18-2 0,17 34-8 0,34 1-33 0,17-19-28 0</inkml:trace>
  <inkml:trace contextRef="#ctx0" brushRef="#br0" timeOffset="269">30427 14868 53 0,'0'-18'14'0,"17"-33"25"0,0 35-16 0,-17 16-17 0,0 51-2 0,0 51 3 0,-17-2-4 0,17 2-3 0,-17-33 0 0,17-20 1 0,0-32-7 0,17-17-17 0,-17-17-27 0,-17-16-9 0</inkml:trace>
  <inkml:trace contextRef="#ctx0" brushRef="#br0" timeOffset="270">30394 14885 33 0,'0'-35'28'0,"0"-16"-2"0,50 35-9 0,18-2-12 0,-1 36-5 0,-48-2-11 0,-19 19-66 0</inkml:trace>
  <inkml:trace contextRef="#ctx0" brushRef="#br0" timeOffset="271">30343 15071 29 0,'0'0'35'0,"-17"0"-6"0,51 0-15 0,33 0-9 0,1 0-5 0,-17 16-41 0,-34-16-7 0</inkml:trace>
  <inkml:trace contextRef="#ctx0" brushRef="#br0" timeOffset="272">30631 15087 36 0,'0'-16'32'0,"0"-1"-4"0,0 50-12 0,18 36-5 0,-36 31-1 0,18-31-7 0,0-1-2 0,0-34 0 0,-17-17 0 0,17-17 1 0,0-35 0 0,0 19-1 0,-16-70 1 0,16 19-1 0,16-17 0 0,35 15 0 0,-18 53-1 0,1 16-1 0,0 34 1 0,-34 34-1 0,-16-18 0 0,-2-17 1 0,-49-16 0 0,33 1-1 0,1-18-7 0,33 0-30 0,16 0-22 0</inkml:trace>
  <inkml:trace contextRef="#ctx0" brushRef="#br0" timeOffset="273">30970 15207 43 0,'0'-51'35'0,"18"0"-11"0,-36 17-10 0,-16 17-6 0,0 17-4 0,-17 33-2 0,34 18-1 0,17 18 0 0,0-20-2 0,35-32 2 0,-2-17 0 0,1-17 1 0,-17-16-1 0,18-17 0 0,-35 33-1 0,0 34 0 0,-18 33 1 0,18 34 1 0,18 2-1 0,-2-35-1 0,1-17 1 0,-1-34 3 0,1-18 1 0,-1-49-1 0,2-1-2 0,16-17-2 0,-16 18-9 0,-2 32-30 0,-50 35-56 0</inkml:trace>
  <inkml:trace contextRef="#ctx0" brushRef="#br0" timeOffset="274">29918 15495 60 0,'-67'-35'23'0,"52"19"2"0,64-1-12 0,70 34-5 0,66-17-1 0,53-17 0 0,0-1-1 0,-104 2-4 0,-82-1-2 0,-52 34-12 0,-68-1-32 0,17 2-29 0</inkml:trace>
  <inkml:trace contextRef="#ctx0" brushRef="#br0" timeOffset="275">29936 15901 39 0,'17'-17'18'0,"18"-17"1"0,-19-1-10 0,-16 1-1 0,0 1-2 0,-34 16 2 0,-34 17-1 0,2 17 2 0,-4 34-3 0,54 16-2 0,16 2-2 0,34-1 0 0,33-35 2 0,18-33-1 0,-33-33 0 0,-3-35 2 0,-49-17-1 0,18-17-2 0,-36 0-2 0,-31 18-1 0,-21 50 0 0,3 17-9 0,17 50-20 0,66 18-47 0,-16-51 45 0</inkml:trace>
  <inkml:trace contextRef="#ctx0" brushRef="#br0" timeOffset="276">30224 15715 44 0,'0'0'0'0,"0"-69"40"0,35 36-11 0,-2 15-16 0,18 36-9 0,-16 33-3 0,-35 16-1 0,0 17 2 0,-35-15-3 0,-16-18 1 0,34-34 1 0,1-17 0 0,32-17 1 0,35-34-1 0,1-34 0 0,-3 1 1 0,-15-1-2 0,-34 17 2 0,0 50-2 0,-17 2 0 0,0 50-1 0,1 17 0 0,-1 33 0 0,17-17 4 0,17-16-2 0,16 0-3 0,18 0-21 0,-18-33-81 0</inkml:trace>
  <inkml:trace contextRef="#ctx0" brushRef="#br0" timeOffset="277">30682 15781 55 0,'0'-33'23'0,"0"0"8"0,16 15-10 0,-16 2-12 0,0 32-4 0,-16 18-1 0,16 16 1 0,-17 2-3 0,1 16-1 0,16-34-1 0,0-17-1 0,-18-1-6 0,18-16-13 0,0 0-15 0,0-33-44 0</inkml:trace>
  <inkml:trace contextRef="#ctx0" brushRef="#br0" timeOffset="278">30817 15715 30 0,'0'0'0'0,"0"-34"49"0,17-1-19 0,-17 19-10 0,0 16-9 0,0 16-4 0,0 35 0 0,0 0 0 0,0 0-3 0,0 0-2 0,0 16-8 0,0-16-107 0</inkml:trace>
  <inkml:trace contextRef="#ctx0" brushRef="#br0" timeOffset="279">13248 11735 13 0,'0'-18'15'0,"0"18"-6"0,0 0-8 0,0 0 0 0,0 18-30 0</inkml:trace>
  <inkml:trace contextRef="#ctx0" brushRef="#br0" timeOffset="280">16654 11633 9 0,'0'-16'11'0,"-16"16"12"0,16-17-15 0,0 17-8 0,-19 17-34 0</inkml:trace>
  <inkml:trace contextRef="#ctx0" brushRef="#br0" timeOffset="281">13350 12039 13 0,'0'0'10'0,"0"-16"16"0,0 16-12 0,0 0 11 0,0 0-22 0,0 0-1 0,0 0-2 0,0 16-63 0</inkml:trace>
  <inkml:trace contextRef="#ctx0" brushRef="#br0" timeOffset="282">16519 11633 4 0,'0'0'0'0,"16"0"21"0,-16-16-2 0,0 16-8 0,0 0-7 0,0 0-2 0,0 0-28 0,17 0 0 0</inkml:trace>
  <inkml:trace contextRef="#ctx0" brushRef="#br0" timeOffset="283">23279 17831 19 0,'0'0'30'0,"67"0"35"0,18 0-57 0,118-18-2 0,237-15-1 0,170-51-2 0,102 15-1 0,-18 69 1 0,-16 51 0 0</inkml:trace>
  <inkml:trace contextRef="#ctx0" brushRef="#br0" timeOffset="284">28530 4386 14 0,'16'-67'18'0,"3"32"5"0,-19 2-4 0,0 15-3 0,0 18-1 0,0-16-1 0,-19 16-3 0,19 16-4 0,0 19 0 0,0 16 1 0,0 16-1 0,0 17-1 0,19-15-1 0,-19-3 0 0,0-15-2 0,0-17-2 0,0-16 2 0,-19-1-2 0,19-1-1 0,-16-32 2 0,-1-1-1 0,-1-35-1 0,2-16 1 0,-1-15 0 0,17-3-1 0,17 2-1 0,-1 33 1 0,35 18 1 0,-16 15-2 0,16 36 1 0,-1 50-1 0,-15-19 1 0,-35 20 0 0,0-18 1 0,-35-34-1 0,-15-1 0 0,34 2-1 0,-2-18-2 0,1-18-18 0,34 2-18 0,17-1-38 0,-17 17 41 0</inkml:trace>
  <inkml:trace contextRef="#ctx0" brushRef="#br0" timeOffset="285">28852 4419 35 0,'0'0'0'0,"17"-16"43"0,-1-19-16 0,2 19-7 0,-1 16-7 0,18 16-3 0,14 35-3 0,2 18-3 0,1-18-2 0,-19-2-2 0,1-14-1 0,0-19-5 0,-16 19-20 0,-18-35-26 0,0 0 5 0</inkml:trace>
  <inkml:trace contextRef="#ctx0" brushRef="#br0" timeOffset="286">29156 4454 56 0,'0'0'0'0,"-16"-17"35"0,-1-17-12 0,1 34-7 0,-2 0-8 0,1 16-3 0,-34 53-1 0,18-1-3 0,-18-1-1 0,17-16-1 0,16 0-11 0,18-17-23 0,18-17-35 0</inkml:trace>
  <inkml:trace contextRef="#ctx0" brushRef="#br0" timeOffset="287">29580 4403 55 0,'0'0'0'0,"18"-68"19"0,-2 52-8 0,1-1-2 0,-17-1-2 0,0 2 0 0,-33-1 1 0,-2-1-2 0,2 18 0 0,-18 0-1 0,18 51-1 0,14 17 0 0,3-1 0 0,32 2-3 0,3-36 0 0,-3-15 1 0,19-18 0 0,-2-18 1 0,0-49-2 0,-16 16 2 0,-17 16 0 0,18 19 0 0,-18 16 0 0,0 51 0 0,0 34-1 0,16 15 2 0,1 2-2 0,-17-33 1 0,16-18 0 0,-16-34 2 0,18-17 0 0,-1-51-2 0,18-35-1 0,-2-48 1 0,-17 15-3 0,-16 50-1 0,18 53-46 0,-18 32-61 0</inkml:trace>
  <inkml:trace contextRef="#ctx0" brushRef="#br0" timeOffset="288">30360 9448 47 0,'0'-49'22'0,"-17"14"0"0,17 19-7 0,35 16-6 0,-19 0-4 0,17 16 0 0,-33 35 2 0,17 17-2 0,-17-17-1 0,0 0 0 0,0-17-2 0,0-34 1 0,0 0 0 0,-17-18 0 0,17-33-2 0,0-16-1 0,34 16 1 0,0 18-1 0,-1 16 0 0,2-1 0 0,16 53 0 0,-16 14 1 0,-19 20-1 0,1-1 0 0,-17-18 0 0,0-33 2 0,0-17-2 0,0 0 2 0,0-33-2 0,-17-18 1 0,17 17-1 0,33-34-1 0,1 34 1 0,17-16 0 0,-17 32 0 0,-17 18 0 0,0 18 0 0,1 48 0 0,-2-15 1 0,-16 18 0 0,0-18-2 0,17-35 0 0,-17 17-5 0,16-16-24 0,19-17-20 0,-35 0-13 0</inkml:trace>
  <inkml:trace contextRef="#ctx0" brushRef="#br0" timeOffset="289">31088 9399 30 0,'-18'-17'37'0,"18"-34"-5"0,18 33-7 0,-18 2-10 0,34 16-8 0,0 51-1 0,-1 16-4 0,2 1-1 0,16-17-1 0,-18 0-1 0,-16-35-4 0,-1 2-20 0,-16-18-21 0,0 0-17 0</inkml:trace>
  <inkml:trace contextRef="#ctx0" brushRef="#br0" timeOffset="290">31325 9399 46 0,'0'0'0'0,"0"-86"51"0,0 70-28 0,0-1-10 0,-17 34-6 0,-16 50-1 0,-18 17-3 0,16-15-1 0,-14-1-2 0,31-34-7 0,1-18-39 0,17-16-32 0</inkml:trace>
  <inkml:trace contextRef="#ctx0" brushRef="#br0" timeOffset="291">31596 9517 42 0,'0'-18'9'0,"0"-15"14"0,17-1-6 0,-17 1-3 0,18 16-2 0,-2-1-1 0,17 36-4 0,-33 32-1 0,18 17-2 0,-18-16-1 0,0 0-1 0,0-17 0 0,0-17 0 0,0-34-1 0,-18-17-1 0,18-17 0 0,18 0 0 0,-1 0 0 0,18 18 0 0,14 0-1 0,-14 33 3 0,-19 0-1 0,3 0 2 0,-19 33 2 0,15 0 0 0,-15 18 0 0,18 0-2 0,-18 0 0 0,16 0-1 0,-16-18 0 0,0-15-2 0,0-18-9 0,0 0-128 0</inkml:trace>
  <inkml:trace contextRef="#ctx0" brushRef="#br0" timeOffset="292">31799 16138 7 0,'0'-35'20'0,"0"2"-2"0,18 15-2 0,-18 2-5 0,17-17-1 0,-17 16 1 0,0-1 0 0,-17-15-1 0,17 33 0 0,0 0-4 0,0 51 1 0,0 15-1 0,0 20-2 0,17-1-2 0,-17-19 0 0,0 3-1 0,0-35 0 0,0-17 0 0,0-17 1 0,0 0 0 0,-17-17-1 0,17-34 0 0,-18-1 0 0,2-32 0 0,16 0 0 0,0 15-1 0,0 20 0 0,16-2-1 0,35 16 2 0,-17 19-1 0,0 16-1 0,-1 16 0 0,-15 53 0 0,-18-3 1 0,-34 3-1 0,1-18 3 0,-19-34-2 0,1-1-1 0,2-16-10 0,14 0-34 0,18-16-48 0</inkml:trace>
  <inkml:trace contextRef="#ctx0" brushRef="#br0" timeOffset="293">32021 16070 54 0,'0'0'24'0,"0"-18"1"0,0 18-11 0,16 35-1 0,35-1-1 0,1 17-4 0,-19 0-3 0,16-18-2 0,3-17-2 0,-18 19 2 0,-17-35-24 0,-17 16-22 0,0-16-34 0</inkml:trace>
  <inkml:trace contextRef="#ctx0" brushRef="#br0" timeOffset="294">32274 16121 33 0,'0'0'0'0,"0"-18"37"0,0 2-13 0,-17-1-8 0,17 17-6 0,-16 17-1 0,-19 50 0 0,18-16-4 0,-16 16-3 0,17-16-1 0,-36 0-2 0,1-16-7 0,51-35-21 0,-16 16-63 0</inkml:trace>
  <inkml:trace contextRef="#ctx0" brushRef="#br0" timeOffset="295">32596 16154 47 0,'0'0'10'0,"0"-33"21"0,16-1-9 0,3-1-10 0,-19-14-6 0,0 14-2 0,0 19-2 0,-35-1 0 0,0-1 1 0,-14 36 0 0,-3 33 1 0,52 15-1 0,0-15-1 0,0-16 0 0,17 16 1 0,0-35-3 0,17 2 1 0,-1-18 1 0,2 0-2 0,0-34 0 0,-19 17 1 0,-16-1 0 0,17-15 0 0,-17 33-1 0,0 0 0 0,0 17 3 0,0 17 0 0,0 17 1 0,0-2-3 0,16 20 1 0,-16-18 2 0,18 0-1 0,-18-18 3 0,0 2-2 0,17-19 2 0,-17-16 0 0,16-16-3 0,18-35-1 0,0 0-3 0,-17-35-19 0,17 35-114 0</inkml:trace>
  <inkml:trace contextRef="#ctx0" brushRef="#br0" timeOffset="296">12623 11751 5 0,'0'0'15'0,"0"-16"8"0,0 16-9 0,16 0 16 0,-16 0-25 0,0 0 0 0,0-18-1 0,17 18 1 0,-17 0-1 0,0 0 0 0,0 0 2 0,0 0-5 0,0 0 0 0,16 0 1 0,-16 0 0 0,17 0-1 0,-17 0 0 0,0 0 1 0,0 0-1 0,0 0 1 0,0-17-2 0,0 17 1 0,0 0 0 0,0-16-1 0,0 16 1 0,0 0 0 0,0 0-1 0,17-17 0 0,-17 17-2 0,18 0-7 0,15-16-27 0,-17 16-42 0</inkml:trace>
  <inkml:trace contextRef="#ctx0" brushRef="#br0" timeOffset="297">15841 11600 13 0,'0'-18'22'0,"16"18"2"0,-32 0 0 0,16 18-17 0,0-18 0 0,-17 17-2 0,17-17-2 0,0 0 0 0,0 0-1 0,0 0 4 0,0 0-3 0,17 0-2 0,-17 0-1 0,16-17-2 0,18 17-36 0,-34 0-12 0</inkml:trace>
  <inkml:trace contextRef="#ctx0" brushRef="#br0" timeOffset="298">19788 11396 16 0,'0'0'30'0,"0"-16"-6"0,0 16-15 0,0 0-7 0,-35 16-56 0</inkml:trace>
  <inkml:trace contextRef="#ctx0" brushRef="#br0" timeOffset="299">14129 11904 8 0,'0'0'0'0,"0"-33"37"0,0 15-18 0,0 2-6 0,0-1-3 0,0-1-4 0,-15 53 5 0,-3 32-5 0,1 1-1 0,17 17-2 0,0-17-1 0,0-1 1 0,0-34-2 0,0-15 1 0,0-2 1 0,0-32-1 0,0-19-1 0,-17 2 0 0,17-17 0 0,0-18-1 0,0 17 0 0,0-16 1 0,0-1-1 0,17 17 0 0,18 33 1 0,-2 18-1 0,0 0-1 0,2 18 1 0,-35 33 0 0,0 0 0 0,-19-18 1 0,-14-16-1 0,-16-1-1 0,14 2 1 0,18-1-2 0,-1-17-17 0,36 0-76 0</inkml:trace>
  <inkml:trace contextRef="#ctx0" brushRef="#br0" timeOffset="300">14266 11972 11 0,'0'0'15'0,"0"-33"32"0,16 16-24 0,1 17-17 0,-1 17 0 0,2 16 0 0,-1 1-3 0,0-17-2 0,17-1 0 0,-19 2-2 0,3-1-5 0,-1 17-62 0,-17-34 34 0</inkml:trace>
  <inkml:trace contextRef="#ctx0" brushRef="#br0" timeOffset="301">14416 11922 15 0,'0'-51'43'0,"0"33"-12"0,0 18-20 0,-15 0-5 0,-1 51 0 0,-2 0-2 0,1 17-3 0,-18-17-1 0,2 0 0 0,33-35-2 0,0 2-90 0</inkml:trace>
  <inkml:trace contextRef="#ctx0" brushRef="#br0" timeOffset="302">14705 11939 18 0,'0'-17'31'0,"0"-1"-7"0,-16 2-13 0,-1-1-4 0,1-1-2 0,-2 18-1 0,1 0-1 0,-18 0 0 0,19 18 0 0,-19 15 1 0,35 2-2 0,0 14 0 0,0-14-1 0,35-19 0 0,-19-16-1 0,3 0 2 0,14-16-3 0,-15-19 2 0,-18 35-1 0,16-16 0 0,-16 16 0 0,0 0 0 0,0 0 0 0,0 16 0 0,0 19 0 0,0-1 0 0,0 17 2 0,0-18-2 0,17 1 1 0,-17-17 0 0,16 16 0 0,-16-33 1 0,0 0 1 0,0 0 2 0,17-33-3 0,0 0 0 0,1-36-2 0,-2 18 0 0,17 0-8 0,-15 18-86 0</inkml:trace>
  <inkml:trace contextRef="#ctx0" brushRef="#br0" timeOffset="303">21719 11802 14 0,'0'0'13'0,"0"-16"17"0,18 16-17 0,-18 16-2 0,0 19-1 0,0 16-3 0,16 16-5 0,-16-16 1 0,0 0 0 0,0-18 0 0,-16-15-1 0,16-18 0 0,0 0 0 0,0-18 0 0,-18-15-2 0,18-1 1 0,0-17 0 0,0 1-1 0,0-19 1 0,18 36-1 0,-2-1-2 0,17 16 2 0,2 18 0 0,-18 0 0 0,1 18 0 0,-18 16 0 0,-35-1 0 0,0-15 0 0,-14-1 2 0,14-1-2 0,18-16 0 0,17 18-5 0,0-1-77 0</inkml:trace>
  <inkml:trace contextRef="#ctx0" brushRef="#br0" timeOffset="304">21923 11904 24 0,'0'-16'25'0,"0"16"5"0,17-17-16 0,18 17-7 0,-20 17-1 0,3 17-3 0,15-17 1 0,-17-1-3 0,2 1-1 0,-18-1-1 0,17 2-21 0,-17-18-42 0</inkml:trace>
  <inkml:trace contextRef="#ctx0" brushRef="#br0" timeOffset="305">22075 11853 14 0,'0'-16'30'0,"0"-1"5"0,0-1-20 0,0 36-9 0,-18-1 0 0,2 17-2 0,-17 17-1 0,33-18-1 0,-18-16-1 0,3 17-2 0,15-17-7 0,-18-1-67 0</inkml:trace>
  <inkml:trace contextRef="#ctx0" brushRef="#br0" timeOffset="306">22380 11837 3 0,'0'0'5'0,"-33"0"30"0,33 0-19 0,-19-17-9 0,19 17 3 0,-16 0-3 0,-1-18-4 0,-1 18 1 0,3 0-2 0,-19 18 2 0,17 33-1 0,17-18 1 0,0 2-2 0,17-19 0 0,1 1 0 0,-2-17 0 0,17-17 0 0,-16 1-1 0,-1-1-2 0,3 17 2 0,-19-18-1 0,0 18 1 0,0 0 0 0,16 18 1 0,-16-1 2 0,0 16 0 0,-16 18-3 0,16-17 1 0,0-1 0 0,0 2 0 0,0-35 2 0,0 0 0 0,0 0-1 0,16-35-2 0,1 2 0 0,17-36 1 0,-1 20-2 0,-14-19-2 0,-3 50-35 0,-16 18-29 0</inkml:trace>
  <inkml:trace contextRef="#ctx0" brushRef="#br0" timeOffset="307">22466 6791 6 0,'0'0'0'0,"-19"-34"16"0,19 34 10 0,-16-17-14 0,16 17-7 0,16 0-2 0,-16 0 0 0,19 17 1 0,32-17 2 0,15 16-2 0,18-16-1 0,19 0-2 0,-2 18 1 0,1-1-1 0,17-17 0 0,17 16-2 0,-18-16 2 0,-17 18-1 0,18-1 0 0,0-17 0 0,15 16 2 0,3-16-2 0,32 17 2 0,1-17-1 0,-1-17-1 0,18 17-1 0,16-33 2 0,0 33 0 0,-18-18-1 0,-14 18 0 0,-3 0-1 0,-14 0 2 0,-2 0-1 0,2 0 0 0,-2 0 1 0,16 0-2 0,3 0 1 0,-3 0-1 0,19-16 2 0,0-1-1 0,-2 17 2 0,20 0-1 0,-20 0-2 0,-31 17 1 0,-37-1-1 0,2 2 1 0,-18-1 0 0,-33-17 1 0,-1 0 2 0,-32 0-3 0,-18 16-75 0</inkml:trace>
  <inkml:trace contextRef="#ctx0" brushRef="#br0" timeOffset="308">23328 5910 2 0,'0'-34'22'0,"-16"17"7"0,-17 1-18 0,-2-1-6 0,0 17 0 0,-14-18-1 0,16 2 0 0,-2 16-1 0,-16-17-1 0,0 34-2 0,-1-1 1 0,3 2-1 0,14-18 3 0,-15 17-1 0,16-1 0 0,1 17-2 0,-2-15 0 0,-16 15 2 0,18 18 0 0,-2-16 0 0,2 15 0 0,0 0 0 0,-2 19-1 0,0-2 2 0,19 19-2 0,-1-2 0 0,1 1-1 0,-2-1 1 0,-15 0-1 0,14-15 0 0,3-2 1 0,-1 1-1 0,-1 17 0 0,3-1 0 0,-1 0 0 0,-2 19 3 0,1-19-2 0,17 0 1 0,-17 18-1 0,17 0-1 0,-18 16 1 0,18-16-1 0,0-18 1 0,0 2 0 0,18-1 0 0,-18-19 2 0,17 19-2 0,-17 1 0 0,17-2-1 0,1 18 1 0,13-35 1 0,4 0-1 0,-35 1 1 0,16 1-2 0,3-2 2 0,-3 1-2 0,1-1 1 0,17-16 1 0,-17 18-2 0,-1-36 0 0,19 18 0 0,16 16 0 0,-18 2 1 0,1-1-2 0,0-1 1 0,-17 1 0 0,-1-17 0 0,19-1 0 0,0-17 1 0,14 18-1 0,2-16 0 0,17-1 0 0,0-1 0 0,16 2 0 0,-14 16 0 0,-4-18-1 0,2 1 1 0,-1-1 1 0,-15-33-1 0,32 35-1 0,-16-35 2 0,18 0-1 0,-19 0 0 0,18 0 0 0,-1-17 1 0,0-1 0 0,-14-15-1 0,12-1 0 0,-12 1 1 0,14-18-2 0,-18 16 3 0,4-16-3 0,-19 17 2 0,-2-17-2 0,-14 18 3 0,0-18-3 0,-19 0 2 0,17-16-1 0,-16-17 0 0,0-2 0 0,-17-16 1 0,0 18 0 0,18-1-2 0,-18-17 2 0,16-15 1 0,-16-3-2 0,0 2 1 0,0-17-1 0,0 17 2 0,0-19-2 0,-16-14 1 0,-2-2 0 0,-16 18 1 0,-15 32-1 0,14 3-1 0,0-2 1 0,2 1 0 0,-1 16-1 0,17-17 1 0,-18 0-1 0,19 0 1 0,-19 2 0 0,4-2 0 0,-21 16 0 0,18-32-1 0,-17 16 2 0,-17 2-2 0,17 14 1 0,1 19-2 0,-18 16 1 0,17-17 0 0,0 1 1 0,-17 16 0 0,2 17-1 0,-20-1 0 0,18 2 1 0,-16 17 0 0,-19-1-1 0,19-1 0 0,0 18 0 0,-19 18-1 0,36 83-92 0</inkml:trace>
  <inkml:trace contextRef="#ctx0" brushRef="#br0" timeOffset="309">9639 965 9 0,'0'0'13'0,"19"-16"7"0,-19-1-3 0,0-1-6 0,0 2 0 0,-19-1-2 0,-14 17 0 0,-1 0-2 0,1 0-1 0,-2-18-1 0,-15 18-1 0,-1 0-1 0,0 0-1 0,0 18 1 0,-1-1-2 0,-15-1 1 0,17 2 0 0,-1 15 0 0,0-15 1 0,-1 15-2 0,3 18 0 0,14-18 2 0,-15 36-2 0,16-18 2 0,-17 49-4 0,-1 2 3 0,36-16 1 0,-17-19-1 0,15 18 0 0,18-17 1 0,-17 16-1 0,34 1 0 0,1-17 1 0,-2-17-2 0,17-2 1 0,2 2 0 0,16 18-2 0,-18-18 2 0,18-17-1 0,17-17 1 0,0-1 0 0,0 1-1 0,0-1 0 0,-1-16 0 0,1 18 1 0,0-18-1 0,0 0 0 0,-1-18 1 0,1-15 0 0,0-18-2 0,18 0 2 0,-20-16-1 0,-15 16 1 0,0-16-1 0,1-1 0 0,-19-17-2 0,-33-16 3 0,16-1-2 0,-32-18 0 0,-1 20 2 0,1 31 3 0,-19-15-6 0,-16-18 2 0,-17-16-4 0,-16 0 4 0,-19 16-7 0,2 34-30 0,34 35-89 0</inkml:trace>
  <inkml:trace contextRef="#ctx0" brushRef="#br0" timeOffset="310">12198 1067 3 0,'0'0'13'0,"0"0"13"0,17-18-6 0,-17 1-12 0,0 1-3 0,0 0-1 0,-17-1 1 0,0-1-1 0,-17-15 0 0,17 15-3 0,-17 18 1 0,1-16 0 0,16-1-2 0,-18 17 2 0,19-18-1 0,-17 18 0 0,-2 0 1 0,-16-16 0 0,0 16 1 0,-16 0-1 0,16 16 0 0,-17-16 0 0,17 18-1 0,0 15 0 0,1-15 2 0,-1 15-2 0,0 2 0 0,0-3 1 0,18-15-2 0,-2 17 1 0,0 1 1 0,-14 16-2 0,15 34-2 0,-17-1 3 0,35-16-1 0,-2-17 1 0,1 0 0 0,-18 16 0 0,19 0 0 0,16 2 0 0,0-18 0 0,0 15 1 0,0 3-2 0,16-1 2 0,19-17 0 0,-18 16-1 0,17-34 1 0,-1 19-1 0,19-19 2 0,-3 2-1 0,2-1 0 0,52-1-3 0,-1-33 2 0,-1 0-1 0,18 0 1 0,-18 0 1 0,-33 0-1 0,0 0 1 0,17-16-2 0,-18-1 0 0,0-1 2 0,19-15-1 0,-1-18 0 0,-1-18-1 0,-33-14 1 0,17-19 1 0,-33 0-1 0,-19-17-1 0,1 1 1 0,1-17-1 0,-18 50 2 0,0-16-1 0,-18-1-2 0,-15-18 1 0,-37 20 0 0,-49 15-5 0,-49 34-17 0,-18 34-76 0</inkml:trace>
  <inkml:trace contextRef="#ctx0" brushRef="#br0" timeOffset="311">23109 9872 17 0,'0'0'0'0,"-17"-51"40"0,17 51-15 0,0-16-15 0,0 16-4 0,68 0 3 0,67 0-3 0,34 0 0 0,18 0-1 0,-68-17-2 0,-70-1 0 0,-31 18 1 0,-36-16-2 0,-66-2-1 0,-17 18 1 0,-69 0-1 0,-15 18 0 0,49-2-1 0,50 19 1 0,70-19-1 0,84-16 1 0,84 0-1 0,18 0 1 0,17-16-2 0,-70-1 2 0,-33-1-1 0,-49 18 1 0,-35-16 0 0,0-2 0 0,-17 18-1 0,-1 0 1 0,2 0-1 0,16 0-1 0,-17 0 2 0,17 0 0 0,0 0-1 0,0 0 0 0,17-17 0 0,-1 17-4 0,2 51-87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7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4641 4792 12 0,'0'0'0'0,"0"-16"23"0,-16-1-5 0,16 17-2 0,-33 0 1 0,33 0-2 0,-18 0-2 0,18 0 1 0,-17 17-3 0,17-1 0 0,0-16-3 0,35 18-1 0,-2-18-2 0,18 0-1 0,17 0-1 0,33 0 0 0,18 0-2 0,-17 0 0 0,-1 17-1 0,1-17 0 0,16 0 0 0,-16 0 2 0,-18 0-1 0,2 0-1 0,-1 0 1 0,-18 0 1 0,1 0-1 0,0 0 1 0,0-17 0 0,-19 17-1 0,-14 0 0 0,0 0 0 0,-19 0 1 0,1 0-1 0,-17 0-1 0,0 0 1 0,0 0-15 0,-17 17-120 0</inkml:trace>
  <inkml:trace contextRef="#ctx0" brushRef="#br0" timeOffset="1">6674 4843 8 0,'0'0'7'0,"0"-33"20"0,-16 33-9 0,-1-18-2 0,17 18-2 0,-16 0-1 0,16 0-1 0,-18 0-2 0,36 0 6 0,-2 0-11 0,17 0 0 0,18 0-2 0,-16 0 0 0,-2 0-1 0,2 0 0 0,33 0 0 0,-35 0 0 0,18 0-1 0,0-16 1 0,0 16-1 0,1 0-1 0,-3 0 1 0,19 0 0 0,-17 0-1 0,0 0 2 0,17 0-1 0,-18 0 0 0,18 0 0 0,-17 0 0 0,17-17 0 0,-17 17 1 0,17 0-1 0,-19-18 0 0,3 18 1 0,-18 0-1 0,-1 0 0 0,19 0 1 0,-19 0-1 0,1 0 1 0,-17 0-1 0,-1 0-1 0,-16 0 1 0,0 0 0 0,0-16-1 0,-16 32-140 0</inkml:trace>
  <inkml:trace contextRef="#ctx0" brushRef="#br0" timeOffset="2">8929 4776 11 0,'0'0'0'0,"-18"0"26"0,18 0-10 0,0 0-2 0,0 0-3 0,-17-17 0 0,17 17 1 0,0 0-2 0,-17 0 0 0,17 0 0 0,0 0-2 0,17 0 6 0,18 0-10 0,-2 0 0 0,1 17-2 0,34-17 0 0,0 0 0 0,16 0-1 0,-16 0 0 0,16 0 1 0,2 0-2 0,-1 0 2 0,-1-17-1 0,2 17 1 0,15-18 0 0,-17 18-1 0,-16 0 0 0,0 0 0 0,-1 0 1 0,18 0 0 0,0-16 0 0,16-1 1 0,-33-1-2 0,-17 18 2 0,-18 0 0 0,19 0-1 0,-18 0 1 0,16-16 0 0,-15 16-1 0,-2 0-1 0,-33 0 0 0,-33 16-34 0,-19 2-92 0</inkml:trace>
  <inkml:trace contextRef="#ctx0" brushRef="#br0" timeOffset="3">14299 1914 59 0,'0'0'0'0,"16"-35"29"0,-16-16-6 0,18 35-6 0,-18-1-4 0,17 1 0 0,-34 32 3 0,-1 35-8 0,-15 33-1 0,-1 2-2 0,1 14-3 0,-19-15 1 0,-32 17-3 0,16-34-1 0,0-17 3 0,1-17-2 0,-1-17 1 0,17-17 0 0,18 0-1 0,-2-17 1 0,18-17 0 0,-17-1-1 0,34-32 0 0,0 17 2 0,0-19-2 0,0 2 0 0,16 16-1 0,2 0 1 0,15 0 1 0,2 18-2 0,-2 15 1 0,2 2 0 0,-2 16 0 0,2 0 0 0,14 16-1 0,3 19 1 0,-18 16 1 0,17-2 0 0,-17 2 0 0,17 18-2 0,-18-18 0 0,53 33 1 0,-37-33 1 0,3-17-1 0,-3-1 3 0,2 2-2 0,-16-19 2 0,-2 2-1 0,-15-18 0 0,-1 0-1 0,-1 0-1 0,-16-18-8 0,19 2-62 0,-3-1-16 0</inkml:trace>
  <inkml:trace contextRef="#ctx0" brushRef="#br0" timeOffset="4">15671 2168 40 0,'0'-18'29'0,"0"-16"-2"0,0 17-6 0,0 17-5 0,0-16-1 0,34 16-4 0,34-18-4 0,0 18-2 0,0-17-3 0,-1 17-2 0,-15-16-3 0,-36 16-8 0,1 0-26 0,-17 16-54 0</inkml:trace>
  <inkml:trace contextRef="#ctx0" brushRef="#br0" timeOffset="5">15722 2303 65 0,'-17'0'26'0,"-1"0"4"0,2 0-11 0,32 0-6 0,2 0-2 0,50 0-4 0,16 0-2 0,1-16-3 0,-17 16-1 0,-34 0-2 0,-17 0-8 0,-1 16-59 0,2-16 1 0</inkml:trace>
  <inkml:trace contextRef="#ctx0" brushRef="#br0" timeOffset="6">19500 1965 10 0,'0'0'0'0,"0"-17"40"0,0-17-13 0,0 17-5 0,17-1-2 0,-17 2-7 0,-17 16-5 0,-1 51 2 0,-15 51 0 0,17-2-5 0,-19 20-2 0,-15-2-2 0,34-67 1 0,-2-34 0 0,1-1-1 0,17-16 1 0,0-33-1 0,0-36 0 0,0-15 1 0,17-34-2 0,17 0 0 0,-1 16-1 0,-16 34 2 0,18 17 0 0,-19 35 0 0,17 16 1 0,-15 33-1 0,15 34 2 0,-14 53 0 0,14-3-1 0,1 19-1 0,-1-17-2 0,-16-68-1 0,0-35 1 0,-17 2-12 0,0-18-20 0,-34-18-68 0</inkml:trace>
  <inkml:trace contextRef="#ctx0" brushRef="#br0" timeOffset="7">19314 2303 50 0,'-17'0'20'0,"-18"-16"11"0,35-1-13 0,35-1-7 0,66-15-8 0,18 33-6 0,16 0-92 0</inkml:trace>
  <inkml:trace contextRef="#ctx0" brushRef="#br0" timeOffset="8">20024 2489 59 0,'0'0'12'0,"0"-16"13"0,-16-1-7 0,16-17-5 0,16 17-2 0,-16-1-1 0,35 2-3 0,-18 16-2 0,17 16-2 0,-17 35-2 0,17 18 0 0,-34-20 0 0,17 2 0 0,-17-34 1 0,-17 1 0 0,17-18-1 0,-18-18 0 0,18-15 1 0,0-34-1 0,0-1-1 0,18 17 0 0,16 0 1 0,0 17 0 0,-1 17 0 0,19 1 1 0,15 32-4 0,-34 17 1 0,-15 18 2 0,-1 18-2 0,-17-1 2 0,0-36-2 0,0-15 1 0,0 1 2 0,0-18-2 0,0 0 0 0,0-35 1 0,0-14-1 0,17-2 1 0,17-34-1 0,-17 34 0 0,16 34-1 0,2 1 4 0,-2 16-5 0,18 33 3 0,-35 18 0 0,3 16-1 0,-3 2 0 0,-16-20 1 0,0 2-1 0,0-16-3 0,17-19-22 0,-1-16-39 0,2 0 2 0</inkml:trace>
  <inkml:trace contextRef="#ctx0" brushRef="#br0" timeOffset="9">20838 2354 70 0,'0'0'0'0,"-17"-34"34"0,17 1-5 0,17 33-10 0,34 0-9 0,-17 49-3 0,18 20-5 0,-19-18-2 0,1 0 1 0,0-34-7 0,-16-1-20 0,-18 0-60 0,0-16 44 0</inkml:trace>
  <inkml:trace contextRef="#ctx0" brushRef="#br0" timeOffset="10">21127 2287 72 0,'0'0'19'0,"0"-35"16"0,-18 2-11 0,18 33-11 0,0 0-7 0,-33 68-3 0,-1 32-2 0,0-14 0 0,17-19-2 0,-17-16-1 0,17-18-15 0,17-15-30 0,0-18-33 0</inkml:trace>
  <inkml:trace contextRef="#ctx0" brushRef="#br0" timeOffset="11">21313 2354 68 0,'0'0'0'0,"68"-34"40"0,-51 1-9 0,16 16-14 0,-17 34-14 0,3 50 0 0,-19 17-1 0,16-15-1 0,-16-20-1 0,0-14 0 0,0-35 2 0,-16 0 1 0,16-51-2 0,0-16 0 0,16-1 0 0,17-1-2 0,2 20 3 0,16 32 1 0,0-1 1 0,16 36-4 0,-33 32 1 0,-17 1 3 0,-1 0 0 0,-16 16 0 0,0-16-1 0,-16 0-4 0,16-18-4 0,16 1-42 0,-16-34-60 0</inkml:trace>
  <inkml:trace contextRef="#ctx0" brushRef="#br0" timeOffset="12">22905 1779 30 0,'-16'-17'40'0,"16"-17"-10"0,0-1-9 0,16 19-5 0,17-1-6 0,19-1-3 0,15 36-3 0,-15 33 0 0,-1 33-2 0,-51 18-1 0,0-18-1 0,-33-33 2 0,-2-18 0 0,18-15-1 0,-1-18 1 0,36-18-3 0,16-48 1 0,33-3 1 0,1 2-1 0,-17-1 0 0,-34 17 0 0,-17 18 1 0,0 15 1 0,0 18-1 0,-17 0 2 0,1 35 0 0,-2 49 1 0,18 1-2 0,0 17 0 0,0-36-2 0,18 3 0 0,31-35-9 0,3-17-56 0,-34-17-10 0</inkml:trace>
  <inkml:trace contextRef="#ctx0" brushRef="#br0" timeOffset="13">23566 2320 88 0,'-18'-33'14'0,"2"16"12"0,16-1-7 0,16 2-11 0,19-1-5 0,16 17-1 0,-16 17-1 0,-2 67-1 0,-33-17 2 0,0 2-2 0,0-36 1 0,0-15 0 0,0-18 1 0,0 0 1 0,-17-51-1 0,17 0 0 0,17-51-2 0,-1 51 3 0,36 18-2 0,-3-1-1 0,-14 17 1 0,16 17 0 0,-18 17 1 0,-15 34-1 0,-1 33-2 0,-17-17 3 0,0 2-1 0,17-36-2 0,-17-15 0 0,18-1-13 0,15-1-29 0,-33-32-62 0</inkml:trace>
  <inkml:trace contextRef="#ctx0" brushRef="#br0" timeOffset="14">24176 2252 78 0,'0'0'8'0,"0"-33"30"0,0-1-7 0,17 17-14 0,-1 17-7 0,19 33-5 0,31 69-4 0,-31-34 1 0,0-17-2 0,16 0 0 0,-35-35-1 0,1 2-11 0,-17-18-14 0,0-18-35 0,0 18 1 0</inkml:trace>
  <inkml:trace contextRef="#ctx0" brushRef="#br0" timeOffset="15">24464 2168 57 0,'-17'-18'33'0,"17"-16"0"0,0 17-10 0,0 17-10 0,-16 17-4 0,-19 35-2 0,-16 67-3 0,16-35-2 0,-14-33-1 0,15 0 1 0,16-35-1 0,2 19-3 0,-1-35-7 0,17 0-21 0,17-17-83 0</inkml:trace>
  <inkml:trace contextRef="#ctx0" brushRef="#br0" timeOffset="16">24854 2150 77 0,'0'0'16'0,"-17"-34"17"0,17 17-8 0,0 1-11 0,0 16-5 0,17 16-2 0,-17 19-1 0,0 16 1 0,0 51-4 0,0-18-1 0,0 1 0 0,0-17-1 0,0-36 1 0,0 3-2 0,0-35 0 0,0 0 0 0,0 0-16 0,0-18-121 0</inkml:trace>
  <inkml:trace contextRef="#ctx0" brushRef="#br0" timeOffset="17">17299 1863 35 0,'0'0'19'0,"0"-35"14"0,0 19-9 0,0-1-5 0,0 1-5 0,0 32 3 0,0 35-9 0,0 33-2 0,0-15-1 0,0 15-2 0,31-17 0 0,39-32-2 0,-3-1-1 0,1-34 1 0,-17-34 0 0,-18-1-1 0,1-32 1 0,-16 0-2 0,-18-19 2 0,16 19-1 0,-16 32 1 0,0 19 0 0,0 50 3 0,0 34 1 0,0 17-2 0,17 15 0 0,-17 20-2 0,0 32-1 0,0-50 0 0,0-35 0 0,-17-16 1 0,1-18 1 0,-2-15-1 0,-32-18 1 0,17-35-1 0,-2-32-1 0,19 0 1 0,16-1-2 0,67-17-9 0,-34 52-23 0,35-2-107 0</inkml:trace>
  <inkml:trace contextRef="#ctx0" brushRef="#br0" timeOffset="18">18110 2573 8 0,'-16'0'26'0,"-1"-17"-3"0,1 17-3 0,16-16 2 0,0 16 0 0,16-16-4 0,-16 16-4 0,0 32-2 0,0 19-2 0,0 35-3 0,0-19-4 0,17 1-2 0,-1-17-2 0,-16-35-2 0,0 19-23 0,0-35-22 0,0 0-32 0</inkml:trace>
  <inkml:trace contextRef="#ctx0" brushRef="#br0" timeOffset="19">18314 2693 52 0,'0'-17'16'0,"0"-35"19"0,18 35-11 0,15 17-8 0,-17 0-5 0,19 35-1 0,0 16-4 0,-2 0-3 0,0-17-1 0,18-1-2 0,-18 0-1 0,-15-15-5 0,-1-1-22 0,-17-17-18 0,0 0-25 0</inkml:trace>
  <inkml:trace contextRef="#ctx0" brushRef="#br0" timeOffset="20">18552 2624 37 0,'0'-17'24'0,"0"-17"13"0,0 17-13 0,-18 17-7 0,18 17-7 0,-17 52-1 0,0 16-4 0,1-17-5 0,-17-19 1 0,15-14-1 0,1-19-11 0,0 2-31 0,17-18-39 0</inkml:trace>
  <inkml:trace contextRef="#ctx0" brushRef="#br0" timeOffset="21">18720 2642 77 0,'0'0'8'0,"0"-35"24"0,0 35-16 0,0 51-8 0,18 18-1 0,-18-18-4 0,0-1-2 0,17-16-1 0,-17-17 2 0,0-17 1 0,0-35-1 0,0 2 0 0,0-18-1 0,0 0-1 0,0 18 0 0,0-1 0 0,33 16 0 0,2 18 0 0,-2 18 0 0,-17 33 1 0,2-17-1 0,-1 34 0 0,-17-52 0 0,0 1 0 0,0-17 1 0,0-17 0 0,0-34 0 0,0 0-1 0,35 0 1 0,-2 0-2 0,1 35 2 0,0 16 0 0,-16 33 0 0,-3 19 1 0,3 16-1 0,-18-34-1 0,0-1-1 0,0 0-8 0,0-15-107 0</inkml:trace>
  <inkml:trace contextRef="#ctx0" brushRef="#br0" timeOffset="22">18213 1608 54 0,'0'0'16'0,"0"-33"11"0,0-2-7 0,0 35-5 0,0 0-6 0,0 0-1 0,0 35 0 0,0 16 2 0,0 0-4 0,0 16-1 0,16 1-1 0,-16-34-3 0,0-1 0 0,0-15-2 0,-16-1-12 0,-2-17-30 0,3-17-65 0</inkml:trace>
  <inkml:trace contextRef="#ctx0" brushRef="#br0" timeOffset="23">17958 1642 55 0,'0'0'0'0,"17"-16"33"0,-1-19-5 0,-16 19-7 0,35-2-4 0,-18 1-4 0,34 17-2 0,0-16-2 0,33 0-3 0,1-19-1 0,17 2-3 0,-51 33-3 0,-34 0-9 0,-50 33-117 0</inkml:trace>
  <inkml:trace contextRef="#ctx0" brushRef="#br0" timeOffset="24">18805 3015 10 0,'0'0'12'0,"0"-34"22"0,0 34-16 0,-17 0-4 0,17-17-1 0,0 17-1 0,0 0-4 0,0 17 2 0,17-1-4 0,17-16-1 0,69 0-3 0,16-16-24 0,-70-1-72 0</inkml:trace>
  <inkml:trace contextRef="#ctx0" brushRef="#br0" timeOffset="25">20330 2895 25 0,'-16'-16'41'0,"-3"-1"-11"0,3 17-11 0,32-18-7 0,54 18-7 0,49 0-5 0,31 0-94 0</inkml:trace>
  <inkml:trace contextRef="#ctx0" brushRef="#br0" timeOffset="26">21601 2862 43 0,'-16'0'32'0,"16"-18"-4"0,16 18-13 0,35 0-9 0,50 0-6 0,86 0-87 0</inkml:trace>
  <inkml:trace contextRef="#ctx0" brushRef="#br0" timeOffset="27">23548 2795 53 0,'-16'-17'27'0,"-1"17"1"0,50-18-16 0,53 18-7 0,-2 18-10 0,-16-18-82 0</inkml:trace>
  <inkml:trace contextRef="#ctx0" brushRef="#br0" timeOffset="28">25548 17357 19 0,'0'0'30'0,"-34"33"49"0,17-15-74 0,-33 50-2 0,16-34-1 0,0-17 1 0,-17 16 0 0,-16-33-3 0,-18 34 0 0</inkml:trace>
  <inkml:trace contextRef="#ctx0" brushRef="#br0" timeOffset="29">25852 17035 19 0,'0'0'16'0,"-49"17"67"0,31-1-75 0,-32 2-3 0,15-1-1 0,35-17-2 0,0-17 1 0</inkml:trace>
  <inkml:trace contextRef="#ctx0" brushRef="#br0" timeOffset="30">25651 16578 19 0,'0'0'30'0,"0"17"11"0,0-1-27 0,0 53-4 0,0-18-2 0,0-2-2 0,-19-32-1 0,19 35-2 0,0 16-1 0,0-17 1 0,19-35 0 0,-3 19-3 0,1-2 0 0,-1 1 0 0,19-17 0 0,-19 17 0 0,1-17 0 0,18-1 0 0,-2-16 0 0,-33 18 0 0,34-18 0 0,0-18 0 0,-16 2 0 0,-2-35 0 0</inkml:trace>
  <inkml:trace contextRef="#ctx0" brushRef="#br0" timeOffset="31">26123 16341 19 0,'0'0'30'0,"0"17"11"0,-16 17-27 0,-1-1-4 0,-17 18-2 0,1 0-2 0,-1-18-1 0,0 2-2 0,1-1-1 0,-2-1 1 0,0-15 0 0,19-1-3 0,-17-1 0 0,15 2 0 0,1-18 0 0,-16 16 0 0,16-16 0 0,-1 17 0 0,-15-1 0 0,17 19 0 0,-19-19 0 0,18 19 0 0,-17-19 0 0,1 2 0 0,15-1 0 0,1 17 0 0,0-17 0 0,1-1 0 0,-1 19 0 0,1-19 0 0,-2 1 0 0,1-1 0 0,0 2 0 0,-1-18 0 0,2 0 0 0,-1 0 0 0,1 0 0 0,-2 0 0 0,1 17 0 0,1-17 0 0,-3 34 0 0,3-34 0 0,-1 17 0 0,1-1 0 0,-17 2 0 0,15-1 0 0,1-1 0 0,0-16 0 0,-1 18 0 0,2-18 0 0,-1 0 0 0,1 0 0 0,-19 33 0 0,18 18 0 0</inkml:trace>
  <inkml:trace contextRef="#ctx0" brushRef="#br0" timeOffset="32">27022 1728 16 0,'0'-17'21'0,"0"-1"5"0,17 2-9 0,-17-1-5 0,0-1-1 0,17-16-1 0,-17 17-1 0,-17 1-2 0,0-2-2 0,-17 18 0 0,-17 0 1 0,1 34 0 0,15 17-3 0,2 0 0 0,17 0-2 0,16 0 1 0,16-18-1 0,17-15 1 0,18 15-2 0,1-15 0 0,-3-1 1 0,3 17-1 0,-18-1 1 0,-34 18 0 0,0-18 2 0,-51 1 2 0,-17-34-1 0,0 17-3 0,-16-17 0 0,33-17-1 0,34-17-8 0,-1-15-47 0,36 32-28 0</inkml:trace>
  <inkml:trace contextRef="#ctx0" brushRef="#br0" timeOffset="33">27513 1728 69 0,'0'0'0'0,"0"-17"27"0,0-17-5 0,0-1-11 0,-33 35-3 0,-1 0 2 0,-18 18-1 0,3 33-2 0,14 33-1 0,35 0-3 0,0-15-2 0,35-18 0 0,49-18-3 0,0-33-29 0,17-16-26 0,2-19 6 0,-36-16 48 0,1 18 38 0,-17-1 1 0,1-17-12 0,-19 1-5 0,-33 16-5 0,-17-1-8 0,-17 19-1 0,-34-1-1 0,17 34-1 0,17 34 0 0,1 33-2 0,33 1 0 0,17-1 0 0,18-49 0 0,31-35 0 0,-15 0 1 0,0-51-1 0,-34 0 1 0,-1-17-2 0,-16 1 0 0,0 32 1 0,-16 35 0 0,-1 18 0 0,17 32-1 0,17 17 0 0,34-16 1 0,17 0-1 0,0-33 1 0,-17-36-1 0,-18-33 1 0,1-16-1 0,-17-34-1 0,-17-19 3 0,17 2-2 0,-17 34 0 0,-17 66-1 0,17 18 1 0,0 51 1 0,0 67 0 0,0 2-1 0,0-19-1 0,17-34 1 0,17-16-13 0,-1-16-48 0,-16-19-16 0</inkml:trace>
  <inkml:trace contextRef="#ctx0" brushRef="#br0" timeOffset="34">28733 1828 64 0,'0'0'0'0,"0"-33"39"0,17-18-9 0,-17 0-13 0,0 18-7 0,-51 15-5 0,1 18-2 0,-1 35 0 0,-1 32-1 0,36 17-1 0,16-15 1 0,35-18-2 0,16-34 2 0,-2-1-2 0,-15-32 1 0,0-19 1 0,-17-32-1 0,-17-1-1 0,0 1 1 0,0 16 0 0,0 34 1 0,-17 34-1 0,1 34-1 0,16 16 1 0,33 1 0 0,1-1-1 0,18-49 2 0,15-1-3 0,-15-34 1 0,-3-17 1 0,-32-17-1 0,-1-17 2 0,-32-16-3 0,16 33 0 0,-33 33 1 0,33 2-1 0,0 32 0 0,49-16-3 0,21 18-5 0,-21-18 7 0,-14-34 1 0,-18-1 2 0,1 19 0 0,-18 16 1 0,-18 16 3 0,1 35-2 0,17 35-2 0,17-2 0 0,1-17-2 0,-2 2 1 0,-16-36-8 0,0-15-32 0,0-1-37 0,0-17 32 0</inkml:trace>
  <inkml:trace contextRef="#ctx0" brushRef="#br0" timeOffset="35">29427 1389 71 0,'0'0'0'0,"-16"-34"32"0,16-1-5 0,16 19-11 0,19 32-2 0,0 19 0 0,-2 16-3 0,0 34-1 0,-16 15-3 0,-17 2-1 0,18 17-3 0,-2-17-2 0,-32 0 1 0,-19-19-2 0,2-14 0 0,-35-1-8 0,-51-17-34 0,2-51-99 0</inkml:trace>
  <inkml:trace contextRef="#ctx0" brushRef="#br0" timeOffset="36">26361 1287 59 0,'0'0'0'0,"17"-16"29"0,-1-19-3 0,-16 19-6 0,19-1-5 0,-19 17-3 0,-35 33 0 0,2 35 0 0,-18 34-1 0,34 0-4 0,0 16 0 0,17 18-3 0,34-1-1 0,0 0-2 0,16-33 2 0,1-17-1 0,0-1-4 0,-18-51 5 0,2-33-1 0,-18 0-3 0,-17-16-12 0,0-1-159 0</inkml:trace>
  <inkml:trace contextRef="#ctx0" brushRef="#br0" timeOffset="37">5760 7434 11 0,'0'0'0'0,"0"-18"28"0,17 18-12 0,-1-16-1 0,2 16-1 0,-18 0 2 0,0-17-1 0,0 17-4 0,-18 0-3 0,-15-16 0 0,-1 16-1 0,0-17-1 0,-15 17 0 0,14 17-1 0,0-1 1 0,-16 17-2 0,35 18 1 0,-1 18-2 0,17-18 0 0,0-2-1 0,33-14 0 0,18-19 0 0,1-16 0 0,15 0-1 0,-15-16 1 0,-3-19 0 0,-14-14-1 0,-18-2 1 0,-17-34 0 0,0 1 0 0,-17-2-1 0,-18 1-1 0,-14 34 0 0,-19 1-1 0,0 16 1 0,0 18-2 0,17 16-10 0,35 34-30 0,32 32-37 0,-16-66 27 0</inkml:trace>
  <inkml:trace contextRef="#ctx0" brushRef="#br0" timeOffset="38">6489 7128 71 0,'0'-16'9'0,"35"-1"22"0,-35 17-10 0,16 0-9 0,-32 50 0 0,-19 1 1 0,0 34-3 0,2 1-3 0,-18-2-2 0,16 1-2 0,2-18-1 0,-16-34 0 0,14-16-1 0,-16 1 0 0,18-18 0 0,-2-35 0 0,18 2-1 0,-1-34 0 0,18-2 0 0,18 2 0 0,-1 17 0 0,0 16 0 0,1 17 0 0,15-1 0 0,1 18 0 0,0 18 0 0,-1 33 0 0,1-1 1 0,-1 35 0 0,19-17-1 0,-1-18 1 0,17 0 0 0,-19-16-1 0,-14-17 0 0,-18-17 1 0,1 18-12 0,-18-18-35 0,-35 0-70 0</inkml:trace>
  <inkml:trace contextRef="#ctx0" brushRef="#br0" timeOffset="39">5811 7875 55 0,'-85'0'20'0,"35"0"9"0,17 16-8 0,15-16-7 0,18 17 4 0,51-17 0 0,50 0-7 0,34 0-1 0,52-17-2 0,-18 1-4 0,-32-1-1 0,-53 17-3 0,-49-18 0 0,-4 18-1 0,-31 0-13 0,-15 0-41 0,-53 18-63 0</inkml:trace>
  <inkml:trace contextRef="#ctx0" brushRef="#br0" timeOffset="40">5963 8518 61 0,'17'0'17'0,"0"0"8"0,1 0-10 0,-2-17-1 0,-16 17-3 0,0-34-1 0,-16 17-3 0,-19-1 0 0,2 2-1 0,-2 16-1 0,2 0 1 0,-1 34 0 0,17 34-1 0,0-17-2 0,34-1 0 0,0 0-1 0,50-32 0 0,-16-2 0 0,1-16 0 0,-19-16-1 0,1-35 1 0,-17 0 1 0,-17-33-1 0,-35-18-1 0,-14 0 0 0,-19 35-2 0,17 16 1 0,-17 33-1 0,17 36-1 0,18-2-6 0,15 19-26 0,52-1-52 0,-17-34 25 0</inkml:trace>
  <inkml:trace contextRef="#ctx0" brushRef="#br0" timeOffset="41">6319 8383 49 0,'-17'-17'19'0,"-1"-17"15"0,18 17-9 0,0-1-8 0,18-15-2 0,15 33-5 0,19 0-3 0,-1 17-2 0,0 17-1 0,-16 34-2 0,-19-1-1 0,-16 1 1 0,-16-17 0 0,-2-1 0 0,-16-33 1 0,16-1 1 0,2-32-2 0,16-17-1 0,16-1 0 0,36-17-1 0,-18 0 0 0,-1 0 0 0,1 1 0 0,0 16 1 0,-17-17-1 0,-1 16 0 0,-16 1 1 0,0 34-1 0,0-17 1 0,-16 17-1 0,-1 17 1 0,17 1 0 0,-16 16 2 0,-2-1-1 0,18 18 1 0,0 17 0 0,0-17-1 0,18 0-1 0,-2 0 1 0,17-17-1 0,2-18 1 0,16 1-1 0,-18-17 1 0,18 0-2 0,-17-17 0 0,-34 17-8 0,0 0-57 0,-34-16-61 0</inkml:trace>
  <inkml:trace contextRef="#ctx0" brushRef="#br0" timeOffset="42">6319 6926 28 0,'16'0'20'0,"-16"-18"11"0,19 2-7 0,-19 16-5 0,0-17-3 0,0 1-2 0,16-35-3 0,-16-17-1 0,-35-1-5 0,19-15-2 0,-35-34-2 0,18 16-2 0,-1 35 2 0,16 32-1 0,2 35-4 0,-1 35-8 0,1 16-39 0,16-18-43 0</inkml:trace>
  <inkml:trace contextRef="#ctx0" brushRef="#br0" timeOffset="43">6116 6300 64 0,'0'0'0'0,"-34"0"33"0,16 0-12 0,18 0-13 0,-16 34-4 0,16-1 1 0,0-16-1 0,-17-17 2 0,17 0 0 0,0-50-3 0,17-1-1 0,-17-18 0 0,16 35 0 0,19 17 2 0,0 17 0 0,14 35 2 0,3 16-4 0,-3 0-2 0,2-35-25 0,-51 2-107 0</inkml:trace>
  <inkml:trace contextRef="#ctx0" brushRef="#br0" timeOffset="44">6099 5604 32 0,'0'-16'8'0,"0"-35"21"0,0 0-6 0,17 18-10 0,-17 15-5 0,-17 18-3 0,-34 0-2 0,0 35 0 0,17-1 0 0,18-1 0 0,16 1-1 0,33-1-1 0,18-16 2 0,17 17-3 0,-17 17 0 0,-18 0 1 0,-15 0 0 0,-52-16 0 0,-17 14 1 0,-1-31 2 0,3-1-1 0,-3-34-1 0,36-17-3 0,16 1-28 0,16-2-66 0</inkml:trace>
  <inkml:trace contextRef="#ctx0" brushRef="#br0" timeOffset="45">6489 5588 60 0,'0'-17'10'0,"0"-33"13"0,-35 15-7 0,19 19-5 0,-17 16-2 0,-2 16-2 0,0 35-2 0,19 16 2 0,16 19-3 0,0-19-2 0,51-16-1 0,0-16-1 0,34-19-17 0,-1-49-53 0,-49 33 20 0</inkml:trace>
  <inkml:trace contextRef="#ctx0" brushRef="#br0" timeOffset="46">6844 5588 61 0,'0'-33'20'0,"-16"-18"16"0,-19 33-17 0,-14 2-10 0,14 32-3 0,0 35-4 0,2 16 0 0,33 19-1 0,0-19 2 0,33-16-2 0,18-51 2 0,1 0-2 0,-18-51 1 0,-17-16-1 0,-17 32 0 0,0-16 0 0,-17 18-1 0,17 17 0 0,0 32 0 0,0 34 0 0,33 1 1 0,19 1-1 0,-3-19 1 0,3-33-1 0,-1 0 1 0,-17-33 0 0,-17-19 0 0,-17-16-1 0,-17-32 1 0,-1-2-1 0,18 51 0 0,0 0 1 0,0 51-1 0,0 35 0 0,0 49 1 0,18 1-1 0,-18 32 1 0,34-48-2 0,-16-18-1 0,48-35-26 0,-15-16-50 0,-34 0 27 0</inkml:trace>
  <inkml:trace contextRef="#ctx0" brushRef="#br0" timeOffset="47">7506 5571 44 0,'0'-34'29'0,"0"-33"7"0,0 32-15 0,-35 2-10 0,0 33-5 0,4 0-4 0,-21 51 2 0,34 17-1 0,18 15-1 0,18-15-1 0,34-16 1 0,-21-19 0 0,20-33-1 0,-16-16 0 0,-2-19-1 0,-33-16 2 0,0 0-1 0,-16-16-1 0,16 16 1 0,0 35 0 0,0 16 2 0,0 0-2 0,16 51 0 0,-16-1 0 0,35 18 0 0,0-35 0 0,-2 1-1 0,18-34 1 0,-1 0 0 0,1-16-2 0,-17-35 1 0,-17-33 0 0,-34-1 0 0,-1 17-1 0,2 50 1 0,-1 18-1 0,34 18 0 0,34-1 1 0,17-1 0 0,-17-32 0 0,-18-35 1 0,-16 18 0 0,-17 16 0 0,0-1 2 0,0 69-1 0,0 33 3 0,0 18 0 0,0 0-3 0,18-51-3 0,-18 16-28 0,0-49-90 0</inkml:trace>
  <inkml:trace contextRef="#ctx0" brushRef="#br0" timeOffset="48">6641 8907 72 0,'0'0'0'0,"-16"-33"37"0,16 15-8 0,16 18-12 0,-16 18-8 0,17 48 1 0,-50 20-2 0,-2-1-2 0,-15-1-3 0,-1-17-1 0,0-16-1 0,18-33-3 0,-2-1-26 0,19-17-48 0,16 0 14 0</inkml:trace>
  <inkml:trace contextRef="#ctx0" brushRef="#br0" timeOffset="49">6319 9177 88 0,'0'0'0'0,"0"-17"33"0,-17 17-13 0,-1 35-11 0,18 16 0 0,-16 16 0 0,1 2-1 0,-3-19-2 0,18 1-1 0,33-35-1 0,34-16-2 0,19-51 0 0,33 2-15 0,-34 14-121 0</inkml:trace>
  <inkml:trace contextRef="#ctx0" brushRef="#br0" timeOffset="50">5083 10160 38 0,'0'0'0'0,"-34"-33"34"0,16-18-8 0,2 17-4 0,16-1-5 0,16 35-4 0,-16 18-6 0,35 50 0 0,-2 32-1 0,-16-15-2 0,17 1-2 0,-1-52 0 0,-15-17 0 0,16-34 0 0,-16-34-2 0,-2-18 1 0,-16-16-1 0,0-15-1 0,-16 14 4 0,16 53-2 0,0 33-2 0,0 17 0 0,16 34-3 0,17-17 4 0,19-17-1 0,32-17 1 0,0-17-1 0,-33-1 1 0,-16-15 0 0,-18 15 2 0,-17 2-2 0,0 16 1 0,-17 0-1 0,-18 0 0 0,2 34-1 0,15 17 1 0,2 33 1 0,50 0 0 0,-1-32-1 0,37-19-2 0,13-33-32 0,2 0-82 0</inkml:trace>
  <inkml:trace contextRef="#ctx0" brushRef="#br0" timeOffset="51">6015 10093 63 0,'0'-17'10'0,"0"-17"26"0,-18-1-12 0,18 19-9 0,-34 16-6 0,18 34-4 0,-1 17 2 0,17 16-2 0,17 1-2 0,33-35-2 0,17 1 0 0,3-34 0 0,-3-16-2 0,-33-19 0 0,15-32 1 0,-31 0 1 0,-18-19 0 0,-18 2 1 0,18 0-2 0,-16 33 2 0,16 51-1 0,0 0 0 0,16 51 2 0,-16 17 0 0,18 32-2 0,15-31 0 0,-14-2 1 0,14-17-1 0,18-32-3 0,-17-18-18 0,-17-18-28 0,0 1-48 0</inkml:trace>
  <inkml:trace contextRef="#ctx0" brushRef="#br0" timeOffset="52">6253 9991 78 0,'-35'0'30'0,"18"-17"-4"0,34-1-17 0,49 2-8 0,20-1-4 0,16 17-26 0,-19 0-22 0,-31 0-1 0</inkml:trace>
  <inkml:trace contextRef="#ctx0" brushRef="#br0" timeOffset="53">6658 9940 23 0,'-17'-17'44'0,"1"17"-6"0,32 0-10 0,-16-16-8 0,0 32 3 0,0 35-14 0,0 0-5 0,0 17 0 0,17-18-3 0,17-33 1 0,-1-1-2 0,19 1 0 0,-18-34 1 0,-1-16-1 0,-16-17 1 0,-17-1-1 0,-17-17 1 0,-16 17-1 0,-1 18 0 0,-18 15-1 0,1 18 1 0,35 18 0 0,-17-18 0 0,33 17-1 0,16-17 1 0,17 0-1 0,2-17-1 0,16-17 2 0,17-1-2 0,-35-16 3 0,-16 17-2 0,1 1 1 0,-18-2 1 0,0 35-2 0,-18 0 0 0,1 17 0 0,17 1 1 0,35 15 0 0,-2-15-1 0,18 16 2 0,-16-17-2 0,-2 17 2 0,-17-17-1 0,2 17-1 0,-1-1 2 0,0 0-1 0,1 2 0 0,-3-1 0 0,3-1 1 0,-2-15 1 0,17-18 0 0,-14 0 1 0,14-18-1 0,1-15 0 0,-17-18 0 0,-17 17-5 0,-33-16-153 0</inkml:trace>
  <inkml:trace contextRef="#ctx0" brushRef="#br0" timeOffset="54">27327 3929 33 0,'0'-18'21'0,"-17"2"0"0,17-19-5 0,17 2-2 0,-17 17 0 0,34-19-3 0,-1 19-3 0,2 16-3 0,0 16-2 0,-2 35-2 0,-17 0 0 0,1 17-1 0,-17-1 1 0,-17-16 0 0,-16-18 1 0,17-15 2 0,-2-18 1 0,18 0-2 0,18-35-2 0,31-32 0 0,3 0 0 0,-3-1 0 0,-14 17-1 0,-19 18 1 0,-16-1 0 0,0 17-1 0,0 17 1 0,-16-18 0 0,-1 53 1 0,-1-1 0 0,2 32 0 0,-1-15 1 0,1 18-1 0,32-36-1 0,17 18-1 0,37-35-1 0,-21 1-14 0,21-17-45 0,-55 0-23 0</inkml:trace>
  <inkml:trace contextRef="#ctx0" brushRef="#br0" timeOffset="55">28090 3860 76 0,'0'0'0'0,"17"-16"26"0,16-1-2 0,18 1-13 0,0 16-8 0,17 0-4 0,-17 0-15 0,-51 16-69 0,0-16 53 0</inkml:trace>
  <inkml:trace contextRef="#ctx0" brushRef="#br0" timeOffset="56">28208 3980 73 0,'-33'0'21'0,"-2"17"14"0,18-17-11 0,34 16-11 0,34-16-8 0,17-16-4 0,0 16-12 0,-17-17-127 0</inkml:trace>
  <inkml:trace contextRef="#ctx0" brushRef="#br0" timeOffset="57">29563 3319 47 0,'-50'-16'15'0,"16"-1"-1"0,1-1-5 0,-2 36-3 0,-33-1 2 0,33-17 1 0,2 16-2 0,0 1 0 0,17-1 2 0,-2-16 1 0,18 35-1 0,-17-19 0 0,17 35 0 0,0-16-2 0,0 16-2 0,0 16-1 0,17 0-2 0,-17 2 0 0,18 15 1 0,-18 0 1 0,0 18-2 0,0-18-1 0,16 1 2 0,-16 17-2 0,15-18 0 0,3 18 0 0,-1 0-1 0,-17 0 1 0,0-17 0 0,0-1 0 0,0 0 1 0,0-15-1 0,0-2 0 0,0-34 1 0,0 2 0 0,16-2 1 0,36-15 1 0,15-18-2 0,36 0-1 0,-19-18-1 0,-16 1-2 0,-51 17-27 0,1 0-66 0,-18-16 26 0</inkml:trace>
  <inkml:trace contextRef="#ctx0" brushRef="#br0" timeOffset="58">29918 3454 46 0,'-16'-16'11'0,"-1"-19"12"0,17-16-5 0,17 18-5 0,34 17 0 0,0 16-1 0,0 49-6 0,-34 37-4 0,-17-1-2 0,0-19 1 0,-35-15 0 0,19-17 0 0,-1-34 0 0,17 0 1 0,0-34-1 0,33-17 0 0,19 2-1 0,-1-19 0 0,-18 17 1 0,2-18-1 0,-19 20 0 0,-16 32 1 0,0-1 0 0,-16 2 1 0,-19 32 1 0,2 35 1 0,16 17-1 0,1 17 1 0,16-1-3 0,16 0 0 0,34-50-2 0,1 1-14 0,0-35-70 0,-34 0 32 0</inkml:trace>
  <inkml:trace contextRef="#ctx0" brushRef="#br0" timeOffset="59">30479 3454 70 0,'0'-16'21'0,"0"-19"14"0,-18 19-12 0,18 50-11 0,0 17-4 0,0 0-3 0,0 33-3 0,-17 1-3 0,17-17-45 0,0-34-56 0</inkml:trace>
  <inkml:trace contextRef="#ctx0" brushRef="#br0" timeOffset="60">29970 4454 73 0,'0'0'0'0,"-17"-35"28"0,17 19-5 0,35-19-8 0,14 19-4 0,21-1-4 0,-37 50-2 0,0 18-3 0,-33 18-1 0,0-18-1 0,-33 15 1 0,16-32 0 0,1-34 0 0,16 0 0 0,0-16 0 0,33-35 0 0,0-16 0 0,18-1-1 0,-16-17 0 0,-19 35 1 0,-16 16-1 0,0 34 1 0,-16 0 1 0,-19 67 1 0,19 1 1 0,16-1-3 0,0 19 0 0,33-37-2 0,1-15-18 0,-1-17-44 0,2-17-17 0</inkml:trace>
  <inkml:trace contextRef="#ctx0" brushRef="#br0" timeOffset="61">30495 4588 46 0,'0'-16'24'0,"17"-17"10"0,17-1-4 0,-1-1-12 0,19 19-8 0,-18 32-7 0,-17 19-2 0,-1 16-1 0,-32 16 0 0,-17-16 0 0,-18-35 0 0,-1 19 4 0,18-19 2 0,34-16 0 0,16 0 8 0,35 0-10 0,1-16-1 0,-1 16-2 0,-1-17-1 0,-16 17-24 0,-1-34-61 0,-15 34 19 0</inkml:trace>
  <inkml:trace contextRef="#ctx0" brushRef="#br0" timeOffset="62">30834 3015 64 0,'0'0'0'0,"0"-51"23"0,0 33-2 0,35 2-7 0,14 16-9 0,3 0-1 0,15 16-2 0,-34-16 1 0,2 18 1 0,-18-1 0 0,1 17 2 0,-2 15 2 0,-16 2 1 0,17 35-2 0,-1-1 0 0,2 16-1 0,-18 17 0 0,17 17-3 0,0-15 0 0,1-20 0 0,-18 2 0 0,0 0-1 0,0 0 0 0,0-17 0 0,0 16-2 0,0-16 0 0,0-17 0 0,16-1 0 0,-16 0 0 0,0 2 1 0,0-18 0 0,-16-18 1 0,16 2 0 0,-18-2 0 0,-16 1 0 0,0-1 1 0,1-33 0 0,-37 18 0 0,4-18 0 0,-36-18-2 0,-1 2-10 0,2 16-175 0</inkml:trace>
  <inkml:trace contextRef="#ctx0" brushRef="#br0" timeOffset="63">22347 3962 65 0,'0'-16'27'0,"-19"-1"2"0,19-1-11 0,0 53-9 0,-16 32 2 0,16 35-2 0,-17 16-2 0,-1-32-3 0,3-37-1 0,-1 2-1 0,-2-51-1 0,18 0 1 0,18-51-1 0,-2-33 1 0,-1-18-5 0,3 17 4 0,-1 1-1 0,-1 17 1 0,19 32-1 0,-18 19 0 0,17 16 0 0,-1 34 0 0,2 50 1 0,0 18 0 0,-2-17-1 0,-17-1 3 0,18-33-4 0,-16-34-4 0,-2-1-31 0,-50-32-104 0</inkml:trace>
  <inkml:trace contextRef="#ctx0" brushRef="#br0" timeOffset="64">22246 4200 74 0,'-52'0'31'0,"52"0"-13"0,52-18-9 0,49 2-6 0,18-2-11 0,15 1-91 0</inkml:trace>
  <inkml:trace contextRef="#ctx0" brushRef="#br0" timeOffset="65">22905 4115 59 0,'0'-18'22'0,"0"18"5"0,33 0-8 0,37-17-14 0,-21 17-6 0,-14 0-36 0,-35 17-39 0</inkml:trace>
  <inkml:trace contextRef="#ctx0" brushRef="#br0" timeOffset="66">22956 4233 60 0,'-18'18'29'0,"-15"-1"1"0,17-1-11 0,65-16-10 0,21-16-9 0,14-1-106 0</inkml:trace>
  <inkml:trace contextRef="#ctx0" brushRef="#br0" timeOffset="67">24057 3674 65 0,'0'0'0'0,"0"-51"25"0,0 35-10 0,-16 16-8 0,-17 0-5 0,-2 16 0 0,-16 1 1 0,-17 1 2 0,17-2 2 0,34 2-1 0,1-18 1 0,16 17 0 0,0-1 0 0,16 19 1 0,-16 16-2 0,0 16 1 0,17 17-2 0,-17 18 1 0,0 16-3 0,0 35 0 0,0 0-1 0,16 15-2 0,2-32 1 0,-18-17 0 0,0-1 0 0,0-16 0 0,17-17 2 0,-17-17-2 0,0-1 3 0,0-34-2 0,0 2 1 0,0-1-3 0,17-17 2 0,-17-17 0 0,34 16 0 0,-1-16 0 0,37 0-1 0,12-16 0 0,21-19-1 0,-52 19 0 0,0-1-27 0,-36-34-128 0</inkml:trace>
  <inkml:trace contextRef="#ctx0" brushRef="#br0" timeOffset="68">24464 3794 47 0,'0'0'0'0,"0"-34"36"0,0 17-17 0,-17-1-8 0,1 2-5 0,-2-1-1 0,-15 17-1 0,-19 0 2 0,3 0 2 0,-21 33-1 0,37 36-2 0,17-19 0 0,16 17-2 0,0-16-2 0,33-16 0 0,1-1 0 0,-17-17 0 0,18-17 1 0,-4-35-1 0,4 2 0 0,-19-18 0 0,3-18 0 0,-19 20 0 0,0-2 0 0,0 34 2 0,0 17 0 0,16 17-1 0,-16 34 0 0,0 16-1 0,0 1 0 0,17-17-2 0,17 0-2 0,-1-35-28 0,19-16-105 0</inkml:trace>
  <inkml:trace contextRef="#ctx0" brushRef="#br0" timeOffset="69">24667 3844 56 0,'0'-17'50'0,"0"1"-20"0,0 16-13 0,17 0-11 0,-1 49-2 0,-16 2-2 0,0 35-1 0,0-19-1 0,0-16-3 0,0-35-16 0,18 1-25 0,16-17-35 0</inkml:trace>
  <inkml:trace contextRef="#ctx0" brushRef="#br0" timeOffset="70">24837 3895 54 0,'0'-17'13'0,"0"-17"24"0,17 17-8 0,-17 1-7 0,16 16-9 0,-16 33-3 0,19 34-5 0,-19-16-3 0,0 18-2 0,0-3 1 0,0-32-4 0,15-17-29 0,3 17-78 0</inkml:trace>
  <inkml:trace contextRef="#ctx0" brushRef="#br0" timeOffset="71">25684 3709 75 0,'0'0'0'0,"0"-17"20"0,0-17-2 0,0 16-7 0,0 1-5 0,-33 1 0 0,-19 16 0 0,18 33 2 0,1 19-1 0,-2 16 0 0,35-1-3 0,0 1-2 0,35-17-1 0,-2-17 0 0,18-34-2 0,0 0 2 0,-18-34-1 0,2-1 1 0,-19-32-1 0,-16-1 0 0,0 1 1 0,-16 16 0 0,-1 16-2 0,17 52 3 0,0 35 0 0,0 16 1 0,0 16-1 0,17-33-1 0,16 0-1 0,2-17-6 0,-2-17-39 0,1-17-68 0</inkml:trace>
  <inkml:trace contextRef="#ctx0" brushRef="#br0" timeOffset="72">26041 3776 79 0,'0'-16'28'0,"0"-1"6"0,0 17-13 0,0 33-12 0,0 18-4 0,0 17-3 0,0-1-2 0,15-16-1 0,-15-16-18 0,0-35-34 0,18 0-25 0</inkml:trace>
  <inkml:trace contextRef="#ctx0" brushRef="#br0" timeOffset="73">26175 3860 41 0,'34'-33'33'0,"-17"0"4"0,17 15-7 0,0 18-9 0,17 0-14 0,-35 35-6 0,1 32-1 0,-34-16-1 0,-32 0 1 0,14-18 0 0,0 2 0 0,19-19 1 0,-1 0 4 0,34-16 1 0,17 0-2 0,18-16-3 0,14 16 0 0,2-16-4 0,-52-1-74 0,-16 17 3 0</inkml:trace>
  <inkml:trace contextRef="#ctx0" brushRef="#br0" timeOffset="74">24279 4911 12 0,'31'-17'23'0,"39"-17"9"0,-37 1-12 0,1-2-1 0,-17 19-3 0,-17-1-3 0,-33-1-3 0,-18 2-1 0,-1 16-3 0,3 34-1 0,14 17 0 0,0 15-3 0,19 20 1 0,16-19-1 0,51-33-1 0,-16-34 1 0,14-16 0 0,3-18-1 0,-36-17 0 0,1-17-1 0,1 1 1 0,-18 16-1 0,0 34 1 0,-18 17-1 0,1 51 1 0,17 15-1 0,17 3 1 0,17-1-1 0,18-34-10 0,-19-1-50 0,-15-33-37 0</inkml:trace>
  <inkml:trace contextRef="#ctx0" brushRef="#br0" timeOffset="75">24633 4911 96 0,'0'-17'16'0,"18"-17"13"0,15 17-14 0,18 17-10 0,-16 33-4 0,-19 18-1 0,-32 0 0 0,-36-16 1 0,1 15 0 0,0-33 3 0,34-1-1 0,17-16 1 0,17 0 0 0,51 0-3 0,0 0-4 0,17-16-34 0,-33-1-73 0</inkml:trace>
  <inkml:trace contextRef="#ctx0" brushRef="#br0" timeOffset="76">25023 4894 85 0,'-17'-18'21'0,"0"-15"26"0,17 33-27 0,0 17-10 0,0 50-5 0,0 2-3 0,0-2-1 0,0-17-2 0,17 1-19 0,18-33-114 0</inkml:trace>
  <inkml:trace contextRef="#ctx0" brushRef="#br0" timeOffset="77">25887 4759 94 0,'0'-18'12'0,"0"-33"6"0,-17 35-4 0,-1-19-4 0,-31 35-3 0,-3 0-3 0,19 35 0 0,-18 32 0 0,35 19-2 0,16-19-1 0,16 1 0 0,17-34 0 0,35-17 0 0,-17-34 0 0,-18-17 0 0,2-34 0 0,-18 17 0 0,-17-16-1 0,0-1 1 0,0 68 0 0,0 0 1 0,0 51 2 0,0 17-1 0,18-19-1 0,-2 20-2 0,1-36-3 0,17 2-35 0,-34-19-82 0</inkml:trace>
  <inkml:trace contextRef="#ctx0" brushRef="#br0" timeOffset="78">26107 4894 85 0,'0'-51'24'0,"16"35"6"0,36-1-16 0,-18 17-10 0,-1 17-4 0,-15 32 0 0,-36 20 0 0,-15-36 0 0,-1 2 0 0,-18-19 4 0,36 2 2 0,-1-18 0 0,50 0 1 0,19-18-7 0,15 2-3 0,-15-1-38 0,-34-1-72 0</inkml:trace>
  <inkml:trace contextRef="#ctx0" brushRef="#br0" timeOffset="79">26446 4860 85 0,'0'-17'24'0,"16"1"4"0,2-1-11 0,15 17-10 0,19 17-5 0,-34-1-2 0,-36 52 0 0,-15-34 0 0,-19-1 1 0,18 2 2 0,17-19 3 0,1 2 0 0,32-18 1 0,17 0-5 0,37-18-1 0,-3-15-10 0,-17-18-127 0</inkml:trace>
  <inkml:trace contextRef="#ctx0" brushRef="#br0" timeOffset="80">26462 3540 63 0,'0'0'8'0,"0"-17"15"0,0-1-7 0,51 2-5 0,1 16-3 0,-1 0-1 0,-1 0-2 0,-50 0 0 0,18 16 0 0,-2 2 1 0,-16 48 1 0,17 3-1 0,-17 16 1 0,0 16-1 0,0 1-1 0,16 0 0 0,-16 16-2 0,18-16 2 0,-1-2-2 0,0 2-1 0,1-33 0 0,-18 31-1 0,0-31 0 0,16-1 0 0,-16-1-1 0,-16 1 0 0,16-1 1 0,0 2-2 0,0-3 1 0,0-15 1 0,0 1 0 0,0-35 1 0,0 17-1 0,-18-34 1 0,1 17 1 0,-34-1-2 0,-17-16 0 0,-16 18-2 0,-1-18-45 0,51-18-96 0</inkml:trace>
  <inkml:trace contextRef="#ctx0" brushRef="#br0" timeOffset="81">28175 6469 28 0,'0'-18'20'0,"-19"-15"9"0,19-1-9 0,0 1-6 0,0-18-2 0,35 34-3 0,16-1-5 0,-18 18-2 0,-33 51-1 0,18 0 2 0,-18 17 0 0,17-1-1 0,18-16-1 0,-2-33 1 0,0-18 0 0,18-34 0 0,0-52-1 0,-18 2 0 0,-33-34 2 0,0 49 1 0,0 52 1 0,0 34-3 0,19 86 2 0,-3 14 0 0,-16 20 0 0,17-19-1 0,-17-33-1 0,-17-1-1 0,-18-16 1 0,2-52 2 0,15 2-2 0,-15-36 4 0,17-31-4 0,16-19 0 0,0-17-1 0,49-17-2 0,2 35-4 0,19 32-31 0,13 35-87 0</inkml:trace>
  <inkml:trace contextRef="#ctx0" brushRef="#br0" timeOffset="82">29021 6418 60 0,'0'-18'25'0,"16"2"-4"0,54-1-10 0,-3 17-9 0,1 0-5 0,-35 0-27 0,-33 17-42 0</inkml:trace>
  <inkml:trace contextRef="#ctx0" brushRef="#br0" timeOffset="83">29156 6486 42 0,'-16'16'13'0,"-52"19"25"0,51-19-8 0,17-16-10 0,34 0-11 0,51-16-7 0,-2-1-10 0,3-1-108 0</inkml:trace>
  <inkml:trace contextRef="#ctx0" brushRef="#br0" timeOffset="84">30259 5910 67 0,'0'-18'3'0,"-18"18"12"0,18-16 0 0,-17 16-4 0,-18 0-3 0,-14 16 0 0,-2-16-1 0,17 18-3 0,16-1 1 0,18 17 0 0,-16 17 3 0,16 0 2 0,0 15-1 0,0 19-1 0,16 52-4 0,-16-2-1 0,18-1 0 0,-18 3-2 0,0-19 0 0,0 1 1 0,0-18 0 0,0 0-2 0,0 2 3 0,0-19-2 0,0-16 1 0,17-1-1 0,-17-32 1 0,17-1-1 0,17-1 1 0,-1-17-1 0,19 19 2 0,15-35-1 0,18 0-1 0,16 0-2 0,-16-18 2 0,-33-15-6 0,-36-18-41 0,-16 0-91 0</inkml:trace>
  <inkml:trace contextRef="#ctx0" brushRef="#br0" timeOffset="85">30579 5808 47 0,'0'-16'7'0,"0"-1"16"0,19-1-3 0,-19 18-6 0,0 0-5 0,0 18-1 0,0 33-2 0,0 15-3 0,16 3-1 0,19-18-1 0,-2-34 0 0,35-17 0 0,-19-35 0 0,-14-16-1 0,0-16 2 0,-19-1-2 0,1 1 2 0,-17 50-1 0,0 50 5 0,16 18-2 0,-16 33 1 0,18 2-2 0,-18 15-1 0,-18-17-1 0,2-33 0 0,-35-16 1 0,17-19 1 0,0-32 1 0,17-19-1 0,1-16-1 0,16-16-1 0,16-17-1 0,17 33 0 0,19 0-6 0,-1 51-28 0,0 0-46 0,-34 0 31 0</inkml:trace>
  <inkml:trace contextRef="#ctx0" brushRef="#br0" timeOffset="86">31189 5927 56 0,'0'0'8'0,"18"0"24"0,-18 0-6 0,0 34-7 0,0 34-7 0,0-1-6 0,0 0-5 0,0 2-2 0,0-1-33 0,-18-34-62 0</inkml:trace>
  <inkml:trace contextRef="#ctx0" brushRef="#br0" timeOffset="87">30563 6757 47 0,'0'-35'28'0,"0"35"6"0,0 0-11 0,0 0-12 0,0 51 0 0,0 0-3 0,16 17-5 0,3-1-3 0,14-16 1 0,18-33 1 0,-1-18-3 0,1-34 2 0,-17-17-1 0,-17 0 1 0,0-17-1 0,-17 17 0 0,0 18 1 0,0 33-1 0,-17 17 0 0,17 34 4 0,0 0-1 0,0 16 1 0,0 17-3 0,17-15 0 0,-17-3 1 0,-17-32-2 0,0 1 1 0,-1-19 0 0,-15-16 0 0,17-16-1 0,-19-19-1 0,35 1-28 0,35-16-61 0,-35 34 39 0</inkml:trace>
  <inkml:trace contextRef="#ctx0" brushRef="#br0" timeOffset="88">30988 7163 60 0,'0'0'11'0,"16"-35"26"0,1 19-9 0,16-17-15 0,1 15-8 0,0 18-3 0,-16 34-1 0,-18-1 0 0,-18 18-1 0,1-16 1 0,-18-1 1 0,-14-1 4 0,16-15 0 0,15-1-1 0,18-17 0 0,0 16-1 0,34-16 2 0,16 0-4 0,18-16-1 0,17-19 0 0,-17 2-5 0,-51 15-34 0,-1-16-97 0</inkml:trace>
  <inkml:trace contextRef="#ctx0" brushRef="#br0" timeOffset="89">31411 5621 28 0,'0'0'25'0,"0"0"-4"0,0 0-5 0,16-17-2 0,17 17-6 0,19 0-2 0,15 0-3 0,-15 0 0 0,-19 0 0 0,-17 17 1 0,2 17 3 0,-18 1 1 0,0 16 1 0,0 0-1 0,17 33-2 0,-17 18 1 0,17 16 0 0,1 0-2 0,-2-16 0 0,17 0-2 0,-33 0-1 0,0-35 0 0,0 52-1 0,0-34-1 0,0-17 1 0,0 16 0 0,18-17-1 0,-18 2 2 0,0-20-2 0,0 19-1 0,0-16 2 0,0-19 0 0,-18 36-2 0,2-36 1 0,-1 0-1 0,1 2 3 0,-2-19-3 0,1 19 1 0,-18-19 1 0,19 2-1 0,-17-18 2 0,-19 17-2 0,19-17 1 0,-18 16-1 0,0-16 1 0,-17 0 2 0,0 0-1 0,-33-16-6 0,83-1-59 0,18-1-57 0</inkml:trace>
  <inkml:trace contextRef="#ctx0" brushRef="#br0" timeOffset="90">21447 9111 75 0,'0'-18'8'0,"0"-15"29"0,19-1-21 0,-19 34-6 0,16 0-3 0,-16 34 2 0,0 17-1 0,-16 33 0 0,-3 1-2 0,-14-17-2 0,17-1-2 0,-17 1-1 0,-2-52 0 0,-16 2 0 0,0-18 0 0,18 0 0 0,-19-18 0 0,36-15 0 0,-2-18 0 0,18 0-1 0,0 0 0 0,34 0 1 0,-1 17 0 0,-14 17-1 0,-3 17 1 0,19 35 0 0,-2 16 1 0,1 16-2 0,0 17 1 0,-16-15-2 0,15-36 1 0,0-15-4 0,18-1-36 0,-18-34-100 0</inkml:trace>
  <inkml:trace contextRef="#ctx0" brushRef="#br0" timeOffset="91">22008 9348 100 0,'0'-17'11'0,"16"-1"16"0,17 2-10 0,37 16-12 0,-3 0-6 0,1 0-27 0,-53 16-77 0</inkml:trace>
  <inkml:trace contextRef="#ctx0" brushRef="#br0" timeOffset="92">22160 9483 96 0,'0'0'0'0,"-51"0"43"0,51 16-15 0,18-16-12 0,31-16-10 0,37-1-8 0,-1 17-67 0,-69 0-10 0</inkml:trace>
  <inkml:trace contextRef="#ctx0" brushRef="#br0" timeOffset="93">23481 9077 86 0,'0'-17'7'0,"0"-1"17"0,0 2-11 0,0 16-7 0,-34 0-2 0,1 16-1 0,-18-16 2 0,0 18 0 0,18-18 0 0,15 17-2 0,18-17 1 0,-17 16 0 0,17 2 2 0,17 31 0 0,1 19 2 0,-2 35-1 0,-16 32-1 0,-16-33-2 0,-2-2 1 0,18 2-1 0,0 0-1 0,0-34-1 0,34-1-1 0,-1-16 1 0,19-33-1 0,-1-1 0 0,17-17-1 0,-1 0-2 0,1-17-16 0,-17-17-47 0,-51 17-38 0</inkml:trace>
  <inkml:trace contextRef="#ctx0" brushRef="#br0" timeOffset="94">23854 9228 103 0,'-17'-33'10'0,"17"-2"14"0,0 19-12 0,0 16-6 0,0 16 2 0,0 35 0 0,0 18-1 0,17-1-3 0,-17-1-2 0,35-34-1 0,-2 2 0 0,18-35 0 0,-16-35-1 0,14-14 1 0,-32-19 0 0,-1-17-1 0,-16 16 1 0,0 52-1 0,0 1 1 0,0 32 1 0,18 52 0 0,-18 17 2 0,17 34-2 0,-17-34 0 0,0-1-1 0,0-17-1 0,-17-32 2 0,-1-19-1 0,-15 1 0 0,17-17 1 0,-17-33-1 0,33-18-1 0,0-16 0 0,33-1-1 0,16 17-8 0,3 51-34 0,15 0-70 0</inkml:trace>
  <inkml:trace contextRef="#ctx0" brushRef="#br0" timeOffset="95">24464 9568 92 0,'0'0'24'0,"16"0"5"0,-16 0-5 0,19 51-9 0,-3-2-6 0,-16 19-5 0,-16-16-3 0,16-1-2 0,0-34-20 0,33-17-119 0</inkml:trace>
  <inkml:trace contextRef="#ctx0" brushRef="#br0" timeOffset="96">25345 9195 78 0,'0'-35'27'0,"0"19"2"0,0-1-11 0,0 1-7 0,0 32-3 0,0 34 1 0,0 1-2 0,0 18-2 0,34-2-3 0,0-16-1 0,17-34 0 0,-1-17-1 0,1-33 0 0,0-2-2 0,-16-32 3 0,-19-2-1 0,-16 1 1 0,0 35-1 0,0 33 1 0,0 33-1 0,-16 35 1 0,16 17 2 0,0 17-1 0,16 0-1 0,1-34 0 0,-17-18-1 0,-17-33 0 0,1-1 2 0,-19-16-1 0,0-16 2 0,19-17-1 0,16-18-3 0,0 17-13 0,16 17-52 0,2 17-36 0</inkml:trace>
  <inkml:trace contextRef="#ctx0" brushRef="#br0" timeOffset="97">25870 9668 96 0,'0'0'15'0,"0"-33"19"0,34-17-15 0,0 15-11 0,17 35-6 0,1 0-1 0,-37 18-1 0,-15 15 0 0,0 18 0 0,-33 0 0 0,-19 0 1 0,3-17 2 0,31-17 5 0,1-1-3 0,17 2 2 0,35-18-2 0,-2 0-2 0,18-18-3 0,17 2-2 0,-1-1-10 0,-33-17-58 0,-34 16-32 0</inkml:trace>
  <inkml:trace contextRef="#ctx0" brushRef="#br0" timeOffset="98">26209 9042 50 0,'0'-16'40'0,"17"-19"-13"0,17 19-12 0,34 16-5 0,-2 0-2 0,2-17 1 0,-33 17-3 0,0-18-1 0,-19 18-2 0,1 51 2 0,-17 18 0 0,18 15 2 0,-18 18-1 0,16-17-2 0,1 16-1 0,-1 1-1 0,1-35 0 0,-17-16-1 0,-17 0 0 0,1-18 0 0,-35 1 0 0,-34-16 0 0,-1-18-12 0,-31-18-159 0</inkml:trace>
  <inkml:trace contextRef="#ctx0" brushRef="#br0" timeOffset="99">27345 8907 16 0,'0'0'0'0,"33"-16"43"0,-17-1-15 0,2-1-10 0,-52 18-3 0,-17 0-9 0,-1 18-1 0,-14-1-1 0,32-17 1 0,-18 16-1 0,36 1 1 0,16-17 1 0,0 16 0 0,0 19 2 0,0 16-1 0,16 0-2 0,-16 32 2 0,18 37-3 0,-1 32 0 0,-17 1-1 0,0-2 0 0,17 3-1 0,1 32 0 0,-2-18-1 0,-16 19 1 0,0-52-1 0,15 0 0 0,-15 1 0 0,18-17 1 0,-1-34-1 0,-17-17 1 0,16-1 0 0,19-34-2 0,0 1 2 0,32-17 0 0,34-17-3 0,18-33 0 0,-18-2-15 0,-16 2-54 0,-51-1-37 0</inkml:trace>
  <inkml:trace contextRef="#ctx0" brushRef="#br0" timeOffset="100">28090 9262 55 0,'0'-16'9'0,"0"-35"18"0,0 33-12 0,-16-15-4 0,-2 0-4 0,-16 15 0 0,-17 2-1 0,0 16 1 0,0 16 0 0,18 35 0 0,0 33-3 0,33 1 0 0,0 17-1 0,15-34-1 0,19-34 0 0,34-34 0 0,-17-51 0 0,0 0-2 0,-51-16 1 0,17-19 0 0,-34-16 0 0,-1 69-1 0,18 33 0 0,-16 17 1 0,32 50 0 0,-16 19-1 0,35-1 0 0,0-1 0 0,-2-51-4 0,16-33-31 0,21 0-81 0</inkml:trace>
  <inkml:trace contextRef="#ctx0" brushRef="#br0" timeOffset="101">28345 9228 74 0,'-18'-17'30'0,"1"1"-2"0,17 16-13 0,17 33-5 0,-17 36-1 0,-17 16-5 0,17-1-2 0,0-33-3 0,17-18-10 0,17-15-40 0,-17-18-42 0</inkml:trace>
  <inkml:trace contextRef="#ctx0" brushRef="#br0" timeOffset="102">28530 9297 63 0,'0'-35'35'0,"0"1"-3"0,0 17-10 0,16 34-10 0,-16 35-4 0,0 16-3 0,0 16-3 0,0 1-2 0,0-34-4 0,19-18-32 0,14-33-76 0</inkml:trace>
  <inkml:trace contextRef="#ctx0" brushRef="#br0" timeOffset="103">29563 9127 63 0,'17'0'17'0,"17"-34"7"0,-17 1-11 0,-17-1-6 0,-17 17-2 0,-17-1 0 0,-16 18 2 0,17 35 1 0,-18 16-1 0,32 32 0 0,3 3-3 0,16-1-2 0,16-34-1 0,36-18 0 0,-1-49-1 0,-1-1 1 0,1-34-1 0,-35-18 0 0,2-16 1 0,-18 19-1 0,0 15 1 0,0 51-2 0,-18 0 1 0,18 67 1 0,0 17 0 0,0-15-1 0,35-1 1 0,-18-34-4 0,17-1-33 0,17-16-71 0</inkml:trace>
  <inkml:trace contextRef="#ctx0" brushRef="#br0" timeOffset="104">29988 9144 85 0,'0'-33'30'0,"-18"33"-1"0,18 0-16 0,0 33-3 0,18 51-4 0,-18-15-5 0,-18-2 0 0,18-16-1 0,0-18-9 0,0-15-38 0,34-18-49 0</inkml:trace>
  <inkml:trace contextRef="#ctx0" brushRef="#br0" timeOffset="105">30189 9177 55 0,'0'0'18'0,"52"-33"18"0,-1 16-14 0,0 17-12 0,0 17-7 0,-51 34-4 0,0 34 2 0,-34-17 0 0,0-1-1 0,0-16 1 0,1-34 2 0,15-1 3 0,1-16 3 0,17 0-1 0,35-16-4 0,32 16 0 0,1-17-2 0,17-1-2 0,-36 18-2 0,-49 0-42 0,0 0-63 0</inkml:trace>
  <inkml:trace contextRef="#ctx0" brushRef="#br0" timeOffset="106">27803 10448 27 0,'0'0'12'0,"0"0"14"0,15-17-2 0,-15 17-4 0,18-16-5 0,-18-19-5 0,-33 2-3 0,-19 15-1 0,1 2 1 0,0 50-1 0,16 17-2 0,2 33 1 0,33 0-3 0,33-15 0 0,18-36-1 0,-16-17 1 0,16-32 0 0,-18-17 0 0,1-18-1 0,-34 0 0 0,0-34 0 0,0 52 0 0,0 16 0 0,0 17 0 0,0 33-1 0,0 35 1 0,18-1 0 0,-2 2-1 0,17-36-1 0,37 0-23 0,-3-33-51 0,-50 0 14 0</inkml:trace>
  <inkml:trace contextRef="#ctx0" brushRef="#br0" timeOffset="107">28107 10550 83 0,'0'-17'10'0,"16"-17"20"0,17 17-13 0,2-1-10 0,16 53-6 0,-51 32 0 0,-34-16 0 0,1 16 0 0,-19-32 2 0,19-2 2 0,33-33-1 0,0 18 1 0,17-18 0 0,16 0-2 0,35-18-3 0,-1 1 0 0,3 17-15 0,-4 0-50 0,-66-16-17 0</inkml:trace>
  <inkml:trace contextRef="#ctx0" brushRef="#br0" timeOffset="108">28530 10515 91 0,'0'-33'28'0,"0"-1"1"0,0 34-10 0,0 16-12 0,16 53-1 0,-16-1-3 0,0-1-2 0,0 0-1 0,0-32-12 0,52-19-66 0,-52-16 12 0</inkml:trace>
  <inkml:trace contextRef="#ctx0" brushRef="#br0" timeOffset="109">29665 10347 81 0,'0'0'8'0,"34"-18"9"0,-34-15-5 0,0-1 0 0,-17 16-1 0,-34 18-3 0,18 0 1 0,-19 34-1 0,19 52-2 0,-1-2-3 0,34-17-1 0,34-16-1 0,16-16 1 0,18-35-2 0,0-17 0 0,-34-17 0 0,-17-17 0 0,-1 0 1 0,-16-17 0 0,0 17-1 0,0 35 1 0,0 16 0 0,-16 51 0 0,16 16 2 0,0-16-2 0,16 0-1 0,2-18-3 0,15 2-35 0,1-35-85 0</inkml:trace>
  <inkml:trace contextRef="#ctx0" brushRef="#br0" timeOffset="110">29988 10515 65 0,'0'-33'26'0,"16"-1"9"0,17 1-11 0,2 33-13 0,-18 0-6 0,1 33-3 0,-18 18-1 0,0 0 0 0,-18-35-1 0,-16 19 1 0,0-19 3 0,1 2 0 0,33-18 1 0,-18 0-2 0,36 0 0 0,15 0-1 0,18 0-2 0,0 0-2 0,-1 0-13 0,1 0-51 0,-34-18-24 0</inkml:trace>
  <inkml:trace contextRef="#ctx0" brushRef="#br0" timeOffset="111">30394 10431 84 0,'0'-16'18'0,"17"-19"10"0,16 19-15 0,2 16-7 0,-2 16-4 0,-17 19 0 0,2 14 0 0,-52-14-2 0,1-1 2 0,-2-1 4 0,-15 2 1 0,34-19 1 0,16 2 0 0,0-18-1 0,33 0-3 0,35-18-2 0,-1 18-1 0,-15-16-2 0,-36-1-42 0,-32-1-74 0</inkml:trace>
  <inkml:trace contextRef="#ctx0" brushRef="#br0" timeOffset="112">30902 8891 38 0,'0'0'8'0,"-17"-17"16"0,17-1-3 0,-16 2-3 0,32-1-6 0,17-1-3 0,19 18-4 0,-1-16-3 0,-18 16-1 0,-17 16 0 0,-16 2 0 0,0 33 2 0,18 50 3 0,-18 17 2 0,17 17-3 0,0 36 0 0,-17-20 0 0,18 2-1 0,-18-17 0 0,16 16 0 0,1-16-3 0,-1-1 1 0,-16-17 0 0,35-16-1 0,-18-18 0 0,-34 1 0 0,-18-1 0 0,19-33 1 0,-17-16-1 0,-37-1 0 0,4-17 0 0,-2-1-4 0,17-32-17 0,0-35-61 0,34 34 15 0</inkml:trace>
  <inkml:trace contextRef="#ctx0" brushRef="#br0" timeOffset="113">31918 8924 32 0,'0'0'7'0,"0"-33"18"0,-16-2-5 0,-2 19-11 0,-16-1-1 0,1 17-2 0,-18 17 0 0,-17-1 0 0,17 19-2 0,17-2 1 0,0 18 1 0,18 0-1 0,-1 34 2 0,17 15-1 0,0 20 0 0,0 32-2 0,0-16 0 0,0 15 0 0,0 2-1 0,0 0 0 0,0-18-1 0,0-17-1 0,0-16 1 0,0-18 1 0,33-15-1 0,19-2 0 0,-19-50 1 0,18-1-3 0,17 1 0 0,-1-17-2 0,-15-33-16 0,15 0-63 0,-67 15 17 0</inkml:trace>
  <inkml:trace contextRef="#ctx0" brushRef="#br0" timeOffset="114">32088 9093 43 0,'0'0'0'0,"-18"-16"22"0,2-19-2 0,16 19-5 0,34-1-3 0,0-1-4 0,17 18-2 0,-2 0-4 0,-30 51-1 0,-19 18 0 0,-19 15 0 0,3-17 0 0,-34-16 1 0,16-33 0 0,34-18 1 0,18-18-1 0,31-33-2 0,3-34 0 0,-36 1 1 0,19 0-2 0,-19 15 1 0,-16 36 0 0,0 17 1 0,-16 32 0 0,16 17 2 0,-35 53 3 0,19-1-3 0,32 15-2 0,1-31-4 0,17-36-26 0,17-15-77 0</inkml:trace>
  <inkml:trace contextRef="#ctx0" brushRef="#br0" timeOffset="115">32528 9077 53 0,'0'0'31'0,"0"0"-6"0,0-17-10 0,-16 34-2 0,16 33-7 0,0 18-5 0,-18 17-7 0,18 17-107 0</inkml:trace>
  <inkml:trace contextRef="#ctx0" brushRef="#br0" timeOffset="116">31969 10211 41 0,'0'0'6'0,"-18"-18"17"0,18-15-3 0,18 0-3 0,-1-1-4 0,0 17-4 0,17-1-2 0,-17 36-5 0,-1 33-1 0,-16 15 0 0,0-15-1 0,-16 1 1 0,-1-35-1 0,1-1 2 0,16-16-2 0,16-16 1 0,17-35 0 0,2-18-1 0,-18 3 1 0,1-3 0 0,-18 18 3 0,0 35 2 0,0 16-2 0,-18 34 0 0,1 34-1 0,17-1-3 0,0 0-1 0,17-16-15 0,34-16-57 0,-35-35 17 0</inkml:trace>
  <inkml:trace contextRef="#ctx0" brushRef="#br0" timeOffset="117">32359 10262 66 0,'0'0'0'0,"0"-18"41"0,0 1-14 0,0 1-14 0,17-2-8 0,18 18-4 0,-19 18-1 0,1 15 1 0,-17 19 0 0,-33-1 3 0,-53 17 1 0,53-52 1 0,15 1 0 0,18-17-1 0,0 0 0 0,18 0-2 0,15 0-2 0,1-17 0 0,34 17-3 0,-1-16-24 0,-16-1-111 0</inkml:trace>
  <inkml:trace contextRef="#ctx0" brushRef="#br0" timeOffset="118">32664 8703 40 0,'0'0'14'0,"0"-16"11"0,0-2-7 0,16 1-5 0,19 1-5 0,0-1-1 0,-2 17-3 0,0 0-1 0,-17 0 1 0,19 0 0 0,-18 0-1 0,1 17 1 0,-2-1 0 0,1 19 3 0,-1 16 0 0,-16 16-1 0,0 19 1 0,0 32-2 0,0 0-2 0,0 1 0 0,0 17-2 0,0-1 1 0,0-33 0 0,0 15 1 0,0-32-1 0,0 1-1 0,0-19 1 0,0 17 0 0,-16-15-2 0,-1-3 0 0,17 3 1 0,0-18 0 0,-16 16 0 0,16-16-2 0,0 0 1 0,-18-18 0 0,1-15 1 0,0 15 1 0,-17-15-2 0,1-1 1 0,0-17-2 0,-53 0-8 0,1 0-140 0</inkml:trace>
  <inkml:trace contextRef="#ctx0" brushRef="#br0" timeOffset="119">22533 12412 55 0,'0'0'19'0,"-16"-16"11"0,16 16-10 0,33-17-5 0,0 17-2 0,18 0-4 0,0 0-3 0,1 0-5 0,-3 0-1 0,-14 0-5 0,-19 17-41 0,-16-17-40 0</inkml:trace>
  <inkml:trace contextRef="#ctx0" brushRef="#br0" timeOffset="120">22685 12514 48 0,'0'0'39'0,"-34"0"1"0,34 0-17 0,34 0-10 0,18-18-7 0,15 18-3 0,0 0-3 0,-16 0-13 0,-17 0-111 0</inkml:trace>
  <inkml:trace contextRef="#ctx0" brushRef="#br0" timeOffset="121">24786 12447 35 0,'0'0'0'0,"0"-17"41"0,17-1-19 0,-17 2-9 0,0-1-2 0,0-1-3 0,0 2-2 0,-17-1 1 0,-17 17-2 0,17-18-1 0,-18 36-2 0,2-1 0 0,-1-1 2 0,17 35 2 0,0 0-2 0,1 17 1 0,16-1-4 0,16 2 1 0,18-20-2 0,0-32 1 0,17 1 0 0,1-36 0 0,-19 1-1 0,1-16 0 0,-17-34 1 0,-17-2-1 0,0-15 0 0,0 17 1 0,-17 50-1 0,17 17 0 0,0 33 0 0,17 35 0 0,-1 17 2 0,3-1-3 0,14-33 2 0,0-18-3 0,18 1-27 0,0-17-96 0</inkml:trace>
  <inkml:trace contextRef="#ctx0" brushRef="#br0" timeOffset="122">25226 12547 80 0,'0'-33'32'0,"0"15"-8"0,16 2-13 0,3 16-3 0,-19 34-1 0,0 17 0 0,0 0-1 0,0 16-3 0,0-17-2 0,0-16-2 0,0 1-3 0,0-19-23 0,16-16-30 0,1 0-17 0</inkml:trace>
  <inkml:trace contextRef="#ctx0" brushRef="#br0" timeOffset="123">25514 12531 86 0,'0'-17'11'0,"-17"-34"25"0,34 35-14 0,-17 16-9 0,18 16-7 0,-2 35 0 0,-16 17-2 0,0-1-2 0,0-16-2 0,0 0-1 0,0-18-20 0,17-33-64 0,-17 0 28 0</inkml:trace>
  <inkml:trace contextRef="#ctx0" brushRef="#br0" timeOffset="124">26107 12412 81 0,'0'-16'13'0,"0"-19"11"0,16-16-11 0,36 35-3 0,-18-2-2 0,-1 36-2 0,-15 33-4 0,-18 16 0 0,0 1-2 0,-34-1 1 0,1-32 0 0,15-19 0 0,1 2 1 0,17-36-2 0,35-15 0 0,-2-18 0 0,35 0-1 0,-34-16 1 0,-17-1 0 0,-1-1-1 0,-16 53 2 0,0 16-1 0,-16 0 1 0,-1 51-1 0,1 16 2 0,16 2 0 0,16-3 0 0,1-15-1 0,16 0-4 0,-17-16-25 0,19-19-96 0</inkml:trace>
  <inkml:trace contextRef="#ctx0" brushRef="#br0" timeOffset="125">26684 12480 90 0,'-18'-17'20'0,"1"1"11"0,17 16-16 0,17 16-6 0,-17 35-2 0,18 17-1 0,-18-1-3 0,16 0-3 0,-16-32 0 0,0-19-8 0,0 1-46 0,17-17-38 0</inkml:trace>
  <inkml:trace contextRef="#ctx0" brushRef="#br0" timeOffset="126">27158 12243 52 0,'35'-51'52'0,"-35"18"-31"0,0 15-10 0,0 36-5 0,0 15 3 0,0 18 0 0,0 16-2 0,0 2-5 0,31-1 0 0,4-35-2 0,0-17 3 0,16-16-2 0,-2-33-1 0,3 0 0 0,-18-36-1 0,-17-16 1 0,-1 1 1 0,1 51 0 0,-17 33-1 0,-17 16 0 0,17 52 4 0,-16 34 0 0,16 0 1 0,0-2-3 0,0-14 0 0,0-19-3 0,-17-16 3 0,-17-35 0 0,17 1-1 0,-18-17 0 0,19-33 1 0,-1-18 0 0,17 0-2 0,17-16 0 0,34 16-1 0,0 34-2 0,-1-1-22 0,1 2-113 0</inkml:trace>
  <inkml:trace contextRef="#ctx0" brushRef="#br0" timeOffset="127">27768 12496 89 0,'0'0'9'0,"0"0"30"0,16 0-24 0,-16 0-2 0,19 51-3 0,-19 18-1 0,0-18-4 0,0 15-1 0,0-15-2 0,0-17 0 0,0-34-2 0,0 18-24 0,-19-18-119 0</inkml:trace>
  <inkml:trace contextRef="#ctx0" brushRef="#br0" timeOffset="128">28513 12430 76 0,'0'0'0'0,"-51"-18"30"0,51 2-7 0,0 16-9 0,68 0-2 0,18 0-4 0,-3 0-3 0,2-17-4 0,-51 17-1 0,0 0-13 0,-17 0-52 0,-17 0 3 0</inkml:trace>
  <inkml:trace contextRef="#ctx0" brushRef="#br0" timeOffset="129">28717 12276 44 0,'0'0'0'0,"-18"-33"53"0,1 15-31 0,17 18-12 0,0 18-4 0,0 49 4 0,0 2 0 0,0 15-5 0,17-16-2 0,-17-34-3 0,18-1 1 0,-2-15-22 0,17-1-99 0</inkml:trace>
  <inkml:trace contextRef="#ctx0" brushRef="#br0" timeOffset="130">29717 12294 69 0,'0'0'0'0,"0"-18"19"0,-18 1-3 0,18 1-8 0,-17-2-3 0,-18 18-1 0,2 0 2 0,-18 0 2 0,18 34 0 0,-18 17-1 0,34 35-2 0,17-19-2 0,17 1-1 0,34-34-1 0,-18-17 1 0,18-1-1 0,-18-32-1 0,2-19 1 0,0 2-1 0,-19-34 0 0,1-1 0 0,-17-17 1 0,0 67-1 0,0 1 0 0,0 17 1 0,0 51-1 0,-17 18 2 0,17 15 0 0,17-16-1 0,-17-17-1 0,16-17-1 0,19-1-23 0,0-15-97 0</inkml:trace>
  <inkml:trace contextRef="#ctx0" brushRef="#br0" timeOffset="131">30055 12396 81 0,'0'-17'11'0,"0"-1"21"0,17 2-15 0,-17 32-10 0,0 35 0 0,0 17-1 0,0-17-3 0,0 16-1 0,0-32-2 0,0-1-1 0,0-18-20 0,0 1-99 0</inkml:trace>
  <inkml:trace contextRef="#ctx0" brushRef="#br0" timeOffset="132">30292 12582 68 0,'0'0'0'0,"0"-17"39"0,0-17-19 0,34 17-10 0,18-1-6 0,-19 18 2 0,0 0-5 0,-33 51 0 0,0 35 0 0,-33-19-1 0,0-34-2 0,-2 1 6 0,0-17 5 0,19-17-2 0,16 0 0 0,16 0 5 0,19-17-9 0,33 17 1 0,0-16-2 0,-1 16-2 0,-34-18 1 0,-33 18-20 0,0 0-124 0</inkml:trace>
  <inkml:trace contextRef="#ctx0" brushRef="#br0" timeOffset="133">27581 12412 18 0,'17'-16'18'0,"17"-19"6"0,-17 19-4 0,-17-19-5 0,-17 35-3 0,-17 0-3 0,1 18-2 0,-2 33-2 0,-15 0-1 0,16-1 0 0,17-34 0 0,17-16 4 0,17-33-5 0,17-18 0 0,-17-16-3 0,-17-19 1 0,-33 19 1 0,-2 34-1 0,0 15 2 0,-14 52-2 0,14 50 2 0,19 36 1 0,49-19-3 0,52-50 2 0,16-35-1 0,-33-32 1 0,-17-35-2 0,-18-17 0 0,-33-34 0 0,-51 0 0 0,2 53-1 0,-19 65 0 0,0 52 1 0,17 50 0 0,51 1 0 0,16-1-1 0,54-33 2 0,13-68-1 0,2-17 2 0,-33-51-2 0,-36-33 0 0,-32-1 0 0,-36-34-1 0,-15 68 0 0,-1 51 0 0,0 51 0 0,33 51 0 0,35 0-1 0,52 16 1 0,32-34 0 0,0-49 1 0,-14-53 1 0,-37-15-2 0,-17-35 1 0,-16 1 0 0,-33-2-2 0,-18 18-37 0,34 51-76 0</inkml:trace>
  <inkml:trace contextRef="#ctx0" brushRef="#br0" timeOffset="134">30953 12225 32 0,'-51'-50'31'0,"34"0"-3"0,1 15-9 0,65 35-9 0,-14-16-3 0,0 50-2 0,-2 50-1 0,-33 18 1 0,-17-17 0 0,-17-17-1 0,17-52 0 0,17 1-2 0,-17-17 1 0,17-33-1 0,34-18-1 0,0-35 0 0,-1 1-1 0,-16 1 0 0,-1 33 0 0,-16 18 1 0,0 33 1 0,0 17 0 0,-33 68 0 0,17 32 3 0,16-14-3 0,16-35-1 0,17-1-1 0,37-16-17 0,-37-51-79 0,-33 0 46 0</inkml:trace>
  <inkml:trace contextRef="#ctx0" brushRef="#br0" timeOffset="135">31325 12396 58 0,'0'-17'30'0,"0"-17"-2"0,35 17-9 0,-2 17-10 0,1 0-6 0,-17 33-1 0,-17 18 1 0,-33 33 2 0,-2-15 1 0,0-36-1 0,19 2 1 0,-1-19 0 0,17-16 1 0,52 0 1 0,-19-16-3 0,34-1 0 0,19-17-4 0,-1-1-2 0,-52 19-46 0,-33 16-75 0</inkml:trace>
  <inkml:trace contextRef="#ctx0" brushRef="#br0" timeOffset="136">25160 13852 21 0,'0'17'31'0,"49"-17"-11"0,-16 0-3 0,-14-17-4 0,14-1 1 0,-33-16-1 0,0 17-4 0,-33-17-3 0,-19 1-2 0,3 33-1 0,-3 0-1 0,18 33 2 0,1 36 1 0,15 33-1 0,36 16-1 0,15-34 0 0,35-33-1 0,-17-51 1 0,-2-16-1 0,-14-35-1 0,0-17 0 0,-19-16 0 0,-16-18-1 0,-16 33 1 0,16 53-1 0,-18 49-1 0,18 19 1 0,18 50 0 0,15-1 0 0,18-34-2 0,-16-16-29 0,14 0-76 0</inkml:trace>
  <inkml:trace contextRef="#ctx0" brushRef="#br0" timeOffset="137">25684 13954 89 0,'0'-18'9'0,"0"-15"19"0,51 15-16 0,17 18-8 0,-35 51-3 0,-17 17 1 0,-32-1 0 0,-17-16 2 0,-19-16 3 0,1-19-1 0,18 2-2 0,17-18-1 0,16 16 0 0,49-16-1 0,19-16 0 0,-17-2-3 0,17 18-5 0,-17 18-41 0,-18-18-56 0</inkml:trace>
  <inkml:trace contextRef="#ctx0" brushRef="#br0" timeOffset="138">26141 13954 75 0,'0'0'0'0,"-18"-51"30"0,18 0 9 0,0 51-26 0,18 0-3 0,-18 68-2 0,0 16-3 0,0-17-4 0,0 19 0 0,-18-36-3 0,36-17-15 0,-1-16-30 0,0-17-41 0</inkml:trace>
  <inkml:trace contextRef="#ctx0" brushRef="#br0" timeOffset="139">26666 13749 82 0,'0'0'0'0,"0"-66"46"0,34 32-23 0,-1 17-13 0,19 17-6 0,-1 67-3 0,-17 1 1 0,-34 17-2 0,-18-17 0 0,-31-17 1 0,14-18 0 0,35-33-1 0,0-17 2 0,51-34-2 0,0-33 0 0,-18 15 0 0,1-15 0 0,-16 17 1 0,-18 33-1 0,16 17 0 0,-32 17 0 0,-2 33 1 0,3 52 1 0,-4-1 2 0,38 2-3 0,-4-19 0 0,19-32-3 0,34-2-22 0,0-17-100 0</inkml:trace>
  <inkml:trace contextRef="#ctx0" brushRef="#br0" timeOffset="140">27224 13767 76 0,'18'-18'11'0,"15"-15"31"0,-33 33-15 0,0 16-14 0,0 35-4 0,19 18-3 0,-38 15-3 0,19-16-3 0,0-1-8 0,0-32-140 0</inkml:trace>
  <inkml:trace contextRef="#ctx0" brushRef="#br0" timeOffset="141">28293 13783 59 0,'0'-16'22'0,"-18"-35"9"0,36 18-9 0,34 15-9 0,49 18-7 0,-1 0-6 0,-30 0-3 0,-37 18-31 0,-33-18-64 0</inkml:trace>
  <inkml:trace contextRef="#ctx0" brushRef="#br0" timeOffset="142">28513 13547 66 0,'-18'-51'30'0,"2"34"-2"0,16 17-15 0,16 17-5 0,-16 68-1 0,0 17-2 0,0 15-4 0,-16-32-2 0,32-16-4 0,19-36-49 0,-19-16-12 0</inkml:trace>
  <inkml:trace contextRef="#ctx0" brushRef="#br0" timeOffset="143">29530 13665 79 0,'0'0'0'0,"-17"-51"19"0,17 0 1 0,0 18-9 0,-34-1-5 0,1 17-2 0,-35 17 2 0,17 33-2 0,-1 18 1 0,52 51-2 0,0 0-1 0,33-17-1 0,19-52 0 0,-1-33 1 0,0-16-2 0,-16-53 2 0,-19 1-1 0,1-32 1 0,-17 15-2 0,-17 50-1 0,17 19 2 0,-16 50 0 0,16 50 1 0,16 1 0 0,1 16-1 0,16-32-2 0,2-2-4 0,-2-16-49 0,-17-34-40 0</inkml:trace>
  <inkml:trace contextRef="#ctx0" brushRef="#br0" timeOffset="144">29869 13834 88 0,'0'-16'18'0,"16"-35"7"0,17 33-12 0,19 1-9 0,-34 17-2 0,-2 35-2 0,-16 32 0 0,-16 2 1 0,-19-36 0 0,0 18 3 0,2-34 2 0,17-17 0 0,16 0-3 0,0 16 0 0,49-16-1 0,3-16-2 0,15 16-3 0,-15 16-31 0,-18-16-78 0</inkml:trace>
  <inkml:trace contextRef="#ctx0" brushRef="#br0" timeOffset="145">30259 13800 79 0,'0'-17'10'0,"0"-34"21"0,33 35-9 0,35-1-12 0,-17 50-1 0,-35 18-6 0,-32 18-4 0,-17-1-4 0,-19-17 6 0,18-18 0 0,17-17 1 0,17-16 0 0,0 0 1 0,51-16-2 0,17-1 1 0,-1 1 0 0,18-1-31 0,-33-1-87 0</inkml:trace>
  <inkml:trace contextRef="#ctx0" brushRef="#br0" timeOffset="146">30817 13581 49 0,'0'-34'46'0,"52"-17"-21"0,15 34-11 0,-15 34-8 0,-36 50-4 0,-32 19-1 0,-19-3 1 0,-16-15-1 0,34-50-2 0,17-2 4 0,17-50 0 0,34-17-2 0,0-33 0 0,-18 0-1 0,0-1 1 0,-33 35 0 0,18 16 7 0,-18 34-1 0,-18 34-4 0,2 32 1 0,-1 36-3 0,1-17 0 0,32-17-1 0,17-17-11 0,19 0-50 0,-34-51-25 0</inkml:trace>
  <inkml:trace contextRef="#ctx0" brushRef="#br0" timeOffset="147">31341 13699 65 0,'0'0'0'0,"0"-16"42"0,0-18-9 0,19 17-19 0,14 17-10 0,-15 17-3 0,-18 33-1 0,-18 18 1 0,-15-17-8 0,-2 0 9 0,18-35 8 0,1-16 1 0,32-16 2 0,36 16-3 0,32-17-8 0,-16-17-7 0,16 16-70 0,-84 1-6 0</inkml:trace>
  <inkml:trace contextRef="#ctx0" brushRef="#br0" timeOffset="148">31664 11751 52 0,'0'0'0'0,"-17"-51"17"0,1 2 3 0,32-2-4 0,17 33-6 0,19 18-1 0,-1 0-2 0,0 0-1 0,17 0 0 0,-19 18-3 0,-14 33-1 0,0-2 1 0,-19 37 1 0,1 16 6 0,17 33-4 0,-34 17-3 0,17 34 0 0,-17 0 0 0,0 0 4 0,17 19 0 0,-17-19-3 0,0-35 0 0,-17 2-3 0,17-18 2 0,0 1-1 0,0-1-3 0,-17-15 2 0,17-3 1 0,-18-15 0 0,2-18 2 0,-17-50-2 0,-37-16-1 0,-98-18-17 0,-290 0-153 0</inkml:trace>
  <inkml:trace contextRef="#ctx0" brushRef="#br0" timeOffset="149">24413 11853 67 0,'0'-16'8'0,"34"-1"20"0,-17-1-6 0,-17 18-9 0,-17 18-5 0,-34-1-5 0,-17 17 0 0,35-1 1 0,-1 2-1 0,17-2 0 0,17 34 1 0,17 35 1 0,1 33 0 0,-2 36 0 0,-1-2-1 0,-15 119-1 0,0-102-1 0,18 34-1 0,-18 0 3 0,17-51-4 0,-17-34 2 0,16-15 0 0,3 32-1 0,-19-18 0 0,16-14 0 0,1-52-1 0,1-1 1 0,-2-16 1 0,36-34 1 0,15-17-1 0,67-51-3 0,20 1-7 0,-70-1-151 0</inkml:trace>
  <inkml:trace contextRef="#ctx0" brushRef="#br0" timeOffset="150">21246 12074 28 0,'-18'-17'48'0,"18"-17"-17"0,0 17-12 0,0 17-9 0,-33 0-5 0,-53 0 0 0,1 17-1 0,-16-1 2 0,34 2-1 0,15-18-1 0,36 17-1 0,-1 17-1 0,17-1-1 0,0 18 0 0,17 16 5 0,-17 35 0 0,0 33-3 0,0-15 2 0,0 15-1 0,0-33 2 0,16-17-2 0,18-35-1 0,33-16-1 0,36-17-2 0,16-34-1 0,-35 17-27 0,-33-51-126 0</inkml:trace>
  <inkml:trace contextRef="#ctx0" brushRef="#br0" timeOffset="151">21295 12412 96 0,'0'-16'17'0,"-16"-19"13"0,16 19-16 0,-17 16-9 0,17 51-1 0,0 0 1 0,0 16-3 0,33-16 2 0,19-18-2 0,15-15 0 0,-15-36-1 0,15-15 0 0,-34-36 0 0,-14 3 0 0,-19-3 0 0,0 36 0 0,0 33-1 0,0 33 2 0,0 36-1 0,0 32 3 0,16 1-1 0,-16-2-1 0,0-15 0 0,-16-34 2 0,-19-33-1 0,18-18 0 0,-17-34 0 0,34-35-3 0,0 18 0 0,16-15-2 0,19 32-9 0,33 50-29 0,-17 2-76 0</inkml:trace>
  <inkml:trace contextRef="#ctx0" brushRef="#br0" timeOffset="152">21872 12716 91 0,'0'0'10'0,"17"0"25"0,-17 0-16 0,34 35-5 0,-34 16-4 0,0 34-5 0,-18-17-4 0,18-19-1 0,0 2-3 0,18-33-35 0,16-36-85 0</inkml:trace>
  <inkml:trace contextRef="#ctx0" brushRef="#br0" timeOffset="153">22618 12243 82 0,'0'0'9'0,"-52"-35"24"0,52 19-12 0,0 16-9 0,0 0-5 0,17 16 0 0,-17 52 3 0,0 35-5 0,17-35-1 0,17-1-2 0,17-34 0 0,17-15-2 0,0-36 0 0,-35-15 3 0,2-34-3 0,-19-1 0 0,-16-1 2 0,0 18-3 0,0 51 1 0,0 17 0 0,0 52 1 0,17 16 1 0,-1 16 0 0,-16 17-1 0,0 0 0 0,-16-32-1 0,-1-19 2 0,-17-32 1 0,17-35 0 0,0-35 0 0,1 2-2 0,16-36 0 0,16 2-1 0,18-1-4 0,17 34-23 0,-17 34-59 0,-17 0 18 0</inkml:trace>
  <inkml:trace contextRef="#ctx0" brushRef="#br0" timeOffset="154">23176 12767 89 0,'0'0'0'0,"0"-16"36"0,33-2-11 0,19 18-14 0,-18 0-5 0,-17 51-4 0,-17 1 0 0,-33-1-1 0,-18-18 3 0,-1-15 2 0,19-18 0 0,33 0 0 0,0 0-4 0,50 0 1 0,18 0-2 0,-1 0 0 0,19-18-4 0,-36 2-37 0,-33 16-57 0</inkml:trace>
  <inkml:trace contextRef="#ctx0" brushRef="#br0" timeOffset="155">23532 12192 98 0,'0'0'0'0,"0"-33"34"0,34-1-12 0,18 17-10 0,-1 17-4 0,-2 0-2 0,-32 0-2 0,-17 33 0 0,17 51 0 0,-17 19 0 0,0-1 0 0,0 33-1 0,0-17 0 0,18 1 0 0,-18-1-1 0,0-16 0 0,0-34 0 0,-18-17-1 0,-16-35 1 0,-33 18 0 0,-69-34-12 0,-84 17-148 0</inkml:trace>
  <inkml:trace contextRef="#ctx0" brushRef="#br0" timeOffset="156">19737 12802 90 0,'0'0'0'0,"0"-35"37"0,34 19-12 0,18-2-13 0,32-15-4 0,-16 33-6 0,-1 0-7 0,-50 33-78 0,-17-33 23 0</inkml:trace>
  <inkml:trace contextRef="#ctx0" brushRef="#br0" timeOffset="157">19823 12971 72 0,'0'0'0'0,"-18"0"55"0,36 0-30 0,82-16-18 0,71-1-16 0,-87 34-92 0</inkml:trace>
  <inkml:trace contextRef="#ctx0" brushRef="#br0" timeOffset="158">22499 15799 42 0,'0'-18'26'0,"18"1"-1"0,-18-16-10 0,16 17-3 0,-32-18-3 0,-19 17-1 0,0-17-1 0,-14 34-1 0,-2 16-1 0,16 19 0 0,-15 32 2 0,34 35 0 0,-2-17-3 0,52-1-2 0,-1-51 0 0,19-15 0 0,-1-36 0 0,-18 2-2 0,2-17 2 0,-2-18-2 0,-15-35 1 0,-18 19-1 0,0 32 0 0,-18 19 0 0,18 16 0 0,-17 51 1 0,17 34 0 0,17 17-2 0,17-36 0 0,-1 3 0 0,19-52-15 0,-3-1-34 0,-31-32-37 0</inkml:trace>
  <inkml:trace contextRef="#ctx0" brushRef="#br0" timeOffset="159">22854 15917 53 0,'0'0'0'0,"17"-33"49"0,1 33-21 0,-18-18-12 0,0 18-7 0,0 51 1 0,16 0-2 0,-16 17-3 0,0 17-4 0,17-17-1 0,-17-18-3 0,0-33-23 0,16-1-39 0,2-16 7 0</inkml:trace>
  <inkml:trace contextRef="#ctx0" brushRef="#br0" timeOffset="160">23193 15901 101 0,'0'-35'27'0,"0"19"-2"0,0 16-18 0,16 51-1 0,3 16-2 0,-19 1-1 0,0 17-3 0,0-17-1 0,0-34-11 0,16-18-62 0,1-16 15 0</inkml:trace>
  <inkml:trace contextRef="#ctx0" brushRef="#br0" timeOffset="161">23669 15884 73 0,'0'-18'9'0,"-18"-15"19"0,36-19-9 0,15 35-11 0,17 17-1 0,1 17-2 0,-17 35-1 0,-17 32-2 0,-17 2 0 0,-17-19 1 0,-17-34 1 0,17-15-1 0,17-18-1 0,0-18-2 0,33-33 1 0,2-15-1 0,16 15 0 0,-18-18 0 0,2 18 0 0,-18-16 0 0,1 50 1 0,-18 1 0 0,-18 16-2 0,1 0 3 0,0 66 0 0,-1 3 1 0,18 16 0 0,18-17-2 0,16-1-1 0,-1-34-1 0,18-15-19 0,0-18-104 0</inkml:trace>
  <inkml:trace contextRef="#ctx0" brushRef="#br0" timeOffset="162">24345 15952 68 0,'16'-35'31'0,"-16"19"-6"0,19-1-10 0,-19 17-1 0,0 0-1 0,0 0 1 0,0 33-5 0,16 36-3 0,-16-3-1 0,0-15-1 0,0 18-1 0,0-52-1 0,0-17 0 0,0 16-2 0,17-16-6 0,-17-16-151 0</inkml:trace>
  <inkml:trace contextRef="#ctx0" brushRef="#br0" timeOffset="163">25108 15799 61 0,'0'0'0'0,"-18"-18"38"0,2 1-9 0,16 1-12 0,34 16-5 0,34 0-3 0,33 16 0 0,1-16-4 0,-34-16-4 0,-1 16-2 0,-33 0-13 0,-17 16-50 0,-17-16-3 0</inkml:trace>
  <inkml:trace contextRef="#ctx0" brushRef="#br0" timeOffset="164">25447 15630 84 0,'0'0'0'0,"-34"-17"25"0,17 17-5 0,17 0-14 0,0 51 2 0,0 0 1 0,0 15-2 0,0 3-1 0,0-18-3 0,0-17-2 0,0-1-1 0,17-15-7 0,-17-1-46 0,0-17-17 0</inkml:trace>
  <inkml:trace contextRef="#ctx0" brushRef="#br0" timeOffset="165">25090 15528 45 0,'0'-17'14'0,"0"-16"20"0,0 15-11 0,0 18-5 0,0 18 2 0,0 32-10 0,0 17-2 0,0 2-4 0,18-2 1 0,-1 1-3 0,34-34 1 0,-1-17-2 0,18-34 2 0,-1-17-2 0,-15-17-2 0,-34-16 2 0,-2-1-1 0,-32-17 0 0,16 35 1 0,-18 50-1 0,18 0 0 0,0 50 1 0,0 35 1 0,0-1 1 0,18 18-1 0,-2 0 0 0,-16 16 0 0,0-16-2 0,-16-34 2 0,-2-18 2 0,-34-50-4 0,19 0 3 0,-1-34-1 0,1-33-3 0,33-19 2 0,16 2-2 0,35 33 0 0,34 18-5 0,-1 15-22 0,0 36-48 0,-66-18 7 0</inkml:trace>
  <inkml:trace contextRef="#ctx0" brushRef="#br0" timeOffset="166">25836 15917 95 0,'0'-16'17'0,"-17"16"13"0,34 34-13 0,-1 17-8 0,2 33 8 0,-36 18-10 0,18-51-2 0,0-18-4 0,-16-17-1 0,32 1-6 0,19-17-59 0,-18 0-4 0</inkml:trace>
  <inkml:trace contextRef="#ctx0" brushRef="#br0" timeOffset="167">26565 15866 91 0,'0'0'0'0,"-52"-33"45"0,71 15-23 0,65 2-12 0,33 32-4 0,2-16-3 0,0 0-1 0,-68-16-4 0,-17 16-23 0,-34 0-98 0</inkml:trace>
  <inkml:trace contextRef="#ctx0" brushRef="#br0" timeOffset="168">26887 15630 90 0,'-17'-35'16'0,"-1"19"18"0,18 16-21 0,18 34-5 0,-18 34-1 0,0 15-1 0,0 19-4 0,0-16-3 0,0-19-8 0,33-34-55 0,-14-15-4 0</inkml:trace>
  <inkml:trace contextRef="#ctx0" brushRef="#br0" timeOffset="169">27803 15748 70 0,'-19'-33'19'0,"3"-1"-2"0,51 17-10 0,-20-17-3 0,-15 17 1 0,-34-1 1 0,-33 2 1 0,-1 16 1 0,17 34 1 0,18 34-1 0,33 32 0 0,0 3-4 0,33-35-2 0,18-17 0 0,0-35-1 0,17-32-1 0,-33-19 2 0,-2-32-1 0,-17-19-1 0,1 2-1 0,-17 34 2 0,-17 33-2 0,17 17 1 0,-16 51 0 0,16 33 3 0,16 18-2 0,1-17-4 0,17-19-8 0,0-15-41 0,0-51-35 0</inkml:trace>
  <inkml:trace contextRef="#ctx0" brushRef="#br0" timeOffset="170">28191 15833 84 0,'0'0'0'0,"17"-18"42"0,-17 69 1 0,-17 18-33 0,17-1-6 0,0-1-2 0,0 1-2 0,17-34-6 0,-17-1-34 0,0-33-73 0</inkml:trace>
  <inkml:trace contextRef="#ctx0" brushRef="#br0" timeOffset="171">28479 15952 91 0,'0'0'0'0,"-33"-51"37"0,33 16-14 0,33 19-19 0,18 16 1 0,0 0-5 0,-16 34 3 0,-19 34-3 0,-32 16-1 0,-2-17 3 0,-50-16 5 0,17-33 0 0,34-1 2 0,1-17-3 0,16 16-2 0,16-16-3 0,52-16-1 0,0-1 1 0,-1-1-8 0,1 18-67 0,-51-16-5 0</inkml:trace>
  <inkml:trace contextRef="#ctx0" brushRef="#br0" timeOffset="172">29479 15478 56 0,'-17'-18'13'0,"1"-15"9"0,16 33-4 0,0 0-5 0,0 17-3 0,-35 50 2 0,18 1-4 0,17 17-2 0,33-34-5 0,2-18 2 0,33-17-1 0,0-32-3 0,-19-17 0 0,-14-18 2 0,-35-18 0 0,0 2 0 0,0 34 0 0,0 16-1 0,0 17 0 0,0 50 1 0,0 17 2 0,17 35 1 0,-34 0 3 0,0 0-5 0,-1-17-1 0,-15-35 2 0,-18-34 0 0,34 2 0 0,-16-36-1 0,33-31 0 0,0-2 0 0,33-35-3 0,35 19-8 0,-17 32-30 0,1 19-87 0</inkml:trace>
  <inkml:trace contextRef="#ctx0" brushRef="#br0" timeOffset="173">30037 15833 76 0,'0'0'19'0,"18"-18"15"0,-1 36-19 0,0 50-1 0,-17-1-2 0,0 1-3 0,0-17-8 0,-17 0 1 0,17-35-1 0,0 2-16 0,0-18-50 0,0-18-21 0</inkml:trace>
  <inkml:trace contextRef="#ctx0" brushRef="#br0" timeOffset="174">30512 15630 84 0,'16'-51'29'0,"35"0"-4"0,19 51-13 0,-4 34-8 0,-15 34-3 0,-51 17 0 0,0-1 1 0,-51-17-1 0,18-32 0 0,16-19 1 0,1-16 1 0,49-51 0 0,17-16-3 0,1-35 0 0,0 18 1 0,-34 15 0 0,-17 36-1 0,0 33 1 0,-17 17 1 0,0 50 1 0,-1 35 1 0,18 0-1 0,18-17-4 0,16-34-1 0,17 17-31 0,-35-35-95 0</inkml:trace>
  <inkml:trace contextRef="#ctx0" brushRef="#br0" timeOffset="175">31088 15799 84 0,'0'0'0'0,"17"-35"38"0,18 2-14 0,14 33-14 0,21 33-5 0,-70 53-5 0,-35-1 3 0,-33-17 3 0,0-19 1 0,1-31-1 0,34-1-1 0,33-17 0 0,0 0-2 0,33 0 1 0,34-17-3 0,34-1-1 0,18 18-11 0,-67-16-70 0,-36 16 6 0</inkml:trace>
  <inkml:trace contextRef="#ctx0" brushRef="#br0" timeOffset="176">31902 15799 62 0,'0'0'0'0,"16"-35"34"0,1 2 5 0,-1 17-13 0,2-2-10 0,34 18-4 0,15 0-9 0,34-16-2 0,2 16-4 0,-54 0-40 0,-49 0-88 0</inkml:trace>
  <inkml:trace contextRef="#ctx0" brushRef="#br0" timeOffset="177">32140 15511 70 0,'0'-16'29'0,"16"16"7"0,1 0-13 0,16 33-7 0,-17 34-3 0,-16 35-12 0,-49 16-2 0,16-16-5 0,-19 0-131 0</inkml:trace>
  <inkml:trace contextRef="#ctx0" brushRef="#br0" timeOffset="178">25447 16780 42 0,'0'0'0'0,"17"-16"32"0,-1-1-8 0,36-17 0 0,-36 1-11 0,-16-36 6 0,0 36-9 0,-34-18-4 0,-16 35 0 0,-18 16-1 0,0 0-2 0,17 33 1 0,-33 34 4 0,67 19-2 0,1-19-1 0,16 35-5 0,49 0 0 0,-16-18-1 0,19-33 3 0,-1-17-1 0,17-34 0 0,-1-34 0 0,18-34 0 0,-34 1 1 0,-16-19-4 0,-2-65 0 0,-33 66 1 0,-17 68 1 0,17-1 0 0,-16 36 1 0,16 50-1 0,0-1 5 0,16 51-4 0,17 2 0 0,2-19-1 0,-19-34-1 0,18-32-3 0,17-19-35 0,0-16-84 0</inkml:trace>
  <inkml:trace contextRef="#ctx0" brushRef="#br0" timeOffset="179">26006 17103 72 0,'0'0'22'0,"-35"-35"21"0,35-14-15 0,0 14-15 0,52 19-7 0,-1-1-3 0,-2 50-3 0,-31 18 0 0,-18 33 0 0,-34-15 0 0,-32-2 2 0,-4-34 0 0,3 2 2 0,33-1 1 0,16-17-4 0,36-1 3 0,34-16-1 0,15 18-2 0,18-18-1 0,-18-18-4 0,-33 18-27 0,17 0-107 0</inkml:trace>
  <inkml:trace contextRef="#ctx0" brushRef="#br0" timeOffset="180">26394 17068 95 0,'0'-16'21'0,"19"-17"18"0,-3-2-21 0,1 35-9 0,-1 18-1 0,-16 32 1 0,18 35-2 0,-18-1-4 0,0-17-2 0,0-16 0 0,0-16 0 0,0-35-1 0,0 0-131 0,0-17 70 0</inkml:trace>
  <inkml:trace contextRef="#ctx0" brushRef="#br0" timeOffset="181">26988 16933 41 0,'0'0'0'0,"-17"-33"37"0,1-1-13 0,-2-1-6 0,36 19-6 0,-2-2-4 0,35 1 0 0,17 17-1 0,-17 35-4 0,1 16-2 0,-21 16-2 0,-31 2 2 0,0-3 0 0,-15-31 1 0,-19-1 1 0,0-34-1 0,34 0 0 0,0-34-2 0,34-34 1 0,0 1 0 0,-1-1-1 0,0-1 0 0,2 18 1 0,-35 35-1 0,17-1-3 0,-34 17 5 0,17 0 0 0,-16 17 0 0,-3 34 1 0,3 16 2 0,16 2-2 0,0 15-2 0,35-33-1 0,-2-18-3 0,18 2-29 0,0-19-82 0</inkml:trace>
  <inkml:trace contextRef="#ctx0" brushRef="#br0" timeOffset="182">27768 17086 54 0,'0'-18'28'0,"-17"2"4"0,-1-17-14 0,18 33-9 0,0 16 1 0,0 52-1 0,0-1 0 0,0 18-2 0,18-17-3 0,-18-34 0 0,0-1-2 0,0-33-2 0,0 18 0 0,0-18-19 0,17-18-59 0,-17 2 16 0</inkml:trace>
  <inkml:trace contextRef="#ctx0" brushRef="#br0" timeOffset="183">28175 16731 60 0,'0'0'3'0,"0"-18"19"0,0 2-7 0,0 32 10 0,0 18-11 0,0-1-2 0,0 36-3 0,0-1-3 0,33-17-4 0,1 0-1 0,17-18 0 0,-17-33-1 0,17-17 1 0,-18-34 0 0,2-16-1 0,-19-19 2 0,-16 19-2 0,17 34-3 0,-17 49 8 0,-17 52-2 0,17 17 1 0,17 17-2 0,-17 15 0 0,0-15-2 0,0-35 0 0,-17-32 6 0,1-19-4 0,-3-16 1 0,-14-34-1 0,17-16-1 0,16-17-7 0,0-18-25 0,16 17-99 0</inkml:trace>
  <inkml:trace contextRef="#ctx0" brushRef="#br0" timeOffset="184">28717 17205 83 0,'-18'-17'8'0,"18"-17"22"0,-17-1-15 0,68 19-9 0,0-1-5 0,-17 34-1 0,-16 34 0 0,-18 16 2 0,-18 0 3 0,-34-16 3 0,19-16-1 0,-18-19 1 0,34-16-4 0,17 18-1 0,17-18-1 0,34 0-4 0,17-18-28 0,0 2-104 0</inkml:trace>
  <inkml:trace contextRef="#ctx0" brushRef="#br0" timeOffset="185">29378 16933 88 0,'0'-16'15'0,"16"-1"13"0,69-1-11 0,16 18-6 0,52 0-7 0,-85 0-5 0,0 18-8 0,-68-18-28 0</inkml:trace>
  <inkml:trace contextRef="#ctx0" brushRef="#br0" timeOffset="186">29699 16680 55 0,'0'0'18'0,"-17"0"17"0,34 33 6 0,1 1-22 0,-18 50-11 0,0 18-4 0,0 0-5 0,-18 0-10 0,1-18-130 0</inkml:trace>
  <inkml:trace contextRef="#ctx0" brushRef="#br0" timeOffset="187">30479 16764 51 0,'0'0'0'0,"0"-51"20"0,-35 0-2 0,2 51-6 0,16-16-3 0,-17 50 0 0,17-1 3 0,-18 18-1 0,19 51-5 0,16-17-4 0,34-17-1 0,0-35 3 0,0-33 2 0,33-33-5 0,-16-18 1 0,-35-17 0 0,2-17 0 0,-18-33-12 0,-18 101 10 0,2 17 0 0,-1 33 4 0,17 1 6 0,17 50-9 0,17 2-2 0,-1-19-2 0,2 1-24 0,-18-34-102 0</inkml:trace>
  <inkml:trace contextRef="#ctx0" brushRef="#br0" timeOffset="188">30817 17035 74 0,'0'0'9'0,"-18"-51"25"0,36 18-19 0,16 15-7 0,17 18-3 0,0 35-2 0,-51 16 0 0,0 16 1 0,-51-16 1 0,0 0-1 0,17-18 0 0,0-15-2 0,17-2 0 0,17-16 0 0,17 0 0 0,17 0 0 0,34 0-3 0,17 0-14 0,-34 0-55 0,-35 0-10 0</inkml:trace>
  <inkml:trace contextRef="#ctx0" brushRef="#br0" timeOffset="189">31156 17052 64 0,'0'-17'31'0,"17"-16"4"0,-1-1-20 0,19 34-7 0,0 0-6 0,-19 51 1 0,-16-2-2 0,-34 2 3 0,0 0 2 0,-17-16-1 0,17-19-1 0,17 2-2 0,17-2-2 0,51-16 1 0,17 0-4 0,0-16-39 0,-19 16-78 0</inkml:trace>
  <inkml:trace contextRef="#ctx0" brushRef="#br0" timeOffset="190">31546 16611 57 0,'0'-33'20'0,"33"-18"5"0,19 35-11 0,-19 16-6 0,1 33-2 0,0 34-2 0,-34 2-1 0,-17-2 1 0,0-17-3 0,-1-16-1 0,2-16 1 0,32-1-1 0,2-34 1 0,16-17 0 0,17-34-2 0,-17-17 1 0,-17 18 0 0,-1 32 0 0,-16 19 1 0,-16 16 0 0,-19 16 6 0,19 35-2 0,-1 0 1 0,1 18-2 0,32-3-4 0,1-14-1 0,-1-1-7 0,19-18-47 0,-19-15-29 0</inkml:trace>
  <inkml:trace contextRef="#ctx0" brushRef="#br0" timeOffset="191">32003 16984 39 0,'0'0'0'0,"0"0"25"0,0-16-1 0,18-1-2 0,-18-17-5 0,16 17-6 0,17-1-7 0,19 18-2 0,-34 35-1 0,-18-1-1 0,0 34 1 0,-18-19 0 0,1 20 0 0,-18-18 2 0,-14-18 0 0,31-15 0 0,1-2 0 0,0 1-2 0,17-17 2 0,17 0 9 0,18-17-8 0,14 17-1 0,3 0 0 0,-18 0-1 0,16 0-1 0,-34 0 1 0,3 0-3 0,-19 0-162 0</inkml:trace>
  <inkml:trace contextRef="#ctx0" brushRef="#br0" timeOffset="192">32528 16460 39 0,'0'0'8'0,"0"-17"21"0,0 17-9 0,0-18-8 0,0 18 1 0,0 35-2 0,0 16-5 0,0 16-2 0,17-16-2 0,-1 0 0 0,19-34 0 0,0-1-1 0,-19-32-1 0,17-19 1 0,-15-16 0 0,-1 0-1 0,-17 2 1 0,0 32 1 0,0-1 2 0,0 53 4 0,0-2-4 0,0 34 1 0,0 19-3 0,0-3-1 0,-17 19 1 0,17-33 1 0,-18-18-1 0,2-18 2 0,-1-33-3 0,17 0 0 0,-16-33 1 0,16-18-2 0,0-18-2 0,33 2-12 0,1 16-32 0,-17 18-75 0</inkml:trace>
  <inkml:trace contextRef="#ctx0" brushRef="#br0" timeOffset="193">32867 16849 39 0,'0'0'20'0,"0"0"6"0,0-18-7 0,17 2-9 0,-17-2-3 0,18 18-3 0,15 0-1 0,-17 34 0 0,2 17-3 0,-18 0 4 0,-18 0-3 0,2 0 2 0,-1 0 0 0,-17-18 0 0,17-15 2 0,17-18 0 0,-17 17 0 0,17-17 1 0,17 0 1 0,-17 0-1 0,35-17 1 0,-2-1-1 0,18 2 0 0,17-1-1 0,-1-1-7 0,-33 2-145 0</inkml:trace>
  <inkml:trace contextRef="#ctx0" brushRef="#br0" timeOffset="194">8317 7518 34 0,'0'0'19'0,"18"-33"14"0,-18 15-6 0,0 18-5 0,0 0-7 0,33 0-4 0,19 0-6 0,34-16-3 0,-4 16-4 0,-12 0-22 0,-21 16-93 0</inkml:trace>
  <inkml:trace contextRef="#ctx0" brushRef="#br0" timeOffset="195">8454 7671 88 0,'0'0'0'0,"-16"0"35"0,16-18-10 0,33 18-12 0,35 0-5 0,-1 0-5 0,1 0-4 0,-17 0-33 0,-34 0-68 0</inkml:trace>
  <inkml:trace contextRef="#ctx0" brushRef="#br0" timeOffset="196">10843 6994 53 0,'0'0'0'0,"-17"0"31"0,1 0-9 0,-2-17-9 0,-16 17-4 0,16 0-2 0,-49 0 1 0,0 17-2 0,16-17-2 0,0 16 0 0,18-16-1 0,15 18 0 0,1-1 0 0,17-17 0 0,0 16 0 0,0 2 1 0,0 15 2 0,0 18 0 0,17 34-3 0,1-1 1 0,-2 0-1 0,1 36-1 0,18 15 0 0,-19 1 1 0,-16-1 0 0,17 0 0 0,-17 0 0 0,18 1-2 0,-2-17 0 0,1-17-1 0,-1-19 0 0,1-15 1 0,-17-16 0 0,0-1-1 0,-17-18 1 0,17 2 0 0,0-19-1 0,17 1 1 0,51-17 1 0,18-17 0 0,31 1-1 0,-15-19-1 0,-50 35-4 0,-19 0-28 0,-17-16-110 0</inkml:trace>
  <inkml:trace contextRef="#ctx0" brushRef="#br0" timeOffset="197">11892 7383 39 0,'0'0'0'0,"0"-16"40"0,0-19-19 0,-16 19-8 0,-1-1-1 0,-17-1-1 0,0 2-2 0,-17 16 2 0,-17 34 0 0,17 17-3 0,35 15-1 0,16 36-4 0,51-33-1 0,0-20 1 0,0-32 0 0,16-17 2 0,-16-33-2 0,-17-18 0 0,0-33 0 0,-34-34-2 0,-17-1 0 0,-34 16-2 0,0 3-1 0,-16 49 2 0,0 16-4 0,-3 53-15 0,54 33-17 0,16 0-90 0</inkml:trace>
  <inkml:trace contextRef="#ctx0" brushRef="#br0" timeOffset="198">12639 7128 84 0,'0'-16'18'0,"-16"-1"8"0,16 17-11 0,-18 50-4 0,-15 19-2 0,-2 16-1 0,0-1-3 0,-14 0 1 0,14-15-2 0,0-36-2 0,-14-15 0 0,15-2-1 0,0-50 1 0,17-17-1 0,1-33 0 0,16 17-1 0,0 16 0 0,33 16 1 0,1 2-1 0,0 15 1 0,15 18 0 0,-14 0-1 0,0 51 1 0,-2 35-1 0,1-2 2 0,-1-17-3 0,19-16 1 0,-18-17-7 0,-17-17-32 0,-1-1-66 0</inkml:trace>
  <inkml:trace contextRef="#ctx0" brushRef="#br0" timeOffset="199">11808 7858 68 0,'0'0'0'0,"-33"0"38"0,-2 0-13 0,35 0-9 0,51 0-1 0,34 0-2 0,68 17-1 0,51-34-3 0,-54-17-6 0,-99 34-2 0,-16 0-8 0,-35 16-32 0,-35-16-75 0</inkml:trace>
  <inkml:trace contextRef="#ctx0" brushRef="#br0" timeOffset="200">11927 8450 50 0,'0'0'30'0,"0"0"-5"0,0-18-4 0,0-15-7 0,0 17-2 0,-35-19-2 0,-14 19-1 0,-19 16 2 0,0 0-2 0,-18 51-1 0,53 16-3 0,33 17-2 0,17-15-1 0,34-20-1 0,17-32 1 0,-1-17 2 0,-15-33-2 0,-3-18 0 0,-31 0 0 0,-18-51-1 0,-34-33 0 0,-34 17-2 0,0 67 1 0,0 34-3 0,17 34-7 0,35 16-28 0,67 18-98 0</inkml:trace>
  <inkml:trace contextRef="#ctx0" brushRef="#br0" timeOffset="201">12215 8332 83 0,'0'-17'20'0,"-17"-34"11"0,34 17-11 0,34 16-8 0,0 18-6 0,0 52-4 0,-18 16-1 0,-33 16 0 0,-18-17-1 0,-13-16 1 0,-4-33 0 0,35-1-1 0,-17-17 2 0,34-17-1 0,18-34-1 0,14 0 0 0,-16-16 0 0,-14-19 0 0,-3 1 1 0,1 34 0 0,-17 18 1 0,-17 33 2 0,1 0 0 0,-3 67 0 0,3 2-2 0,16 33-1 0,0-36 0 0,16 3-1 0,3-36-7 0,30-15-30 0,2-1-101 0</inkml:trace>
  <inkml:trace contextRef="#ctx0" brushRef="#br0" timeOffset="202">12843 8348 98 0,'0'0'11'0,"0"-33"31"0,16 33-15 0,-16 17-12 0,0 34-5 0,0 16-4 0,0 17-4 0,0-33-1 0,-16 0-3 0,16-18-32 0,0-33-110 0</inkml:trace>
  <inkml:trace contextRef="#ctx0" brushRef="#br0" timeOffset="203">15112 7416 41 0,'0'-16'30'0,"17"-17"-5"0,-17 16-7 0,0-1-4 0,0 2-2 0,-34-1-2 0,0-1 0 0,-17 18-1 0,1 18-2 0,-18 15-1 0,34 18-3 0,34 33 0 0,0 2-2 0,34-19 0 0,17-34 1 0,16-33-1 0,-16-33 0 0,0 0 1 0,-16-52 0 0,-35-17 0 0,0-33-1 0,-52 15-1 0,-15 20 0 0,16 65 0 0,-17 35-1 0,17 51-11 0,34 0-24 0,34 0-73 0</inkml:trace>
  <inkml:trace contextRef="#ctx0" brushRef="#br0" timeOffset="204">15687 7112 112 0,'0'-17'14'0,"0"17"7"0,-16 17-7 0,16 50-4 0,-17 19-2 0,1 16-3 0,-19-2-2 0,2-31 1 0,0-18-2 0,-18-35 0 0,16-16-1 0,18-16 0 0,1-35-1 0,-2-34 0 0,18 1 0 0,18 33 0 0,-2 16 0 0,17 19 0 0,2 16 0 0,0 16 0 0,-2 35 0 0,0 17 0 0,2-1 0 0,-2 2 0 0,18-36-1 0,0 1-8 0,-34-17-41 0,-17-17-49 0</inkml:trace>
  <inkml:trace contextRef="#ctx0" brushRef="#br0" timeOffset="205">15112 7824 96 0,'-35'0'15'0,"-32"0"10"0,67 0-6 0,34 0-5 0,34 0-1 0,34-17-2 0,67-1 0 0,18-33-3 0,-70 35-4 0,-65 16-5 0,-52 0-6 0,-17 16-29 0,-51 19-99 0</inkml:trace>
  <inkml:trace contextRef="#ctx0" brushRef="#br0" timeOffset="206">15044 8467 81 0,'0'0'0'0,"0"-17"30"0,17-17-8 0,-1 17-8 0,2-16-1 0,-18-1-2 0,-34-1-3 0,1 19 0 0,-18 16-1 0,-1 34 0 0,19 34-4 0,33-19 0 0,33 37-1 0,19-52 0 0,-19-17 0 0,18-34 1 0,0-1-1 0,-16-33 0 0,-35-33 0 0,-18-18-1 0,-16 17-1 0,-33-66 0 0,-1 116-1 0,0 35-2 0,34 51-16 0,17 0-30 0,52 0-67 0</inkml:trace>
  <inkml:trace contextRef="#ctx0" brushRef="#br0" timeOffset="207">15348 8332 85 0,'0'0'9'0,"-33"-35"17"0,50 2-10 0,-1-1-6 0,19 16-1 0,16 18-1 0,1 0-3 0,-19 52-3 0,-15 16-2 0,-18-1-1 0,-35 17 2 0,-16-33-1 0,18-33 3 0,15-18-1 0,1 0 0 0,17 0-1 0,17-18 0 0,1 2 0 0,-2-1 2 0,36 17 1 0,-19-18 2 0,-15 2-3 0,-2-1 1 0,1-1-2 0,-17 2 0 0,-17-17-1 0,1-2 0 0,-2 19 1 0,18-1-2 0,0 17 0 0,18-18 1 0,-2 18 0 0,1-16 0 0,-1 16 0 0,-16-17 1 0,0-17-1 0,17 16 0 0,-17-15-1 0,0-2 1 0,0 35-1 0,0 0 1 0,-17 0-1 0,1 35 0 0,-1 32 2 0,17 2 0 0,0-1 0 0,33-1-2 0,19-16 1 0,-3-34-3 0,21-1-24 0,-21-16-63 0,-31 0 15 0</inkml:trace>
  <inkml:trace contextRef="#ctx0" brushRef="#br0" timeOffset="208">15909 8348 92 0,'-18'-33'30'0,"36"-1"0"0,15 17-12 0,1 17-8 0,0 17-8 0,-16 34 0 0,-36 0-1 0,-16 16 1 0,0-34 2 0,1-15 2 0,15-1-1 0,18-17 1 0,18-17 3 0,31 17-8 0,37-34-1 0,17 17-5 0,-54-1-37 0,-32 2-89 0</inkml:trace>
  <inkml:trace contextRef="#ctx0" brushRef="#br0" timeOffset="209">16196 6824 90 0,'0'0'11'0,"17"-51"10"0,18 35-6 0,32-1-6 0,-16 17-2 0,1 0-2 0,-21 0 1 0,-13 0 0 0,-1 17-2 0,-17 17-1 0,0 34 3 0,0-1-1 0,0 17 0 0,0 18 2 0,17 0-2 0,1 16-2 0,-18-16 0 0,16 17 0 0,-16-19 0 0,17-15-1 0,-17 17-1 0,0 0-1 0,0-18 1 0,-17 1 2 0,17-1-2 0,-16-15 0 0,16-1 0 0,16-1-1 0,-16 1 1 0,0-1-1 0,0-16 1 0,-16 0-1 0,16-18 1 0,-18-15 0 0,18 15 1 0,-17-15 0 0,-18-18 0 0,-14 16-1 0,-36-16 0 0,-17 0-2 0,-50 0-82 0,84-16-19 0</inkml:trace>
  <inkml:trace contextRef="#ctx0" brushRef="#br0" timeOffset="210">8606 10533 70 0,'-18'-18'15'0,"-13"2"12"0,47 16-9 0,17 0-5 0,19 0-2 0,-3 0-2 0,21 0-6 0,-21 0-1 0,-31 0-3 0,-1 0-9 0,-17 16-25 0,-17 19-20 0,17-35 14 0</inkml:trace>
  <inkml:trace contextRef="#ctx0" brushRef="#br0" timeOffset="211">8742 10617 44 0,'0'0'0'0,"-35"18"45"0,19-18-13 0,16 0-10 0,0 0-5 0,51 0-7 0,0 0-6 0,33 0-10 0,-16 0-117 0</inkml:trace>
  <inkml:trace contextRef="#ctx0" brushRef="#br0" timeOffset="212">10691 9923 20 0,'0'0'15'0,"16"-16"15"0,-16 16-9 0,0 0-7 0,0 0-3 0,-34 0-5 0,0 0-1 0,-15 0 0 0,-2 0 0 0,-1 0-1 0,1 0 0 0,35 0-1 0,-19 0-1 0,35 0-1 0,0 0 1 0,-17 16 2 0,17 17 0 0,-18 2 0 0,18 16 1 0,0 16 0 0,18 35-1 0,-18 16 0 0,17 1 1 0,-17-1 0 0,16 17-2 0,3 19 1 0,-19-2-1 0,16 0-1 0,1-17-1 0,1-15 2 0,-18-19-2 0,16-16 2 0,-16-18-1 0,0 1-1 0,0-17 0 0,0 0 1 0,17-17-1 0,-17-1 3 0,16-15-3 0,19-1 3 0,33-17-2 0,33-35-1 0,1 2 0 0,-18-1-3 0,-50 34-95 0,-34 0 9 0</inkml:trace>
  <inkml:trace contextRef="#ctx0" brushRef="#br0" timeOffset="213">11334 10296 17 0,'0'0'15'0,"18"-18"20"0,-2 2-14 0,-16-2-3 0,17 1-4 0,-17 17-4 0,-33-16-3 0,-2-2-1 0,-16 18 0 0,16 18-2 0,4 15 1 0,-21 1 0 0,34 17 0 0,2 18 0 0,16-3 0 0,16 3-1 0,19-1-1 0,0-52 1 0,-4 2-1 0,4-18-2 0,16-18 0 0,-16-15 0 0,-2-18 0 0,-17-34-1 0,-16-34 0 0,-16 52 0 0,16 32 1 0,-17 35-2 0,17 35 1 0,17 32 1 0,-1 35 0 0,19-34-1 0,0-1-1 0,-4-16 0 0,4-17-18 0,16-17-34 0,-18-17-41 0</inkml:trace>
  <inkml:trace contextRef="#ctx0" brushRef="#br0" timeOffset="214">11825 10464 80 0,'0'0'0'0,"0"-33"37"0,0 33-11 0,0 0-15 0,0 33-1 0,18 36-2 0,-18-18-3 0,0 0-3 0,0-2-2 0,16-14-1 0,1-19-16 0,-1-16-24 0,19 0-51 0</inkml:trace>
  <inkml:trace contextRef="#ctx0" brushRef="#br0" timeOffset="215">12046 10533 47 0,'0'-34'30'0,"17"-1"9"0,-17 19-11 0,18-1-8 0,-18 17-9 0,0 51-4 0,15 17-1 0,-15-17-4 0,0 16-2 0,18-34 0 0,-18 1-12 0,33-17-38 0,-33-17-45 0</inkml:trace>
  <inkml:trace contextRef="#ctx0" brushRef="#br0" timeOffset="216">12502 10244 96 0,'0'0'0'0,"18"-51"27"0,-1 18-10 0,-17 16-7 0,0 17-4 0,0 33 2 0,0 2 0 0,0 32-2 0,16-16-1 0,3 18-3 0,32-19 0 0,-2-34-1 0,3-16 0 0,15-33 0 0,-33 0 0 0,0-52-1 0,-17-1 1 0,-17 2 0 0,0 34 0 0,0 50-1 0,0 16 0 0,16 51 1 0,-16 19 1 0,18 32 0 0,-18-16-1 0,0-18 0 0,-18 1-1 0,2-17 1 0,-17-35 0 0,15-15 1 0,1-18 1 0,-18 0-2 0,19-51 0 0,16 16 0 0,0-32 0 0,34 0-2 0,18 32-2 0,-3 2-19 0,2 50-41 0,-51-17-14 0</inkml:trace>
  <inkml:trace contextRef="#ctx0" brushRef="#br0" timeOffset="217">13282 10448 84 0,'0'0'6'0,"-18"-17"22"0,18 17-11 0,18 0-6 0,-18 17 2 0,17 17 1 0,-17-1-3 0,0 18-1 0,16 0-2 0,-16 0-1 0,0 16-2 0,0-32 0 0,0-19-1 0,0 2-3 0,0-18-6 0,0 17-134 0</inkml:trace>
  <inkml:trace contextRef="#ctx0" brushRef="#br0" timeOffset="218">13995 10398 87 0,'-18'-18'14'0,"-16"-33"13"0,34 35-7 0,17-1-7 0,34 17-5 0,34-18-4 0,-1 2-2 0,2 16-1 0,-37 0-5 0,-49 16-24 0,-33-16-100 0</inkml:trace>
  <inkml:trace contextRef="#ctx0" brushRef="#br0" timeOffset="219">14163 10127 70 0,'-16'-18'22'0,"16"-15"11"0,0 15-8 0,0 36-13 0,0 66-2 0,0 0-4 0,16 19-4 0,-16-19-2 0,0-33 2 0,0-18-6 0,0 2-29 0,33-35-78 0</inkml:trace>
  <inkml:trace contextRef="#ctx0" brushRef="#br0" timeOffset="220">15044 10262 100 0,'17'-18'6'0,"17"-33"16"0,-17 18-6 0,-17-18-8 0,-17 18-2 0,-17 15-1 0,-17 2-1 0,-16 32 0 0,16 35 1 0,35 51-1 0,-2 0 0 0,18 0-2 0,34-53-1 0,17-14 0 0,-1-35 0 0,1-17-1 0,-18-34 1 0,2-33 0 0,-18-1 0 0,1-1 0 0,-18 37-1 0,0 49 0 0,0 16 1 0,0 52-1 0,16 17 0 0,17-1-1 0,2 0-2 0,-18-49-12 0,17-1-46 0,-34-34-12 0</inkml:trace>
  <inkml:trace contextRef="#ctx0" brushRef="#br0" timeOffset="221">15537 10431 58 0,'0'0'0'0,"-18"-51"61"0,18 0-35 0,34 35-11 0,16-1-9 0,-15 34-4 0,-19 34-2 0,-16 16 0 0,0 17-1 0,-51-49 1 0,1-1 0 0,16-17 1 0,1-1 0 0,14-16 4 0,19 0 1 0,35 0 0 0,33 0-4 0,0 0-1 0,-1 0-3 0,-15 0-13 0,-3 0-92 0</inkml:trace>
  <inkml:trace contextRef="#ctx0" brushRef="#br0" timeOffset="222">15993 10380 94 0,'17'-33'16'0,"1"-1"21"0,-2 34-11 0,1 16-16 0,-1 53-3 0,-32-3-3 0,16 20-3 0,-17-35 0 0,17-1-2 0,0-33-5 0,17-1-37 0,-1-16-56 0</inkml:trace>
  <inkml:trace contextRef="#ctx0" brushRef="#br0" timeOffset="223">16519 10076 86 0,'33'-51'28'0,"-17"0"-8"0,-16 33-3 0,0 18-8 0,0 18-1 0,0 50 0 0,0 17-4 0,0-19-2 0,35 3 0 0,16-53-1 0,0 2 0 0,-1-36-1 0,1-33 1 0,-34 0-1 0,17-32 1 0,-17 15-1 0,-17 17 0 0,0 51 0 0,0 0 0 0,0 51 2 0,0 17 1 0,0 15 0 0,0 3-1 0,0 16 1 0,0-18-1 0,0-33 0 0,-17 0 1 0,-1-35-1 0,18-16 0 0,-33 0 0 0,17-16-1 0,-2-19 0 0,1-16 0 0,34-15-2 0,17-3-1 0,17 36-14 0,-17 15-35 0,-16 18-55 0</inkml:trace>
  <inkml:trace contextRef="#ctx0" brushRef="#br0" timeOffset="224">17110 10464 82 0,'0'0'22'0,"0"-33"7"0,18 0-11 0,-1 15-4 0,18-15-4 0,14 33-3 0,-14 17-4 0,-18 17-1 0,-17 32-2 0,0 3 0 0,-34-1-1 0,0-34 1 0,1-1 1 0,15-17 5 0,1 1 1 0,17-17-1 0,0 0 0 0,35 0-1 0,14 0 0 0,21-17-2 0,-21 1-1 0,3-1-2 0,-36 1-51 0,-32 16-55 0</inkml:trace>
  <inkml:trace contextRef="#ctx0" brushRef="#br0" timeOffset="225">18297 10448 73 0,'0'0'0'0,"-16"-33"29"0,32 16-2 0,1 17-9 0,-17 17-2 0,0 50-1 0,-17 17-8 0,-51 1-14 0,34-35-107 0</inkml:trace>
  <inkml:trace contextRef="#ctx0" brushRef="#br0" timeOffset="226">12791 11837 13 0,'0'0'0'0,"17"0"41"0,-17-17-20 0,0 17-6 0,17-18-2 0,-17 18-3 0,0-16-4 0,0-2-1 0,0 1 0 0,-17 1 0 0,0-19 0 0,-1 19-2 0,-15-1 1 0,-1 17-1 0,-16 17 1 0,-18 16 2 0,33 36-1 0,19-18 0 0,-1 16-1 0,34 1 0 0,18-17-1 0,-2 0 1 0,34-35-2 0,-15-32 0 0,-3-19-1 0,-31 2 0 0,16-34 0 0,-34-1-2 0,0-17 2 0,0 16 0 0,0 52-1 0,0 17 0 0,0 17-1 0,0 52 1 0,18 16 0 0,-2-1 0 0,1-16 0 0,-1-17-1 0,19-17-19 0,-19-17-57 0,1-17 15 0</inkml:trace>
  <inkml:trace contextRef="#ctx0" brushRef="#br0" timeOffset="227">13215 11871 96 0,'0'0'0'0,"0"-34"32"0,0 34-11 0,18 34-11 0,-3 17-3 0,1 15 1 0,-16 20-4 0,0-35-1 0,0-1-2 0,0-17-1 0,0-16-8 0,18 1-37 0,-18-18-43 0</inkml:trace>
  <inkml:trace contextRef="#ctx0" brushRef="#br0" timeOffset="228">13504 12023 72 0,'-18'-17'20'0,"1"-34"13"0,34 18-8 0,17-1-11 0,16 34-9 0,1 34-4 0,-34 32-2 0,-17-15 3 0,-33 18-2 0,-19-36 0 0,3 1 3 0,14-17 0 0,18-17 4 0,-1 0-4 0,53 0 1 0,16 0-1 0,16-17-3 0,35 17 0 0,-34-16-5 0,-1 16-42 0,-50 0-52 0</inkml:trace>
  <inkml:trace contextRef="#ctx0" brushRef="#br0" timeOffset="229">14196 11667 94 0,'0'-16'16'0,"19"-35"9"0,-19 33-9 0,0 18-8 0,0 18-2 0,0 49 2 0,0-17-3 0,16 19 0 0,1-2-4 0,34-32 0 0,-17-19-1 0,18-16 2 0,-3-16-1 0,-16-35-1 0,2-18 0 0,-18 1 0 0,-1 1 1 0,-16 34 0 0,0 33-1 0,0 0 0 0,0 51 1 0,0 33 1 0,18 1-1 0,-18 17 2 0,0-1-1 0,0-16-1 0,-34-34 1 0,1-18 1 0,-2-33 1 0,0 0 0 0,20-33-2 0,15-18-1 0,15-18-2 0,36-15 1 0,1 33-12 0,-1 35-27 0,-16 32-76 0</inkml:trace>
  <inkml:trace contextRef="#ctx0" brushRef="#br0" timeOffset="230">14824 11955 95 0,'0'-16'25'0,"0"16"4"0,17 0-10 0,0 49-4 0,1 20-4 0,-18-1-4 0,0-18-3 0,-18-17-3 0,18 2 0 0,0-19-3 0,18-16-24 0,15 0-108 0</inkml:trace>
  <inkml:trace contextRef="#ctx0" brushRef="#br0" timeOffset="231">15486 11888 96 0,'0'0'7'0,"0"-35"30"0,33 19-19 0,18 16-8 0,-1 0-1 0,35 0-2 0,-17 0-4 0,16 0-3 0,-16 0 0 0,-35 0-12 0,-33 0-56 0,0 0-1 0</inkml:trace>
  <inkml:trace contextRef="#ctx0" brushRef="#br0" timeOffset="232">15773 11667 85 0,'-16'0'15'0,"-2"-16"17"0,18-2-12 0,0 36-7 0,18-2-1 0,-2 52-2 0,-16-1-1 0,0 2-3 0,-16-1-5 0,16-35 0 0,16 1-3 0,1-17-23 0,-17-17-91 0</inkml:trace>
  <inkml:trace contextRef="#ctx0" brushRef="#br0" timeOffset="233">16705 11667 38 0,'0'0'0'0,"-16"-16"40"0,32-18-14 0,1 17-11 0,-1-1-4 0,-16 2-3 0,-33-19-2 0,-1 19-1 0,1 16 0 0,-19 16 0 0,18 19 1 0,1 32-1 0,33 17 1 0,0-15-3 0,33-2 0 0,1-49 1 0,18-18-2 0,-19-18-1 0,1-15 0 0,-17-36 0 0,-17 18-1 0,0-16 1 0,0 16-1 0,0 35 0 0,0 16 0 0,0 51 0 0,0 16 0 0,16 17-1 0,18-15 1 0,-16-18-2 0,-2 0-23 0,17-18-100 0</inkml:trace>
  <inkml:trace contextRef="#ctx0" brushRef="#br0" timeOffset="234">17061 11871 97 0,'0'-18'9'0,"0"-33"22"0,16 17-11 0,35 17-11 0,-17 17-4 0,0 17-4 0,-34 52 0 0,-16-2 0 0,-19-16 0 0,-16 0 0 0,0-34 2 0,36-1 2 0,15 2-1 0,0-18 0 0,33 0-3 0,34 0 0 0,1-18-2 0,0 18-22 0,-33 0-114 0</inkml:trace>
  <inkml:trace contextRef="#ctx0" brushRef="#br0" timeOffset="235">17433 11888 86 0,'-17'-35'25'0,"17"19"2"0,35-1-10 0,14 17-9 0,3 0-5 0,-34 33-2 0,-18 18 0 0,-18 0 1 0,-34-18 1 0,19 2 4 0,17-19-1 0,16-16 0 0,16 18-3 0,36-36-1 0,15 18-3 0,18-16-10 0,-18-1-45 0,-50 17-23 0</inkml:trace>
  <inkml:trace contextRef="#ctx0" brushRef="#br0" timeOffset="236">18061 11549 89 0,'0'-34'14'0,"33"-17"14"0,-17 34-9 0,2 17-8 0,-18 17-3 0,0 34-1 0,0 16-1 0,17 2-5 0,18-20 1 0,-2-32-1 0,16 1 0 0,-14-36-1 0,16-32 0 0,-18-17 1 0,-15-2-1 0,-1 18 1 0,-17 18 0 0,0 33-1 0,0 33 1 0,0 36 1 0,0 33 1 0,0-2 1 0,0 2-3 0,-17-16 1 0,-1-19 0 0,2-34 1 0,-1-33 0 0,1 18-1 0,-2-52 0 0,1-1-1 0,17-14-1 0,35-37-2 0,14 35-14 0,-14 35-28 0,0 16-72 0</inkml:trace>
  <inkml:trace contextRef="#ctx0" brushRef="#br0" timeOffset="237">18619 11972 94 0,'0'-33'23'0,"33"16"3"0,2-1-14 0,16 18-5 0,-18 0-4 0,-16 35-1 0,-34 14-3 0,-16 2 2 0,-1-16 0 0,1-1 1 0,-2-17 5 0,18-1 1 0,17 2-2 0,0-18-1 0,33 0-2 0,35-18-2 0,17 2-1 0,-18-1-1 0,-15 17-43 0,-34-18-67 0</inkml:trace>
  <inkml:trace contextRef="#ctx0" brushRef="#br0" timeOffset="238">19026 11227 69 0,'0'-18'22'0,"0"1"7"0,17 1-15 0,16-1-6 0,1 17-2 0,-1 0 1 0,19 0-2 0,-18 0-2 0,-1 17 0 0,-15-1-1 0,-1 1 1 0,18 17 2 0,-19 1 0 0,-16 16 0 0,0 0-1 0,-16 16 0 0,16 1 0 0,0-17 0 0,-18 16-1 0,18 0-1 0,0 1-1 0,0 1 2 0,0-2-1 0,0-16 2 0,0 0-4 0,18 0 1 0,-18 0-1 0,0 0 0 0,0-2 1 0,0 2-2 0,0 0 2 0,-18-16-1 0,18-19 1 0,0 19 0 0,0-19-1 0,0-16 2 0,0 18 0 0,-17-18 0 0,17 17 0 0,-35-17 0 0,-32 0-1 0,-18 0-1 0,-83 33-135 0</inkml:trace>
  <inkml:trace contextRef="#ctx0" brushRef="#br0" timeOffset="239">3727 13496 35 0,'0'-33'20'0,"0"-35"4"0,0 17-7 0,17 33-4 0,-17 18-4 0,0 0-1 0,0 35 0 0,0 16 2 0,0 16-3 0,0 17-1 0,16-15-1 0,19-2-2 0,0-50-2 0,32-17 1 0,-17-33-1 0,18-18 0 0,-34-18-1 0,0-15 1 0,-16 0-1 0,-2 15 0 0,-16 53 1 0,0 16-1 0,0 0 0 0,0 51 0 0,17 34 2 0,-17 16 1 0,34 35 0 0,-17 15-1 0,0 2 0 0,-17-34 1 0,-17-18 1 0,-18-33-2 0,19-52 1 0,-35-16-1 0,17-34 0 0,-17-16-1 0,35-35 0 0,16 1-1 0,49 17 0 0,21 16-4 0,14 0-16 0,17 16-35 0,-66 1-38 0</inkml:trace>
  <inkml:trace contextRef="#ctx0" brushRef="#br0" timeOffset="240">4676 13175 80 0,'0'0'0'0,"0"-85"24"0,-17 68-1 0,-1 17-11 0,18 33-2 0,0 36-1 0,0 31-3 0,0-31-1 0,0-1-3 0,0-34 0 0,0-17-2 0,-16-1-5 0,-1-16-22 0,-17-33-61 0,34 15 47 0</inkml:trace>
  <inkml:trace contextRef="#ctx0" brushRef="#br0" timeOffset="241">4439 13191 48 0,'0'0'0'0,"-34"-50"38"0,34 33-15 0,34-1-10 0,34 18-2 0,50-33-7 0,1 15-2 0,-52 18-7 0,1 18-94 0</inkml:trace>
  <inkml:trace contextRef="#ctx0" brushRef="#br0" timeOffset="242">5592 13614 88 0,'-35'-16'11'0,"18"-1"9"0,-17 34-5 0,34 17-3 0,-17 50-3 0,1 34-1 0,-3-16-4 0,3 0-1 0,-1-34-1 0,-17-52-1 0,34-16 2 0,0-33-1 0,16-52 1 0,2-16 1 0,-1-19-4 0,18 36 1 0,-19-1-1 0,17 52 0 0,2-1 0 0,0 17 0 0,-19 34 1 0,1 17-1 0,1 34 2 0,31 50 0 0,-15-16 0 0,17-17-1 0,0-35 0 0,-34-16-2 0,1-17-2 0,-18-17-23 0,-35 0-37 0,18-17-2 0</inkml:trace>
  <inkml:trace contextRef="#ctx0" brushRef="#br0" timeOffset="243">5473 13903 59 0,'0'-18'28'0,"-19"2"-1"0,38-1-15 0,48-1-7 0,18 18-5 0,16 0-15 0,-50 18-65 0</inkml:trace>
  <inkml:trace contextRef="#ctx0" brushRef="#br0" timeOffset="244">6438 13818 88 0,'0'-18'14'0,"51"-15"10"0,33 15-15 0,-16 18-7 0,-35 0-8 0,-33 34-43 0,0-34-6 0</inkml:trace>
  <inkml:trace contextRef="#ctx0" brushRef="#br0" timeOffset="245">6540 13936 30 0,'0'0'26'0,"-16"0"18"0,-2 18-10 0,18-36-9 0,67 2-15 0,1-1-8 0,35 17-8 0,-54 0-107 0</inkml:trace>
  <inkml:trace contextRef="#ctx0" brushRef="#br0" timeOffset="246">9115 13395 55 0,'0'0'0'0,"-18"-18"17"0,-15 2 1 0,17 16-8 0,-19 0-2 0,0 0-1 0,-14 0 2 0,-3 16-1 0,19 2-3 0,15-1-1 0,2-17-1 0,-1 16 1 0,17-16 2 0,-16 18-1 0,16-18-1 0,0 17-2 0,0-17 0 0,0 16 1 0,0-16-1 0,0 17 1 0,0-17-1 0,-18 16 0 0,18-16 0 0,-17 0 0 0,17 0 0 0,0 18 0 0,0 15 0 0,0 2 0 0,0 16 1 0,0 32 1 0,17 37 0 0,1-1-1 0,-2 16-1 0,1-1-2 0,-1-48 2 0,-16-35-1 0,0-17 1 0,18-17-1 0,-18-1 1 0,33 2-1 0,35-1-1 0,17-17 1 0,17 0-2 0,-18 0-14 0,-16 33-139 0</inkml:trace>
  <inkml:trace contextRef="#ctx0" brushRef="#br0" timeOffset="247">9725 13716 34 0,'0'0'14'0,"0"-33"17"0,0-1-9 0,17-1-4 0,-17 19-3 0,0 16-4 0,-17 34-2 0,17 17 0 0,0 15-1 0,17 3-5 0,16-18 0 0,18 0-2 0,0-35 1 0,-17-16-1 0,17-33 0 0,-17-18-1 0,-17-18-1 0,0-15 3 0,-17 17-2 0,0 33 2 0,0 34-2 0,0 34 1 0,0 50 3 0,16 34 0 0,1 2-2 0,-17-19-1 0,0-16 0 0,-50-34 1 0,15-18-1 0,2-17 1 0,-1-16-1 0,17-33 0 0,17-34-1 0,17-2 0 0,34 18-3 0,17 18-18 0,-1 33-32 0,-16 0-41 0</inkml:trace>
  <inkml:trace contextRef="#ctx0" brushRef="#br0" timeOffset="248">10471 14038 94 0,'0'0'13'0,"-18"-34"14"0,52 34-4 0,-34 34-11 0,17 17-6 0,-34 33 2 0,17-17-6 0,0-16-1 0,0-16-4 0,52-19-38 0,-19-16-61 0</inkml:trace>
  <inkml:trace contextRef="#ctx0" brushRef="#br0" timeOffset="249">11537 13749 64 0,'0'0'0'0,"-50"-33"33"0,50 16-11 0,0 1-6 0,0 32 8 0,-16 34-16 0,16 19-1 0,0-2-6 0,31 2 0 0,4-19 0 0,16-34 0 0,17-32-1 0,-17-34 0 0,-18-19 2 0,2-16-2 0,-19 1 1 0,1 33 0 0,-17 35 0 0,-17 16-1 0,1 67 1 0,16 17 2 0,16 36-1 0,-16-2 0 0,0-34 0 0,0-15 1 0,-16-36 0 0,-19-17 0 0,19 1-1 0,-17-34-1 0,14 1-1 0,3-1-12 0,51 1-59 0,-35 16-7 0</inkml:trace>
  <inkml:trace contextRef="#ctx0" brushRef="#br0" timeOffset="250">12181 14291 97 0,'0'0'9'0,"17"-51"22"0,34 2-11 0,0 31-11 0,1 18-5 0,-21 18-2 0,-31 48-2 0,0 3 1 0,-31-18 1 0,-21-17 0 0,18-17 2 0,17-1 1 0,1-16-1 0,16 0-2 0,0 0-1 0,49 0 0 0,21-16-1 0,31 16-9 0,-34-17-47 0,-50 17-25 0</inkml:trace>
  <inkml:trace contextRef="#ctx0" brushRef="#br0" timeOffset="251">12706 13632 58 0,'0'0'0'0,"51"-51"38"0,-35 0-10 0,36 17-9 0,15 17-5 0,1 17-4 0,0 33-6 0,-34 2-1 0,-17-1 0 0,-17 34 2 0,0 15 0 0,-17 19 0 0,17 0 0 0,17 0-1 0,0 0-1 0,1-18 0 0,-2-17-1 0,-16-32 1 0,-16-1 1 0,-36-34-3 0,-33 0 0 0,-33 17-30 0,16-17-124 0</inkml:trace>
  <inkml:trace contextRef="#ctx0" brushRef="#br0" timeOffset="252">14114 13563 79 0,'0'-16'6'0,"15"-19"13"0,-30 2-4 0,-3 17-8 0,-16 16-4 0,-17 16 1 0,-17 1 1 0,17-17 2 0,0 16 0 0,18 2-3 0,16-1-1 0,-1 17 0 0,18-1 2 0,0 2 1 0,0-1-1 0,0 15 0 0,0 2-1 0,0 18-1 0,0 15 3 0,0 35-1 0,0 33-1 0,0 1-1 0,0 15 0 0,0 19-1 0,0-1-1 0,-16 0-1 0,16-17 3 0,-17-32-1 0,17-35-1 0,0-18 1 0,17-50 0 0,-1-1 1 0,19-33-1 0,-2 18 0 0,35-18-1 0,34 0 0 0,34-34 0 0,-35 34-2 0,-16-35-19 0,-51-16-138 0</inkml:trace>
  <inkml:trace contextRef="#ctx0" brushRef="#br0" timeOffset="253">14722 13834 54 0,'17'-34'24'0,"-17"1"-3"0,0-2-7 0,-17 2-2 0,-16 17-2 0,-18-2-3 0,-17 18 0 0,17 34 1 0,-1 16 0 0,19 19-1 0,33 33-3 0,0-18-1 0,33-17-2 0,19-32 1 0,-1-35-1 0,-16-17 0 0,-19-52 0 0,1-15-1 0,-17 0 1 0,0-1-1 0,0 67 0 0,0 18 0 0,-17 51 1 0,17 34 1 0,17 1 0 0,1-2-2 0,15-17 0 0,0-16-5 0,51-33-34 0,-32-18-72 0</inkml:trace>
  <inkml:trace contextRef="#ctx0" brushRef="#br0" timeOffset="254">15010 13920 88 0,'-17'-17'20'0,"17"-1"11"0,0 2-13 0,0 50-9 0,0 17-4 0,0 15 0 0,0 3-3 0,0-1-3 0,0-18-2 0,17-17-25 0,34-33-31 0,-51 0 11 0</inkml:trace>
  <inkml:trace contextRef="#ctx0" brushRef="#br0" timeOffset="255">15180 14020 39 0,'0'0'0'0,"34"-100"56"0,-17 49-22 0,0 51-10 0,1 16-9 0,-2 53-6 0,-16-3-6 0,0 20-3 0,0-19-1 0,-16 0-35 0,16-50-68 0</inkml:trace>
  <inkml:trace contextRef="#ctx0" brushRef="#br0" timeOffset="256">16568 13767 58 0,'18'-18'17'0,"-1"-48"10"0,-34 32-11 0,-17-1-5 0,-17 35-1 0,-1 0-2 0,3 0 1 0,-3 51 0 0,36 16-3 0,16 19-2 0,16 16-2 0,19-51-1 0,16-35 0 0,-1-16 0 0,-15-33 0 0,-2-36-1 0,-17 2 1 0,-16-19-1 0,18 19 0 0,-18 34 1 0,0 33 0 0,-18 17-1 0,18 33 3 0,0 34 1 0,18 18-4 0,-1-33 0 0,-17-19-1 0,16-16-15 0,19-17-42 0,-35-1-14 0</inkml:trace>
  <inkml:trace contextRef="#ctx0" brushRef="#br0" timeOffset="257">16823 13818 62 0,'0'-35'50'0,"0"19"-15"0,16 16-15 0,2 33-8 0,-18 19-5 0,0 32-6 0,17-16 0 0,-17-17-2 0,0-17-12 0,0-1-41 0,0-33-45 0</inkml:trace>
  <inkml:trace contextRef="#ctx0" brushRef="#br0" timeOffset="258">17010 13869 78 0,'18'-17'24'0,"15"-17"10"0,16 16-11 0,3 18-10 0,-18 52-9 0,-34 16-3 0,-16-1-1 0,-54 1 1 0,3-17 1 0,34-35 3 0,-1-16 0 0,34 0 1 0,52 0-3 0,14-16-1 0,36-1-2 0,-17-1 0 0,-51 18-55 0,-50 18-34 0</inkml:trace>
  <inkml:trace contextRef="#ctx0" brushRef="#br0" timeOffset="259">14553 14868 45 0,'33'0'10'0,"2"17"6"0,16-17 0 0,-18-17-2 0,1-1-1 0,-16 2 1 0,-18-35-3 0,-35 0-2 0,-15 18-2 0,-17 15 1 0,-3 36-1 0,21 31 1 0,14 20-3 0,35 33-2 0,35-1-1 0,-2-16-1 0,1-52 0 0,18-33 0 0,-19-33 1 0,1-18-2 0,-1-16 0 0,-33-35 2 0,17 51-3 0,-17 34 1 0,-17 34 0 0,17 34 1 0,0 34 1 0,17-19-2 0,0 3-1 0,17-18-3 0,-1-18-29 0,19-15-25 0,-34-18-20 0</inkml:trace>
  <inkml:trace contextRef="#ctx0" brushRef="#br0" timeOffset="260">14943 15071 60 0,'0'-51'36'0,"17"1"-3"0,16 16-10 0,18 34-12 0,-18 16-5 0,-33 35-4 0,-16 17 0 0,-17-1 2 0,-35-16-2 0,17-33 2 0,34 15-2 0,17-33 0 0,17 0 1 0,34 0-2 0,33-17-2 0,-16 17-2 0,0 0-28 0,-17 0-82 0</inkml:trace>
  <inkml:trace contextRef="#ctx0" brushRef="#br0" timeOffset="261">15418 14970 98 0,'-18'-18'20'0,"1"-33"16"0,17 51-14 0,0 18-10 0,0 50-6 0,0-1-2 0,0 1-3 0,-16-1-4 0,16 0-54 0,0-67-30 0</inkml:trace>
  <inkml:trace contextRef="#ctx0" brushRef="#br0" timeOffset="262">16874 14919 82 0,'0'0'0'0,"0"-69"28"0,0 36-12 0,-17 15-8 0,-1 2 0 0,-31-2 3 0,-3 18 2 0,3 34-2 0,14 52-5 0,19-1-2 0,32-19-2 0,19-15 0 0,14-33-1 0,-15-36 1 0,17-15-2 0,-35-34 1 0,2-1 0 0,-1-1-1 0,-17 36 0 0,0 50 1 0,0 50 0 0,0 2 0 0,0-3-3 0,17 3-4 0,17-36-43 0,-17-15-49 0</inkml:trace>
  <inkml:trace contextRef="#ctx0" brushRef="#br0" timeOffset="263">17145 15003 78 0,'-17'-33'31'0,"51"-1"-1"0,0 34-15 0,-1 34-11 0,-15 16-2 0,-18 1 0 0,-34 0 1 0,-17-17 2 0,17-17 3 0,0-17-2 0,17 0-1 0,1 16-1 0,32-16-1 0,17 0-3 0,37 0 1 0,-21 0-3 0,21 0-24 0,-21 0-101 0</inkml:trace>
  <inkml:trace contextRef="#ctx0" brushRef="#br0" timeOffset="264">17535 14901 84 0,'0'0'0'0,"35"-33"34"0,-35 15-7 0,16 2-13 0,17 32-8 0,-16 35-5 0,-17 18-1 0,-17-3 1 0,-16-31 0 0,-1-1 5 0,1-17 1 0,14-1 0 0,19-16-2 0,0 0 1 0,52 0-4 0,32-16-2 0,-16-1-3 0,0-1-40 0,-50 2-64 0</inkml:trace>
  <inkml:trace contextRef="#ctx0" brushRef="#br0" timeOffset="265">17790 13326 76 0,'0'0'15'0,"0"-16"11"0,16-2-7 0,35 18-5 0,34-17-4 0,-1 17-3 0,-16 0-4 0,-34 17-1 0,-17 17-2 0,-17 35 1 0,0 15 4 0,0 18 2 0,17 16-1 0,-17 17-2 0,18 18 0 0,-3-18 1 0,-15 18-2 0,0-17-1 0,0-1 1 0,-15 0-2 0,15 1-1 0,-18-17 1 0,1-1 0 0,17-34 2 0,0 1 1 0,-17-35-2 0,-17 2 0 0,-17-35 1 0,-50 17-3 0,-69-1-2 0,-67 18-63 0,135-33-35 0</inkml:trace>
  <inkml:trace contextRef="#ctx0" brushRef="#br0" timeOffset="266">8826 16697 76 0,'0'-35'15'0,"0"2"12"0,51-1-12 0,17 17-2 0,17-1-4 0,17 2-7 0,-34-1-2 0,-35 17-17 0,-33 33-89 0</inkml:trace>
  <inkml:trace contextRef="#ctx0" brushRef="#br0" timeOffset="267">9048 16697 41 0,'-18'16'16'0,"-50"18"30"0,51-34-23 0,50 17-8 0,53-50-6 0,17 15-8 0,31-15-5 0,34 33-119 0</inkml:trace>
  <inkml:trace contextRef="#ctx0" brushRef="#br0" timeOffset="268">11588 16476 8 0,'0'-16'28'0,"0"16"-8"0,0-17-4 0,0 17 0 0,0-18-4 0,0 2-1 0,-16 16-2 0,16-35-1 0,-35 19-1 0,18-1-3 0,-16-1 0 0,-18 18-2 0,0 0 0 0,18 35 3 0,-2-1 1 0,0 17 0 0,2 17-1 0,33-1-1 0,17 1-2 0,18-1 0 0,-19-33 3 0,52-17-3 0,0-17-1 0,-1-17 0 0,-15-33-1 0,-36-1 1 0,17-17-1 0,-33-16 1 0,-16 15-1 0,-1 18 1 0,1 35-1 0,16 16 1 0,0 51 0 0,16 34 1 0,17-1 0 0,-15-16-1 0,15-17-2 0,19-35 1 0,-36 2-12 0,19-2-30 0,-2-16-66 0</inkml:trace>
  <inkml:trace contextRef="#ctx0" brushRef="#br0" timeOffset="269">12081 16527 49 0,'0'0'0'0,"15"-51"56"0,-15 35-26 0,0-1-7 0,0 17-11 0,0 17-2 0,0 34-2 0,0 16-2 0,18 1-3 0,-18-17-2 0,16-17 1 0,-16-1-1 0,0-17-2 0,-16 1-7 0,16-17-25 0,0 0-33 0,16-17 6 0</inkml:trace>
  <inkml:trace contextRef="#ctx0" brushRef="#br0" timeOffset="270">12317 16560 32 0,'0'-16'16'0,"17"-17"26"0,1-2-15 0,-18 35-6 0,-18 0-4 0,1 0-5 0,17 51 0 0,0-18-4 0,0 18-2 0,17 0-2 0,1-16-3 0,-18-19 1 0,0 2 0 0,0-2-3 0,0-16-22 0,0 0-99 0</inkml:trace>
  <inkml:trace contextRef="#ctx0" brushRef="#br0" timeOffset="271">12995 16323 29 0,'-18'-16'27'0,"18"-35"7"0,0 18-11 0,18 15-1 0,-18 2-4 0,0 32-7 0,-18 35 0 0,18 51-3 0,18-35-4 0,15 2-2 0,18-19-1 0,0-34-1 0,0-16 0 0,1-33 1 0,-21-34-1 0,-13 16 1 0,-18-35 0 0,0 35-1 0,0 35 1 0,-18 16 0 0,18 51 0 0,0 51 3 0,0 0 1 0,18-2-3 0,-18 2 0 0,17-51 1 0,-34 0-2 0,-1-17 0 0,-13-34 1 0,-21 0-1 0,34-34 0 0,-15-50-2 0,33 33-1 0,33 0 0 0,19 17-11 0,-3-1-28 0,2 35-88 0</inkml:trace>
  <inkml:trace contextRef="#ctx0" brushRef="#br0" timeOffset="272">13570 16544 71 0,'0'0'0'0,"0"0"41"0,0 0-15 0,17 34-4 0,-17 17-6 0,0 17-8 0,0-34-2 0,0 15-5 0,0 2-1 0,0-16-19 0,0-19-56 0,18 2 11 0</inkml:trace>
  <inkml:trace contextRef="#ctx0" brushRef="#br0" timeOffset="273">14350 16560 99 0,'0'0'0'0,"-35"-33"34"0,53 17-13 0,34 16-10 0,49 0-2 0,-1 16-4 0,-14-16-3 0,-36 0-2 0,-15 0-15 0,-19 0-45 0,-16 0-7 0</inkml:trace>
  <inkml:trace contextRef="#ctx0" brushRef="#br0" timeOffset="274">14553 16374 61 0,'-18'-16'33'0,"2"-1"1"0,16 17-15 0,16 51-2 0,2 0-4 0,-18 33-3 0,0 0-5 0,0 2-4 0,0-52 2 0,0-18-3 0,0 17-4 0,0-16-53 0,0-17-26 0</inkml:trace>
  <inkml:trace contextRef="#ctx0" brushRef="#br0" timeOffset="275">15620 16409 27 0,'18'0'17'0,"15"-35"23"0,1 2-15 0,-34-1-5 0,0-17-5 0,-51 18-7 0,0 15-2 0,1 18-3 0,-36 34 1 0,37 16 2 0,14 35-2 0,35 17 0 0,35-18-3 0,14-33 0 0,37-51 1 0,-36 0-2 0,-15-33 0 0,-19-18 1 0,1-16 0 0,-17-19 0 0,0 19-1 0,0 49 0 0,-17 18 1 0,17 52-1 0,0 32 1 0,0 2-1 0,17-19-1 0,17-16 1 0,0-18-19 0,17 2-102 0</inkml:trace>
  <inkml:trace contextRef="#ctx0" brushRef="#br0" timeOffset="276">16112 16595 69 0,'-35'-51'30'0,"2"34"-7"0,33-16-12 0,0 15-4 0,33 18-2 0,19 0 0 0,-19 35-3 0,-15 32-1 0,-2-16 0 0,-50 17-2 0,19-34 2 0,-37-1 0 0,1 18 0 0,17-35 3 0,17 2 1 0,17-18 0 0,35-18-3 0,32 18-2 0,0-16 0 0,-16 16-11 0,17 0-105 0</inkml:trace>
  <inkml:trace contextRef="#ctx0" brushRef="#br0" timeOffset="277">16603 16578 97 0,'-17'-34'31'0,"17"17"-2"0,0 17-16 0,17 17-4 0,-1 50-1 0,-16 2-2 0,0-18-4 0,-16-2-1 0,16-14-4 0,0-1-30 0,16-1-86 0</inkml:trace>
  <inkml:trace contextRef="#ctx0" brushRef="#br0" timeOffset="278">17348 16358 96 0,'0'0'0'0,"-49"-35"31"0,49 19-12 0,0 16-8 0,0 34-3 0,-18 34 2 0,18 17-3 0,18-19-6 0,13-31-1 0,20-1 1 0,19-34 0 0,-21-18 0 0,-14-49-1 0,-18-1 0 0,1-16 1 0,-18 15 0 0,0 53 0 0,0 16-1 0,0 67 0 0,0 35 5 0,0 0 0 0,0 17-2 0,0-69-1 0,-18 18-3 0,1-17 3 0,1-35-1 0,-36 2 1 0,36-52-1 0,-2-35 0 0,1-31-3 0,52 32-15 0,-2 17-38 0,-33 51-40 0</inkml:trace>
  <inkml:trace contextRef="#ctx0" brushRef="#br0" timeOffset="279">17857 16662 87 0,'-18'-33'28'0,"18"15"-1"0,35 2-15 0,-2 16-7 0,-16 51-3 0,1 0 0 0,-18-1 0 0,0-17 1 0,-35 18-1 0,-15-16 4 0,16-19 1 0,1 19-2 0,15-35 1 0,36 0 0 0,49-17-3 0,34-17-2 0,2-1-2 0,-54 19-46 0,-31 16-46 0</inkml:trace>
  <inkml:trace contextRef="#ctx0" brushRef="#br0" timeOffset="280">12689 14630 14 0,'0'-16'30'0,"0"-1"-10"0,0 17-6 0,0-18-1 0,0 18-2 0,0-16-1 0,0 16 2 0,0 34 25 0,0-1-28 0,17 18-2 0,-17 16-2 0,0-16-2 0,0-16-2 0,0 16 0 0,0-51-1 0,-17 16-5 0,17 2-25 0,17-18-89 0</inkml:trace>
  <inkml:trace contextRef="#ctx0" brushRef="#br0" timeOffset="281">12843 14681 73 0,'0'0'0'0,"0"-33"33"0,33 15-9 0,-17 2-10 0,2 32-3 0,-1 2-1 0,16 15-2 0,-16 1-2 0,17-1-2 0,-1 2-3 0,2-1-2 0,-18-17-2 0,-17-1-14 0,0 2-30 0,0-18-35 0</inkml:trace>
  <inkml:trace contextRef="#ctx0" brushRef="#br0" timeOffset="282">13079 14630 61 0,'0'0'0'0,"-17"-33"39"0,17 15-13 0,-18 18-11 0,18 18-4 0,0 50-1 0,-16-18-4 0,-17 0-4 0,-2 2-2 0,2-1 1 0,16-18-5 0,17-15-24 0,0-18-71 0</inkml:trace>
  <inkml:trace contextRef="#ctx0" brushRef="#br0" timeOffset="283">13248 14681 79 0,'0'-16'18'0,"0"-1"2"0,0-1-9 0,0 2-2 0,16-19 3 0,19 35-5 0,-19 0-1 0,3 18-3 0,-19 33-1 0,0 0 0 0,-19-2 0 0,-14 2-1 0,-1-33 2 0,19-1 1 0,-3-1 0 0,1 2-3 0,17-18 4 0,17 0-2 0,1 0 2 0,13 0-1 0,39 0-3 0,-19-18 0 0,-2 18 0 0,-14 0-13 0,-35 0-122 0</inkml:trace>
  <inkml:trace contextRef="#ctx0" brushRef="#br0" timeOffset="284">18399 15325 31 0,'0'0'21'0,"0"-18"6"0,0 2-7 0,0-2-2 0,0 18-1 0,0-33-2 0,0 16-4 0,34 1-4 0,0-2-3 0,-1 36-3 0,1 15 0 0,-34 0-1 0,0 36 0 0,-34-18 0 0,-15 0 1 0,-3-17 2 0,18-17 1 0,1-1-2 0,33-16 1 0,16 0 0 0,17 0 0 0,19 0-2 0,15 0 0 0,-15 0-4 0,-19 0-17 0,-17 0-78 0,-16 0 44 0</inkml:trace>
  <inkml:trace contextRef="#ctx0" brushRef="#br0" timeOffset="285">18839 15291 23 0,'0'-18'27'0,"-16"1"10"0,16-16-11 0,0 33-2 0,0-16-3 0,16 16-9 0,17 33-2 0,19 0-3 0,15 1-1 0,-32 1-6 0,0-1-1 0,-20 17-4 0,-15-34-23 0,-15-1-23 0,15-16-22 0</inkml:trace>
  <inkml:trace contextRef="#ctx0" brushRef="#br0" timeOffset="286">19043 15273 52 0,'0'0'0'0,"0"-50"41"0,0 16-14 0,0 18-7 0,0 16-6 0,0 16-5 0,0 35 1 0,-17 0-2 0,0 16-4 0,-1-32 1 0,-15-1-4 0,33-34 0 0,-16 17 0 0,-2-17-2 0,18 0-6 0,0 0-39 0,0 0-51 0</inkml:trace>
  <inkml:trace contextRef="#ctx0" brushRef="#br0" timeOffset="287">19363 15291 49 0,'0'0'27'0,"-15"-18"2"0,15 1-12 0,0 1-3 0,15-35-1 0,3 35-3 0,15-19 0 0,2 35-5 0,16 0-3 0,-34 35 0 0,-1 15-1 0,-16 0-1 0,0-16 1 0,-33 17-1 0,-1-16 3 0,-18-1 0 0,19-17 1 0,15-1 0 0,18 2-1 0,-15-1-1 0,30-17 1 0,3 0 0 0,34 0 1 0,-3-17 1 0,37 17-1 0,-18-18 0 0,-18 18-2 0,-32-16-2 0,-36 32-35 0,-16-16-93 0</inkml:trace>
  <inkml:trace contextRef="#ctx0" brushRef="#br0" timeOffset="288">11063 16087 10 0,'34'-51'31'0,"-1"1"-6"0,-15 32-6 0,16 2-4 0,-34-1-1 0,-17 17-5 0,-34 0-2 0,0 0-2 0,-17 17-2 0,-17-17-1 0,34 16 0 0,2-16 0 0,14 18 0 0,-16-1 3 0,34-1-2 0,17 17 2 0,-16 2-1 0,16 32 2 0,0 18 1 0,0 17-1 0,-18 17 0 0,1-1-1 0,17 17-4 0,0-33 2 0,0 34-1 0,-17-1-1 0,1 0 0 0,-1-51 0 0,17-32 0 0,0-19 1 0,17-15-2 0,16 15 1 0,18 2 0 0,0-35 0 0,50 0 0 0,2-35 0 0,-19 19-5 0,-33-1-40 0,-34 17-66 0</inkml:trace>
  <inkml:trace contextRef="#ctx0" brushRef="#br0" timeOffset="289">18517 16713 77 0,'0'0'10'0,"17"-33"26"0,17 15-11 0,-17 2-6 0,17 32-6 0,-1 53-2 0,-33-36-6 0,0 34-6 0,-16 19-49 0,-1-70-39 0</inkml:trace>
  <inkml:trace contextRef="#ctx0" brushRef="#br0" timeOffset="290">21228 13936 43 0,'0'0'14'0,"-17"0"20"0,1-16-11 0,16 16-6 0,0 0-8 0,-19 67 2 0,19 52-1 0,19 50-2 0,-3 0-2 0,1 35-1 0,34-2-2 0,0 35-1 0,0-17-1 0,-18-49 3 0,0-3-2 0,2 19 0 0,16-17-2 0,-18-1-1 0,19-34 3 0,-18 1-1 0,-1-1-5 0,1-33 6 0,17-35 0 0,17 1 0 0,51-1-3 0,16 2 0 0,35-1 2 0,34-19-1 0,15-14-2 0,18-1 2 0,-16-1 1 0,-36 2-3 0,19 15 2 0,-1 0-2 0,35 19 0 0,-2 33 0 0,19-2-1 0,-35 2-1 0,-85-33 5 0,-32-3 0 0,16 3-5 0,-18 33-6 0,18-2 0 0,-35 20-1 0,-33-3-71 0,-51-99 31 0</inkml:trace>
  <inkml:trace contextRef="#ctx0" brushRef="#br0" timeOffset="291">19466 16560 54 0,'0'0'28'0,"-17"-33"-7"0,1 0-6 0,-3-18-2 0,-14 33-4 0,-16 2-1 0,-3 32-2 0,1 2 2 0,17 33 0 0,17 15-4 0,0 20-1 0,34-19 1 0,0-16-2 0,34 0-1 0,0-17 0 0,15-34 0 0,-15-18-1 0,1-33 2 0,-36-32-3 0,-16-3 3 0,-16 2-1 0,16 51-1 0,-17 15 0 0,17 18 1 0,0 68-1 0,33 17-2 0,-15-1 1 0,-1-33 3 0,-1 16-7 0,19-16-37 0,-35-16-71 0</inkml:trace>
  <inkml:trace contextRef="#ctx0" brushRef="#br0" timeOffset="292">19788 16731 80 0,'0'-18'19'0,"-17"2"12"0,34 32-15 0,-17 18-2 0,0 16-6 0,17 2-3 0,-17-1-7 0,0-18-4 0,0 18-54 0,0-51-7 0</inkml:trace>
  <inkml:trace contextRef="#ctx0" brushRef="#br0" timeOffset="293">20059 16815 87 0,'0'-18'8'0,"-17"-32"23"0,-1 16-18 0,53 34-7 0,0 0-3 0,-19 18-1 0,1 31-2 0,-1 20-2 0,-16-18 2 0,-16 17 0 0,-17-34 2 0,-19-1 7 0,34-16-1 0,2-1-2 0,16-16 1 0,51 0-4 0,0 0-2 0,17-16-3 0,16-1-30 0,-16 1-81 0</inkml:trace>
  <inkml:trace contextRef="#ctx0" brushRef="#br0" timeOffset="294">20517 16527 81 0,'0'-16'6'0,"33"-19"24"0,-16 19-11 0,1 16-4 0,-18 0-5 0,-18 34-2 0,18 16-2 0,0 1-2 0,18 16-3 0,15-32 0 0,18-19-1 0,0-16 1 0,0-33 0 0,-18-18-2 0,-16-18 2 0,-17 3-1 0,0 15 2 0,-17 51-2 0,1 17 1 0,-1 50 1 0,17 35 1 0,0-18 2 0,0-17-3 0,-18 19 0 0,18-1-4 0,-33-34 2 0,-2-34 3 0,2-1-2 0,-1-32 1 0,34-35 0 0,-17 0-2 0,50-17 2 0,2 16-9 0,0 19-29 0,14 33-58 0,-49 0 43 0</inkml:trace>
  <inkml:trace contextRef="#ctx0" brushRef="#br0" timeOffset="295">20940 16866 69 0,'0'0'0'0,"0"-17"43"0,0-1-20 0,0 18-5 0,17 0-4 0,1 51-1 0,-18 0-4 0,-18 18-6 0,18-19-2 0,-17-16-1 0,17-1-11 0,17-15-44 0,1-18-37 0</inkml:trace>
  <inkml:trace contextRef="#ctx0" brushRef="#br0" timeOffset="296">21295 16866 84 0,'0'0'9'0,"0"-17"24"0,0-17-21 0,52 34 1 0,15 0-3 0,1-18-8 0,-17 18-2 0,-18 0-16 0,-14 0-97 0</inkml:trace>
  <inkml:trace contextRef="#ctx0" brushRef="#br0" timeOffset="297">21515 16662 73 0,'-16'-16'28'0,"-17"-1"-3"0,33 50-7 0,0 2-2 0,0 32-4 0,16 0-10 0,-16 2-3 0,-16 33-124 0</inkml:trace>
  <inkml:trace contextRef="#ctx0" brushRef="#br0" timeOffset="298">19907 17763 29 0,'0'0'0'0,"0"-34"37"0,16-17-13 0,-16 0-8 0,0 0-4 0,-16 35 0 0,-35-1-2 0,-17 34-1 0,17 34-4 0,34 16-5 0,1-16 2 0,32 0 4 0,1-18-7 0,17 1 6 0,0-34-4 0,17 0-3 0,-17-51 1 0,-17-16 4 0,-17 16 0 0,0 18-1 0,0 15-2 0,0 36 0 0,0 33-2 0,0 16 2 0,16-34 1 0,-16 2-48 0,34 16-57 0</inkml:trace>
  <inkml:trace contextRef="#ctx0" brushRef="#br0" timeOffset="299">20110 17813 66 0,'0'0'7'0,"-16"-33"29"0,16-18-13 0,49 35-11 0,3 16-7 0,-18 16-4 0,-34 18 2 0,0-1 0 0,0 2-4 0,-16-1-1 0,-19 17 5 0,0-34-2 0,19-1 1 0,-1 2 1 0,17-18-1 0,17 0-2 0,17 0-1 0,18 0-52 0,-36 0-34 0</inkml:trace>
  <inkml:trace contextRef="#ctx0" brushRef="#br0" timeOffset="300">20533 17796 70 0,'0'-49'36'0,"0"31"-11"0,17 2-14 0,18 16-8 0,-2 16-3 0,-17 18 1 0,-16-17 5 0,0 16-6 0,-16 1 1 0,-17 1 1 0,15-1 0 0,-16-17 4 0,34 17-5 0,-16-34 3 0,49 0-4 0,18 0-34 0,0-18-73 0</inkml:trace>
  <inkml:trace contextRef="#ctx0" brushRef="#br0" timeOffset="301">21076 17594 69 0,'-17'0'9'0,"-18"-34"30"0,19 1-17 0,16 16-9 0,0 17-5 0,16 33-2 0,-16 18-1 0,0 17-5 0,35-34 0 0,15-1-1 0,1-33 3 0,0-16 1 0,-16-35-1 0,-19-17 1 0,1 1 1 0,-17-1-4 0,0 50 1 0,-17 53-2 0,1 32 2 0,-2 17 0 0,18 18-2 0,0-51 7 0,0 0-3 0,-17 0-8 0,17 0 8 0,-16-17-1 0,-3-34-1 0,3 0 4 0,-1-51-3 0,1-34-26 0,32 17-33 0,1 52-30 0</inkml:trace>
  <inkml:trace contextRef="#ctx0" brushRef="#br0" timeOffset="302">21515 17780 67 0,'0'0'0'0,"0"-17"36"0,18-17-8 0,15 34-10 0,2 0-13 0,-18 18-3 0,-17 15 2 0,0-17 3 0,-17 19-5 0,-18-1 1 0,2-1 2 0,-1-15 0 0,17-1 2 0,17-17-4 0,17 0 0 0,17-35-4 0,51 2-37 0,34-19-86 0</inkml:trace>
  <inkml:trace contextRef="#ctx0" brushRef="#br0" timeOffset="303">22057 16933 53 0,'0'0'0'0,"0"-16"34"0,-16-19-8 0,16-16-6 0,16 35-1 0,2-2-5 0,16 1-6 0,17 17-2 0,0 0-4 0,0 17-1 0,-18 17 0 0,-16 1 0 0,-1-1 1 0,-16 17 1 0,0 0 0 0,0 15 2 0,0 3-3 0,0 15 0 0,0 0 0 0,0-15-3 0,0 33 1 0,0-2-2 0,-16 20-1 0,16-53 11 0,-17 1-8 0,-1-1-2 0,-13 19 5 0,-4-19-1 0,-16 1-3 0,0-34 2 0,-50-1-54 0,33-15-72 0</inkml:trace>
  <inkml:trace contextRef="#ctx0" brushRef="#br0" timeOffset="304">18619 16680 55 0,'0'0'23'0,"17"0"10"0,-17 0-5 0,0-18-5 0,16 18-5 0,3 0-5 0,-19 0-1 0,0 35-3 0,0-1-1 0,-19 15-2 0,-14 37-2 0,-18 16-4 0,-33 16-3 0,-35 17-157 0</inkml:trace>
  <inkml:trace contextRef="#ctx0" brushRef="#br0" timeOffset="305">18195 10296 26 0,'0'0'0'0,"18"-34"42"0,-2 16-30 0,1 1 0 0,-17 1-3 0,0 16-3 0,-17 0 3 0,17 16 1 0,0 1 3 0,0 17-1 0,17 68 4 0,-1-18-7 0,3 18-1 0,-19 0-5 0,-19 16-1 0,-81 2-129 0</inkml:trace>
  <inkml:trace contextRef="#ctx0" brushRef="#br0" timeOffset="306">4083 11109 74 0,'0'-51'22'0,"-17"16"4"0,17 19-5 0,17 16-11 0,-17 16-1 0,34 53-2 0,-17 31-4 0,-1 20-1 0,-16-18-2 0,-16-36-2 0,-17-15-32 0,15-16-71 0</inkml:trace>
  <inkml:trace contextRef="#ctx0" brushRef="#br0" timeOffset="307">3610 11125 29 0,'-18'-16'38'0,"1"16"-8"0,17 0-12 0,17 34 1 0,17 50-2 0,-1 18-6 0,1 16-8 0,-16-34 1 0,-18-15-3 0,-35-36-1 0,0-15 2 0,4-36-2 0,13-15-2 0,18 15 0 0,34 18 3 0,33 0-2 0,0 18 1 0,3-1 0 0,-21-17 0 0,-14-17 0 0,15-1-13 0,-16 2-24 0,-17-1-47 0</inkml:trace>
  <inkml:trace contextRef="#ctx0" brushRef="#br0" timeOffset="308">4202 11109 50 0,'0'-17'14'0,"0"-1"10"0,0 18-3 0,0 18 11 0,18 66-19 0,-3 18-5 0,1 16-4 0,2-16-2 0,-18-34-3 0,0-34-5 0,-34-1-40 0,1-33-45 0</inkml:trace>
  <inkml:trace contextRef="#ctx0" brushRef="#br0" timeOffset="309">4185 11431 53 0,'17'-17'16'0,"50"-17"11"0,18 17-10 0,0-17-8 0,-2-1-4 0,-65 1-3 0,-1-17 0 0,-34 1 1 0,-16 0 5 0,33 33 0 0,0 34-2 0,0 66 2 0,50 3-2 0,-50 32-2 0,35-34-4 0,-19 2-1 0,-16-52-9 0,51-1-44 0,-34-33-30 0</inkml:trace>
  <inkml:trace contextRef="#ctx0" brushRef="#br0" timeOffset="310">4947 11209 85 0,'0'-33'9'0,"-35"-34"20"0,19 16-8 0,-17 34-9 0,-2 17-8 0,2 51-3 0,16 16 0 0,17 1 1 0,50-1-4 0,34 2 3 0,2-36-1 0,-35 18 0 0,-51 0 0 0,-18-18 6 0,-66 2 6 0,-18-35-5 0,-16 0-4 0,50 0-26 0,34 16-94 0</inkml:trace>
  <inkml:trace contextRef="#ctx0" brushRef="#br0" timeOffset="311">4744 16511 74 0,'-17'-17'2'0,"-34"-34"12"0,34 33 3 0,17 36-7 0,33 66-2 0,35 0 0 0,-33 18-3 0,-2-35-2 0,2 2 2 0,-35-36 2 0,0-33-1 0,-18-33-4 0,-32-103-4 0,15 1 4 0,2 17-1 0,33 16-1 0,17 67 1 0,50 19-2 0,-15 32 0 0,-3 35 1 0,-31 18-1 0,-36-18 1 0,-49 15 0 0,17-31-1 0,-1-1 0 0,34-1 1 0,34 2-1 0,34-19 0 0,33 2 2 0,-16-2 0 0,16 17 0 0,-49 2-3 0,15-19-35 0,1 2-67 0</inkml:trace>
  <inkml:trace contextRef="#ctx0" brushRef="#br0" timeOffset="312">5269 16409 72 0,'-16'-68'20'0,"16"50"2"0,16 2-10 0,17 67-1 0,19 16-1 0,-19 19-3 0,-17-2-3 0,2 1-4 0,-1-34 0 0,-17-18-23 0,-169-253-35 0,202 220 74 0,52-33-8 0,17-2-2 0,-18 2-3 0,-32-36 2 0,-52 18 3 0,-17-16 0 0,-34 16 1 0,34 35 0 0,17 16-5 0,17 50 1 0,18 18 0 0,-2 17 1 0,18-17-2 0,-18-1-3 0,-16-16 0 0,-17-18-3 0,18-15-8 0,-18-18-46 0,16 0-26 0</inkml:trace>
  <inkml:trace contextRef="#ctx0" brushRef="#br0" timeOffset="313">5947 16223 82 0,'0'-51'16'0,"-17"0"3"0,34 33-9 0,-17 2-3 0,-17 50-3 0,-17-1 1 0,17 36 0 0,1-3 0 0,32-32-3 0,52 1 0 0,0-35-1 0,-1 0 2 0,-15 16-3 0,-3 2 4 0,-31 15 0 0,-18 18-1 0,0 0 3 0,-51 0-1 0,-35 0-1 0,2-18-7 0,-17 2-24 0,15-1-94 0</inkml:trace>
  <inkml:trace contextRef="#ctx0" brushRef="#br0" timeOffset="314">4828 17441 73 0,'-33'0'17'0,"-18"0"9"0,85 0-10 0,67-51-4 0,69-16 3 0,50-35 1 0,51-67-2 0,85-17-4 0,-17 0-8 0,-136 101 4 0,-86 34-6 0,-65 18 0 0,-34 16-12 0,-36-17-87 0,1 34 30 0</inkml:trace>
  <inkml:trace contextRef="#ctx0" brushRef="#br0" timeOffset="315">3473 12294 74 0,'0'-35'6'0,"51"19"5"0,35-19 9 0,48 2-2 0,52-34-2 0,69-18-2 0,82-16 2 0,-14-1-6 0,-69 33-5 0,-135 53-4 0,-68 16-10 0,-51 33-124 0</inkml:trace>
  <inkml:trace contextRef="#ctx0" brushRef="#br0" timeOffset="316">16501 4996 12 0,'0'-18'6'0,"0"18"3"0,18 0 12 0,-18-16 1 0,0-1-9 0,-18-1-5 0,1 2-1 0,-18-1-1 0,4-1 1 0,-4 2-3 0,0 16-1 0,2-17-1 0,-1 17 1 0,-18-16 0 0,-15 16-1 0,0-17-1 0,0-1 0 0,-3 2 2 0,3-19-1 0,-18 19-1 0,1-19 0 0,16 35-1 0,17-34 1 0,-33 34-1 0,-1 0 0 0,-1-17-1 0,-14 17 2 0,15-16-1 0,-1 16-1 0,19-18 2 0,17 18 0 0,-1 0-2 0,-34 0 2 0,18 0-1 0,-1 0 0 0,-16-17 1 0,-2 17-2 0,18 0 2 0,-16 0-1 0,16-16 0 0,0 16 0 0,17 0 0 0,-15 0 0 0,14 16 0 0,-15 1 0 0,-3 1 0 0,3-2 1 0,0 19-2 0,16-19 1 0,-17 19 0 0,17-19 0 0,-17 19 0 0,19-1 0 0,-3-1-1 0,1 18 2 0,0 0-2 0,16 0 1 0,2 16-2 0,15-17 3 0,2 1-1 0,1 18 1 0,-3-18 0 0,-16 33-2 0,16-17 1 0,18 35 0 0,0-35 0 0,0 1 0 0,0-16 1 0,18-1 1 0,-1 0-3 0,-17-1 2 0,17-16 0 0,16-1 1 0,18 2-1 0,0 16 1 0,17-17 0 0,0-1 0 0,-1-17-1 0,1 19 1 0,0-2 1 0,0 1-2 0,-1-16 0 0,1-1 1 0,17-1 0 0,-18 2-2 0,3-1 1 0,12-1 0 0,4 2 1 0,-1-1-1 0,34-1 0 0,16-16 0 0,-17 0 1 0,19 0-1 0,-20 0 0 0,-15 0-1 0,-1-16 1 0,0-1 0 0,2-1 0 0,-1 2-1 0,-1-1 1 0,1-1 0 0,-17 2-1 0,16-1 0 0,-16-17-1 0,-17 16 1 0,17-33 0 0,-1 18 0 0,2 0 1 0,-2-18-1 0,0 0 1 0,1 0 0 0,1 0-1 0,-35 0 0 0,-2 18 1 0,3-18 0 0,15-1-1 0,1-16-1 0,-17 1 3 0,-17 16-2 0,-16-16 0 0,-3-17 2 0,-15 16 0 0,0-17-4 0,-15-1 3 0,-20 3-1 0,0-3 1 0,-49 2 0 0,-18 0 0 0,-51-1-1 0,-32-1 0 0,-87 54-52 0,171 48-33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14096 2573 6 0,'0'0'0'0,"0"-17"31"0,-17 17-8 0,0 0-8 0,-1 0-4 0,2 0 3 0,-1 0-2 0,1 0-2 0,-2 0-1 0,18 0-3 0,0 0-2 0,0 17 0 0,18-17 0 0,15 0 0 0,1 0-2 0,18 18 1 0,-3-18-1 0,36 16-1 0,0-16-1 0,-2 0 1 0,3 0-1 0,17 0 1 0,-3 0-1 0,1 0 1 0,-31 0-1 0,14 0-1 0,0 17 2 0,1-17 0 0,0 0 1 0,16 0-1 0,2 0 0 0,-2-17 0 0,-17 17 2 0,18 0 0 0,-17 0 1 0,-1 0 1 0,-16 0-1 0,0 0 0 0,-17 0 0 0,0 0-2 0,-16 0 0 0,-20-16 0 0,-15 16-2 0,0 16-41 0,-33 1-93 0</inkml:trace>
  <inkml:trace contextRef="#ctx0" brushRef="#br0" timeOffset="1">19533 1287 20 0,'0'0'0'0,"0"0"31"0,-16 0 0 0,-1 0-11 0,17-16-1 0,-18-1-3 0,18-17-6 0,35 17-1 0,0-17-3 0,16 17-3 0,-18 17 1 0,17 51-3 0,1 50-6 0,-51 1 7 0,-17-35-1 0,-17-16 2 0,17-35-1 0,0-16-1 0,17 0 1 0,17-49-2 0,18-2 1 0,-2-18 5 0,1 18-5 0,0 2-1 0,-34-19 1 0,18 17-2 0,-18 17 3 0,-18 16 0 0,18 18-3 0,-17 34 6 0,-18 52-7 0,35 32 0 0,0-16 3 0,18-51-1 0,16-18 0 0,0-17-22 0,50 1-64 0,-65-34 29 0</inkml:trace>
  <inkml:trace contextRef="#ctx0" brushRef="#br0" timeOffset="2">20314 1304 69 0,'0'-17'34'0,"16"17"0"0,19-16-19 0,-2-1-12 0,35-1-12 0,-17 18-37 0,-35 0-34 0</inkml:trace>
  <inkml:trace contextRef="#ctx0" brushRef="#br0" timeOffset="3">20398 1422 50 0,'0'0'0'0,"-33"18"50"0,-18-1-18 0,51-17-11 0,51 0-11 0,16 0-11 0,18-17-115 0</inkml:trace>
  <inkml:trace contextRef="#ctx0" brushRef="#br0" timeOffset="4">21838 812 58 0,'0'0'0'0,"0"0"11"0,-17 0 5 0,0-16-7 0,-17 16-2 0,1 0-3 0,-2 0 2 0,-15 0 0 0,34 16 2 0,-19 2 4 0,19-18 3 0,-3 17-5 0,19-1 3 0,-16 19-4 0,16 32 1 0,0 0-2 0,16 172-7 0,3-37 4 0,-3-15-1 0,1-35-1 0,1-34-1 0,-2-16 1 0,1-18 0 0,16-32 0 0,2-19-2 0,-2 2 0 0,18-1 0 0,0-34-2 0,17 0 1 0,0 0-15 0,-1-51-44 0,-15 0-75 0</inkml:trace>
  <inkml:trace contextRef="#ctx0" brushRef="#br0" timeOffset="5">22398 965 75 0,'0'0'4'0,"0"-33"18"0,0-1-3 0,16-1-7 0,17 2-7 0,2 15-1 0,16 36-4 0,-18 33 3 0,1 0-2 0,-34 17 0 0,-17-19 2 0,0-15-2 0,1-17-1 0,16-17 1 0,16-33-3 0,18-34 1 0,0-1 1 0,-1-1-1 0,-15 18 4 0,-18 18 1 0,0 17 0 0,-18 16 2 0,2 33-1 0,16 34-2 0,0 2 0 0,0 15-11 0,34-17-42 0,-17-50-39 0</inkml:trace>
  <inkml:trace contextRef="#ctx0" brushRef="#br0" timeOffset="6">23008 881 76 0,'0'0'15'0,"0"-18"24"0,-18 18-11 0,18-16-17 0,0 32-3 0,0 35-3 0,0 18-6 0,0 15-19 0,0 18-118 0</inkml:trace>
  <inkml:trace contextRef="#ctx0" brushRef="#br0" timeOffset="7">22414 1744 61 0,'0'0'7'0,"0"0"22"0,0-16-3 0,0-19-8 0,33 19-5 0,19-19-2 0,-1 35-8 0,-18 18-1 0,2 33-1 0,-19 17-2 0,-16-1 3 0,-34-34-2 0,17 2 0 0,0-19 2 0,17-16-2 0,34-51 1 0,0 0-1 0,-1-15-1 0,2-3 1 0,-18-16 0 0,1 52 0 0,-18-2 2 0,0 35 1 0,-18 17 0 0,1 68-1 0,17 17-1 0,0-18 0 0,17-15-1 0,17-18-24 0,-1-18-87 0</inkml:trace>
  <inkml:trace contextRef="#ctx0" brushRef="#br0" timeOffset="8">22990 1863 83 0,'0'0'23'0,"0"-51"14"0,0 18-14 0,34 16-16 0,-1 17-5 0,19 17-3 0,-34 32 2 0,-18 20-2 0,-18-18 2 0,-50 0-1 0,17-34 2 0,-1 15 3 0,36-32 2 0,-1 0-1 0,17 0-2 0,51 0-2 0,17-16-2 0,17 0-5 0,15-1-40 0,-30-17-81 0</inkml:trace>
  <inkml:trace contextRef="#ctx0" brushRef="#br0" timeOffset="9">23414 626 63 0,'0'-16'6'0,"0"-2"17"0,17 1-6 0,16-17-8 0,18 34-2 0,0-17-1 0,1 17-3 0,-19 0 2 0,18 17 0 0,-51 1 5 0,16 33 1 0,1 16 4 0,0 35-4 0,1 33-2 0,15 85-7 0,1 35 1 0,-34-87 2 0,17-14-2 0,0-37-1 0,-17-15 0 0,-17-33-1 0,0-20 2 0,-17-14-2 0,-17-19 0 0,-32 1-1 0,13-17-10 0,37-17-56 0,33-17-46 0</inkml:trace>
  <inkml:trace contextRef="#ctx0" brushRef="#br0" timeOffset="10">25277 983 86 0,'0'0'0'0,"0"-18"26"0,17 2 4 0,-17 16-19 0,18 0 1 0,-36 34-4 0,1 32-1 0,-34 54-4 0,1-18-1 0,34-86-1 0,16 1 3 0,0-34-1 0,0 1 2 0,16-35-5 0,1-35-2 0,-1 1 3 0,17 1-5 0,-14 0 7 0,14 50-1 0,1-1-3 0,-1 35 2 0,-15 0 2 0,-1 51-3 0,18 18 4 0,-2 31-5 0,0 37-2 0,2-35 1 0,-19-53-18 0,-16-31-39 0,0-18-29 0</inkml:trace>
  <inkml:trace contextRef="#ctx0" brushRef="#br0" timeOffset="11">25176 1100 62 0,'-16'0'31'0,"16"-17"2"0,-18 17-17 0,36-16-11 0,48-2-4 0,2 18-15 0,34 0-103 0</inkml:trace>
  <inkml:trace contextRef="#ctx0" brushRef="#br0" timeOffset="12">25922 1016 48 0,'0'0'0'0,"0"-16"51"0,16 16-22 0,17-17-16 0,19 17-7 0,15-18-14 0,-16 18-107 0</inkml:trace>
  <inkml:trace contextRef="#ctx0" brushRef="#br0" timeOffset="13">25922 1169 72 0,'-18'0'43'0,"18"0"2"0,0 0-21 0,34 0-14 0,17 0-9 0,16 0-29 0,-33-17-91 0</inkml:trace>
  <inkml:trace contextRef="#ctx0" brushRef="#br0" timeOffset="14">27598 575 45 0,'0'0'6'0,"0"-16"14"0,0 16-7 0,-17-18-3 0,-17 1-3 0,-16 34-2 0,-18-17 5 0,-16 18-3 0,14-2-4 0,19-16 2 0,20 17-3 0,-4 1 8 0,35 33 2 0,-17 0-2 0,17 16 3 0,0 35-3 0,0 66-3 0,0 103 0 0,-18-51-3 0,2-16 1 0,16-18-1 0,0-33-3 0,16-35 4 0,2-16-3 0,34-34 0 0,-3-52 2 0,19 19-4 0,34-35 2 0,-1-17-1 0,0-1-2 0,-15 2 0 0,-35-1-17 0,-18-34-53 0,-33 35-15 0</inkml:trace>
  <inkml:trace contextRef="#ctx0" brushRef="#br0" timeOffset="15">28107 763 58 0,'0'-17'11'0,"0"-1"5"0,0-33-3 0,0 18-6 0,0-1-2 0,-33 16 1 0,-2 1 2 0,0 17-4 0,-14 17 3 0,14 35-2 0,18 16-1 0,17-1 0 0,0 1-2 0,17-34 1 0,34-1 0 0,-18-33-5 0,19-33 6 0,-34-1-6 0,-2-17 2 0,-16-17 1 0,0 17 0 0,0 35 3 0,-16 16 2 0,16 51-3 0,0 0 1 0,16 33-5 0,17-33-4 0,0 0-47 0,-14-51-38 0</inkml:trace>
  <inkml:trace contextRef="#ctx0" brushRef="#br0" timeOffset="16">28345 712 75 0,'0'0'0'0,"0"-17"38"0,0-1-15 0,0 18-13 0,0 18 2 0,0 33-11 0,0 15 0 0,0 3-15 0,16-18-46 0,-16-34 3 0</inkml:trace>
  <inkml:trace contextRef="#ctx0" brushRef="#br0" timeOffset="17">28581 712 57 0,'0'0'23'0,"0"-35"14"0,17 19-14 0,-17-1-10 0,18 34-9 0,-18 17 0 0,0 34-3 0,0-1-5 0,0 1-34 0,0-34-57 0</inkml:trace>
  <inkml:trace contextRef="#ctx0" brushRef="#br0" timeOffset="18">29665 559 39 0,'0'0'6'0,"0"-18"18"0,17 1-5 0,0-15-6 0,1 15-5 0,-18-1-1 0,-35 2-3 0,0 16 4 0,2 34-2 0,-1 15 1 0,17 2 0 0,17 18-6 0,17-1 1 0,17-34-2 0,-1-17-1 0,19-34 2 0,-18-1-1 0,-17-33-1 0,-1-16 1 0,-16-2 0 0,0 3 1 0,0 48 1 0,0 18 4 0,0 35-2 0,0 32-2 0,18 18-2 0,-1-34-2 0,-1 17-26 0,18-52-54 0,-16-16 41 0</inkml:trace>
  <inkml:trace contextRef="#ctx0" brushRef="#br0" timeOffset="19">30072 592 45 0,'0'0'21'0,"0"0"17"0,0-17-15 0,0 17-9 0,0 17-5 0,0 17-8 0,0 35 1 0,0-1-12 0,0-19-44 0,0-14-16 0</inkml:trace>
  <inkml:trace contextRef="#ctx0" brushRef="#br0" timeOffset="20">30241 661 49 0,'0'0'20'0,"18"-17"14"0,15-1-10 0,18 2-22 0,0 16-2 0,-1 16 3 0,-33 35-4 0,-17 0 6 0,-50 0 3 0,-18-18-2 0,17 2 6 0,18-19-2 0,15 2-2 0,18-1-2 0,51-17-8 0,17 0 0 0,33 0 2 0,-16 0-3 0,-33 0-43 0,-36 0-54 0</inkml:trace>
  <inkml:trace contextRef="#ctx0" brushRef="#br0" timeOffset="21">27700 1762 28 0,'0'0'0'0,"33"-18"28"0,18-15-1 0,-17-1-4 0,-16-1-4 0,-2 1-5 0,-32 1-6 0,-36-18-3 0,1 35 1 0,-17 16-1 0,1 32 1 0,34 36-1 0,15 35-2 0,36-2 0 0,15-34-2 0,18-16 2 0,17-51-2 0,-34-16 0 0,-1-35 0 0,1 0 0 0,-34-33-2 0,0-2 3 0,0 35-2 0,0 51-1 0,0 51 3 0,0 18 1 0,0 15-3 0,34-16 0 0,-17-17-4 0,17-35-33 0,0 2-82 0</inkml:trace>
  <inkml:trace contextRef="#ctx0" brushRef="#br0" timeOffset="22">28123 1762 82 0,'0'0'9'0,"17"-18"26"0,18 2-11 0,-2-1-13 0,1 34-9 0,-17 34-2 0,-17-2 1 0,-17 2-1 0,-34 0 1 0,0-33 1 0,18-1 2 0,33-1 1 0,16-16-2 0,36-16-1 0,15 16-3 0,1 0-18 0,0-17-58 0,-52 17 19 0</inkml:trace>
  <inkml:trace contextRef="#ctx0" brushRef="#br0" timeOffset="23">28530 1795 70 0,'0'0'13'0,"16"-33"23"0,-16 15-7 0,19 2-10 0,-19 16-12 0,0 34-1 0,0 32-3 0,-35-15-3 0,0 18-1 0,19-18-25 0,32-18-81 0</inkml:trace>
  <inkml:trace contextRef="#ctx0" brushRef="#br0" timeOffset="24">29817 1524 78 0,'0'0'0'0,"0"-33"13"0,0-1 5 0,0-1-3 0,-33 19-4 0,-18 16-2 0,0 0 1 0,0 51-5 0,18 32 0 0,15 3-3 0,18-1-1 0,51-17 0 0,0-52 0 0,0 1 0 0,0-34-1 0,-18-34 0 0,1-16 0 0,-34-35 1 0,0 51-1 0,0 18 1 0,0 33 0 0,-15 33 2 0,15 34 1 0,0 19-5 0,15-19 0 0,3-16-19 0,15 0-105 0</inkml:trace>
  <inkml:trace contextRef="#ctx0" brushRef="#br0" timeOffset="25">30156 1693 76 0,'17'0'10'0,"-1"-16"27"0,19-19-13 0,16 19-14 0,0 16-9 0,1 16 0 0,-52 53 0 0,0-18 0 0,-52-1 1 0,1-16 0 0,0-1 4 0,16-15-1 0,35-18 1 0,0 17 0 0,19-17-4 0,32 0-1 0,-2-17-2 0,21 17-10 0,-4 0-29 0,-15-18-86 0</inkml:trace>
  <inkml:trace contextRef="#ctx0" brushRef="#br0" timeOffset="26">30614 1677 57 0,'0'-17'15'0,"17"-17"16"0,17-1-6 0,16 35-18 0,1 17-4 0,-34 35-2 0,-17 16-1 0,-33-34 2 0,-35 16-1 0,17-34 2 0,-1 2 4 0,36-1 0 0,16-1 2 0,35-16-6 0,32 0-3 0,34 0-3 0,2-33-50 0,-54 15-39 0</inkml:trace>
  <inkml:trace contextRef="#ctx0" brushRef="#br0" timeOffset="27">31275 373 32 0,'0'0'0'0,"17"-18"28"0,-17 2 1 0,0-19-11 0,16 19-10 0,1-1-7 0,18 1 3 0,16-1 3 0,-2 17 0 0,-14 0-3 0,0 17 4 0,-19 16-4 0,-16 34-22 0,0 19 30 0,0 14-3 0,-16 20-4 0,-2 15 0 0,1 18 0 0,17 67 2 0,0 17 1 0,0-103-4 0,17-14-2 0,-17-18 0 0,0-1 0 0,-17 1 1 0,17-19 1 0,-16-15-3 0,-3 1 4 0,-14-35-2 0,-34-1 1 0,-18-15 3 0,-17-18-4 0,17-18 1 0,-15 2-24 0,-3-1-130 0</inkml:trace>
  <inkml:trace contextRef="#ctx0" brushRef="#br0" timeOffset="28">20262 3658 6 0,'0'0'8'0,"0"-35"26"0,-18 35-11 0,18-16-5 0,-15-2 0 0,15 1 0 0,0 1-4 0,33-17-4 0,19 15-3 0,-1 36-6 0,-2 66 0 0,-14 1-1 0,-35 17 0 0,-17-36 0 0,-34-15 0 0,17-16 1 0,17-35 1 0,34-51 0 0,34-17-2 0,0-16 1 0,-16 15-1 0,-2 2 1 0,-17 0-1 0,-16 32 0 0,0 2 1 0,0 33 1 0,-16 0 0 0,-1 33 1 0,-17 34 2 0,34 35 1 0,-17-16-1 0,34-19-2 0,17-16-2 0,16-34-2 0,18-1-2 0,-1-16-28 0,1-33-112 0</inkml:trace>
  <inkml:trace contextRef="#ctx0" brushRef="#br0" timeOffset="29">20905 3150 73 0,'-16'-35'24'0,"16"-16"2"0,0 19-6 0,0 32-10 0,0 32-5 0,16 70 2 0,2 0-2 0,-18-18-2 0,17-33-3 0,-17-16-1 0,0-19-25 0,0-16-37 0,0-16 7 0</inkml:trace>
  <inkml:trace contextRef="#ctx0" brushRef="#br0" timeOffset="30">20720 3150 71 0,'-16'-35'24'0,"16"19"4"0,16 16-14 0,52-18-7 0,33 1-5 0,18 1-4 0,-18 16-31 0,-83 0-35 0</inkml:trace>
  <inkml:trace contextRef="#ctx0" brushRef="#br0" timeOffset="31">21636 3352 84 0,'0'-16'7'0,"-18"16"8"0,1 16 4 0,1 35-4 0,-3 35-1 0,3 14-4 0,-1 3-3 0,-1-35-4 0,2 16-1 0,16-68 0 0,-17 2 2 0,34-52 0 0,-17-34-3 0,16-16 0 0,2-36 0 0,-1 20-1 0,-1 49 0 0,19 17 1 0,0 17-2 0,-19 17 2 0,34 33-2 0,-33 36 2 0,17-1 0 0,-17 32 0 0,17-15-1 0,0-16 0 0,0-36-1 0,-17-16-6 0,-17-17-24 0,-17-17-85 0</inkml:trace>
  <inkml:trace contextRef="#ctx0" brushRef="#br0" timeOffset="32">21466 3674 90 0,'-35'0'25'0,"35"-16"1"0,51-2-13 0,52 1-9 0,31 1-9 0,-15 16-46 0,-85 0-15 0</inkml:trace>
  <inkml:trace contextRef="#ctx0" brushRef="#br0" timeOffset="33">22312 3523 68 0,'0'0'0'0,"-17"-34"45"0,-1-1-19 0,36 2-10 0,-1 15-8 0,34 2-2 0,17 16-3 0,-17 34-2 0,0 34-1 0,-18-1 0 0,-33 17 1 0,-16-15-1 0,-17-35 1 0,15-17 0 0,18-1 1 0,0-32 0 0,18-19-1 0,15-32 0 0,0-2-2 0,2-15 2 0,-19 17-1 0,1 16 1 0,-17 16-2 0,16 19 2 0,-16 16-1 0,-16 16 2 0,-1 2 1 0,17 33 2 0,0 17 0 0,0-1 1 0,0 0-1 0,0 2-1 0,33-18-2 0,-15-34 0 0,34-1-1 0,15-16-2 0,-34 0-39 0,-16 0-84 0</inkml:trace>
  <inkml:trace contextRef="#ctx0" brushRef="#br0" timeOffset="34">19533 5318 73 0,'-16'-18'16'0,"-19"2"10"0,35-1-6 0,51-1-8 0,19 2-10 0,13-1-3 0,-32 17-11 0,-17 17-78 0</inkml:trace>
  <inkml:trace contextRef="#ctx0" brushRef="#br0" timeOffset="35">19533 5402 69 0,'-33'0'29'0,"15"17"-1"0,36-17-13 0,67-17-12 0,16-17-12 0,-16 17-97 0</inkml:trace>
  <inkml:trace contextRef="#ctx0" brushRef="#br0" timeOffset="36">21042 4927 89 0,'17'-33'13'0,"0"-1"4"0,-17 34-5 0,0-17-6 0,-34 17-2 0,-17 17 1 0,-17-17-2 0,34 16 1 0,1-16-3 0,15 18 0 0,1-1 1 0,17-17 2 0,0 34 1 0,0-1-1 0,17 36 1 0,1 15-3 0,-18 18 3 0,0 33-4 0,0-17 3 0,0 0-2 0,0-32 1 0,16-19 1 0,-16-32-1 0,33-1 2 0,-15-17-2 0,16-1-1 0,33-16-1 0,-15 0-1 0,15 0-3 0,1-16-37 0,-33-1-94 0</inkml:trace>
  <inkml:trace contextRef="#ctx0" brushRef="#br0" timeOffset="37">21466 5267 109 0,'0'-18'11'0,"16"-15"6"0,17-1-7 0,18 16-4 0,1 36-3 0,-18 33 0 0,-1 34-2 0,-33-1-1 0,-16-16 0 0,-1-17 0 0,1-35 1 0,16-16 0 0,0-33 0 0,33-36-1 0,17-15 2 0,-16-18-4 0,-17 35 2 0,-1 16 0 0,-16 33 0 0,-16 18 1 0,16 34 2 0,-17 35 4 0,17 33-3 0,17-18-1 0,-1-16-3 0,19-34-1 0,33-1-30 0,-34-33-81 0</inkml:trace>
  <inkml:trace contextRef="#ctx0" brushRef="#br0" timeOffset="38">22194 5384 101 0,'0'0'0'0,"0"-33"36"0,0 17-7 0,34 16-18 0,-16 49-5 0,-18 20-2 0,0-1-2 0,0 15-2 0,16-48-4 0,-16-2-36 0,15-33-60 0</inkml:trace>
  <inkml:trace contextRef="#ctx0" brushRef="#br0" timeOffset="39">23261 5113 83 0,'0'-17'19'0,"0"-16"8"0,18-1-8 0,31 18-7 0,21 16-5 0,-37 16-4 0,17 35-3 0,-50 16 0 0,0 2 2 0,-17-18-2 0,-16-18 0 0,16-15 0 0,17-18 0 0,17-34 2 0,16-17-2 0,18-35-1 0,-18 2 0 0,-15 17 1 0,-1 49 1 0,-17 2 0 0,0 16 0 0,-17 16 1 0,-1 53 1 0,36-3 1 0,-18 19-1 0,33-16-1 0,-14-36-2 0,14 18-13 0,1-34-60 0,-17-17 4 0</inkml:trace>
  <inkml:trace contextRef="#ctx0" brushRef="#br0" timeOffset="40">23889 5216 93 0,'0'-18'16'0,"0"-16"16"0,33 17-10 0,1 17-13 0,0 17-7 0,-16 17 0 0,-3 35-2 0,-30-18-1 0,-3-1 1 0,-16-16 1 0,0-1 0 0,1-33 5 0,33 18 1 0,0-18-1 0,16 0-2 0,52 0-3 0,0-18-1 0,16 2-14 0,-16-19-63 0,-52 35 4 0</inkml:trace>
  <inkml:trace contextRef="#ctx0" brushRef="#br0" timeOffset="41">24396 4810 89 0,'35'-34'20'0,"-2"17"7"0,18-17-11 0,17 34-7 0,0-17-4 0,-1-1-3 0,-33 18 0 0,-34 0 0 0,18 0-1 0,-18 35 3 0,0-1 0 0,0 34 3 0,0-1-2 0,16 35 0 0,-16-18-1 0,17 18-1 0,-1-17 0 0,-16-1-3 0,0-16 0 0,-33-34 1 0,-1-1 3 0,-51-15-3 0,-16-1-1 0,-1-1-30 0,51 2-94 0</inkml:trace>
  <inkml:trace contextRef="#ctx0" brushRef="#br0" timeOffset="42">25581 4605 73 0,'0'0'0'0,"0"-33"18"0,-16 17-5 0,-17 16-2 0,15 16-6 0,-32 0 1 0,33-16 0 0,1 0-4 0,-19 17 4 0,0 1 1 0,19-18-1 0,-17 16-1 0,15 19 1 0,18-19 0 0,-17 19-1 0,17-1 0 0,0 17 0 0,17 33-1 0,-17 18 0 0,0 33 1 0,18 1 1 0,-18 32-3 0,16 1-3 0,1-16 0 0,-1-18 0 0,2 2 2 0,-1-3 1 0,-17 3-2 0,17-19-1 0,1 17 0 0,-2-33-1 0,1 0 1 0,-17-17 1 0,0-19-1 0,-17-15 1 0,17-33 0 0,0-1 0 0,17-1 2 0,16-16-1 0,51-16-1 0,53-19-1 0,-3 2 0 0,-15-18-14 0,-34 18-59 0,-67 15-14 0</inkml:trace>
  <inkml:trace contextRef="#ctx0" brushRef="#br0" timeOffset="43">26242 4741 49 0,'0'-16'18'0,"0"-1"8"0,-16-17-9 0,-1 16-9 0,-17-15-3 0,-18 33 1 0,-15 33 1 0,34 1 0 0,-1 17-2 0,16 18 0 0,18 15-1 0,18 0-2 0,34-49 1 0,-19-19 0 0,16-32-2 0,3-19 0 0,-18 2 0 0,-34-36-1 0,17-15 1 0,-34 17-1 0,17 50 1 0,0-1-1 0,0 53 1 0,0 32 2 0,17 17-1 0,17-15-2 0,-17-36 0 0,18 2-14 0,31-35-43 0,-50 0-11 0</inkml:trace>
  <inkml:trace contextRef="#ctx0" brushRef="#br0" timeOffset="44">26632 4759 83 0,'0'0'0'0,"0"-34"41"0,0 17-12 0,0 17-19 0,17 51-3 0,-17 33-4 0,0 0-2 0,0-15-1 0,0-18-13 0,35-18-38 0,-19-33-39 0</inkml:trace>
  <inkml:trace contextRef="#ctx0" brushRef="#br0" timeOffset="45">26887 4725 80 0,'0'0'0'0,"0"-35"43"0,0 19-17 0,0 32-16 0,0 53-3 0,0 15-1 0,0 0-5 0,0-15-1 0,0-2-6 0,16-17-51 0,3-50-15 0</inkml:trace>
  <inkml:trace contextRef="#ctx0" brushRef="#br0" timeOffset="46">28140 4656 56 0,'0'-51'34'0,"16"2"-9"0,-16 14-8 0,-33 19-10 0,0-1-3 0,-18 34 2 0,0 17 0 0,18 32 0 0,15 19-2 0,18 1-2 0,51-35-1 0,0-18 0 0,0-33-1 0,15-17 1 0,-14-16-1 0,-34-18 1 0,-2-18-1 0,-16-33 2 0,-16 35-1 0,16 34 0 0,0 33 1 0,-18 68 1 0,36 32-1 0,-2-15-2 0,17 1 0 0,2-37-5 0,0-31-30 0,-2-1-71 0</inkml:trace>
  <inkml:trace contextRef="#ctx0" brushRef="#br0" timeOffset="47">28632 4639 74 0,'0'0'0'0,"-16"-34"49"0,16 17-17 0,0 52-19 0,0 16-4 0,0 16-5 0,16 2-3 0,-16-3-1 0,0 3-3 0,0-36-27 0,17-15-54 0,-17-36 35 0</inkml:trace>
  <inkml:trace contextRef="#ctx0" brushRef="#br0" timeOffset="48">28836 4725 66 0,'16'-17'38'0,"35"-17"1"0,1 34-17 0,-19 0-14 0,0 51-5 0,-33 0-3 0,-17 16 0 0,-32 1 0 0,-37-17 0 0,35-17 2 0,34-17 0 0,0-1 3 0,69-32 2 0,15-1-4 0,34-1-3 0,2 2 0 0,-36 16-9 0,-67 0-131 0</inkml:trace>
  <inkml:trace contextRef="#ctx0" brushRef="#br0" timeOffset="49">26345 6045 43 0,'0'0'0'0,"0"-16"32"0,0-19-7 0,0 19-5 0,0-1-6 0,-33-1-1 0,-2 2-3 0,-16 16-4 0,18 34 1 0,-2 17-3 0,18 16-1 0,17 34 0 0,17-32-3 0,34-35 1 0,-18-17 0 0,2-34 0 0,0-17-1 0,-19-17 0 0,1-18 0 0,-17-15 1 0,0 33-1 0,0 35 1 0,0 32-1 0,-17 53 2 0,17 31 0 0,33-31-2 0,0-18-5 0,2-18-27 0,-18-15-86 0</inkml:trace>
  <inkml:trace contextRef="#ctx0" brushRef="#br0" timeOffset="50">26583 6112 70 0,'0'0'0'0,"0"-33"46"0,49-1-16 0,19 18-15 0,-17 32-11 0,-34 51-4 0,-34 1 0 0,-17 1-1 0,-34-35 2 0,18 17 1 0,16-34 4 0,34-17-2 0,34 0-2 0,33-17-2 0,35-17-3 0,-18 17-24 0,-33-1-99 0</inkml:trace>
  <inkml:trace contextRef="#ctx0" brushRef="#br0" timeOffset="51">27074 6079 90 0,'0'-16'22'0,"0"-2"16"0,0 2-15 0,16 50-14 0,-16 32-6 0,17 19-3 0,-34 1 0 0,17-2-20 0,17-50-106 0</inkml:trace>
  <inkml:trace contextRef="#ctx0" brushRef="#br0" timeOffset="52">28327 5876 89 0,'0'-17'9'0,"18"-34"11"0,-18 18-2 0,-35 15-8 0,0 2-3 0,-14 16 0 0,-2 34 1 0,16 34-4 0,35 32-1 0,35 2-3 0,16-35 1 0,16-50-1 0,-15 1 0 0,-19-69 1 0,0 0 0 0,-17-33-1 0,-16-1 1 0,0 17 0 0,-16 52 0 0,16 32-1 0,-17 52 3 0,34 17 0 0,-1-1-1 0,19-17-3 0,-18-16-4 0,17 0-48 0,-17-51-48 0</inkml:trace>
  <inkml:trace contextRef="#ctx0" brushRef="#br0" timeOffset="53">28717 6012 90 0,'0'-34'28'0,"16"17"1"0,35-1-16 0,1 36-11 0,-19 50-2 0,-33-1 0 0,-33-16-1 0,-19 0 2 0,1-17 0 0,35-1 0 0,-2-33 3 0,18 18 1 0,18-18-1 0,31 0-3 0,21 0-1 0,-3-18-6 0,-15 2-35 0,-37 16-52 0</inkml:trace>
  <inkml:trace contextRef="#ctx0" brushRef="#br0" timeOffset="54">29072 5994 54 0,'17'-33'27'0,"17"-18"4"0,17 17-6 0,1 34-14 0,-21 0-8 0,4 51-4 0,-52 16 2 0,-16 2-1 0,-1-20 1 0,0-14 0 0,16-2 6 0,2-15 4 0,16-18 0 0,51 0-6 0,15-18-2 0,4 1-2 0,-3 1-2 0,-50-2-32 0,-34 1-98 0</inkml:trace>
  <inkml:trace contextRef="#ctx0" brushRef="#br0" timeOffset="55">29360 4403 50 0,'0'0'0'0,"-17"-68"23"0,17 35 0 0,0-1 0 0,35-1-4 0,33 19-7 0,16 16-6 0,-34 0-2 0,-16 0 0 0,-17 51-1 0,-17 16 1 0,16 35 1 0,2 33 1 0,16 18 0 0,-16 16-3 0,-18 50-1 0,0-14-1 0,16 14-2 0,-16-32 1 0,0-52 0 0,-16 0 3 0,-2-33-1 0,-34-18 1 0,3-15-1 0,-3-18-2 0,-48-17 1 0,-3-34-2 0,17-34-31 0,55-34-93 0</inkml:trace>
  <inkml:trace contextRef="#ctx0" brushRef="#br0" timeOffset="56">30378 4302 77 0,'0'0'0'0,"-70"-51"12"0,54 17-1 0,-1 17-3 0,-17 17-5 0,-34 33 1 0,2-15 2 0,-4 15 1 0,37-15 1 0,17 15-1 0,-2-16 1 0,18 34 1 0,0 51 0 0,0 32-1 0,0 37-1 0,0-3-3 0,0 36 1 0,0-18-2 0,0 1-1 0,0-18-2 0,0-34 1 0,0 0 1 0,0-33 1 0,18-51 1 0,15 0-2 0,1-17 0 0,51-34-2 0,16-18 0 0,1 2-7 0,-18-35-36 0,-50-17-80 0</inkml:trace>
  <inkml:trace contextRef="#ctx0" brushRef="#br0" timeOffset="57">30698 4386 82 0,'0'-34'5'0,"0"-16"17"0,68 16-5 0,0 34-10 0,-17 51-7 0,-51 33 0 0,-34 18 0 0,0-35 0 0,0-16 1 0,17-51-1 0,50 0 2 0,2-51-1 0,33-16 1 0,-34-19-1 0,-17 2 0 0,0 17 2 0,-17 16 4 0,0 51-3 0,-17 0-1 0,0 51 1 0,-1 49 2 0,18 20-3 0,0-20-2 0,35-14-2 0,0-35-11 0,-2-35-63 0,0-16 17 0</inkml:trace>
  <inkml:trace contextRef="#ctx0" brushRef="#br0" timeOffset="58">31259 4403 71 0,'0'0'20'0,"0"0"18"0,-18 0-16 0,36 51-8 0,-2 16-10 0,-16 35-4 0,-34 0-22 0,-18-17-93 0</inkml:trace>
  <inkml:trace contextRef="#ctx0" brushRef="#br0" timeOffset="59">30682 5555 52 0,'-17'0'14'0,"1"-51"18"0,16 17-2 0,33-1-10 0,17 19-10 0,1 16-4 0,-17 51-5 0,-17 50-2 0,-52-33 1 0,2 17-1 0,-1-68 1 0,34-1 1 0,0-16 0 0,34-33 0 0,17-36 0 0,-17-15 1 0,0-17-1 0,-17 50 0 0,-17 16 0 0,-17 53-2 0,-17 33 3 0,17 33-1 0,17 0 0 0,17-15-3 0,17-18-9 0,17-17-46 0,-17-34-26 0</inkml:trace>
  <inkml:trace contextRef="#ctx0" brushRef="#br0" timeOffset="60">31156 5639 61 0,'0'0'11'0,"17"-51"27"0,-1 18-9 0,36 15-15 0,-18 18-11 0,-1 34-2 0,-33 34-2 0,0-17 1 0,-49 0-1 0,-21-17 3 0,21-17 1 0,14-1 5 0,35-16 0 0,0 18-1 0,35-18 0 0,14 17-3 0,37-17-3 0,-36-17-3 0,1 17-17 0,0-34-116 0</inkml:trace>
  <inkml:trace contextRef="#ctx0" brushRef="#br0" timeOffset="61">31579 3980 52 0,'17'0'14'0,"-17"-18"13"0,17-15-7 0,34 15-10 0,17 18-6 0,-1 0-1 0,-16 18 1 0,-17 33 2 0,-16 0 4 0,-2 33 1 0,1 1 0 0,-17 50-1 0,16 0-2 0,-16 18-2 0,18-17-1 0,-18 16-1 0,17 0-2 0,-17 1-3 0,0-1 2 0,0 1 0 0,-17-53-2 0,17 3 2 0,-34-35 1 0,1-1 0 0,0-34-2 0,-19 2 1 0,-15-1-3 0,-36-17-47 0,35-17-82 0</inkml:trace>
  <inkml:trace contextRef="#ctx0" brushRef="#br0" timeOffset="62">19771 8366 87 0,'0'0'8'0,"17"-18"21"0,0 2-10 0,50 16-7 0,18 0-9 0,0 0-4 0,-33 0-33 0,-52 0-55 0</inkml:trace>
  <inkml:trace contextRef="#ctx0" brushRef="#br0" timeOffset="63">19923 8501 81 0,'0'0'0'0,"-51"33"40"0,35-15-9 0,32-36-10 0,69-15-15 0,17-1-7 0,0 17-126 0</inkml:trace>
  <inkml:trace contextRef="#ctx0" brushRef="#br0" timeOffset="64">21702 8179 62 0,'0'-35'40'0,"0"19"-17"0,0-1-10 0,-17 1-7 0,-50 16-2 0,-1 16-1 0,0 1 1 0,33-1 0 0,2-16-2 0,33 17 1 0,0 1 2 0,17 15 2 0,-17 1-1 0,16 35 1 0,3 15-2 0,-3 18 1 0,-16 0-2 0,-16 15 0 0,16-14 0 0,0-19-2 0,0 0 0 0,33-33-2 0,18-33 0 0,17-1 0 0,16-17-6 0,0-17-33 0,-14-34-100 0</inkml:trace>
  <inkml:trace contextRef="#ctx0" brushRef="#br0" timeOffset="65">21975 8552 97 0,'-35'-51'29'0,"35"17"-8"0,50-1-9 0,17 19-6 0,3 83-6 0,-21 19-1 0,-31-3 1 0,-36 3 0 0,-15-52 1 0,17-1 0 0,16-33 1 0,0-67-1 0,33-2-1 0,18-31 0 0,0 14 0 0,-36 2 0 0,-15 51 1 0,0 15-1 0,0 18 0 0,-31 68 2 0,13 17 3 0,18 17 0 0,18-36-4 0,13 3-1 0,20-18-13 0,19-17-95 0</inkml:trace>
  <inkml:trace contextRef="#ctx0" brushRef="#br0" timeOffset="66">22702 8636 92 0,'0'-17'16'0,"-17"1"26"0,17-2-17 0,17 69-13 0,0 0-3 0,-17 16-5 0,-17 19-2 0,17-19-11 0,17-34-137 0</inkml:trace>
  <inkml:trace contextRef="#ctx0" brushRef="#br0" timeOffset="67">23786 8366 54 0,'0'0'12'0,"0"-51"22"0,33 17-11 0,2-1-7 0,33 35-7 0,-17 18-6 0,-34 66-2 0,1 0-2 0,-36 2 1 0,-16-52 1 0,16-17-1 0,2-1 1 0,16-67 1 0,34 0-2 0,18-33 0 0,-19 0 1 0,-17 33 0 0,-16 17-1 0,0 16 1 0,-16 18 1 0,16 34 4 0,-18 35-1 0,18 32 0 0,18 1-4 0,-2-35-2 0,35-16-12 0,1-51-59 0,-36 0 10 0</inkml:trace>
  <inkml:trace contextRef="#ctx0" brushRef="#br0" timeOffset="68">24345 8501 94 0,'16'-34'17'0,"19"-1"11"0,16 19-15 0,1 32-9 0,-36 19-4 0,1 50 0 0,-50-34 0 0,-2-2 1 0,-16-14 7 0,18-19 0 0,33-16-1 0,-19 0 0 0,38 0-3 0,14-16-2 0,34 16-2 0,3-18 0 0,31 1-17 0,-34 1-44 0,-50 16-12 0</inkml:trace>
  <inkml:trace contextRef="#ctx0" brushRef="#br0" timeOffset="69">24735 8044 89 0,'0'0'0'0,"0"-34"28"0,51-1-16 0,33 35-4 0,1-16-6 0,-34 16-1 0,-16 16 1 0,-19 2 0 0,-16 15 4 0,0 18 2 0,17 33 2 0,-1 1-2 0,2 17-1 0,-1 17-2 0,0-34-1 0,-17-18-1 0,-17-17 0 0,-18-32 0 0,-32 15-4 0,-1-15-14 0,17-18-118 0</inkml:trace>
  <inkml:trace contextRef="#ctx0" brushRef="#br0" timeOffset="70">26413 7671 62 0,'0'0'0'0,"0"-18"31"0,-19 18-13 0,-14 0-6 0,-16 0-5 0,-21 18-1 0,3-2 1 0,-1-16-4 0,17 17 1 0,36-17-1 0,-3 0 2 0,1 18 0 0,17-18 2 0,0 0-2 0,0 34 0 0,0 17-2 0,0 33 2 0,17 51 1 0,-17 18-1 0,18 34-3 0,-18-1 0 0,15-35-1 0,3 37 1 0,-2-19 0 0,-16 17-1 0,0-17 1 0,0-16-1 0,0-18 1 0,17-17-1 0,-17 1 0 0,16-1 2 0,2-16-1 0,-18-18-1 0,0-32 1 0,17-1-1 0,0-18 0 0,17 2 0 0,34-35 0 0,16 0-1 0,35-35-2 0,0-32-20 0,-34-19-145 0</inkml:trace>
  <inkml:trace contextRef="#ctx0" brushRef="#br0" timeOffset="71">26955 7942 15 0,'0'0'35'0,"0"-18"-6"0,16 18-11 0,-16-16-2 0,0 16-6 0,-16-17-3 0,-17 1-2 0,-19 16 0 0,1 0 2 0,0 33 0 0,16 1-2 0,2 34-1 0,33 17-1 0,17 15-2 0,17-31 1 0,18-52-1 0,-3-17-1 0,2-17 1 0,-17-35-1 0,0 1 1 0,-34-15-1 0,17-19 1 0,-17 34-1 0,0 34 0 0,0 17 1 0,-17 17-2 0,34 50 3 0,-1 18-2 0,2-17-1 0,-1-17 1 0,34-17-7 0,-18-34-30 0,19-18-33 0,-34 18 26 0</inkml:trace>
  <inkml:trace contextRef="#ctx0" brushRef="#br0" timeOffset="72">27294 8077 38 0,'0'-16'26'0,"0"-35"8"0,0 16-9 0,16 35-7 0,1 0-9 0,1 51-4 0,-18 18-1 0,0 15-3 0,0 1-1 0,0-34-1 0,16-18-17 0,17-33-30 0,-15 18-9 0</inkml:trace>
  <inkml:trace contextRef="#ctx0" brushRef="#br0" timeOffset="73">27614 8010 54 0,'0'-17'18'0,"0"-17"20"0,0 34-12 0,18 16-12 0,-18 53-5 0,17-2-5 0,-17 17-3 0,16-33-1 0,-16 0-16 0,19-33-103 0</inkml:trace>
  <inkml:trace contextRef="#ctx0" brushRef="#br0" timeOffset="74">28090 7858 84 0,'0'0'0'0,"33"-69"32"0,19 36-10 0,15 15-11 0,-34 53-8 0,19 32-2 0,-52 17-1 0,-17 2 0 0,-18-35 1 0,2-17 0 0,33-18 0 0,0-16 1 0,17-67-1 0,17-2 0 0,18-15-2 0,-36 17 2 0,1-1-1 0,-1 34 0 0,-16 16 0 0,0 1 1 0,0 34-1 0,-16 35 3 0,16 50 0 0,0-1-1 0,16-16-1 0,17-34-2 0,19-18-19 0,15-33-98 0</inkml:trace>
  <inkml:trace contextRef="#ctx0" brushRef="#br0" timeOffset="75">28766 7875 75 0,'0'-17'29'0,"0"-1"2"0,18 18-15 0,-1 51-8 0,-17 33-3 0,-17 2-4 0,17-3-1 0,0-15-1 0,17-34-26 0,0-16-82 0</inkml:trace>
  <inkml:trace contextRef="#ctx0" brushRef="#br0" timeOffset="76">29308 7924 77 0,'19'-16'29'0,"14"-17"2"0,18 16-11 0,51-1-13 0,16 18-4 0,-16 18-3 0,-51-1-8 0,-51-17-34 0,0 0-53 0</inkml:trace>
  <inkml:trace contextRef="#ctx0" brushRef="#br0" timeOffset="77">29682 7704 61 0,'0'-17'10'0,"-17"1"29"0,17-2-11 0,0 69-14 0,0 18-5 0,0 16-4 0,17-1-4 0,-17-16 0 0,0-17-4 0,0-35-33 0,35-16-66 0</inkml:trace>
  <inkml:trace contextRef="#ctx0" brushRef="#br0" timeOffset="78">30444 7671 59 0,'0'0'0'0,"17"-84"28"0,-17 33-14 0,-17 17 0 0,-16 17-5 0,-18 17 0 0,-1 33 0 0,36 36-1 0,-17 15-3 0,49-17-2 0,1 2-1 0,34-18-1 0,0-34-1 0,16-17 1 0,-33-35-1 0,-17-16-1 0,-1-16 1 0,-16-2 0 0,0 3 0 0,0 32 1 0,-16 34-1 0,16 16 1 0,0 35 1 0,0 16 1 0,16 19-3 0,-16-19 1 0,35-16-2 0,0-18-23 0,-2-15-42 0,-15-18 12 0</inkml:trace>
  <inkml:trace contextRef="#ctx0" brushRef="#br0" timeOffset="79">30834 7704 50 0,'0'0'0'0,"0"-17"44"0,0 17-6 0,17 17-14 0,1 35-12 0,-2 16-6 0,1-17-4 0,-17 16 0 0,0-34-2 0,0-15-15 0,0-1-36 0,0-1-52 0</inkml:trace>
  <inkml:trace contextRef="#ctx0" brushRef="#br0" timeOffset="80">31140 7789 50 0,'0'0'0'0,"16"-51"33"0,1 17-6 0,17 1-6 0,-17 15-8 0,51 36-7 0,-52 15-4 0,-16 19-2 0,17-1 2 0,-34 33-2 0,-50-51 1 0,-1 2 1 0,35-35 3 0,15 16 2 0,18-16 0 0,18 0-4 0,31 0-1 0,21 0-1 0,-4 0-6 0,-15 0-27 0,0 0-78 0</inkml:trace>
  <inkml:trace contextRef="#ctx0" brushRef="#br0" timeOffset="81">31715 7553 57 0,'0'-17'17'0,"35"-34"18"0,14 17-11 0,21 17-12 0,-37 34-9 0,0 50-2 0,-33 18-1 0,-17-1 1 0,-17-33-1 0,0-33 0 0,34-18 1 0,19 0 0 0,14-34-1 0,0-35 0 0,-17 3 0 0,2-19 0 0,-18 17 1 0,0 50 0 0,0 2 0 0,0 67 3 0,0 16-1 0,0 18 0 0,0-17-2 0,17-1-1 0,0-16-5 0,1-33-36 0,-2-1-56 0</inkml:trace>
  <inkml:trace contextRef="#ctx0" brushRef="#br0" timeOffset="82">32173 7636 51 0,'0'0'9'0,"49"0"25"0,-14-16-9 0,0-1-8 0,-19 17-8 0,17 0-7 0,2 17-1 0,-35 16 0 0,0 36-1 0,-68 49 2 0,1-67 10 0,15-34-1 0,36-1 1 0,-1-16-5 0,67-16-4 0,18-1-1 0,-17 1-1 0,0-1-12 0,17 17-142 0</inkml:trace>
  <inkml:trace contextRef="#ctx0" brushRef="#br0" timeOffset="83">27056 9534 48 0,'-17'-35'16'0,"0"35"1"0,17-16 0 0,0-1-6 0,-18-1-3 0,2 2-1 0,-35-1 0 0,1 34 2 0,-1 17 0 0,18 17-2 0,15 17-1 0,18 15-2 0,51 3-1 0,-17-19-1 0,18-32 1 0,14-52-1 0,-32-17-1 0,0-35 0 0,-34 1-1 0,0-15 2 0,0 15-2 0,0 34 1 0,-17 34 0 0,0 16-1 0,17 53 2 0,34 31 0 0,0-14-2 0,17-1-1 0,-17-34-12 0,15-18-32 0,-14-33-65 0</inkml:trace>
  <inkml:trace contextRef="#ctx0" brushRef="#br0" timeOffset="84">27361 9736 54 0,'0'-17'23'0,"0"-17"5"0,17 1-8 0,17 16-8 0,18 17-5 0,-3 33-5 0,-32 35-2 0,-17 17 1 0,-17 1 1 0,-16-53 3 0,-1 1 0 0,17-34-1 0,17 0 0 0,0 0-2 0,51-18 0 0,16 2-3 0,0-1 0 0,19 17-16 0,-2 0-45 0,-65 0 1 0</inkml:trace>
  <inkml:trace contextRef="#ctx0" brushRef="#br0" timeOffset="85">27988 9652 70 0,'0'0'9'0,"16"-51"26"0,-16 35-8 0,0 16-14 0,0 50-5 0,18 34-2 0,-1 2-4 0,-17-19-2 0,0 1-8 0,17-34-59 0,-17-17 2 0</inkml:trace>
  <inkml:trace contextRef="#ctx0" brushRef="#br0" timeOffset="86">28446 9550 90 0,'0'0'0'0,"16"-84"22"0,17 33-4 0,18 18-5 0,19 33-8 0,-37 66-3 0,-17 20-1 0,-16-1-1 0,0-19 0 0,-33-32 0 0,17-17 0 0,32-17 0 0,1-51-1 0,33-33 1 0,-16 0-1 0,-1-18 1 0,-15 18 0 0,-18 33 1 0,17 51 0 0,-34 0 0 0,17 68 2 0,-18 32 3 0,18-14-4 0,35-1-1 0,0-52-2 0,32 0-20 0,18-33-95 0</inkml:trace>
  <inkml:trace contextRef="#ctx0" brushRef="#br0" timeOffset="87">29226 9483 68 0,'-18'-17'22'0,"18"-17"14"0,-17 34-15 0,34 34-10 0,1 34-3 0,-18 17-5 0,16-1-2 0,-16-17-1 0,15-16-7 0,-15-33-46 0,0-18-42 0</inkml:trace>
  <inkml:trace contextRef="#ctx0" brushRef="#br0" timeOffset="88">29699 9483 85 0,'0'0'0'0,"-34"-35"39"0,68 19-16 0,51-1-11 0,33 34-6 0,-16-17-5 0,-34 16-5 0,-33 2-28 0,-35-18-84 0</inkml:trace>
  <inkml:trace contextRef="#ctx0" brushRef="#br0" timeOffset="89">30004 9280 76 0,'0'-18'18'0,"-16"2"14"0,-2-2-15 0,36 70-7 0,-2 50-6 0,1-1-2 0,-1-16-2 0,-16-18-2 0,0-17-33 0,18-32-63 0</inkml:trace>
  <inkml:trace contextRef="#ctx0" brushRef="#br0" timeOffset="90">30834 9280 74 0,'-35'-52'19'0,"2"1"-2"0,-1 1-2 0,0 34-8 0,-15 16-6 0,14 33 2 0,-16 69 1 0,51 16 0 0,0 1-2 0,35-68 0 0,16-35-1 0,15-16 1 0,-31-51-1 0,-2-16 0 0,-17-17-1 0,-16-18 2 0,0 51-1 0,0 33 2 0,-16 36 1 0,16 49 1 0,0 19-2 0,16-2-2 0,19-17 0 0,0-16-16 0,-2-16-58 0,-17-35 13 0</inkml:trace>
  <inkml:trace contextRef="#ctx0" brushRef="#br0" timeOffset="91">31070 9382 65 0,'0'0'0'0,"18"-69"35"0,16 36-7 0,17 33-15 0,-17 51-10 0,-34 17-3 0,-34 16 1 0,1-33-1 0,-19-17 2 0,18-1 1 0,1-15 3 0,33-18 0 0,16 0 1 0,17 0-4 0,19-18-2 0,33 18-3 0,-17-16-20 0,-18 16-101 0</inkml:trace>
  <inkml:trace contextRef="#ctx0" brushRef="#br0" timeOffset="92">31479 9313 57 0,'0'0'22'0,"-19"-33"10"0,3 15-10 0,51 2-12 0,16 16-8 0,-18 16-2 0,-17 70 0 0,-32-19 0 0,-17 1 0 0,-2-34 1 0,0-1 1 0,19-15 4 0,16-18 3 0,0 0-6 0,35-18-1 0,16 18-2 0,15-16-7 0,2 16-39 0,-34-17-57 0</inkml:trace>
  <inkml:trace contextRef="#ctx0" brushRef="#br0" timeOffset="93">31951 9127 56 0,'0'0'0'0,"0"-34"30"0,35 1-3 0,16-18-11 0,0 33-9 0,1 18-5 0,-36 51-2 0,-16 18 0 0,-16-3 1 0,-19 3-1 0,18-35 0 0,-1-17 1 0,36-17 1 0,-1-35-2 0,18-32 1 0,-2-1 1 0,16-17 0 0,-49 34 3 0,-16 18-1 0,-17 15-1 0,16 36 1 0,17 50 1 0,0 17-4 0,17-1-1 0,16-17-5 0,2-16-47 0,-19-33-33 0</inkml:trace>
  <inkml:trace contextRef="#ctx0" brushRef="#br0" timeOffset="94">32393 9144 48 0,'18'0'33'0,"-2"-33"3"0,17 15-20 0,1 2-10 0,-16 16-4 0,-2 34-1 0,-16 32 0 0,-16-15 3 0,-36 34 6 0,-32-16 2 0,49-52-2 0,35-17-2 0,0 0-4 0,35-17-2 0,0 17 0 0,14-18-2 0,3 18-4 0,-3 0-30 0,-14-16-88 0</inkml:trace>
  <inkml:trace contextRef="#ctx0" brushRef="#br0" timeOffset="95">32715 7383 39 0,'0'-16'17'0,"16"-35"2"0,3 0-3 0,14-18-6 0,16 18-3 0,3 34 0 0,-1 1-1 0,-17 16-1 0,0 0 1 0,-16 33 3 0,-18 18 3 0,16 34-4 0,-16 17 0 0,17 0-4 0,-17 49 3 0,0-14 0 0,16-2-3 0,-16 18 0 0,0-19-2 0,0 19 0 0,0-34-1 0,-16-1 0 0,-1 0 0 0,17-16-1 0,0 0 1 0,0-18-1 0,-16 18 0 0,-2-18 3 0,-16-15 1 0,-17-18 1 0,-17 0-4 0,-17-35-5 0,-119 19-157 0</inkml:trace>
  <inkml:trace contextRef="#ctx0" brushRef="#br0" timeOffset="96">20704 11751 80 0,'-19'-16'8'0,"-14"-2"24"0,15 1-5 0,36 1-14 0,50-1-4 0,33 17-4 0,1-16-3 0,-34 16-4 0,-51 0-13 0,-1 49-29 0,-32-32-32 0</inkml:trace>
  <inkml:trace contextRef="#ctx0" brushRef="#br0" timeOffset="97">20804 11871 53 0,'-33'0'34'0,"15"17"3"0,36-17-18 0,49-17-12 0,35-1-6 0,17 18-42 0,-102 0-31 0</inkml:trace>
  <inkml:trace contextRef="#ctx0" brushRef="#br0" timeOffset="98">22737 11717 39 0,'0'-17'23'0,"0"1"8"0,0-1-10 0,0 1-8 0,-18-18-7 0,-16 17-1 0,-17 17-1 0,-17 17 3 0,19 17 0 0,-21 15 0 0,21 19-1 0,31 17 1 0,1 17-2 0,52-34-1 0,14-34-1 0,21-17-2 0,-4-52 1 0,-15-16-2 0,-18-15 0 0,-15-3 0 0,-18-16 0 0,0 17 0 0,-18 19 0 0,18 49 0 0,0 0 1 0,0 49-1 0,0 53 2 0,0-16-1 0,35-2-2 0,16-33-2 0,17-17-17 0,16-34-39 0,-51 0-12 0</inkml:trace>
  <inkml:trace contextRef="#ctx0" brushRef="#br0" timeOffset="99">23092 11837 68 0,'0'-35'34'0,"0"1"-5"0,0 34-12 0,0 0-7 0,0 69-1 0,0-2-3 0,0 1-5 0,0-1-1 0,17-16-7 0,1-16-30 0,-2-35-61 0</inkml:trace>
  <inkml:trace contextRef="#ctx0" brushRef="#br0" timeOffset="100">23346 11751 88 0,'0'0'0'0,"0"-51"44"0,0 35-16 0,0 49-15 0,0 36-4 0,0 33-4 0,0-18-5 0,0 1 0 0,0-34-14 0,17-18-47 0,-17-33-12 0</inkml:trace>
  <inkml:trace contextRef="#ctx0" brushRef="#br0" timeOffset="101">23770 11684 104 0,'16'-51'23'0,"35"0"-4"0,1 35-8 0,15 50-8 0,-33 33-2 0,-34 34-1 0,-17-32 0 0,-18-2 1 0,2-49 0 0,33-18 0 0,17-18 0 0,17-33-2 0,18-34 2 0,-3 1-1 0,-16-18-1 0,-15 51 2 0,-18 35 0 0,-18 16-1 0,2 51 4 0,-1 34 1 0,1 15-1 0,16-14-2 0,33-19-5 0,18-16-8 0,17-18-33 0,-34-33-44 0</inkml:trace>
  <inkml:trace contextRef="#ctx0" brushRef="#br0" timeOffset="102">24464 11768 88 0,'0'-17'33'0,"0"1"1"0,0 32-18 0,0 35-5 0,0 18-6 0,16-1-3 0,-16-1-4 0,19-16-2 0,-19-34-35 0,0-17-75 0</inkml:trace>
  <inkml:trace contextRef="#ctx0" brushRef="#br0" timeOffset="103">24431 11227 96 0,'0'-18'8'0,"-18"-82"17"0,52 65-10 0,18 19-10 0,-1 50-3 0,-51 50-1 0,-18 0 2 0,-15-15 2 0,-2-18 3 0,2-35 0 0,33 2-1 0,33-36 1 0,35-15-7 0,16-1-5 0,-16-1-53 0,-52 35-26 0</inkml:trace>
  <inkml:trace contextRef="#ctx0" brushRef="#br0" timeOffset="104">25361 11582 63 0,'-16'0'27'0,"-17"-16"11"0,49-19-15 0,52 35-9 0,33-16-6 0,1 16-6 0,-17 0-2 0,-69 0-7 0,-16 0-32 0</inkml:trace>
  <inkml:trace contextRef="#ctx0" brushRef="#br0" timeOffset="105">25514 11396 85 0,'-17'-33'24'0,"17"15"2"0,0 2-13 0,0 67-4 0,-17 33-3 0,17 18-2 0,0-1-3 0,17-33-3 0,0-35-13 0,17-15-115 0</inkml:trace>
  <inkml:trace contextRef="#ctx0" brushRef="#br0" timeOffset="106">26513 11480 81 0,'-16'-33'15'0,"32"-18"1"0,-16 18-5 0,0-1-3 0,-33-1-1 0,-18 19 0 0,0 16 0 0,1 16 0 0,-1 53-2 0,34 15 1 0,-1 0-3 0,36 2 0 0,34-19-2 0,-3-51 0 0,19-16-1 0,-17-16 0 0,-18-51 0 0,2-19 0 0,-35 2-1 0,0 17 1 0,0 16 0 0,-35 51 1 0,19 51-1 0,16 16 0 0,0 17 1 0,16 2-1 0,3-19-1 0,32-16-8 0,-2-18-33 0,3-33-63 0</inkml:trace>
  <inkml:trace contextRef="#ctx0" brushRef="#br0" timeOffset="107">26887 11549 74 0,'0'-18'26'0,"0"2"13"0,0 16-18 0,16 34-8 0,-16 34-5 0,0-1-5 0,0 17-2 0,0-15-2 0,0-18-17 0,19-17-109 0</inkml:trace>
  <inkml:trace contextRef="#ctx0" brushRef="#br0" timeOffset="108">27224 11633 99 0,'0'-16'9'0,"35"-35"19"0,16 16-11 0,17 35-11 0,-34 35-4 0,-17 32-2 0,-34 0 1 0,-17 1 0 0,-34-16 2 0,17-52 3 0,34 17-1 0,-1-17-2 0,53 0 1 0,33 0-1 0,-1 0-4 0,19-17 0 0,-1 17-20 0,-18 17-107 0</inkml:trace>
  <inkml:trace contextRef="#ctx0" brushRef="#br0" timeOffset="109">27852 11363 62 0,'0'-51'32'0,"17"-1"-2"0,34 19-8 0,33 15-13 0,-49 52-6 0,-18 86-2 0,-51-19 0 0,0-34-1 0,1-16 0 0,15-33 0 0,36-18 2 0,15-34-2 0,35-17 0 0,-17-17-1 0,-18-34 2 0,-17 0-1 0,-16 35 1 0,0 50 0 0,-16 17 0 0,-1 50 2 0,1 53 2 0,-1-1-2 0,34-18-2 0,16-33-2 0,2-18-15 0,32 2-51 0,-50-35 3 0</inkml:trace>
  <inkml:trace contextRef="#ctx0" brushRef="#br0" timeOffset="110">28530 11431 78 0,'0'0'0'0,"-35"-17"46"0,35-1-15 0,18 53-16 0,-18 32-6 0,17 17-6 0,-17-15-2 0,16-3-3 0,-16-32-18 0,19 1-97 0</inkml:trace>
  <inkml:trace contextRef="#ctx0" brushRef="#br0" timeOffset="111">28970 11192 87 0,'0'0'0'0,"51"-49"31"0,17 15-8 0,-17 34-12 0,-17 50-10 0,-34 34 0 0,-18 36-1 0,-15-52 0 0,17-19 0 0,-2-49 1 0,18 0 0 0,18-33 0 0,31-18-1 0,-14-16 1 0,16-35-1 0,-18 0 0 0,-16 35 0 0,-17 32 2 0,-17 35 1 0,-16 51 2 0,17 51 1 0,-2 0-2 0,18 0-2 0,34-35-2 0,-1-34-10 0,19-15-47 0,-36-1-44 0</inkml:trace>
  <inkml:trace contextRef="#ctx0" brushRef="#br0" timeOffset="112">29530 11312 77 0,'16'-18'23'0,"36"2"4"0,-3 16-11 0,21 51-9 0,-54 16-4 0,-16 1-2 0,-51-1 0 0,-17-32 1 0,0-19 4 0,35-16 1 0,-1 0-2 0,34 0-1 0,34-16-1 0,16 16-1 0,18 0-1 0,18 0-2 0,-2 0-21 0,-34-17-62 0,-16 17 27 0</inkml:trace>
  <inkml:trace contextRef="#ctx0" brushRef="#br0" timeOffset="113">30326 11294 70 0,'17'-16'13'0,"34"-19"26"0,-18 19-8 0,35 16-15 0,35 0-8 0,-3 0-3 0,1 0-5 0,-31-18-2 0,-54 18-28 0,-32-17-98 0</inkml:trace>
  <inkml:trace contextRef="#ctx0" brushRef="#br0" timeOffset="114">30698 11007 70 0,'0'-17'20'0,"-16"17"17"0,-1 0-11 0,1 68-7 0,16 33-6 0,0 0-5 0,0 19-5 0,-18-36-3 0,-15-33-32 0,-2-35-88 0</inkml:trace>
  <inkml:trace contextRef="#ctx0" brushRef="#br0" timeOffset="115">23803 13124 65 0,'16'-34'21'0,"2"-17"4"0,16 16-10 0,-34-14-6 0,0 14-4 0,-34 2 1 0,-17 33 0 0,0 33 0 0,1 18-1 0,34 33 2 0,-2 18-2 0,36-18-2 0,31-15-1 0,3-53 1 0,-3-32-2 0,21-19 0 0,-37-32 0 0,1-17 0 0,-34-1-1 0,0 17 1 0,0 35-1 0,-18 50 0 0,18 50 1 0,18 17 2 0,-1 18-2 0,18-18-1 0,-2-32-8 0,0-19-35 0,-17-15-79 0</inkml:trace>
  <inkml:trace contextRef="#ctx0" brushRef="#br0" timeOffset="116">24345 13208 100 0,'0'-33'29'0,"35"15"0"0,16 2-15 0,17 32-8 0,-52 51-5 0,-16 1 0 0,-35 1 0 0,-32-35 1 0,15-1-1 0,19-15 0 0,33-18 1 0,17 0 1 0,51 0-2 0,-1-18-1 0,3 18-3 0,-4 0-19 0,-31 0-57 0,-35 0 18 0</inkml:trace>
  <inkml:trace contextRef="#ctx0" brushRef="#br0" timeOffset="117">24819 13191 72 0,'0'-34'27'0,"35"-17"11"0,-19 18-12 0,3 50-12 0,-4 50-5 0,-15 35-4 0,-15-17-3 0,15-17-3 0,0-17-14 0,0-35-132 0</inkml:trace>
  <inkml:trace contextRef="#ctx0" brushRef="#br0" timeOffset="118">25565 12955 79 0,'0'-17'8'0,"0"-52"24"0,34 36-11 0,18 15-8 0,32 18-6 0,-16 69-3 0,-52 15-4 0,1 0 0 0,-50 2 1 0,-19-36-1 0,36-33 0 0,-1-17 0 0,34-17 0 0,33-50 1 0,1-18-1 0,0 1-1 0,-34-18 1 0,-17 33 1 0,0 52 0 0,-17 17 0 0,0 35 0 0,-1 50 3 0,18-1 1 0,0 0-5 0,35 2-1 0,0-36-16 0,32-17-49 0,-50-33 2 0</inkml:trace>
  <inkml:trace contextRef="#ctx0" brushRef="#br0" timeOffset="119">26328 12988 84 0,'17'-33'33'0,"-17"16"3"0,16 34-19 0,-16 32-9 0,0 37-4 0,0-1-4 0,0-19 1 0,0 3-10 0,17-35-36 0,-17-34-48 0</inkml:trace>
  <inkml:trace contextRef="#ctx0" brushRef="#br0" timeOffset="120">26785 12818 100 0,'0'-16'6'0,"34"-53"19"0,17 36-4 0,1 16-11 0,-3 34-6 0,-16 50-3 0,-33 19 0 0,-16-1-2 0,-17-19 1 0,15-31 0 0,3-35 1 0,-4-17-1 0,53-17 1 0,17-34-1 0,0-16 1 0,0-19-2 0,-18 19 2 0,-15 51-1 0,-18 33 1 0,-18 17 0 0,-15 66 4 0,17 19 0 0,16-16-3 0,0-19-3 0,33 1 0 0,1-34-28 0,18-1-82 0</inkml:trace>
  <inkml:trace contextRef="#ctx0" brushRef="#br0" timeOffset="121">27497 12904 86 0,'0'-51'29'0,"16"16"2"0,52 19-13 0,-17 32-12 0,-34 35-5 0,-17 18-2 0,-35-3 0 0,-32 3 2 0,0-52 1 0,33-1-2 0,17-16 2 0,17 18 2 0,35-18-1 0,31-18-4 0,2 18-3 0,18 0-21 0,-2-16-92 0</inkml:trace>
  <inkml:trace contextRef="#ctx0" brushRef="#br0" timeOffset="122">28156 12853 82 0,'19'-35'23'0,"14"19"6"0,52-2-14 0,0 18-6 0,32 0-6 0,-14-17-4 0,-52 17-10 0,-51 0-59 0,-17 0 13 0</inkml:trace>
  <inkml:trace contextRef="#ctx0" brushRef="#br0" timeOffset="123">28462 12582 75 0,'0'-17'28'0,"-16"-1"5"0,32 53-10 0,-16 50-10 0,-16 15-4 0,-3 2-9 0,3-16 0 0,16-53-6 0,0 18-124 0</inkml:trace>
  <inkml:trace contextRef="#ctx0" brushRef="#br0" timeOffset="124">29427 12598 33 0,'0'0'0'0,"0"-33"37"0,19-1-8 0,-19-17-13 0,-19 18-7 0,-30 16-2 0,-2 17 0 0,-19 33 0 0,4 35 0 0,15 50-2 0,51-16-1 0,34-35-2 0,34-32 1 0,-2-35-1 0,4-35-1 0,-21-32 0 0,-30-1-1 0,-3-17 0 0,-16 18 1 0,0 50-1 0,0-1 0 0,-16 69 3 0,16 18 1 0,0 15-1 0,16 18-2 0,19-35-5 0,-2-16-17 0,-17-16-64 0,-16-35 31 0</inkml:trace>
  <inkml:trace contextRef="#ctx0" brushRef="#br0" timeOffset="125">29817 12836 87 0,'0'-18'10'0,"19"-16"19"0,14 1-6 0,16 15-14 0,3 18-6 0,-18 51-2 0,-34 18-1 0,-34-2-1 0,-18-16 1 0,-15-18 0 0,33-15 3 0,18-1 1 0,16-17 0 0,50 16-3 0,17-16 0 0,36 0-3 0,-1 0-8 0,-17-16-62 0,-69 16 9 0</inkml:trace>
  <inkml:trace contextRef="#ctx0" brushRef="#br0" timeOffset="126">30259 12751 71 0,'0'0'0'0,"-18"-35"37"0,36 2-10 0,15 33-14 0,18 0-10 0,-16 33-2 0,-19 35 0 0,-50 1-4 0,-18-2 2 0,19-32 1 0,-1-19 1 0,17-16 1 0,52 0-1 0,14 0 1 0,21 0-1 0,31 0-6 0,-17 0-112 0</inkml:trace>
  <inkml:trace contextRef="#ctx0" brushRef="#br0" timeOffset="127">30902 12396 87 0,'-17'-17'14'0,"50"-17"8"0,37 17-4 0,-4 34-11 0,-32 50-3 0,-52 17-1 0,-15 2-1 0,-16-35 0 0,31-17 0 0,1-18-1 0,17-16 0 0,35-16 0 0,14-53-1 0,2 2 1 0,-17-34-1 0,-16 16 0 0,-2 50 0 0,-32 35 2 0,-19 18 1 0,18 66 4 0,-1 0-2 0,2 18-2 0,32-17-2 0,19-35-3 0,33-16-20 0,0 1-42 0,-50-35-2 0</inkml:trace>
  <inkml:trace contextRef="#ctx0" brushRef="#br0" timeOffset="128">31341 12751 72 0,'0'0'0'0,"0"-35"40"0,19 2-7 0,-3-1-16 0,19 18-6 0,14-1-5 0,-14 17-2 0,-35 51-2 0,-16-2-1 0,-19 19-1 0,-16 1 1 0,-17-2-6 0,35-67 7 0,16 0 3 0,17 0-1 0,0 0-1 0,33 0 0 0,0 0 3 0,19 0 1 0,34-16-8 0,-19 16 0 0,-34-17-9 0,-16-1-57 0,-17-15-43 0</inkml:trace>
  <inkml:trace contextRef="#ctx0" brushRef="#br0" timeOffset="129">31360 11955 47 0,'0'-16'27'0,"0"-19"1"0,16 2-8 0,35 15-10 0,-18 18-3 0,2 0-4 0,-35 35 5 0,0 32-5 0,-35 1-2 0,-14-1 1 0,14-16 3 0,19-33 2 0,16-18 5 0,16-18-3 0,19 2-6 0,33 16 0 0,-1-17-2 0,-17 17-2 0,-15 0-36 0,-35-18-93 0</inkml:trace>
  <inkml:trace contextRef="#ctx0" brushRef="#br0" timeOffset="130">19991 11582 68 0,'0'0'8'0,"0"-51"18"0,-16 35-10 0,16-1-5 0,-18 17-2 0,3 0-1 0,-4 33 0 0,-32 18 3 0,2 34-1 0,-21 16-2 0,21 2-4 0,-19-19-1 0,17-16 0 0,-17-34-2 0,33-17 1 0,2-1-1 0,-2-49 0 0,2-1-1 0,33-17 1 0,-18 1-1 0,18-1 1 0,18 0-1 0,-1-18-1 0,18 18 1 0,-19 18 0 0,17-1 0 0,-15 34 1 0,-1-16-1 0,18 32-1 0,-2 18 2 0,1 16-1 0,-1 1 1 0,-16 18 0 0,0-2 1 0,17 17 0 0,-1-33 0 0,2 0 1 0,16-33-2 0,-18 15 0 0,18-15 1 0,-17-18-2 0,-16 16 0 0,-2-16-28 0,1 17-100 0</inkml:trace>
  <inkml:trace contextRef="#ctx0" brushRef="#br0" timeOffset="131">23956 12294 32 0,'-18'0'26'0,"2"0"-4"0,16 0-5 0,0 0-3 0,16-18 1 0,-16 18-5 0,35-17-1 0,15 17-2 0,52-16 0 0,17-2 1 0,-18 1-1 0,-15 1-4 0,-18 16-2 0,-52 0-1 0,1 0-3 0,-17 33-32 0,18-15-63 0</inkml:trace>
  <inkml:trace contextRef="#ctx0" brushRef="#br0" timeOffset="132">28275 11955 26 0,'0'-16'33'0,"0"-1"-8"0,0-1-9 0,35 2-6 0,33-1-1 0,16 17-3 0,35-18 1 0,50 2 0 0,18 16 0 0,16-17-1 0,0-1-1 0,-33 18-5 0,-36-16 2 0,-64 16 0 0,-54 0-2 0,-32 0-1 0,-36 16-9 0,-15 2-71 0,49-1 30 0</inkml:trace>
  <inkml:trace contextRef="#ctx0" brushRef="#br0" timeOffset="133">26277 13614 29 0,'0'0'0'0,"-68"0"42"0,34-16-18 0,17 16-6 0,17-17-5 0,35-1-1 0,32 2 1 0,18 16-4 0,50-17-1 0,34-1-2 0,18 18 0 0,-19-16-3 0,-14-1-2 0,-53 1 0 0,-50-1 0 0,-16 17-1 0,-19 0 2 0,-16 0-3 0,17 0-9 0,-1 0-38 0,-16-18-54 0</inkml:trace>
  <inkml:trace contextRef="#ctx0" brushRef="#br0" timeOffset="134">29801 13241 14 0,'-17'0'19'0,"-1"-17"5"0,18 17-6 0,18 0-4 0,15-16 0 0,19 16 0 0,-3 0-4 0,3 0-4 0,-18-17-2 0,-1 17 1 0,19 0-1 0,-1 0 1 0,33 0 0 0,35 0 1 0,17 17 5 0,-1-17-5 0,-17 0-1 0,-33 0-1 0,-68 0-3 0,0 0 0 0,1-17-1 0,-2 17 1 0,17 0-1 0,-15 0-1 0,16 17-4 0,0-1-7 0,-17 1-28 0,-17 17-40 0</inkml:trace>
  <inkml:trace contextRef="#ctx0" brushRef="#br0" timeOffset="135">30970 13191 22 0,'0'0'0'0,"-17"-16"49"0,17-2-25 0,0 2-8 0,51 16-3 0,33-17-1 0,1 17-2 0,50 0 1 0,-67 0 3 0,16-18-10 0,2 18-1 0,-53-16-3 0,-33 32-43 0,0 2-42 0</inkml:trace>
  <inkml:trace contextRef="#ctx0" brushRef="#br0" timeOffset="136">14333 2573 7 0,'0'0'0'0,"-18"0"20"0,2 0-6 0,-1 0 4 0,17-17-8 0,-51 17-5 0,16 17-3 0,-14 1-1 0,16 15-1 0,-19-15 1 0,-15-2 1 0,-19 2 1 0,1-18 2 0,18 0 0 0,15-18-2 0,1 2 2 0,2-35-1 0,-19 0 0 0,35 0-2 0,-2-16 0 0,0 16 0 0,19 0 0 0,16 18 1 0,0-18 0 0,34-17-2 0,0-17 1 0,0 18-1 0,-1-1 1 0,19-1-2 0,-3 18 1 0,21 2 0 0,14-2-1 0,17 16 1 0,1-16 0 0,34 17 0 0,-1 1 0 0,-16-2 2 0,15 19 1 0,-13-17 0 0,-4 15-1 0,19-15-2 0,-17 15 2 0,33 2-1 0,0 16-3 0,2 0 2 0,-20 0-1 0,19 0 1 0,-17 16-1 0,-17 19-1 0,-18-19 3 0,18 19-2 0,-1-3 0 0,0 3 1 0,-16-2-1 0,-17 1 0 0,-18 1 1 0,-15 16-1 0,15-17 0 0,1 16 1 0,-35 1-1 0,19 0 1 0,-34 0 1 0,-3 0-3 0,3-2 2 0,-18 20 0 0,0-18 0 0,0 0 1 0,-18 49-3 0,3-65 2 0,-3 16 0 0,1-17 0 0,-34-1 1 0,0-15 0 0,-34-1 0 0,-16 15-1 0,34 3 0 0,-3-19 0 0,3 1 0 0,-34 1-1 0,0-18 1 0,-51 16-1 0,-37-32 0 0,21-2 1 0,16 18-7 0,67 34-101 0</inkml:trace>
  <inkml:trace contextRef="#ctx0" brushRef="#br0" timeOffset="137">13215 3540 7 0,'0'0'16'0,"0"-17"5"0,18 17-9 0,-18-18-2 0,0 2 1 0,0 16 0 0,0 0-3 0,0 0-5 0,0 0 1 0,0 16 1 0,31 2 0 0,20-18-1 0,-16 0-2 0,-18 0-1 0,-17-18 2 0,-33 18-3 0,-37-16 2 0,4 16-1 0,15 0-1 0,18 0 0 0,15 0 1 0,18 0 0 0,0 0 0 0,51 0 0 0,35 0 1 0,31 0-1 0,-49-17 0 0,-34 17 0 0,-34 0 0 0,-34 0 0 0,-50 0-1 0,-2 0 0 0,53 0-3 0,51 33-89 0</inkml:trace>
  <inkml:trace contextRef="#ctx0" brushRef="#br0" timeOffset="138">3947 6959 33 0,'0'0'0'0,"0"-33"32"0,0 15-11 0,0-15-5 0,0 17-6 0,0-1-1 0,-33-1-3 0,-18 18 1 0,0 18 2 0,-17 15-1 0,17 0-2 0,17 2-2 0,16 16 1 0,18 0-1 0,35-17-1 0,0-1 1 0,-2-17 1 0,18-16 0 0,-16-33-1 0,-2-17 0 0,-17-18-1 0,2-17 0 0,-18-16-1 0,-18 16 0 0,-31 16-2 0,14 36 0 0,-16 16 0 0,18 17-3 0,15 33-21 0,36 18-32 0,15-34-46 0</inkml:trace>
  <inkml:trace contextRef="#ctx0" brushRef="#br0" timeOffset="139">4405 6706 81 0,'34'-51'29'0,"-17"16"-4"0,0 19-9 0,-17 16-9 0,0 33-1 0,-17 52 1 0,-18 1-3 0,2 14-1 0,-1-14 1 0,1-35-3 0,-2-1 1 0,0-17 0 0,4-33-1 0,13-16 0 0,1-17 0 0,0-18-1 0,-1-18 0 0,36 2-1 0,-1 34 1 0,0-2 0 0,1 19 1 0,13 16-2 0,-13 0 1 0,34 51 0 0,-19 16 1 0,18 17 0 0,35-33 1 0,-3 0-1 0,-16-35-2 0,-32 19-17 0,-19-19-50 0,-49-16-20 0</inkml:trace>
  <inkml:trace contextRef="#ctx0" brushRef="#br0" timeOffset="140">3778 7416 73 0,'-67'0'23'0,"-3"0"5"0,55 0-11 0,30 18-6 0,37-1 0 0,101-1 1 0,-1-16-5 0,70-33 1 0,-105 15-6 0,-82 18-1 0,-2 0-4 0,-33 0-21 0,-17 18-57 0,1-1 20 0</inkml:trace>
  <inkml:trace contextRef="#ctx0" brushRef="#br0" timeOffset="141">3930 8128 64 0,'0'0'6'0,"17"0"23"0,-17-17-8 0,17 1-5 0,-17-2-4 0,-34-15-4 0,-17 15 0 0,2 18-1 0,-3 0-2 0,1 18 0 0,17 49-3 0,34 17 2 0,18 2-2 0,31-35 0 0,3-35 2 0,-1-16 0 0,0-33-1 0,-1-18 0 0,-32-34 2 0,-2 1-2 0,-50-36-2 0,0 20 0 0,-33 32-2 0,16 34 1 0,-1 34-4 0,19 16-16 0,33 19-44 0,17-19-31 0</inkml:trace>
  <inkml:trace contextRef="#ctx0" brushRef="#br0" timeOffset="142">4354 7875 89 0,'0'-17'10'0,"0"-1"9"0,34 2-7 0,17 16-7 0,1 16-3 0,-3 35 1 0,-15 33-2 0,0 2 1 0,-34-19 1 0,-16-34 3 0,-2 1 1 0,18-17 0 0,0-17 1 0,0-17-5 0,18-50 0 0,15 0-1 0,1-19 0 0,-34 35 0 0,17 2 1 0,-34 14 0 0,-1 19 0 0,2 16-1 0,16 51 0 0,-17 33 3 0,34 1 1 0,-1-1-4 0,19-17 0 0,33-32-1 0,16-19-4 0,-16-16-49 0,-68-16-66 0</inkml:trace>
  <inkml:trace contextRef="#ctx0" brushRef="#br0" timeOffset="143">4354 6400 46 0,'0'0'0'0,"-17"-16"41"0,17 16-20 0,0-17 11 0,17-16-15 0,1-18-3 0,-2-34-9 0,35-17 2 0,1 18-2 0,14-1-5 0,18 34 0 0,-33 18 1 0,1 16-7 0,-52 34-36 0,16-17-81 0</inkml:trace>
  <inkml:trace contextRef="#ctx0" brushRef="#br0" timeOffset="144">4641 5792 55 0,'0'0'12'0,"0"-51"23"0,35 34-15 0,0-1-10 0,14 36-6 0,-14-1 0 0,-19 34-2 0,1 16-2 0,-50-16-1 0,16-18-28 0,17-33-64 0</inkml:trace>
  <inkml:trace contextRef="#ctx0" brushRef="#br0" timeOffset="145">5134 5435 69 0,'0'0'0'0,"0"-51"28"0,0 18-13 0,-18 33-8 0,-15 0-6 0,-19 68 2 0,19-34-2 0,17 17 0 0,16-18 0 0,49 1 1 0,3-1-1 0,-1 2 2 0,-18 16-1 0,1-17 1 0,-34-1 1 0,-18-15 2 0,-31-1-2 0,-2-1 0 0,17-16-3 0,0 0 0 0,17-33-17 0,17-1-49 0,17 17 11 0</inkml:trace>
  <inkml:trace contextRef="#ctx0" brushRef="#br0" timeOffset="146">5438 5453 57 0,'35'-51'16'0,"-19"0"12"0,-16 35-11 0,-16 16-9 0,-3 0-4 0,-14 16 0 0,15 52 4 0,2-1-3 0,32 18-1 0,19-17-3 0,16-35-1 0,0-33-2 0,34-17-26 0,-1-34-26 0,-33-32-10 0</inkml:trace>
  <inkml:trace contextRef="#ctx0" brushRef="#br0" timeOffset="147">5828 5384 25 0,'0'-66'50'0,"0"32"-18"0,-35 17-11 0,19 17-11 0,-17 17-3 0,-19 34-3 0,52 16-2 0,0 17 0 0,34-15-2 0,0-36 0 0,17-17 1 0,-17-32 1 0,0-35-1 0,-1-16 0 0,-15-1 1 0,-18 17-2 0,0 51 1 0,0 0 0 0,17 51 1 0,-1 0 1 0,36 0-2 0,-3-34 1 0,3-1-1 0,-18-32 0 0,-17-35 1 0,-17-17 0 0,-17-50 0 0,1-19-6 0,-2 53 4 0,18 50 1 0,0 18-1 0,0 50 1 0,0 50 0 0,18 34 3 0,-2-32-5 0,1-2 2 0,-1-33-6 0,19-35-34 0,0 2-68 0</inkml:trace>
  <inkml:trace contextRef="#ctx0" brushRef="#br0" timeOffset="148">6489 5249 72 0,'0'0'0'0,"0"-67"35"0,-17 32-12 0,-17 1-12 0,1 34-6 0,-2 0-4 0,0 34 0 0,2 35 1 0,33-1 2 0,17-1-3 0,18 1 0 0,16-52 2 0,-18 2-2 0,18-36 2 0,-34 2-1 0,17-52 0 0,-34 1-1 0,0-19-2 0,0 35 0 0,15 35 2 0,-15 49 2 0,0 19 1 0,35 16 1 0,16-17-4 0,-18-18 1 0,18-17-1 0,1-32-1 0,-18-34 2 0,-17-19-1 0,-17-16-5 0,-35 1 3 0,19 33 0 0,-17 35 0 0,33 16-1 0,0 16 1 0,67 18-1 0,0-17-3 0,0-34 2 0,-32-17 2 0,-18 1 2 0,-17 15 0 0,0 18 1 0,0 69 3 0,0 31 0 0,0 2-1 0,0 0-9 0,-17 0-137 0</inkml:trace>
  <inkml:trace contextRef="#ctx0" brushRef="#br0" timeOffset="149">4421 8518 80 0,'0'0'9'0,"18"-51"23"0,-1 34-14 0,-17-1-5 0,17 18-6 0,-17 18-2 0,0 50 2 0,-52 33 0 0,3 0-3 0,-54 2 1 0,19-19-3 0,-18-33 0 0,34-18-2 0,35-33-15 0,15 0-35 0,-16-51-59 0</inkml:trace>
  <inkml:trace contextRef="#ctx0" brushRef="#br0" timeOffset="150">3863 8907 35 0,'-17'-16'54'0,"17"-1"-20"0,-16 17-16 0,16 33-7 0,0 35 0 0,0 17-6 0,0-18-1 0,16-34 0 0,52-33 0 0,16-33-4 0,19-17-17 0,-87 15-107 0</inkml:trace>
  <inkml:trace contextRef="#ctx0" brushRef="#br0" timeOffset="151">1914 9754 49 0,'0'0'24'0,"-17"-18"4"0,17-15-12 0,0 15-9 0,34 18-4 0,-16 34 1 0,15 35-1 0,-17 15 0 0,19-16 0 0,0-17-2 0,-19-35 2 0,1-16 1 0,-1-51-1 0,2-33-2 0,-18-18-1 0,-18 17 0 0,2 19 0 0,-1 48 1 0,34 18-1 0,17 51 0 0,16-18 0 0,34 1 0 0,-32-34 0 0,-1-16 0 0,-17-35 1 0,-34 0 0 0,0 0-1 0,-18 35 0 0,2 32 0 0,-1 35 1 0,1 33 0 0,32 1-1 0,17-16 0 0,2-18-6 0,31-34-25 0,4-34-27 0,-37-1 14 0</inkml:trace>
  <inkml:trace contextRef="#ctx0" brushRef="#br0" timeOffset="152">2729 9703 45 0,'16'-68'33'0,"-16"18"-3"0,-34 33-7 0,1 17-10 0,-19 17-4 0,52 50-3 0,0 17-2 0,52-15-2 0,15-35 0 0,18-17-1 0,-36-34 0 0,3-34 0 0,-34-34 0 0,-18-33-1 0,-18-1 1 0,-16 17-1 0,16 69 1 0,18 33-1 0,0 51 2 0,18 50 1 0,16 1-2 0,0-19 0 0,-17 3-2 0,-1-52-11 0,-16-17-40 0,0-17-33 0</inkml:trace>
  <inkml:trace contextRef="#ctx0" brushRef="#br0" timeOffset="153">2830 9585 94 0,'-18'-17'16'0,"18"-17"6"0,34 17-17 0,51-1-4 0,0 2-1 0,-18 16 0 0,-49 16 0 0,-18 53 3 0,16 15 4 0,-16-17 0 0,33-16-4 0,19-33 2 0,-18-36 0 0,-1-33-2 0,-33-33 0 0,0 17-3 0,-49 16 0 0,-3 33-3 0,18 18-17 0,17 35-41 0,17-1 9 0</inkml:trace>
  <inkml:trace contextRef="#ctx0" brushRef="#br0" timeOffset="154">3321 9550 55 0,'33'0'37'0,"18"-16"-3"0,17 32-16 0,-17 35-6 0,-35 0-8 0,-16-18-1 0,0 18 4 0,-16-51 3 0,-1 0-2 0,1-33-5 0,16-35-1 0,16-33-6 0,36-18-39 0,-19 35-84 0</inkml:trace>
  <inkml:trace contextRef="#ctx0" brushRef="#br0" timeOffset="155">5912 7502 81 0,'0'0'0'0,"0"-17"23"0,18 17-7 0,49 0-10 0,0 0-6 0,-15 17-41 0,-52-17-16 0</inkml:trace>
  <inkml:trace contextRef="#ctx0" brushRef="#br0" timeOffset="156">5912 7636 75 0,'-16'17'26'0,"-1"-17"1"0,85-17-18 0,33-16-7 0,34 33-21 0,-65-16-71 0</inkml:trace>
  <inkml:trace contextRef="#ctx0" brushRef="#br0" timeOffset="157">8149 7045 41 0,'0'0'0'0,"0"-35"56"0,-17 19-27 0,17-1-17 0,-17 17-6 0,-34 0-3 0,-16 17-1 0,-18-17 0 0,-1 16 1 0,19-16-1 0,50 18 2 0,0-1-1 0,17-1 1 0,0 51 2 0,17 35 1 0,-17 51-1 0,17 51-2 0,-17-18 1 0,-17 16-1 0,17-16 1 0,0-15-2 0,0-53 0 0,0-34 2 0,17-15-2 0,34-36-1 0,17-17 1 0,17 1-1 0,33-34-1 0,-16 1 0 0,-17-1-2 0,-52 1-2 0,-33 16-23 0,16-51-59 0,-16 33 10 0</inkml:trace>
  <inkml:trace contextRef="#ctx0" brushRef="#br0" timeOffset="158">8962 7400 88 0,'0'0'0'0,"-17"-50"25"0,-17-1-9 0,-16 33-6 0,-1 2-1 0,18 16-3 0,-2 34 1 0,18 34-1 0,17 16-1 0,17 1-1 0,51-34 0 0,-17-35 0 0,-18-32 1 0,2-35-2 0,-19-51 1 0,-16-16-2 0,-34-2 0 0,-33 3-1 0,0 66-2 0,-3 33-1 0,3 36-1 0,50 15-15 0,34 34-32 0,17-32-57 0</inkml:trace>
  <inkml:trace contextRef="#ctx0" brushRef="#br0" timeOffset="159">9555 7112 63 0,'0'0'0'0,"-34"-33"48"0,34 33-25 0,-17 0-13 0,0 49-1 0,-16 2 0 0,17 18-2 0,-19-1-2 0,18 16-2 0,-34-33-1 0,17-17 1 0,1-17-1 0,14-17 0 0,-14-35 0 0,17-16-1 0,-2-33 0 0,3 0-1 0,30 32 0 0,-15 19 0 0,34 33 0 0,-1 0 1 0,2 16-1 0,16 35 0 0,0 35 1 0,17 14-1 0,-18-31 0 0,1-1-3 0,-18-34-22 0,-33-18-110 0</inkml:trace>
  <inkml:trace contextRef="#ctx0" brushRef="#br0" timeOffset="160">8810 7891 108 0,'-17'0'16'0,"17"-16"13"0,68-1-14 0,67-1-3 0,51-15-2 0,-16 15-5 0,-68 2-3 0,-69-1-2 0,-16 17-11 0,-67 33-36 0,-1-15-67 0</inkml:trace>
  <inkml:trace contextRef="#ctx0" brushRef="#br0" timeOffset="161">8996 8416 79 0,'17'0'14'0,"0"-17"9"0,1 1-7 0,-2-19-5 0,-32 2 0 0,-2 15-1 0,-34 18-4 0,3 0 0 0,14 51 0 0,2 17-1 0,33-1-2 0,33-16 1 0,18-16-1 0,0-35 0 0,1-35 0 0,-3-32 0 0,-31-17 0 0,-18-35-1 0,-34-17-3 0,-34 34 0 0,0 51-1 0,0 51-2 0,35 35-24 0,50 32-43 0,-1-49 2 0</inkml:trace>
  <inkml:trace contextRef="#ctx0" brushRef="#br0" timeOffset="162">9368 8195 59 0,'0'-51'66'0,"18"18"-36"0,16 17-15 0,0 16-11 0,16 49-2 0,-33 37-1 0,-17-1-1 0,-17-34 1 0,0-1 0 0,-1-34 0 0,18-16 0 0,0 0 1 0,18-33-2 0,16-18 0 0,0 0 1 0,17-34-1 0,1 17 1 0,-36 1-1 0,1 34 0 0,-17 33 2 0,-17 17 0 0,-18 66 1 0,19 19 0 0,16-16-1 0,0-19-2 0,35-16-1 0,16-18-22 0,15-33-65 0,-49 0 27 0</inkml:trace>
  <inkml:trace contextRef="#ctx0" brushRef="#br0" timeOffset="163">10097 8195 90 0,'0'-16'12'0,"0"-2"27"0,0 1-12 0,0 17-15 0,0 51-2 0,0 35-2 0,-16-19-3 0,16 1-2 0,0-17-2 0,-18-17-1 0,1-1-24 0,17-33-117 0</inkml:trace>
  <inkml:trace contextRef="#ctx0" brushRef="#br0" timeOffset="164">11962 7214 10 0,'0'16'28'0,"0"-16"-2"0,0-16-2 0,16-2-2 0,-32 1-5 0,-2 1-6 0,-16-2-1 0,0 1-1 0,-17 17-3 0,1 17-1 0,15 34 0 0,19 18-1 0,-1 16-1 0,50-35-1 0,18-16 1 0,17-17 0 0,-17-52 0 0,-17-14-1 0,0-37 1 0,-34-32-1 0,-34 0-3 0,-18-1 2 0,3 68-1 0,-19 35-2 0,17 49-3 0,18 18-19 0,33 0-49 0,16-35 9 0</inkml:trace>
  <inkml:trace contextRef="#ctx0" brushRef="#br0" timeOffset="165">12639 7028 81 0,'0'-18'27'0,"17"-15"-5"0,-1 33-10 0,-32 17-7 0,-1 50 3 0,-17 17 1 0,1 19-4 0,14-35-3 0,-14-17 1 0,15-35-1 0,-15 1-1 0,-2-34 0 0,19-34 0 0,-1-16-1 0,-1-2 0 0,18 18 0 0,35 18-1 0,-19 16 0 0,19 1 2 0,-2 16-1 0,-15 49 2 0,-1 2-1 0,18 35-1 0,16-19 0 0,15 1-1 0,2-34-7 0,-52-1-52 0,2-33-14 0</inkml:trace>
  <inkml:trace contextRef="#ctx0" brushRef="#br0" timeOffset="166">11944 7636 108 0,'0'0'7'0,"0"0"19"0,34-16-9 0,69 16-4 0,82 0-3 0,18-33 2 0,-33 15-8 0,-85 2-3 0,-69 16-3 0,-32 16-27 0,-69 2-104 0</inkml:trace>
  <inkml:trace contextRef="#ctx0" brushRef="#br0" timeOffset="167">12081 8212 91 0,'0'0'5'0,"33"-17"7"0,0 1-3 0,-17-19 7 0,-32 2-5 0,-17 17-1 0,-18 16-1 0,-17 0-1 0,51 49-1 0,-17 2-4 0,52 0 1 0,15-16-2 0,18-1 1 0,-16-34 1 0,14-18-2 0,-32-33 0 0,-1 0 2 0,-16-49-3 0,-33-20 1 0,-34 20-2 0,-1 32 0 0,0 68-2 0,17 33-6 0,51 35-34 0,16-17-78 0</inkml:trace>
  <inkml:trace contextRef="#ctx0" brushRef="#br0" timeOffset="168">12469 8010 99 0,'0'-17'16'0,"0"-17"5"0,17-1-10 0,17 19-3 0,-1 16-1 0,2 16-1 0,-18 53-4 0,1-1-1 0,-36-18 1 0,-15 0-2 0,14-16 1 0,3-17 0 0,16-17 0 0,0-17 0 0,35-34 0 0,16-16-2 0,-2-35 2 0,-32 18-1 0,0 51 1 0,-17-1-1 0,-17 34 1 0,0 34 1 0,1 50-1 0,-1-16 0 0,17 17 1 0,17-36-2 0,33 2-9 0,1-34-50 0,-35-17-35 0</inkml:trace>
  <inkml:trace contextRef="#ctx0" brushRef="#br0" timeOffset="169">13028 8128 98 0,'0'-33'28'0,"0"-1"4"0,34 17-20 0,0 17-9 0,0 17-1 0,-17 33 0 0,-17 18-2 0,-17-35 1 0,-17 1 0 0,-18-16 1 0,19-1 0 0,17-1 4 0,16-16-1 0,16 0 2 0,35 0-5 0,17-16-3 0,0-1 0 0,-2-1-26 0,-31-16-124 0</inkml:trace>
  <inkml:trace contextRef="#ctx0" brushRef="#br0" timeOffset="170">13469 6740 84 0,'0'-34'22'0,"17"-17"1"0,17 51-11 0,16-18-5 0,18 18-1 0,-1 0-3 0,-32 18-1 0,-18-18-1 0,-1 16 2 0,-16 19 1 0,0-1 2 0,0 34 0 0,0 16 1 0,18 18-3 0,-18 16 0 0,0 18 3 0,0-1-2 0,0-16-1 0,0-1 2 0,0-16-2 0,0-17-1 0,0 16 0 0,0 1-1 0,0-17 1 0,0-19-1 0,0 19-1 0,-18-34 1 0,18 0-1 0,-16-16 2 0,-1-19-3 0,1 1 2 0,-19-17 0 0,-16 16 1 0,-34 2-3 0,-16-18 0 0,-1 17-6 0,-33-1-183 0</inkml:trace>
  <inkml:trace contextRef="#ctx0" brushRef="#br0" timeOffset="171">6134 9754 54 0,'0'0'0'0,"-35"0"34"0,35-18-10 0,0 1-10 0,35 17-5 0,32 0-3 0,16 0-3 0,3 17-3 0,-51-17-10 0,-35 18-44 0,-18-18-15 0</inkml:trace>
  <inkml:trace contextRef="#ctx0" brushRef="#br0" timeOffset="172">6201 9821 39 0,'-51'35'38'0,"0"-19"-9"0,51 2-11 0,35-18-7 0,32-18-7 0,16 2-6 0,3 16-104 0</inkml:trace>
  <inkml:trace contextRef="#ctx0" brushRef="#br0" timeOffset="173">8081 9568 63 0,'0'0'0'0,"0"-34"22"0,0 17-6 0,16-1-6 0,-32 18-3 0,-35 0-2 0,1 18 0 0,-34-18 1 0,14 0-1 0,21 0-2 0,14 0-2 0,35 0 0 0,0 0 0 0,0 0 1 0,-17 17 1 0,17 17 2 0,0-1 0 0,0 51 1 0,0 19-1 0,17 16-1 0,-17 32 0 0,0 2-1 0,17 16 0 0,-17 1 0 0,0-36 1 0,18 3 0 0,-2-19-1 0,1-16-1 0,-1-18 0 0,-16-17 1 0,18-32 0 0,-18 16 0 0,0-35 0 0,0-16-2 0,34 18 2 0,33-18-2 0,36-18 0 0,16 2-1 0,0-2-21 0,-37-15-145 0</inkml:trace>
  <inkml:trace contextRef="#ctx0" brushRef="#br0" timeOffset="174">8539 9856 44 0,'-17'-35'34'0,"17"-32"-5"0,0 32-9 0,35 1-7 0,14 1-8 0,-15 33-1 0,17 67-3 0,-35 2 0 0,-16 33 0 0,-33-18 0 0,-35-16 2 0,19-34 2 0,-2-17-1 0,32-1-2 0,3-16 1 0,16 18 1 0,0-18 0 0,51-18-2 0,0 2 0 0,16-1-1 0,-16-1-1 0,17 2-1 0,-17 16-11 0,16 0-43 0,-50 0-32 0</inkml:trace>
  <inkml:trace contextRef="#ctx0" brushRef="#br0" timeOffset="175">9438 9805 48 0,'0'-17'25'0,"0"-35"4"0,0 19-11 0,-52-18-7 0,1 34-3 0,0 17-2 0,0 17-1 0,18-1 1 0,0 52 0 0,15 35-1 0,18-2-1 0,51-34-2 0,-18-16 1 0,18-33-1 0,0-36 0 0,-18-33-1 0,2-16 0 0,-18-17 0 0,-17-2-1 0,-17 35 0 0,17 35 0 0,0 16-1 0,-17 33 1 0,34 36 0 0,0 16 1 0,1-19 0 0,13-15-2 0,-13-16-2 0,34-19-31 0,-3 2-88 0</inkml:trace>
  <inkml:trace contextRef="#ctx0" brushRef="#br0" timeOffset="176">9810 9856 81 0,'0'0'0'0,"0"-35"29"0,0 2 7 0,0 15-21 0,0 36-10 0,0 33 0 0,0 0 1 0,0 33-1 0,0-16-2 0,0-17-1 0,0-1-1 0,16-17-1 0,-16-33-7 0,17 17-30 0,-17-50-88 0</inkml:trace>
  <inkml:trace contextRef="#ctx0" brushRef="#br0" timeOffset="177">10030 9890 88 0,'0'-18'21'0,"0"-15"12"0,16 15-13 0,1 36-10 0,-17 33-5 0,0 15-2 0,18 3-1 0,-18-1-1 0,0-18-1 0,16-17-10 0,1 2-45 0,-1-35-36 0</inkml:trace>
  <inkml:trace contextRef="#ctx0" brushRef="#br0" timeOffset="178">10420 9719 96 0,'0'0'0'0,"0"-67"35"0,16 50-20 0,35 17-3 0,1 17-7 0,-19 34-3 0,-15 34 1 0,-18-68-3 0,0 50 1 0,0-49 0 0,-35 32 0 0,19-34 1 0,-3 2-2 0,19-18 3 0,19-34-2 0,32-16-2 0,-51 32 1 0,33-49 1 0,0-2-1 0,2 1 0 0,-19 35 0 0,-16-1 1 0,0 34-1 0,0 0 0 0,0 51 2 0,-16-18 0 0,16 103 2 0,0-67-3 0,16-19-1 0,17-16-1 0,-33-34-2 0,52 17-33 0,-18-1-75 0</inkml:trace>
  <inkml:trace contextRef="#ctx0" brushRef="#br0" timeOffset="179">11011 9788 89 0,'0'-18'9'0,"18"-16"51"0,-18 34-49 0,0 34-1 0,0 35-2 0,0 15-3 0,0-16-1 0,0-17 0 0,0-35-3 0,0 2 0 0,0-1-4 0,0-1-49 0,0-16-76 0</inkml:trace>
  <inkml:trace contextRef="#ctx0" brushRef="#br0" timeOffset="180">11843 9754 74 0,'-18'-18'36'0,"18"1"-8"0,0 1-12 0,34 16-6 0,34 0-3 0,16 0-4 0,1 16-2 0,-51-16-1 0,-34 0-1 0,17 0-12 0,-17 0-52 0,0 0 2 0</inkml:trace>
  <inkml:trace contextRef="#ctx0" brushRef="#br0" timeOffset="181">11995 9585 72 0,'-33'-17'24'0,"15"17"2"0,1-18-7 0,17 53-9 0,0 15 0 0,0 34-2 0,0 2-3 0,0-1-3 0,0-35 0 0,0-34-2 0,0 2-1 0,51-36-21 0,-18-15-101 0</inkml:trace>
  <inkml:trace contextRef="#ctx0" brushRef="#br0" timeOffset="182">12843 9619 73 0,'0'-18'20'0,"0"-15"2"0,0-1-5 0,0 17-6 0,-35 17-3 0,0-18-2 0,-32 36-1 0,17-1 0 0,17 34-2 0,-2 16 0 0,19 17 0 0,16 1-2 0,33-16 0 0,1-36 0 0,16-33 1 0,1-16-1 0,-18-35-1 0,-15-17 0 0,-18-17 0 0,17 17 1 0,-34 18-1 0,17 33 1 0,-18-1-2 0,18 69 2 0,0 0 0 0,0 33 1 0,18 1-2 0,-1-34 0 0,18-16-4 0,14-19-29 0,-14 1-84 0</inkml:trace>
  <inkml:trace contextRef="#ctx0" brushRef="#br0" timeOffset="183">13114 9719 84 0,'0'-16'26'0,"0"-2"4"0,16 1-12 0,-16 34-6 0,0 17-3 0,0 35-3 0,0-1-3 0,0-17-2 0,0-2 0 0,0-31-3 0,0-1-24 0,0-1-97 0</inkml:trace>
  <inkml:trace contextRef="#ctx0" brushRef="#br0" timeOffset="184">13299 9770 85 0,'0'-16'24'0,"16"-35"2"0,19 33-12 0,16 1-5 0,-34 17-5 0,-1 17-3 0,2 17 1 0,-1 17-1 0,-52 35-1 0,2-35 1 0,-1-2 0 0,17-31 1 0,-18-1 3 0,35-17 1 0,0 0-1 0,35 0-2 0,-18 0-3 0,1 0 0 0,-2 0 1 0,52-17-2 0,16 17-4 0,-32 0-44 0,-19-18-49 0</inkml:trace>
  <inkml:trace contextRef="#ctx0" brushRef="#br0" timeOffset="185">13892 9585 93 0,'0'-17'15'0,"33"-17"10"0,19-1-9 0,-1 19-6 0,17 16-5 0,-50 34-3 0,-18 34-2 0,-35 15 0 0,-16-15 2 0,18-34-2 0,15-16 1 0,18-18 0 0,18-18 1 0,15-33-1 0,18-16-1 0,-16-17 0 0,-2-1 1 0,-17 17-1 0,-16 52 1 0,-16-1-1 0,16 50 1 0,-33 35 2 0,15-1 3 0,18 18-2 0,18-17-2 0,-3-1-2 0,19-32-3 0,18-1-30 0,-1-17-92 0</inkml:trace>
  <inkml:trace contextRef="#ctx0" brushRef="#br0" timeOffset="186">14385 9652 76 0,'0'-17'21'0,"0"-17"10"0,16 18-8 0,34-1-12 0,1 17-6 0,-18 33-3 0,-33 18-1 0,0 16-1 0,-49 2 0 0,-3-18 1 0,3-18 2 0,31-15 6 0,1-1-1 0,17-17 1 0,17-17-3 0,32-1-2 0,54 2-2 0,-17-19 0 0,-2 2-6 0,-84 15-105 0,-17 2 36 0</inkml:trace>
  <inkml:trace contextRef="#ctx0" brushRef="#br0" timeOffset="187">9249 10972 71 0,'0'0'10'0,"-16"-33"23"0,16 17-7 0,35-1-11 0,49-1-3 0,18 2-8 0,-17 16-3 0,-18 0-6 0,-34 34-47 0,-33-34-40 0</inkml:trace>
  <inkml:trace contextRef="#ctx0" brushRef="#br0" timeOffset="188">9454 10719 80 0,'-34'-18'31'0,"17"1"-3"0,0 17-16 0,17 68-4 0,17 35-4 0,-17-19-1 0,0-16-2 0,0-17-3 0,17-35-31 0,17 2-46 0</inkml:trace>
  <inkml:trace contextRef="#ctx0" brushRef="#br0" timeOffset="189">10319 10855 83 0,'0'0'0'0,"49"-51"22"0,-32-1-1 0,-1 19-9 0,-32-2-6 0,-19 19-1 0,-14 16 0 0,-19 16 0 0,17 52 3 0,34 35-3 0,17-2-2 0,35-16-2 0,14-17 1 0,-14-52 0 0,16-32-1 0,-1-19 0 0,-34-16-1 0,3-33 1 0,-19 0-1 0,0 33 0 0,-19 51 0 0,19 17 0 0,0 50 0 0,0 17 1 0,35 2-2 0,0-1-5 0,-2-36-46 0,-17-32-40 0</inkml:trace>
  <inkml:trace contextRef="#ctx0" brushRef="#br0" timeOffset="190">10724 11058 92 0,'0'-51'31'0,"34"0"-3"0,0 18-16 0,17 33-7 0,-17 16-3 0,-17 52-2 0,-17 17 1 0,-35-18-1 0,-32-17 0 0,15-16 1 0,3-17 0 0,49 1 0 0,-18-18 3 0,69-18 0 0,0 1-3 0,33 1-1 0,-16 16-1 0,16 0-20 0,-32 0-104 0</inkml:trace>
  <inkml:trace contextRef="#ctx0" brushRef="#br0" timeOffset="191">11231 10990 81 0,'-31'-34'27'0,"13"1"8"0,18 33-12 0,0 0-14 0,0 49-2 0,0 37-2 0,0-1-4 0,0-19-1 0,0-15-2 0,0-17-14 0,0-16-86 0</inkml:trace>
  <inkml:trace contextRef="#ctx0" brushRef="#br0" timeOffset="192">11825 10786 102 0,'18'-34'22'0,"15"1"4"0,18-2-12 0,0 19-7 0,17 16-3 0,0 51-1 0,-52 16-3 0,1 2 2 0,-34 15-1 0,-32-16-1 0,14-34 0 0,18-34 1 0,17 0 0 0,34-34-1 0,33-34 1 0,-16 1-2 0,1-1 1 0,-19-1 0 0,-33 35 1 0,0 1-1 0,0 33 0 0,-17 0 0 0,1 16 0 0,-2 52 2 0,18 17 0 0,0 1-1 0,0-37 0 0,0 2 0 0,34-16-3 0,17-35-28 0,1 0-100 0</inkml:trace>
  <inkml:trace contextRef="#ctx0" brushRef="#br0" timeOffset="193">12572 10821 71 0,'0'-17'39'0,"0"-17"-8"0,0 16-12 0,0 18-7 0,0 18-3 0,0 33 0 0,0 16 0 0,0 1-1 0,0 17-3 0,0-17-1 0,16-34-2 0,-16-18 0 0,0-16-1 0,0 17-16 0,-35-17-162 0</inkml:trace>
  <inkml:trace contextRef="#ctx0" brushRef="#br0" timeOffset="194">15603 10025 85 0,'0'0'0'0,"0"-18"31"0,0 18-11 0,17 69-6 0,-17 15-9 0,-50 52-27 0,17-103-61 0</inkml:trace>
  <inkml:trace contextRef="#ctx0" brushRef="#br0" timeOffset="195">18823 7993 0 0,'0'0'0'0,"0"-51"11"0,33-16 20 0,-17 16-4 0,2 16-7 0,-1 35-8 0,-17 35 0 0,0 49-1 0,0 52-2 0,17 50-2 0,34 51-3 0,17 34-1 0,-1 33-1 0,1 120 2 0,-33-69 0 0,-35 68 0 0,0 17-3 0,16-32 1 0,1-36 0 0,-17-16 1 0,-17-17 1 0,1 16 0 0,-2-16-1 0,18 16 1 0,18-51-1 0,-2-49 1 0,-16-35-1 0,17-67 0 0,-17-36-1 0,0-48-1 0,-17-35-12 0,-17-1-133 0</inkml:trace>
  <inkml:trace contextRef="#ctx0" brushRef="#br0" timeOffset="196">16689 9466 29 0,'0'-34'35'0,"16"-16"-9"0,-16 16-11 0,-16 17-5 0,-19-17-1 0,-16 17-1 0,0 17-2 0,-17 0 1 0,18 33 0 0,-1 18-2 0,34 33-2 0,17-15 0 0,34-18-1 0,0-18 1 0,33-15-1 0,-16-18 0 0,-17-34-1 0,18-17 0 0,-36 0 0 0,1-33-1 0,-17 33 1 0,0 34-1 0,0-1 0 0,18 53 0 0,-18 49 1 0,0 1-1 0,16-17-1 0,17-18-3 0,-16 0-23 0,34-32-93 0</inkml:trace>
  <inkml:trace contextRef="#ctx0" brushRef="#br0" timeOffset="197">17010 9517 57 0,'0'-18'31'0,"18"-15"1"0,-18 15-7 0,0 2-15 0,15 67-1 0,-15 0-2 0,0 16-3 0,18-16-3 0,-18 0-1 0,0-18-3 0,0 1-21 0,0-16-64 0,16-18 42 0</inkml:trace>
  <inkml:trace contextRef="#ctx0" brushRef="#br0" timeOffset="198">17247 9585 68 0,'0'-51'28'0,"0"0"-4"0,52 34-7 0,-21-1-10 0,20 36-3 0,-32 33-2 0,-19 17-1 0,0-18 1 0,-35-17 0 0,0 2 1 0,20-19 2 0,-1-16 0 0,16 0-1 0,0 0 0 0,49 0-2 0,3-16-1 0,32 16-2 0,2 0-7 0,-20 0-45 0,-49 0-21 0</inkml:trace>
  <inkml:trace contextRef="#ctx0" brushRef="#br0" timeOffset="199">17874 9297 78 0,'0'-17'14'0,"-17"-52"14"0,67 35-6 0,-15 17-12 0,32 17-4 0,-33 51-2 0,0 18-1 0,-34 15-1 0,-34 0-1 0,0-33 0 0,0-33 1 0,17-18-1 0,17 0 1 0,17-34-1 0,34-17-1 0,0-17 0 0,-18-16-1 0,-15 15 1 0,-1 35 1 0,-17 17-1 0,-17 17 1 0,17 17-2 0,-34 34 2 0,34 34 2 0,-17 17-1 0,17-34-1 0,17-17-1 0,17-17-4 0,18-1-19 0,-3-33-46 0,-32 0 11 0</inkml:trace>
  <inkml:trace contextRef="#ctx0" brushRef="#br0" timeOffset="200">18451 9348 80 0,'16'-35'29'0,"-16"-16"-1"0,0 51-9 0,17-16-8 0,-17 50-3 0,16 17 1 0,-16 33-1 0,0-16-2 0,0-1-3 0,0-16-1 0,-16 0-2 0,16 0-22 0,-17-18-98 0</inkml:trace>
  <inkml:trace contextRef="#ctx0" brushRef="#br0" timeOffset="201">16383 10448 23 0,'0'0'13'0,"-51"0"25"0,34-17-14 0,1 1-4 0,16 16-4 0,0-17-7 0,67-1-3 0,16 18-2 0,3-16-4 0,-18 16-4 0,-17 16-49 0,-51-16-10 0</inkml:trace>
  <inkml:trace contextRef="#ctx0" brushRef="#br0" timeOffset="202">16501 10176 86 0,'-17'-33'20'0,"17"33"4"0,0 17-13 0,17 34-3 0,-17 16-4 0,0 35-3 0,-17-18-1 0,17-15-3 0,0-36-31 0,17-15-52 0</inkml:trace>
  <inkml:trace contextRef="#ctx0" brushRef="#br0" timeOffset="203">17196 10364 87 0,'0'-68'17'0,"0"-1"0"0,0 18-8 0,-16 18-5 0,-36 17 0 0,1 16-1 0,-16 16 0 0,15 34 3 0,19 35-1 0,17 17-2 0,49-18-1 0,1-33-1 0,18-33 1 0,-3-18 0 0,2-18-1 0,-17-33 0 0,-16 2 0 0,-2-37 0 0,-16 19-1 0,17 16 1 0,-17 33-2 0,-17 36 1 0,17 49 1 0,0 19 0 0,0-2 0 0,33-17-2 0,2-16-4 0,0-33-29 0,-19-1-81 0</inkml:trace>
  <inkml:trace contextRef="#ctx0" brushRef="#br0" timeOffset="204">17484 10499 80 0,'35'-17'24'0,"-19"-34"1"0,19 18-10 0,-2 15-7 0,0 18-5 0,-16 35-2 0,-17 14-1 0,-17 20 1 0,-16-18-1 0,0-18 1 0,-2-15 0 0,19-18 1 0,-3 16 1 0,54-16 2 0,33 0-4 0,0 0-1 0,-1 0-4 0,1 0-22 0,-51 0-74 0</inkml:trace>
  <inkml:trace contextRef="#ctx0" brushRef="#br0" timeOffset="205">17907 10431 76 0,'0'0'0'0,"0"-67"35"0,0 32-7 0,17 19-10 0,1 50-10 0,-18 50-1 0,0-16-3 0,0-1-3 0,0-16-2 0,0-17-2 0,16-17-26 0,-16-17-77 0</inkml:trace>
  <inkml:trace contextRef="#ctx0" brushRef="#br0" timeOffset="206">18246 10244 73 0,'16'-68'36'0,"36"1"-9"0,33 51-12 0,-33-1-7 0,-19 84-6 0,-33 17-1 0,-17 2 1 0,1-19-1 0,-19-16 0 0,0-51 0 0,19 0 0 0,16-16 0 0,34-19 0 0,18-32-2 0,-3-2 1 0,-32 1-1 0,0 1 1 0,1 16 1 0,-18 18-1 0,0 33 0 0,-18 17 0 0,1 34 1 0,0 32 3 0,1 3 0 0,16-19-1 0,16 2-1 0,18-52-2 0,0-1-2 0,-1 1-25 0,-15-1-82 0</inkml:trace>
  <inkml:trace contextRef="#ctx0" brushRef="#br0" timeOffset="207">18890 10313 33 0,'0'0'39'0,"17"-35"-13"0,-17 19-6 0,17 16 0 0,-17-18-4 0,0 18-7 0,0 34 0 0,-17 35-1 0,0-1-2 0,17 16-1 0,-18-33-1 0,18-17-1 0,0-1-1 0,0-33-1 0,-16 34-10 0,-1-17-117 0</inkml:trace>
  <inkml:trace contextRef="#ctx0" brushRef="#br0" timeOffset="208">12605 10804 1 0,'-17'-18'9'0,"17"18"-1"0,-16 0 4 0,16-16-7 0,16 16-5 0,-16 0 0 0,0 0 1 0,0 16 5 0,-16-16 7 0,-3 18 0 0,3-18-3 0,-1 0 0 0,17 17 2 0,-18-17-1 0,18 0-1 0,0 0-3 0,-16-17 0 0,-1 17-2 0,17 0 0 0,-16-18-1 0,16 18 1 0,0-16-2 0,0 16 0 0,33 0-2 0,1 0 1 0,-1 0-1 0,2 16 1 0,-18 19-2 0,-17-19 2 0,18 19-1 0,-18-1 1 0,-18-17 0 0,18 16 2 0,0-17-3 0,0 19 2 0,-17-19 0 0,17 2-2 0,-16 15 1 0,-3 2-1 0,3-19 0 0,-1 2 0 0,17-2 1 0,-18 1-1 0,2-1 0 0,16-16 1 0,0 0 0 0,0 17 0 0,16-17 2 0,2 0-1 0,15-17-1 0,19 17 0 0,-1 0-1 0,-1 0 1 0,-16 0 1 0,-1-16-2 0,-15 16 1 0,-1 0 0 0,-17 0-1 0,17 0-1 0,1 0 0 0,-18 0-29 0,0 16-103 0</inkml:trace>
  <inkml:trace contextRef="#ctx0" brushRef="#br0" timeOffset="209">16028 11582 28 0,'0'0'14'0,"-52"-33"27"0,34 15-17 0,2 18-7 0,67-16-5 0,17 16-4 0,33-17-3 0,-15 17-4 0,-53 0-2 0,1 0-9 0,-34 0-29 0,-16 0-46 0</inkml:trace>
  <inkml:trace contextRef="#ctx0" brushRef="#br0" timeOffset="210">16180 11396 30 0,'-18'-16'35'0,"3"-35"-5"0,15 16-12 0,0 35-2 0,0 0-6 0,0 35 0 0,0 50-3 0,0-1-3 0,-18-16-3 0,1-34 0 0,17 17-4 0,0-35-24 0,17 1-77 0</inkml:trace>
  <inkml:trace contextRef="#ctx0" brushRef="#br0" timeOffset="211">16738 11431 66 0,'0'0'0'0,"0"-68"37"0,0-1-15 0,17 35-10 0,34-17-3 0,0 51-5 0,1 18-3 0,-19 33-1 0,-33 51 0 0,-17-18 1 0,-51-17-1 0,1-32 1 0,-1-1 1 0,35-17 0 0,-2-1 0 0,35-16-1 0,17 18 3 0,50-18-3 0,1 0 0 0,0-18-2 0,0 36-9 0,-34-18-105 0</inkml:trace>
  <inkml:trace contextRef="#ctx0" brushRef="#br0" timeOffset="212">17552 11498 70 0,'0'-18'9'0,"18"-31"14"0,-2 14-9 0,-16-16-6 0,-16 0-1 0,-19 17-2 0,-16 17-1 0,0 1 0 0,-1 32 0 0,19 53 1 0,0 15 0 0,17-16-1 0,32 17-1 0,17-34-1 0,19-34 0 0,-1-1-1 0,17-16-1 0,-35-33 0 0,1-18 1 0,-17-18 0 0,-1 3-1 0,1-3 0 0,-17 36 1 0,0 15-1 0,0 36 0 0,0 50 0 0,0-1 1 0,0 1 1 0,0-17-2 0,35-17-2 0,-2 17-11 0,-17-18-39 0,2-33-16 0</inkml:trace>
  <inkml:trace contextRef="#ctx0" brushRef="#br0" timeOffset="213">17839 11600 72 0,'-16'-34'30'0,"16"-1"-3"0,34 2-12 0,-1 33-10 0,19 0-2 0,-36 33-2 0,-16 18 0 0,-16 0 0 0,-19 0-1 0,2-18 2 0,16-15 0 0,-1-18 2 0,18 0 1 0,0 0-2 0,35 0 0 0,15 0-1 0,1 0-1 0,0 0-2 0,-16 16-6 0,-19-16-29 0,1 0-54 0</inkml:trace>
  <inkml:trace contextRef="#ctx0" brushRef="#br0" timeOffset="214">18162 11582 83 0,'0'-33'22'0,"18"15"3"0,15 2-8 0,0 16-9 0,2 0-4 0,-19 51-2 0,-32 0-2 0,-19 16 2 0,2-34-1 0,-18-15 1 0,17-2 0 0,16 1 1 0,18-17-1 0,35 0 1 0,15 0-2 0,17-17 0 0,3 1-5 0,-37 16-22 0,1 0-65 0</inkml:trace>
  <inkml:trace contextRef="#ctx0" brushRef="#br0" timeOffset="215">18433 11243 81 0,'0'0'0'0,"0"-51"23"0,18 18-4 0,15 17-5 0,0 16-8 0,-33 0-3 0,17 49-2 0,-17 19 0 0,0-16 0 0,-34-1-1 0,18-18 2 0,-1-33-2 0,17 0 2 0,17 0-2 0,16-33 1 0,2-18 0 0,-19-18-1 0,17 2 0 0,-33 34 1 0,18 15-1 0,-36 2 1 0,2 16-1 0,-1 34 2 0,17 15 1 0,0 19 1 0,0 1-1 0,0-18-3 0,17-17 0 0,-1-1-8 0,2 0-32 0,-1-33-45 0</inkml:trace>
  <inkml:trace contextRef="#ctx0" brushRef="#br0" timeOffset="216">18704 11396 69 0,'0'0'0'0,"0"-33"36"0,34-1-13 0,-1 17-10 0,1 17-7 0,0 17-3 0,-34 34-3 0,0-17 1 0,-34-1 0 0,0 0 1 0,-17-15 1 0,18-18 2 0,33 0 0 0,0 0-2 0,33 0 1 0,18 0-3 0,17-18-1 0,17 18-10 0,-51-16-103 0</inkml:trace>
  <inkml:trace contextRef="#ctx0" brushRef="#br0" timeOffset="217">18805 10804 47 0,'0'0'11'0,"-34"0"22"0,51 0-12 0,18-18-4 0,-19 18-3 0,35-16-4 0,1-2-5 0,-3 18-1 0,-14 18-3 0,0-2 0 0,-2 2 0 0,-17-1 0 0,1-17-1 0,-17 16 0 0,0 19 2 0,0 16 0 0,-17-2 2 0,17 20 0 0,0-1 0 0,0 15-1 0,-16 19 0 0,-2 0-1 0,3-18-1 0,15 2 1 0,0-1-1 0,0-36 0 0,0 19 0 0,0-16 1 0,-18 16 0 0,18-17-1 0,0 16-1 0,0 1 0 0,-17-17 1 0,17-1 0 0,0 0-2 0,-17-16 2 0,17 17 1 0,-18-16-1 0,18-19 1 0,-16 2-2 0,-17-1 3 0,-19-1 1 0,-15-16-4 0,-36 18 2 0,-49-18-2 0,35 0 2 0,-2 17-1 0,49-17-2 0,37 0 0 0,17-17-36 0,49 17-78 0</inkml:trace>
  <inkml:trace contextRef="#ctx0" brushRef="#br0" timeOffset="218">2863 13055 38 0,'0'0'0'0,"-17"-51"36"0,17 35-18 0,-16 16-5 0,32 16-4 0,-16 70 1 0,17-1-1 0,-17 32-2 0,16-14-3 0,-16-52-1 0,0-18 0 0,0-16 1 0,0-17-2 0,0-50 0 0,0-35-1 0,-16-17 0 0,-1-16-1 0,17 16 1 0,17 67-1 0,51 2-1 0,-17 33 1 0,17 33-1 0,-52 53 0 0,-16-19 1 0,-33 0 0 0,-35-16 1 0,17-16-1 0,16-19 0 0,19 2-1 0,16-18 2 0,16 33-2 0,36 2 2 0,15-19-2 0,1 2 0 0,0 15-1 0,-17-16-16 0,0-1-20 0,-34 2-48 0</inkml:trace>
  <inkml:trace contextRef="#ctx0" brushRef="#br0" timeOffset="219">3491 13106 60 0,'0'-33'19'0,"0"-18"6"0,-18 33-7 0,18 36-8 0,18 50 0 0,15 33-3 0,-17 18-4 0,-16-17-2 0,0-51-1 0,0-2 0 0,0-31-11 0,-16-18-16 0,32-51-28 0,-16 35 12 0</inkml:trace>
  <inkml:trace contextRef="#ctx0" brushRef="#br0" timeOffset="220">3540 13275 54 0,'0'-16'14'0,"0"-35"16"0,0 51-14 0,35 0-11 0,49 0-3 0,17 0-1 0,-31-33-1 0,-21-1 1 0,-31-34 0 0,-36-1 0 0,2 36 2 0,-1 0 1 0,1 50 1 0,16 50 3 0,16 52 0 0,1-1-3 0,-1-33-3 0,2-17-1 0,-18-52-1 0,0 2-1 0,17-1-14 0,33-52-39 0,-32 35-6 0</inkml:trace>
  <inkml:trace contextRef="#ctx0" brushRef="#br0" timeOffset="221">4354 13106 62 0,'0'0'8'0,"0"-67"20"0,-17 32-9 0,-34 19-11 0,16 16 0 0,-14 16-3 0,32 35-2 0,17 0 0 0,17 0-2 0,50 0 0 0,1-18-1 0,0 18 1 0,-34-17 0 0,0 17 1 0,-34 0 1 0,-17-16 3 0,-34-2-2 0,-33-33 1 0,14 0-1 0,39-17-2 0,-4 1-3 0,52-1-25 0,1-1-76 0</inkml:trace>
  <inkml:trace contextRef="#ctx0" brushRef="#br0" timeOffset="222">7048 13326 47 0,'0'0'0'0,"-17"-67"37"0,17 16-14 0,0-16-2 0,33 32-9 0,2 19-5 0,15 32-3 0,1 35-2 0,-35 51 0 0,3 0 0 0,-54-35 0 0,18-32 2 0,-17-19-2 0,19 1-1 0,15-34 1 0,33 1-2 0,16-35 0 0,21-17 0 0,-37-1 1 0,1-31 0 0,-17 31-1 0,-17 18 1 0,0 35-2 0,-17 16 2 0,-1 51-1 0,2 34 0 0,16 15 2 0,16-14 2 0,2-19-2 0,16-32-2 0,0-2-1 0,16-17-12 0,34 2-45 0,-66-18-11 0</inkml:trace>
  <inkml:trace contextRef="#ctx0" brushRef="#br0" timeOffset="223">7844 12784 85 0,'0'0'0'0,"-18"-84"19"0,18 51 2 0,-16 15-6 0,-1 36-5 0,17 31 1 0,-16 37-2 0,32-1-4 0,-16-17-3 0,17-35-1 0,-17 1-1 0,-17-17-6 0,17-17-16 0,-16-17-22 0,-2-17-32 0</inkml:trace>
  <inkml:trace contextRef="#ctx0" brushRef="#br0" timeOffset="224">7676 12802 44 0,'-18'-35'35'0,"1"-32"-3"0,17 50-9 0,35 1-10 0,14 16-8 0,52 0-4 0,18 16-13 0,-67 1-79 0</inkml:trace>
  <inkml:trace contextRef="#ctx0" brushRef="#br0" timeOffset="225">8962 12802 68 0,'0'-18'12'0,"-17"-15"18"0,-17-18-11 0,-16 51-7 0,-1 33 1 0,-17 70 0 0,17 49-3 0,0 51-6 0,34-33 0 0,17-52-3 0,35-34 1 0,32-15-4 0,18-52-18 0,-1-1-38 0,-67-16-11 0</inkml:trace>
  <inkml:trace contextRef="#ctx0" brushRef="#br0" timeOffset="226">9386 13141 92 0,'0'-35'13'0,"0"19"8"0,0-1-8 0,-18 50-4 0,2 52-4 0,-1 16 0 0,1-16-3 0,-2-34 0 0,18-16-1 0,0-35 1 0,0 0 0 0,0-51-1 0,34-17-1 0,-17-68 0 0,17 18 0 0,-17 16 0 0,0 52 0 0,-17 50 1 0,34 17 0 0,-1 67 1 0,1 34 2 0,0 0-3 0,17-32 0 0,-18-19-1 0,2-32-4 0,-35-2-25 0,-16-33-74 0</inkml:trace>
  <inkml:trace contextRef="#ctx0" brushRef="#br0" timeOffset="227">9319 13310 80 0,'0'0'0'0,"-18"-18"28"0,36 1-10 0,49 1-12 0,34 16-8 0,18 16-37 0,-67 19-16 0</inkml:trace>
  <inkml:trace contextRef="#ctx0" brushRef="#br0" timeOffset="228">10165 13275 73 0,'17'-16'19'0,"50"-2"12"0,3 1-10 0,31 1-8 0,34-1-6 0,-34 1-6 0,-33 16-5 0,-52 16-22 0,-16 17-57 0</inkml:trace>
  <inkml:trace contextRef="#ctx0" brushRef="#br0" timeOffset="229">10471 13055 61 0,'-18'-16'29'0,"18"-1"-1"0,0-1-9 0,0 18-12 0,0 69 2 0,0 15-2 0,-17 18-2 0,17-17-4 0,0-17-2 0,-16-34 1 0,32-1-11 0,19-16-37 0,-19-17-19 0</inkml:trace>
  <inkml:trace contextRef="#ctx0" brushRef="#br0" timeOffset="230">11301 12955 99 0,'0'-17'9'0,"0"17"10"0,-19 17-8 0,3 50-3 0,-19 17-2 0,19 18-2 0,-17 0-1 0,16-51-2 0,0-35 2 0,17 2-1 0,0-36 0 0,0-15-1 0,17-36 0 0,0-15 0 0,1-17-1 0,13-1 0 0,-13 52 0 0,-1 16 0 0,18 34 2 0,-19 34 0 0,19 50 1 0,-2 0 2 0,1 34-3 0,18-32-1 0,-36-35-1 0,-1-17 1 0,-15-17-7 0,0-1-19 0,-49 2-28 0,49-36-12 0</inkml:trace>
  <inkml:trace contextRef="#ctx0" brushRef="#br0" timeOffset="231">11114 13259 48 0,'0'0'0'0,"-33"-35"48"0,15 19-28 0,52-1-9 0,34 1-7 0,16 16-5 0,19 0-35 0,-70 0-24 0</inkml:trace>
  <inkml:trace contextRef="#ctx0" brushRef="#br0" timeOffset="232">11775 12667 76 0,'0'0'9'0,"0"-34"21"0,16 34-10 0,1 16-8 0,-17 51-4 0,0 19-2 0,-17-1-3 0,17-17-1 0,-16-52-2 0,16 17-5 0,0-33-29 0,0 0-53 0</inkml:trace>
  <inkml:trace contextRef="#ctx0" brushRef="#br0" timeOffset="233">11588 12598 87 0,'-16'-16'13'0,"-19"-1"11"0,70-1-11 0,32 18-9 0,18 0-3 0,-1 0-6 0,-16 35-97 0</inkml:trace>
  <inkml:trace contextRef="#ctx0" brushRef="#br0" timeOffset="234">12130 12582 88 0,'17'-17'8'0,"-1"-1"21"0,2 2-8 0,16 16-9 0,-16 51 0 0,15 34-1 0,1 32-1 0,-17 19-2 0,0 34-1 0,1-19-3 0,-18 3 0 0,-35-53-3 0,-33-34-1 0,-51 2-1 0,-49-2-50 0,98-50-48 0</inkml:trace>
  <inkml:trace contextRef="#ctx0" brushRef="#br0" timeOffset="235">6454 14834 17 0,'-16'0'24'0,"-17"-35"6"0,15 35-5 0,18-16-6 0,0 16-5 0,34-18-5 0,51 1-6 0,-1 17-2 0,-33 17-7 0,-34 17-35 0,-1 1-12 0</inkml:trace>
  <inkml:trace contextRef="#ctx0" brushRef="#br0" timeOffset="236">6454 14952 67 0,'0'0'0'0,"-49"18"31"0,14-18-8 0,52 0-9 0,34 0-7 0,66-18-5 0,2 2-6 0,0 16-114 0</inkml:trace>
  <inkml:trace contextRef="#ctx0" brushRef="#br0" timeOffset="237">8420 14495 46 0,'18'-16'20'0,"-2"-19"1"0,1 19-7 0,-34-1-6 0,-34 17-1 0,-35 17-1 0,-15-17-2 0,17 0 0 0,33 0 0 0,18 0-2 0,33-17 1 0,0 17 0 0,0 17 1 0,0 17 0 0,0 16 1 0,-18 35 1 0,1 17 0 0,1 16-1 0,-1 1 1 0,0-1-1 0,-1-34 1 0,36-33-2 0,-1 0-1 0,33-51-1 0,1 16 0 0,17-32-2 0,34 16-2 0,-18 0-19 0,35 16-41 0,-102-16-11 0</inkml:trace>
  <inkml:trace contextRef="#ctx0" brushRef="#br0" timeOffset="238">8861 14732 100 0,'0'-17'6'0,"0"-33"17"0,16 15-9 0,36 35-8 0,15 18-3 0,-33 66-1 0,-16 1-1 0,-18-1 1 0,-35-33 3 0,0-33-1 0,19-1-2 0,32-17 0 0,2-51-3 0,34-17 2 0,-3-17-1 0,-14 1-2 0,-35 33 2 0,0 17 0 0,0 17 1 0,-17 17-1 0,-17 68 1 0,17 15 3 0,17-14-2 0,17-1-1 0,17-17-3 0,18-17-14 0,14-1-40 0,-50-33-10 0</inkml:trace>
  <inkml:trace contextRef="#ctx0" brushRef="#br0" timeOffset="239">9469 14817 89 0,'0'-18'19'0,"0"-16"14"0,18 34-17 0,-18 52-6 0,17 16-3 0,-17 17-4 0,17-19-3 0,-17 3-19 0,0-36-84 0</inkml:trace>
  <inkml:trace contextRef="#ctx0" brushRef="#br0" timeOffset="240">10740 14699 76 0,'-16'-34'21'0,"32"17"0"0,19-17-6 0,16 17-5 0,-18 34-7 0,18 34-1 0,-51 16 0 0,-16 0 1 0,-1 2-2 0,-1-36 3 0,2-15-1 0,16-36 0 0,34-15-3 0,-17-52 2 0,33 17-2 0,-32 1 0 0,-18 16 0 0,0 33 0 0,0 18 0 0,-35 51 2 0,35 0 0 0,0 16 0 0,0 2-2 0,35-18-1 0,-2-18-7 0,35-15-42 0,-50-1-22 0</inkml:trace>
  <inkml:trace contextRef="#ctx0" brushRef="#br0" timeOffset="241">11249 14799 99 0,'0'0'0'0,"17"-34"28"0,51 1-8 0,-1 33-14 0,-15 33-4 0,-34 19 0 0,-18-1 0 0,-52 17 0 0,1-34 3 0,0-1 0 0,35-33 0 0,16 0 0 0,0 0-1 0,33 0-2 0,1-16 0 0,34 16-1 0,-2-17-6 0,20 17-24 0,-35 0-81 0</inkml:trace>
  <inkml:trace contextRef="#ctx0" brushRef="#br0" timeOffset="242">11892 14428 85 0,'0'-35'21'0,"18"19"1"0,34-1-10 0,-3 17-5 0,3 17-2 0,-34 17 0 0,-3 17 0 0,-15-1 3 0,18 1-1 0,-18 16-1 0,16 18 0 0,1-17-1 0,-17 17 0 0,0-17-3 0,-17-17 2 0,-17-18-3 0,-33 1 1 0,-18-34-15 0,-16 0-128 0</inkml:trace>
  <inkml:trace contextRef="#ctx0" brushRef="#br0" timeOffset="243">13808 14224 72 0,'0'-17'7'0,"0"1"14"0,-17-2-11 0,-34 18-2 0,0 18 0 0,-17 15-3 0,-16-17-1 0,16-16 0 0,17 0 1 0,18 0-3 0,-2 17-1 0,0 1 3 0,35 16 1 0,-16 17 0 0,16 0 0 0,16 50-1 0,-16 1 2 0,19 32 0 0,-19 19-1 0,0-18 0 0,16 2-1 0,-16 15-1 0,0-17 0 0,0 35 0 0,0-1-1 0,-16 0-2 0,16 17 1 0,0-51 0 0,0 1-1 0,0-1 1 0,0 2 0 0,0-70 3 0,0 35-3 0,16 0 0 0,-16-2-1 0,17 2 1 0,-17-33 0 0,0-20 0 0,18-14-1 0,-2-1-1 0,17-17 3 0,2-1-1 0,16 2 0 0,16-18-1 0,35 17 0 0,17-17-9 0,-18-17-100 0,-67 17 34 0</inkml:trace>
  <inkml:trace contextRef="#ctx0" brushRef="#br0" timeOffset="244">14147 14715 10 0,'0'-16'22'0,"0"16"-1"0,-18 0 0 0,3-18-4 0,-3 2-1 0,1-19 0 0,0 2 0 0,34 15-6 0,33 2-4 0,17 16-2 0,-15 34-2 0,-18 34-1 0,-34-1 0 0,-34 18 0 0,-34-34 1 0,-16 0 0 0,32-34 0 0,3 17 0 0,49-17-1 0,0-17 2 0,49 0-1 0,21-17 1 0,-4 17-2 0,-15-18-1 0,0 18-7 0,0 0-28 0,1 0-73 0</inkml:trace>
  <inkml:trace contextRef="#ctx0" brushRef="#br0" timeOffset="245">14892 14748 63 0,'17'-49'29'0,"-1"15"-9"0,-16-1-7 0,-33 2-3 0,-1-1-3 0,-18 17-1 0,3 17-1 0,14 0-1 0,2 33 1 0,0 18 0 0,15 18 0 0,18-3 0 0,18 3-2 0,15-18 0 0,0-17-2 0,2-17 0 0,-2-34 0 0,1-17-1 0,0-17 0 0,0-18 1 0,-34 3-1 0,0-3 0 0,0 36 0 0,0 33 0 0,0 17 0 0,-16 34 1 0,16 16 0 0,0 0-1 0,16 2 0 0,1-36-2 0,34 2-15 0,-1-19-36 0,-16-16-36 0</inkml:trace>
  <inkml:trace contextRef="#ctx0" brushRef="#br0" timeOffset="246">15282 14732 61 0,'0'0'0'0,"-34"-33"44"0,34 15-18 0,0 2-12 0,-17 32-1 0,17 35-8 0,-17 16 0 0,17 2-3 0,0-1-2 0,0-34-3 0,0-1-17 0,34-16-48 0,-16-34 14 0</inkml:trace>
  <inkml:trace contextRef="#ctx0" brushRef="#br0" timeOffset="247">15486 14681 79 0,'16'-33'27'0,"-16"15"2"0,17 2-12 0,1 16-9 0,-18 51 0 0,0-1-1 0,0 18-1 0,0-1-2 0,-18-16-2 0,18 0-4 0,0 0-28 0,0-34-73 0</inkml:trace>
  <inkml:trace contextRef="#ctx0" brushRef="#br0" timeOffset="248">17162 14630 6 0,'0'0'8'0,"18"0"26"0,-2-16-9 0,1 16-6 0,-17-17-5 0,0-17 0 0,-33 17-3 0,-2-17-5 0,0 34-2 0,-32 0 1 0,17 34 2 0,-1 17 1 0,18 33-1 0,33 0-3 0,16 1-2 0,17-16 0 0,19-52 0 0,15-17 0 0,-16-35-1 0,1-16 0 0,-36-16-1 0,1-17 0 0,-17 15 0 0,0 36 0 0,-17 33 0 0,17 0-1 0,-16 51 2 0,16 16 0 0,0 17 0 0,16-15-2 0,1-18-1 0,-1-18-17 0,19-15-34 0,-18-18-34 0</inkml:trace>
  <inkml:trace contextRef="#ctx0" brushRef="#br0" timeOffset="249">17467 14748 74 0,'0'0'0'0,"0"-16"39"0,0-1-9 0,-16 17-16 0,16 33-4 0,0 36-5 0,-18-1-4 0,18-17-2 0,0 16-9 0,-17-34-37 0,17-33-43 0</inkml:trace>
  <inkml:trace contextRef="#ctx0" brushRef="#br0" timeOffset="250">17636 14817 84 0,'0'0'0'0,"0"-34"32"0,17 16-8 0,17 1-16 0,17 17-5 0,-17 51-3 0,-34 0 0 0,-17 35 3 0,0-35 1 0,-50-18 3 0,49-17-3 0,-16 2 2 0,34-1-3 0,0-17 0 0,52-17-2 0,15-1-2 0,1 18-5 0,16-16-37 0,-50-1-55 0</inkml:trace>
  <inkml:trace contextRef="#ctx0" brushRef="#br0" timeOffset="251">18128 14732 99 0,'0'-17'8'0,"-18"-17"21"0,88 34-11 0,12-16-9 0,37 16-6 0,-49 0-4 0,-54 16-12 0,-16 2-54 0,0-18 10 0</inkml:trace>
  <inkml:trace contextRef="#ctx0" brushRef="#br0" timeOffset="252">18314 14528 81 0,'0'0'0'0,"-52"-33"36"0,36 17-9 0,16 16-16 0,0 67-3 0,0 17-2 0,0 18-5 0,0-35-2 0,0-16-2 0,16-16-18 0,19-19-82 0</inkml:trace>
  <inkml:trace contextRef="#ctx0" brushRef="#br0" timeOffset="253">18839 14597 68 0,'0'-18'30'0,"0"-33"-2"0,0 2-11 0,0 14-10 0,-16 19-3 0,-36 16-3 0,1 0 3 0,2 34 0 0,14 32 0 0,18 36-1 0,34-17-2 0,18-35 1 0,14-32 0 0,2-36-2 0,-17-15 1 0,0-18-2 0,-17 0 1 0,-1-16 0 0,-16 16 0 0,0 34 0 0,-16 34-1 0,-1 34 3 0,17 34 1 0,0-18 0 0,17 1-3 0,-1-17-5 0,2-17-19 0,16-17-97 0</inkml:trace>
  <inkml:trace contextRef="#ctx0" brushRef="#br0" timeOffset="254">19143 14699 93 0,'0'0'0'0,"-33"-34"32"0,50 17-9 0,17 17-14 0,0 0-5 0,0 33-2 0,-34 18-1 0,-16 0-1 0,-36 16 0 0,1-32 2 0,2-1 1 0,-3-17 2 0,34-17-1 0,18 0 0 0,18 0 0 0,34 0-2 0,-3 0-2 0,19 0-2 0,-17 0-15 0,-18 0-36 0,-15 0-46 0</inkml:trace>
  <inkml:trace contextRef="#ctx0" brushRef="#br0" timeOffset="255">19552 14715 88 0,'0'0'0'0,"0"-16"34"0,0-2-8 0,0 2-10 0,0 16-5 0,0 34-1 0,16 15-1 0,-16 20-5 0,0 15-5 0,-16 2-8 0,-19-19-118 0</inkml:trace>
  <inkml:trace contextRef="#ctx0" brushRef="#br0" timeOffset="256">14079 16323 62 0,'0'0'0'0,"17"-34"25"0,-17 1-6 0,-17 0-8 0,-18-1-2 0,2 17-3 0,-18 17 1 0,0 51 1 0,0-2-1 0,17 20-1 0,18-1-2 0,16-1 0 0,50-16 3 0,1-34-5 0,0-17 3 0,0-33-6 0,-18-2 4 0,-33-16-4 0,0-16 3 0,0 32-3 0,0 19 1 0,0 16 1 0,0 51-1 0,0 16-1 0,18 2-1 0,-1-3-2 0,18-15-28 0,-2-33-93 0</inkml:trace>
  <inkml:trace contextRef="#ctx0" brushRef="#br0" timeOffset="257">14350 16460 55 0,'0'0'12'0,"0"-35"20"0,0 19-7 0,0-1-5 0,0 17-10 0,17 33 0 0,-17 36-2 0,0-19-3 0,-17 1-4 0,17-17-1 0,-17 17-2 0,17-34-21 0,17-1-94 0</inkml:trace>
  <inkml:trace contextRef="#ctx0" brushRef="#br0" timeOffset="258">14519 16494 63 0,'0'-18'28'0,"0"-33"7"0,16 35-17 0,35 16-11 0,1 16-5 0,-34 53-1 0,-18-3 0 0,-18-15 1 0,-15 0 2 0,-37-16-1 0,37-19 0 0,-2-16-1 0,35 18 1 0,19-18 0 0,48-18-1 0,1 2-4 0,0 16-15 0,0-17-103 0</inkml:trace>
  <inkml:trace contextRef="#ctx0" brushRef="#br0" timeOffset="259">15061 16392 99 0,'0'-18'19'0,"-17"2"9"0,68-1-17 0,34 17-7 0,17 17-1 0,-17-17-4 0,-52 16-11 0,-33-16-47 0,0 0-2 0</inkml:trace>
  <inkml:trace contextRef="#ctx0" brushRef="#br0" timeOffset="260">15266 16189 87 0,'0'0'0'0,"-18"-35"35"0,1 35-8 0,17 35-18 0,0 32-3 0,17 18-4 0,-17-1 0 0,0-15-4 0,-17-3-8 0,34-31-49 0,-17-35-5 0</inkml:trace>
  <inkml:trace contextRef="#ctx0" brushRef="#br0" timeOffset="261">15909 16256 102 0,'0'-51'17'0,"-18"-16"0"0,1 50-10 0,-16-1-2 0,-2 18-5 0,-14 51 5 0,-3 0 2 0,18 33 2 0,34 1-4 0,16-34-3 0,36-16 1 0,-1-19-2 0,0-32-1 0,-18-35 1 0,2 0 1 0,-35 0-2 0,0-17 0 0,0 34-1 0,-18 34 2 0,1 18-1 0,17 48 2 0,17 3 1 0,1-2-3 0,-18 2-1 0,16-36-12 0,17 0-40 0,-33-15-38 0</inkml:trace>
  <inkml:trace contextRef="#ctx0" brushRef="#br0" timeOffset="262">16129 16443 80 0,'0'0'0'0,"0"-34"39"0,0-1-9 0,0 2-13 0,33 15-10 0,-15 18-5 0,-2 18-2 0,1 15 1 0,-1 18 0 0,-49 0 0 0,-1-16 0 0,-33-2 0 0,0 1 3 0,49-17-1 0,18-17 0 0,18 0 0 0,15 0-3 0,35 0 3 0,-17-17-5 0,-2 17-9 0,-14 0-25 0,-18-18-93 0</inkml:trace>
  <inkml:trace contextRef="#ctx0" brushRef="#br0" timeOffset="263">16366 16374 84 0,'0'0'9'0,"34"-33"24"0,0-1-8 0,-1 34-14 0,1 16-7 0,-16 35-1 0,-36 0-2 0,-16 18 1 0,-15-36 3 0,14 0 2 0,0-15 0 0,19-1-1 0,16-17-1 0,34 0 1 0,0-17-3 0,33 17-3 0,1-34-1 0,0 17-69 0,-52 17-17 0</inkml:trace>
  <inkml:trace contextRef="#ctx0" brushRef="#br0" timeOffset="264">18094 16138 74 0,'0'0'15'0,"-33"-35"10"0,15 2-5 0,36-18-6 0,31 35-6 0,3-1-3 0,-19 50-4 0,-15 18 0 0,-18 33-1 0,-51 1 1 0,-1-35-1 0,-15 2 2 0,-1-35-1 0,17-1 1 0,51-16 4 0,0 0-2 0,67 0-1 0,19 0 0 0,-1 0-3 0,-34 18-1 0,-2-18-7 0,-14 0-24 0,0 0-97 0</inkml:trace>
  <inkml:trace contextRef="#ctx0" brushRef="#br0" timeOffset="265">18755 16205 81 0,'0'-16'15'0,"0"-35"9"0,0 16-10 0,0-16-6 0,-35 18-3 0,-14 17-1 0,-3 16 0 0,1 33 3 0,35 18-1 0,-2 51 0 0,18-19-3 0,18-14 0 0,15-36-2 0,18-15 1 0,-16-18-1 0,-2-18-2 0,1-33 1 0,-17-16 0 0,-1 0 0 0,-16-19-1 0,0 53 2 0,-16 33-1 0,16 17 1 0,0 68 0 0,0-18 0 0,16 1-1 0,1-1-1 0,18-32-15 0,-2-1-55 0,-33-17 6 0</inkml:trace>
  <inkml:trace contextRef="#ctx0" brushRef="#br0" timeOffset="266">19061 16358 85 0,'0'0'0'0,"-18"-17"33"0,1-17-6 0,17 16-14 0,17 1-10 0,34 17 0 0,-18 0-3 0,-17 0 2 0,2 35-1 0,-18 16 0 0,-18 0 0 0,-15-17 2 0,-34-1-1 0,-1-15 0 0,35 15 1 0,15-33-1 0,18 17 1 0,34-17 0 0,34-17-2 0,-18 17-2 0,17 0-8 0,-15 0-25 0,33-16-80 0</inkml:trace>
  <inkml:trace contextRef="#ctx0" brushRef="#br0" timeOffset="267">19398 16272 91 0,'0'-16'22'0,"0"-17"5"0,35 15-15 0,32 18-9 0,-34 34-1 0,-14 16-2 0,-19 2 1 0,-52-1 1 0,1-18 1 0,0 2 3 0,1-19 0 0,34-16 0 0,-2 0 0 0,36 18-1 0,31-36-2 0,3 18-1 0,32-33-2 0,2-1-9 0,-37-1-68 0,-32 19 4 0</inkml:trace>
  <inkml:trace contextRef="#ctx0" brushRef="#br0" timeOffset="268">19737 14309 60 0,'0'0'0'0,"0"-18"36"0,-17 18-12 0,34-16-4 0,-1-2-7 0,19 1-1 0,0 17-5 0,32-16-3 0,34 16 0 0,18 0-1 0,-16 0-2 0,-21 16 0 0,-12-16 0 0,-37 0-1 0,1 17 1 0,-17 1 0 0,18-2 0 0,-35 2 0 0,16 33 1 0,-16 0 0 0,17 17 0 0,-17 32 1 0,16-14 1 0,1 32-1 0,0-16-1 0,-17 16 1 0,18 17-2 0,-53 0 0 0,18-15-1 0,1-18 1 0,16-2 0 0,0-14-1 0,16-3 1 0,-16 19 0 0,-16 18 0 0,16-3-2 0,0-31 1 0,0-19 1 0,-17 18-1 0,17-17 0 0,0 17 0 0,-16-1 0 0,16 18 1 0,-18-35 0 0,18 1-2 0,0 17 1 0,-17-1 0 0,0-16-1 0,-1 17 0 0,2-17-1 0,-17-18 4 0,-2-17 0 0,0 2 1 0,-31-35 1 0,-2 16-3 0,-51-16 2 0,-51-34-3 0,-50 17 1 0,17-16-28 0,117 17-109 0</inkml:trace>
  <inkml:trace contextRef="#ctx0" brushRef="#br0" timeOffset="269">9469 17916 31 0,'0'0'0'0,"0"0"41"0,0-34-18 0,0 17-4 0,0-17-12 0,18 16-2 0,16 1-1 0,33 17-2 0,3 0-3 0,-3 0-2 0,-17 0-12 0,-33 0-82 0</inkml:trace>
  <inkml:trace contextRef="#ctx0" brushRef="#br0" timeOffset="270">9555 18068 54 0,'0'0'31'0,"0"-17"-1"0,0 1-17 0,33-1-2 0,37 17-9 0,14-18-7 0,17 2-97 0</inkml:trace>
  <inkml:trace contextRef="#ctx0" brushRef="#br0" timeOffset="271">12063 17984 19 0,'0'0'0'0,"0"0"38"0,-17-17-9 0,0-17-4 0,-1-34-15 0,18 16 0 0,35 19-6 0,33 33-1 0,16 16-3 0,-49 19 4 0,-35 16-5 0,16 0-3 0,-32 16 2 0,-36 17-2 0,1-33 5 0,2 0 0 0,14-16 1 0,18-19 0 0,17 2 2 0,34-18 0 0,17 0-1 0,-2 0-5 0,21-18-11 0,-3 18-48 0,-50 0-1 0</inkml:trace>
  <inkml:trace contextRef="#ctx0" brushRef="#br0" timeOffset="272">12825 18035 41 0,'0'0'18'0,"18"-17"10"0,-18-1-8 0,16-33-9 0,-16 18-6 0,0-1 0 0,-51-17-8 0,-17 33 8 0,34 18-3 0,0 0 6 0,1 18 0 0,17 16-9 0,-2 34 1 0,1-1 0 0,17 1-2 0,35-34 5 0,14-1 0 0,-15-33-2 0,0-16 5 0,-1-35-4 0,2 1 2 0,-35-19-1 0,0-49-8 0,0 67 7 0,-17 51-4 0,17 16 4 0,0 19 3 0,0 16-8 0,17 16-1 0,0-16 1 0,1 17-9 0,15-34-37 0,-17-17-35 0</inkml:trace>
  <inkml:trace contextRef="#ctx0" brushRef="#br0" timeOffset="273">13181 17967 58 0,'0'-18'20'0,"17"2"14"0,-17-19-9 0,0 19-17 0,0-1-1 0,0 34-4 0,0 17-3 0,17 17-1 0,-17 0-2 0,0-1-1 0,18 1-6 0,-3-17-28 0,1-17-21 0,-16-17 28 0</inkml:trace>
  <inkml:trace contextRef="#ctx0" brushRef="#br0" timeOffset="274">13486 17949 24 0,'0'0'0'0,"0"-16"51"0,0-1-14 0,0-17-13 0,0-1-11 0,-17 35-8 0,17 0 0 0,0 51-5 0,0 0-4 0,0 18 2 0,0-3-2 0,17 3-27 0,1-52-21 0,-18-17 5 0</inkml:trace>
  <inkml:trace contextRef="#ctx0" brushRef="#br0" timeOffset="275">14028 17882 74 0,'0'-17'16'0,"0"-17"5"0,16-34-4 0,19 52-8 0,0 16-5 0,-2 33 0 0,-17 0-1 0,1 19-4 0,-17 16-1 0,-17-1 0 0,1-16 3 0,-2-18 0 0,18-33 3 0,0 0 0 0,18-33-1 0,15-34 2 0,35-35-9 0,-34-17 6 0,-17 52 0 0,-17 49-2 0,0 2 0 0,-17 50-1 0,1 17 0 0,-2-2 10 0,18 2-12 0,0 18 0 0,0-18 2 0,34 17-8 0,-17-35-37 0,17-17-39 0</inkml:trace>
  <inkml:trace contextRef="#ctx0" brushRef="#br0" timeOffset="276">14722 17898 68 0,'0'0'10'0,"-17"-16"27"0,17-19-12 0,0 1-14 0,0 34 1 0,0 0-5 0,0 52-5 0,0-1-6 0,0 0 2 0,0 0-2 0,0-1-8 0,0-16-45 0,0-17-19 0</inkml:trace>
  <inkml:trace contextRef="#ctx0" brushRef="#br0" timeOffset="277">15383 17933 92 0,'0'0'29'0,"0"-17"0"0,17-1-14 0,17 2-7 0,34 16-2 0,0 0-3 0,0 0-4 0,16 0-1 0,-49 0-31 0,-2 0-44 0,-33 0 28 0</inkml:trace>
  <inkml:trace contextRef="#ctx0" brushRef="#br0" timeOffset="278">15654 17780 59 0,'0'-17'23'0,"-16"-17"13"0,-2 1-10 0,18 33-14 0,0 17-2 0,0 17-2 0,0 15 2 0,18 2-12 0,-18 18-2 0,0-18 2 0,16 0-48 0,-16-34-45 0</inkml:trace>
  <inkml:trace contextRef="#ctx0" brushRef="#br0" timeOffset="279">16738 17747 27 0,'0'0'18'0,"0"-18"9"0,17 2-5 0,0-1-3 0,-17-17-5 0,-34-1-4 0,1 2-4 0,-18 15-3 0,0 18 0 0,-17 35 0 0,34 16-2 0,17 16 1 0,17 0 4 0,0-16-7 0,17 0 0 0,17 0 4 0,17-33-3 0,1-18 3 0,-19-18 1 0,1-33-4 0,-17-51-4 0,-17 19 8 0,0 32-3 0,-17 34 0 0,17 17-1 0,0 51-1 0,0 0 4 0,17-2-2 0,-17 2-4 0,33 0-18 0,-16 0-65 0,1-51 39 0</inkml:trace>
  <inkml:trace contextRef="#ctx0" brushRef="#br0" timeOffset="280">17110 17796 58 0,'0'0'0'0,"-33"-33"56"0,17-1-26 0,16 34-20 0,0 0-5 0,16 34 4 0,-16-1-3 0,0 18-7 0,0 0-2 0,0 0 1 0,0 0-21 0,0-33-41 0,0-1-5 0</inkml:trace>
  <inkml:trace contextRef="#ctx0" brushRef="#br0" timeOffset="281">17348 17882 50 0,'0'0'0'0,"-18"-17"66"0,18-17-40 0,18-17-14 0,34 51-7 0,-1 0-1 0,-35 16 0 0,1 19-7 0,-17 32 1 0,0-16-1 0,-33 0 4 0,-18-16-1 0,16-19 1 0,18 1 4 0,17-17-1 0,17 0-1 0,34 0-1 0,0 0-5 0,17 0-15 0,0 0-79 0,-68 0 52 0</inkml:trace>
  <inkml:trace contextRef="#ctx0" brushRef="#br0" timeOffset="282">18128 17763 39 0,'-18'-34'38'0,"2"1"-5"0,-1-1-13 0,34 17-7 0,17 17-6 0,18 17-4 0,-3 34-2 0,-49-17 5 0,0 15-7 0,0 20-2 0,-16-18 3 0,-2-18 2 0,3-15-1 0,15-1 3 0,15-52-1 0,19-32-4 0,18-52 1 0,-36 34 3 0,1 34-1 0,-17 35-2 0,0 16 1 0,-33 51 1 0,14 0 0 0,19-1 4 0,0 18-8 0,19-17-2 0,14 0-33 0,-15-17-86 0</inkml:trace>
  <inkml:trace contextRef="#ctx0" brushRef="#br0" timeOffset="283">18601 17865 71 0,'0'-18'32'0,"18"-33"-2"0,-1 35-12 0,34-1-12 0,-18 34-1 0,-15 16-3 0,-1 1-5 0,-34 17 2 0,-17-16 2 0,1 16-2 0,-2-35 6 0,18 2-4 0,17-18-1 0,33 0 1 0,35 0-24 0,-17-18-108 0</inkml:trace>
  <inkml:trace contextRef="#ctx0" brushRef="#br0" timeOffset="284">19246 17831 78 0,'-17'0'31'0,"34"0"-8"0,51-18-8 0,32 1-11 0,3 17-3 0,-68 0-23 0,-19 0-77 0</inkml:trace>
  <inkml:trace contextRef="#ctx0" brushRef="#br0" timeOffset="285">19433 17627 56 0,'0'0'0'0,"-19"-16"50"0,19-1-19 0,0 34-14 0,0 17-6 0,-16 50-8 0,16-50 6 0,0 16-11 0,0 19-6 0,0-18-35 0,0-17-60 0</inkml:trace>
  <inkml:trace contextRef="#ctx0" brushRef="#br0" timeOffset="286">20195 17729 79 0,'18'-16'20'0,"-18"-52"10"0,16 17-15 0,-16 0-8 0,-34 35-4 0,0 16-1 0,-33 33-2 0,15 52 1 0,34-1-1 0,18-17 4 0,0-16-3 0,35-16 0 0,16 16 0 0,-18-51 4 0,2-17-2 0,16-68-8 0,-36-17 9 0,3 35-1 0,-18 16-2 0,-18 51-2 0,18 34 0 0,-15 50-1 0,15-33 8 0,0 0-7 0,15 0-15 0,-15-17-27 0,18-1-59 0</inkml:trace>
  <inkml:trace contextRef="#ctx0" brushRef="#br0" timeOffset="287">20500 17847 71 0,'0'-16'9'0,"17"-19"24"0,-17 19-5 0,16-1-19 0,36 17-5 0,-36 33 4 0,1 2-10 0,-17 16-2 0,-17 0 4 0,-17 0-1 0,0-17 1 0,1-17 4 0,17-1-1 0,16-16-2 0,33 0 0 0,35 0-8 0,-19 0-38 0,-14 0-39 0</inkml:trace>
  <inkml:trace contextRef="#ctx0" brushRef="#br0" timeOffset="288">20788 17847 66 0,'0'0'0'0,"0"-34"28"0,0 1 3 0,16 0-11 0,36 33-11 0,-36 16-1 0,1 17-3 0,-1 18-8 0,-16 0-1 0,-16 0 5 0,-17-16-2 0,15-1 2 0,-16-34 2 0,34 0-3 0,0 0 2 0,17-18-2 0,18 18-1 0,14 0-10 0,3 0-111 0</inkml:trace>
  <inkml:trace contextRef="#ctx0" brushRef="#br0" timeOffset="289">21431 17594 70 0,'0'-18'32'0,"-17"-15"1"0,34 0-15 0,34-1-10 0,0 34-5 0,1 16-3 0,-36 52-3 0,-32-1 0 0,-36 19 0 0,1-36 2 0,35-17 2 0,-3-33-2 0,38 0 4 0,30-49-1 0,-49 31-1 0,86-100 7 0,-51 34-6 0,-19 49-1 0,-16 2 0 0,-16 33-2 0,-19 68 1 0,19 16 1 0,-3-17-4 0,38 2 3 0,-19-36-19 0,16-17-114 0</inkml:trace>
  <inkml:trace contextRef="#ctx0" brushRef="#br0" timeOffset="290">21872 17678 79 0,'0'0'21'0,"0"-33"14"0,17-1-16 0,34 17-12 0,-1 34-6 0,-16 34-4 0,-50 34 0 0,-17-52 9 0,-2 18-7 0,-16-17-1 0,0-17 7 0,17-1 9 0,16 2-6 0,36-18-1 0,34-18-4 0,15 2-6 0,-15-19-98 0,-19 35 33 0</inkml:trace>
  <inkml:trace contextRef="#ctx0" brushRef="#br0" timeOffset="291">12029 17205 58 0,'0'0'0'0,"-18"-51"33"0,2 0-17 0,-17 51-5 0,-2-17-4 0,0 17-3 0,-14 0-2 0,-19 17 2 0,-16 17 0 0,-19-17 0 0,17 17-1 0,37-1-1 0,-3 1 0 0,36 16-1 0,-17 19 1 0,15-2 2 0,1 19-2 0,1 14 0 0,16 2 0 0,-19-35 2 0,19 35-6 0,-16 18-1 0,-1-3-2 0,-1 19 4 0,2-52 0 0,32 2 1 0,2-52 6 0,34-1-4 0,15 2 3 0,18-35 1 0,34 0-7 0,0 0 3 0,-2-17-39 0,-49-1-93 0</inkml:trace>
  <inkml:trace contextRef="#ctx0" brushRef="#br0" timeOffset="292">22837 17865 56 0,'0'0'22'0,"0"0"8"0,17-18-11 0,-17 2-4 0,17 32-5 0,-17 2-6 0,18 50-8 0,-36-1-14 0,-16-32-67 0</inkml:trace>
  <inkml:trace contextRef="#ctx0" brushRef="#br0" timeOffset="293">24633 17425 39 0,'0'0'23'0,"0"-17"3"0,0 17-9 0,0-18-4 0,-17-15-2 0,-16 15-2 0,0 2-3 0,-18 16 0 0,-1 0 0 0,-15 34-1 0,32 34-4 0,18 17-1 0,34-19 0 0,18-31 1 0,16-1 0 0,17-34 0 0,-17-34 2 0,-18-1-1 0,0-14 1 0,-33-19-1 0,0-1 0 0,0 36-1 0,-17 33-3 0,1 33 3 0,-1 36-2 0,17 15 0 0,0-16-2 0,17-17-1 0,16-17-27 0,-16-1-48 0,1-33 35 0</inkml:trace>
  <inkml:trace contextRef="#ctx0" brushRef="#br0" timeOffset="294">24870 17527 69 0,'0'-17'29'0,"19"-17"-1"0,-4 17-10 0,3 17-7 0,-18 33-1 0,0 18-5 0,0 17-5 0,0-1-2 0,0 2-1 0,0-53-29 0,0 17-91 0</inkml:trace>
  <inkml:trace contextRef="#ctx0" brushRef="#br0" timeOffset="295">25142 17627 79 0,'0'-16'27'0,"18"-35"-2"0,31 18-14 0,19 33-6 0,0 16-2 0,-34 35-3 0,-34 0-1 0,-18 17 2 0,-31-34 0 0,-2-1 2 0,16-33 5 0,2 16-8 0,16-16 2 0,67 0-2 0,18-16-1 0,-1 16-9 0,3 0-61 0,-54 0 13 0</inkml:trace>
  <inkml:trace contextRef="#ctx0" brushRef="#br0" timeOffset="296">25684 17390 77 0,'0'0'0'0,"0"-33"39"0,16-19-19 0,35 35-10 0,17 17-7 0,-17 35-1 0,-34 32-2 0,-17 19 0 0,-35-19 0 0,2-34 0 0,-1-15 2 0,34-1-1 0,18-52 1 0,31 2 0 0,-14-51 0 0,0-1 1 0,-19-1 0 0,1 19-3 0,-17 51 0 0,0 16 0 0,0 50-1 0,-17 34 2 0,17 2-3 0,17-1-1 0,-17-35-22 0,34 1-88 0</inkml:trace>
  <inkml:trace contextRef="#ctx0" brushRef="#br0" timeOffset="297">26193 17441 65 0,'0'-16'12'0,"16"-19"30"0,-16 19-17 0,0-1-16 0,17 50-1 0,-17 18-5 0,16 18-3 0,-16-3-2 0,-16-15-11 0,16-16-83 0,0-35 53 0</inkml:trace>
  <inkml:trace contextRef="#ctx0" brushRef="#br0" timeOffset="298">26583 17374 85 0,'0'0'0'0,"-18"-35"38"0,18 19-21 0,34-2-12 0,67 18-1 0,2 18-4 0,-19-2-5 0,-34-16-43 0,-50 0-26 0</inkml:trace>
  <inkml:trace contextRef="#ctx0" brushRef="#br0" timeOffset="299">26852 17154 55 0,'0'0'0'0,"-33"-17"52"0,-1-1-27 0,34 36-14 0,0 33-3 0,18 33-3 0,-2-17-6 0,1 2-3 0,-17-1-37 0,0-52-44 0</inkml:trace>
  <inkml:trace contextRef="#ctx0" brushRef="#br0" timeOffset="300">27649 17305 65 0,'0'-17'22'0,"16"-16"-4"0,-16-17-7 0,19 15-7 0,-38-16-1 0,-14 35 0 0,-34 16 2 0,-1 34 5 0,17 50-3 0,17 0-4 0,34-15-3 0,34 16 0 0,0-52 1 0,16-15 1 0,-15-18 0 0,-2-51 1 0,1 0-1 0,-17-18 1 0,-1-15-2 0,-16 34 0 0,0 33 0 0,0 34 1 0,-16 33 0 0,-1 34-1 0,34-15-3 0,-17-18 1 0,16-34-2 0,3 34-41 0,-19-35-60 0</inkml:trace>
  <inkml:trace contextRef="#ctx0" brushRef="#br0" timeOffset="301">27937 17408 76 0,'0'0'0'0,"0"-34"35"0,18 17-13 0,15-1-13 0,1 18-7 0,0 18-1 0,-16 50-1 0,-36-1-1 0,1-16 1 0,-34-18 1 0,0 2-1 0,34-35 4 0,0 0 0 0,17 0-1 0,17 0 0 0,34 16-3 0,0-16 0 0,17 0-3 0,-18 0-43 0,-34 0-23 0</inkml:trace>
  <inkml:trace contextRef="#ctx0" brushRef="#br0" timeOffset="302">28345 17441 52 0,'0'-16'12'0,"16"-19"22"0,17 19-9 0,-33 16-8 0,0 0-4 0,0 51-4 0,0 16-5 0,0 1-4 0,-16-17-2 0,16 0-24 0,-17-35-102 0</inkml:trace>
  <inkml:trace contextRef="#ctx0" brushRef="#br0" timeOffset="303">28852 17255 79 0,'0'-34'25'0,"0"1"-2"0,51 33-14 0,16 17-5 0,-16 33-4 0,-35 34 0 0,-32 2 0 0,-35-19-1 0,1-32 2 0,15-35 0 0,35 0 1 0,35-17 0 0,0-34-2 0,14-18 2 0,-16 2 0 0,2-17-1 0,-18 33-1 0,-17 0 2 0,0 51-3 0,0 17 3 0,-17 50 3 0,0 17-2 0,-1-15-3 0,18-2-2 0,18-16-15 0,16-16-69 0,-16-35 42 0</inkml:trace>
  <inkml:trace contextRef="#ctx0" brushRef="#br0" timeOffset="304">29427 17408 40 0,'0'-18'44'0,"0"2"-8"0,19 16-13 0,-19 16-7 0,0 53-6 0,0-18-5 0,0 33-6 0,0-16 0 0,0-34-10 0,0-1-73 0,0-33 27 0</inkml:trace>
  <inkml:trace contextRef="#ctx0" brushRef="#br0" timeOffset="305">29836 17357 49 0,'-19'0'15'0,"-32"-34"24"0,18-1-13 0,33 2-13 0,51 33-4 0,67 0-4 0,17 0-4 0,-49 0-3 0,-53 0-31 0,-49 17-46 0,16-17 44 0</inkml:trace>
  <inkml:trace contextRef="#ctx0" brushRef="#br0" timeOffset="306">29970 17137 45 0,'0'0'0'0,"0"-34"42"0,18 17-18 0,-2 17-10 0,1 0-2 0,-17 51-3 0,0 33-5 0,-17-17-5 0,1 2-1 0,16-1-24 0,-18-34-80 0</inkml:trace>
  <inkml:trace contextRef="#ctx0" brushRef="#br0" timeOffset="307">30479 17188 73 0,'0'0'0'0,"-18"-34"26"0,36-52 1 0,15 53-19 0,53 33-2 0,-35 51-5 0,-35 17 0 0,-16 17-2 0,-34-1 0 0,-34-17 1 0,17-16-1 0,0-33 2 0,34-18 0 0,17 0 0 0,35 0 0 0,32 0 1 0,18 0-3 0,-34 0-12 0,-35 17-3 0,36-17-85 0</inkml:trace>
  <inkml:trace contextRef="#ctx0" brushRef="#br0" timeOffset="308">31241 17305 66 0,'0'0'0'0,"0"-50"30"0,0 16-15 0,0 1-10 0,0-1-2 0,-17 17-1 0,-34 17 2 0,-17 33 0 0,17 18 1 0,18 16-3 0,16 19-1 0,34-1-1 0,16-52 2 0,18-15 0 0,0-36 1 0,-18 2-1 0,2-52 2 0,-18-17-1 0,1 1-2 0,-2 33 2 0,-16 33-4 0,0 36 3 0,-16 33 1 0,16 33-3 0,0 1-2 0,0-17-6 0,16-17-52 0,-16-35-15 0</inkml:trace>
  <inkml:trace contextRef="#ctx0" brushRef="#br0" timeOffset="309">31444 17441 36 0,'0'0'0'0,"0"-33"48"0,0-1-18 0,35-1-13 0,16 35-10 0,-2 0-4 0,-32 51-1 0,-17 0-3 0,-33 18 1 0,-18-19 1 0,18-16 1 0,-2-17 3 0,18-17 0 0,34 0-2 0,-1 0-1 0,54 0-1 0,-4 0-2 0,2 0-31 0,-34-17-72 0</inkml:trace>
  <inkml:trace contextRef="#ctx0" brushRef="#br0" timeOffset="310">31834 17459 52 0,'0'0'0'0,"0"-34"39"0,0-1-13 0,35 19-12 0,14 16-6 0,-16 34-5 0,-15 17-2 0,-36 0-1 0,-15-1-1 0,-16-16 1 0,-3-17 0 0,34-17 1 0,2 0 1 0,32 0 0 0,54 16 1 0,-4-16-1 0,2 18-11 0,-17-36-82 0,-35 18 49 0</inkml:trace>
  <inkml:trace contextRef="#ctx0" brushRef="#br0" timeOffset="311">32359 17205 64 0,'0'-17'30'0,"34"-34"2"0,-16 33-15 0,31 18-11 0,-15 0-3 0,-16 51-3 0,-2 0 1 0,-16 16-1 0,-34 2 0 0,0-36 1 0,18-15 1 0,-1-1-2 0,34-34 2 0,16-17-2 0,2-17 1 0,-2-17 0 0,-17 1 1 0,2-2-2 0,-18 53 0 0,0-1 0 0,-18 68 0 0,2 0 1 0,-1 33-3 0,1-17-4 0,16 2-58 0,0-52-12 0</inkml:trace>
  <inkml:trace contextRef="#ctx0" brushRef="#br0" timeOffset="312">32715 17425 42 0,'0'0'17'0,"0"-17"19"0,16-17-8 0,3-1-14 0,-4 19-9 0,19 16-4 0,-17 16-1 0,-17 35-1 0,-33 0 2 0,0 0 0 0,-2 0 0 0,0-34 7 0,19-1-2 0,-1 2-1 0,34-18-3 0,17 0-3 0,33 0 2 0,-16 0-21 0,17 0-71 0,-68-18 48 0</inkml:trace>
  <inkml:trace contextRef="#ctx0" brushRef="#br0" timeOffset="313">33003 17019 30 0,'0'0'22'0,"0"-35"10"0,18 2-12 0,15-1-8 0,0-1-1 0,1 19-3 0,18 16-4 0,-19 0-1 0,-17 16-2 0,2 2 3 0,-1 33 1 0,-17 0 0 0,0 15 2 0,0 36-3 0,0 0-2 0,-17 0 0 0,17 16 1 0,0-16-1 0,-18-18 1 0,-15-15-4 0,-18-36 0 0,-50-17-68 0,67-16-6 0</inkml:trace>
  <inkml:trace contextRef="#ctx0" brushRef="#br0" timeOffset="314">29140 16358 94 0,'0'0'0'0,"16"-153"4"0,-16 120 5 0,-16-1 12 0,16 34-12 0,16 34-2 0,2 33 3 0,-1 17-4 0,18 2-1 0,14-70 0 0,36-16 1 0,17-51-2 0,50-67-1 0,51-51-1 0,52-52 0 0,51 19-2 0,-105 66 2 0,-131 119-2 0,-54 34-12 0,-102 68-23 0,-32 50-80 0</inkml:trace>
  <inkml:trace contextRef="#ctx0" brushRef="#br0" timeOffset="315">29308 16646 69 0,'0'0'0'0,"0"0"26"0,0-17-8 0,19 50-10 0,-3 18 6 0,19 16-2 0,-2 2-1 0,35-36 4 0,-1-49-3 0,86-53-5 0,169-117-6 0,-17-16 4 0,0-53-1 0,-18 36 0 0,-100 99-9 0,-152 104-142 0</inkml:trace>
  <inkml:trace contextRef="#ctx0" brushRef="#br0" timeOffset="316">17110 12598 49 0,'0'-51'47'0,"18"35"-19"0,-18-1-13 0,34 34-6 0,0 34 2 0,-1 16-2 0,19-16-2 0,-3-35 5 0,21-49-2 0,30-68-3 0,36-34-3 0,51-53-2 0,-1 19-1 0,-85 85 0 0,-66 66-2 0,-52 18-10 0,-50 51-27 0,-3 0-78 0</inkml:trace>
  <inkml:trace contextRef="#ctx0" brushRef="#br0" timeOffset="317">17061 12955 85 0,'0'-17'16'0,"-18"-1"12"0,18 18-17 0,18 35 3 0,31 14-1 0,3 20-2 0,33-1-3 0,-33-34 0 0,14-34 3 0,20-51-2 0,33-85-1 0,83-34-3 0,52-15-4 0,-18 32 0 0,-47 52-27 0,-173 83-111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7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10639 5775 24 0,'0'-18'17'0,"-16"-15"9"0,-1 15-5 0,1 18-5 0,16 0-1 0,16 0 8 0,1 0-13 0,16-16-1 0,35 16-2 0,18-18-1 0,14 1-3 0,19 1 1 0,0 16-1 0,-1-18 1 0,1 1-3 0,16 1 1 0,-16 16 1 0,17-17-3 0,-19 17 1 0,2-16 1 0,-16 16-2 0,16-18 1 0,0 2-1 0,15-1 2 0,3-1-1 0,-36 18-1 0,0-16-1 0,-16 16 1 0,0 0 2 0,-1-17-1 0,0 17 1 0,1 0 0 0,-18-18-1 0,-15 18 2 0,-18 0-1 0,-34 0 0 0,17 0-1 0,-17 0 0 0,0 0-56 0,-51 0-79 0</inkml:trace>
  <inkml:trace contextRef="#ctx0" brushRef="#br0" timeOffset="1">9081 2287 25 0,'0'0'0'0,"0"-17"33"0,0-1-9 0,-17 18-6 0,17-16-6 0,17 16-2 0,17 16 1 0,18-16-2 0,14 18 0 0,36-18 1 0,17 0-5 0,33 0-1 0,17 17-1 0,18-1 1 0,16-16 2 0,0 0 1 0,35-16-2 0,-1-1-2 0,-34-1-1 0,-34 18 2 0,-16-16-1 0,16 16-1 0,18-17-1 0,-19 17 1 0,21-34 0 0,-21 17 0 0,-16-1 2 0,-16 2-3 0,-34 16 2 0,-17 0-1 0,-52 0 0 0,-17 0 0 0,2-18-4 0,-52 18-58 0,34 0-44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02:13.8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9132 5757 8 0,'0'-16'24'0,"0"16"7"0,0 0-14 0,0 0-5 0,0 0-2 0,35 16 0 0,-20 19-3 0,19-1-1 0,-17-1-2 0,-1-16 2 0,54-34 0 0,65-67-3 0,50-52-1 0,35-17 1 0,18 18-3 0,-34 33-1 0,-52 51 1 0,-66 35 0 0,-53 16-1 0,-15 0-1 0,-18 16-23 0,-18 19-84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7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13757 3878 46 0,'0'-18'18'0,"-17"2"9"0,1-1-9 0,16 17-7 0,0 0-1 0,0 33-4 0,16 18 1 0,-16-16 1 0,17-1-1 0,-1-17-1 0,19-17 1 0,33-51 0 0,51-51-3 0,49-33 0 0,36-34-3 0,-1 32-2 0,-51 70-41 0,-135 67-47 0</inkml:trace>
  <inkml:trace contextRef="#ctx0" brushRef="#br0" timeOffset="1">11097 10058 16 0,'0'-16'21'0,"0"16"7"0,0-17-13 0,17 17 0 0,-1 0-5 0,-16-18-7 0,0 18 8 0,18 0-4 0,-1 18 1 0,0 15 0 0,16 2-3 0,1-1 1 0,-17-18 0 0,34-16 1 0,0-34 1 0,34-17-2 0,16-33-1 0,36-18 0 0,31-16-3 0,2 32-2 0,-36 53-103 0,-99 33 36 0</inkml:trace>
  <inkml:trace contextRef="#ctx0" brushRef="#br0" timeOffset="2">11114 11243 11 0,'0'0'11'0,"0"-16"21"0,0-2-10 0,0 1-8 0,0 17-3 0,0 0 11 0,0 17-10 0,16 17-3 0,-16 1 1 0,18 16-4 0,-1-35 0 0,33 19 0 0,17-70 1 0,3 2-2 0,49-52-2 0,-2-17 1 0,53 18-2 0,-36-18 0 0,-31 51-2 0,-69 51-10 0,-34 18-33 0,-18 15-54 0</inkml:trace>
  <inkml:trace contextRef="#ctx0" brushRef="#br0" timeOffset="3">11707 12396 29 0,'0'-17'36'0,"0"-1"-12"0,0-15-13 0,17 33-3 0,-17-18 4 0,16 36-3 0,2-1 1 0,-1 34-4 0,-1 0 1 0,1-18-1 0,0 1-2 0,1-17 1 0,15-17 1 0,18-35-1 0,51-14 0 0,32-53 1 0,3 0 3 0,16 18-5 0,-53 15-2 0,-30 53-2 0,-21-19 0 0,-32 35-10 0,-17 0-38 0,0 18-53 0</inkml:trace>
  <inkml:trace contextRef="#ctx0" brushRef="#br0" timeOffset="4">13350 13395 37 0,'0'-34'36'0,"0"17"-8"0,0 17-9 0,0-18-4 0,0 18-5 0,17 18-1 0,1 15 0 0,15 2-2 0,1-19-1 0,0 19-1 0,17-35 0 0,33-51 0 0,19-35-1 0,31-16 0 0,3 2-1 0,-3 15-2 0,3 1 1 0,-2 33 0 0,-17 34-10 0,-67 50-128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4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3540 1271 10 0,'0'0'9'0,"19"-35"23"0,14 2-9 0,-15-1-6 0,13-1-3 0,-13 1-5 0,-18 17-2 0,-18 1-3 0,-13 16 3 0,-4-18-2 0,0 36 1 0,2-2 0 0,-1 35 0 0,17 0-2 0,1 18 2 0,16 15-1 0,33-33-1 0,34-34-2 0,3-1 0 0,-4-49 0 0,-31-1-1 0,-19-1-1 0,1-14 1 0,-17-19-1 0,0-17-1 0,-51-1 1 0,-1 19-4 0,-14 34-3 0,15 15-30 0,0 18-73 0</inkml:trace>
  <inkml:trace contextRef="#ctx0" brushRef="#br0" timeOffset="1">3236 1677 72 0,'0'0'16'0,"0"-17"12"0,51-17-9 0,32 34-7 0,54-18-1 0,15 18-6 0,-33-17 0 0,-18 1-4 0,-50-19-2 0,-34 35-24 0,0 0-49 0,-17 0 23 0</inkml:trace>
  <inkml:trace contextRef="#ctx0" brushRef="#br0" timeOffset="2">3626 2134 47 0,'0'0'0'0,"-16"16"27"0,-2-16-8 0,18 18-3 0,18-36-7 0,-18-16-1 0,-18 17-2 0,-34 1-2 0,3 16 0 0,-2 16 2 0,16 35 1 0,18 0-4 0,17 35 1 0,33-19 2 0,19-16 0 0,-1-51 1 0,0-34-2 0,-16-1-2 0,-4-14 3 0,-31-19-3 0,0-17-2 0,-49-17 0 0,-3 18-3 0,-32 15-1 0,-2 53-2 0,20-1-21 0,49 34-35 0,17-1-20 0</inkml:trace>
  <inkml:trace contextRef="#ctx0" brushRef="#br0" timeOffset="3">3795 1863 72 0,'0'-17'35'0,"0"-1"-4"0,17 2-16 0,17 50-1 0,17 17-7 0,16 33-1 0,0-17-4 0,3 19-2 0,-21-19-2 0,-14-16-10 0,-35-16-26 0,17-19-20 0</inkml:trace>
  <inkml:trace contextRef="#ctx0" brushRef="#br0" timeOffset="4">4150 1981 39 0,'-16'-16'26'0,"16"-35"14"0,-33 34-6 0,15 17-15 0,1 33-5 0,-18 36-5 0,2 15-6 0,-1 1-3 0,17-17-21 0,-33-17-103 0</inkml:trace>
  <inkml:trace contextRef="#ctx0" brushRef="#br0" timeOffset="5">5116 1083 40 0,'0'-16'22'0,"0"16"12"0,0-35-13 0,0 19-10 0,-17 0-1 0,1-1-1 0,-18 17 1 0,16 33 2 0,-15 18-5 0,33 67-3 0,17 52-1 0,-1-68-3 0,-16-19-4 0,0-48-16 0,-33-19-28 0,17-16-42 0</inkml:trace>
  <inkml:trace contextRef="#ctx0" brushRef="#br0" timeOffset="6">4778 1338 48 0,'0'0'0'0,"0"0"49"0,0-34-24 0,0 17-14 0,50 1-12 0,18 16-15 0,51 0-84 0</inkml:trace>
  <inkml:trace contextRef="#ctx0" brushRef="#br0" timeOffset="7">5608 1032 66 0,'0'0'19'0,"0"-16"16"0,-16-17-11 0,-3 15-12 0,-14 18-1 0,-1 51-2 0,1 33-7 0,14 87 0 0,38-36-1 0,14-68-6 0,18-32-21 0,17-35-51 0,-50 0 23 0</inkml:trace>
  <inkml:trace contextRef="#ctx0" brushRef="#br0" timeOffset="8">5845 1134 66 0,'0'0'31'0,"0"-16"-4"0,0-19-7 0,18 19-9 0,-2-2-4 0,1 18-1 0,17 18 0 0,-1 15-4 0,-16 1 1 0,-17-16-1 0,0-1 0 0,17-17 0 0,-17-17-2 0,0 17-1 0,0-18 3 0,0 2-5 0,0 16 4 0,-17 0-44 0,17 34-70 0</inkml:trace>
  <inkml:trace contextRef="#ctx0" brushRef="#br0" timeOffset="9">5845 1134 54 0,'0'0'0'0,"0"0"39"0,0-16-12 0,0-19-6 0,0 19-9 0,18 16-2 0,-2 0 2 0,17 33-5 0,2 1 0 0,15 52-4 0,17 14-4 0,3-49 2 0,-37 0 0 0,1-16-3 0,-34-35-16 0,17 0-14 0,-17 0-24 0,0-17-7 0</inkml:trace>
  <inkml:trace contextRef="#ctx0" brushRef="#br0" timeOffset="10">6150 1118 41 0,'0'0'34'0,"0"-18"-4"0,-16-15-5 0,-2 15-8 0,18 1-8 0,-17 17-1 0,0 68-1 0,-34 68-6 0,0-1 0 0,1-33-1 0,16-51-1 0,-17-18-18 0,51-15-32 0,-17-18-29 0</inkml:trace>
  <inkml:trace contextRef="#ctx0" brushRef="#br0" timeOffset="11">6284 1000 37 0,'0'-17'34'0,"0"17"-5"0,18-18-4 0,-1 2-8 0,-1 16 3 0,19 16-8 0,0 19-2 0,-2 32-3 0,1 69-9 0,-17 16 2 0,-17-50 1 0,-35-35-2 0,2-34-4 0,-1 1-26 0,17-17-51 0,17-17 29 0</inkml:trace>
  <inkml:trace contextRef="#ctx0" brushRef="#br0" timeOffset="12">6725 677 44 0,'0'0'8'0,"0"-16"27"0,0-1-11 0,19 17-6 0,-19 0-1 0,0 17-3 0,0 34-2 0,0 0-6 0,0-2-1 0,0 2-3 0,0 18-2 0,0-18 3 0,0-18-6 0,0-17-20 0,-19 1-30 0,19-17-29 0</inkml:trace>
  <inkml:trace contextRef="#ctx0" brushRef="#br0" timeOffset="13">6524 746 50 0,'0'0'9'0,"-18"0"24"0,1-18-10 0,0 2-5 0,-1-1-4 0,36 17-2 0,16 0 0 0,15 0-1 0,21 0-2 0,14 0-7 0,18-18-1 0,-35 2-2 0,-16 16-21 0,-17 0-55 0,-34 0 12 0</inkml:trace>
  <inkml:trace contextRef="#ctx0" brushRef="#br0" timeOffset="14">7606 1220 66 0,'0'0'16'0,"0"-17"23"0,0 17-8 0,0 0-16 0,19-18-2 0,-3 18-6 0,35 0-1 0,-1 0-5 0,18 0-1 0,0-16-17 0,-34 16-45 0,-17 0-28 0</inkml:trace>
  <inkml:trace contextRef="#ctx0" brushRef="#br0" timeOffset="15">7625 1371 67 0,'0'0'36'0,"-19"0"0"0,19 18-14 0,19-18-6 0,14 0-4 0,18 0-4 0,17-18-3 0,16 2-5 0,-33-1-9 0,-34 17-96 0,-17 0 39 0</inkml:trace>
  <inkml:trace contextRef="#ctx0" brushRef="#br0" timeOffset="16">10504 1203 41 0,'0'0'24'0,"16"-18"1"0,3 2-10 0,-19-1-5 0,0-17-4 0,0 16 0 0,-52 1 0 0,18 1-1 0,-18 16 0 0,1 16 5 0,2 35-3 0,-3 51-5 0,52 0 3 0,52-69 1 0,-3-15 1 0,21-52-5 0,-37-1 6 0,1-31-3 0,-17-3-7 0,-17-49 1 0,-17 16-1 0,-34 0-1 0,0 18 0 0,-15 51-13 0,31 33-21 0,0 33-83 0</inkml:trace>
  <inkml:trace contextRef="#ctx0" brushRef="#br0" timeOffset="17">11011 898 87 0,'0'0'0'0,"0"0"30"0,0-35-4 0,0 19-17 0,-16-19-5 0,-1 35 3 0,-17 0-2 0,0 51 4 0,18 35-2 0,-1-3-4 0,17 70-4 0,17-18 0 0,-1-84-1 0,-16-16-11 0,-16-19-32 0,-19 2-55 0</inkml:trace>
  <inkml:trace contextRef="#ctx0" brushRef="#br0" timeOffset="18">10691 1203 69 0,'0'0'14'0,"0"-18"16"0,0 18-13 0,33-16-14 0,18-1-9 0,51-1-93 0</inkml:trace>
  <inkml:trace contextRef="#ctx0" brushRef="#br0" timeOffset="19">11471 932 77 0,'0'-18'18'0,"0"2"13"0,0-1-12 0,-18-1-5 0,-16 18-1 0,0 35-4 0,1 50-3 0,-2 66-6 0,52 19-1 0,17-85 1 0,-1-34-12 0,19-18-30 0,-18-33-65 0</inkml:trace>
  <inkml:trace contextRef="#ctx0" brushRef="#br0" timeOffset="20">11740 1049 97 0,'0'0'18'0,"0"-17"15"0,0 1-16 0,35 0-6 0,-19 16-5 0,36 16-1 0,-3 35-2 0,3 16-4 0,15 53-3 0,-32-54-1 0,0-48-21 0,-35-18-23 0</inkml:trace>
  <inkml:trace contextRef="#ctx0" brushRef="#br0" timeOffset="21">12046 1032 58 0,'0'0'0'0,"-17"-16"44"0,17 0-13 0,-18-19-13 0,2 35-8 0,-17 18-4 0,-2 48-1 0,0 3-7 0,-32 84-3 0,17-86-17 0,33-16-87 0</inkml:trace>
  <inkml:trace contextRef="#ctx0" brushRef="#br0" timeOffset="22">12163 898 92 0,'0'0'17'0,"0"-17"14"0,35-17-7 0,0 17-13 0,-19 34 0 0,35 34-4 0,-17 16-6 0,-16 35 2 0,-2 16-8 0,-67 52-35 0,-17-119-81 0</inkml:trace>
  <inkml:trace contextRef="#ctx0" brushRef="#br0" timeOffset="23">10368 1744 72 0,'0'0'8'0,"-18"0"29"0,3-16-12 0,65-1-9 0,52 17 0 0,84 0-1 0,103 0-3 0,-2 0-7 0,-65-18-3 0,-72 2-1 0,-47 16-2 0,-52 0-11 0,-51 0-43 0,0 0-46 0</inkml:trace>
  <inkml:trace contextRef="#ctx0" brushRef="#br0" timeOffset="24">10859 2336 69 0,'-16'0'18'0,"16"-16"4"0,0-1-7 0,0-16-6 0,-17 15-1 0,-34 2-1 0,0 16 1 0,-17 16 1 0,18 68-3 0,50 2-2 0,0-35-3 0,33 0 2 0,35-51 1 0,-17-17 0 0,1-17 0 0,-36-34 0 0,1-1 0 0,-17 3-1 0,-33-19-5 0,-19-1 2 0,-15 35-3 0,-18 35-7 0,34 32-19 0,16 35-30 0,35-16-5 0</inkml:trace>
  <inkml:trace contextRef="#ctx0" brushRef="#br0" timeOffset="25">11046 2116 108 0,'17'-17'25'0,"-17"1"1"0,34 16-14 0,17 16-1 0,-17 53-3 0,15-1-3 0,21 32-7 0,-19-49 2 0,-35 0-1 0,1-16-15 0,-17-35-28 0,0 16-61 0</inkml:trace>
  <inkml:trace contextRef="#ctx0" brushRef="#br0" timeOffset="26">11334 2150 66 0,'0'0'11'0,"0"-34"26"0,-17 17-9 0,1 1-13 0,-3 32-4 0,-32 53-6 0,-15 15-3 0,-2 35-4 0,34-68-7 0,17 0-46 0,17-51-17 0</inkml:trace>
  <inkml:trace contextRef="#ctx0" brushRef="#br0" timeOffset="27">12266 644 64 0,'0'0'7'0,"0"-18"13"0,16-16 6 0,2 17-6 0,16-17-3 0,0 34 0 0,-1 51-1 0,0 18 0 0,2 16-4 0,16 50-7 0,17 33-1 0,33 103-2 0,-66-51 0 0,-19-32 0 0,-50-37-1 0,-16 2-3 0,-34 0 3 0,-70 33-8 0,18-68-26 0,-65 0-114 0</inkml:trace>
  <inkml:trace contextRef="#ctx0" brushRef="#br0" timeOffset="28">9539 796 67 0,'0'0'0'0,"0"0"28"0,16-33-4 0,-16-2-6 0,17 2-8 0,-34 33-2 0,-17 33 5 0,0 18-2 0,-33 51-2 0,-18 100-1 0,18 70-5 0,48-70 5 0,3 3-3 0,51-19 0 0,-2 0-4 0,52 67-2 0,-2-116 1 0,3-37 1 0,-2-31-5 0,35-35-32 0,17-34-117 0</inkml:trace>
  <inkml:trace contextRef="#ctx0" brushRef="#br0" timeOffset="29">12995 763 43 0,'0'0'29'0,"16"-17"2"0,-16-1-7 0,17 2-6 0,-1 16-1 0,-16-17-8 0,0 17 0 0,18 33 1 0,-18 18-4 0,0 17-2 0,0-1 0 0,0 2-5 0,0-36 3 0,0 0-3 0,0-15-18 0,-18-2-17 0,2-32-28 0,16-2-13 0</inkml:trace>
  <inkml:trace contextRef="#ctx0" brushRef="#br0" timeOffset="30">12843 779 16 0,'0'0'17'0,"0"0"25"0,-18-16-17 0,1-1-3 0,0-1-3 0,17-15-3 0,17 33-7 0,0-18 2 0,17 2-2 0,17 16-4 0,16-17-2 0,0-1-2 0,3 18-3 0,-21 0-28 0,-31 0-87 0</inkml:trace>
  <inkml:trace contextRef="#ctx0" brushRef="#br0" timeOffset="31">13909 11667 19 0</inkml:trace>
  <inkml:trace contextRef="#ctx0" brushRef="#br0" timeOffset="32">18043 1000 13 0,'0'0'10'0,"0"0"26"0,0-17-16 0,0-1-3 0,0 18-3 0,0-16-3 0,0-1 1 0,-17-1-2 0,0 2-2 0,-1 16-1 0,2-17-1 0,-17 34 0 0,15-1 1 0,-16 53-1 0,18-3 1 0,-1 105-8 0,17-20 2 0,0-65 1 0,0-35-3 0,0-19 1 0,0-15-21 0,-18 1-29 0,2-18-44 0</inkml:trace>
  <inkml:trace contextRef="#ctx0" brushRef="#br0" timeOffset="33">17535 1406 44 0,'0'-17'21'0,"-16"-1"12"0,16 2-15 0,33-1-11 0,51-1-7 0,18 2-3 0,17 16-36 0,-69 0-14 0</inkml:trace>
  <inkml:trace contextRef="#ctx0" brushRef="#br0" timeOffset="34">18433 1236 85 0,'0'0'0'0,"18"0"34"0,-2-16-15 0,34 16-11 0,1-17-6 0,33 17-34 0,-49 0-61 0</inkml:trace>
  <inkml:trace contextRef="#ctx0" brushRef="#br0" timeOffset="35">18534 1338 64 0,'0'0'0'0,"-34"17"38"0,1-1-19 0,33-16 5 0,67 0-18 0,0-16-6 0,3-1-67 0,-54 17 7 0</inkml:trace>
  <inkml:trace contextRef="#ctx0" brushRef="#br0" timeOffset="36">20414 712 33 0,'0'-17'38'0,"0"17"-15"0,0-18-10 0,-16 2-7 0,-1-1-5 0,1 17 3 0,-35 0 0 0,-1 17 2 0,-15-17-1 0,15 0-3 0,3 0 0 0,14 0 2 0,18 16-1 0,-1-16 3 0,2 18 1 0,16 15 1 0,0 35 0 0,0-1 0 0,-17 53-2 0,17 133-8 0,-16-49 7 0,16-18-3 0,-18-17-1 0,18-16 1 0,0-2 0 0,0 20-3 0,0-3 0 0,0-50 3 0,0-16 0 0,18 0-1 0,-2-34 1 0,1-1-1 0,-1-32 1 0,2-1-1 0,16-17 2 0,0-1-1 0,17-16 2 0,32-16 1 0,54-1-2 0,-18-1-3 0,-34 18-1 0,-36 18-27 0,2-18-110 0</inkml:trace>
  <inkml:trace contextRef="#ctx0" brushRef="#br0" timeOffset="37">21466 559 57 0,'0'0'5'0,"-19"-18"22"0,19 18-12 0,0-17-5 0,-16 1-4 0,-1 16 1 0,-16 0 2 0,-1 0 0 0,0 16 1 0,0 19 1 0,17-2-2 0,1 36-2 0,16 16-1 0,0 16-4 0,16-16-2 0,-16-17 3 0,0-19-21 0,-16-31-34 0,16-2-19 0</inkml:trace>
  <inkml:trace contextRef="#ctx0" brushRef="#br0" timeOffset="38">21008 863 44 0,'0'0'0'0,"-17"0"52"0,17-16-30 0,0-1-12 0,17-1-8 0,51 2-3 0,16 16-26 0,-33 0-47 0</inkml:trace>
  <inkml:trace contextRef="#ctx0" brushRef="#br0" timeOffset="39">21669 746 69 0,'0'0'31'0,"-17"0"1"0,17-18-17 0,0 18-3 0,0 35-2 0,0 14-7 0,0 2-3 0,0 18-15 0,0-1-110 0</inkml:trace>
  <inkml:trace contextRef="#ctx0" brushRef="#br0" timeOffset="40">21398 1320 69 0,'0'0'28'0,"0"-16"2"0,0 16-14 0,0 0-12 0,16 0-4 0,-16 16-16 0,0 19-78 0</inkml:trace>
  <inkml:trace contextRef="#ctx0" brushRef="#br0" timeOffset="41">21381 1608 71 0,'0'0'0'0,"0"0"33"0,0 18-9 0,0-2-11 0,17-16-8 0,-17 18-4 0,16-18-21 0,-16 17-67 0</inkml:trace>
  <inkml:trace contextRef="#ctx0" brushRef="#br0" timeOffset="42">21466 2099 89 0,'0'0'22'0,"16"-16"-1"0,-16-2-10 0,-16 1-7 0,-3 17 0 0,-14 0 3 0,0 35 2 0,-1 16-2 0,17 0 1 0,17 67-7 0,17-34 1 0,-17-15 0 0,18-18 0 0,-2-18-2 0,-16 0-6 0,-16 1-38 0,-36-34-82 0</inkml:trace>
  <inkml:trace contextRef="#ctx0" brushRef="#br0" timeOffset="43">21143 2456 85 0,'-16'-18'20'0,"-17"2"13"0,48-1-18 0,52-1-13 0,19 18-3 0,33 0-25 0,-69 0-74 0</inkml:trace>
  <inkml:trace contextRef="#ctx0" brushRef="#br0" timeOffset="44">21636 2540 99 0,'-18'-33'24'0,"18"33"-4"0,18 0-16 0,15 17-2 0,-17 15-1 0,1 19 0 0,0 35 0 0,-17-52 0 0,0-1 2 0,-17-15 2 0,17-18 1 0,0-34-1 0,0-17-1 0,17-18-1 0,17 1-2 0,-1 19 0 0,19 15 1 0,-18 34 2 0,-1 16-2 0,2 19-1 0,-18 14 1 0,1 20 0 0,-18-2-1 0,0-32-1 0,0-19-1 0,0 2-29 0,0-18-89 0</inkml:trace>
  <inkml:trace contextRef="#ctx0" brushRef="#br0" timeOffset="45">22566 559 34 0,'0'0'9'0,"0"-18"20"0,0 18-8 0,17-17-11 0,0 1-1 0,17 16-1 0,-1-16 0 0,19 16-5 0,-1 0 1 0,0 0-4 0,-18 0 2 0,-16 0 0 0,17 16 1 0,-17 0 1 0,-17 19 4 0,16-2-3 0,2 19 4 0,-18-1-2 0,0 33 3 0,0 0-2 0,0 36-1 0,-18 100-6 0,18-34 4 0,0-35-1 0,0 2 0 0,0-34-1 0,0-1-1 0,-16-16 1 0,16 0-4 0,0 0 2 0,-17 16-2 0,17-50 2 0,0-1-2 0,0 0 1 0,-16-16 1 0,16 18 0 0,-18-18 0 0,18 0 0 0,0-1 0 0,-17-16 1 0,17-1-3 0,-17 2 3 0,17-1-2 0,-16-17 1 0,-1-1 1 0,-1 2-2 0,-15-18 2 0,-18 17-1 0,-17-17-1 0,-16-17-16 0,-19-17-141 0</inkml:trace>
  <inkml:trace contextRef="#ctx0" brushRef="#br0" timeOffset="46">18195 3929 13 0,'0'-18'29'0,"-15"2"4"0,15-1-10 0,0-1-4 0,0 2-4 0,15-1 0 0,-15 17-4 0,34 17-3 0,-1 34 1 0,37 16-4 0,-3 19-2 0,-15-19-2 0,-19-16 0 0,0-17-1 0,-16-17-1 0,-17-1-11 0,0 2-22 0,0-1-72 0</inkml:trace>
  <inkml:trace contextRef="#ctx0" brushRef="#br0" timeOffset="47">18467 3911 70 0,'-16'-51'24'0,"16"35"-2"0,-18-1-11 0,18 34-4 0,-17 34 2 0,0 16-1 0,-1 2-2 0,-15 15-2 0,-1-17 0 0,1-16-3 0,-2 0 4 0,2 0-5 0,33-34-5 0,0-1-25 0,16-32-67 0</inkml:trace>
  <inkml:trace contextRef="#ctx0" brushRef="#br0" timeOffset="48">19161 4064 86 0,'0'-16'5'0,"34"-1"16"0,0-1-7 0,17 18-9 0,1 0-3 0,14 0-4 0,-15 0-47 0,-34 0-7 0</inkml:trace>
  <inkml:trace contextRef="#ctx0" brushRef="#br0" timeOffset="49">19297 4233 90 0,'0'0'0'0,"-35"-16"31"0,19 16-15 0,50-17-10 0,0 17-4 0,15 17-2 0,21-17-15 0,-37 0-73 0</inkml:trace>
  <inkml:trace contextRef="#ctx0" brushRef="#br0" timeOffset="50">21566 3709 61 0,'0'0'0'0,"0"-35"28"0,-16 19-10 0,-1 16-9 0,-17 0-3 0,-34 16-1 0,2 2-2 0,-20-1 0 0,35-1 0 0,-1-16-1 0,19 18 0 0,17-18-1 0,-2 0 2 0,18 17 0 0,0-17 2 0,-15 0 3 0,15 16 4 0,0 2-10 0,15 48 2 0,-15 3-1 0,18 33 0 0,-18 33 0 0,16 18 2 0,-16 33-4 0,17 17-1 0,-1-35 0 0,3 3 0 0,-3-20 1 0,1-31 0 0,-17-3-2 0,0-15 2 0,18 16-1 0,-18-49 1 0,0 15 0 0,0 0 0 0,0-15 1 0,0-1-1 0,0-1 1 0,0-16-1 0,0-18 2 0,0 1 0 0,16-34-1 0,17 18 3 0,2-18-3 0,16-18-2 0,-34 18 0 0,67-16 2 0,19 16-3 0,-36-18-23 0,0-15-55 0,-49 33 2 0</inkml:trace>
  <inkml:trace contextRef="#ctx0" brushRef="#br0" timeOffset="51">22041 3946 79 0,'0'-17'7'0,"0"-34"20"0,0 17-11 0,51 17-7 0,0 17-4 0,-18 33-2 0,-15 36-3 0,-18-1 1 0,0-17-1 0,-34-19 1 0,1 3 0 0,15-19-1 0,18-16 1 0,18-16-1 0,31-35 1 0,-14 0 0 0,16-16 0 0,-18-1 0 0,-33 17 0 0,0 18 2 0,0 33 1 0,-18 0-2 0,-13 33-1 0,13 18 1 0,18 51 1 0,0-34-2 0,0-1-1 0,34-34-1 0,32-15-25 0,-31-2-78 0</inkml:trace>
  <inkml:trace contextRef="#ctx0" brushRef="#br0" timeOffset="52">22583 4013 82 0,'0'-16'9'0,"0"-19"22"0,0 19-12 0,0 16-11 0,0 34-1 0,0 17 0 0,0 15-3 0,0-15-3 0,0-17-1 0,0 17-4 0,17-33-26 0,17-1-84 0</inkml:trace>
  <inkml:trace contextRef="#ctx0" brushRef="#br0" timeOffset="53">22837 3997 80 0,'0'-35'28'0,"0"19"1"0,0-1-12 0,0 34-9 0,0 17-2 0,0 34-3 0,0-19-2 0,0 20 0 0,0-18-6 0,0 0-39 0,17-51-18 0</inkml:trace>
  <inkml:trace contextRef="#ctx0" brushRef="#br0" timeOffset="54">23973 3844 73 0,'-17'0'9'0,"-1"-33"22"0,18-2-7 0,35 2-12 0,15 33-3 0,1 17-3 0,-17 34-4 0,-17 16-1 0,-17 1-1 0,-17-1 0 0,-17-32 1 0,17-19 0 0,1 0-1 0,32-32 1 0,17-17-1 0,37-18 1 0,-21-34-1 0,-14 17 0 0,-18 1 1 0,1 50-1 0,-36-1 1 0,18 18-1 0,-34 35 1 0,16 32 0 0,2-16-1 0,16 17-1 0,16-1-3 0,19-32-30 0,16-19-69 0</inkml:trace>
  <inkml:trace contextRef="#ctx0" brushRef="#br0" timeOffset="55">24550 3929 57 0,'0'0'21'0,"0"-51"16"0,0 33-10 0,0 2-7 0,0 32-12 0,0 19-2 0,0 32-1 0,-18-16-3 0,18 16-2 0,0-16 1 0,0-16-5 0,-17-1-30 0,17-17-74 0</inkml:trace>
  <inkml:trace contextRef="#ctx0" brushRef="#br0" timeOffset="56">24803 3980 90 0,'0'-18'9'0,"16"-15"23"0,19-1-12 0,0 17-13 0,-2 17-3 0,-17 17-3 0,1 34-1 0,-17 0 0 0,-33 0 0 0,0-19 1 0,-2 3 0 0,0-19 3 0,2-16 3 0,33 17 0 0,-16-17 0 0,49-17-3 0,18 1-1 0,17 16-2 0,-1-18-1 0,-15 18-3 0,-52 0-49 0,0 0-36 0</inkml:trace>
  <inkml:trace contextRef="#ctx0" brushRef="#br0" timeOffset="57">25904 3895 74 0,'0'0'0'0,"-34"0"34"0,34-17-17 0,0 17-7 0,17 0-8 0,0 0-1 0,-17 0-8 0,18 17-94 0</inkml:trace>
  <inkml:trace contextRef="#ctx0" brushRef="#br0" timeOffset="58">26226 3929 72 0,'16'0'21'0,"19"-18"-5"0,-35 18-13 0,17 0-3 0,-17 0-18 0,0 0-59 0</inkml:trace>
  <inkml:trace contextRef="#ctx0" brushRef="#br0" timeOffset="59">27074 3658 74 0,'0'-18'7'0,"-18"-33"25"0,52 18-18 0,17 33-7 0,17 0 2 0,-35 67-5 0,-16 19 0 0,-17 16-1 0,-50-35 0 0,16-16-1 0,17-34 0 0,17-1 0 0,17-32 0 0,32-1-1 0,21-52 0 0,-37 20-1 0,18-19 1 0,-51-1-1 0,0 18 1 0,0 51-1 0,-17-16 0 0,-17 32 1 0,17 53 0 0,17-1 1 0,0-1-1 0,17 17-1 0,17-33 0 0,17-16-3 0,17-19-35 0,-51-16-53 0</inkml:trace>
  <inkml:trace contextRef="#ctx0" brushRef="#br0" timeOffset="60">27684 3860 79 0,'16'-16'18'0,"-16"-1"14"0,17 17-15 0,-17 33-5 0,16 18-6 0,-16 18-3 0,0-1-3 0,-16-36-5 0,16 3-28 0,16-19-64 0</inkml:trace>
  <inkml:trace contextRef="#ctx0" brushRef="#br0" timeOffset="61">27971 3929 66 0,'0'-18'29'0,"17"2"-1"0,-17 16-15 0,0 34-6 0,0 17-3 0,0 17-2 0,0-19 0 0,0-31 0 0,-17-2-1 0,1-16 2 0,-2-16 0 0,18-19-1 0,0-14 0 0,34-20-1 0,17 18-1 0,1 0 1 0,14 51 0 0,-15-16 0 0,0 32 0 0,-34 35 0 0,-1 0 1 0,-16 35 0 0,-16-19-2 0,-1-16-3 0,-17 0-119 0</inkml:trace>
  <inkml:trace contextRef="#ctx0" brushRef="#br0" timeOffset="62">22517 4927 53 0,'0'0'22'0,"-18"-33"8"0,18 15-8 0,0 18-8 0,0 18-5 0,0 15-11 0,0 2-27 0,-17-19-53 0</inkml:trace>
  <inkml:trace contextRef="#ctx0" brushRef="#br0" timeOffset="63">22482 5182 79 0,'0'0'0'0,"0"0"30"0,17-18-7 0,-17 18-14 0,0 0-8 0,18 34-11 0,-36 1-86 0</inkml:trace>
  <inkml:trace contextRef="#ctx0" brushRef="#br0" timeOffset="64">22211 5978 84 0,'0'-17'8'0,"-17"-17"20"0,69 17-14 0,14-1-6 0,2 36-4 0,-34 50-3 0,-34-1-1 0,0-16 0 0,-51 0 1 0,35-35 2 0,-3 1-2 0,19-34-2 0,35-34 1 0,0-16 0 0,-19 0 1 0,1-1-1 0,-1 17 1 0,-16 35-1 0,0 16 1 0,0 33-1 0,-16 34 1 0,16 19 1 0,0-3-2 0,0-15 2 0,35-34-16 0,16-16-38 0,-35-18-8 0</inkml:trace>
  <inkml:trace contextRef="#ctx0" brushRef="#br0" timeOffset="65">22667 6079 78 0,'0'0'0'0,"0"-50"34"0,0 33-14 0,0 17-11 0,35 17-6 0,-18 33-2 0,1 34 1 0,-2-33-2 0,-16-16 1 0,-16-19 0 0,16-16 1 0,0-16-1 0,0-35 0 0,0-18-2 0,0 19 3 0,33 0-1 0,1 33 0 0,-1 17-1 0,1 33 1 0,-16 34-2 0,-18 1 3 0,0-16-2 0,0-19 0 0,0-15 0 0,0-18 2 0,0-51-2 0,0 17 1 0,16-35-2 0,17 36 2 0,2 0 0 0,0-1 0 0,-2 34 0 0,-17 16 0 0,-16 35 0 0,0 0 0 0,0 16 0 0,0-16-2 0,0-16-16 0,18-1-43 0,-1-34 0 0</inkml:trace>
  <inkml:trace contextRef="#ctx0" brushRef="#br0" timeOffset="66">23295 6045 85 0,'0'-16'22'0,"0"-19"10"0,0 19-14 0,0 50-12 0,17 17-3 0,-17 15-2 0,-17-15 1 0,34 1-21 0,-1-19-88 0</inkml:trace>
  <inkml:trace contextRef="#ctx0" brushRef="#br0" timeOffset="67">24532 5655 105 0,'0'0'0'0,"-17"-34"24"0,52 1-8 0,14 16-7 0,3 17-5 0,-19 50-2 0,-33 19-1 0,0-2-1 0,-33 2 0 0,-2-36 0 0,18 0 0 0,1-33 1 0,49-16-1 0,2-34 1 0,-2-19-1 0,1 2 1 0,-17 16-1 0,-17 16 1 0,0 19-1 0,0 32 1 0,-17 35 1 0,-1 35 0 0,18-19-2 0,35 1-3 0,0-17-28 0,-19-35-68 0</inkml:trace>
  <inkml:trace contextRef="#ctx0" brushRef="#br0" timeOffset="68">24989 5775 92 0,'-18'-18'20'0,"18"2"11"0,18 16-18 0,-18 51-9 0,17 0-1 0,-17 16-3 0,0-16 0 0,0-18 1 0,0-33-1 0,0 18 0 0,-17-52 1 0,17-17-1 0,0 0 2 0,17-17-1 0,18 35-1 0,-2 15 1 0,18 18 0 0,-16 35-2 0,-19 32 1 0,-16 1 0 0,0-17 0 0,0-17 0 0,0-34 1 0,0 0 1 0,0-34 0 0,0-17 0 0,33-17-1 0,0 17 0 0,2 35-1 0,0-1 1 0,-19 17 1 0,17 17-1 0,-15 34 0 0,-18-2 0 0,0 2-2 0,0 0 0 0,0 0-10 0,-18-17-35 0,18-34-44 0</inkml:trace>
  <inkml:trace contextRef="#ctx0" brushRef="#br0" timeOffset="69">25581 5859 104 0,'35'-51'29'0,"0"18"-2"0,-2 33-16 0,1 0-10 0,-17 51-1 0,-17-1-1 0,-35 17 1 0,-14-16 1 0,-3-16-2 0,18-1 1 0,17-18 0 0,17-16 3 0,17 0-2 0,34-16 0 0,17-2-3 0,16 2-35 0,-33-1-61 0</inkml:trace>
  <inkml:trace contextRef="#ctx0" brushRef="#br0" timeOffset="70">26394 5706 83 0,'0'0'24'0,"0"-16"3"0,19 16-9 0,14-18-12 0,-17 18-7 0,2 18-30 0,-1-18-56 0</inkml:trace>
  <inkml:trace contextRef="#ctx0" brushRef="#br0" timeOffset="71">26768 5706 60 0,'17'-16'36'0,"1"16"-13"0,-2 0-18 0,17 0-23 0,-33 0-68 0</inkml:trace>
  <inkml:trace contextRef="#ctx0" brushRef="#br0" timeOffset="72">27175 5690 96 0,'0'0'0'0,"0"-35"30"0,18 35-14 0,-18-16-14 0,31 32-22 0,4-16-72 0</inkml:trace>
  <inkml:trace contextRef="#ctx0" brushRef="#br0" timeOffset="73">27768 5435 94 0,'35'0'27'0,"-20"-16"-2"0,36 16-13 0,-17 51-7 0,-17 16-3 0,-17 35-2 0,-35-35 0 0,-14-16 0 0,16-16 0 0,14-35 1 0,19 0-1 0,52-17 0 0,-3-52 0 0,3 2 1 0,-18-17-1 0,-17-1 1 0,-1 34-1 0,-32 34 1 0,-1 17 0 0,-17 51 0 0,17 33 2 0,17 0-1 0,0 1-1 0,35-34-2 0,14-16-6 0,-14-19-40 0,-18 2-42 0</inkml:trace>
  <inkml:trace contextRef="#ctx0" brushRef="#br0" timeOffset="74">28191 5672 76 0,'0'0'0'0,"17"-33"41"0,1 33-14 0,15 0-16 0,1 33-6 0,-34 19-4 0,0-1 0 0,0 0-2 0,-18-34 2 0,2-1 0 0,16-16 1 0,16-33 0 0,-16-1-2 0,18-1 1 0,16-16 0 0,0 17 0 0,16 17-1 0,-15 17 1 0,-19 17-3 0,1 52 0 0,-17-18 2 0,0 0 0 0,0-18 1 0,-17-33 0 0,17 0 0 0,0-33 0 0,17-18-1 0,17 16 1 0,-1-16 1 0,2 17-2 0,0 17 1 0,14 17 0 0,-32 35 1 0,-17 16-1 0,17-17 0 0,-17 17-1 0,0-18-1 0,-17 0-2 0,17-15-30 0,0-1-99 0</inkml:trace>
  <inkml:trace contextRef="#ctx0" brushRef="#br0" timeOffset="75">28836 5724 70 0,'0'0'0'0,"0"-34"38"0,33 16-10 0,1 1-12 0,18 17-9 0,-19 17-4 0,-33 35-3 0,0-1 0 0,-18 17 0 0,3-52 0 0,-3 1 1 0,1-17 1 0,17-17-1 0,0-34 1 0,35 0-1 0,-2 0 1 0,16 17-1 0,3 1 0 0,-1 33 2 0,-17 0 2 0,-17 33-4 0,0 19 0 0,-17 16 0 0,-17-34-1 0,0-1 0 0,-1-16-23 0,2-1-106 0</inkml:trace>
  <inkml:trace contextRef="#ctx0" brushRef="#br0" timeOffset="76">29446 3540 64 0,'-19'-35'14'0,"19"2"9"0,35 15-12 0,16 18-3 0,50-16-2 0,2-1-2 0,-3-1-1 0,-48 2 1 0,-36 16 0 0,1 16-2 0,-1 19 3 0,2 32 2 0,-1 35 0 0,0 0 0 0,1 0-1 0,-18 33 1 0,0-1-2 0,-18 37 1 0,18 32-3 0,0-18-2 0,18-32 0 0,-2 0-1 0,1-18 0 0,-1 1 1 0,2-17 0 0,-1-1-2 0,-17-16 1 0,17-2-1 0,-17-31 0 0,0-1 1 0,-17-1 1 0,-18-34 0 0,-14 2 1 0,-37-1 0 0,-32-1-1 0,-19-15-2 0,3-1-24 0,48-17-135 0</inkml:trace>
  <inkml:trace contextRef="#ctx0" brushRef="#br0" timeOffset="77">30411 6129 39 0,'0'0'0'0,"-51"-50"29"0,51 16-8 0,0 1-3 0,34-1-5 0,16 34-5 0,-15 0-3 0,-2 51-3 0,-17 16-2 0,2 0 0 0,-18-16 1 0,0-51 1 0,-18 18 0 0,18-36 1 0,0-16 0 0,0-17-2 0,18-33 0 0,15 0 0 0,19 33-1 0,-1 17 0 0,-1 34 0 0,-16 16 0 0,-17 35-1 0,-1 18 1 0,2-2 0 0,-18-17-1 0,0-16 1 0,0-17 0 0,0-17 0 0,0 0 1 0,0-17-1 0,0-34 2 0,0 2-2 0,17-36 0 0,18 34 1 0,14 0 0 0,3 34-1 0,-18 17 0 0,-17 0 0 0,-1 33 0 0,-16 36 0 0,0-1 0 0,0-18 0 0,0 0 0 0,0-16-3 0,17-17-21 0,-1 1-73 0</inkml:trace>
  <inkml:trace contextRef="#ctx0" brushRef="#br0" timeOffset="78">31292 5892 74 0,'0'0'17'0,"-17"-16"9"0,17-1-11 0,33 50-6 0,19 2-6 0,-19-1-1 0,1 17-1 0,18-18 0 0,-19 1-2 0,-15-17-10 0,-2-1-29 0,1-16-37 0</inkml:trace>
  <inkml:trace contextRef="#ctx0" brushRef="#br0" timeOffset="79">31530 5876 54 0,'0'-17'28'0,"0"1"-3"0,0-1-6 0,-18-1-9 0,18 18-5 0,-33 51 0 0,-19 17 0 0,-15 34 1 0,32-35-1 0,2-34-4 0,16-15-2 0,17-2-12 0,0-16-33 0,0-16-45 0</inkml:trace>
  <inkml:trace contextRef="#ctx0" brushRef="#br0" timeOffset="80">31766 5927 56 0,'0'0'0'0,"-16"-17"26"0,-2 17-10 0,1-18-4 0,34 2-3 0,17-1-1 0,-1 17-1 0,-15 0-4 0,-1 33-2 0,-17 18 0 0,16 18-1 0,-16-18 0 0,0-18 0 0,-16-17 1 0,-1 1 0 0,17-17 0 0,0-17 1 0,0 1-1 0,0-35 0 0,17 0 0 0,18-33 0 0,-20 50-1 0,19 1 0 0,-1 16 0 0,2 17 0 0,0 0 0 0,-19 0 0 0,1 17 0 0,-1-1 0 0,-16 17 0 0,0 18 1 0,0 0 0 0,0 0 2 0,-16 0 1 0,16-18 0 0,0-15 0 0,-17-18-2 0,17 16-5 0,-16-16-120 0</inkml:trace>
  <inkml:trace contextRef="#ctx0" brushRef="#br0" timeOffset="81">18433 8026 60 0,'0'0'8'0,"0"-16"21"0,-17-1-11 0,0-1-6 0,-17 2-2 0,1 16-1 0,-2 0-1 0,-16 16 1 0,18 19-1 0,0 16-1 0,15 16-1 0,36 0-3 0,31-16 0 0,3-33 0 0,32-18 1 0,-50-34-2 0,18-17 2 0,-19-33 0 0,-33-1-1 0,0 17-2 0,-17-34-1 0,-51-34 1 0,17 68 0 0,0 35-3 0,-17 33-5 0,19 68-23 0,49-17-16 0,33-17-37 0</inkml:trace>
  <inkml:trace contextRef="#ctx0" brushRef="#br0" timeOffset="82">18942 7738 96 0,'16'0'7'0,"1"-51"19"0,-17 35-7 0,0-2-8 0,-17 18-7 0,-34 18 2 0,16-18 0 0,2 33 0 0,17 36 0 0,32 16-1 0,1 16-1 0,-1 17-2 0,2-34-1 0,-18-15-2 0,-18-18 0 0,2-35-23 0,-1 2-43 0,1-18-1 0</inkml:trace>
  <inkml:trace contextRef="#ctx0" brushRef="#br0" timeOffset="83">18704 8095 81 0,'16'-34'38'0,"52"-1"-28"0,34 19-7 0,17 16-32 0,-85 0-36 0</inkml:trace>
  <inkml:trace contextRef="#ctx0" brushRef="#br0" timeOffset="84">19449 7807 103 0,'0'-34'17'0,"0"-1"11"0,-16 19-11 0,-19 16-6 0,-15 0-2 0,16 51-1 0,0 51-3 0,16-2-2 0,18 20-1 0,35-20-2 0,0-31 0 0,31-18-9 0,2-34-36 0,-17-17-71 0</inkml:trace>
  <inkml:trace contextRef="#ctx0" brushRef="#br0" timeOffset="85">19669 7875 104 0,'0'0'0'0,"-17"-51"36"0,17 34-8 0,17-1-16 0,18 36-5 0,-2 50 0 0,18-1-4 0,0 17 0 0,0-15-3 0,-18-20 0 0,-14-14-6 0,-4-19-26 0,3 1-38 0</inkml:trace>
  <inkml:trace contextRef="#ctx0" brushRef="#br0" timeOffset="86">19923 7875 59 0,'0'-17'26'0,"0"-17"10"0,-16-1-9 0,-1 35-12 0,-1 35-8 0,-15 32-1 0,-18 17-3 0,0 18-3 0,0-35 0 0,-16 1-3 0,51-16-32 0,-2-52-88 0</inkml:trace>
  <inkml:trace contextRef="#ctx0" brushRef="#br0" timeOffset="87">20127 7756 112 0,'0'-34'19'0,"0"16"6"0,16 18-11 0,19 18-3 0,-18 33-2 0,1 0-1 0,-2 16-2 0,-1 1-4 0,-15 17 0 0,-15-1-3 0,-19-17 0 0,-18 19-22 0,-15-35-112 0</inkml:trace>
  <inkml:trace contextRef="#ctx0" brushRef="#br0" timeOffset="88">18297 8652 96 0,'0'-16'22'0,"0"-1"3"0,68 1-6 0,51 16-5 0,33 0-1 0,35 0 0 0,51-18-3 0,-2 2-2 0,-16-1-4 0,-85 17-3 0,-67-18-1 0,-17 18 1 0,-34 18-2 0,-17-18-13 0,-35 17-39 0,2-17-55 0</inkml:trace>
  <inkml:trace contextRef="#ctx0" brushRef="#br0" timeOffset="89">18907 9331 63 0,'0'-18'16'0,"-17"2"2"0,17-1-5 0,0-1-4 0,-34 2 2 0,1-2 0 0,-19 18-1 0,1 18 0 0,18 33-2 0,17 0-3 0,-3 16 0 0,19-16-1 0,35 0-1 0,-2-34-1 0,18-1 2 0,1-16-1 0,-19-51-2 0,1 0 2 0,-17-15-1 0,-17-36 1 0,-17-18-2 0,-17 20-1 0,-34 31 1 0,0 53 0 0,0 16-3 0,17 34-6 0,35 17-24 0,32 0-20 0,19-51-31 0</inkml:trace>
  <inkml:trace contextRef="#ctx0" brushRef="#br0" timeOffset="90">19246 9060 84 0,'-17'0'7'0,"1"-18"24"0,16 18-9 0,0 0-10 0,16 0 1 0,17 35 1 0,2-1-1 0,0 15-4 0,14 19-2 0,3-16-5 0,-3 16-1 0,2-34-1 0,-16 16 0 0,-18-34-1 0,1 2-10 0,-18-1-24 0,0-1-14 0,0-32-59 0</inkml:trace>
  <inkml:trace contextRef="#ctx0" brushRef="#br0" timeOffset="91">19603 9009 72 0,'0'0'0'0,"0"-34"38"0,-18-1-11 0,18 35-10 0,0 0-4 0,-17 51 1 0,1 18-3 0,-19 15-2 0,0 0-2 0,-14-15-2 0,-3-2-2 0,19-16-2 0,-1-18-1 0,17-15-2 0,0-1-24 0,17-34-132 0</inkml:trace>
  <inkml:trace contextRef="#ctx0" brushRef="#br0" timeOffset="92">21127 8366 72 0,'0'0'17'0,"-18"-18"11"0,36 18-12 0,-2 0-1 0,17 0-1 0,19 0-4 0,-1 0-4 0,-17-16-4 0,0-1-1 0,-16 17-2 0,-2 0-7 0,-16 0-24 0,0 17-78 0</inkml:trace>
  <inkml:trace contextRef="#ctx0" brushRef="#br0" timeOffset="93">21127 8534 75 0,'0'0'10'0,"-33"-16"23"0,33 16-12 0,0-17-8 0,15 17-2 0,19 0-1 0,-17 0-4 0,18 0 2 0,-2-18-2 0,18 2-1 0,-35-1-2 0,19 17-2 0,-18 0-2 0,-17 0-34 0,0 17-79 0</inkml:trace>
  <inkml:trace contextRef="#ctx0" brushRef="#br0" timeOffset="94">23279 7367 10 0,'0'0'9'0,"0"-17"10"0,0 17 5 0,0-18-8 0,0 18-4 0,0-16-2 0,-18 16-3 0,1 0-1 0,1 0 0 0,-19-17-3 0,18 17 0 0,-16 0 1 0,17 0-2 0,-19 0 0 0,0 0-1 0,-14 0 1 0,-3 0-1 0,18 0 1 0,-17 0-2 0,17 17 1 0,1-17 1 0,-18 0-1 0,35 0 1 0,-2 0 0 0,1 16 1 0,0-16-2 0,17 0 1 0,-18 0-1 0,18 0 0 0,-16 18 1 0,16-18 0 0,0 17 0 0,0-17 0 0,0 16 0 0,0 1 0 0,0 17 1 0,0-1-3 0,0 18 1 0,0-16-1 0,0-1 1 0,0-1 0 0,0 0-1 0,16 1 1 0,-16 1 0 0,18 16 0 0,-18-17 0 0,17 17-1 0,-17-1 1 0,0-16 0 0,0 17-2 0,0-18 2 0,17 36 0 0,-17-20 1 0,0 2-2 0,0 0 0 0,0 0 1 0,18 0-1 0,-18 33 0 0,0-15 1 0,0-1-1 0,0-18 1 0,0 0-1 0,0 1 1 0,0 18 0 0,0-18-1 0,0 16-1 0,0 17 2 0,16-15 1 0,-16 15-2 0,17-17 1 0,-17 2 0 0,0 15-2 0,16 0 2 0,-16-15-1 0,0-1 2 0,0-1-2 0,0 0 0 0,18 2 1 0,-18-18 1 0,17 17-3 0,-17-19 1 0,0 20-1 0,16-1 2 0,-16-1-1 0,0 0 0 0,17 19-1 0,-17-19 2 0,17 1-1 0,1 17-1 0,-18-17 2 0,0-1-2 0,16 0 2 0,-16 2-1 0,17 15 0 0,-17-33 1 0,16 17-1 0,-16-17 0 0,18 0 1 0,-18 16 0 0,0-16 0 0,0 16-1 0,17 19 1 0,-17-19 0 0,17 1-1 0,-17-1 1 0,0 2-1 0,0-3 1 0,18 3 0 0,-2-2 0 0,1 2 0 0,-17-19 0 0,16 1 0 0,2 0 0 0,-18-17 0 0,17-1-1 0,-17 18 1 0,17-35-1 0,1 1 1 0,-2 1 0 0,17-18 2 0,0 0-2 0,37 0 1 0,14-18-1 0,0 1 1 0,-16 1-3 0,-17-1-6 0,-34-33-100 0,-17 33 30 0</inkml:trace>
  <inkml:trace contextRef="#ctx0" brushRef="#br0" timeOffset="95">24090 7773 6 0,'0'0'17'0,"0"-17"16"0,18 17-14 0,-18-18-9 0,17 18 1 0,-17-16-2 0,-17-2-1 0,-1 18 0 0,2-17-4 0,-17 1 0 0,0 16 0 0,-19 0 0 0,18 16 1 0,17 1-1 0,-17 17 1 0,34 17-1 0,0 0-1 0,18 17 2 0,31-17-3 0,3-17 2 0,-1-34-1 0,-2 0 2 0,3-18-1 0,-1-33-1 0,-17-33 0 0,-17 0-1 0,-17-19 0 0,-17 3-2 0,-17-19 2 0,-17 52-3 0,-17 32 1 0,35 19-5 0,0 32-14 0,15 19-17 0,36-2-44 0</inkml:trace>
  <inkml:trace contextRef="#ctx0" brushRef="#br0" timeOffset="96">24667 7434 71 0,'0'-34'16'0,"-16"1"4"0,16 16 0 0,-18-1-9 0,1 18-5 0,0 0-1 0,1 0 1 0,-17 35 2 0,-2 14 1 0,19 20-2 0,16-1-2 0,0-1-1 0,16 17-3 0,1-15 0 0,-17-2-1 0,0-32 1 0,-17-2-10 0,1-17-22 0,-36-16-48 0,52-16 28 0</inkml:trace>
  <inkml:trace contextRef="#ctx0" brushRef="#br0" timeOffset="97">24345 7738 92 0,'-35'0'12'0,"35"0"1"0,51-16-4 0,52-2-7 0,-1 18-9 0,-1 0-90 0</inkml:trace>
  <inkml:trace contextRef="#ctx0" brushRef="#br0" timeOffset="98">24870 7687 87 0,'0'-16'11'0,"0"-2"12"0,0 18-4 0,0 0-6 0,-16 34-3 0,16 35-5 0,0-1-3 0,0-17-1 0,0 16-6 0,-35-34-40 0,35-15-26 0</inkml:trace>
  <inkml:trace contextRef="#ctx0" brushRef="#br0" timeOffset="99">23770 8246 82 0,'-35'0'13'0,"-15"0"0"0,50 0 7 0,50 0-3 0,52 0-4 0,34-16-1 0,51-2 0 0,-2-15-4 0,-66 15-5 0,-68 18-2 0,-16-17-1 0,-35 17-2 0,-18 17-18 0,-34 1-43 0,36-2-6 0</inkml:trace>
  <inkml:trace contextRef="#ctx0" brushRef="#br0" timeOffset="100">24057 8840 93 0,'0'0'0'0,"-16"0"13"0,16-17-4 0,0-1 4 0,0 2-7 0,-18-1-2 0,-15-1-1 0,-19 2 0 0,19 32 4 0,-1-16-1 0,0 35-2 0,16 16 2 0,2-17-2 0,32 32-1 0,19-31 1 0,16 16-2 0,-18-35 2 0,19 2-1 0,-19-36-1 0,1-15-1 0,-1-52 2 0,-15 17-1 0,-18-50-2 0,-34 16 2 0,-17 35-2 0,1 32 0 0,-18 35-1 0,17 0-7 0,16 18-18 0,35 15-19 0,18 1-34 0</inkml:trace>
  <inkml:trace contextRef="#ctx0" brushRef="#br0" timeOffset="101">24361 8603 73 0,'0'-18'27'0,"0"2"-6"0,0 16-2 0,19 0-7 0,14 0-3 0,1 34-2 0,-1 15 0 0,19 2-1 0,-1 0-2 0,-1 0-4 0,1 0 0 0,-17 17 0 0,-17-34 0 0,-17-17-6 0,0-1-23 0,0 2-37 0</inkml:trace>
  <inkml:trace contextRef="#ctx0" brushRef="#br0" timeOffset="102">24786 8636 93 0,'0'-17'9'0,"-16"-33"8"0,-2 33 0 0,18-1-3 0,-17 36-7 0,0 33 2 0,-17-2-2 0,1 37-3 0,-2-19 1 0,-15 2-2 0,-1-19-3 0,0 1-1 0,0-17-27 0,34-1-70 0</inkml:trace>
  <inkml:trace contextRef="#ctx0" brushRef="#br0" timeOffset="103">24244 9821 74 0,'0'0'0'0,"0"-16"22"0,0-1-1 0,0 17-8 0,17 0-7 0,-17 0-2 0,0 0-2 0,0 17-3 0,-17-17-10 0,17 16-90 0</inkml:trace>
  <inkml:trace contextRef="#ctx0" brushRef="#br0" timeOffset="104">24209 10058 60 0,'0'0'0'0,"0"18"28"0,18-1-3 0,-1-17-11 0,-17 0-8 0,0 16-5 0,0 2-4 0,0-2-65 0,0-16 21 0</inkml:trace>
  <inkml:trace contextRef="#ctx0" brushRef="#br0" timeOffset="105">24244 10415 86 0,'0'0'21'0,"0"-17"3"0,17 17-13 0,1 0-10 0,-2 0-23 0,-32 17-61 0</inkml:trace>
  <inkml:trace contextRef="#ctx0" brushRef="#br0" timeOffset="106">24227 11260 71 0,'-18'-33'15'0,"2"33"3"0,-17-18-6 0,-2 18-3 0,0 0-1 0,-14 18 0 0,16 15 1 0,15 19-2 0,1 16-3 0,17-17 0 0,35-2-1 0,31-14 0 0,-32-19-2 0,18-16 2 0,-3-33-1 0,-31-18 1 0,-1-16-1 0,0-35 0 0,-34-17 0 0,0 1-2 0,-34 33 1 0,-17 35-1 0,17 16-1 0,-16 17-9 0,50 17-18 0,17 33-27 0,0-33-6 0</inkml:trace>
  <inkml:trace contextRef="#ctx0" brushRef="#br0" timeOffset="107">24870 10855 77 0,'-16'-18'18'0,"16"-15"5"0,0 15-8 0,0 2-4 0,-17 16-3 0,-17 0-4 0,-17 0 2 0,-1 16 3 0,3 19-2 0,31-1-2 0,18 34 0 0,0 32-3 0,18 2 0 0,-18 0-1 0,16-17-1 0,-16-17 0 0,0-34-3 0,-16-17-28 0,-2-1-93 0</inkml:trace>
  <inkml:trace contextRef="#ctx0" brushRef="#br0" timeOffset="108">24480 11227 107 0,'0'0'0'0,"0"-18"23"0,52 1-4 0,32 1-15 0,35 16-3 0,-35 0-29 0,-66 0-62 0</inkml:trace>
  <inkml:trace contextRef="#ctx0" brushRef="#br0" timeOffset="109">24955 11329 97 0,'0'0'0'0,"-17"-35"19"0,17 19 0 0,33-2-10 0,-15 18-3 0,-1 18-1 0,0 33-3 0,-17 0 1 0,0 0 0 0,0-18-1 0,0-17-1 0,0-16 4 0,0-16-3 0,0-17-1 0,0-35 1 0,34-1-2 0,-1 2 0 0,2 49 1 0,0 1-2 0,-2 17 3 0,0 17-1 0,-17 17 0 0,-16 17 0 0,0 18 2 0,0-18-2 0,0-18 0 0,-16 0-5 0,16 2-28 0,-17-19-83 0</inkml:trace>
  <inkml:trace contextRef="#ctx0" brushRef="#br0" timeOffset="110">24023 11717 76 0,'-33'-17'30'0,"-1"17"-9"0,51 0 0 0,67 0-6 0,35-16-4 0,15 16-1 0,20-33-1 0,-2 15-4 0,-50 2-3 0,-17-1-2 0,-51 17-2 0,-34 17-21 0,-34-1-55 0,17 2 11 0</inkml:trace>
  <inkml:trace contextRef="#ctx0" brushRef="#br0" timeOffset="111">24279 12192 76 0,'-18'-17'21'0,"18"1"-4"0,0 16-7 0,-17-18-3 0,0 2-3 0,-17 16 3 0,-34 0 5 0,33 16-2 0,19 35-3 0,16-18-1 0,16 1-2 0,19 35-2 0,16-52 0 0,-18-1 0 0,19-16 0 0,-18-16 1 0,-1-35-1 0,-16 0-1 0,-17-17 1 0,-17-17-1 0,-16 1 0 0,-18 33-1 0,0 18 0 0,-17 15-1 0,33 36-21 0,35 15-37 0,-16-33-35 0</inkml:trace>
  <inkml:trace contextRef="#ctx0" brushRef="#br0" timeOffset="112">24532 11988 67 0,'0'-16'33'0,"0"-1"-2"0,18 1-7 0,-2 16-8 0,17 16-5 0,1 17-3 0,0 18-1 0,17-16-2 0,-17 16-4 0,0-17 1 0,-1-1-2 0,-33 0-1 0,0-15-18 0,0-2-25 0,0-16-73 0</inkml:trace>
  <inkml:trace contextRef="#ctx0" brushRef="#br0" timeOffset="113">24819 11939 82 0,'-16'-35'22'0,"-1"19"4"0,17 16-10 0,-34 0-2 0,17 34-5 0,-18 32-1 0,2-15-3 0,17 0-2 0,-19 0-2 0,18-17-15 0,-16-17-52 0,17-17-4 0</inkml:trace>
  <inkml:trace contextRef="#ctx0" brushRef="#br0" timeOffset="114">25480 7196 48 0,'0'-17'24'0,"0"17"-9"0,0-16 0 0,34-2-3 0,0 18-3 0,17-17-3 0,1 17 0 0,-3-16 1 0,2 16-2 0,-17 0-2 0,0 16-2 0,-1 1 1 0,-15 17 0 0,16 17 1 0,-34 18 1 0,34 15 0 0,-17 35-1 0,-1-18-1 0,19 0 0 0,-35 19 0 0,17 15-1 0,1 1 1 0,-3-1-1 0,-15 1 1 0,18-1-1 0,-2-17 0 0,1-17 1 0,-17 19 0 0,16 15 0 0,-16 1 1 0,0 15-1 0,0 2-1 0,18-18 0 0,-18-17 0 0,17 19 1 0,-17 14 0 0,17-14 0 0,1 14-1 0,-18 3-1 0,16-19 1 0,1-17-1 0,-17 1 0 0,16-1 1 0,-16 1-1 0,0-1-1 0,0 0 3 0,18-16-2 0,-18 0-1 0,0 0 0 0,0-18 2 0,17 0 0 0,-17 1-1 0,0 17 0 0,0-18-3 0,17 2 4 0,-17-19 0 0,0 0-1 0,0 1 1 0,0-16-1 0,0-1 3 0,0 0-3 0,0-18 1 0,-34 0 2 0,-17 2 0 0,-35-1-2 0,-82-1 1 0,-19-15-10 0,-49 15-164 0</inkml:trace>
  <inkml:trace contextRef="#ctx0" brushRef="#br0" timeOffset="115">21059 13665 61 0,'-17'-33'21'0,"-1"15"1"0,36 18-8 0,16 0-4 0,17 0-5 0,17 0-3 0,-1 0-5 0,-34 0-44 0,-15 0-9 0</inkml:trace>
  <inkml:trace contextRef="#ctx0" brushRef="#br0" timeOffset="116">21076 13818 81 0,'-17'0'9'0,"-18"0"16"0,35 16-10 0,52-32-9 0,48-2-5 0,19 1-40 0,-84 17-24 0</inkml:trace>
  <inkml:trace contextRef="#ctx0" brushRef="#br0" timeOffset="117">22889 13292 53 0,'-18'-17'18'0,"18"1"-3"0,-34-2 1 0,-17 18-4 0,-16 0-6 0,-18 18 0 0,1-18-2 0,0 16 1 0,16-16-1 0,-2 0 0 0,4 17 1 0,15-17-1 0,34 18-2 0,-1-2-1 0,2-16 1 0,-1 18 2 0,17-1 0 0,-16 17 1 0,-2-1-1 0,18 18 0 0,0 0-1 0,0 33 1 0,0-15 0 0,18 31-2 0,-18-14 1 0,0 32-1 0,0 17 1 0,0 0-1 0,16-50 0 0,-16 85 0 0,17-17-1 0,-17-19 0 0,0-48 0 0,0 65 1 0,-17-31 0 0,17-3-3 0,17 3 3 0,-17-53-3 0,16 68 3 0,-16-15-1 0,18-20-1 0,-1 2 1 0,0 17-1 0,1-17 2 0,-2-1-3 0,-1 1 1 0,3-18 2 0,-1 2-3 0,-17-2 1 0,16 18 0 0,-16-52 3 0,19 34-3 0,-19 2-1 0,0 16 0 0,16 16 0 0,-16-16 0 0,17-18 0 0,-17 1-1 0,0-17 1 0,18-1 0 0,-18-16 0 0,0-18 1 0,0 2 0 0,-18-1-2 0,1-17 2 0,17 17 1 0,0-18-2 0,17 1 2 0,1-1 8 0,-2-16-7 0,17 17 4 0,19-17-4 0,32 0-11 0,70-33-3 0,-54-18-46 0,-66 18-57 0</inkml:trace>
  <inkml:trace contextRef="#ctx0" brushRef="#br0" timeOffset="118">23209 13716 40 0,'0'-17'11'0,"0"-17"16"0,-16 18-11 0,-1-1-8 0,1-1 0 0,-1 2 1 0,-34-1-1 0,0 17 2 0,18 17-2 0,-2 17 0 0,18 17-2 0,17-2-3 0,17 2 1 0,0-16-1 0,34-1 1 0,0-34 0 0,0-34-2 0,-1-1 0 0,-15-16 3 0,-19-32-2 0,-16-19 0 0,-16-17-2 0,-3 17 0 0,-30 17-2 0,-2 35 1 0,-1 34-4 0,36 49-17 0,16 18-24 0,16-35-42 0</inkml:trace>
  <inkml:trace contextRef="#ctx0" brushRef="#br0" timeOffset="119">23669 13241 74 0,'0'-50'23'0,"0"0"2"0,0 33-12 0,0-1-5 0,-35 18-2 0,-16 18-1 0,0-1 3 0,18 17-1 0,15 32-1 0,18 19-2 0,34 1-1 0,-17-2-3 0,-1 1 0 0,-16-17-1 0,-33-18-15 0,-1-33-19 0,0-17-76 0</inkml:trace>
  <inkml:trace contextRef="#ctx0" brushRef="#br0" timeOffset="120">23398 13512 40 0,'-18'0'56'0,"18"-16"-31"0,51 16-15 0,33 0-9 0,35-17-12 0,-18 17-75 0</inkml:trace>
  <inkml:trace contextRef="#ctx0" brushRef="#br0" timeOffset="121">23922 13446 85 0,'0'0'11'0,"0"-18"21"0,-17 18-12 0,17 51-8 0,0 17-7 0,17 17-4 0,-34-1-8 0,1 18-40 0,-19-86-23 0</inkml:trace>
  <inkml:trace contextRef="#ctx0" brushRef="#br0" timeOffset="122">22922 14055 54 0,'0'0'0'0,"-51"-17"58"0,69-1-35 0,66 2-9 0,35 16-4 0,84-17 1 0,-17-16-4 0,-68 15-6 0,-66 18-1 0,-34 0-12 0,-69 35-33 0,16-35-46 0</inkml:trace>
  <inkml:trace contextRef="#ctx0" brushRef="#br0" timeOffset="123">23041 14528 84 0,'0'0'12'0,"0"-33"6"0,0 17-7 0,0-1-7 0,0-1 1 0,-17-15-1 0,-51 33 1 0,17 0 2 0,17 17 0 0,17 17 0 0,17 32-1 0,35-15-2 0,14 0-1 0,3-33 0 0,-18-1-1 0,17-52 0 0,-17 2 0 0,-16-36 0 0,-2-15 0 0,-50 0 0 0,0-36-1 0,-17 37-2 0,-17 66-2 0,1 17-12 0,49 51-23 0,1-18-63 0</inkml:trace>
  <inkml:trace contextRef="#ctx0" brushRef="#br0" timeOffset="124">23295 14326 74 0,'0'-17'23'0,"0"-1"-1"0,33 2-8 0,19-2-6 0,-18 52-3 0,-1 17-3 0,-33 18 1 0,-16-1 0 0,-1-19 0 0,-17 2-1 0,17-33 1 0,17-18-1 0,0 0-1 0,35-34 0 0,-2-17-1 0,0-17 0 0,2 1 0 0,-19-19 0 0,-16 2 1 0,0 68-1 0,0-2 0 0,-16 18 0 0,-2 34 1 0,1 34 1 0,17-1 1 0,0-16-1 0,0 18-1 0,35-19-1 0,-19-16 0 0,17-1-7 0,18-15-27 0,-16-18-64 0</inkml:trace>
  <inkml:trace contextRef="#ctx0" brushRef="#br0" timeOffset="125">23819 14428 76 0,'0'-17'16'0,"18"-17"18"0,-18 17-13 0,0 34-5 0,0 17-10 0,0 17-2 0,0-1-1 0,0-16-2 0,0 17-1 0,0-34-6 0,17-1-26 0,0 2-82 0</inkml:trace>
  <inkml:trace contextRef="#ctx0" brushRef="#br0" timeOffset="126">24074 14360 85 0,'0'0'0'0,"0"-34"31"0,0 17-10 0,0-1-9 0,0 36-2 0,0 15 1 0,0 36-4 0,0-18-3 0,0 15-2 0,0-31-2 0,0-19-14 0,34 2-110 0</inkml:trace>
  <inkml:trace contextRef="#ctx0" brushRef="#br0" timeOffset="127">25651 13479 47 0,'16'-33'15'0,"1"15"1"0,-17 2-2 0,0-1-3 0,-33-1-2 0,-19 2 0 0,1 16 1 0,0 0 1 0,34 0-5 0,-16 34 0 0,33 17-1 0,0-1-2 0,33 17 0 0,1-32 1 0,17-19 1 0,0-16-3 0,0-51 1 0,0 18-2 0,-34-34 1 0,-17-19-1 0,-17-32 0 0,-34 16-1 0,-17 35 0 0,-34 16 0 0,36 34-8 0,31 34-19 0,52 34-83 0</inkml:trace>
  <inkml:trace contextRef="#ctx0" brushRef="#br0" timeOffset="128">25971 13090 88 0,'-16'-35'21'0,"-1"2"-1"0,17 33-11 0,-16-18-3 0,-36 36 1 0,1-1 0 0,17 34-1 0,17 16 1 0,17 35-2 0,17 0-2 0,1-17-2 0,15-1-1 0,-33-16-2 0,0-52-29 0,-17 2-74 0</inkml:trace>
  <inkml:trace contextRef="#ctx0" brushRef="#br0" timeOffset="129">25667 13463 79 0,'17'0'16'0,"17"-17"11"0,33-17-16 0,18 34-9 0,16 0-16 0,-31 0-81 0</inkml:trace>
  <inkml:trace contextRef="#ctx0" brushRef="#br0" timeOffset="130">26175 13412 80 0,'0'-17'20'0,"0"-1"11"0,18 18-9 0,-18 18-10 0,0 33-8 0,0 15-5 0,0 20-13 0,-35-19-61 0,18-49 19 0</inkml:trace>
  <inkml:trace contextRef="#ctx0" brushRef="#br0" timeOffset="131">25413 13869 77 0,'-17'0'22'0,"52"0"7"0,48 0-12 0,19 0-5 0,50-35 0 0,-16 1-4 0,-17 17-6 0,-52 1-3 0,-34 32-20 0,-49 19-103 0</inkml:trace>
  <inkml:trace contextRef="#ctx0" brushRef="#br0" timeOffset="132">25599 14393 60 0,'0'0'0'0,"-18"-16"29"0,18-1-8 0,0 17-11 0,0-18-3 0,-33-15-2 0,-1 15 2 0,-16 18 1 0,-1 0 3 0,17 35-2 0,16 32-4 0,18-16-2 0,35 0-1 0,33-18 0 0,-18-33 1 0,1-16-2 0,-35-34-1 0,2-19 1 0,-36 2 2 0,-15-52-2 0,-1 18-1 0,-16 15-1 0,-1 70-6 0,-1 32-18 0,19 2-49 0,33-1 18 0</inkml:trace>
  <inkml:trace contextRef="#ctx0" brushRef="#br0" timeOffset="133">25751 14157 82 0,'0'-35'23'0,"17"19"-2"0,51 16-10 0,-17 16-4 0,0 53-6 0,-34-3 0 0,-34 3 0 0,-17-35 2 0,0-1 0 0,16-33 0 0,18 0-1 0,35-16-1 0,0-19 0 0,-2-16-1 0,18-49 1 0,-16-2 0 0,-20 33-1 0,-15 36 1 0,0 33-1 0,-15 0 1 0,-20 17 2 0,18 50 3 0,-1 35-1 0,36-18-3 0,-1-15-1 0,18-18-2 0,-2-17-14 0,34-1-106 0</inkml:trace>
  <inkml:trace contextRef="#ctx0" brushRef="#br0" timeOffset="134">26312 14393 83 0,'0'0'7'0,"0"-51"25"0,0 18-11 0,33-1-7 0,16 34-10 0,3 0-3 0,-36 51 0 0,-16 0-1 0,-16-17 0 0,-36 17 1 0,3-34 2 0,16-1 2 0,-2 1 0 0,35-17-1 0,0 0 1 0,35 0-1 0,-2 0-1 0,16 0-2 0,3 0-2 0,-18 0-10 0,18 0-24 0,-1-17-34 0,-35 17 14 0</inkml:trace>
  <inkml:trace contextRef="#ctx0" brushRef="#br0" timeOffset="135">26700 14275 58 0,'0'0'0'0,"-34"-51"35"0,34 51-11 0,0-17-13 0,18 34 0 0,-18 16 1 0,-18 1 0 0,18 17-1 0,-17 0-4 0,17 0-2 0,0-16-4 0,0-35-2 0,0 16-42 0,-33-16-75 0</inkml:trace>
  <inkml:trace contextRef="#ctx0" brushRef="#br0" timeOffset="136">27193 13614 32 0,'0'0'18'0,"0"-16"4"0,0 16 3 0,0 0-15 0,0 0-13 0,0 0-47 0</inkml:trace>
  <inkml:trace contextRef="#ctx0" brushRef="#br0" timeOffset="137">27530 13598 57 0,'17'-35'23'0,"-17"19"2"0,18-1-16 0,-2 17-8 0,1 17-5 0,-1-1-31 0,2-16-16 0</inkml:trace>
  <inkml:trace contextRef="#ctx0" brushRef="#br0" timeOffset="138">27818 13563 65 0,'0'0'0'0,"18"0"24"0,-18-16-13 0,16 16-9 0,17 0-71 0</inkml:trace>
  <inkml:trace contextRef="#ctx0" brushRef="#br0" timeOffset="139">29156 13141 30 0,'0'-17'21'0,"-33"-17"-1"0,-1 17-9 0,0-17-1 0,0 17-2 0,1 17-1 0,-18 17 1 0,17-1 1 0,0 19 0 0,17 16-2 0,34 16-1 0,17 0 0 0,18-32-1 0,14-19 1 0,-15-16-1 0,0-16 0 0,-18-19-2 0,-15-32 0 0,-1 0-2 0,-34-19 0 0,-1-14-1 0,-31 32 1 0,-3 17-1 0,-33 33-6 0,0 18-12 0,52 18-13 0,17 15-80 0</inkml:trace>
  <inkml:trace contextRef="#ctx0" brushRef="#br0" timeOffset="140">29665 12938 68 0,'-18'-18'15'0,"18"-33"7"0,-16 18-8 0,-17 15-9 0,-19 18-1 0,3 0 0 0,14 18 2 0,19 15 2 0,-3 2-2 0,19 49 1 0,19 1-1 0,-3 17-2 0,1-18-2 0,1-33-2 0,-36-35 0 0,1 19-12 0,1-19-29 0,-36-16-50 0</inkml:trace>
  <inkml:trace contextRef="#ctx0" brushRef="#br0" timeOffset="141">29292 13208 49 0,'16'-17'23'0,"19"1"10"0,0-2-16 0,33 2-14 0,16 16-5 0,17 16-33 0,-85 2-13 0</inkml:trace>
  <inkml:trace contextRef="#ctx0" brushRef="#br0" timeOffset="142">29817 13157 60 0,'0'0'12'0,"-33"-33"23"0,33 33-12 0,0 0-6 0,0 51-6 0,17 15-8 0,-17 3-3 0,-17-2-3 0,-1-16-27 0,-15 0-56 0</inkml:trace>
  <inkml:trace contextRef="#ctx0" brushRef="#br0" timeOffset="143">28784 13598 72 0,'-34'0'17'0,"17"0"14"0,34 0-8 0,69-17-5 0,33 17-1 0,15-18-3 0,19-15-3 0,-1-1-7 0,-49 34-4 0,-70 0-2 0,-33 16-16 0,-33 2-30 0,-37-1-56 0</inkml:trace>
  <inkml:trace contextRef="#ctx0" brushRef="#br0" timeOffset="144">29072 14207 59 0,'0'0'0'0,"0"-34"23"0,0 1-7 0,-17-1-6 0,-1-1-1 0,2 35-3 0,-35 0 2 0,18 18 2 0,-19 33 0 0,36 0-5 0,16 33-1 0,34-33-2 0,18-17 1 0,-3-17 0 0,-16-34 1 0,2-1-1 0,0-15 1 0,-19-36 0 0,-16-14-1 0,0-19-3 0,-34 1 1 0,-18 32-2 0,-30 36-1 0,12-1-6 0,3 34-18 0,50 16-23 0,0 2-30 0</inkml:trace>
  <inkml:trace contextRef="#ctx0" brushRef="#br0" timeOffset="145">29378 13920 57 0,'0'0'0'0,"-18"-35"35"0,52 19-12 0,18-1-13 0,15 17-3 0,-17 33-3 0,-33 18-2 0,-17 33 0 0,-17 2 0 0,-16-35-1 0,0-17 2 0,15-34 1 0,18 16-3 0,18-32 1 0,15-18-1 0,17-34-1 0,1-17 1 0,-17-16 0 0,-17 16 0 0,-17 67 0 0,0 1-1 0,-17 17 1 0,-17 17 3 0,17 17 1 0,1 35 1 0,-2 15 0 0,18-16-3 0,18-17-2 0,15-17 0 0,18-17-4 0,17 17-30 0,-34-18-79 0</inkml:trace>
  <inkml:trace contextRef="#ctx0" brushRef="#br0" timeOffset="146">29885 14173 38 0,'-16'-16'20'0,"-2"-19"12"0,18 19-10 0,0-1-5 0,34-1-9 0,-1 18-5 0,-15 18 0 0,-1 15 2 0,-17 36-2 0,0-20 0 0,-17-14-1 0,17-19 0 0,0-16 0 0,0 0-1 0,0-34 0 0,0 1 0 0,0-18-1 0,17-16 0 0,18 32 0 0,14 19 0 0,3 16 0 0,-18 0 0 0,-17 0 0 0,-1 34 2 0,-16 34 2 0,0-18 0 0,0 0-2 0,0-32 0 0,0-2-3 0,0 2 2 0,0-18-13 0,0 0-32 0,0 0-50 0</inkml:trace>
  <inkml:trace contextRef="#ctx0" brushRef="#br0" timeOffset="147">30378 14004 55 0,'0'-17'16'0,"16"-16"13"0,1 33-7 0,-17 0-8 0,0 17-2 0,0 16-1 0,16 1 0 0,-16 17-3 0,0 0 0 0,0 0-3 0,-16-18-3 0,16 0-6 0,-17 1-134 0</inkml:trace>
  <inkml:trace contextRef="#ctx0" brushRef="#br0" timeOffset="148">23532 15495 51 0,'-17'0'14'0,"17"0"0"0,0 0-5 0,0-17-2 0,17 17 2 0,-17 0 1 0,-17 0-9 0,17 17-3 0,0-1-24 0,-16 1-42 0</inkml:trace>
  <inkml:trace contextRef="#ctx0" brushRef="#br0" timeOffset="149">23481 15917 57 0,'0'0'7'0,"0"0"15"0,18 0-4 0,-18-16-8 0,16 16-7 0,-16 0-1 0,17 16-3 0,-17-16-3 0,-17 18-32 0,17-1-32 0</inkml:trace>
  <inkml:trace contextRef="#ctx0" brushRef="#br0" timeOffset="150">23685 16713 90 0,'17'-16'18'0,"-1"-1"8"0,-32-17-14 0,16 34-15 0,33 0-99 0</inkml:trace>
  <inkml:trace contextRef="#ctx0" brushRef="#br0" timeOffset="151">30665 12514 21 0,'17'-18'16'0,"-1"2"10"0,1 16-12 0,0 0-8 0,1 0 4 0,31-17-4 0,37 17-2 0,-35 0-3 0,-17 0 1 0,-16 0 3 0,-18 17 0 0,16-1 1 0,1 2 1 0,-1 50 1 0,1-1-2 0,17 0-2 0,-17 35 0 0,0 0-3 0,1 0 2 0,-18 17-1 0,16-1 0 0,1 0 1 0,-1-16 0 0,-16 0-1 0,0 16 0 0,0 1-2 0,-16-17 0 0,32-2 1 0,-16-14 1 0,18-1 1 0,-18 15 0 0,0-31-1 0,0 33-1 0,0-18 1 0,0 35-1 0,-18-36 1 0,18-14-1 0,0 15 1 0,18 2-1 0,-18-2 0 0,-18 1 0 0,18-1 1 0,0 1-3 0,-16 17 2 0,16-1 0 0,0 1-2 0,0-1 2 0,0 1-1 0,0 17 0 0,-17-35-1 0,17 1 2 0,-16 17 0 0,16-36-1 0,0 3 0 0,0 16 2 0,0-17-1 0,0 16-2 0,0-17 2 0,0-32 7 0,-18 32-5 0,18 0-3 0,-17 2 0 0,17-18 1 0,-17 0 1 0,17-18-1 0,-18 0 0 0,-15-15 0 0,0 15 2 0,-18-15 0 0,-51 15-1 0,-34 2-3 0,-51 15 0 0,-33 0-22 0,52 2-129 0</inkml:trace>
  <inkml:trace contextRef="#ctx0" brushRef="#br0" timeOffset="152">3711 4200 3 0,'0'0'2'0,"33"-18"8"0,-17 18-1 0,2-16 2 0,-18 16 0 0,0-18-1 0,0 18 0 0,0-17 0 0,-18 1-3 0,2-2-3 0,-17 18 0 0,33 0-1 0,-18 0-1 0,18 0-1 0,0 0 2 0,-17 0 0 0,17 0-1 0,0 0-1 0,0 0 0 0,0-17 4 0,0 1-2 0,0-17 2 0,0-1 1 0,0 17 0 0,0-1 0 0,0 2-4 0,17 32 0 0,-17 35 0 0,18 33 2 0,-2 36 0 0,1-35 1 0,-1-1-3 0,-16-51 0 0,-16 2 0 0,16-35 1 0,-17-17 0 0,17-17-2 0,-16-34-1 0,16-34 0 0,0-16-3 0,0 34 2 0,0-1 1 0,0 34 0 0,0 34 1 0,16-1-2 0,-16 18 1 0,0 0-1 0,0 0 1 0,0 0 0 0,0 18 0 0,0-18 0 0,0 0-1 0,0 0 2 0,0 33-1 0,0 18 0 0,0 51 0 0,17 16 1 0,-17-16 4 0,0-34-5 0,0-17 1 0,0-35-1 0,0 2 1 0,0-18-1 0,0 0 0 0,0 0 1 0,0 0-1 0,0 0 0 0,16 0 0 0,-16 0 0 0,0-18 0 0,0 36 0 0,0-18 0 0,0 0 1 0,35-18 0 0,16 18 0 0,33-16 0 0,-16-1 0 0,0-1-1 0,-33 2-6 0,-2 16-39 0,-33-33-40 0</inkml:trace>
  <inkml:trace contextRef="#ctx0" brushRef="#br0" timeOffset="153">4372 3980 42 0,'0'0'0'0,"16"-69"33"0,-16 53-7 0,0 16-10 0,17 34-3 0,-17 34-3 0,0 15-2 0,0 3-4 0,0-19-1 0,-17-16-2 0,17-16-16 0,-16-19-24 0,-2-16 1 0,1-33 12 0,17-36 20 0,0 2 17 0,0 32 13 0,0 19-2 0,35-2-9 0,32 18-7 0,16-17-3 0,3-15-1 0,-35-3-2 0,-34 2 2 0,-1-18 0 0,-16-18 1 0,0 20 2 0,-16 14 1 0,16 35-1 0,0 18-1 0,-17 48 3 0,17 36 1 0,0 0-1 0,17-18-2 0,-1-15 0 0,-16-18-3 0,0-35-1 0,0 2-3 0,0-1-19 0,0-17-34 0,0-17-21 0</inkml:trace>
  <inkml:trace contextRef="#ctx0" brushRef="#br0" timeOffset="154">5066 4031 41 0,'0'0'0'0,"33"-51"32"0,2-18-3 0,-19 36-9 0,-16-1-10 0,-34 34-5 0,1 0-3 0,-19 16-1 0,36 19-1 0,-1 32 2 0,1-16-1 0,32 0 0 0,17-18 2 0,2-15 1 0,15-18 0 0,-16-18-2 0,17 18-1 0,-17 0 0 0,-16 51 0 0,-18 1 3 0,0 16 0 0,-35-34 0 0,-16-1 0 0,0-16 2 0,1-17-2 0,15-17-1 0,19-16-4 0,32-36-39 0,-16 36-70 0</inkml:trace>
  <inkml:trace contextRef="#ctx0" brushRef="#br0" timeOffset="155">7436 3997 14 0,'0'0'21'0,"18"-35"10"0,-18 19-8 0,0-1-6 0,-18-1-6 0,-13 18-3 0,-4 0-1 0,0 18 0 0,2 15-2 0,17 18 0 0,16 16 1 0,0 35 0 0,16 0 1 0,17-18-2 0,-33 2-4 0,0-52 0 0,-33-1-4 0,17 2-20 0,-19-19-29 0,0-16-22 0</inkml:trace>
  <inkml:trace contextRef="#ctx0" brushRef="#br0" timeOffset="156">7064 4352 49 0,'-16'0'28'0,"16"-17"3"0,51-16-14 0,17 15-14 0,84 2-4 0,-84 16-17 0,-19 0-70 0</inkml:trace>
  <inkml:trace contextRef="#ctx0" brushRef="#br0" timeOffset="157">8064 3827 24 0,'0'-33'30'0,"17"33"1"0,-34-18-10 0,1 18-8 0,-19 18-1 0,2 15-1 0,-2 35 0 0,-14 17-2 0,31 32-1 0,1 3-2 0,17-2 2 0,0-16-6 0,17-18-1 0,17-17 0 0,-1-32-1 0,-15-2-6 0,16-15-38 0,-1-18-67 0</inkml:trace>
  <inkml:trace contextRef="#ctx0" brushRef="#br0" timeOffset="158">8317 4080 43 0,'18'-32'26'0,"-1"15"4"0,-17-1-8 0,16 18-5 0,-16 0-3 0,35 35-4 0,0 14 0 0,33 20-2 0,-1-18-4 0,-34 0 3 0,1-17-6 0,-16-17-1 0,-2 16-2 0,-16-33-17 0,0 16-16 0,0-32-62 0</inkml:trace>
  <inkml:trace contextRef="#ctx0" brushRef="#br0" timeOffset="159">8623 3997 27 0,'-17'-17'35'0,"17"-17"-3"0,0 17-12 0,0-1-8 0,0 18-5 0,-18 35 0 0,3-1 1 0,-19 34 1 0,1-1-1 0,-2 0-3 0,18 2 3 0,-17-1-5 0,1-35-1 0,14-17-1 0,19 2-1 0,-16-18-5 0,32-18-139 0</inkml:trace>
  <inkml:trace contextRef="#ctx0" brushRef="#br0" timeOffset="160">8996 3725 27 0,'0'0'0'0,"0"-16"38"0,0-1-12 0,0 34 16 0,0 17-30 0,0 34-3 0,0-19-2 0,0 20-3 0,0-18-2 0,0-18-1 0,0-15-2 0,0-18-21 0,-18 0-91 0</inkml:trace>
  <inkml:trace contextRef="#ctx0" brushRef="#br0" timeOffset="161">8844 3743 57 0,'0'0'22'0,"0"-18"6"0,17 2-17 0,33 16-4 0,17-17-4 0,-15-1-7 0,-1 18-90 0</inkml:trace>
  <inkml:trace contextRef="#ctx0" brushRef="#br0" timeOffset="162">9420 3523 50 0,'0'0'0'0,"0"-34"33"0,18 34-9 0,-18-17-8 0,16 17-5 0,-16 0 0 0,15 0-3 0,-15 17-1 0,18-1 0 0,-1 2-3 0,0 15-1 0,1 0 0 0,-2 18 1 0,1 1-2 0,-17-1 1 0,16 0-1 0,2-1 0 0,-1 1 0 0,-17 0 0 0,0 0 0 0,0 16-1 0,0-16 0 0,0 16 2 0,-17 2 2 0,-1-18-2 0,2-1 0 0,-1 1-1 0,1-17 0 0,-2-17-1 0,1-17 0 0,17 0-1 0,-17 0 0 0,-32 0-32 0,31 0-95 0</inkml:trace>
  <inkml:trace contextRef="#ctx0" brushRef="#br0" timeOffset="163">30021 14240 9 0,'0'0'3'0,"16"-16"4"0,2 16-5 0,-18 0-2 0,17 0 2 0,-17-17 0 0,0 17-1 0,0 0 0 0,17 0 0 0,-17 0 12 0,0-16 5 0,0 16-4 0,0-18-2 0,0 2-3 0,0 16-3 0,0-17 0 0,0 17-1 0,0-18 1 0,18 2-1 0,-18-1-1 0,0 17-2 0,16-18-1 0,-16 2 0 0,17-1 2 0,-1 17 0 0,-16-18-1 0,17 18-1 0,-1 0-1 0,3 0 1 0,14 0 0 0,-15 0-1 0,-18 0 1 0,16 18-1 0,-16-18 1 0,17 17 0 0,-17-1 0 0,16 2-1 0,-16-1 1 0,0-17-1 0,18 16 2 0,-18 2 1 0,17-18 0 0,-17 17-1 0,0-1 0 0,0 18 0 0,0-1-1 0,0 2 1 0,0-1-1 0,0-17 1 0,-17-1-1 0,17-16-4 0,17 18-113 0</inkml:trace>
  <inkml:trace contextRef="#ctx0" brushRef="#br0" timeOffset="164">8945 3743 21 0,'0'0'30'0,"0"0"-9"0,0 0-6 0,0-18-1 0,0 36 10 0,-16 15-12 0,-2 2-3 0,18-19-1 0,18 17-2 0,31-15 0 0,21-36-3 0,-37 2 1 0,1-17 1 0,-34-2 1 0,-18-16-3 0,-15 18-2 0,-1 15 0 0,0 36 0 0,-17 33 0 0,35 17 1 0,-2-1 0 0,18-16-1 0,51-34 2 0,0-1-1 0,0-49 0 0,-18-1 0 0,-15-34 0 0,-36 17-1 0,-15 0-1 0,-18 51-1 0,0 35 1 0,0 32 0 0,34 1-1 0,34-17 1 0,50-35-1 0,36 2-11 0,-35-36-38 0,-17 18-36 0</inkml:trace>
  <inkml:trace contextRef="#ctx0" brushRef="#br0" timeOffset="165">10046 3387 52 0,'0'-17'12'0,"0"-1"27"0,-16 2-11 0,16-1-7 0,0 17-4 0,0 0-5 0,-17 17-2 0,17 34-2 0,0 0-1 0,0 0-2 0,17 16 0 0,-17 0-2 0,16-16-2 0,-16-16-1 0,0-19 1 0,0 2-1 0,0-18 0 0,0 0-6 0,-16-18-21 0,-1 2-24 0,0-35-54 0</inkml:trace>
  <inkml:trace contextRef="#ctx0" brushRef="#br0" timeOffset="166">9843 3370 23 0,'-17'-18'35'0,"17"2"-3"0,-16 16-13 0,16-17-3 0,0 17-1 0,-18-16-1 0,18 16-2 0,0 0-2 0,18-17-5 0,15-1 1 0,18 18-2 0,17 0-1 0,16-16 3 0,-16-1-2 0,18-1-1 0,-53 18 0 0,-17 0-2 0,-16 0-1 0,0 0-6 0,-33 18-63 0,17-18-19 0</inkml:trace>
  <inkml:trace contextRef="#ctx0" brushRef="#br0" timeOffset="167">6472 4319 9 0,'0'0'0'0,"-18"0"27"0,18 0-10 0,18 0-5 0,-18-17 2 0,0-1-4 0,-18 18 0 0,-15-16-1 0,-1-1 0 0,1 17-5 0,-2 0 1 0,18 0-2 0,-17 33 2 0,19 2 0 0,-3 14-1 0,18 2 0 0,0-16-1 0,18-1 0 0,31-17 2 0,3-34-1 0,15-1-1 0,-16-33 0 0,-17 18 0 0,-34-34 0 0,0-1-2 0,-17-1-1 0,-18 2 0 0,-14 16 0 0,-2 18-2 0,-19 33 0 0,39 17-9 0,-4 32-30 0,35-15-51 0</inkml:trace>
  <inkml:trace contextRef="#ctx0" brushRef="#br0" timeOffset="168">6048 4690 68 0,'0'0'7'0,"-17"0"21"0,68-16-8 0,34 16-5 0,50-18 0 0,1 1-7 0,-50 1-5 0,-37-2-3 0,-32 18-7 0,-17 0-42 0,0 0-34 0</inkml:trace>
  <inkml:trace contextRef="#ctx0" brushRef="#br0" timeOffset="169">6218 5216 55 0,'0'0'17'0,"0"-18"4"0,0 2-9 0,0-2-5 0,-35 1-1 0,2 17 0 0,-1 0 2 0,0 0 1 0,0 17-1 0,17 35 0 0,1-1 0 0,32 0-3 0,17-18-1 0,19-16-1 0,-1-1 0 0,-17-16-1 0,0-33 1 0,-1-18 1 0,-17-16 0 0,-16-19-5 0,-31 2 3 0,-4 17-2 0,-16 33-1 0,-17 17 0 0,17 17-9 0,18 17-22 0,33 17-27 0,0-17-21 0</inkml:trace>
  <inkml:trace contextRef="#ctx0" brushRef="#br0" timeOffset="170">6489 4978 80 0,'0'0'0'0,"0"-16"35"0,0-1-13 0,0 17-10 0,17 17-1 0,17 17 1 0,16 17-3 0,-15-2-1 0,14 19-3 0,2-16 0 0,1-1-3 0,-18-34-1 0,-1-1-1 0,-33-16-6 0,-16 0-62 0,-1-33-38 0</inkml:trace>
  <inkml:trace contextRef="#ctx0" brushRef="#br0" timeOffset="171">6828 4962 38 0,'0'-35'27'0,"0"2"4"0,0-1-7 0,0 17-7 0,0 17-4 0,-17 0-3 0,-1 33-2 0,-15 18 1 0,17 0-1 0,-19 18-3 0,0-3-1 0,2 19 0 0,-18-16 0 0,16-18-2 0,4-1-1 0,13-34 0 0,18 2 0 0,0-1 0 0,0-34-1 0,0-1-7 0,0-15-63 0,0 33-16 0</inkml:trace>
  <inkml:trace contextRef="#ctx0" brushRef="#br0" timeOffset="172">5183 6773 25 0,'0'0'0'0,"-33"0"34"0,17-16-11 0,-2 16-5 0,18-17-2 0,0 17-2 0,34-18-2 0,17 18-1 0,17 0-4 0,-17 0-4 0,1-16-1 0,-21 16-4 0,4 0 1 0,-19-18-1 0,-16 18-22 0,0 18-25 0,-16-2-22 0</inkml:trace>
  <inkml:trace contextRef="#ctx0" brushRef="#br0" timeOffset="173">5183 6943 24 0,'0'0'11'0,"-16"0"20"0,16 0-8 0,0 0-5 0,0-17-2 0,34 17-1 0,18-18-3 0,-19 18-2 0,18-16-2 0,-16 16-2 0,14-17-4 0,-32 17 0 0,-1 0-2 0,-16 0-7 0,-16 17-128 0</inkml:trace>
  <inkml:trace contextRef="#ctx0" brushRef="#br0" timeOffset="174">6777 6571 24 0,'0'-18'15'0,"16"-15"7"0,-16 15-9 0,0 2-3 0,-16-1 2 0,-1-1-2 0,1 2-1 0,-19-1-1 0,0 17-1 0,2 0-2 0,-18 17 1 0,16-1 1 0,20 19-2 0,-19 16-2 0,34-1 0 0,18-17-2 0,-2 2 1 0,17-2-1 0,19-33 2 0,-3 0 1 0,-14-17-3 0,0 1 2 0,-19-35 2 0,-16-16 0 0,0-19-1 0,0 2-3 0,-16 0 0 0,-19 33-1 0,0 17 0 0,-14 16-1 0,14 1-7 0,0 34-15 0,4 17-24 0,13 1-49 0</inkml:trace>
  <inkml:trace contextRef="#ctx0" brushRef="#br0" timeOffset="175">6284 6875 38 0,'0'0'0'0,"-16"0"49"0,16-16-26 0,34 16-10 0,34 0-2 0,16 0 0 0,52 0-2 0,-1-17 0 0,-32-1-4 0,-19-15-4 0,-51 33-1 0,-15-18-1 0,-18 18-24 0,-34 18-87 0</inkml:trace>
  <inkml:trace contextRef="#ctx0" brushRef="#br0" timeOffset="176">6590 7400 66 0,'0'0'10'0,"0"-17"12"0,0 1-10 0,17 16-4 0,-17-17 0 0,-17-1-1 0,-18 2-2 0,4 16 1 0,-4 0 0 0,0 16 1 0,2 19 0 0,33 14-1 0,0 2-3 0,0 0 0 0,33 0 0 0,2-33 0 0,0-2 0 0,-4-16 0 0,4-16 0 0,-18-18-1 0,1-1 1 0,-2 19-3 0,-16-70 3 0,0 2-1 0,-16 0-2 0,-36 15 0 0,3 2 0 0,-3 34-3 0,-15 33 1 0,-3 0-16 0,54 33-20 0,16 0-40 0,0-15 31 0</inkml:trace>
  <inkml:trace contextRef="#ctx0" brushRef="#br0" timeOffset="177">6828 7128 61 0,'0'0'0'0,"0"-33"33"0,0 33-7 0,0-16-8 0,16 16-5 0,18 16 0 0,0 1-2 0,17 34-2 0,-17-18-3 0,17 19-3 0,-17-1-1 0,-17 0-1 0,0-18-2 0,1-16-1 0,-3-1-24 0,-15 2-19 0,0-18-58 0</inkml:trace>
  <inkml:trace contextRef="#ctx0" brushRef="#br0" timeOffset="178">7134 7112 51 0,'0'-17'17'0,"-18"-17"21"0,18 1-11 0,0 15-7 0,0 2-7 0,0 50-4 0,-17 17-1 0,-18 33 0 0,2 1-2 0,-1-1-4 0,0-16-1 0,16-17-1 0,18-17-4 0,0-17-37 0,0-1-66 0</inkml:trace>
  <inkml:trace contextRef="#ctx0" brushRef="#br0" timeOffset="179">8013 5876 31 0,'0'0'0'0,"17"-17"40"0,-17 1-12 0,0-1-11 0,0-1-7 0,-17 18-2 0,1 0-4 0,-18 0-1 0,-17 0-2 0,17 18 1 0,-18-1-1 0,3-17 0 0,31 16 1 0,1-16-1 0,0 17 3 0,17-17-1 0,0 0 1 0,0 34 0 0,0-1 0 0,0 36 1 0,0 31 0 0,17 20 3 0,0 15-3 0,1 0-2 0,-2-17 0 0,1 2-1 0,-17-36 1 0,16 18 1 0,-16-18-1 0,18-15-1 0,-18-20 0 0,17-14-1 0,0-19 1 0,17 1 0 0,-1-17-1 0,2-17 0 0,15 1-1 0,1-2-10 0,17 1-36 0,-1-32-80 0</inkml:trace>
  <inkml:trace contextRef="#ctx0" brushRef="#br0" timeOffset="180">9013 6096 86 0,'0'0'0'0,"0"-67"26"0,-17 32-4 0,-1 19-8 0,2-1-3 0,-1 17-1 0,-17 0-1 0,0 17-1 0,18 68-2 0,-1-19 0 0,17 37 2 0,17-1-5 0,-1-18 0 0,1-16-4 0,0-1 1 0,-17-33 1 0,0-17-10 0,-17-1-25 0,0-16-23 0,-16-33-27 0</inkml:trace>
  <inkml:trace contextRef="#ctx0" brushRef="#br0" timeOffset="181">8640 6418 52 0,'0'-18'22'0,"-34"-15"13"0,34 17-12 0,34-1-9 0,33-1-7 0,19 2-5 0,32-1-6 0,-16 17-36 0,-85 0-46 0</inkml:trace>
  <inkml:trace contextRef="#ctx0" brushRef="#br0" timeOffset="182">9319 6283 78 0,'0'0'22'0,"16"0"15"0,1 17-12 0,-1 34-6 0,-16-2-4 0,0 20-7 0,0-1-3 0,0-18-4 0,18-17-1 0,-18 2-20 0,0-19-118 0</inkml:trace>
  <inkml:trace contextRef="#ctx0" brushRef="#br0" timeOffset="183">10063 6435 68 0,'0'-17'25'0,"18"-1"5"0,-18 18-23 0,0 0-6 0,0 0-3 0,16 0-24 0,-16 0-51 0</inkml:trace>
  <inkml:trace contextRef="#ctx0" brushRef="#br0" timeOffset="184">10740 6451 83 0,'0'0'0'0,"0"-16"37"0,0-1-25 0,0 17-10 0,18-18-4 0,-1 18-28 0,-17 0-56 0</inkml:trace>
  <inkml:trace contextRef="#ctx0" brushRef="#br0" timeOffset="185">11165 6351 82 0,'0'-17'6'0,"0"17"19"0,17-18-18 0,1 18-14 0,13 0-81 0</inkml:trace>
  <inkml:trace contextRef="#ctx0" brushRef="#br0" timeOffset="186">12130 5978 94 0,'0'-17'14'0,"-16"-17"10"0,16-1-11 0,-18 19-6 0,-15 16-2 0,-1 0 3 0,0 34-1 0,1 34 4 0,33 17-4 0,0 32-1 0,0-14-1 0,16-19-3 0,1 0-1 0,-17-33-1 0,0-16 0 0,-17-19-13 0,-17 2-27 0,-34-52-26 0,68 34 11 0</inkml:trace>
  <inkml:trace contextRef="#ctx0" brushRef="#br0" timeOffset="187">11740 6384 44 0,'0'-33'41'0,"0"16"-13"0,35-17-10 0,15 17-8 0,35 17-7 0,0-18-9 0,-34 18-106 0</inkml:trace>
  <inkml:trace contextRef="#ctx0" brushRef="#br0" timeOffset="188">12300 6334 89 0,'0'-18'8'0,"0"18"26"0,17 18-14 0,18 15-11 0,-19 35-5 0,-1-1-2 0,-15-16 0 0,0-17-1 0,-15-17 1 0,15-17 2 0,0-17-1 0,0-17 2 0,15-33-2 0,3-1-1 0,15 1-1 0,2 16-1 0,-2 34 1 0,2 17 0 0,0 17 0 0,-19 34 0 0,1-2 0 0,-17 20-1 0,0-1 1 0,0-34-1 0,0-1-2 0,0-17-10 0,0-16-34 0,0-16-68 0</inkml:trace>
  <inkml:trace contextRef="#ctx0" brushRef="#br0" timeOffset="189">12757 5826 93 0,'51'-34'22'0,"-16"-17"6"0,14 34-13 0,19-1-7 0,0 18-2 0,-34 18-4 0,-17 33 1 0,-17 0 2 0,0 33 0 0,17 18-1 0,1 15 2 0,-2-14 1 0,17 16-2 0,2-19-1 0,-35-31 0 0,0-2 0 0,-51-34-2 0,-52 2 1 0,-49-2-6 0,-16 1-48 0,49-34-86 0</inkml:trace>
  <inkml:trace contextRef="#ctx0" brushRef="#br0" timeOffset="190">18416 881 43 0,'0'0'16'0,"0"-18"11"0,-17 2-3 0,17-1-8 0,-18-1-1 0,-15 53 1 0,17-1-4 0,-35 50-1 0,-1 18-4 0,3 102-6 0,31-69 4 0,18-33-4 0,33-35 0 0,18-16 0 0,0-35-10 0,-16-16-26 0,-19 0-39 0,1 0 19 0</inkml:trace>
  <inkml:trace contextRef="#ctx0" brushRef="#br0" timeOffset="191">18467 1118 71 0,'0'0'21'0,"-16"-35"6"0,16 19-5 0,0-19-8 0,0 35-1 0,0 0 1 0,16 17-5 0,17 34 1 0,1-17-2 0,68 68-13 0,-18-18 7 0,1-15-1 0,-34-1 0 0,-17-17-1 0,-17-35-3 0,0 0-12 0,-17-16-17 0,-17-16-23 0,0 0-25 0</inkml:trace>
  <inkml:trace contextRef="#ctx0" brushRef="#br0" timeOffset="192">18823 1118 48 0,'0'0'14'0,"-18"-18"13"0,18 1-5 0,-17-17-8 0,17 17-1 0,-17 17 0 0,1 0-1 0,-19 51 0 0,2 0-3 0,-35 86-9 0,17-37 3 0,17-31-1 0,0-1-1 0,34-52 0 0,-16 0-2 0,16 1-7 0,0-17-36 0,33 0-62 0</inkml:trace>
  <inkml:trace contextRef="#ctx0" brushRef="#br0" timeOffset="193">19009 863 55 0,'0'0'21'0,"0"0"9"0,-18-16-11 0,36 16 12 0,16 16-17 0,-1 19-6 0,1 16 2 0,-1 0-6 0,-15 16 0 0,-1 69-8 0,0-35 4 0,-17-16 2 0,0-17 1 0,-34-17-1 0,16 16 1 0,-15-34-3 0,-1-15 1 0,19-2-2 0,-3-32-9 0,18-2-35 0,18-15-68 0</inkml:trace>
  <inkml:trace contextRef="#ctx0" brushRef="#br0" timeOffset="194">19414 1287 50 0,'0'0'7'0,"0"-16"23"0,19 16-7 0,-19 0-6 0,0-17-1 0,0 17-3 0,16 17 0 0,35-17-2 0,-18 0-2 0,19-17-6 0,-18 17 4 0,-1-18-11 0,-16 18-23 0,0-16-7 0,1 16-78 0</inkml:trace>
  <inkml:trace contextRef="#ctx0" brushRef="#br0" timeOffset="195">19414 1491 66 0,'0'0'0'0,"0"0"37"0,0 0-10 0,0 0-8 0,19-18-4 0,-3 18-5 0,1 0-2 0,-1 0-2 0,19-16 0 0,-19 16-3 0,19 0 0 0,0 0 0 0,-2-17 0 0,0 17-1 0,2-18-2 0,-2 2 0 0,-17-1-7 0,-32 34-123 0</inkml:trace>
  <inkml:trace contextRef="#ctx0" brushRef="#br0" timeOffset="196">5777 8823 5 0,'-17'0'19'0,"-17"0"3"0,0 0 0 0,1 0-3 0,-1 0-1 0,17-18-2 0,17 18-4 0,17 0-1 0,34 0-2 0,33 0-2 0,1 0-2 0,0-33-4 0,-52 33 0 0,-16-18-1 0,-34 36-36 0,17 15-47 0</inkml:trace>
  <inkml:trace contextRef="#ctx0" brushRef="#br0" timeOffset="197">5744 9009 40 0,'0'0'0'0,"-18"0"38"0,1-18-11 0,17 2-9 0,0 16-4 0,17-17-2 0,17 17-3 0,-1-18-3 0,19 18 0 0,-1-16 0 0,0 16-1 0,-18 0-3 0,2-17 0 0,-19 17-1 0,17 0-1 0,-15 0 0 0,-18 0-12 0,17 51-112 0</inkml:trace>
  <inkml:trace contextRef="#ctx0" brushRef="#br0" timeOffset="198">7692 8264 20 0,'0'-18'11'0,"0"2"22"0,0 16-18 0,0 0 0 0,0 0-3 0,0-18-4 0,-16 18-2 0,-2 0-2 0,1 0-1 0,-18 0 0 0,-16 18-1 0,18-18 0 0,-18 16 0 0,16 2 0 0,4-18-1 0,-21 0 1 0,34 0-1 0,-15 0-1 0,17 17 1 0,-19-17 0 0,19 16 0 0,16 2 1 0,-19-18 0 0,19 17 0 0,0-17-1 0,0 34 2 0,0-17-1 0,0 50 1 0,0 1 0 0,0-17 0 0,19-1 0 0,-3 0 0 0,1 19 0 0,-17-2-1 0,18 19 0 0,-2-2 0 0,-16 1-2 0,0 15 1 0,17 2 1 0,-1-16 1 0,-16 14-2 0,18 2 0 0,-1-17 0 0,-17 16 1 0,17 2-1 0,-17-19 1 0,0 35 0 0,18-18 0 0,-18 0 1 0,16-16-1 0,-1 1 1 0,-15-2-1 0,18-17-1 0,-18 18 0 0,0-17 1 0,17-1-1 0,-17-32 1 0,0 16-1 0,16-17 0 0,3-17 0 0,-3-1 1 0,1 1-1 0,34-1 0 0,0-16 0 0,33 0 1 0,1-16 0 0,-17-1-2 0,-34 1 0 0,-17-19-11 0,17 2-50 0,0 33-32 0</inkml:trace>
  <inkml:trace contextRef="#ctx0" brushRef="#br0" timeOffset="199">8387 8805 28 0,'0'0'13'0,"0"-16"22"0,0-1-16 0,0-1-8 0,0 2-2 0,-19-2-2 0,3 1-1 0,-19 17-2 0,-14 0 1 0,-3 0 0 0,19 35 1 0,-1-1-1 0,0-1 1 0,34 18-2 0,0 17 1 0,34-17-2 0,-16 0 0 0,31-17-1 0,-14-17 1 0,15-34 0 0,-16-17 1 0,18-17-1 0,-19-17-2 0,-33-16 1 0,18-19-2 0,-36 2 0 0,-15 16 1 0,-2 34-2 0,-16 18 0 0,1 50-8 0,-1 34-14 0,51 16-12 0,34-16-57 0</inkml:trace>
  <inkml:trace contextRef="#ctx0" brushRef="#br0" timeOffset="200">8929 8603 71 0,'33'-34'23'0,"1"-1"4"0,-34 2-13 0,0 33-8 0,-34 0-2 0,1 0 1 0,-2 0 0 0,2 33 2 0,33 36-1 0,0 15 0 0,16 1-2 0,18 17-1 0,-34-18-2 0,18-16-1 0,-18-17-1 0,0-35 1 0,-18-16-1 0,18 0-1 0,-17 18-22 0,-16-36-14 0,16-15-50 0</inkml:trace>
  <inkml:trace contextRef="#ctx0" brushRef="#br0" timeOffset="201">8742 8874 22 0,'0'0'0'0,"-35"-51"58"0,19 33-28 0,16 2-14 0,51 16-9 0,17 0-6 0,33 0-3 0,-16 0-38 0,-68 0-19 0</inkml:trace>
  <inkml:trace contextRef="#ctx0" brushRef="#br0" timeOffset="202">9182 8772 56 0,'-15'-18'22'0,"15"18"10"0,0 18 3 0,0 33-25 0,0 17-5 0,15-1-4 0,-15-16-1 0,0 0-19 0,-15-18-67 0</inkml:trace>
  <inkml:trace contextRef="#ctx0" brushRef="#br0" timeOffset="203">8149 9399 46 0,'0'0'0'0,"-52"0"54"0,19-17-28 0,50-1-10 0,51 18-4 0,69-16-3 0,48-1-1 0,-16-17-1 0,-32 17-4 0,-53 17-2 0,-51 0-2 0,-33 17-2 0,-17 17-33 0,-34-1-87 0</inkml:trace>
  <inkml:trace contextRef="#ctx0" brushRef="#br0" timeOffset="204">8387 10007 69 0,'16'-16'17'0,"1"-1"4"0,-17-17-8 0,0 34-5 0,0-17-4 0,-52 1 2 0,1 16 1 0,20 16 0 0,13 1-1 0,-16 34 0 0,34 0-1 0,17 0 0 0,18-1-2 0,-4 0 0 0,4-32 0 0,16-18-1 0,-16-35 0 0,-2 2-1 0,-17-34 1 0,3-18 0 0,-38 1-1 0,-30-2-1 0,-21 19 0 0,3 49-2 0,0 18-2 0,16 18-17 0,17 33-35 0,34-51-13 0</inkml:trace>
  <inkml:trace contextRef="#ctx0" brushRef="#br0" timeOffset="205">8725 9770 95 0,'0'-16'16'0,"0"-2"6"0,68 36 3 0,-35 33-16 0,-15 0-2 0,15 16-4 0,35-16 0 0,-17-18-3 0,-17 2 0 0,0-1-3 0,-17-34-24 0,-17 0-33 0,0 0 0 0</inkml:trace>
  <inkml:trace contextRef="#ctx0" brushRef="#br0" timeOffset="206">9048 9736 87 0,'0'0'9'0,"0"-33"23"0,0 33-15 0,-18 51-6 0,-34 16-5 0,19 19-4 0,-35-2-1 0,17 1-8 0,-16-18-116 0</inkml:trace>
  <inkml:trace contextRef="#ctx0" brushRef="#br0" timeOffset="207">10319 9160 77 0,'0'0'9'0,"0"-33"16"0,16 17-12 0,-16 16-8 0,15 0-3 0,-15 0-3 0,18 0-5 0,-1 0-86 0</inkml:trace>
  <inkml:trace contextRef="#ctx0" brushRef="#br0" timeOffset="208">10758 9093 74 0,'0'0'0'0,"34"-16"30"0,0-1-11 0,-17 17-15 0,-1-18-3 0,2 36-17 0,-18-18-76 0</inkml:trace>
  <inkml:trace contextRef="#ctx0" brushRef="#br0" timeOffset="209">11165 9042 71 0,'0'0'7'0,"-17"-16"16"0,34-1-16 0,0 17-16 0,1 17-59 0</inkml:trace>
  <inkml:trace contextRef="#ctx0" brushRef="#br0" timeOffset="210">12418 8652 61 0,'0'0'12'0,"0"-33"9"0,0 17-7 0,0-2-7 0,0 2-2 0,-17 16 1 0,-1-17-1 0,-31 17 1 0,32 17 3 0,-18 33-1 0,35 18-1 0,0-1-2 0,52-16-1 0,-18-33-1 0,32-1 1 0,2-52-3 0,-33 2 1 0,0-36 0 0,-19 2 0 0,-16-35-1 0,-35-16-1 0,-16-1-1 0,18 34-1 0,-35 68-15 0,35 34-8 0,-1 35-91 0</inkml:trace>
  <inkml:trace contextRef="#ctx0" brushRef="#br0" timeOffset="211">12943 8348 75 0,'34'-33'25'0,"0"-1"6"0,-34-1-13 0,-16 19-12 0,-36 32-2 0,19 2 2 0,15 66 0 0,2 18-1 0,16 0 2 0,0-2-4 0,16-32-2 0,-16 1-1 0,0-35-1 0,-16-1-22 0,-17-33-29 0,15 0-32 0</inkml:trace>
  <inkml:trace contextRef="#ctx0" brushRef="#br0" timeOffset="212">12724 8669 50 0,'0'-17'17'0,"0"1"18"0,16-1-13 0,35 1-14 0,17 16-7 0,0 0-11 0,-18 16-83 0</inkml:trace>
  <inkml:trace contextRef="#ctx0" brushRef="#br0" timeOffset="213">13233 8619 81 0,'0'0'9'0,"0"0"0"0,0-16 21 0,15 16-13 0,-15 49-7 0,0 19-4 0,-15 1-4 0,15-18-1 0,-18-35 0 0,18 2 1 0,0-36-1 0,-17 2 0 0,17-35 0 0,17 0-1 0,16-18 0 0,1 3 1 0,-1 32-1 0,19 17 0 0,-18 17 0 0,-1 33 1 0,-15 18 0 0,16 0 0 0,-34 16 0 0,18-16-1 0,-36-16-1 0,1-1-30 0,0-17-67 0</inkml:trace>
  <inkml:trace contextRef="#ctx0" brushRef="#br0" timeOffset="214">12368 9177 92 0,'-16'0'10'0,"-19"-33"9"0,35 33 0 0,35 0-8 0,47 0-1 0,72 0 0 0,31-17-3 0,37-17 1 0,-54 18-7 0,-67-1 0 0,-83 17-2 0,-36 17-21 0,-83-1-115 0</inkml:trace>
  <inkml:trace contextRef="#ctx0" brushRef="#br0" timeOffset="215">12588 10042 55 0,'17'0'16'0,"17"-17"13"0,-17-17-6 0,-17-1-5 0,0 19-6 0,-33-1-6 0,-2 17 0 0,0 0 0 0,2 51-1 0,15 17-1 0,18-17-1 0,35-1-1 0,16-17-1 0,0-33 1 0,-1-49 0 0,1-2-1 0,-34-34 2 0,-17-16-2 0,-33-1 0 0,-19-1-1 0,-15 37 0 0,-18 32-2 0,18 17-7 0,32 50-28 0,18 18-66 0</inkml:trace>
  <inkml:trace contextRef="#ctx0" brushRef="#br0" timeOffset="216">13011 9719 114 0,'0'-16'8'0,"0"-2"21"0,17 1-10 0,-1 17-9 0,36 51-2 0,-1 0 0 0,17 0-3 0,-19 0-1 0,2 0-1 0,1-18-2 0,-34 2-2 0,-2-19-2 0,1 19-20 0,-17-35-23 0,0-17-57 0</inkml:trace>
  <inkml:trace contextRef="#ctx0" brushRef="#br0" timeOffset="217">13401 9719 75 0,'-16'-16'21'0,"16"-2"14"0,0 1-12 0,-18 34-10 0,-15 52-2 0,-19 33-5 0,-15-2-3 0,-1-31-2 0,17-18-1 0,17-18-1 0,34-15-30 0,0-36-84 0</inkml:trace>
  <inkml:trace contextRef="#ctx0" brushRef="#br0" timeOffset="218">13892 8061 88 0,'0'-17'9'0,"0"-1"13"0,17 18-4 0,-1 0-6 0,36 0-2 0,-1 0-3 0,0 0-4 0,-16 18 0 0,-2 15-2 0,-17 18 2 0,1 51 0 0,-17 16 2 0,0 52 0 0,16-1-2 0,-16 18 1 0,0 32-1 0,19 1 1 0,-19-34 1 0,-19-33-1 0,19-35-1 0,-16 2-1 0,-1-36 0 0,-17 0 2 0,1-33-2 0,-19-33 0 0,3-2 0 0,-37-16-3 0,-32-16-2 0,-52-2-91 0,119 18 6 0</inkml:trace>
  <inkml:trace contextRef="#ctx0" brushRef="#br0" timeOffset="219">17653 10550 73 0,'-17'0'13'0,"34"-35"3"0,68 19 6 0,84-35-2 0,86-17-3 0,151-34-3 0,102 0-3 0,-355 86-9 0,728-86 2 0,-542 86-3 0,-119 16-3 0,-118 0-11 0,-120 16-18 0,-134-16-76 0</inkml:trace>
  <inkml:trace contextRef="#ctx0" brushRef="#br0" timeOffset="220">18195 10668 100 0,'-50'0'5'0,"33"0"0"0,69-33 15 0,49 15-11 0,237-49 4 0,86 16-5 0,101 0 0 0,17 1 0 0,-102-1-2 0,-152 33-5 0,-118 18-6 0,-154 18-35 0,-83-1-60 0</inkml:trace>
  <inkml:trace contextRef="#ctx0" brushRef="#br0" timeOffset="221">9403 11600 107 0,'-17'-18'1'0,"-85"-15"-5"0,86 50-11 0,16-1 10 0,51-16 9 0,84-33 12 0,120-1-3 0,133-34 1 0,171-34 0 0,137-16-6 0,66 0-3 0,-33 50-2 0,-68-1-1 0,-69 20-1 0,-135 14 0 0,-169 2-2 0,-186 33-8 0,-169 0-48 0,15 0-7 0</inkml:trace>
  <inkml:trace contextRef="#ctx0" brushRef="#br0" timeOffset="222">9572 11888 80 0,'-85'16'16'0,"-50"19"-14"0,151-19-2 0,155-16 2 0,149-33 0 0,105-36 4 0,134-33 12 0,100-32 6 0,105-3-4 0,49-14-8 0,-34 31-8 0,-102 20-2 0,-117 65-5 0,-169 35-44 0,-324 18-38 0</inkml:trace>
  <inkml:trace contextRef="#ctx0" brushRef="#br0" timeOffset="223">31969 13852 72 0,'0'-18'5'0,"0"2"-2"0,17 16 6 0,0 34 6 0,1-1 0 0,-2 2 4 0,-16-35 5 0,51-17-7 0,67-86-13 0,35 2-52 0,-52 16-66 0</inkml:trace>
  <inkml:trace contextRef="#ctx0" brushRef="#br0" timeOffset="224">20618 7299 6 0,'0'0'0'0,"34"-34"48"0,-52-1-23 0,2 1-15 0,-35-17-3 0,1-15-3 0,-18-3 1 0,-34-15-1 0,-32 0-1 0,15 15 1 0,-33 36 0 0,-19 15-1 0,-15 18 1 0,15 0 0 0,-30 18 0 0,14-1 0 0,0 50-3 0,19 17-1 0,14 18 2 0,-15 16 1 0,1 35 0 0,-3 17-2 0,19 32 0 0,-1-15-1 0,52-1 1 0,-2 34 1 0,36 1-2 0,15-19 1 0,36 3-1 0,16-2 1 0,16 0-1 0,19 0 1 0,16-34 0 0,17-16-1 0,16-2 1 0,17 2 0 0,2-35 0 0,16-16 1 0,16 0 0 0,1-18-1 0,32-33 0 0,36-16 1 0,34-19-1 0,0-16 1 0,15-16 0 0,-15-19-1 0,-2-32 1 0,-16-17-1 0,-15-53 2 0,-37-32-1 0,-16-84-1 0,-33-35 1 0,0-103 0 0,-69 3 2 0,-67 15-2 0,-102 34-1 0,-66 102-4 0,-71 84-12 0,-46 86-19 0,29 83-67 0</inkml:trace>
  <inkml:trace contextRef="#ctx0" brushRef="#br0" timeOffset="225">17500 9856 71 0,'19'-51'15'0,"-3"16"-2"0,1 19 3 0,-50-2-3 0,-53 18-4 0,-48 0-2 0,-71 34-3 0,-83 35 0 0,-69 32 0 0,-82 17 0 0,67 17 0 0,66 1-4 0,69 17 0 0,67-51 0 0,69-35-10 0,67-17-59 0,34-32 12 0</inkml:trace>
  <inkml:trace contextRef="#ctx0" brushRef="#br0" timeOffset="226">15010 10329 77 0,'0'0'0'0,"-50"-16"19"0,15 16-3 0,-14 0-3 0,-3 51-3 0,-33 16-2 0,-16 35-2 0,-18-18-2 0,-15 0 1 0,31-15-2 0,52-18 0 0,51-35-1 0,51 19 1 0,52-19 0 0,65-16-3 0,18 0-3 0,-84 18-10 0,17-1-115 0</inkml:trace>
  <inkml:trace contextRef="#ctx0" brushRef="#br0" timeOffset="227">15654 9313 66 0,'-16'0'9'0,"-36"0"12"0,36 0-8 0,16 0-2 0,68-16-1 0,16-19-4 0,35 1-4 0,-35 17-3 0,-33 17-7 0,-51 17-43 0,0 1 0 0</inkml:trace>
  <inkml:trace contextRef="#ctx0" brushRef="#br0" timeOffset="228">15687 9483 24 0,'-49'34'50'0,"31"-17"-28"0,1-1-4 0,52-16-1 0,14 0-8 0,21-16-5 0,30-1-3 0,-32-1-7 0,-17 18-85 0</inkml:trace>
  <inkml:trace contextRef="#ctx0" brushRef="#br0" timeOffset="229">15824 8399 63 0,'0'0'0'0,"-18"-51"41"0,18 35-24 0,51-35-4 0,50 16-7 0,18-16-2 0,-16 35-3 0,-35-2-7 0,-52 36-24 0,-51-2-60 0</inkml:trace>
  <inkml:trace contextRef="#ctx0" brushRef="#br0" timeOffset="230">15976 8315 34 0,'0'-18'26'0,"0"18"2"0,0 18-9 0,0 15-3 0,0 18-6 0,17 33-6 0,0-15-3 0,-17-2-1 0,0-17-5 0,-17-16-52 0,17-17 5 0</inkml:trace>
  <inkml:trace contextRef="#ctx0" brushRef="#br0" timeOffset="231">16196 8483 84 0,'0'0'0'0,"-16"-33"26"0,16-1-10 0,16 17-8 0,17 34-6 0,2 50 0 0,0 19-2 0,-35-19 0 0,0-16 1 0,-18-51 1 0,-15 16 0 0,14-50 0 0,3-16 0 0,16-17-3 0,35-2 1 0,16 2-15 0,-2 50-93 0</inkml:trace>
  <inkml:trace contextRef="#ctx0" brushRef="#br0" timeOffset="232">16603 8432 68 0,'0'0'10'0,"-17"-33"13"0,-1 17-10 0,2-1-6 0,-17 34-6 0,-19 16 1 0,3 18 1 0,31 16 1 0,1 2-2 0,17-20-1 0,35-14 1 0,14-19 0 0,-15-32 0 0,0-2-1 0,-17-15 1 0,-17-18-1 0,0-16-1 0,0 16 0 0,16 16 1 0,-16 35-2 0,0 18 1 0,0 15 0 0,18 36 0 0,-1-36 0 0,-1 1 0 0,19-17 0 0,-18-17 1 0,1-17-1 0,-2-17 0 0,1 1 1 0,-1-18-1 0,1 17-1 0,18-1 1 0,-19 35 0 0,1 35 0 0,-1 16-1 0,2 0 1 0,-1-35 0 0,0-16 1 0,1-16 0 0,-2-35-1 0,1 0 0 0,17 0 0 0,0 34 0 0,-16 1 0 0,-3 32-1 0,3 17 1 0,-36 2 0 0,3 16 0 0,-20-17-3 0,-16-1-22 0,51-15-41 0</inkml:trace>
  <inkml:trace contextRef="#ctx0" brushRef="#br0" timeOffset="233">17180 8161 71 0,'0'0'0'0,"-35"0"11"0,0 0-12 0,19 18-64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2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4302 1152 24 0,'0'0'7'0,"0"-18"20"0,19 2-10 0,-3-2-4 0,1 18-5 0,-17-17-1 0,0 17-1 0,-17 0-1 0,-18 0 2 0,2-16-2 0,-1 16-1 0,1 16 3 0,-19 1-2 0,19 17 1 0,-1 17 0 0,0 35 0 0,34-2-3 0,52-50 0 0,-3-1 0 0,21-15 1 0,-21-52-1 0,3-17 3 0,-36 16-2 0,-16-14-2 0,17-2 0 0,-34-17-3 0,1-35 1 0,-36 19-2 0,18 17 0 0,-16 16-14 0,-1 34-30 0,18 50-60 0</inkml:trace>
  <inkml:trace contextRef="#ctx0" brushRef="#br0" timeOffset="1">3693 1626 45 0,'0'0'0'0,"0"0"38"0,0 0-11 0,0 0-5 0,67 0-6 0,52 0-3 0,33-18-4 0,2 18-2 0,-2-17-5 0,-50 17-2 0,-50-16 0 0,-21 16-5 0,-31 0-30 0,-15 0-89 0</inkml:trace>
  <inkml:trace contextRef="#ctx0" brushRef="#br0" timeOffset="2">4101 2252 44 0,'0'0'0'0,"0"-16"29"0,16-1-3 0,-16-17-6 0,-16 17-9 0,-2-17-4 0,-34 16 0 0,3 18-1 0,-3 18-1 0,1 16 2 0,35 34 0 0,-1 16 0 0,50 1-3 0,18-52 0 0,1-15 1 0,-3-36 0 0,3-33-3 0,-34 0 1 0,-2 2 0 0,-16-37 0 0,-34-16-3 0,-34 2 1 0,17 49-2 0,-16 17-1 0,16 34-13 0,35 16-31 0,16 35-71 0</inkml:trace>
  <inkml:trace contextRef="#ctx0" brushRef="#br0" timeOffset="3">4269 2065 53 0,'0'-17'35'0,"17"-32"-7"0,-1 15-7 0,19 17-10 0,16 17-5 0,0 33-5 0,1 34 1 0,-21 1-1 0,-31 1-1 0,0-18 1 0,-31 0 1 0,13-35 2 0,1 1 0 0,17-50-2 0,17-18-1 0,17 0-1 0,16-18 1 0,-15 1 0 0,-2 19-1 0,-33-20 2 0,0 18-2 0,0 0 2 0,-17 35 1 0,1 16-1 0,16 34 2 0,-18 50 2 0,18 2-3 0,0 14 0 0,0-31-2 0,34-35-1 0,-1-17 0 0,18-1-16 0,1-16-46 0,-1-16-32 0</inkml:trace>
  <inkml:trace contextRef="#ctx0" brushRef="#br0" timeOffset="4">5403 1083 77 0,'0'0'0'0,"0"-16"33"0,0-19-8 0,-16-14-3 0,1 15-12 0,-20 34-1 0,0 16 0 0,2 51-2 0,-35 137-2 0,50-18 0 0,18-51-4 0,18-15 1 0,16-35-2 0,0-35-1 0,-1-16-9 0,37-17-33 0,-21-17-90 0</inkml:trace>
  <inkml:trace contextRef="#ctx0" brushRef="#br0" timeOffset="5">5709 1338 80 0,'0'0'9'0,"17"-51"23"0,1 35-5 0,15-19-14 0,1 19-5 0,34 16-5 0,16 51-2 0,-32 49 1 0,-52-14-2 0,0-35 2 0,-18-2-2 0,1-31 1 0,0-2 0 0,17-16 0 0,-16-16-1 0,32-19-1 0,18 3 1 0,0-19-1 0,-1-35 1 0,-15 35 2 0,-1 2-4 0,0 14 3 0,-17 2 0 0,0-1 0 0,0 34 0 0,-17 0 1 0,0 51 1 0,17 49-1 0,0-14 2 0,0-1-2 0,34-36-2 0,0 2 0 0,-1-16-3 0,37-35-20 0,-21 0-36 0,-32-18-27 0</inkml:trace>
  <inkml:trace contextRef="#ctx0" brushRef="#br0" timeOffset="6">6405 949 46 0,'0'-17'28'0,"0"-1"2"0,0 2-6 0,0-1-9 0,0 17 1 0,0 17-5 0,0 34-1 0,16 0-6 0,-16 16-3 0,17-16-1 0,-17-17-10 0,0-1-32 0,0-15-76 0</inkml:trace>
  <inkml:trace contextRef="#ctx0" brushRef="#br0" timeOffset="7">6253 898 61 0,'0'0'16'0,"-18"0"13"0,18-17-3 0,0-1-10 0,0 18-8 0,33-16 0 0,34 16-5 0,3 0-6 0,-21 0-32 0,-14 0-75 0</inkml:trace>
  <inkml:trace contextRef="#ctx0" brushRef="#br0" timeOffset="8">6997 1422 63 0,'0'0'0'0,"18"-16"27"0,-2-19-3 0,1 19-8 0,-1-1-6 0,-32-17-3 0,-1 17 1 0,-17 1-4 0,0 16 3 0,-33 0-4 0,15 49 3 0,19 20 0 0,15 15-2 0,18-17-2 0,35-16 0 0,15-34 1 0,1 1-2 0,0-18-1 0,-16-35 1 0,-2-16-1 0,1 2 0 0,-17-20-1 0,-17 2 2 0,0 32-1 0,0 35 1 0,0 0 0 0,0 18 0 0,-17 33 1 0,17 17 1 0,34-1-3 0,-1-16 0 0,1 0-3 0,18-35-23 0,-1-16-43 0,-35-16-24 0</inkml:trace>
  <inkml:trace contextRef="#ctx0" brushRef="#br0" timeOffset="9">7436 1049 63 0,'0'-17'19'0,"0"1"14"0,0-17-5 0,18-18-7 0,15 17-8 0,2 34-4 0,-2 0 0 0,2 51-3 0,0 0-2 0,-19 32-2 0,19 88-7 0,-35-70 7 0,0-16-1 0,0-34-1 0,-35-2 0 0,35-14-1 0,-16-2-7 0,16-15-31 0,0-18-92 0</inkml:trace>
  <inkml:trace contextRef="#ctx0" brushRef="#br0" timeOffset="10">8268 1287 84 0,'0'0'25'0,"33"-16"7"0,1-1-10 0,34 17-21 0,0 0 1 0,0 0-17 0,-34 17-50 0,-34-17 6 0</inkml:trace>
  <inkml:trace contextRef="#ctx0" brushRef="#br0" timeOffset="11">8387 1457 55 0,'0'0'0'0,"-35"0"47"0,18 16-8 0,-1-16-15 0,18 0-9 0,18 18-4 0,15-1-6 0,37-17 0 0,-21 16-5 0,21-16-1 0,-54-16-31 0</inkml:trace>
  <inkml:trace contextRef="#ctx0" brushRef="#br0" timeOffset="12">9962 1338 23 0,'0'0'26'0,"0"-18"4"0,0 2-6 0,0-1-5 0,0 1-8 0,-17-1 1 0,1-1-3 0,-19 2-2 0,0-1-4 0,2 17 2 0,-1 0-4 0,0 68-3 0,1 32 4 0,17-14 0 0,16-19 0 0,33-16 0 0,35-35-3 0,-1-16 2 0,-15-34-1 0,-3 1 0 0,-31-18 0 0,-18-16-1 0,0 16 3 0,0 16 3 0,-18 2-5 0,18 0 0 0,0 15 2 0,0 2-3 0,0 50 1 0,-16 50 2 0,16 0 1 0,34-15-2 0,0-36-1 0,17-17-2 0,16 1-27 0,-15-17-103 0</inkml:trace>
  <inkml:trace contextRef="#ctx0" brushRef="#br0" timeOffset="13">10368 796 45 0,'0'0'27'0,"0"-17"6"0,0 1-13 0,0-1-3 0,0 17-6 0,0 0 2 0,0 17-3 0,0 16 1 0,0 34-6 0,17 2 0 0,-17-18-2 0,16-2-2 0,-16 2 0 0,0-34-2 0,0 1-8 0,0-18-26 0,-16 0-32 0,16 0 6 0</inkml:trace>
  <inkml:trace contextRef="#ctx0" brushRef="#br0" timeOffset="14">10182 830 31 0,'-17'0'27'0,"17"-18"2"0,0 18-7 0,-17-16-4 0,17-1-5 0,17 17 0 0,0-16-4 0,17 16-3 0,17-17 0 0,17 17-3 0,-2-18 1 0,4 18 2 0,-2-16-6 0,-35 16 2 0,1 0-2 0,-34 0-10 0,0 0-148 0</inkml:trace>
  <inkml:trace contextRef="#ctx0" brushRef="#br0" timeOffset="15">16418 1100 10 0,'0'0'32'0,"0"-17"-8"0,0 17-4 0,0-16-2 0,-18-2 0 0,18 18-5 0,-17-17 0 0,0-15-3 0,34 15-5 0,0-1 0 0,17 2-1 0,16 16-3 0,-15 34 2 0,-2 32-2 0,-17 3 2 0,-32 33-4 0,-35-2 2 0,17-65 1 0,16-35 0 0,18 16-2 0,0-32 1 0,35-19 2 0,-18-14-2 0,17-2-1 0,-1 0-1 0,2-35 0 0,0 19 1 0,-35 16 0 0,0 0 0 0,0 35 1 0,-19-1 0 0,3 34 0 0,-1 34 5 0,17 16-4 0,0 17-1 0,0 36-1 0,33-36-3 0,2-50-2 0,16-17-30 0,-1-17-96 0</inkml:trace>
  <inkml:trace contextRef="#ctx0" brushRef="#br0" timeOffset="16">17094 1100 88 0,'0'-17'11'0,"0"17"19"0,16-16-12 0,36-2-13 0,-1 1-7 0,17 17-19 0,-19 0-88 0</inkml:trace>
  <inkml:trace contextRef="#ctx0" brushRef="#br0" timeOffset="17">17264 1185 59 0,'-17'0'37'0,"-1"18"0"0,2-18-13 0,-1 17-6 0,34-1-15 0,34-16-12 0,0 0-118 0</inkml:trace>
  <inkml:trace contextRef="#ctx0" brushRef="#br0" timeOffset="18">19720 575 43 0,'0'0'36'0,"0"-16"-16"0,-16-19-8 0,-2 19-2 0,1 16-6 0,-16 0 3 0,-18 0 0 0,-1 0-2 0,1 0 2 0,18 16-3 0,-2-16 2 0,19 17 3 0,-1 1-3 0,17-2 0 0,-18 19 2 0,18 16-6 0,0 16 6 0,0 17-3 0,-15 18 2 0,15 51-5 0,0 100-2 0,0-49 4 0,15 0 0 0,20-2-2 0,0 53 0 0,-19-2-3 0,1-33 3 0,-17-34 0 0,16-33 1 0,-32 0-1 0,16-17 3 0,0-35-3 0,16-34-2 0,2-16 2 0,34-33 0 0,32-1 0 0,33-34-2 0,37 17 0 0,-37-18-9 0,2 2-42 0,-49-19-93 0</inkml:trace>
  <inkml:trace contextRef="#ctx0" brushRef="#br0" timeOffset="19">20432 746 65 0,'0'0'0'0,"0"-18"28"0,-18 2-9 0,18-35 1 0,-16 16-9 0,32 1-4 0,19 17 0 0,16 17-6 0,-18 35 4 0,1-1-4 0,-16 68 1 0,-36-36 2 0,1 3-3 0,-16-36 0 0,16-15 2 0,1-1-5 0,16-34 1 0,16-34 1 0,17 17-2 0,1-34 2 0,0 1-1 0,-17 16 0 0,-1 0 2 0,2 16 0 0,-18 19-2 0,-18-2 5 0,2 18 1 0,-1 0 3 0,1 34 0 0,-2 35-3 0,18-1-3 0,0 16 1 0,34-17-7 0,-1-32-22 0,2-1-102 0</inkml:trace>
  <inkml:trace contextRef="#ctx0" brushRef="#br0" timeOffset="20">20991 728 90 0,'0'-16'29'0,"0"16"5"0,0-17-17 0,0 50 3 0,0 35-15 0,0-1-5 0,0 19-11 0,0-19-129 0</inkml:trace>
  <inkml:trace contextRef="#ctx0" brushRef="#br0" timeOffset="21">20365 1762 61 0,'0'0'27'0,"-35"-34"5"0,19-17-9 0,16 0-11 0,51 16-4 0,-18 19-1 0,18 16-5 0,-16 51-2 0,-19 16 1 0,-16 2 0 0,-16-3 0 0,-2-31 0 0,1-19 0 0,17-16-1 0,17-33 0 0,17-18 0 0,16-33 0 0,1-1 0 0,-34 16-1 0,-1 20 3 0,-16 32-1 0,0-1 0 0,-33 36 2 0,17 48 0 0,-2 19-1 0,18 17-1 0,18-34-1 0,15-17-8 0,18-35-36 0,-16 2-47 0</inkml:trace>
  <inkml:trace contextRef="#ctx0" brushRef="#br0" timeOffset="22">20957 1711 88 0,'0'0'14'0,"0"-51"18"0,18 33-10 0,15-16-12 0,18 34-7 0,-1 18-2 0,-32 49-1 0,-18 2 2 0,-33-19-1 0,-2-16 4 0,-16-1 2 0,18-15-3 0,15-18 1 0,36 0-1 0,15 0-3 0,35-34-2 0,-1 17-1 0,-15 17-29 0,-36 0-88 0</inkml:trace>
  <inkml:trace contextRef="#ctx0" brushRef="#br0" timeOffset="23">20685 2201 84 0,'-16'0'23'0,"16"0"6"0,0 0-9 0,35 0-8 0,-19-16-6 0,1 16-7 0,-17 0-17 0,0 16-61 0,-17-16 25 0</inkml:trace>
  <inkml:trace contextRef="#ctx0" brushRef="#br0" timeOffset="24">20704 2473 54 0,'0'0'58'0,"0"16"-26"0,0-16-12 0,33 0-9 0,-17 18-8 0,-16-18-4 0,0 17-8 0,-33 15-51 0,33-32-11 0</inkml:trace>
  <inkml:trace contextRef="#ctx0" brushRef="#br0" timeOffset="25">20484 3201 83 0,'0'0'13'0,"-18"-17"22"0,1-1-8 0,52 2-13 0,14-2-7 0,19 36-5 0,-17 16-2 0,-51 34 1 0,0 16 0 0,-34-33 1 0,17-17 0 0,1-17-2 0,16-1 2 0,16-67-1 0,35-16 1 0,-18-17-2 0,19 16-1 0,-36-1 2 0,2 53 0 0,-18-2 0 0,-18 18 1 0,2 34 1 0,-1 52 0 0,1-19 0 0,16 17-3 0,33-33-4 0,18 0-25 0,-1-33-49 0,-32-18 13 0</inkml:trace>
  <inkml:trace contextRef="#ctx0" brushRef="#br0" timeOffset="26">21008 3336 104 0,'-17'-17'18'0,"17"-16"14"0,0 15-15 0,51 2-13 0,-17-1-2 0,17 34 0 0,-35 34 1 0,1-2-3 0,-17 2 1 0,0-33 1 0,0-1 1 0,-17-17 2 0,17-17-3 0,0-34-1 0,0-16 2 0,33-19-4 0,19 19 0 0,-1 16 2 0,-17 33 2 0,18 18-1 0,-36 18 0 0,1 15 0 0,-1 19-1 0,-16-1 1 0,0 17 1 0,0-19-4 0,0-14 1 0,0-19-16 0,17 2-46 0,-1-36-45 0</inkml:trace>
  <inkml:trace contextRef="#ctx0" brushRef="#br0" timeOffset="27">21719 441 38 0,'0'0'20'0,"-17"0"6"0,0 0-3 0,1 0 28 0,16-17-32 0,16-1-6 0,36 18-12 0,-3-16 8 0,21 16-7 0,-3 0-42 0,-33 16 40 0,-1 2 3 0,-15-1 2 0,-2-1 2 0,1 35 2 0,-17 0-3 0,0 34 4 0,0 17-5 0,16 33 2 0,-16 51-4 0,18 67-2 0,-18-65 2 0,0-19 0 0,0 0-2 0,0-16 1 0,0-18-2 0,17 85-2 0,0-85 2 0,-17-17 1 0,0-16 0 0,18 0 1 0,-18-18-2 0,0 2 1 0,0-3 0 0,0 3-2 0,0-19 3 0,0-32 0 0,-18-1-2 0,-16-1 2 0,-33-16-2 0,-36-17 1 0,2 0-10 0,-1-33-103 0,69 16 30 0</inkml:trace>
  <inkml:trace contextRef="#ctx0" brushRef="#br0" timeOffset="28">24396 1254 59 0,'0'0'6'0,"0"-18"16"0,-16 2-5 0,16-1-7 0,-19-17 0 0,3 17-4 0,-1-1 3 0,-16 18 0 0,-18 0 0 0,16 18-1 0,-14 33-4 0,-3 50-2 0,52-16 2 0,17-1-2 0,18-33 0 0,-2-35 1 0,18-32-2 0,-16-17 0 0,-4-1 0 0,4-34-2 0,-19-1 3 0,-16 20 5 0,0 14-9 0,0 2 7 0,-16 15-3 0,-1 18-1 0,17 51-3 0,0 51 2 0,33-34 1 0,2-17-3 0,33-17-27 0,0-17-102 0</inkml:trace>
  <inkml:trace contextRef="#ctx0" brushRef="#br0" timeOffset="29">24938 1185 108 0,'0'0'22'0,"0"-16"-1"0,33-1-16 0,19-1-8 0,15 2-24 0,-15 16-89 0</inkml:trace>
  <inkml:trace contextRef="#ctx0" brushRef="#br0" timeOffset="30">25074 1304 62 0,'0'0'0'0,"-33"0"55"0,-2 16-20 0,18 2-13 0,34-18-11 0,34-18-9 0,34 18-9 0,-1-16-128 0</inkml:trace>
  <inkml:trace contextRef="#ctx0" brushRef="#br0" timeOffset="31">26666 492 71 0,'0'0'9'0,"0"-17"6"0,0-1-2 0,0-15-5 0,-17 33-4 0,-33 0 0 0,-1 0-2 0,-35 0 4 0,2 17 1 0,18-17-5 0,-4 16 1 0,21 2 1 0,31-1-2 0,1-1 4 0,17 17 1 0,0 1 2 0,0 17-1 0,0 35-2 0,0-2 1 0,17 34 0 0,-17 102-7 0,18 35 6 0,-36-69-4 0,18 1 2 0,0-19-1 0,0 18-3 0,18 69 0 0,-18-86 1 0,0-16 0 0,0-18-1 0,0-17 1 0,0-16-1 0,0 0 0 0,0 0 2 0,-18-18 0 0,18-33-2 0,18 0 1 0,-18-35 0 0,33 19 1 0,18-35-1 0,33 0 1 0,52 0-1 0,-1-17 0 0,1 17 0 0,-52 0-5 0,-49 0-26 0,-19-51-127 0</inkml:trace>
  <inkml:trace contextRef="#ctx0" brushRef="#br0" timeOffset="32">27310 728 29 0,'0'0'0'0,"0"-16"35"0,17 16-17 0,-17-35-6 0,0 2-3 0,0 15 1 0,0-16 1 0,-52 17 0 0,19 1-3 0,-34 16 2 0,15 0-3 0,3 51 3 0,14 0-4 0,0 34 0 0,35-19-2 0,0 3-1 0,35-18 0 0,0-18-3 0,14-33 1 0,-14 0-2 0,0-51 2 0,-19-16-3 0,-1-1 1 0,-15-16 2 0,0 33-2 0,0 17 2 0,0 16 2 0,0 52-3 0,0 17 3 0,18 35-4 0,-1-2-6 0,18-17-31 0,-2-32-81 0</inkml:trace>
  <inkml:trace contextRef="#ctx0" brushRef="#br0" timeOffset="33">27581 746 70 0,'0'0'0'0,"0"0"41"0,0-18-11 0,0 18-11 0,0 0-9 0,0 51-4 0,0 17-5 0,-16 17-27 0,16-17-90 0</inkml:trace>
  <inkml:trace contextRef="#ctx0" brushRef="#br0" timeOffset="34">27158 1591 68 0,'0'0'12'0,"0"0"7"0,0-34-3 0,17 17 0 0,-17-15-1 0,-17 15-4 0,-18-17-3 0,-14 34 0 0,-21 0-2 0,21 51-2 0,31 16 0 0,3 18-2 0,30-1-2 0,19-49 2 0,-1-19 0 0,19 1-1 0,-1-50-1 0,0-18 0 0,-16-17 0 0,-19-1 0 0,-16 18-1 0,0 35 2 0,0 16 0 0,0 51 0 0,0 16-1 0,0 2 0 0,15-1-4 0,20-35-23 0,16 1-75 0,-34-34 53 0</inkml:trace>
  <inkml:trace contextRef="#ctx0" brushRef="#br0" timeOffset="35">27513 1677 100 0,'-16'0'8'0,"16"-35"22"0,0-16-9 0,33 35-16 0,18-2-3 0,-18 36-3 0,2 15 1 0,-35 36 0 0,-17-18 1 0,-34 0 2 0,0-2 1 0,18-31 1 0,16-1-1 0,17-1 2 0,17-16-3 0,33 0-1 0,17 0-4 0,3-16-15 0,-37-1-53 0,-33 17 1 0</inkml:trace>
  <inkml:trace contextRef="#ctx0" brushRef="#br0" timeOffset="36">27193 2150 82 0,'0'-16'35'0,"-18"16"-8"0,18 0-9 0,34 0-9 0,-19 0-8 0,-15 16-5 0,0 2-30 0,0-1-70 0</inkml:trace>
  <inkml:trace contextRef="#ctx0" brushRef="#br0" timeOffset="37">27175 2489 100 0,'0'0'9'0,"-17"0"19"0,17 0-6 0,17 18-13 0,1-1-8 0,-18-17-9 0,0 16-47 0,0 0-1 0</inkml:trace>
  <inkml:trace contextRef="#ctx0" brushRef="#br0" timeOffset="38">27022 3064 23 0,'0'0'11'0,"17"17"-33"0</inkml:trace>
  <inkml:trace contextRef="#ctx0" brushRef="#br0" timeOffset="39">27158 3132 50 0,'0'18'33'0,"17"-36"-3"0,-17-15-6 0,0-2-8 0,-34 3-7 0,16-3-2 0,-15 19-1 0,-18 16 1 0,16 16-2 0,2 35-1 0,17 16-1 0,16 2-2 0,16-1-1 0,17-34 3 0,2-1-2 0,16-33 0 0,-18-16-1 0,2-19-2 0,0-16 2 0,-35-16 1 0,16-2-1 0,-16 52 1 0,0 1-1 0,0 32 1 0,-16 35 1 0,16 18-2 0,16-36 0 0,17 18-9 0,0-33-28 0,19-1-94 0</inkml:trace>
  <inkml:trace contextRef="#ctx0" brushRef="#br0" timeOffset="40">27429 3217 81 0,'-17'-33'31'0,"17"15"-2"0,0-16-9 0,34 34-15 0,17 0-4 0,-18 0 0 0,-16 52 1 0,1-1 0 0,-18-18 2 0,0 2-4 0,0-19 2 0,0-16 4 0,0-16 1 0,0-19-4 0,0-32-3 0,16-2 0 0,17 1 0 0,18 36-2 0,-16 15 3 0,-2 17-1 0,2 17 2 0,-19 32-1 0,3 20 1 0,-19-18 1 0,0 16-1 0,15-32-1 0,-15-19-2 0,0 1-15 0,18-17-45 0,-2-17-41 0</inkml:trace>
  <inkml:trace contextRef="#ctx0" brushRef="#br0" timeOffset="41">28208 492 16 0,'0'0'0'0,"0"0"31"0,0-17-10 0,0-17-3 0,0 17 2 0,18-1 23 0,-18 2-25 0,33-1-4 0,-17-1-5 0,36 2-6 0,-1 16 1 0,17-17-9 0,-35 17 4 0,34 17-36 0,-15-1 36 0,-18 2 2 0,16 15 2 0,-15-15-1 0,-19 33 3 0,1-18-1 0,-1 0 0 0,2 18 1 0,-18 1 0 0,17 16-2 0,-17 16 5 0,0-33-5 0,17 51 1 0,-17-19-2 0,18 19 0 0,-18 68-1 0,0-68 0 0,0 0 1 0,-18-2-1 0,18-15 2 0,-17 1-3 0,17 14 1 0,0-14 1 0,0-3-3 0,0 19 2 0,0 35 0 0,0-19-2 0,-17-34 1 0,17 18 1 0,0 0 0 0,-18-17 0 0,18-19 0 0,-16 3-1 0,16-1 1 0,-17-1-1 0,17 17-1 0,0-32 3 0,0 16-2 0,0-1 1 0,0-34-1 0,0 18 1 0,0-16-1 0,-16 16 1 0,16-35 0 0,-18 2 1 0,1-1 0 0,0-17 0 0,-32 16 0 0,-2-16-2 0,-19 16 1 0,2 1 1 0,2-17-2 0,15 18 0 0,-17-18-1 0,52 16 1 0,-19-16-10 0,19-16-31 0,16-19-101 0</inkml:trace>
  <inkml:trace contextRef="#ctx0" brushRef="#br0" timeOffset="42">22517 3201 11 0,'0'0'7'0,"-18"16"11"0,18-16 3 0,-17 18-4 0,1-18-3 0,16 0-4 0,-19 0-1 0,3 0 1 0,16 0-4 0,-17-18 2 0,17 18 0 0,0-16-3 0,17 16-1 0,18 0 0 0,-2 0-1 0,1 34 0 0,-17 17 1 0,-1 33-1 0,1-16-1 0,-17-1 0 0,-17-32-1 0,17-19 1 0,0-16 0 0,0-16 0 0,0-35-2 0,0 0 1 0,0-17-1 0,17 17 0 0,18 0-2 0,-2 18 1 0,1-1 1 0,18 17 0 0,-19 17 0 0,1 0 0 0,-34 17 1 0,17 17-2 0,-17 34 5 0,0-1-3 0,0 17 2 0,16-33-2 0,-16-16-1 0,17-19 1 0,-17 0-4 0,0 1-20 0,0-17-48 0</inkml:trace>
  <inkml:trace contextRef="#ctx0" brushRef="#br0" timeOffset="43">23075 3268 79 0,'17'-51'23'0,"0"35"5"0,-17 16-12 0,18 0-7 0,15 16 0 0,0 35 0 0,18 0-2 0,0 0-4 0,17-18-2 0,-33 2 0 0,-19-19-2 0,-16 2-10 0,0-18-18 0,-16-18-18 0,16 2-28 0</inkml:trace>
  <inkml:trace contextRef="#ctx0" brushRef="#br0" timeOffset="44">23380 3217 34 0,'0'-33'35'0,"0"-1"-4"0,0 34-9 0,-17-18-6 0,-18 36-4 0,19 33-3 0,-17 0-4 0,15 0 3 0,-15 16-4 0,-2 1-2 0,2-34 0 0,16-1-2 0,1-15-2 0,-2-1-7 0,18-17-22 0,34-17-81 0</inkml:trace>
  <inkml:trace contextRef="#ctx0" brushRef="#br0" timeOffset="45">23618 3166 57 0,'0'0'0'0,"0"-34"40"0,16 1-14 0,1 33-11 0,-17 0-5 0,0 16 0 0,0 1 1 0,-17 17-4 0,17 17-3 0,0 0 2 0,17 0-2 0,1 0-2 0,-18 0 0 0,0 0 0 0,0-18 2 0,0-15-2 0,0-1-1 0,-18-17 0 0,18 0-2 0,0 16-19 0,-17-16-120 0</inkml:trace>
  <inkml:trace contextRef="#ctx0" brushRef="#br0" timeOffset="46">28903 3556 43 0,'0'0'7'0,"0"-33"17"0,0 15-8 0,0 2-2 0,0-19-3 0,0 19-2 0,34-1-1 0,-1-17-3 0,1 34 0 0,-1 0-1 0,-15 34-2 0,-1 34-1 0,-17 15 1 0,17-15-1 0,-34 1 1 0,17-53 0 0,0 2 0 0,-17-18 2 0,17 0-2 0,0-34 0 0,0-17-1 0,0-18-1 0,34-15 0 0,-16 17 1 0,15-1-1 0,1 50-1 0,0 2 1 0,0 16 0 0,-1 16 0 0,-16 35 2 0,-1 0-1 0,-16 18 0 0,0-3 2 0,0-15-2 0,0 1 0 0,0-35 0 0,19-17-2 0,-3 0-8 0,1 0-24 0,17-17-76 0</inkml:trace>
  <inkml:trace contextRef="#ctx0" brushRef="#br0" timeOffset="47">29563 3352 61 0,'0'0'0'0,"-50"-49"37"0,67 32-11 0,-17-1-12 0,33 36-3 0,18 15-2 0,-18 18-3 0,19 17-2 0,-18-1-2 0,-1 0-1 0,2-32-2 0,-19-19 1 0,-16 1-6 0,0-17-15 0,0-17-20 0,0 1-34 0</inkml:trace>
  <inkml:trace contextRef="#ctx0" brushRef="#br0" timeOffset="48">29801 3286 48 0,'-17'-34'27'0,"-1"-1"0"0,18 35-7 0,-16 0-8 0,-1 18-5 0,1 33-1 0,-2 15-1 0,-16 20 0 0,0-19-2 0,-17 0-1 0,17-16-2 0,1-34 1 0,33 1-2 0,-16-2-3 0,32-16-19 0,17-51-45 0,-16 51 19 0</inkml:trace>
  <inkml:trace contextRef="#ctx0" brushRef="#br0" timeOffset="49">30072 3235 60 0,'35'-18'16'0,"-2"-15"11"0,-17 15-7 0,1 2-7 0,-17 16-3 0,0 0-2 0,16 34 1 0,-16 17 0 0,0 0 0 0,0 33-3 0,0-16-3 0,0-1-1 0,0 0 2 0,0 1-2 0,0-16 1 0,-16-19-1 0,16-15 0 0,-17-1-1 0,17-17 0 0,-16 0-5 0,-17-17-43 0,15 17-65 0</inkml:trace>
  <inkml:trace contextRef="#ctx0" brushRef="#br0" timeOffset="50">22127 5216 55 0,'0'-34'16'0,"-18"-1"8"0,1 19-5 0,17-2-4 0,17 1-4 0,17-16-3 0,-1 17-1 0,37 16-1 0,-4 49-3 0,-31 37-1 0,-2 16-2 0,-33-2 1 0,-17-14 0 0,-34-35 2 0,-15-35 0 0,14 2-2 0,52-18 0 0,-18-34-1 0,70-34 0 0,15 17-1 0,1-33 1 0,-17 15 1 0,-18-16-1 0,-14 17 0 0,-3 1 1 0,-16 34 0 0,0 15 0 0,0 18-1 0,-16 0 2 0,-3 51 0 0,3 33 3 0,16 19-2 0,0-1 0 0,0-18 0 0,35-33-3 0,16 0 1 0,15-34-2 0,18-1-18 0,2-16-45 0,-69 0-10 0</inkml:trace>
  <inkml:trace contextRef="#ctx0" brushRef="#br0" timeOffset="51">23209 4368 79 0,'0'0'0'0,"0"-49"30"0,0 14-6 0,0 19-8 0,0 16-6 0,0 34 0 0,0 16-2 0,0 17 0 0,0 19-1 0,0-3-3 0,0-15-2 0,0-16-1 0,0-35 0 0,0-1-2 0,0-16-9 0,-16 0-16 0,-1-33-20 0,1-1-37 0</inkml:trace>
  <inkml:trace contextRef="#ctx0" brushRef="#br0" timeOffset="52">23024 4386 61 0,'0'-18'11'0,"-34"-15"24"0,34 0-11 0,0 33-6 0,18-18-5 0,31 18-3 0,21 0-2 0,12-16-1 0,21 16-2 0,-52-17-3 0,0 17-2 0,-34-18-6 0,-1 36-38 0,-32-1-56 0</inkml:trace>
  <inkml:trace contextRef="#ctx0" brushRef="#br0" timeOffset="53">23092 5555 49 0,'0'0'15'0,"0"-51"25"0,0 17-11 0,17 34-8 0,-17-17-7 0,0 50-6 0,0 36 1 0,0 31-5 0,0-31-1 0,18 15-2 0,-18-33 1 0,0-34-2 0,0-1-1 0,0-16-5 0,0 0-142 0</inkml:trace>
  <inkml:trace contextRef="#ctx0" brushRef="#br0" timeOffset="54">23346 5655 78 0,'0'0'0'0,"0"-34"41"0,0 1-16 0,17 16-12 0,18 34-5 0,-2 16 0 0,0 18-1 0,2 1-2 0,-2-1-3 0,34-18 0 0,-32 18-3 0,0-34 0 0,-19-17-6 0,-16 16-17 0,-16-16-14 0,-2-16-58 0</inkml:trace>
  <inkml:trace contextRef="#ctx0" brushRef="#br0" timeOffset="55">23669 5537 71 0,'-18'-33'28'0,"18"15"0"0,-17 2-12 0,17 16-7 0,-16 67 1 0,-19 0-2 0,18 19-2 0,-17-19-2 0,1 2-4 0,15-36 2 0,1 0-1 0,0-33-4 0,17 18-21 0,0-18-72 0,0 0 49 0</inkml:trace>
  <inkml:trace contextRef="#ctx0" brushRef="#br0" timeOffset="56">23819 5672 87 0,'0'-17'23'0,"0"-17"-1"0,0 17-11 0,18 17-5 0,16 0-3 0,0 17 0 0,-17 34-1 0,-1 18 1 0,2-18-1 0,-18-17-1 0,0-17 3 0,0-17 3 0,0 0-2 0,0-35-4 0,0-16 1 0,0-16-2 0,17 16 1 0,18 0-1 0,-2 18 0 0,16 15 0 0,-14 18 0 0,16 18 0 0,-34 31 1 0,-17 2 1 0,0 0 3 0,-17 0-1 0,1 0-1 0,-2 0 0 0,18-34-1 0,0-17-3 0,0 0-12 0,0 0-144 0</inkml:trace>
  <inkml:trace contextRef="#ctx0" brushRef="#br0" timeOffset="57">25396 4876 43 0,'0'0'13'0,"0"-33"19"0,17 17-11 0,-17-35-8 0,0 16-5 0,0 2-1 0,-34-1-1 0,-17 16 0 0,17 1-1 0,1 17 0 0,-19 17-2 0,19 1 0 0,-18 33 1 0,16 0 0 0,19 16 0 0,-1 1-2 0,17-1 0 0,17-16-1 0,17-17 0 0,18-17 0 0,-3-1-1 0,3-16 0 0,-1-16 0 0,-18-17 0 0,1-18 1 0,-17-18-1 0,-17-15 1 0,17 17-1 0,-17 32 1 0,0 19 0 0,0 16-1 0,0 16 0 0,0 19 2 0,0 32 1 0,0 35-1 0,18 0 0 0,15-36-2 0,0-15-1 0,35-33-25 0,-1-2-95 0</inkml:trace>
  <inkml:trace contextRef="#ctx0" brushRef="#br0" timeOffset="58">25651 5537 47 0,'-19'0'23'0,"3"-16"10"0,-1-19-10 0,17 2-8 0,0 15-4 0,33 2-4 0,2-1-3 0,16 17 0 0,-18 33-2 0,-16 36 0 0,0-2-2 0,-17 1-1 0,0-35 3 0,0-15-1 0,0-2 0 0,0-16 2 0,0-34-1 0,0-17-1 0,18-15 0 0,-2-3 0 0,17 18-1 0,2 18-1 0,16 15 2 0,-18 18 0 0,2 0 0 0,-18 18 0 0,-17 15 1 0,18 18 0 0,-18 18 0 0,0-3-2 0,0-15 1 0,0-33-1 0,15-2-1 0,3 2-13 0,15-18-37 0,-33 0-42 0</inkml:trace>
  <inkml:trace contextRef="#ctx0" brushRef="#br0" timeOffset="59">26294 5453 72 0,'18'-34'34'0,"-2"17"0"0,1-1-12 0,-1 18-12 0,17 35-1 0,2 32-4 0,16 2-2 0,17-3-2 0,-33-32-1 0,-2 1-1 0,0-19-11 0,-33 2-26 0,0-18-72 0</inkml:trace>
  <inkml:trace contextRef="#ctx0" brushRef="#br0" timeOffset="60">26599 5384 76 0,'-16'0'9'0,"-2"-49"26"0,1 32-11 0,1 17-11 0,-3 50-3 0,-14 17-2 0,-1 19-3 0,-18-19-3 0,19-16 0 0,0-18-1 0,17-15-1 0,-2-2-13 0,18 2-24 0,34-36-68 0</inkml:trace>
  <inkml:trace contextRef="#ctx0" brushRef="#br0" timeOffset="61">26971 5267 85 0,'0'-18'10'0,"17"-15"25"0,-1 15-11 0,2 18-11 0,-1 51-3 0,-17 18-1 0,0 15-3 0,-17 18-2 0,17-35-3 0,0-17-1 0,-18-16-4 0,2-17-35 0,-50 1-81 0</inkml:trace>
  <inkml:trace contextRef="#ctx0" brushRef="#br0" timeOffset="62">25616 5910 63 0,'0'0'9'0,"0"0"25"0,-17-18-8 0,17 18-11 0,68 0-3 0,33 0-3 0,18 0-3 0,-35 0-2 0,-32-16-1 0,-19 16 0 0,-48 0-1 0,-37 0-1 0,-50 16-4 0,0 2-19 0,52-1-98 0</inkml:trace>
  <inkml:trace contextRef="#ctx0" brushRef="#br0" timeOffset="63">24108 6012 15 0,'0'0'27'0,"-18"-18"-1"0,2 18-5 0,-1-16-1 0,-17 16 0 0,19 0-2 0,15-17-2 0,0 17-5 0,49 0-5 0,19 0-2 0,0 17-3 0,-17-17 0 0,-51 16 0 0,17-16 1 0,-69 0-1 0,-32 0 0 0,-18 18-1 0,17-1 2 0,52-1-1 0,17 2-2 0,83-18 0 0,18 0-50 0,-52-18-38 0</inkml:trace>
  <inkml:trace contextRef="#ctx0" brushRef="#br0" timeOffset="64">3456 4725 11 0,'0'-17'14'0,"-35"-1"6"0,19 2-6 0,-19-2-3 0,19-15 0 0,16-2 0 0,-15 3-2 0,30-3-1 0,1 19 0 0,19 16-2 0,33 16-3 0,-34 51 0 0,-1 35-2 0,-33-16 0 0,0-19 0 0,-33-16 1 0,17-18-2 0,-19-15 1 0,35-18 0 0,17-18 2 0,50-49-2 0,-15-17 0 0,-3-2-1 0,-31 1 1 0,-1 1 0 0,-17 33 0 0,0 35 2 0,-17 16 0 0,-16 34 0 0,17 34 0 0,16 32 1 0,0-15 0 0,0 17-1 0,16-51-1 0,17 0-1 0,19-34-1 0,-3-1-2 0,21-16-25 0,-3-16-33 0,-50-19-10 0</inkml:trace>
  <inkml:trace contextRef="#ctx0" brushRef="#br0" timeOffset="65">4134 4335 38 0,'0'0'0'0,"16"-102"29"0,-16 17-1 0,0 52-6 0,0 33-8 0,0 16-6 0,0 70 2 0,0 16-1 0,18-2-5 0,16-14-1 0,-34-35-3 0,0-2 1 0,0-31-4 0,0-18-17 0,-17-35-28 0,17 3-25 0</inkml:trace>
  <inkml:trace contextRef="#ctx0" brushRef="#br0" timeOffset="66">3947 4166 38 0,'-33'-35'24'0,"-2"19"6"0,35-2-7 0,18 18-9 0,67-33-4 0,16 17-5 0,1-19-3 0,-36 19-2 0,-31 16-15 0,0 16-67 0,-35-16 42 0</inkml:trace>
  <inkml:trace contextRef="#ctx0" brushRef="#br0" timeOffset="67">5066 4759 46 0,'17'-18'15'0,"-17"2"14"0,0-1-11 0,0-17-6 0,-34-1-3 0,0 1 0 0,1 17-1 0,-37 1-2 0,21 32-1 0,14 19 1 0,2 32-1 0,-2 2-1 0,35-1-1 0,0-1-1 0,18-16-1 0,32-18 1 0,1-15-1 0,17-18-1 0,0-34 1 0,-34-17 0 0,-17 0 0 0,0 1 0 0,-17-19-1 0,0 2 0 0,-17 32 1 0,17 19-1 0,0 16 1 0,0 16-1 0,0 35 1 0,17 18-1 0,-17-1 1 0,33-1-1 0,1-16-3 0,34-34-26 0,0-1-97 0</inkml:trace>
  <inkml:trace contextRef="#ctx0" brushRef="#br0" timeOffset="68">5793 4708 65 0,'0'-18'13'0,"35"2"22"0,-18-2-9 0,17 18-11 0,34 0-6 0,0 0-5 0,-1 0-3 0,-15 0-6 0,-36 0-35 0,-32 18-72 0</inkml:trace>
  <inkml:trace contextRef="#ctx0" brushRef="#br0" timeOffset="69">5963 4827 31 0,'-33'0'38'0,"-1"16"-3"0,17-16-7 0,1 0-8 0,32 0-4 0,35 0-7 0,16 0-3 0,-16 0-2 0,0 0-3 0,-16-16-1 0,-35 16-9 0,16 0-70 0,-32 16 9 0</inkml:trace>
  <inkml:trace contextRef="#ctx0" brushRef="#br0" timeOffset="70">8317 4690 20 0,'18'0'23'0,"-1"-34"8"0,-1 17-11 0,-16 1-7 0,0-19-5 0,0 19-1 0,-51-17-2 0,20 15 1 0,-21 2-1 0,18 16 1 0,1 34 0 0,-19-1 0 0,18 51-1 0,17-15 0 0,17 16-2 0,17-19-2 0,17-15 0 0,18-33 0 0,-3-1 0 0,3-52-1 0,-3-16 1 0,-14 2 0 0,-19-19 0 0,-16-1-1 0,-16-16 1 0,16 36 0 0,0 49-1 0,0 16 0 0,0 51 1 0,0 35 0 0,35-16-1 0,-2-19 0 0,1-16-5 0,34-18-35 0,-33-15-67 0</inkml:trace>
  <inkml:trace contextRef="#ctx0" brushRef="#br0" timeOffset="71">8793 4792 83 0,'0'-16'19'0,"0"-19"18"0,0 35-12 0,0 18-15 0,17 33-4 0,-1-1-2 0,-16 17-3 0,18 2-1 0,-18-18-1 0,0-2-7 0,0-32-33 0,17-17-61 0</inkml:trace>
  <inkml:trace contextRef="#ctx0" brushRef="#br0" timeOffset="72">9167 4708 82 0,'0'-34'20'0,"33"-35"14"0,16 52-15 0,3 1-11 0,15 67-5 0,-15 0-2 0,-18 34 0 0,-34-17-2 0,-16-19 1 0,-19-14 0 0,0-1 0 0,19-17 0 0,16-34 2 0,34-34-2 0,18 0 0 0,-3-16 1 0,-15-1 0 0,0-17-1 0,-17 18 1 0,-17 16 0 0,0 34 2 0,0 17 1 0,-17 33-1 0,1 34-1 0,16 35 1 0,0-16-2 0,16-35-1 0,1 16 0 0,17-34-4 0,-1-15-29 0,37-18-85 0</inkml:trace>
  <inkml:trace contextRef="#ctx0" brushRef="#br0" timeOffset="73">9945 4759 65 0,'0'-51'38'0,"0"33"-3"0,0-16-7 0,0 34-14 0,17 18-6 0,-17 49-2 0,0 2-2 0,0 15-3 0,16-16-1 0,-16-34 0 0,0-1-10 0,0 1-128 0</inkml:trace>
  <inkml:trace contextRef="#ctx0" brushRef="#br0" timeOffset="74">10894 4759 21 0,'-17'0'31'0,"-17"0"11"0,1-18-14 0,15 2-6 0,18 16-5 0,51-17-8 0,33 17-4 0,18 0-4 0,-1-18-1 0,-31 18-16 0,-39 18-48 0,-31-18 0 0</inkml:trace>
  <inkml:trace contextRef="#ctx0" brushRef="#br0" timeOffset="75">11063 4505 81 0,'0'-17'8'0,"-17"-34"27"0,17 51-13 0,0 0-13 0,0 33-2 0,17 36-2 0,1 31-2 0,-18-31-3 0,0-18-1 0,0 0-4 0,16-18-37 0,1-33-46 0</inkml:trace>
  <inkml:trace contextRef="#ctx0" brushRef="#br0" timeOffset="76">11962 4539 95 0,'0'-18'8'0,"16"-33"18"0,1 18-9 0,-34-1-7 0,-17 17-4 0,-18 17-2 0,3 17 0 0,-3 17 0 0,19 50-1 0,33 34-1 0,17-16-1 0,16-33-1 0,18-36 1 0,0-33 0 0,1-33 0 0,-3-18 0 0,-31 0 0 0,-1-34 0 0,-17 1 0 0,-17 15 0 0,17 36 0 0,-18 33 2 0,2 17-2 0,16 50 0 0,16 35-1 0,2-17 0 0,16-1-1 0,17-33-22 0,-2-18-104 0</inkml:trace>
  <inkml:trace contextRef="#ctx0" brushRef="#br0" timeOffset="77">12401 4759 94 0,'0'-18'9'0,"0"-33"30"0,33 17-14 0,19 17-17 0,-1 52-6 0,-35 16-2 0,-16 16 0 0,-16-16 0 0,-52 0 0 0,17 0 0 0,16-34 2 0,20-1 0 0,-1-16 2 0,32 0 0 0,50 0-2 0,2-16-2 0,18 16-13 0,32-17-97 0,-100 17 58 0</inkml:trace>
  <inkml:trace contextRef="#ctx0" brushRef="#br0" timeOffset="78">12977 4572 79 0,'-17'-67'47'0,"17"16"-12"0,51 16-16 0,17 35-12 0,-17 18-5 0,-18 66-2 0,-15 18-1 0,-52-17 1 0,17-34-1 0,-17-18 1 0,17-15 1 0,17-18-1 0,35-34 1 0,-2-17-1 0,1-18 1 0,-17-31-1 0,0 32 1 0,-17 34 0 0,0 34-1 0,-17 0 0 0,0 51 0 0,-1 32 0 0,18 37-1 0,35-69 1 0,0 17-7 0,31-35-46 0,-50-33-51 0</inkml:trace>
  <inkml:trace contextRef="#ctx0" brushRef="#br0" timeOffset="79">13504 4741 85 0,'0'0'16'0,"-18"-51"29"0,52 17-23 0,16 17-15 0,1 34-6 0,-18 35 0 0,-15 16-2 0,-36-1 0 0,-31-16 1 0,-3-18 0 0,19-15 1 0,17-1 1 0,-2-17 2 0,36-17 0 0,31-1-4 0,36 2-4 0,1-1-46 0,-53 17-24 0</inkml:trace>
  <inkml:trace contextRef="#ctx0" brushRef="#br0" timeOffset="80">14196 4639 108 0,'0'0'0'0,"0"-34"35"0,35 34-9 0,33 0-14 0,34 0-4 0,16-17-4 0,-32 17-4 0,-53 0-14 0,-15 0-26 0,-36 0-69 0</inkml:trace>
  <inkml:trace contextRef="#ctx0" brushRef="#br0" timeOffset="81">14502 4454 69 0,'0'-17'23'0,"-16"-1"11"0,16 2-8 0,0 16-12 0,0 34-6 0,0 34-3 0,0 15-4 0,0 19-1 0,0-33-4 0,16-36-32 0,-16-15-76 0</inkml:trace>
  <inkml:trace contextRef="#ctx0" brushRef="#br0" timeOffset="82">15214 4623 111 0,'0'-18'7'0,"-18"18"26"0,18 0-12 0,18-17-17 0,-18 17-5 0,17 17-24 0,0 1-84 0</inkml:trace>
  <inkml:trace contextRef="#ctx0" brushRef="#br0" timeOffset="83">15570 4572 83 0,'0'0'0'0,"50"-16"33"0,-50 16-6 0,18 0-18 0,-2 0-8 0,17 16-23 0,-15-16-69 0</inkml:trace>
  <inkml:trace contextRef="#ctx0" brushRef="#br0" timeOffset="84">16147 4539 65 0,'0'0'39'0,"0"0"-4"0,15 0-11 0,3-18-18 0,-18 18-15 0,-18-16-121 0</inkml:trace>
  <inkml:trace contextRef="#ctx0" brushRef="#br0" timeOffset="85">13248 5843 91 0,'0'0'7'0,"-33"-35"24"0,33 19-8 0,33 16-11 0,69 0-6 0,17 0-5 0,-18 0-2 0,-33 0-16 0,-52 0-26 0,2 0-33 0</inkml:trace>
  <inkml:trace contextRef="#ctx0" brushRef="#br0" timeOffset="86">13520 5672 49 0,'0'0'0'0,"-34"-51"51"0,17 18-17 0,17 33-14 0,0 0-11 0,0 51-4 0,0 34 0 0,0 17-4 0,0-18-1 0,0 0-1 0,17-33-20 0,-17-33-90 0</inkml:trace>
  <inkml:trace contextRef="#ctx0" brushRef="#br0" timeOffset="87">14434 5655 86 0,'0'0'4'0,"0"-51"18"0,17 18-5 0,-17-1-7 0,-35 18-2 0,-14 16-1 0,-19 0 2 0,17 50 0 0,-1 18-5 0,52 17-1 0,0-1-2 0,52 0-1 0,-1-49 2 0,0-19-2 0,0-16 1 0,-1-33-1 0,1-18 1 0,-18-16 0 0,-15-19 0 0,-18 19 0 0,0 16-1 0,0 34 0 0,0 17 1 0,0 68 0 0,0 17 0 0,0-1-1 0,17 0 0 0,18-15-4 0,-2-18-31 0,18-18-67 0</inkml:trace>
  <inkml:trace contextRef="#ctx0" brushRef="#br0" timeOffset="88">14841 5910 81 0,'-17'-18'22'0,"17"-31"16"0,0 32-15 0,34 17-15 0,0 33-6 0,-1 18-2 0,-15 17 0 0,-18-17 0 0,0-17 0 0,0-18 1 0,-18-16 2 0,2-50-1 0,16-1-1 0,0-17 1 0,34 1-1 0,16 16-1 0,1 34-1 0,-18 17 2 0,19 33 1 0,-34 18-1 0,-2 0 0 0,-16 17-2 0,17-17 2 0,-17-17-1 0,16-18-18 0,2 1-47 0,-18-17-4 0</inkml:trace>
  <inkml:trace contextRef="#ctx0" brushRef="#br0" timeOffset="89">15537 5672 94 0,'16'-33'26'0,"34"-18"3"0,1 18-13 0,0 49-10 0,17 34-3 0,-51 35-3 0,-17-16 0 0,-17-1 0 0,-17-19-1 0,17-31 1 0,0-1 1 0,34-34 0 0,18-34 0 0,14-16-1 0,2-1 1 0,-34-17 0 0,0 17-1 0,1 34 1 0,-18 18 0 0,-18 16-1 0,1 0 1 0,0 50 0 0,17 34 3 0,0 2-2 0,17-35-3 0,18 16 3 0,14-34-9 0,3 2-46 0,-18-35-50 0</inkml:trace>
  <inkml:trace contextRef="#ctx0" brushRef="#br0" timeOffset="90">16162 5775 87 0,'0'0'9'0,"0"-18"25"0,18 2-15 0,15 16-13 0,2 34-2 0,-19 17-2 0,1 15-1 0,-17-15-1 0,0-16 0 0,0-1 1 0,0-34 1 0,0 0 1 0,-17-34 0 0,17-17 2 0,0 0-2 0,17-17-1 0,17 35-1 0,-1-1 0 0,19 17-2 0,-18 17 1 0,-1 17 1 0,-16 17-1 0,-17-1 0 0,17 18 1 0,-34 0 1 0,0 17 0 0,17-34 0 0,-18-1-2 0,18-15-17 0,0-2-103 0</inkml:trace>
  <inkml:trace contextRef="#ctx0" brushRef="#br0" timeOffset="91">5286 7451 13 0,'0'0'8'0,"0"16"23"0,16-16-5 0,2 0-6 0,-1 0-5 0,-17-16-3 0,0-19-3 0,-17 2-4 0,-34 17 0 0,0 16 2 0,-17 0 0 0,34 16-2 0,1 35 0 0,16 17 0 0,0-1-2 0,51 0 0 0,-1-16-2 0,18-16 0 0,0-35 2 0,0-18-2 0,0-15 1 0,-34-35-1 0,0 1 1 0,-17-53 1 0,-34-31-3 0,0 49 0 0,-17 18 0 0,-1 50-1 0,3 34 0 0,14 16-9 0,19 35-34 0,16 16-77 0</inkml:trace>
  <inkml:trace contextRef="#ctx0" brushRef="#br0" timeOffset="92">4896 7840 68 0,'0'0'0'0,"-68"0"32"0,51 18-7 0,17-18-7 0,68 17-3 0,68-17-3 0,32 0-2 0,3 0-5 0,-71 0-6 0,-32 0 1 0,-33 0 0 0,-19 0-10 0,-32 0-31 0,-35 16-75 0</inkml:trace>
  <inkml:trace contextRef="#ctx0" brushRef="#br0" timeOffset="93">5134 8534 26 0,'0'18'26'0,"-18"-1"10"0,18-34-11 0,18-1-11 0,-18-15-3 0,-18-1-1 0,-15 17-3 0,-19-1-1 0,3 18 1 0,14 51-1 0,0 0-2 0,19 18 0 0,16 15-1 0,34-33 0 0,18 0-1 0,-3-51 1 0,3-17 2 0,-1-35-2 0,-18 1 0 0,-33-33 0 0,0 0-1 0,-51-34-1 0,1 16-2 0,-1 33 1 0,18 52-4 0,15 34-16 0,18 35-28 0,34-19-58 0</inkml:trace>
  <inkml:trace contextRef="#ctx0" brushRef="#br0" timeOffset="94">5438 8432 92 0,'0'0'0'0,"16"-66"37"0,3 32-16 0,30 17-11 0,21 34-5 0,-3 34-3 0,-34 33-2 0,-33 1 0 0,-16-34 1 0,-1-18 1 0,1-17 0 0,16-16-1 0,16-49 0 0,17-20 0 0,1 2-2 0,0-17 2 0,-17-2-1 0,-17 35 1 0,0 0 2 0,0 51 1 0,-17 0 0 0,-17 51 0 0,17 35 1 0,17-2 0 0,0 1-4 0,35-17 0 0,14-18-3 0,21-33-19 0,-3-1-47 0,-50-16-4 0</inkml:trace>
  <inkml:trace contextRef="#ctx0" brushRef="#br0" timeOffset="95">6590 7416 98 0,'0'-49'13'0,"-17"-37"14"0,-16 35-2 0,17 51-14 0,-19 86-3 0,0 32 1 0,19 51-1 0,-17-16-2 0,33-34-3 0,16-1-2 0,35 0-1 0,1-50-10 0,14-35-36 0,2-33-75 0</inkml:trace>
  <inkml:trace contextRef="#ctx0" brushRef="#br0" timeOffset="96">7015 7722 91 0,'0'-35'18'0,"33"-32"14"0,1 34-13 0,33 15-10 0,0 36-6 0,-15 31-1 0,-18 37-2 0,-17-19 1 0,-50 2-1 0,15-19 0 0,-15-16 1 0,14-34-1 0,3 0 1 0,32-34-1 0,19-34-1 0,16 1 1 0,-18-2 0 0,2-15 0 0,-18 33 1 0,-17 18 0 0,0 15 1 0,-17 2 1 0,0 50 3 0,-1 33 1 0,18 17-3 0,0 2 0 0,0-1-3 0,35-35-1 0,16 1 1 0,-1-35-4 0,18-16-20 0,-1-16-34 0,-32-1-36 0</inkml:trace>
  <inkml:trace contextRef="#ctx0" brushRef="#br0" timeOffset="97">7759 7281 86 0,'0'-33'16'0,"0"-52"19"0,18 67-12 0,-18 1-13 0,0 68-4 0,0 35-1 0,0-1-3 0,0 16-2 0,16-34 0 0,-16-32-7 0,0-35-23 0,-16-17-40 0,16 17 16 0</inkml:trace>
  <inkml:trace contextRef="#ctx0" brushRef="#br0" timeOffset="98">7606 7179 56 0,'0'-16'17'0,"-51"-35"22"0,51 34-11 0,18 1-12 0,50-2-8 0,16 2-6 0,17 16-3 0,-31 0-24 0,-37 16-87 0</inkml:trace>
  <inkml:trace contextRef="#ctx0" brushRef="#br0" timeOffset="99">8387 7704 75 0,'0'0'6'0,"51"-33"27"0,-35-2-10 0,1 2-8 0,-34-1-4 0,-17 1-3 0,1 15-3 0,-19 18-1 0,3 35 1 0,14 15-1 0,0 18 1 0,19 17-2 0,16-17-2 0,34-1 0 0,18-50 0 0,-3-1-1 0,3-32 0 0,-19-17 1 0,1-18-1 0,-17-17 1 0,-17-1-1 0,0 18 0 0,0 35 1 0,0-1-1 0,-17 17 1 0,17 50 1 0,0 1 1 0,17 18-1 0,-1-2-2 0,3-16 0 0,14-18 0 0,1-15-10 0,33-18-28 0,-16-18-94 0</inkml:trace>
  <inkml:trace contextRef="#ctx0" brushRef="#br0" timeOffset="100">8793 7230 79 0,'17'-34'20'0,"-1"1"10"0,-16 15-9 0,0 18-7 0,18 0-1 0,-18 18-1 0,17 15-3 0,-1 19-1 0,18-1-1 0,17 17-1 0,-17-19-1 0,-17 53-1 0,0-17-2 0,-17-1-1 0,0 18 1 0,-34-16-1 0,16-19-1 0,-15 1-1 0,-1-17-23 0,0-17-125 0</inkml:trace>
  <inkml:trace contextRef="#ctx0" brushRef="#br0" timeOffset="101">10843 7704 68 0,'-17'0'8'0,"-17"0"27"0,17-17-8 0,17 1-8 0,35 16-2 0,32 0-3 0,18 0-8 0,-1 0-4 0,18 0-2 0,-35 0-1 0,-33 0-13 0,-17 0-31 0,-17 0-59 0</inkml:trace>
  <inkml:trace contextRef="#ctx0" brushRef="#br0" timeOffset="102">10995 7807 68 0,'-33'17'29'0,"33"-17"2"0,16 0-12 0,35 0-5 0,34 0-4 0,32-35-4 0,-31 19-6 0,-35-1-20 0,-67 34-118 0</inkml:trace>
  <inkml:trace contextRef="#ctx0" brushRef="#br0" timeOffset="103">7878 8366 90 0,'18'-18'10'0,"-2"-15"16"0,1 15-9 0,-1 53-6 0,19 16 0 0,-18 33-2 0,-17 1-1 0,0 15-1 0,-17 37-2 0,0-2-2 0,-1-17-1 0,-15 0-2 0,17-32 1 0,-19-1 1 0,0-34-3 0,2-18 1 0,17 0-15 0,-2-15-45 0,-16-36-46 0</inkml:trace>
  <inkml:trace contextRef="#ctx0" brushRef="#br0" timeOffset="104">7522 9517 78 0,'0'0'11'0,"0"-34"21"0,-16 34-12 0,16 0-9 0,16 34 1 0,1 17-3 0,-1 16-1 0,2-17-3 0,15-16 0 0,19-34 2 0,15-34-5 0,52-32-2 0,-18-3-8 0,-66 36-71 0</inkml:trace>
  <inkml:trace contextRef="#ctx0" brushRef="#br0" timeOffset="105">7082 10313 47 0,'0'-17'21'0,"17"-17"6"0,18 16-6 0,-20-15-3 0,-15-2-7 0,0 19-5 0,-33-1-2 0,-35 17 0 0,17 33-1 0,-1 2 2 0,19 16-2 0,33 34-2 0,33-17 0 0,19-1 0 0,15-16-1 0,3 0 0 0,-37 0 0 0,-17-18 0 0,-32-17 2 0,-17 1-1 0,-37-17 0 0,3 0 0 0,-1 0-1 0,17-17-1 0,34-16-9 0,52-1-31 0,14 34-43 0</inkml:trace>
  <inkml:trace contextRef="#ctx0" brushRef="#br0" timeOffset="106">7573 10364 82 0,'0'0'0'0,"17"-51"35"0,-34 16-16 0,-1 19-10 0,-31 16-1 0,14 16 2 0,0 19-3 0,35 50-1 0,18-1-2 0,15-16-3 0,19-1-1 0,-1-33 1 0,17-17-4 0,16-17-19 0,35-33-16 0,-35-1-27 0,-49 17 32 0</inkml:trace>
  <inkml:trace contextRef="#ctx0" brushRef="#br0" timeOffset="107">8097 10515 36 0,'18'-51'39'0,"-18"18"-11"0,-18-18-7 0,-15 18-5 0,-34 33-5 0,15 17-1 0,3 34-2 0,31 33-4 0,18-17-3 0,34-16 0 0,34 0-1 0,-18-51 1 0,-16-17-1 0,17-33 0 0,-17-1 1 0,-16 0-1 0,-18-17 0 0,-18 35 1 0,18 15 0 0,0 36-1 0,0 15 1 0,0 35 0 0,34-17 0 0,34-17-1 0,-2-17 2 0,20-34-3 0,-18-1 2 0,-33-33-1 0,-19-16 1 0,-16-17-1 0,-16-18 0 0,16 0 1 0,-19 35-1 0,19 50 1 0,0 17 0 0,0 33 1 0,0 51 1 0,0 1-1 0,0 17-1 0,19 0-1 0,-19-51 0 0,16-18-3 0,19-15-21 0,14-18-54 0,-32 0 16 0</inkml:trace>
  <inkml:trace contextRef="#ctx0" brushRef="#br0" timeOffset="108">8996 10347 89 0,'0'0'0'0,"0"-51"40"0,-18 17-25 0,-15 34-3 0,-18-18-2 0,1 52 2 0,-1 17-6 0,35 35-3 0,16-19-1 0,16 1-1 0,35-34-1 0,-1-17 1 0,-15-17-1 0,14-17 0 0,-14-34 0 0,0 0 1 0,-19-33-1 0,-16-1 1 0,0 34-1 0,0 33 2 0,-16 18-2 0,16 18 2 0,0 33-1 0,0 16 0 0,16 1-1 0,35-17 1 0,1 0-1 0,-3-35 0 0,3 2 0 0,-1-36 0 0,-2-15 1 0,-14-18-1 0,0-16 0 0,-19-19 0 0,-16-16 1 0,-16 51-2 0,-2 35 1 0,-16 49 0 0,0 18-1 0,50 1 1 0,36-35-1 0,15-34 0 0,18-17 0 0,-34-17 0 0,-35 16 2 0,3 35 0 0,-19 0 1 0,0 68 1 0,0 17 1 0,16 34 1 0,1-34-3 0,-17-17-2 0,-33-1-2 0,-37-16-40 0,21-35-79 0</inkml:trace>
  <inkml:trace contextRef="#ctx0" brushRef="#br0" timeOffset="109">5643 8856 77 0,'16'0'14'0,"-16"-16"12"0,17 50-11 0,-1 16-3 0,-16 35 0 0,-16-1-6 0,-35 18 5 0,-17-17 0 0,-16-1-6 0,-2-16-2 0,19-17-3 0,16-35-1 0,35 2-19 0,-19-36-41 0,18 18-10 0</inkml:trace>
  <inkml:trace contextRef="#ctx0" brushRef="#br0" timeOffset="110">4998 9448 78 0,'0'-16'9'0,"0"-1"28"0,0 17-15 0,0 33-6 0,0 36-6 0,0-18 1 0,17 16-4 0,-1-34-3 0,19-16 0 0,15-17-2 0,35-50-2 0,16 0-13 0,-31 15-44 0,-70 19-24 0</inkml:trace>
  <inkml:trace contextRef="#ctx0" brushRef="#br0" timeOffset="111">2388 10329 35 0,'-33'0'26'0,"-1"-16"-6"0,17-19 0 0,1 1 0 0,16 1-4 0,0 33-7 0,33 16-4 0,1 53 0 0,-1 15-1 0,2 0-3 0,0-15-1 0,-19-36 1 0,17-33 0 0,-33 0 3 0,17-51-3 0,0-16-1 0,-17-17 0 0,-17-18-5 0,0 33 6 0,-1 36-1 0,18 33 0 0,0 16 2 0,52 35 0 0,50-16-2 0,-16-19-1 0,-3-32 0 0,-49-19 2 0,-17-16-1 0,-1 2 1 0,-32 15-1 0,-1 17 0 0,1 34 0 0,-19 17 0 0,18 50 1 0,17 18 1 0,17-17-3 0,34-35 1 0,17-16-9 0,16-34-39 0,-49-18-49 0</inkml:trace>
  <inkml:trace contextRef="#ctx0" brushRef="#br0" timeOffset="112">3304 10193 78 0,'0'0'0'0,"-17"-50"34"0,-17 16-11 0,1 34-9 0,-2 34-4 0,18 34-1 0,17-1-3 0,34 2-4 0,17-18-1 0,35-18-1 0,-4-33-1 0,-12-33 3 0,-2-36-2 0,-35 2 0 0,-15-35 0 0,-18-16 0 0,-18 16 7 0,-15 34-6 0,14 35 0 0,19 33 0 0,0 33 1 0,0 35 1 0,35 17-5 0,0-1 3 0,-4 18 0 0,21-51-1 0,-1-17-4 0,-17-17-22 0,-17-34-25 0,-17 17-31 0</inkml:trace>
  <inkml:trace contextRef="#ctx0" brushRef="#br0" timeOffset="113">3540 10076 83 0,'-49'0'19'0,"-2"0"8"0,67-18-19 0,68 2-4 0,17-1-9 0,2-1-20 0,-17 18-67 0</inkml:trace>
  <inkml:trace contextRef="#ctx0" brushRef="#br0" timeOffset="114">3914 10007 44 0,'0'0'0'0,"33"0"45"0,-33 0-14 0,0 18 6 0,0 33-22 0,0 16-5 0,0 1-5 0,35-17-2 0,32-17-2 0,-15-34-1 0,-3-18 0 0,-14-16 0 0,-35-17-1 0,0-15 2 0,-51-3-2 0,0-15 5 0,-1 50-4 0,3 34 1 0,14 0-1 0,18 0-1 0,17 16 1 0,34-16-2 0,33-16-3 0,-15-17 0 0,-1-2 1 0,-17-16 1 0,0 0 2 0,-16 0 1 0,-36 17 0 0,18 34-1 0,-17 18 1 0,0 15 1 0,17-15-1 0,17 16 0 0,33-1 1 0,1-33-1 0,0 18 0 0,-16-18 0 0,-19 33 0 0,17 2 1 0,-15-2 0 0,-1 1-2 0,18 17 1 0,-19 0 3 0,17 0 1 0,-33-18 1 0,17-17-1 0,0-16-2 0,17-16 0 0,17-35-6 0,-18 0-133 0</inkml:trace>
  <inkml:trace contextRef="#ctx0" brushRef="#br0" timeOffset="115">12943 7400 50 0,'0'0'0'0,"0"-50"26"0,-33 50-5 0,15-18-9 0,-15 18-3 0,17 0-1 0,-19 18-2 0,-16-1-1 0,0-1-2 0,1 1 1 0,-34-1 0 0,14 2 0 0,2-1-1 0,17-1 0 0,2-16 0 0,32 0-1 0,0 0 1 0,17 0 0 0,0 18 0 0,17 33 0 0,-17-18 0 0,17 34 0 0,-17 1 0 0,18 17 0 0,-2 34 0 0,-1-1 0 0,3 0 1 0,-1 19-3 0,-17-19 1 0,0 1 0 0,0-18 0 0,0-33-1 0,-17-1 0 0,17-16 0 0,0-16-1 0,0-19 1 0,17 2-1 0,-17-1 0 0,16-1 0 0,19 1 0 0,33-17 1 0,18 0 0 0,-3-33 0 0,2 16-1 0,-33-1 0 0,-19 18 0 0,-33 0-2 0,-17 0-29 0,1 18-101 0</inkml:trace>
  <inkml:trace contextRef="#ctx0" brushRef="#br0" timeOffset="116">14114 7840 32 0,'0'0'12'0,"33"-51"16"0,-33 35-9 0,0-1-6 0,0-1-1 0,-18 18-3 0,-15-16-2 0,-1 16 0 0,0 0 2 0,1 0-2 0,-2 16-3 0,18 35 0 0,-1 0 0 0,18 17 0 0,0-17-1 0,35-17 1 0,33-17-1 0,-17-1 1 0,-1-49 0 0,1-18 0 0,-16 0-3 0,-19-16 2 0,-16-35-1 0,-35 16 0 0,-14-14-2 0,-2 15-1 0,-17 68-3 0,35 34-20 0,-2 68-28 0,35-34-36 0</inkml:trace>
  <inkml:trace contextRef="#ctx0" brushRef="#br0" timeOffset="117">13689 8281 82 0,'0'0'14'0,"0"0"13"0,68-17-11 0,-1 17-3 0,34 0-4 0,18 0 0 0,0 0-3 0,-16 0-2 0,-36-18-3 0,-33 2-1 0,-16-2-10 0,-36 18-36 0,1 0-45 0</inkml:trace>
  <inkml:trace contextRef="#ctx0" brushRef="#br0" timeOffset="118">14011 8856 52 0,'0'0'16'0,"0"-33"10"0,0 15-12 0,-16 18-3 0,-2-33-2 0,1 33 1 0,-18-18-2 0,-14 36 0 0,14-1-1 0,18 34 0 0,17 16-2 0,0-16 0 0,34-18-1 0,17-15 1 0,0-18 1 0,0-34-1 0,-34-17 0 0,17-17-2 0,-34-16 2 0,-34-19-3 0,-17 3-1 0,-1 14-1 0,-15 35 0 0,0 51-4 0,33 69-19 0,34-18-21 0,34 0-62 0</inkml:trace>
  <inkml:trace contextRef="#ctx0" brushRef="#br0" timeOffset="119">14282 8789 74 0,'0'-35'24'0,"17"-16"5"0,-1 35-14 0,36-2-9 0,-3 18-3 0,21 51 0 0,-37 34-3 0,-17-16 2 0,-32-3 0 0,-1-15 1 0,-18-33 1 0,19-1 1 0,16-52-2 0,16-16-2 0,19-15 0 0,16-19-1 0,-18-1 1 0,-14 35 0 0,-3 2 0 0,1 31 0 0,-17 18 0 0,-17 18 1 0,-18 31 0 0,19 19 0 0,-1 17 0 0,17-16-2 0,17-19 0 0,18-34-4 0,16 2-26 0,15-18-87 0</inkml:trace>
  <inkml:trace contextRef="#ctx0" brushRef="#br0" timeOffset="120">14977 8772 69 0,'16'-34'45'0,"-16"-17"-8"0,17 51-16 0,-17 0-13 0,18 51 0 0,-18 16-2 0,0-16-1 0,0 17-2 0,0-34-1 0,0-1-2 0,0-33-1 0,0 18-18 0,0-18-18 0,16-34-80 0</inkml:trace>
  <inkml:trace contextRef="#ctx0" brushRef="#br0" timeOffset="121">15553 7536 61 0,'0'-51'24'0,"0"17"5"0,-16-1-10 0,-2 35-5 0,1 0-3 0,-18 51 0 0,2 18 0 0,-1 31 0 0,1 2-3 0,14 35-3 0,3-2-1 0,16-1 0 0,35 3-3 0,-2-52 0 0,1-19-2 0,18-15-7 0,-1-16-39 0,-18-19-82 0</inkml:trace>
  <inkml:trace contextRef="#ctx0" brushRef="#br0" timeOffset="122">15891 7891 88 0,'0'0'0'0,"18"-67"25"0,15 32-6 0,35 35-9 0,-17 18-4 0,-17 33-3 0,0 33-1 0,-34-16-1 0,-17-17 1 0,-18-1 1 0,19-33 0 0,-1-17-1 0,17-17-1 0,33-33-1 0,19-36 0 0,-19 2-1 0,1 17 1 0,-17 16 1 0,-17 16-1 0,0 19 2 0,-17 16 0 0,1 0 1 0,-2 34 2 0,3 34 1 0,-3-1-1 0,36 1-1 0,15-1-4 0,0-32 0 0,18-1-12 0,0-18-33 0,-18-32-71 0</inkml:trace>
  <inkml:trace contextRef="#ctx0" brushRef="#br0" timeOffset="123">16689 7416 85 0,'0'0'0'0,"0"-49"37"0,0 49-13 0,0 16-12 0,0 52-4 0,0 17-3 0,16-18-3 0,-16 1-2 0,0-17-1 0,0-35-16 0,-16 2-32 0,-2-18-32 0</inkml:trace>
  <inkml:trace contextRef="#ctx0" brushRef="#br0" timeOffset="124">16484 7434 80 0,'0'0'0'0,"-35"-51"40"0,35 18-11 0,52 15-14 0,33 2-10 0,0 16-5 0,-1 0-13 0,-33 0-63 0,-34 0 19 0</inkml:trace>
  <inkml:trace contextRef="#ctx0" brushRef="#br0" timeOffset="125">17162 7840 90 0,'0'0'11'0,"18"-16"11"0,-2-19-9 0,-16 19-5 0,-34-1-1 0,-18-1 0 0,-15 18-1 0,17 0 0 0,15 51-1 0,2 35 0 0,33-2-1 0,17-17-2 0,34-32 0 0,-16-19 0 0,14-16-1 0,-16-33-2 0,2-1 2 0,-18-17 0 0,1-17-1 0,-18-16 1 0,0 33-1 0,0 33 1 0,-18 36 2 0,18 33 0 0,0 33 1 0,18 0-2 0,-2-15-2 0,35-36 1 0,1 1-6 0,-3-17-30 0,19-17-96 0</inkml:trace>
  <inkml:trace contextRef="#ctx0" brushRef="#br0" timeOffset="126">17671 7400 84 0,'0'0'0'0,"16"-68"32"0,1 35-5 0,17-1-6 0,0 34-7 0,-16 34-1 0,15 17-3 0,-17 15-1 0,2 36-1 0,-18 0-3 0,0-18-2 0,0 19-1 0,0-2-1 0,-34-34-2 0,1-32 2 0,-2-1-1 0,18-1-1 0,-1-33-37 0,2 18-101 0</inkml:trace>
  <inkml:trace contextRef="#ctx0" brushRef="#br0" timeOffset="127">20414 7908 65 0,'0'0'0'0,"18"-50"28"0,-18 16-6 0,0-1-9 0,-18 2-4 0,-15 15-1 0,-1 18-2 0,-18 0 0 0,1 35 0 0,20 16-1 0,31 16-1 0,0 17 0 0,49-33-2 0,3-16 3 0,-1-52-2 0,16-34-1 0,-33-18 1 0,-16-15-1 0,-18-18-1 0,-52 0-1 0,1 19 1 0,-16 32-3 0,15 51-9 0,3 51-23 0,-3 32-82 0</inkml:trace>
  <inkml:trace contextRef="#ctx0" brushRef="#br0" timeOffset="128">19942 8179 96 0,'-19'0'16'0,"38"-18"13"0,47 18-13 0,87 0-5 0,16 0-4 0,-15 0-2 0,-53-17-3 0,-52 1-2 0,-31-1-5 0,-18 17-32 0,-18 17-72 0</inkml:trace>
  <inkml:trace contextRef="#ctx0" brushRef="#br0" timeOffset="129">20229 8789 67 0,'0'0'6'0,"0"-35"15"0,33 19-1 0,-33-19-3 0,0 1-3 0,-18 1-4 0,-31 0-1 0,-3 33-4 0,19 0-1 0,-18 33 1 0,16 18-1 0,19 34-1 0,16-17 1 0,34-17-3 0,18-35 2 0,-3 1-1 0,-14-34-1 0,16-34 2 0,-36 0-1 0,3-34 0 0,-36-16-1 0,-13-17 0 0,-39 33-2 0,3 35-1 0,-1 67-11 0,51 32-26 0,17 20-86 0</inkml:trace>
  <inkml:trace contextRef="#ctx0" brushRef="#br0" timeOffset="130">20550 8619 90 0,'-33'-50'24'0,"33"15"0"0,16 19-13 0,52 16-7 0,-17 16-3 0,1 69 0 0,-19-1 0 0,-50-15 1 0,-18-1 2 0,2-34 2 0,15-17-3 0,18-17 1 0,18-35-2 0,34-32-1 0,-3-19-1 0,-14 2 0 0,-19 17 0 0,-16-2 1 0,0 53 0 0,0 16 0 0,-33 16 1 0,15 70 2 0,2-3-2 0,16 3-1 0,34-19-3 0,-1 2-13 0,19-36-37 0,-19-16-42 0</inkml:trace>
  <inkml:trace contextRef="#ctx0" brushRef="#br0" timeOffset="131">21094 8738 96 0,'-18'-35'20'0,"18"-16"13"0,51 35-15 0,17-1-12 0,-35 34-4 0,-15 50-2 0,-36 2 1 0,-34-18-1 0,3-18 3 0,-2 2 2 0,17-19-1 0,34-16-1 0,0 0 0 0,34 0 0 0,17-16-1 0,33-1-3 0,0-1-10 0,2 2-43 0,-53 16-48 0</inkml:trace>
  <inkml:trace contextRef="#ctx0" brushRef="#br0" timeOffset="132">21889 7671 98 0,'0'-51'13'0,"-17"-33"11"0,17 66-6 0,-34 36-7 0,0 66-1 0,0 34-1 0,17 35-3 0,1 0-3 0,16-18-2 0,16-50-1 0,17-1-4 0,19-49-23 0,15-35-41 0,-49 0 4 0</inkml:trace>
  <inkml:trace contextRef="#ctx0" brushRef="#br0" timeOffset="133">22092 7942 80 0,'0'-18'10'0,"35"-48"30"0,14 15-14 0,21 51-12 0,-4 33-9 0,-15 35-3 0,-34 17-2 0,-17-1 2 0,-33-17-1 0,-2-50 0 0,0 1-1 0,35-18 1 0,0-35 0 0,51-32-3 0,1-17 1 0,-1-18 1 0,-35 35 0 0,-16 32 1 0,0 19 0 0,0-1-1 0,-16 34 1 0,-1 34 0 0,1 33 3 0,16 1-2 0,16-17 0 0,17-1-1 0,37-34-5 0,-4-15-25 0,-15-36-55 0,-18 1 29 0</inkml:trace>
  <inkml:trace contextRef="#ctx0" brushRef="#br0" timeOffset="134">22938 7467 71 0,'0'-16'20'0,"-16"-35"18"0,16 18-14 0,0 33-14 0,0 67-3 0,16 35-3 0,-16-2-3 0,0-14-2 0,0-35-1 0,-16-35-18 0,-1 2-26 0,17-18-26 0</inkml:trace>
  <inkml:trace contextRef="#ctx0" brushRef="#br0" timeOffset="135">22804 7485 51 0,'-18'-18'16'0,"2"-33"27"0,-1 18-18 0,34 17-13 0,50-1-8 0,1 17-3 0,35 0-13 0,-54 17-88 0</inkml:trace>
  <inkml:trace contextRef="#ctx0" brushRef="#br0" timeOffset="136">23447 7924 87 0,'17'-33'15'0,"0"0"7"0,-17 15-7 0,-17 2-5 0,-33-19 0 0,-1 35-2 0,0 18-1 0,0 33-2 0,34 15-1 0,1 20-1 0,32-19 0 0,19-16-1 0,14-35-1 0,21-32-1 0,-21-17 1 0,3-18-3 0,-19 0 3 0,-17-34-1 0,-16 17 1 0,0 35-1 0,0 15 1 0,-16 36-1 0,16 50 1 0,-17 16 1 0,34 1-1 0,34-18-1 0,0-17-2 0,0-32-21 0,16-18-39 0,-67 0-10 0</inkml:trace>
  <inkml:trace contextRef="#ctx0" brushRef="#br0" timeOffset="137">23905 7553 104 0,'-16'-35'31'0,"32"19"2"0,35 50-15 0,1 50-7 0,-19 34-6 0,-17 19-3 0,-32-2-1 0,-52-34 0 0,0-17-1 0,17-15-25 0,16-52-112 0</inkml:trace>
  <inkml:trace contextRef="#ctx0" brushRef="#br0" timeOffset="138">24955 8044 81 0,'-17'-18'24'0,"17"2"2"0,0-1-11 0,17 17-10 0,-1 0-4 0,-16 0-2 0,0 0-17 0,35 17-85 0</inkml:trace>
  <inkml:trace contextRef="#ctx0" brushRef="#br0" timeOffset="139">25532 8010 86 0,'0'0'0'0,"-35"-17"39"0,35 17-27 0,0-18-6 0,17 18-7 0,1 0-12 0,31 0-93 0</inkml:trace>
  <inkml:trace contextRef="#ctx0" brushRef="#br0" timeOffset="140">25989 8010 76 0,'0'0'0'0,"52"-17"32"0,-19-1-9 0,0 18-16 0,-17 0-8 0,2 0-29 0,-18 0-58 0</inkml:trace>
  <inkml:trace contextRef="#ctx0" brushRef="#br0" timeOffset="141">27632 7756 90 0,'0'-18'7'0,"17"2"10"0,-1-2-8 0,3 1-5 0,-19 1 0 0,-35-2-1 0,-16 1 3 0,0 17 1 0,17 35 1 0,18 32-3 0,-1 19-1 0,50-2-2 0,1-33 0 0,33-35 1 0,19-16-1 0,-35-33 1 0,-18-18 1 0,-14-33-1 0,-19-19-1 0,-35 2-1 0,-16 0-1 0,-17 33-1 0,0 34-6 0,34 34-17 0,-16 51-29 0,33-17-30 0</inkml:trace>
  <inkml:trace contextRef="#ctx0" brushRef="#br0" timeOffset="142">27158 8144 95 0,'0'0'0'0,"-17"-33"37"0,69-1-12 0,30 18-11 0,37 16-7 0,52 16-4 0,-36-16 0 0,-32 0-3 0,-54 0-2 0,-32 0-22 0,-50 0-69 0,33 0 43 0</inkml:trace>
  <inkml:trace contextRef="#ctx0" brushRef="#br0" timeOffset="143">27378 8636 75 0,'0'-17'20'0,"-17"1"0"0,34-2-8 0,-17 2-1 0,-33-19-2 0,-18 19-1 0,-1 16 0 0,3 16 0 0,31 35-4 0,1 0-1 0,17 16-2 0,17-16 0 0,17-16-1 0,16-19 2 0,1-16 0 0,0-33-1 0,-18-19 2 0,-15-16 1 0,-18-32-2 0,-18-20-1 0,-15 3-1 0,-53 48 1 0,20 69-3 0,15 18-11 0,16 50-27 0,53-17-65 0</inkml:trace>
  <inkml:trace contextRef="#ctx0" brushRef="#br0" timeOffset="144">27768 8518 84 0,'0'0'0'0,"-17"-51"34"0,34 16-15 0,33 19-10 0,1 16-5 0,-17 51-3 0,0 16 0 0,-34 2-1 0,-17-20 0 0,-18-14 1 0,35-19-1 0,0 1 1 0,18-34 0 0,16-34 0 0,17 2 0 0,-17-36 0 0,-17-1 0 0,-17 20-1 0,0 48 1 0,-35 36 3 0,19 32 0 0,-17 35-1 0,33-1-1 0,16-17-3 0,17-16-6 0,19-16-38 0,-18-35-43 0</inkml:trace>
  <inkml:trace contextRef="#ctx0" brushRef="#br0" timeOffset="145">28327 8585 56 0,'0'-16'23'0,"0"-1"17"0,0-1-12 0,18 2-18 0,-2 32-5 0,17 35-4 0,-33 16 1 0,0 1-2 0,0-16 0 0,-16-19 0 0,16-33 2 0,0-16 3 0,0-35-2 0,0 0-1 0,33 0 0 0,2-16-2 0,14 50 1 0,2-1-1 0,1 18 1 0,-34 18 0 0,-2 33 0 0,-16-2 1 0,0 2-1 0,0-16-1 0,-16-19-4 0,16-16-39 0,0 0-56 0</inkml:trace>
  <inkml:trace contextRef="#ctx0" brushRef="#br0" timeOffset="146">28970 7416 81 0,'0'-49'18'0,"0"-2"13"0,-50 34-11 0,-18 50-3 0,17 69-5 0,0 51-3 0,18-2-5 0,33 2-3 0,33-34-1 0,35-18-4 0,-17-33-27 0,0-52-94 0</inkml:trace>
  <inkml:trace contextRef="#ctx0" brushRef="#br0" timeOffset="147">29140 7671 84 0,'16'-51'28'0,"36"18"3"0,15 33-16 0,18 33-10 0,-51 51-5 0,-34 1 0 0,-34-16 0 0,-18-19 1 0,1-34-1 0,51-16 0 0,0-16 1 0,51-17-1 0,19-35 0 0,-21-17-1 0,-14-1 1 0,-18 3 0 0,1 48 0 0,-36 19 1 0,1 16-1 0,1 67 1 0,-3 17 3 0,19-15-2 0,0-2-1 0,35-16-1 0,16-16-1 0,-1-19-19 0,1 1-35 0,-34-17-26 0</inkml:trace>
  <inkml:trace contextRef="#ctx0" brushRef="#br0" timeOffset="148">29869 7332 61 0,'0'0'0'0,"0"-51"37"0,0 35-9 0,0 16-13 0,16 67-3 0,1 1-6 0,-17 34-4 0,-17-17-1 0,1-36-1 0,-2-14-14 0,3-35-30 0,15 0-25 0</inkml:trace>
  <inkml:trace contextRef="#ctx0" brushRef="#br0" timeOffset="149">29699 7214 58 0,'0'-35'20'0,"0"1"11"0,0 1-8 0,34 33-13 0,50 0-8 0,1 16-3 0,1 19-16 0,-70-35-92 0</inkml:trace>
  <inkml:trace contextRef="#ctx0" brushRef="#br0" timeOffset="150">30275 7704 66 0,'0'0'8'0,"17"-17"18"0,-17 1-8 0,16-2-8 0,-49-15-3 0,-18 33 0 0,0 0-1 0,1 16 0 0,16 52-2 0,0 1-1 0,34 16-2 0,0-35 0 0,52-16 1 0,-19-34 0 0,16 0-1 0,3-34-1 0,-18-16 1 0,-17-19-1 0,17-16-1 0,-34 1 2 0,17 51-1 0,-17 15 0 0,-17 52 0 0,-1 50 2 0,18 2-2 0,18-19 1 0,-1 1-2 0,18-17-11 0,-2-35-37 0,0-16-30 0</inkml:trace>
  <inkml:trace contextRef="#ctx0" brushRef="#br0" timeOffset="151">30579 7603 39 0,'0'-34'25'0,"19"1"10"0,-3 15-8 0,19 18-9 0,14 18-6 0,-32 49-4 0,0 1-4 0,-17 17-1 0,-17-17-2 0,-16-1-1 0,0-50-7 0,-2 17-33 0,19-17-58 0</inkml:trace>
  <inkml:trace contextRef="#ctx0" brushRef="#br0" timeOffset="152">30970 7095 51 0,'18'0'6'0,"15"-34"21"0,16 1-4 0,37 33-7 0,-53 0-9 0,19 0 1 0,-18 0-4 0,16 0 0 0,-15 17-7 0,-19-1 4 0,1 2 0 0,1 15 1 0,-18 18 4 0,0 0-2 0,-18 34 4 0,18 16-2 0,0 1-1 0,-17-1-1 0,17 0-1 0,0-16 1 0,-16 17 0 0,-3 0 1 0,3 0-4 0,-1-18 1 0,17 34-1 0,-16-49 0 0,16-19 0 0,-33 17-1 0,33-16 0 0,-18-16-1 0,18 15 2 0,-17-17-2 0,17 2 1 0,-17-19 0 0,-1 19 0 0,2-19 3 0,-35 2 0 0,-1-18 1 0,-30 0 0 0,-37 17-1 0,-18-17-1 0,3 0-3 0,-37 16-40 0,36-16-101 0</inkml:trace>
  <inkml:trace contextRef="#ctx0" brushRef="#br0" timeOffset="153">11825 10313 66 0,'-17'0'9'0,"17"0"12"0,0 0-3 0,0 0-6 0,35 16-1 0,14 2 0 0,3-1-4 0,-1-34-4 0,17-1-2 0,-17 18-6 0,-35 18-30 0,-16 15-60 0</inkml:trace>
  <inkml:trace contextRef="#ctx0" brushRef="#br0" timeOffset="154">11944 10550 68 0,'-34'0'28'0,"0"16"1"0,34-16-7 0,16 0-8 0,70-16-6 0,-1-19-7 0,15 19-8 0,-30 32-103 0</inkml:trace>
  <inkml:trace contextRef="#ctx0" brushRef="#br0" timeOffset="155">14824 10211 36 0,'0'-18'19'0,"17"-15"7"0,0 16-5 0,-17 1-7 0,-17 16-4 0,-18 0-1 0,-14 0-4 0,-19 0 3 0,35 0-4 0,-18 0 0 0,16 0-2 0,18 0 0 0,-1 16 1 0,2-16-1 0,16 17 1 0,-17 16 0 0,17 1 1 0,17 52 0 0,-17-19 0 0,16 86 2 0,-16-18-3 0,0 18-1 0,0-2-1 0,0-31 2 0,0-20 0 0,0-32 0 0,18-16-2 0,-1-1 1 0,-1-34-1 0,19-17 1 0,0 0-1 0,14 0-1 0,-15-17 0 0,17 17-2 0,17 0-18 0,-1-18-46 0,-49 18-12 0</inkml:trace>
  <inkml:trace contextRef="#ctx0" brushRef="#br0" timeOffset="156">16162 10601 45 0,'0'0'0'0,"0"-35"36"0,0 2-11 0,0-1-7 0,-15-1-5 0,-37 2-2 0,1 17-2 0,0 16-2 0,-17 33 1 0,17 1 0 0,18 50-1 0,33 18-1 0,0-18-3 0,33-15-1 0,18-35-2 0,0-17 1 0,1-17 1 0,-3-35-2 0,3-32 1 0,-34-2-1 0,-3 3 0 0,-15-3 0 0,0 36 1 0,0 33-1 0,-15 17 0 0,15 34 0 0,15 32 1 0,3 3-1 0,31-19-1 0,3-32-3 0,-1-19-28 0,35-16-92 0</inkml:trace>
  <inkml:trace contextRef="#ctx0" brushRef="#br0" timeOffset="157">16689 10617 88 0,'0'0'24'0,"16"-51"11"0,-16 51-9 0,17 0-13 0,-17 51-2 0,0 0-5 0,0 16-2 0,0 2-1 0,0-36-2 0,-17-15-1 0,17 15-21 0,0-15-114 0</inkml:trace>
  <inkml:trace contextRef="#ctx0" brushRef="#br0" timeOffset="158">18671 10584 64 0,'0'0'0'0,"16"-34"34"0,1-1-13 0,-17 2-9 0,-17-18-3 0,-34 18-1 0,0 33-2 0,-17 0 0 0,2 33 3 0,14 18-3 0,34 33-1 0,18 34-3 0,35-32 0 0,33-19-1 0,-18-49 1 0,1-52-1 0,16-1 0 0,-32-32-1 0,-18-17 1 0,-1 15-1 0,-16 2 0 0,-16 50 0 0,16 17 0 0,0 51 1 0,16 17 1 0,19 15-1 0,-2-15-1 0,35-16-3 0,-17-1-25 0,-16-34-113 0</inkml:trace>
  <inkml:trace contextRef="#ctx0" brushRef="#br0" timeOffset="159">19127 10735 90 0,'0'0'0'0,"-17"-51"39"0,17 2-14 0,33 15-13 0,37 17-7 0,-37 50-4 0,1 34-1 0,-34 19 0 0,0-19 0 0,-51-32 3 0,0-19 4 0,16 19 0 0,19-35-2 0,16 16-1 0,51-16-2 0,0-16-2 0,52-1-4 0,-21 17-30 0,-14-18-89 0</inkml:trace>
  <inkml:trace contextRef="#ctx0" brushRef="#br0" timeOffset="160">20398 10701 117 0,'0'0'24'0,"34"-17"-1"0,0 1-13 0,0 16-9 0,-17 0-5 0,16 0-49 0,-33 0-22 0</inkml:trace>
  <inkml:trace contextRef="#ctx0" brushRef="#br0" timeOffset="161">21042 10668 100 0,'0'0'18'0,"17"0"8"0,18-17-20 0,-20 17-21 0,3 17-76 0</inkml:trace>
  <inkml:trace contextRef="#ctx0" brushRef="#br0" timeOffset="162">21347 10668 90 0,'18'-17'33'0,"48"1"2"0,-66-2-25 0,0 18-122 0</inkml:trace>
  <inkml:trace contextRef="#ctx0" brushRef="#br0" timeOffset="163">22618 10415 38 0,'16'0'10'0,"17"-35"23"0,-15 19-10 0,-18-19-5 0,-18 2-8 0,-31 15-2 0,-19 18-1 0,0 18 2 0,0 33-1 0,34 50-2 0,17 17 0 0,34 0-4 0,34-50 2 0,0-34-3 0,17-34 1 0,-18-51-2 0,1-16 2 0,-17-35-1 0,-34 0-2 0,0 36 2 0,0 48-1 0,-18 53 0 0,18 14 0 0,0 37-1 0,35-19 0 0,16 17-4 0,-18-33-29 0,18-17-85 0</inkml:trace>
  <inkml:trace contextRef="#ctx0" brushRef="#br0" timeOffset="164">23008 10701 82 0,'0'0'0'0,"0"-33"41"0,16 0-15 0,1 15-15 0,17 69-5 0,-17 16-4 0,-17 19 0 0,0-35-2 0,0-17 1 0,-17-34 0 0,17-18 2 0,17-49-2 0,18-2 0 0,14 1 0 0,19 19-1 0,-17 31 3 0,-18 18 2 0,19 18-1 0,-18 31-1 0,-17 19 0 0,-17-16-2 0,0-1 0 0,0-34-2 0,0-1-9 0,0 2-36 0,0-18-73 0</inkml:trace>
  <inkml:trace contextRef="#ctx0" brushRef="#br0" timeOffset="165">23819 10211 100 0,'0'0'0'0,"35"-84"30"0,16 33-9 0,17 33-8 0,16 18-6 0,1 18-3 0,-18 15-3 0,-32 1 1 0,-18 16 2 0,-17 19 1 0,0 33 0 0,18 16 0 0,-2 1-1 0,-1 15-1 0,20-32 0 0,-19 0-2 0,-16-51-1 0,-33-18 2 0,-34-15 0 0,-18-18-2 0,17 17 0 0,34-17-15 0,34-17-48 0,16-1-21 0</inkml:trace>
  <inkml:trace contextRef="#ctx0" brushRef="#br0" timeOffset="166">25176 10635 114 0,'33'-18'25'0,"0"2"-4"0,53 16-6 0,33 0-10 0,-34 0-6 0,-69 0-21 0,-16 34-49 0,-16-18 12 0</inkml:trace>
  <inkml:trace contextRef="#ctx0" brushRef="#br0" timeOffset="167">25345 10786 53 0,'-33'0'54'0,"-2"18"-11"0,35-18-15 0,35 17-12 0,32-17-11 0,18 0-6 0,16-17-75 0,-85 17-6 0</inkml:trace>
  <inkml:trace contextRef="#ctx0" brushRef="#br0" timeOffset="168">27547 10431 58 0,'0'-16'16'0,"-17"-52"8"0,0 34-7 0,1-1-7 0,-17 19-2 0,-19 16 1 0,1 16-2 0,-16 53 1 0,32 15 0 0,18 18-2 0,17-18-2 0,17 0-1 0,51-33 0 0,-1-51-1 0,3-17-2 0,-4-17 0 0,-15-32 1 0,-18-19-1 0,-33-1 1 0,0-14-1 0,0 32 0 0,-16 50 1 0,-1 18-2 0,17 51 1 0,0 35 1 0,17-2 2 0,17-17-1 0,18 2 0 0,-3-20-2 0,2-32 0 0,1 1-14 0,-3-18-35 0,-31-35-43 0</inkml:trace>
  <inkml:trace contextRef="#ctx0" brushRef="#br0" timeOffset="169">28140 9890 64 0,'0'-51'16'0,"16"0"11"0,3 17-3 0,-19 16-9 0,0 36-6 0,0 33 1 0,0 34 1 0,0-1-2 0,0 18-4 0,0-18-3 0,0-51 0 0,0 1-2 0,0-34 0 0,0-16-6 0,-19-2-29 0,-14-15-83 0</inkml:trace>
  <inkml:trace contextRef="#ctx0" brushRef="#br0" timeOffset="170">27955 9856 51 0,'0'0'0'0,"-52"-35"38"0,34 2-11 0,36 15-8 0,16 2-5 0,17-2-2 0,17 18-2 0,51 0-2 0,-1-17-2 0,-17 17-5 0,-68 0-1 0,-49 17-26 0,-17 1-82 0</inkml:trace>
  <inkml:trace contextRef="#ctx0" brushRef="#br0" timeOffset="171">355 12175 17 0,'0'0'0'0,"-16"0"34"0,-1 0-15 0,-17 0-6 0,17 0-9 0,17 0 1 0,35-16 0 0,32 16-2 0,16 0 6 0,54-18-18 0,32 18 23 0,34 0-6 0,19 0-27 0,251 0 24 0,-65-16-3 0,13 16-1 0,72-35-1 0,-121 19-1 0,-15 16 2 0,15 16-1 0,1 2 2 0,-1-1 0 0,18-1-1 0,0 2 3 0,-1-18-4 0,19 16 4 0,15-16-1 0,-16 0-2 0,-1-16 2 0,17 16-3 0,-33-18 3 0,33 18-2 0,1-16 2 0,17-1 1 0,-1-1-2 0,34 2 1 0,0-19-1 0,17 19 1 0,18-1-3 0,0-1 1 0,-1 2-1 0,-17 16-1 0,-15 0 2 0,-20 0-2 0,18 0 1 0,-16-17 0 0,-2 1 0 0,4-1 1 0,13-1-1 0,-16 2 0 0,-15-1 0 0,14 17 1 0,-15 0 0 0,15 0 0 0,-14 0-1 0,-19 0 0 0,1 0 0 0,16 0 0 0,-17 0 0 0,19 17 0 0,-3-17-1 0,3 16 1 0,15 2-1 0,-17-1 1 0,18-1-1 0,-18 1 1 0,1-17-2 0,-1 0 4 0,1 0-1 0,17 0 1 0,-2 0-1 0,2-17 0 0,16 17-2 0,1-16 0 0,-1 16 0 0,-16 0 2 0,0-17-2 0,-19-17 1 0,19 17 5 0,16-17 2 0,-67 17-4 0,-101-1-1 0,99-16-1 0,-151 17-4 0,-67 17-37 0,-119-16-71 0</inkml:trace>
  <inkml:trace contextRef="#ctx0" brushRef="#br0" timeOffset="172">6641 13004 8 0,'0'-16'9'0,"17"-17"4"0,-1 33-3 0,-16-17-1 0,18-1 2 0,-18 18 6 0,0-16-1 0,0-1-3 0,0-1-3 0,-18 2-1 0,-15-1 0 0,-18 17-2 0,1 0-2 0,16 17 0 0,0 34 1 0,16 0-2 0,2 16-2 0,50 17 1 0,0-15-2 0,33-53 1 0,-15 1 1 0,15-50-2 0,-34-36 1 0,2-15 0 0,-35-18-1 0,-35-16 1 0,-16 16-1 0,2 18-1 0,-21 50-1 0,21 34-4 0,15 51-26 0,0 49-84 0</inkml:trace>
  <inkml:trace contextRef="#ctx0" brushRef="#br0" timeOffset="173">6183 13361 82 0,'-33'16'21'0,"33"-16"5"0,85 0-11 0,50-16-3 0,35-19-2 0,-36 19-6 0,-15 16-2 0,-51-18-2 0,-33 18-1 0,-35 0-11 0,0 34-44 0,-18-34-11 0</inkml:trace>
  <inkml:trace contextRef="#ctx0" brushRef="#br0" timeOffset="174">6641 13936 76 0,'0'0'0'0,"-16"-33"27"0,16-1-10 0,16-17-8 0,-32 16-2 0,-19 1-2 0,-15 17 0 0,-1 17 0 0,0 17 1 0,34 17-2 0,17 35 0 0,0 15-2 0,51-33 1 0,-17 0 0 0,33-34 0 0,-15-52 1 0,-3-14 0 0,-31-19-1 0,-18-17 1 0,-18-1-3 0,-31-32-1 0,-21 34-1 0,4 66-2 0,15 18-12 0,34 69-24 0,34-1-60 0</inkml:trace>
  <inkml:trace contextRef="#ctx0" brushRef="#br0" timeOffset="175">6929 13699 88 0,'0'-34'24'0,"16"1"-2"0,36 33-13 0,15 17-4 0,-32 50-3 0,-18 0 0 0,-34 2 0 0,0-18 3 0,-1-34-1 0,2-17-1 0,32-17 0 0,19-68-2 0,-18-17-2 0,1 0 3 0,-3 0-2 0,3 53 0 0,-18 32 0 0,-18 17 1 0,18 17-1 0,-15 50 1 0,15 17 1 0,-18 1-1 0,36-1-1 0,-3-15 0 0,19-36-2 0,18-15-18 0,15-1-99 0</inkml:trace>
  <inkml:trace contextRef="#ctx0" brushRef="#br0" timeOffset="176">8132 12716 83 0,'-17'-49'11'0,"-1"-36"15"0,-15 50-7 0,17 19-6 0,-2 32-4 0,1 53 1 0,-16 31 0 0,-2 37 0 0,2 14-4 0,17 20-1 0,16-20-2 0,0-49-2 0,49-34 0 0,-14-34-2 0,15-1-8 0,1-15-44 0,-17-1-70 0</inkml:trace>
  <inkml:trace contextRef="#ctx0" brushRef="#br0" timeOffset="177">9064 12955 25 0,'17'-17'39'0,"-17"-17"-12"0,16-17-6 0,-16 16-6 0,-16 1-5 0,-1 1-2 0,-17 33 1 0,-18 0-2 0,19 16 1 0,-1 35-3 0,17 18-1 0,0 15-1 0,17 18-1 0,0-34 2 0,34-34-2 0,-16-18-1 0,15-16 0 0,18-16-1 0,-16-18 1 0,-2-17 0 0,-17-17-2 0,-16-16 1 0,0-1 0 0,0 68 1 0,0-1 0 0,0 18-1 0,0 0 0 0,0 51 1 0,18 35-1 0,16-2 1 0,-1-17 0 0,34-32-1 0,-32-1 1 0,16-18-14 0,0-16-29 0,-34 0-64 0</inkml:trace>
  <inkml:trace contextRef="#ctx0" brushRef="#br0" timeOffset="178">9572 12547 57 0,'0'-67'46'0,"16"-1"-15"0,-16 52-12 0,0-1-5 0,0 50-6 0,0 18 0 0,18 33-3 0,-1 2-1 0,-1-19-2 0,-16-16-1 0,19-18-1 0,-19-15-4 0,-19-18-16 0,3 0-20 0,-1-35-77 0</inkml:trace>
  <inkml:trace contextRef="#ctx0" brushRef="#br0" timeOffset="179">9438 12514 56 0,'-18'-18'24'0,"1"2"12"0,34-1-12 0,17 17-9 0,-1-16-2 0,19 16-6 0,15-17-3 0,18-1-3 0,-18 2-9 0,-33 32-45 0,-34 2-22 0</inkml:trace>
  <inkml:trace contextRef="#ctx0" brushRef="#br0" timeOffset="180">10013 12988 54 0,'0'0'11'0,"0"-17"19"0,0-16-7 0,17 15-6 0,16-15-2 0,18 33-6 0,-17 17-6 0,0 34-1 0,-16 16 0 0,-18 1 0 0,-18-17 0 0,-34-35 0 0,36 2 0 0,-1-2-1 0,17-32 0 0,33-18-1 0,2-17-1 0,0-17 1 0,14-16-1 0,-31 33 0 0,-1 0 0 0,0 17 2 0,-17 16 0 0,0 18 0 0,0 0 0 0,0 34 2 0,-17 17 2 0,17 35 1 0,-17-2-3 0,34-17 0 0,0-16-2 0,1-17-1 0,31-17-2 0,19-17-31 0,-17 0-86 0</inkml:trace>
  <inkml:trace contextRef="#ctx0" brushRef="#br0" timeOffset="181">10673 12480 82 0,'18'0'7'0,"-2"-50"25"0,1 32-9 0,-1 18-10 0,19 18-2 0,0 32-1 0,-2 1-1 0,1 34-2 0,-1-1-2 0,1 34 0 0,-34 2-1 0,0-19-2 0,-34-16 1 0,1-18 0 0,-1-17-3 0,1-16 0 0,15-17-13 0,-16 1-130 0</inkml:trace>
  <inkml:trace contextRef="#ctx0" brushRef="#br0" timeOffset="182">11859 13106 78 0,'0'0'0'0,"-16"-33"35"0,16 15-13 0,49 18-9 0,3 0-4 0,33 0-3 0,-18-16-5 0,-16-1-3 0,-35 17-19 0,-16 17-93 0</inkml:trace>
  <inkml:trace contextRef="#ctx0" brushRef="#br0" timeOffset="183">12011 13141 51 0,'-33'0'38'0,"-1"16"-6"0,34-16-11 0,34 0-9 0,34-16-7 0,16-1-4 0,19 17-8 0,-36 17-108 0</inkml:trace>
  <inkml:trace contextRef="#ctx0" brushRef="#br0" timeOffset="184">13350 12887 77 0,'0'0'0'0,"17"-69"23"0,1 53-2 0,-18-19-8 0,0 19-4 0,-18-2-2 0,-34 1-2 0,1 34 1 0,2 1 0 0,15 33 1 0,16 16-2 0,2 2 1 0,16-3-3 0,34-15-1 0,0-16 0 0,15-35-1 0,-14-17-1 0,0-17 0 0,16-17 1 0,-35 1-1 0,1-35-2 0,-17 16 2 0,0 36-1 0,0 15 2 0,0 52 0 0,0 17 2 0,0 35 2 0,16-19-1 0,2 1-4 0,34-34 1 0,-3-17-3 0,36-17-27 0,-18-35-100 0</inkml:trace>
  <inkml:trace contextRef="#ctx0" brushRef="#br0" timeOffset="185">13841 12396 75 0,'0'0'0'0,"17"-68"37"0,-17 34-7 0,0 16-14 0,0 36-6 0,0 49 0 0,-17 2 1 0,34 15-6 0,-17 18 0 0,0-35-4 0,0-17 0 0,0-32-1 0,0-2-15 0,0-16-32 0,-17-16-50 0</inkml:trace>
  <inkml:trace contextRef="#ctx0" brushRef="#br0" timeOffset="186">13672 12379 90 0,'0'-34'26'0,"-18"-1"6"0,36 19-9 0,50-2-10 0,16 1-6 0,35 17-4 0,-34-16-6 0,-51 67-134 0</inkml:trace>
  <inkml:trace contextRef="#ctx0" brushRef="#br0" timeOffset="187">3964 12667 65 0,'-17'-51'21'0,"0"17"4"0,34 17-8 0,18 17-7 0,32 68-1 0,18 15-1 0,1 19-4 0,-37-16-2 0,3-19-2 0,-52-50 0 0,16-1 0 0,-16-16-2 0,0-33-16 0,0-34-12 0,-35-19-24 0,35 52 13 0</inkml:trace>
  <inkml:trace contextRef="#ctx0" brushRef="#br0" timeOffset="188">4235 12582 38 0,'-15'-51'36'0,"-3"0"-9"0,18 51-7 0,0 16-8 0,-17 35 0 0,17 51-2 0,-17 0-2 0,-1 0-2 0,2-17-5 0,-1-1-1 0,1-33-2 0,-2-18-13 0,1-15-14 0,-34-18-10 0,0-34-3 0,-16-17 44 0,16 16 27 0,35-14-1 0,-2-2-4 0,36 0-8 0,49 16-2 0,34-32-4 0,51-1-6 0,19-17-4 0,-71 52-1 0,-14 50-117 0</inkml:trace>
  <inkml:trace contextRef="#ctx0" brushRef="#br0" timeOffset="189">1236 1271 24 0,'-16'-17'13'0,"-1"17"7"0,1-18 3 0,-2 2-3 0,18 16-7 0,0 16 7 0,34 19-7 0,-1 32-3 0,19 1-4 0,15-1-4 0,1 51-1 0,-17-67-7 0,-51-33-27 0,0-18-15 0,-16-18-27 0</inkml:trace>
  <inkml:trace contextRef="#ctx0" brushRef="#br0" timeOffset="190">1372 1203 19 0,'0'0'13'0,"-17"-34"19"0,-17-1-5 0,1 19-4 0,16-2-6 0,0 52-4 0,17 35-1 0,0 32-8 0,17 17-6 0,-17-16 2 0,0 0-6 0,-17-35-20 0,-1 2-11 0,-15-52 1 0,-18-1 12 0,0-16 20 0,0-16 8 0,1-19 10 0,15 19 10 0,19-1 3 0,-1-17-1 0,34 17-3 0,17-17-2 0,51-17-3 0,16 0-8 0,1-16-7 0,-18 16-12 0,1 16-158 0</inkml:trace>
  <inkml:trace contextRef="#ctx0" brushRef="#br0" timeOffset="191">15180 14275 56 0,'16'-51'24'0,"2"-16"-2"0,-18 32-7 0,-34-16-4 0,1 35-4 0,-19 16-1 0,-15 0-2 0,16 34 2 0,17 34 0 0,0-1 0 0,17 35 0 0,34 0-1 0,17-35-1 0,16-34-2 0,1-15-1 0,0-36 0 0,-17-15 0 0,0-18 0 0,-17-16 0 0,-1-19-1 0,2 2 1 0,-18 17-1 0,0 49 1 0,-18 18-1 0,18 35 1 0,0 48 2 0,18 3 0 0,-1-1-1 0,49-34-2 0,-15-34 0 0,19-1-7 0,-21-32-24 0,3-1-27 0,-34-1-7 0</inkml:trace>
  <inkml:trace contextRef="#ctx0" brushRef="#br0" timeOffset="192">15553 13732 82 0,'0'-33'16'0,"-16"-17"13"0,16 15-9 0,0 35-7 0,-18 18-5 0,18 33-1 0,0 33-2 0,18 1-3 0,-18-1-3 0,0-49-2 0,0-2-22 0,-18-33-25 0,18 0-6 0</inkml:trace>
  <inkml:trace contextRef="#ctx0" brushRef="#br0" timeOffset="193">15348 13699 66 0,'-16'-50'33'0,"-1"15"-3"0,34 19-16 0,51-1-9 0,34-1-5 0,16 18-9 0,-51 0-89 0</inkml:trace>
  <inkml:trace contextRef="#ctx0" brushRef="#br0" timeOffset="194">16028 14157 92 0,'-18'-51'24'0,"36"0"-3"0,15 16-6 0,18 19-7 0,-1 16-4 0,1 51-3 0,-35 34 0 0,-16-1 0 0,-16 1 0 0,-17-52 0 0,15-15 0 0,18-1 0 0,0-34 0 0,34-34 0 0,-1-1-1 0,19-14 0 0,-18-36 0 0,-17 51 0 0,-17-16 0 0,0 50 1 0,0 17-1 0,-33 0 2 0,15 84 2 0,18 0 0 0,0 18 0 0,0-17-2 0,34-34-2 0,-1-34-1 0,53-1-28 0,-19 2-82 0</inkml:trace>
  <inkml:trace contextRef="#ctx0" brushRef="#br0" timeOffset="195">17213 14106 89 0,'0'-17'20'0,"0"-17"12"0,34 17-14 0,18 17-9 0,14 0-5 0,2 0-4 0,-34 0-4 0,-34 17-26 0,0-1-74 0</inkml:trace>
  <inkml:trace contextRef="#ctx0" brushRef="#br0" timeOffset="196">17247 14257 78 0,'0'0'0'0,"-34"18"39"0,17-18-13 0,50 0-12 0,19-18-5 0,15 1-5 0,1 1-3 0,0 16-12 0,-52 0-108 0</inkml:trace>
  <inkml:trace contextRef="#ctx0" brushRef="#br0" timeOffset="197">19043 14038 27 0,'18'-34'33'0,"15"1"-4"0,-17-2-13 0,-16-16 2 0,-16 0-2 0,-35 35-9 0,-17 16 0 0,0 34 0 0,33 17-1 0,2 33 0 0,33 18-3 0,17-18 1 0,34-17-2 0,0-67-1 0,34-16 1 0,-34-35-1 0,-18-16-1 0,-17-19 0 0,-16 2 1 0,0 51-1 0,-16 15 0 0,-1 53 0 0,1 49 1 0,32 18-1 0,17-1 0 0,19-33-7 0,15-17-41 0,-32-51-51 0</inkml:trace>
  <inkml:trace contextRef="#ctx0" brushRef="#br0" timeOffset="198">19636 14055 90 0,'-17'-17'40'0,"1"17"-17"0,16 33-7 0,16 36-10 0,1 15-4 0,-1 1-1 0,-16-17-2 0,17-34-24 0,18-17-82 0</inkml:trace>
  <inkml:trace contextRef="#ctx0" brushRef="#br0" timeOffset="199">20178 13971 107 0,'17'-51'26'0,"17"-17"-2"0,16 50-11 0,18 53-7 0,-34 32-5 0,-17 35 0 0,-17-18-1 0,-33-15 1 0,-2-36-1 0,35-33 0 0,17 0 1 0,34-51-2 0,0-33 0 0,0-1 0 0,-18 1 0 0,-33 16 3 0,0 34 0 0,-49 34-2 0,14 34 0 0,0 50 2 0,19 18-1 0,32-18 0 0,19 18-2 0,33-51-12 0,0-17-43 0,-52-34-16 0</inkml:trace>
  <inkml:trace contextRef="#ctx0" brushRef="#br0" timeOffset="200">20940 14071 88 0,'0'-33'22'0,"0"-1"13"0,0 34-16 0,0 51-9 0,0 16-5 0,0 35-3 0,17-35-2 0,-17-16-5 0,18-16-32 0,15-19-58 0</inkml:trace>
  <inkml:trace contextRef="#ctx0" brushRef="#br0" timeOffset="201">21636 14071 113 0,'0'0'0'0,"16"-33"31"0,51 15-10 0,52 2-15 0,0 16-4 0,-35 0-4 0,-50 16-25 0,-34-32-90 0</inkml:trace>
  <inkml:trace contextRef="#ctx0" brushRef="#br0" timeOffset="202">21940 13834 73 0,'0'0'0'0,"0"-16"37"0,-17 16-12 0,17 67-11 0,-18 19-9 0,18 14-5 0,0-14-7 0,0 14-77 0,0-82 36 0</inkml:trace>
  <inkml:trace contextRef="#ctx0" brushRef="#br0" timeOffset="203">22719 14089 102 0,'0'-18'7'0,"18"2"18"0,-18-1-13 0,33 17-12 0,1 0-11 0,-17 0-87 0</inkml:trace>
  <inkml:trace contextRef="#ctx0" brushRef="#br0" timeOffset="204">23127 14038 91 0,'0'-18'6'0,"33"2"21"0,16 16-15 0,3 0-13 0,-1 34-85 0</inkml:trace>
  <inkml:trace contextRef="#ctx0" brushRef="#br0" timeOffset="205">23599 13987 91 0,'0'0'8'0,"0"-33"17"0,19 33-23 0,-3 0-97 0</inkml:trace>
  <inkml:trace contextRef="#ctx0" brushRef="#br0" timeOffset="206">24735 13581 79 0,'0'-34'25'0,"0"34"-5"0,-17 16-7 0,17 70 3 0,0 14-7 0,0 36-7 0,-18-50-1 0,18-2-5 0,-16-50-28 0,-1-17-63 0</inkml:trace>
  <inkml:trace contextRef="#ctx0" brushRef="#br0" timeOffset="207">24413 13834 77 0,'-17'-51'29'0,"34"17"-6"0,34 17-12 0,84 1-10 0,18 16-5 0,-1 16-93 0</inkml:trace>
  <inkml:trace contextRef="#ctx0" brushRef="#br0" timeOffset="208">25803 13683 70 0,'0'-18'9'0,"-35"-33"14"0,18 18-7 0,-34-1-6 0,-17 17-2 0,1 17-1 0,-18 33 1 0,52 53-2 0,17 32-1 0,16-16-2 0,49-35-2 0,19-32 1 0,-17-35-2 0,17-35 0 0,-35-32 1 0,2-35 0 0,-19 18-1 0,-16 15 0 0,0 36 0 0,-16 15 0 0,-1 53 0 0,17 32 1 0,0 35 1 0,17-17-3 0,-1-1 0 0,18-16-17 0,0-34-98 0</inkml:trace>
  <inkml:trace contextRef="#ctx0" brushRef="#br0" timeOffset="209">26006 13869 85 0,'0'0'10'0,"0"-35"22"0,17 35-18 0,1 51-6 0,-3 18-4 0,3-3-3 0,-18-15-1 0,0-16 1 0,0-35 0 0,0-35 1 0,16-16-2 0,1-15 1 0,17-19-1 0,0 16 1 0,17 36-2 0,0 33 2 0,0 33 2 0,-18 19 1 0,-16 16-2 0,-1-1-1 0,-16-16-1 0,0 0 0 0,-16 0-5 0,16-34-31 0,16-1-37 0</inkml:trace>
  <inkml:trace contextRef="#ctx0" brushRef="#br0" timeOffset="210">26870 13683 91 0,'17'-51'24'0,"33"0"0"0,1 33-11 0,0 53-9 0,-34 32-2 0,-17 17-1 0,-34 1 0 0,0-16-1 0,1-52 1 0,15-1 0 0,18-16 0 0,34-51-1 0,34-34 1 0,-17 1-2 0,-18 0 1 0,-33-1 1 0,0 68 0 0,-16-1 0 0,-17 69 4 0,-2 18-2 0,35 31 0 0,0-14-2 0,17-1-1 0,34-34-7 0,0-1-27 0,0-34-81 0</inkml:trace>
  <inkml:trace contextRef="#ctx0" brushRef="#br0" timeOffset="211">27378 13818 68 0,'0'0'0'0,"0"-35"41"0,16 35-18 0,-16 17-12 0,18 52-4 0,-18-2-3 0,0 1-3 0,0-17-1 0,0-35 1 0,0-16 1 0,17-33 0 0,-17-18-1 0,17-16 0 0,1-1-1 0,15-1 0 0,17 35-2 0,1 17 3 0,16 17 0 0,-32 17 1 0,16 17 2 0,-34 17 1 0,-17 0 0 0,0 18-1 0,0-3-2 0,-17 3-4 0,-34 15-135 0</inkml:trace>
  <inkml:trace contextRef="#ctx0" brushRef="#br0" timeOffset="212">8471 16121 53 0,'0'-51'20'0,"0"33"1"0,0-15-9 0,0 0-2 0,-17 15-4 0,-17 18-2 0,-18 0 1 0,19 18 2 0,-16 32-1 0,31 35-1 0,18-1 0 0,49 0 1 0,2-50-2 0,35-16 2 0,-34-36-3 0,15-33 1 0,-52-16 1 0,3-35-2 0,-18 2-1 0,-49-2 0 0,-21 0-3 0,-14 67 1 0,-2 2-1 0,20 50-14 0,49 50-32 0,17-16-33 0</inkml:trace>
  <inkml:trace contextRef="#ctx0" brushRef="#br0" timeOffset="213">8115 16494 84 0,'0'0'0'0,"-18"17"26"0,36-17-3 0,83 0-10 0,86 0-2 0,-17 0-9 0,-36 0-1 0,-48 0-3 0,-53 16-6 0,-15-16-28 0,-18 0-44 0</inkml:trace>
  <inkml:trace contextRef="#ctx0" brushRef="#br0" timeOffset="214">8506 16968 88 0,'0'0'11'0,"0"-35"5"0,0 2-7 0,0-1-4 0,-19 17-2 0,-14-1 2 0,-18 36 3 0,-17 15 3 0,19 36-6 0,31 15 0 0,36 0-1 0,31-15-3 0,19-18 2 0,-17-51 2 0,-18-51 0 0,2-18 1 0,-18-15-2 0,-17-34-3 0,-85-52-1 0,18 69 0 0,-3 66-2 0,21 35-10 0,32 69-22 0,17-2-25 0,17-50 0 0</inkml:trace>
  <inkml:trace contextRef="#ctx0" brushRef="#br0" timeOffset="215">8674 16849 88 0,'17'0'20'0,"17"-34"-3"0,34 34-10 0,0 51-4 0,-35 16-2 0,-16 19-1 0,-17-19 2 0,-34-16 6 0,18-51-1 0,16 0 0 0,0-18-4 0,0-15-1 0,33-34 0 0,2-19-1 0,-19-16 0 0,1 18 0 0,-17 50 1 0,0 18-2 0,-17 32 2 0,1 2 3 0,-2 48-1 0,18 37-1 0,0-19-1 0,18 0-2 0,15-15-3 0,35-36-17 0,-1-15-112 0</inkml:trace>
  <inkml:trace contextRef="#ctx0" brushRef="#br0" timeOffset="216">10301 15495 58 0,'0'0'0'0,"0"-68"33"0,-34 50-10 0,16 18-9 0,-15 0-3 0,-18 51 3 0,0 33 2 0,-17 36-1 0,0 49-2 0,35 34-4 0,33 17-7 0,17-51 0 0,17-16-1 0,16-69 0 0,1-33-2 0,0-33-6 0,-17-2-86 0,-16-16 17 0</inkml:trace>
  <inkml:trace contextRef="#ctx0" brushRef="#br0" timeOffset="217">11352 16019 56 0,'16'-16'10'0,"-16"-19"20"0,0-16-12 0,17 0-6 0,-34 18-4 0,1-1-2 0,-35 16-1 0,-1 18 1 0,-15 52 0 0,-1-1 2 0,17 33-2 0,51 18-3 0,18-18-1 0,31-15 0 0,21-53 0 0,-21-32 0 0,19-35-1 0,-51-18 0 0,1 2 0 0,-18-17-1 0,0 16 1 0,-18 34-1 0,1 34 0 0,17 67 2 0,-16 19 0 0,49 14-1 0,18-14 0 0,0-36-2 0,0-50-1 0,-1 0-21 0,-15-16-31 0,-35-18-37 0</inkml:trace>
  <inkml:trace contextRef="#ctx0" brushRef="#br0" timeOffset="218">11791 15579 89 0,'0'-35'18'0,"-16"2"18"0,16 17-14 0,-17 32-13 0,17 52-1 0,17-1-4 0,-1 18-2 0,-16-35-3 0,0 2-2 0,0-19-26 0,-16-33-17 0,-19-16-28 0</inkml:trace>
  <inkml:trace contextRef="#ctx0" brushRef="#br0" timeOffset="219">11588 15595 48 0,'0'-16'18'0,"-16"-68"26"0,16 49-21 0,49 19-12 0,21-1-9 0,30 17-3 0,-15 33-37 0,-51-33-30 0</inkml:trace>
  <inkml:trace contextRef="#ctx0" brushRef="#br0" timeOffset="220">12215 15935 105 0,'0'-18'7'0,"0"-15"16"0,34-1-11 0,34 17-5 0,-17 34-2 0,-18 34-4 0,-16 16-1 0,-34 17 1 0,-16-15 1 0,-1-18 2 0,17-34-1 0,0-1-1 0,34-32-1 0,18-52 0 0,-4-17-2 0,4 1 2 0,-19-2 0 0,-16 35 0 0,0 51 0 0,0 0-1 0,-16 35 3 0,16 32 1 0,-17 19 0 0,34 14-2 0,-1-31-2 0,36-18-2 0,-1-35-31 0,0-16-79 0</inkml:trace>
  <inkml:trace contextRef="#ctx0" brushRef="#br0" timeOffset="221">12843 15595 102 0,'0'-51'28'0,"16"18"3"0,17 33-17 0,52 68-4 0,-18 50-3 0,-32 35-5 0,-35 0 0 0,-35-2-2 0,-49-33-1 0,-17-32-13 0,67-35-114 0</inkml:trace>
  <inkml:trace contextRef="#ctx0" brushRef="#br0" timeOffset="222">14350 15884 93 0,'0'0'0'0,"-17"-18"31"0,17 2-9 0,68-1-15 0,17 17-6 0,-1 17-5 0,-16 34-101 0</inkml:trace>
  <inkml:trace contextRef="#ctx0" brushRef="#br0" timeOffset="223">14416 16052 103 0,'-31'0'26'0,"31"0"4"0,66-16-17 0,69-17-9 0,36 16-21 0,-104 17-89 0</inkml:trace>
  <inkml:trace contextRef="#ctx0" brushRef="#br0" timeOffset="224">17010 15646 101 0,'0'-33'11'0,"-17"15"-1"0,-34 18-5 0,0 35 1 0,-34-19-2 0,17 19 0 0,1-19 0 0,34 2 0 0,14-18-1 0,19 16-1 0,0 1 4 0,19 34 3 0,-19 16-2 0,0 53 1 0,0-3-2 0,0 36-1 0,-19-17 0 0,3-1-1 0,-1-16 1 0,17-52-3 0,17-33 2 0,-1-17-2 0,54-17 0 0,64-17-4 0,19-33-13 0,-19 15-40 0,-64 19-49 0</inkml:trace>
  <inkml:trace contextRef="#ctx0" brushRef="#br0" timeOffset="225">17942 16121 86 0,'0'0'0'0,"-18"-85"17"0,18 35-2 0,-17-1-9 0,-16 17-2 0,-18 17 1 0,-17 17 3 0,0 0 5 0,17 51-1 0,18 33-4 0,33 35-4 0,33-34-3 0,2-36 2 0,14-32-3 0,-14 1 2 0,0-53 0 0,-2-14-2 0,1-36 0 0,-34-17 1 0,0 52-1 0,0 32 1 0,-18 36-1 0,18 48 2 0,0 54 0 0,35-36 0 0,-2-17-3 0,18-32-9 0,17-19-40 0,-33-16-43 0</inkml:trace>
  <inkml:trace contextRef="#ctx0" brushRef="#br0" timeOffset="226">18314 16070 98 0,'0'-18'22'0,"-17"2"14"0,17 50-16 0,0 17-7 0,0 33-8 0,0-17-4 0,-16 2 0 0,16-1-39 0,-19-52-74 0</inkml:trace>
  <inkml:trace contextRef="#ctx0" brushRef="#br0" timeOffset="227">20076 15952 66 0,'18'-35'20'0,"-18"-16"3"0,16 0-9 0,-16 0-6 0,0 18-3 0,-34 33 0 0,-18 0 0 0,3 33 4 0,-3 36-1 0,36 33-1 0,16-1-4 0,35-16-1 0,14-34 0 0,2-34 1 0,1-34-2 0,-19-52 1 0,1-15-1 0,-17 0-1 0,-17-1 1 0,0 50 0 0,0 19-1 0,0 67 0 0,0 34 0 0,0 16 1 0,35-16-3 0,14-1-13 0,36-33-104 0</inkml:trace>
  <inkml:trace contextRef="#ctx0" brushRef="#br0" timeOffset="228">20601 16070 93 0,'-16'-34'19'0,"16"1"2"0,49 16-13 0,21-1-4 0,-37 53-3 0,-17 14 1 0,-16 20 0 0,-33-1 4 0,-18-34 1 0,-17-18 4 0,34 1-5 0,34-1 0 0,0 1-1 0,51-17-3 0,35-17-4 0,14 1-18 0,36-1-114 0</inkml:trace>
  <inkml:trace contextRef="#ctx0" brushRef="#br0" timeOffset="229">23447 15781 69 0,'0'-17'9'0,"-16"-32"20"0,-1 31-13 0,-17 2-8 0,-18 16 1 0,3 34 4 0,-21 32-3 0,21 19-2 0,32 17-3 0,34-18-3 0,16-33 0 0,18-33 1 0,17-36-2 0,-17-33 0 0,0-15 0 0,-18-19-1 0,-33-1 1 0,0 35-1 0,0 35 0 0,-16 16 0 0,-1 67 1 0,17 19 1 0,17 16-2 0,16-18-3 0,2-17-26 0,-2-32-98 0</inkml:trace>
  <inkml:trace contextRef="#ctx0" brushRef="#br0" timeOffset="230">23669 15968 94 0,'0'-16'29'0,"33"16"-1"0,17 34-17 0,-16 32-7 0,-17 20-2 0,-17-19-1 0,-17-49 3 0,1-2-1 0,-19-32 0 0,35-18-2 0,17-34 0 0,17-17 0 0,17 17 0 0,1 17-2 0,-19 35 2 0,1 16 0 0,-17 67 1 0,0 17-2 0,-17 2 1 0,0-19-1 0,-17-33 0 0,17-17-10 0,17-17-43 0,-17-33-44 0</inkml:trace>
  <inkml:trace contextRef="#ctx0" brushRef="#br0" timeOffset="231">24361 15427 102 0,'0'0'0'0,"19"-51"25"0,32 33 4 0,17 18-19 0,-1 18-2 0,18-1-3 0,-18-17 0 0,-33 34-2 0,-34 17 1 0,0 33 1 0,-17 35 0 0,17-1 0 0,0 18-1 0,0-1-1 0,17-16 0 0,1-19-1 0,-18-31 0 0,-35-18-1 0,-16-35 0 0,-34 2-1 0,-34-18-3 0,19-18-71 0,48 2-18 0</inkml:trace>
  <inkml:trace contextRef="#ctx0" brushRef="#br0" timeOffset="232">26006 15715 103 0,'0'-18'8'0,"17"2"6"0,101-1-5 0,-17 17-9 0,-15 17-15 0,-53-1-74 0</inkml:trace>
  <inkml:trace contextRef="#ctx0" brushRef="#br0" timeOffset="233">26123 15866 67 0,'-33'18'17'0,"-34"15"13"0,67-33-11 0,51 0-10 0,50 0-5 0,18-33-3 0,16 15-25 0,-84 18-63 0</inkml:trace>
  <inkml:trace contextRef="#ctx0" brushRef="#br0" timeOffset="234">27937 15664 75 0,'0'0'0'0,"0"-34"13"0,0-1-1 0,18 19-5 0,-53-19 1 0,0 2 3 0,-32 17-2 0,0 16-2 0,0 16 2 0,15 35-1 0,18 17-2 0,17 50 0 0,17-33-2 0,17-1-3 0,34-49 1 0,0-35 0 0,17-17 0 0,-18-52-4 0,-16 2 4 0,-1-17-4 0,-33-1 3 0,0-1-2 0,0 53 1 0,0 33 1 0,-16 0 0 0,16 51 0 0,0 33 0 0,16 1 2 0,2-17-2 0,16-17 1 0,33-17-4 0,3-34-2 0,-21 0-28 0,-16-51-87 0</inkml:trace>
  <inkml:trace contextRef="#ctx0" brushRef="#br0" timeOffset="235">28275 15036 42 0,'0'0'0'0,"0"-33"32"0,0 0-7 0,0 15-7 0,0 18-4 0,0 35 1 0,-16 32 0 0,16 1-5 0,0 33-3 0,0-33-2 0,0-17-4 0,0-17 0 0,0-17-1 0,-17-17-2 0,17 0-18 0,-34-17-28 0,34-1-23 0</inkml:trace>
  <inkml:trace contextRef="#ctx0" brushRef="#br0" timeOffset="236">28090 15003 61 0,'0'0'0'0,"-16"-51"38"0,16 35-9 0,0-1-8 0,0 17-6 0,49 0-6 0,19 0 0 0,34 0-4 0,32-18-2 0,-48 18-4 0,-34 0-3 0,-52 51-126 0</inkml:trace>
  <inkml:trace contextRef="#ctx0" brushRef="#br0" timeOffset="237">6555 14462 56 0,'-15'-34'15'0,"-19"-17"3"0,34 34-4 0,18-1-2 0,-2 18-3 0,17 18 0 0,35 33-2 0,0 0-1 0,34-18-2 0,16-16-1 0,-16-1-1 0,16 2-2 0,-16-18 0 0,17-34 3 0,17 1-2 0,-17-2-1 0,-35-32 0 0,17 16 1 0,-15-35 0 0,15 37-2 0,-1-2 1 0,3 33 0 0,-2 18 0 0,1 18 2 0,1 15-2 0,14 1 0 0,-15 16-1 0,-1 2 2 0,2-1-2 0,-19-18 1 0,18-15 1 0,16-1-1 0,1-17 2 0,-17 0-1 0,-1-35 0 0,-17 19 0 0,19-19 0 0,-19-16 0 0,-16 0 2 0,16-16-3 0,19 0 1 0,-19-1-1 0,0 17 2 0,2 18-2 0,-1 15 0 0,-1-15 1 0,35-18-1 0,16 17 0 0,-50-1 0 0,-1 19 1 0,-16 16-2 0,18 0 1 0,-19 0 1 0,16 33 1 0,3 1 0 0,-2 17 0 0,-14-16-2 0,-4 16 1 0,18-18 1 0,2 1-2 0,-2-17 1 0,17-1-1 0,-31-16 0 0,14 18 1 0,-16-18-1 0,16-18 1 0,0-15 0 0,17 15-1 0,2-15 1 0,-1-18-1 0,-1-16 2 0,-17-2-2 0,19 1 1 0,-2 1-1 0,18 34 0 0,0 15 1 0,-19 18 1 0,-14 51 0 0,-18 0 0 0,-33 16 0 0,14-16 0 0,-49-33-2 0,0-18-42 0,-33 0-56 0</inkml:trace>
  <inkml:trace contextRef="#ctx0" brushRef="#br0" timeOffset="238">4507 2693 35 0,'0'-35'7'0,"0"-50"13"0,15 68-13 0,3 34-3 0,-1 34 0 0,18 1 1 0,14 16 1 0,21-1-1 0,14-16-2 0,17 0-2 0,34-18 0 0,17-33 0 0,2-16 0 0,-18-35 3 0,-36-17-1 0,19-50 0 0,-18-2-1 0,18-15 0 0,-51 68-1 0,16-1 1 0,35 1 0 0,0 50-1 0,0-1 0 0,0 18-1 0,-1 35 1 0,1 16 0 0,49 49-1 0,-49-14 1 0,0-19 0 0,0 17 0 0,0-15 0 0,-1-2 0 0,1-49-1 0,0-1 1 0,16-17-1 0,-17-35 1 0,35-16-1 0,-19-16 2 0,20-2-1 0,-19 3 0 0,1-3-1 0,-34 18 1 0,-17 18 0 0,16-18-1 0,18 18-1 0,-19 15 2 0,3 18 0 0,-1 0-1 0,-17 35 0 0,34 49 1 0,-19 1 1 0,-15-1-1 0,1-33 0 0,-2-18-2 0,17 19-24 0,-50-52-48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3.2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9639 2032 5 0,'0'0'5'0,"0"-33"21"0,19 15-13 0,-19 2 0 0,0-1 0 0,0 17-2 0,0 0 4 0,0 17-9 0,0-1-1 0,16-16 1 0,19 0-3 0,-2 0 0 0,17-16-2 0,-32-1 2 0,15-17-1 0,-17 17-1 0,2-17 0 0,-18-1 0 0,0 2-1 0,-18 17 1 0,2-1-1 0,-1 17 2 0,-17-18 0 0,17 36 1 0,-16-18 1 0,16 17-2 0,1 16 1 0,-2 1 1 0,18-1-1 0,0 2 3 0,0-1-2 0,0-1 0 0,0 34 0 0,0 1 0 0,0 1 0 0,0-2 0 0,0 35-5 0,0-34 3 0,-17-1 0 0,17-16 0 0,0-18 0 0,-16 1-1 0,16-17-1 0,0-17 0 0,0 0-1 0,0 0-9 0,0-17-24 0,0-17-34 0,0 34 11 0</inkml:trace>
  <inkml:trace contextRef="#ctx0" brushRef="#br0" timeOffset="1">9420 2371 42 0,'-17'-17'21'0,"0"-1"1"0,17 18-7 0,0-16-3 0,0 16 0 0,0 0-2 0,34 0 1 0,0 0 0 0,16-17-1 0,52 1-4 0,1-1-4 0,-20 17-2 0,-32-18 1 0,-17 18 0 0,-17 0-2 0,-17 18 3 0,-17-36-2 0,-1 18-1 0,-15 0 1 0,-35 0 0 0,1 18 1 0,-18-1-1 0,0-1 0 0,51-16 1 0,34 17-2 0,52-17 2 0,32 0 0 0,18-17 2 0,-1 17-1 0,-16-16-3 0,-18 16 0 0,-32 0-2 0,-35 0 0 0,0 0-25 0,-17 0-87 0</inkml:trace>
  <inkml:trace contextRef="#ctx0" brushRef="#br0" timeOffset="2">7725 4741 0 0,'0'0'3'0,"34"-16"0"0,-16 16-1 0,-2 0 1 0,17 0 0 0,-15-17 0 0,-1-1 3 0,0-16 9 0,1-17 9 0,-18 2 3 0,0-2-1 0,-18 34-2 0,18-1-6 0,0 18-9 0,-34 69 1 0,16 82 1 0,-49 53-3 0,17 33-3 0,-1 16 0 0,-1-49-3 0,1-51 0 0,2-68-1 0,30-52-2 0,3-16-5 0,16-50-63 0,0 16-19 0</inkml:trace>
  <inkml:trace contextRef="#ctx0" brushRef="#br0" timeOffset="3">6268 4725 20 0,'0'-17'18'0,"16"-17"7"0,-16-1-9 0,-16 19-4 0,-17-19-2 0,-19 19 0 0,3 16-5 0,-3 16 0 0,1 19-1 0,35 16 0 0,-2 16-1 0,18 2-1 0,34-3 0 0,-1 3 0 0,2-52 0 0,0-17 2 0,-2-17-2 0,1-34 0 0,-17-16 1 0,-17-35-1 0,0-18-2 0,0-15 1 0,0 33-1 0,-17 36 0 0,17 48 1 0,-18 18 0 0,18 0-1 0,0 51 1 0,0 68 2 0,35 50 0 0,0-16-2 0,-20-53 0 0,1-31-1 0,-16-36 0 0,18-15-5 0,-1-18-25 0,-1-34-36 0,3 17 19 0</inkml:trace>
  <inkml:trace contextRef="#ctx0" brushRef="#br0" timeOffset="4">6709 4572 53 0,'16'-67'27'0,"-16"16"-2"0,-16 16-11 0,-1 2-7 0,-1 15-2 0,2 18-2 0,-17 35 0 0,15-1 3 0,18 50 0 0,0 18 1 0,18 16-2 0,-2-16-2 0,-16-34-1 0,0-17-2 0,0-17 0 0,-16-17-10 0,-19-17-28 0,0-35-25 0,20 19 22 0</inkml:trace>
  <inkml:trace contextRef="#ctx0" brushRef="#br0" timeOffset="5">6421 4759 37 0,'0'0'0'0,"-16"-18"45"0,-2 2-15 0,18 16-16 0,51 0-8 0,35 0-4 0,31-17 0 0,-49 17-4 0,-17 0-30 0,-34 17-54 0</inkml:trace>
  <inkml:trace contextRef="#ctx0" brushRef="#br0" timeOffset="6">5963 5335 45 0,'0'0'14'0,"-16"-17"17"0,16 17-9 0,50-18-5 0,1 18-4 0,35-16-1 0,15-1-5 0,18 17 0 0,-19-18-2 0,-14 2-3 0,-19-1-3 0,-33-1 1 0,-17 18-2 0,-17 0-17 0,-17 0-32 0,-17 0-28 0</inkml:trace>
  <inkml:trace contextRef="#ctx0" brushRef="#br0" timeOffset="7">6201 5859 24 0,'0'0'0'0,"-18"0"24"0,18-16-3 0,-16-1-11 0,-1-1-2 0,-17 2 0 0,-18 16-1 0,19 0 2 0,-35 34 1 0,35-17-1 0,-1 32-3 0,34 20-3 0,0-18-1 0,51-18 0 0,-18-15-1 0,2-18 2 0,14-34-1 0,-31-1-1 0,-1 2 0 0,0-36 1 0,-17 3 0 0,-17-19-1 0,0-17 0 0,-1 18-2 0,18 50 2 0,-16 17 1 0,16 17-1 0,0 33 0 0,16 34 2 0,2 19 1 0,-1-1 0 0,0-1-2 0,1-16-1 0,-2-1-1 0,-16-32 0 0,0-1-5 0,17-1-23 0,-17-33-38 0,16 0 12 0</inkml:trace>
  <inkml:trace contextRef="#ctx0" brushRef="#br0" timeOffset="8">6284 5792 79 0,'0'-35'24'0,"0"-16"0"0,18 35-15 0,34-2-6 0,-1 36 0 0,-18 16-4 0,-17 34 2 0,2-17 0 0,-52 16 2 0,1-34 2 0,15 2-3 0,18-35 1 0,0 16-1 0,34-49 0 0,17-36-1 0,-17 20-1 0,0-19 0 0,-19-17 1 0,-15 34 0 0,0 16 0 0,-15 19-1 0,-1 16-1 0,-2 33 3 0,18 18 4 0,0 18 0 0,18-2 2 0,-2 1-4 0,-1-17-2 0,37-35-2 0,15-16-27 0,-32-16-95 0</inkml:trace>
  <inkml:trace contextRef="#ctx0" brushRef="#br0" timeOffset="9">9572 3674 10 0,'0'-34'22'0,"0"17"-2"0,16 17-6 0,-16 0 3 0,0 0-14 0,18 0 0 0,-1 0 0 0,-1-16 0 0,3 16 0 0,-19-18 1 0,-19 1 0 0,-14 1 0 0,-1 16-1 0,17 33-1 0,1-15 2 0,16 15 1 0,0 36 0 0,0-18 0 0,16 16 1 0,-16 17-3 0,0-15 1 0,0-1-2 0,-16-1 0 0,16-34-1 0,0-15-3 0,0-2 0 0,16-16-20 0,-16-16-20 0,-16-2-31 0</inkml:trace>
  <inkml:trace contextRef="#ctx0" brushRef="#br0" timeOffset="10">9454 3962 42 0,'0'0'0'0,"0"-33"39"0,15-1-16 0,37 17-15 0,33-1-7 0,-17-15-53 0,-51 33 6 0</inkml:trace>
  <inkml:trace contextRef="#ctx0" brushRef="#br0" timeOffset="11">10775 3760 14 0,'0'0'0'0,"-17"0"28"0,-1 0-7 0,18 0-8 0,18-17-2 0,-1-1-3 0,0-15-3 0,1-1-1 0,-36-17 0 0,1 16 0 0,0 35 0 0,-1 0-2 0,2 17 1 0,16 34 0 0,0 34 1 0,16 17 1 0,-16-18-3 0,18 2-1 0,-18-19 0 0,0-34-1 0,0 1-4 0,0-34-22 0,0 0-15 0,-18-16-16 0</inkml:trace>
  <inkml:trace contextRef="#ctx0" brushRef="#br0" timeOffset="12">10555 3929 51 0,'0'0'0'0,"-16"-34"40"0,16 34-20 0,67-17-17 0,67-1-4 0,53-31-91 0</inkml:trace>
  <inkml:trace contextRef="#ctx0" brushRef="#br0" timeOffset="13">12960 3658 20 0,'0'0'11'0,"17"-51"15"0,17 16-13 0,-17 3-5 0,-1 15-1 0,-32-1 1 0,-1 2 1 0,-17 16-3 0,17 0-1 0,0 16 0 0,17 51 0 0,0 19-1 0,0 16-1 0,17-2-3 0,-17-14 1 0,17-35-2 0,-17-17-22 0,-34-17-42 0,34-17 31 0</inkml:trace>
  <inkml:trace contextRef="#ctx0" brushRef="#br0" timeOffset="14">12773 3860 51 0,'-16'0'37'0,"32"-16"-16"0,54-17-16 0,64 16-11 0,-32-1-79 0</inkml:trace>
  <inkml:trace contextRef="#ctx0" brushRef="#br0" timeOffset="15">9588 4437 9 0,'0'0'0'0,"18"-51"37"0,-36 51-18 0,18-18-4 0,-16 2-4 0,16 16-5 0,0 0-2 0,0 0 1 0,0 51 0 0,-17 16-1 0,17 35-2 0,17-18-1 0,-17-15-2 0,16-35-7 0,-32-17-31 0,16-1-18 0</inkml:trace>
  <inkml:trace contextRef="#ctx0" brushRef="#br0" timeOffset="16">9420 4656 39 0,'0'-17'40'0,"34"1"-19"0,51-2-14 0,15 1-8 0,53 1-85 0</inkml:trace>
  <inkml:trace contextRef="#ctx0" brushRef="#br0" timeOffset="17">10810 4470 12 0,'-18'-16'28'0,"1"-19"-8"0,-18 19-6 0,19 16-6 0,16 0-2 0,-33 16 0 0,15 19 3 0,1-1-1 0,17 17-3 0,-17 33-1 0,34-17-3 0,-17-16-1 0,0 0-5 0,-33-33-31 0,33-1-25 0</inkml:trace>
  <inkml:trace contextRef="#ctx0" brushRef="#br0" timeOffset="18">10520 4690 30 0,'0'0'0'0,"0"-34"51"0,35 17-35 0,49 17-14 0,69-16-76 0</inkml:trace>
  <inkml:trace contextRef="#ctx0" brushRef="#br0" timeOffset="19">12910 4437 21 0,'0'0'0'0,"0"-18"34"0,0 2-13 0,-18-1-10 0,18 17-3 0,-33 0-1 0,-1 17 2 0,17-17-2 0,17 51-2 0,0 16-2 0,17 0-2 0,1 19-1 0,-18-35-2 0,0 0-28 0,-35-51-49 0</inkml:trace>
  <inkml:trace contextRef="#ctx0" brushRef="#br0" timeOffset="20">12672 4708 46 0,'0'0'28'0,"0"-52"2"0,52 35-18 0,32-17-9 0,51 17-34 0,-101 17-28 0</inkml:trace>
  <inkml:trace contextRef="#ctx0" brushRef="#br0" timeOffset="21">9504 5892 10 0,'0'0'0'0,"0"-33"39"0,-17 33-16 0,-1-16-10 0,3 16-5 0,15 0 0 0,0 33 1 0,0 34-3 0,15 19-3 0,3-3-1 0,-18-15 0 0,-18-16-9 0,-13-19-37 0,13-33-22 0</inkml:trace>
  <inkml:trace contextRef="#ctx0" brushRef="#br0" timeOffset="22">9319 6163 58 0,'16'-16'25'0,"52"-19"-7"0,50 2-13 0,52-1-22 0,-103 34-39 0</inkml:trace>
  <inkml:trace contextRef="#ctx0" brushRef="#br0" timeOffset="23">10859 5910 23 0,'0'-34'33'0,"-16"17"-12"0,-1 1-4 0,1 16-5 0,-2 0-5 0,1 0-1 0,0 33 0 0,-17 18-4 0,1 16 1 0,33 2-2 0,0 15 0 0,33-17 1 0,-33-16-16 0,0-16-33 0,0-35 5 0</inkml:trace>
  <inkml:trace contextRef="#ctx0" brushRef="#br0" timeOffset="24">10572 6112 63 0,'0'-16'21'0,"0"-17"-1"0,51 33-17 0,101-18-20 0,-50 2-59 0</inkml:trace>
  <inkml:trace contextRef="#ctx0" brushRef="#br0" timeOffset="25">12876 5808 17 0,'0'0'0'0,"0"-16"36"0,16 16-18 0,-16-17-5 0,0 17-2 0,-33 0-5 0,17 0 0 0,-19 17 1 0,35-1-2 0,-17 52-1 0,34 17-2 0,0-1-1 0,1 0-1 0,-2 1 0 0,-32-34-24 0,-2-16-61 0</inkml:trace>
  <inkml:trace contextRef="#ctx0" brushRef="#br0" timeOffset="26">12740 6112 59 0,'0'-33'28'0,"17"33"-10"0,69-16-18 0,31 32-70 0</inkml:trace>
  <inkml:trace contextRef="#ctx0" brushRef="#br0" timeOffset="27">21160 1152 33 0,'0'0'15'0,"0"-18"5"0,16 2-8 0,-16-19-2 0,19 19-3 0,-19 16-3 0,-19-18 4 0,-14 18 2 0,-1 0-1 0,1 0 0 0,-19 18-3 0,3 33 1 0,14-17-2 0,18 101-6 0,17-33 7 0,0 0-1 0,0-2-4 0,0-14 1 0,0-19-2 0,0-32 0 0,-18-19-5 0,18-16-15 0,0 0-7 0,-16-16-60 0</inkml:trace>
  <inkml:trace contextRef="#ctx0" brushRef="#br0" timeOffset="28">20669 1524 48 0,'-17'0'9'0,"-1"-16"19"0,18-1-5 0,-16-1-8 0,32 18-5 0,35 0-1 0,17 0-2 0,35 0-4 0,32-33-1 0,-50 15-3 0,-34 18-12 0,-51 0-83 0</inkml:trace>
  <inkml:trace contextRef="#ctx0" brushRef="#br0" timeOffset="29">21636 1491 55 0,'0'-18'8'0,"0"2"17"0,0-1-9 0,16-1-9 0,69 2-4 0,-1 16-4 0,-16 0-15 0,-52 0-38 0,-16 0 21 0</inkml:trace>
  <inkml:trace contextRef="#ctx0" brushRef="#br0" timeOffset="30">21685 1557 29 0,'0'0'0'0,"0"0"40"0,0 18-17 0,17-18-8 0,34 0-9 0,0-18-5 0,34 1-87 0</inkml:trace>
  <inkml:trace contextRef="#ctx0" brushRef="#br0" timeOffset="31">23261 712 50 0,'0'0'7'0,"-17"-17"0"0,1-1-1 0,-19-15-1 0,2 33 1 0,0 0-3 0,-19 33 0 0,1-15 4 0,17 15-1 0,-18-33 0 0,36 18-1 0,16-1 0 0,0-17 3 0,-17 16-2 0,17 17 2 0,0 18 1 0,-16 18-4 0,16 31 1 0,0 104-6 0,0 33 4 0,0-33 0 0,0-2-1 0,16-33-1 0,1 35 1 0,-1-18-3 0,-16-33 4 0,0-17-2 0,0-19 0 0,18 3 0 0,-1-36 0 0,18-17 1 0,-2-32 0 0,18-19 1 0,17-16-3 0,0-16-1 0,-17-2-1 0,-18 1-18 0,-17 1-111 0</inkml:trace>
  <inkml:trace contextRef="#ctx0" brushRef="#br0" timeOffset="32">23819 746 38 0,'0'0'26'0,"0"-18"-3"0,0-15-7 0,0-1-9 0,0 17-2 0,-16-1 1 0,-17 18 0 0,-2 18 2 0,18 15-3 0,1 18 2 0,-1 33-1 0,34 2-5 0,-17 16 2 0,16-2-4 0,-16-31-8 0,-16-18-26 0,-1-51-24 0,1 0 21 0</inkml:trace>
  <inkml:trace contextRef="#ctx0" brushRef="#br0" timeOffset="33">23481 1016 17 0,'0'0'0'0,"0"0"47"0,0-16-29 0,0 16-9 0,18-17-10 0,66-1-7 0,-16 2-57 0</inkml:trace>
  <inkml:trace contextRef="#ctx0" brushRef="#br0" timeOffset="34">24023 830 42 0,'0'0'19'0,"18"-18"13"0,-18 2-8 0,16-1-15 0,-16 17-4 0,0 33 0 0,-16 36-5 0,16 33-12 0,-18-18-100 0</inkml:trace>
  <inkml:trace contextRef="#ctx0" brushRef="#br0" timeOffset="35">23786 1540 47 0,'-16'-16'30'0,"-2"-17"-3"0,-16-1-12 0,1 17-7 0,-1-1-3 0,17 36-1 0,1 15 3 0,-3 34 2 0,19 35-3 0,0 0-2 0,19-18-4 0,-3-15-2 0,-16-18-19 0,-16-18-33 0,-3-15-14 0</inkml:trace>
  <inkml:trace contextRef="#ctx0" brushRef="#br0" timeOffset="36">23447 1879 66 0,'-16'0'20'0,"-1"0"9"0,1 0-17 0,65-16-10 0,36-1-5 0,-18-1-38 0,-15 18-32 0</inkml:trace>
  <inkml:trace contextRef="#ctx0" brushRef="#br0" timeOffset="37">23889 1762 72 0,'0'0'0'0,"0"-18"31"0,33-33-14 0,1 35-10 0,0 16-6 0,-1 16 0 0,-33 35 0 0,0 17 0 0,-33-17 0 0,-1-35 2 0,16 2-1 0,18-1 3 0,18-17-2 0,49-17-4 0,0-1 0 0,3-15-32 0,-37 33-40 0</inkml:trace>
  <inkml:trace contextRef="#ctx0" brushRef="#br0" timeOffset="38">23752 2150 85 0,'0'0'12'0,"18"-16"1"0,-2-2-8 0,17 1-6 0,-15 17-27 0,-18 0-42 0</inkml:trace>
  <inkml:trace contextRef="#ctx0" brushRef="#br0" timeOffset="39">23819 2405 81 0,'0'0'16'0,"-16"17"-3"0,32-17-6 0,-16 16-25 0,18 2-53 0</inkml:trace>
  <inkml:trace contextRef="#ctx0" brushRef="#br0" timeOffset="40">23889 2727 71 0,'16'-18'18'0,"1"-33"0"0,-17 35-7 0,0-2-6 0,-33 1-2 0,-19 17 1 0,18 35 1 0,1-1 1 0,33 34-3 0,16-1 3 0,-16 35-4 0,17-18 0 0,-17 0-2 0,0-33-1 0,-17-17-9 0,1-16-34 0,-19-18-37 0</inkml:trace>
  <inkml:trace contextRef="#ctx0" brushRef="#br0" timeOffset="41">23599 3032 62 0,'-16'-17'30'0,"-1"-1"-3"0,50 2-17 0,37-19-9 0,13 19-2 0,19-1-57 0,-85 17 7 0</inkml:trace>
  <inkml:trace contextRef="#ctx0" brushRef="#br0" timeOffset="42">24041 2946 87 0,'0'0'22'0,"0"0"-6"0,33 35-10 0,-33 32-4 0,16-16-2 0,-16 0 1 0,-16-17 0 0,16-34 2 0,-17 0 0 0,17-34-1 0,0-35-1 0,33 3 0 0,19-3-1 0,-1 36 1 0,-17 33 1 0,0 0 2 0,0 33-1 0,-19 36-1 0,3-3-1 0,-1-32-1 0,-17 1 0 0,0-19-13 0,0-16-39 0,-35-16-27 0</inkml:trace>
  <inkml:trace contextRef="#ctx0" brushRef="#br0" timeOffset="43">24532 592 24 0,'0'0'18'0,"-17"-17"7"0,17 1-13 0,0-2-3 0,35-15-1 0,14 17-2 0,3-1 1 0,-3 17-4 0,-14 0 1 0,16 17 2 0,-34 15 1 0,17 36 5 0,-17 17-3 0,-1 17-1 0,3 17 1 0,-19 83-5 0,15 36-1 0,3-36 2 0,-2-14-1 0,-16-37-1 0,0-14-2 0,0 32 0 0,0 0-2 0,-16-50 3 0,16-1-1 0,-18-16 0 0,18-17-1 0,-15-19 1 0,15-31 0 0,-19 16 0 0,-14-35 1 0,-1 2 1 0,-34-1-2 0,-51-17 0 0,-33-17-33 0,49 17-88 0</inkml:trace>
  <inkml:trace contextRef="#ctx0" brushRef="#br0" timeOffset="44">21160 4386 15 0,'0'0'19'0,"0"0"1"0,0 0-6 0,0 0-6 0,-17 0 7 0,17 0-6 0,0-18-2 0,-16 18-2 0,16 0-1 0,-18 0 0 0,18 0 1 0,0-16 0 0,0-1 0 0,18 1-1 0,15-1-2 0,35-1-1 0,-17 18 0 0,17 51 1 0,-34 33 0 0,-34 2-1 0,0-19 0 0,-34 0 2 0,17-50 0 0,-18 1-1 0,35-18-1 0,-16-18 0 0,32-33 0 0,19-15 0 0,0-19-1 0,-2 17 0 0,0 1 1 0,-33 16-2 0,16 16-1 0,-16 35 2 0,0-16 0 0,-16 16-1 0,16 16 1 0,-17 2-1 0,1 15 4 0,-1 2-2 0,17 14 0 0,0 20 0 0,17-1 1 0,-1-1 0 0,17 0 0 0,19-32 0 0,-18-1-1 0,18-34-1 0,-19 0-7 0,-15 0-43 0,-2 0-37 0</inkml:trace>
  <inkml:trace contextRef="#ctx0" brushRef="#br0" timeOffset="45">22194 4368 62 0,'0'0'12'0,"0"-33"18"0,0 33-14 0,68-16-10 0,-2-1-4 0,4 17-3 0,-37 0-23 0,-17 17-51 0</inkml:trace>
  <inkml:trace contextRef="#ctx0" brushRef="#br0" timeOffset="46">22277 4470 69 0,'-15'0'13'0,"-19"18"16"0,34-18-12 0,34 0-11 0,51-18-4 0,-1 2-6 0,18-1-102 0</inkml:trace>
  <inkml:trace contextRef="#ctx0" brushRef="#br0" timeOffset="47">23651 3895 34 0,'0'-17'32'0,"18"-1"-16"0,-36 2-7 0,-15 16 1 0,-19 0-2 0,-15 0-2 0,15 16 0 0,3-16 1 0,31 18-1 0,1-18-2 0,17 17 0 0,0 17 0 0,0 17 1 0,0 17 1 0,0 32-1 0,0 20 2 0,0-2-4 0,0 1 0 0,17 15-1 0,1 3-1 0,-18-2 0 0,16 1-1 0,1-1 1 0,-17-17-1 0,16 17 1 0,18-15-1 0,-16 15 0 0,-2 1 1 0,1-1 0 0,-1-17 0 0,-16-17 1 0,0 2 0 0,18-35 0 0,-18-1-1 0,17-16 0 0,18-34 1 0,-2 17 0 0,18-34-1 0,50 0 0 0,34-34 0 0,-16-1-1 0,-51 19-9 0,-51-1-60 0,-34 17-11 0</inkml:trace>
  <inkml:trace contextRef="#ctx0" brushRef="#br0" timeOffset="48">21094 4217 17 0,'0'0'12'0,"0"-17"21"0,0 17-13 0,0-18 0 0,0 18 15 0,-18 18-27 0,18-1-1 0,0-1-1 0,0 19 2 0,33 16-1 0,34-2-2 0,3 37 0 0,-3-19-2 0,-15 17-1 0,14-15 0 0,-31-18-1 0,14 0 0 0,-14-35 0 0,-19 2-1 0,3-18 0 0,-19 0-2 0,0 0-19 0,-35-18-25 0,-16-33-64 0</inkml:trace>
  <inkml:trace contextRef="#ctx0" brushRef="#br0" timeOffset="49">21447 4251 32 0,'-16'-18'30'0,"16"-15"-9"0,0 15-4 0,0 2-6 0,0-2-1 0,0 18 0 0,0 0-4 0,0 0 1 0,-17 18 1 0,-16 33 0 0,-1 34 1 0,0 16-2 0,-17 17-1 0,0 0-3 0,0 2 1 0,0-19 0 0,1-16-1 0,15-34-1 0,35-34-1 0,0-17 1 0,18-35-20 0,-1 2-116 0</inkml:trace>
  <inkml:trace contextRef="#ctx0" brushRef="#br0" timeOffset="50">6235 5639 22 0,'0'-51'23'0,"0"18"-5"0,18 15-5 0,-18 18-1 0,0 0-1 0,-18 0-4 0,18 0-2 0,-17 0 1 0,17 18-2 0,0-18 0 0,17 16 1 0,1 1 0 0,-3 34 2 0,1 0 0 0,35 34 0 0,1-1 0 0,-1 18-4 0,17-18-1 0,-19-33-1 0,-14-35 1 0,16-16-1 0,-34 0-2 0,-17-16-7 0,-33 16-34 0,-19-33-67 0</inkml:trace>
  <inkml:trace contextRef="#ctx0" brushRef="#br0" timeOffset="51">6540 5621 55 0,'0'0'0'0,"0"-33"34"0,-16 16-13 0,16 17-10 0,-18 0-4 0,18 50 3 0,-34 53 2 0,0 16-2 0,-17-1-1 0,-1 0-4 0,19-17-5 0,-1-16 5 0,1-34-14 0,16 0-128 0</inkml:trace>
  <inkml:trace contextRef="#ctx0" brushRef="#br0" timeOffset="52">24041 4131 45 0,'0'-16'10'0,"0"-19"13"0,0 3-8 0,0-3-3 0,33 19-4 0,1-1-3 0,0 17-3 0,0 51 1 0,-1 33-2 0,-15 1 1 0,-18-1 0 0,-34-33-1 0,1-34 1 0,15-1 1 0,18-16-1 0,34-49-1 0,-1-2-1 0,19-17-1 0,-18-17 2 0,-19 1-1 0,-15 33 2 0,-15 33-1 0,-1 18 3 0,-2 35-3 0,1 48 1 0,17 3 1 0,0 16-1 0,35-35 0 0,-4-34-6 0,4 2-33 0,-19-35-58 0</inkml:trace>
  <inkml:trace contextRef="#ctx0" brushRef="#br0" timeOffset="53">24583 4148 69 0,'0'-33'28'0,"0"-2"0"0,-17 35-17 0,17 35-5 0,0 32-4 0,17 19 1 0,-17-19-7 0,0 17-102 0</inkml:trace>
  <inkml:trace contextRef="#ctx0" brushRef="#br0" timeOffset="54">24176 5029 84 0,'0'0'0'0,"-34"-51"31"0,34 18-14 0,51-1-11 0,35 34-4 0,-20 0-1 0,-15 51-1 0,-34 16 0 0,-34 0 1 0,-18-32 1 0,2-19-1 0,15 1 1 0,18-50-1 0,35-2 0 0,0-32 0 0,-2-17-1 0,-15 15 0 0,-2 36 0 0,-16 17 1 0,0 16-1 0,-16 67 0 0,-2 17 1 0,18 1-1 0,0-17 0 0,34-17-7 0,18-35-41 0,-36-16-31 0</inkml:trace>
  <inkml:trace contextRef="#ctx0" brushRef="#br0" timeOffset="55">24684 5029 78 0,'16'-33'23'0,"-16"-18"1"0,35 33-14 0,16 2-7 0,-18 50-3 0,-15 17 0 0,-18 16 0 0,-51-17 2 0,17-32 2 0,0-2 2 0,16-16-2 0,53 0-2 0,16 0 0 0,17-34-1 0,16 17-2 0,-33 1-20 0,-51-1-101 0</inkml:trace>
  <inkml:trace contextRef="#ctx0" brushRef="#br0" timeOffset="56">24515 5504 58 0,'0'-18'25'0,"0"2"-1"0,0 16-13 0,17 0-11 0,-17 16-21 0,0 19-56 0</inkml:trace>
  <inkml:trace contextRef="#ctx0" brushRef="#br0" timeOffset="57">24532 5672 61 0,'0'0'17'0,"18"0"35"0,-18 0-49 0,0 18-11 0,0-2-90 0</inkml:trace>
  <inkml:trace contextRef="#ctx0" brushRef="#br0" timeOffset="58">24310 6198 55 0,'0'-18'26'0,"0"-15"-4"0,35-2-7 0,0 19-6 0,16 16-4 0,-18 16-3 0,2 52-1 0,-35 1 0 0,-19-18 1 0,3 0 0 0,-17-35-1 0,33-16 0 0,0 0 1 0,33-16-1 0,-17-35 0 0,19-17-1 0,-18-1 0 0,1 2 0 0,-18 16 1 0,0 51 1 0,0 0 1 0,-18 67 1 0,18 19-1 0,0-19-1 0,18 2-2 0,15-36-8 0,17-16-52 0,-32-17-3 0</inkml:trace>
  <inkml:trace contextRef="#ctx0" brushRef="#br0" timeOffset="59">24786 6283 83 0,'0'-18'29'0,"0"-15"-8"0,17 15-15 0,34 2-5 0,-1-2 0 0,-16 36 1 0,-17 33-1 0,-17 0 0 0,0 16 0 0,0-34 0 0,0-33 0 0,0 18 1 0,0-52 1 0,0 1-1 0,0-18-2 0,16 0 1 0,19 0-1 0,16 16-1 0,-18 19 1 0,2 16-1 0,0 51 1 0,-19 16 1 0,1 2 0 0,-17-3-1 0,16-31 1 0,-16-19-1 0,0-16 3 0,0-33-1 0,0-34-1 0,17-19 0 0,18 19-2 0,-19 16 0 0,35 0 1 0,-18 51 0 0,-15 0 0 0,-1 16 1 0,0 52 2 0,-17 1-1 0,0-2 1 0,0-16-2 0,18-18-1 0,-18 2-4 0,0-35-35 0,-18-17-68 0</inkml:trace>
  <inkml:trace contextRef="#ctx0" brushRef="#br0" timeOffset="60">25413 4148 41 0,'0'-17'22'0,"-17"-17"4"0,17 17-10 0,35 17-8 0,-2-16-4 0,17 16-1 0,17-16 0 0,-16 16 0 0,17-17 0 0,-33 34-1 0,-2-1 0 0,-16 0 1 0,1 1 1 0,-18 17 2 0,0 17 0 0,0 18 2 0,0 32-2 0,0 35-1 0,16 15 0 0,1-14-2 0,-1 14-1 0,2 2 0 0,-1 0 0 0,0-18 1 0,-17 1-3 0,18-19 2 0,-18 3-1 0,0-2 0 0,0 1-1 0,0-18 0 0,0 0 1 0,0 2 0 0,16-2 1 0,-16-16-3 0,0 17 0 0,0-36 2 0,0 19-1 0,0-16 1 0,0-1-1 0,0-19 0 0,0-14 1 0,0-19 1 0,-16 2 1 0,-19-1-1 0,-16 17 0 0,0-1 0 0,-16 1-2 0,-19-17 0 0,-14-1-24 0,-1-16-119 0</inkml:trace>
  <inkml:trace contextRef="#ctx0" brushRef="#br0" timeOffset="61">20229 8874 58 0,'0'-18'11'0,"15"-66"16"0,-15 50-13 0,0-1-4 0,-31 19-2 0,-4-2-3 0,-16 18-1 0,-17 34 1 0,17 17 0 0,18 18-1 0,33 15-2 0,16 0 1 0,35-33-1 0,17-16-2 0,-17-35 2 0,1-17 1 0,-21-52 0 0,-13 2-2 0,-1-34 1 0,-17-19-1 0,0 2 0 0,-17-35-1 0,17 53 0 0,-18 83 1 0,3 17-1 0,-1 0 1 0,16 51-2 0,0 50 3 0,0 17 0 0,16 35 0 0,-1 0-1 0,20-53-1 0,0-31-1 0,-2-52-8 0,-15-1-35 0,-18-32-56 0</inkml:trace>
  <inkml:trace contextRef="#ctx0" brushRef="#br0" timeOffset="62">20856 8603 87 0,'0'-34'19'0,"-18"-17"0"0,1 16-9 0,17 2-4 0,-17 15-1 0,-16 36-2 0,15 15-1 0,2 36 2 0,16 31 2 0,0 20-1 0,16-18-3 0,-16-1 0 0,18-16-3 0,-36-52 0 0,2 1-4 0,-17-17-25 0,14-34-32 0,3 1 12 0</inkml:trace>
  <inkml:trace contextRef="#ctx0" brushRef="#br0" timeOffset="63">20517 8874 62 0,'-17'0'31'0,"1"-34"-1"0,-2 17-12 0,52-1-10 0,51 18-4 0,34 0-2 0,-2-16-1 0,-33 16-3 0,-66 0-29 0,-36 16-67 0</inkml:trace>
  <inkml:trace contextRef="#ctx0" brushRef="#br0" timeOffset="64">20024 9432 86 0,'0'0'8'0,"-16"-17"13"0,32 17-7 0,36 0-2 0,15 0-1 0,19 0 0 0,66-16 0 0,34-19-2 0,-49 19-5 0,-53-1-3 0,-51 17-1 0,-33-18-2 0,-17 18-86 0,1 18 24 0</inkml:trace>
  <inkml:trace contextRef="#ctx0" brushRef="#br0" timeOffset="65">20381 10127 51 0,'0'0'18'0,"-16"-18"1"0,16-15-2 0,0-1-6 0,-18-1-3 0,-34-16-1 0,1 51-2 0,2 0 0 0,-3 18 1 0,19 50 0 0,-1 17-1 0,17-19-3 0,34 3 0 0,17-2-1 0,17-49 0 0,-17-1 1 0,33-52-1 0,-15 2 0 0,-19-19 0 0,-15 1-1 0,-2-15 1 0,-16-19-1 0,0-34-1 0,-16 17 2 0,-2 35-1 0,1 49 0 0,17 1-1 0,-16 34 1 0,32 35-1 0,-16 32 2 0,17 0 1 0,1 36 0 0,-2-36-1 0,1 0-1 0,-1-15-1 0,2-2-3 0,-1-49-15 0,0-1-27 0,-17-34-46 0</inkml:trace>
  <inkml:trace contextRef="#ctx0" brushRef="#br0" timeOffset="66">20669 9907 79 0,'0'-35'18'0,"16"2"7"0,-16 15-9 0,0 2-5 0,0 16-1 0,35 34 0 0,-2 17-3 0,18 15 1 0,17 3-4 0,0-1-2 0,-17-18-1 0,-18 0-1 0,2-32 0 0,-18-2 0 0,-17 1-4 0,0-17-14 0,0 0-14 0,0 0-11 0,-17-33-34 0</inkml:trace>
  <inkml:trace contextRef="#ctx0" brushRef="#br0" timeOffset="67">21024 9821 21 0,'0'-16'15'0,"0"-19"26"0,0 1-15 0,0 17-6 0,-16 17-7 0,16 0-5 0,-33 51 1 0,15 0 3 0,-16 35-4 0,-17-19 0 0,0 17-2 0,1 1-2 0,16-17-1 0,1-17-1 0,14-17-1 0,19-34-2 0,0 0-21 0,-16-18-124 0</inkml:trace>
  <inkml:trace contextRef="#ctx0" brushRef="#br0" timeOffset="68">25176 2895 9 0,'0'0'17'0,"-16"-16"11"0,16 32-14 0,-18-16-2 0,1 0-3 0,0-16 0 0,-1-1-2 0,2-1-1 0,16 2 0 0,16-1-3 0,36 1 0 0,-18-1-1 0,-1 50 0 0,0 18 0 0,-14 17 0 0,-19-1 0 0,-19 0 0 0,19-16 0 0,-16-34 1 0,16-17-1 0,-17 0 2 0,17-17-1 0,0-34-2 0,0 2 1 0,17-20-3 0,34 2 1 0,-16 16 0 0,14 18 0 0,-31 33 0 0,-1-17 1 0,-17 50-1 0,17 18 3 0,1 17 0 0,-18-1-2 0,16-16-1 0,-16-35 1 0,0 1-1 0,0 1-2 0,0 15-7 0,0-15-23 0,0-18-31 0</inkml:trace>
  <inkml:trace contextRef="#ctx0" brushRef="#br0" timeOffset="69">25616 2844 64 0,'0'0'0'0,"0"-49"31"0,0 32-9 0,0-1-9 0,16 36-7 0,36 15 1 0,-1 18 2 0,-18 0-4 0,18 0-2 0,-18-18-1 0,-15 2-3 0,-1-19 0 0,-17 0-12 0,0-16-20 0,-17 0-15 0,-1 0-8 0</inkml:trace>
  <inkml:trace contextRef="#ctx0" brushRef="#br0" timeOffset="70">25836 2862 23 0,'0'-18'16'0,"0"-15"21"0,0 17-16 0,0-1-7 0,0 17-4 0,-17 17-3 0,-17 16 0 0,0 18 0 0,1 0-2 0,-1 34-4 0,-18-19 2 0,36-15-3 0,-19-17-1 0,35-16-4 0,0-18-23 0,0-34-71 0</inkml:trace>
  <inkml:trace contextRef="#ctx0" brushRef="#br0" timeOffset="71">26090 2727 41 0,'0'0'23'0,"-16"-34"4"0,16 34-7 0,0 0 8 0,16 34-17 0,-16 17 0 0,0-1-4 0,0 35-3 0,17-17-2 0,-1-1 0 0,-16-16-1 0,0 0 1 0,0-35-1 0,0 2-1 0,0-18 0 0,0 0-4 0,-16-18-45 0,-17 18-53 0</inkml:trace>
  <inkml:trace contextRef="#ctx0" brushRef="#br0" timeOffset="72">26312 6688 47 0,'0'0'0'0,"-18"-33"28"0,18 15-11 0,18 1-5 0,-2 1-2 0,17-1 0 0,0 17-2 0,2 0-3 0,-2 33 0 0,-15 35-1 0,-1-16-1 0,-17-1-1 0,16-18-1 0,-16-33 0 0,0 0 3 0,0-33-2 0,0-1-1 0,0-17-1 0,0-18 1 0,0 3-1 0,19 32 0 0,32-1-2 0,15 35 2 0,-15 18-1 0,0 33 1 0,-34 15 0 0,-17 3 0 0,17-18 0 0,-17-17 0 0,0-1 0 0,0-33 0 0,0 0 2 0,0-33-1 0,0-18 0 0,18-18-2 0,15-15 2 0,-17 17-1 0,19 49-1 0,0 18 0 0,-20 18 2 0,19 33 0 0,-34-2 1 0,17 2 0 0,-17 18 1 0,16-36-3 0,-16 2-1 0,18-19-6 0,-18-16-34 0,0 18-61 0</inkml:trace>
  <inkml:trace contextRef="#ctx0" brushRef="#br0" timeOffset="73">27224 6502 84 0,'-15'-16'16'0,"15"-19"10"0,0 35-13 0,50 0-6 0,1 35-1 0,0-1-1 0,0 33 0 0,-17-17-3 0,17-32-1 0,-18 15-3 0,-16-15-8 0,1-2-16 0,-18-16-15 0,-18 0-22 0</inkml:trace>
  <inkml:trace contextRef="#ctx0" brushRef="#br0" timeOffset="74">27513 6520 15 0,'0'-34'26'0,"0"-17"4"0,0 16-8 0,0 35-5 0,-16 18-4 0,-17 33-1 0,15 0-2 0,-16 33-3 0,0-33-3 0,-17 0-3 0,18 0-1 0,14-17-1 0,-14-34-6 0,33 17-15 0,17-52-80 0</inkml:trace>
  <inkml:trace contextRef="#ctx0" brushRef="#br0" timeOffset="75">27852 6316 52 0,'-16'-33'27'0,"-2"15"-5"0,36 2-7 0,-2 16-3 0,1 16 1 0,-17 19 0 0,0-1-1 0,0-1-2 0,0 35-2 0,0-1-2 0,0 18-2 0,16-52-1 0,2 35-1 0,-18-34-1 0,0-16 1 0,0-18-1 0,0 0-50 0,-34-18-73 0</inkml:trace>
  <inkml:trace contextRef="#ctx0" brushRef="#br0" timeOffset="76">21753 9211 75 0,'0'-16'17'0,"17"-19"4"0,17 19-10 0,34 16-7 0,0-17-4 0,-18 1-6 0,-32 32-20 0,-36 1 4 0,-49 34 21 0,0-18 11 0,32 19 8 0,35-35 1 0,17-17 0 0,34-17-7 0,17-17-8 0,-1 16-5 0,-16 18-104 0</inkml:trace>
  <inkml:trace contextRef="#ctx0" brushRef="#br0" timeOffset="77">23889 8366 67 0,'0'-34'6'0,"-18"-1"6"0,-16 35 2 0,-17 0-3 0,-17 0-2 0,1 18-3 0,-18-1-1 0,0-34-2 0,18 17 3 0,33-18-2 0,0 2-2 0,0 16 1 0,17 16-2 0,1 2 3 0,16 33-2 0,-18 33 1 0,18 0 0 0,0 1 3 0,0-1-1 0,0 36 1 0,0-3-2 0,0 36 0 0,18 16-1 0,-2 1 0 0,-16-17 0 0,17-2 0 0,-17 3 0 0,0-2-2 0,0 33 1 0,16-14-1 0,2-3 1 0,-18 18-1 0,0 18 0 0,17-1-1 0,-17 18 1 0,17-35-2 0,1-17 2 0,-2-33 0 0,34-1 0 0,-15 0-1 0,-19-33 1 0,17 0 0 0,2-17 0 0,0-1 0 0,-2-16 0 0,1-34-1 0,16-17 1 0,18-34 0 0,34-34-2 0,34 0-13 0,-1 17-28 0,-1-34-84 0</inkml:trace>
  <inkml:trace contextRef="#ctx0" brushRef="#br0" timeOffset="78">24616 8501 39 0,'-17'-34'41'0,"1"34"-14"0,-1-17-9 0,67 17-9 0,34-18-3 0,53-15-2 0,-36 17-3 0,-33-1 1 0,-17 17-1 0,-51-18 0 0,0 18 0 0,0 0 0 0,0 18 1 0,0 15 0 0,-16 35 2 0,16 17 0 0,-18 15-1 0,1 20 0 0,-18-18-1 0,2-1 0 0,-1-34 0 0,0-49 1 0,1-1-1 0,15-34 0 0,-15-52-1 0,-35-15 0 0,17-18 0 0,0 17 0 0,34 1 0 0,1 33 0 0,16-16-1 0,0 16-1 0,0 0-7 0,16 34-24 0,18 17-98 0</inkml:trace>
  <inkml:trace contextRef="#ctx0" brushRef="#br0" timeOffset="79">25667 8399 76 0,'0'-33'15'0,"-16"-1"6"0,-19 17-8 0,18-1-4 0,-17 18-3 0,1 18 0 0,-2-1 0 0,18 17 0 0,1 50 0 0,16 18 1 0,0-2-3 0,16 20-1 0,1-18-2 0,0-36 0 0,-17-15-2 0,-17-33-4 0,0-1-16 0,-32-34-14 0,14-34-53 0</inkml:trace>
  <inkml:trace contextRef="#ctx0" brushRef="#br0" timeOffset="80">25261 8805 18 0,'-19'-16'38'0,"-30"-1"4"0,49-1-21 0,49 2-11 0,37-2-8 0,33 18-2 0,-1 0-20 0,-51 0-76 0</inkml:trace>
  <inkml:trace contextRef="#ctx0" brushRef="#br0" timeOffset="81">25887 8703 49 0,'0'0'0'0,"0"-16"45"0,0-2-20 0,0 36-10 0,0 33-3 0,-17 16-3 0,17 2-4 0,0 15-3 0,0-16-2 0,0-1-14 0,-18-16-96 0</inkml:trace>
  <inkml:trace contextRef="#ctx0" brushRef="#br0" timeOffset="82">24651 9872 41 0,'0'-16'27'0,"-35"-1"4"0,18 17-13 0,34 0-6 0,34-18-7 0,52 2-1 0,31-1-2 0,-32-1 0 0,-51 2 1 0,-34-2 0 0,-17 1-1 0,0 34 1 0,0 17-2 0,-17 35 0 0,1 15 1 0,-2 0 2 0,1 36-2 0,0-20-1 0,-17-31 2 0,1-18-2 0,15-34 1 0,-16-17 0 0,18-35-1 0,-19-32-1 0,2-19 1 0,-18-32-1 0,16 16 0 0,19 18 0 0,-1 33 0 0,17 35-2 0,17 16-7 0,-1 0-19 0,2 16-68 0</inkml:trace>
  <inkml:trace contextRef="#ctx0" brushRef="#br0" timeOffset="83">25616 9754 68 0,'0'-35'15'0,"-17"1"1"0,17 17-4 0,-18 1-3 0,-15 16-2 0,17 0 0 0,-19 33 1 0,18 36 0 0,1 16-2 0,16 32-1 0,16 20-2 0,-16-37-2 0,17-31 0 0,-17-35 0 0,0-17-4 0,0-1-16 0,-33-49-47 0,16 15 11 0</inkml:trace>
  <inkml:trace contextRef="#ctx0" brushRef="#br0" timeOffset="84">25294 10109 56 0,'0'-33'29'0,"0"15"-9"0,67-15-13 0,19 33-7 0,15 0-19 0,-68 0-57 0</inkml:trace>
  <inkml:trace contextRef="#ctx0" brushRef="#br0" timeOffset="85">25785 10093 42 0,'0'0'0'0,"0"-35"45"0,-17-16-22 0,17 18-10 0,35 15-6 0,14 36-5 0,-14 33 0 0,-18 17-1 0,-34-1 1 0,-34 0 2 0,0-16 1 0,17 0 1 0,1-33-1 0,33-1-2 0,0-17 2 0,50 0-1 0,18-17-1 0,18-17-2 0,-2-1-2 0,-34 35-16 0,-32 0-77 0</inkml:trace>
  <inkml:trace contextRef="#ctx0" brushRef="#br0" timeOffset="86">24922 10855 63 0,'0'0'21'0,"0"-18"4"0,16 2-8 0,-16 16-7 0,17 0-5 0,-17 0-5 0,0 16 0 0,0 19-13 0,-17-19-63 0,17-16 36 0</inkml:trace>
  <inkml:trace contextRef="#ctx0" brushRef="#br0" timeOffset="87">24922 11243 33 0,'0'17'19'0,"0"-17"12"0,0 18-11 0,0-18-6 0,0 0 1 0,-18 16-57 0,18-16-18 0</inkml:trace>
  <inkml:trace contextRef="#ctx0" brushRef="#br0" timeOffset="88">25090 11515 53 0,'0'0'23'0,"0"-17"5"0,0-1-7 0,0 18-11 0,0 0-9 0,0 0-5 0,-33 35-39 0,33-19-16 0</inkml:trace>
  <inkml:trace contextRef="#ctx0" brushRef="#br0" timeOffset="89">24667 11922 66 0,'0'0'13'0,"-16"-18"6"0,16 2 0 0,33-1-8 0,53-1-5 0,14 2-4 0,1-1 0 0,-49 17-1 0,-34 0 0 0,-18 0 0 0,0 17 0 0,0 17 1 0,-18 17 1 0,1 15-2 0,0 20 2 0,-17 15-1 0,17-17 0 0,1 2 1 0,-2-70 0 0,3-16 1 0,-4 0-1 0,3-51-1 0,-19-16 0 0,19-35-2 0,-17 0 0 0,-19 2-1 0,1 32-1 0,17 34-7 0,17 34-16 0,34 16-69 0</inkml:trace>
  <inkml:trace contextRef="#ctx0" brushRef="#br0" timeOffset="90">25718 11786 64 0,'-18'-18'14'0,"2"-15"0"0,-1 15 0 0,-18 18-2 0,19 0-3 0,-35 18 1 0,34 33 0 0,17 16-3 0,0 35-1 0,0 17-2 0,0-1-3 0,0-34 0 0,-16-32-2 0,-2-19-10 0,1-33-23 0,0-16-63 0</inkml:trace>
  <inkml:trace contextRef="#ctx0" brushRef="#br0" timeOffset="91">25361 12108 71 0,'0'0'0'0,"0"-34"27"0,18 17-12 0,50-1-12 0,50 18-5 0,-32 0-86 0</inkml:trace>
  <inkml:trace contextRef="#ctx0" brushRef="#br0" timeOffset="92">25887 12192 29 0,'-17'0'25'0,"-1"-33"2"0,2-1-7 0,32 17-10 0,2-1-3 0,16 2-2 0,-16 16-1 0,-2 34 0 0,1 33 1 0,-17-17-2 0,0 19-1 0,-17-53 1 0,17 2-2 0,0-18-1 0,0 0 2 0,0 0-1 0,0-34-1 0,0-17 1 0,17 16-1 0,17 2 0 0,0-17 1 0,17 15-1 0,-2 2-1 0,-31 33 1 0,-1 17 0 0,0 50 0 0,-17 17 1 0,0-15 1 0,0-2-1 0,0-49 0 0,0-1 0 0,18-52 1 0,-18 19-2 0,0-1 0 0,0-1 0 0,16 2 0 0,-16 16 0 0,17 0 0 0,-17 0 1 0,0 0-2 0,0 0 1 0,0 0 0 0,16 0 0 0,-16 0 0 0,0-18 0 0,0 18 0 0,0 0 0 0,0 0-3 0,0 0-14 0,-16 0-101 0</inkml:trace>
  <inkml:trace contextRef="#ctx0" brushRef="#br0" timeOffset="93">26209 8044 22 0,'0'0'10'0,"-16"-34"18"0,16 17-9 0,0-1-10 0,16 2-2 0,35 16 0 0,1-17 0 0,14 17-2 0,-15-18-3 0,-18 36-1 0,-15-1 0 0,15-1 2 0,-14 19 1 0,-3 32 0 0,1 17-1 0,1 36 0 0,-2 31 0 0,17-14-1 0,1-3 1 0,-16 19 0 0,-2 0 1 0,1-2-1 0,17-14 1 0,0 14-1 0,-16-31 0 0,-18 15 1 0,0 18-2 0,-35 16 0 0,18-18 1 0,-1 20-1 0,18-19 0 0,0 0-1 0,0-17 1 0,18 18-1 0,-18 17 0 0,-18-36 0 0,18 19 1 0,0-34-1 0,0-17 1 0,0-19-2 0,18 3 1 0,-18 16 1 0,0-2-4 0,0-14 3 0,0-1-1 0,0-1-1 0,17 18 2 0,-17-35 0 0,0 1 0 0,0-17 0 0,0 0 0 0,-17 0 0 0,-1-17 1 0,2-1 0 0,-17 0 0 0,-35-15-1 0,-16-2 0 0,-54 19-42 0,89-19-60 0</inkml:trace>
  <inkml:trace contextRef="#ctx0" brushRef="#br0" timeOffset="94">21347 13987 32 0,'-17'-16'18'0,"0"-19"18"0,17 19-20 0,0 16-8 0,34 0 1 0,17 16-4 0,17-16-3 0,-1-16-1 0,18 16-18 0,-67 0-82 0</inkml:trace>
  <inkml:trace contextRef="#ctx0" brushRef="#br0" timeOffset="95">21414 14157 43 0,'-16'0'47'0,"-1"0"-23"0,67-17-17 0,18 17-5 0,51 0-4 0,0 0-86 0</inkml:trace>
  <inkml:trace contextRef="#ctx0" brushRef="#br0" timeOffset="96">23481 13530 28 0,'0'-34'25'0,"18"17"-1"0,-36 1-10 0,1 16-6 0,-33 16-3 0,-1-16 1 0,-17 17-3 0,1-1 1 0,-1-16 0 0,0 0-1 0,17 18-1 0,0-18-1 0,17 17 1 0,0-1-1 0,17-16 2 0,1 18 1 0,-2-18-2 0,18 0-1 0,-17 17 1 0,0 17 0 0,17-1 0 0,0 1-1 0,0 16 2 0,0 1-1 0,17 1 0 0,0 16 0 0,-17-1 0 0,0 1 1 0,0 17-1 0,0-1 0 0,0 18 0 0,0-35 0 0,0 19-1 0,18-19 1 0,-18 17-1 0,16 18 0 0,-16 0 0 0,0-17-1 0,0 16 1 0,17-16-1 0,-17-1 2 0,16 0-2 0,-16 1 1 0,0 1-1 0,18-2 1 0,-18 18-1 0,17-35 0 0,0 17 1 0,-17 1-1 0,18 1 2 0,-18-2-2 0,0 18-1 0,0-1 2 0,0-17-1 0,0 2 1 0,0-1-1 0,0-1 1 0,0 0-1 0,0-15 1 0,0-3 2 0,0 3-3 0,0 33 0 0,0-18 0 0,0 1-1 0,0-1 1 0,0-17 0 0,0-16-1 0,16-16 1 0,-16-1 0 0,17-17 1 0,-1 17-2 0,2-1 1 0,-1 2 1 0,-17-19-1 0,17 1 0 0,17-17 1 0,-1 0 1 0,35-17-1 0,16-16 0 0,2-18-33 0,-53 17-90 0</inkml:trace>
  <inkml:trace contextRef="#ctx0" brushRef="#br0" timeOffset="97">24108 13834 15 0,'0'0'11'0,"0"-16"19"0,0 16-13 0,0-18-6 0,0 1-3 0,-18 1 0 0,2-2-2 0,-17-15-1 0,-18 33-1 0,17-17-1 0,-17 34 1 0,0 16 0 0,16 1 0 0,19 17 1 0,16 18-1 0,16-18-2 0,36-18 2 0,-18-16-1 0,17-17 0 0,-17-33-1 0,-1-2 2 0,1-32-2 0,-1-35 1 0,-15 0-3 0,-18 0 1 0,-34 18 1 0,1 33-2 0,-18 35-1 0,-17 16-1 0,17 16-7 0,17 19-27 0,34-19-53 0</inkml:trace>
  <inkml:trace contextRef="#ctx0" brushRef="#br0" timeOffset="98">24651 13446 54 0,'16'-34'21'0,"-16"-1"1"0,-34 19-12 0,0 16-3 0,1 0-2 0,-1 0 0 0,1 16-1 0,-2 19 0 0,18-1 0 0,17 32 1 0,0 20 0 0,17 15-2 0,-1-17-1 0,3-15 0 0,-19-36-1 0,0-15-1 0,-35 15-9 0,2-33-30 0,-2-16-53 0</inkml:trace>
  <inkml:trace contextRef="#ctx0" brushRef="#br0" timeOffset="99">24261 13716 54 0,'0'0'14'0,"-17"-17"21"0,52-17-22 0,14 34-10 0,54-16-2 0,16 16-6 0,-53 16-75 0</inkml:trace>
  <inkml:trace contextRef="#ctx0" brushRef="#br0" timeOffset="100">24718 13649 46 0,'0'0'0'0,"34"-68"47"0,-34 68-25 0,0 0-15 0,0 51 0 0,0 16-5 0,0 17-1 0,-17 2-2 0,0 16-45 0,-1-69-4 0</inkml:trace>
  <inkml:trace contextRef="#ctx0" brushRef="#br0" timeOffset="101">23752 14240 73 0,'-17'0'6'0,"-49"0"15"0,48 0-9 0,85 0-6 0,86 0 2 0,50-33 1 0,18-17-1 0,-69 33-6 0,-84 17-1 0,-51 0-2 0,-34 17-17 0,-34 17-85 0</inkml:trace>
  <inkml:trace contextRef="#ctx0" brushRef="#br0" timeOffset="102">24023 14665 58 0,'0'-17'27'0,"18"-17"-11"0,-18-1-7 0,-18 19-4 0,-15-19-1 0,-19 35-1 0,-15 0 1 0,-1 18 1 0,17 15-1 0,34 36-1 0,17-2 0 0,35 17 0 0,-2-15-1 0,18-36-1 0,0-33 2 0,-18-51 0 0,2-16-1 0,-18-17 0 0,-17-18-1 0,-34-16-1 0,-33 32 0 0,15 35-1 0,-15 35-1 0,32 50-13 0,35 34-41 0,0-52 1 0</inkml:trace>
  <inkml:trace contextRef="#ctx0" brushRef="#br0" timeOffset="103">24227 14546 63 0,'0'0'0'0,"-18"-18"31"0,18-15-16 0,52 33-10 0,-3 0-2 0,2 51-1 0,-32 33 0 0,-3 1 0 0,-32-1 1 0,-19-49-1 0,0-1 0 0,20-34 0 0,15 0-1 0,33-69 0 0,19 2 0 0,-19-17-1 0,1-18 0 0,-17 18 1 0,-17 50-1 0,0 17 0 0,-33 17 0 0,15 51 1 0,1 33 0 0,17 18 0 0,17-35 0 0,17 1-1 0,18-34-3 0,-1-17-39 0,-35-1-37 0</inkml:trace>
  <inkml:trace contextRef="#ctx0" brushRef="#br0" timeOffset="104">24786 14579 71 0,'0'0'11'0,"0"-33"19"0,0 15-18 0,17 53-5 0,-17 32 0 0,16 2-2 0,-32 15-3 0,16-17-1 0,-17-32-14 0,17-19-77 0</inkml:trace>
  <inkml:trace contextRef="#ctx0" brushRef="#br0" timeOffset="105">26378 13767 28 0,'0'0'23'0,"-17"-35"4"0,17 2-13 0,-16-1-6 0,-1 1-4 0,-34 15-1 0,0 18 0 0,-17 35 1 0,33-1 0 0,19 32 0 0,-1 19-2 0,50 1 1 0,19-52-1 0,-1-17 1 0,17-52 0 0,-17-32-2 0,-35-19 2 0,-16-14-3 0,-16-2 1 0,-35 0-1 0,-17 35 1 0,0 50-4 0,-16 17-10 0,51 51-25 0,15-18-30 0</inkml:trace>
  <inkml:trace contextRef="#ctx0" brushRef="#br0" timeOffset="106">26768 13479 62 0,'0'-16'8'0,"17"-52"15"0,-34 34-12 0,-18 17-5 0,-14-1-4 0,-19 36 1 0,51 15 1 0,1 53 1 0,16 14 0 0,33 20-3 0,0 15 0 0,-16-50-2 0,-17-52 1 0,0-33-1 0,-17 35-5 0,-16-35-42 0,33 0-6 0</inkml:trace>
  <inkml:trace contextRef="#ctx0" brushRef="#br0" timeOffset="107">26497 13732 63 0,'0'-16'11'0,"-17"16"12"0,85-17-18 0,33 17-4 0,35-16-18 0,-85 16-50 0</inkml:trace>
  <inkml:trace contextRef="#ctx0" brushRef="#br0" timeOffset="108">26937 13632 61 0,'0'0'13'0,"0"-34"15"0,0 34-15 0,0 34-5 0,0 50-2 0,18 18-6 0,-18 0-1 0,0-18-13 0,-18 1-62 0</inkml:trace>
  <inkml:trace contextRef="#ctx0" brushRef="#br0" timeOffset="109">26123 14275 55 0,'-67'-18'43'0,"52"1"-27"0,97 1-8 0,55-1-5 0,65 1 0 0,-15-2-2 0,-68 2 0 0,-102 16-2 0,-34 16-26 0,-18-16-47 0</inkml:trace>
  <inkml:trace contextRef="#ctx0" brushRef="#br0" timeOffset="110">26193 14715 70 0,'0'0'0'0,"0"0"10"0,33-16 0 0,-17-18-6 0,-16-1 1 0,-33 19 1 0,-35-1 0 0,1 34 0 0,-1 17-1 0,33 33 0 0,19 17-2 0,50 2 0 0,18-19-1 0,14-49 1 0,2-36 0 0,-17-33-1 0,-35-33 0 0,2-18 0 0,-36-34-2 0,-31 36 0 0,-21 14 0 0,-12 53-4 0,12 66-21 0,37 18-61 0</inkml:trace>
  <inkml:trace contextRef="#ctx0" brushRef="#br0" timeOffset="111">26480 14579 76 0,'17'-33'14'0,"51"-18"-1"0,-17 35-6 0,-1 16-4 0,-32 49-2 0,-2 37 1 0,-32-1-1 0,-19-36 2 0,2-32 1 0,33 1-1 0,16-53-2 0,18-14 0 0,0-20 1 0,-17-15-1 0,-1 0-1 0,-16 50 0 0,-16 17 0 0,-17 17 0 0,15 51 1 0,1 15 0 0,17 36 0 0,35-33 0 0,-2-3-2 0,35-48-22 0,-34-18-71 0</inkml:trace>
  <inkml:trace contextRef="#ctx0" brushRef="#br0" timeOffset="112">26988 14579 63 0,'0'0'0'0,"16"-51"39"0,36 35-25 0,-1-1-11 0,-17 50-2 0,-34 18 0 0,-18 18 0 0,-31-18 3 0,-21-18 3 0,37 18-1 0,17-51 1 0,16 16-1 0,16-32 0 0,52-2-3 0,16-32-3 0,2 34 0 0,-1-18-40 0,-69 34-36 0</inkml:trace>
  <inkml:trace contextRef="#ctx0" brushRef="#br0" timeOffset="113">27885 13954 47 0,'-16'-34'41'0,"16"17"-28"0,0 17-10 0,0 0-3 0,0 17-15 0,0-17-56 0</inkml:trace>
  <inkml:trace contextRef="#ctx0" brushRef="#br0" timeOffset="114">28259 13818 52 0,'0'0'0'0,"0"-35"32"0,16 19-17 0,2 16-12 0,-18 0-6 0,0 16-83 0</inkml:trace>
  <inkml:trace contextRef="#ctx0" brushRef="#br0" timeOffset="115">28616 13800 55 0,'0'-17'17'0,"0"1"3"0,16-2-15 0,17 18-10 0,19 0-70 0</inkml:trace>
  <inkml:trace contextRef="#ctx0" brushRef="#br0" timeOffset="116">29614 13463 56 0,'0'-35'20'0,"0"-16"-7"0,17 35-5 0,-50-1-5 0,-2-1 2 0,-15 18 0 0,16 18 2 0,1 50-2 0,33-1 0 0,16 17-2 0,52-33 0 0,16-33 0 0,-16-18-2 0,-17-51 3 0,-18-18-1 0,-33-31 0 0,-16-2-3 0,-35-33 0 0,-1 50 0 0,-15 68-4 0,0 34-20 0,51 50-60 0</inkml:trace>
  <inkml:trace contextRef="#ctx0" brushRef="#br0" timeOffset="117">30189 13106 43 0,'19'-16'15'0,"-3"-35"13"0,-32 16-15 0,-36 19-7 0,3-1 0 0,31 34-1 0,1 50 2 0,17 35-1 0,17 16 0 0,1 2-3 0,-18-36-1 0,-18 0-2 0,-34-49-4 0,3-1-37 0,14-34-30 0</inkml:trace>
  <inkml:trace contextRef="#ctx0" brushRef="#br0" timeOffset="118">29918 13377 60 0,'0'0'0'0,"35"-16"26"0,33-1-18 0,18 17-7 0,15 17-29 0,-85-17-17 0</inkml:trace>
  <inkml:trace contextRef="#ctx0" brushRef="#br0" timeOffset="119">30378 13310 57 0,'0'0'12'0,"-18"-18"18"0,18 18-14 0,18 69-6 0,-18 16-6 0,0-1-2 0,-18 18-7 0,-34-35-50 0,36-50 6 0</inkml:trace>
  <inkml:trace contextRef="#ctx0" brushRef="#br0" timeOffset="120">29427 13885 67 0,'0'0'0'0,"0"-33"33"0,70 15-17 0,47 2-6 0,70-19-4 0,16 1-1 0,-51 34-3 0,-100 0-4 0,-36 0-20 0,-67 0-72 0</inkml:trace>
  <inkml:trace contextRef="#ctx0" brushRef="#br0" timeOffset="121">29631 14360 58 0,'0'0'6'0,"16"0"14"0,19-18-4 0,-35 2-7 0,0-19-4 0,-51 19-3 0,-34 16 2 0,18 34 2 0,34 34-1 0,14-17 0 0,38 33-3 0,32-50 1 0,15-1 1 0,2-49-2 0,-17-52 1 0,-34-16 0 0,1-18 0 0,-36-34-2 0,-34 34-1 0,-32 51-2 0,0 35-4 0,16 67-25 0,51-17-44 0</inkml:trace>
  <inkml:trace contextRef="#ctx0" brushRef="#br0" timeOffset="122">29885 14224 63 0,'0'0'0'0,"17"-67"24"0,17 32-10 0,0 35-8 0,0 18-3 0,-1 49-2 0,-15 17 0 0,-18 2 1 0,-34-19 0 0,1-32-1 0,15-19 0 0,1-16 1 0,52-16-1 0,-19-19-1 0,1 19 0 0,34-52 1 0,0-17 0 0,-18-17-1 0,-16 35 1 0,-1 32-1 0,-32 35 0 0,-1 35 0 0,-16 32 1 0,33 35 2 0,0-35-1 0,17 2 0 0,16-18-2 0,18-18-3 0,-16-16-31 0,-19-1-33 0</inkml:trace>
  <inkml:trace contextRef="#ctx0" brushRef="#br0" timeOffset="123">30411 14309 61 0,'50'-18'31'0,"-32"2"-8"0,15 16-14 0,-17 16-5 0,2 53-2 0,-18-1 0 0,-18-17-2 0,18-18 1 0,0-17 0 0,0-16 1 0,0-16-1 0,0-34 0 0,0-1 0 0,18-18-1 0,15 18 0 0,2 35 0 0,16 16 0 0,-18 34-1 0,-16 17 0 0,-17 17 1 0,0-1 0 0,0-34 0 0,-17-33 1 0,17 0 0 0,0-33 1 0,17-18-2 0,18-16 1 0,14-1-1 0,3 34 0 0,-18 34 0 0,-1 0 0 0,19 34 3 0,-52 34 4 0,0-1-2 0,-34-16-3 0,0 0-6 0,1 0-108 0</inkml:trace>
  <inkml:trace contextRef="#ctx0" brushRef="#br0" timeOffset="124">30799 12904 46 0,'0'-102'22'0,"18"67"-14"0,34 1-1 0,-3 34 0 0,37-17 0 0,-20 1-1 0,-14 16-3 0,-18 33 0 0,17 18 0 0,-17 18 1 0,0 16-1 0,-17 50 1 0,-17 33 0 0,16 19-2 0,-16 34 0 0,33 15-2 0,-14 19 4 0,-19-35-5 0,-19-1 1 0,3 1 0 0,-1 17 0 0,-16-17-1 0,17-32 1 0,-2-2 3 0,18-17 0 0,0 0-2 0,0 52-1 0,-17-18-1 0,0 0 3 0,-1-85 6 0,-15 35-5 0,-1 16-1 0,17-34 1 0,0-33-1 0,17 0-1 0,0-17-1 0,0-34 2 0,-34-1-1 0,1-16 1 0,-18-1-3 0,-68 2-1 0,-50-1-57 0,101-17-13 0</inkml:trace>
  <inkml:trace contextRef="#ctx0" brushRef="#br0" timeOffset="125">24008 15833 33 0,'0'-18'16'0,"15"-16"12"0,-15 1-11 0,18 0-9 0,-18-1-2 0,-33-1-1 0,-2 19-1 0,-33 16 1 0,0 0 0 0,1 51 1 0,49 32-3 0,18 3 1 0,51-19-2 0,17-49 1 0,17-18 0 0,-33-51 0 0,-19-18-1 0,-17-15-1 0,-16-17 0 0,-49-18 0 0,-3 35-1 0,-33 50-2 0,33 34-7 0,19 34-33 0,50-17-33 0</inkml:trace>
  <inkml:trace contextRef="#ctx0" brushRef="#br0" timeOffset="126">24431 15478 71 0,'0'-18'20'0,"0"-33"2"0,-35 35-11 0,0 16-6 0,-16 0-3 0,20 34 1 0,13 50 2 0,1 18 1 0,52 16-2 0,-19-16-3 0,-1-18 0 0,-15-33-2 0,-31-51-24 0,-4-16-21 0,0-35-28 0</inkml:trace>
  <inkml:trace contextRef="#ctx0" brushRef="#br0" timeOffset="127">24074 15731 39 0,'-17'-16'34'0,"17"-2"-6"0,33 18-17 0,70-16-8 0,14 16-4 0,20 0-79 0</inkml:trace>
  <inkml:trace contextRef="#ctx0" brushRef="#br0" timeOffset="128">24550 15764 75 0,'0'-16'21'0,"-18"-17"-1"0,52-1-12 0,16 17-7 0,-15 17-1 0,-19 33 0 0,1 34 0 0,-50 19 1 0,-19-19 1 0,3-16 0 0,-2-33 2 0,32-1 1 0,19-1-1 0,52-16-1 0,32-16-2 0,18-1 0 0,-17-1-2 0,-69 18-19 0,-32 0-84 0</inkml:trace>
  <inkml:trace contextRef="#ctx0" brushRef="#br0" timeOffset="129">23819 16272 86 0,'-16'-16'6'0,"-17"16"19"0,100-17-8 0,86 1-10 0,84-2-3 0,-33-15-3 0,-69-1-1 0,-85-1 0 0,-50 35-5 0,-50-16-38 0,16 32-32 0</inkml:trace>
  <inkml:trace contextRef="#ctx0" brushRef="#br0" timeOffset="130">24008 16713 73 0,'0'-16'17'0,"15"-35"0"0,19 0-6 0,-34 0-8 0,0 18-2 0,-49 16 1 0,-37 17 1 0,35 33 2 0,-17 18 0 0,51 33 0 0,34-15 1 0,17-20-2 0,34 2-3 0,0-16 3 0,0-70-1 0,-19-65-3 0,-49-2 3 0,-16-16-1 0,-35 32-1 0,-34 19-3 0,-16 67-4 0,34 51-18 0,67 0-82 0</inkml:trace>
  <inkml:trace contextRef="#ctx0" brushRef="#br0" timeOffset="131">24244 16544 97 0,'0'-50'18'0,"17"16"-4"0,32 34-10 0,2 16-4 0,-16 52 0 0,-18 34 0 0,-34-35 1 0,-18-16 1 0,2 0-1 0,0-35 2 0,17-16-2 0,47-51-1 0,39-49-1 0,-37 15 1 0,-15 17 1 0,-2 1 0 0,-32 32 0 0,16 19-2 0,-35 32 3 0,19 53-2 0,16 15 4 0,0 35-2 0,16-69 1 0,35 18-7 0,1-34-41 0,-19-34-35 0</inkml:trace>
  <inkml:trace contextRef="#ctx0" brushRef="#br0" timeOffset="132">24752 16544 90 0,'0'0'11'0,"18"0"17"0,-18 34-10 0,0 34-8 0,16-17-3 0,-16 16-5 0,17 0-9 0,-34 2-124 0</inkml:trace>
  <inkml:trace contextRef="#ctx0" brushRef="#br0" timeOffset="133">26312 15781 31 0,'0'-17'26'0,"16"-32"-2"0,-16-2-4 0,0 17-11 0,-34-17-3 0,-18 16-1 0,-15 35-1 0,-1 18 0 0,2 33 1 0,48 33-2 0,51 0 0 0,34-32-2 0,19-35 1 0,-1-52 0 0,-34-32 0 0,-35-35 0 0,-16 0-1 0,-49 2 0 0,-21 32-1 0,-14 17 0 0,33 33-4 0,34 53-27 0,34-1-58 0</inkml:trace>
  <inkml:trace contextRef="#ctx0" brushRef="#br0" timeOffset="134">26785 15342 73 0,'0'0'0'0,"0"-51"24"0,-17 16-11 0,-18 35-7 0,2 0-4 0,-18 17 1 0,34 52 4 0,17 16 1 0,0 32-2 0,17-15-3 0,0-17-2 0,-17-17-1 0,-50-34-17 0,17-1-49 0,15-33 21 0</inkml:trace>
  <inkml:trace contextRef="#ctx0" brushRef="#br0" timeOffset="135">26446 15613 46 0,'0'0'22'0,"34"-34"7"0,34 17-17 0,33-1-10 0,1 18-13 0,-34 0-70 0</inkml:trace>
  <inkml:trace contextRef="#ctx0" brushRef="#br0" timeOffset="136">26903 15595 60 0,'-16'-16'24'0,"-1"-35"0"0,34 18-11 0,18 16-6 0,-2 34-5 0,0 16-2 0,-33 34 0 0,-17 2 1 0,-17 15 0 0,-16-33 0 0,15-35 1 0,2 2 1 0,33-1 1 0,33-17-1 0,37-17-1 0,12-17-2 0,4 16-2 0,-53 1-19 0,-33 17-77 0</inkml:trace>
  <inkml:trace contextRef="#ctx0" brushRef="#br0" timeOffset="137">26175 16052 84 0,'-17'0'6'0,"-34"0"17"0,119 0-7 0,102-16-8 0,50-1-4 0,34-16-1 0,-118 15-3 0,-103 2 0 0,-33 16-12 0,-66 0-46 0,47 0 7 0</inkml:trace>
  <inkml:trace contextRef="#ctx0" brushRef="#br0" timeOffset="138">26497 16443 81 0,'0'0'0'0,"0"-34"18"0,16 17-6 0,-16-1-6 0,-33 2-3 0,-34-1 0 0,-1 17 1 0,0 33 2 0,51 18 0 0,-1 35-1 0,70-19-3 0,15-16 0 0,18-51 0 0,-18-51 1 0,-48-16 0 0,-19-35-1 0,-19 16-1 0,-48 2-1 0,-18 17-1 0,-16 67-4 0,-1 17-18 0,85 17-79 0</inkml:trace>
  <inkml:trace contextRef="#ctx0" brushRef="#br0" timeOffset="139">26836 16307 85 0,'0'-68'19'0,"0"34"-4"0,51 1-9 0,-16 50-5 0,-2 66-1 0,-33 3 0 0,-33-1 2 0,-19-17-1 0,34-52 0 0,2-16 1 0,32-16-1 0,19-35 0 0,0-35 0 0,-2 1-1 0,-17 19 0 0,1 15 2 0,-34 51-2 0,1 51 1 0,-2 33 2 0,18 18-1 0,34-17-2 0,17-19-11 0,-17-31-69 0,-34-35 39 0</inkml:trace>
  <inkml:trace contextRef="#ctx0" brushRef="#br0" timeOffset="140">27224 16358 61 0,'0'0'15'0,"35"-17"11"0,0-17-13 0,32 34-10 0,-34 51-2 0,-33 0-1 0,-16 16 2 0,-35-16 6 0,-1-18 3 0,1-15-1 0,36-18-3 0,15 0-2 0,50-34-4 0,36 1 0 0,-2-2-14 0,17-32-103 0</inkml:trace>
  <inkml:trace contextRef="#ctx0" brushRef="#br0" timeOffset="141">28074 15833 95 0,'0'0'0'0,"-18"-34"24"0,18 16-13 0,34 18-10 0,-17 18-15 0,-17-2-78 0</inkml:trace>
  <inkml:trace contextRef="#ctx0" brushRef="#br0" timeOffset="142">28427 15764 66 0,'0'0'0'0,"0"-16"25"0,0-1-23 0,19 34-87 0</inkml:trace>
  <inkml:trace contextRef="#ctx0" brushRef="#br0" timeOffset="143">28784 15731 86 0,'17'-16'17'0,"0"-18"7"0,1 34-20 0,-18 0-106 0</inkml:trace>
  <inkml:trace contextRef="#ctx0" brushRef="#br0" timeOffset="144">29733 15478 35 0,'33'-69'19'0,"-33"18"-6"0,0 0-4 0,-33 0-2 0,-1 51-2 0,-34 0 3 0,17 35 0 0,17 32 0 0,34 2-4 0,52 15-1 0,15-51 0 0,1-33-2 0,16-49 3 0,-50-37-2 0,-16 2 0 0,-36-34 0 0,-49-53-2 0,16 105 0 0,-68 48-10 0,51 69-19 0,68 0-38 0</inkml:trace>
  <inkml:trace contextRef="#ctx0" brushRef="#br0" timeOffset="145">30343 15105 61 0,'0'0'0'0,"-35"-69"25"0,2 36-12 0,-1 17-4 0,17-1-5 0,1 34-2 0,-3 32 1 0,19 53 1 0,0 0 1 0,0 0-2 0,0 0-3 0,0-35-1 0,-33-16-18 0,-16-34-77 0</inkml:trace>
  <inkml:trace contextRef="#ctx0" brushRef="#br0" timeOffset="146">29988 15358 62 0,'0'-16'14'0,"49"-1"1"0,37-17-10 0,15 34-12 0,-33 16-54 0</inkml:trace>
  <inkml:trace contextRef="#ctx0" brushRef="#br0" timeOffset="147">30427 15358 67 0,'0'-16'6'0,"0"-1"10"0,0-1-8 0,17 18-6 0,0 0-1 0,-17 18-1 0,0-18 0 0,-17 0 1 0,0 0 0 0,17 0-1 0,0 0 1 0,0 0-2 0,17 0 1 0,-17 0 1 0,0 17-1 0,17-17 0 0,1 0 1 0,31-17-1 0,2 17 1 0,-16 0 0 0,-18 51 0 0,-17 33 1 0,-33-16 0 0,-19-1 0 0,18-49 3 0,17-18-2 0,1 0 0 0,371-69-110 0</inkml:trace>
  <inkml:trace contextRef="#ctx0" brushRef="#br0" timeOffset="148">29563 15764 74 0,'0'0'0'0,"-50"-16"21"0,135 16-2 0,101 0-10 0,51-17-6 0,-34 1-3 0,-49 16 2 0,-71-18-3 0,-83 18-20 0,-50-16-71 0</inkml:trace>
  <inkml:trace contextRef="#ctx0" brushRef="#br0" timeOffset="149">29902 16256 65 0,'0'0'0'0,"0"-17"15"0,-17 1-4 0,17-2-7 0,-16-15-2 0,-17 15-1 0,-37 18 4 0,21 18 3 0,-3 49 0 0,34 17-3 0,36-15-3 0,50-18-1 0,0-51 2 0,0-34 0 0,-35-17-1 0,-33-35 0 0,-17-14 0 0,-17-36 0 0,-33 17-3 0,0 68-4 0,-19 69-24 0,53 50-63 0</inkml:trace>
  <inkml:trace contextRef="#ctx0" brushRef="#br0" timeOffset="150">30055 16052 70 0,'0'-33'21'0,"34"17"-11"0,33 32-6 0,-15 68-4 0,-36 2 0 0,-16-19 0 0,-35-34 0 0,-14-15 2 0,32-2-1 0,1-16 0 0,32-16 0 0,17-35 0 0,35-33-1 0,-33-18 1 0,-35 35 0 0,0 32 0 0,-18 35-1 0,1 51 3 0,1 51 1 0,16 0-3 0,0-36-1 0,33-14-2 0,1-19-26 0,-17-33-50 0</inkml:trace>
  <inkml:trace contextRef="#ctx0" brushRef="#br0" timeOffset="151">30444 16172 46 0,'0'-34'38'0,"0"34"-17"0,0 34-11 0,0 17-5 0,0 15-4 0,0-14 1 0,0-35-2 0,0-17 1 0,-17-17 1 0,1-17 0 0,16-34-1 0,16 18-1 0,36-1 0 0,-19 34 0 0,18 17 0 0,-51 51 0 0,16 0-1 0,-32-2 0 0,16-32 2 0,-17-17 0 0,17 0 0 0,17-50 1 0,34 0-2 0,17-18 1 0,-18 50-1 0,-16 36 3 0,-1 33 0 0,-33 33-2 0,-33 1-21 0,-1-34-73 0</inkml:trace>
  <inkml:trace contextRef="#ctx0" brushRef="#br0" timeOffset="152">24244 17119 58 0,'0'0'13'0,"0"-16"18"0,0 16-16 0,17 0-7 0,1 16-7 0,-2 35-1 0,-16 0-21 0,0-17-67 0</inkml:trace>
  <inkml:trace contextRef="#ctx0" brushRef="#br0" timeOffset="153">24345 17476 57 0,'0'0'9'0,"0"16"7"0,0 2-6 0,16-1-9 0,3 16-19 0,-19-17-41 0</inkml:trace>
  <inkml:trace contextRef="#ctx0" brushRef="#br0" timeOffset="154">24431 17713 83 0,'0'0'19'0,"-18"-17"5"0,1 17-21 0,17 17-78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1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9810 2709 35 0,'-18'0'20'0,"18"-16"6"0,-17 16-9 0,17-17-5 0,17 17-2 0,1 0 2 0,15 17-2 0,18-17-2 0,17 0 0 0,67 0-3 0,35-17 1 0,16-1-2 0,-16 2-2 0,-18 16 0 0,17-18 2 0,17 1-3 0,18 1 3 0,16-2-1 0,-34 1-2 0,-34 17 1 0,2 0 1 0,-2 0 2 0,2 17-3 0,-4 1-1 0,-29-18 0 0,13 16 2 0,-15-16-2 0,-18 0 2 0,-16 0 0 0,-17-16-1 0,-35-2 1 0,2 18-2 0,-70 0-48 0,19 0-58 0</inkml:trace>
  <inkml:trace contextRef="#ctx0" brushRef="#br0" timeOffset="1">15841 14275 36 0,'0'-51'18'0,"0"-33"17"0,-35 66-19 0,19 2-9 0,-17 32-2 0,-2 35 1 0,-16 0 1 0,-17 34 1 0,2-1-1 0,15 18-1 0,-1 0-1 0,1 33-1 0,35 1 0 0,-3 16-2 0,3-16 2 0,-1-1-1 0,17 1-1 0,-18-35 1 0,36 17-3 0,-18-16 4 0,17 0-2 0,18 0 0 0,16-18-2 0,-18 1 2 0,2-1-2 0,16-17 1 0,-18-16-1 0,17-16 1 0,1-1 0 0,-17-17 0 0,34-1 0 0,16-16 2 0,1 0-2 0,1 0 1 0,-2-16-1 0,-16-1-1 0,0-17 1 0,-1-1 0 0,-16 1 1 0,-17-16-1 0,15 0 0 0,-14-18 0 0,0-17 0 0,-19 17-1 0,17-16 1 0,-33-1-2 0,18 1 2 0,-18-18-1 0,17 0 0 0,-17 18 0 0,0-18 1 0,0 17 0 0,-17-33-1 0,-1-1 0 0,2 1 2 0,-17-2 0 0,-2 20-2 0,0 14 1 0,-14-14-1 0,-19-2 0 0,17 34 1 0,-34-1-2 0,-16 20 1 0,-18 31 0 0,0 52-1 0,35 16-11 0,50 35-136 0</inkml:trace>
  <inkml:trace contextRef="#ctx0" brushRef="#br0" timeOffset="2">25176 14020 39 0,'0'-49'12'0,"0"-2"6"0,-16 0-1 0,-19 16-5 0,18 19-5 0,-17 16-3 0,17 16 3 0,-34 2-1 0,0 33 1 0,0 0 1 0,-16 15-2 0,0 20-1 0,15-1 1 0,-15 33-2 0,15 1 1 0,-15 16-2 0,50 1-1 0,1-1 1 0,-3-17 1 0,3 17-3 0,-1-15 2 0,17-2-2 0,-16 1-1 0,16-1 2 0,16-16-2 0,17-2 1 0,2-14 0 0,16-1 0 0,-1-1-1 0,18 0 0 0,-17-15 1 0,17-2-1 0,18-17 0 0,14-16 1 0,19-16 0 0,-18-1 0 0,2-17-1 0,-2 0 1 0,0-35 0 0,1 1-3 0,0 1 3 0,-17-51 0 0,-1-1 0 0,-16 1-1 0,0-18 0 0,-35 0 1 0,1-16-1 0,-17-1 1 0,-17 1 0 0,-33-1 0 0,-18-17-2 0,-1-33 2 0,-15 17 0 0,15-17-2 0,-15 16 2 0,-18 0 0 0,1 35-1 0,-18-17 2 0,-16 50-2 0,-52 34-1 0,-118 67-33 0,102 19-79 0</inkml:trace>
  <inkml:trace contextRef="#ctx0" brushRef="#br0" timeOffset="3">15586 15138 24 0,'-16'-33'39'0,"16"-1"-14"0,0 17-9 0,0-1-7 0,16 18 0 0,-16 18 3 0,0 33-2 0,17 17-2 0,-17 15-1 0,0-14-4 0,0-18-1 0,-17-18-1 0,17 2-3 0,-16-19-20 0,-1-32-42 0,17 16 11 0</inkml:trace>
  <inkml:trace contextRef="#ctx0" brushRef="#br0" timeOffset="4">15297 15358 42 0,'-49'-16'32'0,"15"16"-13"0,51 0-12 0,67-17 2 0,35-1-1 0,-16-16-5 0,-20 17-2 0,-32 17-1 0,-35 0-2 0,-16 35-41 0,0-19-8 0</inkml:trace>
  <inkml:trace contextRef="#ctx0" brushRef="#br0" timeOffset="5">15315 15156 18 0,'0'0'0'0,"0"-34"16"0,0 34-15 0,17 0 1 0,-1 0 13 0,-16 0 10 0,-16-17-7 0,-1 17-1 0,34-18-6 0,34 18-5 0,52-16-3 0,-19 16-3 0,-16 0-2 0,-52 16-32 0,-16 2-38 0</inkml:trace>
  <inkml:trace contextRef="#ctx0" brushRef="#br0" timeOffset="6">15537 15189 36 0,'-18'0'34'0,"18"0"-10"0,0-16-8 0,18 32-6 0,-18 51-1 0,0 2-4 0,0-1-4 0,-18-1-1 0,-15-32 0 0,-19-2-7 0,1-17-13 0,16-16 8 0,19-16 10 0,-1-1 6 0,17 1 8 0,68-1-2 0,16-1-5 0,52-15-5 0,-17 15-9 0,-51-15-83 0</inkml:trace>
  <inkml:trace contextRef="#ctx0" brushRef="#br0" timeOffset="7">15891 14952 79 0,'0'-51'21'0,"-17"18"0"0,0 66-11 0,1 69 0 0,-1 17-2 0,-1 50-5 0,-15-51-1 0,17-16-1 0,-2-34-2 0,18-17-3 0,34-51-32 0,-17-17-43 0</inkml:trace>
  <inkml:trace contextRef="#ctx0" brushRef="#br0" timeOffset="8">16061 15173 82 0,'0'-35'16'0,"0"-16"7"0,-17 69-12 0,17 50-5 0,17 32-5 0,-1-15-2 0,-16-16-5 0,-16-18-32 0,16-51-31 0</inkml:trace>
  <inkml:trace contextRef="#ctx0" brushRef="#br0" timeOffset="9">16061 15223 30 0,'0'-50'31'0,"51"-36"5"0,-1 53-12 0,1 33-10 0,-16 51-7 0,-35 33-2 0,-52-17-4 0,-32-16-1 0,16 0-96 0</inkml:trace>
  <inkml:trace contextRef="#ctx0" brushRef="#br0" timeOffset="10">24971 14970 42 0,'18'-51'26'0,"-18"17"-6"0,-18 34-8 0,-15-17-5 0,-1 50 0 0,-16 18 0 0,15 33-2 0,35 2-3 0,18-19 1 0,34-49 1 0,14-36 0 0,-15-33-1 0,-16-33-2 0,-35-18 0 0,-35 35 0 0,-16 16-2 0,0 51-4 0,36 51-22 0,15 0-61 0</inkml:trace>
  <inkml:trace contextRef="#ctx0" brushRef="#br0" timeOffset="11">25294 14834 77 0,'0'0'16'0,"-17"-17"3"0,17 34-6 0,-16 50 0 0,16 35-6 0,0 33-3 0,-19 0-2 0,19-32 0 0,-16-35-1 0,-1-17-2 0,1-18-3 0,-1-17-23 0,1-49-75 0</inkml:trace>
  <inkml:trace contextRef="#ctx0" brushRef="#br0" timeOffset="12">25261 15071 69 0,'0'-35'14'0,"33"2"5"0,1 17-5 0,-1 32-7 0,-15 35-3 0,-18 0 0 0,-34-18-1 0,-17-15-2 0,-17-1-1 0,35-17-15 0,33 0-65 0</inkml:trace>
  <inkml:trace contextRef="#ctx0" brushRef="#br0" timeOffset="13">25090 14681 64 0,'0'-67'26'0,"0"32"-7"0,0 53-6 0,0 100 1 0,-33 86-3 0,-1 84-5 0,-18-35-6 0,3-32-2 0,-19-52-105 0</inkml:trace>
  <inkml:trace contextRef="#ctx0" brushRef="#br0" timeOffset="14">18433 13987 95 0,'-34'-16'1'0,"16"49"-1"0,2 34 0 0,16 35-73 0</inkml:trace>
  <inkml:trace contextRef="#ctx0" brushRef="#br0" timeOffset="15">18381 15003 78 0,'0'17'3'0,"-33"17"5"0,50 17-3 0,-1-18-4 0,2 52-26 0,-18-52-21 0</inkml:trace>
  <inkml:trace contextRef="#ctx0" brushRef="#br0" timeOffset="16">18416 15952 76 0,'0'0'7'0,"-17"67"7"0,51 1-1 0,0 17-9 0,16 32-4 0,1 37-8 0,-34-19-38 0,-17-67-8 0</inkml:trace>
  <inkml:trace contextRef="#ctx0" brushRef="#br0" timeOffset="17">18534 16780 41 0,'0'0'0'0,"-34"17"63"0,-15 1-31 0,14-18-17 0,52 0-14 0,50 16-38 0,-50-16-36 0</inkml:trace>
  <inkml:trace contextRef="#ctx0" brushRef="#br0" timeOffset="18">20229 14122 99 0,'0'0'0'0,"-16"-16"0"0,16 67-9 0,-18 16-67 0</inkml:trace>
  <inkml:trace contextRef="#ctx0" brushRef="#br0" timeOffset="19">20178 15087 90 0,'0'35'5'0,"-17"32"4"0,51-16-3 0,0 16-5 0,-19 2-76 0</inkml:trace>
  <inkml:trace contextRef="#ctx0" brushRef="#br0" timeOffset="20">20262 16087 83 0,'0'0'0'0,"0"34"16"0,17 68-13 0,51 16-3 0,-50 17-5 0,-2-16-20 0,1-1 7 0,-17-51 24 0,-17-32 29 0,1-19-2 0,-2-32-16 0,18-2-17 0,34 1-102 0</inkml:trace>
  <inkml:trace contextRef="#ctx0" brushRef="#br0" timeOffset="21">21872 13971 61 0,'0'0'11'0,"17"0"11"0,17 0-7 0,0 33-11 0,-16 34-3 0,-3 53-85 0</inkml:trace>
  <inkml:trace contextRef="#ctx0" brushRef="#br0" timeOffset="22">21856 15240 91 0,'0'33'14'0,"33"-15"-7"0,-17 16-6 0,-16 17-19 0,-16-18-55 0</inkml:trace>
  <inkml:trace contextRef="#ctx0" brushRef="#br0" timeOffset="23">21872 16189 48 0,'0'0'0'0,"0"83"8"0,33-14-5 0,-33 15-3 0,-16 2-1 0,16-19 11 0,-17-34 13 0,17-15-4 0,17-18-13 0,-1 17-104 0</inkml:trace>
  <inkml:trace contextRef="#ctx0" brushRef="#br0" timeOffset="24">18467 13479 26 0,'0'0'10'0,"0"17"5"0,0-17-9 0,-16 34 6 0,-54 68 1 0,-30 66-4 0,-19 121-5 0,18 66-2 0,31 51-2 0,54 35-1 0,16-51 1 0,16-68-1 0,36-18 0 0,-18-51-1 0,17-66 1 0,1-52-1 0,49-15 2 0,34-87 5 0,1-66 2 0,16-69-1 0,68-136-2 0,-118 52-2 0,-52-67 0 0,-32-120 1 0,-51-84 0 0,-53-68 1 0,1 34-1 0,0 85-2 0,18 167-1 0,49 139-31 0,18 100-29 0</inkml:trace>
  <inkml:trace contextRef="#ctx0" brushRef="#br0" timeOffset="25">20110 13699 76 0,'0'0'0'0,"-68"-34"13"0,17 34-3 0,-33 67-6 0,0 70-3 0,-35 134 2 0,34 117-2 0,51 54-1 0,17 32-2 0,17-68 2 0,17 0-2 0,17-102-2 0,-1-117 2 0,35 17-1 0,51 15 1 0,17-84 1 0,16-117 6 0,-17-69 1 0,17-84 1 0,1-120-2 0,-35-83-1 0,-99-17 7 0,-19-119 1 0,-52-18-6 0,1 1-3 0,-33 119-6 0,-35 83-11 0,-17 172-21 0,103 117-13 0</inkml:trace>
  <inkml:trace contextRef="#ctx0" brushRef="#br0" timeOffset="26">22127 13800 47 0,'0'0'0'0,"-52"-51"27"0,34 51-14 0,-31 18-10 0,-2 49 2 0,-68 53-1 0,-34 66 2 0,1 67-2 0,17 53 0 0,50 100-4 0,67 17 0 0,36-34-2 0,34-34 0 0,30-83 0 0,-14-103 3 0,35-33-1 0,16-17 2 0,0-85 2 0,15-68 2 0,36-103 3 0,-2-150 4 0,-65-52 2 0,-35-135-8 0,-34-17-4 0,-68-1 0 0,-85 104-4 0,-67 66-19 0,16 187-83 0</inkml:trace>
  <inkml:trace contextRef="#ctx0" brushRef="#br0" timeOffset="27">16705 15036 81 0,'0'0'5'0,"-16"-16"3"0,65 16-10 0,52 0-52 0</inkml:trace>
  <inkml:trace contextRef="#ctx0" brushRef="#br0" timeOffset="28">17636 15054 50 0,'0'0'5'0,"51"0"-1"0,17 0-53 0</inkml:trace>
  <inkml:trace contextRef="#ctx0" brushRef="#br0" timeOffset="29">18534 15122 48 0,'51'-17'25'0,"-17"17"-76"0</inkml:trace>
  <inkml:trace contextRef="#ctx0" brushRef="#br0" timeOffset="30">18229 17594 89 0,'17'0'4'0,"34"-18"-5"0,85 53 0 0,16-19 1 0,-17 2 0 0,-16-36 2 0,-16-33 1 0,16 2-1 0,15-19 0 0,3 17 0 0,13 51-2 0,20 33-1 0,17 18 0 0,16 0 1 0,-1-34 1 0,-32-34 0 0,-17-16 1 0,0-18-1 0,-1 33-1 0,18 2 1 0,-1 16-1 0,-15 51-2 0,14-35 3 0,1-32 7 0,-15-52 5 0,-2-1 3 0,-33 2-6 0,-35 34-7 0,-33 33-30 0,-51 16-52 0</inkml:trace>
  <inkml:trace contextRef="#ctx0" brushRef="#br0" timeOffset="31">22600 12447 30 0,'-17'-17'12'0,"-33"-1"22"0,34 2-13 0,-2-19-6 0,52 35-7 0,118 0 0 0,85 0-5 0,50 18 0 0,307-1 2 0,-52-17 1 0,-33 34-1 0,-69-17-2 0,-67 16-1 0,-85-33-1 0,-68 16 0 0,-118-16-1 0,-102 18-3 0,-68-1-101 0</inkml:trace>
  <inkml:trace contextRef="#ctx0" brushRef="#br0" timeOffset="32">24837 16374 8 0,'0'0'19'0,"0"-16"-2"0,17 16-5 0,-17 0-4 0,16 0-2 0,-16 0 0 0,0 0 22 0,-16 16-24 0,16 19-2 0,-17-19 0 0,-1 19 2 0,2-1-1 0,-35 32 0 0,-1 3 1 0,3-18 0 0,14 0 2 0,-31-2-2 0,-4 37-2 0,3-19-1 0,-18-16 0 0,1 17 0 0,-35-1-1 0,2-16 2 0,-20 0-3 0,-32 0 4 0,-18 0-3 0,-16 0 0 0,0 0 0 0,-17 0-2 0,-18-17 2 0,-15-1-1 0,-2 0 0 0,-16 2 1 0,-16-19-1 0,-19 2 1 0,2-18 0 0,-37 17 0 0,21-17 1 0,-37-17 0 0,3-17 0 0,-3 17 1 0,1-17-2 0,-17 1 1 0,36-18 1 0,-20 0-1 0,34-17 1 0,36-1-1 0,16 2 1 0,34-17 0 0,33-18 0 0,18 18-1 0,51-18-1 0,-17-16-1 0,66 16 0 0,18 0-8 0,0 69-25 0,35-1-60 0</inkml:trace>
  <inkml:trace contextRef="#ctx0" brushRef="#br0" timeOffset="33">16061 16544 21 0,'0'-33'35'0,"0"-2"-10"0,0 35-10 0,-17 0-6 0,-17 35 3 0,-34 32-3 0,17 1-5 0,1-1-1 0,15-49 2 0,19-2-1 0,-17 1-2 0,15-34 0 0,18-50 0 0,0-2-1 0,34 2 3 0,-1 17-2 0,2 32 0 0,33 2 0 0,16 16-1 0,35 16-2 0,84 19-13 0,-69-2-79 0</inkml:trace>
  <inkml:trace contextRef="#ctx0" brushRef="#br0" timeOffset="34">16332 15223 17 0,'0'0'25'0,"0"-16"-1"0,0-2-10 0,16-15 4 0,-16 15-9 0,0 18-3 0,0-16-4 0,18 16 0 0,16 0 0 0,15 0 2 0,3 0-2 0,33 0 1 0,-17 0-2 0,16 16-1 0,1 2 1 0,17-1-1 0,-17-1 1 0,15 2 0 0,3-2 1 0,-1 1 0 0,-1-1 0 0,18-16 1 0,-1 0-1 0,19 0-1 0,-20 0 0 0,-15 0 0 0,17 0 0 0,-18 0-1 0,35 0 1 0,16 0 0 0,-17 0 0 0,-16 0-1 0,0 0 0 0,0 0 2 0,-1 0-2 0,17 0 1 0,1 0-1 0,-17 0 0 0,0 0 0 0,-2 0 0 0,20 0-1 0,-3 0 2 0,3 0 0 0,16 0 1 0,-1 0-1 0,-17 0-1 0,17 0 2 0,18 0-1 0,1 0 1 0,-3 0-1 0,1 0-1 0,1 0 1 0,15 0 0 0,-31-16-1 0,-37 16 0 0,20 0 1 0,-3-17-1 0,-15 17 1 0,17 0-1 0,-17 0-1 0,0 0 1 0,-18 0 1 0,-15 0-1 0,15 0 1 0,-1 0-1 0,3 0 0 0,-1 0 0 0,-17 0 0 0,-1 0 1 0,2 0-2 0,15 0 1 0,-17 0 0 0,-16 0 0 0,0 0 0 0,-17 0 0 0,-18 17 0 0,1-17 0 0,18 0 0 0,-19 0 0 0,18 0 1 0,-16 0-1 0,14 0-1 0,3-17 2 0,-1 17-2 0,-51 0-8 0,-18-16-71 0,18 16 25 0</inkml:trace>
  <inkml:trace contextRef="#ctx0" brushRef="#br0" timeOffset="35">24008 14748 71 0,'-18'-16'14'0,"-16"-1"12"0,34 1-16 0,0 32-5 0,0 17 1 0,34 2-1 0,-1 16 0 0,18 0 1 0,17 0-2 0,34 33-1 0,-1-17 0 0,-15 2-4 0,-18-18 2 0,-35-35 1 0,-15-16-2 0,-18 17 2 0,0-1 0 0,-51 35 1 0,-1 18 2 0,-15-1-2 0,-34-1-1 0,-53-16-6 0,37 17-109 0</inkml:trace>
  <inkml:trace contextRef="#ctx0" brushRef="#br0" timeOffset="36">16552 15273 18 0,'0'0'0'0,"0"-33"26"0,0 33-20 0,-17 0-6 0,17 0 5 0,0 16 8 0,-16-16 1 0,16 0-3 0,0 0 9 0,0 17-16 0,0-17-1 0,16 0 2 0,17 18 0 0,18-18-2 0,-16 0-1 0,49-18 1 0,-32 18-1 0,-3 0-1 0,21 0 0 0,-21 0 0 0,36 18 0 0,-34-2-1 0,51 2 1 0,1-1-1 0,-2-1 0 0,-1-16 1 0,-14 18-1 0,-1-18 1 0,-1 0-1 0,18-18 1 0,-1 18-1 0,-16 18 1 0,0-18-1 0,0 17 1 0,-1-1-1 0,35-16 0 0,-18 18 1 0,18-18-1 0,-17 0 1 0,-17-18 0 0,34 18 0 0,-18 18-1 0,34-18 1 0,19-18 0 0,-4 18-1 0,-13 0 0 0,-19 0 1 0,17 0-2 0,-16-16 1 0,0 16 1 0,15 0-1 0,3 0 1 0,-18 0-1 0,-1-17 1 0,1 17-1 0,16-18 0 0,1 18 1 0,-35 0-2 0,1 0 2 0,0 0-1 0,-1 0 0 0,18 0 1 0,-16 0-1 0,65 0-1 0,-49 0 1 0,-1 18 1 0,1-18-1 0,-17 0 1 0,-1 0-1 0,2 0 0 0,-3 17 0 0,19-17 0 0,0 0 1 0,-1 0-1 0,1-17 0 0,16 17 1 0,-16 0 0 0,-16 0 2 0,-2 0-2 0,18 0 0 0,-2 0 0 0,2 17 0 0,0-17 1 0,16 0-1 0,-16-17 0 0,-18 17 0 0,-33-18-2 0,-17 18 3 0,-34-16-2 0,-17 16 0 0,0-17-10 0,-68-1-42 0,52 18-17 0</inkml:trace>
  <inkml:trace contextRef="#ctx0" brushRef="#br0" timeOffset="37">23854 14715 23 0,'-17'0'37'0,"17"-16"-6"0,0 16-18 0,-18 0-3 0,18 33-1 0,52 18 0 0,50 34 0 0,50-1-3 0,2 0-4 0,-53-15 1 0,-17-18-3 0,-49-18 3 0,-19-15 1 0,-16-18 0 0,-16 0 0 0,-52 33-2 0,-2 0-2 0,-12 36 2 0,-4-18 0 0,18 0 1 0,17 0 1 0,0-18 0 0,36-17 1 0,-3-16-1 0,18 0 0 0,0 0-2 0,0 0 0 0,0 18-2 0,0-18 0 0,-17 0 1 0,17 0 0 0,0 0-2 0,-17-18 2 0,-1 2-6 0,2-1-26 0,-1 17-85 0</inkml:trace>
  <inkml:trace contextRef="#ctx0" brushRef="#br0" timeOffset="38">23786 14834 43 0,'0'0'0'0,"17"-35"30"0,-1 1-10 0,2 34-9 0,-1-17-4 0,-17 17-1 0,17 17 2 0,1 1 0 0,31-2 0 0,21 19-1 0,12 32-4 0,37 2 1 0,0 15-2 0,-16 0-2 0,-19 1 1 0,-16-52-1 0,-35 2 1 0,2-19-1 0,-53 2 4 0,-16-1 2 0,-50 34-2 0,-18 16 0 0,-1 1 0 0,-31 17 0 0,32-34-2 0,18 0-2 0,-1-35-1 0,34 1-28 0,16-17-77 0</inkml:trace>
  <inkml:trace contextRef="#ctx0" brushRef="#br0" timeOffset="39">26462 13361 14 0,'-16'0'31'0,"-1"-35"-2"0,1-16-12 0,32 0-7 0,17 2-4 0,18 15-1 0,-16 17-2 0,-18 17-1 0,1 51 3 0,-2 33 2 0,-16 1-3 0,17-17-2 0,16-34 1 0,35-17-1 0,0-17 1 0,-17-51-2 0,0-17 2 0,-35-17-2 0,-16 1-1 0,0 33 4 0,0 51-1 0,0 33-2 0,0 51 2 0,0 36 2 0,19 15 0 0,-19-17-3 0,0-16 0 0,-35-35 2 0,0-16 1 0,2-33-2 0,-1-18 1 0,0-34-2 0,16-17 1 0,2-17-4 0,32-17 1 0,36 18-3 0,15 16-10 0,18 51-31 0,-18 0-62 0</inkml:trace>
  <inkml:trace contextRef="#ctx0" brushRef="#br0" timeOffset="40">27310 13463 77 0,'0'-35'16'0,"0"2"6"0,17 33-11 0,50-18-3 0,3 2-4 0,13-1-5 0,-32 17 1 0,0 0-11 0,-35 17-39 0,-16-1-1 0</inkml:trace>
  <inkml:trace contextRef="#ctx0" brushRef="#br0" timeOffset="41">27464 13530 30 0,'-18'0'16'0,"-50"17"24"0,51-17-17 0,17 0-9 0,51 0-7 0,50-35-4 0,35 35-8 0,-34 0-84 0</inkml:trace>
  <inkml:trace contextRef="#ctx0" brushRef="#br0" timeOffset="42">28411 13259 24 0,'16'-18'33'0,"3"-15"-10"0,-19 16-9 0,0-33-3 0,-19 15-4 0,-30 2-1 0,-2-1 0 0,-1 34 1 0,3 34-2 0,14 34 0 0,0 50 0 0,35-16-1 0,35-17-1 0,16-52-1 0,17-33 1 0,0-16-2 0,-35-19 0 0,2-32 1 0,-35-19-2 0,0 2 0 0,0 34 0 0,-19 33 1 0,19 17-1 0,-16 67 0 0,16 34 0 0,16-16 0 0,19-16-2 0,33-19-1 0,0-34-35 0,-50-16-65 0</inkml:trace>
  <inkml:trace contextRef="#ctx0" brushRef="#br0" timeOffset="43">28699 13241 63 0,'0'0'0'0,"-17"-84"39"0,52 33-21 0,32 18-9 0,1 15-5 0,-17 53-1 0,-34 50 0 0,-17 32-1 0,0-32-1 0,-17-34 1 0,-17-33 1 0,17-1-1 0,17-34 0 0,17-17-2 0,17-34 1 0,18-17-2 0,-19-17 1 0,-17 35 0 0,1 32 0 0,-17 35-1 0,-17 0 2 0,1 18 0 0,-17 50 0 0,33 32 0 0,0-15 0 0,49-16-2 0,19-36-4 0,16-15-32 0,-49-18-43 0</inkml:trace>
  <inkml:trace contextRef="#ctx0" brushRef="#br0" timeOffset="44">29427 13241 74 0,'0'-17'9'0,"19"-32"21"0,48 31-13 0,51 2-9 0,1-19-2 0,-33 19-5 0,-37 16-2 0,-49 0-9 0,0 16-45 0,-16-16 1 0</inkml:trace>
  <inkml:trace contextRef="#ctx0" brushRef="#br0" timeOffset="45">29665 12955 59 0,'-18'-35'20'0,"18"19"6"0,0-1-14 0,18 68-4 0,-1 15 2 0,-17 20-2 0,0 15-3 0,0 0-3 0,0-32-1 0,0-35-1 0,17-1-7 0,17-15-31 0,-17-18-40 0</inkml:trace>
  <inkml:trace contextRef="#ctx0" brushRef="#br0" timeOffset="46">30292 12784 80 0,'0'-51'19'0,"0"1"2"0,0 34-11 0,16 82-3 0,-16 37 1 0,0 32-4 0,0 18 1 0,0-36-3 0,0-48-2 0,0-35 2 0,-16-34 0 0,16-18 1 0,0-16-3 0,0-50 0 0,34 0-1 0,18 15 3 0,14 18 4 0,36 35-6 0,-34 32-1 0,-33 53 1 0,-19-1 2 0,-16 15 0 0,-34-15 2 0,-51-50-1 0,-17-2-4 0,-34 2-6 0,1-18-45 0,102 0-24 0</inkml:trace>
  <inkml:trace contextRef="#ctx0" brushRef="#br0" timeOffset="47">28191 13614 30 0,'0'0'0'0,"-16"0"38"0,-3 0-11 0,54-16-9 0,0 16-4 0,14 0-8 0,37 0-5 0,15 16-16 0,-17-16-69 0</inkml:trace>
  <inkml:trace contextRef="#ctx0" brushRef="#br0" timeOffset="48">30072 13598 61 0,'-35'-35'32'0,"19"19"-2"0,32 16-14 0,54 0-8 0,47 0-5 0,53 0-10 0,-69 0-87 0</inkml:trace>
  <inkml:trace contextRef="#ctx0" brushRef="#br0" timeOffset="49">28361 12767 29 0,'0'0'0'0,"0"-34"29"0,0 34-14 0,0-17-8 0,17 34-1 0,-1 1-1 0,-16 33 1 0,17-17-1 0,-17-17 2 0,0-17-1 0,16 0 3 0,19-35-6 0,16-32 0 0,34-1-3 0,16 1-2 0,1 16-13 0,-51 17-73 0</inkml:trace>
  <inkml:trace contextRef="#ctx0" brushRef="#br0" timeOffset="50">30173 12447 27 0,'-17'0'35'0,"1"-17"-14"0,16-1-7 0,16 36-8 0,-16-1 2 0,33 16-1 0,2-17 2 0,16-32 0 0,17-52-1 0,33-50-3 0,18-17-8 0,-33 66-100 0</inkml:trace>
  <inkml:trace contextRef="#ctx0" brushRef="#br0" timeOffset="51">26260 1271 30 0,'0'0'12'0,"0"-17"6"0,0-1-1 0,-18-33-5 0,18 18-3 0,18-1-7 0,-1 16 0 0,18 18 2 0,-19 0 1 0,1 34 3 0,-17 17-4 0,0 51-3 0,0-18 2 0,16-33-1 0,17-33-1 0,35-18 0 0,-17-51 0 0,1 17 1 0,-18-1 4 0,-17-31-6 0,-17-3 1 0,16 2-1 0,-16 16-2 0,0 16 4 0,0 35 0 0,17 0 4 0,-17 35 1 0,17 50-3 0,17 67-2 0,-17 1 4 0,-17-35-3 0,-17-16 2 0,-17-17 1 0,0-35-1 0,1-34 0 0,-1-16-3 0,1-16-1 0,-2-52 0 0,18 1-1 0,-1-35 0 0,18 35-3 0,51-1-14 0,35 17-29 0,15 17-63 0</inkml:trace>
  <inkml:trace contextRef="#ctx0" brushRef="#br0" timeOffset="52">27175 1320 62 0,'0'0'7'0,"18"0"19"0,13-16-4 0,4-1-7 0,33 1-13 0,-1-1-9 0,19-1-39 0,-53 18-21 0</inkml:trace>
  <inkml:trace contextRef="#ctx0" brushRef="#br0" timeOffset="53">27378 1457 52 0,'0'0'0'0,"-51"0"36"0,18 16-10 0,33-16-13 0,33 0-8 0,34-16-4 0,19 16-14 0,-1-17-93 0</inkml:trace>
  <inkml:trace contextRef="#ctx0" brushRef="#br0" timeOffset="54">28479 1067 67 0,'16'-18'23'0,"-16"-15"-1"0,18-18-6 0,-18 0-10 0,0 18 0 0,-18 15 2 0,-15 36-4 0,-2 15 8 0,19 36-5 0,16 48-4 0,0 54-2 0,0-53 0 0,0-50-1 0,-17-17 1 0,1-35-15 0,-17 0-27 0,-19-32-29 0,34 0 31 0</inkml:trace>
  <inkml:trace contextRef="#ctx0" brushRef="#br0" timeOffset="55">28123 1304 53 0,'0'0'11'0,"-16"-17"21"0,16 17-10 0,0-16-14 0,49-1-6 0,37-1-7 0,17 2-32 0,-54 16-30 0</inkml:trace>
  <inkml:trace contextRef="#ctx0" brushRef="#br0" timeOffset="56">29072 914 57 0,'0'0'7'0,"0"-16"26"0,0-19-9 0,-17 19-11 0,-1-1-4 0,-15-1-2 0,-1 53 1 0,1 32 3 0,-1 19-8 0,-17 83-2 0,51 0 0 0,0-85-1 0,17-33 1 0,17-16-8 0,0-19-30 0,-1-16-36 0,-15 0 30 0</inkml:trace>
  <inkml:trace contextRef="#ctx0" brushRef="#br0" timeOffset="57">29174 1203 57 0,'0'0'28'0,"0"-34"3"0,0-1-8 0,17 1-12 0,18 1-7 0,-4 33-1 0,4 16-3 0,-19 70 0 0,3 16 0 0,-54-35 0 0,0-34 2 0,20-15 0 0,15-18-3 0,15-51 1 0,36 0-1 0,-16 35 5 0,0-35-6 0,-2 0 2 0,2 0 1 0,-19 0-3 0,-16 33 3 0,0 1-1 0,-16 17 0 0,-3 17 5 0,3 17-2 0,-1 68-2 0,17-33-1 0,0-52 0 0,17 50 0 0,18-16 2 0,-19-34-10 0,52-1-46 0,-35-16-43 0</inkml:trace>
  <inkml:trace contextRef="#ctx0" brushRef="#br0" timeOffset="58">29733 949 43 0,'0'0'0'0,"0"0"27"0,0-35 1 0,17 2-11 0,-1-1-4 0,2 17-2 0,15-1-2 0,1 36-2 0,0 33 2 0,-1 17-6 0,-33 15 7 0,-16 88-3 0,-17-70-3 0,-19-34-2 0,1-16-2 0,-16-16-65 0,50-35-17 0</inkml:trace>
  <inkml:trace contextRef="#ctx0" brushRef="#br0" timeOffset="59">26328 2591 25 0,'0'0'27'0,"-16"-35"-2"0,-2 19-7 0,18 0-6 0,34-19-3 0,-17 19-1 0,16 16-3 0,2 0-1 0,-19 34 0 0,-16-1 0 0,0 18-1 0,0 0 1 0,0 0-3 0,0-17 1 0,33-17 0 0,2-17 1 0,0-17-2 0,16-34 2 0,-18-1-2 0,-17 1 0 0,-16-15 0 0,0 15 0 0,0 33-1 0,-16 18 1 0,16 0 0 0,0 35 2 0,0 48 3 0,16 19 0 0,1 18-3 0,-17-19-1 0,0-34 0 0,0 2 2 0,-33-36-1 0,-18 0 0 0,18-33-2 0,-19-17 0 0,34-32 0 0,18-20 0 0,18 2-2 0,15-1 2 0,19-16 0 0,15 33-15 0,1-1-36 0,-17 1-79 0</inkml:trace>
  <inkml:trace contextRef="#ctx0" brushRef="#br0" timeOffset="60">26922 2236 47 0,'0'-17'30'0,"0"-17"-3"0,0 17-7 0,0-1-9 0,0 18-1 0,0 51 0 0,-19 84-7 0,3-49-1 0,16-19-1 0,0-16-13 0,0-18-72 0,0-33 35 0</inkml:trace>
  <inkml:trace contextRef="#ctx0" brushRef="#br0" timeOffset="61">27259 2624 98 0,'0'0'18'0,"0"0"2"0,16-17-7 0,70 1-7 0,-1-2-5 0,-1 1-1 0,-33 17-1 0,-18 0-27 0,-33 0-44 0,-16 0 31 0</inkml:trace>
  <inkml:trace contextRef="#ctx0" brushRef="#br0" timeOffset="62">27378 2760 73 0,'-17'0'21'0,"1"0"5"0,16 0-9 0,16-16-7 0,35 16-5 0,17 0-3 0,17-17-1 0,-18 17-7 0,1 0-46 0,-51-18-28 0</inkml:trace>
  <inkml:trace contextRef="#ctx0" brushRef="#br0" timeOffset="63">28191 2405 72 0,'0'-51'27'0,"0"17"-9"0,0 17-6 0,0 17-6 0,0 0 1 0,-16 17 1 0,-19 17-1 0,2-1 1 0,0 18-1 0,33 18-3 0,0-3-1 0,0-15 0 0,33 1-1 0,0-1 0 0,2-18-1 0,16-33 0 0,-2 0 0 0,-14-16 1 0,16-19-1 0,-34-16 0 0,-17-16 1 0,0 0-1 0,-33-35 0 0,-2 34-1 0,-16 34-1 0,-33 34-41 0,65 16-82 0</inkml:trace>
  <inkml:trace contextRef="#ctx0" brushRef="#br0" timeOffset="64">25581 1083 49 0,'0'0'7'0,"0"-34"10"0,0 1-1 0,0 0-6 0,0 15-1 0,-49 18-4 0,14 18 2 0,-15 31 1 0,-1 2-4 0,-17 102-2 0,85-18 3 0,51-15-3 0,-1 15 0 0,-33-17-1 0,-34 1 0 0,-50-17 3 0,-18-51-2 0,0-19 0 0,34-32-1 0,34 0 0 0,18 0-1 0,31-16-1 0,3 49 1 0,-1 52 2 0,-51 119-2 0,-33 15 6 0,-19-32 2 0,18-34 0 0,17-34-4 0,34-52-3 0,69-34 0 0,64-33-12 0,54-17-129 0</inkml:trace>
  <inkml:trace contextRef="#ctx0" brushRef="#br0" timeOffset="65">29292 2540 42 0,'0'0'8'0,"-17"-33"17"0,17 15-7 0,33 2-9 0,2-1-2 0,-18-1-3 0,1-15-2 0,-18-18 0 0,-18 17-1 0,-15 17 1 0,-19 17 0 0,19 51 0 0,-1 51 3 0,34-18-2 0,34-17-2 0,32 2 0 0,4-69-4 0,-2 0-18 0,-1-34-6 0,-50-17 11 0,-1-33 16 0,18 15 9 0,-34 2 11 0,34 16-5 0,17 34-6 0,1 17-5 0,-19 51-2 0,1 17-2 0,-34-1 2 0,0 0-1 0,-34-32 1 0,17-35 0 0,17 16-1 0,17-67 0 0,17 2-2 0,-1-20 1 0,19-15-1 0,-36 33 2 0,-16 18-1 0,0 15 0 0,0 18 1 0,-16 35-3 0,16 49 3 0,16 1-2 0,17-17 1 0,37-36 0 0,-3-15 0 0,-15-17 0 0,-3-49 0 0,-32-19 1 0,-1-34 0 0,-16 18-1 0,19-1 1 0,-19 34-2 0,0 51 2 0,0 51 2 0,0 100-4 0,0-31 3 0,16-36-2 0,1-33-16 0,-50-35-53 0,33-16 28 0</inkml:trace>
  <inkml:trace contextRef="#ctx0" brushRef="#br0" timeOffset="66">30123 2287 55 0,'0'-17'16'0,"17"-1"5"0,32 2-7 0,54-1-9 0,49 50-8 0,-84 51 4 0,-52-15 1 0,-16-18 1 0,-33-34 3 0,17-17 1 0,16-68-3 0,33-17-5 0,1 17 0 0,34 1-14 0,-17 50-47 0,-51 17 23 0</inkml:trace>
  <inkml:trace contextRef="#ctx0" brushRef="#br0" timeOffset="67">30750 2422 40 0,'0'0'16'0,"0"-17"7"0,33 17-7 0,18-34-8 0,0 17-7 0,-34-50 1 0,-17 32-2 0,-17 19 1 0,-34 16 0 0,0 16 1 0,34 52 2 0,1 17 0 0,49-17-2 0,35-34 0 0,-1-17-4 0,3-17-33 0,-37-17-40 0</inkml:trace>
  <inkml:trace contextRef="#ctx0" brushRef="#br0" timeOffset="68">31105 2287 50 0,'0'0'10'0,"0"-51"21"0,0 34-9 0,17-1-11 0,1 2-9 0,31 50-3 0,-31 34 2 0,-18 32 0 0,0-49 0 0,0-33 2 0,0-1 0 0,0-34 0 0,0-17-3 0,17-17 0 0,18-50-1 0,-2 50-1 0,-17 17 2 0,17 34-5 0,2 34 2 0,-18 50 4 0,1 0 2 0,-2-15-3 0,1-52 0 0,-17-17 1 0,16 0 1 0,-16-51-2 0,0 16-1 0,19-49-4 0,14 0 3 0,-15 50 1 0,-2-1 1 0,17 19-2 0,-16 16-1 0,0 34 0 0,1 17 6 0,-18 17-1 0,33-1-1 0,1-16 0 0,18-34-1 0,15-1-1 0,18-32-3 0,-18-35 0 0,-15-17 0 0,-36-16 0 0,1 15 3 0,-34 18 5 0,1 35-3 0,-19 32-3 0,0 53 5 0,19 15 1 0,32-16 1 0,36-1-4 0,33-49-1 0,0-18-20 0,-52 0-68 0</inkml:trace>
  <inkml:trace contextRef="#ctx0" brushRef="#br0" timeOffset="69">30156 2930 44 0,'0'-35'18'0,"17"-16"15"0,-17 35-7 0,0-1-10 0,-17 68-6 0,17 51 0 0,0 15-5 0,17-14-2 0,-1-19 0 0,-16-16-1 0,0-52-1 0,-16-16 1 0,-17-16 0 0,0-52-2 0,15-16 1 0,1-36-1 0,34 2 0 0,17 34-1 0,-1 50 1 0,35 17-1 0,-17 34 0 0,-18 34 0 0,-33 16 1 0,-16 2 1 0,-35-36-1 0,-1-17 1 0,19 1-2 0,17 1-17 0,32-36-33 0,52-15-34 0</inkml:trace>
  <inkml:trace contextRef="#ctx0" brushRef="#br0" timeOffset="70">30461 2879 33 0,'18'-35'26'0,"15"-14"2"0,-17 49-6 0,-16-17-10 0,0 67-1 0,0 17-3 0,0 19-2 0,0-3-4 0,18-32 0 0,-1-16-1 0,-17-19 1 0,35-16 0 0,-19-51-1 0,19-16-1 0,14 0 0 0,-15 16 0 0,17 34 0 0,0-1 0 0,0 36-2 0,-18 33 3 0,-33 0 2 0,0-2 0 0,-49 2-2 0,14-34 0 0,-16 1 1 0,18-2-4 0,15-32-17 0,-16-2-32 0,18-15-28 0</inkml:trace>
  <inkml:trace contextRef="#ctx0" brushRef="#br0" timeOffset="71">30461 2913 27 0,'0'0'9'0,"-34"-18"20"0,18 18-1 0,16 0-7 0,16-16-5 0,36-1-6 0,32 17-8 0,35 0-17 0,-86 0-77 0</inkml:trace>
  <inkml:trace contextRef="#ctx0" brushRef="#br0" timeOffset="72">27378 2016 12 0,'0'0'6'0,"0"-35"3"0,-17 19 7 0,1-1-2 0,16 17-4 0,-18 0-3 0,1 0-1 0,1 0 0 0,-19 0 0 0,0-18-1 0,4 18 0 0,-4 0-1 0,0 0-1 0,-14-16 0 0,-3 16-2 0,-15 0 0 0,15 0 0 0,-15 0 0 0,-1 16 0 0,17 2 0 0,-17-1 0 0,18-1 1 0,-1 2-3 0,0-1 2 0,-17-1 0 0,0 17-1 0,19 1 1 0,-21 17 0 0,21 18-1 0,-3-1 1 0,-33 50-2 0,35-34 1 0,15-17 0 0,2 19 0 0,-1-1 1 0,17-1-1 0,0-16 0 0,17-1 0 0,0 19 0 0,17-37 1 0,18 2-1 0,-19 1 0 0,35-19 0 0,-17 2 1 0,17-19-2 0,-2 2 1 0,3-1 0 0,-1-17 0 0,0 16 1 0,17-32 0 0,-19 16 0 0,-14-17 0 0,33 17-1 0,-17-18 1 0,0 2 0 0,16-19 0 0,-16 2 0 0,17-1-1 0,-34-1 1 0,17 1-1 0,1 1 1 0,14-18 0 0,2-16-1 0,-17-1 1 0,0-16 1 0,-16-1 0 0,14-35-1 0,3 3 0 0,-19 15 1 0,1-33 0 0,-17 15-2 0,-17 37 1 0,-51 15-3 0,-34 17-55 0,52 33-4 0</inkml:trace>
  <inkml:trace contextRef="#ctx0" brushRef="#br0" timeOffset="73">29462 1134 2 0,'0'0'4'0,"0"-16"15"0,17 16-18 0,-17 0-20 0</inkml:trace>
  <inkml:trace contextRef="#ctx0" brushRef="#br0" timeOffset="74">26988 2795 6 0,'-17'0'3'0,"17"0"3"0,17-17 8 0,-1-1 0 0,-16 18-8 0,0 0-1 0,0 0-3 0,0 0-1 0,0 0-50 0</inkml:trace>
  <inkml:trace contextRef="#ctx0" brushRef="#br0" timeOffset="75">26971 14291 32 0,'0'0'13'0,"-16"-16"7"0,16 16-9 0,0 0 0 0,49 34-2 0,21-1-3 0,14 2-2 0,17-1 0 0,18-34 0 0,16 0-2 0,1-34 0 0,-1-1-1 0,-34-16 1 0,18 35-1 0,-16-2-1 0,16 18 1 0,16 18-2 0,-1 33 0 0,3 0 1 0,-3 0 0 0,-15-17 0 0,0-34 1 0,-16-51 0 0,32-18 4 0,34-16 0 0,34 19-2 0,-51 48-1 0,-33 18-2 0,-68 51-1 0,-85 34-102 0</inkml:trace>
  <inkml:trace contextRef="#ctx0" brushRef="#br0" timeOffset="76">22041 18035 7 0,'0'0'6'0,"16"-17"18"0,19-17-5 0,0-1 0 0,14-16-4 0,-31-34-6 0,-18 35 2 0,-34 16-2 0,-17 1-3 0,-1 15-3 0,3 53-3 0,16 15 2 0,15 0 2 0,18 19-6 0,18-18 3 0,15 0 3 0,0-51 0 0,18-17 1 0,17-34-5 0,0-34-5 0,-50 85 7 0,-2 0 2 0,-1 51-8 0,3 51-1 0,15-2 0 0,-14 20 2 0,-19-20 10 0,-19-31 1 0,-14-52-2 0,-16-34 1 0,14-17-1 0,18-50-5 0,17-1-11 0,34-1-24 0,15 20-5 0,-14 15 12 0,16 0 24 0,0-18 16 0,-18 18 13 0,19 35-10 0,32 16-9 0,-33 33 5 0,-18 19-13 0,-15-1 0 0,-1 17 1 0,0-17 6 0,-34-18-1 0,0-17-2 0,-1-49 4 0,18-18-6 0,18-84-22 0,34 33-16 0,-3 52-38 0</inkml:trace>
  <inkml:trace contextRef="#ctx0" brushRef="#br0" timeOffset="77">23193 17882 42 0,'0'0'28'0,"0"-17"0"0,16-17-19 0,3-17 0 0,-38 18-5 0,-30 15-1 0,-19 2-2 0,0 16 0 0,0 50 0 0,50-17 5 0,18 36-9 0,0-1 3 0,18-17 0 0,16 0 3 0,17-35 1 0,0-32 1 0,-16-19 0 0,-2-49-4 0,-33-36-2 0,0 71 2 0,0 49-2 0,0 0 0 0,-17 49 4 0,17-14-2 0,17 16-4 0,16 0 3 0,18 0-2 0,33-35 4 0,2-16-2 0,15-16 3 0,53-121-8 0,-71 37 8 0,-49 15-1 0,-50 68-1 0,-36-1-1 0,-15 36 0 0,15 33-1 0,19 16 0 0,33-17 7 0,0-16-8 0,33 17 1 0,37-16 3 0,-21-35 2 0,19-51-4 0,-35-35 0 0,-33-14 4 0,0-20 0 0,-16 20-1 0,-1 14-2 0,1 70-2 0,16 32-1 0,0 70 0 0,16 32 0 0,17 1-1 0,-15-52 5 0,16-34 1 0,17 1-1 0,0-16 1 0,66-52-9 0,-65-34 10 0,-18-17-1 0,-17 18-2 0,-17 32-1 0,0 35-1 0,0 69-2 0,0 15 0 0,16-33 5 0,19-35-19 0,-18 19-47 0,-17-19 8 0</inkml:trace>
  <inkml:trace contextRef="#ctx0" brushRef="#br0" timeOffset="78">24160 17492 7 0,'0'0'1'0,"0"0"-9"0</inkml:trace>
  <inkml:trace contextRef="#ctx0" brushRef="#br0" timeOffset="79">24345 17627 38 0,'16'0'43'0,"19"0"-13"0,16-33-16 0,1-1-6 0,-19 17-4 0,-33-34-1 0,0 0-1 0,-33 35-2 0,-2 32-1 0,2 53-1 0,33 15-1 0,49 0 2 0,21-15 0 0,-4-53 4 0,2-32 0 0,-17-35 2 0,-16-18 0 0,-19 2-2 0,1-1-2 0,-1 35 1 0,2 50-1 0,15 50-3 0,35 17 0 0,0-15 1 0,0-36 1 0,-52-33 4 0,19-51-1 0,-35-16 1 0,17-34-1 0,1 16-1 0,-2 34 0 0,1 67-2 0,16 53-1 0,2 15 2 0,16-33-2 0,16 0 2 0,18-51 0 0,-17-34 2 0,-35-34 0 0,-33-50 0 0,0-19 0 0,0 19-1 0,0 34-1 0,-17 66-1 0,34 104 0 0,17 65-2 0,-17-48 0 0,18 16-6 0,-35-52-29 0,16-50-14 0</inkml:trace>
  <inkml:trace contextRef="#ctx0" brushRef="#br0" timeOffset="80">25464 17305 51 0,'0'0'0'0,"-33"-17"77"0,33 1-65 0,83-17-11 0,103-18-49 0,-135 51-14 0</inkml:trace>
  <inkml:trace contextRef="#ctx0" brushRef="#br0" timeOffset="81">28275 14597 62 0,'0'0'0'0,"35"-51"37"0,-18 33-18 0,17 53-11 0,-17 67 1 0,-1 67-1 0,-16-51-5 0,-84 323 1 0,-35-153 2 0,-33-1 0 0,-18-50 0 0,-15-68-1 0,-19-32-1 0,18-37-1 0,33-14-3 0,86-52 0 0,15-34-6 0,18 0-48 0,17-34-33 0</inkml:trace>
  <inkml:trace contextRef="#ctx0" brushRef="#br0" timeOffset="82">26903 16443 90 0,'0'-18'7'0,"-16"18"20"0,-19 35-11 0,-32 49-3 0,15 52-4 0,36-69-1 0,-1 1-3 0,68-34 2 0,101-52-6 0,187-82-64 0,-254 49-17 0</inkml:trace>
  <inkml:trace contextRef="#ctx0" brushRef="#br0" timeOffset="83">31376 12531 65 0,'17'-17'3'0,"17"-17"3"0,18 17-3 0,-36-16 6 0,-51-18 4 0,-117-69-3 0,-68 20-6 0,-51-2-2 0,-67 17-1 0,-34 17-2 0,-36 17 5 0,-16 51 2 0,-15 18-1 0,-19 66-2 0,17 35 2 0,34 66-2 0,101-14-1 0,70-36-1 0,-1 16-2 0,-1 20 2 0,19 15-1 0,48 16 0 0,54-14 1 0,66 32 0 0,34-34 1 0,102 0-1 0,50-1 1 0,52-32-1 0,67-18-1 0,69-49 1 0,65-35 0 0,35-35-3 0,52 2 2 0,16-18-1 0,-16-34 1 0,-18-17-1 0,19-51 3 0,-20-17 4 0,-15-50-6 0,-137 0 6 0,-66-17 1 0,-1-51-2 0,-118-34 0 0,-119-17-3 0,-136-18-1 0,-237-14-4 0,-135 167-32 0,202 135-74 0</inkml:trace>
  <inkml:trace contextRef="#ctx0" brushRef="#br0" timeOffset="84">26852 12869 39 0,'0'-51'19'0,"0"35"4"0,0 16 1 0,18 16-14 0,34-32 3 0,14-35-3 0,53-51-6 0,33-16-3 0,53 17-13 0,-88 50-78 0</inkml:trace>
  <inkml:trace contextRef="#ctx0" brushRef="#br0" timeOffset="85">29343 12836 44 0,'0'-52'38'0,"17"19"-13"0,1-35-9 0,31 1-7 0,3-2-4 0,32 2-11 0,-33 50-85 0</inkml:trace>
  <inkml:trace contextRef="#ctx0" brushRef="#br0" timeOffset="86">23398 18457 15 0,'0'0'11'0,"-18"0"1"0,-16 0-1 0,16 18-4 0,2-18 5 0,-1 0-2 0,34 0 2 0,17-18-1 0,51-15 3 0,67-18-1 0,51-18-1 0,52-14-5 0,32 15-2 0,-32 17-2 0,-19 17-1 0,-66-16 1 0,-69 32 0 0,-31-15-1 0,-37-1 1 0,-50 34-5 0,-51 0 0 0,-51 16-1 0,-51 19-1 0,-50 32 1 0,17 1-1 0,0-1-1 0,51-16 2 0,49 0 1 0,87-18 3 0,67-33 5 0,101-33-1 0,84-18-1 0,19-16-34 0,-68 32-75 0</inkml:trace>
  <inkml:trace contextRef="#ctx0" brushRef="#br0" timeOffset="87">28156 12582 40 0,'0'0'8'0,"-16"-35"16"0,16 35-5 0,0 0-11 0,35 18 2 0,-19 33 0 0,-16 0-3 0,35 15-1 0,14-15 1 0,-14-51 1 0,33-17 0 0,16-67-4 0,19-17-1 0,14-1-1 0,2 18-3 0,-17 16-1 0,-1 34-22 0,-16 34-81 0</inkml:trace>
  <inkml:trace contextRef="#ctx0" brushRef="#br0" timeOffset="88">30055 12379 36 0,'17'-34'29'0,"0"17"-9"0,1-1-6 0,-2 36-3 0,17 15-2 0,19 2 0 0,-1-19 1 0,-2-16 1 0,37-33-5 0,15-36 1 0,35-33-5 0,16 2-3 0,-17 15-6 0,-49 68-49 0,-86 17-10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5:03:06.0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16519 8026 8 0,'0'0'6'0,"0"0"15"0,16-16-1 0,-16 16-3 0,0-17-2 0,0 17-3 0,0-18-3 0,-34 18-4 0,0 0 1 0,1 0-2 0,17 18 0 0,-19-18-2 0,0 17 1 0,2 17-2 0,-1-1 1 0,-18 1 1 0,3-1 0 0,16 18 1 0,-19 0-2 0,1-16 0 0,0 16 0 0,16 16-1 0,2-16 0 0,-1 33 1 0,17 1-1 0,-16-17 0 0,16-1 1 0,-17 2-1 0,1 15 1 0,-2-16 0 0,18 17-1 0,-17-1 1 0,17-17-1 0,17 19 0 0,-16-19-1 0,16 1 1 0,-18-1-1 0,18 19 1 0,-17-19-1 0,0 0 0 0,17 2 1 0,0-1-1 0,0-17 1 0,0 16-1 0,0-16 0 0,0 17 1 0,0-18 0 0,0 18 0 0,0-1-1 0,0 2 0 0,0 15 0 0,0-16 0 0,17 17 1 0,-17-1-1 0,17 0 0 0,-17 1 1 0,0-16-1 0,18 15 1 0,-18 0 1 0,0 1-2 0,0-17 0 0,0 17 1 0,16-17-1 0,-16 16 0 0,0 1 0 0,0-1 0 0,0-17 1 0,17 1-2 0,-17 1 1 0,0-2 0 0,16 1 1 0,-16 17-2 0,0-34 2 0,0 16-1 0,18-17 0 0,-18 19 0 0,0-18 0 0,17 0 0 0,-17 0 1 0,17-2-1 0,-17 2 1 0,18 0-2 0,-18 0 2 0,16 0-1 0,1-18 0 0,-17 18 0 0,34 1 1 0,-17-19-1 0,16 2-1 0,2 16 2 0,-2-18-2 0,-17 1 2 0,19-17 0 0,-18-1-2 0,17 2 1 0,-17-1-1 0,17-17 2 0,18 16-1 0,-19-16 1 0,16 0-2 0,-14 18-1 0,-18-18 3 0,17 0-1 0,-17 0 0 0,17 0-2 0,0 17 3 0,0-17-2 0,-1 0 1 0,19 0 0 0,-19 0 0 0,1 0 0 0,-1 0-1 0,2-17 1 0,0-1 0 0,-2 2 1 0,17-1-2 0,-16-1 1 0,17 2 1 0,-17-1-1 0,-16-1 0 0,15 2-1 0,18-17 2 0,-34-2 0 0,16 2-1 0,-15-1 1 0,15-35-2 0,-17 1 2 0,-16 1 0 0,18 0-1 0,-18-1 0 0,17 17 0 0,0 0 0 0,-17-16 1 0,18-19-2 0,-2 2 2 0,-16-1-3 0,17 1 4 0,-17 17-3 0,0-1 0 0,16-1 2 0,-16 18-1 0,0-16 0 0,18 0 0 0,-18 16-1 0,0-17 1 0,17 1 2 0,-17-1-2 0,0-1-1 0,0 18 2 0,17 0-1 0,-17-16 0 0,18 0 0 0,-18-1 0 0,16 1 0 0,-16-1 0 0,0 17 0 0,0-34 1 0,0 17-1 0,0 1 0 0,0 16 1 0,0-18-1 0,0 20 0 0,0-37 0 0,0 19 1 0,0-19-1 0,0 3-1 0,0 15 1 0,0-1 0 0,-16 3 0 0,16-3 1 0,0 2-1 0,0-2 0 0,0 19 0 0,0 0 0 0,-18-18 1 0,18-1-1 0,-17-15 0 0,17 17 0 0,0-2 0 0,-17 1 1 0,-1-15-1 0,18-3 0 0,-16 19 0 0,-1 17 0 0,1-1 1 0,-2 0-1 0,-16-1 0 0,16-16 1 0,2 19-1 0,16-20 1 0,-17 18-1 0,1 0 0 0,-2-15 1 0,3 32-1 0,-3-17 0 0,1 16 0 0,0 1 0 0,-17 1-1 0,17-18 1 0,-17 18 0 0,0-1 0 0,16 17 1 0,2-1-1 0,-1 2-1 0,-17-19 1 0,17 35 0 0,-33 0 0 0,16 0 0 0,17 0 0 0,1 0 0 0,-3 0 0 0,3 18 0 0,-19-1-1 0,2 17-16 0,-18-1-126 0</inkml:trace>
  <inkml:trace contextRef="#ctx0" brushRef="#br0" timeOffset="1">24955 9991 16 0,'0'-35'18'0,"0"2"1"0,-17 17-10 0,1-1-2 0,16 17 1 0,-18 0-1 0,-16 0 1 0,18-18-1 0,-1 18-4 0,-34 0 6 0,35 0-4 0,-19 0-2 0,0 0 1 0,2 0 0 0,-1 0-1 0,0 0 1 0,-15 18-1 0,14-1 0 0,-16-1 0 0,18 1-1 0,15-1 0 0,-15 2 0 0,14 15-1 0,-14-15 0 0,0 15 1 0,-1 2 0 0,17-1 0 0,-18-1 0 0,19 0-1 0,-17 18 0 0,15-17 0 0,1 17 0 0,0 0 0 0,-1 0 0 0,2 0 0 0,16 0 1 0,-17 0-1 0,1 0 0 0,-2-2 0 0,18 2 0 0,0 18 0 0,0-18 0 0,0-18 0 0,0 2 0 0,0 14 0 0,0-14-1 0,18 16 0 0,-18-17 0 0,33 17 2 0,-33-2-2 0,16-14 1 0,19-2 0 0,0 1 0 0,-2 1 0 0,-17-1-1 0,19-17 0 0,-18-1 0 0,17 19 1 0,-1-19 0 0,0 1-1 0,19-17 0 0,-18 0 1 0,18 0-1 0,-19 0 1 0,18-17-1 0,-18 17 0 0,2-16 0 0,-2-1 0 0,1-1 0 0,18 2 1 0,-19-19-1 0,1 35 0 0,-17-33 0 0,-1 15 0 0,18-16 1 0,0 1-1 0,-1-2 0 0,-15-14 1 0,-1 15-1 0,18-17 0 0,-19 16 1 0,-16 2 0 0,17-18 0 0,-1 0 0 0,-16 0-1 0,18-16 0 0,-18 16 1 0,0-17-2 0,17 18 2 0,-17-1-1 0,17-17 1 0,-17 1-1 0,0-1 0 0,0-17 1 0,-17 16-1 0,-18-15 0 0,19-18 1 0,-17 2-2 0,-2 14 1 0,-16 19-11 0,-15 49-115 0</inkml:trace>
  <inkml:trace contextRef="#ctx0" brushRef="#br0" timeOffset="2">16213 13614 25 0,'0'0'0'0,"0"-67"44"0,0 50-19 0,0-1-8 0,16 36 0 0,-16 50-6 0,0-1-3 0,19 17-3 0,-19-33-2 0,0-17-1 0,16 1-2 0,-16-35 0 0,0 0-5 0,-35 0-36 0,19-17-38 0</inkml:trace>
  <inkml:trace contextRef="#ctx0" brushRef="#br0" timeOffset="3">16010 13563 48 0,'0'0'0'0,"-17"-33"44"0,17 15-23 0,51-15-11 0,34 17-5 0,-1 16-4 0,-16-17 0 0,-17 34-2 0,-35 16-20 0,-32 18-71 0</inkml:trace>
  <inkml:trace contextRef="#ctx0" brushRef="#br0" timeOffset="4">16147 13869 27 0,'-70'51'46'0,"37"-17"-18"0,-1-17-11 0,34-1-5 0,34-16-1 0,34 17-4 0,16-17-4 0,-16-17-2 0,0 17-2 0,-17 0-29 0,-16 0-61 0</inkml:trace>
  <inkml:trace contextRef="#ctx0" brushRef="#br0" timeOffset="5">16484 13783 52 0,'0'-16'16'0,"-17"-35"21"0,17 18-19 0,17 15-10 0,0 2-4 0,17 50-3 0,-17 15 2 0,-1 19-1 0,-16 1 1 0,0-35-1 0,-16-17-1 0,-1-17 1 0,17 0 0 0,0-68-1 0,0-1 0 0,33 2-1 0,2 0 0 0,0 50-1 0,16-1 2 0,-35 36-2 0,1 33 2 0,-17 15-2 0,0 3 1 0,0-35 0 0,0 17 0 0,16-18-1 0,18-15-20 0,0-18-46 0,-17-18 22 0</inkml:trace>
  <inkml:trace contextRef="#ctx0" brushRef="#br0" timeOffset="6">16942 13683 60 0,'0'0'0'0,"0"-85"39"0,16 50-17 0,-16 19-9 0,0-1-6 0,0 50-1 0,0 36 3 0,0 31-1 0,0 2-4 0,0 0-2 0,0-34-1 0,0-34 0 0,0-17 0 0,0-34 1 0,0-17-1 0,0-34-1 0,-16-16 0 0,16-1 3 0,-17 1-3 0,34 15 0 0,17 36-1 0,0 15 1 0,17 2-1 0,-18 50 2 0,-17 34-2 0,-32-18 2 0,-17 0-1 0,-18-16-1 0,17-17 2 0,0-17-1 0,17 0-19 0,34-17-95 0</inkml:trace>
  <inkml:trace contextRef="#ctx0" brushRef="#br0" timeOffset="7">17229 13547 78 0,'0'0'0'0,"0"-51"37"0,18 34-20 0,-18 34-10 0,17 34 1 0,-17 0-4 0,0 16-1 0,0-16-2 0,17-18 1 0,17-33-1 0,-1 0 0 0,0-33 1 0,-14-34-1 0,-3-1-1 0,-16 17 0 0,0 33 0 0,0 2 0 0,0 67 1 0,0 16 0 0,17 2 1 0,17-20 0 0,34-14-1 0,-17-35 1 0,-18-18-1 0,-16-48 0 0,0-3 0 0,-17 2 0 0,0-17-1 0,-17 33 1 0,0 16-1 0,17 35 0 0,0 18 0 0,0 50 0 0,17 16 1 0,-17 1 1 0,17-18-1 0,34-17-1 0,0-50 0 0,0-17-26 0,-18-32-91 0</inkml:trace>
  <inkml:trace contextRef="#ctx0" brushRef="#br0" timeOffset="8">17720 13496 76 0,'-16'-17'13'0,"-17"17"21"0,15-16-19 0,120-1-14 0,50 17-76 0</inkml:trace>
  <inkml:trace contextRef="#ctx0" brushRef="#br0" timeOffset="9">24431 11735 31 0,'0'-18'12'0,"0"-15"22"0,0 0-13 0,0-1-6 0,-18 34-8 0,1 0-4 0,-18 50 1 0,19 18 1 0,-1-1-1 0,17 2-1 0,17-18-1 0,34-34 0 0,17-17 1 0,-33-17-3 0,-2-17 2 0,-15-17-1 0,-18-18 0 0,-35 36-1 0,0-18 0 0,-14 51 0 0,-2 0 0 0,16 33 0 0,18 1-1 0,-1 17 1 0,53-16 0 0,16-19-1 0,17 2 1 0,0-18 0 0,-1-34 0 0,-33-1 0 0,0-32-1 0,-1 32 2 0,-15 19-1 0,-18 16 0 0,-18 16 0 0,2 35-1 0,-1 0 1 0,34 0 0 0,17-16 0 0,18-19 0 0,-3-16 1 0,-14-16-1 0,-19-19 0 0,3 2 0 0,-19 33 1 0,0-69-1 0,0 35 1 0,0 17-1 0,0 17 0 0,0 17 0 0,0 17 1 0,15 35 0 0,3-36 0 0,31 2-1 0,-14-19 2 0,0-32-1 0,14-1 0 0,-31-34 0 0,-1-18-1 0,0-15 1 0,1-1 0 0,-2 34-1 0,-16 35 0 0,0-1 0 0,0 50-1 0,-16 36 1 0,16 15-1 0,0 0 1 0,16-15-1 0,34-35 1 0,1-17-3 0,-16-17-27 0,-19-17-68 0</inkml:trace>
  <inkml:trace contextRef="#ctx0" brushRef="#br0" timeOffset="10">25160 11617 61 0,'-35'-35'19'0,"35"35"-7"0,51 0-8 0,34 0-2 0,-1 18-6 0,-16-18-13 0,-34 0 9 0,-17-18 12 0,-17 2 14 0,0-1 1 0,16 17-7 0,-16 51 0 0,17 16-1 0,-17 34-4 0,0-16-3 0,0 17-3 0,0-18 2 0,0-33-2 0,0-16 1 0,-17-35-1 0,17 0 2 0,0-51-2 0,-16-17-1 0,16-16 2 0,0-18-2 0,0-1 1 0,16 37-1 0,18 32 0 0,17-1-1 0,16 35 1 0,-15 0 0 0,-52 35-1 0,0-1 1 0,-52-1 1 0,1 0-1 0,2-15-1 0,-3-18 2 0,36 16-10 0,-1 1-26 0,17-17-57 0</inkml:trace>
  <inkml:trace contextRef="#ctx0" brushRef="#br0" timeOffset="11">25768 11582 57 0,'35'-33'25'0,"-2"-1"-4"0,1 17-10 0,-34 34-5 0,0-1-1 0,-18 35 1 0,2 18-1 0,-1-20-1 0,34 2-1 0,17-34 0 0,18-17-1 0,-3-17-1 0,-14-34 0 0,0 2 0 0,14-20 0 0,-32 18-1 0,-17 35 1 0,0 16-2 0,0 34 2 0,0 17-1 0,16 16 1 0,19-17-1 0,0-16 2 0,-2-17 0 0,1-34-1 0,0-17 1 0,0-32-1 0,-1-3-1 0,-16-15 1 0,-17 0-1 0,0 15 1 0,0 18-1 0,16 51 0 0,-16 51 1 0,0 35 1 0,19 14-1 0,-3 2-1 0,-16 0 0 0,0-35-6 0,-16-49-23 0,-19-36-29 0,2-33-7 0,0-33 92 0,15 34 22 0,36 15-23 0,15 2-14 0,51 15-10 0,35 2-10 0,-84 32-72 0</inkml:trace>
  <inkml:trace contextRef="#ctx0" brushRef="#br0" timeOffset="12">18297 8534 21 0,'0'0'0'0,"17"-33"33"0,1 15-7 0,-2 18-13 0,1 0-1 0,-1 18-3 0,2-1-2 0,16 17-1 0,-34-1-2 0,34 1 0 0,-17-17 1 0,-1-17 3 0,1 0-2 0,18-51 0 0,32-16-2 0,34-19-2 0,18-14-1 0,0 32-2 0,-16 34-19 0,-70 34-74 0</inkml:trace>
  <inkml:trace contextRef="#ctx0" brushRef="#br0" timeOffset="13">20517 9703 29 0,'0'-18'23'0,"16"1"4"0,1 1-12 0,0 16-2 0,1-17-2 0,-2 17-3 0,-16 33-1 0,17 2-1 0,17-2 1 0,-1-15-1 0,19-36 1 0,-1-33-1 0,17-49-1 0,33-19-3 0,18 1-12 0,-68 83-97 0</inkml:trace>
  <inkml:trace contextRef="#ctx0" brushRef="#br0" timeOffset="14">24361 13818 48 0,'0'-18'25'0,"0"18"-6"0,0-17-11 0,19 17-1 0,14 17 0 0,1-50 0 0,18-2-1 0,-19-32-3 0,-15-35 0 0,-2 2 0 0,-16 14-2 0,0 19 1 0,0 16-1 0,-16 33 2 0,-2 36-2 0,-15 33 1 0,14 34 2 0,3 16 2 0,16 1-2 0,0-1-3 0,35-33 0 0,16-35-1 0,-2-33-5 0,19 0-36 0,-35-17-42 0</inkml:trace>
  <inkml:trace contextRef="#ctx0" brushRef="#br0" timeOffset="15">25108 13191 54 0,'0'-67'26'0,"0"33"-6"0,-18 34-7 0,-15 0-3 0,-1 51 0 0,0 32 0 0,16 54-2 0,18-2-4 0,18-17 0 0,-1-16-3 0,34-35-1 0,17-32-1 0,0-19-20 0,-19-32-90 0</inkml:trace>
  <inkml:trace contextRef="#ctx0" brushRef="#br0" timeOffset="16">25447 13496 88 0,'0'0'0'0,"33"-84"27"0,-16 33-11 0,34 16-11 0,17 35-3 0,-33 51-1 0,-2 35 1 0,-33-2-1 0,-33 1 0 0,-2-52 2 0,18-15 1 0,17-18-2 0,17-34-2 0,18-34 0 0,32-34 0 0,-34 18 0 0,1 15 0 0,-34 35 0 0,0 17 0 0,-17 17 0 0,-16 17 1 0,-2 35 0 0,19 16 1 0,16 16 0 0,0 1 0 0,34-34-1 0,-1-18-1 0,1 1-6 0,33-34-24 0,-32 0-76 0</inkml:trace>
  <inkml:trace contextRef="#ctx0" brushRef="#br0" timeOffset="17">26090 13530 58 0,'17'-18'21'0,"-1"-15"7"0,2 33-15 0,-18 17-4 0,0 34-1 0,0 0-5 0,0 0-2 0,-18-1-2 0,18 0-20 0,18-32-68 0</inkml:trace>
  <inkml:trace contextRef="#ctx0" brushRef="#br0" timeOffset="18">26532 13598 79 0,'0'0'0'0,"33"-17"35"0,18 34-16 0,-35 34-12 0,-16 16-4 0,-16 0-2 0,-17-16-3 0,-2 0-29 0,35-51-52 0</inkml:trace>
  <inkml:trace contextRef="#ctx0" brushRef="#br0" timeOffset="19">27107 13377 81 0,'16'-33'16'0,"19"-1"0"0,16 16-10 0,-18 36-4 0,-33 33-1 0,0 16 1 0,-18 1-1 0,3-17 0 0,-19-35 0 0,34 2 0 0,18-52 1 0,13-34-2 0,4 1 1 0,0-19 0 0,-19 1-1 0,-16 68 0 0,0 17 2 0,0 68 2 0,-16 17-1 0,16 1-2 0,33-19-1 0,1-16-2 0,17-34-26 0,-17-1-43 0</inkml:trace>
  <inkml:trace contextRef="#ctx0" brushRef="#br0" timeOffset="20">27547 13479 43 0,'0'-33'37'0,"51"-1"-6"0,16-1-12 0,1 19-11 0,-50 50-6 0,-18 17 1 0,-34 15-2 0,-18 3 0 0,1-36-1 0,2-15 3 0,31-18 0 0,18 17-1 0,51-34-2 0,16-1-1 0,19-15-15 0,-1 15-83 0</inkml:trace>
  <inkml:trace contextRef="#ctx0" brushRef="#br0" timeOffset="21">28208 13412 71 0,'18'0'24'0,"-2"-17"-3"0,-16 17-16 0,17 0-6 0,-1 0-37 0,-16 17-17 0</inkml:trace>
  <inkml:trace contextRef="#ctx0" brushRef="#br0" timeOffset="22">28598 13377 55 0,'0'0'0'0,"0"-16"27"0,18-1-18 0,-2 17-18 0,-16 0-30 0</inkml:trace>
  <inkml:trace contextRef="#ctx0" brushRef="#br0" timeOffset="23">28937 13241 9 0,'0'0'-8'0</inkml:trace>
  <inkml:trace contextRef="#ctx0" brushRef="#br0" timeOffset="24">29327 13055 72 0,'16'-33'15'0,"35"-18"4"0,1 51-8 0,-19 33-8 0,1 53 0 0,-68 32-1 0,1-16-1 0,-35-51 1 0,50-17 0 0,1-34 1 0,68-18-2 0,1-49-2 0,-1-19 0 0,15-14-1 0,-49 15 2 0,1 34 0 0,-18 51 0 0,-35 16 0 0,18 53 2 0,1 15 2 0,-1 51-1 0,34-101-2 0,16 17-1 0,2-16-14 0,32-19-71 0</inkml:trace>
  <inkml:trace contextRef="#ctx0" brushRef="#br0" timeOffset="25">30004 13191 68 0,'17'-16'18'0,"-1"-2"3"0,-16 2-6 0,-49 32-10 0,-37-16-2 0,20 0-1 0,14 0-2 0,34 0 1 0,2 18 0 0,16-18-1 0,0 16 0 0,0 17 1 0,0 18-1 0,0-16 1 0,0-19 0 0,16-16 0 0,-16 18 0 0,18-18-1 0,-18 0 0 0,52 0 0 0,-3-18 1 0,2 18-2 0,-34-16 2 0,0 32 0 0,-34 35 5 0,0-16-1 0,-17-1-1 0,1-17-1 0,-19-1-1 0,-15 1 0 0,16-17-2 0,34 0-3 0,0 0-30 0,17 0-44 0</inkml:trace>
  <inkml:trace contextRef="#ctx0" brushRef="#br0" timeOffset="26">30173 12869 55 0,'0'-16'11'0,"35"-35"14"0,-19 33-2 0,1 18-7 0,1 34-3 0,-2 52-3 0,1 14-1 0,-1 20-2 0,19 15 0 0,-35-33-3 0,-17-17-3 0,-34-19-1 0,-84 20-125 0</inkml:trace>
  <inkml:trace contextRef="#ctx0" brushRef="#br0" timeOffset="27">22398 11074 10 0,'0'0'22'0,"0"-16"0"0,0 16-5 0,16 0-4 0,17 0-1 0,19 0-1 0,32-17-4 0,-16 17-1 0,-17 0-3 0,-16 0-1 0,-35 0 0 0,-35-18 0 0,-33 18 1 0,0 0-1 0,-16-16-1 0,33 16 0 0,51 0-3 0,35 34-19 0,-19-34-46 0</inkml:trace>
  <inkml:trace contextRef="#ctx0" brushRef="#br0" timeOffset="28">20466 11651 9 0,'0'0'8'0,"0"16"19"0,0-16-4 0,0 0-12 0,0 0 1 0,18 0-2 0,-2 0 1 0,17 0-2 0,1-16 0 0,17 16-3 0,0-34 2 0,-16 34-4 0,-19-17 0 0,1 17-3 0,-17 0-1 0,0 17-18 0,-17-1-70 0</inkml:trace>
  <inkml:trace contextRef="#ctx0" brushRef="#br0" timeOffset="29">18433 12633 8 0,'0'0'0'0,"0"0"47"0,18 0-25 0,-2-17-4 0,1 17-4 0,-1 0-4 0,18-18 2 0,0 2-4 0,17 16 0 0,-18-17-4 0,19 17-3 0,-18 0-2 0,-1 0-104 0</inkml:trace>
  <inkml:trace contextRef="#ctx0" brushRef="#br0" timeOffset="30">7319 8636 17 0,'0'0'7'0,"0"0"24"0,0 0 21 0,0-17-41 0,16 1-1 0,2-2-2 0,-1 2-1 0,18-19 0 0,-19 2-1 0,17-18-3 0,-16 0 0 0,-1-33-2 0,3-1 0 0,-19-1-2 0,-19 3 2 0,19 15-1 0,-16 34 0 0,-1-1 1 0,17 35-1 0,0 0 0 0,-18 51 1 0,3-16 2 0,-1 32 0 0,16 0 2 0,16 19-1 0,-1-1 0 0,3-1-1 0,15-16 1 0,2-17 1 0,-18-35-1 0,17 2 0 0,18-18-1 0,-19-18-1 0,1 2-1 0,-1-1-1 0,-33-17-1 0,0 17-25 0,-16 17-105 0</inkml:trace>
  <inkml:trace contextRef="#ctx0" brushRef="#br0" timeOffset="31">7641 8874 24 0,'-16'-34'37'0,"-3"17"-14"0,19-1-9 0,0 18-2 0,19 0-3 0,-19 18 1 0,0 33 0 0,0-1 1 0,0 35-1 0,0 17-1 0,0-18-2 0,0-17-2 0,0-16-1 0,0-16-2 0,-19-19-2 0,19 2-1 0,0-1-25 0,0-1-98 0</inkml:trace>
  <inkml:trace contextRef="#ctx0" brushRef="#br0" timeOffset="32">7436 9415 68 0,'0'0'0'0,"-15"0"25"0,-1-16-2 0,32 32-12 0,-1 1-1 0,3 17 1 0,15 17-1 0,-14-18-3 0,14-15 2 0,1-18-2 0,18-34-3 0,15-17-2 0,0 0-1 0,0-17-2 0,-32 35-26 0,-35 33-92 0</inkml:trace>
  <inkml:trace contextRef="#ctx0" brushRef="#br0" timeOffset="33">8420 9668 16 0,'0'0'0'0,"0"-16"43"0,0 16-20 0,0-17-8 0,0 17-3 0,0-16-3 0,0 32-1 0,-17 1 2 0,1 34 0 0,16 0-2 0,0 0-2 0,0 0-1 0,33 0-1 0,1-51-2 0,-1 16 0 0,19-49 0 0,-3-36-1 0,-14 2 0 0,0-2-2 0,-19 36 2 0,-16 16-1 0,-16 34 1 0,-2 50 2 0,18 19 5 0,0 16-2 0,0-2-3 0,0-14-1 0,-17-36 0 0,0-33 1 0,-1-1-1 0,3 1 0 0,-19-34-1 0,1 1-1 0,-2-17 0 0,18-18-21 0,17-18-55 0,0 36 3 0</inkml:trace>
  <inkml:trace contextRef="#ctx0" brushRef="#br0" timeOffset="34">8454 9432 60 0,'0'0'0'0,"0"-17"30"0,0 1-7 0,0 16-11 0,17 0-1 0,-1-35-1 0,3 2-4 0,-3-18-2 0,19 17 1 0,-19 16 1 0,-1 18-2 0,20 69-1 0,0-2-2 0,-2 35-17 0,-33-51-91 0</inkml:trace>
  <inkml:trace contextRef="#ctx0" brushRef="#br0" timeOffset="35">8471 10482 9 0,'-17'0'34'0,"17"0"-7"0,0-18-10 0,-16 18-2 0,-2 0-3 0,1 0 0 0,-18 35-1 0,2 32 0 0,-16 18 0 0,-3 16-3 0,-15 2-1 0,15-19 0 0,1 18-4 0,0-34 1 0,18-34-2 0,-2-1 0 0,19-33-2 0,16 0 1 0,0 0-1 0,0 0-6 0,0-17-24 0,0 1-93 0</inkml:trace>
  <inkml:trace contextRef="#ctx0" brushRef="#br0" timeOffset="36">7539 11464 42 0,'0'-33'21'0,"16"-35"9"0,-16 34-10 0,18 17-8 0,-18 17-2 0,17 33-2 0,-17 53 1 0,0 14-1 0,16 2-2 0,3-18-2 0,-3-33-2 0,-16 1 1 0,0-35-2 0,0-17 1 0,0-17-1 0,-16-17 0 0,16-17-1 0,16 16 0 0,19-14 1 0,-2 15-2 0,17 17 1 0,17-1 0 0,-32 36 0 0,-18 15 1 0,1 18 0 0,-2 16 3 0,-16 2 2 0,0-18-1 0,0-18-1 0,0-15-4 0,17-18 0 0,-1 33-40 0,-16-33-57 0</inkml:trace>
  <inkml:trace contextRef="#ctx0" brushRef="#br0" timeOffset="37">7810 12141 19 0,'0'0'18'0,"0"-16"9"0,16-19-10 0,-16 19-3 0,18 16-2 0,-18 0-4 0,0 0 2 0,-18 34 1 0,-15-1-2 0,-1 34 1 0,-16 35 0 0,-18 18-1 0,0-3-3 0,1 3-2 0,15-36 1 0,19-17-1 0,17-49-2 0,-2-18 1 0,18 0-2 0,0-18 0 0,0-16-2 0,0 34-17 0,0 0-121 0</inkml:trace>
  <inkml:trace contextRef="#ctx0" brushRef="#br0" timeOffset="38">7353 13412 18 0,'17'-35'32'0,"18"2"-3"0,-19-19-10 0,17-16-7 0,-33 1-3 0,-33 34-4 0,-18 15-1 0,0 18-1 0,0 35 0 0,-1-1 2 0,36 66 1 0,16-14-1 0,35-19-2 0,32-49 1 0,-16-1 2 0,1-52-4 0,-21-16-1 0,-13 18 0 0,-1-1 0 0,-17 16-1 0,16 52 0 0,-16 17 0 0,0 35 1 0,19 32 0 0,-3 0 2 0,-16-34-1 0,-35-49 3 0,2-19 1 0,0-32-2 0,17-35-1 0,16-33-1 0,49-1-3 0,19-17-10 0,-51 69-87 0,-17 33 37 0</inkml:trace>
  <inkml:trace contextRef="#ctx0" brushRef="#br0" timeOffset="39">7421 13987 22 0,'50'-33'36'0,"-15"-18"-12"0,-2 17-7 0,-17 17 0 0,-16-1-3 0,-16 36-2 0,-17 50-1 0,-19 16-1 0,-15 18-1 0,15 16-2 0,3 0-4 0,-2-16 2 0,-1-18-3 0,18-33 1 0,19-16-2 0,-3-35 0 0,18 16-3 0,0 2-27 0,0-1-91 0</inkml:trace>
  <inkml:trace contextRef="#ctx0" brushRef="#br0" timeOffset="40">6878 15223 21 0,'0'0'0'0,"0"-16"30"0,18-18-7 0,15-1-8 0,-17 2-2 0,2-1 0 0,-18 17-4 0,-18-1-3 0,-15 2 0 0,-1-1 0 0,-16 17-2 0,33 17 1 0,-17 17 0 0,17 34 1 0,17 17 0 0,0-1 1 0,0 1 0 0,17 17-2 0,-1-36-3 0,-16-31 0 0,0-1-2 0,0-17 0 0,0-1-7 0,0-16-23 0,-49-16-12 0,-3-35-32 0,34 51 45 0</inkml:trace>
  <inkml:trace contextRef="#ctx0" brushRef="#br0" timeOffset="41">6607 15511 19 0,'0'0'0'0,"-52"-33"47"0,37-1-20 0,15-1-6 0,33 19-3 0,19-1-4 0,32 17-6 0,18 0-5 0,16-18-5 0,-67 36-101 0</inkml:trace>
  <inkml:trace contextRef="#ctx0" brushRef="#br0" timeOffset="42">9962 15256 13 0,'0'-16'15'0,"16"-68"26"0,-16 15-15 0,0 18-16 0,-16 35-6 0,-1-1 1 0,-34 17 1 0,0 51-1 0,0 17 2 0,17-1 1 0,34 17-3 0,34-15-1 0,17-53 2 0,0-16 1 0,0-51-1 0,-18-49-2 0,-33-20 0 0,-16-15-3 0,-35 33 0 0,-34 35 0 0,1 49-5 0,33 36-23 0,51 49-84 0</inkml:trace>
  <inkml:trace contextRef="#ctx0" brushRef="#br0" timeOffset="43">10267 15307 71 0,'0'-16'15'0,"34"-35"14"0,-34 51-9 0,34-33-11 0,16-36-3 0,-15-15-4 0,-2-34 0 0,-33-1 0 0,0 17-1 0,-17 68 1 0,1 18-1 0,-3 83 0 0,3 35 2 0,32 34 0 0,3-1-1 0,32-33-1 0,-2-53-2 0,3-32-5 0,-18-17-48 0</inkml:trace>
  <inkml:trace contextRef="#ctx0" brushRef="#br0" timeOffset="44">9725 15495 102 0,'-67'0'17'0,"48"16"5"0,122-16-8 0,84 0-6 0,49-33-1 0,-33-1-2 0,-100-1-4 0,-70 19-1 0,-33 16-7 0,-51 16-39 0,-1 2-44 0</inkml:trace>
  <inkml:trace contextRef="#ctx0" brushRef="#br0" timeOffset="45">9894 16138 82 0,'0'0'14'0,"17"-17"7"0,1-34-9 0,-36 0-5 0,-16 35-3 0,-33 16 3 0,-1 33 1 0,17 34 0 0,51 35-4 0,51-35 0 0,17-16-3 0,16-51 1 0,-33-16 3 0,-18-52 0 0,-33-33 1 0,-16-18-4 0,-35-16-1 0,-1 32-1 0,-15 70-2 0,-16 33-7 0,32 67-28 0,32 19-70 0</inkml:trace>
  <inkml:trace contextRef="#ctx0" brushRef="#br0" timeOffset="46">10267 15968 81 0,'0'-84'27'0,"0"15"-4"0,0 35-12 0,52 17-5 0,30 17-3 0,-12 51-3 0,-21 18 1 0,-49 33 1 0,-33-1 1 0,-18-34 3 0,0-32 0 0,34-19-3 0,17-49 0 0,17-36-2 0,34-15-1 0,0 0-1 0,-18 15 2 0,-14 18 0 0,-3 17 0 0,-16 17-1 0,-16 34 0 0,16 52 2 0,-19-2 0 0,38 19-2 0,14-19 1 0,1 1-7 0,16-34-28 0,-15-17-72 0</inkml:trace>
  <inkml:trace contextRef="#ctx0" brushRef="#br0" timeOffset="47">10843 15952 79 0,'0'0'0'0,"0"-17"42"0,0-1-9 0,0 18-15 0,16 18-6 0,2 33 0 0,-18 15-7 0,0 20-2 0,0-19-2 0,0 0-14 0,-18-32-142 0</inkml:trace>
  <inkml:trace contextRef="#ctx0" brushRef="#br0" timeOffset="48">15418 15528 32 0,'0'-17'19'0,"16"1"15"0,1-1-21 0,-17-1-2 0,-17 18-4 0,1-16-2 0,-19-1 0 0,0 17 0 0,-16 0 0 0,2 17 0 0,-3 17 0 0,36-1 0 0,-1 18 1 0,1 17-1 0,16-17 1 0,33-1-2 0,1-17 0 0,34-16 0 0,-18-17 0 0,1-17-2 0,0-32 2 0,-18-20-1 0,-14-33-1 0,-19 2-1 0,-19-19 1 0,-48 34-1 0,-1 1 0 0,-16 33-3 0,-1 33-2 0,34 36-22 0,16 33-40 0,35-34 0 0</inkml:trace>
  <inkml:trace contextRef="#ctx0" brushRef="#br0" timeOffset="49">15841 15681 87 0,'0'0'13'0,"0"-17"12"0,33-1-12 0,2 2-8 0,-2-35-2 0,1 0-1 0,-17-33-1 0,18-18 1 0,-19 0-1 0,-16 0 2 0,0 51 0 0,-16 51-1 0,-2 0 0 0,-16 35 2 0,0 50 2 0,17 15 1 0,17 2-2 0,33 0-1 0,19-18-1 0,-18-33 0 0,-1-16-3 0,2-19 1 0,15-16-3 0,-32 0-45 0,-18-16-56 0</inkml:trace>
  <inkml:trace contextRef="#ctx0" brushRef="#br0" timeOffset="50">15248 15952 87 0,'0'0'0'0,"-68"-17"35"0,35 17-12 0,66 0-10 0,84 0 1 0,72 0-2 0,47-18-3 0,-16-15-2 0,-85 15-3 0,-83 2-4 0,-34 16 0 0,-18 0-15 0,-35 16-51 0,35 2-10 0</inkml:trace>
  <inkml:trace contextRef="#ctx0" brushRef="#br0" timeOffset="51">15400 16629 56 0,'0'0'14'0,"18"-34"8"0,-2 17-5 0,1-17-1 0,-17 17-3 0,-33-16-3 0,-2 15-1 0,-16 2-3 0,1 32-1 0,-1 19 2 0,16 14-2 0,19 37 2 0,16-35-3 0,34-1 0 0,18-17-1 0,14-16 0 0,2-34-1 0,-1-50-1 0,-48-17 0 0,-19-18 1 0,-35-33-1 0,-33 32-1 0,-18 37 0 0,-15 32-1 0,0 17-2 0,34 34-11 0,49 33-29 0,36-17-70 0</inkml:trace>
  <inkml:trace contextRef="#ctx0" brushRef="#br0" timeOffset="52">15773 16223 79 0,'0'-18'20'0,"0"-33"4"0,0 35-7 0,0-1-6 0,0 34-2 0,0 17 4 0,0 50 0 0,0 1-3 0,17-1-4 0,-17 35-6 0,16-34 3 0,-16-17-2 0,0-34-1 0,-16-18 4 0,16-16-3 0,0-16-1 0,0-35 2 0,-17 0-3 0,17 17 2 0,0-17 0 0,0 18-4 0,33-18 4 0,18 16 1 0,1 19-3 0,-3 16 0 0,-14 0 0 0,16 34 2 0,-18 17 1 0,-15 15-3 0,-18-15 2 0,-18-16-4 0,-15-19 7 0,-1 2-5 0,-18-1 4 0,19-1-2 0,-18-16 3 0,18 0-7 0,16 0 4 0,-1-16-11 0,18-1-26 0,18-1-37 0,-1 18 7 0</inkml:trace>
  <inkml:trace contextRef="#ctx0" brushRef="#br0" timeOffset="53">16449 16511 85 0,'0'0'0'0,"-15"-35"32"0,15 19-11 0,15-1-10 0,-15 17 2 0,0 0 1 0,18 0-1 0,-18 33-1 0,-18 18-3 0,18 17-4 0,0-1 0 0,0-16 0 0,0-17-1 0,0 16-1 0,0-32-3 0,0-2-3 0,0-16-135 0</inkml:trace>
  <inkml:trace contextRef="#ctx0" brushRef="#br0" timeOffset="54">20432 10499 10 0,'0'0'11'0,"-18"0"26"0,18-17-19 0,0 17-4 0,0-18-1 0,0 18-2 0,-16 0-2 0,-1 0-1 0,17 18-2 0,33-18 2 0,37 17-2 0,31-17-3 0,-17 0-2 0,-49 0 0 0,-19-17 1 0,-32-1-1 0,-54 18 0 0,3-16 0 0,-34 16-1 0,16 0 1 0,-1 0-1 0,53 16 1 0,33 2 0 0,85-18 2 0,17 0-2 0,-1-18 0 0,-33 18-1 0,-52 0 1 0,-32-16-1 0,-35 16 1 0,-16 0-1 0,16 0 1 0,16 0-1 0,35 0 0 0,35 16 1 0,33-16 0 0,0 0-1 0,-1 0 0 0,-34 0 0 0,-33-16-1 0,-33 16-4 0,-18 16-109 0</inkml:trace>
  <inkml:trace contextRef="#ctx0" brushRef="#br0" timeOffset="55">24616 10735 8 0,'0'0'15'0,"-17"0"12"0,17 0-13 0,0 0-6 0,0 0 4 0,0 0-9 0,0-16 3 0,0 16-3 0,-16 0-3 0,16 0 1 0,0 0-1 0,0 0 0 0,0 0 0 0,0 16 1 0,-17-16 0 0,17 0 4 0,0 0-4 0,0 0-1 0,0 0 1 0,0 0-1 0,0 17 1 0,0-17-1 0,-16 0 0 0,16 0 1 0,0 0-1 0,-18 18 0 0,18-18 0 0,0 0 1 0,0 0 5 0,0 0-1 0,0 0-5 0,0 0 1 0,0 0-2 0,-17 0-2 0,17 0-15 0,-16 0-37 0,16 0 22 0</inkml:trace>
  <inkml:trace contextRef="#ctx0" brushRef="#br0" timeOffset="56">17400 15444 29 0,'0'0'25'0,"-19"0"0"0,19 0-8 0,0 0 2 0,19-17 3 0,-19-1-3 0,33 18-7 0,18 0-2 0,0 0-5 0,17-16-5 0,16 16 1 0,-33 0-6 0,-17 0-25 0,-51 0-86 0</inkml:trace>
  <inkml:trace contextRef="#ctx0" brushRef="#br0" timeOffset="57">17484 15630 98 0,'-17'0'9'0,"1"0"24"0,49-17-17 0,35-1-9 0,16 18-6 0,-16-16-3 0,0 16-40 0,-34 16-25 0</inkml:trace>
  <inkml:trace contextRef="#ctx0" brushRef="#br0" timeOffset="58">19500 15393 31 0,'0'-35'38'0,"17"19"-16"0,-1-1-11 0,-16-1 1 0,-16-16-2 0,-19 17-3 0,-14 1-1 0,-3 16 0 0,3 0-1 0,-21 51 3 0,37 0-1 0,-1 0-1 0,34 34-1 0,18-35-1 0,31 1-1 0,3-35 1 0,-3 2 0 0,2-52-1 0,-16-1 0 0,-2-31 0 0,2-19 0 0,-35-1-2 0,-35-32-1 0,-14 16 0 0,-21 35-1 0,-13 17-2 0,16 32-11 0,32 53-17 0,18 14-95 0</inkml:trace>
  <inkml:trace contextRef="#ctx0" brushRef="#br0" timeOffset="59">19839 15544 74 0,'0'-16'24'0,"0"-17"-2"0,17 16-10 0,-1-1-6 0,19 2 2 0,-19-52-2 0,-16-1 0 0,19-31-2 0,-19-20 0 0,0 36-4 0,-19 33 1 0,3 18 0 0,-1 33 0 0,-1 0 0 0,-15 51 0 0,17 33 6 0,16 35-1 0,16-19-3 0,1-15 3 0,34-16-5 0,-16-36 0 0,-2-15 1 0,16-18-1 0,-14 0-16 0,-18-18-39 0,-17 18-43 0</inkml:trace>
  <inkml:trace contextRef="#ctx0" brushRef="#br0" timeOffset="60">19348 15764 88 0,'-34'0'17'0,"0"17"13"0,34-17-10 0,68 18 0 0,33-18-5 0,53-18 0 0,48-48-4 0,-32 15-6 0,-86 33-5 0,-49 2 1 0,-35 16-27 0,33-17-110 0</inkml:trace>
  <inkml:trace contextRef="#ctx0" brushRef="#br0" timeOffset="61">19482 16494 52 0,'0'0'13'0,"-16"0"12"0,16 0-10 0,0-34-3 0,16 17 0 0,-16-17-2 0,-33-17-2 0,-18 16-1 0,1 19 0 0,-18 16 0 0,17 51 0 0,17 34-3 0,34-1 1 0,18 0-2 0,31-33 2 0,21-51 0 0,-4-33-2 0,-15-52 1 0,-34 1-3 0,-17-35 0 0,-68-17-1 0,2 18-2 0,-37 83-2 0,17 35-7 0,53 69-25 0,50-18-75 0</inkml:trace>
  <inkml:trace contextRef="#ctx0" brushRef="#br0" timeOffset="62">19975 16189 99 0,'-18'-51'26'0,"18"51"-6"0,0 0-12 0,-15 34 0 0,15 33 0 0,-19-17 0 0,19 19-4 0,34-2-2 0,17-32 0 0,0-19 0 0,0-16-1 0,0-51 1 0,-17 0-1 0,-16-16 0 0,-18-17 0 0,0 50 0 0,0 17 0 0,0 84-1 0,16 17 2 0,-1 18 4 0,-15 17-4 0,18-34-2 0,-18-17 1 0,-33-34 2 0,17-18 1 0,-36-16-2 0,18-16 1 0,-17-35-1 0,34 0-2 0,0 0-1 0,17-33-19 0,0-1-51 0,0 68-10 0</inkml:trace>
  <inkml:trace contextRef="#ctx0" brushRef="#br0" timeOffset="63">19872 15884 93 0,'0'0'5'0,"-16"-18"16"0,16 36-11 0,0-1-4 0,16-1 2 0,2-16 2 0,-1-51-2 0,-1-16 1 0,3 16 1 0,-4 34-4 0,3 17-5 0,15 68-1 0,18 34-37 0,-34-86-53 0</inkml:trace>
  <inkml:trace contextRef="#ctx0" brushRef="#br0" timeOffset="64">22533 11329 17 0,'0'-17'29'0,"33"-1"-1"0,-16 2-14 0,0-19 0 0,-17 19-1 0,0 16-2 0,0 33 4 0,0 19-8 0,0 16-1 0,0-1-2 0,0-34-1 0,0 2 0 0,0-19 1 0,0-16 1 0,0 0 0 0,0-51-4 0,18 2 0 0,-18-2 0 0,16-17-1 0,-16 34 1 0,17 16-1 0,-17 18 0 0,0 0-1 0,-17 52 1 0,17 16 1 0,0-34 1 0,0-1-1 0,0-33 2 0,0 17-2 0,0-17 1 0,-16 0-2 0,16 0 3 0,0 0-4 0,-18 0 2 0,18 0-1 0,0 16 0 0,18 2 0 0,-18-18 1 0,0-18 0 0,0 2 0 0,0-52-1 0,16 1 0 0,-16-2 1 0,0 36 0 0,0 100-4 0,0 35 3 0,0 0 1 0,0 17 0 0,0-19 2 0,17 3-3 0,-34-19 3 0,17 0 1 0,-16-49-3 0,16-1 1 0,0-17-1 0,0-17 4 0,16-35-6 0,1 19-12 0,-17-1-33 0,-17-1-55 0</inkml:trace>
  <inkml:trace contextRef="#ctx0" brushRef="#br0" timeOffset="65">22398 11922 45 0,'0'0'20'0,"-35"0"14"0,35-18-14 0,17 18-6 0,17 35-3 0,-1 14 1 0,2 20-3 0,0 15-3 0,-2-33-2 0,17 0-2 0,-16-35-2 0,-17 1-4 0,17-50-16 0,-17-18-13 0,18 0 7 0,-2-16 23 0,18 16 14 0,-18 0 13 0,-33 18 0 0,0 16-7 0,0 17-12 0,0 66-2 0,0 20-2 0,-33 48-5 0,-2 3-105 0</inkml:trace>
  <inkml:trace contextRef="#ctx0" brushRef="#br0" timeOffset="66">20923 15544 45 0,'0'-16'23'0,"0"-1"0"0,0 1-12 0,0 16 1 0,17-17 1 0,-17 34-7 0,0-17 0 0,-17 16-1 0,17-16 5 0,0 0-2 0,0-16-4 0,0-19-3 0,-18 2-1 0,18 33-15 0,18-18-95 0</inkml:trace>
  <inkml:trace contextRef="#ctx0" brushRef="#br0" timeOffset="67">21990 15291 28 0,'18'-18'31'0,"-2"-15"-5"0,-16 0-10 0,0 15-2 0,-16-33-3 0,-17 18-3 0,-19 15-2 0,1 18 0 0,0-16-2 0,16 67 1 0,-14 0 2 0,49 32-2 0,0-14 0 0,33-18-1 0,1-18-1 0,18-33 1 0,-19-16-2 0,18-35 0 0,-34-35 0 0,-17-14 0 0,-34-20-1 0,-17 20-1 0,-35 14 0 0,2 53 2 0,0 33-3 0,-1 17-9 0,51 34-17 0,50 0-92 0</inkml:trace>
  <inkml:trace contextRef="#ctx0" brushRef="#br0" timeOffset="68">22380 15036 25 0,'-17'-33'40'0,"17"0"-14"0,0 15-10 0,17 2-2 0,-17-1-1 0,-17 17-4 0,17 33-2 0,-16 18 1 0,32 17-2 0,19-1-2 0,-2 2-2 0,2-20 0 0,16-49-1 0,-18 0 0 0,17-49 1 0,-16-20-2 0,-17 2 1 0,-17-1-1 0,0 35 1 0,0 83 0 0,16 35 1 0,-16 33 4 0,18 1-2 0,-18-34-3 0,-18-17 2 0,-15-35 4 0,-18-17-4 0,1-16 0 0,16-16-1 0,1-17-2 0,14-18-1 0,19 0-11 0,19 0-29 0,-3 16-77 0</inkml:trace>
  <inkml:trace contextRef="#ctx0" brushRef="#br0" timeOffset="69">22295 14648 86 0,'-18'0'14'0,"3"0"-3"0,15 0-4 0,15 17 1 0,-15-17 2 0,18-35-2 0,-1-16 0 0,-1-16-1 0,19-1-2 0,-35 52-2 0,35 16-2 0,-2 34-1 0,-17 50 1 0,3 0-2 0,14 18-8 0,-15 34-112 0</inkml:trace>
  <inkml:trace contextRef="#ctx0" brushRef="#br0" timeOffset="70">21499 15866 80 0,'-52'0'17'0,"36"0"7"0,16 18-8 0,51-18 1 0,33 17-3 0,87-34 1 0,49-17-1 0,17-35-3 0,-68 52-9 0,-85 1 0 0,-49 16-2 0,-35 16-2 0,0-16-16 0,-51 35-37 0,0-19-50 0</inkml:trace>
  <inkml:trace contextRef="#ctx0" brushRef="#br0" timeOffset="71">21821 16680 55 0,'0'0'0'0,"0"-34"33"0,0 17-14 0,17-1-6 0,-17 2-5 0,-34-19-2 0,0 19 2 0,1 16-1 0,-19 0-1 0,3 34 3 0,14 34-4 0,35-17-1 0,0-1 3 0,0-17-1 0,35 2-3 0,14-1-1 0,3-17 1 0,-19-17 0 0,-17-17 1 0,2-17-1 0,16-17-3 0,-16-16 1 0,-18-19 2 0,-35-14-2 0,-16-2 2 0,0 34-5 0,-16 34 1 0,0 16-1 0,15 18-10 0,34 34-27 0,2 1-74 0</inkml:trace>
  <inkml:trace contextRef="#ctx0" brushRef="#br0" timeOffset="72">22194 16443 15 0,'0'-18'25'0,"17"-33"-5"0,0 18-7 0,1-1-2 0,-2-17-2 0,-1 0 0 0,-15 18 3 0,0 15 2 0,0 18-1 0,-15 0-4 0,15 18-1 0,0 33 2 0,15 33-1 0,3 1-1 0,-18 17-4 0,17-18-2 0,-17-16 1 0,-17-34-1 0,17-1-2 0,0-15 2 0,0-18-2 0,0 0 1 0,0-34 1 0,-18-1-2 0,18-16 1 0,18 18-1 0,15-18 0 0,2 18 0 0,33-1 0 0,0 34 0 0,-17 16 0 0,-18 19 1 0,-16-2-1 0,-17 18 0 0,0 0 1 0,-34-17 0 0,-33 17 0 0,34-35 2 0,-2 1 2 0,-16-1-6 0,-1-16 3 0,1-33-5 0,20-1-8 0,13 1-16 0,36 15-25 0,-2 2-46 0</inkml:trace>
  <inkml:trace contextRef="#ctx0" brushRef="#br0" timeOffset="73">22719 16527 38 0,'18'-16'28'0,"15"-1"-5"0,-17-1-7 0,-16 18-1 0,18-16 2 0,-18 16-3 0,0 0-3 0,0 16 0 0,0 19-1 0,0 14-4 0,17 2 3 0,-17 18-4 0,16-18-1 0,-16-18 0 0,0 18-1 0,0-35 0 0,0-16-2 0,-16 0 2 0,16-16-2 0,-17-2-2 0,17 1-3 0,-18 1-66 0,18 16-23 0</inkml:trace>
  <inkml:trace contextRef="#ctx0" brushRef="#br0" timeOffset="74">22499 10735 9 0,'0'0'15'0,"0"-16"6"0,0 16-3 0,0-18-7 0,0 18 0 0,0 0-9 0,0 0 0 0,0 0 12 0,0-17-12 0,-17 17-2 0,17 0 0 0,-16 17-4 0,-3 1-72 0</inkml:trace>
  <inkml:trace contextRef="#ctx0" brushRef="#br0" timeOffset="75">21024 10262 10 0,'0'0'0'0,"-16"0"46"0,16-18-21 0,0 1-11 0,0 17-4 0,0-16-3 0,0 32-2 0,16-16 0 0,36 17 1 0,-1 1 0 0,33-2-1 0,18 19-2 0,-1 16 0 0,0 16-2 0,-15 1 0 0,-2-34 1 0,1 17 1 0,17-18-1 0,-17 1 1 0,-1-1-2 0,-33-16 0 0,0-17-1 0,-51 0 2 0,17-17-1 0,-17 17 1 0,-17 0-5 0,1-16-12 0,-19 16-90 0</inkml:trace>
  <inkml:trace contextRef="#ctx0" brushRef="#br0" timeOffset="76">24295 10684 23 0,'0'0'19'0,"-16"-16"18"0,-19-1-19 0,0 1-5 0,2 16-5 0,-1 0-3 0,-34 0-1 0,-16 0-1 0,-52 0-1 0,-84-18 0 0,-34 2 0 0,1-1 1 0,99-1 2 0,70 36-3 0,49-18-2 0,35 17 0 0,17-17 1 0,1 16-1 0,-18-16 1 0,0-16-2 0,-35-1 1 0,35-1-1 0,0 18-4 0,0 18-23 0,0-18-48 0</inkml:trace>
  <inkml:trace contextRef="#ctx0" brushRef="#br0" timeOffset="77">21923 10584 9 0,'-137'-51'46'0,"-13"-18"-12"0,29 3-17 0,37-3-6 0,51 53-6 0,16-1-3 0,1 17-1 0,-2 0-1 0,-16 0 1 0,-17 17 2 0,17-17-2 0,17 0 1 0,1 0 0 0,16 0 0 0,0 0-1 0,0 0-1 0,-19-17 1 0,19 17-1 0,52 0 1 0,50 0 0 0,67 33-1 0,51 36 0 0,-16-3 0 0,-70 3 0 0,-64-52 0 0,-70-1 2 0,0-32 2 0,-52-1-1 0,-15-17-2 0,-52 34-1 0,-68-17 1 0,-49-17 0 0,-2-16-1 0,18-1 1 0,68 17 1 0,67-1 1 0,67 19-2 0,53 16-1 0,15 16-1 0,-16 2-1 0,-34 15-18 0,17 18-56 0</inkml:trace>
  <inkml:trace contextRef="#ctx0" brushRef="#br0" timeOffset="78">22566 10837 1 0,'0'0'0'0,"0"0"8"0,0 0-2 0,17 0-3 0,-17 0 2 0,0 0 3 0,0 0-4 0,17 0-2 0,-17 0 0 0,0 0 0 0,0 0 0 0,0 0 6 0,18 0-6 0,-18 18-2 0,0-18 1 0,0 0 1 0,0 0 0 0,16 0 1 0,-16 0-2 0,0 0 0 0,0 0 0 0,0 0-1 0,0 0 0 0,0 0 1 0,0 0-1 0,0 17 1 0,0-17-1 0,17 0 0 0,-17 0 1 0,0 0 0 0,0 0 0 0,-17 0-1 0,17 0 1 0,0 0 0 0,-16 0-1 0,16 0 1 0,0 0-1 0,0 0 13 0,0 0-13 0,16 0 1 0,-16 16-1 0,0-16 0 0,0 0 1 0,0 0 4 0,-16 0-4 0,16 0-1 0,0 0-11 0,0 18-61 0</inkml:trace>
  <inkml:trace contextRef="#ctx0" brushRef="#br0" timeOffset="79">20484 8975 7 0,'0'0'0'0,"16"-17"17"0,1-1-12 0,-1 36 4 0,18 50 8 0,-16 66-1 0,-2 138-3 0,-32 66-3 0,-36 85-3 0,19 35-4 0,-18-35-1 0,34-33-1 0,34-137-1 0,0-48 0 0,1-37 0 0,-36-50-3 0,1-83-19 0,0-53-38 0</inkml:trace>
  <inkml:trace contextRef="#ctx0" brushRef="#br0" timeOffset="80">20178 12192 12 0,'17'51'30'0,"32"-18"-12"0,37-50-9 0,-35-17-2 0,-18-16 0 0,-15 34 0 0,-18-2-1 0,0 18-1 0,0 0 8 0,17 0-13 0,-17 0 1 0,0 18 0 0,0-18-1 0,0 0 3 0,0-18-2 0,17 2-1 0,-17 16 0 0,0 0 0 0,0 0 0 0,0 0 0 0,0 16 0 0,0-16 1 0,0 0-1 0,-17-16-1 0,17-19-33 0,0 19-21 0</inkml:trace>
  <inkml:trace contextRef="#ctx0" brushRef="#br0" timeOffset="81">20889 8805 14 0,'0'0'0'0,"0"-16"30"0,0 16-23 0,-17 16-10 0,1 2-33 0</inkml:trace>
  <inkml:trace contextRef="#ctx0" brushRef="#br0" timeOffset="82">20484 11955 23 0,'0'0'19'0,"0"0"-2"0,16 0-5 0,-16 0-4 0,0-16-1 0,0 16 0 0,0 0-1 0,17 0 2 0,-17 0-5 0,0 0-2 0,16 0 1 0,-16-17 0 0,17 17 0 0,-17 0-2 0,0 0 7 0,17 0-5 0,-17 0 2 0,0 0-2 0,0 0-1 0,0 0 0 0,18-18 1 0,-18 18 1 0,0 0-1 0,0 0-1 0,0-16 0 0,0 16 0 0,0 0 0 0,0 0 0 0,0-17 0 0,0 17-1 0,0 0 0 0,0-18 1 0,0 18-4 0,-18-33-49 0,18 33-8 0</inkml:trace>
  <inkml:trace contextRef="#ctx0" brushRef="#br0" timeOffset="83">20720 8619 10 0,'0'-16'18'0,"0"-18"11"0,0 17-12 0,17-1-4 0,-1 2-3 0,-16 16-1 0,0 0-3 0,-16 16-1 0,16 19 0 0,0 15 1 0,0 0-1 0,0 1-2 0,0 1 1 0,0-1-1 0,-17 0 0 0,17-18-1 0,0-16-1 0,-16-1 0 0,16 2-1 0,0-18 2 0,0 0 2 0,0-18-4 0,16 2 0 0,-16-17 1 0,17-2-1 0,17 2 0 0,-1-1 0 0,1 17 0 0,0-1 0 0,17 36 0 0,-17-1-1 0,-16 34 1 0,-18-17 1 0,0 16 0 0,-35-34 1 0,-16 2 1 0,-17-1-2 0,18-17-2 0,-1 34-14 0,35-1-82 0</inkml:trace>
  <inkml:trace contextRef="#ctx0" brushRef="#br0" timeOffset="84">18619 8772 12 0,'0'0'20'0,"0"-18"-2"0,-18 2-6 0,18 16-2 0,-16 0-4 0,16-18-2 0,-17 18-2 0,17 0-1 0,-34 0 1 0,0 0 2 0,1-17 1 0,-1 17-2 0,17 0-1 0,-18 0-1 0,2 0 1 0,-1 0 1 0,1 35-1 0,-2-19-1 0,2 19 1 0,15-19-1 0,3 19 0 0,-3-1 1 0,18-1 0 0,-17 0-1 0,17 2 1 0,0-1 0 0,0 17-1 0,0-18 0 0,0 18 0 0,0-18-1 0,-17 18 0 0,17-17 1 0,17 1 0 0,0-19 0 0,-17 19 0 0,18 16 0 0,-18-18 0 0,15 1 1 0,19-17 0 0,-17-1-1 0,18 2 0 0,-2-1 0 0,1-1 1 0,-1-16-1 0,19 18 1 0,-1-18-1 0,17 0 0 0,-19 0 0 0,2-18 0 0,-16 18 0 0,16-16 0 0,-1-19 0 0,-15 2-1 0,-2 15 1 0,-17-15 0 0,2-18 0 0,-1-16 0 0,-17-2-1 0,0 1 1 0,-17-15 0 0,-1-3-1 0,-31 2 1 0,-3 17-1 0,-15 16-1 0,-52 0-1 0,-33 33-31 0,84 18-39 0</inkml:trace>
  <inkml:trace contextRef="#ctx0" brushRef="#br0" timeOffset="85">16129 8940 8 0,'0'0'26'0,"0"0"-9"0,0 0-14 0,0 0 0 0,-17 0 1 0,0 0-3 0,-1 0-6 0,2 18-40 0</inkml:trace>
  <inkml:trace contextRef="#ctx0" brushRef="#br0" timeOffset="86">22431 9144 4 0,'16'-17'12'0,"-16"17"6"0,0 33 12 0,0 2-21 0,19 16-5 0,-19 0 2 0,33 67 2 0,-15-16-4 0,15-18-3 0,-17 0 1 0,-16 1 2 0,0 35 1 0,0-19-2 0,-16 35-1 0,16-19 2 0,-17 3-2 0,17-20-1 0,17-14 2 0,-1 15 1 0,1 0-2 0,-17 19-1 0,0 15 1 0,0 1-2 0,0-19 1 0,0-14 0 0,0-19 2 0,0 0 0 0,0 18-1 0,0 0 0 0,0 0-1 0,-17-17 1 0,17-1 0 0,-16-16-2 0,16 17 0 0,0-52 3 0,-17 18-2 0,17-18 1 0,0-15 0 0,0-18-2 0,0 16 1 0,0-16 1 0,-16 0 0 0,-2 0-1 0,18 0 0 0,-33-34 0 0,-2 17-7 0,-49-50-123 0</inkml:trace>
  <inkml:trace contextRef="#ctx0" brushRef="#br0" timeOffset="87">20398 8687 6 0,'0'0'6'0,"0"-18"17"0,16 18-3 0,-16 0 0 0,18 18-10 0,16 15-5 0,-16-15 1 0,-2 16-2 0,-16 17 2 0,0 0-2 0,0 15 0 0,0 3-2 0,17 15 0 0,-1 18 0 0,18 0-2 0,-16 16 1 0,-2 1-1 0,1-18 0 0,-17 0 0 0,0 19 1 0,-17-2-3 0,1-16 4 0,-2-2-1 0,1 20 0 0,0-1 0 0,17-19 0 0,-16 2 0 0,16-18 0 0,0 19 0 0,0-19 0 0,0 18 0 0,-17 0 0 0,1-18 1 0,16 0 0 0,-18 1 0 0,18-16 1 0,0-3 1 0,0 3-2 0,0-1 0 0,0-1 0 0,0 0-1 0,18-16 2 0,-18-16-2 0,0-1 1 0,-18-17 0 0,18-17 3 0,0 0-1 0,0 0 3 0,-17 0-10 0,-34 0-117 0</inkml:trace>
  <inkml:trace contextRef="#ctx0" brushRef="#br0" timeOffset="88">18451 8179 8 0,'0'0'8'0,"0"0"12"0,0 0-8 0,0 16 7 0,0 1-9 0,-18 35-1 0,18 16-1 0,0 16-1 0,0 1 0 0,0 17-1 0,18-2-2 0,-18 20 0 0,0-3-1 0,16 20-2 0,-16 14 0 0,0 20 0 0,0-20 0 0,0-16 0 0,0-15 0 0,0-2 0 0,0 1 1 0,0 15-1 0,-16 3 0 0,16 14 0 0,-18-31 1 0,18-20 0 0,0 2 1 0,0 18-1 0,0-19 0 0,0 17 0 0,0 17-1 0,0-32 0 0,0 14 1 0,18 3-2 0,-2-20 0 0,1 2 1 0,-17 18-1 0,0-36 1 0,-17 18 0 0,1-35 1 0,16 17-1 0,0-15 1 0,-18-36 2 0,18 2-2 0,0-19 0 0,-34-16-2 0,-17-51-14 0,-16-16-95 0</inkml:trace>
  <inkml:trace contextRef="#ctx0" brushRef="#br0" timeOffset="89">15891 8991 5 0,'-17'0'21'0,"0"-16"10"0,-16-1-9 0,15-1-15 0,18 18-14 0,0 18-54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02:14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24786 9313 38 0,'-16'-33'27'0,"16"33"-1"0,0 0-18 0,16 17 1 0,17 17-3 0,2-17 2 0,0-17 3 0,31-17 0 0,20-34-4 0,33-34-1 0,33-17-2 0,33-67-3 0,18-1-1 0,-33 35 0 0,-118 50-9 0,-70 52-114 0</inkml:trace>
  <inkml:trace contextRef="#ctx0" brushRef="#br0" timeOffset="1">24041 10584 2 0,'16'0'8'0,"-16"-18"15"0,0 18-4 0,0 0-2 0,-16 0-5 0,16 0 1 0,0 0-3 0,-18 0-5 0,18 0-3 0,-15 0-1 0,-3 0 1 0,1 18 0 0,0-18 1 0,-17 0 0 0,17 0 0 0,1 0-1 0,-2 0-1 0,-16 0 0 0,0 0 0 0,1 17 0 0,-2-17 1 0,2 0-1 0,0 0 0 0,-18 0 0 0,16 0 0 0,-16 16-1 0,18-16 1 0,-2 0 0 0,2 0-1 0,0 0 0 0,-2 18 2 0,18-18-2 0,-17 0 2 0,1 0-2 0,-2 0 2 0,-16 0 1 0,18 16-4 0,16-16 3 0,-17 0-1 0,0 0-1 0,0 0 1 0,1 17-2 0,-19-17 3 0,18 0-2 0,1 0 0 0,15 16 2 0,18-16-1 0,0 0-1 0,-17 0 4 0,17 0-4 0,0 0 1 0,0 0-1 0,0 0 0 0,-17 0 0 0,17 0 0 0,0 0 1 0,0 0-2 0,-16 17 2 0,16-17-1 0,0 0 0 0,0 0 1 0,-17 0-1 0,17 0 0 0,0-17 1 0,0 17-1 0,-18 0 0 0,2-16-1 0,-1 16 3 0,1 0-3 0,-19-17 2 0,0 17-1 0,19 0 1 0,-17 0-2 0,15 0 2 0,1 0-2 0,0 0 1 0,-16 0 1 0,-1 0-1 0,1 0 0 0,-2 0 0 0,2-16-1 0,-2 16 3 0,-16 0-3 0,16-18 1 0,-14 18 0 0,-19-16 0 0,17-1 0 0,-1-1 1 0,3 2-1 0,-2-19 0 0,-17 19 0 0,-17-1 0 0,18-1 0 0,-1 18 1 0,-16-16-2 0,14 16 2 0,2-17-1 0,-14 17-1 0,-4-33 1 0,2 15 1 0,16-15-1 0,0-18 0 0,0 17 0 0,17-1 0 0,0 19 0 0,18 16 0 0,15-18 0 0,1 18 0 0,17 0 0 0,17 34-86 0,-17-34 28 0</inkml:trace>
  <inkml:trace contextRef="#ctx0" brushRef="#br0" timeOffset="2">24279 10617 1 0,'0'0'4'0,"0"0"5"0,0 0-5 0,-18 0 2 0,18 0-3 0,-17 0 0 0,17 0 0 0,0 18 0 0,0-18 4 0,-17 0-3 0,17 0-3 0,0 0 1 0,0 0-1 0,-18 0 1 0,18 0 0 0,0 0-1 0,0 0-21 0,0 16-1 0</inkml:trace>
  <inkml:trace contextRef="#ctx0" brushRef="#br0" timeOffset="3">24295 10635 5 0,'0'0'4'0,"-16"0"18"0,16 0-6 0,-18 0-12 0,1 0 1 0,-18 0 3 0,-14 16 2 0,-3-16-5 0,18 0-1 0,-17 17-2 0,18-17-1 0,-19 0 0 0,19 0-1 0,-1 0 0 0,-18 0 0 0,3 0 1 0,-3 16 0 0,3-16-1 0,-21 0 1 0,19 0-1 0,18 0 1 0,-18 0-2 0,1 0 2 0,16 0 1 0,-18 0-2 0,19 17 0 0,17-17 1 0,-35 0 0 0,16 0 0 0,18 0 3 0,1 0-2 0,-1 0-1 0,1 0 0 0,-2-17-1 0,1 17 3 0,0 0 0 0,-1 0-2 0,2 0-1 0,-1 0 0 0,-17 0 0 0,17 0 1 0,0 0-1 0,-17 0 2 0,17-16-1 0,1 16 1 0,-2 0-1 0,1 0 0 0,0 0-1 0,1 16 0 0,16-16 0 0,0 0 2 0,-17 0 0 0,17 0-2 0,-18 17 1 0,18-17 0 0,0 0-1 0,-16 0 1 0,16 0 2 0,0 0-3 0,-17 0 2 0,17 0 0 0,0 0 0 0,0 0-1 0,0 0 0 0,0 0 0 0,-16 0 0 0,16 0 0 0,0 0-3 0,0 0-83 0</inkml:trace>
  <inkml:trace contextRef="#ctx0" brushRef="#br0" timeOffset="4">22482 12767 1 0,'0'0'13'0,"17"0"8"0,-17-16-1 0,18 16-4 0,-18 16 1 0,0-16 2 0,0 35-6 0,0-1-4 0,16 17-3 0,1 0-2 0,16-18-3 0,2-16 1 0,14-1 0 0,3-49-2 0,-18 0 1 0,-1-18 0 0,-15 0-1 0,-1 17 0 0,-17 16 1 0,0 1 1 0,0 17-1 0,0 35 2 0,0 16-1 0,16 16 0 0,1 1 0 0,-17-1-2 0,0 19 3 0,0-52-1 0,0-1 0 0,-17-33 1 0,-16 0-1 0,-18 0-1 0,35-33 0 0,-2-1 0 0,18-34-2 0,0 17 2 0,18 0-3 0,15 18-7 0,-17 15-47 0,-16 2-13 0</inkml:trace>
  <inkml:trace contextRef="#ctx0" brushRef="#br0" timeOffset="5">22482 12716 11 0,'0'0'19'0,"0"0"12"0,0 0 15 0,0 0-40 0,0-16 2 0,17 16-2 0,-17 0-2 0,0-17-1 0,0 17-2 0,0 0 1 0,0 0 0 0,0-16 0 0,0 16 0 0,0 0 1 0,0 0-1 0,0 0-1 0,18-18 0 0,-18 2 1 0,0 16 0 0,16-17-1 0,-16 17-1 0,0-18 0 0,17 18 1 0,-17-16 0 0,16-1 0 0,-16 17-2 0,0 0 1 0,0-18 1 0,0 18-1 0,17 0 1 0,-17 0-1 0,0 0 0 0,0 0 1 0,0 0-2 0,17-16 2 0,-17 16 0 0,0 0-1 0,0 0 2 0,18 0-2 0,-18 0 2 0,16 0 0 0,17 0 1 0,2 34-2 0,16-17-1 0,-18 34 0 0,18-1-112 0</inkml:trace>
  <inkml:trace contextRef="#ctx0" brushRef="#br0" timeOffset="6">23803 9703 6 0,'0'0'0'0,"-17"0"34"0,1 0-4 0,-2-18-11 0,-16 18-4 0,-15-17 0 0,-21 17-4 0,-48 0-7 0,-17 0 1 0,-35-16 0 0,2-1-1 0,14 1 0 0,53 16-2 0,67 0-1 0,34 0-2 0,0 0 1 0,18 0 0 0,-18 16 0 0,0-16-1 0,0 17-23 0,0-17-78 0</inkml:trace>
  <inkml:trace contextRef="#ctx0" brushRef="#br0" timeOffset="7">22160 9736 5 0,'0'0'27'0,"-17"-17"-5"0,1 17-3 0,-2 0-8 0,-34 0 1 0,-30 0 3 0,-21-16-3 0,-50-2-5 0,35 1-3 0,-17 1-2 0,50-1 0 0,51 1 0 0,34-18-1 0,18-1-1 0,-2 19 0 0,-16 16-1 0,-51 16-5 0,34 19-99 0</inkml:trace>
  <inkml:trace contextRef="#ctx0" brushRef="#br0" timeOffset="8">16857 17865 16 0,'0'0'0'0,"0"-18"60"0,17 2-41 0,-17 16-10 0,17-18-1 0,-17 18 0 0,34-50-2 0,-17-51-3 0,-17-18 2 0,0-16-3 0,0 15 2 0,-17 53-3 0,17 34-1 0,-16 33 0 0,16 67 1 0,0 35-1 0,16 33 0 0,17 0-1 0,2-15-1 0,-18-54 6 0,1-32-1 0,15-16-7 0,34-18-73 0,-50 0 30 0</inkml:trace>
  <inkml:trace contextRef="#ctx0" brushRef="#br0" timeOffset="9">17400 17831 25 0,'0'0'27'0,"0"-18"10"0,0 1-21 0,33-16-6 0,-15-1 0 0,-2-33-4 0,1-19-1 0,-17-14-2 0,-17-2-1 0,1 51-1 0,-2 33-1 0,1 18 1 0,1 34-2 0,-3 17 2 0,19 18 1 0,35 32-2 0,-18 1-2 0,34-1 0 0,-35-51 8 0,3-16-5 0,32-16-9 0,15-18-64 0,-49 0 24 0</inkml:trace>
  <inkml:trace contextRef="#ctx0" brushRef="#br0" timeOffset="10">16790 18000 38 0,'0'0'35'0,"-18"0"4"0,1-16-22 0,34 16-5 0,68 0-2 0,68 0-3 0,84-17-4 0,0-1-2 0,-34 2-2 0,-67-1-9 0,-69 17-47 0,-50 0 8 0</inkml:trace>
  <inkml:trace contextRef="#ctx0" brushRef="#br0" timeOffset="11">17061 18170 13 0,'0'0'0'0,"0"-17"50"0,16-1-21 0,-16-15-15 0,17 33-10 0,-17 0 6 0,0 51-10 0,16 17-6 0,2 15 1 0,-1 37 0 0,0-36 39 0,1-33-30 0,-18-18-1 0,0-33-34 0,0 0 27 0,-18-16 1 0,18 16-8 0,0 0-44 0,-17 0 23 0</inkml:trace>
  <inkml:trace contextRef="#ctx0" brushRef="#br0" timeOffset="12">17145 18661 0 0,'0'0'0'0,"0"0"0"0,0 0 0 0</inkml:trace>
  <inkml:trace contextRef="#ctx0" brushRef="#br0" timeOffset="13">16958 17425 4 0,'0'0'12'0,"18"16"11"0,-1-16 1 0,0 0 5 0,-17 0-11 0,0 0-11 0,0-16-5 0,-17 16 0 0,-18-17 0 0,2 17 0 0,-1 0 0 0,-18 17-1 0,19-1 1 0,-1 2 0 0,0 15 2 0,1 2 0 0,-1-2-1 0,34 18-1 0,0 0 0 0,34 0-2 0,-17-1 1 0,16-17-1 0,-16-16 9 0,17 1-6 0,-17-18-2 0,34 0-4 0,0-18 0 0,0 1 5 0,-34-16 2 0,0-34 0 0,-17 16-1 0,0-34 1 0,-17-16-2 0,0-1-1 0,-17 17 4 0,17-33-3 0,-17 32-1 0,0 2 1 0,-17 68-2 0,0-1 0 0,-15 34-2 0,31 17-9 0,19 16-118 0</inkml:trace>
  <inkml:trace contextRef="#ctx0" brushRef="#br0" timeOffset="14">17264 18576 4 0,'0'0'5'0,"0"-17"16"0,0 1-1 0,0-1-5 0,0-17-2 0,-17 17-5 0,17-17-3 0,-18-1 1 0,-15 19-3 0,17-19-2 0,-19 19 1 0,-16-2-2 0,0 18 1 0,18 0 2 0,-19 18-3 0,3-2 1 0,31 2-3 0,-16 50-1 0,34-17 1 0,0 0 31 0,0 16-31 0,34-34 3 0,0 2 0 0,-1-19 2 0,19-16 6 0,15-16-39 0,-16-19 33 0,-17-32 2 0,-16 34 3 0,-2-35 1 0,-16-1-3 0,-16-16 2 0,-19 1-2 0,-33 0-4 0,19 33 0 0,-3 17-8 0,-15 17-20 0,32 17-87 0</inkml:trace>
  <inkml:trace contextRef="#ctx0" brushRef="#br0" timeOffset="15">17603 18102 24 0,'0'0'31'0,"-17"0"-1"0,1-18-12 0,-2 18-7 0,18 0-4 0,0 18 0 0,0 15-2 0,0 18-9 0,18 34-3 0,-2-1 1 0,1 2-1 0,-1-1 7 0,1-19 37 0,-17-31-37 0,0-19 5 0,-17-16-37 0,17 0 30 0,-16-33 8 0,16-18-3 0,-17 0 3 0,34 0-2 0,-17 0-3 0,33 0 2 0,2 35-4 0,-2-2-1 0,18 18-1 0,-16 34-5 0,-19 17 2 0,1 18 3 0,-17-1-1 0,-17-35 43 0,-17 1-37 0,-18-17 1 0,19-17-37 0,-18 0 23 0,34-17-35 0,1 17-13 0</inkml:trace>
  <inkml:trace contextRef="#ctx0" brushRef="#br0" timeOffset="16">18061 18576 5 0,'0'-17'26'0,"-18"1"3"0,18-19-8 0,-17 2-6 0,17-18-6 0,0 0-4 0,17 33-6 0,1 2 2 0,15 16-6 0,1 51-1 0,-17 0 2 0,-17 0 28 0,0 16-24 0,-17-16 2 0,-17-18 0 0,17 2 1 0,1-19 4 0,-2 2 0 0,18-1 3 0,18-17 1 0,15-17-5 0,1-1 7 0,0 2-8 0,-1-1-5 0,1-17 3 0,-17 34-25 0,-1 0-100 0</inkml:trace>
  <inkml:trace contextRef="#ctx0" brushRef="#br0" timeOffset="17">19314 17967 14 0,'0'0'11'0,"0"0"32"0,-17-18-18 0,0 18-7 0,17-16-4 0,-18 16-6 0,18 0 1 0,18 0 1 0,16-17 1 0,15 17-2 0,21-18-8 0,-3 2 2 0,-34 16-2 0,2-17-3 0,0 17 3 0,-35 0-15 0,16 0-17 0,-16 0-78 0</inkml:trace>
  <inkml:trace contextRef="#ctx0" brushRef="#br0" timeOffset="18">19414 18153 8 0,'0'0'31'0,"0"0"-5"0,-16 0-10 0,16 0-2 0,0 0 2 0,0 0 4 0,35-18-10 0,-2 2-6 0,18 16-1 0,0-17-1 0,-16 17 1 0,14 0 2 0,-15-18-3 0,0 2 0 0,-1-1 0 0,-15 1-107 0</inkml:trace>
  <inkml:trace contextRef="#ctx0" brushRef="#br0" timeOffset="19">21176 17696 5 0,'0'0'12'0,"19"-18"1"0,-19 2-4 0,16 16 4 0,-32-17 2 0,-3 17-6 0,3 0-2 0,-17 0-1 0,15 0 1 0,-15 17-1 0,-1 17 0 0,16-1-4 0,18 1-2 0,-16-1 4 0,32 2 2 0,-16-19-2 0,35 2-1 0,-18-1 3 0,16-17-2 0,1 0-1 0,-1-35-2 0,2-16 4 0,-18 2 1 0,-17-36-1 0,-17-1-1 0,1-14-1 0,-19 14 0 0,-16 35-3 0,1 35-2 0,-1 32-3 0,18 19-20 0,15 16-76 0</inkml:trace>
  <inkml:trace contextRef="#ctx0" brushRef="#br0" timeOffset="20">21533 17847 18 0,'-18'0'32'0,"18"0"-4"0,18-16-13 0,-1-19-3 0,-1-14-1 0,3-20-4 0,-3 2-2 0,-16-17 0 0,0-2-3 0,0 53-1 0,0 15 0 0,-16 2-1 0,16 32 0 0,-19 2 2 0,3 15 0 0,16 18-1 0,0 17 0 0,16-1-2 0,3 2 1 0,14-2 0 0,1-34 0 0,16-16 2 0,1-17-1 0,0 0-2 0,1-17-20 0,-36 17-71 0</inkml:trace>
  <inkml:trace contextRef="#ctx0" brushRef="#br0" timeOffset="21">21008 18000 19 0,'0'0'0'0,"0"0"53"0,-17 0-26 0,17-16-13 0,33-1-4 0,37-1 3 0,31 2-5 0,34-1-4 0,1 17-1 0,-17-18 0 0,-35 2 0 0,-16 16-4 0,-35 0 0 0,1-17-9 0,-34 17-32 0</inkml:trace>
  <inkml:trace contextRef="#ctx0" brushRef="#br0" timeOffset="22">21262 18526 5 0,'0'0'11'0,"0"0"8"0,-16 0-5 0,16-18-6 0,-18-15 0 0,-15 33-5 0,-2-18 0 0,2 18 2 0,0 0-6 0,-2 35 0 0,18 32 25 0,-1-16-27 0,36 17 1 0,16-17 9 0,17-35 0 0,-18-16 5 0,18-33 3 0,-34-18-43 0,1-18 36 0,-18 3-1 0,-18 15-1 0,18 33-4 0,-52-49 1 0,3 16-1 0,-2 16-3 0,-17 19-5 0,17-1-10 0,-1 17-21 0,36 0-21 0</inkml:trace>
  <inkml:trace contextRef="#ctx0" brushRef="#br0" timeOffset="23">21533 18271 7 0,'0'0'31'0,"-18"-16"1"0,18-2-12 0,-16 2-13 0,16 16-5 0,-17 0 2 0,17 34-8 0,0 15 0 0,17 20 0 0,17-1 0 0,-1-34 8 0,2-17-1 0,16-1 1 0,-18-67 4 0,-16 0-1 0,-17 0 1 0,0-16-5 0,0 16-3 0,0 35 1 0,0 16-5 0,0 16-1 0,0 35 1 0,0 16-5 0,17 19 3 0,1-1 30 0,-18-1-29 0,0 0 1 0,0-15 8 0,-18-20-4 0,1-32 5 0,-16-17 2 0,16-17-2 0,1-16 5 0,-2-17-36 0,18-18 24 0,0-1 3 0,34 20-22 0,-1-2-63 0</inkml:trace>
  <inkml:trace contextRef="#ctx0" brushRef="#br0" timeOffset="24">21466 18102 11 0,'0'0'14'0,"-19"0"10"0,19 17-4 0,-16-17-5 0,16-17-2 0,0-1-6 0,16 2 1 0,-16-17-1 0,19-2-4 0,-3 19 1 0,1 16-3 0,-1 0-1 0,2 16-3 0,-1 19-98 0</inkml:trace>
  <inkml:trace contextRef="#ctx0" brushRef="#br0" timeOffset="25">22990 17560 13 0,'0'0'16'0,"18"-17"13"0,-18 1-10 0,0-19-4 0,-18 19-3 0,-16-19-4 0,0 19-3 0,1-1-1 0,-19 17-1 0,19 33 1 0,-1 18-2 0,17 17-1 0,17 17-1 0,51-17 0 0,-1-34 2 0,18-18 2 0,0-50 0 0,-34 1 1 0,-17-36 2 0,-17 2-2 0,-17-34-1 0,-34-19-1 0,-17 20-1 0,17 31-1 0,-17 36-3 0,19 66-2 0,14 2-25 0,35 15-79 0</inkml:trace>
  <inkml:trace contextRef="#ctx0" brushRef="#br0" timeOffset="26">23414 17323 13 0,'0'0'44'0,"-16"0"-9"0,-2-18-17 0,1 36-8 0,17 33-3 0,17 0-4 0,17 34-2 0,16-35 0 0,18-50-1 0,-1 0 2 0,-15-33 0 0,-34-18 1 0,-18-17 1 0,0-1-3 0,0 53-1 0,0 16 2 0,16 51 0 0,1 51 1 0,16 33-5 0,-16-17-2 0,-17-51 9 0,0-32-4 0,-17-1 1 0,-16-1 2 0,-18-33-1 0,-1-51-6 0,19-16 4 0,33 0 0 0,0 16-6 0,17 0-27 0,-1 34-55 0</inkml:trace>
  <inkml:trace contextRef="#ctx0" brushRef="#br0" timeOffset="27">23431 17137 18 0,'0'0'0'0,"-17"0"35"0,1 17-5 0,32-34-3 0,1-1-15 0,16-15-4 0,2-34-3 0,-19-19 0 0,1 35-2 0,-1 18-1 0,-16 50-1 0,18 50-2 0,15 19 1 0,2 14-8 0,16-14-77 0</inkml:trace>
  <inkml:trace contextRef="#ctx0" brushRef="#br0" timeOffset="28">22618 18255 19 0,'0'0'0'0,"-18"0"31"0,18 0 0 0,18-18-14 0,49 2-5 0,52-19 2 0,50 2-7 0,18-1-2 0,-35-1-5 0,-33 35-4 0,-69 0-10 0,-32 0-39 0,-18 0 8 0</inkml:trace>
  <inkml:trace contextRef="#ctx0" brushRef="#br0" timeOffset="29">23008 18694 14 0,'0'0'0'0,"16"0"20"0,-16-33 2 0,17-1-27 0,-17-1 11 0,-17 19-1 0,-17-17-3 0,-18 33-2 0,19 0 4 0,-1 16 23 0,17 35-33 0,17 17 5 0,17-1-1 0,34-16 3 0,0-35 9 0,0-16-2 0,-34-33 5 0,-1-34-29 0,-16-2 21 0,-16-31 5 0,-35-2-5 0,-17 34-4 0,17 16-9 0,17 52-23 0,1 18-49 0</inkml:trace>
  <inkml:trace contextRef="#ctx0" brushRef="#br0" timeOffset="30">23464 18255 32 0,'0'0'9'0,"-17"0"29"0,1-18-17 0,-1 2-12 0,1-1-4 0,-2 17-2 0,18 17-4 0,-17 33-4 0,34 18-3 0,-17 17 28 0,18 17-22 0,-2-18 0 0,-16-16 0 0,0-34 1 0,0-17 6 0,0-17-3 0,0 0 1 0,0-35 5 0,0 2-39 0,0-36 37 0,17 20-2 0,16-19 1 0,2 34-4 0,14-1-3 0,-14 35-1 0,0 18-4 0,-19 33 1 0,1 0 35 0,-17-1-26 0,-33-16-7 0,-2-1 6 0,0-15-4 0,-14-18-3 0,-3 0-36 0,36 0-30 0</inkml:trace>
  <inkml:trace contextRef="#ctx0" brushRef="#br0" timeOffset="31">23854 18543 9 0,'0'0'0'0,"0"0"27"0,0-17-9 0,0-1-4 0,0 2-7 0,0-19-2 0,17 19-3 0,1 16-1 0,15 0-3 0,-17 34-2 0,2-1 27 0,-18 18-24 0,-18 0 4 0,-15 0-2 0,-1-18 4 0,17 2-2 0,0-19 1 0,17 2 7 0,0-18-5 0,34-18 2 0,17 2 3 0,0-19-6 0,-16 19-3 0,-2-1-16 0,-17 17-105 0</inkml:trace>
  <inkml:trace contextRef="#ctx0" brushRef="#br0" timeOffset="32">10436 15901 10 0,'0'-17'25'0,"0"17"7"0,0-18-16 0,0 18-8 0,0 0 0 0,0 0 0 0,0-16 0 0,-16 16-2 0,16-17-2 0,0 17 1 0,-19-18-3 0,3 18 0 0,-1 0 0 0,-1 0-2 0,3 0 2 0,15-16-1 0,-16 16 0 0,-2 16 0 0,1-16 0 0,0 0 1 0,-1 18 0 0,2-18-1 0,-1 17 2 0,-17-1-4 0,34 2 4 0,-17 15-1 0,0 2-2 0,17 16 1 0,0-18 1 0,0-17-1 0,0 19 0 0,17 16 0 0,0-35 1 0,-17 19 1 0,34-1-2 0,-17-18 2 0,17-16-1 0,-17 17 0 0,18-17 0 0,-4 0-1 0,-13-17 0 0,15 17-1 0,2-16 1 0,-18-2 1 0,1 2-2 0,-2-1 0 0,1-17 1 0,-17-1 0 0,16-16-1 0,-16 2 0 0,0-2 0 0,-16 0 2 0,16 34-3 0,0-17 1 0,0 17 0 0,0-1 1 0,0 18-1 0,0 0-1 0,0 0 2 0,0 0-1 0,-17 0 0 0,17 18 0 0,0-1 0 0,17 34 0 0,-17 0 0 0,16 0 0 0,-16 16 0 0,0-16 2 0,19 0 1 0,-3-18-3 0,19-15 2 0,14-18-1 0,3 0 1 0,-19-18 0 0,-17 18-4 0,2-16-3 0,16 16-34 0,-34-17-67 0</inkml:trace>
  <inkml:trace contextRef="#ctx0" brushRef="#br0" timeOffset="33">10877 15935 5 0,'0'0'16'0,"0"0"19"0,-18-18-7 0,2 69 54 0,16 0-78 0,16 0 0 0,-16 0-1 0,0 17 0 0,18-34 0 0,-18-1-3 0,0-17 3 0,0 1-3 0,0-17 1 0,0 0-137 0</inkml:trace>
  <inkml:trace contextRef="#ctx0" brushRef="#br0" timeOffset="34">10995 15393 14 0,'0'0'10'0,"0"-17"32"0,0-1 11 0,0 18-31 0,34 0-12 0,-17 0-3 0,34 0-3 0,0 0-1 0,1 0 1 0,-21-16 0 0,4 16-4 0,-19-17 1 0,3 17-1 0,-3 0-1 0,-16 0-3 0,0 0-18 0,-35 0-101 0</inkml:trace>
  <inkml:trace contextRef="#ctx0" brushRef="#br0" timeOffset="35">11011 15544 20 0,'0'0'42'0,"0"0"42"0,18 0-78 0,16 0 2 0,0 0-3 0,17 0-2 0,1 0 1 0,-21-16-1 0,20-1 2 0,1 17-4 0,-34-16 0 0,-2 16-1 0,1 0-1 0,-17 33-30 0,0 1-93 0</inkml:trace>
  <inkml:trace contextRef="#ctx0" brushRef="#br0" timeOffset="36">14689 14393 4 0,'0'0'0'0,"0"-33"22"0,16 15 9 0,1 2-2 0,0 16-12 0,1 16-6 0,-2 2 1 0,-16 50 1 0,17-1-3 0,-1 35-3 0,-16 0-1 0,18 16 0 0,-18 35-3 0,0-1 3 0,0 33-2 0,-18-32-1 0,18 0-1 0,0-2 0 0,18-14-1 0,-1-19 3 0,-17 17-4 0,17-17 1 0,-17 2 1 0,18-1 0 0,-18-1-3 0,16-16 2 0,-16-18 2 0,17 18-2 0,17 0-1 0,-17 16 0 0,0-16 0 0,-1-2-1 0,-16 2 0 0,17 0 0 0,-17 17-2 0,18-34 1 0,-2-36 9 0,1 20-9 0,-17-18 1 0,16 0-1 0,-16-18 1 0,0-15 5 0,0-1-9 0,-16-17-52 0,16-17-29 0</inkml:trace>
  <inkml:trace contextRef="#ctx0" brushRef="#br0" timeOffset="37">12063 15020 6 0,'18'-17'15'0,"-3"-16"23"0,3-1-17 0,-18 17-6 0,-18-1-5 0,3 2-3 0,-20-1-1 0,-16 17-1 0,0 17 0 0,17-17 0 0,0 34-1 0,17-17 0 0,1 34-2 0,-2-18 1 0,18 18 0 0,0-17 0 0,18-1-2 0,-2 2 0 0,17-1-1 0,-15-18 2 0,16 1 0 0,17-17 0 0,0-17-1 0,-16-17 0 0,-20 1 0 0,3-1 0 0,-2-17 0 0,-16-17 1 0,0 1-2 0,-16-19 1 0,-2 1-1 0,-15 35 1 0,-19 16-1 0,3 34-1 0,-3 0 0 0,1 18-1 0,17-2-10 0,17 1-94 0</inkml:trace>
  <inkml:trace contextRef="#ctx0" brushRef="#br0" timeOffset="38">12334 15240 21 0,'0'-17'38'0,"18"1"-6"0,-18-2-17 0,16 2-7 0,-1 16-3 0,3-35 1 0,-1 2 0 0,-17-36-1 0,16 3-1 0,-16-19-3 0,0-1-1 0,0 19 0 0,-16 34 1 0,-1 33 0 0,-1 0-1 0,3 0 1 0,15 33-1 0,-16 18 2 0,16 16 0 0,0 19 1 0,16-2-1 0,-1 1 1 0,20-17 0 0,0-34 0 0,-2-18-1 0,1-16-1 0,18 0-1 0,-36-16-1 0,1-2-18 0,-17 2-93 0</inkml:trace>
  <inkml:trace contextRef="#ctx0" brushRef="#br0" timeOffset="39">11910 15342 32 0,'0'0'0'0,"-18"0"56"0,36 0-27 0,34-17-15 0,32 17-1 0,17 0-5 0,34-18-4 0,-34 18-1 0,-31-16-1 0,-37 16-2 0,-17 0-1 0,-16 0-9 0,0 16-76 0</inkml:trace>
  <inkml:trace contextRef="#ctx0" brushRef="#br0" timeOffset="40">11910 15986 14 0,'0'0'23'0,"17"-18"20"0,-17 2-22 0,0-1-8 0,0-1-4 0,-17 2-3 0,-17-1 1 0,1 17-2 0,-2 0-2 0,-15 33 4 0,32 18-4 0,2 17-1 0,32-1 0 0,2-16-2 0,32-16 2 0,-15-19-1 0,-2-16 1 0,18-51 0 0,-16 0-1 0,-2-16 2 0,-33-1-1 0,0-34-1 0,-33-16-1 0,-19 34 1 0,1 33 0 0,0 51-1 0,-17 0-1 0,19 33-2 0,14 2-5 0,18 15-22 0,34-17-71 0</inkml:trace>
  <inkml:trace contextRef="#ctx0" brushRef="#br0" timeOffset="41">12130 15781 22 0,'17'-33'39'0,"-1"0"7"0,-16 15-28 0,0 2-7 0,0 16-10 0,-16 50 5 0,16-17-4 0,0 36 1 0,16-1 0 0,19-17-3 0,0-17 1 0,14-17 2 0,-14-52-2 0,16 2-2 0,-18-36 4 0,-16 2-1 0,-1-1-1 0,3 34-1 0,-19 18-1 0,0 16 3 0,-19 0-3 0,19 34 1 0,-16 32 0 0,16-14 1 0,16 32 0 0,3 2 0 0,-19-19 0 0,0 17 0 0,0-33 0 0,0-17 1 0,-19-34 1 0,3 17-2 0,-1-17 0 0,-16-17 1 0,-1 1-1 0,17-18 0 0,0-1-1 0,17-16-1 0,17-16-9 0,18-1-28 0,-19 35-56 0</inkml:trace>
  <inkml:trace contextRef="#ctx0" brushRef="#br0" timeOffset="42">12233 15511 6 0,'0'0'19'0,"0"0"8"0,-18 0-7 0,18 0-11 0,0 0 16 0,0-16-18 0,0-19-1 0,18 19-1 0,-2-19 0 0,1 35-2 0,-17 0-2 0,16-16 0 0,2 16 2 0,16 16 0 0,-16 35-1 0,13 0-1 0,4-18-1 0,-19 18-21 0,-16-51-52 0</inkml:trace>
  <inkml:trace contextRef="#ctx0" brushRef="#br0" timeOffset="43">13367 15071 7 0,'0'0'0'0,"-17"-17"28"0,17-1-11 0,0 2-8 0,-16-1 2 0,-3 17 0 0,3-16-4 0,-19 16-3 0,4 0-2 0,-4 0 0 0,0 16 4 0,2 17 1 0,17 18-2 0,-2 0-1 0,18 0 0 0,34-17-1 0,17-17 3 0,-17-1-1 0,-1-32-2 0,1-1 1 0,-17-17-1 0,-1-17-1 0,3-16 1 0,-19-17-2 0,0-2-1 0,-35 19 1 0,-16 32-1 0,1 19 0 0,-18 16-3 0,34 51-5 0,0 0-32 0,34-35-39 0</inkml:trace>
  <inkml:trace contextRef="#ctx0" brushRef="#br0" timeOffset="44">13621 14885 23 0,'0'0'28'0,"0"-35"11"0,0 35-22 0,0 0-11 0,0 35 0 0,0 16 0 0,0 0-1 0,17-2-2 0,-1-14-2 0,19-19 1 0,-19-16 1 0,19-16-2 0,-2-19 0 0,2-14 0 0,-19-2-1 0,-16 16 1 0,17 19-1 0,-17 16 0 0,0 0 1 0,-17 51 0 0,34 0 2 0,-17 33-1 0,17 1 0 0,-17-18 0 0,-17-34 0 0,0-16 3 0,1 1-2 0,-1-18 1 0,-17-35-3 0,17 19 0 0,1-17-2 0,-19-36-14 0,35 18-96 0</inkml:trace>
  <inkml:trace contextRef="#ctx0" brushRef="#br0" timeOffset="45">13553 14715 19 0,'0'0'29'0,"0"-16"7"0,0-2-20 0,17-15-7 0,18-18-1 0,-19 0-3 0,17-16-2 0,-15 50 1 0,-1-1-1 0,-1 36-2 0,3 15 0 0,-3 51 0 0,1-15-1 0,-1-2 1 0,2-17-8 0,-1 2-77 0</inkml:trace>
  <inkml:trace contextRef="#ctx0" brushRef="#br0" timeOffset="46">13096 15393 25 0,'0'0'0'0,"-17"-17"61"0,17 17-32 0,35-18-15 0,-2 18-6 0,35-16 1 0,32 16-1 0,54 0 1 0,15-17-4 0,-83 17-2 0,-37-18-2 0,-49 18-2 0,18 18-4 0,-36-18-30 0,-15 17-59 0</inkml:trace>
  <inkml:trace contextRef="#ctx0" brushRef="#br0" timeOffset="47">13315 15935 9 0,'0'0'28'0,"0"-34"15"0,0 17-24 0,0-17-8 0,0-1-3 0,-33 19-4 0,-16-2 1 0,14 18-1 0,-16 0-1 0,34 34 2 0,-17 17 0 0,34-16-1 0,0 16-3 0,18 0 0 0,15-35 1 0,1 1-1 0,18-17 2 0,-21-17-1 0,4-16-1 0,0-1 2 0,-19-1-2 0,-16-32 0 0,-16-35 0 0,-36 0-2 0,3 18-1 0,-21 50 0 0,3 34-2 0,15 34-17 0,36 17-96 0</inkml:trace>
  <inkml:trace contextRef="#ctx0" brushRef="#br0" timeOffset="48">13587 15495 24 0,'0'0'50'0,"0"-17"-13"0,0 34-20 0,0 32-7 0,0 37-2 0,0-19-3 0,18 17-1 0,-18 1-2 0,16-34-1 0,-16-16 1 0,0-19 0 0,0 2-3 0,0-18 3 0,0 0-1 0,0 0 1 0,0-18-2 0,0-15 1 0,0-18-1 0,0 0 1 0,0-1-2 0,0 19 2 0,33 16-2 0,-15 1 1 0,50-2 0 0,-17 2 0 0,-18 32 1 0,1 2-2 0,-16 31 1 0,-2 2 0 0,1 0-1 0,-34 0 5 0,1-33-4 0,-19 15 3 0,2-15-1 0,-35-18 1 0,17 0-2 0,-17 0 0 0,0 0-2 0,35 0-15 0,17 17-88 0</inkml:trace>
  <inkml:trace contextRef="#ctx0" brushRef="#br0" timeOffset="49">18671 12887 1 0,'0'-18'1'0,"16"2"12"0,-16 16 6 0,17 0-8 0,-1 0 4 0,-16 0-5 0,18 0-2 0,-1 16 0 0,16 2-1 0,18-1-4 0,0-1 1 0,1 2-2 0,-3-1 0 0,3-17 1 0,-19-35 1 0,18 19 3 0,0-19-4 0,0 2-1 0,34-1-2 0,-1 16 1 0,-16 1-1 0,-1-17 0 0,-15 34 0 0,-1-17 0 0,-1 17 1 0,1 17 0 0,17 1-1 0,-17-18 1 0,16 16 0 0,1 1 0 0,-35-17-1 0,2 0 1 0,-18-17 0 0,17 1-1 0,17-2 0 0,1 1 1 0,14 17 0 0,2 0 1 0,-17 0 2 0,35-16-2 0,-20-17 1 0,2-1 1 0,-17-17 1 0,-16 16-3 0,-35 19-7 0,0 16-100 0</inkml:trace>
  <inkml:trace contextRef="#ctx0" brushRef="#br0" timeOffset="50">20720 12649 6 0,'0'0'15'0,"17"-33"17"0,-1-1-8 0,19 17-12 0,-19-1-5 0,1 36-1 0,0-1 3 0,17 34-3 0,17-1-1 0,17 0-3 0,0-32 0 0,0-18 0 0,-19-18-1 0,21 1 0 0,14-16 1 0,-16-1-1 0,33-17 1 0,18 18 4 0,16 33 0 0,-32 17-4 0,-36 17-1 0,-50-1-1 0,-17-15-6 0,-35 15-94 0</inkml:trace>
  <inkml:trace contextRef="#ctx0" brushRef="#br0" timeOffset="51">19297 13665 11 0,'0'0'0'0,"-51"0"39"0,34 0-10 0,17 0-17 0,33-16-1 0,2-1-3 0,16-17-4 0,-1-17-1 0,-15 0 1 0,-35-33-1 0,0-18-1 0,0 33 0 0,-19 19-1 0,-14 50 0 0,15 17 0 0,-13 34 0 0,31 51 0 0,0-17 2 0,16 16-1 0,-1-34-2 0,20-16 1 0,0-33 0 0,-19-18 2 0,1-18-2 0,17-15-1 0,-17-36 1 0,-1 18 0 0,19-15-1 0,-35 66 0 0,0 0-1 0,17 17 1 0,-17 32 0 0,34 2 1 0,-1-16-1 0,1-1 0 0,0-34 1 0,-1 0 0 0,-15-18 0 0,-1-15-1 0,0-18 0 0,1 0 0 0,-2 18 0 0,1 33 0 0,-17 0-1 0,0 33 1 0,0 0 0 0,34 36 1 0,18-36 0 0,30-33 0 0,4-16-1 0,-18-19 1 0,-17-16 0 0,-51-15 0 0,-16 15 0 0,-19 17-1 0,-16 34-1 0,18 16 1 0,15 35-1 0,1-16 1 0,34 14-1 0,17-31 1 0,17-1 0 0,-17 17 1 0,0 17-1 0,-1 16-1 0,-33 1 1 0,-33-35 2 0,-18-15 0 0,16-18-1 0,2-18 0 0,17-33-1 0,-2 18-1 0,36-18-10 0,15 18-98 0</inkml:trace>
  <inkml:trace contextRef="#ctx0" brushRef="#br0" timeOffset="52">20178 13530 13 0,'0'0'0'0,"0"-34"44"0,0 17-13 0,0-16-13 0,0-1-8 0,-17 17-5 0,-17-17-2 0,-17 34 1 0,-1 16 1 0,3 35 1 0,31 0-2 0,18 0-2 0,18 17 0 0,15-17 1 0,1-35-1 0,51-16 0 0,-51-16-1 0,-17-19-1 0,0-16 1 0,-17-16 1 0,18-17-2 0,-18-2 1 0,0 1-1 0,-18 35 0 0,18 50 0 0,-17 17 0 0,0 34-1 0,17 51 2 0,0-17-1 0,0 16 1 0,17-34-1 0,18-32-1 0,14-1-11 0,19-34-105 0</inkml:trace>
  <inkml:trace contextRef="#ctx0" brushRef="#br0" timeOffset="53">20466 13614 51 0,'0'0'0'0,"0"0"29"0,0-16-7 0,18-1-8 0,-18-34-6 0,-18 17-1 0,-16 1-3 0,0 16-1 0,1 17-1 0,-2 0-1 0,0 33 0 0,35 18 1 0,0 0-1 0,35 0 1 0,0-34 0 0,14-1 0 0,3-32-1 0,-18-1-1 0,-17-34 2 0,-1-18-2 0,-16 3 1 0,0-19-1 0,-16-1 0 0,16 52 1 0,-17 17-1 0,17 17-1 0,0 17 0 0,0 34 1 0,-16 18 0 0,16-2 1 0,16 17 0 0,17 2 0 0,1-35 0 0,17-51 1 0,16 0-1 0,-15-35-1 0,-18-16 1 0,-17-16-1 0,-17 17-1 0,0 16 0 0,-17 17 0 0,-17 34 1 0,1 17 0 0,14 16 0 0,19 1 0 0,35-17 0 0,16-1 0 0,16-33-3 0,0 0-18 0,3-33-28 0,-21-18-17 0,-49-16 63 0,0 32 62 0,0 35-23 0,0 0-23 0,0 18-3 0,0 32-3 0,18 1-3 0,-18 0-2 0,0-35-1 0,0-16 2 0,0 0 0 0,0-16-2 0,-18-35 0 0,18 0 0 0,35-17-1 0,0 35 0 0,-2 15 0 0,16 18 0 0,-30 18 1 0,-3 50 2 0,1-19 0 0,-17 2-4 0,0 0 0 0,-17 18-57 0,1-53-11 0</inkml:trace>
  <inkml:trace contextRef="#ctx0" brushRef="#br0" timeOffset="54">19823 14173 53 0,'-35'0'33'0,"35"0"-11"0,0 0-17 0,0 18 2 0,35-18-2 0,-2-18-1 0,-17 2-2 0,2-35 2 0,-18-17-1 0,-18-16 1 0,2-1-2 0,16 50 0 0,0 19-1 0,0 16 0 0,-17 51 1 0,17 34 0 0,17-19 0 0,-1 20-1 0,19-35 0 0,15-17-2 0,17-18-7 0,19-16-37 0,-35-16-49 0</inkml:trace>
  <inkml:trace contextRef="#ctx0" brushRef="#br0" timeOffset="55">20262 14071 30 0,'0'-16'17'0,"0"-19"29"0,0 2-23 0,0 17-9 0,-18 16-7 0,-13-17-3 0,-4 34 1 0,-16-1 0 0,18 17-1 0,15 36-3 0,18-1 1 0,34-18-1 0,-1-33 0 0,19-17 0 0,-18-33-1 0,-1-18 1 0,-33-18 0 0,0-15-1 0,0 51-1 0,0 15 1 0,-18 36-1 0,18 32 1 0,0 17 0 0,35-16 0 0,0 0 0 0,-2-51 1 0,18 0-1 0,-17-33 0 0,-17-18 1 0,18 0-1 0,-35-16-1 0,16 50 1 0,-16 50 0 0,0 18 0 0,17-18 1 0,16 2-1 0,2-35 0 0,14-17 1 0,-31-17-1 0,-1-17 1 0,-17-17-1 0,0 52-1 0,0 16 0 0,0 51 1 0,0 49 0 0,16 2 1 0,-16 0-1 0,-16-51 1 0,-1-17 1 0,-1-34 0 0,-15-18-1 0,17-49-1 0,-2 16-1 0,52-16-4 0,17 16-16 0,1 16-33 0,-19 35-19 0</inkml:trace>
  <inkml:trace contextRef="#ctx0" brushRef="#br0" timeOffset="56">20872 14038 39 0,'0'0'19'0,"17"-34"25"0,-17 17-26 0,16 17-8 0,2-16-6 0,-1-1-1 0,-17-17-1 0,-17 17-1 0,-17-1 0 0,17 18-2 0,-17 35 2 0,17 16-1 0,34 16 2 0,17-16 0 0,17-18 0 0,1-15 0 0,-3-36 0 0,-14-15 0 0,0-18 0 0,-35-33-2 0,0 33-1 0,0 33 0 0,0 18 1 0,-18 0-2 0,36 18 2 0,-3-18-1 0,19 0 1 0,-17-18 0 0,-1-15 0 0,-16 33 2 0,0 0-4 0,-16 33 2 0,16 36 0 0,16-19 1 0,19-16 0 0,0-17 0 0,14-17-1 0,-31 0 1 0,16-17 0 0,-16-34 0 0,15 18-1 0,16-36 0 0,-14 36 0 0,-2-19 0 0,-15 35-1 0,-18 1 1 0,-18 16-1 0,-15 0 1 0,17 16 0 0,-3 19-2 0,38-1 3 0,14 17-1 0,1-18 0 0,-17 18 0 0,-1 0 2 0,-49-34 5 0,-1-1-2 0,1-16-4 0,-35 0-105 0</inkml:trace>
  <inkml:trace contextRef="#ctx0" brushRef="#br0" timeOffset="57">14096 15207 3 0,'0'0'12'0,"0"-18"2"0,0 18 6 0,18 0-8 0,-18 18-1 0,-18-2-3 0,18 1-1 0,0-17 4 0,0 0-1 0,0 0-1 0,-17 0-6 0,17-17-1 0,0 17-1 0,0-34-11 0,0 18-88 0</inkml:trace>
  <inkml:trace contextRef="#ctx0" brushRef="#br0" timeOffset="58">14434 14952 9 0,'0'-33'21'0,"17"33"5"0,-34-18-14 0,17 18-6 0,-33 0 3 0,-1 0-2 0,0 0-4 0,0 18-1 0,17-1 0 0,1 17 1 0,-2-1 4 0,18 0 0 0,18 2-3 0,-2-19 0 0,1 2-1 0,17-18-1 0,-17 0 1 0,18 0-2 0,-19-34 2 0,-1-1 0 0,3-14 0 0,-18-19-1 0,0-1 0 0,0 2-2 0,-18 32 0 0,-13 19 0 0,-4 16 0 0,-16 16-3 0,34 1-22 0,17 1-66 0</inkml:trace>
  <inkml:trace contextRef="#ctx0" brushRef="#br0" timeOffset="59">14656 14715 10 0,'0'0'10'0,"0"-16"28"0,0 16-13 0,0 0-13 0,-18 0-3 0,18 33 2 0,0 0-2 0,0 19-5 0,0 16 0 0,0-17-2 0,0 0 0 0,0-18 1 0,0 1-1 0,-17-34-1 0,17 17 1 0,0-17-2 0,0 0 2 0,0 0-1 0,0-17-1 0,0 17 0 0,0 0 0 0,0 0 1 0,0-18-2 0,0 36 2 0,0-18-2 0,0 0 2 0,0 0-1 0,0 0 0 0,0 0 1 0,0 0-1 0,0 0-4 0,0 0-116 0</inkml:trace>
  <inkml:trace contextRef="#ctx0" brushRef="#br0" timeOffset="60">14638 14936 4 0,'0'0'4'0,"0"0"11"0,0-17-3 0,0 17 9 0,-17 0-15 0,17 0 2 0,0 0-1 0,0 0 8 0,0 0-10 0,17-18 0 0,1 18 1 0,15 0-4 0,0-16 1 0,-16 16-1 0,17 16 1 0,-17 2 0 0,-1 15-1 0,-16-15 1 0,0 15 0 0,0-16 1 0,-16-1-1 0,-1 2 0 0,1-18-2 0,-19 17 1 0,18-1 0 0,-16-16-1 0,17 18 0 0,-2-18-1 0,-15 0-1 0,-2 0-21 0,18 0-67 0</inkml:trace>
  <inkml:trace contextRef="#ctx0" brushRef="#br0" timeOffset="61">14231 15342 12 0,'0'0'12'0,"0"-17"21"0,0-1-11 0,0 18 5 0,0 0-5 0,0 0-13 0,17-16-7 0,17 16 1 0,34 0-1 0,-2-18 1 0,4 1-1 0,14 17 0 0,-33 0-3 0,-16 0 2 0,-2 0-1 0,-17 0 0 0,1 0 1 0,-17-16 0 0,0 16-2 0,0 0-5 0,-17 16-53 0,1-16 1 0</inkml:trace>
  <inkml:trace contextRef="#ctx0" brushRef="#br0" timeOffset="62">14282 15681 6 0,'0'0'0'0,"33"-35"20"0,-33 19-4 0,18 16 3 0,-18-17-3 0,0-1-7 0,-18 18 2 0,2-16-3 0,-1 16-3 0,-17 16-3 0,17 19 0 0,-18-19 1 0,19 19 1 0,16-1-1 0,16-18-1 0,19 34 1 0,-18-32-1 0,1-2-1 0,15 2 2 0,-17-36-1 0,2 2 0 0,-1-35 1 0,-17-16-2 0,0 16 0 0,-17-17-1 0,-17 17 1 0,1 35-2 0,-2 16 0 0,0 0-1 0,2 0-8 0,33 16-24 0,0 1-52 0</inkml:trace>
  <inkml:trace contextRef="#ctx0" brushRef="#br0" timeOffset="63">14605 15613 19 0,'0'-18'34'0,"16"-15"-2"0,-16 33-19 0,0-18-2 0,0 2-7 0,-16 16-3 0,-19 0 1 0,18 0-1 0,-17 0 0 0,17 16 0 0,1 2 2 0,-3 15 0 0,19 2 0 0,0 16-1 0,0-17 0 0,19-1-1 0,-3-17 0 0,1-16 0 0,17 0 0 0,-17 0 0 0,-1-16 0 0,3-1 0 0,-19-17 0 0,16 1-1 0,-16-1 0 0,0-1 1 0,0 19 0 0,0 16 0 0,0 0-1 0,0 0 1 0,-16 34 1 0,16-1-1 0,0 18 0 0,16-17-1 0,1-17 0 0,1-1-2 0,-2 1-32 0,-16-17-55 0</inkml:trace>
  <inkml:trace contextRef="#ctx0" brushRef="#br0" timeOffset="64">14773 15681 30 0,'0'0'0'0,"0"-17"51"0,0-1-30 0,0 18-9 0,0 0-3 0,0 0-2 0,0 0 7 0,0 35-10 0,0 15-1 0,0-17-1 0,17 2-1 0,-17-19 0 0,0 19 1 0,0-35 0 0,-17-17 3 0,17-17-5 0,0-34 1 0,17 18-1 0,-17 15 0 0,0-16 1 0,0 51-2 0,0 0 2 0,0 18-1 0,0 15 0 0,0 18 1 0,0 0 0 0,0-18 1 0,0-15-1 0,0-2 1 0,0-16 0 0,0 0-3 0,-17 0-114 0</inkml:trace>
  <inkml:trace contextRef="#ctx0" brushRef="#br0" timeOffset="65">22143 5080 2 0,'0'0'3'0,"0"-17"14"0,17 17 2 0,-1 0-2 0,19-16-7 0,16 16 0 0,50-18-3 0,35 18-1 0,-1 0-4 0,-16 0 1 0,17 0-1 0,-17-16 0 0,0 16 2 0,-37-17 0 0,-47 17 0 0,-35 0 2 0,0-18-2 0,-35 18-2 0,-14 0-1 0,-19-16 0 0,-34 16 0 0,-51 16 0 0,1-16 1 0,0 18-1 0,33-18 0 0,33 17 1 0,20-1 0 0,50-16-1 0,16 0-1 0,31 0 2 0,90 0-1 0,47 0 0 0,52 0 0 0,2-16 0 0,-37 16 0 0,-83 0-1 0,-69 0 0 0,-49 0 1 0,-68 0-1 0,-69 0 1 0,-33 0-1 0,16 0 0 0,17 16 0 0,53-16 1 0,65 18-1 0,18-18 0 0,69 16 1 0,65-32-1 0,70 16 0 0,-19-18 1 0,-31 2-1 0,-36 16 0 0,-68 0 1 0,-49 0-1 0,-68 0 0 0,-69 16 1 0,18-16-1 0,33 0 0 0,85 0 0 0,17 0-1 0,84 0 1 0,103 18-4 0,-17-2-104 0</inkml:trace>
  <inkml:trace contextRef="#ctx0" brushRef="#br0" timeOffset="66">13638 15613 2 0,'0'0'0'0,"16"-18"19"0,-16 2 4 0,-16-1-1 0,16 17-8 0,0-18-5 0,0 2-2 0,-17 16 3 0,17-17-3 0,0 1 2 0,0 16-3 0,0 0-3 0,0 0 3 0,0 0-3 0,0 33 1 0,0 1 0 0,0 17 0 0,17 17 0 0,-1-1-2 0,-16 18 1 0,18-1-1 0,-18-15 0 0,0-3 0 0,0-15-1 0,0 0 1 0,0-33-3 0,0-1 3 0,0-17-2 0,0 0 1 0,0 16 0 0,0-32-1 0,0 16 1 0,0-17-1 0,0-17 1 0,0-1-1 0,0-16 1 0,0 18-1 0,0 0 0 0,0-1 0 0,0-1-1 0,0 2 2 0,0 15-1 0,33-15-1 0,-14 15 2 0,-3 2-2 0,1 16 1 0,-1-18-1 0,2 36 2 0,-1-2-1 0,-1 19-1 0,1-1 1 0,0-17 0 0,1-1 1 0,-18 19-1 0,16-1 0 0,-16-1 0 0,0 0 1 0,0 2 0 0,0-1-1 0,17-1 2 0,-17-15-3 0,0-1 3 0,0-1-2 0,0-16 1 0,0 18 0 0,0-18 1 0,0-18-2 0,-17-15 0 0,17-1 1 0,-16-1-1 0,-2-16 1 0,18 2-2 0,-17-2 2 0,17 16-2 0,-17 2 2 0,1 15-2 0,-19 18-14 0,-14 51-104 0</inkml:trace>
  <inkml:trace contextRef="#ctx0" brushRef="#br0" timeOffset="67">14773 14699 3 0,'0'0'4'0,"0"0"33"0,0 0-10 0,-16 0-16 0,16-18-4 0,0 18 1 0,0 0-2 0,-18-16 0 0,18-1-1 0,0 17-3 0,0-18 1 0,0 18 0 0,-17-16 0 0,17 16-1 0,-17-17 0 0,1 17-1 0,-1 0 1 0,1 17-2 0,-2-1 1 0,1 2 0 0,1-1 1 0,16-1-1 0,-19 2 2 0,19 15 1 0,19-17-2 0,-19 1 0 0,16 1-1 0,19-2 1 0,-2 2-1 0,-17-18 0 0,18-18-1 0,0 18 1 0,-17-16-1 0,-1-2 0 0,-16-15 0 0,18 16 1 0,-18 1-1 0,0-2 1 0,-18 18-1 0,18-16 0 0,0 16 0 0,0 0 0 0,0 16 0 0,0-16 0 0,-16 18 0 0,16-2 0 0,0 1 1 0,0 16 0 0,0 1 0 0,16 1 0 0,-16-1 0 0,18-1 0 0,-18 18 1 0,17-16-2 0,-17-2 1 0,0-17 0 0,0 2 1 0,0-1 0 0,0-1-1 0,-17 19-1 0,-1-35 0 0,-15 16 2 0,17 2-1 0,-2-18-1 0,1-18 0 0,0 18 1 0,17-16 0 0,-16-19-1 0,16 19-1 0,0-1 1 0,16-17-1 0,-16 17 2 0,17-16-2 0,18 15 1 0,-19-15 1 0,17 15-2 0,2-15 2 0,0-1 0 0,-19-1-2 0,35 1 1 0,-17 17 1 0,17 1-2 0,-2-17 2 0,3-1 0 0,-18 17 0 0,-17 17-1 0,-34 17-32 0,1-1-57 0</inkml:trace>
  <inkml:trace contextRef="#ctx0" brushRef="#br0" timeOffset="68">28123 6977 3 0,'0'-34'6'0,"0"-17"10"0,0 1 10 0,0 16-6 0,0-1-6 0,0 19-5 0,-16 16-1 0,-1 0-1 0,1 16-1 0,-2 35 0 0,18 17-2 0,-17-1 0 0,52-16-2 0,14-16 0 0,3-19 0 0,15-32-1 0,-16-35 2 0,1-17-2 0,-36-34 1 0,1 0-1 0,-17 17 2 0,-17 68 0 0,17 17-1 0,0 35-1 0,0 50 0 0,17 17 0 0,-1 33 0 0,1-17 0 0,-34-34 2 0,1-33 2 0,-17-33 0 0,-19-18 0 0,18-18-2 0,1-16-3 0,-2 1 0 0,19-18-10 0,16 18-43 0,0-1-34 0</inkml:trace>
  <inkml:trace contextRef="#ctx0" brushRef="#br0" timeOffset="69">27971 6553 42 0,'-16'0'9'0,"-19"-33"12"0,0 33-4 0,35 0-4 0,18 0-9 0,16-18 3 0,0-33 3 0,17 0 0 0,-34-49-2 0,0 14-2 0,17 35-4 0,-17 35-2 0,-1 32-1 0,17 35 0 0,2 35 0 0,16 32-15 0,34 1-93 0</inkml:trace>
  <inkml:trace contextRef="#ctx0" brushRef="#br0" timeOffset="70">28750 6859 78 0,'0'-51'19'0,"34"34"-5"0,18-1-10 0,32 2-3 0,0 16-11 0,-33 16-86 0</inkml:trace>
  <inkml:trace contextRef="#ctx0" brushRef="#br0" timeOffset="71">28869 6959 55 0,'-17'0'14'0,"-34"18"9"0,68-1-13 0,50-1-3 0,69-32-6 0,-1-1-32 0,-100 17-15 0</inkml:trace>
  <inkml:trace contextRef="#ctx0" brushRef="#br0" timeOffset="72">29750 6384 69 0,'0'-17'15'0,"-17"-50"9"0,17 50-13 0,0 68-6 0,33 33 1 0,2 51-4 0,0 0-1 0,-20-32 0 0,-15-35-1 0,0-19 1 0,0-49 1 0,0 0 1 0,-34-49-1 0,18-19-1 0,-1-35-1 0,17 35 1 0,33 19-1 0,52 31-2 0,1 18 1 0,-37 34 1 0,-14-1-1 0,-18 18 1 0,-17 18 0 0,0-1-1 0,0-1 2 0,18-16-2 0,-2-34-14 0,17-17-63 0,-16 0 41 0</inkml:trace>
  <inkml:trace contextRef="#ctx0" brushRef="#br0" timeOffset="73">30665 6180 50 0,'0'0'0'0,"-34"-51"34"0,1 34-16 0,-19 17-6 0,1 68-3 0,17 52-2 0,17 49-2 0,0-1-3 0,69-32-1 0,-3-34-1 0,21-34 0 0,14-34-12 0,-16-34-54 0,-52 0 20 0</inkml:trace>
  <inkml:trace contextRef="#ctx0" brushRef="#br0" timeOffset="74">31037 6300 54 0,'0'0'0'0,"-16"-102"44"0,-1 67-24 0,17 35-11 0,0 69-6 0,17 66 1 0,-1 18-3 0,1-36-1 0,-17-66 0 0,0-17 1 0,0-16 2 0,-17-52-2 0,17-17 1 0,-16-17-1 0,16 1-1 0,33-2 0 0,18 36-1 0,17-1 0 0,0 34 1 0,16 16-1 0,-68 35-2 0,3 35 0 0,-38-3 6 0,-14-32-2 0,-16-34 1 0,-3 17-2 0,1-34 1 0,17 18-2 0,0-18-2 0,16 0-29 0,18 0-55 0</inkml:trace>
  <inkml:trace contextRef="#ctx0" brushRef="#br0" timeOffset="75">31479 6214 34 0,'0'-16'9'0,"0"-19"24"0,0 1-17 0,16 34-8 0,1 0-1 0,17 34 3 0,-1 35-2 0,-16-1-2 0,0 32-2 0,1 2-1 0,-18 16-1 0,0-32 1 0,-35-19 0 0,2-16 1 0,0-16-2 0,-2-19-1 0,0 1-1 0,-14-34-25 0,-2 1-80 0</inkml:trace>
  <inkml:trace contextRef="#ctx0" brushRef="#br0" timeOffset="76">29004 7789 13 0,'-34'0'27'0,"1"0"7"0,16 0-12 0,0 0-9 0,51 0-8 0,50-16-1 0,2-19-3 0,-19 35-5 0,-50 0-45 0,-17 18 13 0</inkml:trace>
  <inkml:trace contextRef="#ctx0" brushRef="#br0" timeOffset="77">28903 7959 48 0,'-34'0'25'0,"34"-17"0"0,34 17-16 0,51-34-4 0,16 34-4 0,-16 0-4 0,-33 0-34 0,-21 0-28 0</inkml:trace>
  <inkml:trace contextRef="#ctx0" brushRef="#br0" timeOffset="78">29699 7587 65 0,'0'0'0'0,"0"-85"33"0,0 50-20 0,0 35-8 0,18 35-4 0,-2 66 2 0,17 18-1 0,2 17-1 0,0-35 0 0,-35-34 2 0,0-32-1 0,-19-35 3 0,3-17-2 0,-1-17-1 0,17-52-2 0,-18 2 0 0,36 17 0 0,15 32-1 0,19 19 0 0,15-2 1 0,-15 18-1 0,-19 34 0 0,-17 35 1 0,-16-1 2 0,0 16-1 0,0-17 0 0,18-32-1 0,-1-19-4 0,18-16-37 0,-19 0-30 0</inkml:trace>
  <inkml:trace contextRef="#ctx0" brushRef="#br0" timeOffset="79">30579 7467 30 0,'0'-51'41'0,"-16"35"-20"0,-1 16-13 0,17 0-4 0,-18 16-1 0,-15 35 3 0,-1 0 2 0,0 51 0 0,1 16-1 0,33 19-2 0,17 14-3 0,-1-16 0 0,1-15 0 0,18-18 1 0,14-35 0 0,-14-16-1 0,-19-34 0 0,3-1 0 0,-19-16-1 0,0 0-1 0,0 18 1 0,-19-18-4 0,19 0-29 0,0 17-76 0</inkml:trace>
  <inkml:trace contextRef="#ctx0" brushRef="#br0" timeOffset="80">31241 7756 4 0,'0'-18'6'0,"0"-16"24"0,0 1-14 0,0-2-6 0,0 2-4 0,-17-1 0 0,-34 1 1 0,0 33-1 0,-17 17 2 0,35 33-4 0,16 18-1 0,1 17-1 0,49-17 0 0,16-52 1 0,-14-16 0 0,0-51-1 0,-2-16-1 0,-17-2 0 0,-16 52-1 0,0 1 0 0,0 67 1 0,-16 67 1 0,16 1 0 0,16-1-1 0,-16-33-1 0,-33-35 2 0,-1-50 3 0,0-33-2 0,16-18-1 0,18-51-1 0,18 2-2 0,16 14-2 0,17 53-13 0,17-1-40 0,-50 34 15 0</inkml:trace>
  <inkml:trace contextRef="#ctx0" brushRef="#br0" timeOffset="81">31631 7502 29 0,'0'0'0'0,"0"-17"35"0,-18-1-15 0,1 18-10 0,0 35-3 0,1 32 0 0,-17 17-2 0,33 19-3 0,-18-19-1 0,36-16 0 0,-2-17-11 0,34-35-73 0</inkml:trace>
  <inkml:trace contextRef="#ctx0" brushRef="#br0" timeOffset="82">31918 7671 20 0,'0'-18'22'0,"-16"-48"8"0,-17 32-17 0,-2 17-8 0,18 17-2 0,-17 17-1 0,1 50 1 0,15 17-1 0,18 1-1 0,34-34 0 0,-1-16 1 0,2-35-1 0,-19-17 0 0,3-34 0 0,-4-18 0 0,-15 2-1 0,0 16 0 0,0 34 0 0,0 17 1 0,-15 17 0 0,15 34 0 0,0 16 0 0,15 19 0 0,19-19-1 0,-17-34-4 0,17-15-35 0,-34-18-21 0</inkml:trace>
  <inkml:trace contextRef="#ctx0" brushRef="#br0" timeOffset="83">32003 7553 37 0,'0'0'0'0,"0"-17"38"0,-17-17-20 0,34 17-10 0,1 17-6 0,15 51 0 0,-17 16 0 0,2 17 0 0,-1-15-1 0,-17-1 0 0,0-17 1 0,-17-18-2 0,-17-17-5 0,17 2-49 0,1-18 13 0</inkml:trace>
  <inkml:trace contextRef="#ctx0" brushRef="#br0" timeOffset="84">32257 7145 28 0,'0'-17'12'0,"-16"1"13"0,-3-1-12 0,19 17-5 0,19 0-2 0,-3 17 0 0,19 16 0 0,-19 1 0 0,1 17-1 0,17 0-1 0,0 18-1 0,-16-3 1 0,-2 20-1 0,-16-1 0 0,-16-1-1 0,-2-17 0 0,1 19 1 0,-18-2 1 0,19-17-2 0,-1-32 1 0,1 16 3 0,-2-35-2 0,-15 2-4 0,14-2-30 0,19-16-33 0</inkml:trace>
  <inkml:trace contextRef="#ctx0" brushRef="#br0" timeOffset="85">28885 9348 69 0,'-16'-51'10'0,"-17"0"11"0,66 33-17 0,53-15-1 0,31 33-3 0,-66 0-20 0,-34 16-57 0</inkml:trace>
  <inkml:trace contextRef="#ctx0" brushRef="#br0" timeOffset="86">28869 9382 22 0,'-17'0'25'0,"1"0"0"0,49 17-10 0,86-34-11 0,33-1-22 0,-84 18-49 0</inkml:trace>
  <inkml:trace contextRef="#ctx0" brushRef="#br0" timeOffset="87">29647 9026 77 0,'0'-35'6'0,"-16"-32"17"0,16 50-13 0,0 34-7 0,16 85 0 0,2 49-3 0,-1 3 1 0,0-37 1 0,-17-31-1 0,0-70 0 0,0-16 3 0,-17-16-2 0,0-52 0 0,17-16-1 0,34-18-1 0,33 33-1 0,3 18 1 0,-21 51 0 0,-16 0-1 0,-15 68 1 0,-18 17 0 0,0 34-1 0,0-34 1 0,0-34-2 0,34-18-28 0,0-33-57 0</inkml:trace>
  <inkml:trace contextRef="#ctx0" brushRef="#br0" timeOffset="88">30394 9009 33 0,'0'-69'48'0,"0"36"-23"0,-16 33-13 0,-2 17-7 0,-16 85 1 0,16 49-2 0,2 71 0 0,16-36-2 0,0-35-1 0,34-48-1 0,0-70-3 0,33-15-41 0,-33-36-30 0</inkml:trace>
  <inkml:trace contextRef="#ctx0" brushRef="#br0" timeOffset="89">31021 9348 48 0,'0'-35'16'0,"0"-50"6"0,-17 17-11 0,-17 19-6 0,0 31-4 0,-17 18 0 0,17 18 0 0,0 15 1 0,0 34-1 0,50 19 0 0,19-35 0 0,0-17 1 0,-2-34-1 0,18-34 1 0,-34-17 0 0,1-18 0 0,-2 18-1 0,-16 34 1 0,17 52-1 0,-17 67 1 0,0 49 1 0,0-14 0 0,0-19-1 0,-17-51 1 0,-17-32 0 0,-18-35 2 0,3-35 1 0,31 1-3 0,1-34-2 0,34 19 0 0,50-2-2 0,19-18-2 0,-2-15-24 0,-32 17-81 0</inkml:trace>
  <inkml:trace contextRef="#ctx0" brushRef="#br0" timeOffset="90">31411 8856 16 0,'-18'-16'10'0,"-15"-35"36"0,14 16-22 0,3 35-13 0,-17 69-1 0,-18 66 1 0,17 67-3 0,16 37-4 0,36-53-3 0,50-35 1 0,-18-31-2 0,1-53-6 0,-16-50-36 0,-2-17-33 0</inkml:trace>
  <inkml:trace contextRef="#ctx0" brushRef="#br0" timeOffset="91">31817 9228 39 0,'0'-33'21'0,"-34"-18"5"0,1 0-16 0,15 51-5 0,-16 18-2 0,16 48-1 0,18 37 1 0,18 32-1 0,-1-33-1 0,0-18 0 0,-17-33 0 0,-17-18-8 0,0-15-35 0,-1-18-14 0</inkml:trace>
  <inkml:trace contextRef="#ctx0" brushRef="#br0" timeOffset="92">31495 9432 21 0,'-16'-17'37'0,"16"17"-15"0,51-16-14 0,15-1-6 0,36 17-12 0,-17 0-61 0</inkml:trace>
  <inkml:trace contextRef="#ctx0" brushRef="#br0" timeOffset="93">32037 9211 12 0,'0'-16'26'0,"0"-35"11"0,0 18-18 0,-16 15-11 0,-2 18-5 0,1 51 1 0,0 51-1 0,-1 16-3 0,36-16 0 0,-1-18 0 0,18-49-21 0,-19-19-59 0</inkml:trace>
  <inkml:trace contextRef="#ctx0" brushRef="#br0" timeOffset="94">32241 9246 31 0,'0'-18'24'0,"16"-15"5"0,-16 15-20 0,35 18-6 0,-19 51-2 0,1 34-1 0,-17 1 1 0,-17-19 0 0,1-50 0 0,-2-17 1 0,18-17-1 0,18-50-2 0,-2-1 2 0,1-35 0 0,-1 35-1 0,-16 19 1 0,0 31 0 0,-16 18 1 0,16 34-1 0,0 34 0 0,0 17 0 0,0-1 1 0,16-33-4 0,19-18-12 0,0-15-63 0</inkml:trace>
  <inkml:trace contextRef="#ctx0" brushRef="#br0" timeOffset="95">32545 9042 37 0,'0'0'13'0,"0"-16"20"0,0-1-20 0,0 17-9 0,16 0-2 0,2 33 0 0,15 52 0 0,-14-1-1 0,-19 18 0 0,-19-16-1 0,3-37-18 0,-1-14-55 0</inkml:trace>
  <inkml:trace contextRef="#ctx0" brushRef="#br0" timeOffset="96">32596 8652 10 0,'0'0'9'0,"0"0"17"0,0 0-11 0,0 0-3 0,0-16 3 0,0 16-3 0,0 0-4 0,0 0-3 0,16 0-1 0,3 0 1 0,-3 0-1 0,17 16-2 0,2 1 0 0,0 17 0 0,14 1 0 0,-16 16 1 0,2 16-1 0,0 17 0 0,-19 2-1 0,1 15 1 0,-1 0-2 0,2 19 2 0,-18-69-2 0,-18 49 3 0,-15-31 0 0,-1-18-2 0,0 15 0 0,0-32 0 0,1 1 0 0,15-1-2 0,3-17-18 0,-4-1-95 0</inkml:trace>
  <inkml:trace contextRef="#ctx0" brushRef="#br0" timeOffset="97">28345-339 3 0,'0'36'12'0,"-18"82"0"0,1 100-21 0,-18 88-4 0</inkml:trace>
  <inkml:trace contextRef="#ctx0" brushRef="#br0" timeOffset="98">32156 610 28 0,'0'-18'3'0,"0"18"-19"0,0 0 4 0</inkml:trace>
  <inkml:trace contextRef="#ctx0" brushRef="#br0" timeOffset="99">32105 304 23 0,'0'-16'4'0,"17"16"-13"0,17 0-2 0,-34 0 5 0</inkml:trace>
  <inkml:trace contextRef="#ctx0" brushRef="#br0" timeOffset="100">9742 16476 7 0,'68'-84'19'0,"51"-19"-16"0,66-32-1 0,51-33-5 0,-14-19-7 0,-36-17 10 0,-101 2 10 0,-69 16 11 0,-83 66-7 0,-52 69-9 0,-15 51-3 0,-4 69-3 0,4 82-1 0,32 2 1 0,51-18 1 0,85-33-1 0,51-33 1 0,32-53 3 0,-14 1-2 0,-52-17-29 0,-35 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07.2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6015 2336 10 0,'16'0'24'0,"1"-16"0"0,-1-1-9 0,-16 1-1 0,0-19-2 0,-16 19-1 0,-17-1-2 0,-2-1 0 0,2 18-3 0,-18 0-1 0,0 18 1 0,-1 15 0 0,19 2 0 0,-1 49 1 0,17-17-3 0,34 2 0 0,17-20-1 0,17 2 0 0,34-34-1 0,-18-17 0 0,1-33 2 0,-35-18 0 0,19 0-1 0,-34-33-1 0,-18 33 0 0,0-33-2 0,-35-18 1 0,-16 17-1 0,-34 18 0 0,-15 16 1 0,14 34-4 0,18 17-8 0,35 33-22 0,33 18-26 0,16-35-2 0</inkml:trace>
  <inkml:trace contextRef="#ctx0" brushRef="#br0" timeOffset="1">6354 2573 66 0,'16'0'22'0,"1"-17"9"0,1 17-16 0,15-16-3 0,1-17-5 0,18-36-1 0,-36 18-2 0,-16 0-2 0,0-33-1 0,0-18-1 0,0 17 2 0,-16 19-2 0,-2 48 2 0,18 2-1 0,-17 32-1 0,17 51 4 0,-17 19 2 0,-1 50-1 0,18 16-2 0,35-67 0 0,16-19-2 0,16-32 0 0,0-34 0 0,-16 0-1 0,1-34-7 0,-36 17-37 0,-16 1-68 0</inkml:trace>
  <inkml:trace contextRef="#ctx0" brushRef="#br0" timeOffset="2">5879 2930 57 0,'-16'0'6'0,"-70"34"24"0,53-34-9 0,33 17-7 0,33-1 1 0,53-16 0 0,48 0 1 0,52-16-5 0,18-1-3 0,-85-1-5 0,-52 18 0 0,-33 0-1 0,-16 0-5 0,-18 0-19 0,-35 18-35 0,0-18-37 0</inkml:trace>
  <inkml:trace contextRef="#ctx0" brushRef="#br0" timeOffset="3">6405 3794 26 0,'0'0'22'0,"33"-18"11"0,-17-15-15 0,2 15-1 0,-18-33-2 0,0 17-5 0,-18-17-4 0,-15 2-2 0,-1 14-1 0,-18 35 0 0,19 0 0 0,-1 18 2 0,1 15-1 0,-1 18 2 0,34 34-1 0,17-17-1 0,18-17-2 0,-4-2 1 0,4-31 1 0,16-18-2 0,0-18 1 0,-18-15 1 0,-15-34-2 0,-1-1 0 0,-34-35 0 0,-17-14-2 0,-34 15 0 0,0 35-2 0,-16 32-3 0,16 19 0 0,17 32-13 0,34 35-20 0,51 17-73 0</inkml:trace>
  <inkml:trace contextRef="#ctx0" brushRef="#br0" timeOffset="4">6793 3286 61 0,'0'-34'39'0,"-16"-1"-5"0,16 35-16 0,16 35 2 0,-16 49-7 0,35 18-4 0,-19 16-3 0,18 0-3 0,-16-16-2 0,-2-51 0 0,-16-18 0 0,0-15-1 0,0-1 0 0,0-17 2 0,-16-17-1 0,-2-17-2 0,18-16 2 0,0-19-2 0,18 2 1 0,15 16 1 0,35 0-2 0,-17 35 2 0,17 16-2 0,-35 32-1 0,1 36 3 0,-34 1-2 0,0-18 2 0,-34-17-1 0,-16-1-1 0,-1-16 1 0,0-1 2 0,-1-16-3 0,3-16-3 0,31-34-28 0,18-1-104 0</inkml:trace>
  <inkml:trace contextRef="#ctx0" brushRef="#br0" timeOffset="5">7861 2930 89 0,'0'-17'22'0,"35"-1"7"0,32 2-17 0,0-1-11 0,0 17-4 0,-32 0-43 0,-35 0-39 0</inkml:trace>
  <inkml:trace contextRef="#ctx0" brushRef="#br0" timeOffset="6">8013 3015 73 0,'-33'17'36'0,"33"-17"-2"0,17 0-20 0,34 0-9 0,33 0-10 0,0-17-123 0</inkml:trace>
  <inkml:trace contextRef="#ctx0" brushRef="#br0" timeOffset="7">9639 2405 37 0,'0'-34'19'0,"19"-1"10"0,-19 19-14 0,0-17 0 0,-19 16-2 0,-14-1-1 0,-1 2-4 0,-17 16 1 0,-16 51-1 0,16 33-1 0,51 18-2 0,17-35-3 0,32-16 1 0,21-51 0 0,-21-18 1 0,2-31-2 0,-32-37 2 0,-3 2-1 0,-32 17-1 0,-3-52-2 0,-48 16-1 0,-1 3 0 0,-16 65-2 0,32 19-11 0,3 50-25 0,49 34-80 0</inkml:trace>
  <inkml:trace contextRef="#ctx0" brushRef="#br0" timeOffset="8">9929 2573 82 0,'0'0'18'0,"0"0"10"0,16-33-15 0,1 0-4 0,-1-18-2 0,2-18-2 0,-1 2-1 0,-34-17-3 0,17-2 2 0,-18 1 0 0,2 52-1 0,-1 17 0 0,1 32-1 0,16 35 1 0,-18 51 2 0,36 16 0 0,31 1-1 0,-14-52-3 0,15-16 2 0,1-35-2 0,0-16-4 0,-34 0-36 0,-17-16-78 0</inkml:trace>
  <inkml:trace contextRef="#ctx0" brushRef="#br0" timeOffset="9">9403 2879 81 0,'-17'0'15'0,"-34"16"9"0,51 2-4 0,33-18-6 0,68 17-2 0,36-1 0 0,67-32 3 0,-18-1-3 0,-68-1-8 0,-67 18-3 0,-34 0-2 0,-17 0-12 0,-34 18-34 0,0-1-87 0</inkml:trace>
  <inkml:trace contextRef="#ctx0" brushRef="#br0" timeOffset="10">9572 3860 29 0,'34'0'24'0,"34"-49"36"0,-33-19-24 0,-19 17-24 0,-32-1-3 0,-19 19-3 0,0 15-2 0,-16 18-1 0,18 0 0 0,-18 34 0 0,34 35-1 0,-1 15 0 0,36-16-1 0,16-34 1 0,17-1-1 0,-17-33 2 0,18-16 0 0,-19-35-1 0,-15-17 0 0,-2 1 1 0,-32-53-2 0,-19-15-1 0,-33 33-1 0,-17 69 0 0,18 33-3 0,-1 33-7 0,50 36-24 0,36-1-45 0,-1-52 23 0</inkml:trace>
  <inkml:trace contextRef="#ctx0" brushRef="#br0" timeOffset="11">10063 3540 102 0,'0'0'7'0,"0"-35"26"0,0 19-14 0,0 50-6 0,0 15-5 0,0 37-3 0,18-1-3 0,31-52 0 0,3-15-2 0,-1-18 1 0,17-34 1 0,-34-17 0 0,-1-18-1 0,-33-15 1 0,0 0-2 0,0 50 1 0,0 34 0 0,-18 16 1 0,18 35 0 0,18 33 2 0,-1 36-3 0,18-18 2 0,-35-2-3 0,16-14 0 0,-32-19 2 0,-3-16 0 0,3-35 4 0,-19 1-2 0,4-34-1 0,13-17-1 0,1-32-1 0,0-19-1 0,17-1-6 0,0 2-20 0,0 0-50 0,-18 50-5 0</inkml:trace>
  <inkml:trace contextRef="#ctx0" brushRef="#br0" timeOffset="12">10046 3252 72 0,'-16'0'11'0,"-1"-17"15"0,17 17-15 0,17-18-5 0,-1 2 1 0,1-19-1 0,1-32 0 0,-2 16 1 0,1 35 0 0,-17-1-2 0,34 34-4 0,0 32 0 0,0 2 1 0,-1 1-7 0,2-35-64 0,-18-1 5 0</inkml:trace>
  <inkml:trace contextRef="#ctx0" brushRef="#br0" timeOffset="13">11605 2489 72 0,'0'0'6'0,"-33"-67"21"0,15 16-7 0,-16 16-9 0,1 2-1 0,-1 33-1 0,-18 0-2 0,19 33 0 0,-1 36-2 0,34 15-1 0,51-17-1 0,-17-50-2 0,34 1 4 0,-1-69 0 0,-16 0-1 0,-35-16-1 0,-16-19-1 0,0 2 1 0,-33-18-2 0,-35 0-2 0,1 35 1 0,-18 34-3 0,18 33 2 0,15 33-13 0,18 2-24 0,50 14-86 0</inkml:trace>
  <inkml:trace contextRef="#ctx0" brushRef="#br0" timeOffset="14">11843 2134 98 0,'16'-18'28'0,"1"1"3"0,-17 1-20 0,16-2-5 0,2 52-1 0,-1 17 0 0,-17 18-2 0,51 48-6 0,0-66 4 0,16-51 0 0,-16 0 0 0,0-51 0 0,-34 18 2 0,1-34-2 0,-2-1 0 0,-16-1 0 0,0 35-1 0,0 17 0 0,0 17 2 0,0 0 0 0,0 17-1 0,0 52 1 0,0 33 0 0,33 33-3 0,-33-33 3 0,18-2-1 0,-18-31 0 0,-18-35 3 0,2-1-2 0,-1-33 1 0,-17 0-1 0,-18-51-2 0,19 0-3 0,17-16-17 0,16-35-37 0,0 86-37 0</inkml:trace>
  <inkml:trace contextRef="#ctx0" brushRef="#br0" timeOffset="15">11892 1863 52 0,'0'0'0'0,"0"-17"49"0,0-1-21 0,0 2-15 0,0-1-2 0,35-16-3 0,0-18-1 0,-19-18-3 0,1 2 1 0,-1 16-1 0,-16 35-1 0,18 16-1 0,-1 16 0 0,0 35 0 0,16 16-2 0,18 19 3 0,-17-19-4 0,-17-16 0 0,0-18-28 0,-34 18-102 0</inkml:trace>
  <inkml:trace contextRef="#ctx0" brushRef="#br0" timeOffset="16">11182 3048 69 0,'-17'0'26'0,"17"0"9"0,17 0-3 0,50-16-19 0,36 16-1 0,32-17-3 0,17 17 0 0,0-18-3 0,-33 2-1 0,-18-1-3 0,-31 17-1 0,-37 0 1 0,-17 0-1 0,1 0-1 0,-17 0-1 0,0 0-8 0,-17 0-47 0,1 0-60 0</inkml:trace>
  <inkml:trace contextRef="#ctx0" brushRef="#br0" timeOffset="17">11775 3760 0 0,'0'0'1'0,"16"0"0"0,-16 0-1 0,0 0 2 0,17 16 7 0,-17 2 7 0,17-18 1 0,-17 17-2 0,18-17-1 0,-2 0 3 0,-16-17-2 0,17 17 0 0,-17-18-4 0,0-15-1 0,-17 15-3 0,1-15-1 0,-2 15 0 0,-16 2-2 0,18-2 0 0,-19 18-1 0,2 18-1 0,-18 33 0 0,16 0 2 0,19 16-1 0,16-16-1 0,16 17 1 0,35-34-1 0,1-1 0 0,-1-33 1 0,-1-16-1 0,1-19 1 0,-17 2 0 0,-34-18 0 0,17-16-1 0,-34-19-1 0,-17-16 0 0,-17 2 0 0,1 49-1 0,-18 17 0 0,-18 34-2 0,37 0 1 0,14 34-7 0,18-17-29 0,-1 17-50 0,18-34 32 0</inkml:trace>
  <inkml:trace contextRef="#ctx0" brushRef="#br0" timeOffset="18">12233 3472 28 0,'0'0'30'0,"0"-34"5"0,0 17-14 0,16-1-5 0,-16 18-1 0,0 0-2 0,0 0 6 0,0 35-11 0,0 50 0 0,0 15-3 0,17 2-2 0,-1 0 0 0,2-34-1 0,-18-1 0 0,0-32 0 0,0-19 0 0,0-16-1 0,0-16 3 0,0-1-4 0,-18-34 0 0,18 17 1 0,0-17-1 0,18 1-1 0,-18 16 1 0,34-1 0 0,15-16 0 0,-14 35-1 0,16 16 1 0,0 16 0 0,-18 19 0 0,2 16 0 0,0 0-1 0,-35-18 1 0,0 1 0 0,-35-1 2 0,0 2-2 0,2-19 1 0,-18 2 1 0,0-18 0 0,-15 0 0 0,31 0 0 0,-16 0-2 0,34-18 0 0,1 18 1 0,16-16-6 0,0-1-40 0,16 17-75 0</inkml:trace>
  <inkml:trace contextRef="#ctx0" brushRef="#br0" timeOffset="19">6607 6300 37 0,'0'0'0'0,"34"-68"34"0,-34 16-7 0,17 19-10 0,-17-2-3 0,-17 2-2 0,-17-1-4 0,-18 1-1 0,-14 33-4 0,15 17 1 0,0 17 0 0,18 50-1 0,14 1 5 0,54-1-5 0,16-16 2 0,17-52 0 0,-2-32 1 0,-14-34 0 0,-18-19-1 0,-17-16-3 0,-34 1-1 0,-34-18-1 0,1 18-1 0,-36 0 1 0,19 33-1 0,-1 33-3 0,51 18-9 0,-1 18-28 0,53 50-35 0,-19-52 22 0</inkml:trace>
  <inkml:trace contextRef="#ctx0" brushRef="#br0" timeOffset="20">6828 6384 87 0,'0'0'0'0,"16"0"33"0,1-33-2 0,18-2-16 0,-2-16-5 0,-17-34-2 0,2 1-7 0,-36-18 1 0,2 18-1 0,-17 17-1 0,15 50-1 0,1 17-1 0,17 50 2 0,0 35 2 0,35 33-1 0,-2-34-1 0,18 2 3 0,-16-35-2 0,-2-17-3 0,-17-1-16 0,2-16-40 0,-18-17-29 0</inkml:trace>
  <inkml:trace contextRef="#ctx0" brushRef="#br0" timeOffset="21">6438 6620 82 0,'-68'-16'25'0,"17"16"4"0,51 16-14 0,68 1-1 0,85 17-4 0,16-34 1 0,0-34-2 0,-50 17-4 0,-68 1-4 0,-35 16-2 0,2 0-12 0,-36 33-41 0,2 1-38 0</inkml:trace>
  <inkml:trace contextRef="#ctx0" brushRef="#br0" timeOffset="22">6524 7485 89 0,'0'0'17'0,"0"0"12"0,16-34-14 0,-16-1-2 0,0-14-3 0,-51 32-3 0,0-17-3 0,-17 17 1 0,17 34-1 0,16 17 0 0,19 32 0 0,16 20 0 0,51-19 0 0,0-33 0 0,0-17 1 0,0-34 2 0,1-33-4 0,-21-1 0 0,-13-17-2 0,-18 1 1 0,-33-35-1 0,-18-18-2 0,-17 54-1 0,-18 15 0 0,4 51 0 0,12 0-10 0,54 33-19 0,32 18-22 0,36-35-51 0</inkml:trace>
  <inkml:trace contextRef="#ctx0" brushRef="#br0" timeOffset="23">6777 7010 89 0,'0'-16'12'0,"16"-19"24"0,-16 2-9 0,18 33-12 0,-18 17-10 0,17 50 2 0,-17 35 0 0,33 34-4 0,2-17-2 0,-35-35 0 0,16-33 0 0,-16-17-1 0,0-34 2 0,0 0 0 0,-16-34-1 0,-2-17-1 0,18-17 0 0,-17 1 1 0,34-1-2 0,17 16 1 0,17 35 0 0,17 1 0 0,-17 49-1 0,-17 36 3 0,-1-2-2 0,-33 1 0 0,0-17 1 0,-33 0 1 0,-19-17-1 0,3-17 1 0,-3-17-2 0,1 0-1 0,35 0-12 0,-2 0-26 0,52-35-90 0</inkml:trace>
  <inkml:trace contextRef="#ctx0" brushRef="#br0" timeOffset="24">7353 7248 88 0,'0'-18'13'0,"52"2"22"0,-52 16-5 0,16 51-11 0,17 0-6 0,-33 16-7 0,17 17-1 0,-17-15-5 0,0-36 1 0,0 1-5 0,16-17-26 0,36-34-107 0</inkml:trace>
  <inkml:trace contextRef="#ctx0" brushRef="#br0" timeOffset="25">8234 6469 113 0,'17'-18'18'0,"0"2"15"0,32-1-14 0,37-1-15 0,-18 18-6 0,-17 18-30 0,-51 15-103 0</inkml:trace>
  <inkml:trace contextRef="#ctx0" brushRef="#br0" timeOffset="26">8420 6571 64 0,'-17'0'19'0,"1"0"29"0,16 16-15 0,16-16-15 0,52 0-11 0,18 0-8 0,15-16-48 0,-85 16-27 0</inkml:trace>
  <inkml:trace contextRef="#ctx0" brushRef="#br0" timeOffset="27">10233 6063 51 0,'16'-34'28'0,"2"-17"2"0,-1 0-10 0,-17 16-5 0,-17 2-5 0,-17 17-3 0,-17-1-3 0,-1 34-1 0,3 16 0 0,31 18 0 0,1 34-1 0,52-18 1 0,32-17 1 0,-15-50 1 0,-3 0 0 0,-14-50 0 0,-18-17 0 0,1-18-3 0,-36 1 0 0,-34-18-1 0,3 0-1 0,-21 18 0 0,-14 15-2 0,16 69-1 0,19 51-12 0,49 33-25 0,33 1-79 0</inkml:trace>
  <inkml:trace contextRef="#ctx0" brushRef="#br0" timeOffset="28">10487 6163 66 0,'0'0'0'0,"52"-51"58"0,-19 18-30 0,1-17-12 0,-1-1-8 0,1 0-2 0,-16-17-2 0,-18-16-1 0,-18-1-2 0,-16 34-1 0,18 16 0 0,16 35-1 0,-17 17 1 0,1 52 1 0,16 16-1 0,33-1 2 0,0 18 0 0,2-34-1 0,32-18 0 0,-15-33-2 0,-3-17-10 0,-31 16-47 0,-18-32-43 0</inkml:trace>
  <inkml:trace contextRef="#ctx0" brushRef="#br0" timeOffset="29">10114 6384 113 0,'-33'16'19'0,"33"-16"7"0,67 0-8 0,34 18-4 0,70-18 0 0,32-34-3 0,-51 17-7 0,-84 1 1 0,-34-1-4 0,-17 17-2 0,-52 17-45 0,-32-1-95 0</inkml:trace>
  <inkml:trace contextRef="#ctx0" brushRef="#br0" timeOffset="30">10350 7281 78 0,'0'0'0'0,"0"-16"34"0,0-1-5 0,0-1-13 0,0-16-4 0,0 1-5 0,-49-2-2 0,15 19-2 0,-17 16 0 0,17 33 1 0,17 18-2 0,0 18 3 0,34-18-4 0,18 0 2 0,14-35-1 0,3 1 2 0,-3-34 0 0,-14-34-1 0,0 0 1 0,-35-16-3 0,0-19 1 0,-70-48-3 0,21 66 0 0,-36 1-2 0,-17 32-1 0,51 53-16 0,34 15-25 0,34 18-80 0</inkml:trace>
  <inkml:trace contextRef="#ctx0" brushRef="#br0" timeOffset="31">10775 6875 107 0,'0'0'0'0,"0"-16"30"0,0 16-5 0,0 33-13 0,0 34-6 0,17 19-2 0,1-36 0 0,15 0-1 0,1-32 1 0,16-2-2 0,1-50-1 0,-18-16 2 0,2 0 0 0,-18-18-3 0,-17-1 3 0,0 36-2 0,0 17 3 0,0 16-2 0,-17 49-1 0,17 20 2 0,0 15 1 0,17 18-2 0,1-17 0 0,-18-1 0 0,0-33 0 0,-18-18 1 0,1-33-1 0,-18 18 1 0,2-52-2 0,-1 1-1 0,0-2-2 0,34-32-12 0,0 16-32 0,0 0-88 0</inkml:trace>
  <inkml:trace contextRef="#ctx0" brushRef="#br0" timeOffset="32">10673 6688 100 0,'0'-17'5'0,"-17"1"17"0,17-2-8 0,17 1-7 0,1 17 2 0,-2-49 0 0,1-2 0 0,-1 17-3 0,2 34-1 0,-1-17-2 0,18 34 0 0,-2 17-1 0,1-1-1 0,16-15-9 0,18 15-72 0,-52-33 8 0</inkml:trace>
  <inkml:trace contextRef="#ctx0" brushRef="#br0" timeOffset="33">12300 5927 110 0,'0'-35'12'0,"34"-31"12"0,-34 32-4 0,-17-1-11 0,-18 19-6 0,-14 16 0 0,-3 0-1 0,1 34 3 0,17 17-1 0,19 15 0 0,30-15-2 0,36 0 0 0,0-33 1 0,0-36 1 0,0-15-2 0,-34-18 1 0,-17-16-1 0,-17-35-1 0,-17 16-2 0,-34-14 2 0,0 49-2 0,1 17 1 0,15 34-4 0,19 51-5 0,17-17-25 0,65 15-25 0,-31-32-11 0</inkml:trace>
  <inkml:trace contextRef="#ctx0" brushRef="#br0" timeOffset="34">12605 5604 92 0,'18'-16'9'0,"-2"-17"30"0,1 15-11 0,-17 18-19 0,16 51-4 0,1 16 1 0,0 2-3 0,34-1-2 0,-17-34 1 0,18-34 0 0,15 0 0 0,-34-51 0 0,-16 0 0 0,0-18 0 0,-17 18-1 0,0 35-2 0,18-1 3 0,-18 67-1 0,16 1 2 0,1 34-1 0,17 17 0 0,-17 0-1 0,-17-18 0 0,-17-50 0 0,-1-1 2 0,-15-33-1 0,-18 0 0 0,34-33-4 0,-16-17-20 0,15-36-44 0,2 35-35 0</inkml:trace>
  <inkml:trace contextRef="#ctx0" brushRef="#br0" timeOffset="35">12724 5453 73 0,'0'0'26'0,"-18"-18"6"0,18 2-12 0,18-19-7 0,15-14-2 0,1-19-1 0,-17-1-4 0,0 35-3 0,1 34-2 0,15 34 0 0,-17 52 0 0,19 32-4 0,-19-16-24 0,-16 33-104 0</inkml:trace>
  <inkml:trace contextRef="#ctx0" brushRef="#br0" timeOffset="36">12163 6418 123 0,'-33'-18'11'0,"17"18"19"0,16 0-10 0,84 18-8 0,52-1-4 0,32-17 2 0,19-17-3 0,-68-1-5 0,-68 18-1 0,-34 0-4 0,-17 0-32 0,-51 35-114 0</inkml:trace>
  <inkml:trace contextRef="#ctx0" brushRef="#br0" timeOffset="37">12502 7045 83 0,'0'0'0'0,"-33"-17"48"0,50-1-17 0,-17 2-21 0,0-1-2 0,-17-17-3 0,-34 34-3 0,1 0 2 0,16 34 2 0,0 17-2 0,16 16-2 0,36-17 2 0,34-16-1 0,-3-17 1 0,19-17 1 0,-17-51-3 0,-18-15-1 0,-14-3 0 0,-19-15 0 0,-35-18 0 0,-33 18-3 0,17 32-4 0,-15 35-12 0,31 17-25 0,18 35-100 0</inkml:trace>
  <inkml:trace contextRef="#ctx0" brushRef="#br0" timeOffset="38">12892 6637 106 0,'0'0'0'0,"35"-33"45"0,-2 16-11 0,-16 1-23 0,-17 65-3 0,18 37-3 0,-18 16-1 0,16-2-2 0,-16-14-2 0,0-19 0 0,0-49 1 0,0-2-1 0,0-16 1 0,0 0 1 0,0-34-1 0,0-33-1 0,0-1 1 0,33 17 0 0,19 18-3 0,-1 15 2 0,0 18 1 0,-1 18 0 0,1 32-1 0,-51 1 0 0,16 0 1 0,-49-17 0 0,-1-1 0 0,-16-15 0 0,-1-18-1 0,0 0-1 0,17 0-2 0,0 0-22 0,50 0-48 0,-16-18-31 0</inkml:trace>
  <inkml:trace contextRef="#ctx0" brushRef="#br0" timeOffset="39">13689 6824 105 0,'0'-16'20'0,"16"-1"19"0,-16-1-14 0,19 18-12 0,-19 18-4 0,16 15-3 0,-16 18-2 0,0 17 1 0,-16-1-2 0,16 2-2 0,0-36 2 0,0 0-1 0,-19-15-1 0,19-18 1 0,0 0-2 0,0-18-10 0,-16 1-51 0,-1 1-68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07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6421 4031 22 0,'0'-18'22'0,"17"-15"5"0,-17-1-8 0,-17-1-6 0,1 2-1 0,-2-1-2 0,-15 17-1 0,-2 1 0 0,-31 16-1 0,14 16-2 0,1 17-2 0,0 36 1 0,34-1-2 0,17 15 0 0,34 3-1 0,0-35 1 0,34-17 0 0,-2-17-2 0,-15-17 0 0,1-35 2 0,-18-16-6 0,-17 0 5 0,-17-16-2 0,0 0 2 0,-17-1-1 0,1 34 1 0,16 17 0 0,0 17 1 0,0 17-2 0,0 34-1 0,16 34 2 0,1-1-2 0,34-33 1 0,0 0-1 0,-1-35-15 0,52-16-55 0,-69 0-21 0</inkml:trace>
  <inkml:trace contextRef="#ctx0" brushRef="#br0" timeOffset="1">7048 4031 83 0,'0'0'0'0,"0"0"30"0,51-18-2 0,33 2-18 0,19-1-9 0,-19 17-11 0,-33 17-103 0</inkml:trace>
  <inkml:trace contextRef="#ctx0" brushRef="#br0" timeOffset="2">7235 4166 77 0,'0'0'10'0,"-35"0"27"0,18 16-11 0,34-16-14 0,69 18-8 0,-2-18-4 0,17-18-30 0,-50 18-80 0</inkml:trace>
  <inkml:trace contextRef="#ctx0" brushRef="#br0" timeOffset="3">8013 4268 92 0,'0'0'0'0,"35"-35"31"0,-2 2-2 0,35-19-19 0,-1 1-2 0,3-33-4 0,-39 17-2 0,-31-1 0 0,0 17-1 0,-16 18-1 0,-17 33-1 0,-1 17 0 0,16 16 1 0,18 18-1 0,18 16 0 0,34-16 1 0,-3 0-1 0,19 0 1 0,-17-18 1 0,-34 1-2 0,-17 1 1 0,-17-19 4 0,-34 2-1 0,-17-18-2 0,19 0-1 0,-21-18-3 0,54 2-34 0,16-35-73 0</inkml:trace>
  <inkml:trace contextRef="#ctx0" brushRef="#br0" timeOffset="4">8707 3844 73 0,'-16'-17'28'0,"-1"1"8"0,17 49-8 0,0 34-20 0,17 19-4 0,-17-3-3 0,34-15-1 0,0-34 1 0,-16 1 0 0,-2-35 0 0,1-17 0 0,-1-17-1 0,2-17 1 0,-18-16 0 0,33-1 0 0,1 17-1 0,0 17 0 0,17 34 0 0,1 34-1 0,-19 50 0 0,-17-17 2 0,19 1-1 0,-18-34-1 0,-17-16 1 0,0-1 0 0,0-17 2 0,0-35-1 0,0 1-2 0,18-34 2 0,-3-15-1 0,19 15 0 0,18-1 1 0,-1 53 0 0,-2 16-2 0,-14 34 1 0,0 34 1 0,-19 17 0 0,-1-19 0 0,-15 3-1 0,18-35 0 0,-18-17 2 0,0-1-29 0,0-16-102 0</inkml:trace>
  <inkml:trace contextRef="#ctx0" brushRef="#br0" timeOffset="5">9674 3929 89 0,'0'0'8'0,"35"-51"33"0,-2 33-16 0,17 18-15 0,17 18-6 0,-15 33-3 0,-34 33-1 0,49-286 9 0,-85 202-7 0,2 16 0 0,-1 52 2 0,1 17 2 0,16-17-2 0,0-19 0 0,0-15-1 0,49 1-1 0,-14-19-2 0,15-16-1 0,-16 0-25 0,-17 0-127 0</inkml:trace>
  <inkml:trace contextRef="#ctx0" brushRef="#br0" timeOffset="6">12215 3776 47 0,'0'0'14'0,"0"-51"28"0,-17 35-10 0,0-1-13 0,17 34-9 0,17 50 0 0,0 52-3 0,1-1-1 0,15 0-4 0,-33-32 0 0,0-52 1 0,0-17 0 0,0-17 0 0,-17-51-4 0,17-18 0 0,0 1 2 0,0 1-2 0,33 16 1 0,19 35 0 0,15-1-1 0,-15 68 0 0,-19 17 1 0,1-1 0 0,-34 0-1 0,0-16 4 0,-34-16-1 0,-18-19-2 0,-14 2 1 0,-2-1-1 0,17-34-1 0,51-17-24 0,33-17-49 0,-15 51 7 0</inkml:trace>
  <inkml:trace contextRef="#ctx0" brushRef="#br0" timeOffset="7">13130 3980 98 0,'0'-18'7'0,"-34"2"19"0,68 16-4 0,17-17-13 0,16 17-6 0,0-18-1 0,3 18-6 0,-54 0-31 0,1 0-72 0</inkml:trace>
  <inkml:trace contextRef="#ctx0" brushRef="#br0" timeOffset="8">13198 4115 86 0,'-17'0'18'0,"-1"16"14"0,18-16-13 0,52 0-8 0,15 0-4 0,1 0-5 0,0-16-4 0,-17 16-22 0,-16 0-88 0</inkml:trace>
  <inkml:trace contextRef="#ctx0" brushRef="#br0" timeOffset="9">14535 3860 55 0,'-16'-16'7'0,"-1"16"22"0,1 0-12 0,16 0-3 0,0 16-7 0,16-16 2 0,-16 0-2 0,0 0-1 0,0 18-2 0,0-18 2 0,0 0 0 0,17 0-2 0,17 17 0 0,-1-1-1 0,19-16 0 0,-18 0-1 0,-1-16-2 0,-16-19 2 0,-17 2-2 0,0 0 2 0,-17-1-2 0,1 34 0 0,-17-17 0 0,-18 17 3 0,16 17-1 0,0 17 1 0,-14 16 0 0,30 1 1 0,3 0 1 0,16 16-2 0,0 0-1 0,16-16 1 0,19-16-2 0,-2-19 1 0,18 2-1 0,19-18-1 0,-4-34-9 0,-15 16-34 0,-34-15-81 0</inkml:trace>
  <inkml:trace contextRef="#ctx0" brushRef="#br0" timeOffset="10">14824 3454 43 0,'0'0'0'0,"-18"-51"40"0,18 18-12 0,0 15-10 0,18 2-3 0,-1-1-2 0,18 1-4 0,-2 16-1 0,18 0-3 0,-18 33-3 0,2 18-3 0,-19 16 2 0,-16-16-2 0,-16-16 3 0,-2-19-2 0,1 0 1 0,17-16 1 0,17-16-1 0,17-35 0 0,-1 0-1 0,2-16-1 0,-18 16 2 0,1 18-1 0,-18-2 0 0,16 19 0 0,-16 16-1 0,0 0 1 0,-16 0 1 0,-2 16 2 0,1 19-2 0,17 14 3 0,0 2 0 0,0 18 1 0,17-18 0 0,17-2-3 0,-17-14 0 0,17-19 0 0,-17-16 0 0,0 0-5 0,1-16-63 0,-18 16-26 0</inkml:trace>
  <inkml:trace contextRef="#ctx0" brushRef="#br0" timeOffset="11">5134 9499 14 0,'0'0'31'0,"0"-33"-1"0,0 15-13 0,16-15-5 0,-32 33-2 0,-2-16 0 0,-15 16 3 0,-19 16-1 0,-15 17-1 0,15 2 2 0,-15-1-2 0,17 17-2 0,-1 16-1 0,-1 1-4 0,19-1 0 0,-1 35-1 0,17-18 0 0,1 18-4 0,16 0 1 0,0 0 1 0,16 0 1 0,1-2-1 0,17-31 0 0,-1 15 0 0,19 0 0 0,-18 1 0 0,16-16-1 0,1-1 1 0,17-19-6 0,0 2 4 0,0-16 2 0,-1-1 0 0,18-17-1 0,0-1 0 0,16-16 4 0,18 0-2 0,-16-16-1 0,-20-1-1 0,2-17 0 0,0-1 1 0,-1 2 0 0,0-1 3 0,-32-16-3 0,15-1-2 0,-32-18 3 0,-18 2-2 0,16-17 1 0,-33-1-1 0,16 17 0 0,-16-34 1 0,0 18-1 0,-16-19 0 0,1 3 1 0,-3-2 0 0,-16 18 0 0,0-2-1 0,1 1 0 0,-19 34 0 0,1 1 0 0,0 0-1 0,-17 15 2 0,-16 19-1 0,-35-19-1 0,18 35 1 0,-18 0 0 0,17 0 0 0,-16 0 0 0,16-16 0 0,1 16 0 0,17 16-1 0,-19 53-6 0,19-2-14 0,33 17-26 0,34 2-69 0</inkml:trace>
  <inkml:trace contextRef="#ctx0" brushRef="#br0" timeOffset="12">5150 10244 70 0,'-16'-17'18'0,"-2"-17"5"0,52 17-10 0,17-16-5 0,17 50-3 0,-17 50-1 0,-17 19-1 0,-16 16 0 0,-36-18 0 0,1-33 3 0,0-35-2 0,17-16 0 0,0-16-2 0,17-35-1 0,18-33-1 0,-4-2 1 0,-13 1 0 0,15 1 0 0,-33 33 2 0,0 35 1 0,0 16-1 0,0 0 0 0,-16 34 1 0,-1 32 2 0,17 19-1 0,0 1 0 0,0-2-1 0,33 1-3 0,2-52-1 0,16 2-9 0,1-1-134 0</inkml:trace>
  <inkml:trace contextRef="#ctx0" brushRef="#br0" timeOffset="13">6284 9805 3 0,'0'0'0'0,"-16"16"17"0,16-16 3 0,-15 0-4 0,15 0-3 0,-18 0-1 0,18 0 1 0,-17 0-3 0,17 0 1 0,-17 0-1 0,17 0-3 0,0 0 1 0,0-16 1 0,0 16-2 0,0 0 0 0,17-17-1 0,0-1-2 0,1 2-1 0,-3 16 0 0,19-18-1 0,-17 1 0 0,-1 1-1 0,19 16 1 0,-18-18 1 0,1 1-3 0,49-16 1 0,-15 17 1 0,14-18-2 0,2-1 1 0,-1-16 1 0,1 0-2 0,-17 18 1 0,17 0-1 0,-17-1 1 0,1-17-1 0,15 16 1 0,0 1-2 0,-16 1 2 0,17-2-1 0,-17 2 1 0,17-1 0 0,-1 1 1 0,18-1-1 0,-18-1-1 0,3 2 1 0,-4-1 0 0,-15 1 1 0,17-2-1 0,0 2 0 0,-17 15 0 0,-1-33 1 0,1 35-1 0,0-2 1 0,0-15 0 0,0 15-1 0,-17 1 0 0,-1 1 0 0,1-1-1 0,-34 17-1 0,-18 17-53 0,2-1-61 0</inkml:trace>
  <inkml:trace contextRef="#ctx0" brushRef="#br0" timeOffset="14">8352 8144 55 0,'16'-49'25'0,"3"31"8"0,-19 18-13 0,0 0-9 0,0 67 2 0,0 35 2 0,16 68-1 0,1 17-4 0,17 15-4 0,-17 2-2 0,-1-18-3 0,3-17 2 0,-19-34-2 0,0-49 0 0,0-52-1 0,16-18 0 0,-16-32-5 0,17-35-31 0,-34-34-92 0</inkml:trace>
  <inkml:trace contextRef="#ctx0" brushRef="#br0" timeOffset="15">8420 8179 81 0,'-17'-18'7'0,"17"-32"15"0,0 16-6 0,35 1-5 0,14 15-4 0,3 2 1 0,32-1-1 0,35-1 0 0,50 18 1 0,35-16-2 0,16 16-2 0,0-17-1 0,0-1-1 0,-50 2-1 0,-52 16-1 0,-51 16 1 0,3 2-1 0,-21 15 0 0,3 2 0 0,-18-1 0 0,-19-1 2 0,-15 34-1 0,18 35 1 0,-1 18 0 0,-17 32 2 0,16-18-1 0,-16 3 0 0,19-2 0 0,-19-17-2 0,16 0 0 0,-16-32 0 0,0 16 0 0,0-18 0 0,-16-17 0 0,-3-32 1 0,-14-1-2 0,0-17 2 0,-18-17-1 0,-33 16-1 0,-35-32 0 0,-51 16 0 0,-32 0 1 0,-38 0-1 0,4 0 1 0,16 0-1 0,33 0 1 0,52-17-2 0,50 17 2 0,36 0-2 0,14 0-6 0,19-34-34 0,49-1-83 0</inkml:trace>
  <inkml:trace contextRef="#ctx0" brushRef="#br0" timeOffset="16">8861 8518 49 0,'0'0'0'0,"0"0"33"0,-255 271 43 0,289-306-192 0</inkml:trace>
  <inkml:trace contextRef="#ctx0" brushRef="#br0" timeOffset="17">9132 8483 73 0,'0'0'0'0,"0"-33"35"0,-17 15-10 0,17 18-13 0,0 35-2 0,0 32 1 0,0 35-4 0,34-18-3 0,-16-15-3 0,15-18 1 0,-17-35-1 0,17-16 0 0,-14-33 0 0,-3-18-1 0,-16-18 1 0,17-15-1 0,1-1 1 0,15 69-1 0,18-1 0 0,0 68-1 0,-1 16 1 0,-15 34 0 0,-19-32 0 0,-16-2 0 0,0-49 1 0,-16-1 0 0,16-17 1 0,-18-68 0 0,18-17-1 0,34-17-1 0,17 18 0 0,17 33 0 0,-33 51 0 0,14 33 2 0,-15 69-1 0,-16 0 2 0,-2-35-3 0,-16-16 0 0,0-33-4 0,-16-18-52 0,16-18-29 0</inkml:trace>
  <inkml:trace contextRef="#ctx0" brushRef="#br0" timeOffset="18">8861 8416 29 0,'0'0'39'0,"-17"-33"-5"0,34 33-15 0,-34-17-8 0,-1-1-3 0,-15 18 1 0,-1 0-2 0,0 0-1 0,0 35 0 0,1-2-1 0,15 18-1 0,1 0-1 0,17-17-1 0,17 17 0 0,-17-18-1 0,34-17 1 0,-1-16 0 0,2 0-1 0,0 0 0 0,14 0-1 0,-14 35 0 0,-2 16 0 0,-16 0 0 0,-17 0 1 0,-34-17 0 0,1-1 3 0,-34-16 0 0,-3-17 1 0,-14-17-3 0,34 1-1 0,16-19-2 0,34 2-40 0,18 15-79 0</inkml:trace>
  <inkml:trace contextRef="#ctx0" brushRef="#br0" timeOffset="19">10436 8720 37 0,'0'0'0'0,"-16"0"46"0,-3-17-18 0,19 17-10 0,19-16-5 0,-3 16-2 0,19-18 0 0,14 18-2 0,54 0 0 0,66 0-2 0,34 0 0 0,51 0-1 0,-16-17-2 0,-69 1-3 0,-34 16 1 0,-34-17-1 0,-31 17 0 0,-21-16 0 0,-14-2-1 0,-18 18-4 0,1-16-26 0,-3 16-41 0,-15 0 1 0</inkml:trace>
  <inkml:trace contextRef="#ctx0" brushRef="#br0" timeOffset="20">11910 8383 57 0,'0'0'32'0,"0"-17"-2"0,17 34-15 0,34 16-6 0,34 18-5 0,-1-17-2 0,2-17-1 0,-37-17 2 0,-31 16-2 0,-18 35 2 0,-34 0-1 0,1 16-2 0,-19-16 0 0,34-16-6 0,18-1-103 0</inkml:trace>
  <inkml:trace contextRef="#ctx0" brushRef="#br0" timeOffset="21">13315 7993 60 0,'-51'-18'17'0,"20"2"8"0,-4 16-11 0,-16-17-3 0,-17 17-2 0,0 0 0 0,-33 0-2 0,16 17-1 0,0 17-1 0,1-1 1 0,0 36 2 0,14-20-1 0,21 37-1 0,14-1-2 0,18 16 0 0,-16 1-1 0,-1-1 0 0,17-17 0 0,17 18-2 0,-17-16 1 0,34-2-1 0,0 1-1 0,17-1 1 0,-1 0 0 0,0 1-1 0,19-16 0 0,15 15 1 0,3-33-1 0,13 0 1 0,2 0 0 0,16-35 1 0,18 17-1 0,0-16 1 0,15-17 0 0,-31-17-1 0,-1 1 0 0,16-17 0 0,-16 15-1 0,0-33 1 0,-17 0 0 0,-36-33 0 0,3 0-1 0,-18-36 1 0,-17 2-1 0,-1-17 1 0,-16 17 0 0,-16-2-1 0,-1 3 1 0,-17-19-1 0,-34-16 1 0,-17 16-2 0,-34 34 1 0,-16 18-1 0,-1 50 1 0,-34 34-3 0,20-17-8 0,-4 34-26 0,37 34-90 0</inkml:trace>
  <inkml:trace contextRef="#ctx0" brushRef="#br0" timeOffset="22">13163 8738 64 0,'18'-18'14'0,"-18"-33"14"0,-18 18-11 0,2-18-4 0,-17 18-3 0,-2 15-1 0,-33 18-2 0,17 18 2 0,18 15-1 0,-2 34-1 0,19 19-1 0,16 16-3 0,34-18-1 0,16-33 0 0,1-35-1 0,17-16 0 0,0-33-1 0,-34-18 1 0,-17-51 1 0,-17 51-2 0,-17-34 2 0,-1 35-1 0,2 34 2 0,16 49 0 0,16 34 1 0,19 35 0 0,15-33-2 0,1-36-3 0,35-16-1 0,-53-1-35 0,-17-16-100 0</inkml:trace>
  <inkml:trace contextRef="#ctx0" brushRef="#br0" timeOffset="23">8183 8518 26 0,'-16'0'11'0,"-19"0"21"0,18 0-6 0,-1-17-7 0,18 17-2 0,0 0 8 0,35 17-13 0,16-17-4 0,17 34-4 0,-2-1 0 0,-15 1-3 0,-16-34 1 0,-18 0 0 0,1 0 0 0,-18 17 1 0,-51 16 0 0,-1 18-2 0,-15 18-3 0,15 16-50 0,36-52-38 0</inkml:trace>
  <inkml:trace contextRef="#ctx0" brushRef="#br0" timeOffset="24">6253 10821 21 0,'0'0'0'0,"0"-17"46"0,-18-1-19 0,18 18-11 0,0 0-2 0,0 0-3 0,18-16-2 0,-3 16 0 0,19 0 0 0,-1 0-1 0,37 0 2 0,14 34-6 0,17-1-1 0,18 2 0 0,33-1 1 0,2 16-2 0,-2 1-2 0,16 0 2 0,-16 0 0 0,2-35 1 0,-18-16-2 0,-17 0 1 0,-35 18-1 0,-51-2-1 0,-33 1 1 0,0-17-1 0,0 16 0 0,0-16-13 0,0 0-37 0,-16 17-52 0</inkml:trace>
  <inkml:trace contextRef="#ctx0" brushRef="#br0" timeOffset="25">7980 10855 80 0,'0'0'4'0,"-17"0"22"0,17 0-4 0,0 0-12 0,17 33 1 0,16 18 0 0,18 17-5 0,34-17-2 0,-18 0-1 0,-15-17-1 0,-19-1 1 0,-33-17-2 0,-33 1-1 0,-19 17 4 0,-32 17-1 0,16 18 1 0,1 15-3 0,33-16-1 0,16-17-14 0,53 0-126 0</inkml:trace>
  <inkml:trace contextRef="#ctx0" brushRef="#br0" timeOffset="26">8403 11041 17 0,'0'-34'35'0,"0"-34"2"0,0 35-9 0,0 15-9 0,0 18-7 0,0 51 1 0,0 68 0 0,17 50-2 0,1 35-3 0,-2-2-3 0,17 2-3 0,-14-53-1 0,-19-49-2 0,0-33 2 0,0-53 0 0,0-16-7 0,0-67-23 0,0-35-39 0,0 84 2 0</inkml:trace>
  <inkml:trace contextRef="#ctx0" brushRef="#br0" timeOffset="27">8438 10939 79 0,'0'0'6'0,"-18"-33"18"0,36 15-4 0,15 2-9 0,53 16-4 0,31-17-2 0,70 17 1 0,33-18-1 0,34 2 0 0,17-1-2 0,-18-17 1 0,-31-1-1 0,-36 35 0 0,-33-16-1 0,-53-2 1 0,-48 36-1 0,-34-2-1 0,-2 19 2 0,1 16-2 0,-1 34 1 0,18 50 1 0,0 16-2 0,-17 37 0 0,-1-37-1 0,-16 18 0 0,18-32 2 0,-18-35-2 0,0-2 2 0,0-14-1 0,-18-19 0 0,2-16 1 0,-35-35-1 0,1 1 1 0,-53 17-1 0,-16-16-1 0,-49-1 0 0,-52-17 1 0,-18 0-1 0,-33 0 0 0,0 16 0 0,16-16 0 0,19 18 1 0,82-18-1 0,72 0 1 0,47-34-4 0,35-17-25 0,16 0-100 0</inkml:trace>
  <inkml:trace contextRef="#ctx0" brushRef="#br0" timeOffset="28">8810 11600 79 0,'-17'0'15'0,"1"0"10"0,16 17-11 0,33 17-7 0,18-18-1 0,-1 17-1 0,1-33 0 0,-17-33-1 0,0-1-1 0,-16 1 0 0,-18-18-1 0,-18 17-1 0,-16-1 0 0,0 19-1 0,1 32 2 0,-2 2 1 0,2 15 2 0,16 36 0 0,17 31 0 0,0-14-1 0,17-19 0 0,33-16-2 0,17-33-2 0,3-1 0 0,-3-34-17 0,0-1-23 0,-49 2-82 0</inkml:trace>
  <inkml:trace contextRef="#ctx0" brushRef="#br0" timeOffset="29">9233 11566 87 0,'0'0'0'0,"0"-35"30"0,16 19-7 0,19-1-11 0,16 34-6 0,-18 17-2 0,-15 34-3 0,-1 15 0 0,0-15 0 0,-17-16 0 0,-17-19 1 0,0-33-1 0,-1 0 0 0,18 0 0 0,18-51 0 0,-1 0-2 0,18 0 0 0,-4-16 1 0,4 16 1 0,-35 18 0 0,0 15-1 0,0 2 1 0,0 16 0 0,-17 0 0 0,-1 0 1 0,3 16 1 0,15 35 2 0,-16 18 1 0,32-3-2 0,-1 3-2 0,20-18-1 0,16-17-2 0,0-17-3 0,17-1-24 0,-17-16-96 0</inkml:trace>
  <inkml:trace contextRef="#ctx0" brushRef="#br0" timeOffset="30">9894 11566 86 0,'0'0'0'0,"-17"-35"35"0,17 35-10 0,-18-16-9 0,18 16-7 0,0 51 1 0,0 16 0 0,18 17-5 0,-18 19-3 0,17-19-1 0,0 0 1 0,-17-49-1 0,0-1-1 0,0-34 1 0,0 17-1 0,0-34 2 0,0-17-1 0,0-17 0 0,0 1-1 0,-17-19 0 0,17 2 1 0,-17-2-1 0,17 3 0 0,17 15 0 0,0 0 0 0,-17 17 0 0,34-1 0 0,-1 35-1 0,19-16 1 0,15 16 0 0,-16 34 0 0,-17 17 0 0,-34 17 1 0,0-18-2 0,-52 0 2 0,3-32 0 0,-36 33-1 0,-34 0-35 0,34-17-92 0</inkml:trace>
  <inkml:trace contextRef="#ctx0" brushRef="#br0" timeOffset="31">5676 11396 12 0,'0'0'0'0,"0"-67"18"0,-17 16 5 0,1 0 0 0,16 16-6 0,0 19-5 0,0 16-1 0,16-17 0 0,-16 17-1 0,0 0-2 0,33 17 0 0,1 16-2 0,17 36 0 0,17 16 1 0,17 16-2 0,16 35-1 0,18 15-1 0,15 37-1 0,20 32 3 0,-2-18-4 0,2-32 2 0,14-1 1 0,-32-16-1 0,16-2-2 0,-17-49 3 0,-16-33 0 0,-34-20-2 0,-18-14-1 0,-32-19 0 0,-18-16-3 0,-34 0-20 0,-18 17-117 0</inkml:trace>
  <inkml:trace contextRef="#ctx0" brushRef="#br0" timeOffset="32">7116 13344 74 0,'0'0'17'0,"33"0"10"0,18 0-10 0,17 17-1 0,-1-1 1 0,19 19-9 0,-1-1-3 0,-18-17-4 0,1-1-1 0,-33-16-6 0,-2 0-24 0,0 0-71 0</inkml:trace>
  <inkml:trace contextRef="#ctx0" brushRef="#br0" timeOffset="33">7725 13039 77 0,'0'0'0'0,"0"-51"39"0,0 51-14 0,0 16-11 0,0 70-3 0,-16 15-7 0,16 0-3 0,-17 19-16 0,1-53-95 0</inkml:trace>
  <inkml:trace contextRef="#ctx0" brushRef="#br0" timeOffset="34">7896 13090 37 0,'-18'-35'37'0,"18"2"-2"0,0 15-13 0,-17 18-9 0,17 35 2 0,17 67 2 0,-17 49-3 0,34 20-6 0,-17 31-3 0,17 2-4 0,-34-2 0 0,0-16-1 0,0-66 0 0,0-53 0 0,-18-49 0 0,18-18-2 0,0-34-24 0,0-52-24 0,0 19-42 0</inkml:trace>
  <inkml:trace contextRef="#ctx0" brushRef="#br0" timeOffset="35">7929 13124 74 0,'0'-34'14'0,"0"-1"18"0,16 19-11 0,36-1-10 0,32 17-2 0,35 0 0 0,33 17-1 0,53-1-3 0,-3 2-2 0,17-1-1 0,19-1-1 0,15-16 2 0,3 0-1 0,-52 0-1 0,-70 18-2 0,-15-18 3 0,-17 0 0 0,-1 0-1 0,18 0 0 0,-51 0-2 0,-17 0 1 0,-18 0 2 0,2 17-1 0,-2-17-2 0,1 16 1 0,-17-16 0 0,0 34 2 0,1 16 0 0,-18 35 0 0,0 17 0 0,16 17-1 0,1 17 2 0,-17 15-2 0,0 19 0 0,0-34-1 0,0-19 1 0,0-14 1 0,0-35 0 0,-17-1-1 0,1-34 1 0,16-15-1 0,-18-1 0 0,-16-17 0 0,-33 16 0 0,-18-16-1 0,-17 0 0 0,-52 18 1 0,-48-18-2 0,-52 0 1 0,-17-18 0 0,-17 18-1 0,17 0 0 0,33-16 1 0,52 16 0 0,33-17 0 0,18-17 1 0,51 1-3 0,16-2 2 0,17 19 0 0,17-1 1 0,-17-1-1 0,17 2-1 0,1 16-7 0,33 16-62 0,0-16-22 0</inkml:trace>
  <inkml:trace contextRef="#ctx0" brushRef="#br0" timeOffset="36">8588 13530 83 0,'0'0'8'0,"-15"-18"15"0,15 53-8 0,0-1-9 0,15-1-1 0,3-33-2 0,-18 18 1 0,17-36 0 0,-17-15-1 0,0-18-1 0,-35 33 1 0,20 2 1 0,-19 32 2 0,1 35 2 0,14 35 2 0,19 14-5 0,52 3-2 0,15-19-2 0,18-49 1 0,1-19-2 0,-2-32 0 0,-34-19 1 0,-32-32-1 0,-2-35 0 0,-16 34 0 0,-16 34 1 0,16 18-1 0,0 50 0 0,-18 15 1 0,52 37 0 0,-1-19 0 0,37 2 0 0,-3-52-1 0,18-1 1 0,-52-32-1 0,-17-35 3 0,-16-17-2 0,-16-35-3 0,-35 3 2 0,18 32 0 0,-19 50 0 0,3 18 0 0,14 18 0 0,0 33-1 0,35 0 1 0,18-2 0 0,50-32-1 0,35-17-3 0,-2 0 0 0,-1-50 3 0,-30 0 0 0,-39 15 1 0,-13-16-1 0,-18 35 3 0,-18 16-2 0,18 0-1 0,0 16 1 0,0 53 0 0,35-2 1 0,0 1-1 0,-2-1 0 0,1 2 0 0,-34-18 0 0,0-34 2 0,-34-1 0 0,-17-16 0 0,17 0 0 0,-15-16-3 0,31-1-2 0,18-17-26 0,18-1-41 0,-2 35 3 0</inkml:trace>
  <inkml:trace contextRef="#ctx0" brushRef="#br0" timeOffset="37">9843 13783 78 0,'0'-34'27'0,"-17"1"3"0,17-18-10 0,33 18-7 0,2-1-5 0,0 34-1 0,14 16-4 0,-14 53-2 0,-18 15 0 0,-17 1-1 0,0-17 0 0,-34-17 1 0,16-18 1 0,2-17-1 0,16-16 1 0,0-16-1 0,34-34-1 0,16-19-1 0,-15 2 1 0,-19-2 0 0,-16-15 1 0,0 51 0 0,0 15-1 0,0 18 0 0,0 18 3 0,0 49 0 0,0 1 4 0,17-1-4 0,-1 2-2 0,19-52 0 0,33-1-8 0,0 19-74 0,-50-35-2 0</inkml:trace>
  <inkml:trace contextRef="#ctx0" brushRef="#br0" timeOffset="38">10927 11549 13 0,'0'0'29'0,"0"0"-1"0,-17 0-10 0,1 0-3 0,-1-18 0 0,-1 18-1 0,-15 0-2 0,33 0-4 0,-16 0 0 0,32 0 7 0,1 0-10 0,17 0 0 0,16 0-1 0,1 0 0 0,17-16 0 0,16 16-3 0,-14 0 1 0,-4 0-1 0,2 0 0 0,-1 16-1 0,3-16 1 0,-4 0-1 0,18 0 0 0,19 0 0 0,-19 0 1 0,18-16-1 0,17 16 0 0,-18-17 1 0,-16-1 1 0,-18 18 0 0,-15 0-1 0,-18-16 0 0,16 16 0 0,18-17 1 0,-1 17-1 0,-15-16-2 0,-18 16 1 0,-17 0-2 0,-17 0-9 0,-17 16-25 0,1 1-13 0,16-17-33 0</inkml:trace>
  <inkml:trace contextRef="#ctx0" brushRef="#br0" timeOffset="39">12588 11278 44 0,'0'0'0'0,"0"-51"45"0,-16 51-14 0,16 0-13 0,0 0-8 0,33 33-2 0,34 19-2 0,18-19-4 0,-17-33-1 0,-34 18-1 0,-34-1 1 0,-34 17 1 0,-18 16 1 0,3 1-2 0,14-17-2 0,18 17-6 0,17-18-29 0,17-33-74 0</inkml:trace>
  <inkml:trace contextRef="#ctx0" brushRef="#br0" timeOffset="40">13418 11041 87 0,'-33'-51'14'0,"33"0"4"0,-18 35-6 0,18 16-7 0,-33 0 3 0,-19 0 1 0,3 16 2 0,-21 1-2 0,21-1 0 0,-21 35-2 0,21 0-1 0,14 18-1 0,18 31 0 0,17-14-2 0,0 16 0 0,0-18-1 0,0 34 0 0,0-34 0 0,17 19 0 0,18-19-2 0,-2-16 2 0,18-1-2 0,17 2 0 0,18-18 0 0,15-18 1 0,-1-17 1 0,36 1-1 0,-1-17 0 0,-16 0 0 0,-18-17-1 0,2 1 2 0,-17-1 1 0,-20-33-4 0,2-18 2 0,-34-17-2 0,-1-16 3 0,-15-2-2 0,-18 2 1 0,-18 16 0 0,2-33-2 0,-1 17 2 0,-17-19 0 0,1 36-1 0,-19-1 0 0,-15 18 0 0,-18-1 0 0,-34 35 0 0,0 15 0 0,-16 18 0 0,1 0 0 0,15 35-2 0,16-2-7 0,36 34-15 0,33 2-32 0,16-36-46 0</inkml:trace>
  <inkml:trace contextRef="#ctx0" brushRef="#br0" timeOffset="41">13504 11227 71 0,'0'0'0'0,"-18"-35"35"0,1 19-12 0,34 16-11 0,-17 33 0 0,18 52 0 0,-18 17 1 0,0 0-5 0,0 0-4 0,0-2-1 0,16-32-2 0,-16-16 1 0,0-35-1 0,0-17-1 0,0 0 2 0,-16 0 0 0,16-35-1 0,0-16-1 0,0 0 0 0,16-16 0 0,1 16 1 0,-1 18-1 0,18 15 0 0,33 18-1 0,-16 0 1 0,1 18 0 0,-18 33 0 0,-17 33 0 0,-17-17 0 0,-17-16 3 0,-34-16 2 0,-17-19 0 0,1-16-3 0,-18 18-1 0,-1-18-8 0,19 33-69 0,34-15-10 0</inkml:trace>
  <inkml:trace contextRef="#ctx0" brushRef="#br0" timeOffset="42">10927 14004 38 0,'0'0'29'0,"-33"0"-7"0,33-17 2 0,0 17-11 0,0 0 1 0,50 17-4 0,17-17-1 0,70 0 0 0,49 0 3 0,34-17-2 0,17 1-4 0,-17-1 1 0,-33-1-4 0,-51 18 0 0,-52 0-2 0,-16 0 1 0,-34 0-2 0,-34 0 0 0,-18 0-42 0,-15 0-89 0</inkml:trace>
  <inkml:trace contextRef="#ctx0" brushRef="#br0" timeOffset="43">12418 13665 92 0,'0'-16'8'0,"0"32"18"0,16 2-5 0,36 15-11 0,34 0-6 0,-2 1-3 0,-34 1 0 0,-32-19-2 0,-18 19 3 0,-35 32 1 0,-31 1 2 0,-4-1-2 0,19-16-2 0,35-16-7 0,16-19-71 0,0-16 13 0</inkml:trace>
  <inkml:trace contextRef="#ctx0" brushRef="#br0" timeOffset="44">13570 13446 57 0,'-17'-18'10'0,"-16"-15"17"0,17 15-8 0,-2 18-10 0,1-16-3 0,-18 16 1 0,-14 0 2 0,14 0 0 0,-16 0-2 0,0 16 1 0,1 2-2 0,-1 15-1 0,-17-15 1 0,33 32-2 0,-14 1 0 0,14 16 2 0,2 2-2 0,-2-3-1 0,19 19-2 0,-1 1 1 0,17-2 1 0,-16 1-2 0,32-1 1 0,-16 0-2 0,0 1 1 0,17-16 0 0,-1 15-1 0,19-16 0 0,-2-17 1 0,2 16-1 0,14-33 1 0,21-1 1 0,14 2-1 0,17-19 0 0,1 2 0 0,-17-1 0 0,34-17 0 0,-35-17-1 0,18 17 1 0,-17-34 0 0,-18 16 0 0,1 1-1 0,-17-16 0 0,1-1 0 0,-3-17 1 0,3-16-1 0,-36-1 1 0,1-16 0 0,1-18-1 0,-18-16 1 0,-18-2-1 0,1 3 0 0,-34-19 0 0,0 17 0 0,-16 1 1 0,-18 16 0 0,0 18-1 0,-34 50-1 0,-16 17 0 0,-34-1-10 0,15 53-16 0,37 32-28 0,49-49-42 0</inkml:trace>
  <inkml:trace contextRef="#ctx0" brushRef="#br0" timeOffset="45">13621 14004 59 0,'0'-17'27'0,"0"1"2"0,0-19-8 0,0 19-7 0,0 16-4 0,-34-17-1 0,-16 17-1 0,17 17-1 0,-19-1 1 0,18 52-1 0,17 17 0 0,17-1-2 0,17-17 0 0,-1 2 0 0,54-36-1 0,-21-15-1 0,52-18 0 0,-15-18-3 0,-18 2-3 0,-35-1-63 0,-33 17-34 0</inkml:trace>
  <inkml:trace contextRef="#ctx0" brushRef="#br0" timeOffset="46">17077 3878 18 0,'0'0'15'0,"0"-18"13"0,0 18-6 0,17-16-2 0,-17-1-5 0,0 17-3 0,0-16-2 0,-17-1-3 0,-17 17-1 0,-16 0 1 0,-1 17 0 0,18 16-1 0,-2 1 1 0,0 34 0 0,35 17-1 0,35-1-2 0,16-33-2 0,17 0 0 0,16-35-3 0,-16-16-15 0,16 0-42 0,-49 0-37 0</inkml:trace>
  <inkml:trace contextRef="#ctx0" brushRef="#br0" timeOffset="47">17619 4013 100 0,'0'0'19'0,"0"-16"4"0,68-1-11 0,17-1-8 0,0 18-6 0,-35 0-22 0,-33 18-75 0</inkml:trace>
  <inkml:trace contextRef="#ctx0" brushRef="#br0" timeOffset="48">17738 4131 79 0,'0'0'0'0,"-51"17"35"0,35 1-13 0,49-18-9 0,53 0-11 0,14-18-13 0,1 1-98 0</inkml:trace>
  <inkml:trace contextRef="#ctx0" brushRef="#br0" timeOffset="49">18534 3811 97 0,'0'-35'20'0,"0"2"9"0,0 33-17 0,18 17-6 0,-2 34-1 0,-16-2-3 0,17 2-1 0,-1-33 0 0,2-18 0 0,-18 0-1 0,17-34 1 0,-34-17-1 0,-1 18 1 0,2-2-1 0,-17 35 0 0,15 18 0 0,-16 32 2 0,18 35 2 0,32 17-1 0,36-36-1 0,15-15-2 0,1-33 1 0,16-18-1 0,1-35 0 0,-34 1 3 0,0-32-3 0,-34-3 0 0,-1 18 1 0,-16 18 0 0,0 15-1 0,-16 18 0 0,-1 18 0 0,17 50 1 0,17 17 2 0,17-1-3 0,33-33 2 0,35-17-2 0,-34-34-1 0,0-18 3 0,-19-33-2 0,-31 0 1 0,-18-16-1 0,-18-17 0 0,-48 15 0 0,15 36 0 0,0 17 1 0,-17 16-2 0,35 16 0 0,15 35 0 0,36-18 1 0,31 2-3 0,37-35-1 0,33-17-2 0,-1-34 4 0,-32 17 1 0,-35-16 0 0,-35 16 1 0,-16 17 1 0,-16-1-1 0,-2 18 0 0,1 51 1 0,34 0-1 0,17 33 1 0,16 2 1 0,-15-3-2 0,-19-32 0 0,1 0 1 0,-50-33 2 0,-19-18 0 0,3 0-3 0,-2 0 1 0,32-34-13 0,3-1-63 0,32 19 3 0</inkml:trace>
  <inkml:trace contextRef="#ctx0" brushRef="#br0" timeOffset="50">19975 3911 99 0,'0'-16'7'0,"0"-19"25"0,33 2-8 0,1 0-12 0,34 33-7 0,-17 17-2 0,1 32-3 0,-36 37 1 0,-16-1-1 0,-16-36 1 0,-19 2 0 0,18-34-1 0,17-17 2 0,0 0-1 0,52-51 0 0,-3 2-2 0,3-19 0 0,-19-17 1 0,-15 17 0 0,-18 35 1 0,0 15 1 0,0 18-1 0,-18 0 3 0,18 51 2 0,0 17-1 0,0-1-1 0,34 19 0 0,-1-19-3 0,-15-16 2 0,16-35-3 0,0 2 1 0,-1-18-5 0,-16 0-49 0,-17 0-69 0</inkml:trace>
  <inkml:trace contextRef="#ctx0" brushRef="#br0" timeOffset="51">14385 11651 5 0,'0'-18'13'0,"0"2"5"0,0-1-2 0,0 17-3 0,0-18 3 0,0 18-1 0,0 0-1 0,0-16-2 0,0 16-4 0,0 0-1 0,16 0 1 0,-1 16 0 0,36-16 0 0,1 18-1 0,15 15-3 0,3 1 1 0,13-1-3 0,2 2 0 0,16-2 0 0,-16 1-1 0,-18 17-1 0,3-16 1 0,-3-1 0 0,16-1-1 0,-13 0 1 0,-3-15 0 0,-15-1 1 0,-1-1 1 0,-18-16 0 0,-17 18-1 0,1-18-1 0,-17 0-2 0,-17 17-22 0,1 17-102 0</inkml:trace>
  <inkml:trace contextRef="#ctx0" brushRef="#br0" timeOffset="52">14385 13869 9 0,'0'-17'9'0,"-18"17"25"0,18 0-11 0,18 0-8 0,-2 0-2 0,-16 0-1 0,33-18 0 0,0 2-1 0,2-19-1 0,49-16-1 0,19-16-1 0,32-17 0 0,1-1-3 0,-19 35 0 0,2-1-3 0,-18 0 2 0,-15-18-1 0,-18 35 0 0,-52 1-1 0,3 16-2 0,-19 17 0 0,0 0-45 0,-19 0-71 0</inkml:trace>
  <inkml:trace contextRef="#ctx0" brushRef="#br0" timeOffset="53">15214 12225 8 0,'0'0'7'0,"-18"-17"11"0,18 17-7 0,18-16-3 0,-1-1 5 0,-17 17 2 0,0-16-5 0,0 16-3 0,0 0-4 0,0 0 17 0,0 0-15 0,0 0-1 0,0 0 5 0,0 16-6 0,0-16 0 0,0 0 3 0,0 33-1 0,0 2 1 0,0 32 0 0,17 19 1 0,1 14-3 0,-2 2-1 0,-1 16-2 0,-15-16 4 0,0-16-3 0,18-19 1 0,-18-16-2 0,0-34 1 0,0-1-1 0,0 2-4 0,-18-18-2 0,18 0-20 0,-15-51-13 0,15 0-55 0</inkml:trace>
  <inkml:trace contextRef="#ctx0" brushRef="#br0" timeOffset="54">15231 12294 50 0,'0'-35'29'0,"-17"19"-8"0,34-2-3 0,0 1-10 0,17 17 1 0,-1 0-1 0,52 0-2 0,17 0-2 0,34 0-1 0,50 0 0 0,18-33-1 0,16 17 1 0,-68-18-1 0,-33 17 0 0,-52-1-2 0,-34 18 3 0,-33-16 0 0,0 32 1 0,0 35-2 0,19 0 0 0,-19 33 1 0,16 19 0 0,1-2-2 0,1 1 0 0,-18 16 0 0,-18-16 0 0,1-17 0 0,1-34 1 0,-19-18 0 0,0 0-2 0,-14-15 1 0,-36-18 0 0,-17 17-1 0,-34-17 0 0,-32 16 0 0,-36-16 0 0,-34-16 1 0,-16 16 0 0,69 16-1 0,82-16-1 0,87 0 1 0,32 0-14 0,35 18-55 0,-34-18-6 0</inkml:trace>
  <inkml:trace contextRef="#ctx0" brushRef="#br0" timeOffset="55">15467 12057 13 0,'0'0'35'0,"0"-18"-1"0,19 18-16 0,14-16-8 0,-15 16-2 0,-2 0 0 0,1 0 1 0,-1 51 2 0,18 0-5 0,0-1-4 0,-1 0-1 0,2 1-8 0,-35 1-96 0</inkml:trace>
  <inkml:trace contextRef="#ctx0" brushRef="#br0" timeOffset="56">15332 13259 25 0,'0'0'19'0,"0"-18"5"0,16 18 0 0,19-17-9 0,-18 1 0 0,34-17-2 0,0-1-2 0,33-34-4 0,1 17-6 0,-17 0-2 0,-34 35-20 0,-34-1-85 0</inkml:trace>
  <inkml:trace contextRef="#ctx0" brushRef="#br0" timeOffset="57">15806 12514 55 0,'0'0'0'0,"-16"-18"33"0,16 18-10 0,0 0-9 0,16 0 0 0,2 0 3 0,15 18-3 0,1 15-3 0,0 18-2 0,17 0-5 0,1 16-3 0,-19-32 0 0,-17-2-1 0,2-33 0 0,-18 18-7 0,0-18-15 0,0-18-16 0,0-33-63 0</inkml:trace>
  <inkml:trace contextRef="#ctx0" brushRef="#br0" timeOffset="58">16095 12447 49 0,'0'0'10'0,"0"-35"22"0,17 35-10 0,-17 0-8 0,-17 35 0 0,17-2-1 0,-34 18-2 0,17 16-3 0,-17-16-4 0,17-17-2 0,-18-1-2 0,19-16-1 0,-1 1-5 0,1-2-26 0,-19-32-37 0,35 16 19 0</inkml:trace>
  <inkml:trace contextRef="#ctx0" brushRef="#br0" timeOffset="59">15790 12633 50 0,'0'0'20'0,"-33"0"13"0,33 0-13 0,0 0-6 0,33 0 1 0,1 0-6 0,33 0-2 0,18-17-5 0,0 17-5 0,1 17-53 0,-71-17-16 0</inkml:trace>
  <inkml:trace contextRef="#ctx0" brushRef="#br0" timeOffset="60">16806 12514 8 0,'0'0'8'0,"0"0"16"0,0 0-5 0,17-18-4 0,-17 18-5 0,0 0-2 0,0 0-4 0,0 0 4 0,-17 0-3 0,17 0 2 0,0 0 0 0,0 0-2 0,0 0 8 0,17 0-7 0,-1 0-1 0,2 0-2 0,-1 0-1 0,18 0 0 0,-19 18-1 0,1-18 1 0,17 0-1 0,0 0 1 0,17 0-1 0,-18 0-1 0,1 0 2 0,18 0-1 0,-3 0 0 0,21-18 0 0,-4 18 0 0,20 0 2 0,-18 0-3 0,16 0 1 0,0 0 0 0,1 0 2 0,0-16 0 0,0 16-1 0,-1 0 0 0,-16 0 0 0,0 0 0 0,-17 0-1 0,-2 0 1 0,3 0 0 0,-1 0 0 0,-17-17-2 0,-17 17 0 0,0 0-2 0,-17 0-55 0,0 0-39 0</inkml:trace>
  <inkml:trace contextRef="#ctx0" brushRef="#br0" timeOffset="61">18297 12243 41 0,'0'0'6'0,"0"0"9"0,170 440-52 0</inkml:trace>
  <inkml:trace contextRef="#ctx0" brushRef="#br0" timeOffset="62">18094 12243 22 0,'-33'0'26'0,"15"-18"6"0,1 1-12 0,0 17-5 0,17 0-1 0,0 0 20 0,34 17-19 0,33-17-6 0,3 51-2 0,31 1-3 0,-17-1-1 0,2-18-3 0,-53 2 0 0,0-19 0 0,-33-16 1 0,0 17-1 0,-17 17 0 0,-32-1 1 0,-37 18-2 0,18 0 2 0,0 0-6 0,52-18-32 0,16-15-86 0</inkml:trace>
  <inkml:trace contextRef="#ctx0" brushRef="#br0" timeOffset="63">19433 12108 29 0,'0'-34'30'0,"16"-1"-1"0,-16 2-8 0,-16 15-8 0,-19 2-3 0,0-17-1 0,-14-2 0 0,-3 19-2 0,-15-1-1 0,15 17-1 0,-15 0 0 0,17 0-2 0,-1 17 0 0,0 17 2 0,-1-1-2 0,-15 0-1 0,17 18 0 0,-1 0 1 0,18 0-1 0,-2 0 1 0,-16 16-2 0,34 2 1 0,-17-18-2 0,0 0 1 0,1-18 1 0,17 18-2 0,16 0 0 0,0 17 3 0,16-1-2 0,17 0 2 0,-16 2-4 0,18-1 2 0,-19-17 0 0,17-2-2 0,18 20 2 0,1-1-2 0,15-1 1 0,-15 0-1 0,32-16 2 0,18-33 0 0,-1-1-1 0,2-1 1 0,-2-16-2 0,-1 18 1 0,3-18 0 0,-17 0 0 0,-3-18 0 0,2 2 1 0,-17-1-1 0,0-17 0 0,0-17 0 0,-19-17 0 0,3 1 1 0,-18-18-1 0,-34-16 2 0,17 16-4 0,-17-1 3 0,0-14-1 0,-17 31 0 0,-17 2 0 0,0-34 2 0,0 32-3 0,-17-16 2 0,-50-32-1 0,33 48 2 0,-51-15-2 0,18 33 0 0,-18 35 0 0,-50 16-1 0,16 16-7 0,-16 17-15 0,50 2-22 0,68-1-51 0</inkml:trace>
  <inkml:trace contextRef="#ctx0" brushRef="#br0" timeOffset="64">19517 12667 56 0,'-17'0'9'0,"-1"-34"14"0,2 17-4 0,16-1-7 0,-17-15-1 0,1 15-2 0,-3 2-3 0,3 16 0 0,-34 0 0 0,-1 0 0 0,16 0 0 0,-14 16-2 0,14 2 0 0,0-1 2 0,19 17-2 0,-1 17-1 0,17-18 0 0,0 18 0 0,0-18-1 0,17-15 0 0,-1 16-2 0,2-1 1 0,16-15-1 0,0-1 0 0,17-17 1 0,1 0-1 0,-21 0 2 0,20 0-2 0,-32-17 0 0,-3-1 1 0,1 2-2 0,-1-19 1 0,-16 19 0 0,0-35 1 0,0-17 0 0,-16 18-1 0,16-1-1 0,-17-17 2 0,17 1-1 0,0 32 0 0,0-16 2 0,0 51-3 0,0 0 1 0,0-16 0 0,-16 16 0 0,16 0 0 0,0 0 0 0,0 16-1 0,16 35 4 0,-16 0-1 0,0 33 1 0,0 2-1 0,17-3-1 0,-1-15 1 0,-16-16-2 0,0-19-1 0,18-15-3 0,-1 15-57 0,-17-33-34 0</inkml:trace>
  <inkml:trace contextRef="#ctx0" brushRef="#br0" timeOffset="65">20262 12751 2 0,'0'-18'3'0,"0"18"6"0,-18-17 0 0,3 17 0 0,-1 0 9 0,-2 0-1 0,1 0-2 0,0-16-2 0,-1 16 0 0,18-17-2 0,0 17-1 0,0 0-2 0,0-16-1 0,52 16 0 0,15-18-2 0,36 18 0 0,49-16-1 0,0 16-2 0,0 0 0 0,-50 0-1 0,17 0-1 0,-18 0 1 0,-16 0-1 0,0-17 1 0,-51 17-2 0,-16 0-7 0,-2 17-104 0</inkml:trace>
  <inkml:trace contextRef="#ctx0" brushRef="#br0" timeOffset="66">21195 12463 47 0,'0'-16'30'0,"0"-19"0"0,0 35-11 0,0 0-11 0,33 18-2 0,34 15-1 0,3 0-2 0,-4-15-2 0,-15-18 0 0,-34 17 0 0,-34 17 2 0,-34 34-1 0,1-1 0 0,-1 0-2 0,16-16-2 0,19-16-19 0,16-1-78 0</inkml:trace>
  <inkml:trace contextRef="#ctx0" brushRef="#br0" timeOffset="67">21566 12208 48 0,'0'0'0'0,"-16"-49"54"0,16 15-27 0,-17 34-11 0,17 0-9 0,0 50 5 0,-18 69 1 0,18 17-1 0,18 50-5 0,-1 34-1 0,-1 17-4 0,3-35 0 0,-3-49-1 0,-16-69 0 0,0-49-1 0,17-19 0 0,-17-16-1 0,0-51-14 0,0 2-24 0,0-19-69 0</inkml:trace>
  <inkml:trace contextRef="#ctx0" brushRef="#br0" timeOffset="68">21636 12225 58 0,'0'0'0'0,"33"-84"31"0,-17 33-8 0,1 35-7 0,0-1-9 0,-17 17-5 0,18 17 1 0,-2-1 2 0,35 2-1 0,68-18-1 0,33 0-2 0,68-18 0 0,18 2 1 0,-34-1 0 0,-19 17 0 0,-99 0 0 0,-2 17 1 0,-49-1-1 0,-2 2-1 0,0 15 0 0,-17 1-1 0,19 16 2 0,-18 19 0 0,1 33 2 0,-2 33-1 0,-16 34 0 0,0 0 2 0,-16 35-2 0,-2-36 0 0,18-48-2 0,-17-35 0 0,17-35 1 0,-16 1-2 0,-19-17 1 0,2-17 0 0,-35-17 0 0,-34 0-1 0,-84 0 0 0,-68-17 2 0,-34-1-1 0,50 18 0 0,86 0 1 0,50 18-3 0,34-1-2 0,51-17-32 0,51 0-86 0</inkml:trace>
  <inkml:trace contextRef="#ctx0" brushRef="#br0" timeOffset="69">21786 13004 61 0,'0'0'7'0,"-33"0"20"0,33 0-10 0,0 0-10 0,0 18 0 0,17-18 1 0,17 0 0 0,0-34-2 0,-16-34-4 0,15 1 2 0,-17-35-4 0,-16 18 1 0,0-1 1 0,0 34-1 0,-16 16 0 0,-1 35-2 0,17 18 2 0,-16-1 2 0,16 68 0 0,0 15 2 0,0 2-1 0,33 0-2 0,35-18-1 0,-17-33 1 0,-2-33-2 0,21-36 1 0,-37-33 0 0,1 2 1 0,-17-19-1 0,-17-1-1 0,0 53 0 0,0 16 0 0,0 0 0 0,-17 51 0 0,17 16-2 0,52 1 4 0,-3-1-1 0,3-49 0 0,-19-1 1 0,1-34 0 0,-1-34 0 0,-14-33-1 0,-3-1 0 0,-16-1-1 0,-35 35 0 0,-32 18-3 0,-1 33-4 0,18 50-11 0,34-16-10 0,65 35-90 0</inkml:trace>
  <inkml:trace contextRef="#ctx0" brushRef="#br0" timeOffset="70">22854 12853 60 0,'0'0'0'0,"35"-35"40"0,-35 1-16 0,0 1-12 0,-18-18-6 0,-16 18-2 0,-17 33-1 0,2 0 1 0,14 16 1 0,0 52 0 0,35 17-1 0,35-1-3 0,16-49 0 0,0-19 2 0,-1-16-2 0,-15-33 0 0,-19-1-1 0,1-17 1 0,-17 16 0 0,0 19-1 0,0 32 0 0,0 53 4 0,0 15 1 0,16 51-2 0,-16 18 0 0,-16-51-1 0,-1-35 0 0,-17-49 3 0,0-18 0 0,1-18-1 0,15-49-3 0,36-19 0 0,49-14-2 0,35-20-21 0,34 20-114 0</inkml:trace>
  <inkml:trace contextRef="#ctx0" brushRef="#br0" timeOffset="71">23431 12802 14 0,'0'0'0'0,"-33"0"51"0,33 0-19 0,0-18-11 0,0 1-5 0,-18 1-6 0,1 16-3 0,17-18 3 0,0 18-1 0,51 0-3 0,67 0-3 0,85-17-1 0,52 17 0 0,-69-16-2 0,-52 16-1 0,-83 0-5 0,-51 16-16 0,0-16-22 0,-33-16-46 0</inkml:trace>
  <inkml:trace contextRef="#ctx0" brushRef="#br0" timeOffset="72">24176 12463 38 0,'0'0'0'0,"-16"-51"52"0,16 35-20 0,-18 16-18 0,69 34-4 0,35 16-3 0,15 1-3 0,-17-17-2 0,-16-34 0 0,-50 0 1 0,-18 17 1 0,-70 34 0 0,-30 32-2 0,15 37-3 0,-1 32-77 0,70-101 13 0</inkml:trace>
  <inkml:trace contextRef="#ctx0" brushRef="#br0" timeOffset="73">23532 18119 19 0,'0'0'30'0,"-17"34"65"0,-17 17-95 0,-49 508 0 0</inkml:trace>
  <inkml:trace contextRef="#ctx0" brushRef="#br0" timeOffset="74">23669 18051 19 0,'0'0'16'0,"-18"0"58"0,-15 17-65 0,14-1-1 0,-14 19-3 0,15-1-1 0,-15-1-2 0,-1 2 1 0,0-19-1 0,1 35 0 0,17-35-2 0,-19 19 0 0,35-19 0 0,-17-16 0 0,34 0 0 0,0-34 0 0</inkml:trace>
  <inkml:trace contextRef="#ctx0" brushRef="#br0" timeOffset="75">24718 12192 5 0,'0'0'0'0,"0"0"17"0,-18 0-2 0,18 0-4 0,0 0-7 0,-16-17 5 0,16 1 4 0,-17-2 0 0,17 2 0 0,-16-1-2 0,16-1-3 0,16 2 0 0,-16 16 0 0,17 0-3 0,-1 51 4 0,-16 32 1 0,18 37-3 0,-18 15 1 0,17 35-4 0,-17-1-2 0,0 0 1 0,-17 1-1 0,-1-52 0 0,18-33-1 0,0-34-1 0,0-34 0 0,18-17-1 0,-18 0-13 0,0-51-21 0,0 0-63 0</inkml:trace>
  <inkml:trace contextRef="#ctx0" brushRef="#br0" timeOffset="76">24752 12192 18 0,'0'-17'12'0,"-17"-33"25"0,17 33-17 0,0-1-9 0,35 18-2 0,14-16 0 0,36-19-2 0,34 35 1 0,67-16-3 0,18-1-1 0,-1-1-4 0,-16 18 1 0,-52 18 1 0,1-18-1 0,-35 0 0 0,-16 0 0 0,-33 17 1 0,-19-17-1 0,-17 34 0 0,1-1 0 0,-1 18-1 0,3 16 3 0,-19 35 2 0,0 0 1 0,16 0-3 0,1 17 0 0,17-1 0 0,-34-16-1 0,17 0 0 0,-1-2 1 0,-16-31-2 0,0-18 1 0,0-2 0 0,-16-32-1 0,-19 1 0 0,-33 15 0 0,-14-15 1 0,-37-2-1 0,-33 2-1 0,-37-1 2 0,-12 17-1 0,-37-17 1 0,102-17-1 0,-33 16 1 0,32-16-2 0,36 0 1 0,17 0-3 0,50-16-27 0,52-35-99 0</inkml:trace>
  <inkml:trace contextRef="#ctx0" brushRef="#br0" timeOffset="77">25209 12565 63 0,'0'-18'4'0,"-16"18"20"0,16 0-11 0,0 35-4 0,33-1-1 0,2 17-1 0,16-35-1 0,-2-16 0 0,21-16-3 0,-4-2-1 0,-31 2 0 0,-2-19 0 0,1-16-2 0,-34 0 1 0,0 18 1 0,-18 0 0 0,2-1-2 0,-35 17 2 0,17 17 0 0,1 0 0 0,-18 0 1 0,16 0-1 0,2 33 1 0,-18-15 0 0,16 15-1 0,19 18 0 0,-1-18 1 0,1 18 1 0,16 0-2 0,0-17 2 0,16 16 0 0,1 1 0 0,-1 1-2 0,19-1 1 0,0-18 0 0,-2 2 0 0,18-19 0 0,17-32-1 0,0 16-2 0,-19-35-1 0,2 19 1 0,1-1 0 0,-52 17-48 0,-33 17-78 0</inkml:trace>
  <inkml:trace contextRef="#ctx0" brushRef="#br0" timeOffset="78">19332 11837 0 0,'0'0'3'0,"0"-17"63"0,0 17-53 0,0 0-3 0,0 0 3 0,0 0-7 0,0 0 1 0,-18 0-1 0,18-18-3 0,0 18-1 0,0 0-1 0,0 0 0 0,0 0 0 0,0 0 0 0,0 0 0 0,-17-16 1 0,17 16 1 0,0 0-1 0,0 0-1 0,0 0 0 0,0 0 3 0,17-18-2 0,-17 18-1 0,0 0 2 0,0 0-1 0,18-17 1 0,-18 1-1 0,16-2 1 0,17 1 0 0,0-16 0 0,19-1 0 0,-18 1 0 0,18-18-1 0,15 17 1 0,0-17-1 0,-16-17-1 0,17 1 0 0,-1 16 1 0,-16 0-1 0,17 0 0 0,-17-16 0 0,34-1-1 0,-17-17 0 0,16 17 1 0,2 1 0 0,-19-2 0 0,1 1-1 0,17 1 1 0,-1 0-1 0,-16 16 1 0,16-17-1 0,-16 1 1 0,0 16 1 0,-1 16 0 0,-15-16-1 0,15 17 0 0,-15-16 0 0,-36 34 0 0,1-2-1 0,1 2-6 0,15 50-45 0,-33-18-34 0</inkml:trace>
  <inkml:trace contextRef="#ctx0" brushRef="#br0" timeOffset="79">25803 11939 17 0,'0'0'18'0,"0"-17"10"0,0-1-13 0,0 18-2 0,-18-16-3 0,18 16-2 0,-17-17-1 0,0-1 0 0,1 2 0 0,-19-1-2 0,2-17-1 0,-2-1 0 0,-16 1 0 0,2-16 0 0,14 16-2 0,-15 1 2 0,-18-18-2 0,17 17 0 0,-16-1 1 0,15 2-1 0,3-18 1 0,-3 18-1 0,18-1 0 0,-17-17-1 0,17 16 0 0,-17-16 1 0,2 18 0 0,-3-1-1 0,18-17 0 0,-17 0 1 0,17 18 0 0,0-18 1 0,1 35-2 0,-2-1 0 0,-15-1 0 0,34 2 0 0,-19-19 1 0,0 2-1 0,2 15 0 0,-1-16 1 0,1 1-2 0,-2 15 1 0,0 1 0 0,4 1-1 0,-4-1 1 0,0 1-1 0,2-2 1 0,-1-15-1 0,17-1 1 0,-34-1-1 0,18 19 1 0,0-35-1 0,-2 1 1 0,0 16 0 0,2 17-1 0,17-1 0 0,-2 2 0 0,1 16 0 0,0 0 1 0,-1-17-1 0,2 17 0 0,-1-18 0 0,17 18 0 0,-16-16 0 0,-2 16-1 0,18 16-9 0,18 19-23 0,-2-1-42 0,1-34 16 0</inkml:trace>
  <inkml:trace contextRef="#ctx0" brushRef="#br0" timeOffset="80">23786 10329 20 0,'-16'-16'38'0,"16"-1"-10"0,16-17-9 0,1 16-5 0,-17 1-4 0,0 17-4 0,-17 0-1 0,1 51 2 0,-19-16-2 0,18 32 0 0,1-16-2 0,16-18-1 0,-17-15 0 0,17-1-1 0,-16-1 1 0,16-32 0 0,0 16-1 0,16-35-1 0,1-14 1 0,-1-19 0 0,18-1-1 0,-16 2 0 0,-2 32 1 0,-16 19-1 0,0-1 0 0,17 34 0 0,-1-1-1 0,36 19 1 0,-18-2 1 0,51 19 0 0,-18-19-2 0,-16 18 1 0,-34 0-20 0,-52-34-78 0</inkml:trace>
  <inkml:trace contextRef="#ctx0" brushRef="#br0" timeOffset="81">21195 9974 24 0,'0'0'13'0,"-19"-51"18"0,3 35-11 0,-1-1-5 0,17 17-9 0,0 0-1 0,17 0 2 0,-1-18 0 0,3 18-2 0,32-16 1 0,-2 16-2 0,37 0-1 0,-1-17 0 0,-36 17 0 0,-14 17-1 0,-52 34 0 0,-17 16 2 0,-18 1-1 0,19-17-3 0,0-1-2 0,-1 0-37 0,34-32-33 0</inkml:trace>
  <inkml:trace contextRef="#ctx0" brushRef="#br0" timeOffset="82">21076 10193 30 0,'0'0'14'0,"-17"-17"18"0,52-16-15 0,47 17-6 0,55-2-9 0,65-15-78 0</inkml:trace>
  <inkml:trace contextRef="#ctx0" brushRef="#br0" timeOffset="83">21940 9534 12 0,'0'0'0'0,"-17"-17"36"0,-1 17-12 0,18-18-6 0,0 18-7 0,-16 0 0 0,16 18-1 0,-17-1-2 0,1 17 1 0,-2 17-1 0,18-2 1 0,0 37-1 0,0 32 0 0,0 17-2 0,-17 34 0 0,17 2-1 0,0-19 0 0,0-67 1 0,17-18-3 0,-17-50-2 0,0-17 0 0,0 0-1 0,-17-51-17 0,-18 0-39 0,35 51-17 0</inkml:trace>
  <inkml:trace contextRef="#ctx0" brushRef="#br0" timeOffset="84">21838 9652 58 0,'0'-33'27'0,"0"-1"-5"0,18 34-5 0,15-17-5 0,1 17-5 0,33 0-2 0,35 0 0 0,52 0 0 0,66 0 0 0,16-18-2 0,-33 18-1 0,-33 18-1 0,-36-1 0 0,-15-1-1 0,-16-16 0 0,-19 0 1 0,-33 0-1 0,-34 18 0 0,-17-18 0 0,16 16 0 0,-16 1 0 0,0 16 1 0,19 36 2 0,-3 16 0 0,1 16 1 0,1 35-3 0,15-1 1 0,-33 18 2 0,16-35-1 0,-16-34-1 0,-16-33 1 0,16-33-1 0,-33-2 0 0,-18 1-1 0,-1-17 0 0,-33-17 0 0,-33 1-1 0,-36-2 0 0,-65 2 1 0,-18 16-1 0,-17 0 1 0,50-17 0 0,69 17-1 0,67 0 0 0,51 0-1 0,-1 0-10 0,2 17-29 0,-17-17-61 0</inkml:trace>
  <inkml:trace contextRef="#ctx0" brushRef="#br0" timeOffset="85">21228 9991 19 0,'-17'0'36'0,"17"-17"0"0,17-1-15 0,1 18-7 0,15-16-4 0,35-1-1 0,-1-16-2 0,18 15-2 0,17 18-1 0,-51-16-3 0,-18 16 0 0,1 0-1 0,-16 0-1 0,-18 16-7 0,16 2-94 0</inkml:trace>
  <inkml:trace contextRef="#ctx0" brushRef="#br0" timeOffset="86">24023 10262 11 0,'0'-18'23'0,"-33"1"7"0,-1 17-25 0,0 0-58 0</inkml:trace>
  <inkml:trace contextRef="#ctx0" brushRef="#br0" timeOffset="87">22312 9956 40 0,'-17'0'27'0,"-1"0"9"0,3-16-14 0,15-1-9 0,15 17-4 0,3 0-1 0,15-16 1 0,37 16-3 0,-2 0 1 0,32 0-2 0,-15-17-1 0,1 17-2 0,-37 0-2 0,-31 0 0 0,-18 0-1 0,17 0-10 0,-17 17-21 0,0-17-65 0</inkml:trace>
  <inkml:trace contextRef="#ctx0" brushRef="#br0" timeOffset="88">22651 9736 25 0,'0'0'14'0,"0"-17"24"0,0 1-14 0,0 16-6 0,0-18-4 0,0 36 4 0,0-18-11 0,-17 0-2 0,17 16 1 0,0-16-1 0,-16 35 0 0,16-1 0 0,0 17 0 0,-18 17-1 0,18-1-1 0,0 17 0 0,0-33 0 0,0 0 0 0,0-35-1 0,0 1 0 0,0-17-1 0,0 0-10 0,-17 34-133 0</inkml:trace>
  <inkml:trace contextRef="#ctx0" brushRef="#br0" timeOffset="89">22804 9466 15 0,'0'0'0'0,"0"0"36"0,0-18-11 0,0 18-9 0,0-16-4 0,0 16-2 0,0 0 3 0,-18 16-9 0,2 2-1 0,16 15-1 0,0-33 0 0,0 0 3 0,0-16 0 0,0-19-2 0,0-14 0 0,0-19 0 0,0-35-1 0,0-14 0 0,0-19-1 0,-17 1 0 0,1 15 0 0,16 52 0 0,-18 35-1 0,18 17 0 0,0-2-1 0,0 18 0 0,-17 34-4 0,0-17-18 0,17-1-29 0,0-16-1 0</inkml:trace>
  <inkml:trace contextRef="#ctx0" brushRef="#br0" timeOffset="90">22685 8534 38 0,'0'0'34'0,"-18"0"-6"0,18 0-11 0,-16 0-7 0,-17 51-2 0,-2-17 0 0,-15 16-3 0,16-32-3 0,17 15 1 0,1-33-2 0,16 0 1 0,0 0-1 0,16-51 0 0,1 1-1 0,17 0 1 0,-1-1-1 0,-16 34 0 0,0-17 1 0,1 17-1 0,-2 34 0 0,35 17 1 0,1 17 0 0,-3 0 0 0,19-2-1 0,0-14 0 0,-17-19-5 0,-34 19-54 0,1-35-6 0</inkml:trace>
  <inkml:trace contextRef="#ctx0" brushRef="#br0" timeOffset="91">22905 7467 15 0,'0'-16'27'0,"0"-19"1"0,-16 19-9 0,16-1-7 0,-35 17-3 0,-15-16 0 0,16 16-2 0,-17 0-1 0,-1 0 0 0,3 0-1 0,-3 16-1 0,19-16-1 0,-1 17-2 0,1-1 1 0,-19 2 0 0,18 33-1 0,17-18 1 0,-18 2 0 0,2 15 0 0,0 0-1 0,17-16 1 0,-19 17-1 0,18 0 1 0,-1 0-1 0,2 0 1 0,-1 0-1 0,17 0 1 0,-16 17 0 0,16-34 1 0,0 32-1 0,16-32 0 0,1 1 0 0,-1 16 0 0,2-35-1 0,16 19 0 0,-16-1 0 0,-2-1-1 0,17 0 1 0,-16 2-1 0,-1-1 0 0,19-1 1 0,-18-15-1 0,34-1 1 0,-16-1 1 0,16-16-2 0,-2 0 0 0,-15 18 0 0,33-18 1 0,-32 0-2 0,16 0 1 0,0-18-1 0,-1 18 2 0,1 0-1 0,-18-16 0 0,19 16 0 0,-1-17 1 0,0-1-1 0,0-15 1 0,-18-18-1 0,0 0 1 0,2-16 0 0,-18 16 0 0,1-18 0 0,-18 1-2 0,16 1 0 0,1 0 1 0,-1-19 1 0,-16 20-1 0,0-3 1 0,0 2-1 0,-16-2 1 0,-1 3-1 0,1-3 1 0,-19 2-1 0,0-1 1 0,2 1-1 0,-16 16 0 0,-3 16 0 0,-15 1 0 0,-19 34 1 0,-32 0-5 0,-35 52-21 0,52 16-98 0</inkml:trace>
  <inkml:trace contextRef="#ctx0" brushRef="#br0" timeOffset="92">22786 7671 6 0,'0'0'3'0,"0"-18"7"0,0 1-8 0,0 17-1 0,0 0 0 0,0 0 13 0,0-16 9 0,0 16-1 0,0-17-4 0,-16 1-5 0,-1 16 0 0,1-18-4 0,-19 18 0 0,18 0-2 0,-1 0-1 0,2 18-1 0,-1 15 2 0,1 0-2 0,16 18 1 0,0 1-1 0,16 16 0 0,1-1-2 0,-17-16-2 0,0 0 2 0,0-18-2 0,0 2-1 0,-17-19 1 0,1 18-8 0,-2-17-24 0,-16-17-11 0,1-17-30 0,33 17 35 0</inkml:trace>
  <inkml:trace contextRef="#ctx0" brushRef="#br0" timeOffset="93">22431 7975 25 0,'0'-16'21'0,"0"-1"11"0,16-1-11 0,-16 2-1 0,19-1-3 0,-3 17-4 0,19 0-1 0,-2 0-2 0,17 0-2 0,17 0-2 0,19-16-4 0,-18 16 0 0,-35-17-4 0,-33 17-13 0,0 17-114 0</inkml:trace>
  <inkml:trace contextRef="#ctx0" brushRef="#br0" timeOffset="94">13909 8603 11 0,'0'-18'24'0,"-17"18"-4"0,17-16-7 0,0 16 0 0,17 0 2 0,-1-17-4 0,19-1-5 0,0 2-1 0,-2-1-1 0,1 17-2 0,18-18 1 0,-3 2 0 0,19-1-1 0,0-1 0 0,0-15 0 0,16 17-1 0,0-1-1 0,2-17 2 0,-2-1-1 0,35 2 0 0,0-19 0 0,-1 19-1 0,35-18 0 0,0 0 0 0,17 0 0 0,-20 0 1 0,20-16-1 0,-17 17 0 0,17-1 1 0,-2 17 0 0,3-17 0 0,-1 0 0 0,-2 16-1 0,-15 2 0 0,33-34 1 0,-17 16 0 0,18 17 0 0,-35-17-1 0,34 1 3 0,-15 16-2 0,30-17 0 0,-12 0 0 0,12 0-2 0,3 0 1 0,1 18 3 0,14-18-4 0,-17 17 2 0,2-17-2 0,0 16 1 0,0 2 1 0,-19 0-1 0,20-1 1 0,-4-17 0 0,3 16-2 0,1-16 2 0,-4 17 0 0,3-16 1 0,-1 0-2 0,-16-1 0 0,-1-17 1 0,-15 17 0 0,-3 0 0 0,-16 0-1 0,1 18 1 0,-18-1-1 0,1-17 1 0,-34 33 0 0,-1-15 3 0,-15 16-2 0,-19 1 1 0,-15-2-2 0,-19 2 1 0,0-1-1 0,-33 17 0 0,0-18-2 0,-17 18-14 0,-16 18-26 0,-18-18-61 0</inkml:trace>
  <inkml:trace contextRef="#ctx0" brushRef="#br0" timeOffset="95">23363 5672 16 0,'118'204'160'0,"-100"-137"-156"0,-2 19 1 0,17 32-1 0,-15 18 4 0,-1-19-6 0,-1-15-1 0,3-17 1 0,-19-52-1 0,0-16-1 0,16-17-7 0,-16 0-25 0,0-17-37 0,0 17 5 0</inkml:trace>
  <inkml:trace contextRef="#ctx0" brushRef="#br0" timeOffset="96">23431 5706 8 0,'0'0'0'0,"0"0"25"0,0-16-15 0,0 16-9 0,16 0-1 0,-16 0 0 0,0 0 0 0,0 0-1 0,0 0 2 0,0 0 4 0,0 0 2 0,-16 0-3 0,16 0 1 0,0 0-3 0,0 0 0 0,0 0-1 0,0 0 0 0,0 0-1 0,-17 0 1 0,17 0-2 0,0 0-67 0</inkml:trace>
  <inkml:trace contextRef="#ctx0" brushRef="#br0" timeOffset="97">23398 5672 9 0,'0'0'0'0,"16"0"26"0,-16 0-8 0,0 0-4 0,0-17-1 0,0 17-3 0,0 0-1 0,0 0-2 0,0 0-1 0,17 0 4 0,-17 0-4 0,16-16-1 0,18 16-1 0,0-18 1 0,34-15-1 0,18 0-1 0,64-18 2 0,21-18-1 0,-19 36-2 0,-15-1-1 0,-20 17-1 0,2 1 1 0,-1-19 0 0,-33 19-1 0,-33 16 2 0,-36 0-2 0,1 16 2 0,-1 2 1 0,2 48 1 0,-1 3 0 0,18 33-1 0,-2 15 0 0,0 3 0 0,-17-2-2 0,19-16 0 0,-18-2 1 0,17 2 0 0,-17-33 0 0,-1 15-2 0,-16-33 2 0,0-18-1 0,-16-15 0 0,-1 15 1 0,-51-15-1 0,-32-18-1 0,-54 0 2 0,-66 17-1 0,-16-17 0 0,-2 34-1 0,86-1 0 0,49-33 0 0,52 16-8 0,34-32-32 0,1-51-41 0,16 50 25 0</inkml:trace>
  <inkml:trace contextRef="#ctx0" brushRef="#br0" timeOffset="98">23819 6012 72 0,'0'0'0'0,"-16"-18"35"0,32 2-15 0,19 16-6 0,16-17-5 0,34-1-2 0,15 2-3 0,-14-1-2 0,-18-1-3 0,-51 18-6 0,1 0-22 0</inkml:trace>
  <inkml:trace contextRef="#ctx0" brushRef="#br0" timeOffset="99">24142 5775 38 0,'0'0'12'0,"-17"-34"21"0,17 17-6 0,0 17-11 0,0 0-5 0,0 17-1 0,0 50 2 0,0 17-2 0,0 36-4 0,17-20-1 0,1-14-3 0,-2-19-1 0,-32-32-2 0,-2 16-22 0,1-18-97 0</inkml:trace>
  <inkml:trace contextRef="#ctx0" brushRef="#br0" timeOffset="100">23431 7603 4 0,'0'0'13'0,"0"0"-4"0,0 17-3 0,-17-17 1 0,17 0 1 0,0 16 1 0,0-16-1 0,0 0 0 0,0 0 2 0,0 0-5 0,0 0 0 0,-16 0 0 0,16 0-2 0,0 0-1 0,0 0-2 0,-18 0 0 0,18 0 0 0,0 0 1 0,0 0 0 0,0 0 4 0,0 0 16 0,0 0-15 0,0 0 0 0,18-16 0 0,-18-17-3 0,33 15 1 0,-17-15-2 0,18-1 0 0,0-1-1 0,-1 2-1 0,2-1 1 0,-19 1-1 0,19-2 1 0,-18 19-1 0,17-19 0 0,-17 2 0 0,16 15 0 0,-16-16 1 0,17 1-1 0,-1-2 0 0,-15-14 0 0,16 15 1 0,-16-1-1 0,-2 19 1 0,1-19 0 0,17 19 0 0,-34-1-2 0,17-1 1 0,18 2 0 0,-20-17 2 0,3 16-3 0,-2-1 2 0,17 2-2 0,-15-19 2 0,-1 19 0 0,0-1-1 0,1-1 0 0,-2 2-1 0,-16-2 2 0,0 18 0 0,0 0-1 0,17 0 1 0,-17 0 0 0,0 0 0 0,0 0-1 0,0 0 0 0,0 0 0 0,0 0-25 0,-33 0-99 0</inkml:trace>
  <inkml:trace contextRef="#ctx0" brushRef="#br0" timeOffset="101">23990 6671 7 0,'0'-16'10'0,"18"-2"12"0,-18 18-2 0,0 0 1 0,0-17 1 0,0 17-4 0,0 0-6 0,15 0-4 0,36 17-2 0,17-17-2 0,-1 0-2 0,-32 0-2 0,-18 0 1 0,1 0 0 0,-36 34 3 0,1 17-2 0,-34 18-6 0,0-1-36 0,34-52-34 0</inkml:trace>
  <inkml:trace contextRef="#ctx0" brushRef="#br0" timeOffset="102">23160 5859 17 0,'0'-16'38'0,"-17"-1"-3"0,17 17-12 0,0 17 0 0,50 16-16 0,1-17-3 0,17 2-2 0,-17 15 0 0,-16-33-1 0,-35 18 0 0,0-1 1 0,-18 17 1 0,-34 33-1 0,3 17-3 0,31 18-36 0,18-84-40 0</inkml:trace>
  <inkml:trace contextRef="#ctx0" brushRef="#br0" timeOffset="103">24989 5859 12 0,'0'0'16'0,"-18"-16"10"0,18 16-7 0,0 0-7 0,0-17 0 0,18 17-1 0,-18 0-1 0,0-18-1 0,0 18-1 0,0 0-1 0,0 0-4 0,34 0 1 0,0-16-1 0,17 16 1 0,34-17 0 0,-1-17 1 0,18 17-2 0,-17-1-2 0,-17 2 0 0,-1 16 1 0,1-18-1 0,-17 1 0 0,16 17 0 0,18-16 0 0,-33-2 1 0,15 1-1 0,0 1 0 0,-16 16 0 0,-17-17 0 0,-17 17-1 0,0 0 1 0,1 0-2 0,-18 0-16 0,0 0-18 0,0 33-55 0</inkml:trace>
  <inkml:trace contextRef="#ctx0" brushRef="#br0" timeOffset="104">25971 5335 18 0,'0'0'0'0,"0"-17"35"0,0 17-11 0,0 0 12 0,18 0-9 0,-1 0-21 0,0 17-3 0,16-1-1 0,18 1 0 0,0 17 0 0,0-17 0 0,0-17 1 0,-17 0-1 0,0 0-1 0,-1 16 0 0,-16-16-1 0,-17 0 1 0,0 0-1 0,0 0 2 0,0 0 0 0,-17 18 1 0,1 15-2 0,-17 2 2 0,-2 15-2 0,0 34 2 0,-14-33-2 0,31-16 0 0,-16-1 0 0,34-17-1 0,0-17-2 0,0 16-18 0,17-16-98 0</inkml:trace>
  <inkml:trace contextRef="#ctx0" brushRef="#br0" timeOffset="105">26937 4996 3 0,'0'0'8'0,"0"-18"11"0,0 18-10 0,0 0-4 0,0-16 2 0,0 16 0 0,0 0 0 0,0-17 1 0,0 17 2 0,0 0-2 0,0-18-1 0,0 18 1 0,-15 0-1 0,15 0-1 0,0-16-1 0,-19 16-2 0,3 0 0 0,-1 0-1 0,-1 0 1 0,2 16 0 0,-1-16-1 0,1 18 0 0,-2-18 0 0,1 17 0 0,0-17-1 0,-1 16 1 0,2-16 0 0,-1 18-1 0,1-18 0 0,-2 17 0 0,1-1 0 0,0 2 1 0,1-2-1 0,-1 1 0 0,1 16 0 0,-2-15 0 0,18 15 1 0,-17-15-1 0,1 16 0 0,-3-1 1 0,19 2-1 0,-16-19-1 0,-1 19 1 0,-1-19 0 0,18 17 0 0,0 2 0 0,-16-1 1 0,16-1-1 0,0 18 0 0,0-17-1 0,16-1 2 0,-16 18-1 0,0-16-1 0,18-1 2 0,-1-1-2 0,-17 2 2 0,16-19-2 0,3 19 1 0,-3-19 0 0,-16 17 0 0,17-15 0 0,1 15-1 0,-2-15 1 0,1-1-1 0,16 17 0 0,2-17 1 0,-2 17-1 0,-17-18 1 0,36 1-1 0,-18-1 1 0,-17 1 0 0,17 1-2 0,-1-2 3 0,19-16-2 0,-3 0 0 0,3 17 1 0,-18-17-1 0,-1 0 1 0,2-17 0 0,0 17-1 0,-4-16 0 0,20 16 0 0,-16-18 0 0,16 1 1 0,-18 1-2 0,19 16 2 0,-18-17-2 0,-1-17 2 0,1 18-1 0,0-1 0 0,-1-1 0 0,-33-15-1 0,18 15 3 0,-1-15-2 0,-1-1 0 0,-16 1 0 0,0 16 0 0,0-17 1 0,19-1-1 0,-19 2 1 0,0-1-1 0,0 16 0 0,0-15 0 0,0-2 0 0,0-14 0 0,-19 15 0 0,19-17 0 0,-16 16 0 0,-1 2 0 0,17-18 0 0,-34 0 1 0,17 18 0 0,1-1-2 0,-19-1-1 0,18 1 3 0,1 1-1 0,-17-2 1 0,15 2-1 0,1-1 0 0,-18 18 0 0,2-1 0 0,-1-1 1 0,1 2-1 0,-2-1 0 0,-15 17 0 0,16-34 0 0,-18 34 0 0,-15-17 1 0,-34 17-2 0,-2 0-1 0,-16 33-10 0,35 2-21 0,51-1-89 0</inkml:trace>
  <inkml:trace contextRef="#ctx0" brushRef="#br0" timeOffset="106">27158 5419 6 0,'0'0'0'0,"0"-17"23"0,17 17-7 0,-17-18-2 0,0 18-1 0,18-16-1 0,-18 16-2 0,0-17 0 0,-18 17-1 0,18-16-5 0,-17-1 1 0,0-1-1 0,-1 2-1 0,2 16-1 0,-17-17 1 0,15 17-1 0,-16 0 1 0,0 0-1 0,1 0 0 0,15 17 0 0,-16-1 0 0,18 2 1 0,-1-1-1 0,-1-1 0 0,2 17 0 0,16 2-1 0,0-1 1 0,0-1-1 0,16-15 0 0,-16-1 0 0,18-1 0 0,-1 2-1 0,-1-18 1 0,18 0 0 0,-16 0-2 0,15 0 2 0,-17-18-1 0,19 18-1 0,-18-16 2 0,1-1-1 0,-18-1 1 0,0-15-1 0,0-1 0 0,0 17-1 0,0-1 2 0,0 18 0 0,0-16-2 0,0 32 2 0,0-16-1 0,0 18 0 0,0-18 1 0,0 17 1 0,0-1-2 0,0-16 2 0,0 18-1 0,0-1 0 0,0 17 1 0,0-17-1 0,16 17 0 0,-16-1 0 0,0 0 0 0,17 18 1 0,-17-17 0 0,16-16-2 0,-16 15 2 0,0-15-1 0,0 15 0 0,0-15 1 0,-16-1-1 0,16-1 0 0,-17 1 1 0,1-17-2 0,-2 16 0 0,-16-16 1 0,16 0 0 0,2 0 0 0,-1-16-1 0,17-1 0 0,-16-16 1 0,16 33-3 0,-18-18 3 0,18 2-2 0,0 16 1 0,18-17-1 0,-2-1 1 0,17 2 0 0,2-1 0 0,0-1-1 0,-19 2 1 0,17 16 0 0,19-18 0 0,-18 1 0 0,-1 1 0 0,-16-2 1 0,18 18-1 0,-19-17 0 0,-16 17 1 0,0 0-1 0,0-16 1 0,0 32-43 0,17 1-68 0</inkml:trace>
  <inkml:trace contextRef="#ctx0" brushRef="#br0" timeOffset="107">6674 5706 1 0,'0'-16'12'0,"18"-2"4"0,-18 18-5 0,0 0 5 0,0 0-2 0,0-17-1 0,0 1-2 0,0-2-2 0,-18 1 0 0,-31 1-2 0,14-1 2 0,-15 1-2 0,16 32-2 0,-18 1-2 0,19 16 2 0,-1 36 1 0,17-18-1 0,17 16-3 0,0 1 2 0,35-17-2 0,-2 0 0 0,18-51-1 0,15 0 0 0,-14-35 1 0,-18 2-3 0,-1-18 2 0,-15-16 0 0,-18-1-1 0,-18-35 0 0,2-14 1 0,-1 15 0 0,1 18-2 0,16 66 2 0,0 2-1 0,0 16 1 0,0 16 1 0,0 35-1 0,0 17 2 0,16 17 2 0,1 50-1 0,17-33-2 0,-17-35 0 0,18-16-1 0,-19-18 0 0,1-15-1 0,-1-18-14 0,2 17-36 0,-1-17-65 0</inkml:trace>
  <inkml:trace contextRef="#ctx0" brushRef="#br0" timeOffset="108">7235 5724 64 0,'0'-18'26'0,"0"2"6"0,33 16-11 0,18 0-6 0,17-18-4 0,-1 18-7 0,1-17-3 0,-35 17-3 0,-15 0-23 0,-36 35-28 0,2-19-21 0</inkml:trace>
  <inkml:trace contextRef="#ctx0" brushRef="#br0" timeOffset="109">7319 5859 52 0,'0'0'15'0,"-33"17"32"0,33-1-18 0,16-16-7 0,35 0-8 0,17-16-11 0,-2-1-5 0,-14 34-137 0</inkml:trace>
  <inkml:trace contextRef="#ctx0" brushRef="#br0" timeOffset="110">8487 5368 57 0,'0'-50'20'0,"0"16"11"0,0 17-8 0,0 17-8 0,0 33 12 0,0 69-15 0,0 33-5 0,19 18-2 0,-3-35-2 0,-16-34-2 0,17-49 0 0,-17-19 1 0,-17 2-1 0,17-36 1 0,-16-15-2 0,-3-18-1 0,19 0 1 0,0 0 0 0,52-16-1 0,-3 32 0 0,21 1-1 0,-3 34 2 0,-15 34 0 0,-3 35 1 0,-14-18-1 0,-19 0 0 0,-16-1 1 0,-16-16 0 0,-35-17 1 0,-17 17-1 0,0-34-1 0,0 17-1 0,35-34 0 0,17-1-13 0,-2 2-22 0,52 16-27 0,-19-17-1 0</inkml:trace>
  <inkml:trace contextRef="#ctx0" brushRef="#br0" timeOffset="111">9521 5571 75 0,'0'0'0'0,"18"-67"34"0,-18 49-8 0,0 2-13 0,-18 16-2 0,-34 0-2 0,3 0-3 0,15 34 1 0,-17-1 0 0,17 34-1 0,17 19 0 0,17-19-2 0,51 2 1 0,0-19-1 0,17-16 0 0,-1-34 0 0,0-18-1 0,3-15-2 0,-3 17-6 0,-50-1-101 0,-17 17 26 0</inkml:trace>
  <inkml:trace contextRef="#ctx0" brushRef="#br0" timeOffset="112">12215 5588 36 0,'0'0'0'0,"0"-33"42"0,0 33-12 0,0 0-13 0,0 0-5 0,18 33-1 0,31 0-4 0,3-15 0 0,-3-18-2 0,2-18-2 0,1-32-2 0,-36 16 0 0,2-17 2 0,-36 0-1 0,-15 35 0 0,-18-19-3 0,-15 35 2 0,14 18 0 0,1 15 1 0,17 18 1 0,0 18 3 0,16 31 2 0,18-14-6 0,35-35 1 0,16 0-3 0,17-18 3 0,16-17-3 0,-16-32-11 0,0 16-31 0,-17-17-88 0</inkml:trace>
  <inkml:trace contextRef="#ctx0" brushRef="#br0" timeOffset="113">12960 5555 105 0,'0'0'8'0,"17"0"22"0,17-18-8 0,34 2-15 0,16 16-5 0,-32 0-6 0,-19 0-26 0,-33 16-82 0</inkml:trace>
  <inkml:trace contextRef="#ctx0" brushRef="#br0" timeOffset="114">13062 5706 80 0,'0'18'20'0,"0"-18"13"0,17 0-17 0,34 0-12 0,34-18-14 0,-1 2-91 0</inkml:trace>
  <inkml:trace contextRef="#ctx0" brushRef="#br0" timeOffset="115">13977 5690 77 0,'0'0'12'0,"-17"0"14"0,34 16-2 0,17 2-17 0,-17-18 0 0,17 0-1 0,0-34-2 0,17-35-2 0,-35-15 4 0,1-18-1 0,-17 2-2 0,-17-2-1 0,17 33 0 0,-16 52 3 0,-2 17-1 0,18 35 0 0,0 50 2 0,0 16-2 0,34 17-2 0,-17 0 0 0,18-32-1 0,16-52-1 0,-2-17 0 0,21-34 2 0,-21-17-2 0,3-17 0 0,-19-33 1 0,-17 15 0 0,-16 18-1 0,0 35-1 0,0 32 1 0,0 53 0 0,18 15 2 0,34-17-2 0,32-32 1 0,-16-19-1 0,-1-32 1 0,-33-19 0 0,-16-16 2 0,-36-16-3 0,-16-17-1 0,-33 33 1 0,-1 17-3 0,-16 34-4 0,14 34-15 0,37 17-20 0,33-18-81 0</inkml:trace>
  <inkml:trace contextRef="#ctx0" brushRef="#br0" timeOffset="116">15383 5402 64 0,'0'-18'34'0,"17"-31"3"0,-17 32-10 0,0-1-19 0,-52 2-4 0,1 16-1 0,-15 16-1 0,-2 19 1 0,0 32 2 0,50 17-1 0,18 1-2 0,18-17-2 0,34-35 1 0,15-15 0 0,16-36-1 0,-32-15 0 0,-16-18 2 0,0-16-1 0,-35-1 0 0,0 17 0 0,0 33 1 0,0 2 0 0,0 16 1 0,0 16-2 0,0 35 3 0,16 51 0 0,1 16-1 0,-1 2-1 0,-16-3-1 0,0 3 0 0,0-36 1 0,-33-17 2 0,-1-16 0 0,1-33-3 0,-2-18 1 0,-15-18-2 0,34-33 1 0,-2-33-2 0,18-1 1 0,34-17-5 0,-1 18-7 0,35 17-13 0,0 32-29 0,-17 1-61 0</inkml:trace>
  <inkml:trace contextRef="#ctx0" brushRef="#br0" timeOffset="117">16281 5571 72 0,'0'0'0'0,"0"-16"43"0,0-18-10 0,0-17-13 0,-33 0-11 0,-19 16-5 0,3 2-1 0,-3 17-2 0,1 16 2 0,0 33 3 0,0 34 0 0,18 19-2 0,33 14-1 0,16-31-2 0,17-18 0 0,19-35-1 0,15-16 1 0,3-33 1 0,-4-19-1 0,-31-32 0 0,-35-34 0 0,16-1-1 0,-16-68 0 0,0 103 0 0,-16 17 1 0,16 67 1 0,0 0-1 0,-19 100 2 0,19 20 1 0,0 31-1 0,19-14-1 0,-3-3-1 0,19-48 0 0,14-52 1 0,3-1-3 0,-3-33 1 0,3-16-27 0,-52 16-140 0</inkml:trace>
  <inkml:trace contextRef="#ctx0" brushRef="#br0" timeOffset="118">19568 5147 52 0,'0'-16'20'0,"0"-19"10"0,0 2-12 0,0 17-2 0,0-2-6 0,-35 2-2 0,-16 16 0 0,18 34 1 0,-2-1 1 0,19 34-1 0,16 35 0 0,16 33-2 0,3-15-3 0,-3-20-2 0,1-14-1 0,-17-35-2 0,-33-17-3 0,-2-1-25 0,-15-15-24 0,-1-18-47 0</inkml:trace>
  <inkml:trace contextRef="#ctx0" brushRef="#br0" timeOffset="119">19076 5521 40 0,'0'-17'31'0,"18"-17"5"0,15 17-11 0,53-1-15 0,15 2-5 0,34 16-5 0,-16 0-8 0,-18-17-50 0,-84 17 2 0</inkml:trace>
  <inkml:trace contextRef="#ctx0" brushRef="#br0" timeOffset="120">20024 5351 88 0,'0'0'0'0,"18"-16"40"0,16-1-10 0,51-1-14 0,-17 18-10 0,17-16-5 0,-52 16-8 0,1 0-25 0,-17 34-67 0</inkml:trace>
  <inkml:trace contextRef="#ctx0" brushRef="#br0" timeOffset="121">20143 5470 52 0,'-16'16'31'0,"-17"-16"7"0,15 18-11 0,36-18-5 0,31 17-9 0,3-17-2 0,15 0-6 0,1 0-6 0,-17 0-26 0,-51 16-90 0</inkml:trace>
  <inkml:trace contextRef="#ctx0" brushRef="#br0" timeOffset="122">21431 5233 20 0,'0'0'10'0,"0"0"24"0,0-17-13 0,16-1-4 0,-16 2-1 0,0-19-4 0,-16 1-3 0,-1 17 1 0,-16 1-2 0,-18 16-3 0,-17 0 0 0,17 16 0 0,0 35-1 0,18 18-1 0,15-1 1 0,36-1-1 0,15 1-1 0,18-52-1 0,33-16 2 0,-32-16-2 0,-1-35-1 0,-18 1 2 0,-17-19-1 0,-16-16-1 0,0-32 1 0,0 15 0 0,0 0 0 0,-16 51 0 0,16 35 0 0,0 16 0 0,0 67 1 0,0 52-1 0,16-1 1 0,3-16-1 0,-3-17-1 0,1-52-2 0,17 2-16 0,-1-19-30 0,2 1-59 0</inkml:trace>
  <inkml:trace contextRef="#ctx0" brushRef="#br0" timeOffset="123">21770 5131 97 0,'0'-18'9'0,"16"-32"25"0,19 34-9 0,49-2-10 0,35 2-6 0,-16-1-7 0,-36 17-2 0,-33 17-6 0,-16-1-27 0,-2-16-29 0,-16 0 1 0</inkml:trace>
  <inkml:trace contextRef="#ctx0" brushRef="#br0" timeOffset="124">22075 4894 39 0,'0'-18'42'0,"-18"-15"-7"0,18 17-10 0,0 32-12 0,0 35 2 0,0 33-3 0,0 18-4 0,0-35-3 0,18 2-3 0,-18-36-1 0,0 2-2 0,0-19-14 0,17-16-27 0,18-33-79 0</inkml:trace>
  <inkml:trace contextRef="#ctx0" brushRef="#br0" timeOffset="125">22499 4876 58 0,'0'0'36'0,"18"-16"-6"0,-2 16-11 0,17 16-7 0,1 2-4 0,33-1-3 0,-15-34-1 0,-18-17-2 0,-1 1 1 0,-33-18-1 0,0 16 0 0,-16 2 0 0,-1-1 0 0,-17 16 0 0,0 18 0 0,-17 18-1 0,0 16 3 0,1 34 0 0,34-1 0 0,-2 1-1 0,18-1-1 0,0 2 1 0,18-36 0 0,15 18-1 0,17-35 0 0,17 1-1 0,3-17 0 0,14-17 2 0,-16 1-3 0,-19-2 1 0,-14 1-7 0,-35 17-71 0</inkml:trace>
  <inkml:trace contextRef="#ctx0" brushRef="#br0" timeOffset="126">26616 5131 16 0,'0'-18'26'0,"16"-15"2"0,-16 33-6 0,0-17-3 0,0 17-4 0,17 0-3 0,-17 0-1 0,0 0 0 0,17 0-1 0,-17 17-4 0,0-1 0 0,18 19-1 0,-18-2-1 0,16 19 0 0,-16-1-1 0,17 0 0 0,-1-1-1 0,19-34-1 0,0 2 0 0,-2-1 1 0,1-17-1 0,18 0-1 0,-3-17 1 0,2-1 0 0,-17 2-1 0,0-34 0 0,-17 16 0 0,-1-17 1 0,-16-18-1 0,0 18-1 0,0 34 1 0,0 1 1 0,0 16-2 0,0 0 2 0,18 33-1 0,-18 1 1 0,0 17 1 0,17 0 0 0,-17 0-1 0,0 17 1 0,17-17 0 0,1 0-1 0,-18 0 0 0,16-1-1 0,-16 0 1 0,0-16-1 0,0 1 1 0,0-1 0 0,-16-1-1 0,-2-15 1 0,1-1-1 0,0 17 0 0,-17-17 0 0,1-1 1 0,-2 1-1 0,0-17 1 0,2-17-1 0,17 1 0 0,-17-1-1 0,14-1 1 0,19 2 0 0,0-1 1 0,0-17-2 0,34-1 0 0,17 1 1 0,0-17 1 0,17 1 0 0,0 0-1 0,-19-1-1 0,21 0 1 0,-3 0 1 0,18 1 1 0,-18 16-4 0,1-1 2 0,-35 35 1 0,-15-16-1 0,-1 16 0 0,-1 0-3 0,-16 0-35 0,-16 16-121 0</inkml:trace>
  <inkml:trace contextRef="#ctx0" brushRef="#br0" timeOffset="127">26429 3303 44 0,'0'-35'35'0,"-16"2"-8"0,16-1-6 0,0 34-6 0,0 0-6 0,16 34 0 0,-16 34-1 0,0 16 0 0,17 1-4 0,17-34-1 0,-1-2 0 0,19-32-1 0,-1-17-1 0,-1-17 0 0,-16-32 1 0,-1-2-1 0,-15-34 0 0,-18 17 1 0,0 17-3 0,0 35 2 0,0 50 4 0,0 50-1 0,-18 18-2 0,18 15 1 0,18 3 0 0,-18-2-2 0,0-34-1 0,-18-15 1 0,-31-36 0 0,14-15 1 0,2-1-1 0,0-34 1 0,15-34-2 0,1 0 0 0,17-34 1 0,0 17-1 0,17 1 0 0,17-2-5 0,-1 36-14 0,19 15-29 0,-3 18-62 0</inkml:trace>
  <inkml:trace contextRef="#ctx0" brushRef="#br0" timeOffset="128">27394 3489 87 0,'0'0'0'0,"0"-17"32"0,0 17-8 0,35 0-6 0,16 0-8 0,34-18-4 0,-1 2-4 0,-16 16-3 0,-34 0-25 0,-17 16-42 0,-17 2 10 0</inkml:trace>
  <inkml:trace contextRef="#ctx0" brushRef="#br0" timeOffset="129">27565 3589 69 0,'-18'0'13'0,"-32"18"26"0,17-2-11 0,15 1-10 0,36 1-4 0,31-18-5 0,3 0-4 0,32 0-4 0,-16-18-4 0,-1 18-27 0,1 0-94 0</inkml:trace>
  <inkml:trace contextRef="#ctx0" brushRef="#br0" timeOffset="130">28920 3489 83 0,'0'0'0'0,"0"-35"29"0,35-16-12 0,-35 0-3 0,15 18-5 0,-48 0-2 0,-19-1-3 0,-15 34 2 0,15 0 1 0,3 16 3 0,-3 35-5 0,19 33 0 0,33 2-1 0,0-3-1 0,33 3-2 0,19-52 1 0,15-17-1 0,1-34 0 0,-17-1-1 0,-17-33 1 0,-16-16-1 0,-3-17 1 0,-15-1-1 0,-15 17 0 0,15 52 0 0,0-1 0 0,0 50 2 0,0 35 0 0,0 17-2 0,15-1 1 0,36-17-1 0,-17-32-3 0,18-1-20 0,32-17-37 0,-49-34-52 0</inkml:trace>
  <inkml:trace contextRef="#ctx0" brushRef="#br0" timeOffset="131">29497 3472 62 0,'0'0'0'0,"-18"-34"51"0,18 34-18 0,34-17-11 0,33 17-12 0,35 0-2 0,33-18-4 0,-34 18-3 0,-31-16-10 0,-54 16-32 0,-16 0-75 0</inkml:trace>
  <inkml:trace contextRef="#ctx0" brushRef="#br0" timeOffset="132">29817 3201 58 0,'-16'0'20'0,"-1"-17"12"0,-1 17-7 0,18 17-9 0,0 34 0 0,0 33-3 0,0 18-5 0,0-17-1 0,0 15-3 0,0-49-2 0,0-16-2 0,0-19 0 0,0-16-24 0,18 18-19 0,-1-52-70 0</inkml:trace>
  <inkml:trace contextRef="#ctx0" brushRef="#br0" timeOffset="133">30715 3217 51 0,'17'-16'19'0,"17"-1"9"0,-34-1-8 0,0-16-7 0,-34 17-7 0,0 1 2 0,1 16 0 0,-1 0-1 0,-18 16 2 0,36 19-3 0,-19 32 1 0,35 19 0 0,-16 14-2 0,16 2-1 0,0 0-1 0,0-17-1 0,0-17-1 0,0-34-1 0,0-17 0 0,0-1-4 0,-17-16-24 0,-17 0-26 0,17-16-41 0</inkml:trace>
  <inkml:trace contextRef="#ctx0" brushRef="#br0" timeOffset="134">30343 3505 48 0,'-35'0'23'0,"35"-16"14"0,0-1-9 0,18 17-8 0,34 17-4 0,-3-17-3 0,36 16-4 0,-18-16-1 0,3 0-5 0,-37 0-2 0,0 0-2 0,-33 18-32 0,-17-18-101 0</inkml:trace>
  <inkml:trace contextRef="#ctx0" brushRef="#br0" timeOffset="135">5643 16087 84 0,'-18'-51'10'0,"1"1"13"0,1 32-12 0,16 18-10 0,0 0-3 0,0 35-24 0,0-19-49 0</inkml:trace>
  <inkml:trace contextRef="#ctx0" brushRef="#br0" timeOffset="136">5403 16358 41 0,'0'0'0'0,"0"16"23"0,0-16-12 0,35 18-21 0,-19-18-44 0</inkml:trace>
  <inkml:trace contextRef="#ctx0" brushRef="#br0" timeOffset="137">5879 16409 82 0,'0'0'0'0,"0"-17"39"0,-16 17-16 0,32-18-22 0,68 18-41 0,-67 0-29 0</inkml:trace>
  <inkml:trace contextRef="#ctx0" brushRef="#br0" timeOffset="138">8317 16003 11 0,'18'-17'25'0,"-1"-17"13"0,-1-1-13 0,-16 2-7 0,-16-1-6 0,-19-1-3 0,4 19-2 0,-4 16-2 0,-33 0 0 0,34 16 1 0,0 35-2 0,16 0 0 0,2 18-2 0,32-3-1 0,36-31 1 0,-1-19-1 0,0 2 1 0,-1-36 2 0,1 2-3 0,-16-19 0 0,-19-14 1 0,1-19 0 0,-17-17 0 0,-17-1-2 0,-18-14 0 0,-16 15 0 0,2 34 0 0,-3 1 0 0,3 32-1 0,-3 18-2 0,1 35-11 0,35 14-16 0,32-14-76 0</inkml:trace>
  <inkml:trace contextRef="#ctx0" brushRef="#br0" timeOffset="139">8658 15646 82 0,'0'-16'8'0,"0"-35"22"0,0 34-10 0,0-1-7 0,-18 18-3 0,18 0-4 0,0 51 1 0,0 18 1 0,18-2-5 0,15 1-1 0,18-1-1 0,17-32-1 0,-17-19 1 0,-1-49 0 0,1-1 0 0,-17-52 0 0,-17 19-1 0,0-17 0 0,-17 33 1 0,0 33-1 0,0 53 0 0,0 16 3 0,18 34 0 0,-2 33-1 0,-16 1 0 0,0-19-2 0,-16-14 4 0,-19-35-2 0,18-17 2 0,-17-34-1 0,1 0-2 0,15-34 0 0,1-34 0 0,17-1-1 0,35 3 1 0,-2-3-3 0,35 36-1 0,-34 15-4 0,-1 18-16 0,-15 18-22 0,-36 33-65 0</inkml:trace>
  <inkml:trace contextRef="#ctx0" brushRef="#br0" timeOffset="140">8167 16425 62 0,'0'0'0'0,"-52"-16"36"0,18-1-4 0,50 17-13 0,19-18-4 0,49 18-3 0,35 0 2 0,33 18-4 0,19-18-3 0,-19 0-5 0,-68 0-1 0,-33 0-1 0,-18 0 1 0,-15-18-1 0,-1 18-7 0,-17-16-22 0,-35 16-96 0</inkml:trace>
  <inkml:trace contextRef="#ctx0" brushRef="#br0" timeOffset="141">8557 17019 55 0,'0'0'27'0,"16"-35"1"0,-1-16-7 0,-15 18-11 0,0 15-2 0,-31-15 1 0,-20 15-4 0,-1 18 1 0,1 0 0 0,0 35 1 0,34 16-1 0,-1 16 0 0,18 1-3 0,18-1 0 0,34-32-2 0,-1-1 3 0,17-52-2 0,-17-15 0 0,-20-1 0 0,-13-34 1 0,-1 1 0 0,-17-19 0 0,-50-83-4 0,-17 67 1 0,-1 35 0 0,-2 50 0 0,37 17-10 0,15 51-25 0,36 17-42 0,-18-52 12 0</inkml:trace>
  <inkml:trace contextRef="#ctx0" brushRef="#br0" timeOffset="142">8861 16764 55 0,'0'0'32'0,"-35"-17"-2"0,35-17-8 0,18 1-11 0,15 15-3 0,19 18 0 0,-19 51-5 0,-17-17 3 0,2 50-5 0,-18 2-1 0,0-1 2 0,-18-35-1 0,2-16 2 0,-1-17 0 0,17-34-3 0,0-17 0 0,17-16 0 0,17-19-1 0,0-15 1 0,17-34-1 0,-51 67 0 0,0 17 3 0,0 34-1 0,-17-17 2 0,-17 34-1 0,17 34 3 0,0-17 3 0,17 32-2 0,17 3-4 0,0-18 0 0,17 0-2 0,-1-35-1 0,19 2-18 0,15-1-51 0,-50-17-9 0</inkml:trace>
  <inkml:trace contextRef="#ctx0" brushRef="#br0" timeOffset="143">10350 16189 85 0,'0'0'0'0,"18"-51"48"0,34 34-30 0,32-1-10 0,-16 18-3 0,-34 0-6 0,-1 0-14 0,-33 35-95 0</inkml:trace>
  <inkml:trace contextRef="#ctx0" brushRef="#br0" timeOffset="144">10436 16307 92 0,'-35'0'25'0,"19"0"14"0,16 0-17 0,51 0-12 0,17-18-7 0,18 18-4 0,-20 0-15 0,-15 18-96 0</inkml:trace>
  <inkml:trace contextRef="#ctx0" brushRef="#br0" timeOffset="145">12401 15884 18 0,'0'0'14'0,"33"-18"25"0,-33 2-14 0,0-1-8 0,0-1-2 0,-16-16-4 0,-19 17-1 0,4 1-2 0,-4-1-1 0,-16 1-2 0,18 32-2 0,-2 1 1 0,0 16-1 0,19 1 1 0,-1 17-1 0,1 0 1 0,16 18-1 0,16-36-1 0,17 18 0 0,2-18 0 0,16-33-1 0,0 0 0 0,1-16 0 0,-21-1 0 0,4-17-1 0,0-16 0 0,-19-1 1 0,-16-34 0 0,-16-17-1 0,-3 18 2 0,-14-1-2 0,15 17 0 0,-13 52 1 0,-21-1-2 0,18-1 0 0,1 36-5 0,-2 15-16 0,35-16-12 0,35-1-75 0</inkml:trace>
  <inkml:trace contextRef="#ctx0" brushRef="#br0" timeOffset="146">13079 15748 38 0,'0'0'0'0,"17"-17"34"0,1 1-8 0,-18-2-11 0,0 2-1 0,0-1-4 0,-18-17-3 0,1 17 0 0,-18-1-3 0,2 18 0 0,-1 0 1 0,-16 0 2 0,15 18-1 0,2 33 0 0,17 16 0 0,-2 17-1 0,18-15-3 0,34-1-1 0,-1-1 0 0,2-50-1 0,15-1 0 0,1-16 2 0,0-33-1 0,-16 17-2 0,-19-35 1 0,1-17 1 0,-17-1-1 0,0-15 1 0,0 50-2 0,0 1 2 0,-17 33-2 0,17 17 1 0,0 33 2 0,17 18-4 0,-17-1 4 0,16 2-1 0,19-36-2 0,15 2 2 0,1-19-6 0,0-16-26 0,-34 0-95 0</inkml:trace>
  <inkml:trace contextRef="#ctx0" brushRef="#br0" timeOffset="147">12233 16289 74 0,'-18'0'11'0,"-16"-17"20"0,68 1-11 0,17-1-4 0,35 17 0 0,-4 0-2 0,37 0-4 0,52 0 0 0,-3 0-4 0,-49 0-4 0,-51-16-2 0,-33 16-1 0,-19 0 3 0,-32 0-31 0,-36 33-30 0,1-17-37 0</inkml:trace>
  <inkml:trace contextRef="#ctx0" brushRef="#br0" timeOffset="148">12623 16917 41 0,'0'0'23'0,"16"-17"6"0,1-1-9 0,-17-15-1 0,0 15-7 0,-33 2-2 0,15-19-3 0,-34 19 1 0,1 16-1 0,18 0 0 0,-18 16 0 0,16 35 2 0,-14 0-4 0,49 35-2 0,0-35-2 0,34-2 0 0,16-14 1 0,18-19-2 0,-17-32 1 0,0-1 1 0,-16-34-1 0,-19-16 1 0,1-19 0 0,-17-32-3 0,-33-17 1 0,-18 33-1 0,-19 51 1 0,37 35-4 0,-2 16-18 0,19 34-23 0,32-1-63 0</inkml:trace>
  <inkml:trace contextRef="#ctx0" brushRef="#br0" timeOffset="149">13028 16662 101 0,'-17'-33'23'0,"17"-1"1"0,17-1-13 0,34 35-4 0,0 0-4 0,0 51 0 0,-34 18-1 0,-17-18 1 0,0 15-2 0,-17 19 1 0,-17-34-2 0,1-16 1 0,33-35 1 0,0-17-3 0,16-17 3 0,17-52-1 0,37-48-2 0,-39 32 0 0,-13 18 1 0,-18 49 2 0,0 19 1 0,-18 16 0 0,2 34 1 0,1 32 1 0,-3 20-2 0,18-19-1 0,18-33 0 0,-3 16-8 0,36-16-36 0,0-16-83 0</inkml:trace>
  <inkml:trace contextRef="#ctx0" brushRef="#br0" timeOffset="150">14129 16154 107 0,'0'-16'13'0,"-15"-19"13"0,64 19-4 0,54 16-12 0,-2 0-4 0,-1 0-2 0,-48 0-6 0,-36 0-1 0,-16 0-31 0,0 16-79 0</inkml:trace>
  <inkml:trace contextRef="#ctx0" brushRef="#br0" timeOffset="151">14367 15952 68 0,'0'0'0'0,"-52"-17"49"0,36-1-15 0,16 69-14 0,0 17 0 0,0 50-7 0,0 0-6 0,0-32-5 0,0-35-1 0,0 0-4 0,16-35-37 0,19 2-72 0</inkml:trace>
  <inkml:trace contextRef="#ctx0" brushRef="#br0" timeOffset="152">16248 15815 62 0,'0'0'9'0,"16"-34"24"0,-16 1-16 0,0 0-4 0,0-1-4 0,-35 17-2 0,2-1 0 0,-16 18 0 0,-21 18 0 0,37 15 1 0,-1 34 0 0,34 19-3 0,34-19-1 0,17 2-1 0,16-69 0 0,-16 0 1 0,17-34-3 0,-34-17 2 0,-17-35-2 0,-17-14 0 0,-17-20-1 0,-34 20 1 0,0 14-2 0,-15 35 2 0,-20 35-3 0,18 50-4 0,33 34-16 0,53-17-20 0,34-2-62 0</inkml:trace>
  <inkml:trace contextRef="#ctx0" brushRef="#br0" timeOffset="153">16705 15544 69 0,'0'0'0'0,"17"-16"46"0,-1-1-17 0,-16 1-13 0,0-1-8 0,-33 17-3 0,-18 0-2 0,16 17 3 0,19 32 2 0,16 53-1 0,0 0-1 0,16 16-3 0,19-16-1 0,-35-18-2 0,-16-33-3 0,-3-33-14 0,-14-1-26 0,-1-34-72 0</inkml:trace>
  <inkml:trace contextRef="#ctx0" brushRef="#br0" timeOffset="154">16434 15866 61 0,'0'-33'39'0,"15"15"-5"0,55 18-20 0,30 18-8 0,3-18-5 0,-35 17-5 0,-52-1-29 0,-16 2-53 0</inkml:trace>
  <inkml:trace contextRef="#ctx0" brushRef="#br0" timeOffset="155">16077 16223 87 0,'0'0'0'0,"-49"0"34"0,49 0-6 0,49 0-13 0,54 0-2 0,32 16-2 0,17-16 0 0,-16 0-6 0,-50 0-4 0,-53-16 0 0,-17 16-4 0,-16 16-24 0,-16 1-101 0</inkml:trace>
  <inkml:trace contextRef="#ctx0" brushRef="#br0" timeOffset="156">16264 16866 69 0,'0'0'14'0,"0"-17"11"0,0-1-12 0,17 2-1 0,-17-2-1 0,-33-15-2 0,-2 16-1 0,-16 17 1 0,1 0 0 0,-18 17 1 0,34 34-1 0,0 16-3 0,34 19-5 0,34-19 0 0,17-34 1 0,17-15 0 0,-1-36 0 0,-15-31 0 0,-19-2-1 0,-33-17 2 0,0-17-2 0,-33-68-1 0,-19 35 2 0,-15 50-2 0,-1 52-2 0,17-1 0 0,17 34-15 0,16 50-30 0,53-34-64 0</inkml:trace>
  <inkml:trace contextRef="#ctx0" brushRef="#br0" timeOffset="157">16654 16646 80 0,'0'0'0'0,"-68"-17"35"0,68-17-17 0,0 34-12 0,17-17 0 0,18 17 0 0,16 0 2 0,-18 33-3 0,0 36 1 0,-16-18-1 0,-17 15-2 0,0 19-3 0,-17-16 4 0,-16-52-1 0,16-1-1 0,17-16 1 0,0-16-4 0,17-35 2 0,16-17 0 0,35-34-1 0,-34 1-1 0,-17 33 3 0,0 34-1 0,-17 17 1 0,-17 17 3 0,0 0 0 0,-1 33 1 0,2 36 0 0,-1 15-2 0,17-33 0 0,0 0 0 0,17 0-2 0,-1-17-2 0,19-17 2 0,16-1-13 0,0-16-69 0,-34 0-11 0</inkml:trace>
  <inkml:trace contextRef="#ctx0" brushRef="#br0" timeOffset="158">19161 15986 78 0,'-18'-18'20'0,"-15"2"15"0,33-1-12 0,17-1-9 0,51 2-2 0,51 16-5 0,-19-17-5 0,-14 17-3 0,-53 0-9 0,2 17-24 0,-35 34-67 0</inkml:trace>
  <inkml:trace contextRef="#ctx0" brushRef="#br0" timeOffset="159">19262 16138 62 0,'-16'-17'39'0,"16"17"-3"0,16-18-17 0,36 2-5 0,15-1-3 0,34-1-5 0,-50 18-4 0,19 18-7 0,-4 15-64 0,-49-33-6 0</inkml:trace>
  <inkml:trace contextRef="#ctx0" brushRef="#br0" timeOffset="160">21211 16070 52 0,'0'0'0'0,"-16"-34"56"0,-3 17-28 0,38-16-16 0,32-18-3 0,16-18-3 0,-15-16 1 0,-19-15-4 0,-17 32 0 0,-16-1-3 0,-16 69 1 0,-17 0-2 0,-2 35 1 0,18 16-1 0,34 0 2 0,34 16-2 0,50-16 0 0,-17 16 3 0,-49 19-4 0,-18-35 2 0,-17-2 3 0,-52-14 2 0,1-19-4 0,-17-16 0 0,2 0-1 0,15-16 1 0,34-1-11 0,34-17-25 0,18 17-68 0</inkml:trace>
  <inkml:trace contextRef="#ctx0" brushRef="#br0" timeOffset="161">21889 15715 95 0,'0'0'0'0,"16"-51"29"0,-16 51-9 0,0 17-14 0,-16 50 4 0,16 0-1 0,0 35-4 0,16-16-3 0,19-37-1 0,0-14-1 0,-20-19 1 0,3-32 1 0,15-19-1 0,-17-31 0 0,2-19 0 0,16-17-1 0,33 51 0 0,-32 18 0 0,49 66-1 0,-51 34 2 0,19 35-1 0,-34 0 0 0,-2-34 1 0,-16-52 1 0,0-16 4 0,0-51-2 0,0-15-4 0,17-19 0 0,34-1 0 0,0 2 0 0,16 17-1 0,-16 33 1 0,-17 50 0 0,0 35-1 0,-16 51 3 0,-2 0-1 0,-16-35-1 0,0-16 1 0,0-18-2 0,0 2-11 0,17-35-33 0,-1 0-66 0</inkml:trace>
  <inkml:trace contextRef="#ctx0" brushRef="#br0" timeOffset="162">23057 15799 87 0,'18'-51'28'0,"16"18"2"0,33 15-18 0,18 18-4 0,-34 51-2 0,-17 34-3 0,-34-1-1 0,0-15-1 0,-34-19 1 0,1-34 2 0,15-16-2 0,18-16-1 0,18-17 0 0,15-18-1 0,18-35-1 0,-16 1 1 0,-19 19 0 0,1 15 1 0,-17 33-3 0,0 2 4 0,-17 16-1 0,1 34-1 0,-2 33 5 0,18 17-4 0,0 2 1 0,51-35-4 0,17 0-17 0,16-18-53 0,-49-33 4 0</inkml:trace>
  <inkml:trace contextRef="#ctx0" brushRef="#br0" timeOffset="163">24345 15781 110 0,'0'0'0'0,"0"-17"29"0,35 1-9 0,49-1-9 0,35 1-3 0,-2-2-5 0,-14 18-2 0,-52 18-5 0,-51-2-19 0,16-16-24 0,-32 0-37 0</inkml:trace>
  <inkml:trace contextRef="#ctx0" brushRef="#br0" timeOffset="164">24718 15562 61 0,'0'0'12'0,"-18"-34"29"0,18 34-15 0,0 16 2 0,0 53-16 0,-16 33-3 0,-1 16-2 0,17 1-4 0,-16-52-3 0,16-16 0 0,0-34-34 0,16-17-94 0</inkml:trace>
  <inkml:trace contextRef="#ctx0" brushRef="#br0" timeOffset="165">26209 15544 45 0,'17'-16'34'0,"-1"-17"-7"0,-16-2-11 0,0 2-5 0,-16-1-3 0,-17 17-2 0,-19 17-1 0,-15 0 2 0,16 17 0 0,-1 34-1 0,36 16 0 0,32 1-2 0,54-1-2 0,-4-32 1 0,2-35 0 0,-17-17-1 0,0-34-1 0,-34-18 2 0,-17-15-2 0,-17 0 0 0,-34-19-1 0,0 19 0 0,-1 33-2 0,-30 51-8 0,12 35-23 0,21 32-82 0</inkml:trace>
  <inkml:trace contextRef="#ctx0" brushRef="#br0" timeOffset="166">25632 15866 86 0,'0'0'23'0,"52"18"3"0,32-18-8 0,52 0-3 0,50-34-3 0,-16 34-5 0,-69-17-5 0,-49 17-2 0,-19 0 0 0,-33 17-17 0,-33 17-31 0,14-17-42 0</inkml:trace>
  <inkml:trace contextRef="#ctx0" brushRef="#br0" timeOffset="167">25938 16629 67 0,'-16'-18'11'0,"16"18"9"0,16-16-6 0,-16-19-3 0,0 2-1 0,-34 0 0 0,-18 15-2 0,-15 18 1 0,0 18 1 0,33 32-2 0,1 1-2 0,49 34-4 0,35-34 3 0,-18-18-2 0,35-17-2 0,0-16 3 0,0-49-5 0,-52-20 1 0,2-15 3 0,-36 0-3 0,-15-18 2 0,-18-1-3 0,-33 53-7 0,32 34-18 0,36 49-32 0,16-17-13 0</inkml:trace>
  <inkml:trace contextRef="#ctx0" brushRef="#br0" timeOffset="168">26175 16374 103 0,'0'0'0'0,"51"-16"29"0,17 16-11 0,-1 34-12 0,-15 34-3 0,-36-1-2 0,-32 1 1 0,-19-34-1 0,2-1 1 0,16-33 0 0,17 0 0 0,33-33-2 0,0-36-1 0,19 3 1 0,-1-19 0 0,-16-1 1 0,-19 19-1 0,-16 34 2 0,0 15-1 0,-35 52 0 0,2 34 5 0,15 34-1 0,2 0-3 0,50-35-1 0,-1-16-3 0,19-18-17 0,15-15-103 0</inkml:trace>
  <inkml:trace contextRef="#ctx0" brushRef="#br0" timeOffset="169">27412 15240 86 0,'-18'-67'20'0,"2"16"1"0,-1 34-6 0,1 17-4 0,-35 51 3 0,-19 33 0 0,21 34-3 0,15 35-2 0,34 0-3 0,0 33-3 0,52-50-1 0,-3-35-4 0,3-34 1 0,15-32-14 0,18-19-36 0,-34-16-49 0</inkml:trace>
  <inkml:trace contextRef="#ctx0" brushRef="#br0" timeOffset="170">28259 15764 57 0,'0'-49'35'0,"16"-2"-10"0,-16 0-10 0,-16 17-7 0,-35-1-4 0,-1 2-1 0,-14 33 2 0,-2 17 3 0,34 34-3 0,17 34 0 0,34 15 0 0,34-31-4 0,17-18 1 0,-19-51 0 0,21-18-2 0,-21-15 2 0,-31-52-3 0,-1-17 1 0,0-16 2 0,-17-17-3 0,-17 15 3 0,17 20-2 0,0 65 0 0,0 35 1 0,-17 85 1 0,17 50 3 0,0 18 0 0,17-18-1 0,0-33-2 0,1-17 0 0,-2-52-3 0,34 2-14 0,-15-35-43 0,-19 0-37 0</inkml:trace>
  <inkml:trace contextRef="#ctx0" brushRef="#br0" timeOffset="171">28784 15595 66 0,'-18'-16'34'0,"2"-1"2"0,84-17-15 0,17 17-10 0,33 17-5 0,-50 0-8 0,-34 0-3 0,-17 0-24 0,-34 0-43 0,17 0 24 0</inkml:trace>
  <inkml:trace contextRef="#ctx0" brushRef="#br0" timeOffset="172">28970 15342 48 0,'18'-35'38'0,"-18"35"-3"0,0 18-14 0,16 15-9 0,-16 69 3 0,0-18-8 0,0 18-5 0,-16-33-2 0,16-20 0 0,0-14-26 0,33-19-95 0</inkml:trace>
  <inkml:trace contextRef="#ctx0" brushRef="#br0" timeOffset="173">29513 15444 65 0,'0'-35'36'0,"17"35"-10"0,33 0-13 0,17 0-7 0,-15 0-2 0,-18 0-3 0,-1-16 0 0,-15-19 0 0,-18-16 1 0,-18 17-1 0,-15 17-1 0,-1 1 1 0,-34 16-1 0,35 16 3 0,-19 19 2 0,36 32 2 0,-1 19 1 0,17-2-2 0,0-17-1 0,17 2-2 0,16-36 0 0,2-15-1 0,14-36 0 0,21 2-3 0,-21-1-11 0,-31-17-37 0,-36-17-69 0</inkml:trace>
  <inkml:trace contextRef="#ctx0" brushRef="#br0" timeOffset="174">29953 15087 72 0,'0'-33'19'0,"17"-1"15"0,1 17-12 0,15 1-6 0,1 32-3 0,0 52-3 0,-34 50 0 0,0 0-2 0,0-16-4 0,0 17-1 0,-52-34-2 0,19-1 1 0,-35-33 0 0,1 0-8 0,-69 16-99 0,102-49 30 0</inkml:trace>
  <inkml:trace contextRef="#ctx0" brushRef="#br0" timeOffset="175">19737 17678 10 0,'0'0'8'0,"0"0"64"0,0-16-43 0,0 16-8 0,0 0-6 0,34 0-2 0,51 16-5 0,34-16-6 0,-18 0-3 0,-16 0-31 0,-33 35-60 0,-52-35 50 0</inkml:trace>
  <inkml:trace contextRef="#ctx0" brushRef="#br0" timeOffset="176">19907 17780 39 0,'-17'0'28'0,"-17"16"5"0,17 19-13 0,50-35-5 0,37 16-13 0,12-32-2 0,37-2-98 0</inkml:trace>
  <inkml:trace contextRef="#ctx0" brushRef="#br0" timeOffset="177">21076 17949 77 0,'0'0'0'0,"0"0"31"0,18-33-9 0,64-70-14 0,21 19 7 0,-1-34-7 0,-36 17-2 0,-47-19-3 0,-19 53 0 0,-19 32-4 0,-14 35 0 0,0 51 0 0,17 18-2 0,-2 15 0 0,69-16 1 0,-18-1 1 0,35 2 1 0,-34-18-1 0,-17-18 10 0,-17 0-5 0,0 19-2 0,-17-19 1 0,-34-15 0 0,0-1-3 0,-15-1 2 0,14-32-18 0,34-1-31 0,18-1-39 0</inkml:trace>
  <inkml:trace contextRef="#ctx0" brushRef="#br0" timeOffset="178">21753 17560 82 0,'0'0'25'0,"-16"-33"3"0,16 33-18 0,0 0-1 0,0 49-2 0,0 20-2 0,0-1-4 0,16-1 3 0,-16-34 1 0,17 1-3 0,17-16-3 0,-17-1 4 0,34-52-5 0,-18-16-2 0,19-32 9 0,-19-3-2 0,18 19-1 0,0 34-2 0,0 33 0 0,0 49-3 0,-17 53-2 0,-16-33 11 0,-2-20-5 0,-1 2 0 0,3-16 3 0,-18-19 4 0,-18-83-17 0,36-35 14 0,-1 0-2 0,34 18-2 0,0 33 2 0,-18 35-4 0,2 16 2 0,0 51-1 0,-19 16 0 0,1 17-1 0,-17-15-1 0,0-36 6 0,0 0-6 0,0 1-44 0,33 1-76 0</inkml:trace>
  <inkml:trace contextRef="#ctx0" brushRef="#br0" timeOffset="179">22737 17627 57 0,'0'0'0'0,"0"-51"49"0,16 18-20 0,35-18-9 0,34 51-10 0,-18 35-5 0,-33 32-2 0,-16 1-3 0,-18-1-1 0,-18-16 9 0,1-18-9 0,0-15 5 0,-1-2-3 0,2-16-4 0,32-51 1 0,54-32 5 0,-21-3 0 0,-14 2-1 0,0 17 0 0,-35 16-1 0,0 34-1 0,-18 17-1 0,-16 51 1 0,16 33 1 0,2 18-1 0,32-34-1 0,19-1 3 0,-18-34-17 0,34 1-34 0,-18-16-41 0</inkml:trace>
  <inkml:trace contextRef="#ctx0" brushRef="#br0" timeOffset="180">23752 17678 87 0,'0'-16'28'0,"18"-1"-1"0,66 17-6 0,35-18-7 0,16 18-9 0,-16-16-3 0,-67 16-9 0,-21 0-37 0,-31 0-61 0</inkml:trace>
  <inkml:trace contextRef="#ctx0" brushRef="#br0" timeOffset="181">24074 17390 85 0,'0'0'10'0,"-17"-16"33"0,1 16-17 0,16 16-5 0,-18 53-6 0,18 32-6 0,0 1-5 0,0-17-1 0,0-36 4 0,18-14-10 0,-2-1-11 0,1-1-64 0,-17-33-4 0</inkml:trace>
  <inkml:trace contextRef="#ctx0" brushRef="#br0" timeOffset="182">25396 17594 15 0,'0'0'0'0,"0"0"39"0,0 0-9 0,35-18-7 0,-2-15-5 0,-17 17-4 0,-16-35-3 0,-33 0-4 0,17 16-1 0,-36 19-3 0,1-1 0 0,0 34 1 0,16 34-1 0,2 34 0 0,33-19-2 0,17 3-1 0,34-36 3 0,0-33 0 0,17 0 0 0,-17-51 1 0,-34-16-1 0,-1-1 0 0,-32-34 0 0,-1 0-1 0,-34 19 0 0,0-3-2 0,0 19 0 0,-1 34-2 0,3 16-15 0,16 50-20 0,33 35-66 0</inkml:trace>
  <inkml:trace contextRef="#ctx0" brushRef="#br0" timeOffset="183">26056 17390 28 0,'0'0'40'0,"0"-16"-5"0,18-1-13 0,-18-17-8 0,-18-1-6 0,-32 19-2 0,15 16-2 0,-14 0 1 0,-3 51 0 0,18 16-2 0,34 2-2 0,16 15 0 0,36-33 0 0,-1-18 0 0,0-15 0 0,-16-36 2 0,14-15-1 0,-16-51 1 0,-33 15-2 0,0-49 3 0,0 0-2 0,-16 16-1 0,16 18 0 0,-17 67 0 0,17 50 1 0,17 51 1 0,-17 18 0 0,16 0-4 0,-16-17 1 0,35-34 0 0,-18 0-9 0,1-1-39 0,-36-16-72 0</inkml:trace>
  <inkml:trace contextRef="#ctx0" brushRef="#br0" timeOffset="184">25261 17898 85 0,'0'0'7'0,"-35"0"24"0,18-16-7 0,17 16-9 0,52 0-4 0,66-17 1 0,35 17-1 0,33 0-4 0,-17-18-6 0,-33 18-4 0,-69-16-13 0,-50 16-42 0,-17 16-33 0</inkml:trace>
  <inkml:trace contextRef="#ctx0" brushRef="#br0" timeOffset="185">25447 18457 27 0,'0'0'0'0,"0"0"19"0,17-16 7 0,-1-1-11 0,1-1-1 0,-17-15-4 0,0 15-2 0,-17-16 0 0,-32 17-5 0,-3 1 2 0,1 32-1 0,17 19-5 0,17 32 3 0,1-16-1 0,49 0-2 0,1-16 9 0,17-19-7 0,1-16 5 0,-19-33 5 0,0-1-4 0,-16-34 3 0,-17-17-3 0,0-17-1 0,-34 18-3 0,-33 15-6 0,15 36-10 0,-15 33-30 0,34 33-28 0,33-15 22 0</inkml:trace>
  <inkml:trace contextRef="#ctx0" brushRef="#br0" timeOffset="186">25718 18221 58 0,'0'0'10'0,"0"-17"32"0,17-1-17 0,-1 2-16 0,36-1-7 0,-19 34-3 0,1 34-5 0,0 32 2 0,-34 3-2 0,-17-19 6 0,0-16 3 0,17-33 0 0,-18-18 2 0,53-34 0 0,0-34 1 0,-2-1 2 0,18-31-3 0,-16 15-1 0,-35 17-1 0,15 34-5 0,-30 17 1 0,-3 50-2 0,1 18-2 0,17 18 1 0,17-2-6 0,34 1-38 0,-18-34-39 0</inkml:trace>
  <inkml:trace contextRef="#ctx0" brushRef="#br0" timeOffset="187">26836 17729 90 0,'0'0'10'0,"-17"-33"20"0,34-1-9 0,69 17-7 0,31-1-8 0,2 2-6 0,-68 16-9 0,-18 0-27 0,-33 0-65 0</inkml:trace>
  <inkml:trace contextRef="#ctx0" brushRef="#br0" timeOffset="188">27039 17476 45 0,'-17'0'21'0,"-1"-35"26"0,2 2-18 0,16 33-12 0,0 33 1 0,16 36-6 0,-16 15-9 0,18 0-5 0,-18-15 1 0,0-36-34 0,0 0-86 0</inkml:trace>
  <inkml:trace contextRef="#ctx0" brushRef="#br0" timeOffset="189">28275 17288 33 0,'0'0'0'0,"0"-16"39"0,0-17-18 0,18-1-9 0,-36-1-2 0,-15 19-4 0,-34-1 3 0,-1 17-1 0,0 33 2 0,33 18-2 0,19 16-3 0,16 19-2 0,51-35 1 0,0 0 0 0,15-35 2 0,4-32-3 0,-21-35 0 0,-14-17 0 0,-18-17-1 0,-17-33 0 0,-34-17-1 0,-17 33-1 0,-16 34-1 0,-1 50-8 0,17 36-20 0,34 33-17 0,17-34-38 0</inkml:trace>
  <inkml:trace contextRef="#ctx0" brushRef="#br0" timeOffset="190">28513 17103 49 0,'0'0'14'0,"0"0"20"0,17 0-17 0,-1 0-8 0,19 16-2 0,16-16-2 0,-18 0-2 0,1-33-1 0,-16-18 0 0,-18 0-1 0,0 18 0 0,-35-18 0 0,2 51-1 0,-18 33 2 0,18 18 3 0,-2 33 1 0,18 2 2 0,17-1-2 0,33-19-2 0,19-32-1 0,-1 1-2 0,17-35-1 0,16 0-3 0,-49 0-30 0,-2 0-86 0</inkml:trace>
  <inkml:trace contextRef="#ctx0" brushRef="#br0" timeOffset="191">27988 17627 74 0,'-17'0'17'0,"-17"0"13"0,34-16-15 0,67 16-1 0,36 0 1 0,49 0-1 0,16-17-5 0,21-1-5 0,-55 2-4 0,-83 16 1 0,-16-17-15 0,-35 34-26 0,-52-1-40 0,34-16 35 0</inkml:trace>
  <inkml:trace contextRef="#ctx0" brushRef="#br0" timeOffset="192">28259 18135 34 0,'0'0'4'0,"0"0"20"0,0-16-4 0,16-1-4 0,2-1-4 0,-18-15-3 0,0 0-3 0,-51-1 0 0,0 17 1 0,-17 17-1 0,19 33 0 0,-3 18-2 0,34 17-3 0,18-1 0 0,35-16 1 0,16-17 3 0,-1-17 2 0,1-34-2 0,0-17 1 0,-34-17-1 0,-1-16 0 0,-16-1 1 0,-16-16-5 0,-52-52-12 0,0 68-3 0,19 68-20 0,31 17-16 0,1-17-26 0</inkml:trace>
  <inkml:trace contextRef="#ctx0" brushRef="#br0" timeOffset="193">28632 17916 37 0,'-16'0'52'0,"16"-34"-19"0,0-35-22 0,16 52-5 0,17 1-1 0,1 16 4 0,0 33-6 0,-1 19-4 0,-33 16 0 0,18 17-4 0,-36-1 4 0,-15-33 1 0,-1-18-1 0,17-15 6 0,17-18-4 0,35-34 4 0,-2-17 0 0,1-17-1 0,18-50-1 0,-19-19-8 0,-17 88 8 0,-32 31 0 0,-1 36 2 0,1 31 5 0,16 2-3 0,0 35-9 0,0-19 5 0,16 1-2 0,17-17-2 0,19-17 5 0,-19-17-11 0,18-17-80 0,-51 0 14 0</inkml:trace>
  <inkml:trace contextRef="#ctx0" brushRef="#br0" timeOffset="194">30123 17576 21 0,'0'-33'25'0,"0"0"4"0,0 15-12 0,0 18-9 0,0 35-1 0,0-2-1 0,0 1-1 0,17-34 0 0,-1 0-1 0,1-18 1 0,-1-15-2 0,-16 0 0 0,-16 15-3 0,-17 18-4 0,0 35-16 0,15-19-79 0</inkml:trace>
  <inkml:trace contextRef="#ctx0" brushRef="#br0" timeOffset="195">30698 17543 66 0,'0'-16'17'0,"17"-19"8"0,-17 35-12 0,0 0-8 0,0 18-1 0,0 15-2 0,0-16 0 0,0-1 4 0,0-16 2 0,17-16-2 0,-17-17-1 0,0-2-3 0,-17 19-3 0,0 16-6 0,17 0-28 0,17 16-66 0</inkml:trace>
  <inkml:trace contextRef="#ctx0" brushRef="#br0" timeOffset="196">31292 17459 54 0,'0'0'17'0,"-17"0"35"0,17 17-34 0,-16-1-7 0,16 2-3 0,16-18-1 0,1 0-3 0,-1-18-3 0,-16 2-13 0,17 16-110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3.4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4286 3352 9 0,'-17'0'18'0,"-17"-16"-1"0,1-1-5 0,16 17-2 0,17-16-2 0,0 16 3 0,0 16-5 0,35-16-2 0,-4 0 0 0,20 0-1 0,1 0-1 0,-1-16-1 0,17 16-1 0,-1 0 2 0,1 0-2 0,-17 0 2 0,17 0-2 0,-17 0 0 0,-1 16 1 0,34-16-1 0,-14 0 1 0,14-16 0 0,-16 16 0 0,33 0 0 0,-16-17 1 0,-2 17-2 0,-13 0 1 0,-3 0 0 0,18 0-1 0,-34 0 1 0,33 0-1 0,-16 0 1 0,16 0 0 0,-16 0 2 0,0 0-2 0,-17 0-1 0,17 0 2 0,0 0 0 0,-19 0-1 0,2 0 0 0,1 0 0 0,-1 17-1 0,17-17 1 0,-1 0-1 0,-15 0 1 0,-3 0-1 0,-14 16 0 0,16-16 1 0,17-16-1 0,-18 16 0 0,1-17 1 0,-17 17-1 0,0 0 1 0,17 0-2 0,-17 0 2 0,18 0 0 0,-3-18-2 0,3 18 1 0,-1 0 1 0,-2 0 0 0,3 0 1 0,-18 0-2 0,-1 0 1 0,19-16 2 0,-19 16 1 0,18-17-3 0,-16 17 1 0,16-18-1 0,-2 18 0 0,-32-16 1 0,0 16-1 0,-17 0 0 0,-17 0-64 0,17 16-2 0</inkml:trace>
  <inkml:trace contextRef="#ctx0" brushRef="#br0" timeOffset="1">6777 5284 24 0,'0'-17'12'0,"16"-17"20"0,2-1-15 0,-18 19-4 0,-18-2-4 0,-15 1-1 0,-2 17 0 0,2 0-2 0,-1 35 0 0,17 32 3 0,1 19-2 0,32 14 0 0,-16 36-3 0,33-1-2 0,-33-33 1 0,0-34-1 0,0-34-1 0,-16-17-1 0,-1-17-22 0,-17-17-39 0,17-34-13 0</inkml:trace>
  <inkml:trace contextRef="#ctx0" brushRef="#br0" timeOffset="2">6405 5639 53 0,'-18'-35'15'0,"18"-14"8"0,34 31-11 0,17 18-8 0,50-16-3 0,18-1-12 0,0-1-72 0</inkml:trace>
  <inkml:trace contextRef="#ctx0" brushRef="#br0" timeOffset="3">7319 5284 29 0,'0'-17'14'0,"16"-34"26"0,-16 33-17 0,0 2-10 0,-16 16-7 0,-17 51 3 0,-2 34-1 0,35 16-1 0,0 35-3 0,0-1-2 0,17-33-2 0,17-51 0 0,-1-2-3 0,19-14-25 0,-18-19-75 0</inkml:trace>
  <inkml:trace contextRef="#ctx0" brushRef="#br0" timeOffset="4">7709 5621 76 0,'0'-66'27'0,"16"15"-2"0,18 0-13 0,0 51-8 0,17 17-1 0,1 50-2 0,-19 35-1 0,-33 0 0 0,-17-51 1 0,1-17 0 0,-36-1 1 0,34-33 0 0,18-16 0 0,52-52-1 0,-1-1-1 0,-17 2 1 0,-17-1-1 0,0 1 1 0,-1 16 0 0,-16 17-1 0,0 17 0 0,0 17 0 0,0 17-1 0,0 34 2 0,-16 34 0 0,16 15 1 0,0-31 0 0,16-18-2 0,1-18 0 0,34-15 1 0,0-1-5 0,17-17-24 0,-17 0-34 0,-51 0 11 0</inkml:trace>
  <inkml:trace contextRef="#ctx0" brushRef="#br0" timeOffset="5">7709 5318 12 0,'0'-51'26'0,"-17"17"7"0,17-1-10 0,0 19-7 0,17 16-5 0,16 0 0 0,35 16 1 0,34-16-4 0,-17 0-6 0,-18-34-1 0,-34 17-1 0,-33 17-12 0,0 17-52 0,0-17 8 0</inkml:trace>
  <inkml:trace contextRef="#ctx0" brushRef="#br0" timeOffset="6">8471 5131 31 0,'0'0'15'0,"16"-35"39"0,3 35-42 0,14 0 0 0,-15 35-1 0,13 16 0 0,-13 16-1 0,-1 2-4 0,18 15-3 0,-19 18-2 0,1 15 1 0,-1-14 0 0,-32-35 0 0,-1-1 0 0,-17-34 0 0,17 2 1 0,-33-19-3 0,16 2 0 0,1-1 1 0,14-17-7 0,19-17-26 0,35-17-88 0</inkml:trace>
  <inkml:trace contextRef="#ctx0" brushRef="#br0" timeOffset="7">9454 5571 73 0,'0'-16'14'0,"0"-2"14"0,0 18-13 0,15 0-8 0,20 0 2 0,16 0-1 0,17-16-3 0,-17 16-2 0,0 0-2 0,-18 0 0 0,-16 0-4 0,-17 0-21 0,0 0-47 0,0 0 23 0</inkml:trace>
  <inkml:trace contextRef="#ctx0" brushRef="#br0" timeOffset="8">9420 5775 55 0,'0'0'20'0,"0"0"10"0,0 0-12 0,18-18-5 0,-2 18-1 0,17 0-2 0,1 0-2 0,0 0 0 0,-1 0-2 0,18-16-1 0,19 16-1 0,-37 0-1 0,17-17-1 0,-32 17 0 0,-2 0-1 0,1 0 0 0,-17 0-2 0,0 17-16 0,-17-17-114 0</inkml:trace>
  <inkml:trace contextRef="#ctx0" brushRef="#br0" timeOffset="9">11317 5521 30 0,'0'-17'19'0,"17"-17"7"0,1-1-12 0,-18 2-3 0,16-1-1 0,-32 1-3 0,-2 16-2 0,-15-17 1 0,-19 34-1 0,3 0-1 0,-3 34-1 0,1 32 1 0,17 3-1 0,0 15 0 0,34 18-1 0,17-17 0 0,34-34 0 0,0-34-1 0,1-17 1 0,-3-35-1 0,-16-16 2 0,-14-34-2 0,-19-15 0 0,0-2 0 0,0 51-1 0,0 34 0 0,0 17-2 0,16 51 3 0,-16 33 0 0,17 18-1 0,1-18-1 0,31-32 1 0,21-35-6 0,31-1-35 0,-34 2-45 0</inkml:trace>
  <inkml:trace contextRef="#ctx0" brushRef="#br0" timeOffset="10">11910 5672 48 0,'17'-51'30'0,"0"1"-3"0,-17 16-11 0,-17 1-5 0,-18-1-5 0,-14 17-4 0,-3 17 1 0,19 0-1 0,15 17-1 0,2 34 1 0,16 32-2 0,0 3 3 0,34-35-2 0,-1-17 1 0,19-34 0 0,-3-18-2 0,-14-15 2 0,0-19 0 0,-19 1-1 0,-16-49 0 0,-16-37 0 0,-19 20 0 0,35 14-3 0,0 70 3 0,-17 33 0 0,17 16-2 0,0 70 4 0,0 65 0 0,17-31-2 0,18-3-1 0,-2 3-1 0,18-86-2 0,17-17-30 0,-19-17-71 0</inkml:trace>
  <inkml:trace contextRef="#ctx0" brushRef="#br0" timeOffset="11">12368 5639 99 0,'0'-35'30'0,"50"2"-15"0,34 17-11 0,19 16-6 0,-2 0-12 0,-16 0-96 0</inkml:trace>
  <inkml:trace contextRef="#ctx0" brushRef="#br0" timeOffset="12">13147 5216 89 0,'0'-34'18'0,"-17"-17"14"0,-17 51-17 0,34 33-9 0,-17 87 1 0,34 15-5 0,17 1-1 0,-34-36 0 0,17-65-1 0,-17-1 1 0,0-34 1 0,0-18 0 0,0-33-3 0,0 17 1 0,16-16 1 0,2 0-1 0,34-18 0 0,-3 17 1 0,19 17-1 0,0 34 0 0,-17 51 0 0,-34 16 1 0,-17 35-1 0,-17-51 2 0,-34-18-1 0,0 1 1 0,-17-34-2 0,17 18 0 0,18-36-8 0,16 2-29 0,34-19-91 0</inkml:trace>
  <inkml:trace contextRef="#ctx0" brushRef="#br0" timeOffset="13">14028 5419 58 0,'0'0'0'0,"16"-51"46"0,-16 18-23 0,0 16-12 0,-33 17-3 0,-18 0-1 0,-17 33 2 0,34 18-1 0,0 33-2 0,34 18-2 0,34-35 0 0,33-32-1 0,3-19 0 0,14-32-1 0,-16-19-2 0,-52 19-10 0,-32-2-155 0</inkml:trace>
  <inkml:trace contextRef="#ctx0" brushRef="#br0" timeOffset="14">19585 5402 49 0,'-17'-34'31'0,"17"1"-5"0,0 16-11 0,17-1-3 0,17 2-5 0,16 16-2 0,18 16-3 0,-34 52-1 0,-34 17 0 0,-18-17 0 0,-15-1 1 0,-1-16-1 0,0-35 0 0,18 1 1 0,16-34 1 0,33-34-2 0,35-16 0 0,-17-17-1 0,0 15 0 0,-34-15 1 0,-1 33-1 0,-16 35 0 0,0 16-1 0,0 0 3 0,-33 16 0 0,17 19 0 0,-19 32 2 0,18 1-1 0,-1 17-2 0,36-1 1 0,16-33 0 0,33-35-2 0,18-16-1 0,-18 0-22 0,-15-51-101 0</inkml:trace>
  <inkml:trace contextRef="#ctx0" brushRef="#br0" timeOffset="15">19482 5096 32 0,'0'0'0'0,"-16"0"38"0,16 0-14 0,0-16-8 0,16 16 1 0,19 0-3 0,16 0-3 0,33 0-3 0,35-17-2 0,-34 1-4 0,-34-2-1 0,-35 18-3 0,3 0-10 0,-19 18-43 0,15-2-7 0</inkml:trace>
  <inkml:trace contextRef="#ctx0" brushRef="#br0" timeOffset="16">20533 5402 66 0,'-16'-18'30'0,"16"2"-3"0,16 16-14 0,18-17-1 0,33 1-1 0,19-1-1 0,-18 17-10 0,-35-18-1 0,-16 18-8 0,-17 18-41 0,0-18-34 0</inkml:trace>
  <inkml:trace contextRef="#ctx0" brushRef="#br0" timeOffset="17">20634 5504 68 0,'-16'0'30'0,"16"0"0"0,0 0-14 0,34 0-4 0,-1 0-1 0,35 0-4 0,35-18-3 0,-36 2-1 0,-15 16-4 0,-36 0-6 0,-16 0-66 0,0 0 5 0</inkml:trace>
  <inkml:trace contextRef="#ctx0" brushRef="#br0" timeOffset="18">22482 4876 68 0,'0'0'0'0,"-51"-16"16"0,18-17 1 0,15 33-6 0,-34-17-6 0,1 34-2 0,-15-1 2 0,-2 17-1 0,0-15 1 0,34 15 0 0,1 2 2 0,15-1-2 0,3-1 1 0,-3 18-2 0,18 33 0 0,18 19 2 0,-18-2-1 0,0-16 0 0,0 17-1 0,15 15 0 0,-15 19 0 0,18-1-2 0,-18 18-2 0,16 0 5 0,-16 16-4 0,0-16 1 0,0-2 0 0,-16-14-1 0,-2-19 0 0,18 0 0 0,-15-34 2 0,15-15-1 0,15-18 0 0,19-34-1 0,17-1 1 0,50-16-1 0,51 18 1 0,2-18-2 0,-53 0 0 0,-33 0-2 0,-34 0-18 0,-34 0-52 0,-18-51-37 0</inkml:trace>
  <inkml:trace contextRef="#ctx0" brushRef="#br0" timeOffset="19">23312 4927 50 0,'0'0'0'0,"0"-51"35"0,0 2-10 0,0 14-11 0,0 2-6 0,-33-1 0 0,-37 17-1 0,4-1-3 0,-20 36 0 0,19 15 1 0,33 53-1 0,0-2-1 0,34 18 0 0,51-19-1 0,0-48 1 0,17-19-1 0,-17-67 1 0,-1-16 0 0,-15-17-2 0,-35 15 1 0,0 20-2 0,0 49 0 0,0 0 0 0,0 33 1 0,0 34-1 0,16 2 0 0,35-18-1 0,17-18 0 0,0-33-22 0,0 0-107 0</inkml:trace>
  <inkml:trace contextRef="#ctx0" brushRef="#br0" timeOffset="20">23143 5402 81 0,'0'-34'29'0,"-16"17"2"0,16 1-15 0,16 16-7 0,1 67-2 0,-17 17-1 0,-17 18-3 0,17 0-2 0,0-51 0 0,0-17-1 0,0-34 1 0,0-18 3 0,0-15-5 0,0 15 1 0,0 2 1 0,33-19-1 0,19 1-1 0,15 17 1 0,1 17 0 0,-33 17-1 0,-19 34 1 0,1 18 0 0,-34-18 1 0,-34-17 0 0,0-17 2 0,-17-17-3 0,17 0 1 0,18-17-8 0,0-1-45 0,15 18-46 0</inkml:trace>
  <inkml:trace contextRef="#ctx0" brushRef="#br0" timeOffset="21">23295 6249 67 0,'0'0'15'0,"0"-17"12"0,0 17-7 0,-16-18-6 0,-19 2-2 0,0 16-2 0,2 16-3 0,17 19 0 0,-17 32-2 0,33 1-1 0,33-34-1 0,51-17-1 0,0-34-3 0,-14-1-26 0,-21 18-78 0</inkml:trace>
  <inkml:trace contextRef="#ctx0" brushRef="#br0" timeOffset="22">23398 7028 66 0,'0'0'31'0,"-18"-18"-1"0,18 2-14 0,-17-1-7 0,0-1-2 0,-1 2 1 0,-15 16-3 0,-18 0-1 0,0 34 1 0,18 17-2 0,0 16 1 0,33 1-2 0,16-17-2 0,17-35 1 0,35-16 0 0,-33-16 0 0,14-19-1 0,-14-16 1 0,-35-16-1 0,0-35 0 0,0 2 1 0,-17 49 0 0,-1 16-1 0,18 35 1 0,0 0-1 0,-16 69 0 0,16-3 1 0,0 54-1 0,16-20 0 0,2-14 0 0,-18-19-3 0,17-32-26 0,-17-19-102 0</inkml:trace>
  <inkml:trace contextRef="#ctx0" brushRef="#br0" timeOffset="23">23889 4894 49 0,'0'-18'11'0,"0"-15"20"0,0 17-9 0,16-1-10 0,17 17-7 0,37 17 1 0,12-17-1 0,4 0-2 0,-35 0 2 0,-17 33 0 0,-34 18 0 0,18 34 1 0,-18 32 0 0,0 37 2 0,16 14 0 0,-16 18-2 0,0-15-2 0,0-2 0 0,0-1-1 0,-16 19 1 0,-2-1-2 0,1-33-1 0,0-35 1 0,-1-16-1 0,2 17-1 0,16-18 1 0,0 0 0 0,-17-32-1 0,17-2 1 0,-34-32 1 0,17-2 0 0,-18-17 0 0,-14-16-1 0,-19 0 1 0,-34 0-2 0,1 0-9 0,0 0-162 0</inkml:trace>
  <inkml:trace contextRef="#ctx0" brushRef="#br0" timeOffset="24">6555 7807 40 0,'0'0'0'0,"18"-34"27"0,-18 17-10 0,17-1-7 0,0 2-1 0,-17-2 1 0,-17-15-4 0,-18-2 0 0,4 2 0 0,-4 33-2 0,-16 0 0 0,0 17 1 0,18 34 1 0,14 34 0 0,19-17-2 0,35-1 0 0,33-50 0 0,0-1-1 0,16-65-1 0,-49-2-1 0,-2-17 1 0,-17-17 0 0,-32-33-2 0,-1-19 0 0,-17 2 1 0,17 50-1 0,0 85 0 0,17 18 0 0,34 67 1 0,-16 50 1 0,-2 0 0 0,17 0-2 0,-15-50 0 0,-1-16-2 0,-1-36-13 0,3 0-27 0,-3-33-61 0</inkml:trace>
  <inkml:trace contextRef="#ctx0" brushRef="#br0" timeOffset="25">7405 7518 84 0,'0'0'0'0,"0"-67"26"0,0 16-5 0,-18 18-9 0,1 16-7 0,-18 17-1 0,2 0 0 0,17 50 1 0,-2 35 1 0,36 17 2 0,-2-2-2 0,17 2-3 0,-15-33-1 0,-1-3-2 0,-17-48-3 0,0-1-18 0,-35-17-22 0,2-17-50 0</inkml:trace>
  <inkml:trace contextRef="#ctx0" brushRef="#br0" timeOffset="26">7116 7704 76 0,'-17'0'29'0,"17"0"2"0,50-17-15 0,52 1-11 0,34-2-6 0,-36 18-14 0,-65 18-98 0</inkml:trace>
  <inkml:trace contextRef="#ctx0" brushRef="#br0" timeOffset="27">6454 8348 86 0,'0'0'0'0,"-33"18"18"0,33-18 4 0,17 0-3 0,51 0-6 0,33 0 1 0,36 0-1 0,48-18-2 0,-15 2-4 0,-69-1-5 0,-50-1-3 0,-51 18-6 0,-16 0-24 0,-52 18-81 0</inkml:trace>
  <inkml:trace contextRef="#ctx0" brushRef="#br0" timeOffset="28">6590 9026 69 0,'0'0'10'0,"0"0"2"0,35 0 0 0,-35-17-2 0,0-1 2 0,-35-15 0 0,0-1-4 0,-14 17 4 0,15 17-7 0,0 33 2 0,1 36-3 0,15 15 0 0,18-17-1 0,51 35 0 0,0-84 0 0,0-1-1 0,16-52-2 0,-16-16 1 0,-17-16 0 0,-34-35 0 0,0-16 0 0,-34-1-2 0,17 17 2 0,-17 68-1 0,34 17 1 0,0 17 2 0,0 35 0 0,18 32-2 0,-2 53 2 0,1-3-1 0,-17 3-2 0,16-20 0 0,-16-31 0 0,35-36-14 0,16-33-40 0,-18-16-47 0</inkml:trace>
  <inkml:trace contextRef="#ctx0" brushRef="#br0" timeOffset="29">7048 9009 96 0,'-17'-18'20'0,"17"-15"2"0,33-1-9 0,19 34-6 0,-1 0-3 0,-2 34 1 0,-30 34-2 0,-3-1-2 0,-16-16 4 0,-35-18-1 0,19 1-3 0,16-17 1 0,-17-34 3 0,17-17-3 0,33 1-2 0,2-34-1 0,0-19 3 0,-2 2-3 0,-17 17 2 0,-16 32-1 0,0 35 0 0,0 0-3 0,-16 0 4 0,-1 51 2 0,17 17 2 0,0 17-2 0,0-17-2 0,33-18 0 0,2-17 1 0,31-16-6 0,-15-17-17 0,-16 0-37 0,-18-17-34 0</inkml:trace>
  <inkml:trace contextRef="#ctx0" brushRef="#br0" timeOffset="30">7099 8652 48 0,'-17'0'14'0,"-1"-33"17"0,18 17-9 0,-16-2-9 0,16 18-3 0,16 18 15 0,19-2-9 0,33 1-6 0,0-1-2 0,32-32-4 0,-30-1-5 0,-39 17-26 0,-13 0-93 0</inkml:trace>
  <inkml:trace contextRef="#ctx0" brushRef="#br0" timeOffset="31">8894 7942 36 0,'0'0'0'0,"-68"0"42"0,35 17-16 0,33-17-8 0,51 16-5 0,50-16-5 0,18 18-4 0,-34-36-5 0,-34 18-5 0,-51 0-28 0,-33 18-49 0</inkml:trace>
  <inkml:trace contextRef="#ctx0" brushRef="#br0" timeOffset="32">8962 8095 25 0,'-51'33'47'0,"17"0"-15"0,18-15-8 0,16-2-6 0,68-32-8 0,16-2-4 0,-16 18-6 0,0 0-19 0,-50 18-79 0</inkml:trace>
  <inkml:trace contextRef="#ctx0" brushRef="#br0" timeOffset="33">11029 7569 32 0,'0'0'0'0,"34"-51"38"0,-16 35-13 0,-18-1-6 0,0-1-6 0,-35 18-6 0,-16 0-1 0,0 0-2 0,-16 18-1 0,-18-1-2 0,17-1 1 0,17-16 1 0,17 0-2 0,18 18 1 0,-1-18 1 0,17 0-1 0,-16 0 2 0,16 0-1 0,0 0 0 0,0 0-1 0,-18 17 1 0,18 17-1 0,-17-1 0 0,17 18 1 0,0 16-2 0,0 19 2 0,0-2-1 0,17-17 0 0,-17 19 0 0,0 14 1 0,18-15-1 0,-2 17 0 0,-16 0-1 0,17-18 0 0,-17 1-1 0,0-1 1 0,0-15-1 0,0-1 0 0,0 16 0 0,16-17 0 0,-16 19-1 0,17-19 2 0,-17-16-1 0,17 0 0 0,-17-35 0 0,18 2 1 0,-18-18 0 0,16 17 0 0,1-17 0 0,17 0 1 0,0 0 0 0,17-17 0 0,0-1 0 0,-18 2-2 0,18 16-2 0,-34 0-58 0,-17 16-37 0</inkml:trace>
  <inkml:trace contextRef="#ctx0" brushRef="#br0" timeOffset="34">12181 8026 67 0,'0'0'0'0,"34"-67"21"0,-34 16-3 0,-17 18-5 0,0-2-4 0,-1 2-2 0,-15 15-1 0,-16 2 1 0,-21 16-1 0,21 34-1 0,-21 17-1 0,54 33 0 0,16 0-1 0,34-15-1 0,34-20-1 0,0-14 1 0,16-53-1 0,-16-48 0 0,-17-19 0 0,-51-1 1 0,0-31-2 0,-34 14 0 0,-34 19-1 0,2 33 0 0,-4 35-3 0,37 32-14 0,17 35-14 0,49-18-56 0</inkml:trace>
  <inkml:trace contextRef="#ctx0" brushRef="#br0" timeOffset="35">12689 7687 73 0,'0'0'0'0,"17"-51"27"0,-51 35-8 0,1-17-8 0,-18 33-1 0,16 0-3 0,2 49 1 0,15 19 1 0,18 52-3 0,35-2-2 0,-19-16-3 0,-16-18 0 0,0-33-2 0,-16-18-16 0,-19-15-39 0,19-2-10 0</inkml:trace>
  <inkml:trace contextRef="#ctx0" brushRef="#br0" timeOffset="36">12317 7975 89 0,'0'0'14'0,"17"-33"11"0,50 15-13 0,52 2-8 0,17-1-5 0,-52 17-21 0,-67 33-48 0</inkml:trace>
  <inkml:trace contextRef="#ctx0" brushRef="#br0" timeOffset="37">11978 8348 69 0,'-51'18'27'0,"34"-1"2"0,51-17-12 0,68 0-6 0,33 0-4 0,18-17 2 0,-34-1-5 0,-52 18-4 0,-50-16-1 0,-17 16-18 0,-17 16-43 0,17-16 1 0</inkml:trace>
  <inkml:trace contextRef="#ctx0" brushRef="#br0" timeOffset="38">12081 8975 91 0,'0'0'10'0,"15"0"6"0,-15 0-7 0,18-17-3 0,-18-1 1 0,-18 2-2 0,-49-1 0 0,16 17-1 0,0 17 1 0,34 50 0 0,17 2-2 0,34-2 0 0,33-17-2 0,-15-32 2 0,-1-53 0 0,-2-14 1 0,-31-2 1 0,-18-51-1 0,-34-16-2 0,-32-19-2 0,-4 53 0 0,3 68-4 0,-1 16-13 0,51 66-48 0,17-48 13 0</inkml:trace>
  <inkml:trace contextRef="#ctx0" brushRef="#br0" timeOffset="39">12588 8907 84 0,'0'0'0'0,"51"-67"31"0,-34 32-17 0,-17-16 0 0,0 17-3 0,-51 1-4 0,18 33-3 0,-19 16 2 0,18 1-2 0,1 86 2 0,14-35-3 0,54 50-1 0,-2-34-1 0,2-50-1 0,16-34 1 0,0-16 0 0,-1-18-1 0,-15-34 1 0,-19-17 0 0,-16 1-1 0,0 16 1 0,0 50 0 0,-16 2 1 0,16 32-1 0,16 53 1 0,-16 32 3 0,17-16-2 0,-1-17-3 0,36-34-1 0,-1-18-21 0,16-16-113 0</inkml:trace>
  <inkml:trace contextRef="#ctx0" brushRef="#br0" timeOffset="40">15214 7959 42 0,'0'-17'7'0,"17"-17"18"0,-17 1-4 0,0 16-7 0,-17-1-5 0,-17-15-1 0,-17 15-1 0,-17 18 0 0,0 0 2 0,18 0-1 0,16 51-4 0,34 0-1 0,16 33-1 0,52-33 1 0,-17-16-2 0,0-35 1 0,1-35 0 0,-36-32 2 0,1-17-2 0,-34-35 0 0,-17-17-3 0,0 18 2 0,-17 67-3 0,-16 34 0 0,33 68-10 0,0 0-21 0,68 16-74 0</inkml:trace>
  <inkml:trace contextRef="#ctx0" brushRef="#br0" timeOffset="41">15722 7620 92 0,'0'-17'11'0,"-35"-33"9"0,19-1-6 0,-17 51-5 0,-2 0-5 0,-15 34 3 0,34 50-2 0,16 52 1 0,33-1-3 0,0-33-2 0,-16-18 0 0,-17-33-6 0,0-35-22 0,-34-49-43 0,34 33 19 0</inkml:trace>
  <inkml:trace contextRef="#ctx0" brushRef="#br0" timeOffset="42">15332 7858 61 0,'-17'0'13'0,"17"-18"19"0,33 18-13 0,53-16-11 0,83-1-7 0,-50-1-8 0,-51 18-92 0</inkml:trace>
  <inkml:trace contextRef="#ctx0" brushRef="#br0" timeOffset="43">15112 8246 80 0,'0'0'0'0,"-68"0"28"0,68 0-5 0,51 0-11 0,50 0-4 0,35-16-1 0,-17 16-4 0,-17-18-2 0,-52 1-3 0,-33 17-15 0,-17 0-93 0</inkml:trace>
  <inkml:trace contextRef="#ctx0" brushRef="#br0" timeOffset="44">15214 8874 100 0,'0'0'0'0,"0"-18"14"0,0 2-2 0,17-19-7 0,-17 2-2 0,-17-19 3 0,-34 35 1 0,-17 34-2 0,1 1 1 0,32 49 1 0,35 2-4 0,51 15-3 0,0-33 0 0,17-18 2 0,0-49 0 0,-33-35 0 0,-4 0 2 0,-13-33-2 0,-36-18 0 0,-31-17-2 0,-19 34-1 0,-17 52-2 0,18 33-5 0,32 51-24 0,70-51-91 0</inkml:trace>
  <inkml:trace contextRef="#ctx0" brushRef="#br0" timeOffset="45">15687 8483 88 0,'0'0'0'0,"0"-84"37"0,18 68-17 0,-18 49-10 0,0 69 0 0,0 16-3 0,0 0-4 0,0-16-2 0,17-51 1 0,-17-34-2 0,0-1 3 0,0-32-2 0,-17-52 0 0,-1 1-1 0,18-2 0 0,0 1 0 0,35 35-1 0,33 17 0 0,-1 16 1 0,1 16 0 0,-35 52 0 0,-15 17 1 0,-36-1 1 0,-31-16 0 0,-3-34 2 0,-15-17-1 0,-18-1-4 0,34-16-10 0,0 0-126 0</inkml:trace>
  <inkml:trace contextRef="#ctx0" brushRef="#br0" timeOffset="46">18043 7756 28 0,'0'-18'26'0,"18"2"4"0,-18-2-12 0,0 1-4 0,-18-17-4 0,-34 34-3 0,19-17-2 0,-18 34-1 0,1 1 0 0,16 33 1 0,34 34-2 0,16-1-2 0,19-51 2 0,33-15 1 0,-1-52-2 0,-15-34 3 0,-36-16-3 0,-16-19 0 0,-34-14-2 0,-18-3 0 0,-15 71-2 0,17 32-5 0,15 50-13 0,19 18-26 0,16-18-38 0</inkml:trace>
  <inkml:trace contextRef="#ctx0" brushRef="#br0" timeOffset="47">18568 7518 83 0,'0'-16'14'0,"-16"-35"7"0,-19 34-7 0,2 17-4 0,0 17-4 0,15 34-1 0,18 50 1 0,18 18-2 0,15 17-1 0,-17-35-3 0,-16-34-1 0,0-32-5 0,0-19-18 0,-49-32-81 0</inkml:trace>
  <inkml:trace contextRef="#ctx0" brushRef="#br0" timeOffset="48">18281 7773 73 0,'0'-17'23'0,"51"-1"-1"0,50 2-13 0,18 16-8 0,-35 0-19 0,-68 0-74 0</inkml:trace>
  <inkml:trace contextRef="#ctx0" brushRef="#br0" timeOffset="49">17806 8281 78 0,'-16'0'20'0,"-19"0"8"0,103-17-8 0,51 17-8 0,67-18 0 0,0 2-4 0,-49-2-4 0,-54 1-3 0,-65 1-4 0,-18 16-20 0,-52 16-94 0</inkml:trace>
  <inkml:trace contextRef="#ctx0" brushRef="#br0" timeOffset="50">18180 8924 91 0,'0'0'8'0,"15"-17"2"0,3-16-2 0,-2-1-2 0,-16-1 2 0,-49 2 0 0,-3 33-1 0,-15 0 0 0,15 17-1 0,18 34-1 0,34 33-2 0,16-17-1 0,36-16 0 0,-1-33-1 0,17-18 1 0,-35-51 1 0,-15-18 0 0,-2-15 0 0,-32-18-2 0,-17-33-2 0,-37 17 0 0,21 67-2 0,-3 51-6 0,18 33-20 0,50 18-79 0</inkml:trace>
  <inkml:trace contextRef="#ctx0" brushRef="#br0" timeOffset="51">18805 8669 97 0,'0'0'6'0,"-17"-33"14"0,0 16-11 0,17 1-6 0,-100 16 16 0,48 16-12 0,18 17 2 0,17 69-1 0,17-33-3 0,33 15-1 0,18-33-1 0,1-18 0 0,15-33 1 0,18-33-2 0,-17-1-3 0,-34 17-17 0,-34 1-113 0</inkml:trace>
  <inkml:trace contextRef="#ctx0" brushRef="#br0" timeOffset="52">20804 7975 33 0,'0'0'0'0,"0"-33"42"0,17-18-14 0,0 0-9 0,-34 18-8 0,-16-1-4 0,-18-1-2 0,-17 35 0 0,17 0 1 0,18 0 1 0,-2 51-2 0,35 35-1 0,17-2-1 0,34-33-1 0,16-35-1 0,-15-32 1 0,-1-19-1 0,-35-49 1 0,1-18-1 0,-34-16-1 0,-16 0 0 0,-18 32-1 0,-17 70-4 0,17 50-11 0,17 34-23 0,34-34-34 0</inkml:trace>
  <inkml:trace contextRef="#ctx0" brushRef="#br0" timeOffset="53">21313 7587 101 0,'0'0'0'0,"-34"-51"22"0,1 17-11 0,-2 17-4 0,0 17-1 0,2 33-2 0,33 36 1 0,17 48 1 0,-1 19-2 0,3-1-2 0,-19-33-2 0,0-51-5 0,-35-35-20 0,-16-16-23 0,18-16-24 0</inkml:trace>
  <inkml:trace contextRef="#ctx0" brushRef="#br0" timeOffset="54">20975 7858 58 0,'0'-18'29'0,"49"2"-5"0,21-1-13 0,31 17-11 0,-17 0-34 0,-84 0-25 0</inkml:trace>
  <inkml:trace contextRef="#ctx0" brushRef="#br0" timeOffset="55">20585 8399 89 0,'0'-16'32'0,"16"-1"-11"0,87-17-7 0,49 34-2 0,51-17-4 0,-67 17-7 0,-85 0-2 0,-35-18-10 0,-32 36-29 0,-19-18-49 0</inkml:trace>
  <inkml:trace contextRef="#ctx0" brushRef="#br0" timeOffset="56">20788 8975 97 0,'0'0'0'0,"0"-35"14"0,0 2-4 0,0 0-3 0,0-1-1 0,-51-1 3 0,-17 19-1 0,17 32-1 0,0 2 1 0,34 66-1 0,17-16-4 0,35-1-2 0,14-49 0 0,21-36 2 0,-3-33 1 0,-34-16-2 0,-16-17 0 0,-17-18-2 0,-68-33-1 0,0 33-3 0,1 33-6 0,-1 69-17 0,35 51-89 0</inkml:trace>
  <inkml:trace contextRef="#ctx0" brushRef="#br0" timeOffset="57">21211 8501 120 0,'-16'-34'13'0,"-3"-1"7"0,19 35-11 0,0 69-1 0,19 33-2 0,-19-2-1 0,0 20-2 0,0-36-2 0,0-33 0 0,0-34 0 0,0-17-1 0,0-17 1 0,0-34-1 0,0-16 0 0,0-19 0 0,33 35-1 0,18 17-1 0,17 34 1 0,16 18 1 0,-49 33-1 0,-2 16 2 0,-33-16 0 0,-33 0 0 0,-35-34 1 0,-17-1-1 0,0 2-3 0,68-18-27 0,1-18-94 0</inkml:trace>
  <inkml:trace contextRef="#ctx0" brushRef="#br0" timeOffset="58">21499 7485 62 0,'0'-18'19'0,"16"2"-2"0,35 16-8 0,1 0-1 0,32 0-2 0,-16 0 0 0,-34 0 2 0,0-17 1 0,-16 17-4 0,-2 0-2 0,-16 33 1 0,0 36 1 0,17-2 2 0,-17 1 0 0,16 17 0 0,-16 17-1 0,0 15 0 0,0 19 1 0,18-17-3 0,-18-1-1 0,0 1-1 0,-18-1 0 0,18-34-1 0,-16 1 0 0,16 1 0 0,0-2 1 0,0-17-1 0,0 2-2 0,16-18 2 0,-16-2-1 0,0-14 1 0,0-2 0 0,-16 1 0 0,-1-16 1 0,-17-1 1 0,-18-17-2 0,-32 16 2 0,-17 2-2 0,-18 15 0 0,18 2-1 0,-1 14-17 0,18-14-132 0</inkml:trace>
  <inkml:trace contextRef="#ctx0" brushRef="#br0" timeOffset="59">9775 10752 49 0,'-17'0'18'0,"1"-17"1"0,-1 1-4 0,17-2-4 0,17 18-3 0,16 0 0 0,18-17-1 0,34 1-4 0,0-1-5 0,0 17-26 0,-85 0-52 0</inkml:trace>
  <inkml:trace contextRef="#ctx0" brushRef="#br0" timeOffset="60">9775 10872 89 0,'0'0'0'0,"0"0"13"0,35 0 11 0,32 0-13 0,18-17-9 0,-1 17-5 0,-16 33-115 0</inkml:trace>
  <inkml:trace contextRef="#ctx0" brushRef="#br0" timeOffset="61">12233 10448 63 0,'0'-17'7'0,"0"1"17"0,0-1-7 0,-18-1-7 0,-16 18-5 0,0 0-1 0,-32 0 0 0,-20 0-1 0,18 0-2 0,-16 18 0 0,49-18 1 0,2 0 0 0,16 0 0 0,17 17 1 0,0-17-1 0,0 16 2 0,0 17 1 0,0 2 0 0,17 32 1 0,-17 2-2 0,0 48 0 0,0 3-2 0,16 15 0 0,-16 1 1 0,0-1-1 0,17 18 0 0,-17-53 0 0,17-14-2 0,-17-19 2 0,18-51-2 0,-18 1 1 0,16 1-1 0,1-18 1 0,17 16 1 0,18-16-1 0,-3 0 3 0,21 0-3 0,-4 0 1 0,-50-16-1 0,19-2-3 0,-35 18-23 0,17 0-101 0</inkml:trace>
  <inkml:trace contextRef="#ctx0" brushRef="#br0" timeOffset="62">13181 10786 33 0,'17'-16'16'0,"0"-2"11"0,-17 1-7 0,18 17-6 0,-36-16-6 0,1-2-2 0,-18 1 0 0,-14 1 1 0,-3 16 0 0,1 0-2 0,17 16 0 0,0 19-1 0,18-2 1 0,-1 19 0 0,17 16-2 0,17-1 1 0,-1-16-2 0,18-18 0 0,17-15-1 0,0-18-1 0,0 0 0 0,0-34 1 0,16-17-1 0,-16-17 1 0,-16-16-1 0,-19-19 1 0,-16 3-1 0,-16-19 1 0,-19 17 0 0,18 18-1 0,-1 50 0 0,18 34 0 0,18 0 0 0,-18 51 1 0,0 34-1 0,17 32 2 0,-1-15 1 0,3 16-1 0,-3 2 0 0,19-19 0 0,-19-50-1 0,1-17 1 0,-1-34-2 0,19 0 0 0,0-18-6 0,14 2-32 0,-32-1-67 0</inkml:trace>
  <inkml:trace contextRef="#ctx0" brushRef="#br0" timeOffset="63">14689 10804 73 0,'0'0'0'0,"-17"0"27"0,34 0-1 0,16-18-7 0,35 18-4 0,34 0-3 0,-17-16-6 0,-34 16-5 0,-18 0 0 0,-17 0-1 0,-16 0-3 0,18 0-16 0,-18 16-28 0,0-16-42 0</inkml:trace>
  <inkml:trace contextRef="#ctx0" brushRef="#br0" timeOffset="64">15757 10651 64 0,'0'0'0'0,"0"-16"20"0,-18-2 2 0,18 2-11 0,0-1-3 0,0 17-1 0,-17-18-3 0,-18 2 0 0,2-1 2 0,-18 17-3 0,-15 0-1 0,15 17 1 0,-1 17 2 0,1 17 1 0,35 33-3 0,-3-17 0 0,19 19 1 0,52-19-1 0,-1 1 2 0,35-34-1 0,-3-17 0 0,-16-17-1 0,-15-17 0 0,-18-1-1 0,-34 2 0 0,0-1-1 0,0 17-2 0,0 0-15 0,-16 17-118 0</inkml:trace>
  <inkml:trace contextRef="#ctx0" brushRef="#br0" timeOffset="65">17365 10735 27 0,'0'0'14'0,"0"0"27"0,0-16-12 0,0 16-7 0,16-18-10 0,19 18 2 0,16-17-3 0,17 17-5 0,16 17-4 0,-32-17-2 0,-3 18-2 0,-14-18-13 0,-18 0-34 0,1-18-39 0</inkml:trace>
  <inkml:trace contextRef="#ctx0" brushRef="#br0" timeOffset="66">18162 10431 80 0,'0'0'0'0,"18"-51"19"0,-18 18 3 0,0 33-9 0,0 17-5 0,0 50 2 0,0 1-2 0,0 17-2 0,0-1-2 0,0 18-1 0,0-17-1 0,0-17-2 0,-18-19 1 0,18-31-1 0,0-18 2 0,0 0-2 0,0-34 0 0,0 17-1 0,-17-34 1 0,17 0 0 0,35 0 0 0,14 0 0 0,36 35 0 0,17-2 1 0,-18 18-1 0,-16 34 0 0,-51 17 1 0,-17 18 1 0,-17-18 1 0,-34-1 0 0,1-16 1 0,-18-17-2 0,1-17-1 0,-19 16 0 0,20-16-1 0,14 0 0 0,34 0-8 0,18 0-58 0,0 0-12 0</inkml:trace>
  <inkml:trace contextRef="#ctx0" brushRef="#br0" timeOffset="67">20008 10651 60 0,'0'0'0'0,"0"-16"19"0,0-2-2 0,0 18-8 0,0-16-3 0,0 16 0 0,0-17-2 0,-17-1 0 0,-17 18 0 0,19-16-1 0,-20 16-1 0,18 0-1 0,-1 0 0 0,2 16-1 0,-1-16 1 0,17 18 0 0,-16-18 0 0,16 17 1 0,0-17 0 0,0 0 2 0,0 0-4 0,0 0 0 0,0 0 0 0,0 16 0 0,-18-16 0 0,18 0 0 0,0 0-3 0,18 0-27 0,-2 18-36 0</inkml:trace>
  <inkml:trace contextRef="#ctx0" brushRef="#br0" timeOffset="68">21466 8450 57 0,'0'-34'23'0,"16"34"-18"0,-16-17 10 0,0 17 1 0,0 17-1 0,0 34-2 0,0 0-5 0,0 0 0 0,17-1-2 0,17 18-1 0,-34 17-2 0,17 17-2 0,-17-1 1 0,-17-34-1 0,17-32-1 0,0-19 2 0,-18-16-1 0,18-16 1 0,0-52 0 0,0 17-2 0,-16-16 0 0,-1-1 0 0,17 17 0 0,-16-1 0 0,-3 35 0 0,-14 1-1 0,-16 16 1 0,-3 0 0 0,-15 0 0 0,-3 0-1 0,3 16 1 0,17 19 0 0,15-19 0 0,19 35 0 0,16 18 0 0,0-19 0 0,16 1 0 0,19-17 1 0,15-1-1 0,1-15-1 0,35-18 2 0,15-18 0 0,-34 2 0 0,-15-19-1 0,-36 2 0 0,-16-1 1 0,17-16-1 0,-34-1 0 0,17 0 0 0,0-18 0 0,0 2 0 0,0 0 0 0,-16 32 0 0,16 2 0 0,0 33-1 0,0-18 2 0,0 2-1 0,16 16 0 0,-16 0 0 0,0 34 1 0,0 50-1 0,0 18 1 0,0 16 0 0,0-16 0 0,17-51-1 0,-17-18 1 0,-17-15-1 0,1-18 2 0,-3-34-2 0,3-17 0 0,-17 1 0 0,16-35-1 0,-17 34 1 0,-18 33 0 0,-15 1-1 0,15 17 0 0,-15 17 0 0,17 17 2 0,15 35-2 0,35 15 0 0,52-16-19 0,15-17-104 0</inkml:trace>
  <inkml:trace contextRef="#ctx0" brushRef="#br0" timeOffset="69">19957 10684 23 0,'0'0'0'0,"34"-16"37"0,-17-17-19 0,-1 15-5 0,-16 18 0 0,0-16-1 0,0-1-5 0,-33 17 0 0,17-18 1 0,-17 18-1 0,-19-16-1 0,18 16-3 0,1 0 2 0,-2 0-1 0,18 16-1 0,-17 19 1 0,17-1-1 0,17 15 1 0,-16 19-3 0,16 1 1 0,16-18-1 0,17 0 0 0,2-18 1 0,16-33-1 0,0 0-2 0,1-33 2 0,-3-2-1 0,-16-32 1 0,-15-2-1 0,-1 1 0 0,-17 1 0 0,0 34 0 0,0 15 0 0,0 18 1 0,0 0-2 0,0 35 2 0,0 15-1 0,0 18 1 0,17 17 0 0,34-34 0 0,0-18-1 0,15-33-6 0,4 0-38 0,-37 0-55 0</inkml:trace>
  <inkml:trace contextRef="#ctx0" brushRef="#br0" timeOffset="70">20500 10160 70 0,'0'0'0'0,"-16"-17"27"0,16 1-8 0,0-2-5 0,33 18-4 0,17-16-2 0,35 16-2 0,0 0-1 0,-18 0-4 0,-33 0 1 0,0 16-1 0,-1 2 0 0,-33 31 0 0,18 19 3 0,-18 1 0 0,0 16 0 0,0 16-1 0,0-16-2 0,17 15 1 0,-17 2-1 0,0-16 1 0,0-2 0 0,0 1 0 0,17-1-2 0,-17 0 1 0,-17 1-1 0,17-34 1 0,-17 0-1 0,17-16 1 0,-34-19 0 0,1 17 0 0,-19-15 1 0,1-1 1 0,-33-1 2 0,-18 2-1 0,-16 15 1 0,34-15-1 0,14 15-3 0,37-15-1 0,0-2-2 0,17-16-48 0,-2 17-51 0</inkml:trace>
  <inkml:trace contextRef="#ctx0" brushRef="#br0" timeOffset="71">13824 4403 0 0,'0'0'0'0,"-16"-17"2"0,-1-1 12 0,17 2 5 0,-18 16-4 0,36 0-3 0,-1 16-5 0,33-16 2 0,17 0-1 0,19 0-3 0,-1 0-3 0,-1 18 0 0,2-18 0 0,-37 0 1 0,21 0 1 0,12 0-1 0,-14 0-2 0,18 0 2 0,-18 0-1 0,-18 0 0 0,35 0 0 0,34-18 0 0,-34 2-1 0,-1 16 0 0,-16 0-1 0,-17 0 1 0,15 0-1 0,-15 0 1 0,19 0-1 0,-2 0 0 0,-1 0 1 0,0 0-2 0,18 0 1 0,-17 0 1 0,0 0-1 0,16 0 0 0,1 0-1 0,0 0 1 0,0 0 0 0,16 0 0 0,-16 0 0 0,16 0 1 0,0-17-1 0,-15 17 0 0,15 0 0 0,1 0-1 0,-17 0 1 0,16 0 1 0,-16 0-1 0,0 0 0 0,-17 0 0 0,16 0 0 0,2 0 0 0,-2 0 0 0,17 0 0 0,-17 0 0 0,19 0 0 0,-19 0 0 0,18 0 0 0,-17 0 0 0,1 0 1 0,-4 0-1 0,4 0 0 0,-1 0 0 0,-18 0 0 0,18 0 0 0,-18 17 0 0,1-17 0 0,0 0 0 0,0 0 0 0,0 0 1 0,17 0-1 0,-18 0 0 0,0 16 1 0,3-16-1 0,14 0-1 0,0 0 2 0,-16 0-2 0,0 0 2 0,-17 18-1 0,17-18-1 0,33 17 2 0,-33-17-1 0,17 0 0 0,0 16 1 0,-18-16 0 0,18 0-1 0,1 0 1 0,-20 0 0 0,53 0 0 0,-33 0 0 0,-3 0 0 0,2-16 0 0,0 16 1 0,-18-17-2 0,18 17 0 0,-17 0 1 0,-1 0-1 0,3 0 0 0,-4 0 1 0,2 0-1 0,-17 0 0 0,17 0 0 0,-17 0 0 0,17 0 0 0,-1 17 0 0,1-1 0 0,16-16 0 0,-16 0 0 0,0 0 0 0,16 18 0 0,1-18 0 0,-18 0 0 0,19 17 0 0,-18-17 0 0,16 0 0 0,-16 0 1 0,0 0-2 0,18 0 1 0,-20 0 0 0,2 0 0 0,-17 0 0 0,17 0 0 0,-1 0 0 0,1 0 0 0,0 0 0 0,-17 0 0 0,0 0 0 0,1 0 0 0,14 0 0 0,20 0 0 0,-19 0 0 0,1 0 0 0,17 0 0 0,-18 0 0 0,1 0 0 0,0 0-1 0,0 0 1 0,-1 0 0 0,-15 0 1 0,-3 0-2 0,3 0 1 0,-1 0 0 0,-2 0 0 0,21 0 0 0,-21 0 0 0,3 0 1 0,-3 0-1 0,2-17 1 0,19-1 0 0,-21 18 1 0,3-16 0 0,-18 16-1 0,-17 16-3 0,-34 2-50 0,1-18-10 0</inkml:trace>
  <inkml:trace contextRef="#ctx0" brushRef="#br0" timeOffset="72">22160 3235 1 0,'0'0'7'0,"16"-18"3"0,19 2 10 0,16-1 0 0,15 17-7 0,37-18-5 0,16 2-4 0,16 16-1 0,34 0 2 0,1 0-1 0,50 0-1 0,35 16-1 0,-2-16-1 0,36 0 1 0,-2 0 0 0,1 0 0 0,-34 0 0 0,36 0 1 0,-3 0 0 0,17-16-1 0,19 16 0 0,-19-18-1 0,2 18 0 0,-2 18-1 0,2 16 1 0,-53-1 0 0,3 2-1 0,-20-19 1 0,0 19 0 0,2-19 0 0,15-16 0 0,-31 0 1 0,-87 17-2 0,-84-17-3 0,-118 51-86 0</inkml:trace>
  <inkml:trace contextRef="#ctx0" brushRef="#br0" timeOffset="73">3287 4639 14 0,'0'0'0'0,"17"-51"19"0,18 2-10 0,14 31 0 0,19-15-2 0,0-1 0 0,34 17-1 0,-1-1 0 0,35 18-1 0,16 18-1 0,18-18 0 0,-1-18-1 0,17-15 3 0,1-18-4 0,-18 0-1 0,-50 35-1 0,-35 32-68 0</inkml:trace>
  <inkml:trace contextRef="#ctx0" brushRef="#br0" timeOffset="74">15077 5216 34 0,'0'-34'15'0,"0"-1"3"0,-49 1-16 0,-19 1-1 0,-16-18 0 0,-35 0-1 0,-33 0 0 0,-37-16 1 0,-12-1 1 0,-19 1 2 0,-35 32 0 0,1-16-3 0,-17 0-1 0,-17 19 2 0,0-19 2 0,-34 34 0 0,-17-1-2 0,0 2-2 0,-18-1 0 0,-15-1-1 0,1-15 1 0,-3-1 0 0,19-16 0 0,-17 32 0 0,15 2 0 0,1 16 0 0,-1 16-2 0,19 19 1 0,0 14-1 0,16 20 0 0,0-1 0 0,18 15 1 0,32 19-1 0,35-16-1 0,50 14 3 0,18 20 0 0,34 15 0 0,50 18 2 0,18-2-3 0,48 18 1 0,38-32 1 0,65-2 1 0,33-17 0 0,70 0 0 0,34 2 3 0,67-18-2 0,67-36 0 0,36-15-1 0,32 18 1 0,16-36 0 0,3 1 0 0,15 16 0 0,16-16-1 0,20-34 0 0,-2 17-1 0,18 1 0 0,0-18-1 0,-2 0 1 0,1 0-1 0,-17-35 1 0,-34-32 0 0,-50 0 0 0,-33-35 0 0,-70-33 1 0,-33-2 3 0,-51-32-2 0,-67-17 0 0,-102-18-1 0,-153-49-2 0,-237 15-29 0,204 205-40 0</inkml:trace>
  <inkml:trace contextRef="#ctx0" brushRef="#br0" timeOffset="75">20804 2219 16 0,'0'0'0'0,"34"-34"15"0,0-1-8 0,-34 19-4 0,17-2 0 0,-17-15 6 0,0 15 1 0,-33-15-2 0,-35 0-3 0,0 15-2 0,-18-15 0 0,-15-1 0 0,-18 17-1 0,-16-1 0 0,-17 18 0 0,-18-16-2 0,1 16 2 0,17 0-2 0,16 0 1 0,-16-17-1 0,-1-1 0 0,1 18 1 0,-19 0-1 0,19 0 2 0,0 18 0 0,0-18 1 0,17 0-3 0,16 0 1 0,-17 0-1 0,-16 17-1 0,16-1 2 0,1 2 0 0,16 15-1 0,-17 2 1 0,17 16-1 0,0 16 0 0,2-16 0 0,33 16 1 0,-35 35-1 0,67 0-1 0,19 0 2 0,17-2-1 0,16 2-1 0,16-16 2 0,1-19-1 0,-1 1 0 0,18-1 0 0,17 0 0 0,17 1 1 0,-1-34-1 0,18 1 1 0,17-1 0 0,17-1 1 0,-2-15-1 0,21 15 0 0,-4-16-1 0,19-1 0 0,-17 2-1 0,-1-1 2 0,-17-1-1 0,1 2 0 0,0-1 1 0,16-17-1 0,1 0 0 0,-1-17 1 0,-16 17 1 0,-1 0-2 0,1-18 1 0,0 18-1 0,16-16 1 0,-32-1-1 0,14-1 0 0,-15 2 1 0,17-1-1 0,-18-16 1 0,18-1 0 0,0 17-1 0,-1-17 1 0,19 17-1 0,-20-35 0 0,-14 19 2 0,-36-18-1 0,0-16 2 0,-16-19 1 0,17-49-2 0,-17-85 1 0,-17 16 1 0,-17 53-1 0,-52-35-10 0,-117 33-99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3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22228 4233 35 0,'0'-16'8'0,"0"-19"7"0,0 19 3 0,0-2-5 0,0 18-1 0,0 0-4 0,18 0-3 0,13 0-1 0,4 0 1 0,16 0-1 0,0 0-1 0,17 0 0 0,16 0-1 0,1-17 0 0,34 17 0 0,16-16 0 0,1 16-2 0,-17 0 1 0,-18 0 0 0,-16 0 0 0,16 16 0 0,0 1 0 0,2-17 2 0,-2 0 0 0,-16-17 0 0,0 17 0 0,-34-16-1 0,-1 16 0 0,-16 0 0 0,-17 0-1 0,-17 0 1 0,0 0-4 0,-17 16-19 0,-50-16-101 0</inkml:trace>
  <inkml:trace contextRef="#ctx0" brushRef="#br0" timeOffset="1">22889 5655 9 0,'0'0'8'0,"-18"0"16"0,18-16-13 0,0 16-4 0,18-18 2 0,-18 18 3 0,-18-17-1 0,18 17-3 0,-17 0-2 0,17-16-1 0,0 16 0 0,0 0 1 0,0-17-1 0,17 1 2 0,17-18-1 0,-1 34-1 0,2 0-3 0,16 34 1 0,-18 32-1 0,-33 3-2 0,0-2 2 0,0-32-1 0,-33-1 1 0,-1-1-1 0,17-16 0 0,-18-1 0 0,19-16 1 0,16 0 0 0,0-16-1 0,16-34-1 0,19-1 2 0,16-18-1 0,-18-16 0 0,2 19-1 0,-18 15 1 0,-17 0-1 0,18 33 1 0,-18 2 0 0,0 16 0 0,-18 16-1 0,1 19 2 0,0 32 0 0,-1 0 1 0,2 1 0 0,32-16 1 0,19-19-1 0,0 2 0 0,-2-19-2 0,16-16-1 0,-30 0-1 0,-3 0-18 0,-16 0-36 0,0 0-34 0</inkml:trace>
  <inkml:trace contextRef="#ctx0" brushRef="#br0" timeOffset="2">22702 5318 30 0,'-17'-18'28'0,"-1"2"0"0,18-1-9 0,0-1-4 0,0 2-4 0,35 16-1 0,0 0-3 0,14 0-3 0,19-17-4 0,-17 17-2 0,17-18-30 0,-33 2-54 0</inkml:trace>
  <inkml:trace contextRef="#ctx0" brushRef="#br0" timeOffset="3">23702 5504 50 0,'0'0'22'0,"0"-34"8"0,0 34-7 0,16-17-11 0,36 17-4 0,-3 0 0 0,-14 0-3 0,0 0-3 0,-2-18-1 0,1 18-3 0,-17-16-11 0,0 16-32 0</inkml:trace>
  <inkml:trace contextRef="#ctx0" brushRef="#br0" timeOffset="4">23718 5672 57 0,'0'0'20'0,"0"-17"5"0,0 17-2 0,0 17-2 0,0-17-10 0,34 0-3 0,33-17-1 0,19 1 0 0,-1-2-3 0,-18 1-3 0,-34 17-2 0,-33 0-15 0,-33 0-123 0</inkml:trace>
  <inkml:trace contextRef="#ctx0" brushRef="#br0" timeOffset="5">25464 4996 47 0,'0'0'0'0,"0"-51"15"0,-33 33-1 0,-2 2-3 0,18 16-5 0,-17 0-2 0,-17 16-1 0,-1-16 1 0,3 18 1 0,-19-1 0 0,33-1-1 0,2 2 0 0,17-1 0 0,16 17 0 0,-18-1 2 0,1 18-1 0,0 0 1 0,-1 16 0 0,18 2-1 0,0-3 0 0,0 36-1 0,0 0 0 0,18 0-1 0,-18 0 1 0,17 16 0 0,0 1-3 0,-17 15 2 0,18-14 0 0,-18-3-2 0,0 3 0 0,0-3-1 0,0-32 1 0,0 1 2 0,16-2-3 0,1-17 2 0,-1-16-2 0,19 0 2 0,0 0-2 0,-2-18 4 0,16-15-1 0,37-2-3 0,-1-16 1 0,-34 0-1 0,-1-16-4 0,-32-2-38 0,-2 1-77 0</inkml:trace>
  <inkml:trace contextRef="#ctx0" brushRef="#br0" timeOffset="6">25768 5047 54 0,'0'-51'23'0,"-17"0"3"0,17 17-10 0,52-1-9 0,15 19-1 0,-33 32 0 0,0 53-2 0,-17 15 0 0,-17-17-2 0,-33 1 0 0,-2-34 1 0,-16 1-2 0,34-35 1 0,17 0-1 0,17-51-1 0,34-18 1 0,0 3-1 0,0-19 0 0,-34 17 1 0,-17 17-1 0,0 18 1 0,0 33-1 0,-17 0 0 0,-1 17 0 0,2 67 1 0,-1 18 0 0,17-2 0 0,17-15-1 0,34-34 1 0,33-33-11 0,19-1-42 0,-87-17-14 0</inkml:trace>
  <inkml:trace contextRef="#ctx0" brushRef="#br0" timeOffset="7">25751 5639 51 0,'0'0'0'0,"-16"-51"35"0,16 18-9 0,-17 33-10 0,-1 0-6 0,2 49-3 0,16 19 0 0,0 1-4 0,51-35 0 0,-1-1-1 0,1-33 0 0,0 0-1 0,-34-33 0 0,17-18-1 0,-34-18 1 0,0 18 0 0,17 35-2 0,-17-1 2 0,0 17-1 0,16 17 1 0,2 34-2 0,-1 16 2 0,-17 19 0 0,0 14 0 0,0-14 1 0,-17-1-2 0,-1-36 2 0,-15-14-1 0,17-19 2 0,-19-16 0 0,0-16-3 0,19-52 2 0,16 1-3 0,16-2 2 0,19 36-3 0,16-1-14 0,-18 17-41 0,2 17 1 0</inkml:trace>
  <inkml:trace contextRef="#ctx0" brushRef="#br0" timeOffset="8">25768 6502 40 0,'0'-16'38'0,"-17"-35"0"0,17 34-26 0,34-1-5 0,33 2-1 0,-15 16-3 0,-1 34 0 0,-35-1-2 0,-32 69 3 0,-17-51 0 0,-19 0 2 0,34 0-1 0,-15-17 0 0,33-1-2 0,33 2-1 0,2-35 1 0,16 16-3 0,0-32-1 0,-17-1-13 0,-1-17-29 0,-48 17-59 0</inkml:trace>
  <inkml:trace contextRef="#ctx0" brushRef="#br0" timeOffset="9">25785 6688 38 0,'-17'0'20'0,"0"0"-9"0,-16 0 21 0,15-17-11 0,53 1-14 0,49-19-5 0,19 19-5 0,-19-17-101 0</inkml:trace>
  <inkml:trace contextRef="#ctx0" brushRef="#br0" timeOffset="10">26328 4827 42 0,'0'-17'20'0,"-16"-34"5"0,49 17-8 0,0 17-8 0,18-1-4 0,0 18-2 0,-18 0-1 0,2 18 1 0,-18-18 0 0,1 17 1 0,-2 17-2 0,-16-1-2 0,17 18 2 0,-17 17 2 0,0-1 1 0,0 18 1 0,0-1-1 0,0 18 2 0,-17 0-3 0,17 0 0 0,0 16 0 0,0 1-3 0,0-17 1 0,0-2-3 0,0 2 3 0,0-17-1 0,0-1 0 0,0 2-2 0,0 16 1 0,0-35 0 0,0 17 1 0,0-15-1 0,0-3 0 0,-16 3 1 0,-2-35 0 0,1-1 1 0,17 2 1 0,-16-1-1 0,-3-17-1 0,3 16 1 0,-19-17-1 0,19 2 0 0,-1-1 0 0,1-17 1 0,-3 0-1 0,-30 0 0 0,16 0-1 0,-19 0 1 0,18 0-1 0,17 0-7 0,-17-17-166 0</inkml:trace>
  <inkml:trace contextRef="#ctx0" brushRef="#br0" timeOffset="11">27056 5013 11 0,'0'0'7'0,"-17"-17"9"0,0-1-2 0,17 2-3 0,17 16-5 0,-17 0 4 0,0 0 4 0,0 0-2 0,0 0-3 0,0 0-3 0,0 0 0 0,17 0 0 0,1 16-2 0,15 2 0 0,1-1-1 0,18 17-1 0,-21-18 0 0,20 17 0 0,1 2-1 0,-1-2 1 0,0 1-1 0,0 1 2 0,-1-19-2 0,18 19 1 0,18-1 0 0,-19-1 0 0,-15 0-2 0,-19 2 2 0,0-1 0 0,1-17 1 0,0-1-1 0,-16-16-1 0,-2 0 0 0,-16 0 0 0,-16 0-13 0,-54 51-32 0,54-17-27 0</inkml:trace>
  <inkml:trace contextRef="#ctx0" brushRef="#br0" timeOffset="12">26803 5892 10 0,'0'0'6'0,"-18"0"13"0,18 0-4 0,0 0-2 0,-17 0-1 0,17 0-3 0,0 0-3 0,0 0 1 0,0 0 6 0,17-16-9 0,17 16 0 0,-1-17-1 0,18 17-1 0,1-16-1 0,15 16 1 0,1-17 0 0,0-1 1 0,-17 2-2 0,-1-1 0 0,-15 17 0 0,32-18-1 0,-16 2 0 0,1-19 1 0,-3 35-2 0,3-16 2 0,-19-2-1 0,1 18 0 0,-34-17 1 0,17 17-1 0,-17 0 1 0,16-16-1 0,19 16-1 0,-18 0-3 0,-17 0-29 0,0 16-41 0</inkml:trace>
  <inkml:trace contextRef="#ctx0" brushRef="#br0" timeOffset="13">26922 6637 17 0,'0'0'16'0,"0"-17"5"0,0 17-11 0,15 0-1 0,-15-16 1 0,18 16-2 0,-18 0 0 0,16-17 0 0,1-17-2 0,17 18-2 0,18-19-2 0,-3 2 1 0,-14-1-1 0,16-1 1 0,-18 2-1 0,19-18-1 0,-1 18 0 0,-2-1 0 0,-14-1 0 0,0 1 0 0,14 17-1 0,-15-17 1 0,0 1-1 0,-1 16 1 0,2-17 0 0,0 1 0 0,-2-1 0 0,18 17 1 0,17-34 0 0,-19 17-1 0,-14 17 0 0,-18 17 0 0,-17 0-1 0,-17 0-6 0,0 0-35 0,17 0-37 0</inkml:trace>
  <inkml:trace contextRef="#ctx0" brushRef="#br0" timeOffset="14">28427 4860 7 0,'19'-33'16'0,"-19"16"1"0,0 17-3 0,-19 0 0 0,-14-18-4 0,17 18-3 0,-17 0-1 0,-2 0 0 0,0 0-2 0,2 0-2 0,-1 0 1 0,-18 18 1 0,19-1-1 0,0-1-1 0,17 1-1 0,-2-1 1 0,18 2-1 0,0-18 2 0,0 17 0 0,0-1 1 0,0 2-2 0,0 15 2 0,0 2-1 0,0-1 0 0,18 15 0 0,-18 2 0 0,0 18 1 0,0-1-2 0,0 16 0 0,16-17 0 0,1 19-1 0,-17-3 0 0,16-15 0 0,-16 17 0 0,17 1-1 0,-1-2 1 0,-16 1-2 0,0 15 1 0,0 2 0 0,0-16-1 0,0-2 2 0,0-17-1 0,-16 2 0 0,16-2 0 0,-17 1 0 0,17-35 0 0,0 1 1 0,17 1 0 0,-1-19 1 0,19-16 0 0,16 0 0 0,17 0-1 0,0-16 0 0,0 16-1 0,-35 0-1 0,-17-17 0 0,2 17-9 0,-18-34-22 0,0-35-72 0</inkml:trace>
  <inkml:trace contextRef="#ctx0" brushRef="#br0" timeOffset="15">28682 5047 10 0,'0'-34'28'0,"0"17"-3"0,0-1-9 0,17 2-4 0,1-1 0 0,-2 17-3 0,1 51 0 0,17 16-4 0,-17 1-1 0,-17-17 0 0,0 16-2 0,0-16 1 0,-17-33-1 0,-1-1 1 0,2-17 0 0,16-17 1 0,0-17-2 0,16-34 0 0,-16-1-2 0,18-15 1 0,16 34-1 0,0-1-2 0,-1 34-7 0,19 17-92 0</inkml:trace>
  <inkml:trace contextRef="#ctx0" brushRef="#br0" timeOffset="16">28632 6112 31 0,'0'0'12'0,"-16"-33"15"0,16 33-11 0,0 0-6 0,16-16-2 0,17-2 0 0,1-33-2 0,17-16-1 0,-17-17-2 0,-17-2-2 0,0 35-1 0,-17 17 0 0,0 34 0 0,-17 18-1 0,-18 16 0 0,19 17 1 0,16 0-1 0,34-1 1 0,18-34 1 0,15 2 0 0,-15 15 0 0,-3-15 0 0,-32 33 0 0,-17 0 1 0,0-2 0 0,-17 2-1 0,-17-34 2 0,-16 1-2 0,-18-2 1 0,17-32-2 0,0-19-1 0,34-16-22 0,34 35-52 0</inkml:trace>
  <inkml:trace contextRef="#ctx0" brushRef="#br0" timeOffset="17">29257 4894 38 0,'-15'0'7'0,"15"-34"13"0,0 17-3 0,15 17-7 0,55-16-4 0,-19 16-1 0,-18-17-1 0,-17 17 0 0,3 0-1 0,-3 17 0 0,1 16 0 0,1 1 1 0,-18 17 1 0,16 17-1 0,-16 15 1 0,0 19 0 0,0 0-1 0,0 17 0 0,0-17 0 0,0 16-2 0,0-33 1 0,17-1-1 0,-17 0 1 0,0-15-1 0,-17 15 0 0,17 0-1 0,-16-15 0 0,16-2 0 0,-18-16 0 0,18 0 0 0,0-18 0 0,0 2-1 0,0-19 1 0,0 2 0 0,-17-1 1 0,-18 17 1 0,2-34 1 0,-1 17-2 0,-18-1 1 0,-14 2-2 0,-20-2 0 0,19 1-28 0,33 16-94 0</inkml:trace>
  <inkml:trace contextRef="#ctx0" brushRef="#br0" timeOffset="18">4592 4013 10 0,'0'0'8'0,"16"-16"4"0,17-1-5 0,2 17-3 0,0 0 3 0,14 17 3 0,54-1 0 0,65 2-5 0,36-1-1 0,83-17 0 0,70 0 1 0,17-17 3 0,-2-1 1 0,-17 18-3 0,-49 35-4 0,-19-19 0 0,1 0 0 0,0-16 0 0,-34-32 1 0,-51-3 0 0,-32 19 0 0,-54-1-1 0,-66 17-1 0,-51 0-1 0,-68 0 0 0,-50 0 0 0,-53-18-1 0,-30 36 0 0,-54 15-1 0,-67 18 0 0,-34-18 0 0,-34-15 0 0,0-18 0 0,18 0-2 0,33 0 2 0,68-18 1 0,101 18 0 0,69 0 0 0,83 0 0 0,69 18 2 0,87-36 0 0,98-15 0 0,70-18 1 0,66-16 2 0,34 32 0 0,35 2-1 0,-17 33-1 0,-69 0-1 0,-49 17 1 0,-104-1-1 0,-100-16 0 0,-85 0-1 0,-34 0 0 0,-85 51-110 0</inkml:trace>
  <inkml:trace contextRef="#ctx0" brushRef="#br0" timeOffset="19">25955 5182 0 0,'0'0'0'0,"0"0"0"0</inkml:trace>
  <inkml:trace contextRef="#ctx0" brushRef="#br0" timeOffset="20">6031 5267 13 0,'0'0'18'0,"0"0"6"0,17-18-11 0,-1-15-6 0,2 15 2 0,-1 2-2 0,-34-19-1 0,-1 19 0 0,-31-19-1 0,14 2 0 0,-15 17 0 0,-1 16 0 0,0 33-1 0,16 18 1 0,19 16-1 0,16 19 2 0,34-2-4 0,18-17-1 0,-19-49 2 0,18-36 0 0,-1-66-1 0,-32-18-1 0,-18 0-3 0,0 730 37 0,-18-713-35 0,36-34-4 0,15 18-26 0,1 15-46 0,-17 70 22 0</inkml:trace>
  <inkml:trace contextRef="#ctx0" brushRef="#br0" timeOffset="21">6405 5182 70 0,'0'-69'27'0,"16"19"3"0,-16 34-17 0,33 16-9 0,19 49-3 0,15 37 1 0,-15 32 1 0,-36-34-3 0,-32-33 1 0,-2-16 1 0,-16-19 2 0,16-49 3 0,18-36-4 0,18-48-2 0,16-3-4 0,33 36-1 0,-16 34-17 0,1 66-36 0,-36 2-12 0</inkml:trace>
  <inkml:trace contextRef="#ctx0" brushRef="#br0" timeOffset="22">7082 5300 58 0,'0'-16'25'0,"0"-35"3"0,0 0-16 0,-18 0-4 0,-15 16-3 0,-1 2 0 0,-18 33-3 0,19 50 0 0,17 19 0 0,32 33 2 0,17-35-3 0,2-16 0 0,0-34 1 0,-2-1-2 0,1-49 2 0,-17-18 0 0,-17 0-1 0,0-33-2 0,0 32 1 0,0 19 0 0,-17 33 0 0,17 0 0 0,17 51 1 0,18 34 2 0,-2-1-3 0,16-16 1 0,21-52-1 0,31 2 1 0,18-36-4 0,0-33 0 0,-52 2 3 0,-34-19 1 0,-16-1-1 0,-17 18 2 0,-33 0-1 0,-18 35 0 0,-34 16 0 0,34 33-1 0,35 36 0 0,16 16 2 0,49-1-2 0,21-33 0 0,-3-34 1 0,-17-34 0 0,-33-34 1 0,1-33 0 0,-18-19-3 0,-18-32 1 0,1 17 1 0,0 34-1 0,17 67 1 0,0 34-2 0,0 67 2 0,17 34 3 0,0 17 0 0,17 1 0 0,-17-34-3 0,-17-34 1 0,16-34-2 0,2-34-3 0,16-18-34 0,-16-33-78 0</inkml:trace>
  <inkml:trace contextRef="#ctx0" brushRef="#br0" timeOffset="23">8877 4927 83 0,'0'-16'14'0,"0"-19"12"0,-16 2-9 0,-35 17-7 0,0-1-3 0,-1 17-1 0,19 17 0 0,-1 16 1 0,17 52 0 0,17-1 1 0,0 34-3 0,17 2 0 0,-17-3-4 0,0-48 0 0,0-1 0 0,0-52-1 0,-17 2-1 0,17-36-17 0,-17-33-32 0,-1-16-55 0</inkml:trace>
  <inkml:trace contextRef="#ctx0" brushRef="#br0" timeOffset="24">8454 5164 58 0,'0'-17'33'0,"0"1"-1"0,17-2-10 0,34 18-6 0,50 0-4 0,18 18-5 0,16-36-3 0,-67 18-6 0,-51 0-44 0,-34 0-57 0</inkml:trace>
  <inkml:trace contextRef="#ctx0" brushRef="#br0" timeOffset="25">5997 5504 18 0,'0'0'13'0,"0"-18"20"0,0 2-12 0,0-1-6 0,0-1 2 0,0 18-6 0,0 18 7 0,0 15-13 0,0 18 1 0,0 0-1 0,18 33 0 0,-18-32-1 0,0 16-1 0,0-17 0 0,0 16-2 0,-18-34 2 0,1 2 0 0,-16-19-3 0,-2 2 2 0,19-1-3 0,-35-17 3 0,17-35-2 0,0 19 1 0,17-35-1 0,1-17 0 0,16 17 1 0,16 18-1 0,17 15 0 0,19-15 0 0,15 15-2 0,-32 2 2 0,15 16-14 0,-32 0-118 0</inkml:trace>
  <inkml:trace contextRef="#ctx0" brushRef="#br0" timeOffset="26">10063 5164 36 0,'0'-17'16'0,"-17"1"19"0,17 16-12 0,0-18-7 0,0 18-5 0,35 0-1 0,14-17-2 0,21 17 0 0,-3 0-1 0,-15 0-4 0,-21 0-1 0,4 0-2 0,-35 0 0 0,16 0-3 0,-16 0-16 0,-16 17-39 0,-1-17-24 0</inkml:trace>
  <inkml:trace contextRef="#ctx0" brushRef="#br0" timeOffset="27">10063 5318 34 0,'0'0'24'0,"-17"0"9"0,17 0-11 0,0 0-7 0,0-18-5 0,17 18-2 0,1 0-1 0,-2 18-1 0,35-18-1 0,1 0-1 0,-3 0-1 0,3-18 1 0,-3 18-2 0,-14-16-1 0,-35 16 0 0,16 0-5 0,-16 16-125 0</inkml:trace>
  <inkml:trace contextRef="#ctx0" brushRef="#br0" timeOffset="28">12181 4810 29 0,'0'-18'29'0,"0"18"-6"0,-18 0-8 0,-15 0-4 0,-1 0-3 0,-16 0-1 0,-1 0 0 0,-17 0-3 0,0 0 0 0,17 0 0 0,1 18-2 0,32-1 1 0,2-1-1 0,-1 1 0 0,1-1 1 0,16 2-1 0,-19-1 1 0,19 17 0 0,0-1 1 0,0 18 1 0,0 33-1 0,19 1-1 0,-19 17 2 0,0 17-3 0,0-1-1 0,0 17 1 0,16-15-2 0,-16 15 2 0,0 1 0 0,0-19 2 0,-16-14-1 0,-3-19-2 0,19-16 1 0,0-34 0 0,0-1 1 0,19 2-2 0,30-1 1 0,36-1-1 0,17-33 0 0,17-17 1 0,-18 1-3 0,-50-2-12 0,-34 18-167 0</inkml:trace>
  <inkml:trace contextRef="#ctx0" brushRef="#br0" timeOffset="29">18381 4792 58 0,'0'-16'22'0,"-16"-1"5"0,-1-1-8 0,17 2-7 0,17 16-6 0,85 0-1 0,-35 0-3 0,18 0 1 0,0 0-1 0,-18 0 0 0,-33 0-1 0,-16 16 1 0,-18-16 0 0,0 18-1 0,0 15 0 0,0 2 1 0,0 14 0 0,0 20 1 0,16 15 0 0,-16 0 1 0,0 19-1 0,0-19 0 0,0 18-1 0,0 0 0 0,0 15-1 0,0-32 0 0,0 1 0 0,0-2-1 0,0-17 1 0,17 19 0 0,-17-19-2 0,0 0 3 0,0 2 1 0,0-18-3 0,0-18 2 0,-17-15-1 0,17-18 2 0,-16 17 0 0,-19-1 0 0,-15-16 0 0,-17 17 1 0,-19-1-2 0,18 2 0 0,-33-18-1 0,33 0-12 0,34 0-135 0</inkml:trace>
  <inkml:trace contextRef="#ctx0" brushRef="#br0" timeOffset="30">13011 5233 27 0,'0'0'0'0,"33"-17"37"0,-33-1-14 0,0 18-10 0,0-16-5 0,0-2 0 0,-16 1 0 0,-17 1-1 0,15 16 0 0,-32 0-2 0,15 0-2 0,2 16 0 0,17 1 0 0,-19 17 2 0,18 17-1 0,17 0 0 0,0-16 0 0,17-2-2 0,18-17 0 0,14 2 0 0,2-18-1 0,-17-18 0 0,0-15 2 0,-1-18 2 0,2 0 0 0,-35-34-3 0,0 1-1 0,0-18 0 0,-35 35 0 0,-14 16-1 0,14 34-1 0,-15 1-1 0,16 49-5 0,17-17-10 0,17 19-20 0,33-19-65 0</inkml:trace>
  <inkml:trace contextRef="#ctx0" brushRef="#br0" timeOffset="31">13654 4927 76 0,'0'-16'6'0,"18"-1"17"0,-18-1-7 0,0 2-8 0,-34 16-1 0,1 0 0 0,-19 0-1 0,36 0-1 0,-1 16 1 0,1 19 0 0,16 16-1 0,0 16 1 0,16 17-2 0,1 1-1 0,-1 1 0 0,-16-2-3 0,0-33 1 0,0-17-1 0,0-17 0 0,0-1-6 0,0-16-17 0,-16 0-27 0,-1-16-32 0</inkml:trace>
  <inkml:trace contextRef="#ctx0" brushRef="#br0" timeOffset="32">13334 5249 60 0,'0'-16'11'0,"-19"-1"21"0,19-1-10 0,0 2-8 0,19 16-4 0,32-18-5 0,16 18-2 0,18-17-2 0,16 1-1 0,-50 16-3 0,-35 0-22 0,-16 0-70 0</inkml:trace>
  <inkml:trace contextRef="#ctx0" brushRef="#br0" timeOffset="33">12791 5706 42 0,'-51'0'40'0,"35"-16"-13"0,-2 16-8 0,1 0-3 0,34 0-5 0,1 0-2 0,31 0-2 0,37 0 2 0,32-18-2 0,19 18-2 0,-18-17-2 0,-18 17-1 0,-17 0-1 0,2 0 1 0,-3 0 0 0,2-16 0 0,-33 16-1 0,-36 0 1 0,-16 0-2 0,-16 0-6 0,16 16-20 0,-35 1-106 0</inkml:trace>
  <inkml:trace contextRef="#ctx0" brushRef="#br0" timeOffset="34">3456 3099 4 0,'0'0'0'0,"-16"-67"20"0,-3 50-6 0,3 17-1 0,-1-18-1 0,-1-15-1 0,2 33-1 0,-17-18-2 0,-1 18-2 0,0 0-2 0,17 18 1 0,17-18 0 0,0 17 0 0,17 17 0 0,17-17 0 0,-17 15 0 0,0 3-1 0,16 16 0 0,1 0 1 0,18-17 0 0,-19 17-1 0,18 15 3 0,0-15-5 0,0 18 1 0,-1-36 1 0,18 18-1 0,-34-18 0 0,-17-15-1 0,-17-2 0 0,17-16-1 0,-17 17-1 0,0-17 0 0,-17 18-1 0,17-18-7 0,0-35-30 0,0-16-22 0,-17 2-8 0</inkml:trace>
  <inkml:trace contextRef="#ctx0" brushRef="#br0" timeOffset="35">3778 2981 9 0,'0'-17'10'0,"0"-17"17"0,0-1-5 0,0 19-8 0,0-1-3 0,0 17-3 0,-18 0-3 0,2 33 3 0,-1-15-1 0,1 33-2 0,-19 0-1 0,0 33 0 0,4 18 0 0,13 0 0 0,-15 16-1 0,-2 1-1 0,2-19 0 0,-2 3 0 0,-16-19 0 0,16-16 0 0,19-34 0 0,1-17 0 0,15-17-1 0,-18 0 0 0,1 0-1 0,17-17-1 0,0-17-23 0,50-17-39 0,-50 34 11 0</inkml:trace>
  <inkml:trace contextRef="#ctx0" brushRef="#br0" timeOffset="36">3304 2981 6 0,'0'0'11'0,"-17"-17"4"0,17-1-1 0,0 2 0 0,0-1-1 0,0 17-4 0,0 0-3 0,0 33 1 0,34 2-2 0,-1 16 0 0,18 16 0 0,0 18-3 0,-16-1 3 0,14 0-1 0,21 2-1 0,-21-19 0 0,3 0-1 0,-19-16 0 0,-17 0 1 0,2 18-1 0,-1-36 0 0,-17-15 1 0,17-1-1 0,-17-17 0 0,18-17-1 0,-18-1-1 0,-18-15-9 0,-16-18-30 0,34-1-41 0</inkml:trace>
  <inkml:trace contextRef="#ctx0" brushRef="#br0" timeOffset="37">3778 2964 5 0,'0'0'15'0,"0"-34"8"0,0 34-12 0,0-17-3 0,0 17-2 0,-18 0 2 0,2 0-2 0,-1 17 1 0,1 17-2 0,-2-1 0 0,1 18-2 0,0 33 1 0,-16 1 0 0,-1 1-2 0,1 14 2 0,-2 2-2 0,2-18 1 0,15 19-2 0,-15-19 2 0,-2-33 1 0,18-18-1 0,-1-15 0 0,18-1-1 0,-16-17 1 0,16 0-3 0,0 0 1 0,0 0-26 0,16-17-65 0</inkml:trace>
  <inkml:trace contextRef="#ctx0" brushRef="#br0" timeOffset="38">22651 5198 22 0,'-17'-16'18'0,"1"-19"8"0,16 19-10 0,0-2-3 0,0 1-1 0,16 1 0 0,-16-1-2 0,0 17 2 0,0 0-3 0,0 0 0 0,17 33-2 0,-1-16 0 0,19 34-2 0,16 1-1 0,0 16-1 0,16-1 0 0,-16 17 0 0,0 2-1 0,0-3-1 0,17 3 1 0,0-19 0 0,16 2-2 0,-33 15-2 0,0-16 3 0,-17-34 0 0,-16-1 1 0,-18-33-3 0,0-16-2 0,-18-19-21 0,-16-32-28 0,16 16-46 0</inkml:trace>
  <inkml:trace contextRef="#ctx0" brushRef="#br0" timeOffset="39">23279 5096 37 0,'0'-16'21'0,"0"-35"8"0,0 35-8 0,0-1-8 0,0 17-6 0,0 17 2 0,-18 33 1 0,-15 18 1 0,-2 17 0 0,-31 34-1 0,-4-1-2 0,3 17-3 0,-1 1 0 0,0-52-2 0,18 18-1 0,-1-34-1 0,17-17-1 0,-18-17 0 0,3-18-3 0,31 1-32 0,18-17-90 0</inkml:trace>
  <inkml:trace contextRef="#ctx0" brushRef="#br0" timeOffset="40">24142 2964 23 0,'0'0'9'0,"-17"-34"20"0,17 34-9 0,0 0-8 0,17 0-2 0,-17 0 0 0,0 0 1 0,18 34 1 0,-2-1-3 0,1 34-1 0,34 19-2 0,15 16 0 0,-15-2-3 0,1 20-1 0,-1-3 0 0,-16-14 0 0,-19-19 0 0,19-16 0 0,-19-52 0 0,1 19 0 0,-1-35-2 0,1 0 1 0,-17-17-2 0,-33 17-12 0,0-34-25 0,-18-16-72 0</inkml:trace>
  <inkml:trace contextRef="#ctx0" brushRef="#br0" timeOffset="41">24583 2930 17 0,'16'-17'8'0,"1"-17"18"0,-17 17-6 0,-17 17-4 0,17 0-6 0,-16 17 0 0,-1 17 0 0,1 17-2 0,-2 0 1 0,-15 33-2 0,-2 18-1 0,-33 16 1 0,17 1 0 0,-15-1 0 0,31 18-3 0,-16-34-1 0,34-36 0 0,-17 3-2 0,17-36 0 0,-18-15-2 0,19-18-65 0,-1 0-10 0</inkml:trace>
  <inkml:trace contextRef="#ctx0" brushRef="#br0" timeOffset="42">5201 3980 7 0,'0'-34'24'0,"34"17"-4"0,0-1-11 0,17 2-6 0,50 32 1 0,18 2-1 0,67-1 2 0,35-1 0 0,33 2 0 0,51-18 4 0,50 0-2 0,19 0-2 0,-19 0-1 0,0 0 0 0,1 0 0 0,-17-18-1 0,-68 18-1 0,-85-16 0 0,-83-1-1 0,-87 17-1 0,-65 0 2 0,-54 0-1 0,-32 0-1 0,-35 0 0 0,-50 0-1 0,-18 17 0 0,-50-17 0 0,-16-17 0 0,0-1-1 0,-2 18 0 0,18 18 1 0,50 15 0 0,52-15-2 0,34 15 1 0,51-33 2 0,83 18 0 0,69-36 2 0,84 2-1 0,103-1 3 0,100 17-2 0,52 0 0 0,51 0 2 0,50 0-2 0,-33 0 1 0,-103-18-1 0,-152 2 0 0,-151-1-1 0,-153 50-23 0,31 2-49 0</inkml:trace>
  <inkml:trace contextRef="#ctx0" brushRef="#br0" timeOffset="43">11097 3929 8 0,'0'0'0'0,"0"-18"27"0,0 2-8 0,0-1-4 0,0-1-4 0,0 18-5 0,17 0-2 0,17 0 1 0,-17-16 3 0,18 16-3 0,-4-17-3 0,20 17-1 0,1 0 0 0,-18 0 1 0,17 0-1 0,17 0 1 0,-18 0-1 0,34 0 0 0,19 0 1 0,-2 0-1 0,18 0 0 0,18 0-1 0,-20 17 2 0,2-1-1 0,-2-16-1 0,-14 18 1 0,16-18 1 0,-35 0-2 0,1 0 2 0,0 17-1 0,16-17 0 0,-16-17 1 0,17 17 1 0,-1 0-1 0,-15 0-1 0,-2 0 1 0,0 0 0 0,-16 0 0 0,-17 0 0 0,-18 0 0 0,-14-18 1 0,-19 18-1 0,16 0-1 0,-32 0-1 0,-3 0-7 0,-14 69-78 0</inkml:trace>
  <inkml:trace contextRef="#ctx0" brushRef="#br0" timeOffset="44">14486 3980 13 0,'0'-18'40'0,"0"2"-33"0,33 16 4 0,18-17 3 0,17-1-5 0,-1 18-3 0,18-16-1 0,34 16 0 0,16 0-1 0,17 0-1 0,-16 0-2 0,-1 0 1 0,1 0-1 0,-17 0 0 0,-17 16-1 0,-1-16 1 0,2 0 1 0,-2 0 1 0,18 0 0 0,-1-16 0 0,17-1-1 0,-17 17-1 0,-48 0 1 0,-37-18 2 0,-17 18-2 0,-16-16 0 0,0 16-2 0,0 0 0 0,0 16-106 0</inkml:trace>
  <inkml:trace contextRef="#ctx0" brushRef="#br0" timeOffset="45">17636 3980 21 0,'0'0'0'0,"-17"-18"28"0,17 2-21 0,17 16 4 0,34-17 10 0,0-1-14 0,34 2-1 0,67 16-2 0,-50 0-1 0,83-17 1 0,20 17 0 0,-20-18-2 0,19 18 2 0,1 0 0 0,-20-16-1 0,-33 16-1 0,-17 0 1 0,-83 0-2 0,-1 0 2 0,-35-17-1 0,-16 17 0 0,17 0-2 0,18 17-1 0,14 17-20 0,-49-34-49 0</inkml:trace>
  <inkml:trace contextRef="#ctx0" brushRef="#br0" timeOffset="46">5150 4064 1 0,'-16'-16'3'0,"-2"-1"-1"0,1 17 1 0,-16 17 4 0,-35-17 4 0,0 16-5 0,17-16-1 0,0 0 1 0,1 0 2 0,-17-33-1 0,15-18-3 0,1 0 0 0,17 0 0 0,17-16-2 0,0-70 1 0,17 52 0 0,17-15 0 0,34-2 0 0,0-17-3 0,34-34 5 0,-18 35-1 0,18 16-1 0,1-15 0 0,15-3 0 0,34 35-2 0,19 19 1 0,31 15 0 0,2 17-1 0,-52-1-2 0,50 2 2 0,35-1 0 0,-15 17 1 0,31 1 0 0,2-1-1 0,-18 17 0 0,-33-18 2 0,-2 18-1 0,2 0-2 0,-17 18 1 0,-18-1-1 0,-16-1 1 0,-19 35 2 0,20 0-4 0,-52 17 1 0,-1-17 1 0,18-19 0 0,-17 19 0 0,-18-16 0 0,-33 16-1 0,51 0 2 0,-33 0-2 0,15-2 1 0,-15-31 0 0,-19 15-1 0,-17 18 1 0,1 0 0 0,-17 0-1 0,16 16 2 0,-16 2-2 0,19-1 2 0,-3-34-1 0,-16 16 1 0,17 17 0 0,-17-16-1 0,-17 35 0 0,1-3 1 0,-36 3-2 0,36 16 1 0,-35-53 2 0,-1 2-2 0,-49-16 1 0,-85-1-3 0,-85 17-24 0,152-18-65 0</inkml:trace>
  <inkml:trace contextRef="#ctx0" brushRef="#br0" timeOffset="47">12876 6435 26 0,'0'-17'28'0,"0"-1"-4"0,0 2-9 0,16-1-6 0,-16 17 0 0,18-33 0 0,-18 15-1 0,-18 2 1 0,2-19-2 0,-17 35-2 0,-19-16-2 0,18 32 0 0,1 2 0 0,-2 15 1 0,2 2 0 0,0 14-1 0,33 2-1 0,16 18-1 0,17-36 2 0,1-15-1 0,0-2 0 0,17-50 2 0,1-17 0 0,-19-16 0 0,1-1-1 0,-34 1 1 0,-18-19-5 0,-31 1 1 0,-3 35 0 0,1 0 0 0,17 15-2 0,0 19-8 0,18 16-33 0,32 0-74 0</inkml:trace>
  <inkml:trace contextRef="#ctx0" brushRef="#br0" timeOffset="48">13147 6063 76 0,'0'0'0'0,"0"-69"31"0,34 53-13 0,0 16-10 0,33 16-3 0,-15 53-2 0,-1 15-1 0,-35 18 2 0,-16-17-2 0,-16-52 5 0,-2 0 3 0,-15-33 0 0,14-33-2 0,19-34-3 0,0-19-1 0,19-16-6 0,14 19 4 0,18 32-9 0,17 0-33 0,-34 16-84 0</inkml:trace>
  <inkml:trace contextRef="#ctx0" brushRef="#br0" timeOffset="49">16299 5233 28 0,'16'-69'39'0,"-16"36"-8"0,0-2-13 0,-16 2-6 0,-19 17-4 0,0-2-3 0,-14 18-2 0,16 0 0 0,-2 51 0 0,18 16-1 0,17-16 1 0,17 0 1 0,33-33-1 0,1-18 1 0,0-18-1 0,-16-15 0 0,-19-36 2 0,-16-15-1 0,0-34-1 0,-16 0-1 0,-19 32-3 0,-16 53 0 0,-15 33-4 0,14 51-20 0,18 17-32 0,34-35 2 0</inkml:trace>
  <inkml:trace contextRef="#ctx0" brushRef="#br0" timeOffset="50">16839 4876 85 0,'0'0'0'0,"18"-49"33"0,-18 14-14 0,-18 19-9 0,-15-1-5 0,-18 34-1 0,1 17 0 0,34 16-1 0,16 52 1 0,16 16 1 0,1 18-3 0,-1-34-1 0,-32-18 0 0,-1-33-3 0,-17-34-23 0,17-1-33 0,1-16-1 0</inkml:trace>
  <inkml:trace contextRef="#ctx0" brushRef="#br0" timeOffset="51">16467 5249 82 0,'0'0'0'0,"17"-16"33"0,18-1-12 0,49-17-11 0,2 16-7 0,-20 18-3 0,-31 18-28 0,-19-2-73 0</inkml:trace>
  <inkml:trace contextRef="#ctx0" brushRef="#br0" timeOffset="52">16095 5639 62 0,'-18'0'15'0,"2"16"15"0,32-16-9 0,36 0-6 0,48 0-2 0,54 0 1 0,31-16-4 0,-48-19-6 0,-70 19-3 0,-33 16-2 0,-34 16-17 0,-34 19-45 0,17-35-4 0</inkml:trace>
  <inkml:trace contextRef="#ctx0" brushRef="#br0" timeOffset="53">16248 6249 66 0,'0'0'5'0,"16"-17"21"0,-16-1-6 0,-16 2-7 0,-19-19-5 0,-16 19-3 0,1 16 2 0,-1 0 0 0,18 16-2 0,15 35-2 0,1 18-1 0,34-1 1 0,17-19-2 0,17-49 2 0,16 0-1 0,-16-33 1 0,-16-18 1 0,-2-16 1 0,-33-35-2 0,-17-16-2 0,-18-1 0 0,-14 52-2 0,-19 50-3 0,0 34-10 0,34 50-29 0,17-16-57 0</inkml:trace>
  <inkml:trace contextRef="#ctx0" brushRef="#br0" timeOffset="54">16535 6384 68 0,'0'0'8'0,"17"0"58"0,-1-68-55 0,19 1-3 0,0-19-6 0,-19-32-1 0,19 34 0 0,-35 50-1 0,0 34-1 0,0 0-1 0,-18 34 1 0,1 17-1 0,17 16 3 0,51-34-1 0,-18-16 1 0,19 17 1 0,-19 1-2 0,1-1 3 0,-34-34-2 0,34 51 1 0,-34 0 1 0,-17-1 3 0,-18-16 4 0,-32-17-2 0,0-17-3 0,33-17-7 0,34-1-115 0</inkml:trace>
  <inkml:trace contextRef="#ctx0" brushRef="#br0" timeOffset="55">10504 7807 38 0,'0'-18'12'0,"-33"-49"19"0,-2 67-11 0,35 0-3 0,0 0-6 0,17 0-6 0,50 0-3 0,19-18-2 0,-1 18-7 0,-36 0-39 0,-49 18-30 0</inkml:trace>
  <inkml:trace contextRef="#ctx0" brushRef="#br0" timeOffset="56">10487 7993 70 0,'0'0'0'0,"0"0"38"0,-16-34-11 0,49-1-14 0,35 35-11 0,16 0-7 0,-16 35-115 0</inkml:trace>
  <inkml:trace contextRef="#ctx0" brushRef="#br0" timeOffset="57">12910 7653 24 0,'17'-17'28'0,"-1"-16"3"0,1 17-13 0,-17-2-6 0,0 18-4 0,-33 0-3 0,-35 18-1 0,-18-2 0 0,-15-16-1 0,1 17 2 0,30-17-2 0,37 0 0 0,-2 16 0 0,35-16-1 0,-16 0 0 0,16 17 2 0,0 17 0 0,-17 35 1 0,17-1 0 0,0 50 0 0,0 17-1 0,0 18 0 0,0 33 0 0,0 1 1 0,0-18-2 0,0-1 1 0,17 3-1 0,-1-2-2 0,3-1 0 0,-19-31 0 0,0-19 0 0,0-33 1 0,16-17 0 0,-16-34-1 0,17-17 2 0,34-1-1 0,17-16 1 0,51-16-3 0,-18-1 0 0,17-1 0 0,-50 18-2 0,-35 0-9 0,-15 0-26 0,16-84-101 0</inkml:trace>
  <inkml:trace contextRef="#ctx0" brushRef="#br0" timeOffset="58">13960 8026 10 0,'17'-16'19'0,"1"-1"14"0,-18-1-10 0,0 2-5 0,0-19-5 0,-35 19-4 0,0-17-1 0,-14 16 1 0,-3-1-2 0,1 2-2 0,18 32-1 0,-2 35-1 0,19 17 1 0,16-1-1 0,35-16 1 0,14-17-1 0,-14-17 0 0,-2-34 0 0,18-17-1 0,-18-17 0 0,-33-16 1 0,0-17-2 0,0-18-1 0,-16 16 1 0,-35 19 0 0,1 0-2 0,-1 32-1 0,18 19-5 0,14 50-19 0,38-1-35 0,-19-33-1 0</inkml:trace>
  <inkml:trace contextRef="#ctx0" brushRef="#br0" timeOffset="59">14486 7620 73 0,'16'-33'15'0,"-16"-18"9"0,0 33-12 0,-16-15-4 0,-19 33 0 0,0 0-2 0,-14 0 0 0,32 33 0 0,0 18 0 0,17 51 1 0,0 0-1 0,17 0-2 0,0 16-2 0,1-16 2 0,-18-18-1 0,0-51-3 0,0 1-1 0,-35-16-10 0,18-18-29 0,-17-34-70 0</inkml:trace>
  <inkml:trace contextRef="#ctx0" brushRef="#br0" timeOffset="60">14163 7924 68 0,'-16'-33'29'0,"16"17"-3"0,16-1-11 0,36 17-7 0,48-18-4 0,19 18-3 0,-34 0-8 0,-69 0-47 0,-16 18-6 0</inkml:trace>
  <inkml:trace contextRef="#ctx0" brushRef="#br0" timeOffset="61">13638 8383 64 0,'-51'0'18'0,"34"16"3"0,17 1-4 0,35-17 2 0,32 0-4 0,34 0-2 0,35-17-4 0,-1 17-4 0,-32 0-2 0,-35 0 0 0,-17 0-3 0,-35 0-2 0,-16 0-9 0,-16 0-32 0,-19 0-66 0</inkml:trace>
  <inkml:trace contextRef="#ctx0" brushRef="#br0" timeOffset="62">13824 9093 4 0,'0'0'0'0,"17"0"31"0,0-16 3 0,-17-1-12 0,18 17-3 0,-18-34-2 0,0 17-6 0,-18-1-5 0,-16 18-2 0,1 0 1 0,-1 0 2 0,1 35-1 0,-2 16-1 0,18 16-1 0,17 0-2 0,17-16 0 0,18-16 0 0,-2-1 1 0,1-34 0 0,16-34-1 0,-33-1-1 0,17-16 2 0,-34-33-2 0,-34-17 0 0,0-34-1 0,-33 16-1 0,-1 50 0 0,17 53-2 0,-17 16-12 0,51 67-24 0,34-32-67 0</inkml:trace>
  <inkml:trace contextRef="#ctx0" brushRef="#br0" timeOffset="63">14196 8958 66 0,'0'0'0'0,"0"-67"47"0,0 32-23 0,19 2-11 0,14 33-9 0,18 17-2 0,0 34-1 0,-34 49-1 0,-17-14 1 0,-17-19 0 0,-18-16 0 0,19-35 1 0,16-16 2 0,34-51-2 0,0-16-2 0,0-17 0 0,-1 15 1 0,-16-15-1 0,-1 33 0 0,-16 18 1 0,0 15 0 0,0 18-1 0,-16 0 3 0,-1 51 3 0,-1 35 1 0,18-2-1 0,18 1-3 0,-1-34 0 0,18-18-2 0,14-17-1 0,-14 1-22 0,-19-17-105 0</inkml:trace>
  <inkml:trace contextRef="#ctx0" brushRef="#br0" timeOffset="64">15654 8128 25 0,'17'-17'32'0,"-1"17"-5"0,-16-16-10 0,0-18-3 0,0-1-3 0,-16 35-4 0,-17-16 0 0,-19-1-1 0,3 34-1 0,-2-1 0 0,16 19-1 0,35 32 0 0,16 0 0 0,36-16-2 0,-1-16 0 0,-1-52 0 0,-16-17 1 0,-17-52-1 0,-17-14-1 0,-17-2 0 0,-17-33-1 0,-16 50 0 0,-1-1 0 0,-1 70-2 0,19 32-6 0,17 35-20 0,16 18-83 0</inkml:trace>
  <inkml:trace contextRef="#ctx0" brushRef="#br0" timeOffset="65">15976 7840 86 0,'0'-51'21'0,"17"0"-1"0,0 17-7 0,17 34-8 0,-1 52-4 0,2 32 0 0,-18 18-1 0,-34-18 1 0,0-15 0 0,-17-53 2 0,34 1-2 0,-17-34 3 0,50-50-5 0,19-2 2 0,-1-31-1 0,-18 14 1 0,-17 1 0 0,-16 34-1 0,0 34 1 0,-16 17 0 0,-1 51 1 0,1 35 1 0,16-1 0 0,49 16-2 0,3-16-1 0,-1-18-1 0,0-34-17 0,-34 2-97 0</inkml:trace>
  <inkml:trace contextRef="#ctx0" brushRef="#br0" timeOffset="66">15671 8432 86 0,'-33'0'14'0,"-2"18"10"0,52-18-6 0,50 17-5 0,52-17-5 0,51-35 0 0,1-14-4 0,-70 32-3 0,-68 17-5 0,-33 0-22 0,-52 50-90 0</inkml:trace>
  <inkml:trace contextRef="#ctx0" brushRef="#br0" timeOffset="67">15874 9042 87 0,'0'-16'6'0,"0"-1"12"0,0-1-5 0,0 2-5 0,0-19-2 0,-50 2 2 0,16 0-2 0,-34 33 0 0,17 0 2 0,18 33-3 0,15 18-1 0,18 17 0 0,34-17-2 0,34-17 0 0,-17-18 0 0,-18-32-1 0,18-18 1 0,-34-34-1 0,-17-34 0 0,-17-33 0 0,-16-18-2 0,-18 86-1 0,0 49-3 0,0 53-18 0,34 32-28 0,17-34-40 0</inkml:trace>
  <inkml:trace contextRef="#ctx0" brushRef="#br0" timeOffset="68">16112 8772 102 0,'0'0'0'0,"17"-18"24"0,34 18-10 0,-2 51-10 0,-30 35-2 0,-3 14-2 0,-16-14 1 0,-35-52 2 0,19-1 3 0,-1-33 4 0,17-51-1 0,0-33-5 0,33-18-2 0,-14 0-3 0,14 0-3 0,1 51-15 0,17 18-39 0,-34 33-7 0</inkml:trace>
  <inkml:trace contextRef="#ctx0" brushRef="#br0" timeOffset="69">17028 8297 95 0,'0'0'0'0,"33"-33"37"0,16-19-11 0,37 52-15 0,33-17-5 0,-18 17-4 0,-17 0-4 0,-49 0-13 0,-18 0-30 0,-17 0-29 0</inkml:trace>
  <inkml:trace contextRef="#ctx0" brushRef="#br0" timeOffset="70">17348 8044 66 0,'-18'-18'14'0,"-13"-15"25"0,31 15-9 0,0 18-18 0,0 51-1 0,0 51-2 0,0 16-7 0,0-16-1 0,0-18-3 0,0-33-27 0,0-16-76 0</inkml:trace>
  <inkml:trace contextRef="#ctx0" brushRef="#br0" timeOffset="71">18890 8061 55 0,'0'-17'13'0,"17"-34"23"0,-17 0-16 0,-17 0-7 0,-34 18-5 0,0 15-3 0,-17 18-1 0,0 35 0 0,35 32-1 0,33 17 0 0,17 1-1 0,51-35 0 0,-17-32 1 0,17-36 1 0,-19-48-2 0,-14-36 2 0,-35 0-3 0,0-33-1 0,-35-1-2 0,-14 52-1 0,-3 66-7 0,1 53-16 0,18 32-31 0,33-51 1 0</inkml:trace>
  <inkml:trace contextRef="#ctx0" brushRef="#br0" timeOffset="72">19449 7687 84 0,'0'-34'22'0,"0"-16"-2"0,-68 34-11 0,19 16 0 0,-3 33-4 0,34 34-1 0,2 53 0 0,32-3 0 0,19 3-3 0,-18-3-1 0,1-48-3 0,-36-35-7 0,-16-34-36 0,-17 0-38 0</inkml:trace>
  <inkml:trace contextRef="#ctx0" brushRef="#br0" timeOffset="73">19043 8026 85 0,'0'-16'19'0,"84"-19"11"0,69 19-20 0,16-1-11 0,-85 17-33 0,-65 33-30 0</inkml:trace>
  <inkml:trace contextRef="#ctx0" brushRef="#br0" timeOffset="74">18720 8432 88 0,'-68'0'51'0,"103"0"-35"0,66 0-4 0,69 18-5 0,33-18-1 0,-84-18-5 0,-85 18-6 0,-34 18-32 0,-52-18-82 0</inkml:trace>
  <inkml:trace contextRef="#ctx0" brushRef="#br0" timeOffset="75">18823 9127 91 0,'0'-16'17'0,"0"-2"-1"0,16-15-8 0,-16-18-3 0,-34 33-1 0,-33 2 2 0,-19 32 0 0,35 35 2 0,18 18-2 0,50 15-4 0,34-33 1 0,0-17-1 0,17-34 2 0,0-52-1 0,-35-16 2 0,-17-15 0 0,-16-36-4 0,-49-16 0 0,-19 32-3 0,-16 70-2 0,-2 49-10 0,53 53-22 0,33-1-50 0</inkml:trace>
  <inkml:trace contextRef="#ctx0" brushRef="#br0" timeOffset="76">19178 8823 96 0,'0'-18'10'0,"-17"-33"13"0,17 35-7 0,-18 32-8 0,18 35-1 0,0 35-3 0,18-19-2 0,34-16 0 0,-3-18 0 0,37-49-2 0,-20-35 0 0,-14-17 2 0,-52-34-1 0,0 0 0 0,0 68-1 0,0 17 2 0,-17 68 2 0,17 51 0 0,17 51 1 0,-1 16-2 0,2-16-2 0,-36-51 0 0,2-52 2 0,-36-34 3 0,19-32-2 0,0-52-1 0,33-34-2 0,0-49-2 0,33 15-11 0,19 1-42 0,-36 67-69 0</inkml:trace>
  <inkml:trace contextRef="#ctx0" brushRef="#br0" timeOffset="77">20449 7975 23 0,'17'0'36'0,"17"0"-5"0,-17 0-8 0,-1-33-5 0,-32-1-8 0,-35 1-1 0,-34 16-3 0,18 17-2 0,-3 50 0 0,39 17-2 0,31 35 1 0,49-35-1 0,36-32 2 0,-18-19-1 0,-15-67-1 0,-1-16 0 0,-51-17-1 0,-17-51 0 0,-17 15-1 0,-34 18 0 0,-16 69-1 0,14 33-2 0,4 68-8 0,49-1-17 0,51 2-80 0</inkml:trace>
  <inkml:trace contextRef="#ctx0" brushRef="#br0" timeOffset="78">20788 7756 96 0,'0'0'0'0,"0"-34"28"0,0 16-9 0,-17 18-13 0,17 34-2 0,0 52 0 0,33-19-3 0,19 1 1 0,15-52-1 0,-15-16 0 0,-3-51 1 0,-31-15 0 0,-18-3 0 0,0 2-2 0,17 49 1 0,-17 18-1 0,17 85 0 0,1 17 1 0,-18 33-1 0,0-17 1 0,-52-16 0 0,18-51 2 0,-17-33 2 0,17-52-2 0,34-17 0 0,0-35-2 0,52 3-4 0,15 15-6 0,-33 34-18 0,-1 68-90 0</inkml:trace>
  <inkml:trace contextRef="#ctx0" brushRef="#br0" timeOffset="79">20347 8501 102 0,'-17'0'8'0,"-18"-51"17"0,70 17-5 0,84 17-11 0,66 17-3 0,-15 0 1 0,-51-16-4 0,-67 16-3 0,-52 0-9 0,0 0-28 0,-35 0-66 0</inkml:trace>
  <inkml:trace contextRef="#ctx0" brushRef="#br0" timeOffset="80">20567 9111 94 0,'0'0'0'0,"0"0"20"0,0-51-5 0,18 0-4 0,-36 0-2 0,-32 17-2 0,-1 34 0 0,-1 0 1 0,3 67-4 0,49 2-2 0,33 15-1 0,18-33 0 0,17-35 2 0,-18-50 1 0,1-16-1 0,-35-35 3 0,-16-17-2 0,-49-49-3 0,-3-2-2 0,3 51-2 0,-3 86-8 0,1 32-20 0,51 53-34 0,0-36 5 0</inkml:trace>
  <inkml:trace contextRef="#ctx0" brushRef="#br0" timeOffset="81">20872 8754 104 0,'0'0'0'0,"51"-16"28"0,17 32-11 0,17 53-12 0,-52 15-4 0,-15 0-1 0,-18-15 0 0,-33-52 4 0,-2-17 5 0,18-17 2 0,-1-52-2 0,36-31-5 0,34-37-3 0,-3 2-7 0,-32 85-32 0,-1 33-69 0</inkml:trace>
  <inkml:trace contextRef="#ctx0" brushRef="#br0" timeOffset="82">21990 8128 96 0,'0'-17'8'0,"-15"-17"19"0,15 18-5 0,49 16-14 0,54 0-5 0,32 16-2 0,-34-16-6 0,-50 18-31 0,-51-18-72 0</inkml:trace>
  <inkml:trace contextRef="#ctx0" brushRef="#br0" timeOffset="83">22211 7858 89 0,'0'-18'13'0,"-17"-15"15"0,17 15-11 0,17 69-9 0,-17 51-2 0,0 17-3 0,0-19-2 0,-17-15-1 0,17-34-3 0,0-33-28 0,34-1-55 0</inkml:trace>
  <inkml:trace contextRef="#ctx0" brushRef="#br0" timeOffset="84">23176 7959 84 0,'0'-35'30'0,"0"-31"-11"0,0 32-8 0,0-17-5 0,-67 16-2 0,-1 19-1 0,0 32 0 0,17 35 1 0,34 35-1 0,34-2-1 0,34 1 0 0,33-68 1 0,2-34-2 0,-20-17 1 0,-31-52-1 0,-35-14 1 0,-35-20-1 0,-31-15-2 0,-2 17-1 0,17 83-2 0,-35 70-21 0,86 16-10 0,0 0-47 0</inkml:trace>
  <inkml:trace contextRef="#ctx0" brushRef="#br0" timeOffset="85">23702 7603 94 0,'0'0'0'0,"-17"-50"31"0,1 15-15 0,-35 35-7 0,-1-16-5 0,18 67 0 0,17 32 0 0,34 19 2 0,-1 18-3 0,19-3-2 0,-35-31-1 0,0-19-4 0,-35-34-17 0,-14-15-44 0,31-18 9 0</inkml:trace>
  <inkml:trace contextRef="#ctx0" brushRef="#br0" timeOffset="86">23414 7875 69 0,'0'-17'26'0,"33"-1"4"0,35 2-13 0,35-1-13 0,14 17-10 0,-66 17-106 0</inkml:trace>
  <inkml:trace contextRef="#ctx0" brushRef="#br0" timeOffset="87">23008 8383 108 0,'0'0'0'0,"-52"-35"34"0,69 19-18 0,0-1-13 0,85 17 5 0,67 0-3 0,-16-18-1 0,32 18-3 0,-133 0-3 0,-52 0-14 0,-33 18-39 0,14-18-14 0</inkml:trace>
  <inkml:trace contextRef="#ctx0" brushRef="#br0" timeOffset="88">23176 8891 104 0,'0'0'17'0,"-16"-17"4"0,16-1-10 0,-17-15-7 0,-34 15 0 0,-17 2 3 0,0 50-2 0,34 17 0 0,17 15-2 0,34 20-1 0,51-35-1 0,-17-35 1 0,17-32-1 0,-34-35 2 0,-17-35 0 0,-17-14 0 0,-33-37-3 0,-19 37-1 0,-33 31-1 0,0 69-8 0,34 35-24 0,68 48-77 0</inkml:trace>
  <inkml:trace contextRef="#ctx0" brushRef="#br0" timeOffset="89">23431 8738 96 0,'0'0'0'0,"50"-69"41"0,-16 19-17 0,34 34-17 0,0 32-6 0,-34 52-2 0,-34-1 0 0,-16 19 2 0,-35-2 1 0,32-17-1 0,3-16 0 0,32 0 1 0,54-51-2 0,-4 0-4 0,2-16-22 0,-34-19-88 0</inkml:trace>
  <inkml:trace contextRef="#ctx0" brushRef="#br0" timeOffset="90">23464 8772 98 0,'-17'0'25'0,"34"0"-3"0,67-18-20 0,53 2-18 0,-19 16-83 0</inkml:trace>
  <inkml:trace contextRef="#ctx0" brushRef="#br0" timeOffset="91">24616 8144 95 0,'0'-16'8'0,"-33"-68"16"0,33 33-9 0,-33 0-4 0,-18 33-6 0,-1 36-2 0,-15 33 1 0,32 17 1 0,35 32-2 0,35-15-2 0,16-34 0 0,17-33 1 0,-1-52-1 0,-17-35 1 0,-33-32-2 0,-17-35 2 0,-50 1-2 0,-18 17 1 0,0 67-2 0,-34 51-3 0,52 33-14 0,34 19-27 0,32-19-41 0</inkml:trace>
  <inkml:trace contextRef="#ctx0" brushRef="#br0" timeOffset="92">24837 7789 97 0,'0'-16'17'0,"17"-35"14"0,18 16-17 0,31 19-10 0,2 49-4 0,-34 36-1 0,-34 16 2 0,-34 16-1 0,0-16 0 0,0-18 3 0,34-17-2 0,16-16 1 0,54-34-1 0,14 0-4 0,-16-16-28 0,-52-19-72 0</inkml:trace>
  <inkml:trace contextRef="#ctx0" brushRef="#br0" timeOffset="93">24938 7924 90 0,'0'0'0'0,"-68"-16"33"0,68-1-8 0,34 1-14 0,68 16-8 0,17 0-4 0,-2 0-6 0,-65 0-43 0,-34 16-18 0</inkml:trace>
  <inkml:trace contextRef="#ctx0" brushRef="#br0" timeOffset="94">24380 8450 108 0,'0'0'14'0,"0"0"13"0,51 0-11 0,68 17-8 0,66-17-3 0,51-17 0 0,-47-17-3 0,-123 17-5 0,-66 17-24 0,-84 17-94 0</inkml:trace>
  <inkml:trace contextRef="#ctx0" brushRef="#br0" timeOffset="95">24616 8991 94 0,'0'0'11'0,"17"-16"8"0,-17-1-7 0,18-1-4 0,-18-15-2 0,-35 0-2 0,-31 15 2 0,-4 36 0 0,21 32-1 0,31 17-3 0,36 19 0 0,31-19 0 0,21-51 0 0,13 1 0 0,-32-50 0 0,-17-34 3 0,-34-19-1 0,0-31-2 0,-51-19-2 0,0 17 0 0,-15 69-5 0,-4 33-20 0,37 34-58 0,33-1 25 0</inkml:trace>
  <inkml:trace contextRef="#ctx0" brushRef="#br0" timeOffset="96">24989 8754 113 0,'34'-51'21'0,"0"17"-5"0,17 34-7 0,17 51-6 0,-35 34-3 0,-16 17 0 0,-17-18 0 0,-17-15 3 0,-16-52 4 0,-1-34 2 0,0-17 3 0,34-52-3 0,34-14-4 0,33-20-3 0,18 19-8 0,-34 16-68 0,-51 69-11 0</inkml:trace>
  <inkml:trace contextRef="#ctx0" brushRef="#br0" timeOffset="97">28022 7824 34 0,'0'-35'31'0,"0"19"-14"0,0-19-3 0,0 1-4 0,-34 1-2 0,-17 15 1 0,-1 18-1 0,3 18-1 0,-3 15 0 0,36 36-3 0,16-2 0 0,50 1 0 0,17-17 0 0,3-51 0 0,-3-35 0 0,-15-14-1 0,-36-37 0 0,1-16 0 0,-50 2-2 0,-19-20-1 0,-15 20-2 0,-3 83-3 0,37 17-15 0,17 66-14 0,49-31-44 0</inkml:trace>
  <inkml:trace contextRef="#ctx0" brushRef="#br0" timeOffset="98">28616 7485 74 0,'0'-34'13'0,"0"-17"5"0,-35 18-4 0,-16 33-5 0,16 0-6 0,-14 49 3 0,49 53-1 0,0 16 0 0,16-16-3 0,17 0-1 0,-15-18-2 0,-36-33-7 0,-15-33-27 0,17-18-46 0</inkml:trace>
  <inkml:trace contextRef="#ctx0" brushRef="#br0" timeOffset="99">28293 7756 62 0,'0'0'21'0,"-18"-18"5"0,70 2-15 0,67 16-6 0,0-18-6 0,-19 18-12 0,-66 18-81 0</inkml:trace>
  <inkml:trace contextRef="#ctx0" brushRef="#br0" timeOffset="100">27836 8179 80 0,'-33'-35'21'0,"48"19"-2"0,104-1-5 0,67-17-2 0,18 34-7 0,-69 0-4 0,-51 0-1 0,-49 0-2 0,-18 0-6 0,-17 0-22 0,-33 34-50 0</inkml:trace>
  <inkml:trace contextRef="#ctx0" brushRef="#br0" timeOffset="101">28123 8703 56 0,'0'0'20'0,"-16"0"-4"0,-1-16-2 0,1-19-5 0,-36 19-3 0,-15 16 1 0,15 0 0 0,1 51 0 0,35 34-3 0,32-17 0 0,69-1 0 0,-18-50 2 0,19-50 1 0,-36-35-1 0,-15-17 1 0,-35-34-4 0,0 1-1 0,-52-17-4 0,-32 33-1 0,-18 68-8 0,50 68-16 0,36 50-20 0,50-49-27 0</inkml:trace>
  <inkml:trace contextRef="#ctx0" brushRef="#br0" timeOffset="102">28479 8585 88 0,'0'0'7'0,"0"-51"17"0,16 18-9 0,35 15-7 0,1 53-7 0,-1 32-2 0,-51 17 1 0,0-15 0 0,-33-35 1 0,-2-17 2 0,35-17-1 0,17-51 1 0,34-18-2 0,-1-15-1 0,-16 17 0 0,-1-1 1 0,-15 17-1 0,-36 18 2 0,2 33 0 0,-17 33 2 0,-2 51 0 0,18 36 0 0,17-36-3 0,52-33-1 0,15-17-5 0,1-34-45 0,-17 0-44 0</inkml:trace>
  <inkml:trace contextRef="#ctx0" brushRef="#br0" timeOffset="103">29580 7807 61 0,'-17'-51'14'0,"17"17"5"0,-17-1-6 0,-16 1-3 0,-1 17-3 0,-18 17 1 0,3 17 0 0,14 34-3 0,19 34-1 0,49 17-3 0,18-51 1 0,17-34-1 0,-17-17 1 0,-1-51 0 0,-16-17 1 0,-34-16-1 0,-16-36-1 0,-36-14 0 0,-15 15-1 0,-1 52 1 0,-16 67-4 0,49 51-12 0,18 16-36 0,34-34-29 0</inkml:trace>
  <inkml:trace contextRef="#ctx0" brushRef="#br0" timeOffset="104">29817 7620 59 0,'0'-33'31'0,"-16"-18"-6"0,51 33-12 0,31 2-7 0,-15 50-5 0,-16 50-1 0,-19-17-1 0,-16 19 2 0,-34-52-1 0,17-17 0 0,17-1 1 0,17-49 0 0,34-18 0 0,-17-18-2 0,0-15 1 0,-16-1 0 0,-18 18 1 0,-18 32 0 0,1 53-1 0,-18 33 1 0,19 33 0 0,32 0 0 0,19 1 0 0,0-16-2 0,-2-36-15 0,0 2-82 0</inkml:trace>
  <inkml:trace contextRef="#ctx0" brushRef="#br0" timeOffset="105">29462 8061 71 0,'-16'0'7'0,"-52"-17"22"0,68-1-5 0,84 18-11 0,52 0-5 0,67 0-3 0,0 0-1 0,-100-16-4 0,-87 16-3 0,-16 0-20 0,-51 16-36 0,51-16 6 0</inkml:trace>
  <inkml:trace contextRef="#ctx0" brushRef="#br0" timeOffset="106">29614 8585 66 0,'0'0'4'0,"0"0"10"0,0-16 0 0,0-1-5 0,-34-1-2 0,-16 2 2 0,-18-1-2 0,17 34 3 0,0 34-2 0,34 16-3 0,17-16-2 0,51 0 0 0,17-35-1 0,16-50 0 0,-16 1-1 0,-35-18 4 0,-33-16-1 0,0-35-1 0,-33-17-3 0,-35 17 0 0,19 35-4 0,-2 49-13 0,16 36-21 0,35 33-53 0</inkml:trace>
  <inkml:trace contextRef="#ctx0" brushRef="#br0" timeOffset="107">29836 8669 91 0,'0'0'0'0,"33"-33"35"0,16-18-14 0,21-16-11 0,-3-19-7 0,-33 2-1 0,-34 0-2 0,-17 66-1 0,0 18-1 0,-17 35 2 0,17 32-2 0,17 17 1 0,51 2 0 0,17-35 0 0,-18-1 1 0,-15-33 0 0,-35 16 1 0,-35-33 1 0,2 18 0 0,-35-36-1 0,17 1-2 0,18 1-23 0,33-1-81 0</inkml:trace>
  <inkml:trace contextRef="#ctx0" brushRef="#br0" timeOffset="108">30715 8061 87 0,'-17'-51'24'0,"34"16"-2"0,34 19-7 0,34 16-6 0,34 0-2 0,-1-17-5 0,-50 17-2 0,-35-18-3 0,-33 18-18 0,0 0-22 0,-16 0-42 0</inkml:trace>
  <inkml:trace contextRef="#ctx0" brushRef="#br0" timeOffset="109">30970 7789 52 0,'0'0'0'0,"-52"-33"31"0,52 15-5 0,-16 18-7 0,16 0-10 0,16 69 2 0,2 15-1 0,-18 18-2 0,0 16-5 0,0-34-2 0,-18-15-2 0,18-36-43 0,-33-33-66 0</inkml:trace>
  <inkml:trace contextRef="#ctx0" brushRef="#br0" timeOffset="110">28175 9923 64 0,'0'-33'13'0,"-35"-52"4"0,2 16-6 0,-18 18-2 0,17 34-2 0,-17 17 0 0,17 35 0 0,17 16-1 0,17 34 0 0,35-1-2 0,14-51 0 0,21 2 1 0,-4-52-1 0,2-50-2 0,-34-19 0 0,-17-32 0 0,-50 0-2 0,-37-19 0 0,4 37-1 0,-20 65-2 0,37 70-15 0,49 16-9 0,49 16-73 0</inkml:trace>
  <inkml:trace contextRef="#ctx0" brushRef="#br0" timeOffset="111">28733 9466 70 0,'0'-34'9'0,"0"-34"14"0,17 17-6 0,-50 18-5 0,-2 15-8 0,-15 18 1 0,-1 51-1 0,35 51 0 0,32 33-1 0,1-17-2 0,1 2-1 0,-18-36-1 0,-18-49-11 0,1-19-27 0,-34-16-53 0</inkml:trace>
  <inkml:trace contextRef="#ctx0" brushRef="#br0" timeOffset="112">28394 9652 56 0,'0'-17'32'0,"17"1"-9"0,51-2-9 0,51 18-9 0,16 0-7 0,-32 34-20 0,-87-17-70 0</inkml:trace>
  <inkml:trace contextRef="#ctx0" brushRef="#br0" timeOffset="113">28056 10127 74 0,'-85'33'16'0,"69"-17"5"0,83 1-1 0,67-34-11 0,55-16-2 0,-4-1-5 0,-50 18-1 0,-83 16-3 0,-52 0-7 0,-18 0-18 0,-49 34-72 0</inkml:trace>
  <inkml:trace contextRef="#ctx0" brushRef="#br0" timeOffset="114">28310 10752 63 0,'-17'-33'33'0,"-1"-2"-20"0,2-14-3 0,-17 15-3 0,-18-1-3 0,-17 35 3 0,-17 51 1 0,34 16-2 0,35 35 0 0,65 0-2 0,37-34 0 0,-1-34-1 0,-34-68-1 0,-2-34-1 0,-49-34 1 0,-33-33-1 0,-18-17-1 0,-17-18 0 0,-16 68-3 0,16 102-7 0,34 51-14 0,34 18-17 0,34-1-43 0</inkml:trace>
  <inkml:trace contextRef="#ctx0" brushRef="#br0" timeOffset="115">28598 10482 60 0,'0'0'21'0,"0"-51"5"0,-17 35-7 0,17 16-9 0,0 33-6 0,-16 34-1 0,32 19 0 0,35-19-1 0,-1-51-1 0,34-16 1 0,-32-33-1 0,-1-34 0 0,-35-18 1 0,2 17-2 0,-18 17 1 0,-18 51 1 0,18 35 2 0,0 49 0 0,0 34 1 0,0 17-2 0,0 1-1 0,-33-52 0 0,-1-49 0 0,17-19 2 0,0-67-2 0,-1-33-1 0,2 0 0 0,50-36-2 0,0 37-6 0,33 15-22 0,3 34-52 0,-37 17 29 0</inkml:trace>
  <inkml:trace contextRef="#ctx0" brushRef="#br0" timeOffset="116">29801 9770 74 0,'0'-16'6'0,"0"-86"16"0,0 35-9 0,-35 32-5 0,-14 19-4 0,-3 16 1 0,1 16 1 0,17 35 0 0,34 33-2 0,34 1-2 0,17-16 1 0,17-69-1 0,-17-18 0 0,-18-33-1 0,-14-51 1 0,-19 2-1 0,-19-36-1 0,-32-16 0 0,2 49-1 0,-3 86-1 0,1 52-12 0,35 32-25 0,49-16-47 0</inkml:trace>
  <inkml:trace contextRef="#ctx0" brushRef="#br0" timeOffset="117">30107 9297 71 0,'0'-35'24'0,"0"1"0"0,0 34-14 0,0 18-6 0,0 84 0 0,0-2-2 0,16-14-1 0,17-52 0 0,19-17 0 0,15-34-1 0,-34-52 0 0,2-15 1 0,-18-18-1 0,-17 17 1 0,0 68-1 0,0 34 0 0,0 68 2 0,-17 68 0 0,17-34 1 0,0 15-2 0,-35-48 0 0,19-52 1 0,-17-17 2 0,-2-52 0 0,19-32-2 0,16-19-2 0,16 3 0 0,35-3-4 0,0 53-9 0,-17 15-28 0</inkml:trace>
  <inkml:trace contextRef="#ctx0" brushRef="#br0" timeOffset="118">29598 10007 71 0,'-35'-16'26'0,"35"-1"3"0,84-1-14 0,86 2-5 0,50-17-2 0,-49 16-5 0,-87-1-3 0,-68 18-4 0,-32 0-17 0,-52 18-46 0,52-1 16 0</inkml:trace>
  <inkml:trace contextRef="#ctx0" brushRef="#br0" timeOffset="119">29682 10635 79 0,'-17'0'13'0,"-1"-18"3"0,18-15-8 0,0 15-4 0,-16-15-1 0,-35 15 3 0,1 18 1 0,-18 18 1 0,17 50 1 0,51 15-5 0,16-15 0 0,54 1-3 0,-4-69 2 0,18-35-1 0,-32-32 1 0,-18-35 2 0,-34-16-1 0,0-17-4 0,-51-18-1 0,-17 69-2 0,0 50-4 0,1 84-16 0,50 34-23 0,17-49-30 0</inkml:trace>
  <inkml:trace contextRef="#ctx0" brushRef="#br0" timeOffset="120">30004 10719 83 0,'0'-18'12'0,"17"-32"19"0,17 0-16 0,0-1-8 0,0-17-4 0,-1-16-1 0,-16 15-3 0,-17 18-1 0,0 51 0 0,-33 0 1 0,16 51 0 0,17 18 1 0,17-3-1 0,51-15 2 0,-1 0-1 0,-16 0 0 0,-34-17 0 0,-17-17 3 0,-35-17 0 0,-32 0 0 0,-18-33-3 0,36-1-8 0,31-1-47 0,18 35-8 0</inkml:trace>
  <inkml:trace contextRef="#ctx0" brushRef="#br0" timeOffset="121">31021 9821 91 0,'-17'-33'7'0,"1"-19"22"0,32 19-9 0,68 15-8 0,35 18-7 0,-1 0-3 0,-16-17-2 0,-17 17-3 0,-67-16-18 0,-18-1-34 0,-18 1-17 0</inkml:trace>
  <inkml:trace contextRef="#ctx0" brushRef="#br0" timeOffset="122">31292 9399 66 0,'0'0'0'0,"-17"-35"36"0,17 35-11 0,0 35-12 0,0 65-1 0,0 53-3 0,0-17-5 0,0-17-3 0,-16-52-8 0,-2-16-73 0,1-34 22 0</inkml:trace>
  <inkml:trace contextRef="#ctx0" brushRef="#br0" timeOffset="123">28361 11853 55 0,'0'-33'15'0,"-16"-19"2"0,-19 1-5 0,0 34-4 0,2 34 1 0,-18 34 0 0,51 18-2 0,17 16-3 0,34-35-1 0,35-16 0 0,-20-52 0 0,2-31-1 0,-34-37 2 0,-17-32-1 0,-52 0-1 0,-14 16 1 0,-36 18-4 0,17 49-1 0,1 53-5 0,32 32-19 0,70 1-75 0</inkml:trace>
  <inkml:trace contextRef="#ctx0" brushRef="#br0" timeOffset="124">29089 11480 84 0,'0'0'0'0,"-52"-66"19"0,3 32-5 0,-19-17-3 0,33 51-5 0,2 16-3 0,17 70 0 0,16 32 0 0,16 17-2 0,-16-17-1 0,0-16-1 0,-16-51-9 0,-2-34-24 0,-16-17-47 0</inkml:trace>
  <inkml:trace contextRef="#ctx0" brushRef="#br0" timeOffset="125">28632 11751 25 0,'-34'-51'44'0,"17"35"-13"0,34-1-13 0,50 1-7 0,52-2-7 0,17 18-5 0,-19 18-20 0,-65-2-58 0</inkml:trace>
  <inkml:trace contextRef="#ctx0" brushRef="#br0" timeOffset="126">28259 12192 85 0,'0'0'0'0,"-84"-17"23"0,84 1 0 0,118 16-11 0,35 0-8 0,50 0-1 0,-34-18-1 0,-67 2-2 0,-67 16-8 0,-53 0-26 0,1 16-30 0</inkml:trace>
  <inkml:trace contextRef="#ctx0" brushRef="#br0" timeOffset="127">28462 12700 65 0,'-35'0'21'0,"2"0"-3"0,17-17-9 0,16 1-6 0,-17-2-2 0,-34 18 5 0,0 18 3 0,18-2 0 0,-2 52-3 0,35-1-3 0,51-32 1 0,17-19-3 0,16-32 2 0,1-35-3 0,-18-35 1 0,-48-14 0 0,-54-2 0 0,-16-16-2 0,-50-2 0 0,-2 69-4 0,19 69-11 0,68 33-30 0,16-17 0 0</inkml:trace>
  <inkml:trace contextRef="#ctx0" brushRef="#br0" timeOffset="128">28836 12396 85 0,'0'0'0'0,"-35"-102"32"0,70 67-17 0,14 19-11 0,3 67-5 0,-19 34 2 0,-33-1-2 0,-33 0 2 0,-1 2 2 0,16-36 2 0,18-17-1 0,52 2-2 0,15-35-3 0,1-18-11 0,-51 1-52 0,1 17 12 0</inkml:trace>
  <inkml:trace contextRef="#ctx0" brushRef="#br0" timeOffset="129">28836 12565 76 0,'0'0'0'0,"-35"-18"28"0,86 2-19 0,67-19-10 0,35 19-88 0</inkml:trace>
  <inkml:trace contextRef="#ctx0" brushRef="#br0" timeOffset="130">30107 11786 78 0,'0'-69'12'0,"0"-31"7"0,-18 32-7 0,-16 34-6 0,-17 34-4 0,-17 16 1 0,1 35 1 0,49 34-1 0,36 16 0 0,31-16-1 0,37-50 0 0,-18-52 0 0,-17-34-1 0,-34-1 0 0,16-49 1 0,-50-17-1 0,-16 16-1 0,-35 0 0 0,-17 17-3 0,0 52-7 0,51 49-37 0,34 19-13 0</inkml:trace>
  <inkml:trace contextRef="#ctx0" brushRef="#br0" timeOffset="131">30427 11294 89 0,'0'0'0'0,"0"-102"26"0,34 86-16 0,33-1-6 0,3 85-3 0,-37 17-2 0,-33 34 0 0,-33-19 1 0,-37-14 4 0,21-36 2 0,49 0-1 0,16-16-1 0,68-34-2 0,2 0-5 0,-1-34-22 0,-52 1-67 0</inkml:trace>
  <inkml:trace contextRef="#ctx0" brushRef="#br0" timeOffset="132">30427 11498 58 0,'0'0'0'0,"0"-18"50"0,52 2-34 0,32-17-12 0,68 33-5 0,-68 16-35 0,-49 1-23 0</inkml:trace>
  <inkml:trace contextRef="#ctx0" brushRef="#br0" timeOffset="133">29766 12039 96 0,'-16'-16'8'0,"-1"-1"21"0,135-1-16 0,86 18-8 0,33 0-3 0,-34 0 1 0,-84 0-8 0,-102 0-13 0,-50 18-59 0,14-18 33 0</inkml:trace>
  <inkml:trace contextRef="#ctx0" brushRef="#br0" timeOffset="134">30123 12565 43 0,'0'-18'9'0,"17"2"2"0,-1-1-7 0,-16-1 4 0,-49 2 7 0,-3 16 2 0,-15 0 0 0,-3 34-7 0,21 34-3 0,31-1-3 0,36 0-1 0,49-32 0 0,1-35 0 0,0-35-2 0,-17-14 2 0,-1-36 1 0,-34-17 1 0,-16-17-5 0,-33-17-1 0,-16 36-5 0,-21 100-21 0,54 50-21 0,16-33-10 0</inkml:trace>
  <inkml:trace contextRef="#ctx0" brushRef="#br0" timeOffset="135">30479 12633 83 0,'33'-35'19'0,"34"-32"0"0,3-1-8 0,-4-16-5 0,-31 15-3 0,-19-33-3 0,-16 86 0 0,-34-1-2 0,-16 50 1 0,17 2 0 0,33 50 1 0,33-34 0 0,51-18 0 0,-16 2 1 0,0-2 0 0,-34 1 1 0,-34-1 0 0,-51-15 0 0,-17-18-1 0,1 0 0 0,-1-34-5 0,35-1-32 0,15 19-60 0</inkml:trace>
  <inkml:trace contextRef="#ctx0" brushRef="#br0" timeOffset="136">31241 10821 43 0,'0'0'0'0,"-34"-17"36"0,34-1-13 0,52-16-4 0,-3 17-7 0,3 1-7 0,67-2 1 0,-2 1-3 0,-33 34-2 0,-49 1 0 0,-18 15 0 0,-17 1 1 0,-17 17 1 0,17 18 3 0,0 15 1 0,17 35-5 0,-17 15 1 0,0 19 0 0,18 0 0 0,-18-18 2 0,0 1 0 0,0-1 3 0,0 18-6 0,0-36-2 0,0 19 2 0,0-34 1 0,0-34-2 0,-18-17 2 0,18 0-1 0,0-17-1 0,-17 15 1 0,0-14-1 0,-17-2-1 0,-17-15 1 0,-16 16-1 0,0-1 4 0,-19 2-7 0,-15 16-2 0,-2-35 5 0,54 17 1 0,-21 2-1 0,4-19 1 0,-2 2 0 0,1-18-1 0,-36 17-1 0,19-17-24 0,33 16-123 0</inkml:trace>
  <inkml:trace contextRef="#ctx0" brushRef="#br0" timeOffset="137">9149 12818 39 0,'0'0'0'0,"-34"-85"51"0,16 68-28 0,53 17-9 0,33-16-6 0,33 16-2 0,18-17-5 0,-52 17-2 0,-33 0-21 0,-34 17-61 0</inkml:trace>
  <inkml:trace contextRef="#ctx0" brushRef="#br0" timeOffset="138">9182 12920 77 0,'0'0'0'0,"-15"-16"34"0,15-1-15 0,66-17-13 0,69 17-5 0,-16 17-63 0,-85 0 8 0</inkml:trace>
  <inkml:trace contextRef="#ctx0" brushRef="#br0" timeOffset="139">11471 12243 62 0,'-18'-51'25'0,"-16"18"-12"0,-33 15-3 0,-19 18-2 0,-15 0-2 0,-1 0-3 0,-34 18-1 0,35-2 0 0,33 1 0 0,50 16-1 0,18 1 0 0,0 52 1 0,0 16 1 0,18 33 0 0,-18 50 0 0,-18 19 2 0,2 66 0 0,16 19-4 0,34-1 0 0,34-51 0 0,-17-1 1 0,-1-32-2 0,-33-51 1 0,1-36 1 0,-2-32 0 0,-16-50 3 0,0-19 0 0,0-16 1 0,-16 0-2 0,16 0 1 0,33-33 0 0,69-1-3 0,32-1 1 0,36-16-2 0,1 35-3 0,-52-1-13 0,-70 17-40 0,-49 0-25 0</inkml:trace>
  <inkml:trace contextRef="#ctx0" brushRef="#br0" timeOffset="140">12300 12836 65 0,'0'-52'13'0,"34"-16"9"0,-34 1-8 0,-34 0-3 0,0 32-1 0,-34 2-6 0,0 33 0 0,19 33 1 0,-3 18 0 0,34 34-3 0,36 16 0 0,34-32 0 0,-3-18 0 0,2-35 3 0,1-49-3 0,-19-36 0 0,-17-33 0 0,-16 2 0 0,-16-20-1 0,-35 3-2 0,-1 14-1 0,3 70-6 0,-2 66-22 0,51 1-71 0</inkml:trace>
  <inkml:trace contextRef="#ctx0" brushRef="#br0" timeOffset="141">12825 12345 91 0,'18'-51'13'0,"15"-35"12"0,-33 37-9 0,-33 15-11 0,-37 50-3 0,37 18 1 0,-1 34-1 0,17 50 1 0,17 1 1 0,0-1-2 0,17 17-1 0,-17-32-1 0,0-19-4 0,-50-33-27 0,17-34-66 0</inkml:trace>
  <inkml:trace contextRef="#ctx0" brushRef="#br0" timeOffset="142">12502 12667 81 0,'0'0'0'0,"18"-51"35"0,-1 0-12 0,51 17-12 0,51 17-8 0,-18 17-3 0,-50 33-25 0,-35 2-63 0</inkml:trace>
  <inkml:trace contextRef="#ctx0" brushRef="#br0" timeOffset="143">12130 13090 90 0,'-67'0'21'0,"50"-17"2"0,34 17-12 0,50 0-4 0,69 0-2 0,16-18-1 0,18 2-3 0,-69-1-1 0,-66 34-5 0,-35 17-34 0,0-17-33 0</inkml:trace>
  <inkml:trace contextRef="#ctx0" brushRef="#br0" timeOffset="144">12215 13818 74 0,'0'0'4'0,"18"0"11"0,-2-18-1 0,-16 1-6 0,0 1-3 0,-51-2-2 0,-17 18 2 0,1 0 2 0,33 34 0 0,34 52-2 0,17-19-1 0,51 1-2 0,-1-52 0 0,-15-16 0 0,-19-33 1 0,1-51 0 0,-34-19 2 0,-18-32-2 0,-31 0-3 0,-3 33-1 0,-33 69-4 0,35 33-7 0,15 68-28 0,35-35-42 0</inkml:trace>
  <inkml:trace contextRef="#ctx0" brushRef="#br0" timeOffset="145">12623 13581 99 0,'49'-51'17'0,"19"17"-3"0,-17 34-7 0,1 67-5 0,-52 35 0 0,-18 0-1 0,1-35 1 0,17-49 1 0,-17-18 4 0,51-52-1 0,0-16-4 0,-1-32 0 0,-15-2-1 0,-1-16 0 0,-1 50 1 0,-16 34 2 0,0 68-3 0,-16 34 1 0,16 16 1 0,16 18-2 0,18-35 0 0,17-16-2 0,17-51-13 0,17 16-115 0</inkml:trace>
  <inkml:trace contextRef="#ctx0" brushRef="#br0" timeOffset="146">14114 2879 13 0,'-35'-35'34'0,"-33"2"-16"0,17 0-6 0,0-18 2 0,0-18-4 0,1 2-5 0,-34 0 0 0,-2 16-3 0,-32 0-2 0,-17 16 0 0,-2 2-3 0,3 15-2 0,-20 18 2 0,2 18 1 0,-17-1 0 0,16 17-3 0,19-1 2 0,-3 2 1 0,18 16 0 0,18 16 1 0,16 18 0 0,0-17 1 0,35 16-2 0,15 1 1 0,-14 17 0 0,14 15 2 0,18 19 5 0,-1-1 2 0,18-49-3 0,18 83 2 0,15-51 1 0,2 1 0 0,33-1 0 0,0-16-2 0,16-17-3 0,18-17 2 0,32-17-2 0,20-35-1 0,49 1 0 0,-17-34-1 0,-16 1 1 0,-18-19 1 0,1-16 0 0,0-16-1 0,-1-19 2 0,0-32-2 0,-50 0 0 0,-34-34-1 0,-18-35-1 0,-16 1-4 0,-34-18-7 0,-16 35 2 0,-69-17-7 0,-34-18-8 0,-16 70-65 0</inkml:trace>
  <inkml:trace contextRef="#ctx0" brushRef="#br0" timeOffset="147">14434 12531 15 0,'0'0'0'0,"17"-35"48"0,-1 35-25 0,-16-16-11 0,0-1-3 0,0 17-3 0,-33-16-2 0,-16-1 1 0,14 17 3 0,-16 0-2 0,0 0-1 0,18 50 0 0,-2-16-1 0,35 34 0 0,16-1-1 0,19-16-1 0,16-18-1 0,0-33 0 0,1-17 2 0,-21-32-1 0,4-20 0 0,-19-15-1 0,-16-18 0 0,-33 0 0 0,-16 35 0 0,-3 16-1 0,-15 51-3 0,-3 51-8 0,37 0-22 0,33 0-77 0</inkml:trace>
  <inkml:trace contextRef="#ctx0" brushRef="#br0" timeOffset="148">15061 12328 62 0,'0'-52'20'0,"-17"19"-5"0,-17 15-2 0,-16 1-6 0,-18 17-2 0,17 0 0 0,0 35 1 0,18 16 2 0,33 34-3 0,0-17-2 0,33-19-1 0,1-14 0 0,18-35-1 0,-3-17 0 0,19-34 1 0,-33-16-1 0,-19-1-2 0,1 16 2 0,-17 35-1 0,0 17 0 0,-17 69 0 0,17 15 2 0,17 0 2 0,-1 53-3 0,-16-19 0 0,-16-16-1 0,-35-35 3 0,1-49 2 0,15-18-2 0,19-69 1 0,16 2-4 0,51-19 0 0,-1 3-2 0,-16 15-12 0,-1 34-24 0,-33 34-48 0</inkml:trace>
  <inkml:trace contextRef="#ctx0" brushRef="#br0" timeOffset="149">14266 13073 73 0,'-18'0'8'0,"1"-18"19"0,52 2-8 0,49 16-9 0,52 0-3 0,34 16 2 0,-20-16-6 0,-64-33-1 0,-1 15-1 0,-52 2-2 0,-15 32-13 0,-69 19-92 0</inkml:trace>
  <inkml:trace contextRef="#ctx0" brushRef="#br0" timeOffset="150">14519 13716 62 0,'0'-17'17'0,"16"17"1"0,2-16-6 0,-18-18-2 0,-34 17-2 0,-18-1-4 0,1 2-1 0,-15 32 2 0,31 19 0 0,19 15 0 0,16 0-1 0,51 19-1 0,-16-35 0 0,14-1-1 0,3-15 3 0,-3-36 1 0,2-33-2 0,-32-34-1 0,-3-15-2 0,-32-19 0 0,-36 1-1 0,-15 32 0 0,-3 70-2 0,21 16-6 0,15 51-20 0,51 0-71 0</inkml:trace>
  <inkml:trace contextRef="#ctx0" brushRef="#br0" timeOffset="151">14790 13446 67 0,'16'-18'22'0,"54"-15"6"0,14 50-14 0,-16 34-5 0,-52 49-3 0,1 2-2 0,-34-18-1 0,1-50 3 0,-19-17 0 0,19-17 1 0,-1-51-2 0,17-15-2 0,33-19-2 0,-16-17 0 0,17 1-1 0,-1 16-7 0,-15 50-36 0,-18 19-37 0</inkml:trace>
  <inkml:trace contextRef="#ctx0" brushRef="#br0" timeOffset="152">16010 12853 76 0,'-17'-51'22'0,"17"33"-1"0,51 1-3 0,34 1-7 0,67 16-7 0,1 0-3 0,-35 0-2 0,-84 0-12 0,-34 16-94 0</inkml:trace>
  <inkml:trace contextRef="#ctx0" brushRef="#br0" timeOffset="153">16299 12616 60 0,'-18'-34'22'0,"1"-1"6"0,17 19-9 0,0 16-9 0,0 67 0 0,0 35-2 0,17 16-3 0,-17-16-1 0,0-18-3 0,0-33-1 0,0-16-4 0,34-19-50 0,-34 2-15 0</inkml:trace>
  <inkml:trace contextRef="#ctx0" brushRef="#br0" timeOffset="154">17552 12649 66 0,'0'-16'14'0,"-17"-52"7"0,17 17-5 0,-16 33-7 0,-19 2-4 0,-16 16-1 0,18 16 0 0,-19 35 2 0,34 18-2 0,18-2 0 0,51 1-1 0,19-35 0 0,-2-15 0 0,-1-53-1 0,-34-32 0 0,-16-35 0 0,-17-16-1 0,-17-1 0 0,-32 1-1 0,-2 16-1 0,-17 86-3 0,17 50-16 0,51 15-40 0,0-32 5 0</inkml:trace>
  <inkml:trace contextRef="#ctx0" brushRef="#br0" timeOffset="155">18094 12259 73 0,'16'-16'9'0,"-16"-52"23"0,-16 34-15 0,-35 18-8 0,-1 16-3 0,19 50-1 0,-1 34 0 0,34 53 0 0,18-19-2 0,15 17-1 0,-17-33-1 0,-16-17-2 0,-33-52-5 0,-1-15-34 0,17-18-55 0</inkml:trace>
  <inkml:trace contextRef="#ctx0" brushRef="#br0" timeOffset="156">17704 12616 81 0,'0'-18'18'0,"34"-15"4"0,34 15-7 0,50 2-9 0,35 16-5 0,-50 0-2 0,-88 34-28 0,-30-17-60 0</inkml:trace>
  <inkml:trace contextRef="#ctx0" brushRef="#br0" timeOffset="157">17416 13004 85 0,'0'0'0'0,"-51"0"26"0,51 18-9 0,35-18-6 0,49 17-3 0,85-17-1 0,-50 0-5 0,33-17 0 0,-67-1-3 0,-68 36-21 0,-17-1-64 0</inkml:trace>
  <inkml:trace contextRef="#ctx0" brushRef="#br0" timeOffset="158">17400 13716 66 0,'0'0'0'0,"16"16"35"0,1-32-16 0,17-17-9 0,-34-1-3 0,-34 17-4 0,-34-1 0 0,2 18 3 0,14 35 0 0,18 15 0 0,34 18-4 0,34-1 0 0,18-16-1 0,14-33-1 0,-15-36 2 0,17-33 1 0,-52-16-1 0,3-51-1 0,-38-1 0 0,-30 1-1 0,-2 32-1 0,-34 70-2 0,17 32-9 0,50 35-21 0,18 0-61 0</inkml:trace>
  <inkml:trace contextRef="#ctx0" brushRef="#br0" timeOffset="159">17806 13446 75 0,'0'0'0'0,"0"-69"35"0,0 53-15 0,0-1-11 0,-16 50-3 0,-2 36 1 0,18 15-1 0,18 0-4 0,31-33 0 0,36-17-1 0,-18-50 1 0,3-53-2 0,-37 2 2 0,1-34-2 0,-17 16 1 0,-17 34-1 0,17 51 0 0,-17 16 2 0,0 53 1 0,-17 15 1 0,34 18 1 0,-17 33 0 0,0 1-5 0,0-34 2 0,-17-36-1 0,-18-31 3 0,2-35 1 0,-18-51-2 0,34-17-1 0,17-16-1 0,34-19-2 0,33-14-15 0,-32 15-58 0,-35 68 1 0</inkml:trace>
  <inkml:trace contextRef="#ctx0" brushRef="#br0" timeOffset="160">19195 12598 48 0,'-17'-33'30'0,"0"-1"-11"0,17-17-2 0,0 18-8 0,-34 33-3 0,-17 0 0 0,-16 0-2 0,16 16 1 0,17 35-2 0,17 17 1 0,17-1-1 0,51-16-1 0,0-18 1 0,16-33-1 0,-16-33-1 0,-17-34 0 0,-34-1 1 0,0-34-1 0,-18-16-1 0,-15-2 1 0,-34 36-2 0,-1 68-1 0,-17 50-7 0,51 32-32 0,17-32-46 0</inkml:trace>
  <inkml:trace contextRef="#ctx0" brushRef="#br0" timeOffset="161">19398 12225 86 0,'0'-17'9'0,"16"-32"21"0,19 15-14 0,-18 50-9 0,-1 51-2 0,-16 70-1 0,0-2 1 0,0-17-5 0,0-16 2 0,0-51-1 0,-16-35 1 0,16-32-1 0,-17-19 0 0,17-32-2 0,33-17 2 0,2 15-1 0,16 20 0 0,17 32-1 0,-18 17 1 0,-32 33 0 0,-2 18-1 0,1 33 2 0,-17-15-1 0,0-3-1 0,0-15 0 0,0 1-16 0,-17-19-83 0</inkml:trace>
  <inkml:trace contextRef="#ctx0" brushRef="#br0" timeOffset="162">18975 12938 74 0,'0'0'0'0,"-85"0"30"0,85 17-11 0,85-1-3 0,34-16-7 0,33 17-3 0,16-34-1 0,-49-16-4 0,-67 33-2 0,-34 0-12 0,-53 17-86 0</inkml:trace>
  <inkml:trace contextRef="#ctx0" brushRef="#br0" timeOffset="163">19110 13683 81 0,'0'-18'10'0,"17"-15"3"0,-1 15-1 0,-16-33-4 0,-33 18-2 0,-16 15 0 0,-21 36-2 0,37-1 3 0,-1 50-1 0,34 2-1 0,34-3-2 0,34-32 0 0,0-34 1 0,-1-34 0 0,-15-32-1 0,-52-19 0 0,0-1-1 0,-35-31-2 0,-33 14 0 0,19 35-5 0,-21 52-20 0,37 32-84 0</inkml:trace>
  <inkml:trace contextRef="#ctx0" brushRef="#br0" timeOffset="164">19517 13361 85 0,'0'0'0'0,"68"-17"27"0,-17 17-12 0,-18 68-6 0,2 16-4 0,-35 18-1 0,-35-35-1 0,2-16 3 0,16-51 2 0,1-17 0 0,32-33-4 0,17-36-1 0,19-14-2 0,15-2-2 0,-33 0-13 0,-16 18-101 0</inkml:trace>
  <inkml:trace contextRef="#ctx0" brushRef="#br0" timeOffset="165">20585 12633 82 0,'-18'-17'14'0,"18"-1"9"0,51 2-8 0,68 16-7 0,16 0-6 0,-16 0-2 0,-51 16-9 0,-51 2-85 0</inkml:trace>
  <inkml:trace contextRef="#ctx0" brushRef="#br0" timeOffset="166">20856 12430 55 0,'0'0'0'0,"0"-51"39"0,0 33-13 0,0 18-11 0,0 51-4 0,0 51-4 0,0 17-4 0,0-19-3 0,-18-31 0 0,18-35-4 0,34-17-30 0,-1-17-53 0</inkml:trace>
  <inkml:trace contextRef="#ctx0" brushRef="#br0" timeOffset="167">21821 12514 69 0,'0'-18'11'0,"51"-66"18"0,-51 33-13 0,-34 0-6 0,-18 17-5 0,-15 34-1 0,0 18 1 0,16 49-1 0,35 19-1 0,32-19-2 0,52 17 1 0,0-66-1 0,-1-18 0 0,-15-34 1 0,-19-52-1 0,-33-14 1 0,-33-53-1 0,-2 18-1 0,-16 33-1 0,-17 68-2 0,2 34-8 0,31 51-17 0,35 0-62 0</inkml:trace>
  <inkml:trace contextRef="#ctx0" brushRef="#br0" timeOffset="168">22277 12141 90 0,'0'-16'7'0,"18"-52"20"0,-67 34-16 0,-3 34-5 0,1 0 0 0,17 85-2 0,17 50 0 0,17 1-1 0,0-19-1 0,17-15-2 0,-17-17 0 0,-17-52-6 0,-18-16-33 0,19-17-46 0</inkml:trace>
  <inkml:trace contextRef="#ctx0" brushRef="#br0" timeOffset="169">21905 12480 77 0,'0'0'0'0,"18"-33"34"0,34-2-15 0,30 35-10 0,89-16-8 0,-104 32-4 0,-34 19-92 0</inkml:trace>
  <inkml:trace contextRef="#ctx0" brushRef="#br0" timeOffset="170">21482 12971 98 0,'0'0'0'0,"17"0"25"0,34-33-6 0,51 33-7 0,50-18-5 0,19 2-3 0,-19-1-3 0,-103 17-1 0,-31 0-11 0,-85 17-53 0,49-1 4 0</inkml:trace>
  <inkml:trace contextRef="#ctx0" brushRef="#br0" timeOffset="171">21685 13547 75 0,'0'0'8'0,"17"-17"19"0,0-17-10 0,-17 1-8 0,-50-2-5 0,-18 19-1 0,0 16-1 0,1 34 3 0,32 32-1 0,18 3-1 0,50-1-1 0,19-18-1 0,15-33 1 0,3-34-1 0,-21-33 2 0,-32-18 0 0,-17-34-1 0,0-16 0 0,-50-19-3 0,-1 54-4 0,16 83-20 0,2 50-83 0</inkml:trace>
  <inkml:trace contextRef="#ctx0" brushRef="#br0" timeOffset="172">22057 13292 94 0,'18'-51'18'0,"34"1"-1"0,-3 16-6 0,21 34-7 0,-39 51-2 0,-13 16-2 0,-36 35 0 0,-13-16 1 0,-21-19 0 0,34 1 1 0,18-34 0 0,18-1-2 0,50-33-1 0,-2-16-13 0,-14-35-14 0,-52 16-65 0</inkml:trace>
  <inkml:trace contextRef="#ctx0" brushRef="#br0" timeOffset="173">22143 13412 60 0,'-16'0'24'0,"-2"0"6"0,36-17-16 0,49-1-12 0,67 2-27 0,-99 16-39 0</inkml:trace>
  <inkml:trace contextRef="#ctx0" brushRef="#br0" timeOffset="174">23532 12496 33 0,'0'-33'36'0,"-17"0"-10"0,-17-1-9 0,-16-1-6 0,-1 19 0 0,-17 16-5 0,17 0-1 0,-1 51-1 0,36 33-1 0,32 1-1 0,19-17 0 0,16-52 1 0,17-16-2 0,-17-51 0 0,-18-33 2 0,-16-18-3 0,-17-16 1 0,-17-1-1 0,-32 18 0 0,-21 66-5 0,3 53-18 0,34 15-71 0</inkml:trace>
  <inkml:trace contextRef="#ctx0" brushRef="#br0" timeOffset="175">23889 12243 75 0,'0'-51'30'0,"0"0"-16"0,0 18-5 0,-35 15-5 0,-33 18-3 0,17 35 0 0,1-1 0 0,16 50 3 0,34 18-2 0,18-35-2 0,31-32 0 0,3-35 2 0,-3-17 0 0,3-52-1 0,-34 2 0 0,-18-2-1 0,16 36 1 0,-32 33-1 0,-2 67 2 0,18 53 2 0,0-19-1 0,0 1-1 0,0-35 0 0,0-16-1 0,18-51 1 0,-2 0 0 0,17-33-1 0,19-36 0 0,15-33 0 0,1 2-1 0,-17 32-8 0,-67 68-32 0,-19 17-56 0</inkml:trace>
  <inkml:trace contextRef="#ctx0" brushRef="#br0" timeOffset="176">23109 13039 86 0,'0'0'9'0,"34"-51"16"0,51 18-6 0,33 16-10 0,17-1-7 0,2 2 0 0,-37-1-3 0,-66 17-6 0,-34 17-98 0</inkml:trace>
  <inkml:trace contextRef="#ctx0" brushRef="#br0" timeOffset="177">23346 13581 74 0,'0'0'10'0,"34"-18"18"0,17-15-9 0,-35-1-10 0,-16 1-3 0,-67 16-4 0,-1-1-1 0,0 36-1 0,0 32 1 0,35 35 1 0,17-17 1 0,49-18-1 0,35-33 0 0,-1-17 1 0,-16-17 1 0,1-50 2 0,-36-18-1 0,-16-16-3 0,-34-19-1 0,-18 2-1 0,-15 16-4 0,15 86-12 0,19 32-30 0,33 19-21 0</inkml:trace>
  <inkml:trace contextRef="#ctx0" brushRef="#br0" timeOffset="178">23669 13310 92 0,'0'0'0'0,"33"-35"29"0,0 35-12 0,18 35-8 0,-18 50-4 0,-15 16-3 0,-36-16 0 0,2-34-2 0,-17-34 3 0,15-17 2 0,1-35 1 0,17-32-1 0,68-34-3 0,0-1-1 0,-1-1-19 0,-49 19-113 0</inkml:trace>
  <inkml:trace contextRef="#ctx0" brushRef="#br0" timeOffset="179">24752 13090 62 0,'18'-17'10'0,"15"17"-1"0,1 0 4 0,-17 17-5 0,-17-1-5 0,-17 2 2 0,-1-18 0 0,18-18 1 0,-16 2 0 0,16 16-4 0,-17-17 1 0,17 17 0 0,0 0-2 0,0 0 2 0,0 0-3 0,33 17-18 0,-15-17-66 0</inkml:trace>
  <inkml:trace contextRef="#ctx0" brushRef="#br0" timeOffset="180">25294 13090 64 0,'0'0'0'0,"18"0"29"0,-18-17-4 0,16-1-12 0,1 2-9 0,17 16-4 0,-17 0-3 0,18 16-18 0,-2-16-71 0</inkml:trace>
  <inkml:trace contextRef="#ctx0" brushRef="#br0" timeOffset="181">25616 13090 24 0,'16'0'51'0,"19"0"-24"0,-18-17-10 0,17-1-9 0,16 18-8 0,1 0-11 0,0 18-66 0</inkml:trace>
  <inkml:trace contextRef="#ctx0" brushRef="#br0" timeOffset="182">26123 12125 62 0,'0'0'0'0,"18"-17"22"0,34-1-6 0,15 2-5 0,18 16-3 0,16 34-5 0,-67-17-2 0,-17 17 3 0,-1 15 1 0,-16 37-1 0,19 16 1 0,-19 16 0 0,0 1 1 0,0-19-3 0,-19 54 4 0,19-19-1 0,0 0-3 0,0 0-2 0,0-15 2 0,-16-36-1 0,-1 1-2 0,17-34 2 0,0 0-2 0,0-18 0 0,17 0 1 0,-17 18 0 0,0 1-1 0,0-1 0 0,-17-18 1 0,-1 2-1 0,-15-2 2 0,-18-17 1 0,-33 2 2 0,-35-1-1 0,-50-1-4 0,-119 53-68 0,186-52-16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3.6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8623 1575 14 0,'0'0'6'0,"0"0"16"0,0-18-7 0,0 18 18 0,-17 0-15 0,17 0-11 0,0-17-4 0,-18 17 0 0,3 0 0 0,-1-16-1 0,-2 16 1 0,1-16-1 0,-18 16-1 0,19 0 2 0,-1-17-3 0,1 17 2 0,-2-18-1 0,-15 18 0 0,-2-16 0 0,-16 16-1 0,18 0 0 0,-19-17 1 0,19 17 0 0,-18-18 0 0,-17 18-1 0,17 0 0 0,1 0 0 0,-17 0 1 0,-3-16 0 0,-14 16-1 0,0 0 1 0,16 0-1 0,0-17 1 0,0 17 0 0,-16 0-2 0,0 17 0 0,14-17 1 0,3 16 1 0,17 19-1 0,-18-19 0 0,17 2 0 0,-17 15 1 0,0-17-1 0,17 19 1 0,2-2-1 0,-21 19 0 0,37-1 0 0,-1 0 1 0,0-18-1 0,1 18 1 0,17 17 0 0,16-17 0 0,0 0-1 0,0-2 1 0,0 2 0 0,0-17 0 0,16 17-1 0,-16-16 1 0,15 16 0 0,37-2-1 0,-34 2 1 0,15-16-1 0,1-19 0 0,34 19 1 0,-17-19-1 0,-1 2 0 0,1-1 1 0,17-1-1 0,-17 0 0 0,17-16 0 0,-18 17 1 0,17 1-1 0,3-18 0 0,-3 16 2 0,-15 1-2 0,14-17 1 0,18 0-2 0,2 0 2 0,-18 0 0 0,16 0-2 0,-16 0 1 0,16-17 0 0,-16 17 1 0,0-16 0 0,0-2-1 0,-1 1 0 0,3 1 1 0,12-17 0 0,-12 15 0 0,-21 2 0 0,21-1-2 0,-21-17 2 0,-15-17-1 0,0 16 1 0,-1 2 1 0,-15-34-2 0,16 16 1 0,-16-18-2 0,-18 18 2 0,0-15-1 0,0-3 0 0,-18 18 0 0,-16-16 0 0,-33-1 0 0,15 17-3 0,-15-16-26 0,15 49-85 0</inkml:trace>
  <inkml:trace contextRef="#ctx0" brushRef="#br0" timeOffset="1">10063 3878 16 0,'0'0'0'0,"0"-18"26"0,0 2-7 0,0 16-4 0,0 0-2 0,0-17-3 0,0 1-2 0,0 16 0 0,-17-35 0 0,17 19 0 0,-16-1-1 0,-1-1 0 0,-18 18-2 0,-14 18 1 0,-3-1-1 0,18 17-1 0,1 16-1 0,-2-16 0 0,18 17 0 0,17 0-1 0,17 0-1 0,18-34 0 0,-2-17 2 0,35-35-2 0,-34-32 0 0,-1 16 1 0,2-17-1 0,-35-34 0 0,0-34-1 0,17 36 1 0,-17 32 0 0,0 17 0 0,-17 51 0 0,17 0 0 0,-17 51 3 0,17 68-2 0,17 15 0 0,16 3-1 0,-16-2-1 0,-17-50-1 0,18-19-2 0,-18-15-29 0,16-51-104 0</inkml:trace>
  <inkml:trace contextRef="#ctx0" brushRef="#br0" timeOffset="2">10097 4588 40 0,'0'-49'29'0,"0"15"-2"0,0-1-10 0,-16 2-3 0,16-1-4 0,-18-1-1 0,1 19-2 0,-33-1 0 0,-1 17-3 0,17 17 0 0,0 17 0 0,0 34-1 0,17-1-2 0,1 17 1 0,32-33-1 0,17 1-1 0,2-52 1 0,16-18 0 0,0-16 0 0,-17-34 1 0,-18 1-1 0,1-17 0 0,-17-1-1 0,0 1 0 0,0 33-2 0,0 16 3 0,0 35 1 0,0 0-1 0,0 0 0 0,0 69 3 0,0 15 2 0,0 35-4 0,0-1-1 0,0-34 0 0,34-15-2 0,-1-53-7 0,37 2-51 0,-37-18-27 0</inkml:trace>
  <inkml:trace contextRef="#ctx0" brushRef="#br0" timeOffset="3">21499 1728 43 0,'0'0'17'0,"-17"-17"8"0,17-1-9 0,0-15-9 0,17-1-2 0,17-1-2 0,-1 19-1 0,-14 32 2 0,-3 19 3 0,-16 50 0 0,0-1-1 0,0-16-3 0,35-17-1 0,-2-35 0 0,17 2 0 0,1-18 0 0,0-51-1 0,-16 0 0 0,-2-33 1 0,-17-1-2 0,-16 16 2 0,0 18 3 0,0 51-1 0,0 18 0 0,-16 49 1 0,16 35 1 0,0 17-1 0,0-17-3 0,0 16 0 0,0-33 1 0,-33-17 1 0,-2-52-1 0,0 2 0 0,2-52-1 0,33-17-2 0,0-35 0 0,33 3-6 0,19 15-19 0,33 34-26 0,-18 17-47 0</inkml:trace>
  <inkml:trace contextRef="#ctx0" brushRef="#br0" timeOffset="4">22312 1930 67 0,'0'0'20'0,"0"0"9"0,0 35-5 0,0-1-7 0,0 15-9 0,0 2-4 0,0 18-4 0,0-18 0 0,0-18-19 0,0-15-69 0,0-1 42 0</inkml:trace>
  <inkml:trace contextRef="#ctx0" brushRef="#br0" timeOffset="5">22753 1846 71 0,'0'0'0'0,"17"-18"43"0,34-15-22 0,33 17-15 0,-16 16-11 0,0 0-46 0,-52 0-6 0</inkml:trace>
  <inkml:trace contextRef="#ctx0" brushRef="#br0" timeOffset="6">22956 1965 68 0,'-18'16'25'0,"-31"2"9"0,31-18-15 0,18 17-7 0,34-17-8 0,34-17-4 0,16 17-25 0,-14-18-83 0</inkml:trace>
  <inkml:trace contextRef="#ctx0" brushRef="#br0" timeOffset="7">24008 1728 99 0,'0'-17'7'0,"15"-34"11"0,19-1-5 0,34 19-9 0,0 33-3 0,0 33-1 0,-50 36 0 0,-2 16 1 0,-50-19 0 0,-18-15 3 0,3 0 5 0,-3-33-1 0,34-1-1 0,18-17-2 0,18 16-1 0,50-32-3 0,17 16-2 0,15-17-24 0,-14-1-97 0</inkml:trace>
  <inkml:trace contextRef="#ctx0" brushRef="#br0" timeOffset="8">24667 1677 87 0,'0'0'0'0,"0"-35"33"0,17-16-7 0,34 17-16 0,0 52-8 0,-18 33-2 0,-15 34 0 0,-36-1 0 0,-15-33 0 0,-18-18 1 0,34-15 0 0,17-18 1 0,52-51-2 0,-3 0 1 0,21-33-1 0,-37-19 0 0,-17 35 2 0,-16 19 3 0,0 31-1 0,-16 36 1 0,-2 31 0 0,3 37 1 0,-4 16-4 0,38-18-1 0,14-17-6 0,16-32-38 0,-14-19-72 0</inkml:trace>
  <inkml:trace contextRef="#ctx0" brushRef="#br0" timeOffset="9">25312 1711 99 0,'0'0'30'0,"16"0"3"0,52-18-16 0,33 18-10 0,18-16-6 0,-35 16-1 0,-16 0-15 0,-33 0-38 0,-19 0-55 0</inkml:trace>
  <inkml:trace contextRef="#ctx0" brushRef="#br0" timeOffset="10">25632 1557 54 0,'-16'-17'30'0,"-1"1"5"0,-1 0-8 0,18 48-9 0,0 19-4 0,0 51-10 0,0-16-3 0,18-19-12 0,-18-16-61 0,0-51 5 0</inkml:trace>
  <inkml:trace contextRef="#ctx0" brushRef="#br0" timeOffset="11">25074 1914 100 0,'0'0'0'0,"0"0"42"0,0-17-14 0,0 50-13 0,34 18-7 0,-17 16-5 0,-17 19-3 0,17-19-12 0,1 19-64 0,-18-86 5 0</inkml:trace>
  <inkml:trace contextRef="#ctx0" brushRef="#br0" timeOffset="12">26242 1473 93 0,'0'-16'13'0,"18"-19"13"0,16 19-6 0,33-1-11 0,1 17-7 0,-17 33-1 0,-34 36-1 0,-34-20 0 0,-17-14 0 0,-18-2-1 0,19-33 2 0,17 0-1 0,16 0 1 0,49-17-1 0,19 17-1 0,2 0 2 0,-37 35-1 0,1 32 0 0,-34 2 1 0,-34-19-1 0,-34-16 2 0,0-34 3 0,0 17-1 0,19-34-3 0,-3-17-5 0,52 1-61 0,0 16-6 0</inkml:trace>
  <inkml:trace contextRef="#ctx0" brushRef="#br0" timeOffset="13">26852 1457 98 0,'0'0'0'0,"0"-17"37"0,0-17-10 0,70 17-20 0,-4 34-3 0,-32 50-4 0,-34 17 1 0,-34 1 0 0,-17-16 0 0,36-36-2 0,-4-15 1 0,19-36 1 0,52-33-1 0,15-34 1 0,-33 1-2 0,0 0 0 0,-1-1 1 0,-33 50 2 0,-16 86 4 0,-1 18-4 0,1 15 0 0,16 18-2 0,16-35-5 0,1 2-49 0,17-52-42 0</inkml:trace>
  <inkml:trace contextRef="#ctx0" brushRef="#br0" timeOffset="14">27394 1608 93 0,'0'0'20'0,"18"-33"18"0,16-2-18 0,17 35-17 0,-18 35-2 0,-33 32-1 0,-17 2 0 0,-50-1 0 0,15-19 1 0,3-14 5 0,31-19 4 0,36-16-3 0,31-16-4 0,54-19-2 0,-19 19-2 0,0 16-43 0,-65 0-76 0</inkml:trace>
  <inkml:trace contextRef="#ctx0" brushRef="#br0" timeOffset="15">21702 3064 77 0,'0'-16'8'0,"0"-35"12"0,35 18-4 0,-19 15-8 0,1 18-4 0,-17 51 2 0,0 51 1 0,0 0-4 0,16-35 1 0,36-32 1 0,-1-35-3 0,17-51-1 0,-35-17 1 0,-15-1 0 0,-18-14-1 0,0 48 4 0,0 35-2 0,0 18-2 0,16 66 1 0,1 34 0 0,-17 17 2 0,0 2-3 0,-17-54 2 0,-17-32 3 0,1-16 1 0,16-53-2 0,0-33-2 0,-1-15-1 0,36-36-3 0,16 33-5 0,17 36-24 0,16 50-28 0,-50-1-29 0</inkml:trace>
  <inkml:trace contextRef="#ctx0" brushRef="#br0" timeOffset="16">22328 3454 86 0,'0'0'0'0,"0"-16"32"0,35-19-5 0,0 2-11 0,14 33-11 0,-14 17-4 0,-35 50-1 0,0 2 1 0,-51-20 2 0,0 2 2 0,18-16 1 0,14-19 0 0,19-16-2 0,52-16-1 0,15-19-2 0,52 1-8 0,0 1-54 0,-85 33-18 0</inkml:trace>
  <inkml:trace contextRef="#ctx0" brushRef="#br0" timeOffset="17">23160 3235 107 0,'0'0'0'0,"16"-51"31"0,69 17-19 0,0 16-15 0,-17 36-106 0</inkml:trace>
  <inkml:trace contextRef="#ctx0" brushRef="#br0" timeOffset="18">23295 3336 106 0,'0'0'10'0,"-34"0"14"0,34 16 2 0,67-16-20 0,19-16-7 0,48-1-32 0,-31-16-81 0</inkml:trace>
  <inkml:trace contextRef="#ctx0" brushRef="#br0" timeOffset="19">24227 2997 114 0,'0'-16'17'0,"17"-1"13"0,49-1-16 0,20 2-10 0,17-1-3 0,-52 17-2 0,-18 0 2 0,-33 0 0 0,0 51 1 0,-17 17 2 0,17 32 1 0,0 3-2 0,17-35-1 0,-1-19-3 0,-16-31-23 0,0 15-103 0</inkml:trace>
  <inkml:trace contextRef="#ctx0" brushRef="#br0" timeOffset="20">24380 3184 99 0,'-19'0'24'0,"3"-34"7"0,67 34-19 0,52-18-10 0,31 18-12 0,-32 0-107 0</inkml:trace>
  <inkml:trace contextRef="#ctx0" brushRef="#br0" timeOffset="21">25006 3048 109 0,'0'0'0'0,"-35"-51"36"0,70 35-10 0,33-1-20 0,0 68-5 0,-34 15-1 0,-34 19-1 0,-16 1 2 0,-36-35 1 0,18-35-1 0,17-16-1 0,17-16 0 0,51-35 0 0,1-17-2 0,-3-17 2 0,-16 1 1 0,-14 15 0 0,-19 36 0 0,0 33-1 0,-19 33 1 0,-14 36-1 0,17 31 1 0,16-14-2 0,33-1-19 0,18-52-96 0</inkml:trace>
  <inkml:trace contextRef="#ctx0" brushRef="#br0" timeOffset="22">25632 3099 123 0,'0'-18'14'0,"0"18"25"0,-16 18-23 0,16 33-10 0,0 34-4 0,0-1 0 0,16-16-4 0,-16-17-21 0,19-17-48 0,-19-34 2 0</inkml:trace>
  <inkml:trace contextRef="#ctx0" brushRef="#br0" timeOffset="23">25971 3081 101 0,'0'0'0'0,"70"-33"43"0,47 17-11 0,2-1-22 0,-2 17-10 0,-65 0-11 0,-36 17-57 0,-16-17-2 0</inkml:trace>
  <inkml:trace contextRef="#ctx0" brushRef="#br0" timeOffset="24">26294 2862 86 0,'0'0'19'0,"18"0"16"0,-18 17-14 0,0 50-12 0,16 19-7 0,1 14-1 0,-17-31-6 0,0-2-34 0,0-49-67 0</inkml:trace>
  <inkml:trace contextRef="#ctx0" brushRef="#br0" timeOffset="25">26971 2811 115 0,'0'0'0'0,"-16"-33"39"0,16 33-18 0,0 17-18 0,0 32-2 0,0 2-1 0,-18-16-1 0,18-1 2 0,0-34-1 0,18 0 0 0,15-34 1 0,35-1-1 0,-1 19 1 0,-15 32-2 0,-34 35 2 0,-2 18-2 0,-16-3 1 0,-16 3 0 0,-54-53 1 0,21-16-1 0,-21-16-12 0,37-19-106 0</inkml:trace>
  <inkml:trace contextRef="#ctx0" brushRef="#br0" timeOffset="26">26971 2760 91 0,'0'-16'19'0,"33"-19"10"0,37 35-14 0,31 0-14 0,-1 0-36 0,-81 0-41 0</inkml:trace>
  <inkml:trace contextRef="#ctx0" brushRef="#br0" timeOffset="27">27581 2795 95 0,'0'-17'22'0,"51"-17"13"0,1 17-7 0,15-1-20 0,-15 69-7 0,-37 17-1 0,3 17 0 0,-51-1-1 0,-19-49 1 0,18-3 0 0,17-32 1 0,17-16-1 0,33-35 0 0,18 0 1 0,-17-33 0 0,17 17-2 0,-35-1 1 0,2 17 1 0,-18 33-1 0,0 18 1 0,-18 35-1 0,2 16 2 0,-1 33 1 0,1-17-1 0,16 19-1 0,16-19-1 0,17-34-3 0,19-15-29 0,-1-18-91 0</inkml:trace>
  <inkml:trace contextRef="#ctx0" brushRef="#br0" timeOffset="28">28140 2946 96 0,'35'-33'27'0,"-2"-1"10"0,18 17-22 0,0 34-11 0,-16-1-3 0,-19 35-1 0,-50 18 0 0,-18-20 0 0,3-14 0 0,14-19 3 0,19 1 3 0,-3-17 2 0,38 0-3 0,48-17-2 0,18 1-3 0,15-2-9 0,-48-15-130 0</inkml:trace>
  <inkml:trace contextRef="#ctx0" brushRef="#br0" timeOffset="29">22380 5198 86 0,'0'-34'10'0,"-17"1"6"0,-18 33-4 0,19 0-6 0,-34 33-1 0,-18-15 0 0,1 16 0 0,-3-17 2 0,3-17-1 0,34 16-3 0,-1-16-1 0,16 18-1 0,18-1 4 0,0 17 0 0,18 32 0 0,-1 3 0 0,0 49-2 0,-17 17 1 0,18 2-1 0,-18 49-1 0,0-1 1 0,0 36-2 0,0-19 1 0,0 3-2 0,33-19 0 0,-17-35 3 0,1-14 0 0,-1-37-1 0,2-31 1 0,16-18 1 0,17-18-1 0,35-15-1 0,15-18-1 0,-1-18 0 0,-14 18-1 0,-19 0-4 0,-33 0-24 0,-17-16-110 0</inkml:trace>
  <inkml:trace contextRef="#ctx0" brushRef="#br0" timeOffset="30">22871 5113 48 0,'0'0'16'0,"0"-50"12"0,18 16-4 0,-18 1-6 0,0 33-4 0,0 0-6 0,0 67 0 0,-18 1-2 0,36-1-1 0,15-16-3 0,18-33 0 0,0-18-1 0,-18-18 1 0,19-33-3 0,-18 0 0 0,-17-16 2 0,-17 16 0 0,0 35-1 0,16 16 0 0,1 50 0 0,-17 34 0 0,16 36 2 0,-16-3-2 0,0-31 1 0,-16-19-1 0,-1-49 2 0,-16-2 2 0,-1-50-1 0,17-17-1 0,0-16-2 0,17-17 1 0,34 16-3 0,33 34-16 0,1 17-46 0,-51 17-8 0</inkml:trace>
  <inkml:trace contextRef="#ctx0" brushRef="#br0" timeOffset="31">23481 5198 107 0,'0'0'0'0,"0"0"20"0,0 0 3 0,34 18-11 0,-17 50-4 0,-17-1-6 0,16 17-2 0,-16-15-10 0,0 15-115 0</inkml:trace>
  <inkml:trace contextRef="#ctx0" brushRef="#br0" timeOffset="32">22956 6163 54 0,'0'0'17'0,"17"-16"18"0,-17 16-6 0,0 0-9 0,0 33-5 0,0 19-6 0,0 16-3 0,17-1-4 0,34-16-2 0,0-51 2 0,17-18-2 0,0-15 1 0,-35-34-1 0,-15-1 1 0,-2-1-1 0,-16 35 0 0,0 34 2 0,-16 34 0 0,16 86 2 0,16-3 1 0,1 3-3 0,-17-20 0 0,0-49-1 0,0-16 1 0,-17-19 2 0,-17-32-3 0,-18-2 0 0,36-15-6 0,-1 15-21 0,50 18-46 0,-33 0-1 0</inkml:trace>
  <inkml:trace contextRef="#ctx0" brushRef="#br0" timeOffset="33">23481 6824 98 0,'0'-16'25'0,"0"-35"13"0,34 0-16 0,-1 16-17 0,2 35-5 0,16 0 1 0,-16 35-2 0,-35 16 0 0,0 0 3 0,-51 0-2 0,16-18 1 0,0-17 6 0,35 2 1 0,35-36 1 0,33 2-9 0,16-17 0 0,0 16-11 0,-14-17-72 0,-54 17 3 0</inkml:trace>
  <inkml:trace contextRef="#ctx0" brushRef="#br0" timeOffset="34">24193 4843 93 0,'0'-67'13'0,"0"32"13"0,34 2-14 0,34 33-5 0,-2 0 0 0,4 17-3 0,-21 50 0 0,-30 35 3 0,-3 33 3 0,-16 18-1 0,0 33 0 0,17 34-4 0,1 0-1 0,15 17-2 0,0-33 1 0,-16-35-3 0,-17-34 1 0,0-33 1 0,-34-51 1 0,-15-17-1 0,-21-17 0 0,-14-17-2 0,16-17-7 0,35-17-44 0,33-17-66 0</inkml:trace>
  <inkml:trace contextRef="#ctx0" brushRef="#br0" timeOffset="35">25193 5792 120 0,'16'-17'13'0,"52"-17"4"0,16 34-13 0,2 0-17 0,-69 34-104 0</inkml:trace>
  <inkml:trace contextRef="#ctx0" brushRef="#br0" timeOffset="36">25261 5927 79 0,'0'0'0'0,"-19"0"53"0,19 0-16 0,52 0-21 0,33 0-12 0,16-17-12 0,-16-1-121 0</inkml:trace>
  <inkml:trace contextRef="#ctx0" brushRef="#br0" timeOffset="37">26955 4843 67 0,'0'-33'16'0,"-52"-1"7"0,1 17-9 0,-16 34-4 0,15-17-5 0,-15 34-1 0,17-17 1 0,-1-1 0 0,18 1 1 0,33-1-1 0,0 19 1 0,16 16-1 0,19 50 1 0,-19 34 0 0,1 51-2 0,-17 1 2 0,0 17-1 0,0-1 0 0,-17-1-3 0,17 2 2 0,0-35-2 0,0-34-2 0,33-15 3 0,1-53-2 0,0-34 2 0,17 2 0 0,1-19 0 0,32-16-3 0,-16 0 1 0,-19 0-4 0,3-16-24 0,-18-52-127 0</inkml:trace>
  <inkml:trace contextRef="#ctx0" brushRef="#br0" timeOffset="38">27530 4927 43 0,'-17'-51'49'0,"17"18"-19"0,17 0-11 0,18-1-8 0,32 17-6 0,18 50-3 0,-51 35-2 0,-34 17-1 0,-34-1 1 0,-18-33 0 0,1-18 1 0,18-15 0 0,-1-18 2 0,34 16 1 0,0-16-1 0,51 0 0 0,35-16-2 0,14-2-3 0,1 18-51 0,-66 0-24 0</inkml:trace>
  <inkml:trace contextRef="#ctx0" brushRef="#br0" timeOffset="39">28818 4776 65 0,'0'0'0'0,"-34"-51"34"0,34 16-6 0,34 19-11 0,33-2-10 0,18 18-3 0,-18 18-3 0,-32 49-2 0,-35-16 1 0,-35-16 0 0,-14-2 0 0,-19-17 0 0,51 2 0 0,-1-18 1 0,36 0 0 0,34-34-1 0,30 34 0 0,-30 0 0 0,-1 16 0 0,-51 35 1 0,0 35 0 0,-51-36 4 0,-1-33 2 0,-30-1 0 0,-4 1-4 0,35-34-2 0,17-16-5 0,16 17-60 0,18 16-11 0</inkml:trace>
  <inkml:trace contextRef="#ctx0" brushRef="#br0" timeOffset="40">27717 5961 59 0,'0'0'0'0,"-17"-18"51"0,17 2-19 0,0 16-15 0,68 0-8 0,33 0-2 0,1-17-3 0,-34-1-3 0,-51 18 0 0,1 0-1 0,-18 51 1 0,0 35 1 0,0 14-1 0,0 3-2 0,-18-19-1 0,-16-33-21 0,0-18-103 0</inkml:trace>
  <inkml:trace contextRef="#ctx0" brushRef="#br0" timeOffset="41">27665 6232 101 0,'-16'-18'27'0,"16"18"1"0,68-16-19 0,67-2-9 0,35 1-29 0,-17-17-78 0</inkml:trace>
  <inkml:trace contextRef="#ctx0" brushRef="#br0" timeOffset="42">29174 5724 99 0,'0'-18'11'0,"0"2"24"0,0-2-14 0,0 18-17 0,-51 0-3 0,0 0 1 0,-17 0-1 0,19 18-1 0,31-2 1 0,18 2-1 0,18-1 0 0,-18 34 0 0,15 0 0 0,3 16 0 0,-18-16-1 0,16-34 1 0,-16-1 0 0,17-16 0 0,34-16 1 0,0-1-1 0,17-17 1 0,-17 34-2 0,-18 16 2 0,-16 53 1 0,-17-2-1 0,-35 1 4 0,-14-35-3 0,-19 1 3 0,-17-34-4 0,18 0-1 0,34 0-3 0,15-34-32 0,36-17-81 0</inkml:trace>
  <inkml:trace contextRef="#ctx0" brushRef="#br0" timeOffset="43">29462 4572 89 0,'0'0'0'0,"0"-84"22"0,51 33-3 0,34 17-9 0,16 17-5 0,-16-1-2 0,0 36 2 0,-52-1-1 0,-17 34 3 0,-16 16 0 0,0 51 1 0,18 19-1 0,-18-2-2 0,17 17 0 0,0 34 4 0,-17 35-6 0,18-19-2 0,-18-31 0 0,33-36 0 0,-17-1 0 0,-16-48 0 0,-16-19 0 0,-17-16 0 0,-19-33 0 0,-33-18 0 0,-16 0-1 0,-2 0-6 0,36-18-37 0,33-15-83 0</inkml:trace>
  <inkml:trace contextRef="#ctx0" brushRef="#br0" timeOffset="44">30902 4386 62 0,'0'-18'24'0,"0"2"-7"0,-17 16-7 0,-34 16-5 0,-33 19 1 0,32-19 1 0,3 19-1 0,31-19 0 0,1 2 1 0,17 50 1 0,17 15 1 0,-17 37 2 0,0 32-2 0,-17 68-3 0,17 0-1 0,-16 17-3 0,16-50 1 0,16-52-2 0,1-16 0 0,1-52 2 0,31-34-1 0,36-15 1 0,34-18-5 0,-17-18-9 0,-18-32-36 0,-32-17-76 0</inkml:trace>
  <inkml:trace contextRef="#ctx0" brushRef="#br0" timeOffset="45">31259 4623 75 0,'0'-35'13'0,"16"-32"11"0,17 34-7 0,19 15-10 0,15 18-3 0,-34 51-3 0,-14 33-2 0,-54 19 1 0,2-35 0 0,-2-34 3 0,19-34-1 0,-3 0-3 0,54-34 0 0,16-17 1 0,1-18 0 0,-1-15 0 0,-35 0 1 0,1 33 0 0,-17 33 0 0,-17 18 3 0,1 35-2 0,-2 32 1 0,1 35-1 0,34 0-2 0,17-35-20 0,16-32-95 0</inkml:trace>
  <inkml:trace contextRef="#ctx0" brushRef="#br0" timeOffset="46">31799 4605 62 0,'0'-33'35'0,"0"0"6"0,0 33-24 0,0 49-12 0,0 37-5 0,0 32-21 0,-16-16-87 0</inkml:trace>
  <inkml:trace contextRef="#ctx0" brushRef="#br0" timeOffset="47">31105 5639 83 0,'0'-18'19'0,"0"-32"10"0,35 16-10 0,32 18-11 0,1 16-5 0,-35 34-2 0,-16 15-2 0,-17 37 1 0,-17-19 0 0,1-32 0 0,-1-35 0 0,17 0 1 0,33-17 1 0,-16-17-2 0,18-17-3 0,-2-35 5 0,-15 3-2 0,-2 32 1 0,-16 34 1 0,0-1 0 0,-16 69-1 0,-2 34 0 0,1-1 0 0,34 2-4 0,17-35-11 0,-17 0-87 0,-17-51 57 0</inkml:trace>
  <inkml:trace contextRef="#ctx0" brushRef="#br0" timeOffset="48">31631 5724 61 0,'0'0'0'0,"16"-18"44"0,17-16-9 0,19 1-18 0,15 33-12 0,-32 33-4 0,-19 19 0 0,-32 16-3 0,-35-1 2 0,0-16 0 0,-1-34 3 0,19-1 2 0,33-16 3 0,0 0-3 0,17 0-3 0,34-16 0 0,17 16-2 0,-1-17-9 0,1 17-76 0,-51-18 18 0</inkml:trace>
  <inkml:trace contextRef="#ctx0" brushRef="#br0" timeOffset="49">32241 4148 30 0,'0'0'0'0,"0"0"35"0,0-33-8 0,16-2-11 0,19 19-6 0,-2 16-3 0,18 0-1 0,0 16 0 0,16 19 0 0,-16-2 2 0,-17 19 3 0,-17 16-2 0,-1 16 0 0,-32 34-2 0,-1 0-1 0,-1 53-1 0,-15-19-4 0,17 17 2 0,-2 0-1 0,1 1 1 0,17-34-2 0,0-1-1 0,0-33 1 0,0-18 0 0,-17-17 2 0,-50 2-3 0,-52-18-5 0,-15-51-66 0,82 0-20 0</inkml:trace>
  <inkml:trace contextRef="#ctx0" brushRef="#br0" timeOffset="50">24718 8264 37 0,'-18'-34'32'0,"-15"-17"-3"0,33 0-10 0,17 18-8 0,17 15-5 0,0 18-4 0,-16 51 2 0,-18 33-1 0,-18 19 2 0,18-2 0 0,0-16-2 0,34-34 0 0,17-51 1 0,16-18-2 0,-33-66 0 0,-1 0-1 0,-15-18 1 0,-18 17-1 0,0 50 2 0,0 19-1 0,17 32-1 0,0 52 1 0,-17 35 3 0,18 49 1 0,-2-16-3 0,1-1-1 0,-17-33 0 0,-17-35 1 0,1-34 1 0,-19-33 0 0,18-16-2 0,-17-52-1 0,34-16 0 0,-17-19-2 0,50-14-8 0,37 15-27 0,31 51-88 0</inkml:trace>
  <inkml:trace contextRef="#ctx0" brushRef="#br0" timeOffset="51">25768 8399 93 0,'17'-16'13'0,"50"-19"4"0,19 19-10 0,-1 16-8 0,-34 0-29 0,-51 34-59 0</inkml:trace>
  <inkml:trace contextRef="#ctx0" brushRef="#br0" timeOffset="52">25955 8518 43 0,'-17'0'14'0,"-34"34"22"0,16-17-13 0,35-17-7 0,52 0-8 0,50-35-8 0,50 19-23 0,-68 16-58 0</inkml:trace>
  <inkml:trace contextRef="#ctx0" brushRef="#br0" timeOffset="53">27141 8026 84 0,'17'-33'27'0,"-17"15"-5"0,0 18-10 0,0 69-1 0,-35 31-1 0,19 2-4 0,-1-16-3 0,1-35-1 0,-2-18 1 0,18-33-1 0,0-33 1 0,0-18-3 0,34-51 1 0,-17 0 0 0,17-16 0 0,0 16-1 0,-16 69 0 0,13 33 0 0,4 16 0 0,0 52 1 0,-2-1-1 0,1 35 1 0,-1-18-1 0,2-15 0 0,0-2 0 0,-35-32-4 0,16-19-22 0,-32 1-24 0,-2-34-49 0</inkml:trace>
  <inkml:trace contextRef="#ctx0" brushRef="#br0" timeOffset="54">27193 8264 48 0,'-52'-18'36'0,"1"18"-10"0,35-16-11 0,49 16-11 0,53-18-3 0,15 18-12 0,-1 0-85 0</inkml:trace>
  <inkml:trace contextRef="#ctx0" brushRef="#br0" timeOffset="55">27836 8128 76 0,'-52'-33'29'0,"71"-18"-5"0,14 33-7 0,16 2-6 0,-14 16-5 0,16 34-3 0,-34 17-3 0,-17 33 2 0,0-17-2 0,-51-16 1 0,17-16-1 0,16-19 1 0,18-16 0 0,0-33 0 0,52-18-1 0,15-18 1 0,-15 2-1 0,-18-17 0 0,-17 15 0 0,-17 36 0 0,0 15 0 0,0 36 1 0,-17 33-1 0,1 17 3 0,-2 15 1 0,1-15 0 0,17 17-1 0,17-16-1 0,34-19-1 0,-2-16 0 0,3-34-2 0,15 0-31 0,-49 0-79 0</inkml:trace>
  <inkml:trace contextRef="#ctx0" brushRef="#br0" timeOffset="56">28175 6791 54 0,'0'-18'6'0,"0"-15"14"0,16 15-4 0,1 2-5 0,-17 16-2 0,0 16 0 0,0 19 1 0,-33 32-1 0,-2 1-3 0,2 34-2 0,-35-17-2 0,-16 15 1 0,-2 2-2 0,1-16 1 0,1-19 0 0,-18 1 0 0,17-17-1 0,18-17 1 0,15-18-1 0,36 17-1 0,16-33-5 0,0 17-21 0,0-17-81 0</inkml:trace>
  <inkml:trace contextRef="#ctx0" brushRef="#br0" timeOffset="57">27378 7434 68 0,'0'0'10'0,"0"-18"18"0,-17 18-11 0,17 35-8 0,0 16-2 0,-16 0-1 0,-2-1-1 0,1 0 0 0,17-16-2 0,0 1 0 0,0-1-1 0,0-17-2 0,51-17 0 0,0 0-10 0,1-35-29 0,-3 19-59 0</inkml:trace>
  <inkml:trace contextRef="#ctx0" brushRef="#br0" timeOffset="58">27700 7603 76 0,'0'0'0'0,"0"-16"39"0,-35 16-14 0,-16 16-14 0,-16 34-11 0,17 19-100 0</inkml:trace>
  <inkml:trace contextRef="#ctx0" brushRef="#br0" timeOffset="59">24532 10431 46 0,'0'-16'23'0,"0"-19"-4"0,0 2-7 0,-17-18-3 0,-18 33-2 0,-14 2 0 0,-2 16 0 0,-19 34 0 0,4 17-1 0,49 33 0 0,-1-16-2 0,53-17-2 0,16-17 0 0,-1-17 0 0,1-17-1 0,-16-35 1 0,-2 2-1 0,-17-36 0 0,3-31-1 0,-3-20 1 0,-16-15-1 0,0 0 2 0,-16 68-1 0,-3 50-1 0,3 50 1 0,16 69 1 0,16 33 2 0,-16 1-1 0,19-1-2 0,-3-51-1 0,1-15 0 0,17-36-5 0,-1-33-17 0,19 0-19 0,-36-16-51 0</inkml:trace>
  <inkml:trace contextRef="#ctx0" brushRef="#br0" timeOffset="60">24819 10296 60 0,'0'-18'13'0,"18"-49"22"0,-18 32-14 0,0 35-7 0,0 0-6 0,0 51 0 0,0 35-2 0,17-1-2 0,18-19-3 0,31-31 0 0,2-35 0 0,-1-17 0 0,-15-17-1 0,-34-50 1 0,-2-2 0 0,1 1-1 0,-17 35 1 0,0 50-2 0,0 17 2 0,0 67 0 0,0 19 3 0,0 14-1 0,0-15 0 0,0 0-1 0,-33-18-1 0,-19-50 1 0,18-16 0 0,17-18 0 0,-17-34-1 0,34-17-1 0,0-33 1 0,51-1-3 0,0 34-3 0,-16 16-13 0,-19 35-14 0,-16 35-75 0</inkml:trace>
  <inkml:trace contextRef="#ctx0" brushRef="#br0" timeOffset="61">24380 11023 86 0,'-35'0'21'0,"18"-16"9"0,34 16-14 0,69 0-6 0,66-17-1 0,51-1 1 0,0-31-3 0,-84 14-6 0,-67 19 0 0,-52 16-6 0,0 0-20 0,-35 16-30 0,35 2-12 0</inkml:trace>
  <inkml:trace contextRef="#ctx0" brushRef="#br0" timeOffset="62">24770 11498 73 0,'0'0'24'0,"33"-18"-1"0,-17 18-11 0,-16-16-3 0,0-17-2 0,-49 16-2 0,-3-1 1 0,-15 36-1 0,32 15 1 0,2 18-2 0,16 0 1 0,34 0-2 0,33 0-1 0,1-35-1 0,0 1 1 0,0-34-1 0,-18-17 0 0,2 1 0 0,-19-36-1 0,3 2 1 0,-19-17-1 0,0-36 1 0,-19 52-1 0,3 52 1 0,16-1-1 0,0 17 0 0,-17 17 0 0,17 34 0 0,0 16 0 0,0 35 3 0,0-18-2 0,17 2 1 0,-1-19-3 0,3-16 1 0,14-35-11 0,-17-16-17 0,1 0-24 0,-17-16-41 0</inkml:trace>
  <inkml:trace contextRef="#ctx0" brushRef="#br0" timeOffset="63">25125 11431 86 0,'17'-35'22'0,"34"-16"11"0,-2 18-16 0,3 33-9 0,-18 68-4 0,-17 16-3 0,-17-17 0 0,-33-16-1 0,-2-16 2 0,19-19-1 0,-3-16 0 0,19-16 0 0,35-35-1 0,0-17-1 0,-2-34 2 0,18-16-2 0,-34 32 3 0,-17 53-2 0,-17 33 1 0,0 17 0 0,-1 67 3 0,2 19-1 0,16-19-1 0,16-16-2 0,54-17-3 0,-21-35-15 0,52-16-119 0</inkml:trace>
  <inkml:trace contextRef="#ctx0" brushRef="#br0" timeOffset="64">26361 10719 109 0,'0'0'0'0,"17"-51"29"0,51 18-11 0,51 15-13 0,-35 18-5 0,-33 0-8 0,-51 34-35 0,-34-17-41 0</inkml:trace>
  <inkml:trace contextRef="#ctx0" brushRef="#br0" timeOffset="65">26446 10821 80 0,'-33'0'35'0,"33"0"-3"0,33-17-19 0,53-1-10 0,14-16-8 0,36 34-111 0</inkml:trace>
  <inkml:trace contextRef="#ctx0" brushRef="#br0" timeOffset="66">27684 10143 62 0,'0'-34'16'0,"0"-33"12"0,16 50-9 0,-16-1-7 0,0 36-2 0,-35 66 3 0,2 34-4 0,-1-16-3 0,17 0-3 0,17-34-2 0,-16-34-1 0,16-34 2 0,0 0-1 0,0-18 0 0,16-33 0 0,1-15 0 0,17-36-1 0,-1-18 1 0,-14 20-1 0,-3-2 0 0,-16 51 0 0,17 18 0 0,-17 15 0 0,16 18 0 0,2 18-1 0,-18 32 2 0,17 17 1 0,-1 35 0 0,3 16 1 0,14 2-1 0,0-19 0 0,-17-34-1 0,19-16 0 0,-18-16-1 0,1-19 0 0,-18-16-8 0,-35 0-23 0,-16-16-48 0,34 16 22 0</inkml:trace>
  <inkml:trace contextRef="#ctx0" brushRef="#br0" timeOffset="67">27480 10398 80 0,'0'-18'10'0,"17"-15"23"0,16 15-15 0,51 2-9 0,19 16-4 0,16-17-4 0,-35 17-7 0,-49 0-96 0</inkml:trace>
  <inkml:trace contextRef="#ctx0" brushRef="#br0" timeOffset="68">27361 10990 54 0,'0'-18'19'0,"-34"-31"4"0,34 32-3 0,67-17-8 0,52 34-5 0,68-17-3 0,16 17 0 0,-32-18-4 0,-89 18 0 0,-63 0-13 0,-19 18-25 0,-35-1-33 0</inkml:trace>
  <inkml:trace contextRef="#ctx0" brushRef="#br0" timeOffset="69">27547 11159 65 0,'-34'-16'23'0,"18"16"3"0,49-18-11 0,69 2-7 0,69-19-3 0,30 19-5 0,-14 32-108 0</inkml:trace>
  <inkml:trace contextRef="#ctx0" brushRef="#br0" timeOffset="70">4235 6842 14 0,'0'0'24'0,"0"0"2"0,0-18-8 0,0 18-6 0,-15-16-3 0,-20-1 0 0,0-1-3 0,-14 18 1 0,14 18-1 0,-16 15 1 0,-17 18 2 0,35 17 1 0,16 17-3 0,17-18-2 0,0-17-1 0,33 1-1 0,35-33-2 0,-17-18 0 0,1-35 0 0,-3-16-2 0,-31-16 1 0,-18-17 1 0,0-1-1 0,0-34 0 0,0 17 1 0,0-16-1 0,-18 85 1 0,18 15-1 0,0 53 0 0,0 48 2 0,0 37 2 0,18-1-1 0,16 50-1 0,-1-85-1 0,1-17 1 0,18-32-6 0,-1-19-30 0,-2-16-45 0,-31-16 23 0</inkml:trace>
  <inkml:trace contextRef="#ctx0" brushRef="#br0" timeOffset="71">4592 6859 35 0,'0'-35'33'0,"0"-16"3"0,-18 35-7 0,18 16-13 0,-17 0-3 0,0 51-5 0,17 16-2 0,0 17-2 0,34-33-2 0,17-16 0 0,16-19-2 0,-15-16 1 0,-1-33-1 0,-1-18-1 0,-16 0 2 0,-17-33 0 0,-17-1-1 0,0 16 0 0,-17 52-1 0,17 17 2 0,0 35 0 0,17 32 0 0,-17 35 3 0,16 17-1 0,2-1-2 0,-18-16 1 0,17-17 0 0,-52-17-1 0,2-35 2 0,-1-17 0 0,0-16-2 0,1-16 1 0,15-52-2 0,18-16 0 0,18-1 0 0,15 17-2 0,19 34-6 0,-19 34-21 0,-17 0-17 0,19 0-43 0</inkml:trace>
  <inkml:trace contextRef="#ctx0" brushRef="#br0" timeOffset="72">4101 7636 79 0,'-18'0'7'0,"-34"0"24"0,19-16-5 0,33 16-9 0,51 0-5 0,50 0-2 0,51 0-2 0,37-17 0 0,-39 1-4 0,-47 16-2 0,-69 0-2 0,-17-18 0 0,-1 18-4 0,-16 0-19 0,-33 0-31 0,-1 18-46 0</inkml:trace>
  <inkml:trace contextRef="#ctx0" brushRef="#br0" timeOffset="73">4439 8246 55 0,'0'0'37'0,"17"0"-14"0,0-16-7 0,-17-2-4 0,-17 1-3 0,-34-17-1 0,0 34-4 0,-17 0 1 0,17 34-1 0,18 17 0 0,16 18 1 0,17-1 0 0,35-1-2 0,-4-34-1 0,39-15-2 0,-19-36 2 0,-2-33-2 0,-14 2 0 0,-18-19 1 0,-17-1 0 0,0-49-2 0,-17 0 2 0,0 32 0 0,17 37-1 0,0 32 2 0,0 50 0 0,0 35 2 0,17 50-3 0,0-16 4 0,1 0-3 0,-2-17-1 0,17-19-1 0,-16-15 0 0,18-33-16 0,-2-18-37 0,1-18-61 0</inkml:trace>
  <inkml:trace contextRef="#ctx0" brushRef="#br0" timeOffset="74">4811 8161 90 0,'0'-33'21'0,"34"-18"20"0,0 35-17 0,17-1-15 0,17 50-7 0,-35 34 0 0,-15 19-2 0,-18-1 1 0,-34-34 0 0,1-1 0 0,-2-50 0 0,35 0 1 0,0-33-2 0,35-35 0 0,-2-1 0 0,1-33 0 0,0 2 0 0,-18 31 2 0,-16 36-1 0,0 15 0 0,0 2 2 0,0 32-1 0,-16 35 1 0,16 35 1 0,-17-3-1 0,34-15-1 0,16 1-1 0,1-53-1 0,34 2-13 0,34-36-47 0,-50-15-44 0</inkml:trace>
  <inkml:trace contextRef="#ctx0" brushRef="#br0" timeOffset="75">6134 7248 94 0,'0'-18'15'0,"-18"2"17"0,52-2-12 0,17 1-10 0,1 17-3 0,14 0-5 0,-15 0-2 0,-34 0-16 0,-17 17-48 0,-17-17-26 0</inkml:trace>
  <inkml:trace contextRef="#ctx0" brushRef="#br0" timeOffset="76">6167 7367 66 0,'-17'0'12'0,"-17"33"27"0,17-33-13 0,17 16-8 0,51-32-8 0,17 16-6 0,16-33-3 0,-16 16-15 0,-33 17-111 0</inkml:trace>
  <inkml:trace contextRef="#ctx0" brushRef="#br0" timeOffset="77">5066 6351 26 0,'0'0'18'0,"-17"0"11"0,-1 0-11 0,2 16-4 0,-1-16 1 0,17 0-1 0,0-33-5 0,17-1-1 0,-1-17-3 0,19 0-4 0,33-18 0 0,16 3 1 0,18-3 0 0,-35 18-2 0,-16 35-1 0,-35-1-3 0,-16 34-22 0,-33 17-70 0</inkml:trace>
  <inkml:trace contextRef="#ctx0" brushRef="#br0" timeOffset="78">5049 6029 56 0,'0'0'0'0,"0"-17"26"0,0 17-12 0,-18 17-6 0,2 17-3 0,-17 15 2 0,-19 2 0 0,1 18 4 0,17-18-6 0,17 0-3 0,34-34 0 0,1-17 0 0,-2 0 2 0,35 0-1 0,1 0-2 0,-3 0-1 0,19 16-7 0,0-16-62 0,-52-16 13 0</inkml:trace>
  <inkml:trace contextRef="#ctx0" brushRef="#br0" timeOffset="79">5709 5655 78 0,'0'-51'18'0,"0"35"5"0,0-1-14 0,35 67-4 0,-19 19 0 0,17-2-2 0,2-16-1 0,-18-16-1 0,1-19 0 0,-2 1-1 0,1-17 1 0,-1-33 0 0,2-2 1 0,-18-32-1 0,0-2 1 0,0-15 0 0,-18 17-1 0,18 32 1 0,18 19-1 0,-18 16 1 0,0 16-1 0,33 19-1 0,19-19 0 0,-3 2-1 0,21-36 2 0,-3 2 0 0,-50-19-2 0,18-16 2 0,-35 0-1 0,0 18 0 0,-18 33 1 0,-16 0-2 0,0 51 1 0,17 17 0 0,17 33 1 0,33-33 1 0,2-17-2 0,31-51-2 0,4 16-20 0,-3-50-42 0,-50 17 9 0</inkml:trace>
  <inkml:trace contextRef="#ctx0" brushRef="#br0" timeOffset="80">6607 5402 56 0,'0'-34'22'0,"0"1"16"0,-34 33-19 0,16 0-7 0,-31 0-2 0,49 49-4 0,-17 2-1 0,52 0-2 0,14 0-1 0,19-33-1 0,0-18 0 0,-17-34 0 0,0-1-1 0,-18-32 1 0,-16-17 1 0,-17-2-1 0,0-16-4 0,-17 18 4 0,1 34 0 0,-1 33 1 0,17 17 0 0,-18 17-1 0,36 50 1 0,-1 17 1 0,16 1 3 0,18-16-5 0,-18-19-2 0,-15-16-6 0,-1-34-23 0,-17 0-23 0,0-18-14 0</inkml:trace>
  <inkml:trace contextRef="#ctx0" brushRef="#br0" timeOffset="81">6760 5249 48 0,'0'0'0'0,"-35"-16"43"0,19 16-14 0,-1 0-12 0,50-17-11 0,35-1-3 0,17 2-4 0,0-2 2 0,-17 1 3 0,-17 1 0 0,-17-2 0 0,-16 36-1 0,-3-2 1 0,-15 53 3 0,18-1-2 0,15-34-2 0,2-1 1 0,-2-33-1 0,18-33-1 0,-17-36 0 0,-34 2-3 0,-18-2 0 0,-31 3 0 0,-21 32 0 0,-12 50-9 0,12 51-36 0,54-16-56 0</inkml:trace>
  <inkml:trace contextRef="#ctx0" brushRef="#br0" timeOffset="82">7353 5063 56 0,'0'0'0'0,"52"-34"48"0,-21 18-17 0,39 16-15 0,-3 0-8 0,1 50-4 0,-33 18-3 0,-35-1 1 0,0-32 1 0,-18-19 4 0,-15-16 2 0,14-33 0 0,19-52-5 0,19-17-2 0,32-16-2 0,-2 34-25 0,-32 49-108 0</inkml:trace>
  <inkml:trace contextRef="#ctx0" brushRef="#br0" timeOffset="83">5049 8669 27 0,'0'0'0'0,"0"-33"36"0,17 16-6 0,0 1-1 0,-17 16-6 0,0 16-9 0,0 52-1 0,0 50-3 0,0 17-7 0,0-15-1 0,-17-36-5 0,0-33 4 0,17-18-4 0,0-33-18 0,-18-33-30 0,18-2-18 0</inkml:trace>
  <inkml:trace contextRef="#ctx0" brushRef="#br0" timeOffset="84">4912 8856 63 0,'0'-33'29'0,"-16"33"-6"0,32-18-8 0,19 2-8 0,0-19-2 0,-2-16 0 0,-17 0 1 0,2 35 1 0,16 16-2 0,-1 16-2 0,18 35-3 0,0 0-3 0,0-16-55 0,-34-19-13 0</inkml:trace>
  <inkml:trace contextRef="#ctx0" brushRef="#br0" timeOffset="85">4049 10093 69 0,'-34'-17'13'0,"-17"-17"15"0,51-1-2 0,-17 35-12 0,52 0-8 0,-2 35-6 0,1 66 2 0,0 18 0 0,0-34-2 0,-34-34 0 0,0-34 2 0,17-17-2 0,-1-35 1 0,2-32-1 0,-18-19 0 0,0 2-2 0,-18 17 2 0,18 33 0 0,-16 34-1 0,16 16 1 0,51 35 0 0,15-17 0 0,20-34 0 0,-18-16-1 0,-17-18 3 0,-34-1-1 0,1-16 3 0,-18 35-3 0,-18-1-1 0,-16 34 0 0,16 50-5 0,-15 18 6 0,33 16 0 0,33-32-1 0,19-53 0 0,32 2-19 0,-16-36-43 0,-34 2 5 0</inkml:trace>
  <inkml:trace contextRef="#ctx0" brushRef="#br0" timeOffset="86">4879 10076 69 0,'0'-18'20'0,"17"-33"17"0,-34 35-14 0,1 16-12 0,-2 16-6 0,-16 53 0 0,18-2 1 0,32 1-3 0,36-17-1 0,49-51-3 0,-16-18 1 0,-18-33 0 0,-16-15-1 0,-17-3 2 0,-34-15 2 0,0 0-2 0,-18-18-2 0,18 68 1 0,-16 16 1 0,16 18 0 0,0 69 0 0,0 16 3 0,16 16-1 0,2-16-4 0,16-18 1 0,17-17 0 0,-17-50-5 0,0 0-24 0,-16-33-17 0,-3-18-55 0</inkml:trace>
  <inkml:trace contextRef="#ctx0" brushRef="#br0" timeOffset="87">5150 10007 68 0,'-67'0'38'0,"-1"18"-6"0,68-18-19 0,34-18-10 0,51-15-3 0,-1 15-4 0,-16 2-24 0,-17 32-71 0</inkml:trace>
  <inkml:trace contextRef="#ctx0" brushRef="#br0" timeOffset="88">5489 9940 58 0,'0'0'13'0,"17"-17"31"0,-17 1-11 0,0 16-15 0,0 16-10 0,0 35 0 0,-17 17-5 0,34 17 0 0,-1-36-1 0,35-14-2 0,-16-35 1 0,16 0 0 0,-18-68-1 0,-33 18 0 0,0-18 0 0,-33-1 1 0,-18 36-3 0,0 17 0 0,0 16 1 0,18 0 0 0,14 16 1 0,19 1-2 0,19-17 0 0,30 0-3 0,21-33 3 0,-3-35 0 0,-17 17 0 0,-15 17 0 0,-19-17 1 0,-16 33 1 0,-16 1-1 0,-2 34 0 0,18 1 1 0,0 15 0 0,34-15-1 0,17-2 1 0,-17 19 0 0,17-19 0 0,-17 35 1 0,-17-16 0 0,-17 14 2 0,16 2-1 0,1 0 2 0,0-16 2 0,17-19-2 0,17-16 0 0,-17 0 0 0,17-33 0 0,-17-1-2 0,-17-17-1 0,-17 0-87 0,-17 51 5 0</inkml:trace>
  <inkml:trace contextRef="#ctx0" brushRef="#br0" timeOffset="89">9132 6384 39 0,'0'-33'28'0,"0"33"-6"0,0-17-9 0,-17 17-6 0,-17 0-2 0,1 0-2 0,-37 0 0 0,21 17 1 0,-19-17 0 0,0 0 0 0,17 0-1 0,34 16-1 0,-1 1 0 0,2-1 1 0,-1 19 2 0,17 16-1 0,0 0 2 0,0-1-2 0,0 18 0 0,0-1 2 0,0 19-1 0,0 14 0 0,0 2-1 0,17 0-1 0,-17 34-1 0,16 16 0 0,-16 1 0 0,0-19 1 0,18-14-1 0,-18 15 0 0,0 18 0 0,0-18 0 0,17 1-1 0,-17-19 1 0,17-15-1 0,-17 0 0 0,18 0 0 0,-18 0 0 0,0-2 0 0,16 2-1 0,-16-35 1 0,0 1 0 0,0-34 0 0,0-16 0 0,17 15 0 0,17-15 0 0,-1-1 0 0,35-17 0 0,17-17 0 0,34-1-1 0,-35 18-1 0,-33 0-16 0,-16 0-63 0,-35-16-2 0</inkml:trace>
  <inkml:trace contextRef="#ctx0" brushRef="#br0" timeOffset="90">9810 6502 40 0,'0'0'0'0,"-35"-16"37"0,35-1-14 0,-17-1-13 0,34 18-3 0,34 0 0 0,17-16-1 0,16-1 0 0,1-1-1 0,-34 2 0 0,-17 16-3 0,0 0 1 0,-16 0-2 0,-18 0 0 0,0 0 1 0,0 16 0 0,-18 35 1 0,18 18 1 0,-17-2-1 0,-18 17-2 0,19-15 1 0,-1-1-1 0,-17-17 1 0,1-18 0 0,16-17-1 0,-18 2 2 0,2-18-1 0,17-18 0 0,-19-15 0 0,0-18 0 0,2 0-2 0,-1-16 2 0,17-2-3 0,0 36 3 0,1-34-2 0,16 32 1 0,0 19-1 0,0-1-7 0,16 17-30 0,18 17-83 0</inkml:trace>
  <inkml:trace contextRef="#ctx0" brushRef="#br0" timeOffset="91">10504 6400 72 0,'0'0'0'0,"35"-49"30"0,-35 32-11 0,-19 34-11 0,3-1 2 0,16 17-4 0,-17 36 1 0,1-1-3 0,16-18-2 0,33 0 0 0,18-16-1 0,-16-17 1 0,14-34 0 0,3-17-2 0,-19 1 2 0,1-34-1 0,-34-1 0 0,17-1 0 0,-17 36-1 0,0 17 2 0,0 16-1 0,0 0 0 0,0 33 1 0,17 34 0 0,-17 35 1 0,0-18 1 0,0 19-2 0,-17-19-2 0,17 0 2 0,-17-15-2 0,-17-36 3 0,1 2 0 0,-2-35-1 0,2 0 0 0,16-17 1 0,1-17-3 0,16-34 1 0,0 17 0 0,33-33-1 0,17 33 0 0,1-1 0 0,0 35-13 0,0 1-27 0,0 16-87 0</inkml:trace>
  <inkml:trace contextRef="#ctx0" brushRef="#br0" timeOffset="92">11081 6740 66 0,'16'-18'18'0,"17"2"13"0,-15 16-12 0,-1 16-5 0,0 2-2 0,-17 33-2 0,0 17-2 0,-17-1-2 0,17 1-3 0,-17-17 0 0,17-17-1 0,0-18 0 0,-18-16-3 0,2 17-32 0,16-17-76 0</inkml:trace>
  <inkml:trace contextRef="#ctx0" brushRef="#br0" timeOffset="93">9810 8179 21 0,'0'0'0'0,"-35"-35"44"0,18 35-16 0,1-33-7 0,-1 17-7 0,34 16-4 0,33 0-2 0,17 0-3 0,36 0 0 0,-19-18-3 0,-33 18 0 0,-18-16-1 0,-15 16 0 0,16 0 0 0,-34 0-1 0,18-17 1 0,-36 50 1 0,1 18 2 0,0 16-1 0,-1 35 0 0,2-16-2 0,-17-19 1 0,15-16 0 0,-15-18-1 0,-19 2 1 0,19-19 0 0,-1 2-1 0,0-18 0 0,0 0 0 0,1-34 1 0,15-34-1 0,1-17 0 0,0 1 0 0,17-18-2 0,-16 33 2 0,-1 36-1 0,17 16-1 0,0 17-12 0,0 33-27 0,33 2-76 0</inkml:trace>
  <inkml:trace contextRef="#ctx0" brushRef="#br0" timeOffset="94">10368 8095 80 0,'0'-18'15'0,"33"-15"7"0,-33 33-11 0,19 0-6 0,-19 51 2 0,0 15 2 0,0 3-4 0,16-2-2 0,19-32-1 0,14-19 0 0,3-16 0 0,-1-33-1 0,-18-18 1 0,2-18 0 0,-19 2 0 0,1 0-2 0,-17 32 2 0,0 19 1 0,0 50 0 0,0 33 1 0,-17 34 0 0,17 2-1 0,0-2-2 0,0-16 0 0,-16-34 0 0,-19-18 0 0,18-15 0 0,-16-18 1 0,-18-18 0 0,35-15-2 0,-3-18 0 0,3 17-10 0,67 17-38 0,-16-1-64 0</inkml:trace>
  <inkml:trace contextRef="#ctx0" brushRef="#br0" timeOffset="95">10978 8552 79 0,'-16'0'17'0,"16"-34"11"0,0-1-13 0,33 2-8 0,18 15-2 0,0 18-2 0,-34 35-2 0,-1 16 0 0,-32 0 0 0,-1-1 1 0,-17 0 0 0,0-16 3 0,-17 1 1 0,35-19 1 0,16 2-2 0,0-18 1 0,16-18-3 0,35 2-2 0,1-19 0 0,-3 19 0 0,3-2-1 0,-19 1-3 0,1 17-38 0,-17-16-82 0</inkml:trace>
  <inkml:trace contextRef="#ctx0" brushRef="#br0" timeOffset="96">11572 6400 45 0,'0'-33'30'0,"16"-18"-5"0,-16 18-9 0,51 15-8 0,1 2-3 0,15-1-1 0,-34 17 0 0,19-18 2 0,-19 18-3 0,18 0 1 0,-16 18-2 0,-19-1 1 0,1 50 1 0,-17 1 1 0,0 17 1 0,0 33 0 0,-17 17-2 0,17 2-1 0,0-2 0 0,0 16 1 0,-16-15-1 0,-2 17-1 0,18-18 0 0,-17-17 0 0,17 2-1 0,0-3 0 0,-17-15 1 0,-1 0 2 0,18-18-2 0,0 1-1 0,-16 17 0 0,16 0-1 0,-17-34 0 0,17-1 1 0,-16-16 0 0,-2 16-2 0,1-32 2 0,17 16 0 0,-17-35-1 0,1 2 2 0,-1-1 1 0,-1-17-1 0,-15 16 1 0,-18-16-2 0,-17 0 1 0,0 0-2 0,1 0 0 0,-34 0 0 0,15 33-29 0,51-33-110 0</inkml:trace>
  <inkml:trace contextRef="#ctx0" brushRef="#br0" timeOffset="97">7777 10872 75 0,'0'0'0'0,"16"-51"19"0,35 34-4 0,1-1-10 0,15 18-3 0,0 0-3 0,-49 0-45 0,-2 0-2 0</inkml:trace>
  <inkml:trace contextRef="#ctx0" brushRef="#br0" timeOffset="98">7945 10923 64 0,'-16'16'14'0,"-17"17"18"0,33-33-12 0,16 0-10 0,35-16-6 0,34-1-4 0,-1 17-107 0</inkml:trace>
  <inkml:trace contextRef="#ctx0" brushRef="#br0" timeOffset="99">10233 10499 57 0,'0'-35'17'0,"0"2"-1"0,-33 33-4 0,-2 0-5 0,-16 0-1 0,0 17-1 0,1-17-1 0,-1 0-1 0,0-17 1 0,34 17-2 0,-18 0 0 0,19 17 0 0,-1-1 1 0,1 2 0 0,16 33 0 0,0 0 2 0,0 16 0 0,0 34-1 0,16 19 1 0,1 15-1 0,-1 17-1 0,2 1 0 0,-1-1 1 0,-17-16 0 0,17 32-2 0,-17-14 1 0,0 14-2 0,18 1 2 0,-18-16-1 0,0-34 1 0,0-1 0 0,0 0-2 0,0-16 1 0,16-33 0 0,1-3-1 0,-1-31 1 0,19-1 0 0,-2-17 1 0,2-1-2 0,32-16 0 0,1 0 1 0,35 0-1 0,-21-33-1 0,4-1-17 0,-18-17-85 0,-51 18 33 0</inkml:trace>
  <inkml:trace contextRef="#ctx0" brushRef="#br0" timeOffset="100">11487 10515 48 0,'15'-16'19'0,"-15"-19"2"0,-15 19-5 0,-1-17-5 0,-19-2-2 0,-16-16-1 0,0 51-2 0,-1-16-1 0,1 50 1 0,20 17 0 0,13 15-1 0,18 20-2 0,18-35 0 0,48-35 1 0,-15 2-1 0,0-36 0 0,-18-33 1 0,2 0 1 0,-35-33-2 0,0-34-1 0,-35 16-1 0,-14 0 0 0,14 51-1 0,-51 0-1 0,20 51-1 0,31 18-7 0,35 33-25 0,18 0-78 0</inkml:trace>
  <inkml:trace contextRef="#ctx0" brushRef="#br0" timeOffset="101">11740 10109 88 0,'0'-16'15'0,"0"-19"5"0,0 19-11 0,0 32-4 0,0 35 1 0,0 0 0 0,-16 33 0 0,16-15-2 0,34-2 0 0,16-16-2 0,18-34 0 0,0-17 0 0,-17-50-2 0,-17-19 2 0,-17-16-1 0,0 1 0 0,1 51 0 0,-18-1-1 0,0 50 0 0,15 35 2 0,-15 33 0 0,18 36 1 0,-18-2-2 0,-18-16 0 0,3-35 0 0,-20-34 2 0,0-16 1 0,19-17 0 0,-1-50-2 0,17 0 0 0,0-18-2 0,33-1 1 0,2 36-7 0,33 17-27 0,-1 32-83 0</inkml:trace>
  <inkml:trace contextRef="#ctx0" brushRef="#br0" timeOffset="102">12434 10347 89 0,'-16'-34'28'0,"16"34"-2"0,0 0-13 0,0 67-4 0,16 17-4 0,-16-15-3 0,-16 15-2 0,16-17-10 0,-50 1-111 0</inkml:trace>
  <inkml:trace contextRef="#ctx0" brushRef="#br0" timeOffset="103">11249 11023 91 0,'-34'0'11'0,"19"-16"10"0,46 16-6 0,72 0-1 0,65 0-2 0,21 0-1 0,-37-17-4 0,-51-1-4 0,-34 2-2 0,-49-1-2 0,-18 17-33 0,-51 17-87 0</inkml:trace>
  <inkml:trace contextRef="#ctx0" brushRef="#br0" timeOffset="104">11487 11515 98 0,'0'0'6'0,"0"-35"10"0,15 19-2 0,-15-17-6 0,0 16-1 0,-49-1-2 0,-3 18 0 0,-15 0 3 0,15 51-1 0,36 33-3 0,16-33-2 0,35 18 0 0,16-53 1 0,-2-16 0 0,3-34-1 0,-18-33 0 0,-19-1 1 0,-15-16-2 0,-31-52 0 0,-21 34-1 0,-15 51 0 0,-3 35-5 0,37 32-23 0,33 35-54 0,0-35 25 0</inkml:trace>
  <inkml:trace contextRef="#ctx0" brushRef="#br0" timeOffset="105">11808 11278 102 0,'0'0'0'0,"35"-35"27"0,14 1-13 0,3 17-8 0,-1 52-3 0,-35 32-3 0,-16 19 1 0,-16-19-1 0,-1-16 1 0,-17-18 1 0,17-15-1 0,17-18 1 0,17-34 0 0,34-17-1 0,-17-17 0 0,0-34 0 0,-16 17-1 0,-3 52 1 0,-15 16-2 0,-15 17 1 0,-3 17 0 0,1 67 0 0,17 1 0 0,0 1 0 0,17-37-4 0,34-14-51 0,-51-19-14 0</inkml:trace>
  <inkml:trace contextRef="#ctx0" brushRef="#br0" timeOffset="106">12502 11227 105 0,'0'0'0'0,"-33"-18"35"0,17 18-15 0,32 69-5 0,-16-2-8 0,0 2-3 0,0-3-4 0,0-15 1 0,0-33-19 0,0 15-131 0</inkml:trace>
  <inkml:trace contextRef="#ctx0" brushRef="#br0" timeOffset="107">14553 10227 26 0,'0'0'0'0,"33"-34"30"0,-33 1-2 0,35 0-9 0,-35-1-8 0,-16 17-4 0,-36-17 0 0,1 17-2 0,-17 17-1 0,1 33 1 0,33 2-1 0,0 32-1 0,34 17 0 0,34 1 0 0,18-34-1 0,-3-51 1 0,3-16 0 0,-19-35-1 0,1-35 0 0,-34 2 0 0,-18-34-1 0,-15 33-2 0,-18 17 2 0,1 35-2 0,-36 33 0 0,53 17-13 0,17 17-26 0,32-17-35 0</inkml:trace>
  <inkml:trace contextRef="#ctx0" brushRef="#br0" timeOffset="108">14892 9856 69 0,'0'-17'29'0,"0"-17"-2"0,0 17-13 0,0 17-8 0,0 51 0 0,0 17 0 0,0-1-3 0,17 1 0 0,34-17-2 0,-1-35 0 0,1-16-1 0,0-33 1 0,0-18 0 0,-34-34-1 0,-1 1 1 0,-16 49-1 0,0 35 0 0,0 35 0 0,0 65 0 0,0 20 2 0,18 15-1 0,-36-17-1 0,-15-49 3 0,-1-36 1 0,0-33 1 0,0-16-2 0,34-52-1 0,16-1-1 0,36-16 0 0,-18-15-10 0,17 49-23 0,-17 34-32 0,-16 17 7 0</inkml:trace>
  <inkml:trace contextRef="#ctx0" brushRef="#br0" timeOffset="109">15451 10127 88 0,'-17'-34'29'0,"1"34"-5"0,16 0-10 0,16 50-2 0,-16 18-6 0,17 17-3 0,-17-1-3 0,0-16-1 0,0-17-36 0,-17-35-61 0</inkml:trace>
  <inkml:trace contextRef="#ctx0" brushRef="#br0" timeOffset="110">14535 10651 104 0,'-49'-16'20'0,"49"-2"0"0,33 18-6 0,69 0-3 0,34 0-2 0,50-16 0 0,-34 16-6 0,-51-17-2 0,-83 17 0 0,-18 17-18 0,-67 17-112 0</inkml:trace>
  <inkml:trace contextRef="#ctx0" brushRef="#br0" timeOffset="111">14638 11227 98 0,'18'-18'9'0,"-2"-15"2"0,1 16-3 0,-17-17-1 0,-17 1-1 0,-34 15-1 0,-17 18 4 0,1 18 1 0,15 49-2 0,34 1-5 0,18 17 0 0,51-34 0 0,1-18-1 0,-1-33 3 0,0-33-3 0,-16-18 0 0,-2-18 2 0,-33-31-2 0,-17-20-1 0,-34 3-1 0,0 48-1 0,-17 53 1 0,17 32-13 0,34 35-41 0,-1-16-42 0</inkml:trace>
  <inkml:trace contextRef="#ctx0" brushRef="#br0" timeOffset="112">14993 11023 92 0,'0'-33'25'0,"17"-1"-10"0,1 17-4 0,15 34-6 0,1 34-1 0,-17 34-3 0,-17-1 1 0,-35-17-1 0,2-32 2 0,17-19 0 0,16-16 0 0,0-16 0 0,33-35-3 0,18-17 2 0,0-17-2 0,-34 1 1 0,-1 17-2 0,-16 32 2 0,0 19-1 0,-16 16 0 0,-1 16 0 0,17 68 5 0,-16 2-1 0,32-1-2 0,1-19-1 0,17-15-1 0,0-17-16 0,15-16-116 0</inkml:trace>
  <inkml:trace contextRef="#ctx0" brushRef="#br0" timeOffset="113">15486 11109 86 0,'0'-17'21'0,"0"-17"6"0,33 17-12 0,1 17-9 0,-17 33-3 0,-1 18-1 0,-16 0 1 0,-16 16 3 0,-17-16-1 0,-18-16 1 0,32-1-2 0,3-17-1 0,16-17 1 0,35 0 0 0,32-35 0 0,34 2-1 0,18 15-2 0,-68 2-3 0,-51 16-142 0</inkml:trace>
  <inkml:trace contextRef="#ctx0" brushRef="#br0" timeOffset="114">11691 12667 60 0,'0'0'0'0,"33"-34"36"0,-17-17-13 0,2 16-11 0,-1 2-5 0,-34-1-2 0,-34 17-1 0,-17 1 0 0,1 16 0 0,-3 33 3 0,21 1-1 0,-3 34 0 0,52 17-4 0,35-1 0 0,16-51 0 0,16-15 1 0,0-36 1 0,3-33-1 0,-37-33-1 0,-33-18-1 0,0 2 0 0,-52-2-1 0,-15 16 1 0,-18 35-2 0,18 35-2 0,33 49-16 0,0 18-23 0,34-17-70 0</inkml:trace>
  <inkml:trace contextRef="#ctx0" brushRef="#br0" timeOffset="115">12011 12276 109 0,'18'-33'15'0,"-18"15"4"0,0 18-9 0,17 34-4 0,-17 35 1 0,0 15-1 0,17-16-4 0,16-17 0 0,18-35 0 0,17-16-1 0,-17-16 0 0,-17-52 0 0,0 1 0 0,-34-19 0 0,0 1-1 0,0 68 1 0,0 34-2 0,0 52 1 0,0 33 2 0,-17-2 0 0,17 2 0 0,-17-17-1 0,-1-17 0 0,2-52 2 0,-1-16-2 0,1-16 2 0,-2-52-2 0,18 18-1 0,18-36 0 0,15 35-7 0,18 18-25 0,15 33-88 0</inkml:trace>
  <inkml:trace contextRef="#ctx0" brushRef="#br0" timeOffset="116">12639 12447 96 0,'0'-17'26'0,"-16"17"-1"0,16 33-10 0,0 18-5 0,0 17-4 0,0-1-3 0,0 0-2 0,0-16-1 0,-18-16-21 0,1-1-100 0</inkml:trace>
  <inkml:trace contextRef="#ctx0" brushRef="#br0" timeOffset="117">11436 13039 97 0,'0'0'0'0,"-35"-17"31"0,70-17-9 0,66 34-8 0,69 0-2 0,-1 0-4 0,1-17-2 0,-35 17-4 0,-34-16 1 0,-31-1-3 0,-54 17 0 0,-16 0-23 0,-51 17-123 0</inkml:trace>
  <inkml:trace contextRef="#ctx0" brushRef="#br0" timeOffset="118">11639 13581 47 0,'0'0'0'0,"17"0"31"0,-1-34 0 0,-16-1-9 0,0 2-7 0,-16 17-9 0,-35-1-1 0,0 34 2 0,-1 16 2 0,21 18-4 0,31 16 0 0,16 2-3 0,17-36 1 0,19-17-1 0,-3-32 1 0,2-17-1 0,1-36 0 0,-36 2 0 0,-16-17 0 0,-33-18-1 0,-35 0-1 0,-17 34 1 0,18 52-8 0,16 65-28 0,51 19-67 0</inkml:trace>
  <inkml:trace contextRef="#ctx0" brushRef="#br0" timeOffset="119">12572 12565 19 0,'0'0'0'0,"-35"-18"46"0,35 2-21 0,0-1-2 0,0-1-7 0,0 2-5 0,16-1 0 0,3 17-4 0,14-16-2 0,-15 49-3 0,-2 18-1 0,-16 34 1 0,-34-18-1 0,1-17 2 0,-2-16 1 0,18-17-1 0,17-17 2 0,17 0-2 0,34 0 0 0,17-17-1 0,0-17-1 0,-1 34 0 0,-15-17 0 0,-36 17-5 0,-32 17-66 0,-2 1-8 0</inkml:trace>
  <inkml:trace contextRef="#ctx0" brushRef="#br0" timeOffset="120">12011 13361 41 0,'0'-35'49'0,"35"1"-18"0,0 1-13 0,14 15-4 0,-16 36-8 0,-15 33-4 0,-1 16 0 0,-34 2-2 0,-1-19 1 0,-15-16 1 0,17-34-1 0,16 0 2 0,0-34-1 0,33-16-2 0,18-1 0 0,-16-18 0 0,-2 2 1 0,-17 16-1 0,-16 18 1 0,0 15-1 0,-16 18 2 0,-1 51 3 0,1 16 0 0,-2 19-2 0,36-19-3 0,15-16 0 0,1-18-9 0,18-15-56 0,-36-1-9 0</inkml:trace>
  <inkml:trace contextRef="#ctx0" brushRef="#br0" timeOffset="121">12605 13326 88 0,'0'-16'11'0,"0"-19"23"0,0 19-9 0,0 32-11 0,0 19-3 0,0 16-3 0,0 16-3 0,0-16-3 0,0 0-1 0,0-18-6 0,34-15-141 0</inkml:trace>
  <inkml:trace contextRef="#ctx0" brushRef="#br0" timeOffset="122">14757 12361 58 0,'0'-33'28'0,"16"-1"-4"0,-16-1-11 0,0 19-5 0,-16-19-3 0,-19 19 0 0,-15 16 2 0,-1 0 0 0,-17 51-1 0,34 16-2 0,17 35 0 0,34-34-2 0,34-17 0 0,0-51 1 0,0 0 0 0,-1-51-1 0,-15 1 0 0,-19-35-1 0,-16-35 0 0,-34 3 0 0,-16 32-1 0,-1 17 1 0,-17 52-2 0,-16 16 1 0,32 16-11 0,34 35-34 0,36-18-31 0</inkml:trace>
  <inkml:trace contextRef="#ctx0" brushRef="#br0" timeOffset="123">15061 12023 81 0,'0'-17'12'0,"-17"-34"20"0,17 35-14 0,17 16-12 0,-17 49-1 0,0 20 1 0,0-1-2 0,16-1-2 0,36-16 0 0,-1-35-1 0,0-16 0 0,0-34 0 0,-18-32 1 0,-16-36 0 0,-17 17-2 0,0 17 1 0,0 68-1 0,0 35 0 0,0 65 2 0,16 20 0 0,-16 15 0 0,0-17 0 0,-16-34-1 0,-1-49 2 0,-1-35 0 0,-13 0 1 0,13-51-1 0,18 1-2 0,18-19 0 0,-2 2-6 0,17 32-27 0,19 52-99 0</inkml:trace>
  <inkml:trace contextRef="#ctx0" brushRef="#br0" timeOffset="124">15553 12361 93 0,'33'-33'24'0,"-33"-19"0"0,34 52-12 0,33 0-8 0,-49 52-3 0,-1-1-1 0,-34 17 1 0,-34-19-1 0,0-14 2 0,1-1 2 0,34-17 0 0,16-1 0 0,33-16 0 0,35-16-1 0,-1-1-3 0,18-1 1 0,-34 2-3 0,-35 16-34 0,-32 0-63 0</inkml:trace>
  <inkml:trace contextRef="#ctx0" brushRef="#br0" timeOffset="125">14757 12869 96 0,'-52'0'18'0,"19"0"5"0,50 0-8 0,67 0-2 0,35 0-4 0,50 0-1 0,1-16 1 0,-34-19-3 0,-69 19-5 0,-34 16-1 0,-49 0-7 0,-35 34-46 0,18-17-48 0</inkml:trace>
  <inkml:trace contextRef="#ctx0" brushRef="#br0" timeOffset="126">14925 13395 96 0,'0'0'0'0,"0"0"21"0,18-18-6 0,-18 2-9 0,-18-1-1 0,-31-1-1 0,-3 18 2 0,1 18 4 0,17 15-2 0,0 36-3 0,34-19-2 0,34 1-1 0,0-17 1 0,34-34 1 0,-17-18-2 0,0-33 1 0,-34 2-1 0,16-37 1 0,-49-16-3 0,-18-16 1 0,-33 51-1 0,-3 32 0 0,3 35-10 0,17 35-24 0,33 32-94 0</inkml:trace>
  <inkml:trace contextRef="#ctx0" brushRef="#br0" timeOffset="127">15180 13377 86 0,'0'0'0'0,"0"-67"37"0,34 32-20 0,18 19-7 0,14-2-4 0,-15 18-2 0,-16 51-3 0,-35 18 0 0,0-18 0 0,-18 0-1 0,-15-18 1 0,14 1 0 0,3-34 0 0,16 17 0 0,0-17 0 0,35-35 0 0,-19 19 0 0,19-34 0 0,-2-1-1 0,-17 0 1 0,3-1-1 0,-19 1 1 0,0 1-1 0,0 0 0 0,0 33 0 0,16-1 1 0,-16 69 5 0,-16 33-1 0,-3 1-1 0,19-16-2 0,19-18-1 0,32-18 0 0,15-16-19 0,-15-1-119 0</inkml:trace>
  <inkml:trace contextRef="#ctx0" brushRef="#br0" timeOffset="128">15790 13326 102 0,'0'0'0'0,"16"-34"33"0,19-17-13 0,33 51-11 0,-35 0-7 0,-17 51-1 0,-16 1 0 0,-49-1 1 0,-3-18 0 0,19 2 2 0,-1-19-1 0,17-16 0 0,17 0 0 0,0 0 0 0,33 0 0 0,18-16-2 0,34-19 0 0,-17 19 0 0,-17-19-28 0,-51 19-87 0</inkml:trace>
  <inkml:trace contextRef="#ctx0" brushRef="#br0" timeOffset="129">16095 9685 90 0,'34'-33'11'0,"17"0"4"0,17 33-4 0,-1-18-5 0,1 18-2 0,-2 0 0 0,-31 18 0 0,0 15 2 0,-19 34-1 0,1 19 0 0,-1-1 0 0,-16 32 1 0,0 19-1 0,0-1 1 0,18-15 0 0,-18-3-2 0,17 3-1 0,-17 15 0 0,16 1-1 0,-16 16 1 0,-16-1 0 0,16 3 0 0,0-37-1 0,16 20 0 0,3-19 1 0,-19 0-1 0,0 17 0 0,0-15 0 0,0 15-2 0,0-17 0 0,0 1 1 0,0-17-1 0,0-1 1 0,0-17 0 0,16 2-1 0,1-1 1 0,-17 16-1 0,0-34 0 0,0 35 0 0,-17-35 1 0,17 2-2 0,-16-1 2 0,-19-34-1 0,-16-1 0 0,-52 18 1 0,-65 0-4 0,-137 33-171 0</inkml:trace>
  <inkml:trace contextRef="#ctx0" brushRef="#br0" timeOffset="130">9352 15036 31 0,'0'0'0'0,"0"-16"50"0,-17 16-25 0,34-17-10 0,17 17-3 0,18-16-8 0,14 16-2 0,-15 0-2 0,-18 16-40 0,-33-16-23 0</inkml:trace>
  <inkml:trace contextRef="#ctx0" brushRef="#br0" timeOffset="131">9352 15240 65 0,'-17'0'17'0,"-17"0"13"0,34 0-12 0,67-17-11 0,34-17-4 0,2 34-5 0,-17 0-90 0</inkml:trace>
  <inkml:trace contextRef="#ctx0" brushRef="#br0" timeOffset="132">12029 14681 80 0,'0'0'0'0,"0"-16"17"0,-34-1-4 0,17 17-7 0,-17 0-2 0,0 17 1 0,-17-17 0 0,0 16 1 0,-17-16-1 0,0 0-1 0,17 0-1 0,18 0 0 0,17 0 0 0,16 18 0 0,-18-18-1 0,18 0 1 0,-17 0 0 0,17 16 1 0,0-16-1 0,-17 33-1 0,17 18 0 0,0 0-2 0,0 0 3 0,0 0 0 0,0 17-1 0,0 17 0 0,0-17-1 0,0 15 0 0,0 3 1 0,0-19-1 0,0 35 1 0,0-18-1 0,17 18 1 0,0 0-3 0,-17 0 2 0,0 0 0 0,0-2 0 0,18 2 1 0,-18-18-1 0,0 19-1 0,16-19 1 0,1 18 0 0,-17-18-1 0,16-33 1 0,-16 16 0 0,0 2-1 0,0-1 1 0,18-1-1 0,-18-32 1 0,0-2 1 0,17 1-1 0,-17-17 3 0,0-17-2 0,16 16 0 0,3-16 1 0,14 0-1 0,18 0-2 0,-1-16 1 0,17 16-8 0,19 0-156 0</inkml:trace>
  <inkml:trace contextRef="#ctx0" brushRef="#br0" timeOffset="133">12502 14748 62 0,'-16'0'16'0,"-1"-16"11"0,1 16-9 0,16-17-4 0,33 1-3 0,18-2-4 0,0 36-3 0,-16 48-1 0,-19 37-3 0,-50-19 3 0,-34-16-3 0,17-17 3 0,-17-17-1 0,51-17 1 0,-1-1 0 0,36-16 1 0,50 0 0 0,16 0-4 0,-14 0 1 0,13 0 0 0,19 0-34 0,-34 18-85 0</inkml:trace>
  <inkml:trace contextRef="#ctx0" brushRef="#br0" timeOffset="134">13925 14799 109 0,'0'-34'13'0,"0"-16"4"0,52 34-5 0,15-18-8 0,3 34-1 0,-37 16-2 0,0 51-1 0,-33 2 1 0,-33-1-1 0,0-34 1 0,-19-1 0 0,18-15 0 0,1-18 0 0,33 0 0 0,16-18 0 0,17 2-1 0,37-1 1 0,-21 17 0 0,3 51 3 0,-36 15-2 0,-16 20 3 0,-35-19 0 0,-32-33 2 0,17-17-1 0,-34-17-4 0,14 0-1 0,37-17 0 0,17 17-8 0,-19 0-59 0,18 0-14 0</inkml:trace>
  <inkml:trace contextRef="#ctx0" brushRef="#br0" timeOffset="135">12418 16087 52 0,'0'0'0'0,"-35"-17"42"0,4-1-14 0,31-15-11 0,16 17-4 0,34 16-5 0,34-17-3 0,2 17-1 0,-18-18-1 0,-35 36-2 0,-16 15 1 0,1 18 2 0,-36 51 2 0,18-18-3 0,-17-17-1 0,17 2-1 0,-17-18-2 0,1 0 0 0,-1-18-27 0,-17-16-31 0,1-34-22 0</inkml:trace>
  <inkml:trace contextRef="#ctx0" brushRef="#br0" timeOffset="136">12352 16374 79 0,'-18'-33'29'0,"18"15"-6"0,84 2-15 0,35-2-7 0,68 1-5 0,49-16-39 0,-100-17-30 0</inkml:trace>
  <inkml:trace contextRef="#ctx0" brushRef="#br0" timeOffset="137">14299 15884 87 0,'0'0'0'0,"16"-34"30"0,2-1-11 0,-1 35-9 0,-34 0-4 0,-34 0 0 0,0 0 0 0,0 0-3 0,0 18 0 0,18-18-2 0,16 0-1 0,0 0 0 0,17 0 1 0,-18 51 2 0,18 17-1 0,0-17-1 0,0-18 0 0,0 1 1 0,0-17-3 0,18-17 2 0,16-17 0 0,17-1 0 0,17 2-1 0,-17 16 0 0,-18 0-2 0,1 51 3 0,-17 16 0 0,-17 2 0 0,-35-20 2 0,-14-14 3 0,-2-19-3 0,-17 2 1 0,0-18-4 0,17-18 0 0,0 2-15 0,17-35-80 0,16 34 31 0</inkml:trace>
  <inkml:trace contextRef="#ctx0" brushRef="#br0" timeOffset="138">14858 14428 82 0,'0'0'0'0,"-17"-35"27"0,34 2-9 0,34 33-10 0,33-18-3 0,0 18-1 0,-32 18-2 0,-18-1 2 0,-1-1-1 0,-33 2 2 0,18 33 0 0,-1 15 2 0,-17 36 0 0,0 16 0 0,0 19-2 0,-17 32 0 0,17-16-1 0,-18 16-2 0,18-17-1 0,0 1 0 0,-16-1 0 0,16-17-1 0,0-16 0 0,0-17 1 0,0-19 0 0,0 3 0 0,0-19-1 0,-17 19 1 0,1-37-1 0,-2-14 2 0,-16-1 0 0,-17-17 0 0,-16-1 0 0,-34 2 1 0,-36-18-1 0,-16 17-3 0,34-1-66 0,86-16-29 0</inkml:trace>
  <inkml:trace contextRef="#ctx0" brushRef="#br0" timeOffset="139">19076 5063 72 0,'0'-34'8'0,"0"1"4"0,-15 66-6 0,-20 34 0 0,18 35 0 0,-1 68 2 0,2 66-2 0,-1 36-2 0,17 84 3 0,17 83-1 0,-17 18-2 0,-17 51 1 0,-34 17 2 0,0 34-3 0,0 1 3 0,1-35-5 0,-1-1 5 0,34 2-3 0,17-1-1 0,-16-1-3 0,-19-16 2 0,0-16-1 0,2-1 2 0,-18-34 1 0,18-34-1 0,16-33-1 0,1-68-4 0,-2-53 3 0,-16-81-1 0,16-37 0 0,2 2-51 0,16-137-39 0</inkml:trace>
  <inkml:trace contextRef="#ctx0" brushRef="#br0" timeOffset="140">13638 5453 3 0,'0'0'0'0,"-17"-85"17"0,1 1 1 0,-2-18 1 0,18 16-1 0,-17 37 1 0,0 15-1 0,17 34-7 0,0 50 0 0,34 69-3 0,0 34-3 0,17-18-2 0,1-50-1 0,-36-69 1 0,-16-32 5 0,33-69-5 0,-15-50-1 0,-1-2-2 0,-1 19 1 0,1 67-2 0,-17 35-8 0,17 66-15 0,17 18-32 0,-34-52 3 0</inkml:trace>
  <inkml:trace contextRef="#ctx0" brushRef="#br0" timeOffset="141">13977 5384 28 0,'0'-16'36'0,"18"16"-8"0,-2 0-11 0,17 0-6 0,2 0-3 0,15-17-1 0,-16 1-1 0,18-35-3 0,-36-17-2 0,-16 16 1 0,-35 1-2 0,-14 34 0 0,-2 52 1 0,-1 32 0 0,36 35 2 0,-1-18-1 0,68 2-1 0,34-52 2 0,34-17 1 0,-35-52 0 0,0-32-3 0,-51-1 2 0,2-16-3 0,-18-1-1 0,-34 34 1 0,-18 16-1 0,2 35-1 0,15 35 0 0,36-19 0 0,34 19 1 0,15-19 0 0,1 19 0 0,-33-1 1 0,-19 34 2 0,-16-1-1 0,17-16-1 0,16-34 0 0,18-17 0 0,0-35 1 0,17-32 0 0,-51-1 0 0,17-16-3 0,-17 32 2 0,-17 35 1 0,0 68-1 0,17 35 1 0,16-2-2 0,52 1 1 0,16-52 2 0,0-66-2 0,-15-36 1 0,-69-31 1 0,1-20-3 0,-36 3 2 0,-15 32-1 0,14 50 1 0,-14 53 1 0,33 66 3 0,0 34 4 0,0 53 0 0,33 32-3 0,-14 0-2 0,-19-68-2 0,16-16-1 0,19-85 0 0,-19-34 0 0,36-51 1 0,-19-34-1 0,-33-34-5 0,-85-67-7 0,34 101 6 0,-35 34 2 0,3 35 1 0,83 16-1 0,17 16-1 0,67-49 1 0,1 15 0 0,52-48 0 0,-71 32 1 0,-31 17 2 0,-35-1 0 0,16 87 3 0,1 15-2 0,17 18 0 0,-17-18-2 0,0-33-7 0,1-51-35 0,15 0-30 0</inkml:trace>
  <inkml:trace contextRef="#ctx0" brushRef="#br0" timeOffset="142">15993 5249 61 0,'0'-16'26'0,"0"-1"-4"0,0-1-10 0,-17 2-3 0,17 16-4 0,-18 0 1 0,-15 16 1 0,17 70 1 0,-2-2-4 0,52 18-2 0,17-17-2 0,34-52 1 0,1-33 0 0,15-33 0 0,-17-18-1 0,-33-18 2 0,-16 2-1 0,-35-17-1 0,-18 33-1 0,-34 51 1 0,3 16 0 0,14 70 0 0,19-2-1 0,49-17 1 0,1-16 0 0,17-33 0 0,-17-18 0 0,0-34 1 0,-1-1-1 0,-16-16 1 0,0 18-1 0,-17-1 1 0,0 34-2 0,34 67 1 0,-1-16 1 0,37-16 0 0,14-35 0 0,-16-17 0 0,-19-34 0 0,-14-18 1 0,-35-15 0 0,-17 0-1 0,17-19-2 0,-18 37 1 0,18 48 0 0,0 52 2 0,0 50 2 0,0 18 1 0,18 0-5 0,-1-18 0 0,-17-15-4 0,0-18-17 0,-17-18-15 0,-17-17-23 0,17-32 12 0</inkml:trace>
  <inkml:trace contextRef="#ctx0" brushRef="#br0" timeOffset="143">16638 5402 29 0,'-19'-18'41'0,"3"2"-6"0,51-17-14 0,16-2-7 0,50 19-6 0,0-1-2 0,-16-1-1 0,-33 53-1 0,-19 32 2 0,0 35-3 0,-33-18-1 0,16 0-3 0,-16-15-14 0,35-53-36 0,0-16-33 0</inkml:trace>
  <inkml:trace contextRef="#ctx0" brushRef="#br0" timeOffset="144">17467 5419 71 0,'17'-51'22'0,"-1"-17"7"0,-16 35-8 0,-49 15-9 0,-2 53-4 0,16 49-3 0,18 1-3 0,50-1-2 0,2-33 0 0,-18-51 2 0,17-17-1 0,-1-50 1 0,2-18-2 0,16 1 1 0,-18 16-1 0,19 50 0 0,-3 53 0 0,3 32 1 0,-18 35-1 0,-17-18 1 0,-17-50 1 0,0-34 2 0,-17-34-1 0,34-33-1 0,34-19-2 0,-1 2 1 0,1 17-1 0,17 50-1 0,-1 34 5 0,-49 34-3 0,-1 49 0 0,-52 2-3 0,2 16-19 0,-53-32-64 0,70-70 23 0</inkml:trace>
  <inkml:trace contextRef="#ctx0" brushRef="#br0" timeOffset="145">13977 6214 86 0,'-17'-16'14'0,"0"-19"8"0,51 35-6 0,51-16-4 0,84 32-1 0,67 1 0 0,103-34 0 0,121-17-1 0,31 1-1 0,-35 16-3 0,-83 34-5 0,-68-17 1 0,-68 16 1 0,-17-49 1 0,-49 17-2 0,-120-18-2 0,-51 34-31 0,-35 0-94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3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4185 12057 2 0,'0'0'0'0,"0"-18"24"0,0-33 5 0,0 2-9 0,0 14-4 0,0 19-3 0,0-1 0 0,0-1-3 0,17 18-3 0,1 18 2 0,31 33 0 0,-16 15-5 0,37 3-3 0,-37-18 2 0,1-18-4 0,-34-15 6 0,0-2-6 0,17-16-16 0,-17-34-37 0,0 18-29 0</inkml:trace>
  <inkml:trace contextRef="#ctx0" brushRef="#br0" timeOffset="1">4557 11888 38 0,'0'0'0'0,"0"-86"39"0,17 35-12 0,1 17-11 0,-18 34-9 0,-18 34-5 0,1 35-1 0,-33-1 0 0,34-1-2 0,-2-16 1 0,1-34 0 0,17-1 1 0,0 2-1 0,-17-36-1 0,17 18 2 0,0 0 1 0,17 0-1 0,-17 35 3 0,0 32 3 0,17 17-1 0,1 19-2 0,-18-19 1 0,0-49-2 0,0-2-1 0,-18-33 0 0,1 0-2 0,17-17-8 0,0-16-40 0,17-18-38 0</inkml:trace>
  <inkml:trace contextRef="#ctx0" brushRef="#br0" timeOffset="2">5066 12006 55 0,'0'0'17'0,"33"-18"14"0,2-15-15 0,32 17-12 0,1 16-3 0,0 0-11 0,-33 33-66 0</inkml:trace>
  <inkml:trace contextRef="#ctx0" brushRef="#br0" timeOffset="3">5218 12192 62 0,'0'0'22'0,"-35"0"11"0,35 0-14 0,35-17-12 0,49 1-6 0,35 16-9 0,-34 0-93 0</inkml:trace>
  <inkml:trace contextRef="#ctx0" brushRef="#br0" timeOffset="4">6896 11549 30 0,'0'0'0'0,"0"-18"31"0,-35 18-10 0,2 18-12 0,-18-1-2 0,-17-17 1 0,17 0-3 0,-17 16 1 0,18-16-2 0,34 0 1 0,-2 0-2 0,1 18 0 0,17-1 2 0,0 17 1 0,-17 32 0 0,17 3 1 0,0 16-1 0,0 50-1 0,0 18-2 0,17 16 1 0,-17-1 1 0,0-31 0 0,0 14 0 0,0 3-2 0,0-19-1 0,0-17 0 0,17-17 0 0,-17-16 0 0,0-34 0 0,18-33 0 0,-18-1-1 0,31-1 0 0,21 17 1 0,15-33 0 0,52 0 0 0,17 0-1 0,-34-16-1 0,-34 16-1 0,-51 0-3 0,1 0-38 0,-18-33-94 0</inkml:trace>
  <inkml:trace contextRef="#ctx0" brushRef="#br0" timeOffset="5">7370 11447 39 0,'0'-16'10'0,"0"-19"26"0,0 19-14 0,0-1-6 0,-17 17-7 0,17 33 2 0,0 18-4 0,-18 0 0 0,18 17-2 0,18-17-1 0,16-17-2 0,0-18 0 0,-1-16 0 0,19-34-1 0,-3-33 0 0,-31-1-1 0,-1-16 1 0,-17 33 0 0,0 17-1 0,0 34 1 0,0 34-1 0,0 50 0 0,16 0 1 0,3 36 0 0,-3-3 0 0,-16-14 0 0,-16-52 0 0,-19-34 2 0,18-17-1 0,-17-35 1 0,1-32-2 0,14-19-1 0,19 35-1 0,35 2-1 0,16 31-2 0,1 2-17 0,-19 16-22 0,-15 0-42 0</inkml:trace>
  <inkml:trace contextRef="#ctx0" brushRef="#br0" timeOffset="6">7878 11633 48 0,'0'-16'31'0,"0"-1"-1"0,18-1-13 0,-18 18-7 0,0 51 0 0,16 16-3 0,-16 1-2 0,0-16-3 0,0-19-1 0,0 2-1 0,0-19-7 0,0 2-24 0,0-36-62 0</inkml:trace>
  <inkml:trace contextRef="#ctx0" brushRef="#br0" timeOffset="7">8097 11600 73 0,'0'0'10'0,"0"-51"24"0,18 33-11 0,-18 18-14 0,17 18-4 0,-17 33 1 0,0 33-1 0,0-17-3 0,17 2-1 0,-17-36-1 0,0 2-8 0,0-19-40 0,0-16-22 0</inkml:trace>
  <inkml:trace contextRef="#ctx0" brushRef="#br0" timeOffset="8">9233 11414 42 0,'0'-18'20'0,"35"-15"10"0,-35-1-8 0,0 34-11 0,0-17-1 0,0 50 0 0,16 36-2 0,-16-19 0 0,35 1-4 0,-2 0-2 0,18-35-1 0,0-16 0 0,-1-33 0 0,-15-1-1 0,-19-34 1 0,-16-16-1 0,0 33 0 0,0 33 1 0,0 18-1 0,0 86 0 0,0-2 3 0,0 1 0 0,0 33-3 0,-16-34 1 0,-2-15 0 0,1-52 2 0,0-17 0 0,-1-35 2 0,18-16-3 0,0-16-1 0,35 0-1 0,-18 32-2 0,17 19-8 0,-1-1-33 0,2 34-82 0</inkml:trace>
  <inkml:trace contextRef="#ctx0" brushRef="#br0" timeOffset="9">9843 11566 79 0,'0'0'9'0,"16"0"23"0,-16 16-7 0,18 35-11 0,-18 16-5 0,0 1-6 0,0-16-2 0,0-35-1 0,0 17-3 0,-18-1-38 0,18-33-49 0</inkml:trace>
  <inkml:trace contextRef="#ctx0" brushRef="#br0" timeOffset="10">10030 11700 74 0,'0'0'0'0,"33"-67"43"0,1 51-25 0,-1 16-12 0,19 0-5 0,-34 34 0 0,-2 15-1 0,-16 19 1 0,-16-16 1 0,-2-19 4 0,-16-15 3 0,16-1-1 0,18-17-2 0,18 0 4 0,50-17-8 0,0-1 0 0,16-15-3 0,-32 15-34 0,-52 18-93 0</inkml:trace>
  <inkml:trace contextRef="#ctx0" brushRef="#br0" timeOffset="11">11148 11566 40 0,'0'0'26'0,"0"-17"7"0,0 17-9 0,0 0-12 0,0-18-2 0,-18 18-11 0,18 0-115 0</inkml:trace>
  <inkml:trace contextRef="#ctx0" brushRef="#br0" timeOffset="12">11436 11549 78 0,'0'-18'28'0,"17"2"-5"0,-17 16-16 0,18-17-7 0,-2 17-2 0,-16 17-16 0,15-17-74 0</inkml:trace>
  <inkml:trace contextRef="#ctx0" brushRef="#br0" timeOffset="13">12198 11294 59 0,'0'-16'6'0,"-17"-19"21"0,17 19-6 0,17-2-6 0,-17 1-5 0,0 34-1 0,0 52-1 0,0-2-1 0,17 35-3 0,17-51-1 0,17-18-1 0,1-15-1 0,14-18 0 0,-31-51-1 0,-2-16 1 0,-17-19-1 0,-16 1 1 0,18 52-1 0,-18 15 0 0,0 36 0 0,0 33 1 0,0 51 1 0,0-2 1 0,0-14-1 0,0 15-1 0,0-51 0 0,-18-16 1 0,2-34-1 0,-17 0 1 0,14-34-1 0,3-16 0 0,-1-17-2 0,34-2-2 0,34 36-11 0,0 15-26 0,1 18-61 0</inkml:trace>
  <inkml:trace contextRef="#ctx0" brushRef="#br0" timeOffset="14">12740 11549 63 0,'0'0'0'0,"0"0"42"0,17 0-14 0,-17 0-9 0,0 51-7 0,0 16-7 0,0-17-3 0,-17 19-3 0,17-35-6 0,0-17-37 0,0-17-42 0</inkml:trace>
  <inkml:trace contextRef="#ctx0" brushRef="#br0" timeOffset="15">12910 11582 80 0,'0'0'12'0,"0"-16"27"0,17 16-19 0,-1 34-12 0,-16 17-4 0,0 15-3 0,0 3 0 0,0-35-1 0,0-34 1 0,0 0 1 0,-16-34 0 0,16-35-2 0,0 3 1 0,33-19-2 0,2 50 2 0,-2 19-1 0,18 16 0 0,0 34 2 0,-34 17 4 0,-1 16 1 0,-16 17-2 0,-16-33-4 0,16-16-2 0,-17-1-24 0,17-34-91 0</inkml:trace>
  <inkml:trace contextRef="#ctx0" brushRef="#br0" timeOffset="16">7251 12259 41 0,'0'-16'12'0,"0"-19"24"0,0 35-18 0,0 0-10 0,-16 17 1 0,16 52 1 0,0-2-3 0,16 2-1 0,19-19-3 0,-2-34 0 0,1-16 0 0,18-16-3 0,-21-34 1 0,4-19-1 0,-19-16 0 0,-16 52 0 0,0 33 1 0,0 33-1 0,19 70 2 0,-3-19 2 0,-16 18-1 0,0-34-2 0,-16-52 3 0,-3 2 0 0,-14-36-3 0,0-15 0 0,17-18 1 0,16 0-4 0,16 33-9 0,34 18-30 0,-15 0-46 0</inkml:trace>
  <inkml:trace contextRef="#ctx0" brushRef="#br0" timeOffset="17">7725 12598 65 0,'-16'-33'29'0,"16"-1"0"0,0-1-19 0,33 19-7 0,2 16-2 0,-2 0 0 0,-17 51-1 0,-16 16 0 0,-16 2 0 0,-35-20 4 0,34-32 5 0,0 1-2 0,17-18-1 0,17-18-2 0,34 1-2 0,17 1-3 0,-17 16 0 0,0 0-14 0,-17 0-39 0,-18 0-11 0</inkml:trace>
  <inkml:trace contextRef="#ctx0" brushRef="#br0" timeOffset="18">8132 12531 75 0,'0'0'0'0,"0"-35"38"0,0 35-7 0,0 0-15 0,17 35-6 0,-17 32-3 0,0 2-5 0,0-20-2 0,0 2-9 0,0-16-112 0</inkml:trace>
  <inkml:trace contextRef="#ctx0" brushRef="#br0" timeOffset="19">9555 12125 67 0,'0'0'9'0,"0"-17"13"0,0-1-10 0,-16 53 2 0,16 32-2 0,0 0-6 0,33 19-5 0,-17-35 0 0,35-35 0 0,1-16 0 0,-1-33-1 0,-35-18 0 0,1-34 0 0,-17 34 1 0,0 34 0 0,17 67 4 0,-17 35 0 0,18 35 1 0,-2-19-4 0,-16-16 0 0,-34-52 1 0,17-33 2 0,-16 0-2 0,16-51-2 0,1 0-2 0,16-16-2 0,16 17-14 0,34 32-21 0,-15 18-32 0</inkml:trace>
  <inkml:trace contextRef="#ctx0" brushRef="#br0" timeOffset="20">10013 12531 75 0,'0'0'0'0,"-17"-35"34"0,17 2-11 0,17 0-16 0,16 15-6 0,-16 18-1 0,1 51 1 0,-2 0-1 0,-32 17 0 0,-2-34 1 0,-15-1 2 0,-1-33 2 0,34 18-1 0,-18-18 0 0,53 0-1 0,-2 0-2 0,35-18-2 0,-17 18-12 0,17 18-89 0</inkml:trace>
  <inkml:trace contextRef="#ctx0" brushRef="#br0" timeOffset="21">10350 12514 68 0,'0'0'0'0,"0"-34"29"0,18 17-8 0,15 1-11 0,2 16-6 0,0 0-4 0,-35 49 0 0,0 2 2 0,-51 0 2 0,16-16 5 0,0-19-1 0,35 2-4 0,0-18 0 0,35 0-1 0,16-18-2 0,17 2-10 0,0 16-49 0,-50-17-8 0</inkml:trace>
  <inkml:trace contextRef="#ctx0" brushRef="#br0" timeOffset="22">11231 12379 85 0,'18'-34'27'0,"-18"34"3"0,0 0-14 0,17-17-12 0,-17 17-7 0,16 17-31 0,3-17-57 0</inkml:trace>
  <inkml:trace contextRef="#ctx0" brushRef="#br0" timeOffset="23">11825 12310 22 0,'0'0'10'0,"0"0"27"0,0 0-6 0,18 0-8 0,-2 0-4 0,1-16-8 0,-1-2-8 0,2 18-3 0,-1 0-33 0,-17 0-44 0</inkml:trace>
  <inkml:trace contextRef="#ctx0" brushRef="#br0" timeOffset="24">12605 12090 72 0,'0'0'0'0,"0"-51"33"0,0 35-10 0,0 16-13 0,-17 51 0 0,17 34-2 0,0-1-5 0,17-33-2 0,17-35 1 0,16-16-2 0,1-34-1 0,-18-17 0 0,-15-33 0 0,-18 17 1 0,0 32 0 0,0 35 0 0,-18 35 2 0,18 66 0 0,0 18 1 0,0-17-2 0,0-2 0 0,-16-31-1 0,-1-36 2 0,-17-15 0 0,17-52 1 0,0-17-2 0,1 0 0 0,32 18-3 0,18-2-16 0,0 2-69 0,-17 33 35 0</inkml:trace>
  <inkml:trace contextRef="#ctx0" brushRef="#br0" timeOffset="25">12927 12447 82 0,'0'-17'9'0,"0"-17"22"0,33 17-12 0,2 17-13 0,14 17-4 0,-31 34-1 0,-36-2-2 0,-31-14 0 0,-3 16 2 0,19-35 1 0,15 2 2 0,18-1 2 0,35-17-2 0,15-17-3 0,17-1-3 0,-15 18-26 0,-18-16-74 0</inkml:trace>
  <inkml:trace contextRef="#ctx0" brushRef="#br0" timeOffset="26">13181 12430 69 0,'0'-18'32'0,"17"2"-2"0,0 16-13 0,1 34-9 0,-3 16-5 0,-15 1-3 0,0 0 0 0,-15-51 1 0,15 0 1 0,0-35-1 0,31-16 0 0,4-15-1 0,16 32 0 0,0 17 3 0,-18 34 5 0,-15 34 0 0,-36 16-5 0,2 1-3 0,-52 17-24 0,17-52-91 0</inkml:trace>
  <inkml:trace contextRef="#ctx0" brushRef="#br0" timeOffset="27">7555 13073 50 0,'0'-18'32'0,"0"2"-7"0,0 16-17 0,0 0-7 0,0 16-6 0,0 19-81 0</inkml:trace>
  <inkml:trace contextRef="#ctx0" brushRef="#br0" timeOffset="28">7555 13241 44 0,'0'0'0'0,"18"0"62"0,-18 0-53 0,0-17-9 0,0 52-26 0,0-35-32 0</inkml:trace>
  <inkml:trace contextRef="#ctx0" brushRef="#br0" timeOffset="29">7286 13614 15 0,'0'-33'29'0,"0"-1"1"0,16-1-7 0,-16 19-3 0,17-1-3 0,-17 68-3 0,16 17-7 0,-16 17-3 0,35-36-3 0,0-14 0 0,14-35 0 0,3-35 0 0,-19-14-1 0,-17-20 0 0,2-15-1 0,-18 33 2 0,0 35-1 0,0 65 0 0,17 20 1 0,-1 33 1 0,3-2 0 0,-19 20-2 0,0-52 1 0,-19-19 2 0,3-31 1 0,-1-36-2 0,17-48 0 0,0 15-2 0,17-18-4 0,18 18-19 0,-2 51-26 0,-33-16-33 0</inkml:trace>
  <inkml:trace contextRef="#ctx0" brushRef="#br0" timeOffset="30">7725 13954 73 0,'0'0'0'0,"-16"-18"30"0,32-15-12 0,18-1-13 0,-16 17-3 0,-2 17-1 0,1 51 0 0,-1 0 0 0,-16-1 2 0,0-16-2 0,0-34 2 0,0 0 1 0,0-34-2 0,18-34 0 0,-1 35-2 0,0-18 0 0,34 17 1 0,-35 34-1 0,19 34 1 0,-18 17 2 0,-17 0-1 0,16-1-1 0,-16-34-2 0,0 2-9 0,17-1-47 0,-17-17-1 0</inkml:trace>
  <inkml:trace contextRef="#ctx0" brushRef="#br0" timeOffset="31">8234 13818 86 0,'0'0'0'0,"0"-51"43"0,0 33-18 0,0 36-17 0,17 33-1 0,-17 16-6 0,17 2 0 0,-17-3-5 0,0 3-113 0</inkml:trace>
  <inkml:trace contextRef="#ctx0" brushRef="#br0" timeOffset="32">9674 13344 34 0,'0'-18'17'0,"17"-33"5"0,1 35 0 0,-18-2-5 0,0 1-4 0,0 68-2 0,0 18-1 0,0-18-4 0,33 0-2 0,0-34-2 0,18-1-2 0,0-32 1 0,-17-1 0 0,-16-34 0 0,-2-18-1 0,-16 2 0 0,17 32 1 0,-1 35-1 0,2 35 1 0,-1 32 1 0,0 53 2 0,-17-19-1 0,-17 1-2 0,0-19 0 0,-17-48 1 0,17-35-1 0,1-18 1 0,-2-48-1 0,18-3-1 0,34-15-4 0,-17 33-20 0,17 35-28 0,-17 16-12 0</inkml:trace>
  <inkml:trace contextRef="#ctx0" brushRef="#br0" timeOffset="33">10130 13683 71 0,'18'-51'32'0,"-1"33"-5"0,0 2-19 0,1 50-5 0,15 17-1 0,-17-2-1 0,2 2 0 0,-18-16 0 0,0-35 1 0,0 0 1 0,0-35 0 0,0-16-2 0,17-16 0 0,18 34 0 0,-4-1-2 0,4 34 2 0,-19 34-1 0,3 17 1 0,-3 15-1 0,-16-15 0 0,17-17-1 0,-17 1-25 0,18-19-76 0</inkml:trace>
  <inkml:trace contextRef="#ctx0" brushRef="#br0" timeOffset="34">10639 13699 85 0,'17'-16'10'0,"0"-18"19"0,17 17-18 0,-1 17-8 0,-15 33-3 0,-1 18 1 0,-34 16-1 0,-17-32 4 0,1-1 1 0,15-17 3 0,18-17-3 0,18 16-1 0,31-32-2 0,21 16-3 0,-3-17-16 0,-17-1-103 0</inkml:trace>
  <inkml:trace contextRef="#ctx0" brushRef="#br0" timeOffset="35">11282 13581 95 0,'19'-34'26'0,"14"17"-3"0,-15 17-17 0,-2 0-7 0,1 0-12 0,-17 17-88 0</inkml:trace>
  <inkml:trace contextRef="#ctx0" brushRef="#br0" timeOffset="36">11691 13563 72 0,'0'0'9'0,"16"-16"18"0,1 16-19 0,17 0-15 0,-17 0-81 0</inkml:trace>
  <inkml:trace contextRef="#ctx0" brushRef="#br0" timeOffset="37">12011 13530 65 0,'18'0'21'0,"-1"-18"3"0,-17 18-23 0,0 0-74 0</inkml:trace>
  <inkml:trace contextRef="#ctx0" brushRef="#br0" timeOffset="38">12757 13275 77 0,'0'-16'12'0,"34"-35"5"0,-17 34-1 0,-17 17-10 0,0 17 2 0,0 50 2 0,0 35-5 0,0-33-1 0,35-19-2 0,-2-34 1 0,18-32-2 0,-1-17 0 0,1-18 0 0,-35-17 0 0,-16-17-1 0,0 1 1 0,18 66 0 0,-18 2 0 0,0 50 1 0,17 50 1 0,18 18-1 0,-35 0 1 0,0 16-1 0,0-50-2 0,-35-18 1 0,18-33 1 0,-1-17 0 0,-15-17 1 0,17-17-3 0,16-17 0 0,33-16 0 0,18-1-15 0,17 17-111 0</inkml:trace>
  <inkml:trace contextRef="#ctx0" brushRef="#br0" timeOffset="39">13334 13665 15 0,'0'-16'24'0,"16"-19"3"0,-32 35-12 0,16 0-5 0,0 0-1 0,0 0-1 0,0 0 7 0,16 0-10 0,1 35-1 0,1 32-3 0,-18 0 0 0,0-16 1 0,0-33 0 0,0-18 2 0,0-18-2 0,0-16-1 0,0-17 0 0,0 1-1 0,16 0 1 0,17 33-1 0,2-1 0 0,0 2 0 0,-19 32 0 0,1 19 1 0,-1 15 0 0,-16 18 0 0,0-17 1 0,0-35 1 0,0-16 1 0,0-16-3 0,17-35 0 0,0 0-1 0,17 0 0 0,-1 0 0 0,-15 35 0 0,15 16 0 0,-14 34 0 0,-3-1-1 0,1 34 1 0,-17-32 0 0,0 16 0 0,0-35-11 0,0 2-50 0,0-18 2 0</inkml:trace>
  <inkml:trace contextRef="#ctx0" brushRef="#br0" timeOffset="40">13841 13632 73 0,'0'-18'13'0,"0"2"25"0,0 16-21 0,17 16-11 0,1 53-3 0,-2-3-2 0,1-32-1 0,-17-17 2 0,0 1-1 0,-17-53-1 0,17 1 0 0,33-32 1 0,2-3-1 0,0 36 0 0,-2 15 0 0,-17 18 1 0,19 51-1 0,-18 0 1 0,-17 16-1 0,0-16 0 0,-17-34-16 0,17 1-88 0</inkml:trace>
  <inkml:trace contextRef="#ctx0" brushRef="#br0" timeOffset="41">14079 11278 74 0,'0'-18'9'0,"50"-15"10"0,52 15-7 0,0 1-5 0,-19 17 0 0,-48 0-1 0,-35 35-1 0,0 32 3 0,0 35 0 0,16 0-3 0,19 17-1 0,-18 32 0 0,-1 36-1 0,-16 17 0 0,18-2 0 0,-1-16 0 0,-1-17 0 0,3 2-2 0,-19 15 2 0,16-35 1 0,-16 2-1 0,17-18-1 0,-17-33 0 0,0 0 2 0,-17-51 0 0,-34 0 1 0,-33-51-2 0,-1 0-3 0,-34 0-19 0,-34 16-123 0</inkml:trace>
  <inkml:trace contextRef="#ctx0" brushRef="#br0" timeOffset="42">10030 13699 17 0,'0'0'0'0,"0"-16"37"0,0-2-18 0,0 18-9 0,16-16 3 0,-16 16-5 0,17 0-1 0,-17 34 1 0,18-1-1 0,-18 18-3 0,16 0 1 0,1 0-2 0,-17-17 0 0,0-17-1 0,0-1-1 0,221-185-95 0</inkml:trace>
  <inkml:trace contextRef="#ctx0" brushRef="#br0" timeOffset="43">7963 13971 10 0,'0'0'0'0,"0"-17"21"0,0-1-3 0,17 18-4 0,-17-16-2 0,0-1-2 0,17-1-4 0,-1 2-1 0,1-19-1 0,1 35-1 0,15-16-1 0,1 16 0 0,-17 0 1 0,0 51 2 0,1 16-1 0,-2 17-1 0,1 2-2 0,-17-35-5 0,16-17-75 0</inkml:trace>
  <inkml:trace contextRef="#ctx0" brushRef="#br0" timeOffset="44">6506 13241 30 0,'0'0'0'0,"0"-17"37"0,0 17-17 0,-17 51-5 0,17 18-2 0,17 33-2 0,1-1-4 0,-2 1-2 0,-1 16 0 0,3 0-1 0,-1-32 0 0,0-19-1 0,1-34-1 0,-2-15 0 0,1-18-1 0,-17 0-1 0,34 0 1 0,-1 0-1 0,2 0 1 0,33 0-1 0,33 0 1 0,18 0 0 0,0 17-1 0,0-1 1 0,-52-16 2 0,-15 0-3 0,-21 0 0 0,-31-16-6 0,0 32-108 0</inkml:trace>
  <inkml:trace contextRef="#ctx0" brushRef="#br0" timeOffset="45">8317 13732 13 0,'0'-16'34'0,"18"16"-10"0,-18 0-17 0,-18 0-1 0,18 0 4 0,-16 16-2 0,16-16 2 0,0 17 1 0,0 34 0 0,16 18-3 0,2 33-3 0,-18-18-2 0,17-33 2 0,-34-35 0 0,17-16-1 0,0-16-1 0,0-35-2 0,0-17 0 0,0 17-2 0,0 35-4 0,-18 32-63 0,18 2 2 0</inkml:trace>
  <inkml:trace contextRef="#ctx0" brushRef="#br0" timeOffset="46">5489 15273 10 0,'0'0'9'0,"17"-33"20"0,-1 16-12 0,-16 1-6 0,18-2-2 0,-18-15-2 0,0-1-1 0,-34 34-1 0,17-17-1 0,-34-1-1 0,0 36-1 0,18-1 0 0,-19-1 2 0,3 19 1 0,14 15 1 0,18 0-3 0,17 2 0 0,0-1-1 0,34 0-1 0,0 0 1 0,-1-18-1 0,19-16-1 0,-3-17 1 0,2-17 3 0,1-16-3 0,-18-1 0 0,-17-34 0 0,-1-1-1 0,3-49 1 0,-19-17-1 0,-19 17 2 0,3 16-3 0,-1 67 1 0,17 19 1 0,0 16-1 0,0 34 0 0,0 50 3 0,17 35 0 0,-1-1 0 0,19 0 0 0,-18 2-1 0,1-36-2 0,-2-16-1 0,1-34 2 0,33-17-3 0,1-34-17 0,-17-17-42 0,-17 17 4 0</inkml:trace>
  <inkml:trace contextRef="#ctx0" brushRef="#br0" timeOffset="47">5947 15036 56 0,'0'-16'18'0,"-17"-34"12"0,-1 50-14 0,36 0 0 0,-1 50-7 0,16 17-2 0,2 2-4 0,14-18-2 0,-31-18-1 0,-1-17-1 0,0 1-14 0,1-17-21 0,-2-17-44 0</inkml:trace>
  <inkml:trace contextRef="#ctx0" brushRef="#br0" timeOffset="48">6201 15020 54 0,'0'-68'33'0,"0"17"-6"0,0 35-12 0,0 16-9 0,0 51-3 0,0 33 0 0,-18 1-1 0,2-1-2 0,-17-33-1 0,33-35 1 0,0-16 0 0,0 0-1 0,16-33 1 0,-16 33 0 0,17 0 1 0,-17 33-1 0,0 18 1 0,16 0-1 0,-16 18 0 0,0-18 0 0,0-1 0 0,-16-34-5 0,16 2-27 0,0-1-41 0</inkml:trace>
  <inkml:trace contextRef="#ctx0" brushRef="#br0" timeOffset="49">5403 15815 66 0,'-16'-34'19'0,"-17"1"9"0,33 16-12 0,84 17-4 0,18 0-4 0,34 17-2 0,16-1-1 0,0-32-3 0,-50-17 0 0,-50 15-2 0,-19 2-3 0,-17 16-24 0,-65 0-86 0</inkml:trace>
  <inkml:trace contextRef="#ctx0" brushRef="#br0" timeOffset="50">5709 16256 45 0,'0'-17'10'0,"17"1"8"0,-17 16-8 0,0-18 0 0,-17 2-2 0,-16-19-1 0,-18 19 1 0,-1 16-1 0,19 16-2 0,-1 35 0 0,1 0-2 0,33 16 2 0,0 2-2 0,0-18 0 0,49 0 0 0,-14-34-1 0,16-17 0 0,-16-35-1 0,14 19 1 0,-32-52-2 0,0 17 1 0,-17-34 0 0,0-33 1 0,0 16-1 0,0 18-1 0,-17 33 2 0,17 16-2 0,-17 35-1 0,17-16 2 0,-16 32-1 0,16 19 2 0,0 32 2 0,16 35-1 0,1 0-1 0,18-2-1 0,-2-31-1 0,1-1 1 0,-17-34-1 0,0-17-2 0,1-1-13 0,-2-16-31 0,1 0-34 0</inkml:trace>
  <inkml:trace contextRef="#ctx0" brushRef="#br0" timeOffset="51">6031 16341 36 0,'-16'-18'30'0,"16"-16"-4"0,16-32-9 0,1 32-6 0,-1-1-2 0,19 19-2 0,0 16-2 0,14 16 1 0,-14 53-4 0,-18-3 0 0,1 3-1 0,-36-18 1 0,1-17-1 0,-18-1 0 0,19-15 1 0,-1-18-2 0,17 0 1 0,0-18-1 0,33-15 2 0,19-18-2 0,-19 0 1 0,18-18-1 0,-16 20 2 0,-19-20 0 0,1 36-1 0,-17-1 0 0,0 17-1 0,0-1 0 0,0 18 1 0,-17 18-1 0,1-1-3 0,-3-1 4 0,3 35 0 0,16-16 2 0,-17 15 0 0,17 0-1 0,0 2 1 0,0-19-2 0,17 18 2 0,-1-16 0 0,3-1 0 0,14-34 1 0,1 17-2 0,-1-17 1 0,2-17-2 0,0 17 0 0,-35-18-8 0,-18 2-153 0</inkml:trace>
  <inkml:trace contextRef="#ctx0" brushRef="#br0" timeOffset="52">2729 6553 9 0,'0'0'4'0,"-18"-16"14"0,18-19-1 0,0 2-2 0,18 15-3 0,-18 2-5 0,0-1-2 0,-18 17-2 0,1-18 2 0,1 18 0 0,-36 0-1 0,18 0 0 0,1 0-1 0,-2 0-5 0,18 18 4 0,-1-1 2 0,-13 17 1 0,13 17-2 0,1 0 0 0,0-2-1 0,-1 2 1 0,18-34 1 0,18 17-3 0,16-16 1 0,15-18 1 0,-14 0 2 0,16-34-4 0,33-1-1 0,-65 19 0 0,-3-2 1 0,-16-15-1 0,17-34 2 0,-17-19-2 0,0 19-1 0,18-34 2 0,-18 16-1 0,0 16-1 0,0 3 0 0,-18 15 1 0,1 0 0 0,1 33 0 0,16-15 0 0,0 33 1 0,0 0-2 0,0 17 0 0,0 34 3 0,0 16 0 0,0 17 4 0,16 36-1 0,1-2-2 0,1-16 1 0,15 0 0 0,-17-18 0 0,1-17-2 0,0-32 1 0,-17-19 0 0,0-16-3 0,34-16-1 0,-1-1-11 0,-33-1-78 0,0 18 30 0</inkml:trace>
  <inkml:trace contextRef="#ctx0" brushRef="#br0" timeOffset="53">2694 7467 24 0,'-16'-16'22'0,"16"-19"-2"0,0 2-1 0,0 0-8 0,0 15-3 0,-19 2-2 0,-14 16-2 0,-1-17 1 0,17 17 0 0,1 0-2 0,-19 0-6 0,18 0 6 0,-16 17 0 0,17 17 0 0,-2-17 0 0,1 16 0 0,0 18 0 0,17-17-1 0,0-1 0 0,17 18 0 0,-17-17 0 0,35-17-1 0,-19-1-1 0,17 1 5 0,1 1 0 0,17-18-5 0,16-18 1 0,-32-15-1 0,-18 0 0 0,1-18 0 0,-18-18 0 0,0-15 1 0,0-18-2 0,-18 0 1 0,1 18-1 0,17 34-1 0,-16 15 2 0,16 2 0 0,0 15 1 0,0 18-2 0,0 0 2 0,-19 35-1 0,19-1 2 0,0 17-1 0,0 15 4 0,19 3-2 0,-3 16-2 0,1-1 2 0,-17 0 0 0,18 2-1 0,-18-19 1 0,0-16-1 0,0 0 0 0,0-35 1 0,16-16-1 0,-16 0-2 0,33-16-7 0,-16 16-115 0</inkml:trace>
  <inkml:trace contextRef="#ctx0" brushRef="#br0" timeOffset="54">4778 4556 4 0,'0'0'0'0,"0"-35"14"0,0 19 0 0,0 16-4 0,17 0-1 0,-17 0-2 0,0 0 2 0,0 0 0 0,0 16-3 0,0 2-1 0,16 15-1 0,1 0 0 0,-17 18 0 0,17 1-1 0,-17-1 0 0,0-18 0 0,0 18 0 0,0-18-1 0,-17 2-1 0,17-1 0 0,17-17-1 0,-17-1 2 0,0-16-2 0,0 0 2 0,0-16-1 0,-17-1-1 0,17-1 0 0,-17-15 1 0,1-1-1 0,-1 17 0 0,-17 1-1 0,1-1 1 0,-2 17 0 0,-16 17-1 0,0 16 1 0,17 1 0 0,16 17 0 0,18-18 1 0,18 2-1 0,16 15 0 0,-16-17 2 0,15-33-1 0,18 0 0 0,17-33-2 0,-1 33-18 0,-15 0-57 0</inkml:trace>
  <inkml:trace contextRef="#ctx0" brushRef="#br0" timeOffset="55">6438 4572 10 0,'0'-16'16'0,"-17"-19"3"0,17 19-6 0,17 16-2 0,-1 0-2 0,-16 0 0 0,0 34-1 0,0 15-1 0,0 37-1 0,-16-35-1 0,16 16-1 0,0-16-1 0,0 0-1 0,0 0-1 0,0-34 0 0,0 17 0 0,0-17 0 0,-17-17 0 0,17 0-1 0,0 0 1 0,0-17-1 0,-16-34 0 0,16 0 0 0,-18 17-1 0,-15 1-1 0,-2 33 1 0,-16 0 1 0,1 16 0 0,15 17 0 0,19 18 0 0,16 18 0 0,16-18 0 0,19-2 1 0,15-14 0 0,17-35 0 0,-15 0 0 0,33-18-8 0,-33 18-92 0</inkml:trace>
  <inkml:trace contextRef="#ctx0" brushRef="#br0" timeOffset="56">9301 4556 15 0,'0'0'0'0,"18"-35"23"0,-2 19-18 0,1 16-3 0,17-17 0 0,-34 17 2 0,0-18 7 0,0 18 1 0,0 0 0 0,-18 0-2 0,18 0-4 0,0 35-2 0,18 16 0 0,-18-2 1 0,0 36 0 0,0-34 1 0,0 18-2 0,0-19-2 0,0 17 0 0,0-16 0 0,0-33 0 0,0-1-1 0,0-17 0 0,0 16 0 0,0-16 0 0,0 0-1 0,-18-16 0 0,18-1 1 0,0-17-1 0,-16-17 0 0,16 16 0 0,-17 2 0 0,-17 17-1 0,-18 32 0 0,3 1 1 0,16 17 0 0,-2 34 0 0,18 17-1 0,17-1 2 0,34-17-1 0,-1-32 3 0,34-19-3 0,-15-16 1 0,15 0-3 0,3 0-88 0</inkml:trace>
  <inkml:trace contextRef="#ctx0" brushRef="#br0" timeOffset="57">4795 5741 8 0,'0'0'6'0,"16"-35"9"0,-16 19-6 0,17-2-1 0,0 18-2 0,-17 0-3 0,0 0 1 0,0 18-2 0,0-2 1 0,0-16 1 0,0 0 1 0,18 18-1 0,-18-18 0 0,16 0 0 0,-16 17 1 0,0-1 0 0,-16 19-1 0,16 16-1 0,0-2 0 0,0 2-1 0,0 18 0 0,0-2-1 0,0 1 0 0,0-1 1 0,0-32 1 0,0-1-3 0,0-1 1 0,16-33 0 0,-16 0-1 0,0-16 1 0,17-19-1 0,-34 2-1 0,1-1-1 0,-2-17 2 0,-16 0-1 0,18 34 1 0,-1 1 0 0,-17-2-1 0,-18 18 1 0,1 34 0 0,18 16 0 0,17 19 1 0,32-18 2 0,17 0-3 0,37-17 1 0,47-34-7 0,-15 0-75 0</inkml:trace>
  <inkml:trace contextRef="#ctx0" brushRef="#br0" timeOffset="58">6472 5826 13 0,'0'-18'13'0,"-18"2"12"0,18-1-15 0,18 17 1 0,-18-18-4 0,0 36-2 0,0 15 1 0,0 18 0 0,0 0-1 0,0 33 0 0,17-15-2 0,-17 15-1 0,0-33 1 0,-17-17-1 0,-1-17-1 0,18-17 0 0,-16-35-1 0,16 1 0 0,0-34-1 0,-17 19 0 0,-17-2 1 0,1 33-2 0,-19 36 3 0,-15-1-2 0,15 17 1 0,36 32 0 0,32-15 3 0,54 18-1 0,47-35-2 0,53-17-36 0,-120-17-20 0</inkml:trace>
  <inkml:trace contextRef="#ctx0" brushRef="#br0" timeOffset="59">9352 5792 8 0,'0'0'8'0,"0"-17"18"0,16 17-2 0,-16 0-7 0,0 0-6 0,0 17-2 0,0 50-2 0,18-16-1 0,-1 33-2 0,0-15-1 0,-17-20-1 0,0 2 0 0,-17-16 1 0,17-19-2 0,-17-16 0 0,-1 0 0 0,18-51-1 0,-16 17-2 0,-1-16 3 0,1 16-1 0,-19 18-1 0,-33 16 1 0,19 16 0 0,14 18 0 0,18 16 1 0,51 19 1 0,33-35-2 0,18-17-1 0,17-17-15 0,-67 16-70 0</inkml:trace>
  <inkml:trace contextRef="#ctx0" brushRef="#br0" timeOffset="60">4896 6435 4 0,'0'0'5'0,"16"-17"18"0,2-1-5 0,-1-15-8 0,-17 17-1 0,0 16 1 0,0 33-1 0,-17-17-6 0,17 19 1 0,34-1-1 0,-16 17 0 0,-2 0-1 0,1-18 1 0,-17 34 2 0,-17-32-3 0,17-1 0 0,-16-17-1 0,16-1 0 0,-18-16 0 0,18 0-1 0,0 0 1 0,-17-33-1 0,0-1-1 0,-1 16 0 0,-15-15 0 0,-18 33 1 0,1 16-1 0,16 1 1 0,-18 1-1 0,52 16 2 0,35-1 0 0,33-15 0 0,49-18-2 0,2 0-34 0,-84 0-20 0</inkml:trace>
  <inkml:trace contextRef="#ctx0" brushRef="#br0" timeOffset="61">6590 6502 9 0,'0'0'8'0,"-17"-16"17"0,17-1-6 0,17-17-4 0,0 17-6 0,-17 17-3 0,0-18-2 0,0 36 7 0,-17 33-6 0,17 0-2 0,0 33-1 0,0 0 0 0,0-15-1 0,0-18 0 0,0-17-1 0,0-17 1 0,0-17 0 0,0 0 0 0,0-17-1 0,-17-17 0 0,17-1 1 0,-18 2-2 0,-13-1 0 0,-4 16 1 0,-16 18-1 0,0 0 0 0,18 18 1 0,-2 16 0 0,35-1 1 0,35 18-1 0,-2-16 1 0,69-19 0 0,16-16-11 0,-33-16-64 0</inkml:trace>
  <inkml:trace contextRef="#ctx0" brushRef="#br0" timeOffset="62">9521 6486 7 0,'0'0'22'0,"0"-17"0"0,0-1-1 0,-17 18-8 0,17 0-2 0,0 35-5 0,0 16-1 0,17-1-1 0,-17 0 1 0,18 19-3 0,-18-18-1 0,-18-17 0 0,18-17 0 0,-17-17 0 0,17 16 0 0,0-16-1 0,-17-16 1 0,-1-19-1 0,-13 2 0 0,-21 15 0 0,-15 18 0 0,32 18 0 0,-16-1 0 0,51 34 0 0,16-17 1 0,36-1 0 0,33-16 0 0,-2-34-2 0,-48 17-26 0,-35 0-36 0</inkml:trace>
  <inkml:trace contextRef="#ctx0" brushRef="#br0" timeOffset="63">4659 8077 8 0,'0'0'0'0,"-18"-16"21"0,18 16 4 0,0 0-4 0,0-17-10 0,18 34-3 0,-1-1 0 0,-17 35-4 0,16 16 2 0,-16 2-2 0,19-1-2 0,-19-1 0 0,0-16 0 0,0-34-1 0,0-1 1 0,0-49-2 0,-19 15 1 0,3-31-1 0,-1-2 0 0,-1 0-1 0,-15 51 0 0,-18 0 0 0,16 34 1 0,4-1 1 0,13 35-1 0,36-1 1 0,48-32-1 0,18-19 0 0,19-16-16 0,-52 0-60 0</inkml:trace>
  <inkml:trace contextRef="#ctx0" brushRef="#br0" timeOffset="64">4778 8738 10 0,'17'-18'22'0,"-17"1"7"0,16 1-6 0,1-2-13 0,-17 18-3 0,0 18 1 0,0 33 0 0,0 0-2 0,17 16-3 0,1 1-2 0,-18-1 0 0,0-16 0 0,0-33-2 0,0-1-1 0,-18-17 5 0,18-17-2 0,-17-17-1 0,-16-1 0 0,-2 2-1 0,2 33 1 0,-18 0 0 0,0 33 1 0,34 18-1 0,34-16-2 0,34-1 2 0,33-18 0 0,19-16-2 0,16-16-28 0,-86 16-27 0</inkml:trace>
  <inkml:trace contextRef="#ctx0" brushRef="#br0" timeOffset="65">6354 8026 20 0,'0'0'22'0,"-19"0"1"0,19 0-7 0,0 18-4 0,-16 33-5 0,16-2-3 0,16 37 1 0,-16-1-2 0,0 16 0 0,19-50-1 0,-19-35-2 0,0-16 2 0,0-16-1 0,-19-19-1 0,19-14-1 0,-16-2 0 0,-1 0-1 0,-17 16 0 0,1 35 1 0,-35 0 1 0,17 35 2 0,17 16 0 0,16 33-1 0,53-33 0 0,49 0 0 0,35-51-5 0,0 16-78 0</inkml:trace>
  <inkml:trace contextRef="#ctx0" brushRef="#br0" timeOffset="66">6454 8754 23 0,'0'-16'15'0,"18"-2"1"0,-1 1-1 0,-17 17-6 0,0 0-2 0,0 0 10 0,0 51-8 0,0 18-3 0,0 15-2 0,17 0-3 0,1-15-1 0,-18-36 1 0,0-33 1 0,0-16-1 0,-18-19 1 0,1-32-1 0,0 32-2 0,-34 19 0 0,0 16 1 0,0 51 0 0,0 0 1 0,51 16-3 0,16-16 3 0,54-35 1 0,-3-16 1 0,36-16-4 0,-20-1-23 0,-65 1-56 0</inkml:trace>
  <inkml:trace contextRef="#ctx0" brushRef="#br0" timeOffset="67">9249 8010 13 0,'0'0'25'0,"0"-17"-4"0,0 17-5 0,0 0 5 0,19 33-12 0,-19 18-4 0,0 16-1 0,0 19-1 0,0-19-1 0,0 2-1 0,0-19 1 0,0-34-1 0,0-16 0 0,0 0-2 0,-19-33 2 0,19-18-1 0,-16 0 0 0,-17 18-3 0,-18 33 4 0,-17 17-1 0,17 17 0 0,17 34 1 0,34-35-1 0,52-17 0 0,67 2-7 0,-37-1-83 0</inkml:trace>
  <inkml:trace contextRef="#ctx0" brushRef="#br0" timeOffset="68">9403 8720 24 0,'0'0'0'0,"0"-17"29"0,0 17-15 0,17 0-1 0,-17 0-3 0,0 17-1 0,0 17 0 0,0 1-2 0,-17 32-2 0,34 1-3 0,1 17-1 0,-18-17-1 0,16-18 1 0,-32-33 1 0,16-17-2 0,0-17 1 0,-18-17 0 0,-16 1-2 0,16-1 1 0,-31 34-1 0,14 0 1 0,19 0 0 0,-36 16 0 0,36 53 0 0,16-20 1 0,49 2 0 0,21-51 0 0,31-16-2 0,-17-52-55 0,-67 52 4 0</inkml:trace>
  <inkml:trace contextRef="#ctx0" brushRef="#br0" timeOffset="69">9588 5300 3 0,'0'0'14'0,"0"-16"-4"0,-16 32 0 0,16-16 4 0,-17 35 3 0,17-19-5 0,17 17-3 0,-1 2-3 0,-16 16-2 0,0 16-1 0,-16 0-1 0,16-32-1 0,0-19 0 0,0 1 0 0,-17-17 0 0,17 0-1 0,-16-17 0 0,-19-17 0 0,0 17-1 0,20 1 1 0,-19 16 0 0,34 16 1 0,-17 35-1 0,34-16-1 0,17-1 1 0,16-34-75 0</inkml:trace>
  <inkml:trace contextRef="#ctx0" brushRef="#br0" timeOffset="70">6573 5351 3 0,'0'0'6'0,"17"-33"2"0,-17 15-3 0,0 2 0 0,0 16 1 0,0 0-1 0,0 0 2 0,-17 0 15 0,17 0-16 0,-18 16 0 0,18 35-2 0,-15 17-1 0,15 17 0 0,0-1 0 0,0-33-1 0,0-18-1 0,0-33 0 0,0 0 1 0,-16-17-1 0,16-17-1 0,-18-16 0 0,1 0 0 0,0 15-1 0,-17 35 0 0,-17 35 0 0,-1-1 0 0,36 32 2 0,32-15-2 0,54-33 1 0,-21-2-69 0</inkml:trace>
  <inkml:trace contextRef="#ctx0" brushRef="#br0" timeOffset="71">4912 5300 4 0,'0'0'0'0,"0"0"21"0,0 0 3 0,0 0-17 0,0 35 3 0,0 14-4 0,18 2-1 0,-18 18-2 0,17-2-1 0,-17-17 0 0,17-32-1 0,-17-2 1 0,-17-16-1 0,17 0 0 0,0 0-1 0,0 0 1 0,-17-34-1 0,-1 1 1 0,18 0-2 0,-33-1 1 0,-1 17-1 0,-16-1 1 0,-1 36-1 0,34-1 1 0,1 17 0 0,16 32 0 0,49-15 2 0,70-33 0 0,51-18-16 0,-136 0-37 0</inkml:trace>
  <inkml:trace contextRef="#ctx0" brushRef="#br0" timeOffset="72">7487 15444 20 0,'-16'16'28'0,"16"19"6"0,-17-35-15 0,69-17-8 0,32-1-7 0,2 2-5 0,-3 16-26 0,-83 16-27 0</inkml:trace>
  <inkml:trace contextRef="#ctx0" brushRef="#br0" timeOffset="73">7487 15579 43 0,'0'0'0'0,"-33"16"38"0,66-32-24 0,53-19-9 0,33 35-71 0</inkml:trace>
  <inkml:trace contextRef="#ctx0" brushRef="#br0" timeOffset="74">9149 14681 37 0,'-17'0'6'0,"-34"0"23"0,-17 0-14 0,0 0-6 0,-16 18-3 0,0-18-2 0,14 16 0 0,3 1 0 0,33-1 2 0,-15 1 0 0,-2 17 0 0,16 35-1 0,18 15-1 0,1 18 1 0,-2 17-1 0,18 15-1 0,0 3 0 0,0 14 0 0,18 35 1 0,-18 52-2 0,0 15 0 0,0-82 0 0,33 15-1 0,-17-68 1 0,3 17-1 0,-3 35-1 0,1-1-1 0,-34 35-2 0,-18-35 0 0,19-50 4 0,-1-69 0 0,17-33 3 0,33-17-2 0,37 0 0 0,13 16-1 0,70-32-1 0,16-17 0 0,18 15-21 0,-52 2-112 0</inkml:trace>
  <inkml:trace contextRef="#ctx0" brushRef="#br0" timeOffset="75">9521 14952 17 0,'0'0'0'0,"0"-51"37"0,0 18-12 0,-17-1-13 0,0-1-1 0,-16 19-3 0,-1 16-1 0,-18 0 0 0,19 51 2 0,-1 16-4 0,34 19 0 0,18-19-2 0,15-34-1 0,1-15 1 0,0-18-1 0,-16-18 0 0,13-33 0 0,-13-15 0 0,-1-19 0 0,-34-35 0 0,-16 20-3 0,-18-2 2 0,-17 51-2 0,1 18-3 0,-19 66-16 0,71 1-20 0,-3-1-40 0</inkml:trace>
  <inkml:trace contextRef="#ctx0" brushRef="#br0" timeOffset="76">9725 14495 69 0,'0'-33'17'0,"0"15"3"0,0 2-10 0,-16 50-3 0,16 16 0 0,0 35-2 0,33-1-2 0,0-33-2 0,2-35 1 0,14-16 0 0,3-33-2 0,-34-34 1 0,-18-2 0 0,0 18 0 0,0 35-1 0,-18 16 1 0,18 34 1 0,0 17 0 0,0 17 3 0,18 32-2 0,-18 3-2 0,0-1 0 0,-18-36 2 0,-16-48-1 0,0-1 2 0,1-17-2 0,-2-51 0 0,18-17-1 0,17 1-1 0,34-19 0 0,33 35-4 0,-15 51-18 0,-1 0-25 0,-51 0-33 0</inkml:trace>
  <inkml:trace contextRef="#ctx0" brushRef="#br0" timeOffset="77">10114 14799 55 0,'0'-16'21'0,"16"-35"4"0,2 51-13 0,-18 0-4 0,17 51 4 0,-34 16-6 0,-1 19-3 0,18-19-2 0,0-16-2 0,0-34-6 0,0-1-22 0,35-16-46 0</inkml:trace>
  <inkml:trace contextRef="#ctx0" brushRef="#br0" timeOffset="78">10284 14783 37 0,'0'0'0'0,"17"-51"59"0,1 34-33 0,-18 17-15 0,16 33-4 0,-16 36-2 0,0 15-4 0,0 2 0 0,0-37-4 0,-34 2-30 0,17-16-48 0</inkml:trace>
  <inkml:trace contextRef="#ctx0" brushRef="#br0" timeOffset="79">9386 14732 55 0,'0'0'0'0,"-18"-17"29"0,18-17-14 0,0 34-9 0,0-33 4 0,-16-1-2 0,-17 17-3 0,-18 17-1 0,16 17-1 0,-16 34 3 0,18 32-1 0,-1 3-1 0,34-1-1 0,0-1-1 0,34-33 1 0,17-51-1 0,17-18 1 0,-1-31-1 0,-16-19-1 0,1-17 0 0,-36-34 0 0,-1 1 0 0,-15-17-1 0,-15 33 1 0,15 51-1 0,0 51 0 0,0 0 0 0,0 68 0 0,0 34 0 0,0 33 1 0,0 16 1 0,0-15-3 0,15-17 0 0,3-68 1 0,-1 0-22 0,0-17-82 0</inkml:trace>
  <inkml:trace contextRef="#ctx0" brushRef="#br0" timeOffset="80">9064 15273 93 0,'0'0'0'0,"-34"18"33"0,52-18-12 0,101 0-11 0,49 0-2 0,69 0-1 0,-17-18-3 0,-83-15-3 0,-53 16-1 0,-51-17-1 0,-33 18-20 0,-33 16-98 0</inkml:trace>
  <inkml:trace contextRef="#ctx0" brushRef="#br0" timeOffset="81">9319 15815 65 0,'16'-16'10'0,"17"-35"-1"0,19 18-2 0,-52 15 1 0,0-15-1 0,-52 15-1 0,-15 2 0 0,-1 16 1 0,2 34 0 0,31 17 0 0,35 15-2 0,17-14 0 0,34-19-2 0,-2-33 1 0,3-33-1 0,-1-19-3 0,-17-32 0 0,-17 0 1 0,-17-18 0 0,0 18-1 0,-17 50 0 0,-1 34 1 0,2 34-2 0,16 50 2 0,16 18 0 0,2-18 0 0,-1 0-2 0,-17-50-1 0,17 1-34 0,-17-19-50 0</inkml:trace>
  <inkml:trace contextRef="#ctx0" brushRef="#br0" timeOffset="82">9539 15630 58 0,'0'0'0'0,"49"-68"53"0,-14 34-30 0,16 34-14 0,-16 34-5 0,-2 34-1 0,-17-17-1 0,-32-1 1 0,-1-17-1 0,1-16-1 0,16-34-1 0,16-16 1 0,17-34 1 0,19-18-3 0,-36 17 2 0,1 17-1 0,-17 35 0 0,0-1 1 0,-17 34 0 0,1 50 4 0,-2 17 1 0,36-15-5 0,15-2-1 0,18-17-15 0,0-32-111 0</inkml:trace>
  <inkml:trace contextRef="#ctx0" brushRef="#br0" timeOffset="83">11537 14765 20 0,'17'-33'35'0,"-17"0"-9"0,0-1-12 0,-17 17-4 0,-33-1-1 0,16 36 0 0,-18-1 0 0,19 50-2 0,33 18-2 0,17-1-3 0,34-49 0 0,-16-19 0 0,14-49-1 0,19-18 1 0,-35-34-1 0,-33-17-1 0,18-16 1 0,-36 17-1 0,18 32 1 0,-16 36-1 0,16 33 0 0,-17 51 0 0,17 50 1 0,0 52 2 0,17-19-3 0,17-32 0 0,18-51-2 0,-3-51-19 0,2-51-52 0,-34 35 27 0</inkml:trace>
  <inkml:trace contextRef="#ctx0" brushRef="#br0" timeOffset="84">11962 14563 57 0,'-18'-35'42'0,"18"19"-16"0,-17 16-15 0,17 51-4 0,0 16-3 0,35-16-1 0,-19 0-2 0,17-35 0 0,2-16 0 0,-18-49-1 0,1-2 1 0,-3-18-1 0,-15 53 1 0,0-1-1 0,18 68 0 0,-2 17 2 0,-16 50 1 0,0 0-1 0,0-32 0 0,-34-37 1 0,-16-31-1 0,15-18 0 0,19-34 0 0,16-34-2 0,34 1 1 0,33-1-12 0,-33 16-24 0,-1 35-60 0</inkml:trace>
  <inkml:trace contextRef="#ctx0" brushRef="#br0" timeOffset="85">12368 14765 72 0,'0'0'0'0,"0"-33"41"0,0 33-19 0,15 33-10 0,-15 36-6 0,0-2-3 0,0 2-3 0,0-3-7 0,0-48-32 0,0-1-42 0</inkml:trace>
  <inkml:trace contextRef="#ctx0" brushRef="#br0" timeOffset="86">12553 14765 77 0,'19'-17'21'0,"32"-16"5"0,-18 33-17 0,-17 50-7 0,-16 19-1 0,-67-2 1 0,15 2 2 0,19-36 3 0,15-16-4 0,53-1-1 0,33-16-2 0,16-33 0 0,0 17-12 0,-66 16-72 0</inkml:trace>
  <inkml:trace contextRef="#ctx0" brushRef="#br0" timeOffset="87">11537 15256 94 0,'-35'-16'20'0,"70"16"3"0,100-17-9 0,69 17-7 0,50-16-1 0,-32-2-4 0,-105 18-3 0,-84 18-13 0,-66-18-52 0,17 0 8 0</inkml:trace>
  <inkml:trace contextRef="#ctx0" brushRef="#br0" timeOffset="88">11876 15681 61 0,'0'0'22'0,"-33"0"-14"0,33 0-2 0,0-17-4 0,-18-17 3 0,-32 34 4 0,-1 0 0 0,-17 34 4 0,0 17-3 0,52 15-7 0,49 3-1 0,34-53 0 0,-15 2 0 0,-1-69-1 0,-18-1 1 0,18-48 0 0,-34-2-2 0,-17-17 1 0,0 52 0 0,-17 32-2 0,-17 53 2 0,34 50 1 0,0 16-1 0,0 18 0 0,34-17-2 0,-1-1-5 0,2-33-40 0,-35-51-43 0</inkml:trace>
  <inkml:trace contextRef="#ctx0" brushRef="#br0" timeOffset="89">12147 15544 92 0,'34'-49'24'0,"18"32"-3"0,-19 34-14 0,1 16-6 0,-34 34 0 0,-34 2-1 0,17-36 2 0,-17-33 0 0,34 0 0 0,0-16-1 0,34-35 0 0,-1-17-1 0,2-16 1 0,-18 33 0 0,1 33-2 0,-18 36 1 0,-18 50 0 0,36 16-5 0,31-17-35 0,-32-67-45 0</inkml:trace>
  <inkml:trace contextRef="#ctx0" brushRef="#br0" timeOffset="90">13044 15427 89 0,'0'0'0'0,"0"-18"35"0,18 2-20 0,-18 16-14 0,34 0-15 0,-16 16-58 0</inkml:trace>
  <inkml:trace contextRef="#ctx0" brushRef="#br0" timeOffset="91">13504 15325 87 0,'0'-18'14'0,"16"2"10"0,1-2-22 0,16 18-10 0,2 34-63 0</inkml:trace>
  <inkml:trace contextRef="#ctx0" brushRef="#br0" timeOffset="92">13808 15273 83 0,'16'0'15'0,"1"-17"-8"0,18 17-81 0</inkml:trace>
  <inkml:trace contextRef="#ctx0" brushRef="#br0" timeOffset="93">14451 14528 19 0,'0'-16'19'0,"16"-34"27"0,3-1-23 0,30 17-9 0,2 17-7 0,1-1-4 0,-1 18-1 0,-18 18 0 0,2 33 0 0,-19-18 2 0,1 51 0 0,-17-33-1 0,16 0-1 0,-16 67 5 0,0 19-1 0,0 14-1 0,0 2-2 0,-16-17 1 0,16-1 0 0,-17-16-2 0,17 17 0 0,0-36 2 0,0 20-1 0,0-19-2 0,17 17 2 0,-17-16-2 0,16-17 2 0,-16-17 0 0,0 17-2 0,0 16 0 0,0-16-1 0,-16-18 4 0,-1 1-1 0,-17 17 0 0,0-34 0 0,1-34 2 0,-34-1-3 0,-19 2 0 0,-66-1-13 0,0 16-146 0</inkml:trace>
  <inkml:trace contextRef="#ctx0" brushRef="#br0" timeOffset="94">11962 3523 40 0,'0'-18'14'0,"-18"2"15"0,1-1-12 0,17-1-3 0,0 18 0 0,17 0-2 0,-17 18-1 0,18 50-2 0,-2-1-3 0,17 0-3 0,2-16-3 0,0-33 0 0,-20-1-14 0,3-17-29 0,-18 0-45 0</inkml:trace>
  <inkml:trace contextRef="#ctx0" brushRef="#br0" timeOffset="95">12215 3472 51 0,'0'-18'14'0,"0"-33"18"0,0 35-10 0,-17-1-11 0,0 34-7 0,-1 50-1 0,-15 19-3 0,-1-3-3 0,19-14-4 0,-20-36-6 0,35-15 6 0,-17-18 7 0,34-18 3 0,0 18 7 0,-17-16 1 0,18 50-1 0,-18 17 2 0,0 15-2 0,0 3-3 0,0-18-4 0,0 0-2 0,0-18-2 0,0 0-4 0,15-33-27 0,19-17-76 0</inkml:trace>
  <inkml:trace contextRef="#ctx0" brushRef="#br0" timeOffset="96">12572 3725 83 0,'0'0'9'0,"33"-33"22"0,18-1-17 0,-1 16-12 0,17 18-20 0,-32 18-75 0</inkml:trace>
  <inkml:trace contextRef="#ctx0" brushRef="#br0" timeOffset="97">12672 3860 77 0,'-33'0'29'0,"17"0"-1"0,32 0-18 0,51 0-7 0,0 0-9 0,36 0-99 0</inkml:trace>
  <inkml:trace contextRef="#ctx0" brushRef="#br0" timeOffset="98">13841 3217 48 0,'0'0'19'0,"0"-33"-4"0,-17 15-3 0,-34 18-6 0,2 0 0 0,-3 0 1 0,-15 18 1 0,15-1 1 0,19-1-2 0,-1 2-1 0,17-1-1 0,0 17 5 0,-1 16-2 0,18 17 1 0,-16 35-2 0,-1 16-1 0,17 19-2 0,0-19-2 0,17 1-1 0,-17-1 1 0,0 18 3 0,-17-1-2 0,17-16-3 0,-16-1 2 0,-2 18-1 0,18-35 1 0,-17 1-1 0,17-1 0 0,-16-17 1 0,16-15 0 0,0-36 1 0,33-15-4 0,-15-1 2 0,31-1 1 0,21-16-2 0,31 0 0 0,-17-16-6 0,-33-1-22 0,0-34-67 0,-51 33 30 0</inkml:trace>
  <inkml:trace contextRef="#ctx0" brushRef="#br0" timeOffset="99">13960 3472 70 0,'0'-18'8'0,"0"-33"23"0,17 18-13 0,17 15-9 0,17 36-2 0,1 33-3 0,-37 33-3 0,-15 18 0 0,-33-35 1 0,-19-32 0 0,36-19 1 0,-1-16-1 0,34-16-1 0,34-35-1 0,-1-35 1 0,-16 3 0 0,-1 15-2 0,-33 17 3 0,0 17-2 0,0 34 1 0,0 0 1 0,-33 34 2 0,17 50 1 0,16 2-1 0,0-19-2 0,33 0-1 0,18-32-2 0,0-19-19 0,34-16-42 0,-85-16-2 0</inkml:trace>
  <inkml:trace contextRef="#ctx0" brushRef="#br0" timeOffset="100">14434 3166 64 0,'0'-16'19'0,"0"-53"13"0,17 52-8 0,18 1-16 0,-2 67-6 0,-17 0-1 0,-16 34 0 0,-49-17 1 0,14-35-1 0,0-17 5 0,20-16 0 0,30 0 0 0,55-33-5 0,30 0-2 0,3-1-16 0,-53 17-82 0</inkml:trace>
  <inkml:trace contextRef="#ctx0" brushRef="#br0" timeOffset="101">15332 3860 75 0,'0'0'0'0,"16"-49"26"0,3-2-4 0,32-35-13 0,17-16-6 0,-1 19-2 0,-34 15 0 0,-16 17 0 0,-50 51-1 0,-18 0 0 0,34 33 1 0,17 36 0 0,35-18 1 0,31-2-1 0,-15 19 0 0,-18-16 0 0,2-19 0 0,-35 2 1 0,-35-19 0 0,-32 2 0 0,17-1-2 0,-1-17 0 0,18 0-4 0,33-35-33 0,16 2-50 0</inkml:trace>
  <inkml:trace contextRef="#ctx0" brushRef="#br0" timeOffset="102">15925 3438 86 0,'0'-35'23'0,"0"35"-8"0,-16 35-8 0,16 50-2 0,0-1-4 0,0 18 0 0,16-51-1 0,1-35 1 0,-1 2 0 0,2-52 0 0,16-1-1 0,-16-16 1 0,15-34 0 0,1 19-1 0,18 32 1 0,-19 17 0 0,0 34 0 0,2 34 0 0,-19 49-1 0,1 3 0 0,-17-70 0 0,0 2 2 0,-17-35 1 0,17-17 0 0,0-52-1 0,0 2-1 0,35-19-1 0,14 3 1 0,21 48-1 0,-21 19 3 0,19 16 0 0,-35 51-2 0,-15 32 1 0,-18 3-1 0,0-19 1 0,-18 2-2 0,18-36-1 0,0-16-21 0,0-1-95 0</inkml:trace>
  <inkml:trace contextRef="#ctx0" brushRef="#br0" timeOffset="103">16772 3540 91 0,'34'-51'22'0,"-17"16"1"0,17 35-15 0,18 0-5 0,-19 51-3 0,1 16 0 0,-34 19 0 0,-34-19 0 0,1-32 2 0,-2-19-1 0,18-16 1 0,17 0 0 0,34-33-1 0,0-18 0 0,17-34-2 0,-17 18 3 0,-16-1-2 0,-18 17 2 0,0 33 2 0,-18 2 0 0,18-1 0 0,0 34-1 0,-17 50 2 0,17 35 0 0,0 0-2 0,0-17 0 0,35-52-2 0,14 2-1 0,36-35-19 0,-34 0-107 0</inkml:trace>
  <inkml:trace contextRef="#ctx0" brushRef="#br0" timeOffset="104">13740 4674 29 0,'-16'-18'29'0,"-3"-15"6"0,-14-2-13 0,33 3-3 0,17-19-6 0,34 16-5 0,0 35-4 0,-18 18-3 0,1 66-1 0,-34 18 0 0,-34-17 0 0,1-34 1 0,-1-18-1 0,1-16 1 0,33-17 1 0,16 0 0 0,35-17 1 0,16 1-2 0,-16-1-1 0,17 17-7 0,-17 0-29 0,-17 0-70 0</inkml:trace>
  <inkml:trace contextRef="#ctx0" brushRef="#br0" timeOffset="105">14147 4572 79 0,'0'-16'8'0,"16"-35"23"0,1 16-16 0,51 35-5 0,-1 18-5 0,-15 50-5 0,-52 32 1 0,0-15-1 0,-34-34 1 0,16-33 0 0,2-1 0 0,16-34 0 0,16-17-1 0,36-17 0 0,-18-18 1 0,-1-31-1 0,-16 32 0 0,-17 17 2 0,0 33-2 0,-17 2 0 0,-1 32 3 0,3 53 0 0,15 31 0 0,33 2-1 0,19-33-3 0,32-36-26 0,-33-33-70 0</inkml:trace>
  <inkml:trace contextRef="#ctx0" brushRef="#br0" timeOffset="106">15553 4572 61 0,'0'0'14'0,"0"0"17"0,0 16-12 0,0 19-5 0,33-19-4 0,19 19-4 0,-3-35-2 0,-14 0-3 0,0-35 0 0,-2 1 1 0,-33-15-1 0,-17-2-1 0,-17 0 0 0,0 34 0 0,-17 17 0 0,17 17 1 0,-16 34 0 0,17 16 4 0,15 17 1 0,18-15-1 0,34-18-1 0,-1 0-1 0,35-51-2 0,0 16 0 0,0-32-5 0,-17-1-19 0,-18-1-30 0,-33 2-33 0</inkml:trace>
  <inkml:trace contextRef="#ctx0" brushRef="#br0" timeOffset="107">15891 4335 74 0,'0'0'0'0,"-17"-67"36"0,17 32-13 0,35 2-12 0,14 15-4 0,3 18-4 0,-1 51-1 0,-51 18-1 0,0-3-1 0,-33 3 0 0,-2-52 1 0,18-1 0 0,17-16 0 0,0 0-1 0,17-33-1 0,18-18 2 0,14-16-1 0,-31-1 0 0,-18-1-1 0,0 35 1 0,-18 17 1 0,2 34 0 0,16 35 0 0,-17 16 5 0,34 16-4 0,17 1-1 0,0-52-2 0,17 2-20 0,-2-35-91 0</inkml:trace>
  <inkml:trace contextRef="#ctx0" brushRef="#br0" timeOffset="108">17145 3015 17 0,'0'0'24'0,"-17"-18"-2"0,51 18-18 0,-16 0-25 0,-18 0-12 0</inkml:trace>
  <inkml:trace contextRef="#ctx0" brushRef="#br0" timeOffset="109">17991 3336 14 0,'0'0'0'0,"0"-17"46"0,-16 17-19 0,16-33-10 0,0 33-2 0,16-18-4 0,19 2-2 0,16-1 0 0,17-1-6 0,-33 36-1 0,-2 15 0 0,-33 35-1 0,0-17 0 0,-51 0 0 0,-1-17 0 0,3-17-1 0,31-1 1 0,1-16 0 0,17 0-1 0,51-16 0 0,17 16 0 0,-18 0 1 0,-16 16-1 0,-17 35 0 0,-17 33-1 0,-17 1 2 0,-50-50 1 0,-1-1 1 0,0-34 1 0,17 0-2 0,34-18-1 0,17-15-4 0,0-1-23 0,33-17-92 0</inkml:trace>
  <inkml:trace contextRef="#ctx0" brushRef="#br0" timeOffset="110">18399 3352 77 0,'0'-16'16'0,"0"-1"11"0,34 1-14 0,0 32-7 0,-1 35-2 0,-16 17-3 0,0 34 0 0,-17-19-1 0,-17-14 2 0,0-52-1 0,17-17 0 0,0 0 2 0,17-35-3 0,34-32 0 0,-34 0 1 0,17-35-1 0,-17 16 0 0,-17 37 0 0,0 32 0 0,-17 17 0 0,-1 33 0 0,2 35 2 0,32 34 2 0,2-19-2 0,15 3-1 0,-14-35 0 0,14-35-1 0,1-16-14 0,-17 0-55 0,-17 0 13 0</inkml:trace>
  <inkml:trace contextRef="#ctx0" brushRef="#br0" timeOffset="111">18771 2997 80 0,'0'-33'22'0,"17"-18"1"0,18 33-14 0,14 18-2 0,3 18-6 0,-34 33-2 0,-18 17 2 0,-52-1-2 0,1-34 0 0,17-15 1 0,17-18 0 0,17 0 1 0,35 0-1 0,14-18 0 0,3 1 1 0,-18 17 0 0,-1 35 0 0,-33 32 1 0,-16 2 3 0,-35-3-2 0,-1-15 2 0,-15-16-5 0,17-35 2 0,15 0-2 0,19-35-21 0,-1 19-88 0</inkml:trace>
  <inkml:trace contextRef="#ctx0" brushRef="#br0" timeOffset="112">17790 4623 78 0,'-18'0'14'0,"18"0"11"0,0 16-9 0,34 1-6 0,34 1-7 0,0-18-1 0,-19-18-1 0,3-15 0 0,-34-18 1 0,-18 0-1 0,0 0 1 0,-35 18-1 0,-16 15 0 0,18 18 0 0,-2 35 3 0,-15-1 0 0,32 34-1 0,2-1 2 0,16 0-1 0,16-16 0 0,19-16-2 0,15-1 0 0,1-34-1 0,35 0-1 0,-19-18-7 0,0 2-34 0,-33 16-49 0</inkml:trace>
  <inkml:trace contextRef="#ctx0" brushRef="#br0" timeOffset="113">18128 4097 21 0,'0'-17'33'0,"0"-15"1"0,0 15-12 0,34-17-7 0,-1 34-7 0,1 16-5 0,-1 19-3 0,-14-3 1 0,-38 3-1 0,-14-2 0 0,-1-15 0 0,1-18 0 0,16 0 1 0,34 0-2 0,34 0 1 0,-18 0 1 0,2 0-2 0,-2 16 1 0,-15 35 3 0,-18-16-2 0,-51-19 0 0,-1 2 1 0,3-18-1 0,-21 17-2 0,37-17-4 0,50-17-37 0,-1 17-15 0</inkml:trace>
  <inkml:trace contextRef="#ctx0" brushRef="#br0" timeOffset="114">18467 4013 55 0,'0'0'0'0,"0"0"39"0,0-16-21 0,33 16-10 0,1 34-2 0,0 15-4 0,-34 19-1 0,0-16 0 0,-16-35 2 0,16-1 0 0,-18-16-3 0,36-33 0 0,-2-19 1 0,17 1-1 0,-15-15 0 0,-1 15 1 0,-1 33 2 0,-16 2-1 0,-16 32 1 0,-1 53 2 0,17-3 1 0,17 3-3 0,18-2-1 0,14-32-1 0,2-19-26 0,1 2-79 0</inkml:trace>
  <inkml:trace contextRef="#ctx0" brushRef="#br0" timeOffset="115">19297 2964 57 0,'0'0'0'0,"0"-34"33"0,0 17-10 0,35-1-12 0,-4 18-5 0,20 0 0 0,1-16-2 0,-36 32-1 0,2-16 0 0,-1 18-3 0,-1 33 2 0,-16 0 1 0,-16 15 0 0,-1 19 2 0,17 1 0 0,0-2 2 0,0 18-4 0,0-17-1 0,-18 15 0 0,18 20 0 0,-16-69 0 0,-1 15-1 0,17 20 0 0,0-1 1 0,-16-36-2 0,16 37 2 0,0-35 0 0,16 16 0 0,-16 1-2 0,0-1 1 0,0 2-1 0,-16-18 1 0,16-2 0 0,0 19 0 0,0-16 1 0,0-1-1 0,-19-18 1 0,19 2 0 0,-16-19-1 0,-1 17 0 0,-1-15 0 0,3 15 0 0,-1-15 0 0,-19-18 0 0,0 17 0 0,2-1 1 0,-18 2-1 0,16-18 0 0,-32 17 1 0,0-17-1 0,16 16 1 0,-17-16-1 0,1 0-1 0,-1 0 1 0,17 18-1 0,18-36 0 0,14 18-8 0,19-33-149 0</inkml:trace>
  <inkml:trace contextRef="#ctx0" brushRef="#br0" timeOffset="116">11876 6553 16 0,'0'-16'31'0,"0"-1"-7"0,-17-17-10 0,1-17-5 0,-2 34-1 0,-16-1-2 0,1 18 0 0,-1 18 0 0,1-1 1 0,-2 17-1 0,18-1 1 0,-1 36-1 0,18-3-1 0,18-32-1 0,34 1-1 0,-3-35-1 0,2 0-1 0,1-35 1 0,-3-16-2 0,-14-49 2 0,-35 15-1 0,-17-16 0 0,-1-1-1 0,-15 17-1 0,33 50 1 0,-16 19 1 0,16 32-1 0,0 52 1 0,0 17 2 0,16 34 0 0,1-17-2 0,-1-1 0 0,-16-17-3 0,18-49-4 0,16-1-25 0,0-17-81 0</inkml:trace>
  <inkml:trace contextRef="#ctx0" brushRef="#br0" timeOffset="117">12233 6249 93 0,'0'-17'6'0,"-18"-17"21"0,18 34-11 0,0 0-8 0,34 51-3 0,-1 16-1 0,2 1-2 0,0-17-2 0,-19-17-1 0,17-34-13 0,-16-18-16 0,-1-15 4 0,3-34 15 0,-3-1 14 0,-16 17 15 0,0 17 5 0,0 34-8 0,-16 16-8 0,-3 53-5 0,3-18-2 0,16 15-1 0,0-15-2 0,0-51-4 0,16 0 1 0,3 0 4 0,-19 0 3 0,0 18 3 0,0 15 3 0,-19 36-2 0,19-36-2 0,0 18-1 0,0-18-3 0,-16 1-26 0,16-16-60 0</inkml:trace>
  <inkml:trace contextRef="#ctx0" brushRef="#br0" timeOffset="118">11791 6977 90 0,'-16'0'5'0,"-19"0"19"0,35-18-4 0,0 2-8 0,68-1-4 0,16 17-1 0,53-18 3 0,49 2-1 0,-33-1-5 0,-68 1-4 0,-36-1-4 0,-49 17-24 0,-33 33-92 0</inkml:trace>
  <inkml:trace contextRef="#ctx0" brushRef="#br0" timeOffset="119">11876 7536 48 0,'0'-18'8'0,"0"2"12"0,16-19-4 0,-32 2-1 0,-1 15-1 0,-34 2-4 0,1 16-2 0,-1 16 0 0,35 19 0 0,16 32-3 0,16 2-2 0,17-20-2 0,2-32 1 0,-2-17-1 0,18-17 0 0,-18-16-1 0,-15-34 1 0,-1-2 0 0,-17-48-1 0,0 15 1 0,-35 17-1 0,35 50-1 0,-16 35 2 0,16 17 0 0,-17 34 2 0,34 52-1 0,17 14-2 0,-17-31 0 0,18-19-5 0,-2-33-26 0,1-17-88 0</inkml:trace>
  <inkml:trace contextRef="#ctx0" brushRef="#br0" timeOffset="120">12163 7451 89 0,'0'-35'18'0,"0"-14"12"0,35 32-15 0,33 17-8 0,-17 50-5 0,-16 17-2 0,-19 2 1 0,-32-18 1 0,-19-35-1 0,18 1 0 0,17-17 1 0,0-33-2 0,34-36 0 0,0-15 1 0,-19 17-2 0,3-1 2 0,-1 17-1 0,-17 17 1 0,-17 34-1 0,-1 0 2 0,3 51 0 0,15 16 1 0,0 17 0 0,15 2-3 0,20-52-1 0,16-17-15 0,33-17-45 0,-65 0-7 0</inkml:trace>
  <inkml:trace contextRef="#ctx0" brushRef="#br0" timeOffset="121">12927 6757 101 0,'-17'-17'7'0,"-1"-1"19"0,18 2-15 0,51-2-10 0,17 18-4 0,-17 0-33 0,-17 0-49 0</inkml:trace>
  <inkml:trace contextRef="#ctx0" brushRef="#br0" timeOffset="122">12960 6859 72 0,'0'0'0'0,"-50"16"36"0,32 1-13 0,36-17-13 0,49 0-9 0,18-17-23 0,-33 1-66 0</inkml:trace>
  <inkml:trace contextRef="#ctx0" brushRef="#br0" timeOffset="123">13824 6045 43 0,'0'-33'39'0,"0"15"-20"0,0 18-7 0,-16-16-8 0,-19 32 1 0,2-16 1 0,-35 35-4 0,17-35 3 0,0 16-1 0,18 2-2 0,16-2 2 0,17-16-1 0,-16 17-1 0,16-1 2 0,0 19 1 0,0 16 1 0,0-17-3 0,-18 34 0 0,18-1 0 0,0 1-1 0,-17 17 0 0,17 15-1 0,-17-14 2 0,17 16 0 0,-18-18 1 0,18 18-1 0,0-17 0 0,0-1-1 0,0 18 0 0,-16 0 1 0,16-18 0 0,0 1 0 0,-17-1-1 0,17 0-1 0,0-15 0 0,0-18 2 0,0 0-1 0,0-2-1 0,0-14 2 0,0-19-2 0,17-16 2 0,17 0-2 0,18 0 0 0,-3-16-1 0,52-1-3 0,-31-1-65 0,-54 18-31 0</inkml:trace>
  <inkml:trace contextRef="#ctx0" brushRef="#br0" timeOffset="124">17180 5741 49 0,'0'0'0'0,"-18"-51"39"0,18 51-21 0,0-18-6 0,18 18-4 0,49-17 0 0,1 17-4 0,33-16-2 0,-17 16 2 0,-32 0-3 0,-18 16 0 0,-17-16 0 0,-1 17 1 0,1 17 1 0,-17 1 1 0,0-1 0 0,0-1 0 0,-17 35-1 0,17 17 3 0,-16-1-1 0,32 0 1 0,1 19-2 0,0 16-1 0,-17-1 1 0,18 17-3 0,-18-33 0 0,0 16 0 0,0-16 1 0,0 0-2 0,0-2 2 0,0 2 1 0,16-16-3 0,-16-2 1 0,0 1 0 0,0-34 0 0,0 16-1 0,0-17 1 0,-16-32 0 0,16 15 1 0,-18-15-1 0,18 16-1 0,-17-34 1 0,0 17 0 0,-16-1 1 0,-18-16-2 0,-17 18 1 0,-18-18 0 0,-14 17-1 0,15-17-11 0,34 0-135 0</inkml:trace>
  <inkml:trace contextRef="#ctx0" brushRef="#br0" timeOffset="125">14028 6283 10 0,'-17'0'20'0,"17"-18"7"0,0 2-12 0,0-1 0 0,-16-1-3 0,-2 2-1 0,1 16-2 0,17-18-1 0,0 1-4 0,51 17 0 0,0-16-1 0,-17 32-1 0,-16 35 0 0,-18 18-1 0,-35-1-1 0,-16-19 2 0,0-14-1 0,17-1 0 0,16-17 1 0,2-17 1 0,-1 0 2 0,17 0 0 0,0-17-2 0,17 17-1 0,17 0 1 0,18 0-1 0,-3 17 0 0,3-34-2 0,-19 17 0 0,1 0-1 0,-34 0-24 0,17-18-89 0</inkml:trace>
  <inkml:trace contextRef="#ctx0" brushRef="#br0" timeOffset="126">14315 6232 49 0,'0'0'0'0,"0"-52"34"0,18 19-11 0,-18 15-11 0,17 18-4 0,-17-17-1 0,17 17-1 0,1 0-1 0,13 0-1 0,20 51-1 0,-32 18 0 0,-19 15-2 0,-19-16 0 0,3-34 1 0,-19-1 0 0,4-33 0 0,31 18 1 0,0-52-1 0,16-17 0 0,17 1-1 0,0-1-1 0,2 0 1 0,-2-18-2 0,-15 18 2 0,-1 18-1 0,-1-1-1 0,-16 18 2 0,-16 16 0 0,-1 0 0 0,-1 34-2 0,2-1 2 0,-1 18 2 0,1 16 2 0,16-16-2 0,16-16-1 0,17 16 1 0,18-18 0 0,-16-17 1 0,0-16-1 0,-2 0-2 0,-17 0-1 0,1 0-1 0,-17 0-35 0,0 0-81 0</inkml:trace>
  <inkml:trace contextRef="#ctx0" brushRef="#br0" timeOffset="127">15451 6012 26 0,'0'-18'34'0,"0"2"-7"0,0 32-8 0,0 2-11 0,0-1-3 0,16-17-1 0,-16 16-2 0,0-16 6 0,0-16-6 0,0-1 1 0,-16-17-2 0,-17 34 2 0,-2 0 0 0,0 51 1 0,19-1 0 0,-19 34-1 0,35-15 0 0,0-18-1 0,35-18-1 0,-19-15 0 0,19-18-1 0,0 17 0 0,-19-34 2 0,1-1-2 0,-1-15 1 0,3 15-1 0,-3-15-1 0,-16 15 2 0,0 18-1 0,0 35 1 0,17-1-1 0,34-1 2 0,-18-15 0 0,18-1-1 0,0-34 0 0,-34-1-1 0,-17-15 3 0,0-36-2 0,-17 18-1 0,-17 0-2 0,-17 35 2 0,17 16 0 0,1 16-1 0,-1 35 1 0,34-16 0 0,51-19 0 0,17-16 0 0,-1-34-1 0,-15-17 0 0,-19 18 1 0,-17 0 1 0,2-1-1 0,-36 34 0 0,18 0-1 0,0 16 1 0,0 35-1 0,35 0 1 0,-2 0 1 0,-16 0 0 0,1-17-1 0,-53-17 1 0,2-17-1 0,-18 0 0 0,18 0 0 0,33-35-10 0,33 2-28 0,34-1-74 0</inkml:trace>
  <inkml:trace contextRef="#ctx0" brushRef="#br0" timeOffset="128">16010 6096 38 0,'0'-17'19'0,"18"-17"15"0,-18 18-10 0,16-19-10 0,1 35-6 0,17 35-1 0,0 15-4 0,-34 0-2 0,0 1 1 0,-34 1 0 0,16-35-2 0,2-17 0 0,16 0 2 0,34-35-2 0,0-32 0 0,-1-1 0 0,-15 1 0 0,-2 16 0 0,-16 33 2 0,0 18-1 0,-16 18 0 0,-2 50 0 0,18-1 0 0,0 17 1 0,34-50-3 0,18 1-10 0,32-19-34 0,-50-16-15 0</inkml:trace>
  <inkml:trace contextRef="#ctx0" brushRef="#br0" timeOffset="129">16909 6096 61 0,'16'-51'26'0,"-16"18"1"0,0-1-16 0,-16-1-4 0,-19 2-3 0,0 33 0 0,2 0-1 0,-1 0-1 0,17 51-1 0,0 17 0 0,51-34 1 0,0-18 0 0,-17 1 0 0,34-34-2 0,-34 1 0 0,1-2 1 0,-2-15 1 0,1-1 0 0,-17 34 0 0,0 34 9 0,0 33-7 0,0-17 3 0,0 19-5 0,0-18-1 0,0-35 0 0,0 2-1 0,0-18-1 0,0 17-7 0,0-52-141 0</inkml:trace>
  <inkml:trace contextRef="#ctx0" brushRef="#br0" timeOffset="130">17061 6079 80 0,'0'0'0'0,"16"-16"30"0,-16-18-9 0,51 34-10 0,1 16-6 0,-36 18-3 0,-16 16-2 0,-16 1 2 0,-2 1 0 0,-16-35-2 0,34-1 1 0,0-16 0 0,0-16 1 0,34-19-2 0,-16-16 0 0,15 0-1 0,1 2 1 0,-34 15 1 0,17 17 0 0,-17 17 2 0,0 0 0 0,-17 0-1 0,-1 33 0 0,18 18 2 0,-16 0 0 0,32 0-3 0,2-35 0 0,-1 19-2 0,0-19-7 0,1-16-21 0,-2 0-28 0,-16 0 1 0</inkml:trace>
  <inkml:trace contextRef="#ctx0" brushRef="#br0" timeOffset="131">17315 6029 39 0,'0'0'0'0,"0"-51"43"0,15 0-17 0,20 34-12 0,-19-1-7 0,3 18-5 0,-19 18-1 0,0 33-1 0,0-18 1 0,-19 2-1 0,3-19 2 0,16 2 3 0,0-18 1 0,35-18 0 0,-2-15-1 0,34-1-5 0,-15 17-2 0,-34-1-62 0</inkml:trace>
  <inkml:trace contextRef="#ctx0" brushRef="#br0" timeOffset="132">14079 7230 19 0,'-17'0'26'0,"-1"-16"6"0,18-2-13 0,0 1-7 0,-16 1 0 0,16-19-1 0,16 19-3 0,19-1-3 0,0 17-3 0,-2 33-1 0,-17 18 0 0,-16 18 0 0,-34-1 0 0,1-17 2 0,-19-18 3 0,19-17 0 0,33 2-2 0,0-18 1 0,51 0-1 0,1 0-1 0,14-18-2 0,2 2-1 0,-17-1-4 0,17 1-31 0,-34-19-85 0</inkml:trace>
  <inkml:trace contextRef="#ctx0" brushRef="#br0" timeOffset="133">15451 7214 60 0,'0'0'0'0,"0"-35"34"0,-17 35-12 0,17 0-12 0,33 35-3 0,2-19-1 0,16 2-2 0,-1-18-1 0,-15-34 0 0,-2 16-2 0,-33-15-1 0,16-2 1 0,-32 19-1 0,-1-17 1 0,-34 15-1 0,18 18 1 0,0 0 1 0,-2 34 1 0,0-1 1 0,2 2 0 0,17 32 0 0,-2 2-1 0,18-36 1 0,18 2-1 0,15-2 0 0,18-33-1 0,17 0-1 0,0-17-2 0,-1 1-6 0,-33 16-26 0,-34-17-88 0</inkml:trace>
  <inkml:trace contextRef="#ctx0" brushRef="#br0" timeOffset="134">15671 6824 61 0,'0'0'0'0,"-17"-51"35"0,17 18-15 0,17-1-9 0,-1 34-7 0,36 0-3 0,-34 67 1 0,-2 2-1 0,-16-3 0 0,-34-15 2 0,17-33-2 0,17-18 1 0,0-18 0 0,17-15-2 0,17-34 1 0,-17-1-1 0,-1 17 1 0,2 17 0 0,-18 34 2 0,-18 16-1 0,18 53 2 0,0-1-2 0,18 16-2 0,15-33-5 0,35 0-47 0,-35-35-15 0</inkml:trace>
  <inkml:trace contextRef="#ctx0" brushRef="#br0" timeOffset="135">16484 7128 66 0,'0'-16'19'0,"17"-17"2"0,17-1-7 0,-1 17-2 0,18 17-4 0,-16 0-5 0,-18 51-1 0,-17-18 0 0,-33 18 0 0,-2-35-2 0,18 1 1 0,-1-17 0 0,2 0 0 0,16 0-1 0,34-17 0 0,-1 17 0 0,19 0 0 0,-18 0 0 0,-17 51 1 0,-1-16-2 0,-32 16 2 0,-17-35 2 0,-2 2 1 0,-16-1-1 0,16-17-1 0,2-17-2 0,17-1-2 0,16 2-20 0,16-19-92 0</inkml:trace>
  <inkml:trace contextRef="#ctx0" brushRef="#br0" timeOffset="136">16942 7145 83 0,'0'0'13'0,"-17"-17"1"0,17 34-7 0,17 1-4 0,-1-2-1 0,19-16 0 0,0 0-1 0,-20-34 0 0,-15 17 0 0,18-16 0 0,-18 17-1 0,-18-2 3 0,-15 18 0 0,-1 0 1 0,16 18 3 0,-15 15 0 0,-1 0-1 0,17 18-1 0,17 1-1 0,0-1 1 0,0-18-2 0,35 2-1 0,-2-35-2 0,18 16 0 0,-1-32-7 0,-16-19-23 0,-34 19-55 0</inkml:trace>
  <inkml:trace contextRef="#ctx0" brushRef="#br0" timeOffset="137">17043 6757 44 0,'0'-17'24'0,"0"-1"2"0,0 2-12 0,18 16-4 0,-18 0-4 0,33 0-4 0,-17 34 0 0,-16-1-1 0,0 2-1 0,0-19 0 0,-16 2 2 0,-17-18 0 0,15 0 0 0,18 0 0 0,0 0 2 0,0 0-2 0,34 0-1 0,-17-18-1 0,-1 18 2 0,19 0-1 0,-18 0 0 0,1 0 1 0,-2 18-1 0,1-1 0 0,-17 16 0 0,-33-17 3 0,-2 2 0 0,-16-1-4 0,18-17 1 0,0 16-2 0,15-16-1 0,18 0-4 0,33-33-118 0</inkml:trace>
  <inkml:trace contextRef="#ctx0" brushRef="#br0" timeOffset="138">17315 6757 73 0,'-16'-17'15'0,"-2"17"3"0,36-18-7 0,-2 18-5 0,-1 18-3 0,3 15 1 0,-1 18-2 0,-17 0-1 0,-17-18 1 0,-16-15-1 0,17-18 2 0,-2 0-1 0,18-18 0 0,18-15-1 0,13 0-1 0,4-1 1 0,-19-1-1 0,3 2 1 0,-19 15-1 0,16-16 1 0,-16 34-1 0,0 0 2 0,-16 18-1 0,-3-2 3 0,3 35 1 0,-1-16 0 0,17-1-3 0,0 16 2 0,17-34-2 0,-1 2 1 0,3-1 0 0,14-17-2 0,-15 0-2 0,-2-17-8 0</inkml:trace>
  <inkml:trace contextRef="#ctx0" brushRef="#br0" timeOffset="139">18652 11414 8 0,'0'0'15'0,"0"0"10"0,0 0 18 0,19 0-37 0,-3-18-1 0,1 18 0 0,17 0-1 0,16-16 1 0,1 16-3 0,-18-17 1 0,37-1-1 0,-21 2 0 0,3-1-1 0,15-1 0 0,1 2 1 0,-17 16 0 0,17-18-1 0,-17 18-1 0,15 0 1 0,-14 0-1 0,15 0 1 0,3-17-1 0,-4 17 0 0,2 0 0 0,-17 0 0 0,17 0 0 0,-17 0 0 0,17 0 1 0,-1-16-1 0,1 16 0 0,0 0 1 0,16 0-1 0,1-18 1 0,0 18-1 0,-17 0 0 0,17 0 0 0,-1 0 0 0,0 0 0 0,-16 0 0 0,0 0 0 0,0 0 0 0,-1 0 0 0,18 0 1 0,1 0-1 0,-2 0 0 0,2 0 0 0,-4 18 0 0,21-18 0 0,-17-18 0 0,15 18-1 0,-17 0 0 0,0 0 1 0,1 0 1 0,0 0-1 0,16 0 1 0,0 0-1 0,2 0 1 0,-1 0-1 0,-1 0 0 0,1 0 0 0,-1 0 0 0,2 0 0 0,-2 18 1 0,18-18-1 0,0 0 0 0,-19 0 1 0,-14 0-1 0,15 0 0 0,-17 0 0 0,2 0-1 0,15 16 2 0,2-16-1 0,-2 0 1 0,34 0 0 0,-33 0 0 0,-1 0 0 0,18 17-1 0,-16-17 1 0,14 18-2 0,2-18 2 0,-1 16-1 0,-16-16 1 0,17 18-2 0,-18-18 2 0,1 17-2 0,1-17 1 0,-2 0 0 0,-1 0-1 0,3 0 2 0,-2 0-1 0,18 16-1 0,16-16 1 0,-16 18 0 0,-16-1-1 0,-2-17 1 0,-1 16 0 0,19-16 0 0,0 0 0 0,-18-16-1 0,-16 16 2 0,0 0-1 0,0 0-1 0,17-17 1 0,-1-1 0 0,18 18 0 0,17 0 0 0,-1 0-1 0,-17 0 1 0,19 0 0 0,-18 0-1 0,-2 0 2 0,19 0-1 0,-1 0-1 0,-16 0 0 0,-1-16 2 0,-16-1 0 0,17-1 0 0,-18 18-1 0,1 0 0 0,-34 0 1 0,-2 0 0 0,-15-16 0 0,-16 16-2 0,-18 0-6 0,1 16-111 0</inkml:trace>
  <inkml:trace contextRef="#ctx0" brushRef="#br0" timeOffset="140">18687 6400 36 0,'0'-33'15'0,"0"33"7"0,17 0-2 0,34 0-11 0,-18-16-1 0,2-19-1 0,-2 19-1 0,-17-35 3 0,2 0-4 0,-18 16-3 0,0 1 1 0,-18 17-1 0,18 1-1 0,-16-1 0 0,-1 17 0 0,-17 17 1 0,0 16 0 0,1 18 4 0,15 1-1 0,2-1 0 0,16 17-1 0,0-19 0 0,0 2 1 0,16 35-3 0,-16-19-1 0,18 0 1 0,-18 2-1 0,0-18-1 0,0 0 0 0,-18-1-1 0,18-16-1 0,0-17-23 0,-16-17-22 0,-17-35-52 0</inkml:trace>
  <inkml:trace contextRef="#ctx0" brushRef="#br0" timeOffset="141">18601 6773 40 0,'-16'-16'36'0,"16"-1"-3"0,0-17-11 0,34 16-9 0,18 1-8 0,48-17-6 0,19 17-91 0</inkml:trace>
  <inkml:trace contextRef="#ctx0" brushRef="#br0" timeOffset="142">21059 4505 12 0,'0'0'0'0,"0"-17"40"0,-17-1-18 0,17 18-12 0,0 0-3 0,-18 18-1 0,2 15-4 0,16-15-2 0,0 15 1 0,0-33-1 0,34 0 2 0,-17-16-1 0,0-19 2 0,-17 2 0 0,0-1 3 0,-17 17 0 0,0-1-3 0,-1 2 1 0,18 16-1 0,-16 0-1 0,-1 16-1 0,1 2 1 0,16 50 2 0,0 15 1 0,-18 19-2 0,18 0-1 0,-17-18-1 0,0-15 0 0,17-18-1 0,-18-18-1 0,18 1-10 0,0-34-32 0,-16 0-33 0</inkml:trace>
  <inkml:trace contextRef="#ctx0" brushRef="#br0" timeOffset="143">20737 4911 60 0,'0'0'0'0,"0"-17"36"0,0-1-15 0,51 2-14 0,50-1-6 0,52 1-13 0,-68-1-73 0</inkml:trace>
  <inkml:trace contextRef="#ctx0" brushRef="#br0" timeOffset="144">22499 4656 47 0,'0'0'0'0,"0"-33"32"0,34 15-13 0,-1-15-10 0,-16 0-5 0,-17-1-1 0,0-1-2 0,-33 19 0 0,0-1 0 0,15 34-1 0,18 34 2 0,-17 16 4 0,34 35 1 0,1-17-1 0,-18 16-1 0,0-34-3 0,0-16-2 0,-18 0 0 0,1-33-10 0,1-2-25 0,-3-32-46 0</inkml:trace>
  <inkml:trace contextRef="#ctx0" brushRef="#br0" timeOffset="145">22363 4894 46 0,'-16'0'37'0,"32"-18"-8"0,35 2-13 0,34 16-12 0,67-17-5 0,34-16-102 0</inkml:trace>
  <inkml:trace contextRef="#ctx0" brushRef="#br0" timeOffset="146">25361 4656 64 0,'0'0'0'0,"18"0"33"0,-1 0-25 0,34-17-3 0,-18-17-4 0,-33 17 1 0,-16-15-1 0,-52 15 1 0,51-1-2 0,-1 18 0 0,2 35 2 0,16 14 4 0,0 54 1 0,0 16-1 0,-17-1-3 0,1-34-2 0,-2-17 0 0,18-50-2 0,-17 1-22 0,34-18-63 0</inkml:trace>
  <inkml:trace contextRef="#ctx0" brushRef="#br0" timeOffset="147">25193 4911 72 0,'0'0'7'0,"16"-17"16"0,69 17-11 0,34 0-17 0,-35 0-72 0</inkml:trace>
  <inkml:trace contextRef="#ctx0" brushRef="#br0" timeOffset="148">20923 5876 34 0,'0'0'21'0,"0"0"-5"0,17 0-1 0,34 0-7 0,-18-17-5 0,2-34 0 0,-35 18-2 0,0-1 2 0,-35-1-2 0,2 35 0 0,17 0 1 0,-2 35 1 0,18 16 5 0,0 49 2 0,0 37-5 0,18-37-3 0,-18-15 1 0,0-16-4 0,-18-52-10 0,1-1-91 0</inkml:trace>
  <inkml:trace contextRef="#ctx0" brushRef="#br0" timeOffset="149">20804 6079 89 0,'0'0'0'0,"0"-16"20"0,68 16-8 0,35 0-8 0,82-18-6 0,2-15-95 0</inkml:trace>
  <inkml:trace contextRef="#ctx0" brushRef="#br0" timeOffset="150">22618 5892 49 0,'0'0'0'0,"0"-16"33"0,16 16-21 0,17 0-8 0,2-17-1 0,-18 1-1 0,-17-19 0 0,-17 19-1 0,-18 16 0 0,19 0 1 0,-17 16 4 0,15 35 2 0,18 51 1 0,0 0-5 0,0-18-1 0,-17-33-2 0,17-17-1 0,-17-1-20 0,1-33-72 0</inkml:trace>
  <inkml:trace contextRef="#ctx0" brushRef="#br0" timeOffset="151">22431 6063 70 0,'0'0'31'0,"16"0"-10"0,70 0-8 0,15-18-11 0,35 2-19 0,-102 16-56 0</inkml:trace>
  <inkml:trace contextRef="#ctx0" brushRef="#br0" timeOffset="152">25616 5859 18 0,'0'-16'27'0,"0"-19"8"0,-17 19-15 0,-1 16-8 0,-15-17-5 0,-1 17 0 0,17 33-2 0,0 35 2 0,17 34-1 0,0-1-3 0,-16 0-2 0,16-32 0 0,0-35-7 0,-17-17-44 0,1-17-12 0</inkml:trace>
  <inkml:trace contextRef="#ctx0" brushRef="#br0" timeOffset="153">25261 6129 91 0,'0'0'0'0,"33"0"24"0,18 0-10 0,68-17-11 0,33 17-37 0,-117-16-32 0</inkml:trace>
  <inkml:trace contextRef="#ctx0" brushRef="#br0" timeOffset="154">21008 8315 9 0,'0'0'9'0,"0"-34"29"0,16 34-17 0,2-17-4 0,-1-17-7 0,0 16-5 0,1 1-1 0,-36-17 1 0,1 17-2 0,-18 1-2 0,19 32-1 0,-17 1 1 0,15 52 2 0,36 33 3 0,-2 16-2 0,17-16-1 0,-33-35-2 0,0-17-1 0,-16-32-6 0,-17-18-23 0,15 0-52 0</inkml:trace>
  <inkml:trace contextRef="#ctx0" brushRef="#br0" timeOffset="155">20856 8552 42 0,'0'-34'42'0,"33"17"-18"0,35-17-14 0,51 17-8 0,0-1-32 0,-86 18-30 0</inkml:trace>
  <inkml:trace contextRef="#ctx0" brushRef="#br0" timeOffset="156">22618 8264 25 0,'16'-34'25'0,"-16"-1"-2"0,17 1-5 0,-17 17-9 0,-17 17-5 0,-17 17 1 0,0 1 3 0,18 49-1 0,-1 2 0 0,34 48-2 0,-1-15-3 0,1-33-1 0,-17-20-1 0,0-14-2 0,-50-2-28 0,-1-33-66 0</inkml:trace>
  <inkml:trace contextRef="#ctx0" brushRef="#br0" timeOffset="157">22380 8552 95 0,'0'0'6'0,"51"-18"6"0,68-15-5 0,33-1-9 0,-33 17-81 0</inkml:trace>
  <inkml:trace contextRef="#ctx0" brushRef="#br0" timeOffset="158">25464 8297 29 0,'0'0'0'0,"0"-51"39"0,0 35-16 0,0-2-5 0,0 1-6 0,-17 17-7 0,1 0 0 0,-2 17 0 0,-16 17-2 0,34 35 3 0,-18 15-1 0,53 35-2 0,-18-34-2 0,-17-19-1 0,0-32 0 0,0 1-2 0,-34-35-20 0,16 0-14 0,-15-35-47 0</inkml:trace>
  <inkml:trace contextRef="#ctx0" brushRef="#br0" timeOffset="159">25277 8569 29 0,'0'-17'13'0,"-16"-17"29"0,-19 17-16 0,35 17-7 0,16-18-10 0,54 18-7 0,65-16-18 0,-50 16-73 0</inkml:trace>
  <inkml:trace contextRef="#ctx0" brushRef="#br0" timeOffset="160">27224 2371 20 0,'0'0'0'0,"-15"-35"32"0,15 2-7 0,0 17-6 0,-16-1-6 0,-19-1-3 0,0 2 0 0,-14 16 2 0,-21 34 1 0,-12 50-5 0,82 18 0 0,0 15-2 0,15 3-2 0,3-2-1 0,-18-34-3 0,-33-15 1 0,-2-18-1 0,-16-18-22 0,18-17-25 0,15-32-51 0</inkml:trace>
  <inkml:trace contextRef="#ctx0" brushRef="#br0" timeOffset="161">26599 2693 65 0,'-16'-17'16'0,"-2"-17"6"0,52 34-9 0,51 0-6 0,67 0-2 0,0 0-5 0,-17 0-7 0,-65 0-56 0,-70 0 20 0</inkml:trace>
  <inkml:trace contextRef="#ctx0" brushRef="#br0" timeOffset="162">27513 2607 82 0,'17'-34'21'0,"18"17"-2"0,32 1-9 0,52 0-7 0,-34 16-7 0,-36 16-30 0,-49 0-40 0</inkml:trace>
  <inkml:trace contextRef="#ctx0" brushRef="#br0" timeOffset="163">27598 2760 68 0,'-17'0'23'0,"1"0"5"0,49 0-14 0,18 0-5 0,33 0-4 0,19-16-4 0,-19 16-5 0,-33 0-103 0</inkml:trace>
  <inkml:trace contextRef="#ctx0" brushRef="#br0" timeOffset="164">28513 2573 50 0,'0'0'0'0,"17"-84"30"0,-1 51-12 0,3-18-5 0,48 33-8 0,0 18-2 0,-16 35-2 0,-17 32 0 0,-17 17 1 0,-34 19-1 0,-17-35 0 0,-17-34 0 0,17-17 1 0,34-17 1 0,0-35-1 0,52-16-1 0,-3-51-2 0,3 2 2 0,-18 15-1 0,-17 17 0 0,-1 17 0 0,-16 35 0 0,-16 16 1 0,-1 33 0 0,-17 52 3 0,0-1-1 0,16 0 2 0,18 19-2 0,35-35 0 0,33-34-3 0,18-17-1 0,-20-17-15 0,-32 0-39 0,-34 0-1 0</inkml:trace>
  <inkml:trace contextRef="#ctx0" brushRef="#br0" timeOffset="165">28937 2016 55 0,'0'-17'14'0,"0"-17"9"0,18-17-8 0,48 34-8 0,-15-1-5 0,17 53 0 0,-52 32-1 0,-16 17 2 0,-16-15 3 0,-35-35 2 0,-1-17 2 0,52-17-4 0,0 0-4 0,52-35-1 0,33 19-2 0,33-19-3 0,1 1-43 0,-103 34-20 0</inkml:trace>
  <inkml:trace contextRef="#ctx0" brushRef="#br0" timeOffset="166">29598 2489 38 0,'0'0'0'0,"-35"-16"26"0,35-1-10 0,17-17 3 0,17 17-12 0,-1 17-4 0,2 0-2 0,-18 33 1 0,-17 18 3 0,-17 16 1 0,17 19-1 0,0-35-2 0,51-17 0 0,17-34-1 0,16-18-1 0,-16-49-1 0,-17-2 0 0,-34-31 0 0,-1-2 1 0,-16 34 0 0,0 35-1 0,-16 33 2 0,16 33 0 0,-17 35 0 0,17 17 4 0,0 32-1 0,-16 19-1 0,16-17 0 0,-18-1-3 0,-16-32 1 0,0-19 1 0,1-51 0 0,0 1 2 0,-2-34-1 0,0-34-2 0,19-16-1 0,-1-17 0 0,50-1-2 0,37 1 0 0,12 33-9 0,37 16-29 0,-33 1-68 0</inkml:trace>
  <inkml:trace contextRef="#ctx0" brushRef="#br0" timeOffset="167">30546 2607 11 0,'-18'-16'22'0,"2"-2"5"0,-17 1-4 0,33 17-6 0,0-16-8 0,49 16-1 0,21 0-3 0,47-16 0 0,19-1-3 0,1-1-1 0,-71 18-3 0,-50 0-11 0,-32 0-36 0,16 0 8 0</inkml:trace>
  <inkml:trace contextRef="#ctx0" brushRef="#br0" timeOffset="168">30783 2252 38 0,'-17'-16'15'0,"1"-19"10"0,16 35-10 0,16 35-4 0,1 49 1 0,-17 34-2 0,0 0-2 0,-17 2-2 0,17-52-1 0,-16-34-2 0,16-17-5 0,0-1-27 0,16-16-70 0</inkml:trace>
  <inkml:trace contextRef="#ctx0" brushRef="#br0" timeOffset="169">31444 2387 10 0,'-51'0'12'0,"18"-51"10"0,33 18-5 0,0 0-3 0,33 15-7 0,18 2-2 0,-16 16-3 0,16 34 1 0,-18 50 2 0,-33 0-1 0,0 2 1 0,-33-19-2 0,-2-34-1 0,19-15-1 0,16-18 0 0,0-18-1 0,51-15-3 0,-18-34-1 0,0-1-1 0,2-17 1 0,-19 1 1 0,-16 49 1 0,17 19 3 0,-17-1-1 0,0 34 3 0,-17 34 5 0,1 16 2 0,-2 17-1 0,18 2-3 0,18-37-2 0,15 2-3 0,1-33-2 0,34-18-25 0,-17-18-76 0</inkml:trace>
  <inkml:trace contextRef="#ctx0" brushRef="#br0" timeOffset="170">32037 2150 11 0,'0'0'0'0,"-16"-16"16"0,-2-19 3 0,18 19-10 0,34-2-5 0,34 18-2 0,33 0-1 0,-15 18 1 0,-37 15 2 0,-49 19-2 0,-49-1 2 0,-21 33 7 0,-12 0 1 0,30-15-2 0,34-18-2 0,18-18-3 0,52 0 0 0,15-33-4 0,18 0 0 0,0-17-9 0,-33-15-40 0,-36 15-12 0</inkml:trace>
  <inkml:trace contextRef="#ctx0" brushRef="#br0" timeOffset="171">32054 2354 25 0,'0'0'0'0,"-17"-34"22"0,1 17-3 0,-2 1-11 0,69-1-8 0,35 17-3 0,31 0-18 0,-66-18-22 0</inkml:trace>
  <inkml:trace contextRef="#ctx0" brushRef="#br0" timeOffset="172">32596 1608 6 0,'-17'0'1'0,"17"-17"7"0,-18-17 3 0,2 1-1 0,16 17-2 0,34-1-2 0,18-1 1 0,-3 18-4 0,2 0-2 0,1 35 0 0,-36 14 0 0,-16 20 0 0,-49-18 0 0,14-17 1 0,-16-1-1 0,18-33 0 0,33 0-1 0,-19 0 0 0,54-16 0 0,-2 16-1 0,18 0 1 0,1 0 0 0,-19 0 0 0,-17 34 2 0,-16-1-2 0,0 0 4 0,-33 18 4 0,-16-16 1 0,-3-19-1 0,-15 2 1 0,-19-18-4 0,1-18-2 0,52 18-32 0,17 0-47 0</inkml:trace>
  <inkml:trace contextRef="#ctx0" brushRef="#br0" timeOffset="173">27955 4843 28 0,'0'-16'10'0,"-18"-19"19"0,18 19-9 0,0-1-6 0,18-1-1 0,15 18-1 0,1 35 0 0,0-1-3 0,33 16-3 0,-15 17-2 0,-1-16-3 0,-2 0-1 0,-31 0-1 0,-1-35-2 0,-17 19-10 0,-17-35-19 0,-1 16-20 0,2-32 11 0</inkml:trace>
  <inkml:trace contextRef="#ctx0" brushRef="#br0" timeOffset="174">28242 4827 37 0,'0'0'0'0,"0"-51"29"0,-16 16-11 0,16 19-4 0,0-1-3 0,0 17-4 0,0 17-1 0,-35 34 2 0,19 0-1 0,-19 33-2 0,-15 1-2 0,16-18-1 0,0-17 0 0,0-16-2 0,34-34-2 0,-17 0-10 0,50 0-43 0,-15 0 1 0</inkml:trace>
  <inkml:trace contextRef="#ctx0" brushRef="#br0" timeOffset="175">28801 4876 26 0,'0'-16'19'0,"0"-17"13"0,0 16-10 0,0 17-9 0,51 0-3 0,0 0-6 0,67 0-4 0,-50-18-8 0,-17 18-41 0,-51 18 5 0</inkml:trace>
  <inkml:trace contextRef="#ctx0" brushRef="#br0" timeOffset="176">28869 4978 32 0,'-17'0'37'0,"1"0"-14"0,16 0-9 0,67-16-7 0,0-1-7 0,18 17-4 0,-17 0-83 0</inkml:trace>
  <inkml:trace contextRef="#ctx0" brushRef="#br0" timeOffset="177">30107 4319 48 0,'0'-17'18'0,"0"-1"0"0,-18 2-7 0,1 16-5 0,-18 0-4 0,-14 16 0 0,-54 19 0 0,19-19 2 0,16 1 0 0,34-17-1 0,17 0 0 0,17 0-1 0,0 16 2 0,0-16-2 0,0 0 7 0,17 35-5 0,-17-19-1 0,18 35 1 0,-18 35 0 0,0-3-1 0,0 3 1 0,0-1-1 0,0 32-2 0,16-15 1 0,-16 16 0 0,0-16 1 0,0 17-1 0,0-17-1 0,0-17 1 0,0-1-1 0,0-33 1 0,0 16-1 0,0-32-1 0,0-19 0 0,0 2 2 0,17 15-3 0,-17-33 2 0,16 17 0 0,2-1 0 0,15-16 2 0,19 0-3 0,49-16 3 0,18 16-2 0,-35-17-2 0,-49 17-3 0,-35 0-38 0,-19-16-77 0</inkml:trace>
  <inkml:trace contextRef="#ctx0" brushRef="#br0" timeOffset="178">30495 4403 11 0,'0'0'0'0,"-16"0"35"0,16-17-16 0,0-1-5 0,-18 2-2 0,18-1-2 0,18 1-1 0,-18-1-2 0,16-1 0 0,17 18-1 0,2-16-2 0,0 32-3 0,-2 2 0 0,1 66 0 0,-34-16 0 0,0-1 1 0,-34 0-2 0,-18-16 1 0,19-34 0 0,15 1 0 0,2-18 0 0,32-18 1 0,19-33-1 0,0 2 0 0,32-37-1 0,-34 19-1 0,-16-1 1 0,0 17 0 0,-17 18 1 0,0 15-2 0,0 18 0 0,-17 0 1 0,-16 51 1 0,16 0 0 0,-17 33 3 0,34 2-2 0,0-19 0 0,51-16-2 0,-1-18-1 0,35-15-26 0,0-18-73 0</inkml:trace>
  <inkml:trace contextRef="#ctx0" brushRef="#br0" timeOffset="179">31698 4251 18 0,'0'0'10'0,"-18"-18"18"0,-15 2-9 0,33-1-5 0,0 17-2 0,0-18-3 0,0 36 1 0,0 33-1 0,-16 0-1 0,16 15-3 0,0 3-3 0,33-36-1 0,1 2 0 0,34-35-1 0,-17 0-1 0,16-17 0 0,-33-34 1 0,-1-18-1 0,-33 3 1 0,18-3-1 0,-18 18 1 0,0 35 0 0,0-2 1 0,0 36-1 0,0-2 5 0,0 35-1 0,-18 18 0 0,18 15-1 0,0 18-1 0,0-2-1 0,0-14 0 0,-16-35 0 0,-17-17 1 0,0-17 0 0,-19-17 0 0,18 0-1 0,1-51 0 0,33 0-1 0,33-18-1 0,18-15-2 0,17 17-13 0,-35 50-35 0,-33-1-29 0</inkml:trace>
  <inkml:trace contextRef="#ctx0" brushRef="#br0" timeOffset="180">30479 5318 17 0,'0'-18'24'0,"0"2"1"0,16-1-6 0,-16-1-3 0,17 18 0 0,-17 0-5 0,0 35-1 0,0 32 0 0,0 1-4 0,16-1-3 0,2 2-1 0,34-53 0 0,-1-16 0 0,15-34-1 0,-15-17 0 0,-18-16-1 0,2-17 0 0,-18-2 0 0,1 53 0 0,-18 15 0 0,-18 18 1 0,18 18-1 0,-17 33 3 0,17 50 1 0,0 1-1 0,0 16-3 0,-17 0 1 0,-1-32-2 0,2-35 3 0,-1-35 0 0,-17 1 0 0,17-34 0 0,-16-34 1 0,33 0-4 0,0-34 0 0,68 17-12 0,-1 1-26 0,18 16-78 0</inkml:trace>
  <inkml:trace contextRef="#ctx0" brushRef="#br0" timeOffset="181">31596 5233 60 0,'-17'-17'25'0,"1"-17"-2"0,32 16-6 0,36 1-7 0,15 17-6 0,-15 0-2 0,-19 35-2 0,-17 16 2 0,-49 16-1 0,-18 1 1 0,0-17 1 0,0 0 2 0,34 0 0 0,0-1 1 0,34-33-4 0,18-17 1 0,32 0-3 0,1-17-3 0,0 1-18 0,-18-18-32 0,-50 17-33 0</inkml:trace>
  <inkml:trace contextRef="#ctx0" brushRef="#br0" timeOffset="182">31512 5419 24 0,'0'0'19'0,"-33"-17"11"0,-19 17-6 0,52-18-9 0,33 18-7 0,70-16-6 0,-2-1-6 0,1 17-41 0,-85 0-7 0</inkml:trace>
  <inkml:trace contextRef="#ctx0" brushRef="#br0" timeOffset="183">32140 4097 23 0,'0'0'0'0,"0"0"27"0,0-17-10 0,0 1-8 0,49 16-4 0,36-16 4 0,-34-1 1 0,0 17-3 0,-16 0-1 0,-19 0-2 0,1 0-1 0,16 0 1 0,-16 17 0 0,1 15 1 0,-2 3 2 0,-16 16 1 0,-16 0-2 0,16 34 1 0,0-19 0 0,0 20-3 0,0-19-2 0,0 17 1 0,0 1-1 0,0 1-1 0,0-19 1 0,-18 17 1 0,18-15-1 0,0-2 1 0,-17-17-1 0,17 19 0 0,0-18 0 0,0 0 0 0,17 0-2 0,-17-2 1 0,0-14 0 0,0 16-1 0,-17-17 1 0,17 17 0 0,0-35 0 0,-17 17-1 0,1 2 1 0,-17-2 0 0,-2-15-1 0,0-2-1 0,2 2-2 0,-1-18 4 0,-51 17 1 0,1-17 0 0,16 16 0 0,0-16-1 0,1 0 0 0,15 0-10 0,1 0-149 0</inkml:trace>
  <inkml:trace contextRef="#ctx0" brushRef="#br0" timeOffset="184">20295 12616 36 0,'0'-34'31'0,"19"17"-9"0,-19-1-10 0,0 2-2 0,0-1-2 0,-35-17-4 0,0 17 0 0,-14 17 1 0,-3-16-1 0,3 16 0 0,-3 16 1 0,18 1-2 0,17 34 1 0,17 16 0 0,0-16-1 0,33-17 2 0,2-1-2 0,16-16-1 0,-18-17 0 0,19-17 0 0,-3-32 1 0,-14-20-2 0,0-15 0 0,-19-18 0 0,-16 0-1 0,-16 51 0 0,-19-33 1 0,0 50-3 0,-14 18-1 0,-19 16-6 0,17 0-12 0,17 34-26 0,34-1-2 0</inkml:trace>
  <inkml:trace contextRef="#ctx0" brushRef="#br0" timeOffset="185">20856 12141 54 0,'0'-33'40'0,"-18"-1"-22"0,-16-1-9 0,1 35-3 0,-18 0-1 0,0 18 0 0,0 15 0 0,18 18 2 0,15 33-1 0,18 19 0 0,0 16-2 0,0-19 0 0,0 2-3 0,0-35 0 0,-17-16-1 0,0-34-9 0,1 1-37 0,-17-18-45 0</inkml:trace>
  <inkml:trace contextRef="#ctx0" brushRef="#br0" timeOffset="186">20398 12514 75 0,'0'0'19'0,"51"-34"6"0,0 1-12 0,50 33-8 0,18-17-4 0,-68 34-13 0,-34-1-78 0</inkml:trace>
  <inkml:trace contextRef="#ctx0" brushRef="#br0" timeOffset="187">19805 12904 66 0,'0'0'0'0,"-68"0"39"0,51-17-18 0,68 17-8 0,50 17-5 0,51-1 0 0,19-16-1 0,15 0-2 0,-67-16-2 0,-52 16-2 0,-49 0-2 0,-18 0-7 0,0 0-32 0,-35 0-55 0</inkml:trace>
  <inkml:trace contextRef="#ctx0" brushRef="#br0" timeOffset="188">20094 13563 39 0,'0'0'13'0,"16"-33"21"0,1 15-15 0,-34 2-8 0,1-1-4 0,-36 1-3 0,1-1-1 0,2 34 0 0,-3-1 4 0,1 35 0 0,35 17 1 0,16 17-5 0,33-19 1 0,18-15-1 0,-1-33 0 0,1-18-2 0,0 0 0 0,0-51 1 0,-18 0 0 0,-15-16-1 0,-18-19 0 0,-18 2 0 0,-31 0-1 0,-21 15-1 0,-12 53-1 0,12-2-1 0,3 18-9 0,33 18-16 0,16-2-87 0</inkml:trace>
  <inkml:trace contextRef="#ctx0" brushRef="#br0" timeOffset="189">20432 13344 77 0,'0'-18'18'0,"0"2"5"0,0-2-5 0,34 18-9 0,17 34 1 0,-1 17-1 0,1 0-3 0,0 17-3 0,0-1-3 0,0-16 1 0,-51-16-2 0,0-19-2 0,0 2-24 0,-18-18-87 0</inkml:trace>
  <inkml:trace contextRef="#ctx0" brushRef="#br0" timeOffset="190">20704 13377 75 0,'0'0'0'0,"0"-51"34"0,0 17-13 0,0 17-10 0,0 17-8 0,-19 51 3 0,3 0 1 0,-19 35 0 0,-14-19-2 0,-3 1-2 0,19-1-1 0,-18-33-1 0,34-17-3 0,-1-1-39 0,36-16-35 0</inkml:trace>
  <inkml:trace contextRef="#ctx0" brushRef="#br0" timeOffset="191">21398 12683 57 0,'0'-16'31'0,"0"-2"-10"0,49 2-6 0,19-1-8 0,18-1-5 0,-2 18-5 0,-50 18-33 0,-34-18-43 0</inkml:trace>
  <inkml:trace contextRef="#ctx0" brushRef="#br0" timeOffset="192">21482 12784 34 0,'-16'0'34'0,"-19"18"2"0,35-18-13 0,16 0-9 0,52-18-8 0,18 18-5 0,32 0-16 0,-67 18-74 0</inkml:trace>
  <inkml:trace contextRef="#ctx0" brushRef="#br0" timeOffset="193">23075 11751 17 0,'-18'-16'12'0,"-15"-2"23"0,17 18-16 0,-2 0-11 0,-34 0-2 0,3 0-3 0,-19 18 1 0,0-2 3 0,0-16 2 0,17 17-5 0,0-17 0 0,18 18-1 0,16-18 0 0,-17 16-1 0,17 2 1 0,1-18-2 0,-3 33 1 0,19 2 0 0,-16 16 1 0,16-18-1 0,16 18 0 0,-16 16 0 0,0-16 0 0,0 16 1 0,-16 1-1 0,16 1 1 0,-17-2 0 0,17 17-2 0,0 2-1 0,0-19 2 0,0 17-1 0,0 1 1 0,0-16-1 0,0 15 0 0,0 0 1 0,0 2 0 0,0 14 1 0,0-15-2 0,0-16-1 0,0 15 1 0,0 18 1 0,0-18-1 0,0 18 2 0,0-17-2 0,0-1 0 0,-16 18 0 0,16-18 1 0,0 1 0 0,-18-1 0 0,18 2-1 0,0-19 0 0,0 1 0 0,0-1 0 0,-17 2-1 0,17-2 1 0,0 17-1 0,0-15 1 0,0 15-1 0,0-33 0 0,0-18 0 0,0 18 1 0,17-16-1 0,-17-19 1 0,18 35-2 0,-2-17 2 0,1-17-2 0,18-17 3 0,32 0-2 0,0 0 1 0,18-33-1 0,34 15 1 0,-1-15-1 0,-16-1-6 0,-34-1-144 0</inkml:trace>
  <inkml:trace contextRef="#ctx0" brushRef="#br0" timeOffset="194">30750 4539 0 0,'0'-18'3'0,"0"18"8"0,0-16-6 0,16 16-4 0,-16 0-15 0</inkml:trace>
  <inkml:trace contextRef="#ctx0" brushRef="#br0" timeOffset="195">23583 12310 33 0,'16'-34'29'0,"3"-17"-1"0,-19 18-11 0,0 16-7 0,0-17-4 0,-35 18-2 0,-16-1-1 0,18 17 0 0,-19 17 2 0,3 17 0 0,14 15 0 0,18 37 0 0,17-19-1 0,34-32 0 0,33-19 0 0,-15-16-1 0,-3-33-1 0,2-18 0 0,-16-34 1 0,-18 1-1 0,-17-18-2 0,0 0 1 0,-33 18 0 0,-2 15-2 0,-16 53-8 0,18 16-17 0,15 34-76 0</inkml:trace>
  <inkml:trace contextRef="#ctx0" brushRef="#br0" timeOffset="196">24108 11871 65 0,'34'-51'30'0,"-34"-1"-10"0,-17 35-11 0,-34 17-5 0,0 0 0 0,18 35-1 0,16 16 2 0,17 34 3 0,17 16-3 0,-17 1-1 0,18-2-3 0,-18-15-1 0,-18-34 1 0,1-33-14 0,-34-1-44 0,51-17-1 0</inkml:trace>
  <inkml:trace contextRef="#ctx0" brushRef="#br0" timeOffset="197">23803 12192 65 0,'0'-17'23'0,"34"-33"7"0,67 15-16 0,18 19-11 0,-34 16-5 0,-34 51-90 0</inkml:trace>
  <inkml:trace contextRef="#ctx0" brushRef="#br0" timeOffset="198">23346 12598 76 0,'-18'0'9'0,"-15"18"17"0,50-36-9 0,51 18-6 0,16 0-1 0,51-16-1 0,52-1-3 0,-17-1-1 0,-69 2-3 0,-50-1-1 0,-51 34-11 0,-18-1-42 0,2-16-17 0</inkml:trace>
  <inkml:trace contextRef="#ctx0" brushRef="#br0" timeOffset="199">23583 13106 37 0,'0'0'25'0,"35"-33"0"0,-35-1-7 0,0-1-8 0,-19 2-2 0,-32 17-2 0,2-1-2 0,-19 17 1 0,17 17 1 0,17 32 0 0,16 2 0 0,36 18-2 0,16-2-1 0,0-34-1 0,16-33 0 0,-15 0 1 0,14-33 0 0,-31-1 0 0,-1-33 1 0,-1-19-3 0,-16-14 0 0,-33 14 0 0,-18 35-2 0,-17 17-1 0,19 52-13 0,-3 15-24 0,52 1-46 0</inkml:trace>
  <inkml:trace contextRef="#ctx0" brushRef="#br0" timeOffset="200">23854 12887 38 0,'0'-18'26'0,"17"-15"5"0,1 15-14 0,15 2-5 0,35 16-3 0,-17 16-3 0,-18 53-2 0,-17-1-3 0,-16 16 0 0,-16-33 0 0,-35-17 1 0,36-17 1 0,-3-17 0 0,1-35-1 0,34-16-1 0,34 0 0 0,-2-15-2 0,3-3 2 0,-52 36-1 0,0-1 0 0,0 16 0 0,-17 1 1 0,17 17-2 0,-17 17 2 0,-1 35 0 0,18-1 2 0,0 17 2 0,18-1 0 0,16-16-1 0,33-34-1 0,-15-17-2 0,-3 16-38 0,-31-16-51 0</inkml:trace>
  <inkml:trace contextRef="#ctx0" brushRef="#br0" timeOffset="201">30631 4725 2 0,'0'0'3'0,"0"-17"20"0,0 17-9 0,0 0 15 0,0 0-21 0,0 0-3 0,-17 0-1 0,17 0-2 0,-16 0-1 0,16 0 0 0,0 0 4 0,0 0-3 0,0 0 0 0,-19 0-1 0,19 0 0 0,0 0-1 0,19 0 0 0,-19 0 1 0,0 0-1 0,0 0 0 0,0 0 0 0,16 0 0 0,-16 0 0 0,0 0-1 0,0 0 1 0,0 0 0 0,0 0-1 0,0 0 1 0,17 0 0 0,-17 0-11 0,0 17-60 0</inkml:trace>
  <inkml:trace contextRef="#ctx0" brushRef="#br0" timeOffset="202">30444 5318 5 0,'0'-18'6'0,"0"-15"16"0,0 15-4 0,0 2-7 0,17-1-1 0,-17-1-1 0,0 18-1 0,-17 0-3 0,0 0-1 0,17 0-1 0,17 0 1 0,0 18-1 0,-17 15 1 0,18-15 0 0,-18-1 1 0,0-1 0 0,0 2-1 0,16 32-2 0,-16-16 0 0,17-17-1 0,17-1 1 0,-17 2 0 0,18-18-1 0,-19 0 1 0,1 0 0 0,17-18 0 0,-1 2-2 0,-16-1 1 0,0 17-1 0,1-18 1 0,-2-15-1 0,-16-18 1 0,17 0 0 0,-17 18-1 0,16 15 0 0,-16 2 0 0,0 16 0 0,0 0 1 0,-16 16 1 0,16 2 0 0,-17-1 1 0,17 17-1 0,0-1 0 0,0 2 0 0,17 14 1 0,-1 2 0 0,-16-16-2 0,0 16 0 0,0 16 0 0,0-16-1 0,-16 16 2 0,-1-16 1 0,1 0-3 0,-19 0 1 0,18-18-1 0,-16 2 1 0,17-19 1 0,-19 2-2 0,-16-1 0 0,16-17-1 0,19-35 3 0,-1 19-1 0,17-35-1 0,33 1 0 0,37-19 0 0,-3 2 0 0,0-19 0 0,0 19 2 0,-15 16-3 0,15 18 1 0,-15 15 1 0,15 2-1 0,-34-1 0 0,-15 17-1 0,-18 0-21 0,0 33-100 0</inkml:trace>
  <inkml:trace contextRef="#ctx0" brushRef="#br0" timeOffset="203">30411 5182 6 0,'0'0'5'0,"-17"0"22"0,1 0-5 0,-2 0-7 0,1 0 1 0,-34 0-2 0,18 0 1 0,-18 0-1 0,32 0-2 0,19 0-3 0,0 0-4 0,70 0-2 0,14 0-1 0,34-18-2 0,35 1 2 0,-52 17-1 0,-33-16-1 0,-17 16 0 0,-16 0 1 0,-2 16 0 0,-17 1 0 0,-16 17 0 0,0 1 0 0,-33 16 0 0,-1 0 1 0,0 16 0 0,0 1 0 0,-17 33-2 0,1-17 2 0,-1-15 0 0,-1 15-1 0,19-33 1 0,15-18-1 0,2-15 1 0,16-1-1 0,0-17-1 0,0 0 1 0,0 0-1 0,34 0 2 0,34 0-1 0,33-35 1 0,69 19-2 0,-18-17 0 0,-67 16 1 0,-67 17-1 0,-2 0-1 0,-32-18-42 0,-19 18-4 0,0-16-34 0</inkml:trace>
  <inkml:trace contextRef="#ctx0" brushRef="#br0" timeOffset="204">30563 5537 36 0,'-17'-16'17'0,"-17"-1"1"0,17-1 9 0,1 18-10 0,16 0 5 0,33 18-13 0,18-1-1 0,35-17-2 0,64 0 0 0,21-17-3 0,-71-1-2 0,-48 18-1 0,-52 0 0 0,-34 18 0 0,-33-18 1 0,-36 17-1 0,-49-17 0 0,0 0 0 0,33 16 1 0,51 2-1 0,52-2 0 0,32-16-4 0,69-16-15 0,34-35-61 0,-101 51 29 0</inkml:trace>
  <inkml:trace contextRef="#ctx0" brushRef="#br0" timeOffset="205">30579 5182 42 0,'-33'-18'17'0,"15"-15"-1"0,-15-2 1 0,33 19-3 0,0 16-6 0,0 0 0 0,33 16-1 0,37 1 0 0,14-17-1 0,33 0-3 0,-14 18-1 0,-52 15-2 0,-51-15 1 0,-17 33 2 0,-34 0-2 0,-17 16 2 0,17 17 0 0,0 18-1 0,18 16-3 0,-18-16 1 0,-1-33 1 0,19-19 3 0,15-16 0 0,18-34-2 0,0 0 0 0,18 0 0 0,34 0 2 0,15 0-2 0,34-18-2 0,18 2 1 0,-34-17-2 0,-67 33 0 0,-18 0-15 0,-35-17-23 0,-16-17-68 0</inkml:trace>
  <inkml:trace contextRef="#ctx0" brushRef="#br0" timeOffset="206">30444 5571 37 0,'-17'0'9'0,"-16"-16"20"0,17-2-7 0,16 18-4 0,16 0-5 0,69 0-3 0,50-16-2 0,17-19-5 0,18 19-4 0,-69 16-17 0,-68 0-85 0</inkml:trace>
  <inkml:trace contextRef="#ctx0" brushRef="#br0" timeOffset="207">31579 5182 10 0,'0'0'7'0,"17"0"16"0,-17-18-5 0,0 1-3 0,0 17 2 0,0 0-2 0,17-16-2 0,-17 16-5 0,18 0-2 0,-18 0-2 0,16 0 1 0,-16 0 1 0,0 33 3 0,0 1-2 0,0 1-1 0,0 32-2 0,17-16 0 0,-17 17-1 0,16-17 0 0,19 0-2 0,16-17-1 0,17-34 1 0,0 16-2 0,-1-32 2 0,-15-2-2 0,-19-15 1 0,-17-18 1 0,2-18 0 0,-1 3-1 0,-17-19-1 0,0 16 2 0,-17 52-1 0,17 17 0 0,-18 0-1 0,18 35 3 0,0 16-3 0,0 34 2 0,0-1 1 0,18 18-1 0,-18 15-2 0,0 3 1 0,0-18 1 0,0-2 0 0,-18-14-1 0,2-36 0 0,-1-17 5 0,1-33-4 0,-19-16-1 0,0-35 1 0,19-33-1 0,16-18-2 0,34 0 0 0,0 17-10 0,17 17-13 0,0 1-37 0,-34 51-9 0</inkml:trace>
  <inkml:trace contextRef="#ctx0" brushRef="#br0" timeOffset="208">31680 5233 12 0,'0'0'13'0,"0"-35"11"0,-16 1-10 0,-1 17 0 0,1 17-1 0,16-16 0 0,0 16-1 0,-18 0 5 0,18 33-11 0,0 1 1 0,0 17 0 0,18 35-3 0,-2-2-1 0,17-33-2 0,19 0 0 0,-1-35 1 0,16 2-1 0,18-52-2 0,-17 17 1 0,-34-17 0 0,-17-17 0 0,-1 0 1 0,-16-17 0 0,18 1-2 0,-18 32 1 0,0 1 0 0,0 17 1 0,0 17-3 0,0 0 3 0,-18 17-1 0,18 17 1 0,0 17 2 0,0 0 0 0,0 17 0 0,0-1-1 0,0 2 0 0,0-2 0 0,18 1-2 0,-18 17 1 0,0-17-1 0,0-1 2 0,0 1-2 0,0-17 1 0,-18 0 0 0,2-17 1 0,-1-18-1 0,-17 1 0 0,0-17 0 0,-17 0 0 0,2-17 0 0,14-33 0 0,18-1-1 0,17-17 0 0,17-16 0 0,67-1-2 0,1-1-14 0,34-14-121 0</inkml:trace>
  <inkml:trace contextRef="#ctx0" brushRef="#br0" timeOffset="209">32222 17796 19 0,'0'0'16'0</inkml:trace>
  <inkml:trace contextRef="#ctx0" brushRef="#br0" timeOffset="210">26260 12023 34 0,'0'0'19'0,"17"-35"5"0,0 2-8 0,-17 17-3 0,0-1-2 0,0-1-4 0,-17-15-2 0,-18 15-2 0,2 2 1 0,-1 16-1 0,0 16 1 0,0 2 2 0,1 33 0 0,15-1-2 0,18 17 0 0,34-32-1 0,-1-1-1 0,2-17 2 0,16-34-2 0,-18-34 0 0,19 0-2 0,-18-33 4 0,-17-18-4 0,-17-1 1 0,-51 3-2 0,-1 14 1 0,3 53-2 0,-21 15-6 0,37 36-14 0,17 15-16 0,32-15-51 0</inkml:trace>
  <inkml:trace contextRef="#ctx0" brushRef="#br0" timeOffset="211">26870 11651 62 0,'0'0'0'0,"-18"-51"35"0,2 17-15 0,-17 17-7 0,-2-1-5 0,0 18-2 0,-14 18-2 0,31 50 3 0,1-1 0 0,34 35-2 0,1 0-2 0,-2-2-4 0,-16-31 1 0,-16-18 1 0,-2-18-10 0,1-33-23 0,-33-16-71 0</inkml:trace>
  <inkml:trace contextRef="#ctx0" brushRef="#br0" timeOffset="212">26480 11939 64 0,'0'0'20'0,"0"-17"9"0,52-17-12 0,32 17-11 0,33-1-5 0,20 2-8 0,-85 50-94 0</inkml:trace>
  <inkml:trace contextRef="#ctx0" brushRef="#br0" timeOffset="213">26023 12361 84 0,'-17'0'6'0,"-51"-16"15"0,101-19 0 0,70 19-9 0,49 16-2 0,51-18-1 0,-49 1-5 0,-53 17-3 0,-68 0-2 0,-33 0-13 0,-33 35-34 0,33-19-16 0</inkml:trace>
  <inkml:trace contextRef="#ctx0" brushRef="#br0" timeOffset="214">26242 12802 74 0,'0'0'0'0,"18"0"16"0,-1-18 0 0,-17 1-5 0,17-17-2 0,-51 17-3 0,-17 1 0 0,0 16 0 0,0 16 1 0,18 35 0 0,33 0-1 0,0 18-1 0,49-1-1 0,3-35-1 0,-18-17-1 0,-1-16-1 0,19-16 0 0,-34-17 0 0,15-35 0 0,-33-17 0 0,0-17-2 0,-33 18 2 0,-37 33-3 0,3 33 0 0,15 18-12 0,19 35-32 0,17-19-41 0</inkml:trace>
  <inkml:trace contextRef="#ctx0" brushRef="#br0" timeOffset="215">26751 12582 57 0,'0'-35'23'0,"-18"2"6"0,36-1-7 0,16 17-10 0,17 1-6 0,0 16-2 0,-16 33-3 0,-20 1-1 0,-15 34 1 0,0-1 0 0,-50 17 2 0,15-33 2 0,2 18-1 0,17-18 0 0,16-17 0 0,0-17 1 0,33-1-2 0,18-16-2 0,-1 0-2 0,1-16 1 0,-17-1-10 0,-17-1-21 0,0-15-88 0</inkml:trace>
  <inkml:trace contextRef="#ctx0" brushRef="#br0" timeOffset="216">26733 12751 83 0,'18'-18'23'0,"16"-15"4"0,17 16-10 0,0 17-4 0,17-16-4 0,-1 16-4 0,-15 0-5 0,-19 0-19 0,-33 0-109 0</inkml:trace>
  <inkml:trace contextRef="#ctx0" brushRef="#br0" timeOffset="217">23532 14140 63 0,'0'-18'7'0,"0"-33"14"0,0 18-9 0,0 15-6 0,-17 2-3 0,1-17 1 0,-36 16 2 0,3 17 2 0,-3 0 1 0,18 50-2 0,17 1-1 0,17 0-3 0,33 16 0 0,19-33-1 0,-1-34 0 0,-1-16-1 0,-16-18 1 0,-1-34 1 0,-15-17-1 0,-18 1-1 0,0-36-1 0,-34 19 0 0,-34 16 0 0,2 52-1 0,-4 33-5 0,21 33-21 0,31 2-81 0</inkml:trace>
  <inkml:trace contextRef="#ctx0" brushRef="#br0" timeOffset="218">24023 13632 83 0,'0'0'0'0,"-33"-34"22"0,-1-1-7 0,16 35-9 0,2 0-3 0,-17 18 1 0,-2 15 3 0,18 2 0 0,-1 32 2 0,36 17-2 0,-1 19-3 0,0 14-2 0,-17-31-2 0,-17-19 0 0,-18-16-7 0,-14-35-31 0,31-16-48 0</inkml:trace>
  <inkml:trace contextRef="#ctx0" brushRef="#br0" timeOffset="219">23618 13971 84 0,'0'-17'18'0,"51"-1"7"0,50 2-15 0,18 16-9 0,-18 0-9 0,-83 16-108 0</inkml:trace>
  <inkml:trace contextRef="#ctx0" brushRef="#br0" timeOffset="220">23041 14309 106 0,'-17'0'6'0,"1"-18"19"0,65 2-11 0,70 16-8 0,33 0-2 0,35-18 0 0,-33 1-3 0,-71-16-1 0,-49 33 0 0,-17-16-8 0,-17 16-41 0,0 0-21 0</inkml:trace>
  <inkml:trace contextRef="#ctx0" brushRef="#br0" timeOffset="221">23363 14885 47 0,'0'0'0'0,"51"-17"51"0,-51-17-29 0,0-1-12 0,0 1-4 0,-34 17-1 0,-18 1-1 0,3 16 3 0,-2 16 0 0,16 35-1 0,18 0-3 0,34 18 0 0,34-1-2 0,0-35 0 0,17-33 0 0,-33-17 0 0,14-16 1 0,-15-18-1 0,-34-34 0 0,0-1 0 0,-17 3-3 0,-49 15 1 0,-20 17-1 0,2 51-8 0,-1 0-12 0,69 0-91 0</inkml:trace>
  <inkml:trace contextRef="#ctx0" brushRef="#br0" timeOffset="222">23702 14579 67 0,'0'0'0'0,"33"-33"29"0,2-1-11 0,-2 17-12 0,1 17-1 0,0 0-1 0,-16 51 0 0,-18 0 2 0,0 0 1 0,0 16-1 0,0 1-2 0,0-34-2 0,49-1 0 0,3-33-1 0,15-33 0 0,-34-1 0 0,2-34 0 0,0 1 0 0,-19-2-1 0,-16 36 0 0,-16 15 1 0,16 2 0 0,-18 32 2 0,1 35 2 0,17 35 1 0,17 14-1 0,-17 20-3 0,18-2 0 0,-36-16-1 0,-16-18 1 0,0-33 2 0,1-35-1 0,0 1 2 0,15-50-1 0,1-18-2 0,17-33-1 0,50-34-2 0,-16-1-3 0,17-1-22 0,17 53-41 0,-68 67-6 0</inkml:trace>
  <inkml:trace contextRef="#ctx0" brushRef="#br0" timeOffset="223">26446 13818 40 0,'0'-18'13'0,"-33"-33"13"0,33 18-9 0,-19-18-3 0,3 18-6 0,-1 15-4 0,-16 18-1 0,-1 0 2 0,0 35 0 0,16 32-1 0,2 0 0 0,16 19-1 0,16-19 0 0,36-16 0 0,15-34-1 0,1-17-1 0,-17-33 0 0,-18-35 2 0,2-35-2 0,-35-14 0 0,-16-3 0 0,-36 36-1 0,1 17 0 0,-17 32-1 0,19 19-4 0,14 32-13 0,18 19-20 0,17-1-39 0</inkml:trace>
  <inkml:trace contextRef="#ctx0" brushRef="#br0" timeOffset="224">26955 13581 64 0,'0'-34'22'0,"16"-17"2"0,-50 18-11 0,0 33-7 0,-17 0-2 0,35 0 0 0,-17 49-1 0,15 37 3 0,52 15 1 0,-17 18-4 0,-1-17-3 0,-32-2 1 0,16-49-1 0,-33 0-6 0,-19-51-27 0,18 0-62 0</inkml:trace>
  <inkml:trace contextRef="#ctx0" brushRef="#br0" timeOffset="225">26616 13783 74 0,'33'-34'24'0,"2"34"-3"0,49-17-10 0,18 17-7 0,-17 0-7 0,-52 17-38 0,-33-17-19 0</inkml:trace>
  <inkml:trace contextRef="#ctx0" brushRef="#br0" timeOffset="226">26260 14224 82 0,'-18'0'17'0,"2"0"6"0,50 0-9 0,34 16-6 0,50-16 0 0,35 0 0 0,33-33-2 0,-34-1-1 0,-85 34-5 0,-49-16-6 0,-36 32-32 0,-31-16-52 0</inkml:trace>
  <inkml:trace contextRef="#ctx0" brushRef="#br0" timeOffset="227">26328 14799 76 0,'33'0'12'0,"-16"-16"4"0,-1-19-9 0,-16 19 0 0,0-17 1 0,-49 15-3 0,-19 2 1 0,17 16 2 0,-17 34 0 0,33-1-2 0,35 34 1 0,0 19-5 0,35-35-1 0,16-17 0 0,17-34 1 0,-17-18 0 0,-1-33-1 0,-15-16 0 0,-19-35-1 0,-16-16 0 0,-51 16-1 0,-15 34 0 0,-4 52-2 0,-14 32-9 0,33 19-21 0,34 14-56 0</inkml:trace>
  <inkml:trace contextRef="#ctx0" brushRef="#br0" timeOffset="228">26768 14546 77 0,'0'0'0'0,"-17"-51"28"0,17 35-12 0,0 16-6 0,-18 49-1 0,18 20 0 0,-16-1-4 0,32-1-1 0,19 0-3 0,16-32-1 0,17-35 1 0,-18-35 0 0,-16-16-1 0,-1-16 1 0,-15-17-1 0,-18 33 1 0,0 33 0 0,0 2-1 0,0 32 2 0,0 35 1 0,0 35 2 0,17-19-1 0,-17 51 0 0,0-16-2 0,-17 0-2 0,-17-18 3 0,1-33 0 0,0-33 2 0,-2-18-3 0,18-34 1 0,-1-34-2 0,18-1 0 0,18-31 0 0,15-2-2 0,1 16-2 0,17 3-14 0,17-3-29 0,-34 35-56 0</inkml:trace>
  <inkml:trace contextRef="#ctx0" brushRef="#br0" timeOffset="229">27598 11549 50 0,'-17'-34'27'0,"1"-1"-3"0,16 35-10 0,0 0-7 0,49 18-2 0,21-1-3 0,-3-1 1 0,0-16-2 0,-16 0 0 0,-35 0 0 0,2 0 0 0,-1 18 2 0,0 15-1 0,-17 18 3 0,18 16-1 0,-2 19 2 0,-16 16 0 0,0 33-3 0,0 17 3 0,0 18-2 0,-16-19-1 0,16 20 3 0,0-36-2 0,0 1-3 0,0-1 2 0,-18 16 0 0,1 2-1 0,0-18-2 0,17 2 1 0,0-37-1 0,0-15 0 0,17-34 0 0,0 18 0 0,1-19 0 0,-18 35 0 0,0-1 0 0,0 0-1 0,0-15 1 0,-18-2 0 0,18 2 0 0,-17-19 0 0,17 1 0 0,-17 16 0 0,17 2 0 0,-18-36 0 0,2 18 0 0,-1 0 2 0,1-17-2 0,-2-1-2 0,3 2 4 0,-4 16 0 0,-14-18 0 0,-1-17-1 0,-18 19 2 0,1-19 2 0,-50 2-1 0,-34 15-3 0,-68-33-6 0,-1 18-143 0</inkml:trace>
  <inkml:trace contextRef="#ctx0" brushRef="#br0" timeOffset="230">30579 4623 10 0,'0'0'5'0,"19"0"10"0,-19-18-2 0,0 1-3 0,16 17-4 0,-16 0-3 0,0 0 1 0,0 0 0 0,0 0-1 0,0 0-3 0,17 0 1 0,-17 0 0 0,0 17-1 0,0-17 0 0,-17 0 2 0,17 0-1 0,0 0-1 0,-16 0 1 0,16 0 0 0,0 0-1 0,0 0-9 0,-19 18-43 0</inkml:trace>
  <inkml:trace contextRef="#ctx0" brushRef="#br0" timeOffset="231">30411 4335 10 0,'16'-16'19'0,"1"-1"0"0,-17-1-3 0,0 18-8 0,17-16-1 0,-17 16 0 0,51-17-1 0,-17 17-2 0,34-18 2 0,-33 36-4 0,-19 15-1 0,-16 35 1 0,-16-1 0 0,-19-16 0 0,0 0 0 0,2-16-1 0,-1-3 0 0,1-32 0 0,-2 17 0 0,18-17-1 0,17 0 1 0,0-17-1 0,0-15 1 0,17-3 0 0,34-32-1 0,17 16 0 0,0-17 1 0,-34 17-1 0,-17 0 0 0,-17 35 0 0,0-19 0 0,0 35 0 0,-17 0 0 0,1 0 0 0,16 0 0 0,0 18 0 0,0-1 0 0,-18 17 2 0,18-1-1 0,-17 18 1 0,17 0 0 0,17 0 0 0,1 0 0 0,-2 0-1 0,1-18 1 0,-17-17-1 0,16 1 0 0,-16 1 1 0,17-2-1 0,18-16 1 0,14 0 0 0,3 0 0 0,-1 0 0 0,-17-16 1 0,-34 16-1 0,0-18-1 0,0 36-22 0,17-2-59 0</inkml:trace>
  <inkml:trace contextRef="#ctx0" brushRef="#br0" timeOffset="232">30326 5164 5 0,'0'0'0'0,"0"-33"21"0,0 33-4 0,17-18-5 0,-17 18-4 0,17-17-3 0,17 17-1 0,-17 0 2 0,16-16 4 0,18-1-2 0,17 1-4 0,0 16-2 0,-17 0-1 0,-18 16 0 0,-33 1 0 0,17-1 0 0,-17 1 0 0,-17 17 0 0,17 1 0 0,0 16-1 0,17 0 0 0,1 16 0 0,-18-16 0 0,-18 0 1 0,-16 17 1 0,-15-18 0 0,14 0 1 0,0 1 0 0,2 1-1 0,15-1-1 0,18-18 0 0,0 2 0 0,0-19 0 0,0-16-1 0,18 17 2 0,15-17 1 0,2 0 0 0,33-17-2 0,0 17 0 0,-1-16-1 0,1-1-1 0,-17-1-12 0,-34 2-41 0,-17 16 7 0</inkml:trace>
  <inkml:trace contextRef="#ctx0" brushRef="#br0" timeOffset="233">30427 5486 25 0,'0'0'8'0,"-16"-33"8"0,16 33 0 0,0-18 0 0,16 2-3 0,52 16-3 0,51 0-4 0,33-17-1 0,-16 17-2 0,-34 0-2 0,-85 0 0 0,-17 0 0 0,-17 0 0 0,-69 0 0 0,-15 0 0 0,-18 0-1 0,19 17 1 0,30-1-2 0,54-16 1 0,32 0 0 0,70 0-2 0,32 18-40 0,-84-18-9 0</inkml:trace>
  <inkml:trace contextRef="#ctx0" brushRef="#br0" timeOffset="234">30799 5826 6 0,'0'0'10'0,"18"-18"12"0,-18 18-2 0,0 0-9 0,0 0-4 0,0-16-4 0,0 16-4 0,-18 16-14 0,18-16-28 0</inkml:trace>
  <inkml:trace contextRef="#ctx0" brushRef="#br0" timeOffset="235">20856 16239 83 0,'0'-50'10'0,"0"15"10"0,16 19-8 0,69-1-6 0,17-1-3 0,-1 2-2 0,-15-1-10 0,-53 17-48 0,-33 17 9 0</inkml:trace>
  <inkml:trace contextRef="#ctx0" brushRef="#br0" timeOffset="236">21059 16272 68 0,'0'0'0'0,"-51"0"32"0,34 17-12 0,34-17-11 0,51-17-7 0,51 17-7 0,-35 0-89 0</inkml:trace>
  <inkml:trace contextRef="#ctx0" brushRef="#br0" timeOffset="237">23127 15866 64 0,'0'0'0'0,"16"-33"23"0,-32 15-8 0,16 18-7 0,-35 0-4 0,0 0 1 0,-14 0-1 0,-21 18 1 0,-14-1 0 0,16-17 0 0,19 0-1 0,14 0 1 0,18 0-1 0,17 0-2 0,-18 16 1 0,18-16 0 0,0 18 2 0,0 15-1 0,0 2-2 0,0 16-1 0,-16 16 2 0,16 17 0 0,0 1 1 0,0 17-2 0,0-18-1 0,16 35 0 0,2-1 1 0,-1-33-1 0,0-1-1 0,-17 36 1 0,0-3-1 0,18 3-1 0,-18-20 0 0,0 2-1 0,16 0 0 0,-16-18-1 0,0 18 1 0,0-33 4 0,0-3 0 0,17-14-4 0,-17 32-3 0,0-15 4 0,0 15-3 0,0-16 1 0,0-1 1 0,16 0-3 0,-16 2 4 0,0-18-1 0,0-18-1 0,18 18 3 0,-18-33-1 0,0 15 48 0,0-16-47 0,0-1 0 0,0 19 1 0,17-35 4 0,-17 16 0 0,33-16-1 0,2-16 7 0,14 16-9 0,37-17-55 0,-18-1 30 0,0 18-102 0</inkml:trace>
  <inkml:trace contextRef="#ctx0" brushRef="#br0" timeOffset="238">23312 16205 37 0,'0'0'0'0,"-33"-16"33"0,33 16-16 0,0-17-6 0,0-1-1 0,0 2 0 0,16-19-1 0,35 35-2 0,1 0-4 0,-19 35-2 0,0 32 1 0,-33 17-1 0,-33-15 0 0,-18-18 3 0,-17-17 2 0,17-17-2 0,18-1 0 0,33-16 1 0,16 0-2 0,35 0-1 0,17-33-1 0,0 33 0 0,16 0-8 0,-33 0-33 0,-18 0-58 0</inkml:trace>
  <inkml:trace contextRef="#ctx0" brushRef="#br0" timeOffset="239">23718 16272 61 0,'0'-49'28'0,"0"-2"-4"0,17 17-10 0,51 17-8 0,-17 17-3 0,-16 33 1 0,-19 52-3 0,-32-17 2 0,-2-17 0 0,-16-17-1 0,16-17 1 0,18-1-2 0,0-49 1 0,35-18 0 0,0-18-2 0,-2-31 1 0,-17 15 0 0,2 17-2 0,-18 35 0 0,-18 33 1 0,2 50 2 0,-1 35 1 0,17 17-1 0,17-18 1 0,17-17-4 0,18-32-1 0,-3-35-19 0,2 0-33 0,-34-17-15 0</inkml:trace>
  <inkml:trace contextRef="#ctx0" brushRef="#br0" timeOffset="240">24209 16189 38 0,'0'-17'23'0,"0"-52"13"0,0 18-9 0,0 35-10 0,18 16-8 0,-18 34-2 0,-18 34 0 0,2 33-1 0,32-33-3 0,19-34-2 0,16-17 0 0,15-34-1 0,-14-17 0 0,-18-34-1 0,-17-33 2 0,-1-1-2 0,3 52 1 0,-38 50 1 0,19 17-1 0,0 67 1 0,0 34 5 0,0 0-2 0,19-16-2 0,-19-16-2 0,-19-37 2 0,-14-31-1 0,-1-1 0 0,1-52 1 0,14-14-1 0,19-19-1 0,0-1-1 0,52 18-8 0,-1 0-17 0,17 18-43 0,-50 33 9 0</inkml:trace>
  <inkml:trace contextRef="#ctx0" brushRef="#br0" timeOffset="241">24854 16223 67 0,'0'-18'30'0,"-17"2"2"0,34-1-12 0,33-1-12 0,17 2-6 0,36-1 0 0,-52 17-3 0,-16 0-8 0,-35 0-22 0,-35 0-40 0,18 0 33 0</inkml:trace>
  <inkml:trace contextRef="#ctx0" brushRef="#br0" timeOffset="242">24971 16019 58 0,'-16'-16'25'0,"-1"-1"6"0,1 17-8 0,32 33-9 0,-16 35-2 0,17 34-5 0,-17-19-4 0,16-14-3 0,-16-36-5 0,0 2-33 0,18-35-53 0</inkml:trace>
  <inkml:trace contextRef="#ctx0" brushRef="#br0" timeOffset="243">25431 15935 94 0,'0'-18'10'0,"16"-33"19"0,17 0-15 0,19 51-8 0,-3 0-4 0,-31 51-3 0,-1 35 2 0,-34-2 2 0,-34 1-1 0,17-1 3 0,0-33-1 0,18 0-1 0,-1-17 0 0,50-1 3 0,19-33-6 0,15 0 1 0,18-16-2 0,-34-1-6 0,-51-1-25 0,-35-16-95 0</inkml:trace>
  <inkml:trace contextRef="#ctx0" brushRef="#br0" timeOffset="244">25413 16172 81 0,'-17'-18'16'0,"0"-15"8"0,69 33-15 0,14-18-10 0,36 18-15 0,-50-16-71 0</inkml:trace>
  <inkml:trace contextRef="#ctx0" brushRef="#br0" timeOffset="245">25819 15664 68 0,'-16'-18'8'0,"-19"-15"20"0,52 15-12 0,17 2-7 0,17-1-2 0,-17 17 0 0,-16 0-4 0,-18 33-2 0,0 18 1 0,-35-16-2 0,18-1 1 0,-1-34-1 0,2 16 1 0,16-16-1 0,16 0-1 0,36-16 3 0,-1-2-2 0,-17 36 0 0,0 15 0 0,-34 18 1 0,0 16 3 0,-34-32 6 0,-17-19-2 0,-17 2-1 0,17-36-3 0,0 2-4 0,18-19-2 0,16 19-26 0,-1-19-98 0</inkml:trace>
  <inkml:trace contextRef="#ctx0" brushRef="#br0" timeOffset="246">27885 15748 22 0,'0'0'9'0,"0"-17"18"0,-16 1-9 0,-1 16-6 0,1 0 3 0,16-18-3 0,0 2-2 0,16-19-2 0,17 35-1 0,19-16-5 0,15 16 0 0,-32 51-2 0,-18-1-1 0,-34 0 2 0,-18 2 1 0,-14-19-3 0,-3-15 1 0,1-18 1 0,51 0 0 0,-16 0 0 0,32 0-1 0,52-18 0 0,0 18 1 0,0 18-2 0,-34 33 1 0,-17 17 0 0,-17-1 2 0,-33-16 1 0,-19 0 1 0,-15-34 0 0,-3-17-2 0,21-35 0 0,16 2-2 0,14-18-4 0,19-33-23 0,34 15-82 0</inkml:trace>
  <inkml:trace contextRef="#ctx0" brushRef="#br0" timeOffset="247">28327 15815 54 0,'0'0'0'0,"0"-34"29"0,0 1-11 0,18 0-7 0,31 33-4 0,3 0-2 0,-3 33-4 0,-49 52 2 0,18-1-1 0,-36-15-1 0,-31-36 3 0,14 0-3 0,18-33 0 0,1 0 1 0,49-33-1 0,18-34-1 0,0-19-1 0,-18 19 0 0,2-17 1 0,-18 33 1 0,1 17-1 0,-18 34-1 0,-18 16 2 0,-15 35 3 0,14 33 2 0,19 1 0 0,19 1-4 0,14-2-1 0,18-50-1 0,-1-1-7 0,17-33-38 0,-32 0-35 0</inkml:trace>
  <inkml:trace contextRef="#ctx0" brushRef="#br0" timeOffset="248">29021 15595 75 0,'0'0'7'0,"0"-51"23"0,34 18-11 0,0 33-12 0,17 0-4 0,-17 33-1 0,0 18-2 0,-16 0 1 0,-36 18 2 0,1 15 4 0,-34-33-3 0,34 34-1 0,-17-52 0 0,34 18-1 0,34-34-1 0,-1-17-2 0,19 0-4 0,-3-17-14 0,-14-16-30 0,-35 15-24 0</inkml:trace>
  <inkml:trace contextRef="#ctx0" brushRef="#br0" timeOffset="249">29021 15833 58 0,'-17'0'9'0,"1"-18"16"0,16 18-10 0,67-16-11 0,34-2-4 0,-15 18-17 0,-36-33-66 0</inkml:trace>
  <inkml:trace contextRef="#ctx0" brushRef="#br0" timeOffset="250">29446 15223 57 0,'-19'-50'23'0,"19"15"-2"0,19 19-10 0,14 16-6 0,-15 34-2 0,-2 17-2 0,-16-2 0 0,0-14 2 0,-16-1 0 0,-2-1 0 0,1-15 1 0,1-18 0 0,16 17 3 0,16-17 0 0,35 0-1 0,-1-35-2 0,34 19-1 0,-14-35-3 0,-37 33-1 0,-50 1-77 0,1 17 15 0</inkml:trace>
  <inkml:trace contextRef="#ctx0" brushRef="#br0" timeOffset="251">23499 17645 7 0,'0'0'0'0,"-18"0"29"0,1 0-11 0,17 0-4 0,-17-18-2 0,17 2-1 0,0-1 0 0,0-17-2 0,17 1-2 0,34 16-3 0,0 17-1 0,-18 0-2 0,2 50-1 0,-35 17-1 0,0 2 0 0,-16-2 0 0,-19-17 1 0,35-32 7 0,-17-2-2 0,-1-16-12 0,18-16 10 0,35-35 0 0,0-16 0 0,-2-1 0 0,1-1-1 0,-17 20-1 0,-1-2 0 0,-16 34 0 0,0 17 0 0,-16 0-1 0,-1 33 3 0,1 18-1 0,16 17 0 0,0-1-2 0,33-16-1 0,0-17 0 0,18-1-3 0,0-33-25 0,-17 17-61 0</inkml:trace>
  <inkml:trace contextRef="#ctx0" brushRef="#br0" timeOffset="252">23905 17255 64 0,'0'-34'21'0,"0"-17"-3"0,17 35-5 0,17-19-5 0,0 35-2 0,17 18-4 0,-35 33-1 0,-16 16 1 0,0-34-1 0,-34 18 2 0,19-33 0 0,-3 15-1 0,18-33 1 0,0 18 1 0,18-18 0 0,15 0 3 0,16-18-3 0,21-15 3 0,-3 15-1 0,1-16-2 0,-35 17-2 0,-16 17-1 0,-17 0-2 0,0 0-163 0</inkml:trace>
  <inkml:trace contextRef="#ctx0" brushRef="#br0" timeOffset="253">27869 17305 24 0,'0'0'32'0,"0"-17"-3"0,0-16-9 0,0 17-4 0,16-18-5 0,19-1-5 0,33 19 0 0,-17 16-4 0,-16 67-1 0,-19 0-1 0,-16 35-1 0,-16-16 0 0,-36-19 1 0,18-34 1 0,17-15 2 0,17-18-1 0,17-34 1 0,17-34 0 0,18-16-1 0,-36-1-1 0,1 17 1 0,-1 18-1 0,-16 15-1 0,0 2 0 0,0 33 1 0,-16 17 1 0,-1 34-1 0,1-1 2 0,16 18-2 0,16-1 0 0,17-16-1 0,19-16-1 0,-19-1-3 0,18-34-19 0,0 17-23 0,-34-17-37 0</inkml:trace>
  <inkml:trace contextRef="#ctx0" brushRef="#br0" timeOffset="254">28275 17035 44 0,'-16'0'11'0,"16"-67"21"0,34 16-10 0,0 0-11 0,0 34-5 0,16 50-2 0,-34 36-1 0,3-1-3 0,-38-1 2 0,-14-16-1 0,0-18 4 0,17 2-2 0,16-35 1 0,33-17-2 0,35-17-2 0,32-1-2 0,19 2-19 0,-34 15-67 0</inkml:trace>
  <inkml:trace contextRef="#ctx0" brushRef="#br0" timeOffset="255">29970 15409 32 0,'0'0'10'0,"-17"-16"21"0,34-1-13 0,34-1-5 0,17 2-4 0,16-1-4 0,-33 17-2 0,0 17-2 0,-34-1 0 0,-1 2 2 0,-16 15 2 0,18 18 0 0,-1 17 2 0,0-1-1 0,1 2-1 0,-18 31 2 0,16 2-2 0,-16 18-2 0,17 32-1 0,-17-1 0 0,0-31 1 0,16-2 0 0,-16-16 0 0,17-34 5 0,-17-1-1 0,17 18-7 0,1 17 0 0,-18-1-1 0,-18 1-1 0,18-1 2 0,0-51 0 0,0 2-2 0,0 16 2 0,18-34-1 0,-18 17 0 0,0-1 0 0,-18-16 0 0,1-1 0 0,0-15 2 0,1-1-5 0,-35 17 3 0,-1-1 2 0,-15 1 1 0,-1-17 9 0,-33 16-6 0,-18 1 0 0,-33 1-2 0,-35-1-5 0,19-1 3 0,14 2-64 0,119-35-31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4.0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21176 5435 2 0,'19'0'8'0,"-19"0"2"0,0 0-5 0,0 18 3 0,-19 15-36 0</inkml:trace>
  <inkml:trace contextRef="#ctx0" brushRef="#br0" timeOffset="1">21127 6842 3 0,'0'-18'7'0,"16"18"-4"0,-16 0-2 0,0 18-1 0,0-1-14 0</inkml:trace>
  <inkml:trace contextRef="#ctx0" brushRef="#br0" timeOffset="2">32274 4064 1 0,'0'-16'2'0,"18"16"1"0,-18-35 9 0,16 19 1 0,-16-1-5 0,-16-1-2 0,-19 2-4 0,-16-1 2 0,-33-17 0 0,16-1 0 0,-35 19-2 0,-14-17 1 0,-37-2 1 0,-31-16 0 0,50 35-1 0,16-1 0 0,0 17-1 0,1 0 1 0,-1 0 1 0,17 17-2 0,1-1-1 0,-18 19 1 0,17-1-1 0,1-1 1 0,16 18 0 0,-1-18-1 0,20 2 1 0,32 16 0 0,-18 0-1 0,19-2 1 0,-1 20 0 0,17-2 1 0,0-16-2 0,17 17 1 0,0-17-1 0,34 16-1 0,17-16 2 0,0 16-2 0,0-32 0 0,-1-2 1 0,1 1-1 0,17-16 1 0,18 15-2 0,-3-15 0 0,2-18 2 0,0 17-2 0,-18-1 1 0,1 2 0 0,17-18 1 0,17 17-2 0,-18-1 1 0,1 1 0 0,0-1 0 0,33-16-1 0,-16 0-1 0,-17 0 3 0,-1-16 0 0,35-1-1 0,16-34 0 0,-16 0 0 0,0 0 0 0,-1-16 0 0,-16 0 4 0,-17-19-3 0,-34 2 1 0,-1-18 1 0,-32-16-1 0,-18-17-1 0,-52-1-4 0,-32 52-88 0</inkml:trace>
  <inkml:trace contextRef="#ctx0" brushRef="#br0" timeOffset="3">14605 5808 0 0,'0'0'0'0,"0"-33"7"0,0 33 9 0,0-18-1 0,0 18-5 0,0 0-6 0,0 0 2 0,-19-16 3 0,19 16-2 0,0-17-3 0,0 17-1 0,0-18-1 0,0 18-1 0,-16 0 2 0,-1-16 0 0,17-2 0 0,-18 1-1 0,18 17 0 0,-16-16-2 0,16 16 1 0,0 0 0 0,0 0-1 0,16 16-61 0</inkml:trace>
  <inkml:trace contextRef="#ctx0" brushRef="#br0" timeOffset="4">24090 12328 4 0,'0'-18'13'0,"0"18"19"0,0-16-8 0,0-2-11 0,0 18-3 0,0-17-3 0,-16 1-1 0,16 16-3 0,0 0-1 0,0 0-2 0,16 0-9 0,-16 33-62 0</inkml:trace>
  <inkml:trace contextRef="#ctx0" brushRef="#br0" timeOffset="5">23973 14563 31 0,'-17'0'18'0,"-1"-17"19"0,18-1-21 0,0 2-7 0,0 16-4 0,0 0 8 0,0-17-12 0,0 17 0 0,0 0 0 0,0-16-1 0,0 16 0 0,0 0 0 0,0 0 1 0,0-17-1 0,0 17 0 0,0 0 0 0,0 0 1 0,0 0 0 0,0-18-2 0,0 18 2 0,-16 18-2 0,16-18 1 0,0 17 0 0,0-17 0 0,0 16 0 0,0-16 0 0,0 0 1 0,0 0-2 0,0 0 1 0,0 0 0 0,0 0 0 0,0 0 0 0,0 0 0 0,16 0 0 0,-16 0 0 0,0 17 1 0,0-34-1 0,0 17 0 0,0 17 0 0,0-17 0 0,0 0-1 0,0 0 2 0,0 0-1 0,0 16-1 0,0-16 1 0,0 18 1 0,0-18-1 0,0 0-1 0,0 0 2 0,0 0-1 0,0 0 0 0,0 17 0 0,0-17 0 0,0 0 0 0,0 0 0 0,0 0 0 0,0 0 0 0,0 0 0 0,0 0 0 0,0 0 0 0,0 0 1 0,0 0-2 0,0 0 2 0,0 0-1 0,0 0 0 0,0 0 1 0,-16 0-2 0,16 0 4 0,0 0-3 0,16 0 0 0,-16 0 0 0,0 0 0 0,0 0 0 0,0 0 0 0,0 0-1 0,0 0 1 0,0 0 0 0,0 0 0 0,0 0 0 0,0 0 0 0,0 0 0 0,18 0 0 0,-18 16 0 0,0-16 0 0,0 0 0 0,0 0 1 0,0-16-1 0,0 16 0 0,0 0 0 0,0 0 0 0,0 0-2 0,0-17 1 0,0 17 0 0,0 0-9 0,0 0-1 0,-18 17-46 0,18-17 17 0</inkml:trace>
  <inkml:trace contextRef="#ctx0" brushRef="#br0" timeOffset="6">32376 4115 4 0,'0'-18'5'0,"-17"1"16"0,17 1-4 0,-18 0-7 0,18 16-5 0,-16 0-1 0,-17 0 3 0,-18-17 0 0,16-1-1 0,-15-15-1 0,16-18-2 0,0 33 1 0,-17-15-3 0,0 15 2 0,0 2-1 0,0-1 0 0,-16 1-1 0,0 16 1 0,-3-35 0 0,3 35-1 0,-34-16 0 0,33 16 0 0,0 0 1 0,-16 0 1 0,16-35 1 0,0 19-1 0,17-19-1 0,0 19-2 0,1-2 1 0,-18 18 0 0,-17 18 1 0,0-18-1 0,17 16 0 0,1 2 0 0,15-1 0 0,-15-1 0 0,-1 19-2 0,18-1 2 0,-18-1 0 0,1 0 0 0,16 2-1 0,-1-1 1 0,3-1-1 0,-3 2 0 0,1 16 1 0,0-2-1 0,0 2 1 0,18 1-1 0,0-1 0 0,-2 0 1 0,35-18-1 0,0 35 0 0,0-17 1 0,0 0-1 0,16 0 0 0,3-2 0 0,14 2 1 0,-17 1-1 0,17-19 0 0,-15 2 0 0,34-1 0 0,-19-1 0 0,35 0 1 0,16-15-1 0,2-1 1 0,-19-1-1 0,1 2-1 0,-1 15 1 0,0-15 1 0,3-1-1 0,30-1 0 0,-15-16 1 0,17 18 0 0,-17-18-1 0,-1 16-1 0,18-16 2 0,1 0-2 0,-21-16 0 0,21-2 0 0,-17 2 1 0,-3-19 0 0,2 2 0 0,0-1 0 0,1-1-1 0,-4 2 0 0,4 0 0 0,-35-1 0 0,17-1 1 0,-2 2-1 0,-31-36 1 0,0 2 1 0,-2 0 3 0,-17-1-3 0,-16-17-2 0,18 1 1 0,-18-18-2 0,-18 0-1 0,-15 18-109 0</inkml:trace>
  <inkml:trace contextRef="#ctx0" brushRef="#br0" timeOffset="7">21652 4200 5 0,'17'-69'23'0,"-1"35"5"0,-16-15-12 0,0 32-5 0,-16-1-1 0,-17 2-5 0,-18 16 1 0,-1-17 0 0,1-1-1 0,0 18 1 0,-15-16-2 0,14 16-2 0,1 0 0 0,-16 0-1 0,-1 0 0 0,0 16 0 0,-16 19-1 0,-2-19 0 0,18 19-1 0,0 14 2 0,0-15-1 0,17 17 0 0,-16 18 0 0,0-1 1 0,16-1 0 0,16 1-1 0,2-1 0 0,-18 0 0 0,16 19 0 0,-16-1 0 0,2-1 1 0,15 18-1 0,0-18 1 0,1 0 0 0,-2 19 1 0,0 16 3 0,2 16-1 0,17-17-1 0,-17 0 0 0,-2-16-1 0,18 17 1 0,-17 17-1 0,17-1 1 0,-17 34 1 0,17 1-3 0,17-19-1 0,0-31 0 0,0-20 0 0,0 37 1 0,17-3-1 0,-17 19 1 0,18-18 0 0,-2 1-1 0,1-1 0 0,-1-33 1 0,19 17-1 0,0-1 0 0,-20 17 1 0,3 1 0 0,-2-17-1 0,1 17 1 0,-1-36-1 0,19 2 1 0,0-16-1 0,-2 14 1 0,1-31-1 0,18 15-1 0,-21 0 1 0,4-15 1 0,33-2-2 0,-17-16 2 0,0 0-1 0,0-18 0 0,-1 2 0 0,-15-1 0 0,14-1 0 0,21-33 1 0,-3 0-1 0,0 0 1 0,0 0-1 0,3-16 0 0,-3 16 1 0,0-17-1 0,0-1 0 0,19 2 0 0,-18-35 0 0,-17 16 1 0,-18 2-1 0,19-18 1 0,-19-16 0 0,-17-19-1 0,2-14 1 0,15-2 0 0,-14 0 0 0,-3 18-1 0,1-1 0 0,1-17 0 0,15-16 0 0,-17-1 1 0,1 1-1 0,0 32 0 0,-17-14-1 0,0 15 2 0,0-17-1 0,-17 1 0 0,17-2 1 0,0-14 0 0,0-3-1 0,0 20 0 0,17-19 0 0,-17-17 0 0,0 34-1 0,0 0 1 0,18 2 2 0,-18 14-2 0,16-16 0 0,-16 2 1 0,0-2-1 0,0 0 0 0,0 0 0 0,0 0-1 0,0 2 1 0,0-2 0 0,0 0 1 0,-16-16 2 0,16-1-2 0,0 18-2 0,0-1 0 0,0 18-1 0,16-18-2 0,-16 0 0 0,0 0 0 0,0 0-1 0,-16 2-1 0,-2-2-2 0,1-16 0 0,0 16-1 0,1 16-2 0,-1 2-4 0,1 17 0 0,16-2-2 0,0 1-8 0,0 19-25 0,0 31 42 0</inkml:trace>
  <inkml:trace contextRef="#ctx0" brushRef="#br0" timeOffset="8">20905 3523 29 0,'0'-34'13'0,"35"-17"10"0,-18 34-5 0,1-17-2 0,-18 34-6 0,-18 0-2 0,18 51 1 0,0 0-2 0,18 0-1 0,-2-2-4 0,17 2 1 0,19-17 2 0,-19-34 2 0,18-16-1 0,0-19-3 0,33-48 1 0,2 15-2 0,15-17 0 0,2 17-3 0,-3 1 1 0,-15 16 1 0,-34 16-1 0,-34 19 0 0,17-2-2 0,-17 52-10 0,-1 35-73 0</inkml:trace>
  <inkml:trace contextRef="#ctx0" brushRef="#br0" timeOffset="9">30411 4962 19 0,'0'-17'27'0,"0"-1"-9"0,-17 18-7 0,50 0-10 0,19 0 0 0,67 0-1 0,66 0 0 0,53-33 0 0,16 15-1 0,-17 2-2 0,-85-1 2 0,53 1-1 0,-53-1 0 0,-103 17 2 0,-31 0 3 0,-52-18-2 0,-34 18 1 0,-49 0-1 0,-37 0 0 0,-82 0 0 0,117 18 0 0,34 15 1 0,17-16-2 0,50-1 0 0,18-16-1 0,52 0 0 0,67 0-2 0,0 0 2 0,-19-16 0 0,53 16 0 0,-16-17 0 0,-37 1 1 0,-66-1 0 0,-16 17 1 0,-36 0-1 0,1-18 0 0,17 18 1 0,-17 0-2 0,-1 0 1 0,18 0-1 0,0 0 0 0,0 18 0 0,-16-1-47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4.0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19923 1524 17 0,'19'-16'28'0,"-19"-1"-1"0,15-1-13 0,-15 2-4 0,0-1-2 0,0-1-3 0,-15 2 2 0,-20-1-1 0,0 17 1 0,2 0 1 0,-1 17 1 0,0 17 1 0,16 17 0 0,2 15 0 0,16 37-2 0,16 16-2 0,-16-19 0 0,0-14-3 0,0-19-3 0,-16-34 1 0,16 1-6 0,-17-17-35 0,1 1-77 0</inkml:trace>
  <inkml:trace contextRef="#ctx0" brushRef="#br0" timeOffset="1">19466 1930 55 0,'0'0'21'0,"-17"-16"6"0,1 16-11 0,32-17-9 0,52-1-4 0,18 2-3 0,31-1-16 0,-14-1-72 0</inkml:trace>
  <inkml:trace contextRef="#ctx0" brushRef="#br0" timeOffset="2">20314 1795 83 0,'0'0'0'0,"33"-16"29"0,34-1-7 0,3-1-18 0,-4 2-7 0,-31 16-50 0</inkml:trace>
  <inkml:trace contextRef="#ctx0" brushRef="#br0" timeOffset="3">20365 1914 77 0,'0'0'17'0,"-18"0"19"0,18 16-14 0,34-16-10 0,51-16-8 0,-1-1-12 0,0-1-108 0</inkml:trace>
  <inkml:trace contextRef="#ctx0" brushRef="#br0" timeOffset="4">22380 932 64 0,'0'0'0'0,"0"0"9"0,-17 0 3 0,1-18-2 0,-36 18-4 0,3 0-1 0,-21 18-1 0,21-18 2 0,-3 17 2 0,18-1 1 0,1 19 3 0,0-3-3 0,15 3 3 0,1 16-6 0,17 118-2 0,0 1 1 0,17 33 1 0,-17 0 0 0,18 17-1 0,-18 153-6 0,15-136 5 0,-15-35-1 0,18 2-2 0,-18-17 1 0,0-19 1 0,0-15 0 0,0-17 1 0,0-35-3 0,0 1 2 0,16-35 0 0,17 0-2 0,19-32 2 0,50-2-1 0,34-33-1 0,-1 0 0 0,-51 0-9 0,-32 0-59 0,-52-33-57 0</inkml:trace>
  <inkml:trace contextRef="#ctx0" brushRef="#br0" timeOffset="5">23279 830 50 0,'0'-18'11'0,"0"18"10"0,0-16-8 0,0-1-7 0,0 1 2 0,-35 16 0 0,0 0 3 0,-14 16-2 0,16 1 2 0,15 50-1 0,1 2-4 0,34 31-1 0,1 53-6 0,-18-34 0 0,0-68 0 0,0-17-24 0,-35-34-44 0,35 0 18 0</inkml:trace>
  <inkml:trace contextRef="#ctx0" brushRef="#br0" timeOffset="6">22889 1134 55 0,'-18'0'18'0,"18"0"13"0,-17-16-18 0,34-2-7 0,17 1-5 0,85 1-39 0,-86 16-19 0</inkml:trace>
  <inkml:trace contextRef="#ctx0" brushRef="#br0" timeOffset="7">23618 965 65 0,'0'0'12'0,"0"-16"22"0,0 16-15 0,16 0-2 0,-16 34-9 0,0 32-7 0,-16 88-27 0,16-37-81 0</inkml:trace>
  <inkml:trace contextRef="#ctx0" brushRef="#br0" timeOffset="8">23244 1762 40 0,'0'0'0'0,"0"0"50"0,0-18-24 0,17 2-10 0,-17-1-9 0,0-1-4 0,-33 18 2 0,-2 0 2 0,2 0 1 0,16 35 2 0,1 16-2 0,16 33-3 0,33 1-2 0,-17-1-2 0,1-17-1 0,-17-32-11 0,0-1-44 0,-33-34-35 0</inkml:trace>
  <inkml:trace contextRef="#ctx0" brushRef="#br0" timeOffset="9">22922 2099 72 0,'0'-16'23'0,"16"-2"2"0,19-15-10 0,49 17-14 0,19-1-18 0,-35-1-83 0</inkml:trace>
  <inkml:trace contextRef="#ctx0" brushRef="#br0" timeOffset="10">23499 1981 86 0,'0'0'0'0,"0"-33"33"0,33-1-3 0,18-1-17 0,0 19-10 0,-16 16-3 0,14 51 0 0,-49 16 0 0,-16 0-1 0,-35-16 2 0,-1-16 0 0,19-19 0 0,33 2 2 0,17-1 4 0,34-17-4 0,33-35-2 0,1 19-10 0,-34-2-83 0,-51 18 33 0</inkml:trace>
  <inkml:trace contextRef="#ctx0" brushRef="#br0" timeOffset="11">23328 2456 93 0,'-16'0'24'0,"16"-18"0"0,34 18-15 0,0 0-16 0,-16 35-102 0</inkml:trace>
  <inkml:trace contextRef="#ctx0" brushRef="#br0" timeOffset="12">23346 2727 75 0,'0'0'0'0,"0"17"25"0,0-1 0 0,0 2-13 0,17-18-11 0,-17 17-29 0,0-34-63 0</inkml:trace>
  <inkml:trace contextRef="#ctx0" brushRef="#br0" timeOffset="13">23398 3235 54 0,'0'0'0'0,"-18"0"41"0,1-18-12 0,0 2-12 0,-17-1-6 0,1 17-1 0,-18 0-2 0,16 68 0 0,18-1 3 0,17 17-5 0,0 18-3 0,17 0-2 0,-1 0 0 0,3-51-1 0,-19 0 0 0,-19-35-15 0,3 1-43 0,-17-17-20 0</inkml:trace>
  <inkml:trace contextRef="#ctx0" brushRef="#br0" timeOffset="14">22956 3607 79 0,'0'-35'28'0,"17"19"0"0,34 0-22 0,68 16-7 0,33-35-23 0,-84 35-59 0</inkml:trace>
  <inkml:trace contextRef="#ctx0" brushRef="#br0" timeOffset="15">23515 3658 90 0,'0'0'10'0,"-16"-18"21"0,16 18-13 0,33-17-15 0,18 17-2 0,-16 35 0 0,-19 32-1 0,1 2 1 0,-17-3-1 0,0-15 3 0,-17-33 3 0,17-18 0 0,-16-18 0 0,16-33-1 0,0-15-3 0,33-19-1 0,1 16-1 0,16 36 2 0,-15 33 2 0,14 33-2 0,-31 19-1 0,16 16 1 0,-34-1-2 0,0-16 1 0,0-18-2 0,18-15-29 0,-18-1-98 0</inkml:trace>
  <inkml:trace contextRef="#ctx0" brushRef="#br0" timeOffset="16">24279 661 37 0,'0'0'0'0,"0"-17"34"0,0 17-8 0,-18-18-10 0,36 2-8 0,31-2-2 0,19 1-5 0,0 17 2 0,0 0 0 0,-34 17 0 0,-1 17 3 0,1 17 1 0,-16 35 5 0,-2-2 1 0,-16 34-5 0,17 137-4 0,-17-18 5 0,0-17-2 0,0-18-1 0,0 2-2 0,0 100-4 0,16-135 1 0,-16 19 1 0,0-37 0 0,-16-14-2 0,16-3 1 0,0 3 2 0,0-19-2 0,0 1-1 0,0-19 1 0,0 20-1 0,-17-36 0 0,17 1 0 0,0-17 1 0,-16-34 1 0,-2-17 0 0,-16-1 0 0,-15 0 2 0,-21 1-4 0,-14 1 1 0,-68 15-2 0,-84 19-102 0,166-35 10 0</inkml:trace>
  <inkml:trace contextRef="#ctx0" brushRef="#br0" timeOffset="17">20262 5486 19 0,'0'0'0'0,"0"-16"44"0,17-1-16 0,-17-1-9 0,16 2-4 0,-16 16-3 0,0 16 8 0,0 35-9 0,-33 51-3 0,15 0-2 0,18-17-3 0,-15-1-1 0,-1-33-1 0,-2-18 0 0,18 2 0 0,-17-35 0 0,17 0 3 0,0-35-4 0,0 2 0 0,17-34 0 0,17-35 2 0,-19-35-1 0,20 37-1 0,0 15 1 0,-19 34-2 0,19 18 2 0,-19 33-1 0,1-17 1 0,-1 50-3 0,2 35 2 0,-1 17 1 0,18 32 0 0,-2-14 0 0,17-35-2 0,-16-17 1 0,-17-18 1 0,-1-17-1 0,2 2-7 0,-18-18-34 0,-34 0-80 0</inkml:trace>
  <inkml:trace contextRef="#ctx0" brushRef="#br0" timeOffset="18">20262 5792 61 0,'-18'0'27'0,"18"-17"-2"0,18-1-12 0,50 2-8 0,0-1-4 0,0 17-1 0,-1 0-37 0,-15 0-39 0</inkml:trace>
  <inkml:trace contextRef="#ctx0" brushRef="#br0" timeOffset="19">21127 5690 78 0,'33'-18'26'0,"-17"1"-1"0,19 1-14 0,33 16-6 0,-17-18-5 0,0 18-4 0,-34 0-27 0,-17 18-58 0</inkml:trace>
  <inkml:trace contextRef="#ctx0" brushRef="#br0" timeOffset="20">21279 5792 71 0,'-17'0'19'0,"1"16"12"0,-2 2-13 0,36-18-9 0,15 0-3 0,35 0-2 0,-1-18-3 0,1 18-16 0,-35 0-99 0</inkml:trace>
  <inkml:trace contextRef="#ctx0" brushRef="#br0" timeOffset="21">23209 5131 37 0,'0'0'25'0,"0"-35"-3"0,0 19-2 0,0 16-9 0,-16 0-6 0,-17 0-1 0,-18 0-2 0,-1 16 1 0,3-16 0 0,-21 17-1 0,3 1-1 0,33-18 1 0,1 16 0 0,-1-16 0 0,1 0 1 0,33 0 0 0,0 0-1 0,0 0 0 0,0 0 0 0,0 17 2 0,-18 35 0 0,18 16 1 0,18 16 0 0,-18 1 0 0,16 17-1 0,-16 15-1 0,17 3 0 0,-17 15 0 0,0 1-1 0,16 33 2 0,2-1-1 0,-18 3-2 0,0-2 1 0,0-17-1 0,0-16 2 0,0 32-1 0,-18-14-1 0,18 32 0 0,-16-18-1 0,16 3 1 0,0-36-1 0,0-17 3 0,0 0-2 0,16-32 0 0,-16-2-1 0,0-33 1 0,0-17-1 0,18-17 1 0,-1-1 0 0,16 2 0 0,35-18 0 0,67 0 1 0,69 0 0 0,-18 0-1 0,-34 17-1 0,-82-1-2 0,-37-16-1 0,-33 0-20 0,0-67-131 0</inkml:trace>
  <inkml:trace contextRef="#ctx0" brushRef="#br0" timeOffset="22">23819 5249 2 0,'0'0'0'0,"18"0"7"0,-18 0-9 0,0-16-5 0</inkml:trace>
  <inkml:trace contextRef="#ctx0" brushRef="#br0" timeOffset="23">23854 5216 5 0,'0'0'12'0,"17"0"15"0,1 0-8 0,-18-18-3 0,16 18-4 0,-16 0-4 0,17-16-3 0,-17 16-1 0,0-18 1 0,0 18 2 0,0-17-2 0,0 1 0 0,0 16 0 0,0 0-3 0,0-18 0 0,-17 18 0 0,17 0-1 0,0 0 0 0,0 0 1 0,0 0-2 0,-16 0 1 0,16 0 1 0,0 0-1 0,0-17 0 0,0 17 0 0,0 0-1 0,-18-16 1 0,18 16 0 0,-34-17-1 0,16 1 2 0,-15 16 0 0,-1 0 0 0,0 33 1 0,-15 0 1 0,-2 36 2 0,32 33-4 0,19-18 1 0,35-33-2 0,0-17 1 0,14-17-1 0,-15-17 0 0,17-35-1 0,-17 19 1 0,0-35 0 0,-16-33 0 0,-18 16-2 0,16-1 1 0,-16 35 1 0,-16 34-1 0,16 0-1 0,0 0 1 0,-18 69 0 0,18-2 1 0,18 2-1 0,-18-19-1 0,33-34 1 0,1 19-2 0,18-19-29 0,-3-16-43 0,-32 0 20 0</inkml:trace>
  <inkml:trace contextRef="#ctx0" brushRef="#br0" timeOffset="24">24209 5267 12 0,'0'0'9'0,"0"-18"21"0,0 2-4 0,0-1-2 0,0-1-5 0,0 18-7 0,0 0-4 0,0 0-1 0,0 0-2 0,0 18 2 0,0 33-2 0,0 0 0 0,0-1-3 0,0 17-1 0,0-32-1 0,0-1 0 0,-16-17 0 0,16-17-14 0,16 0-21 0,2-35-30 0,-18 19 22 0</inkml:trace>
  <inkml:trace contextRef="#ctx0" brushRef="#br0" timeOffset="25">24380 5233 44 0,'16'0'13'0,"1"-35"20"0,1 1-6 0,-2 34-11 0,-16 0-6 0,0 18-3 0,0 33 2 0,0 34 0 0,0-35-6 0,-16 17-1 0,16-16-1 0,0-33-3 0,0-1-54 0,0-1-20 0</inkml:trace>
  <inkml:trace contextRef="#ctx0" brushRef="#br0" timeOffset="26">25938 5131 45 0,'0'0'0'0,"17"-18"28"0,-1 1-10 0,-16-16 1 0,-16-1-7 0,-17 18-5 0,-2-1-2 0,-16 17-1 0,0 17 1 0,17 17 0 0,-17 32 0 0,51 19 1 0,0 1-1 0,35-2-3 0,-2-50 1 0,18-34-1 0,0 0 0 0,1-34-2 0,-19-16 2 0,-17-19-2 0,-16-16 0 0,0 1 1 0,-16 33-1 0,16 51 0 0,-17 0 0 0,17 34 0 0,0 16 0 0,0 19 1 0,17-2 0 0,17 2-1 0,-17-19-1 0,0-34-6 0,16 2-38 0,1-1-53 0</inkml:trace>
  <inkml:trace contextRef="#ctx0" brushRef="#br0" timeOffset="27">26294 5233 73 0,'-17'-17'30'0,"17"-1"-1"0,0 2-10 0,0-2-9 0,0 36-4 0,0 16-1 0,17 34-1 0,-17 16-2 0,0-33-1 0,0 0 0 0,0-35-2 0,0 19-16 0,0-35-37 0,18 0-27 0</inkml:trace>
  <inkml:trace contextRef="#ctx0" brushRef="#br0" timeOffset="28">26446 5300 71 0,'0'0'0'0,"51"-51"31"0,-35 18-8 0,19 15-12 0,0 18-8 0,-2 0-2 0,-17 51 0 0,-16 18 0 0,0-19-1 0,-49 1 2 0,14-17 3 0,19-17 3 0,-3-1-2 0,19-16-3 0,0 0 1 0,19 0-1 0,32 0-2 0,-2-16-2 0,19 16-6 0,-17 0-54 0,-17 0 1 0</inkml:trace>
  <inkml:trace contextRef="#ctx0" brushRef="#br0" timeOffset="29">27259 5300 87 0,'-17'0'22'0,"17"-16"0"0,17 16-15 0,-1 0-6 0,3 0-3 0,14 16-48 0,-15 2-6 0</inkml:trace>
  <inkml:trace contextRef="#ctx0" brushRef="#br0" timeOffset="30">27768 5267 73 0,'0'0'0'0,"-35"-18"29"0,35 18-7 0,18 0-17 0,-1 0-6 0,-1 0-35 0,-16 0-41 0</inkml:trace>
  <inkml:trace contextRef="#ctx0" brushRef="#br0" timeOffset="31">28140 5267 96 0,'0'0'16'0,"0"-18"4"0,0 2-15 0,16 16-10 0,3 16-103 0</inkml:trace>
  <inkml:trace contextRef="#ctx0" brushRef="#br0" timeOffset="32">29308 5096 62 0,'0'0'14'0,"0"-33"6"0,19-1-3 0,-38 1-9 0,3-1-4 0,-34 17-2 0,-18 17 0 0,17 0 1 0,17 17 2 0,-18 50 0 0,19 17 0 0,17 19 0 0,32-35-2 0,17-17-1 0,37-51 1 0,-3 0-2 0,-15-35 0 0,-21-16 1 0,4-16-2 0,-35-19 1 0,0 19-1 0,0 16 1 0,0 35-1 0,0-1 1 0,0 68 1 0,0 16 1 0,0 17 0 0,16-15-2 0,3-36-1 0,14 18-5 0,1-33-38 0,-1-1-53 0</inkml:trace>
  <inkml:trace contextRef="#ctx0" brushRef="#br0" timeOffset="33">29563 5182 45 0,'0'0'0'0,"17"-51"49"0,1 33-17 0,-18 1-11 0,0 34-12 0,0 34-4 0,0 18-2 0,0 16-2 0,0-19-3 0,0-15-16 0,16-33-49 0,1 15 14 0</inkml:trace>
  <inkml:trace contextRef="#ctx0" brushRef="#br0" timeOffset="34">29869 5216 77 0,'33'-34'29'0,"-17"16"0"0,2 36-17 0,-1 16-7 0,-17 34-4 0,0 16-1 0,0-17 0 0,0-16 1 0,0-33 0 0,0-18 2 0,0-18 0 0,0-15-2 0,0-36 1 0,17 3-1 0,17 15-1 0,-1 0-1 0,2 33 1 0,16 2 0 0,-1 16 0 0,-15 16-1 0,-19 19 2 0,1 32 3 0,-17 1 0 0,-17-1-1 0,1-16-1 0,16-33-5 0,-35-1-141 0</inkml:trace>
  <inkml:trace contextRef="#ctx0" brushRef="#br0" timeOffset="35">24074 6384 43 0,'0'0'0'0,"0"-33"37"0,0 16-17 0,0 17-5 0,16 0-9 0,-16 17-3 0,0-1-2 0,-16 1-17 0,-17-1-76 0</inkml:trace>
  <inkml:trace contextRef="#ctx0" brushRef="#br0" timeOffset="36">24041 6740 53 0,'0'0'0'0,"0"0"34"0,16 0-12 0,-16 17-10 0,0-17-9 0,0 0-2 0,0 0-6 0,0 16-57 0,0 2 19 0</inkml:trace>
  <inkml:trace contextRef="#ctx0" brushRef="#br0" timeOffset="37">24090 7010 74 0,'0'0'6'0,"0"18"18"0,0-18-9 0,0 0-14 0,-16 0-65 0,16 0 21 0</inkml:trace>
  <inkml:trace contextRef="#ctx0" brushRef="#br0" timeOffset="38">23905 7959 54 0,'17'-17'18'0,"17"-34"5"0,-17 0-8 0,0 18-5 0,-17-1-3 0,-17-1-3 0,-18 19-1 0,2 16 1 0,-18 0 1 0,16 16 0 0,-14 35 0 0,49 35 0 0,0 14-2 0,33-14-1 0,1-19 0 0,18-34 0 0,-19-33 0 0,1-17 0 0,0-16 0 0,-16-34-2 0,15-2 1 0,-17-15 0 0,-16 51-1 0,-16 15 1 0,16 18-1 0,-18 51 1 0,18 33 0 0,18 2-1 0,15-19 0 0,1-16-12 0,18-18-52 0,-36-15-4 0</inkml:trace>
  <inkml:trace contextRef="#ctx0" brushRef="#br0" timeOffset="39">24279 8230 74 0,'-18'0'22'0,"1"-18"-1"0,17 1-12 0,35 1-5 0,-4 16-1 0,-13 33 0 0,-1 19-1 0,-1 32-1 0,3-33 0 0,-19-18 1 0,0-33 1 0,0 0 1 0,16-49-2 0,-16-2-1 0,0-17 0 0,17-1-1 0,1 35 0 0,31 17 0 0,-14 17 0 0,16 17 0 0,-18 34-1 0,-16 34 1 0,-17-34 1 0,0 0 0 0,0-34 1 0,0-1 2 0,0-49-2 0,17-18-2 0,1-16 1 0,31-2-1 0,-14 36 0 0,0 15 0 0,14 18 1 0,-31 0-1 0,15 51 2 0,-33 1 0 0,19 16-1 0,-19-34 0 0,0-1-2 0,0-16-19 0,15-1-61 0,-15-32 31 0</inkml:trace>
  <inkml:trace contextRef="#ctx0" brushRef="#br0" timeOffset="40">25209 8111 102 0,'0'0'0'0,"0"-34"28"0,0 18-8 0,0 16-11 0,0 34-1 0,0 32-2 0,0 19 0 0,0-16-3 0,0-36-2 0,0 2-1 0,17-19-29 0,-17-16-106 0</inkml:trace>
  <inkml:trace contextRef="#ctx0" brushRef="#br0" timeOffset="41">26717 7704 41 0,'0'0'10'0,"16"-33"18"0,-16 15-10 0,0 1-4 0,0-16-4 0,-16 17-3 0,-35-2-3 0,-16 18 1 0,0 18 1 0,15 15 0 0,18 34-2 0,34 19-1 0,34 16 0 0,18-18-1 0,15-50 0 0,-17-34 1 0,-15-34-1 0,-2-17-1 0,1-33 1 0,-17-2-1 0,0 1-1 0,-34 52 1 0,17 33-3 0,-17 33 2 0,17 52 1 0,0 35-1 0,17-36 0 0,18-16 0 0,-2-34-11 0,1-1-55 0,-34-49-18 0</inkml:trace>
  <inkml:trace contextRef="#ctx0" brushRef="#br0" timeOffset="42">26937 7959 57 0,'0'0'23'0,"0"-35"1"0,0 2-9 0,34 17-7 0,-17 16-6 0,17 16-1 0,-17 52-1 0,0-1 1 0,-17 2 0 0,0-36 0 0,0-17 1 0,0-16 1 0,0-16 0 0,0-35-2 0,0-16 0 0,18-1 0 0,15 17-1 0,1 35 0 0,0 16 2 0,15 33-1 0,-14 18 0 0,-35 16 0 0,16 2 2 0,-16-20-2 0,0-14 0 0,0-19 1 0,0 1-1 0,0-34 1 0,0-17 0 0,19-16 0 0,-3-35-2 0,1 34 0 0,17 0 1 0,17 35-2 0,1 16 1 0,-19 0 0 0,0 34 0 0,-16-1 0 0,-17 18 1 0,0 18-1 0,0-20 2 0,-17-14-3 0,17-19-3 0,0 1-36 0,0 1-58 0</inkml:trace>
  <inkml:trace contextRef="#ctx0" brushRef="#br0" timeOffset="43">27733 8010 79 0,'0'0'0'0,"18"-35"30"0,15 2-10 0,19 15-11 0,-19 18-7 0,-17 51-1 0,-16 0-1 0,-16 18 0 0,-17-20 2 0,0-14 3 0,-2-19 1 0,35 1-1 0,0-17-1 0,35-17-2 0,14 1-2 0,2 16-3 0,17-18-37 0,-35-15-69 0</inkml:trace>
  <inkml:trace contextRef="#ctx0" brushRef="#br0" timeOffset="44">28462 7789 53 0,'0'0'43'0,"-16"-33"-16"0,32 15-13 0,1 18-10 0,17 0-5 0,-17 0-9 0,-1 18-96 0</inkml:trace>
  <inkml:trace contextRef="#ctx0" brushRef="#br0" timeOffset="45">28903 7756 51 0,'0'0'33'0,"17"-18"-10"0,-17 18-16 0,17 0-9 0,-17 0-63 0</inkml:trace>
  <inkml:trace contextRef="#ctx0" brushRef="#br0" timeOffset="46">29208 7756 84 0,'0'-18'25'0,"0"18"-6"0,0 0-17 0,18 0-47 0,-18 0-15 0</inkml:trace>
  <inkml:trace contextRef="#ctx0" brushRef="#br0" timeOffset="47">30089 7636 32 0,'0'0'0'0,"18"-33"26"0,-36-1-8 0,1 1-5 0,-34-18-2 0,0 51-5 0,-17 0 0 0,17 33-2 0,17 36 2 0,1-3-2 0,33 19-1 0,33-16-2 0,1-36 1 0,17-15 1 0,-17-36-1 0,18 2-2 0,-36-35 1 0,1 0 0 0,-1-18-1 0,-16 3 1 0,0 32-1 0,0 34 1 0,-16 16 2 0,16 51 1 0,-17 1 0 0,34 17-3 0,17-16-2 0,0-36-23 0,17 0-87 0</inkml:trace>
  <inkml:trace contextRef="#ctx0" brushRef="#br0" timeOffset="48">30224 7807 57 0,'0'0'0'0,"0"-34"32"0,17 17-12 0,17-1-12 0,17 36-6 0,-34 33-1 0,0 17 0 0,-17-1-1 0,0-34 1 0,-17 2-1 0,17-35 2 0,0-17 0 0,0-17 0 0,17-17-2 0,1-17 0 0,15 17-2 0,17 35 2 0,1-1 0 0,-17 34-1 0,-1 17 1 0,-14 34 0 0,-19-1 0 0,0-34 1 0,0-15 0 0,0-18 0 0,0 0 1 0,0-34-1 0,16-1-1 0,1-31 0 0,17-3 0 0,-1 53-1 0,19 16 1 0,-19 0 2 0,-17 51 0 0,2 0 1 0,-1-2-1 0,-17 2-1 0,0 0-3 0,0-33-33 0,0-18-53 0</inkml:trace>
  <inkml:trace contextRef="#ctx0" brushRef="#br0" timeOffset="49">31004 7807 58 0,'0'0'0'0,"-16"-51"42"0,32 17-23 0,17 34-11 0,18 0-6 0,-34 51-1 0,-17 34-1 0,0-19 1 0,-17-15 0 0,-1-33 1 0,18-18 1 0,0-34-1 0,35-34-1 0,0 1-1 0,-2-1-1 0,18 16 1 0,0 35 1 0,-34 17 2 0,16 35 0 0,-33 32-2 0,16-16 0 0,-32 0 1 0,16-34-3 0,-17-1-30 0,17-16-70 0</inkml:trace>
  <inkml:trace contextRef="#ctx0" brushRef="#br0" timeOffset="50">31004 4725 57 0,'0'0'6'0,"-16"-17"11"0,32-1-4 0,68 2-3 0,1 16-5 0,34 0-3 0,-35 16-2 0,-49-16 1 0,-2 0 2 0,18 18-1 0,-16-1 2 0,-2 17 0 0,0-1 2 0,2 18 1 0,-2 17-1 0,-17 17 0 0,2-1-1 0,-1 18-2 0,0 0 3 0,-17-2-2 0,0 2 0 0,0 16-2 0,18 19 0 0,-18-2 1 0,0 1-1 0,0-1 0 0,-18-17-1 0,18-16 1 0,0 17-1 0,0-1-2 0,0 18 2 0,0-1 0 0,0 0 0 0,0-17 1 0,-17 2-1 0,17-1 1 0,-17-1-1 0,-1 0 0 0,18 1 0 0,-16-17 1 0,16-2-2 0,-17 20 1 0,17-36 0 0,0 18 0 0,0-35-2 0,0 2 1 0,0-36 1 0,-16-16 0 0,-19 17 0 0,-49-17 0 0,-68-1 0 0,16 2-8 0,34-18-93 0,85 0 29 0</inkml:trace>
  <inkml:trace contextRef="#ctx0" brushRef="#br0" timeOffset="51">31613 8738 21 0,'0'0'15'0,"0"-18"11"0,0-15-3 0,0-2-4 0,0 19-9 0,34 16-4 0,-1 16-3 0,-15 35-2 0,-1 18 0 0,-17-1 1 0,0-17-1 0,0-35 0 0,0-16 3 0,0-16-2 0,0-19-1 0,0-32 0 0,0-19 0 0,17 35-1 0,17 18 0 0,-1 17 0 0,18 16-1 0,1 33-1 0,-36 18 2 0,-16 16-1 0,0 2 2 0,0-36-1 0,-16-33 2 0,16-16 0 0,0-35-1 0,0 0-1 0,16-35 0 0,17 37 0 0,2 31-1 0,0 2 0 0,-2 50 0 0,-17-1 1 0,-16 18 1 0,0 16-1 0,0-16 0 0,0 0-1 0,18-33-21 0,-18-1-63 0,0-17 58 0</inkml:trace>
  <inkml:trace contextRef="#ctx0" brushRef="#br0" timeOffset="52">32257 8619 46 0,'0'0'19'0,"17"-34"8"0,1 18-9 0,15 16-5 0,1 16-7 0,0 51-4 0,0 1 0 0,-1-34-2 0,1 1-1 0,0-1-8 0,-1-1-38 0,-33-15-24 0</inkml:trace>
  <inkml:trace contextRef="#ctx0" brushRef="#br0" timeOffset="53">32561 8603 50 0,'0'0'0'0,"0"0"32"0,-16-18-10 0,16 18-11 0,-17 0-4 0,-34 67-2 0,1 19-2 0,-1-19-2 0,0-16-3 0,34-16-7 0,1-19-45 0,16-16-7 0</inkml:trace>
  <inkml:trace contextRef="#ctx0" brushRef="#br0" timeOffset="54">32783 8619 59 0,'0'0'24'0,"0"-34"-9"0,16 18-3 0,1-1-5 0,17 17-4 0,-17 17 0 0,0 50-1 0,-17-16-1 0,0 16 1 0,0-16 0 0,0-33 1 0,0-1 0 0,0-34-2 0,0-17 0 0,0-17 0 0,18-18-1 0,-2 19-2 0,17 16 2 0,2 1-1 0,16 15 1 0,-18 18 0 0,0 35 1 0,-15-1 2 0,-18 15 5 0,0 2-2 0,0 0-2 0,0 0-3 0,0 0-40 0,0-51-40 0</inkml:trace>
  <inkml:trace contextRef="#ctx0" brushRef="#br0" timeOffset="55">23819 3709 17 0,'18'0'23'0,"-18"0"-4"0,0 0 3 0,-18 0-17 0,2 0-1 0,16 16 0 0,0-16 4 0,0 0 2 0,0 0 4 0,0-16-9 0,0 16-1 0,0-17 0 0,16 17-1 0,-16-34-1 0,18 34-2 0,-1-35 2 0,18 35-2 0,-35-16 3 0,16-2 0 0,1 18-1 0,-1-17 0 0,2 17 1 0,-1 0-2 0,0-16 1 0,1 16-1 0,15 0 0 0,-17-16 0 0,17 16 0 0,-15 16-1 0,-18 17 1 0,17 1 0 0,0 1 1 0,-17 16-1 0,18-35 0 0,-18 2 1 0,0 15-1 0,0-15 2 0,0 15-1 0,0-16 0 0,16-1 0 0,-16 19 0 0,17-19 0 0,-17 2 0 0,0-18-1 0,16 0-3 0,-16 0-143 0</inkml:trace>
  <inkml:trace contextRef="#ctx0" brushRef="#br0" timeOffset="56">9335 10076 15 0,'0'-34'29'0,"0"-1"-6"0,0 19-9 0,-16-1-6 0,16-1-1 0,-35 18-2 0,0 0 0 0,-14 18 2 0,-2 15 2 0,17 2-1 0,0 16-2 0,17 16-2 0,17 0 0 0,17-16-2 0,17 0-1 0,0-33 2 0,17-18-1 0,-2-34 0 0,-14-17 0 0,0 0-1 0,-19-33 0 0,1-1 0 0,-17-17-1 0,-17 1 1 0,17 32 0 0,-16 35 0 0,16 1-1 0,0 33 1 0,0 0-1 0,16 33 1 0,-16 36 0 0,17 49 2 0,-1 1-1 0,19-18 0 0,-35-17-2 0,17-33 0 0,1-33-2 0,-2-18-16 0,34-34-37 0,-33 16-9 0</inkml:trace>
  <inkml:trace contextRef="#ctx0" brushRef="#br0" timeOffset="57">9962 9872 38 0,'0'-16'36'0,"16"-35"-5"0,-16 16-10 0,-16 1-10 0,-1 17-4 0,-17 17-4 0,0 17 1 0,0 35 1 0,34 32 2 0,0 18-2 0,16 17-2 0,2-36-1 0,16-15-2 0,-16-16-1 0,-18-19-17 0,-35-33-43 0,35 18-1 0</inkml:trace>
  <inkml:trace contextRef="#ctx0" brushRef="#br0" timeOffset="58">9691 10127 80 0,'0'0'0'0,"0"-34"30"0,0 17-10 0,67-1-14 0,52 18-4 0,0 0-3 0,-18 0-15 0,-68 35-82 0</inkml:trace>
  <inkml:trace contextRef="#ctx0" brushRef="#br0" timeOffset="59">9182 10584 71 0,'-50'0'17'0,"15"0"6"0,53 0-7 0,83 0-6 0,35-18-1 0,33 18 0 0,19-16-2 0,-71-1-6 0,-84 17-1 0,-15 0-5 0,-36 33-27 0,-31-33-69 0</inkml:trace>
  <inkml:trace contextRef="#ctx0" brushRef="#br0" timeOffset="60">9454 11159 65 0,'15'-16'14'0,"3"-2"4"0,-18-15-7 0,0 15-4 0,-18 2-2 0,-13-1-1 0,-21 17-1 0,1 17 4 0,0 17-1 0,35 17 0 0,16 15-1 0,16 3-1 0,19-2-1 0,-2-32-1 0,18-35 0 0,0-17 0 0,-18-34-2 0,1-1 0 0,-16-32 0 0,-18-34 0 0,-35-17 0 0,0 16 0 0,20 50 1 0,-1 53 0 0,-2 16-1 0,18 51 2 0,18 51 0 0,-2 16 0 0,-1 1-1 0,20-19-2 0,0-31-6 0,14-53-39 0,-14-16-42 0</inkml:trace>
  <inkml:trace contextRef="#ctx0" brushRef="#br0" timeOffset="61">9962 10872 59 0,'0'0'0'0,"-17"-35"54"0,1 19-23 0,16 16-18 0,-18 51-7 0,18 49 0 0,-17 2-2 0,17 0-4 0,0-35 1 0,-17-32 0 0,17-35 0 0,0 0-1 0,17-35 1 0,0-16-2 0,1-16 1 0,15-35 1 0,1 18-1 0,-17 17 0 0,0 32 1 0,-1 35 0 0,1 18 1 0,-17 50 0 0,34 50 2 0,-1 0-4 0,-15-34 2 0,-1-15-4 0,0-52-10 0,-34-1-29 0,0-16-59 0</inkml:trace>
  <inkml:trace contextRef="#ctx0" brushRef="#br0" timeOffset="62">9894 11023 86 0,'-17'-16'23'0,"17"-1"-2"0,34-17-17 0,51 34-9 0,49-17-111 0</inkml:trace>
  <inkml:trace contextRef="#ctx0" brushRef="#br0" timeOffset="63">11063 10415 64 0,'18'-17'36'0,"31"-52"-12"0,36 36-9 0,17-1-13 0,-18 34-17 0,-66 34-67 0</inkml:trace>
  <inkml:trace contextRef="#ctx0" brushRef="#br0" timeOffset="64">11114 10533 93 0,'0'0'16'0,"0"0"17"0,68-18-17 0,16 2-13 0,35-1-37 0,-103 17-46 0</inkml:trace>
  <inkml:trace contextRef="#ctx0" brushRef="#br0" timeOffset="65">13079 9635 68 0,'0'-16'4'0,"17"-18"9"0,-34 34-3 0,17 0-4 0,-51 0 3 0,18 16-2 0,-19-16-2 0,-32 0 0 0,-18 0 4 0,51 0-6 0,1 0 1 0,-1 18-2 0,34 15 2 0,17 18 1 0,-16 34 1 0,16-17-1 0,0 50 4 0,0 1-4 0,16-1 0 0,-16 35-2 0,0-2 0 0,0 2 0 0,-16 16 0 0,-3 17 2 0,3-17-1 0,16 35 0 0,0-18-1 0,0 18 0 0,0 16-1 0,0 17 0 0,0-17 0 0,0-16 0 0,0-18 0 0,-17 0 1 0,-1-17-2 0,18-33 2 0,0-17-2 0,0-19 0 0,0-14 1 0,18-19 0 0,15-16 0 0,2 0-1 0,33-17-1 0,16-17 1 0,19-1 0 0,31-16-1 0,-32-16-5 0,-34-1-46 0,-68-17-78 0</inkml:trace>
  <inkml:trace contextRef="#ctx0" brushRef="#br0" timeOffset="66">14096 9839 48 0,'0'-18'9'0,"-17"-33"17"0,0 17-6 0,-17 17-5 0,1 1-5 0,15-2-3 0,-16 18-1 0,-17 34 1 0,17 35-2 0,17 15-1 0,17-16-2 0,51-17 0 0,0-35 1 0,1-16-1 0,-3-33-1 0,-14-18 0 0,0-33 0 0,-20-19 1 0,-15-14-1 0,0 32 0 0,-33 17 0 0,-35 17 0 0,17 35-1 0,17 16-3 0,16 33-18 0,36 1-43 0,-18-17 6 0</inkml:trace>
  <inkml:trace contextRef="#ctx0" brushRef="#br0" timeOffset="67">14570 9534 69 0,'16'-17'16'0,"-16"-17"12"0,-16-1-7 0,-19 19-9 0,2 16-5 0,-18 34-2 0,34 34 1 0,-1 33 0 0,36 0-1 0,-1 19-2 0,-1-20-2 0,3-49-1 0,-19-16-6 0,-35-35-26 0,-15-35-79 0</inkml:trace>
  <inkml:trace contextRef="#ctx0" brushRef="#br0" timeOffset="68">14266 9736 72 0,'0'0'0'0,"33"-17"21"0,35 1-14 0,16 16-6 0,35 0-74 0</inkml:trace>
  <inkml:trace contextRef="#ctx0" brushRef="#br0" timeOffset="69">14790 9685 77 0,'0'0'0'0,"0"-17"31"0,0 17-7 0,0 35-8 0,0 32-8 0,0 35-6 0,0-18-6 0,0 18-40 0,-17-84-26 0</inkml:trace>
  <inkml:trace contextRef="#ctx0" brushRef="#br0" timeOffset="70">13909 10313 68 0,'0'0'0'0,"-85"-17"49"0,52 17-29 0,50 0-5 0,67 17-2 0,68-17-7 0,70-17-1 0,-2-17-2 0,-85 16-3 0,-100 1-7 0,-70 34-41 0,0 1-47 0</inkml:trace>
  <inkml:trace contextRef="#ctx0" brushRef="#br0" timeOffset="71">14129 10804 79 0,'0'-52'20'0,"18"19"-4"0,-18-2-3 0,-18 19-3 0,-32 16-6 0,-18 0 2 0,0 33 1 0,34 1-1 0,17 35-3 0,50-1-2 0,19-17 1 0,15-35 0 0,3-32-1 0,-37-19 2 0,0-32 0 0,-17-35 0 0,-32 0-3 0,-35-16 0 0,-34 50-2 0,1 52-5 0,16 49-17 0,52 1-45 0,16-17 15 0</inkml:trace>
  <inkml:trace contextRef="#ctx0" brushRef="#br0" timeOffset="72">14570 10550 92 0,'0'-17'15'0,"0"-1"3"0,0 36-9 0,-17 15-1 0,-1 36-2 0,2-3-2 0,-1 19-2 0,1-16 0 0,-3-52 0 0,19-1 0 0,0-32 0 0,0-35 0 0,19-18-1 0,14-15-1 0,1-34 1 0,-1 32-1 0,-14 20 1 0,-3 32-1 0,1 50 1 0,17 52 1 0,-1 34 2 0,1 16-2 0,0-34-2 0,-17 1-1 0,-1-34-13 0,-16-16-40 0,0-35-12 0</inkml:trace>
  <inkml:trace contextRef="#ctx0" brushRef="#br0" timeOffset="73">14502 10752 83 0,'0'-17'11'0,"0"1"10"0,68-19-15 0,51 35-35 0,-103 0-32 0</inkml:trace>
  <inkml:trace contextRef="#ctx0" brushRef="#br0" timeOffset="74">14315 11549 66 0,'0'-18'27'0,"0"18"-3"0,18-16-11 0,-18 16-9 0,17 0-3 0,-17 34-17 0,-35-17-81 0</inkml:trace>
  <inkml:trace contextRef="#ctx0" brushRef="#br0" timeOffset="75">14333 11837 41 0,'0'0'11'0,"0"0"12"0,0 0-6 0,0 0-16 0,0 16-67 0</inkml:trace>
  <inkml:trace contextRef="#ctx0" brushRef="#br0" timeOffset="76">14367 12125 90 0,'0'0'0'0,"0"0"19"0,0 0-9 0,0 16-87 0</inkml:trace>
  <inkml:trace contextRef="#ctx0" brushRef="#br0" timeOffset="77">14367 13157 38 0,'18'-51'38'0,"-2"0"-15"0,-16 18-15 0,0-1-2 0,-16 1 4 0,-19 16-5 0,-16 17-1 0,0 33 4 0,18 18-2 0,14 51-1 0,19-18-4 0,52-33 2 0,15-35 2 0,3-50-2 0,-21-50-1 0,3-18 1 0,-52-33-1 0,-35-18 0 0,-15 35-2 0,-1 51-2 0,-17 67-8 0,34 51-19 0,34-1-81 0</inkml:trace>
  <inkml:trace contextRef="#ctx0" brushRef="#br0" timeOffset="78">14909 12751 83 0,'0'0'0'0,"16"-35"32"0,-32 2-15 0,-35 17-6 0,-1 32 0 0,19 17-6 0,17 53 1 0,16 32-3 0,0 1-1 0,33-1-2 0,-17-34-1 0,-16-33-18 0,-16-17-31 0,16-34-15 0</inkml:trace>
  <inkml:trace contextRef="#ctx0" brushRef="#br0" timeOffset="79">14570 13073 77 0,'0'0'17'0,"51"-34"3"0,17 17-10 0,49 17-11 0,-14 0-87 0</inkml:trace>
  <inkml:trace contextRef="#ctx0" brushRef="#br0" timeOffset="80">15180 13175 62 0,'0'0'0'0,"16"-18"33"0,-16-15-13 0,18 33-7 0,-18 33-3 0,0 18-1 0,0 16-3 0,-18 2-3 0,18-36 0 0,0 2-2 0,0-35 0 0,0 0 0 0,0 0 0 0,0-17-1 0,0-1 0 0,0 2 0 0,0-1 0 0,0 17 0 0,0 0 0 0,0 0 0 0,0-18 0 0,0 18 0 0,0-16 0 0,0 16 0 0,0-18 1 0,0 1-1 0,0 1 1 0,0-19-1 0,18 19 0 0,-18-1 1 0,17 1-1 0,18 16 0 0,-19-18 0 0,17 36 0 0,0-2 0 0,-14 52 1 0,-19-1 0 0,16 2-2 0,-16-18 2 0,0-34 0 0,0-17 4 0,0-17-2 0,0-34-2 0,35-18 0 0,14-16 0 0,3 35-2 0,-18 16 1 0,-1 34-1 0,-16 18 2 0,0 31-1 0,1 19 0 0,-18 1-1 0,16-2 1 0,-16-32-5 0,0-2-39 0,-34-33-58 0</inkml:trace>
  <inkml:trace contextRef="#ctx0" brushRef="#br0" timeOffset="81">14434 13632 112 0,'-33'-18'12'0,"-1"18"4"0,83 0 0 0,88 18-4 0,67-18-7 0,32-18 0 0,-33 18-3 0,-102-16-2 0,-101 16-7 0,-66 34-43 0,15-34-47 0</inkml:trace>
  <inkml:trace contextRef="#ctx0" brushRef="#br0" timeOffset="82">14535 14326 74 0,'0'16'18'0,"18"-16"11"0,15-33-12 0,-14 15-7 0,-19-16-4 0,-35 1-2 0,-16 0-2 0,-17 33-1 0,18 33 4 0,16 34 0 0,34-16-2 0,34 0-1 0,32-51-1 0,-14 0 2 0,15-33-2 0,-15-18 0 0,-34-51 1 0,-18 1-1 0,-51-34-1 0,-35 16-3 0,18 67-8 0,2 35-16 0,48 34-81 0</inkml:trace>
  <inkml:trace contextRef="#ctx0" brushRef="#br0" timeOffset="83">14960 13954 80 0,'0'0'19'0,"0"-18"3"0,0 69-3 0,-17 17-5 0,-1 34-9 0,2-2-1 0,-1-31-3 0,1-18 0 0,-2-51 0 0,18 16 0 0,0-67 0 0,34-16 0 0,-17-51 0 0,17-1-1 0,0 17 0 0,-1 69 1 0,1 15 0 0,-17 36 1 0,17 50 2 0,0 32-2 0,0 2 0 0,-17-18-2 0,-1-15 0 0,-16-18-4 0,0-35-17 0,-16-16-24 0,-1 0-37 0</inkml:trace>
  <inkml:trace contextRef="#ctx0" brushRef="#br0" timeOffset="84">14876 14257 69 0,'0'-17'26'0,"0"-16"3"0,49 17-11 0,36-2-13 0,17 18-7 0,-18 0-105 0</inkml:trace>
  <inkml:trace contextRef="#ctx0" brushRef="#br0" timeOffset="85">15570 9280 77 0,'0'-18'17'0,"16"2"-3"0,52-19-3 0,17 1-3 0,0 17-1 0,-18 17-4 0,0 0-1 0,-15 35-2 0,-1-2 1 0,0 36 2 0,-16 33 0 0,-20-2 2 0,19 20 1 0,-34-3-1 0,17 19 0 0,18 17 2 0,-2 33-2 0,1 18-2 0,-1-2-1 0,2-15 2 0,-35 16 1 0,0-18-1 0,-17 37-1 0,17-19-1 0,17-18 0 0,-17 36 0 0,17-1 1 0,1-16-1 0,-18-2 0 0,16 2-1 0,-16 16 1 0,0-18-1 0,0-31 0 0,0-19 1 0,-16-1-1 0,16 3-1 0,0-19 2 0,-18-16-2 0,1-19 1 0,0-15 0 0,17 1-1 0,-18-19 1 0,18 1 0 0,0-17 1 0,-16 0-1 0,-1-51 0 0,-85 34 1 0,-153 32-23 0,36-14-121 0</inkml:trace>
  <inkml:trace contextRef="#ctx0" brushRef="#br0" timeOffset="86">15163 10007 15 0,'0'0'18'0,"0"-16"4"0,0-1-8 0,0 17-2 0,0 0 15 0,33-18-18 0,2 2-4 0,31-1 0 0,20 1-2 0,50-1 0 0,32-1 0 0,36-15-2 0,17 33 1 0,-1 0-1 0,16 0 1 0,-32 33-1 0,17 2 0 0,15-2 0 0,2 34 0 0,-18 19 1 0,0-3-1 0,-17 3 0 0,1 16 3 0,-1-2-2 0,-16 2-1 0,16-17 0 0,-34-1 1 0,1 2 0 0,-35-1-1 0,-34-35 1 0,-15-16 1 0,-51-17-1 0,-19-1-2 0,-16-16 0 0,0 0-6 0,-34 0-34 0,1-16-51 0</inkml:trace>
  <inkml:trace contextRef="#ctx0" brushRef="#br0" timeOffset="87">19517 10735 55 0,'-17'-16'21'0,"-1"16"-4"0,18-18-1 0,0 18-3 0,18-17-2 0,-18 17-3 0,17 17-3 0,18 1 1 0,-19 15-1 0,19 19 0 0,14 16-1 0,19-1-1 0,-17-16 0 0,-34-18-2 0,0-15-1 0,-17-18 0 0,-17 17-8 0,-34-17-24 0,-17 0-77 0</inkml:trace>
  <inkml:trace contextRef="#ctx0" brushRef="#br0" timeOffset="88">19262 11159 19 0,'0'0'15'0,"-16"-16"25"0,16 16-15 0,16-18-9 0,2 2-2 0,16 16-2 0,15 0-3 0,2 16-2 0,-16 2-2 0,33-18-2 0,-17 0 0 0,17 0-3 0,-35 0-1 0,-33 0-5 0,0 0-23 0,-17-18-59 0</inkml:trace>
  <inkml:trace contextRef="#ctx0" brushRef="#br0" timeOffset="89">19737 10821 21 0,'0'-17'45'0,"0"-1"-23"0,0 2-6 0,0 16-8 0,16 0-2 0,-16 0-2 0,0 16-1 0,0-16-1 0,0 18-2 0,0-18-2 0,-16 17-85 0</inkml:trace>
  <inkml:trace contextRef="#ctx0" brushRef="#br0" timeOffset="90">18314 9754 18 0,'18'-35'32'0,"-18"35"-11"0,16-16-10 0,-16-19-1 0,17 2-1 0,-17-1-2 0,-17 1 1 0,-17-1-1 0,1 17-1 0,-2 17-1 0,-16 17 0 0,18 34 0 0,-1-1 0 0,16 18-2 0,18-1 0 0,18-16-1 0,-1-16 0 0,18-19 0 0,-2-16-1 0,16-16 1 0,3-35-1 0,-1-18 0 0,-17-32-1 0,18 0 1 0,-36-1 0 0,-16 18-1 0,0 49 0 0,-16 19 0 0,-19 32 0 0,18 35 0 0,-17 51 1 0,17 0 0 0,17 15 1 0,17 3-1 0,34-53 0 0,33-32 0 0,1-19 0 0,-18-49-1 0,-15-18 1 0,-18 0 0 0,-34-18-2 0,0 18 1 0,-18 18 0 0,-15 33 0 0,17 50-1 0,-3 19 1 0,38 33 1 0,30-35-1 0,2-16 0 0,34-34 2 0,17-34-1 0,-34-50-1 0,0-19 1 0,-35-16-1 0,-17 18 0 0,-32 50-2 0,-1 34 1 0,1 18 0 0,16 48 0 0,49-15 0 0,3-17 1 0,-18 17-1 0,-17 0 1 0,-17 0 0 0,0 17 1 0,34-34-2 0,34-17-18 0,17-17-35 0,-52-35-33 0</inkml:trace>
  <inkml:trace contextRef="#ctx0" brushRef="#br0" timeOffset="91">19636 9923 87 0,'0'-16'29'0,"-17"16"-5"0,17-17-17 0,0 34-11 0,33-1-108 0</inkml:trace>
  <inkml:trace contextRef="#ctx0" brushRef="#br0" timeOffset="92">20143 9736 94 0,'-16'0'7'0,"-17"-51"17"0,33 34-8 0,-18 34-9 0,1 34-1 0,-18 34 1 0,19 17-1 0,32-34-3 0,19-17 0 0,16-35-1 0,17-32-1 0,-33-52-1 0,-19-16-1 0,-16-18 0 0,-34 17 1 0,-18 34 0 0,-15 34-1 0,15 34 0 0,36 34 0 0,32 16 1 0,70-16-2 0,-1-16-4 0,15-19 3 0,3-49 3 0,-35-1 1 0,-34-17 0 0,-17-18 0 0,-17 19 1 0,-17 34 0 0,17-2 0 0,-16 18 1 0,-2 34 2 0,1 50 1 0,0 36 2 0,17 32-1 0,-18 0-3 0,18-17-1 0,0-33-2 0,18-51 0 0,16-34 0 0,0-50 0 0,-1-35-2 0,-16-17-4 0,-34-1-2 0,-32 19 3 0,-3 34 4 0,18 15 0 0,34 18 0 0,16 0 0 0,54 0-1 0,31 0-13 0,-17 0-123 0</inkml:trace>
  <inkml:trace contextRef="#ctx0" brushRef="#br0" timeOffset="93">21515 9856 23 0,'18'0'39'0,"15"-17"-8"0,-14-17-12 0,-19-1-6 0,-52 19-7 0,1-2-1 0,-17 18 1 0,1 34-2 0,50 17-2 0,17 0 0 0,51 0 0 0,34-18 1 0,-36 18-2 0,-14 0-1 0,-35-16 1 0,-17-1 1 0,-34-18 2 0,-17-16-2 0,1 0 1 0,-18-16-1 0,34-2-2 0,16 2-2 0,35-1-16 0,35-1-93 0</inkml:trace>
  <inkml:trace contextRef="#ctx0" brushRef="#br0" timeOffset="94">21804 9923 69 0,'0'0'0'0,"52"-67"35"0,-36 32-15 0,-32 19-8 0,-19 16-5 0,-16 0 0 0,0 34-1 0,34 34-1 0,0 32-4 0,34-14 0 0,51-19-3 0,18-51-12 0,15 1-29 0,-17-50-27 0,2-18 51 0,-37-16 56 0,-31 16 5 0,-18 0-14 0,-34 34-15 0,-17-16 0 0,-1 33-7 0,3 33-1 0,16 35-3 0,15 17-1 0,18-1 1 0,33-17-1 0,18-67 1 0,-17-16-1 0,18-35 1 0,-19-33-1 0,-17 15 0 0,2 2 0 0,-18 50-1 0,-18 17 0 0,18 68 1 0,0 17-1 0,35-18 1 0,31-17-1 0,-15-32 1 0,19-18 0 0,-37-51 0 0,2-16-1 0,-19-35 2 0,-16 1-1 0,17-19-2 0,-17 53 2 0,0 49-1 0,0 52 0 0,-17 52 2 0,1 32-1 0,-3-16-1 0,3 0 0 0,16-53-5 0,35-14-17 0,16-19-23 0,-18 1-32 0</inkml:trace>
  <inkml:trace contextRef="#ctx0" brushRef="#br0" timeOffset="95">22753 10127 45 0,'0'-18'18'0,"17"-33"16"0,-1-16-13 0,-16 32-4 0,-16 2-6 0,-17 17-4 0,-19 16-1 0,18 33-2 0,1 52-1 0,15-1-1 0,18-17 0 0,34-50-2 0,-1-17 2 0,19 0-2 0,-18-33 1 0,-17-34 0 0,17 16-1 0,-17-17 2 0,-17 50-2 0,0 18 1 0,0 35-1 0,-17 32 2 0,17 18 0 0,33-1-1 0,19-49 0 0,15-35 1 0,18-18-2 0,1-50 1 0,-37-15 0 0,-16-3-2 0,-33 2 1 0,-16 51-2 0,-17 33 2 0,16 17-1 0,17 16 1 0,66 1-2 0,-14-1 1 0,-1 2 1 0,-35-19-1 0,2 35 2 0,-18 0 1 0,0 16-1 0,0-16 0 0,34-33 0 0,33-18-2 0,1-34-24 0,-51 16-91 0</inkml:trace>
  <inkml:trace contextRef="#ctx0" brushRef="#br0" timeOffset="96">20567 10601 62 0,'0'0'0'0,"0"-68"34"0,0 34-11 0,18 34-9 0,-18 16-7 0,-18 53 2 0,1 48-3 0,0-14-5 0,1-19 0 0,16-49 0 0,0-35 2 0,33-35-2 0,18-32-1 0,-18-2 1 0,2 36-1 0,-19 33-1 0,-16 85 1 0,35-17 1 0,16-1 1 0,-1-50 2 0,1-50 0 0,0-53-1 0,-34-16-2 0,-17-16 0 0,0 34-3 0,-35 66-6 0,-14 53-31 0,31-1-50 0</inkml:trace>
  <inkml:trace contextRef="#ctx0" brushRef="#br0" timeOffset="97">21042 10956 97 0,'17'-33'25'0,"18"-18"-7"0,14 0-7 0,19 0-6 0,-33-18-3 0,-35 19-1 0,-18 16-2 0,-15 18 0 0,14 32 0 0,19 18 0 0,35 16 1 0,16-16-1 0,-34 17 2 0,-1 0-1 0,-32-16 4 0,-1 16 0 0,34-18 1 0,51-17-2 0,16-16-1 0,0-33-3 0,-14-18 1 0,-37-33 1 0,-33-1 0 0,18 1 0 0,-18 50 0 0,0 34-1 0,0 16 0 0,0 51 3 0,0 19 0 0,0-1 0 0,0-1-2 0,16-16 0 0,34-34-2 0,18-34-17 0,-17 0-26 0,-16 0-40 0</inkml:trace>
  <inkml:trace contextRef="#ctx0" brushRef="#br0" timeOffset="98">21685 10804 89 0,'-16'0'22'0,"16"-18"2"0,33 18-15 0,69 0-9 0,34 0-98 0</inkml:trace>
  <inkml:trace contextRef="#ctx0" brushRef="#br0" timeOffset="99">22328 10872 57 0,'0'0'0'0,"0"-51"38"0,19 0-13 0,-3 16-11 0,19 19-8 0,-19 16-2 0,1 33-2 0,-17 36-1 0,-17 16 2 0,1-35-1 0,16-34 1 0,0-16-1 0,0-16 1 0,16-34-2 0,1-19-1 0,18 2 1 0,16 16-1 0,-2 33-1 0,-32 36 1 0,0 33-1 0,1 16 1 0,-2 19-1 0,-16-37 2 0,17-31 0 0,-17-18 0 0,51-51 0 0,-16 0-1 0,32-16 0 0,-17-2 1 0,1 36-1 0,-34 33-1 0,-17 16 1 0,0 53 1 0,-17-1-1 0,17 16 0 0,17-50-1 0,-1-1-16 0,36-15-37 0,-18-18 4 0</inkml:trace>
  <inkml:trace contextRef="#ctx0" brushRef="#br0" timeOffset="100">23209 10888 48 0,'35'-33'31'0,"0"-18"-8"0,-19 17-4 0,-16-1-4 0,-16 1-6 0,-19 34-3 0,-33 51-2 0,19 18-1 0,31 16-2 0,18-19 0 0,34-15 0 0,-1-33 0 0,35-18-2 0,-33-18 1 0,14-15 1 0,-31-34 1 0,-1-1-2 0,-17 34 0 0,0 17 0 0,0 50 1 0,-17 18 1 0,34 33-1 0,18-15 0 0,31-36 0 0,-15-33 1 0,17-16-1 0,-17-70 0 0,-34 2 0 0,1-34-1 0,15 16 1 0,-33 35-1 0,0 50 0 0,-33 50 0 0,15 34 2 0,1 53 1 0,17-18-2 0,0-18 0 0,35-33-3 0,-2-18-3 0,17-33-17 0,-16-16-41 0,-34-1 2 0</inkml:trace>
  <inkml:trace contextRef="#ctx0" brushRef="#br0" timeOffset="101">23718 10837 85 0,'-16'0'17'0,"-35"-16"6"0,51 16-10 0,67 0-12 0,18 16-12 0,-17 2-95 0</inkml:trace>
  <inkml:trace contextRef="#ctx0" brushRef="#br0" timeOffset="102">23889 11159 97 0,'0'0'13'0,"33"-50"6"0,18-1-5 0,17-17-7 0,-1 1-3 0,-15 16-4 0,-52 16-1 0,-52 19 0 0,18 16-1 0,-17 16 1 0,51 2 0 0,18-1 0 0,15-1 1 0,18 19 1 0,-16-19-1 0,-19 35 0 0,-16 0 1 0,17 17 0 0,17-18 1 0,18-50-1 0,-3 0-1 0,19-34 1 0,-33-33-1 0,-2-1 0 0,-17-16 2 0,-16 33-2 0,-16 33 0 0,-1 36 1 0,1 99 4 0,16-31-3 0,16 15-1 0,1-68-1 0,18-16-20 0,-2-67-102 0</inkml:trace>
  <inkml:trace contextRef="#ctx0" brushRef="#br0" timeOffset="103">24499 10752 85 0,'-35'0'23'0,"18"-17"-7"0,17 1-14 0,17 49-24 0,-17-33-43 0</inkml:trace>
  <inkml:trace contextRef="#ctx0" brushRef="#br0" timeOffset="104">24633 11041 77 0,'0'0'12'0,"34"-69"14"0,-1 36-7 0,2 0-10 0,16 15-4 0,-34 18-1 0,-1 51-2 0,-16 17-2 0,0-1 0 0,-16 2 1 0,-1-36 0 0,1-33-1 0,16 0 2 0,16-33 0 0,17-18-1 0,37-18-1 0,-37-15 1 0,-17 0 1 0,-16 50-2 0,0 17 1 0,0 17 1 0,-16 51-1 0,-17 17 0 0,14 32 0 0,3-31 0 0,16-2 3 0,35-34-3 0,47 2-1 0,4-2-116 0</inkml:trace>
  <inkml:trace contextRef="#ctx0" brushRef="#br0" timeOffset="105">19449 9872 4 0,'0'0'0'0,"17"-16"31"0,-1-1-13 0,2-17-4 0,-1 17-1 0,-17-17 0 0,0 34-1 0,-17-18 0 0,17 1-3 0,0 17-2 0,-18 17-1 0,18 35 0 0,0 16-1 0,-16-1-2 0,-1 1-1 0,17-17-1 0,-16-17-1 0,32-17-11 0,1-17-41 0,-1 0-8 0</inkml:trace>
  <inkml:trace contextRef="#ctx0" brushRef="#br0" timeOffset="106">19517 9703 69 0,'0'-18'10'0,"0"-32"15"0,0 50-21 0,-17 17-90 0</inkml:trace>
  <inkml:trace contextRef="#ctx0" brushRef="#br0" timeOffset="107">21347 11904 19 0,'18'-33'35'0,"-2"15"-11"0,-16 18-4 0,0-16-9 0,-16 16-4 0,-19-17-1 0,-16 17-1 0,0 0-1 0,-17 0-1 0,2 17-1 0,-20-17-1 0,1 0 1 0,0 16-2 0,0 19 1 0,17-19-1 0,1 19 1 0,34-2-1 0,-2-17 0 0,18 2 0 0,1 15 1 0,16-33-1 0,0 18 2 0,-17-1 0 0,1-1-1 0,16 19 1 0,-18-1-1 0,18-1 1 0,0 18-1 0,0 0 1 0,-17 34-1 0,0-17 1 0,17-1 0 0,-18 1 0 0,18-17 0 0,0 16 0 0,0 0 0 0,0 19 0 0,0-19 0 0,0 35-1 0,0 0 0 0,0 33 0 0,0-17 0 0,-16 1 1 0,16-17-1 0,0-1 1 0,-17 0 0 0,17 19-1 0,-16 15 0 0,-2-17 2 0,18 18-2 0,-17-34 1 0,17-18 0 0,0 0 0 0,0 2 0 0,0 14 0 0,0 3-1 0,-16 16 0 0,16-1 0 0,16 0 0 0,1 1 0 0,1-17 0 0,-2 16 1 0,-16 17-1 0,17-17-1 0,-17 19 1 0,0-37-1 0,16 20 0 0,-16-36 1 0,35-17 0 0,-18 2-1 0,17-1-1 0,-17-1 0 0,-1-16 2 0,18 0-1 0,0-34 0 0,-17-1 0 0,34 2 0 0,17-18 1 0,33-34-2 0,36 34 0 0,64-17-24 0,70-1-121 0</inkml:trace>
  <inkml:trace contextRef="#ctx0" brushRef="#br0" timeOffset="108">26887 11988 23 0,'0'0'16'0,"16"-33"12"0,3 17-10 0,-4-1-3 0,19-1-3 0,-17 18-4 0,34 0-1 0,17 0-2 0,34-16 0 0,34 16-1 0,-1 0-3 0,-34 0 0 0,-33 16-1 0,-17-16 0 0,-18 18-2 0,2-1 3 0,-19-1 0 0,3 1-1 0,-4-1 0 0,3 19 1 0,15-1 0 0,-17-17 1 0,2 17 0 0,-1 17-1 0,-17-2 2 0,0 37-1 0,-17-1 2 0,-1-1-2 0,2 0 2 0,32 18-1 0,2 16 2 0,-1 19-6 0,-17 14 1 0,0 2 1 0,0 0 0 0,-17-35 0 0,-1 1-1 0,18-1 1 0,0-16 0 0,0 0-1 0,0 16 1 0,0 1-1 0,0-1 1 0,-16-16-1 0,-1 0 0 0,17-2 1 0,0 2 0 0,-16 0 0 0,-2 0 0 0,18 0 0 0,0-2 2 0,0 20-2 0,0-36-1 0,0 1 1 0,0-17 1 0,0-1 0 0,-15-34-2 0,15 36 0 0,0-18 2 0,0 0 0 0,0 15-3 0,0 3 2 0,-19-2-1 0,3-16 1 0,16 0 0 0,-17 17-3 0,-1-17 4 0,18 0-5 0,-16-17 4 0,16-1 1 0,-17 0-1 0,1 1 0 0,-3-16-1 0,3-1-2 0,-19-1 4 0,-32 2-1 0,-86 15 0 0,-118-15-26 0,-67-1-112 0</inkml:trace>
  <inkml:trace contextRef="#ctx0" brushRef="#br0" timeOffset="109">21347 12159 13 0,'0'0'0'0,"0"-18"48"0,0 18-26 0,0 0-10 0,0-16-6 0,-17 16-4 0,0 0 1 0,-1-17 1 0,-15 17 0 0,-1 0-1 0,1 17-1 0,14 17 2 0,3 15-1 0,-1 2 2 0,34 0 1 0,18 0 0 0,16-16-1 0,-2-35-1 0,-14 0 2 0,16-35-1 0,-18-16-1 0,-16-34-1 0,18-32-1 0,-35 15-1 0,-19 0 0 0,-30 35-1 0,-2 16 0 0,-1 33-4 0,3 18-17 0,31 52-33 0,18-35-4 0</inkml:trace>
  <inkml:trace contextRef="#ctx0" brushRef="#br0" timeOffset="110">21940 11904 64 0,'0'-16'11'0,"17"-52"18"0,-17 34-18 0,-34 16-6 0,-17 18-3 0,0 0 2 0,16 34 0 0,19 17 1 0,-1 51 4 0,17 0-5 0,0 0-1 0,0-2-2 0,0-31 0 0,0-18 0 0,-16-18-2 0,16-33-10 0,-18-16-55 0,1 16 15 0</inkml:trace>
  <inkml:trace contextRef="#ctx0" brushRef="#br0" timeOffset="111">21652 12159 28 0,'0'0'0'0,"-16"-34"61"0,16 17-43 0,16 17-16 0,51 0-2 0,35 17-30 0,-85-17-21 0</inkml:trace>
  <inkml:trace contextRef="#ctx0" brushRef="#br0" timeOffset="112">22092 12108 59 0,'-17'0'31'0,"17"-18"-7"0,0 18-17 0,0 51 3 0,0 16-4 0,17 1-4 0,-34 1-2 0,17-18-1 0,-34 0-23 0,1-35-61 0</inkml:trace>
  <inkml:trace contextRef="#ctx0" brushRef="#br0" timeOffset="113">21195 12582 70 0,'-19'0'11'0,"-30"-17"14"0,49 17-9 0,49-18-4 0,88 18 1 0,16 0-1 0,17-16-6 0,-69 16-4 0,-34 0-1 0,-33 0 1 0,-16 0-7 0,-36 0-26 0,1 0-57 0</inkml:trace>
  <inkml:trace contextRef="#ctx0" brushRef="#br0" timeOffset="114">21228 13124 33 0,'0'0'15'0,"0"-18"21"0,0 2-19 0,18-1-5 0,-36-17-3 0,1 17-4 0,-34-1-2 0,0 2 0 0,1 16 1 0,15 34-1 0,2 17 1 0,17 33 0 0,16-17-2 0,16 1 0 0,17-50 0 0,19-2 1 0,-1-50 0 0,-18 1-1 0,2-18 0 0,-19-16-1 0,-16-19 0 0,0-14 1 0,-35-2-3 0,-14 51 2 0,-2 33-3 0,-17 52-4 0,35 35-26 0,15-36-78 0</inkml:trace>
  <inkml:trace contextRef="#ctx0" brushRef="#br0" timeOffset="115">21652 13039 50 0,'17'-17'20'0,"-1"-17"-1"0,-16 17-5 0,-16-16-4 0,-35 15-2 0,-1 2-3 0,1 16 0 0,18 16 0 0,17 35-3 0,-3 51 2 0,19-18 0 0,0 0-1 0,19-15-1 0,14-53 0 0,1 2 0 0,18-36-1 0,-19-16 0 0,1-34 1 0,-34 1-2 0,0-17 0 0,-16 33 0 0,16 0 1 0,0 35-1 0,0 16 0 0,0 16-2 0,-18 35 2 0,18 17 0 0,18-1 0 0,-2 0-1 0,17-32 1 0,1-19-1 0,0 19-24 0,-1-35-66 0</inkml:trace>
  <inkml:trace contextRef="#ctx0" brushRef="#br0" timeOffset="116">21889 13141 37 0,'0'0'0'0,"0"-51"47"0,16 34-30 0,-16-1-8 0,18 18-1 0,-18 0-2 0,0 35 2 0,0 16 0 0,0 16-3 0,17-16-4 0,-17-18 1 0,0-15-2 0,0-2 0 0,0 2-6 0,0-1-39 0</inkml:trace>
  <inkml:trace contextRef="#ctx0" brushRef="#br0" timeOffset="117">22160 13090 70 0,'16'-51'38'0,"2"16"-21"0,-18 35-4 0,17 0-9 0,-17 35 2 0,0 32-1 0,0-16 0 0,0 16-1 0,0-16-3 0,-17-34-1 0,17 17-24 0,0-34-87 0</inkml:trace>
  <inkml:trace contextRef="#ctx0" brushRef="#br0" timeOffset="118">23431 12243 15 0,'0'0'16'0,"16"-35"26"0,1 19-28 0,0-1-3 0,-17-17-3 0,-17 18-3 0,-16 16-1 0,0 0 0 0,-19 0 0 0,18 34 0 0,17 15 2 0,1 37-3 0,16-19 1 0,49 2-1 0,-14-52 3 0,16-17-1 0,-18-17-1 0,1-34 0 0,-16-34-1 0,-2-17-2 0,-16 0-1 0,-34 18 1 0,0 0-1 0,1 33 0 0,-1 51-2 0,-18 0-8 0,36 33-16 0,-1-15-82 0</inkml:trace>
  <inkml:trace contextRef="#ctx0" brushRef="#br0" timeOffset="119">24041 12006 56 0,'-18'-51'42'0,"3"18"-30"0,-3 15-7 0,-16 2-2 0,0 16 0 0,-17 34 2 0,17 16 0 0,16 35 3 0,18-1-3 0,18 34 0 0,-1-32-2 0,-17-35-2 0,0-17 0 0,-17-1-1 0,-1-33-1 0,-15 0-14 0,-1-16-23 0,17-52-53 0</inkml:trace>
  <inkml:trace contextRef="#ctx0" brushRef="#br0" timeOffset="120">23718 12310 16 0,'-16'-34'37'0,"-1"-17"7"0,1 18-25 0,49 16-12 0,35 17-6 0,33 0-1 0,18 17-14 0,-52-17-68 0</inkml:trace>
  <inkml:trace contextRef="#ctx0" brushRef="#br0" timeOffset="121">24227 12192 35 0,'0'0'24'0,"0"0"-7"0,0-17 14 0,0 1-15 0,0 16-9 0,0 49-3 0,0 37-2 0,0-19-2 0,-18 19 0 0,-31-19-24 0,14-34-65 0</inkml:trace>
  <inkml:trace contextRef="#ctx0" brushRef="#br0" timeOffset="122">23228 12667 71 0,'-52'-18'25'0,"36"2"-4"0,100-1-5 0,35 17-7 0,33 0 1 0,35-18-2 0,0 2-1 0,-35-19-2 0,-51 35-4 0,-50-16-1 0,-51 16-2 0,-33 16-25 0,-37 2-83 0</inkml:trace>
  <inkml:trace contextRef="#ctx0" brushRef="#br0" timeOffset="123">23599 13208 5 0,'0'-17'17'0,"0"-17"15"0,19 18-6 0,-19-19-8 0,0 2-8 0,-19 15-1 0,3 2-7 0,-35 16-1 0,0 0 1 0,1 16 1 0,-1 19 5 0,34 16-4 0,0-1 0 0,51 0 0 0,17 1 0 0,-1-33-1 0,1-18-1 0,0-35 2 0,-16-16 1 0,-35-16-2 0,0-17-2 0,-19-18 0 0,-48 0 0 0,-1 51-4 0,2 35-1 0,-4 50-18 0,54 17-83 0</inkml:trace>
  <inkml:trace contextRef="#ctx0" brushRef="#br0" timeOffset="124">24041 13022 64 0,'0'-18'10'0,"-33"-15"12"0,33 0-10 0,-35-1-6 0,0 17-3 0,-14 17 0 0,14 33 1 0,0 18 1 0,19 17 0 0,16 17-2 0,16-18-1 0,36-34 0 0,-1-16 0 0,0-17-1 0,-16-17-1 0,-20-32 1 0,3-20 0 0,-2 2 0 0,-16-17-1 0,0 33 1 0,0 34-1 0,0 17-1 0,0 51 2 0,0 15-1 0,0 20 1 0,17-19-1 0,-17 0-1 0,16-16-18 0,2-34-68 0</inkml:trace>
  <inkml:trace contextRef="#ctx0" brushRef="#br0" timeOffset="125">24295 13191 70 0,'0'0'0'0,"15"-50"36"0,-15 15-19 0,35 2-9 0,0 15-6 0,-2 18-1 0,-15 51-1 0,-2 0 0 0,-32 16 0 0,-19 1 0 0,-16-34 0 0,16-16 1 0,4-18 0 0,13 17 2 0,1-17 1 0,34-17-1 0,32 17-1 0,2 0-1 0,1-18-1 0,-1 18 1 0,0 0-5 0,-34 0-34 0,1 0-28 0</inkml:trace>
  <inkml:trace contextRef="#ctx0" brushRef="#br0" timeOffset="126">24684 13090 54 0,'0'-35'37'0,"0"2"-15"0,0 33-11 0,0 0-6 0,0 33 3 0,0 36 0 0,0-2-1 0,0 1-1 0,0-17-3 0,0-35-4 0,-17 2-42 0,1-1-32 0</inkml:trace>
  <inkml:trace contextRef="#ctx0" brushRef="#br0" timeOffset="127">25006 12531 40 0,'17'-17'28'0,"-17"-17"-8"0,0 34-12 0,0 0-7 0,0 0-6 0,-17 0-69 0</inkml:trace>
  <inkml:trace contextRef="#ctx0" brushRef="#br0" timeOffset="128">25242 12496 25 0,'0'0'41'0,"0"-16"-23"0,19 16-15 0,-3 16-32 0,-16-16-11 0</inkml:trace>
  <inkml:trace contextRef="#ctx0" brushRef="#br0" timeOffset="129">25464 12514 51 0,'0'0'0'0,"33"-18"33"0,-33 2-24 0,17 16-7 0,1 0-13 0,-2 16-36 0</inkml:trace>
  <inkml:trace contextRef="#ctx0" brushRef="#br0" timeOffset="130">26599 12361 40 0,'0'0'0'0,"0"-51"32"0,0 17-22 0,-16-17-7 0,-35 34 0 0,-1 1 2 0,1 16-1 0,0 16-1 0,18 35 1 0,16 18-2 0,34-1 2 0,32-17 1 0,3-18 0 0,15-33 0 0,-32 0-3 0,16-17 3 0,-34-50-1 0,-17-1-1 0,-17-52-2 0,1 2 0 0,-35 34-1 0,-1 50 0 0,1 34-8 0,16 51-38 0,35-35-9 0</inkml:trace>
  <inkml:trace contextRef="#ctx0" brushRef="#br0" timeOffset="131">27107 12125 65 0,'0'0'0'0,"51"-68"29"0,-51 34-18 0,-51 17-6 0,0-1-1 0,-17 18 1 0,35 35 0 0,0 16 0 0,14 34 0 0,38-1 0 0,-4 34-2 0,3-49 0 0,-18-19-2 0,0 1-1 0,-18-35-1 0,3 2-18 0,-37-1-74 0</inkml:trace>
  <inkml:trace contextRef="#ctx0" brushRef="#br0" timeOffset="132">26700 12430 36 0,'17'-18'36'0,"17"-15"-12"0,18 15-18 0,48 18-5 0,19 0-12 0,-51 18-56 0</inkml:trace>
  <inkml:trace contextRef="#ctx0" brushRef="#br0" timeOffset="133">27275 12361 30 0,'0'0'0'0,"-33"-33"56"0,15 15-36 0,18 2-7 0,0 32-7 0,0 35 1 0,0 18-3 0,0-3-3 0,-15-15-1 0,15 0-5 0,-34-16-83 0</inkml:trace>
  <inkml:trace contextRef="#ctx0" brushRef="#br0" timeOffset="134">26141 12784 58 0,'0'0'12'0,"-18"-17"15"0,70-17-7 0,50 1-6 0,15 16-3 0,37 17-2 0,-2 0-2 0,0 0-1 0,-33 0-3 0,-51 0-3 0,-51 0 0 0,-34 17-5 0,-34-1-42 0,34 1-23 0</inkml:trace>
  <inkml:trace contextRef="#ctx0" brushRef="#br0" timeOffset="135">26480 13208 42 0,'0'-17'24'0,"0"-17"0"0,0 1-12 0,-18-1-5 0,-15-1 0 0,-2 19-2 0,2-1-2 0,0 17 1 0,-18 33 1 0,16 36-1 0,19-2 0 0,-1 1 0 0,50-17-1 0,19-17 0 0,-18-34 0 0,16 0 1 0,1-18-2 0,0-49 1 0,-34-1-1 0,-17-33 1 0,-35-18-3 0,-33 17 1 0,2 51-1 0,-36 35-3 0,17 16-20 0,51 0-78 0</inkml:trace>
  <inkml:trace contextRef="#ctx0" brushRef="#br0" timeOffset="136">27039 13124 32 0,'0'-34'33'0,"0"17"-13"0,-17-1-11 0,-1 2-3 0,2-1-2 0,-17-1 0 0,0 18 1 0,-2 18 0 0,0 15-1 0,2 36 1 0,33-2-1 0,0 1-1 0,33-35 0 0,2 1-1 0,15-34 0 0,1 0 0 0,0-34-1 0,-16-17-1 0,-19-15 1 0,-16-19 0 0,-16-1-1 0,-2 53 1 0,1 33-2 0,17 17 1 0,-17 50 0 0,17 19-1 0,34-19 1 0,0 0-1 0,-1-16-14 0,2-51-82 0</inkml:trace>
  <inkml:trace contextRef="#ctx0" brushRef="#br0" timeOffset="137">27275 13241 57 0,'0'0'0'0,"0"-17"34"0,0 1-22 0,19 16-9 0,-19 51-1 0,0 0 0 0,-19 0 0 0,19-17-1 0,-16-17 0 0,16-17 2 0,0 0 0 0,0-35-1 0,0-16-1 0,0 0-1 0,0-16 0 0,16 34 1 0,3 15-1 0,14 18-1 0,1 0 0 0,-17 34 1 0,-1-1 0 0,-16 35 1 0,0-34-2 0,0 1 1 0,0-19 1 0,-16-16 0 0,16-16 0 0,0-19 0 0,16 1 0 0,-16-34 0 0,35 35-1 0,-18-1 0 0,17 18 0 0,-17 16-1 0,-1 0 0 0,1 16 0 0,-17 2 2 0,17 15 0 0,-17 18 1 0,-17 0 1 0,17-35-2 0,17 2 0 0,-17-1-1 0,0-1 0 0,0 2-7 0,0-1-24 0,0-1-31 0</inkml:trace>
  <inkml:trace contextRef="#ctx0" brushRef="#br0" timeOffset="138">27684 13157 20 0,'0'0'17'0,"0"-16"20"0,16-1-21 0,-16 17-6 0,0 0-3 0,17 17 1 0,-17-1-1 0,0 18 0 0,0 16 1 0,0 1 0 0,-17 1-5 0,17-1-1 0,0-34 0 0,-16 17-23 0,16-17-58 0</inkml:trace>
  <inkml:trace contextRef="#ctx0" brushRef="#br0" timeOffset="139">21127 14275 6 0,'0'0'7'0,"0"-35"25"0,0 35-15 0,0-33-4 0,-18 17-3 0,3-2 0 0,-3 2-3 0,-16 16-2 0,0 0 0 0,-17 16 0 0,17 2 1 0,0 15 0 0,34 18-2 0,0-17-1 0,0-1 1 0,34 2 0 0,18-19-1 0,-19-16-1 0,18 0-1 0,-34-16 1 0,16-19 0 0,-15-16-1 0,-18-33 0 0,0-17 0 0,-18-1-1 0,-32 1 1 0,-18 50-1 0,17 33-3 0,0 18-9 0,34 51-31 0,17-33-15 0</inkml:trace>
  <inkml:trace contextRef="#ctx0" brushRef="#br0" timeOffset="140">21702 13954 55 0,'0'0'0'0,"0"-34"34"0,0-1-15 0,0 19-10 0,-17-1-4 0,-16 17-1 0,-18 0 1 0,0 33 1 0,34 2 0 0,17 49 0 0,0 1-1 0,0-1-2 0,17 0-1 0,-17-32-2 0,0-19 0 0,0-15-8 0,-35-1-36 0,35-1-15 0</inkml:trace>
  <inkml:trace contextRef="#ctx0" brushRef="#br0" timeOffset="141">21330 14207 63 0,'0'0'0'0,"0"-34"34"0,51 18-25 0,34 16-8 0,15 0-12 0,-14 0-73 0</inkml:trace>
  <inkml:trace contextRef="#ctx0" brushRef="#br0" timeOffset="142">21821 14122 49 0,'0'0'0'0,"0"-33"51"0,0 15-26 0,0 2-9 0,0 50-6 0,0 17-3 0,0 33-4 0,0-17-2 0,0-16-2 0,-17 0-15 0,-34-16-105 0</inkml:trace>
  <inkml:trace contextRef="#ctx0" brushRef="#br0" timeOffset="143">20804 14614 78 0,'0'-17'9'0,"-16"-17"18"0,66 17-9 0,52-1-7 0,67 2-1 0,17 16-1 0,-15-17-2 0,-36-16-3 0,-34 33-2 0,-66-18-3 0,-35 18-10 0,-18 51-93 0</inkml:trace>
  <inkml:trace contextRef="#ctx0" brushRef="#br0" timeOffset="144">20957 15003 36 0,'0'-16'20'0,"18"-1"3"0,-18-1-8 0,0 2-3 0,-35-1 0 0,-16-1-5 0,0 18-1 0,17 18 1 0,1 33-1 0,15 15-1 0,18 3 2 0,51-18-5 0,-17-18 1 0,33-15 1 0,-15-36-2 0,-18-33 0 0,-17-33 2 0,-17 17-4 0,-17-19 1 0,-51-32 0 0,-17 50-2 0,18 34-2 0,16 34-14 0,35 51-21 0,16-18-41 0</inkml:trace>
  <inkml:trace contextRef="#ctx0" brushRef="#br0" timeOffset="145">21381 14885 52 0,'33'-17'33'0,"-16"-1"-11"0,-1 2-10 0,-16-1-4 0,-33-1-2 0,-16 18 0 0,-3 0-1 0,18 35 1 0,1 50-2 0,33-17 1 0,33-1-4 0,1-34-1 0,18-15 2 0,-19-18 0 0,0-18-2 0,-17-15 0 0,3-18 1 0,-19-16-1 0,0-19 0 0,-19 35 1 0,19 35 0 0,-16 32-2 0,-1 35 1 0,17 18-1 0,0 15 1 0,17-33-1 0,18 0-18 0,-2-18-81 0</inkml:trace>
  <inkml:trace contextRef="#ctx0" brushRef="#br0" timeOffset="146">21719 15003 92 0,'0'0'0'0,"-17"-33"33"0,0 15-19 0,17 36-9 0,0 15 1 0,0 18 0 0,0 0-2 0,17 0-3 0,-17 0-1 0,0-35-2 0,17 1-27 0,-17-1-75 0</inkml:trace>
  <inkml:trace contextRef="#ctx0" brushRef="#br0" timeOffset="147">21905 15105 78 0,'0'-18'9'0,"0"-33"19"0,0 18-12 0,18 17-6 0,16-1-4 0,17-1-3 0,-18 36-2 0,1 15-1 0,-34 18 1 0,0 17-1 0,-18-17 1 0,-15-17-1 0,-1-18 0 0,1 1 3 0,16-17 2 0,17 16-2 0,0-16 3 0,17 0-2 0,34-16-1 0,-2-1 2 0,-14 17-2 0,0-16 0 0,-2-2-4 0,-17 18 1 0,2 0-15 0,-18-16-111 0</inkml:trace>
  <inkml:trace contextRef="#ctx0" brushRef="#br0" timeOffset="148">23786 14275 47 0,'0'-18'10'0,"0"-32"10"0,-16 34-9 0,-2-18-6 0,-32 17-1 0,17 17 2 0,-18 0 1 0,-1 17 1 0,1 17 1 0,0 15-1 0,34 2-2 0,34 0-1 0,34-16-3 0,0-35 1 0,1-17-1 0,-1-1-2 0,-18-33 2 0,0-16 0 0,-33-35-1 0,0 0 0 0,-50 2-1 0,-1 32 1 0,0 34-2 0,0 34-3 0,18 51-19 0,33 0-70 0</inkml:trace>
  <inkml:trace contextRef="#ctx0" brushRef="#br0" timeOffset="149">24142 13936 78 0,'0'-51'18'0,"0"18"-7"0,-34 33-4 0,0 0-1 0,-17 17 1 0,36 34 0 0,-3 33-1 0,1 1 1 0,17 33-4 0,17-34-2 0,-17-15 0 0,-17-36-4 0,0-15-27 0,-1-1-52 0</inkml:trace>
  <inkml:trace contextRef="#ctx0" brushRef="#br0" timeOffset="150">23819 14257 77 0,'0'-33'21'0,"35"16"-8"0,49 1-11 0,1 16-9 0,0 16-87 0</inkml:trace>
  <inkml:trace contextRef="#ctx0" brushRef="#br0" timeOffset="151">24328 14157 78 0,'0'0'10'0,"0"-17"18"0,0 17-15 0,0 33-5 0,0 34-5 0,0 2-3 0,0-1-5 0,-67-17-104 0</inkml:trace>
  <inkml:trace contextRef="#ctx0" brushRef="#br0" timeOffset="152">23414 14563 94 0,'-16'0'6'0,"-2"0"13"0,69-17-5 0,84 17-6 0,85 0 0 0,68-34 2 0,-67 1-7 0,-136 16-3 0,-52 17 0 0,-33 0-15 0,-33 33-86 0</inkml:trace>
  <inkml:trace contextRef="#ctx0" brushRef="#br0" timeOffset="153">23702 15105 42 0,'0'0'0'0,"0"-18"23"0,16-15-1 0,-16-1-9 0,-16 1-4 0,-17 16-3 0,-18-1 0 0,-1 18 2 0,-15 18-2 0,32 15 1 0,18 35 0 0,1-1-2 0,49-16-2 0,18-17 0 0,0-17-2 0,1-34 2 0,-1-33-4 0,-35-36 2 0,1 2 1 0,-34-34-2 0,-17-2 1 0,-34 54-4 0,17 48-4 0,18 52-15 0,15 16-79 0</inkml:trace>
  <inkml:trace contextRef="#ctx0" brushRef="#br0" timeOffset="154">24142 14952 70 0,'34'-51'30'0,"-34"18"-17"0,0-1-7 0,-51 17-2 0,0 17-1 0,0 33 2 0,-16 18 3 0,49 18-1 0,2 15-4 0,50-16-1 0,0-34-1 0,17-17 1 0,-2-34-1 0,3-34-1 0,-34 0 0 0,-2-16 1 0,1-19-1 0,-17 19 0 0,0 32 1 0,0 35-1 0,0 69 0 0,0 15 0 0,16 0 1 0,2-15-1 0,16-18-9 0,-16 0-100 0</inkml:trace>
  <inkml:trace contextRef="#ctx0" brushRef="#br0" timeOffset="155">24447 15122 83 0,'0'0'0'0,"0"-68"32"0,0 34-15 0,33 17-13 0,2 17-2 0,-18 17-1 0,1 17-1 0,-18 34 1 0,-35-17-1 0,0-17 2 0,2-1 1 0,17-33 2 0,16 0-1 0,16 0 0 0,17 0-1 0,19 0-3 0,15-17-1 0,-15 17-13 0,-19 17-39 0,-17-17-8 0</inkml:trace>
  <inkml:trace contextRef="#ctx0" brushRef="#br0" timeOffset="156">24786 15054 55 0,'0'0'0'0,"0"-51"43"0,33 18-17 0,2 33-17 0,0 33-6 0,-20 35-1 0,-30-17-2 0,-37 16 1 0,1-33 2 0,35-17 6 0,-2-1-2 0,36-16-2 0,31-33-3 0,36 17-6 0,-34-18-60 0,-35 34-1 0</inkml:trace>
  <inkml:trace contextRef="#ctx0" brushRef="#br0" timeOffset="157">25209 14462 81 0,'0'-18'19'0,"0"2"-4"0,0 16-12 0,17 0-6 0,-1 16-88 0</inkml:trace>
  <inkml:trace contextRef="#ctx0" brushRef="#br0" timeOffset="158">25581 14428 64 0,'0'0'21'0,"0"0"-7"0,18 0-15 0,-1 16-70 0</inkml:trace>
  <inkml:trace contextRef="#ctx0" brushRef="#br0" timeOffset="159">25870 14428 68 0,'0'0'0'0,"-34"-17"24"0,34 17-17 0,34 0-14 0,0 0-60 0</inkml:trace>
  <inkml:trace contextRef="#ctx0" brushRef="#br0" timeOffset="160">26497 14157 57 0,'0'0'10'0,"0"-51"14"0,-17 16-11 0,-1 19-6 0,-31 16-1 0,14 0 1 0,-15 34 0 0,34 34-2 0,32 15-1 0,17-14-2 0,35-36 0 0,0-33 0 0,-17-16-1 0,-16-35 1 0,-19-17 2 0,-16-33-2 0,-34-1-1 0,1 18 1 0,-53-2-2 0,18 70-1 0,2 32-13 0,48 53-19 0,18-52-44 0</inkml:trace>
  <inkml:trace contextRef="#ctx0" brushRef="#br0" timeOffset="161">26988 13954 78 0,'0'0'0'0,"0"-34"28"0,16-1-13 0,-32 19-12 0,-17-1-1 0,-19 17-1 0,19 17 3 0,15 17 3 0,2 34-1 0,-1 16 1 0,34 18-3 0,-1-2-2 0,-16-48-1 0,-16-19-1 0,-1-15-4 0,1-1-31 0,-2-17-59 0</inkml:trace>
  <inkml:trace contextRef="#ctx0" brushRef="#br0" timeOffset="162">26717 14173 46 0,'0'-16'17'0,"16"-19"20"0,-16 19-14 0,52-1-15 0,-1 17-6 0,16 0-6 0,-15 33-93 0</inkml:trace>
  <inkml:trace contextRef="#ctx0" brushRef="#br0" timeOffset="163">27327 14106 16 0,'-17'0'19'0,"17"0"-4"0,-16 0-14 0,-3 0-1 0,3 0 1 0,16 0 2 0,0 0 15 0,0-17 3 0,0-1-5 0,0 18-3 0,0 0-2 0,0 0 1 0,-17 35-5 0,17 16-1 0,0 16 0 0,-18 0-1 0,18-32-1 0,0-1 0 0,0-17-2 0,0-17-1 0,0 0-4 0,-15 0-51 0,-1 0-24 0</inkml:trace>
  <inkml:trace contextRef="#ctx0" brushRef="#br0" timeOffset="164">26260 14512 51 0,'0'0'10'0,"34"16"20"0,-34-16-8 0,51 0-4 0,33-16-3 0,35 16-6 0,84-33-2 0,34 16 1 0,-67-1-6 0,-119 18-2 0,-36 0-8 0,-81 35-44 0,49-19-19 0</inkml:trace>
  <inkml:trace contextRef="#ctx0" brushRef="#br0" timeOffset="165">26413 14952 39 0,'0'0'0'0,"-19"-16"40"0,19-19-19 0,0 19-10 0,0-1-4 0,-16-1-4 0,-34 18 1 0,-1 0 0 0,16 0 4 0,-14 18 0 0,14 50-1 0,18-1-1 0,34 1-3 0,18-17 0 0,14-17-2 0,3-34 1 0,-1-34 1 0,-35-34-2 0,1-16 0 0,-17-18 0 0,-33-18-1 0,-18 37 0 0,-17 15-3 0,-17 50-9 0,34 69-24 0,17 0-61 0</inkml:trace>
  <inkml:trace contextRef="#ctx0" brushRef="#br0" timeOffset="166">26803 14834 49 0,'0'0'0'0,"-35"-17"37"0,18-17-18 0,-17 34-10 0,1-18-4 0,-35 18 0 0,17 34 2 0,18 35 1 0,14 15-3 0,19 0-1 0,35-33-4 0,0-16 1 0,14-52 0 0,3-17 0 0,-3-34 0 0,-14-16 0 0,-18-1-1 0,-17 16 1 0,0 52-1 0,-17 34 0 0,0 52 1 0,17 16 0 0,0-1 0 0,17-16-3 0,0-17-25 0,-17-35-75 0</inkml:trace>
  <inkml:trace contextRef="#ctx0" brushRef="#br0" timeOffset="167">26922 14987 70 0,'0'0'0'0,"15"-35"42"0,-15 35-21 0,18 18-16 0,-18 32-2 0,-18 1-3 0,18-17 1 0,0-17 0 0,-15-17-1 0,15-17 0 0,0-34 0 0,15 17 1 0,-15 1-1 0,34 16 0 0,-1-1 0 0,-15 18 0 0,-1 35 0 0,-17 14 0 0,-17-14 0 0,17-19 0 0,0-16 2 0,0-16-2 0,17-19 1 0,18 2 0 0,14-18-1 0,-14 35 1 0,-18 16-2 0,-17 34 2 0,0 16-1 0,0 1 2 0,0 0-3 0,-17-35-16 0,0 19-83 0</inkml:trace>
  <inkml:trace contextRef="#ctx0" brushRef="#br0" timeOffset="168">27310 14952 64 0,'0'-16'21'0,"17"-1"8"0,17 17-17 0,-1 17-6 0,-15 17-4 0,-36 16 0 0,-15-16 1 0,-1-1 2 0,-18 2 1 0,19-19 4 0,15-16-5 0,18 18 1 0,51-36-1 0,1 18-6 0,-1-16-2 0,-35 16-122 0</inkml:trace>
  <inkml:trace contextRef="#ctx0" brushRef="#br0" timeOffset="169">21414 15697 37 0,'0'-33'36'0,"0"15"-12"0,0 18-11 0,0 0-6 0,17 0-4 0,-17 18-2 0,-17-1-2 0,-16 33-32 0,33-50-22 0</inkml:trace>
  <inkml:trace contextRef="#ctx0" brushRef="#br0" timeOffset="170">21365 15952 28 0,'0'0'29'0,"16"16"2"0,1-16-20 0,-17 18-9 0,0-18-2 0,0 17-73 0</inkml:trace>
  <inkml:trace contextRef="#ctx0" brushRef="#br0" timeOffset="171">21466 16223 77 0,'0'0'0'0,"0"0"39"0,0 0-18 0,0 0-21 0,-19 16-84 0</inkml:trace>
  <inkml:trace contextRef="#ctx0" brushRef="#br0" timeOffset="172">13858 11853 8 0,'0'0'9'0,"18"0"35"0,-18-16-22 0,0 16-10 0,-35-17-4 0,2 17-3 0,-18 0 0 0,-1 0-1 0,-32 0 1 0,-17-18-1 0,-1 18 0 0,-34 18-2 0,1-1 1 0,16 17 0 0,1-1-1 0,-1 18-2 0,-33 17 1 0,-1-17-1 0,-33 16 0 0,0-16 1 0,-36 16 0 0,2 19 0 0,1-1 0 0,-3 16-1 0,20 1 0 0,16-2 2 0,-1 3 0 0,2-1 2 0,-2 15-3 0,33 3-1 0,2 15 1 0,17-17 1 0,-17 1 0 0,16-1 1 0,19 0-3 0,14 2 3 0,17-3-1 0,19-31-1 0,0 15 2 0,16-17-1 0,17-15 0 0,0-36-1 0,16-33 0 0,2 18 0 0,16-18-4 0,-17 0-31 0,17 0-61 0</inkml:trace>
  <inkml:trace contextRef="#ctx0" brushRef="#br0" timeOffset="173">8962 14122 18 0,'0'0'0'0,"-17"0"49"0,17 0-25 0,-16 0-8 0,-2 18-2 0,1-1-4 0,0 17-1 0,1 32 0 0,-19 19-4 0,-14 17 0 0,14-34-3 0,18-17 1 0,-1-17 1 0,18-17-1 0,35-17 4 0,33-17-3 0,33-1-1 0,18-33-1 0,18 18-4 0,-55 33-14 0,-47 33-107 0</inkml:trace>
  <inkml:trace contextRef="#ctx0" brushRef="#br0" timeOffset="174">14416 11651 23 0,'0'0'0'0,"18"-34"47"0,-18 34-25 0,17-17-6 0,-17-1-5 0,0-15-1 0,-35-1-4 0,4 17-2 0,-4-1-1 0,-16 36-1 0,0 15 1 0,18 2-1 0,33 32 1 0,16-16-1 0,19-35 1 0,32 1-1 0,1-34-1 0,-2-16 1 0,-31-17 1 0,-18-36-1 0,-17-14 0 0,-17-2-2 0,-51 0-2 0,19 51-3 0,-3 34-14 0,18 67-32 0,34-32-8 0</inkml:trace>
  <inkml:trace contextRef="#ctx0" brushRef="#br0" timeOffset="175">14892 11278 81 0,'0'0'0'0,"0"-51"34"0,-34 16-17 0,-18 19-8 0,19 16-3 0,-1 0-1 0,17 51-1 0,0 16 2 0,17 35 0 0,0-18-3 0,17 2-2 0,-17-19-1 0,0-33-2 0,-17-1-17 0,-16-16-42 0,33-17 1 0</inkml:trace>
  <inkml:trace contextRef="#ctx0" brushRef="#br0" timeOffset="176">14586 11498 54 0,'0'-34'34'0,"19"17"-10"0,32 17-16 0,15 0-7 0,2 17-24 0,-34-17-58 0</inkml:trace>
  <inkml:trace contextRef="#ctx0" brushRef="#br0" timeOffset="177">14943 11498 49 0,'0'-34'42'0,"17"1"-15"0,0-2-11 0,34 19-9 0,-2 32-5 0,-31 35-2 0,-18 0 0 0,-18 17 1 0,-49-34 0 0,34-17 1 0,-1-1 1 0,16 2 1 0,36-18 0 0,49 0-3 0,0-18-1 0,19 2-1 0,-35 16-14 0,-51 16-100 0</inkml:trace>
  <inkml:trace contextRef="#ctx0" brushRef="#br0" timeOffset="178">14282 11768 70 0,'0'0'0'0,"-86"0"33"0,53 0-9 0,66 0-10 0,86 0-3 0,17 0-5 0,69 0-2 0,-37 0-2 0,-49-17-2 0,-69 17-3 0,-33 17-24 0,-50 1-77 0</inkml:trace>
  <inkml:trace contextRef="#ctx0" brushRef="#br0" timeOffset="179">14722 12023 57 0,'-17'0'13'0,"17"0"17"0,-16-35-13 0,-1 19-10 0,-17-1-3 0,-18 1-2 0,1 32 0 0,2-16 1 0,14 33 3 0,18 18-2 0,17 0-1 0,52-16 0 0,-3-35-1 0,21-17 0 0,-19-52 0 0,-35 2 0 0,1-17-2 0,-50-2 0 0,-18 35-7 0,-19 35-21 0,37 16-61 0</inkml:trace>
  <inkml:trace contextRef="#ctx0" brushRef="#br0" timeOffset="180">14993 11871 86 0,'-16'-34'23'0,"-18"17"-5"0,0 17-9 0,17 51-3 0,1 17-4 0,-2-1 0 0,1-16-2 0,17-34 1 0,-17-17 0 0,17-17 1 0,0-17-2 0,17-17 1 0,18-33-2 0,-2 16 2 0,1-1-1 0,-17 35 0 0,0 34 0 0,-1 34 2 0,1 35-1 0,1 15-1 0,-2 0 0 0,-16-15 0 0,0-18-11 0,-16-18-81 0</inkml:trace>
  <inkml:trace contextRef="#ctx0" brushRef="#br0" timeOffset="181">14790 12039 77 0,'-17'0'9'0,"34"-33"15"0,51 15-12 0,17 18-11 0,0 0-96 0</inkml:trace>
  <inkml:trace contextRef="#ctx0" brushRef="#br0" timeOffset="182">14993 12276 85 0,'0'0'22'0,"0"-17"-1"0,0 1-18 0,35 16-12 0,-35 33-45 0,0 1 10 0</inkml:trace>
  <inkml:trace contextRef="#ctx0" brushRef="#br0" timeOffset="183">14993 12361 41 0,'0'0'0'0,"0"18"-21"0</inkml:trace>
  <inkml:trace contextRef="#ctx0" brushRef="#br0" timeOffset="184">6777 14038 69 0,'-17'-18'14'0,"-51"2"3"0,34-1-8 0,-17 17-6 0,-1 33-1 0,-49 2-1 0,1 16-2 0,-1 0 0 0,-2-17 2 0,35-1 1 0,17 0-1 0,35 1 0 0,-2 1 2 0,18-1-1 0,0 17 1 0,0 33 1 0,0 18 0 0,0 33-1 0,18 1 1 0,-36 50-1 0,18 0-1 0,-17-17 1 0,17 1 0 0,-17-1-1 0,17 18 2 0,0-1-3 0,0-35 1 0,17-65 0 0,18-35-1 0,-2-17-1 0,18-17 0 0,68-17-4 0,50 16-27 0,-1-16-67 0</inkml:trace>
  <inkml:trace contextRef="#ctx0" brushRef="#br0" timeOffset="185">7963 14071 81 0,'0'-33'11'0,"-18"-1"3"0,36 17 2 0,67 17-11 0,34 0-1 0,0 0-1 0,-88 17-2 0,4 17 1 0,-19 17 2 0,-16 33 3 0,19 69-1 0,-3 16 0 0,35 51-2 0,1 17-1 0,-19 0-1 0,-15-17-1 0,-18-34 0 0,0-33 1 0,0-35 1 0,0 2-2 0,-35-54 1 0,-16-15 0 0,-33-16-1 0,-69-1-3 0,16-17-4 0,53-1-37 0,68-32-58 0</inkml:trace>
  <inkml:trace contextRef="#ctx0" brushRef="#br0" timeOffset="186">9115 15884 10 0,'-18'0'9'0,"18"-34"27"0,-16-1-11 0,16 19-7 0,0-19-2 0,0 19-5 0,16-1-5 0,-16 34-1 0,35 50-3 0,-18 19 1 0,1-19-1 0,-3 1-1 0,-30-52 1 0,15-16 0 0,-18 0 0 0,1-66-1 0,0-3-1 0,17 2 0 0,17 16 0 0,18 33 0 0,14 1 0 0,-16 68 0 0,2 0 1 0,-18 0-1 0,1 0-1 0,-18-33 3 0,0-18-1 0,-18-34 0 0,36-17 0 0,15-35-2 0,18 35 1 0,-16 51 0 0,-19 0 0 0,-1 51 0 0,-15 18 1 0,18-18 0 0,-18-18-2 0,17-15-1 0,0-1-25 0,17-17-89 0</inkml:trace>
  <inkml:trace contextRef="#ctx0" brushRef="#br0" timeOffset="187">9691 15764 79 0,'0'0'10'0,"0"-49"19"0,0 49-13 0,51 16-7 0,-1 17-3 0,1 18-3 0,-17-16-3 0,0-19-1 0,-16 19-5 0,-2-19-29 0,-16 2-52 0</inkml:trace>
  <inkml:trace contextRef="#ctx0" brushRef="#br0" timeOffset="188">9894 15748 41 0,'0'0'24'0,"-35"-17"15"0,19 1-20 0,16 32-9 0,-17 34-6 0,1 19-2 0,-19-2-5 0,35 2-27 0,0-36-50 0</inkml:trace>
  <inkml:trace contextRef="#ctx0" brushRef="#br0" timeOffset="189">10097 15715 81 0,'0'-34'11'0,"17"-17"14"0,-1 51-13 0,19 51-8 0,0 16-1 0,-35-16 0 0,0-17 1 0,0-17 4 0,-18-34-3 0,18-17-3 0,34-34-2 0,-1 1 1 0,19-2 0 0,15 36-1 0,-34 15 0 0,2 53 2 0,-18 16 1 0,-17 16-3 0,-17 0 0 0,17 2-33 0,17-52-47 0</inkml:trace>
  <inkml:trace contextRef="#ctx0" brushRef="#br0" timeOffset="190">28208 16223 15 0,'0'-34'35'0,"-17"-1"-15"0,17 2-6 0,-16 15-2 0,16 2-2 0,33-1-4 0,18 17-4 0,-17 33 1 0,-17 18 0 0,-17 18-1 0,0-20 1 0,-17-32-1 0,17 1 0 0,-18-18 2 0,18-18-2 0,0-32 0 0,0-17-1 0,0-18 0 0,35 17 0 0,16 52-2 0,-1 16 0 0,1 0 2 0,-18 33-1 0,-15 18-1 0,-1 0 2 0,-1 0-1 0,-16-17 1 0,0-18 0 0,-16-16 0 0,16 0-1 0,0 0 1 0,0-34 0 0,16-17-1 0,36-16 0 0,-18 16 0 0,-1 34 0 0,1 17 0 0,-16 0 0 0,-2 51 0 0,-16 17 0 0,0-17 0 0,17-1-8 0,17-17-27 0,-17-16-51 0</inkml:trace>
  <inkml:trace contextRef="#ctx0" brushRef="#br0" timeOffset="191">29072 15986 38 0,'0'-18'28'0,"-17"-15"4"0,34-1-12 0,18 50-9 0,14 19-4 0,-14 32-6 0,0-16-1 0,-19-18-2 0,-1 2-18 0,-15-19-35 0,0 2 12 0</inkml:trace>
  <inkml:trace contextRef="#ctx0" brushRef="#br0" timeOffset="192">29257 15884 43 0,'0'0'12'0,"-15"-18"17"0,15 18-15 0,-16 35-4 0,-19 16-5 0,0 16-2 0,2 1-3 0,-1-1-4 0,17-16-31 0,17-33-28 0</inkml:trace>
  <inkml:trace contextRef="#ctx0" brushRef="#br0" timeOffset="193">29497 15968 29 0,'16'-51'41'0,"17"51"-18"0,-16 0-13 0,0 35-4 0,-17 16-3 0,0 16-1 0,0-16-2 0,0-18 1 0,0-33 1 0,0 0 1 0,-17-33 0 0,17-36-1 0,17 20-2 0,17-2 1 0,-1 16 0 0,19 19 1 0,-1-1 1 0,-17 34 1 0,-17 17 4 0,-17 17-3 0,0 15-1 0,-17 20-5 0,-1-1-111 0</inkml:trace>
  <inkml:trace contextRef="#ctx0" brushRef="#br0" timeOffset="194">16689 14715 10 0,'0'0'8'0,"-18"0"11"0,18 0-1 0,0 0-1 0,0 0-3 0,0 0-5 0,0 0-5 0,0 0-1 0,-17 0 1 0,1 0 3 0,-3 0 1 0,19-16 1 0,0-18-2 0,19 34-3 0,32-17-1 0,-18 34-3 0,0 33 2 0,-16 0 1 0,-17 35-2 0,0-34 1 0,0-16 0 0,0-19 0 0,0-32 4 0,0-35-5 0,0 0-1 0,0-18 1 0,34 3-1 0,-1 15 0 0,37 33 0 0,-21 2-2 0,3 16 2 0,-34 51 0 0,-3-1-1 0,3 34 2 0,-18 2 0 0,16-35 2 0,-16-35-3 0,0 2 2 0,0-36 2 0,-16 2-1 0,16-35-3 0,0-35 0 0,33 35 0 0,1 2 0 0,0 15-1 0,17 34 1 0,-17 0 0 0,-17 16-1 0,0 18 2 0,1 16-1 0,-18 2 1 0,0-1-2 0,0-18 2 0,0-15-6 0,0 15-22 0,16-15-85 0</inkml:trace>
  <inkml:trace contextRef="#ctx0" brushRef="#br0" timeOffset="195">17603 14665 81 0,'0'0'10'0,"0"-35"17"0,0 35-10 0,16 0-5 0,18 0-2 0,0 35-1 0,17-1-2 0,1 15-3 0,-3-14-2 0,-14 16-3 0,-19-35-4 0,1 2-15 0,-34-18-12 0,1 0-59 0</inkml:trace>
  <inkml:trace contextRef="#ctx0" brushRef="#br0" timeOffset="196">17839 14630 41 0,'0'0'16'0,"18"-51"20"0,-18 51-15 0,0-16-6 0,0 16-5 0,-34 34-1 0,1 17-1 0,-2 16-2 0,0 1-3 0,2-17-1 0,17-17 0 0,-2-17-2 0,-16-1-2 0,18-16-10 0,16 0-30 0,0-16-46 0</inkml:trace>
  <inkml:trace contextRef="#ctx0" brushRef="#br0" timeOffset="197">18332 14563 43 0,'-18'-17'34'0,"-15"-1"-1"0,33-15-9 0,0 33-8 0,0 33 1 0,0 2-9 0,0 16-1 0,0 16-1 0,0-16-2 0,0 16 0 0,0-32-1 0,0 16 0 0,0-17 0 0,0-34 1 0,0 17-2 0,0-34-2 0,-19 17-42 0,-14 0-75 0</inkml:trace>
  <inkml:trace contextRef="#ctx0" brushRef="#br0" timeOffset="198">12553 16968 10 0,'0'0'0'0,"0"0"60"0,19-17-42 0,-19 17-8 0,0-18-3 0,16 2 1 0,-16-1 1 0,-16-1-3 0,-19-15-1 0,0 33-1 0,-14 0 0 0,14 0 0 0,18 33 1 0,-16 18 1 0,17 18-3 0,16-3 0 0,31 3 0 0,20-18-2 0,1-34 1 0,-1-17 0 0,0 0-2 0,0-35 3 0,-18-32-1 0,-33-1-1 0,0-50 1 0,-16-52-1 0,-1 34-2 0,-17 52 3 0,17 51-4 0,17 33 3 0,0 17-2 0,17 32 1 0,17 53 0 0,-17-33 1 0,-1 31-1 0,1 20 0 0,0-19-1 0,1-34-2 0,15-32-13 0,1-1-32 0,-17-34-35 0</inkml:trace>
  <inkml:trace contextRef="#ctx0" brushRef="#br0" timeOffset="199">13198 16780 67 0,'0'-33'17'0,"0"-17"11"0,-17 15-8 0,-17 19-10 0,1 16-2 0,-2 16-1 0,18 35 1 0,17 16 0 0,17 35-5 0,0 0-2 0,17 0-2 0,-34-18 0 0,0-33-1 0,-16-17-22 0,-19-17-29 0,35-17-8 0</inkml:trace>
  <inkml:trace contextRef="#ctx0" brushRef="#br0" timeOffset="200">12876 17019 74 0,'0'0'15'0,"0"-17"12"0,16 17-11 0,69 0-8 0,17-18-5 0,34 2-4 0,-36 16-30 0,-81 0-54 0</inkml:trace>
  <inkml:trace contextRef="#ctx0" brushRef="#br0" timeOffset="201">12401 17492 71 0,'0'0'14'0,"-18"-16"10"0,18-1-7 0,70-1-2 0,65 2-3 0,34 16-3 0,17-17-3 0,-50 17-5 0,-52 0-2 0,-66 0-22 0,-18 17-89 0</inkml:trace>
  <inkml:trace contextRef="#ctx0" brushRef="#br0" timeOffset="202">12740 18084 40 0,'0'0'5'0,"-16"0"19"0,16-16-2 0,-18-17-6 0,18 16-6 0,-34-17-5 0,1-1 1 0,-18 19 0 0,-17 32-2 0,17 19-2 0,35 32-4 0,-3 1-1 0,54 17 3 0,16-34-1 0,17-18 5 0,-17-33 2 0,-1-33 1 0,-15-36 4 0,-19-15-4 0,1-120-7 0,-17 35 1 0,-17 85 1 0,1 50-2 0,16 34 0 0,0 67-3 0,16 18 5 0,-16-17-2 0,17 17-8 0,-1 17 4 0,2-1-3 0,-1-34-19 0,34-16-39 0,-34-51 20 0</inkml:trace>
  <inkml:trace contextRef="#ctx0" brushRef="#br0" timeOffset="203">13299 17882 68 0,'0'0'26'0,"0"-17"3"0,0-1-15 0,-17 2-6 0,-1 32-2 0,18 35-8 0,-16 35 1 0,16-2-5 0,-15 1 0 0,-3-1 7 0,18-50-2 0,-17-1 7 0,17-49-2 0,0-17 1 0,0-36 3 0,0-15-2 0,17-18-3 0,16-51-8 0,1 86 7 0,-1 50-1 0,-14 1-2 0,14 49 2 0,-15 0 6 0,-2 19-11 0,1 32-3 0,17 2 3 0,0-2-1 0,0-17-10 0,-17-16-27 0,-1-51-37 0</inkml:trace>
  <inkml:trace contextRef="#ctx0" brushRef="#br0" timeOffset="204">13198 18084 39 0,'0'0'0'0,"-17"0"42"0,17-16-16 0,0-1-16 0,52 1-15 0,14-1-87 0</inkml:trace>
  <inkml:trace contextRef="#ctx0" brushRef="#br0" timeOffset="205">13841 16697 29 0,'-17'-17'26'0,"1"-1"2"0,16-15-7 0,50-1-6 0,35-1-5 0,0 19-3 0,-51 32-4 0,-17 35 1 0,0 35 3 0,-17-3 2 0,0 54-5 0,0 14 0 0,18 20-3 0,-18-2 0 0,15-1-3 0,19-15 0 0,-34-86 11 0,17 19-10 0,-17-1-3 0,0 16 4 0,0-16-5 0,-17 17 3 0,1-53 0 0,-17 20-1 0,-19-52 2 0,-15 17-62 0,32-34-22 0</inkml:trace>
  <inkml:trace contextRef="#ctx0" brushRef="#br0" timeOffset="206">11910 16494 55 0,'0'0'0'0,"0"0"26"0,0 0-14 0,-34-34 4 0,1 34-9 0,-19 0-2 0,-32 16 0 0,33 2-3 0,0-1 3 0,34 16-4 0,1 1 3 0,-2 34 2 0,1-1 0 0,17 0 0 0,17 70-3 0,-17 14 0 0,0 53-1 0,0-17-3 0,0-1-1 0,0-84 9 0,0 16-11 0,-17 1 0 0,17 16-4 0,0-17 4 0,17-16 2 0,-17 0 1 0,18-51 5 0,31-17-6 0,21-34-56 0,-54 0-4 0</inkml:trace>
  <inkml:trace contextRef="#ctx0" brushRef="#br0" timeOffset="207">14621 17984 11 0,'0'0'23'0,"-16"0"0"0,16 0-8 0,-19-17-2 0,19 17 1 0,0-18-6 0,0 2 2 0,0-1-2 0,19-1-1 0,-3 2-4 0,1-1-2 0,17 34-2 0,-1 17 0 0,-16 34-1 0,-17-17 3 0,0 16-1 0,0-34 3 0,0-15 0 0,-17-18-1 0,17-34 2 0,0-1-1 0,0-14-2 0,0-2 3 0,34 0-4 0,0 16-1 0,-1 2 3 0,19 15-4 0,-18 18 3 0,-17 18-4 0,17 15 0 0,-34 2 2 0,17 32-2 0,0-16 2 0,-17-18 3 0,0-15-2 0,0-18 4 0,0-34-2 0,0 1 1 0,0-18 2 0,51-68-13 0,-2 50 10 0,-14 69-2 0,0 0 4 0,-19 35 1 0,1-1-4 0,-1 34-4 0,-16-17 1 0,0 0-7 0,0-2-48 0,0-31-4 0</inkml:trace>
  <inkml:trace contextRef="#ctx0" brushRef="#br0" timeOffset="208">15553 17865 78 0,'0'0'5'0,"0"-18"19"0,0-16-8 0,17 34 3 0,-1 18-9 0,18-2-5 0,17 53-3 0,-17-18-2 0,18 0-3 0,-3-18 0 0,-14 0-26 0,-19-15-41 0,-16-1 29 0</inkml:trace>
  <inkml:trace contextRef="#ctx0" brushRef="#br0" timeOffset="209">15806 17831 68 0,'0'0'6'0,"-16"-18"23"0,-1 1-8 0,17 1-11 0,-16 32 0 0,16 35-4 0,-18 0-9 0,-16 18-2 0,0 15-3 0,1 0-39 0,15-49-25 0</inkml:trace>
  <inkml:trace contextRef="#ctx0" brushRef="#br0" timeOffset="210">16348 17696 54 0,'18'-18'31'0,"-18"-15"-2"0,0 15-12 0,-34 36-5 0,17 50 0 0,1-18 4 0,-2 18-16 0,18 17-4 0,0-17 3 0,34-1-16 0,-17-16-50 0,-1-51 10 0</inkml:trace>
  <inkml:trace contextRef="#ctx0" brushRef="#br0" timeOffset="211">16501 17813 75 0,'0'-33'23'0,"0"0"4"0,34 15-16 0,-1 2-5 0,2 50-4 0,-35-18 4 0,16 34-6 0,-16 2-1 0,0-1 0 0,0-34 4 0,0-1-1 0,0-16 0 0,0-33 2 0,19-70-10 0,14 19 7 0,18 51-1 0,-1 15 0 0,1 53-2 0,-35-1 4 0,2 15-3 0,-18 20-1 0,17-1 0 0,-17-34 3 0,0-17 3 0,-17-1-3 0,17-49 3 0,0-36-6 0,34-49 1 0,17 51-1 0,-17 32 3 0,0 35-1 0,17 35-1 0,-35-1 0 0,-16-1 8 0,0 0-10 0,17 19-1 0,-17-1-29 0,0 0-61 0</inkml:trace>
  <inkml:trace contextRef="#ctx0" brushRef="#br0" timeOffset="212">17299 17729 68 0,'0'-16'24'0,"0"-19"13"0,16 35-20 0,34 18-6 0,-15 33-6 0,-2-18 3 0,1 0-12 0,-1 19-4 0,2-19-30 0,-35 2-58 0</inkml:trace>
  <inkml:trace contextRef="#ctx0" brushRef="#br0" timeOffset="213">17552 17662 73 0,'0'-17'30'0,"-17"17"-3"0,17-18-13 0,-16 53-4 0,-19 16-9 0,18-1 5 0,1-17-9 0,-19 36-13 0,0-18-70 0,19-34 42 0</inkml:trace>
  <inkml:trace contextRef="#ctx0" brushRef="#br0" timeOffset="214">17874 17763 69 0,'0'0'0'0,"0"-34"31"0,16 1-8 0,1 15-13 0,18 18-6 0,-2 18-2 0,-33 33 0 0,0-18 1 0,0 18-7 0,0 0 3 0,0 0 2 0,0-17-1 0,0-34 5 0,-17-18-2 0,17-15-1 0,17-87-5 0,-1 37 4 0,36 48 0 0,-1 2 1 0,0 33-1 0,-16 0 0 0,-2 33-1 0,-33 18 1 0,0-17 7 0,16-1-7 0,-16 18-2 0,0 0 2 0,0 0-4 0,0-16 2 0,0-19-18 0,0-16-41 0</inkml:trace>
  <inkml:trace contextRef="#ctx0" brushRef="#br0" timeOffset="215">18314 17576 55 0,'0'-16'31'0,"18"16"-3"0,-2-17-9 0,17 17-4 0,2 0-1 0,0 33-3 0,-19 2 1 0,1 16-5 0,-17 16-3 0,16-16 6 0,-16 0-15 0,-33 16-56 0,17-49-30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4:59:54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14993 9297 7 0,'17'-17'5'0,"1"-52"28"0,-2 35-9 0,-16 1-8 0,0 0-6 0,-51 15-4 0,1 2-2 0,-17-1 0 0,-19-1 0 0,1 2-1 0,-15-1 0 0,-19 17 0 0,18 0-1 0,-18 17 0 0,-18-1 1 0,19 19 0 0,-1 15 0 0,0 0 0 0,35 19 0 0,-18-2-1 0,19 19-1 0,-3 14 1 0,2 2-1 0,32 0 1 0,-15 34 0 0,33-1 0 0,0 18 1 0,17-2 0 0,34-14-2 0,-1-2 2 0,19-34-1 0,15 18-2 0,1-1 2 0,17-34-1 0,17 18 1 0,16-33-1 0,18-36 0 0,0 18 0 0,-1-35 1 0,17 1 0 0,36-50 1 0,48-35-1 0,36-17 1 0,-35-17-2 0,-17 18-3 0,-33-18 4 0,-52-33-1 0,-32-68 2 0,-35-85-1 0,-51-16-2 0,-51 49-1 0,-52 18-22 0,2 135-92 0</inkml:trace>
  <inkml:trace contextRef="#ctx0" brushRef="#br0" timeOffset="1">23160 5910 4 0,'0'0'6'0,"0"-34"19"0,0 34-9 0,16-17-2 0,17 17 3 0,19 0-5 0,15 0-4 0,3 0-3 0,31 0-1 0,18 17-2 0,15-1 0 0,3 2 0 0,-18-18-1 0,-2 0 2 0,2-18 0 0,17 2 1 0,16 16-2 0,0-17-2 0,-17 17 1 0,1 0 1 0,17 0-2 0,-19 0 1 0,3 0 0 0,-2 17-2 0,18-1 2 0,-17-16 0 0,-1 18-1 0,17-18 0 0,0 0 0 0,0 0 1 0,-14 0-1 0,14-18-1 0,0 18 2 0,0 0-1 0,1-16 0 0,-19 16 0 0,20 16-1 0,15-16 0 0,1 18 1 0,-1-18 0 0,1 0 0 0,-18 0 0 0,0 0-2 0,2 17 0 0,-2-17 2 0,0 0 0 0,-17 0 0 0,-16 0 0 0,0 0-1 0,-1 0 1 0,1-17-1 0,16 17 1 0,-16-18 0 0,-1 2 0 0,1-1-1 0,-17 1 2 0,-18-1-2 0,19-1 2 0,-2-15-2 0,0 15 0 0,17-15 3 0,-32-19-1 0,-19 19 0 0,-33-18 0 0,-1 0 1 0,-15 0-1 0,-18-16 0 0,0-1 0 0,-34 1 0 0,-34-1 0 0,18-17-1 0,-36 17 0 0,-14-17 1 0,-19 1 1 0,0 0 0 0,1-1-1 0,-35 16 0 0,-33-15-1 0,0 17 0 0,-34 16 1 0,16 0 1 0,-15 16-1 0,-19 19 0 0,-17-1 0 0,1 1 0 0,1-1 0 0,-18-1 0 0,16 2-2 0,-16-1 2 0,16-1-1 0,18 18 1 0,-16-16-1 0,33 16 0 0,16 0 1 0,0 0-1 0,18 16 0 0,34 2 1 0,-1 15 0 0,19 2-1 0,-20-2 0 0,18 1 1 0,18-1-2 0,-18 2 1 0,0-1-1 0,1-1 1 0,17 18 1 0,-19-18-1 0,20-15 0 0,-2 15 0 0,17-15 0 0,1 16 1 0,16-1-1 0,18 2 0 0,-1 32 0 0,0 17 0 0,0 2 0 0,17-3 0 0,16 19 0 0,19 0 2 0,-1 0-2 0,34-18 1 0,18 1 0 0,32-35 2 0,18-16 0 0,-1-17-3 0,-16 1-1 0,-52 33-116 0</inkml:trace>
  <inkml:trace contextRef="#ctx0" brushRef="#br0" timeOffset="2">22328 11363 10 0,'0'-18'24'0,"0"-15"5"0,0 15-15 0,0 2-3 0,-33 16-5 0,0 0-3 0,-18 0 0 0,-17 0 3 0,0 0 0 0,1-18-1 0,-1 1-2 0,-16 17-1 0,-2 17 1 0,1 1 1 0,1-2-1 0,-2 2 0 0,2-1 0 0,18-1 0 0,-20 19-1 0,2-1-1 0,-2 16 0 0,19-16 0 0,0 17 0 0,-19 0 0 0,18 33-2 0,0 0 2 0,0 19-1 0,17-2 0 0,18 1-1 0,-1 16 1 0,0-16 1 0,18 0-1 0,-1-18 1 0,17 1 0 0,-16 17-1 0,-2-2 1 0,-16 2 0 0,16 0-1 0,2 17 0 0,16-1 1 0,-17 18-1 0,1 16 0 0,-2-16 0 0,18-19 0 0,-17 3 0 0,17-18 0 0,-16-2 1 0,16 2 0 0,16 0 0 0,-16 0 1 0,17 0 0 0,1-2 0 0,15 2 0 0,-17 0 0 0,19 16-1 0,-18-16 1 0,1 0 0 0,15 0-1 0,0-2-1 0,-16 2 2 0,17-16-1 0,-1 14 0 0,2-14-1 0,0 14 1 0,-2 3-2 0,1-1 2 0,-1-18-2 0,1 0 1 0,17-15 0 0,0-3 0 0,17-14 1 0,18 16-1 0,-20-17-1 0,2 16 1 0,17-34 0 0,0 2 1 0,-1-1 0 0,35-34-1 0,17 0 0 0,-1 0 1 0,1 0 0 0,-35 0-2 0,18 0 2 0,0-18 0 0,-19-15 0 0,3-1-1 0,14-16 1 0,-31-1 0 0,15-34 0 0,-50-1 0 0,0-48 0 0,1-18 0 0,-3-19-1 0,3 20-1 0,-34 15 2 0,-18 17 1 0,16-34-2 0,1-16 0 0,32-33 0 0,-14 16 0 0,-18 15 0 0,-17 20 0 0,0-35 1 0,-17-1-1 0,17-34 0 0,-16 19 1 0,-36 16 0 0,3-34-2 0,-21 0 3 0,3 16-2 0,-1 0 1 0,-33 18-1 0,17-16 2 0,-19-2-1 0,2 0 1 0,15 2-1 0,2 16 0 0,16 15-1 0,-33 104-19 0,34 67-96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99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1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0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image" Target="../media/image50.png"/><Relationship Id="rId4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 T </a:t>
            </a:r>
            <a:r>
              <a:rPr lang="en-US" altLang="en-US" dirty="0"/>
              <a:t>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9175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" y="639004"/>
            <a:ext cx="4876800" cy="2543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C125A0-11B9-4DB7-8CF8-6E733DE53D12}"/>
                  </a:ext>
                </a:extLst>
              </p14:cNvPr>
              <p14:cNvContentPartPr/>
              <p14:nvPr/>
            </p14:nvContentPartPr>
            <p14:xfrm>
              <a:off x="2146680" y="207000"/>
              <a:ext cx="9777240" cy="646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C125A0-11B9-4DB7-8CF8-6E733DE53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7320" y="197640"/>
                <a:ext cx="9795960" cy="64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24E616-C38D-A9EE-5249-1F32BD7CCD82}"/>
                  </a:ext>
                </a:extLst>
              </p14:cNvPr>
              <p14:cNvContentPartPr/>
              <p14:nvPr/>
            </p14:nvContentPartPr>
            <p14:xfrm>
              <a:off x="4726800" y="1518120"/>
              <a:ext cx="6367680" cy="446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24E616-C38D-A9EE-5249-1F32BD7CCD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7440" y="1508760"/>
                <a:ext cx="6386400" cy="44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62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FC8384-A733-9C29-FC9E-64F66F87C5A3}"/>
                  </a:ext>
                </a:extLst>
              </p14:cNvPr>
              <p14:cNvContentPartPr/>
              <p14:nvPr/>
            </p14:nvContentPartPr>
            <p14:xfrm>
              <a:off x="1555560" y="91800"/>
              <a:ext cx="10514880" cy="651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FC8384-A733-9C29-FC9E-64F66F87C5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200" y="82440"/>
                <a:ext cx="10533600" cy="65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5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27" y="920517"/>
            <a:ext cx="7143750" cy="323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461D64-EC32-D961-8EFF-624CFC9C3349}"/>
                  </a:ext>
                </a:extLst>
              </p14:cNvPr>
              <p14:cNvContentPartPr/>
              <p14:nvPr/>
            </p14:nvContentPartPr>
            <p14:xfrm>
              <a:off x="4598280" y="1237680"/>
              <a:ext cx="7404840" cy="538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461D64-EC32-D961-8EFF-624CFC9C33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8920" y="1228320"/>
                <a:ext cx="7423560" cy="54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10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3" y="410667"/>
            <a:ext cx="4038600" cy="2714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2A52A9-D0D2-001E-CC58-A6C943868F89}"/>
                  </a:ext>
                </a:extLst>
              </p14:cNvPr>
              <p14:cNvContentPartPr/>
              <p14:nvPr/>
            </p14:nvContentPartPr>
            <p14:xfrm>
              <a:off x="2640600" y="243720"/>
              <a:ext cx="9185760" cy="621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2A52A9-D0D2-001E-CC58-A6C943868F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240" y="234360"/>
                <a:ext cx="920448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38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17" y="605231"/>
            <a:ext cx="253365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17" y="1401485"/>
            <a:ext cx="5781675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269" y="1677667"/>
            <a:ext cx="1143000" cy="600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281891-AAF6-32CF-7CC4-F698F805F5FC}"/>
                  </a:ext>
                </a:extLst>
              </p14:cNvPr>
              <p14:cNvContentPartPr/>
              <p14:nvPr/>
            </p14:nvContentPartPr>
            <p14:xfrm>
              <a:off x="1249920" y="433080"/>
              <a:ext cx="10685880" cy="616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281891-AAF6-32CF-7CC4-F698F805F5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0560" y="423720"/>
                <a:ext cx="10704600" cy="61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01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2" y="594832"/>
            <a:ext cx="52482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92" y="994882"/>
            <a:ext cx="4572000" cy="1209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DE23F1-2991-970A-7B9C-0DE099E23377}"/>
                  </a:ext>
                </a:extLst>
              </p14:cNvPr>
              <p14:cNvContentPartPr/>
              <p14:nvPr/>
            </p14:nvContentPartPr>
            <p14:xfrm>
              <a:off x="682920" y="85680"/>
              <a:ext cx="11289960" cy="659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DE23F1-2991-970A-7B9C-0DE099E23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560" y="76320"/>
                <a:ext cx="11308680" cy="66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92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19" y="516360"/>
            <a:ext cx="399097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9" y="1182017"/>
            <a:ext cx="4591050" cy="752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91E32B-97E1-0D63-8886-90F4B19354BE}"/>
                  </a:ext>
                </a:extLst>
              </p14:cNvPr>
              <p14:cNvContentPartPr/>
              <p14:nvPr/>
            </p14:nvContentPartPr>
            <p14:xfrm>
              <a:off x="3263040" y="761760"/>
              <a:ext cx="1567800" cy="131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91E32B-97E1-0D63-8886-90F4B1935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3680" y="752400"/>
                <a:ext cx="1586520" cy="13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07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95" y="658623"/>
            <a:ext cx="2486025" cy="158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906F5C-AE17-6E3C-FFA5-1C524D614927}"/>
                  </a:ext>
                </a:extLst>
              </p14:cNvPr>
              <p14:cNvContentPartPr/>
              <p14:nvPr/>
            </p14:nvContentPartPr>
            <p14:xfrm>
              <a:off x="3287160" y="1865520"/>
              <a:ext cx="525240" cy="25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906F5C-AE17-6E3C-FFA5-1C524D614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8160" y="1856160"/>
                <a:ext cx="54396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98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59" y="452001"/>
            <a:ext cx="3381375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13" y="1165720"/>
            <a:ext cx="5233594" cy="45152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C5AA9C-C232-FF9D-A9D5-C86ECDA1B6BD}"/>
                  </a:ext>
                </a:extLst>
              </p14:cNvPr>
              <p14:cNvContentPartPr/>
              <p14:nvPr/>
            </p14:nvContentPartPr>
            <p14:xfrm>
              <a:off x="3994920" y="1200960"/>
              <a:ext cx="1311480" cy="364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C5AA9C-C232-FF9D-A9D5-C86ECDA1B6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560" y="1191600"/>
                <a:ext cx="1330200" cy="36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4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8BBDEA-5A12-9226-213A-EC1D56F35DDF}"/>
                  </a:ext>
                </a:extLst>
              </p14:cNvPr>
              <p14:cNvContentPartPr/>
              <p14:nvPr/>
            </p14:nvContentPartPr>
            <p14:xfrm>
              <a:off x="1164960" y="177120"/>
              <a:ext cx="10521000" cy="623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8BBDEA-5A12-9226-213A-EC1D56F35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0" y="167760"/>
                <a:ext cx="1053972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3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7</a:t>
            </a:r>
          </a:p>
        </p:txBody>
      </p:sp>
    </p:spTree>
    <p:extLst>
      <p:ext uri="{BB962C8B-B14F-4D97-AF65-F5344CB8AC3E}">
        <p14:creationId xmlns:p14="http://schemas.microsoft.com/office/powerpoint/2010/main" val="342765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1E10EB-C0E7-7377-668B-2D6FC1854F6C}"/>
                  </a:ext>
                </a:extLst>
              </p14:cNvPr>
              <p14:cNvContentPartPr/>
              <p14:nvPr/>
            </p14:nvContentPartPr>
            <p14:xfrm>
              <a:off x="97560" y="115920"/>
              <a:ext cx="11582640" cy="609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1E10EB-C0E7-7377-668B-2D6FC1854F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" y="106560"/>
                <a:ext cx="11601360" cy="61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0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78" y="623188"/>
            <a:ext cx="376237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20" y="1559653"/>
            <a:ext cx="8562975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E08123-597D-86DF-FF81-08D327AB00B6}"/>
                  </a:ext>
                </a:extLst>
              </p14:cNvPr>
              <p14:cNvContentPartPr/>
              <p14:nvPr/>
            </p14:nvContentPartPr>
            <p14:xfrm>
              <a:off x="3519000" y="292320"/>
              <a:ext cx="8075520" cy="635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E08123-597D-86DF-FF81-08D327AB00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9640" y="282960"/>
                <a:ext cx="8094240" cy="63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9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51560" y="2920545"/>
            <a:ext cx="3321685" cy="1755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3240" y="637563"/>
                <a:ext cx="9538283" cy="2218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Consider a neural network expressed as the following diagram:</a:t>
                </a:r>
              </a:p>
              <a:p>
                <a:r>
                  <a:rPr lang="en-IN" dirty="0"/>
                  <a:t>This can be interpreted as a deep neural network with two hidden layers that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 as the input and outputs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. The hidden layers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are computed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/>
                  <a:t> for some functions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. Finally, the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for some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IN" dirty="0"/>
                  <a:t>. Now to update the network parameters, we perform gradient descent. The loss computed between the ground truth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the current prediction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             Write the expressions 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/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40" y="637563"/>
                <a:ext cx="9538283" cy="2218877"/>
              </a:xfrm>
              <a:prstGeom prst="rect">
                <a:avLst/>
              </a:prstGeom>
              <a:blipFill>
                <a:blip r:embed="rId3"/>
                <a:stretch>
                  <a:fillRect l="-575" t="-1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3FF4AF-45C6-B7ED-6028-E6CEBD4AE870}"/>
                  </a:ext>
                </a:extLst>
              </p14:cNvPr>
              <p14:cNvContentPartPr/>
              <p14:nvPr/>
            </p14:nvContentPartPr>
            <p14:xfrm>
              <a:off x="2354400" y="2852640"/>
              <a:ext cx="8569440" cy="321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3FF4AF-45C6-B7ED-6028-E6CEBD4AE8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5040" y="2843280"/>
                <a:ext cx="8588160" cy="32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B3C668-1C62-C96D-30D9-34A8D198D9CB}"/>
                  </a:ext>
                </a:extLst>
              </p14:cNvPr>
              <p14:cNvContentPartPr/>
              <p14:nvPr/>
            </p14:nvContentPartPr>
            <p14:xfrm>
              <a:off x="3506760" y="-122040"/>
              <a:ext cx="8362080" cy="690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B3C668-1C62-C96D-30D9-34A8D198D9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7400" y="-131400"/>
                <a:ext cx="8380800" cy="69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14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DFFCB8-BAC6-F9DA-EA97-DBFFCF9E7E6B}"/>
                  </a:ext>
                </a:extLst>
              </p14:cNvPr>
              <p14:cNvContentPartPr/>
              <p14:nvPr/>
            </p14:nvContentPartPr>
            <p14:xfrm>
              <a:off x="2043360" y="542880"/>
              <a:ext cx="2903400" cy="220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DFFCB8-BAC6-F9DA-EA97-DBFFCF9E7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4000" y="533520"/>
                <a:ext cx="2922120" cy="22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63" y="633849"/>
            <a:ext cx="2295525" cy="23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94" y="1433556"/>
            <a:ext cx="8715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44" y="1135528"/>
            <a:ext cx="8715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095375"/>
            <a:ext cx="8629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4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1512" y="427839"/>
                <a:ext cx="9789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Draw a neural network to evaluate the derivative of the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𝑐𝑜𝑠𝑥</m:t>
                        </m:r>
                      </m:e>
                    </m:d>
                  </m:oMath>
                </a14:m>
                <a:r>
                  <a:rPr lang="en-IN" dirty="0"/>
                  <a:t> using the back-propagation technique.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2" y="427839"/>
                <a:ext cx="9789952" cy="646331"/>
              </a:xfrm>
              <a:prstGeom prst="rect">
                <a:avLst/>
              </a:prstGeom>
              <a:blipFill>
                <a:blip r:embed="rId2"/>
                <a:stretch>
                  <a:fillRect l="-498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E99052-D9CF-6BAF-7661-7ED1EE667B8F}"/>
                  </a:ext>
                </a:extLst>
              </p14:cNvPr>
              <p14:cNvContentPartPr/>
              <p14:nvPr/>
            </p14:nvContentPartPr>
            <p14:xfrm>
              <a:off x="1653120" y="1115640"/>
              <a:ext cx="9624240" cy="563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E99052-D9CF-6BAF-7661-7ED1EE66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3760" y="1106280"/>
                <a:ext cx="964296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26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58" y="1990462"/>
            <a:ext cx="9007466" cy="1902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D0A60F-E91B-A044-BC85-F0CC7D8C8200}"/>
                  </a:ext>
                </a:extLst>
              </p14:cNvPr>
              <p14:cNvContentPartPr/>
              <p14:nvPr/>
            </p14:nvContentPartPr>
            <p14:xfrm>
              <a:off x="244080" y="24120"/>
              <a:ext cx="11795400" cy="669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D0A60F-E91B-A044-BC85-F0CC7D8C8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20" y="14760"/>
                <a:ext cx="1181412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8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2" y="475376"/>
            <a:ext cx="584835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2" y="2456576"/>
            <a:ext cx="6448425" cy="561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00BB5C-23A9-2CA6-B872-D03E2577DB7A}"/>
                  </a:ext>
                </a:extLst>
              </p14:cNvPr>
              <p14:cNvContentPartPr/>
              <p14:nvPr/>
            </p14:nvContentPartPr>
            <p14:xfrm>
              <a:off x="2122560" y="171000"/>
              <a:ext cx="9167400" cy="620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00BB5C-23A9-2CA6-B872-D03E2577D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3200" y="161640"/>
                <a:ext cx="9186120" cy="62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5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8959" y="704675"/>
                <a:ext cx="10100344" cy="9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are all positive reals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much greater than the other elements.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dirty="0"/>
                  <a:t>  and determine to which element is the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more sensitive.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9" y="704675"/>
                <a:ext cx="10100344" cy="964495"/>
              </a:xfrm>
              <a:prstGeom prst="rect">
                <a:avLst/>
              </a:prstGeom>
              <a:blipFill>
                <a:blip r:embed="rId2"/>
                <a:stretch>
                  <a:fillRect l="-483" b="-3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5B8C20-5ED0-4748-74AA-F79836A8B617}"/>
                  </a:ext>
                </a:extLst>
              </p14:cNvPr>
              <p14:cNvContentPartPr/>
              <p14:nvPr/>
            </p14:nvContentPartPr>
            <p14:xfrm>
              <a:off x="1183320" y="658080"/>
              <a:ext cx="9319680" cy="357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5B8C20-5ED0-4748-74AA-F79836A8B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3960" y="648720"/>
                <a:ext cx="9338400" cy="35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3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11200" y="1048435"/>
                <a:ext cx="9537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𝑠𝑖𝑛𝑥𝑦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Find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𝑔𝑟𝑎𝑑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048435"/>
                <a:ext cx="9537700" cy="369332"/>
              </a:xfrm>
              <a:prstGeom prst="rect">
                <a:avLst/>
              </a:prstGeom>
              <a:blipFill>
                <a:blip r:embed="rId2"/>
                <a:stretch>
                  <a:fillRect l="-384" t="-11475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5C60C9-54E9-7FAC-97BD-EED86EFCF403}"/>
                  </a:ext>
                </a:extLst>
              </p14:cNvPr>
              <p14:cNvContentPartPr/>
              <p14:nvPr/>
            </p14:nvContentPartPr>
            <p14:xfrm>
              <a:off x="1164960" y="810720"/>
              <a:ext cx="10265400" cy="455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5C60C9-54E9-7FAC-97BD-EED86EFCF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5600" y="801360"/>
                <a:ext cx="10284120" cy="45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2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4" y="406866"/>
            <a:ext cx="243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864066"/>
            <a:ext cx="5534025" cy="87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A42B98-DE76-AD14-D8A7-8C2FC24F849C}"/>
                  </a:ext>
                </a:extLst>
              </p14:cNvPr>
              <p14:cNvContentPartPr/>
              <p14:nvPr/>
            </p14:nvContentPartPr>
            <p14:xfrm>
              <a:off x="1402920" y="475200"/>
              <a:ext cx="10337760" cy="568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A42B98-DE76-AD14-D8A7-8C2FC24F84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560" y="465840"/>
                <a:ext cx="10356480" cy="57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13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21" y="640360"/>
            <a:ext cx="5600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7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9" y="726347"/>
            <a:ext cx="1971675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4" y="1558255"/>
            <a:ext cx="3209925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14" y="1558255"/>
            <a:ext cx="3057525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673" y="3734391"/>
            <a:ext cx="41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of a matrix with respect to scalar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95811" y="3734391"/>
            <a:ext cx="426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of a scalar with respect to matrix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F83DB2-856B-03D0-C85C-8DE3AC5488DC}"/>
                  </a:ext>
                </a:extLst>
              </p14:cNvPr>
              <p14:cNvContentPartPr/>
              <p14:nvPr/>
            </p14:nvContentPartPr>
            <p14:xfrm>
              <a:off x="859680" y="530280"/>
              <a:ext cx="10960200" cy="618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F83DB2-856B-03D0-C85C-8DE3AC548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320" y="520920"/>
                <a:ext cx="10978920" cy="62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0E5631-8E85-6E89-F0FD-2D57BD29D3B6}"/>
                  </a:ext>
                </a:extLst>
              </p14:cNvPr>
              <p14:cNvContentPartPr/>
              <p14:nvPr/>
            </p14:nvContentPartPr>
            <p14:xfrm>
              <a:off x="5226840" y="1127520"/>
              <a:ext cx="6477840" cy="412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0E5631-8E85-6E89-F0FD-2D57BD29D3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7480" y="1118160"/>
                <a:ext cx="649656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98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D6863F-E2FC-47CB-A566-C6F4806F6146}"/>
</file>

<file path=customXml/itemProps2.xml><?xml version="1.0" encoding="utf-8"?>
<ds:datastoreItem xmlns:ds="http://schemas.openxmlformats.org/officeDocument/2006/customXml" ds:itemID="{988FE56D-CBD4-4F62-A622-F54D99EF0170}"/>
</file>

<file path=customXml/itemProps3.xml><?xml version="1.0" encoding="utf-8"?>
<ds:datastoreItem xmlns:ds="http://schemas.openxmlformats.org/officeDocument/2006/customXml" ds:itemID="{90465118-145D-4AD1-8918-5CD1CE52ED50}"/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89</Words>
  <Application>Microsoft Office PowerPoint</Application>
  <PresentationFormat>Widescreen</PresentationFormat>
  <Paragraphs>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Radhika</dc:creator>
  <cp:lastModifiedBy>Radhika</cp:lastModifiedBy>
  <cp:revision>27</cp:revision>
  <dcterms:created xsi:type="dcterms:W3CDTF">2024-01-12T07:55:34Z</dcterms:created>
  <dcterms:modified xsi:type="dcterms:W3CDTF">2024-03-09T07:13:26Z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