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ink/ink13.xml" ContentType="application/inkml+xml"/>
  <Override PartName="/ppt/ink/ink14.xml" ContentType="application/inkml+xml"/>
  <Override PartName="/ppt/ink/ink12.xml" ContentType="application/inkml+xml"/>
  <Override PartName="/ppt/ink/ink11.xml" ContentType="application/inkml+xml"/>
  <Override PartName="/ppt/ink/ink9.xml" ContentType="application/inkml+xml"/>
  <Override PartName="/ppt/ink/ink10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1.xml" ContentType="application/inkml+xml"/>
  <Override PartName="/ppt/ink/ink2.xml" ContentType="application/inkml+xml"/>
  <Override PartName="/ppt/ink/ink4.xml" ContentType="application/inkml+xml"/>
  <Override PartName="/ppt/ink/ink3.xml" ContentType="application/inkml+xml"/>
  <Override PartName="/ppt/ink/ink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7" r:id="rId7"/>
    <p:sldId id="261" r:id="rId8"/>
    <p:sldId id="279" r:id="rId9"/>
    <p:sldId id="280" r:id="rId10"/>
    <p:sldId id="268" r:id="rId11"/>
    <p:sldId id="265" r:id="rId12"/>
    <p:sldId id="264" r:id="rId13"/>
    <p:sldId id="266" r:id="rId14"/>
    <p:sldId id="278" r:id="rId15"/>
    <p:sldId id="26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3.4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18534 8552 17 0,'0'-18'13'0,"0"18"1"0,18 0 29 0,15 0-31 0,34 0 0 0,36 0-1 0,32 0-3 0,85-16 1 0,51-1-4 0,0 17-2 0,-16 17 0 0,-19-17 1 0,2 0 1 0,-34-17 0 0,-85 17-1 0,-70 0-3 0,-31 0 1 0,-18 17-24 0,0-17-61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4.7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8640 1508 8 0,'0'0'0'0,"34"-35"38"0,-17 2-14 0,-1-1-6 0,-16-1-3 0,0 2-3 0,-16 15-4 0,-35 18 0 0,-1 0 0 0,3 18-1 0,-3 33-1 0,36 33 2 0,16 0-2 0,35 36-1 0,-2-2-2 0,-33-16-3 0,18-34 0 0,-18-17 0 0,-18-19-21 0,-15-15-26 0,-2-17-42 0</inkml:trace>
  <inkml:trace contextRef="#ctx0" brushRef="#br0" timeOffset="1">8200 1812 59 0,'0'0'27'0,"0"-17"-4"0,16 17-14 0,69-16-3 0,17 16-6 0,34-17-14 0,-52 17-76 0</inkml:trace>
  <inkml:trace contextRef="#ctx0" brushRef="#br0" timeOffset="2">9167 1371 55 0,'0'0'22'0,"0"-33"9"0,-18-1-13 0,-16 17-8 0,0 34-2 0,-17 50 0 0,17 35 0 0,0 33-2 0,34 19-1 0,0-37-3 0,34-15-2 0,0-35 0 0,17-32-7 0,0-35-35 0,-16 0-56 0</inkml:trace>
  <inkml:trace contextRef="#ctx0" brushRef="#br0" timeOffset="3">9284 1728 71 0,'0'-35'28'0,"35"-16"0"0,-2 35-17 0,18-2-6 0,0 70-1 0,-36 16-2 0,3 16 0 0,-18-17 0 0,-33-16-1 0,17-33-1 0,-2-1 2 0,18-17-1 0,18-51-2 0,31-35 0 0,-15-14 0 0,0-2 1 0,-34 33 1 0,17 36-2 0,-34 33 2 0,1 51 0 0,-2 67 2 0,18-16-1 0,0-18-2 0,51-33-4 0,0-33-34 0,0-1-70 0</inkml:trace>
  <inkml:trace contextRef="#ctx0" brushRef="#br0" timeOffset="4">9929 1846 42 0,'0'0'40'0,"0"0"1"0,16 17-13 0,17 17-13 0,-15 34-9 0,-1-1-2 0,-17 17-4 0,-35-32 0 0,-14-1-2 0,14-34-29 0,35-17-89 0</inkml:trace>
  <inkml:trace contextRef="#ctx0" brushRef="#br0" timeOffset="5">10335 1591 84 0,'0'-16'26'0,"33"-35"4"0,-33 51-19 0,0 16-6 0,0 52-1 0,0 17-1 0,17 1-1 0,18-37-1 0,16-14 2 0,17-35-2 0,-1-51 0 0,-17-17-1 0,-33-34 1 0,1 17 0 0,-2 36-2 0,-16 32 1 0,-16 34 2 0,16 66 2 0,0 37 1 0,16 15-3 0,-16-16 0 0,0-19 0 0,0-31-1 0,-34-18 3 0,0-35-1 0,1-32 1 0,-1-19-1 0,17-16-3 0,1-49 1 0,32-2-3 0,19 0-9 0,14 18-26 0,3 33-87 0</inkml:trace>
  <inkml:trace contextRef="#ctx0" brushRef="#br0" timeOffset="6">10944 1338 79 0,'-17'0'20'0,"17"-18"11"0,0 2-13 0,35 50-6 0,14 34-2 0,21 50-4 0,-37 35 0 0,-17-18-1 0,-32-17-1 0,-17-32 0 0,-19-37-2 0,18-15-2 0,17-34-23 0,1 0-107 0</inkml:trace>
  <inkml:trace contextRef="#ctx0" brushRef="#br0" timeOffset="7">4676 1660 42 0,'0'0'0'0,"16"-52"49"0,-16 1-22 0,0 51-15 0,0 34-3 0,0 86 2 0,0 32-4 0,0 1-4 0,-16-53 3 0,-1-48 0 0,-1-35 0 0,2-86-3 0,16-31-1 0,0-19-2 0,16-34 0 0,19 35 0 0,0 67-1 0,-2 51 2 0,34 67-3 0,1 35 2 0,-17 17 0 0,-17-17-4 0,-16-19-19 0,-36-32-26 0,-16-34-40 0</inkml:trace>
  <inkml:trace contextRef="#ctx0" brushRef="#br0" timeOffset="8">4522 1948 45 0,'-15'0'26'0,"-1"17"4"0,47-17-24 0,88 0-5 0,0-35-2 0,119 2-42 0,-69-18-1 0,-83 0 56 0,-70 0 23 0,-16 18 9 0,-16 15-24 0,-2 53-5 0,18 65-1 0,18 37-5 0,15 14-4 0,1 20-2 0,-34-53-2 0,0-67 0 0,0-34 2 0,-18-34 1 0,2-52-1 0,-1 2-4 0,1-68 2 0,16-34-2 0,16 50 1 0,52 34-1 0,-2 68-1 0,4 50 1 0,-21 18 0 0,-31 35 1 0,-36-19 0 0,-31-16 0 0,-52-18-1 0,15 1-1 0,35-16-25 0,34-36-57 0,17 18 32 0</inkml:trace>
  <inkml:trace contextRef="#ctx0" brushRef="#br0" timeOffset="9">5676 1779 65 0,'0'-17'47'0,"16"17"-18"0,1 17-11 0,-17 50-4 0,17 35-6 0,1 33-5 0,-18 34-1 0,0-34-1 0,0-84 0 0,0-33 1 0,-18-18 0 0,1-51 1 0,0-18-4 0,1-31 0 0,-1-53 2 0,17 18-2 0,0 66 0 0,67 2 0 0,18 50 0 0,-17 68 1 0,-17 17 0 0,-51-1-1 0,-34 0 3 0,-17-32-3 0,-17-2-4 0,17-15-26 0,34-36-38 0,17 18 10 0</inkml:trace>
  <inkml:trace contextRef="#ctx0" brushRef="#br0" timeOffset="10">5980 1795 68 0,'0'0'0'0,"51"0"43"0,52-16-17 0,-2 32-13 0,-34 35-9 0,-34 51-2 0,-33-18-1 0,-16-17 0 0,-1-32 3 0,-1-35-2 0,18-35-1 0,35-32-1 0,16-35 1 0,-16 0 0 0,-19 18 0 0,-16 51 0 0,-34 66 3 0,1 51 2 0,33 36-1 0,16-3-3 0,68-32-14 0,2-50-120 0</inkml:trace>
  <inkml:trace contextRef="#ctx0" brushRef="#br0" timeOffset="11">12046 1608 88 0,'0'-17'4'0,"0"-83"15"0,17 15-3 0,16 68-10 0,18 34-5 0,-17 68 2 0,-17 50 0 0,0-17 0 0,-17-34 0 0,0-49 2 0,18-35 0 0,31-51-3 0,3-33-1 0,-18-18 0 0,-1 51-1 0,-16 33 1 0,18 69 2 0,-2 34-1 0,34 1 1 0,3-37-1 0,-21-31 0 0,-15-1 2 0,0-52-1 0,-17-14-1 0,-17-37-1 0,-33-32-1 0,-2 34-1 0,2 50-1 0,16 34-2 0,17 16 2 0,67 19 0 0,0-35-1 0,36 16 0 0,-19-32 1 0,-33-19 2 0,-34 35-1 0,-1 35 2 0,2 32 2 0,-1 51-1 0,18-32-2 0,32-37 3 0,16-31-1 0,-13-52 0 0,-3-16 0 0,-50-35-1 0,-1-35-1 0,-16-15 1 0,0 68 1 0,0-1-2 0,-16 35-4 0,16 66 5 0,0 102 1 0,0 0-1 0,51-15 0 0,0-35 0 0,34-68-1 0,-18-17 1 0,-15-68 0 0,-19-17 0 0,-17-33-1 0,-16 16 1 0,0 34 0 0,0 34-4 0,-16 68 0 0,16 101 4 0,16 0 0 0,19-32-2 0,-19-35 3 0,-16-52 1 0,0-49-1 0,17-36-1 0,0-33-1 0,17 2 0 0,17 31-3 0,17 69 3 0,-17 51 2 0,1 33-1 0,-37 1-1 0,-15-16-1 0,0-1-13 0,-50-52-38 0,15-16-39 0</inkml:trace>
  <inkml:trace contextRef="#ctx0" brushRef="#br0" timeOffset="12">13282 1473 102 0,'0'0'0'0,"-34"-16"34"0,34 16-19 0,67 0-15 0,87 0-108 0</inkml:trace>
  <inkml:trace contextRef="#ctx0" brushRef="#br0" timeOffset="13">15586 1591 75 0,'0'0'5'0,"-16"-51"14"0,-1 2-6 0,-17-20-6 0,1 36-4 0,-19 33 0 0,1 68 0 0,35 32 0 0,-3 3-1 0,71-19 1 0,-1-49 0 0,0-52 1 0,-16-17-1 0,-19-34 0 0,-16-1-1 0,0 18 6 0,0 35-3 0,17 49 2 0,-1 70 0 0,36-1-5 0,-3-52-2 0,37-34-36 0,-35-16-82 0</inkml:trace>
  <inkml:trace contextRef="#ctx0" brushRef="#br0" timeOffset="14">17247 1389 84 0,'-18'-18'27'0,"18"-15"-3"0,-16 50-14 0,32 85 6 0,19 49-7 0,0 36-5 0,-19-17-1 0,-1-70 2 0,-30-49 1 0,-19-33-1 0,0-69-1 0,0-51-3 0,17-51-2 0,34-49 0 0,34 49-2 0,15 102 2 0,37 35 0 0,-36 67-1 0,-48 32 2 0,-19-15 2 0,-86 17-2 0,-17-34 1 0,20-33-6 0,49-1-27 0,50-17-38 0,2-17 12 0</inkml:trace>
  <inkml:trace contextRef="#ctx0" brushRef="#br0" timeOffset="15">17704 1524 71 0,'16'-16'32'0,"19"-35"3"0,-18 34-20 0,-34 34-6 0,0 50-3 0,17 35-2 0,17 0-3 0,18-35 1 0,32-50 0 0,-34-17 1 0,19-50-1 0,-36-35-2 0,-16-35 0 0,-51-15-3 0,-17 51 3 0,1 66-2 0,15 36 0 0,36 66 2 0,50 2-2 0,51-19 2 0,50-51-2 0,-16-32-1 0,-1-35 2 0,-67-33 1 0,-35-1 2 0,3 17 5 0,-38 17-11 0,3 35 5 0,-1 50-6 0,17 118 6 0,17-18 1 0,51-32-1 0,-1-16 1 0,3-70 1 0,-21-49-2 0,-15-36 0 0,-16-16-1 0,-2-15-2 0,-16 32 2 0,0 50-2 0,0 87 1 0,0 31 3 0,51 2-2 0,17-16 1 0,0-70 1 0,0-32-1 0,-35-52 0 0,-33-35-1 0,0 19-1 0,0 33 1 0,0 86-1 0,16 65 3 0,2 54 2 0,-1 14-2 0,0-48 0 0,-17-20 1 0,0-65 6 0,-34-35 0 0,0-35-6 0,17-32-2 0,1-51-3 0,49-17-11 0,18 16-26 0,33 50-88 0</inkml:trace>
  <inkml:trace contextRef="#ctx0" brushRef="#br0" timeOffset="16">19280 1540 96 0,'0'-16'17'0,"0"-35"9"0,17 0-9 0,18 18-12 0,14 33-4 0,3 17 0 0,-36 50 0 0,1 17-1 0,-17 1 2 0,0-16-2 0,0-52 2 0,0-17 0 0,34-51-1 0,-1-18-1 0,19-31 0 0,-18-2-1 0,16 16 0 0,-15 53 0 0,-2 66 0 0,-17 69 3 0,2 0 0 0,16-18-2 0,17-32 1 0,0-35 1 0,17-34-1 0,-1-35-1 0,-33-32 1 0,0-18-1 0,-1 0-2 0,-33 53 2 0,0 49 0 0,0 84 2 0,0 18 1 0,35 16-1 0,16-51 1 0,15-16-2 0,4-51 1 0,-37-33 0 0,-17-36-2 0,-16-31 0 0,-49-20-3 0,31 53 6 0,-34 34-3 0,-14-2-3 0,-2 35-4 0,50 35 4 0,70 14 4 0,32-31-4 0,18-18 2 0,1 0 1 0,-20 0-2 0,-16 17 3 0,-16 68-1 0,-32 15 2 0,-19-32-2 0,16-34 2 0,-16-16 3 0,0-52-3 0,0-35-1 0,33-15-2 0,2-18 0 0,15 18-1 0,1 68 0 0,-17 65 1 0,0 37 2 0,0 32-1 0,-1-34 1 0,-15-32 0 0,16-19 1 0,-16-49 1 0,-3-35-4 0,3-18 2 0,15-15-1 0,2 0-2 0,-2-1 1 0,1 52 2 0,-17 33-4 0,17 84 3 0,0 34 1 0,0-16-1 0,-1-35 2 0,0-32-2 0,19-35 2 0,-1-51-1 0,-16-18 0 0,-2-31-1 0,-15-2-1 0,-2 34 4 0,-16 35-4 0,-16 50-3 0,16 67 7 0,0 18-3 0,33-19 0 0,17-15-11 0,35-16-39 0,16-52-36 0,18-34 57 0,0-52 69 0,-51-14 10 0,-33-2-16 0,-35 51-13 0,-52 51-8 0,-15 17-7 0,15 68-2 0,34 17-2 0,18-2-2 0,35-31 1 0,16-52-2 0,0-17 1 0,1-35 0 0,-21-32 1 0,4-17-1 0,-19 15 1 0,3 36-1 0,-38 50 1 0,19 68 1 0,35-1-2 0,16-51 2 0,34 1-1 0,-18-68-1 0,1-17 2 0,-51-49-3 0,-1-19 3 0,-16 52 4 0,0-19-4 0,0 53 3 0,-16 15-2 0,-1 104-6 0,17 65 5 0,0-14-2 0,0-37-1 0,0-48-28 0,-34-19-106 0</inkml:trace>
  <inkml:trace contextRef="#ctx0" brushRef="#br0" timeOffset="17">21923 1185 83 0,'0'-16'52'0,"-18"-1"-17"0,2-1-26 0,-1 2-27 0,17 16-92 0</inkml:trace>
  <inkml:trace contextRef="#ctx0" brushRef="#br0" timeOffset="18">24090 1440 71 0,'0'0'0'0,"-16"-51"31"0,-35 17-9 0,18 17-10 0,-1 50-3 0,0 69-1 0,34 16-4 0,34-16-1 0,51-67 1 0,-18-19-2 0,1-83 0 0,-51-35-2 0,-17-16-1 0,-68 16 1 0,0 34-2 0,1 68 1 0,33 51 0 0,16 51 0 0,103-18-1 0,52-33 2 0,-2-35-1 0,-34-50 0 0,-50-50 2 0,-51-18-1 0,-16 35 4 0,-2 34-1 0,-15 16-6 0,-2 83 6 0,18 105 5 0,17 31-1 0,-18 19-1 0,36-52-3 0,-18-51 0 0,33-67 0 0,-14-33 1 0,14-87-2 0,-15-33-2 0,-53-16-1 0,-16-17 0 0,-33 68-1 0,-1 50-1 0,51 34-6 0,85 16-20 0,101-17-94 0</inkml:trace>
  <inkml:trace contextRef="#ctx0" brushRef="#br0" timeOffset="19">25632 1524 71 0,'19'-33'31'0,"14"-18"-3"0,-17-18-12 0,-32 36-8 0,-36-1-4 0,-15 34 1 0,-1 85-2 0,35 34-1 0,33-19-1 0,50-15 0 0,17-50 1 0,3-52-1 0,-3-52 0 0,-34-16 0 0,-16-50-2 0,-17 33 2 0,0 18 0 0,0-18-2 0,-17 51 0 0,-16 35 1 0,-1 152-1 0,34 50 2 0,34-51 0 0,33-51 0 0,35-32 0 0,17-52 1 0,-2-52-1 0,-31-16 0 0,-35-50-2 0,-34 34 2 0,-17 17 0 0,-17 50-4 0,-50 34 1 0,15 83 3 0,34 20 1 0,70-36-2 0,67-33-1 0,16-35-3 0,19-32 0 0,-20-35 2 0,-66-33 2 0,-50-1-2 0,-18-1 2 0,-70 70 0 0,3 50 0 0,0 17 0 0,51 17 1 0,32-1-1 0,34-34 2 0,18-33-3 0,-34-17 2 0,18-15 0 0,-36 32-1 0,-16 32 3 0,0 70 3 0,-34 35-2 0,17-2 0 0,0-33-3 0,-17-35 1 0,17-51 0 0,1 1-2 0,-2-68-26 0,36 2-115 0</inkml:trace>
  <inkml:trace contextRef="#ctx0" brushRef="#br0" timeOffset="20">26922 1473 101 0,'0'0'0'0,"33"-33"36"0,0-1-15 0,35 34-12 0,-17 34-6 0,-17 50-1 0,-17 0-2 0,-17 1 2 0,-35-67 1 0,2-1 0 0,-1-52 0 0,34-32-1 0,18-2-3 0,49-31-2 0,1-2-14 0,-2 67-22 0,4 35-5 0,-37 51 18 0,1 0 30 0,0-16 30 0,0-19-7 0,-1-16-9 0,35-16-8 0,-17-1-3 0,-18-34-2 0,-14 0-4 0,-38 0 0 0,-14 35 0 0,-18 16-2 0,0 67 4 0,34 17 1 0,17 18-1 0,52-18-1 0,15-32-1 0,18-35 1 0,16-34-2 0,-34-35 1 0,-15 1-1 0,-18-49 0 0,-17 32-2 0,-34 17 2 0,-34 68 0 0,16 34 0 0,19 51 2 0,32-19-2 0,36 3 0 0,15-52-7 0,36-17-44 0,-70-17-37 0</inkml:trace>
  <inkml:trace contextRef="#ctx0" brushRef="#br0" timeOffset="21">28581 1406 61 0,'0'0'0'0,"0"-35"55"0,0-32-24 0,0 50-8 0,0-16-18 0,17-1-2 0,17 34-5 0,51 34 0 0,-52 50 3 0,-33 0-1 0,-17 2 1 0,-51-37 1 0,1 2 7 0,15-33 0 0,36-2-4 0,16 2 1 0,51-18-3 0,50-18 1 0,1 2-1 0,-1-2-1 0,-49 1-3 0,-52 1-58 0,-17 16-41 0</inkml:trace>
  <inkml:trace contextRef="#ctx0" brushRef="#br0" timeOffset="22">7725 11600 83 0,'-16'-85'18'0,"-35"17"4"0,34 35-8 0,1 33-6 0,-19 17-3 0,18 83 3 0,17 53 1 0,17 16 0 0,18 1-3 0,-19-34-4 0,-16-70-2 0,0-32-1 0,-16-17-28 0,-54-68-38 0,70 51 14 0</inkml:trace>
  <inkml:trace contextRef="#ctx0" brushRef="#br0" timeOffset="23">7319 11955 35 0,'-33'-33'61'0,"15"-1"-29"0,69 17-19 0,66 17-8 0,53 0-5 0,-17 0-35 0,-119 0-36 0</inkml:trace>
  <inkml:trace contextRef="#ctx0" brushRef="#br0" timeOffset="24">8251 11617 96 0,'0'-35'9'0,"0"-16"25"0,-35 35-14 0,19 16-10 0,-35 51-2 0,17 50-2 0,0 34-2 0,34 2-4 0,51-19 0 0,0-50-3 0,17-52-28 0,16-16-85 0</inkml:trace>
  <inkml:trace contextRef="#ctx0" brushRef="#br0" timeOffset="25">8403 11768 88 0,'0'-51'31'0,"35"1"-5"0,14 34-14 0,21 16-8 0,-21 66-3 0,-15 37 0 0,-34-1 0 0,-34-18 0 0,16-51 1 0,3-15 1 0,15-36 1 0,15-33-4 0,37-33 1 0,-1-34-1 0,-17-1 0 0,0 34 1 0,-34 34 0 0,-17 51 0 0,0 35 0 0,-1 66 1 0,18 34 0 0,18-33-2 0,34-18-2 0,-3-33-8 0,19-51-47 0,-51 0-41 0</inkml:trace>
  <inkml:trace contextRef="#ctx0" brushRef="#br0" timeOffset="26">9081 11853 88 0,'16'-16'28'0,"36"-1"6"0,-1 50-19 0,-18 18-7 0,-33 33-5 0,-17 18-1 0,-17-33-2 0,1-36-3 0,33-17-26 0,18-49-94 0</inkml:trace>
  <inkml:trace contextRef="#ctx0" brushRef="#br0" timeOffset="27">9521 11549 104 0,'18'-34'20'0,"-2"-17"12"0,1 34-19 0,-17 68-6 0,0 33-1 0,0 18-3 0,51-18-1 0,0-50-2 0,0-34 2 0,34-51-1 0,-36-33-1 0,-31-17 1 0,-1 15 0 0,-17 37-1 0,0 49 0 0,-17 67 0 0,17 35 2 0,0 49 2 0,17-14-2 0,-17-2-1 0,-17-50 0 0,-1-52 2 0,-15-33 1 0,-18-16-1 0,34-52-1 0,1-17-1 0,32-34-2 0,52 1 0 0,-17 16-15 0,17 18-27 0,-17 50-70 0</inkml:trace>
  <inkml:trace contextRef="#ctx0" brushRef="#br0" timeOffset="28">10284 11380 97 0,'0'0'0'0,"51"-35"40"0,15 53-16 0,-14 33-8 0,-1 50-5 0,-16 35-5 0,-35-1-2 0,-19 1-3 0,-30-35 0 0,-2-50-2 0,32-17-4 0,19-34-30 0,19-69-98 0</inkml:trace>
  <inkml:trace contextRef="#ctx0" brushRef="#br0" timeOffset="29">10656 11684 91 0,'17'0'11'0,"85"0"23"0,-18 0-20 0,1 0-11 0,-34 16-9 0,-35 1-107 0</inkml:trace>
  <inkml:trace contextRef="#ctx0" brushRef="#br0" timeOffset="30">10843 11888 57 0,'0'0'0'0,"-33"34"72"0,33-17-42 0,16-17-10 0,52 0-15 0,0-17-6 0,-1-1-128 0</inkml:trace>
  <inkml:trace contextRef="#ctx0" brushRef="#br0" timeOffset="31">13350 11414 84 0,'-16'-69'31'0,"-3"-16"-11"0,3 34-4 0,-19 51-5 0,4 18-7 0,-4 100 0 0,18 35 1 0,17 0-1 0,34-2-2 0,-16-31-3 0,-18-36-2 0,-18-33-31 0,-16-51-75 0</inkml:trace>
  <inkml:trace contextRef="#ctx0" brushRef="#br0" timeOffset="32">12927 11684 68 0,'0'0'0'0,"-17"-33"55"0,34 33-42 0,100-34-10 0,54 17-3 0,15 17-53 0,-153 0-5 0</inkml:trace>
  <inkml:trace contextRef="#ctx0" brushRef="#br0" timeOffset="33">13740 11396 89 0,'0'0'0'0,"0"-67"34"0,-16 50-11 0,-19 17-16 0,0 119 4 0,-14-1-3 0,49-16-5 0,16 67-2 0,35-85 0 0,17-33-13 0,0-34-72 0,-35-17 26 0</inkml:trace>
  <inkml:trace contextRef="#ctx0" brushRef="#br0" timeOffset="34">13995 11515 103 0,'33'-35'17'0,"18"-14"3"0,-1 49-10 0,17 33-7 0,-32 34-2 0,-35 19 0 0,-16-3 0 0,-19-32 0 0,2-16 2 0,33-35 1 0,33-18-3 0,18-50 1 0,0-15-1 0,-18-19-1 0,-15 1 1 0,-36 32 0 0,2 53-1 0,-17 50 2 0,-2 67 0 0,35 17 0 0,35 17-2 0,-2-50-1 0,35-16-19 0,-1-52-102 0</inkml:trace>
  <inkml:trace contextRef="#ctx0" brushRef="#br0" timeOffset="35">14656 11684 91 0,'0'-17'23'0,"0"17"3"0,0 50-13 0,-18 35-5 0,36 1-4 0,31-19-1 0,3-50-1 0,-3-34 0 0,3-34 0 0,-52-16-1 0,-17-19 1 0,-34 2-2 0,-17 34-1 0,-16 50-2 0,32 67-29 0,52-34-65 0</inkml:trace>
  <inkml:trace contextRef="#ctx0" brushRef="#br0" timeOffset="36">15282 11786 106 0,'-16'-18'15'0,"32"18"7"0,50 18-5 0,-31 49-8 0,-18 35-6 0,-50-18-1 0,-37 2-1 0,21-52-3 0,32-18-24 0,17-50-87 0</inkml:trace>
  <inkml:trace contextRef="#ctx0" brushRef="#br0" timeOffset="37">15705 11447 107 0,'0'-16'13'0,"34"-19"17"0,-34 35-18 0,0 51-4 0,0 17-3 0,0 17-3 0,51-34 0 0,0-35-1 0,33-32-1 0,-33-53 1 0,-17 2 0 0,-16-34 0 0,-18 32-1 0,0 53 1 0,0 83 0 0,-18 52 1 0,18 33 3 0,0 1-2 0,0-18-1 0,-17-51 0 0,-34-49 2 0,0-35 1 0,17-35-2 0,18-32 0 0,16-1-3 0,33-34-2 0,35 0-9 0,0 53-27 0,17 49-92 0</inkml:trace>
  <inkml:trace contextRef="#ctx0" brushRef="#br0" timeOffset="38">16281 11667 95 0,'0'0'32'0,"-17"0"-6"0,1 17-9 0,-3 67-7 0,3 19-3 0,32-19-4 0,19-33-1 0,16-18 0 0,-18-49 1 0,19-52-1 0,-52 1-1 0,-17-19 0 0,-18 1-2 0,-14 1-10 0,14 68-37 0,35-1-48 0</inkml:trace>
  <inkml:trace contextRef="#ctx0" brushRef="#br0" timeOffset="39">16552 11363 96 0,'34'-18'25'0,"51"18"6"0,-18 51-9 0,18 17-4 0,-51 50-8 0,-17 35-5 0,-52 0-2 0,-49-18-3 0,-17-17-21 0,-1-84-135 0</inkml:trace>
  <inkml:trace contextRef="#ctx0" brushRef="#br0" timeOffset="40">17975 11549 109 0,'0'0'0'0,"-17"-18"27"0,17 2-8 0,85 16-10 0,85 0-5 0,-2 0-2 0,-49 0-2 0,-67 0-27 0,-52-17-90 0</inkml:trace>
  <inkml:trace contextRef="#ctx0" brushRef="#br0" timeOffset="41">18297 11260 90 0,'0'-17'27'0,"-16"1"1"0,-3 16-16 0,19 85-3 0,0 67-1 0,19-16-5 0,-3 15-1 0,19-49-3 0,-2-33-116 0</inkml:trace>
  <inkml:trace contextRef="#ctx0" brushRef="#br0" timeOffset="42">19923 11227 93 0,'0'0'0'0,"0"-68"32"0,0 18-8 0,-16 50-14 0,-19 34-5 0,2 83 4 0,-1 37-1 0,34-19-5 0,34 0-1 0,34-51-2 0,16-50-5 0,1-16-63 0,-67-18-4 0</inkml:trace>
  <inkml:trace contextRef="#ctx0" brushRef="#br0" timeOffset="43">20161 11414 112 0,'0'-34'21'0,"17"17"-7"0,67-1-6 0,1 53-5 0,-34 49-3 0,-35 1 1 0,-32-1-1 0,-17-33 2 0,-2-35 1 0,35-32 0 0,17-17-1 0,34-52-2 0,0-1 1 0,-16-14 0 0,-19-2-1 0,-16 67 1 0,-34 35-2 0,17 86 2 0,0 16 1 0,34-2-1 0,18 2 1 0,31-35-3 0,2-16-23 0,-17-51-96 0</inkml:trace>
  <inkml:trace contextRef="#ctx0" brushRef="#br0" timeOffset="44">20804 11566 111 0,'-16'-17'21'0,"16"-1"0"0,68 18-11 0,51-16-7 0,0 16-4 0,-18 16-93 0,-85-16 41 0</inkml:trace>
  <inkml:trace contextRef="#ctx0" brushRef="#br0" timeOffset="45">21330 11278 115 0,'0'0'0'0,"17"-51"27"0,34 16-10 0,33 35-10 0,-33 68-5 0,-18 35-2 0,-33 14 1 0,-16-31-1 0,-19-19 1 0,19-49 0 0,-1-2 1 0,17-32-1 0,51-53-1 0,1 2 1 0,-1-34 0 0,15-35-1 0,-31 34 0 0,-35 69 0 0,0 49 0 0,-35 52 2 0,18 50-2 0,1 1 2 0,32-1-3 0,36-49-2 0,32-20-24 0,-16-49-102 0</inkml:trace>
  <inkml:trace contextRef="#ctx0" brushRef="#br0" timeOffset="46">22024 11531 60 0,'0'-33'39'0,"0"-1"4"0,-16 34-24 0,-2 67-10 0,3 19-3 0,48-3-2 0,16-32-2 0,21-34 0 0,-21-34 0 0,-14-50 0 0,-35-17 0 0,-35-1-2 0,-14 1 1 0,-21 49-7 0,3 53-39 0,52-1-62 0</inkml:trace>
  <inkml:trace contextRef="#ctx0" brushRef="#br0" timeOffset="47">22312 11125 122 0,'0'0'0'0,"68"-33"25"0,51 50-6 0,0 66-9 0,-70 70-5 0,-31 0-1 0,-52 0-2 0,-34-36-2 0,-33 3-4 0,-1-53-126 0</inkml:trace>
  <inkml:trace contextRef="#ctx0" brushRef="#br0" timeOffset="48">23938 11312 59 0,'0'0'0'0,"-16"-85"45"0,32 1-23 0,-16 15-8 0,-33 36-10 0,-35 33-1 0,1 17 2 0,-1 50 0 0,35 35-1 0,33 16-3 0,49-49 0 0,19-36 2 0,17-49 1 0,-18-52-2 0,-49-52 1 0,-18 2-2 0,-51 0 0 0,-17 17 0 0,-17 50-1 0,18 33-3 0,33 69-12 0,85 0-101 0</inkml:trace>
  <inkml:trace contextRef="#ctx0" brushRef="#br0" timeOffset="49">24550 10872 108 0,'-35'-35'13'0,"-33"-16"8"0,17 51-10 0,16 18-4 0,19 50-3 0,-1 50 0 0,17 35 0 0,17-2-2 0,-1-31-1 0,-16-36-1 0,-16-51-5 0,-1-15-32 0,-1-36-81 0</inkml:trace>
  <inkml:trace contextRef="#ctx0" brushRef="#br0" timeOffset="50">24209 11243 80 0,'0'-34'34'0,"35"17"-13"0,66 1-13 0,53-1-6 0,-37 17-6 0,-82 33-110 0</inkml:trace>
  <inkml:trace contextRef="#ctx0" brushRef="#br0" timeOffset="51">23786 11684 110 0,'-68'-17'21'0,"85"17"-1"0,119 0-10 0,118-16-4 0,52-18-1 0,-121 17-4 0,-134 17-2 0,-85 17-8 0,-49 33-92 0</inkml:trace>
  <inkml:trace contextRef="#ctx0" brushRef="#br0" timeOffset="52">23922 12345 104 0,'0'0'9'0,"-17"-35"10"0,50-32-7 0,2 16-5 0,-52 0-4 0,-34 18-1 0,-35 33 0 0,19 17 1 0,0 50 2 0,67 35-2 0,33-17-1 0,52-34 0 0,1-34 2 0,-2-34 0 0,-49-52 0 0,-20-49 0 0,-30 0-2 0,-55-1-2 0,-14 1 1 0,0 67-4 0,16 67-16 0,51 70-105 0</inkml:trace>
  <inkml:trace contextRef="#ctx0" brushRef="#br0" timeOffset="53">24328 12057 116 0,'33'-51'18'0,"19"17"-5"0,15 50-8 0,-32 70-4 0,-35 15 0 0,-16 0 0 0,-19-32 0 0,2-53 1 0,33-16 0 0,16-51-1 0,52 0 0 0,-17-33 0 0,16-17-1 0,-49-1-1 0,-18 34 3 0,0 52-3 0,-35 32 2 0,2 68 0 0,16 36 2 0,17-20-2 0,50 2 0 0,18-51-4 0,34-51-25 0,-51 0-67 0</inkml:trace>
  <inkml:trace contextRef="#ctx0" brushRef="#br0" timeOffset="54">25209 10872 123 0,'0'0'0'0,"-16"-102"23"0,16 84-10 0,0 70-7 0,16 83 2 0,1 85-1 0,-17 52 2 0,0 14-1 0,-17-15-4 0,34-84-2 0,18-52-1 0,-35-84-1 0,33-33-2 0,-15-18-69 0,-18 0-14 0</inkml:trace>
  <inkml:trace contextRef="#ctx0" brushRef="#br0" timeOffset="55">25852 11939 100 0,'0'-17'7'0,"-49"-34"18"0,14 33-6 0,-15 69-11 0,-1 68-1 0,35 50-2 0,16-16-3 0,49-35 0 0,19-50-3 0,16-34-24 0,-14-1-72 0</inkml:trace>
  <inkml:trace contextRef="#ctx0" brushRef="#br0" timeOffset="56">26006 12159 70 0,'0'0'0'0,"17"-69"50"0,34 53-37 0,16-1-4 0,-15 68-6 0,-36 33-3 0,-16 18 1 0,-34-17-1 0,0-34 1 0,16-51 0 0,18 0 2 0,18-34-2 0,34-17 0 0,-3-51 0 0,-14-16-1 0,-18 16 1 0,-17 51-1 0,0 51 0 0,-34 51 1 0,34 67 1 0,0 17 0 0,17-32-1 0,34-35-2 0,15-19-26 0,-14-49-64 0</inkml:trace>
  <inkml:trace contextRef="#ctx0" brushRef="#br0" timeOffset="57">26632 12294 93 0,'0'0'0'0,"-16"-18"29"0,-1 70-15 0,17 16-5 0,33 16-3 0,19-33-4 0,-19-17-1 0,18-34 2 0,-16-51-1 0,-35-16 0 0,-18-19-2 0,-34 19 0 0,-15 49-3 0,17 36-25 0,17 16-77 0</inkml:trace>
  <inkml:trace contextRef="#ctx0" brushRef="#br0" timeOffset="58">27074 12361 102 0,'33'0'19'0,"1"51"-2"0,-34 17-8 0,-18-1-7 0,-15 19-1 0,-1-19-8 0,0-51-48 0,34 1-3 0</inkml:trace>
  <inkml:trace contextRef="#ctx0" brushRef="#br0" timeOffset="59">27394 12023 73 0,'-16'-35'29'0,"16"-14"1"0,0 49-17 0,0 49-7 0,16 37-2 0,2 15-1 0,50-17-1 0,-18-67-1 0,18-17 1 0,-17-68-1 0,-16-15 1 0,-19-3-2 0,-16 19 0 0,-16 50-1 0,16 17 0 0,-19 84 0 0,19 36 2 0,0 15 0 0,0 1 0 0,-33-52-1 0,-1-33 2 0,-17-34 1 0,17-17 5 0,1-51-3 0,33 0-3 0,50-33-1 0,18 16-4 0,18-17-29 0,-19 85-70 0</inkml:trace>
  <inkml:trace contextRef="#ctx0" brushRef="#br0" timeOffset="60">28022 12243 85 0,'0'0'0'0,"-34"-18"37"0,1 52-17 0,-2 35-6 0,18 33-7 0,34-18-4 0,18 0-1 0,14-66 1 0,3-18-1 0,-1-51 1 0,-35-34-3 0,-32 1 2 0,-1-18-5 0,-17 0-38 0,0 69-56 0</inkml:trace>
  <inkml:trace contextRef="#ctx0" brushRef="#br0" timeOffset="61">28226 11871 89 0,'0'0'0'0,"49"-18"56"0,21 69-31 0,12 51-14 0,-30 67-7 0,-104 35-2 0,-100-1-18 0,33-85-97 0</inkml:trace>
  <inkml:trace contextRef="#ctx0" brushRef="#br0" timeOffset="62">12233 13920 91 0,'-35'-51'19'0,"0"0"6"0,19 51-11 0,102 0-8 0,49-18-3 0,-1 1-2 0,-13 1-6 0,-38-2-99 0</inkml:trace>
  <inkml:trace contextRef="#ctx0" brushRef="#br0" timeOffset="63">12383 13581 103 0,'-15'0'23'0,"-1"0"-1"0,16 68-8 0,16 50-6 0,-1 51-6 0,20 1-3 0,16-52-9 0,0-51-107 0</inkml:trace>
  <inkml:trace contextRef="#ctx0" brushRef="#br0" timeOffset="64">13486 13598 119 0,'0'-35'8'0,"-34"2"13"0,-17 33-8 0,17 84-5 0,34 69-1 0,0 34-4 0,34-1-1 0,17-35-2 0,1-82 0 0,31-52-12 0,2-34-35 0,-17-68-64 0</inkml:trace>
  <inkml:trace contextRef="#ctx0" brushRef="#br0" timeOffset="65">13841 13818 44 0,'0'-86'58'0,"17"3"-21"0,-17 66-17 0,-17 34-14 0,0 66 0 0,17 19-2 0,68-16-3 0,17-35 0 0,-18-35 0 0,3-49-1 0,-37-52 1 0,-17-1 0 0,-16 2-1 0,0 50-1 0,0 52 0 0,0 66 1 0,17 69 3 0,-17-2-1 0,0-15 0 0,0-34-1 0,-33-69 1 0,-18-15 1 0,17-36 1 0,16-49 0 0,18-17-3 0,35-18-2 0,15 0-7 0,52 18-46 0,-67 66-49 0</inkml:trace>
  <inkml:trace contextRef="#ctx0" brushRef="#br0" timeOffset="66">14570 13903 113 0,'0'0'19'0,"0"0"4"0,68 0-17 0,51-18-6 0,0 18-46 0,-103 0-26 0</inkml:trace>
  <inkml:trace contextRef="#ctx0" brushRef="#br0" timeOffset="67">15163 13598 97 0,'-16'-51'32'0,"16"34"0"0,-18 34-21 0,18 50-2 0,0 35-4 0,34 16-3 0,17-16-1 0,17-67 0 0,-2-52-1 0,-14-34 1 0,-18-52-1 0,-34 19 2 0,0 0-3 0,0 66 0 0,0 36 1 0,-16 66 0 0,32 52 0 0,-16 32 0 0,0 3 1 0,-16-36 1 0,-35-84 1 0,16-35 4 0,0-32-1 0,20-52-3 0,-1-17-2 0,47-33-2 0,39 16-16 0,-3 52-35 0,-34 32-48 0</inkml:trace>
  <inkml:trace contextRef="#ctx0" brushRef="#br0" timeOffset="68">15824 13936 80 0,'0'-16'30'0,"-34"16"10"0,1 16-17 0,-19 68-8 0,52 18-8 0,0 16-4 0,52-49-1 0,-3-52 0 0,19-52-1 0,-33-49 0 0,-19 17-1 0,-50-35 0 0,-16 18-27 0,-1 33-96 0</inkml:trace>
  <inkml:trace contextRef="#ctx0" brushRef="#br0" timeOffset="69">16077 13547 103 0,'0'-35'36'0,"52"19"-6"0,15 67-12 0,1 85-4 0,0 50-7 0,-34-17-4 0,-68 102-2 0,-34-118-2 0,-67-18-38 0,50-84-91 0</inkml:trace>
  <inkml:trace contextRef="#ctx0" brushRef="#br0" timeOffset="70">17552 13852 96 0,'0'-18'7'0,"-52"-49"15"0,19 16-6 0,-1 34-9 0,1 1-6 0,-2 65 0 0,35 19-1 0,0 35 1 0,51-35 2 0,0-52 2 0,17-49 2 0,-33-52-4 0,-19-35-1 0,-32 3 1 0,-35 15 1 0,-35 51-3 0,18 35-1 0,18 32-2 0,50 35-7 0,50 17-116 0</inkml:trace>
  <inkml:trace contextRef="#ctx0" brushRef="#br0" timeOffset="71">18145 13530 118 0,'0'0'0'0,"-35"-67"31"0,2 32-15 0,-1 35-9 0,0 51-4 0,0 51 2 0,34 33-1 0,0 18-2 0,16-35-1 0,-16-34-1 0,0-15 0 0,-16-52-18 0,-35-17-45 0,51-17-4 0</inkml:trace>
  <inkml:trace contextRef="#ctx0" brushRef="#br0" timeOffset="72">17823 13885 50 0,'0'-16'28'0,"0"-35"17"0,67 16-23 0,34 1-10 0,70 1-9 0,-52 33-3 0,-86 51-113 0</inkml:trace>
  <inkml:trace contextRef="#ctx0" brushRef="#br0" timeOffset="73">17299 14326 111 0,'-35'0'16'0,"18"-17"11"0,118-1-14 0,103 2-6 0,50 16-4 0,-102 0-1 0,-119 16-5 0,-49 19-33 0,-17-1-66 0</inkml:trace>
  <inkml:trace contextRef="#ctx0" brushRef="#br0" timeOffset="74">17433 15003 114 0,'0'-16'4'0,"18"-35"13"0,-2-17-3 0,-16-1-8 0,-34 18-2 0,-34 35 0 0,2 16 1 0,-4 51 1 0,37 16-2 0,33 35-1 0,68-18-1 0,16-33 1 0,1-67 0 0,-18-35 0 0,-48-17 0 0,-19-50-2 0,-35-1 0 0,-33-17 0 0,-33 52-2 0,15 68-2 0,37 65-14 0,49 20-49 0,16-52-5 0</inkml:trace>
  <inkml:trace contextRef="#ctx0" brushRef="#br0" timeOffset="75">17790 14665 110 0,'0'0'0'0,"0"-51"35"0,-18 34-14 0,18 17-16 0,0 68-2 0,18-1 0 0,-2 18-3 0,17-34 1 0,18-34 1 0,17-34-1 0,-17-52 1 0,-34-15 0 0,-17-1-2 0,0 34 1 0,0 51-3 0,0 51 2 0,-17 67 0 0,34 19 1 0,0-2 0 0,-17-17 0 0,0-33 0 0,-17-68 6 0,-18-17 2 0,2-67-5 0,17-19-2 0,16-14-2 0,33-19 1 0,18-1-18 0,17 20-122 0</inkml:trace>
  <inkml:trace contextRef="#ctx0" brushRef="#br0" timeOffset="76">18552 13563 124 0,'-35'-67'23'0,"18"50"-1"0,34 85-11 0,18 101 1 0,-2 69-4 0,1 65-1 0,-17-14-2 0,-17-52-2 0,-17-84-4 0,17-35 1 0,17-50-12 0,-1-34-142 0</inkml:trace>
  <inkml:trace contextRef="#ctx0" brushRef="#br0" timeOffset="77">19094 14699 28 0,'0'0'0'0,"0"-34"61"0,0 17-34 0,0-1-8 0,-18 18-6 0,18-16-3 0,-15 16-5 0,-3 16-1 0,-16 19 1 0,-17 48 2 0,0 70-1 0,34 33-1 0,17-17-3 0,34-67-2 0,0-33-2 0,34-52-30 0,-18-17-95 0</inkml:trace>
  <inkml:trace contextRef="#ctx0" brushRef="#br0" timeOffset="78">19297 14901 14 0,'0'0'0'0,"0"-16"8"0,-17 16-2 0,34-17 12 0,0 17 21 0,-17-34-9 0,0 17-10 0,0-1-5 0,-17 2-4 0,52-2-7 0,14 1 0 0,3 17-3 0,-19 69 0 0,-17 33-1 0,-16 15 1 0,-16-31 0 0,-17-35 2 0,14-35 1 0,19-49 0 0,19-36-2 0,14-15-2 0,18-18 1 0,-16 0-1 0,-35 18 1 0,0 68-2 0,-35 32 0 0,18 68 0 0,17 36 1 0,17-3-1 0,34 3-1 0,0-36-35 0,-18-51-56 0</inkml:trace>
  <inkml:trace contextRef="#ctx0" brushRef="#br0" timeOffset="79">19856 15036 94 0,'-33'-16'26'0,"-2"-1"7"0,18 50-21 0,34 53-4 0,18-1-3 0,-2-36-3 0,18-49 0 0,-16-16 1 0,-20-51-1 0,-30-19-1 0,-20 35-2 0,-33 35-11 0,34 16-48 0,17 0-11 0</inkml:trace>
  <inkml:trace contextRef="#ctx0" brushRef="#br0" timeOffset="80">20213 15122 103 0,'31'0'29'0,"4"51"-3"0,-19 16-14 0,-49 18-9 0,-16-17-3 0,14-17-6 0,18-17-99 0</inkml:trace>
  <inkml:trace contextRef="#ctx0" brushRef="#br0" timeOffset="81">20517 14732 101 0,'0'0'0'0,"33"-33"43"0,-33 66-28 0,17 18-5 0,17 34-6 0,17-1-4 0,1-49 1 0,15-35 0 0,-34-51 0 0,-16-35-1 0,0 1 2 0,-17 35-1 0,0 34-2 0,0 82 1 0,0 54 0 0,0 49 4 0,-17-16-1 0,17-53 0 0,0-49 1 0,-33-51 8 0,-2-33-4 0,19-36-6 0,16-31-2 0,16 31-2 0,35-15-33 0,-17 68-9 0,0 16-49 0</inkml:trace>
  <inkml:trace contextRef="#ctx0" brushRef="#br0" timeOffset="82">21042 15020 67 0,'0'0'35'0,"0"0"1"0,0 67-9 0,0 19-11 0,0 14-9 0,34-31-3 0,-1-53-1 0,1-16 0 0,-17-51-1 0,-17-16-1 0,-17-17-2 0,-32-1-19 0,-21 1-132 0</inkml:trace>
  <inkml:trace contextRef="#ctx0" brushRef="#br0" timeOffset="83">21431 14648 76 0,'0'0'0'0,"84"-18"80"0,19 69-52 0,-19 51-14 0,-49 67-8 0,-70 1-5 0,-66-19-3 0,-18-15-42 0,84-118-51 0</inkml:trace>
  <inkml:trace contextRef="#ctx0" brushRef="#br0" timeOffset="84">22618 14055 108 0,'-35'-17'20'0,"18"-1"7"0,69 2-17 0,83-1-6 0,50 1-3 0,-66-1-4 0,-67 17-61 0,-52 0-3 0</inkml:trace>
  <inkml:trace contextRef="#ctx0" brushRef="#br0" timeOffset="85">22922 13749 89 0,'-17'0'21'0,"1"-33"11"0,-2 49-18 0,18 70-4 0,18 32-3 0,-2 35-4 0,1-18-2 0,17-33-4 0,0-35-66 0,-16-67 0 0</inkml:trace>
  <inkml:trace contextRef="#ctx0" brushRef="#br0" timeOffset="86">24244 13614 119 0,'-17'-33'20'0,"-1"15"-5"0,18 69-11 0,18 18-3 0,-1 31-3 0,-17 20-112 0</inkml:trace>
  <inkml:trace contextRef="#ctx0" brushRef="#br0" timeOffset="87">23871 14157 112 0,'0'0'0'0,"-17"-35"33"0,85 35-16 0,100 0-7 0,70 0-3 0,33-16-2 0,-67-1-4 0,-137 17-1 0,-48 33-13 0,-105 18-119 0</inkml:trace>
  <inkml:trace contextRef="#ctx0" brushRef="#br0" timeOffset="88">23956 14528 117 0,'0'0'0'0,"-34"-33"26"0,50 50-14 0,2 68-3 0,-1 17-2 0,-17 16 1 0,0 1-3 0,-17-1 0 0,17-50 0 0,0-34-1 0,17-17 1 0,33-17-2 0,52-17-3 0,17-17 1 0,-2 17-1 0,-31-1-3 0,-34 18-29 0,-52-33-94 0</inkml:trace>
  <inkml:trace contextRef="#ctx0" brushRef="#br0" timeOffset="89">24310 14462 108 0,'0'-34'22'0,"0"-17"-1"0,70 51-12 0,14 0-7 0,-33 51-2 0,-51 49-1 0,-51-14 2 0,0-19 0 0,-1-49 0 0,19-2 1 0,15-16 2 0,69 0 3 0,19 0-4 0,31 0-3 0,18 0-20 0,-86-16-91 0</inkml:trace>
  <inkml:trace contextRef="#ctx0" brushRef="#br0" timeOffset="90">25922 13530 66 0,'0'-51'23'0,"-18"-51"5"0,1 35-7 0,-51 49-13 0,0 18-5 0,-16 34-2 0,33 35 0 0,51-1-1 0,35 50 0 0,65 17 0 0,-48 18 0 0,-36-18-1 0,-50-50 2 0,-51-34 0 0,-16-34 1 0,-1-17 0 0,85-17 0 0,34-1-2 0,67 18-1 0,-14 18-1 0,-3 82 1 0,-34 37 1 0,-33 49 4 0,0 85 3 0,0-34 0 0,34-52-1 0,17-83 1 0,35-67-3 0,48-52-2 0,19-17-9 0,-34-52-69 0,-102 53 3 0</inkml:trace>
  <inkml:trace contextRef="#ctx0" brushRef="#br0" timeOffset="91">26751 13920 91 0,'0'-51'15'0,"0"-35"6"0,68 35-9 0,0 35-8 0,0 32-2 0,-19 86-2 0,-31 35 1 0,-18-19-1 0,-34-34 2 0,1-50 1 0,15-34 0 0,52-34-1 0,34-50-1 0,0-1-1 0,-17-50 1 0,-16 33-1 0,-35 67 0 0,-35 35 0 0,0 51 0 0,19 51 2 0,-1 0 0 0,50 0-1 0,37-18-1 0,-4-17-23 0,2-32-61 0</inkml:trace>
  <inkml:trace contextRef="#ctx0" brushRef="#br0" timeOffset="92">27464 14038 96 0,'0'0'7'0,"0"-51"17"0,83 35-18 0,35-1-7 0,20 34-95 0</inkml:trace>
  <inkml:trace contextRef="#ctx0" brushRef="#br0" timeOffset="93">28056 13749 91 0,'0'-33'16'0,"34"-18"10"0,32 18-14 0,4 66-8 0,-21 51-3 0,-49 19 0 0,0-1-2 0,-33-18 2 0,-1-33 1 0,17-34-1 0,34-52 2 0,17-16-2 0,17-33 0 0,1-34-1 0,-19-1 1 0,-17 69-1 0,-16 33-1 0,-16 50 0 0,-1 69 2 0,17 34-1 0,0-1 0 0,33-33-3 0,35-51-45 0,-51-35-21 0</inkml:trace>
  <inkml:trace contextRef="#ctx0" brushRef="#br0" timeOffset="94">28717 13903 45 0,'0'0'0'0,"-18"-69"75"0,1 69-54 0,0 86-11 0,17 14-3 0,17 2-4 0,34-17-2 0,17-52 1 0,-17-49 1 0,-34-35-1 0,-1-33 0 0,-49-18-2 0,-18 0 1 0,-17 35-3 0,17 67-18 0,18 16-95 0</inkml:trace>
  <inkml:trace contextRef="#ctx0" brushRef="#br0" timeOffset="95">28970 13479 106 0,'0'0'0'0,"18"-51"36"0,31 69-17 0,54 48-6 0,-1 36-4 0,-36 67-4 0,-47 19-3 0,-38-19 0 0,-47-34-2 0,-20-50 0 0,-15-34-19 0,-102-18-122 0</inkml:trace>
  <inkml:trace contextRef="#ctx0" brushRef="#br0" timeOffset="96">26684 13446 77 0,'0'-51'25'0,"-18"33"-6"0,-49 18 2 0,-70 119 1 0,36 34-5 0,68 50-5 0,33 16-7 0,118 1-3 0,85-83-4 0,85-37-8 0,17-49-136 0</inkml:trace>
  <inkml:trace contextRef="#ctx0" brushRef="#br0" timeOffset="97">29208 13292 85 0,'-17'-84'27'0,"34"33"-12"0,32 35-11 0,2 50-3 0,-32 32-1 0,-3 37 1 0,-51-52 0 0,2 0 5 0,15-51 3 0,3 0 0 0,65-18-7 0,52-15-2 0,34-1-10 0,-35 17-107 0</inkml:trace>
  <inkml:trace contextRef="#ctx0" brushRef="#br0" timeOffset="98">30394 13749 57 0,'17'-33'38'0,"-1"-34"-11"0,-49-1-17 0,-18 17-4 0,0 51 0 0,-17 33-3 0,17 53 2 0,34 14-1 0,50-15-1 0,37-34-1 0,14-33 1 0,0-69 6 0,-50-52-5 0,-16 3-3 0,-53-19 0 0,-15 1-4 0,-18 32-1 0,-17 52-1 0,33 52-35 0,36 16-51 0</inkml:trace>
  <inkml:trace contextRef="#ctx0" brushRef="#br0" timeOffset="99">30546 13055 99 0,'0'0'0'0,"52"-84"24"0,-19 68-13 0,1 49-8 0,-17 52-2 0,-17 17 0 0,-17-2 1 0,-34-49 2 0,51-51 3 0,0 0-3 0,51 0-1 0,50-34-3 0,18 17-9 0,-16 17-93 0</inkml:trace>
  <inkml:trace contextRef="#ctx0" brushRef="#br0" timeOffset="100">31241 13377 83 0,'0'0'0'0,"-17"-16"32"0,0-19-8 0,-17 1-12 0,-17 52-5 0,17 33 0 0,16 51 0 0,2 33-1 0,32-17-4 0,2 0 0 0,-18-32-4 0,-18-35-15 0,-31-2-94 0</inkml:trace>
  <inkml:trace contextRef="#ctx0" brushRef="#br0" timeOffset="101">30766 13716 77 0,'0'0'0'0,"51"-51"34"0,34 18-17 0,67 33-10 0,-17 0-7 0,-32 17-19 0,-103 17-70 0</inkml:trace>
  <inkml:trace contextRef="#ctx0" brushRef="#br0" timeOffset="102">30308 14140 85 0,'-16'-18'13'0,"-35"2"19"0,102-1-13 0,101 17-4 0,86 0-6 0,33 0-5 0,-68-18-3 0,-152 18-4 0,-69 35-32 0,-31-19-66 0</inkml:trace>
  <inkml:trace contextRef="#ctx0" brushRef="#br0" timeOffset="103">30292 14732 88 0,'0'0'0'0,"-33"-33"22"0,33-1-7 0,16-1-7 0,-50-16-3 0,-18 35-1 0,-48 16 3 0,15 51 1 0,34 16-1 0,34 35-2 0,69-17-1 0,15-34-1 0,18-51 1 0,16-34-1 0,-50-34-1 0,-35-34 0 0,-16 1 0 0,-49-34-1 0,-21 16-1 0,-12 34-1 0,12 67-3 0,37 52-25 0,50 52-88 0</inkml:trace>
  <inkml:trace contextRef="#ctx0" brushRef="#br0" timeOffset="104">30528 14512 100 0,'0'0'0'0,"51"-50"34"0,35 50-18 0,-19 17-10 0,-16 67-4 0,-51 18-1 0,-33-19-1 0,-19-14 0 0,3-52 1 0,49-17 2 0,16-51 1 0,34-17-3 0,1-17 0 0,0 1-1 0,-34 0 0 0,-17 33 1 0,0 51-1 0,-17 0-1 0,-17 51 2 0,17 33 1 0,17 18-1 0,33-35-1 0,2 1-3 0,16-34-37 0,-18-17-47 0</inkml:trace>
  <inkml:trace contextRef="#ctx0" brushRef="#br0" timeOffset="105">30970 14444 66 0,'0'-33'13'0,"18"-36"24"0,31 36-18 0,-16 33-13 0,2 51-5 0,-52 17-1 0,-17-1 1 0,-16-16 0 0,16-18 1 0,17-33 1 0,34-16-2 0,67-1-1 0,2-1-4 0,33-31-62 0,-103 32 9 0</inkml:trace>
  <inkml:trace contextRef="#ctx0" brushRef="#br0" timeOffset="106">31579 13259 103 0,'0'0'8'0,"-16"-35"25"0,16 19-20 0,0 83 0 0,0 70-3 0,16 49-1 0,-16 68-4 0,0 16 1 0,-16-15-3 0,-1-86-2 0,1-50-1 0,16-52-16 0,16-51-119 0</inkml:trace>
  <inkml:trace contextRef="#ctx0" brushRef="#br0" timeOffset="107">31393 14715 67 0,'-33'0'21'0,"-2"-16"2"0,2 32-9 0,-18 68 0 0,17 36-6 0,16 15-3 0,18 0-5 0,70-51 1 0,-4-50-18 0,-31-16-90 0</inkml:trace>
  <inkml:trace contextRef="#ctx0" brushRef="#br0" timeOffset="108">31427 14952 84 0,'0'-16'27'0,"0"-19"-7"0,68 19-12 0,-17 32-7 0,-1 53-1 0,-50 32 0 0,0-34 1 0,-33-16 0 0,0-33 2 0,15-18-1 0,36-34-1 0,31-17-1 0,3-35-1 0,-19 2 2 0,-17 17-1 0,-16 32-1 0,-33 35 1 0,-1 51 2 0,17 51 0 0,17-18-2 0,35 18 0 0,14-51-17 0,21-35-91 0</inkml:trace>
  <inkml:trace contextRef="#ctx0" brushRef="#br0" timeOffset="109">31884 15054 58 0,'0'0'31'0,"0"0"2"0,-15 33-15 0,-4 18-7 0,53-16-7 0,17-19-2 0,17-16-1 0,-34-33 0 0,-34-18 0 0,-34 0 1 0,-34 0-3 0,2 35-16 0,31 16-102 0</inkml:trace>
  <inkml:trace contextRef="#ctx0" brushRef="#br0" timeOffset="110">32156 15087 91 0,'0'0'17'0,"0"18"9"0,0 15-12 0,0 36-9 0,0-20-4 0,-16-14-3 0,-2-1-42 0,1-34-42 0</inkml:trace>
  <inkml:trace contextRef="#ctx0" brushRef="#br0" timeOffset="111">32376 14732 79 0,'0'-17'21'0,"0"17"-8"0,-17 50 3 0,-1 19-10 0,18-18-4 0,35 0 0 0,0-35-1 0,14 19-1 0,19-52 2 0,-35-34-2 0,2 0 2 0,-35-18-1 0,0 35-2 0,0 34 2 0,-17 69 3 0,-1 16 0 0,18 32-3 0,-16-31 0 0,-1-19 2 0,1-49-1 0,-19-2 0 0,2-32 0 0,16-35-2 0,17 0-18 0,50-18-98 0</inkml:trace>
  <inkml:trace contextRef="#ctx0" brushRef="#br0" timeOffset="112">32750 14987 74 0,'-19'16'28'0,"19"1"1"0,-33 34-13 0,15 0-9 0,18 0-3 0,18-1-3 0,15-50 1 0,19 0-1 0,-36-50 0 0,-16-1-1 0,-16-17-13 0,-36 17-104 0</inkml:trace>
  <inkml:trace contextRef="#ctx0" brushRef="#br0" timeOffset="113">32850 14648 84 0,'0'0'15'0,"34"-18"24"0,0 18-15 0,17 18-13 0,-17 49-9 0,-34 35-5 0,-68 51-134 0</inkml:trace>
  <inkml:trace contextRef="#ctx0" brushRef="#br0" timeOffset="114">20975 16256 24 0,'0'-17'37'0,"-18"1"1"0,1 16-25 0,0 0-1 0,-34-18 2 0,17 18 1 0,17 0-4 0,34 0-5 0,50-16-1 0,52-1-5 0,0 17 0 0,-34 0-8 0,-34 17-74 0</inkml:trace>
  <inkml:trace contextRef="#ctx0" brushRef="#br0" timeOffset="115">21094 16070 50 0,'0'0'0'0,"0"-34"54"0,0 34-25 0,-18 0-17 0,18 34 2 0,-17 50-3 0,17 18-7 0,0 0-2 0,0-35-3 0,35-16-23 0,-20-16-80 0</inkml:trace>
  <inkml:trace contextRef="#ctx0" brushRef="#br0" timeOffset="116">22057 16121 74 0,'18'-69'29'0,"16"36"-6"0,17 17-13 0,17 16-3 0,-19 49-3 0,-31 71-1 0,-18-36 0 0,-33 1-1 0,-35-34 0 0,1-34 0 0,32-1-1 0,35 2 0 0,0-18 1 0,51-18-1 0,34 2-1 0,50 16-2 0,1-17-114 0</inkml:trace>
  <inkml:trace contextRef="#ctx0" brushRef="#br0" timeOffset="117">22804 16052 82 0,'0'-66'28'0,"0"15"-1"0,0 33-11 0,-34 2-7 0,-17 83 0 0,-1 52 1 0,36 17-4 0,32-18-3 0,36-16-4 0,33-18 0 0,33-33-31 0,-50-18-88 0</inkml:trace>
  <inkml:trace contextRef="#ctx0" brushRef="#br0" timeOffset="118">23075 16189 85 0,'0'-17'10'0,"17"-34"21"0,34 17-16 0,34 17-8 0,-34 68-6 0,-18 51 1 0,-33-2-1 0,-17-14 1 0,-34-35 0 0,35-17 1 0,16-52-1 0,16-15 0 0,19-36-1 0,14-16 0 0,3-15-1 0,-34-2 1 0,-18 51-1 0,0 34 0 0,-35 50 0 0,18 53 3 0,17 32 0 0,17-33-2 0,18-17 0 0,31-17-2 0,18-35-26 0,-33 2-69 0</inkml:trace>
  <inkml:trace contextRef="#ctx0" brushRef="#br0" timeOffset="119">23786 16307 94 0,'0'-18'29'0,"17"1"-10"0,51 1-13 0,69 16-4 0,-20 0-35 0,-82 16-38 0</inkml:trace>
  <inkml:trace contextRef="#ctx0" brushRef="#br0" timeOffset="120">24380 16070 77 0,'0'-34'24'0,"51"-16"6"0,-2 32-13 0,21 18-9 0,-21 35-5 0,-32 65-2 0,-17 20 0 0,-17-36 0 0,-32-17 0 0,14-49 0 0,19-1 1 0,32-34 0 0,19-34-1 0,14-18 0 0,-15-31-1 0,0-20 1 0,-17 20-1 0,-1 65 0 0,-32 35-1 0,-1 69 0 0,1 48 2 0,16 3 0 0,16-20-2 0,17-31-2 0,19-18-26 0,50-51-81 0</inkml:trace>
  <inkml:trace contextRef="#ctx0" brushRef="#br0" timeOffset="121">25023 16307 48 0,'-17'-18'22'0,"0"-48"28"0,-17 48-24 0,1 52-13 0,33 34-3 0,16-1-7 0,35 2 1 0,17-36-3 0,17-33 1 0,-51-51 0 0,-34 0 0 0,-16-16-1 0,-36-1-1 0,1 34-7 0,17 18-53 0,17 16-13 0</inkml:trace>
  <inkml:trace contextRef="#ctx0" brushRef="#br0" timeOffset="122">25431 15850 81 0,'0'0'0'0,"16"-51"59"0,34 33-35 0,52 36-12 0,-34 67-4 0,-35 50-4 0,-15 18-1 0,-36-2-3 0,-15-49-5 0,-18-16-68 0,16-70-1 0</inkml:trace>
  <inkml:trace contextRef="#ctx0" brushRef="#br0" timeOffset="123">26294 15781 79 0,'-17'-17'21'0,"-18"1"9"0,2 49-14 0,-1 70-3 0,0 49-4 0,34 35-5 0,34-52-1 0,33-33-4 0,3-51-8 0,-4-35-55 0,-31-16-1 0</inkml:trace>
  <inkml:trace contextRef="#ctx0" brushRef="#br0" timeOffset="124">26599 15968 77 0,'0'0'0'0,"-16"-102"41"0,16 86-19 0,-18 32-16 0,1 70 0 0,34-2-3 0,34 18-1 0,17-51 0 0,-1-35-1 0,-15-32 0 0,-19-52 1 0,-17-17-2 0,-16-16 1 0,0 16 0 0,0 85-2 0,0 67-1 0,0 68 3 0,18-15 1 0,-18 15 0 0,17-33 0 0,-34-51-1 0,-1-51 1 0,-31 0 1 0,14-35-1 0,18-16-1 0,17-34-1 0,52 19-1 0,32-19-19 0,0 34-95 0</inkml:trace>
  <inkml:trace contextRef="#ctx0" brushRef="#br0" timeOffset="125">27224 16070 72 0,'0'0'0'0,"0"0"42"0,35 17-23 0,51-34-14 0,33-1-3 0,-36 2-20 0,-49 16-66 0</inkml:trace>
  <inkml:trace contextRef="#ctx0" brushRef="#br0" timeOffset="126">27733 15833 68 0,'0'-18'13'0,"-16"-33"23"0,16 18-16 0,0 33-14 0,0 68 1 0,-17 17-2 0,34-1-3 0,17-16-1 0,33-52 0 0,0-16 0 0,-15-49 1 0,-18-37-2 0,-17 2 1 0,-17-1-2 0,0 85 0 0,-17 33 2 0,1 87 0 0,16 15 1 0,16 1 1 0,-16-19-1 0,0-48 0 0,-34-35 0 0,0-34 3 0,0-34-1 0,1-17-1 0,33-33-2 0,33 15-1 0,35-15-11 0,-17 50-33 0,17 17-62 0</inkml:trace>
  <inkml:trace contextRef="#ctx0" brushRef="#br0" timeOffset="127">28327 16138 70 0,'0'0'0'0,"-34"-17"41"0,0 17-16 0,1 68-12 0,33-1-6 0,0-16-4 0,49-17 2 0,-14-17-1 0,0-34-2 0,-19-35-1 0,-16-14-1 0,0-3 2 0,-34-15-7 0,0 33-42 0,34 68-21 0</inkml:trace>
  <inkml:trace contextRef="#ctx0" brushRef="#br0" timeOffset="128">28462 15630 82 0,'17'-35'15'0,"34"19"12"0,51 50-10 0,-17 68-4 0,-36 16-2 0,-49 35-8 0,-33 15-2 0,-35-50-2 0,1-49-28 0,34-36-70 0</inkml:trace>
  <inkml:trace contextRef="#ctx0" brushRef="#br0" timeOffset="129">29598 15866 55 0,'0'-16'16'0,"16"-70"22"0,-16 53-22 0,-34-1-10 0,-33 34-3 0,16 34-1 0,-17 34 3 0,52 50-1 0,49-49-1 0,18-19 1 0,17-34 0 0,-18-65 0 0,-16-19 4 0,-34-52-3 0,-16 20-6 0,-36-20 3 0,3 36-2 0,-2 68-2 0,-17 16-11 0,17 16-41 0,51-16-12 0</inkml:trace>
  <inkml:trace contextRef="#ctx0" brushRef="#br0" timeOffset="130">29563 15325 70 0,'0'-34'20'0,"35"-34"9"0,32 52-20 0,1 49-8 0,-51 34-1 0,-17 19-1 0,-17-1 2 0,-34-52-1 0,34-16 1 0,17-34 2 0,52-16-2 0,-3-18-2 0,21 17-25 0,-21 34-53 0</inkml:trace>
  <inkml:trace contextRef="#ctx0" brushRef="#br0" timeOffset="131">30173 15444 39 0,'0'-35'45'0,"0"2"-14"0,-17 15-15 0,-16 18-7 0,-18 18-4 0,34 50 0 0,-1 50 0 0,18 1-1 0,18-19-1 0,-18 3-2 0,0-35-1 0,-34-1-17 0,-34-34-73 0,51-15 47 0</inkml:trace>
  <inkml:trace contextRef="#ctx0" brushRef="#br0" timeOffset="132">29817 15799 50 0,'0'-35'38'0,"52"19"-17"0,32-1-13 0,52 17-7 0,-36 0-2 0,-48 50-75 0</inkml:trace>
  <inkml:trace contextRef="#ctx0" brushRef="#br0" timeOffset="133">29327 16323 66 0,'0'0'0'0,"-52"0"44"0,69 0-25 0,69 0-6 0,66 0-4 0,51-16-1 0,0-2-5 0,-102 1-2 0,-101 17-4 0,-16 35-27 0,-35-19-74 0</inkml:trace>
  <inkml:trace contextRef="#ctx0" brushRef="#br0" timeOffset="134">29411 16747 63 0,'0'0'9'0,"16"-34"18"0,3 1-10 0,-19-1-4 0,-19-1-6 0,-30 35-3 0,-37 0 0 0,2 51 2 0,32 0 2 0,36 33-3 0,32 1-2 0,36-50-1 0,32-1 0 0,-16-68 0 0,-1-17 2 0,-48-51-4 0,-19-16-3 0,-52 16 5 0,1 18-2 0,-35 33 0 0,-15 51-6 0,34 0-20 0,67 51-87 0</inkml:trace>
  <inkml:trace contextRef="#ctx0" brushRef="#br0" timeOffset="135">29647 16544 73 0,'-16'0'8'0,"-35"-50"23"0,51 16-18 0,0 34-8 0,0 16-4 0,18 52 1 0,-18 17 1 0,16-17-1 0,17-34 5 0,2-1-4 0,33-33-2 0,-1-51-2 0,-15-16-1 0,-52-1 3 0,0 1 0 0,0 16 0 0,0 34-2 0,-18 50 2 0,3 51 0 0,15 18 3 0,15-17 5 0,-15-17-5 0,0 17-1 0,0-52 1 0,-15-33 0 0,-20 0 0 0,0-33-3 0,35-1-2 0,0-17-33 0,18 16-73 0</inkml:trace>
  <inkml:trace contextRef="#ctx0" brushRef="#br0" timeOffset="136">30123 16527 61 0,'33'-51'30'0,"35"18"-4"0,-33 15-15 0,-19 36-10 0,-16 50 0 0,-34-1 0 0,-34-16 1 0,35-34-1 0,33-1-1 0,0-16 2 0,68-16-1 0,16-1-1 0,2-34-26 0,-37 17-55 0</inkml:trace>
  <inkml:trace contextRef="#ctx0" brushRef="#br0" timeOffset="137">30528 15664 58 0,'0'0'0'0,"0"-69"40"0,0 36-10 0,0 33-17 0,-16 84-3 0,16 51-1 0,0 70-2 0,16-2-1 0,2-18-3 0,-18-48-2 0,0-2-2 0,-18-68 7 0,36 0-46 0,-1-32-73 0</inkml:trace>
  <inkml:trace contextRef="#ctx0" brushRef="#br0" timeOffset="138">30817 16611 58 0,'17'-135'27'0,"-17"102"-3"0,-35 33-13 0,2 101-3 0,17 35-3 0,-2-52 7 0,69 34-13 0,17-32 0 0,17-35-45 0,-68-51-18 0</inkml:trace>
  <inkml:trace contextRef="#ctx0" brushRef="#br0" timeOffset="139">31021 16662 62 0,'0'-16'10'0,"0"-35"20"0,33 16-13 0,35 2-10 0,-17 66-6 0,0 36-1 0,-51 15 5 0,0 0-2 0,-35-15-2 0,2-53 1 0,33-16 0 0,33-33-1 0,2-1-1 0,49-101-8 0,-32 50 9 0,-52 17-1 0,0 52-1 0,-35 32 0 0,2 68 0 0,33 2 3 0,0-19 4 0,49 18-12 0,3-17-35 0,-18-68-31 0</inkml:trace>
  <inkml:trace contextRef="#ctx0" brushRef="#br0" timeOffset="140">31546 16747 33 0,'-16'0'18'0,"16"-16"22"0,-35-2-19 0,19 52-9 0,-3 34-6 0,54-1-3 0,16 2-2 0,16-52 2 0,-16-34 0 0,-35-17-2 0,-16-17 1 0,-49-18-1 0,-3 19-5 0,3 16-14 0,14 52-85 0</inkml:trace>
  <inkml:trace contextRef="#ctx0" brushRef="#br0" timeOffset="141">31850 16780 65 0,'0'0'9'0,"19"0"25"0,-4 17-16 0,3 52-12 0,-18 16-4 0,-33-1-2 0,-2-33-1 0,0 0-26 0,19-51-65 0</inkml:trace>
  <inkml:trace contextRef="#ctx0" brushRef="#br0" timeOffset="142">32173 16544 67 0,'-17'-17'28'0,"-17"1"-11"0,0 32-11 0,34 35-1 0,34 33-2 0,0 1 2 0,-1-35-3 0,19-32 1 0,-1-36-1 0,-18-15 1 0,1-34-2 0,-17-1 0 0,-17-1 0 0,0 53-2 0,-17 32 2 0,-1 53 2 0,18 33 0 0,0-2-1 0,0 2 0 0,-16-51 0 0,-1-16 3 0,-17-35-1 0,-18-35-3 0,19-16 0 0,33-16-15 0,52-2-42 0,-19 36-20 0</inkml:trace>
  <inkml:trace contextRef="#ctx0" brushRef="#br0" timeOffset="143">32512 16713 18 0,'0'0'22'0,"16"0"19"0,-16 18-17 0,17 15-9 0,-1 18-5 0,2 0 0 0,15-17-3 0,2-17-2 0,-2-34 0 0,-15-17-3 0,-36-17-4 0,-15-17-36 0,-2 52-57 0</inkml:trace>
  <inkml:trace contextRef="#ctx0" brushRef="#br0" timeOffset="144">32850 16544 90 0,'0'0'0'0,"0"0"56"0,17 51-50 0,0 16-6 0,-17-16-3 0,-52 51-110 0</inkml:trace>
  <inkml:trace contextRef="#ctx0" brushRef="#br0" timeOffset="145">30107 16662 6 0,'0'0'2'0,"16"-16"3"0,1 16 3 0,-17 0 7 0,0-17-1 0,0 17-2 0,-17-18 1 0,1 2-5 0,-2 16-1 0,-16 0-2 0,16 0-1 0,-15 16 0 0,-1 2 3 0,17 15-2 0,0-15-1 0,-1 15-1 0,36 1 6 0,-18-1-4 0,34 2-1 0,0-35 0 0,17 0 0 0,-17 0-1 0,0-51 0 0,-17 0-3 0,-17-16 4 0,-17-1-3 0,1-34 0 0,-19 35 0 0,0 16-1 0,-14 51-1 0,-3 34-3 0,34 17-24 0,36-18-79 0</inkml:trace>
  <inkml:trace contextRef="#ctx0" brushRef="#br0" timeOffset="146">29479 16476 30 0,'0'-16'27'0,"18"-1"-4"0,15-1-10 0,0 2-1 0,18 16-5 0,-18 51-2 0,2 16-1 0,-18 17-2 0,1 2-1 0,-18-36 6 0,-18 18-6 0,-16-17 1 0,16-17 1 0,2-34 1 0,16-18-1 0,0-33-2 0,51-49-5 0,0 15 4 0,-18-1 1 0,2 20 0 0,-35 15-1 0,0 33 0 0,0 18 0 0,0 0-1 0,-17 35 0 0,-1 49 2 0,18 18 0 0,0-35 4 0,0 0-1 0,35-16-2 0,15 0-1 0,1-33-3 0,35-1-30 0,-53-17-55 0</inkml:trace>
  <inkml:trace contextRef="#ctx0" brushRef="#br0" timeOffset="147">30259 16460 14 0,'-18'0'21'0,"36"-17"4"0,-18-1-9 0,16 18-3 0,-16 18 4 0,-16 15-9 0,16 18 0 0,-18 0-2 0,36-18-2 0,-2 2-1 0,1-19 0 0,-1-16-1 0,36 0-1 0,-18-33 1 0,-17-1-1 0,-17-17 0 0,0 1-1 0,-17 16 1 0,17 34-2 0,0 0 0 0,-16 16 1 0,16 35 0 0,0 33 2 0,0 2 2 0,0-36 4 0,-18 34-5 0,1-15-1 0,0-18 1 0,-17-34 2 0,1-17-2 0,15 0-1 0,-15-35 0 0,33-16-3 0,0 0-9 0,0-16-35 0,0 34-58 0</inkml:trace>
  <inkml:trace contextRef="#ctx0" brushRef="#br0" timeOffset="148">30037 16680 14 0,'0'0'0'0,"-16"-18"46"0,16-15-27 0,0 15-9 0,0 2-1 0,0-1-1 0,-17-1-3 0,1 2 1 0,-19-1-3 0,18 17-1 0,-17 0 1 0,17 17-1 0,1 17 0 0,-2-1 0 0,18 18 0 0,18 0 1 0,-2-17 7 0,1-17-8 0,17-1 2 0,-17-16-1 0,34-33-3 0,-34-34 2 0,-1-2 2 0,-16-31-2 0,0-19 0 0,-16 85-3 0,-69 17-2 0,-15 85-112 0</inkml:trace>
  <inkml:trace contextRef="#ctx0" brushRef="#br0" timeOffset="149">21466 17831 56 0,'0'0'0'0,"-35"16"26"0,18-16-5 0,34 0-6 0,51-16-3 0,51-19-4 0,16 19-4 0,-16-1-5 0,-68 17-17 0,-34-16-39 0,0 16-3 0</inkml:trace>
  <inkml:trace contextRef="#ctx0" brushRef="#br0" timeOffset="150">21856 17611 30 0,'-18'-17'44'0,"-16"-1"-14"0,0 2-12 0,34 16-4 0,-17 0-6 0,17 67-3 0,-16 19-4 0,16-19 2 0,0 18-5 0,33-17-10 0,-17-17-88 0</inkml:trace>
  <inkml:trace contextRef="#ctx0" brushRef="#br0" timeOffset="151">23447 17425 42 0,'0'-17'47'0,"0"-52"-14"0,-33 18-11 0,-1 51-9 0,-34 17-6 0,17 68-1 0,18 68-5 0,33 17-3 0,0-87 6 0,33 3-8 0,18-19-1 0,17 19-43 0,-34-70-42 0</inkml:trace>
  <inkml:trace contextRef="#ctx0" brushRef="#br0" timeOffset="152">23718 17594 69 0,'0'0'0'0,"0"-51"47"0,-16 0-25 0,16 69-13 0,0 32-5 0,16 17-4 0,18 19 0 0,33-19 0 0,3-51 2 0,-3-32 1 0,-15-35 1 0,-37-33 1 0,-15-18-2 0,0 35-1 0,-15 32-3 0,15 70-1 0,0 65 1 0,0 37-2 0,15-54 8 0,-15 3-9 0,0-1 5 0,-15-17 5 0,-3-35-2 0,-16-33 1 0,16-33 0 0,18-18-5 0,35-51-22 0,33 0-42 0,-35 85 0 0</inkml:trace>
  <inkml:trace contextRef="#ctx0" brushRef="#br0" timeOffset="153">24431 17713 74 0,'0'0'0'0,"0"0"16"0,-18 0 7 0,52 0 5 0,34-17-21 0,0-1-8 0,0 18-19 0,16 0-92 0</inkml:trace>
  <inkml:trace contextRef="#ctx0" brushRef="#br0" timeOffset="154">24989 17459 62 0,'-18'-51'46'0,"18"-18"-15"0,-16 35-10 0,16 34-14 0,0 52-4 0,0 50-2 0,34-34 0 0,-34-35-1 0,52 34-1 0,32-32 1 0,-16-35 2 0,-19-35 0 0,-14-32 2 0,-18-17-2 0,-17 16 0 0,0 34-2 0,0 50-2 0,0 86-1 0,34 17-1 0,-17-17 3 0,-1-19 3 0,-16-14-4 0,0-1 2 0,0-17 4 0,-49-51-1 0,14 0 1 0,19-51-8 0,32-51-56 0,19 67-29 0</inkml:trace>
  <inkml:trace contextRef="#ctx0" brushRef="#br0" timeOffset="155">25700 17729 78 0,'0'0'11'0,"0"-16"20"0,-16 50-9 0,-1-1-5 0,1 18-10 0,16 0-5 0,33-17 0 0,1-1 2 0,-1-15-1 0,19-36 2 0,-52-49-4 0,-52-35-5 0,1 35-5 0,2 50-49 0</inkml:trace>
  <inkml:trace contextRef="#ctx0" brushRef="#br0" timeOffset="156">25938 17390 95 0,'0'-16'18'0,"17"-35"18"0,34 33-17 0,-1 36-8 0,17 49-5 0,-15 35-4 0,-18 33-4 0,-17-33 7 0,-17-35-6 0,-17 19-1 0,-17-19-5 0,0 2-37 0,0-52-68 0</inkml:trace>
  <inkml:trace contextRef="#ctx0" brushRef="#br0" timeOffset="157">26429 17255 85 0,'0'0'22'0,"17"-50"11"0,17-1-16 0,18 51-13 0,-36 34-4 0,1 50 0 0,-50 1 0 0,-2-17 0 0,0-34 2 0,2-17 4 0,33-34-2 0,17-17-1 0,50 17-3 0,19-17-1 0,15-1-62 0,-84 19-9 0</inkml:trace>
  <inkml:trace contextRef="#ctx0" brushRef="#br0" timeOffset="158">27937 17611 36 0,'0'0'15'0,"-17"-51"29"0,0 1-20 0,-17-1-10 0,-17 33-6 0,-16 18-1 0,0 35-6 0,15 16-1 0,52 33 0 0,0-33 0 0,68-17 4 0,0-34 1 0,0-34 0 0,-19-17 1 0,-31-33 0 0,-36-2-3 0,-31-16 0 0,-19 35-4 0,0 34-4 0,0 15-25 0,50 18-100 0</inkml:trace>
  <inkml:trace contextRef="#ctx0" brushRef="#br0" timeOffset="159">27920 17103 65 0,'0'0'8'0,"17"-35"22"0,17 2-14 0,-17 33-9 0,-1 33-4 0,-16 36-2 0,0 15-1 0,0-33 1 0,0-18 0 0,18-15 1 0,34-18-1 0,14-18-5 0,20 1-101 0</inkml:trace>
  <inkml:trace contextRef="#ctx0" brushRef="#br0" timeOffset="160">28616 17221 70 0,'0'0'0'0,"0"-33"33"0,-35-1-10 0,0 17-9 0,-16 17-4 0,18 51-3 0,-2 33-2 0,35 18-1 0,0 16-1 0,35-16-2 0,-18-18-3 0,-1-33 0 0,-16-17-10 0,-33-17-30 0,-2-17-48 0</inkml:trace>
  <inkml:trace contextRef="#ctx0" brushRef="#br0" timeOffset="161">28191 17560 39 0,'0'0'31'0,"-16"-33"-1"0,67 16-15 0,33 17-7 0,33-18-8 0,2 18 0 0,-33 0-20 0,-86 18-55 0</inkml:trace>
  <inkml:trace contextRef="#ctx0" brushRef="#br0" timeOffset="162">27733 18000 53 0,'0'0'22'0,"-33"0"14"0,17-16-17 0,32 16-5 0,87-17-1 0,65-1-7 0,17 18-7 0,4 0-4 0,-72 18-40 0,-100-18-39 0</inkml:trace>
  <inkml:trace contextRef="#ctx0" brushRef="#br0" timeOffset="163">27784 18475 20 0,'0'0'10'0,"0"-18"19"0,-16-15-7 0,16-1-9 0,-17-1-4 0,-1 19-5 0,2 16 0 0,-17 16-3 0,-19 35-2 0,52 18 2 0,17-18 36 0,34-18-27 0,17-16-43 0,-18-17 40 0,1-33 4 0,-51-35 2 0,-17-1-6 0,-17-33 1 0,-33 19-5 0,0 32-7 0,-19 16-7 0,35 35-33 0,17 35-56 0</inkml:trace>
  <inkml:trace contextRef="#ctx0" brushRef="#br0" timeOffset="164">28156 18186 54 0,'0'-16'19'0,"0"16"14"0,0-17-19 0,0 17-4 0,0 17-10 0,0 50-3 0,0-16 0 0,19 16 0 0,32-16 7 0,-2-51-1 0,21 0 3 0,-37-51 2 0,-17-16-3 0,1 0 0 0,-17 32-5 0,0 19-4 0,0 32 1 0,0 35-2 0,0 33 1 0,16 1 1 0,-16 1 38 0,0-35-26 0,0-18-7 0,-16-17-4 0,-1-16-40 0,1 0-85 0</inkml:trace>
  <inkml:trace contextRef="#ctx0" brushRef="#br0" timeOffset="165">28665 18204 35 0,'0'-18'15'0,"0"18"23"0,0-33-10 0,34-1-16 0,-16 17-9 0,-2 17-5 0,1 17-2 0,-17 34 0 0,-33 0 2 0,-19-1 2 0,19-33 2 0,17-1 1 0,32 1-1 0,51-34-10 0,0-16-93 0</inkml:trace>
  <inkml:trace contextRef="#ctx0" brushRef="#br0" timeOffset="166">29174 17339 72 0,'0'-16'17'0,"0"-19"13"0,0 19-13 0,17 32-4 0,-17 70-1 0,0 67-6 0,0-2-3 0,17-33-2 0,-17 35-8 0,0-18-2 0,0 18 4 0,0-51 0 0,0-17-22 0,-17-34-76 0</inkml:trace>
  <inkml:trace contextRef="#ctx0" brushRef="#br0" timeOffset="167">29563 18135 35 0,'0'0'0'0,"0"-16"46"0,-33-19-18 0,16 19-13 0,-17-1-9 0,17 34-8 0,1 34 0 0,16 34-2 0,0-1 0 0,33 18-1 0,18-51-38 0,-18-35-23 0</inkml:trace>
  <inkml:trace contextRef="#ctx0" brushRef="#br0" timeOffset="168">29717 18186 29 0,'0'0'20'0,"0"-16"16"0,0-1-16 0,0-1-13 0,33 2-8 0,-17 50-4 0,2-1 2 0,-1 36-2 0,-34-3 4 0,-1-32 3 0,18-16-1 0,-16-18 3 0,50-34 0 0,-17-17 1 0,18 0 2 0,-2-16-5 0,-17 16-1 0,-16 34-2 0,0 17-3 0,-16 33-2 0,16 36 0 0,0-2-4 0,16 1-41 0,1-34 7 0</inkml:trace>
  <inkml:trace contextRef="#ctx0" brushRef="#br0" timeOffset="169">30156 18339 19 0,'0'-18'20'0,"-16"1"16"0,16 1-11 0,-17-1-16 0,1 17-8 0,-2 68-2 0,18-17 0 0,18 16 0 0,15-32 4 0,16-19 2 0,-14-32 0 0,-35-35 2 0,0 0-5 0,-16 0-21 0,-19 16-43 0,18 19 25 0</inkml:trace>
  <inkml:trace contextRef="#ctx0" brushRef="#br0" timeOffset="170">30528 18288 32 0,'0'0'24'0,"0"0"13"0,18 16-16 0,-18 19-13 0,0-1-9 0,0-1-2 0,-34 18-30 0,17-33-45 0</inkml:trace>
  <inkml:trace contextRef="#ctx0" brushRef="#br0" timeOffset="171">30750 18018 32 0,'0'0'0'0,"0"-18"46"0,16 2-18 0,-16-1-16 0,17 17-9 0,-1 33-4 0,-16 35-2 0,35-17 3 0,16 0 2 0,0-35 2 0,-17-16 1 0,-16-33 1 0,-2-18-1 0,-16 0-4 0,0 18-2 0,0 15-1 0,-16 53 0 0,16 14 1 0,0 37-1 0,16-1-1 0,-16-19 5 0,-16-14-1 0,-19-35 0 0,-16-17 0 0,0-17-40 0,34 17-44 0</inkml:trace>
  <inkml:trace contextRef="#ctx0" brushRef="#br0" timeOffset="172">31259 18204 37 0,'0'0'8'0,"-18"-18"28"0,1 18-17 0,-18 18-8 0,19-1-7 0,-17 50-3 0,49-16 3 0,17-17 1 0,19-1-1 0,-18-33 2 0,-17-33-3 0,-1-1 2 0,-49-17-8 0,-18 0-60 0,51 35 8 0</inkml:trace>
  <inkml:trace contextRef="#ctx0" brushRef="#br0" timeOffset="173">31495 17882 67 0,'0'0'0'0,"-16"0"43"0,-3 0-16 0,19 16-16 0,-16 19-6 0,51 32-5 0,-19 17-6 0,-16 2 0 0,-16-19-40 0,-19-49-34 0</inkml:trace>
  <inkml:trace contextRef="#ctx0" brushRef="#br0" timeOffset="174">31951 17390 27 0,'0'0'0'0,"18"-51"52"0,-1-33-26 0,-17 50-12 0,51 1-7 0,17-1-2 0,16 34-2 0,-16 34-2 0,-51-1-1 0,1 34 0 0,-36 19-2 0,-15 16 2 0,14-2 1 0,19-31 2 0,35-18 2 0,0-34 1 0,-2-1-5 0,35-16 1 0,-1 0-5 0,-15-16 6 0,-19-19-2 0,-33 2-2 0,0 15 2 0,-33 18-2 0,15 0 2 0,-16 35 1 0,18-1 3 0,-1 33-2 0,1 1-2 0,-2-1 0 0,1 2 0 0,17-1-3 0,-17-1-2 0,-1-16 3 0,18 17 2 0,-16-18-1 0,16 0 1 0,-17-16 0 0,17-16 1 0,-16-1 1 0,-35-17 0 0,-17-35-17 0,0 19-95 0</inkml:trace>
  <inkml:trace contextRef="#ctx0" brushRef="#br0" timeOffset="175">32088 17288 1 0,'0'0'2'0,"0"0"7"0,0 0-2 0,0 0-1 0,0-16 10 0,-18 16 2 0,18 0-9 0,0 0-1 0,0 0-2 0,0-17 5 0,-16 17-6 0,32 0 4 0,2-16-5 0,16 16-1 0,0 0-2 0,16 16 1 0,-34 1-1 0,3-1 2 0,-19 1-1 0,16 1-1 0,-16 16 0 0,0-1 0 0,0 2 1 0,-16-19-1 0,-3 19 0 0,3-1-1 0,-1-1 0 0,1-16 1 0,16 17-2 0,0-17 2 0,0-1-1 0,16 19 1 0,-16-19 0 0,17 2-1 0,-1-1 3 0,19-17-2 0,33 0 0 0,-52 0-1 0,2 0 1 0,-1 0 1 0,0 0 0 0,1 0-1 0,-18-17 0 0,0-1-1 0,0 18 0 0,0 0 0 0,-18 0 1 0,1 0-2 0,-18 18 2 0,19 15 0 0,-17 1 0 0,15-1 5 0,18 2-5 0,-17 16-1 0,17 16-1 0,0 2-1 0,-16 15 2 0,16-16-2 0,0-1 1 0,0 0 0 0,0-16-1 0,16 18 2 0,1-18 1 0,-17 0 0 0,0-18 3 0,-17-16-2 0,1-1 1 0,-36 2-2 0,3-18-13 0,31 0-103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4.9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8097 1371 22 0,'0'-16'29'0,"0"-1"-2"0,0-1-6 0,0-15-8 0,0 17 1 0,0-1-4 0,0 17-1 0,0 17-1 0,0 83 2 0,-16 20-1 0,16-20-3 0,16-14-3 0,19-19 0 0,0-32 0 0,14-19-2 0,3-16 0 0,-3-16 0 0,2-1-17 0,-16-17-30 0,-18-1-60 0</inkml:trace>
  <inkml:trace contextRef="#ctx0" brushRef="#br0" timeOffset="1">8132 1591 64 0,'0'0'0'0,"-51"0"31"0,34 17-11 0,34-17-13 0,69-17-4 0,15-17 0 0,-17 17-3 0,-33 1-18 0,-34 16-37 0,-17-16 14 0</inkml:trace>
  <inkml:trace contextRef="#ctx0" brushRef="#br0" timeOffset="2">8200 1355 32 0,'0'0'0'0,"-51"-17"48"0,-17 17-24 0,51 0-10 0,17-18-6 0,17 2-4 0,17-1-2 0,18 17-6 0,49 0-56 0,-83 0 10 0</inkml:trace>
  <inkml:trace contextRef="#ctx0" brushRef="#br0" timeOffset="3">8588 1508 50 0,'0'0'33'0,"0"-35"-3"0,0 2-10 0,0-18-10 0,35 17-5 0,16 34-3 0,17 16-2 0,-17 53 2 0,-18 15-1 0,-33 0 0 0,-16-15 0 0,-35-18 1 0,34-35-1 0,0-16 2 0,17-33-3 0,34-36 0 0,17 2 0 0,-17-17 0 0,-1 15 0 0,-33 18 0 0,17 18 0 0,-17 15-1 0,-17 18 2 0,17 35-1 0,-16 32 3 0,16 35 1 0,16 0-2 0,36-17 1 0,-3-34-2 0,37-34 1 0,-18-34-2 0,0-34 0 0,-35-34 2 0,-17-17-2 0,3-16-2 0,-19 50 8 0,0 17-8 0,-19 18 4 0,3 15-3 0,-1 102 2 0,34 18 3 0,-1 16-1 0,19-16 0 0,0-33-3 0,14-36 1 0,3-15-3 0,-18-18-23 0,16-51-52 0,-50 33 16 0</inkml:trace>
  <inkml:trace contextRef="#ctx0" brushRef="#br0" timeOffset="4">9216 1440 82 0,'0'0'8'0,"-16"0"20"0,-2 0-18 0,69-18-8 0,35 18-11 0,-2 0-97 0</inkml:trace>
  <inkml:trace contextRef="#ctx0" brushRef="#br0" timeOffset="5">9588 1693 81 0,'0'0'13'0,"0"18"11"0,0-1-10 0,51-17-7 0,1 16-3 0,-1-32-1 0,-1-19-2 0,-32-16 1 0,-2-34-2 0,-16 19 0 0,-16 15 0 0,-2 17 0 0,1 34-1 0,0 0 0 0,17 16 0 0,52 2 2 0,-3-18-1 0,3-18 0 0,-18-15 0 0,-17-1 0 0,-17 17 0 0,0-1 1 0,0 53 4 0,0 32 1 0,0 35 0 0,51 0-2 0,-1-35-1 0,35-32-1 0,0-35 1 0,-17-35-2 0,-1-16-1 0,-34-16 1 0,-14-17-2 0,-3 15-1 0,-32 18 2 0,-19 35 0 0,-15 32 1 0,16 35 0 0,17 18 0 0,17-3 1 0,51 19 0 0,15-50-2 0,20-1-5 0,-1-34-44 0,-51 0-48 0</inkml:trace>
  <inkml:trace contextRef="#ctx0" brushRef="#br0" timeOffset="6">10656 1422 96 0,'0'0'8'0,"-17"-33"21"0,34-1-16 0,34 34-8 0,0 16-3 0,1 53-1 0,-36-1 0 0,1 15-1 0,-17-32 2 0,0-33 2 0,0-18 1 0,0-52-4 0,0-16-1 0,34-15 1 0,-17 15 0 0,16 34-3 0,2-1 3 0,-2 53-2 0,1 33 2 0,0 17 0 0,-16-1-1 0,-2 0 0 0,1-16 1 0,17-33-1 0,0-1 3 0,15-17-4 0,-14-35 2 0,16-16 0 0,-34-16-2 0,1-17 2 0,-2 15 0 0,1 36-1 0,-17 15 0 0,16 53 4 0,-16 16 1 0,18 16-2 0,16 17-2 0,0-15 2 0,16-35-4 0,18-34 2 0,-17-18 0 0,33-33-2 0,-66 0 2 0,15-32-2 0,-16 15 1 0,-17 34 1 0,0 68 0 0,-17 34 1 0,17-1 0 0,34 0-1 0,17-16-2 0,17-33-16 0,-34-18-34 0,-17-18-53 0</inkml:trace>
  <inkml:trace contextRef="#ctx0" brushRef="#br0" timeOffset="7">11892 1236 78 0,'0'0'10'0,"0"0"18"0,-16 0-25 0,16 0-46 0,0 0-11 0</inkml:trace>
  <inkml:trace contextRef="#ctx0" brushRef="#br0" timeOffset="8">12181 1389 63 0,'0'0'0'0,"0"-34"64"0,34-17-34 0,0 18-18 0,-1 33-6 0,19 0-9 0,-34 33 3 0,-18 18 0 0,-18 0 0 0,-16-17 0 0,16-17 0 0,2-1-1 0,50-16 2 0,0 18-1 0,15-1 0 0,2 15 0 0,-16 36 0 0,-18 1 0 0,-34-2 0 0,-18-16 1 0,-16-34 3 0,2-17-1 0,-3 0-1 0,3-17 0 0,49-16-1 0,0-1-1 0,49-17-1 0,3 34 1 0,32-1 0 0,0 2 0 0,2-19-1 0,-2 1 2 0,-16-15-1 0,-35-19 1 0,-33-1 0 0,-16 36-1 0,-17-1 0 0,-2 34 1 0,-15 51 1 0,16 16 3 0,17 19-1 0,34 14 1 0,34-31-1 0,-1-18-2 0,17-35-2 0,-15-16-35 0,-34 0-93 0</inkml:trace>
  <inkml:trace contextRef="#ctx0" brushRef="#br0" timeOffset="9">15348 1371 65 0,'0'0'0'0,"0"-33"31"0,0-18-3 0,0 18-20 0,19-18-1 0,14 17-3 0,1 17-2 0,-1 34 3 0,2 34-1 0,-35 49-1 0,0-14 2 0,35-19-1 0,14-49-2 0,19-18 1 0,0-34-2 0,-33-17 0 0,-19 0 0 0,1-17 1 0,-17 17-1 0,0 0-1 0,16 18 0 0,-16 33 6 0,18 102-2 0,-1 33 1 0,-1 0-2 0,-16 1 1 0,0-34-1 0,-16-52 1 0,-35-16-1 0,18-17 0 0,-2-34 0 0,0-34-2 0,19-16 0 0,16-53-2 0,34 20 0 0,18 32-4 0,15 34-28 0,18 17-105 0</inkml:trace>
  <inkml:trace contextRef="#ctx0" brushRef="#br0" timeOffset="10">16315 1422 89 0,'0'0'0'0,"33"-16"24"0,2-19-8 0,31 19-10 0,20-1-5 0,-18 17-2 0,-33 0-33 0,-35 33-51 0</inkml:trace>
  <inkml:trace contextRef="#ctx0" brushRef="#br0" timeOffset="11">16501 1508 29 0,'0'0'0'0,"-52"32"64"0,-14-15-31 0,49 1-14 0,17-18-5 0,34 0-7 0,33-18-6 0,1 1 0 0,16 17-24 0,2 0-110 0</inkml:trace>
  <inkml:trace contextRef="#ctx0" brushRef="#br0" timeOffset="12">17500 1220 81 0,'0'0'7'0,"19"-17"18"0,-3-17-4 0,19-1-8 0,-19 1-3 0,-16 17-3 0,-16 1 0 0,-19 16 1 0,0 0-3 0,2 33 3 0,-1 36-4 0,17 49-5 0,34 1 3 0,-17-17 0 0,18-35-1 0,-18 0 0 0,0-32-4 0,-18-19-20 0,1 2-24 0,-18-36-63 0</inkml:trace>
  <inkml:trace contextRef="#ctx0" brushRef="#br0" timeOffset="13">17213 1473 40 0,'-17'-16'43'0,"17"-1"-8"0,17-17-22 0,34 17-8 0,33 17-5 0,35-18-3 0,0 18-52 0,-86 0 2 0</inkml:trace>
  <inkml:trace contextRef="#ctx0" brushRef="#br0" timeOffset="14">18026 1152 58 0,'0'-18'27'0,"0"2"4"0,0-2-13 0,-17 1-5 0,-1 1-1 0,2 32 1 0,-17 35 0 0,-19 86-11 0,36-19 3 0,32-16-1 0,18-18-3 0,0-33-1 0,-1 0-2 0,2-35-23 0,0-16-41 0,-19 0-2 0</inkml:trace>
  <inkml:trace contextRef="#ctx0" brushRef="#br0" timeOffset="15">18180 1371 82 0,'0'0'0'0,"15"-33"37"0,-15-18-13 0,34 35-11 0,-1 16-6 0,2 16-3 0,0 52-2 0,-19-1-1 0,1 2 1 0,-50-20-1 0,-2-14 2 0,19-19-1 0,-3-16 0 0,19-16-1 0,35-19-2 0,16-14 2 0,0-2-2 0,1-18 0 0,-36 18 5 0,1 2-2 0,-1 14-2 0,-16 19 2 0,0 16-4 0,-33 0 1 0,-1 51 0 0,17 33 5 0,17-17-1 0,0 2-2 0,17-20 1 0,17 2-1 0,-1-34-2 0,1 1-7 0,0-18-31 0,17-18-82 0</inkml:trace>
  <inkml:trace contextRef="#ctx0" brushRef="#br0" timeOffset="16">18720 1152 66 0,'0'0'0'0,"0"-18"36"0,0 2-11 0,0-19-10 0,18 19-2 0,-1-2-2 0,-1 18-1 0,1 0 1 0,0 34-2 0,1 1-3 0,15-1 0 0,1 17-7 0,-17 17 0 0,0-1 5 0,-17 1-2 0,0-1 1 0,-17 0-1 0,0 1-1 0,-17-16 0 0,1-19 0 0,-2 2-1 0,18-35 0 0,-16 16-5 0,15-16-68 0,2 0-17 0</inkml:trace>
  <inkml:trace contextRef="#ctx0" brushRef="#br0" timeOffset="17">9792 3336 58 0,'0'0'0'0,"0"-84"35"0,-17 67-11 0,0-1-8 0,17 2-5 0,-33 16-4 0,-18 51 1 0,35 49 2 0,-19 37-4 0,18-19-2 0,34 0-2 0,18-49 0 0,-2-36-1 0,18-16-1 0,17-17-7 0,-1-33-29 0,1-2-77 0</inkml:trace>
  <inkml:trace contextRef="#ctx0" brushRef="#br0" timeOffset="18">10097 3421 73 0,'0'-18'11'0,"17"-33"29"0,-17 35-17 0,0 32-13 0,0 53 1 0,16 15-4 0,-16 0-4 0,18-15-2 0,-1-35-1 0,-17-17-4 0,17-17-22 0,-17-69-28 0,0 36-23 0</inkml:trace>
  <inkml:trace contextRef="#ctx0" brushRef="#br0" timeOffset="19">10114 3252 49 0,'0'-17'9'0,"-17"-34"18"0,1 51-23 0,16 0-21 0,0 0-31 0</inkml:trace>
  <inkml:trace contextRef="#ctx0" brushRef="#br0" timeOffset="20">10335 3132 94 0,'-16'-17'16'0,"16"17"10"0,31 0-13 0,20 35-2 0,19 32-1 0,-21 19-2 0,-14 14-4 0,-18 2-1 0,-17 0 1 0,-17-35 0 0,-18-16-2 0,2-16-2 0,17-19-2 0,-2 2-42 0,18-18-68 0</inkml:trace>
  <inkml:trace contextRef="#ctx0" brushRef="#br0" timeOffset="21">11910 3454 56 0,'0'-33'21'0,"34"-18"8"0,0-16-13 0,-1-1-7 0,-15-1-2 0,-36 53-2 0,2-2-3 0,-35 36 0 0,17 16-1 0,16 17 0 0,36 17 0 0,34-1 2 0,15 17-2 0,-15-15-1 0,-37-3 0 0,-15-32 0 0,-33 1 2 0,-19-35 0 0,-15 0 0 0,15-35-1 0,19 1 0 0,17-15 0 0,16 14-2 0,0 19 2 0,0 16-1 0,16 0-1 0,17 51 1 0,2-2 0 0,33 2 1 0,0-33-1 0,16-36 1 0,18-15 1 0,-51-34-1 0,-17-35 1 0,-16 0-1 0,-2 1-3 0,-16 16 2 0,-16 67 0 0,16 18 1 0,0 69 0 0,0 33 4 0,16 16 0 0,-1 1-3 0,20-36 0 0,0-32-1 0,-2-33-1 0,34-36-9 0,-32-33-26 0,-18 0-73 0</inkml:trace>
  <inkml:trace contextRef="#ctx0" brushRef="#br0" timeOffset="22">12383 3319 61 0,'-31'-16'26'0,"-39"16"5"0,70 0-16 0,52-17-12 0,48-1-4 0,3 18-24 0,-1 0-62 0</inkml:trace>
  <inkml:trace contextRef="#ctx0" brushRef="#br0" timeOffset="23">13011 3421 62 0,'0'0'10'0,"17"-34"19"0,-17-1-7 0,0 2-10 0,-17-18-8 0,-17 0-1 0,-16 35 0 0,-1 16 0 0,18 34 2 0,-2 34 1 0,18 16-2 0,17 18-2 0,52-35 0 0,-3-16-1 0,-14-51 2 0,15-18-1 0,-16-15-1 0,-1-34 0 0,-15 16 0 0,-18-35 0 0,0 37-1 0,-18 32 1 0,18 17-2 0,0 66 1 0,18 20 1 0,16-19 0 0,33-32 0 0,3-19 1 0,-4-32-1 0,2-19 0 0,-34-16-1 0,-34-16 2 0,0-34-2 0,17-1-1 0,-17 17 1 0,0 50 1 0,-17 35-2 0,17 35 1 0,0 67 0 0,0 33 4 0,17-17-3 0,34-32-1 0,0-37 0 0,-1-31 1 0,34-36 0 0,-33-31 0 0,1-2-1 0,-36-35 1 0,2 2-1 0,-18 33-1 0,0 51 2 0,0 35-2 0,0 49 1 0,17 1 0 0,16-17 0 0,2-19 0 0,32-31 0 0,-15-18-12 0,-3-35-27 0,-49-14-84 0</inkml:trace>
  <inkml:trace contextRef="#ctx0" brushRef="#br0" timeOffset="24">13282 3201 88 0,'-18'0'12'0,"-13"0"5"0,80 16-6 0,70-16-8 0,33-16-4 0,19 16-23 0,-87 0-48 0</inkml:trace>
  <inkml:trace contextRef="#ctx0" brushRef="#br0" timeOffset="25">14299 3268 70 0,'-17'-16'27'0,"1"-1"1"0,16-1-14 0,-51 2-4 0,-1 32-2 0,36 35-2 0,-2 33 0 0,18 18-3 0,51-33 0 0,17-20-1 0,-17-49 0 0,-17 0-1 0,0-32 0 0,-16-19 1 0,-18-17-2 0,-35-1 0 0,-16 3-1 0,-17 32-3 0,17 34 5 0,18 16-2 0,33 35 1 0,49-34-1 0,21-17 2 0,14-17-2 0,-18-16 1 0,20 15 0 0,-18 18-1 0,-33 51 2 0,16 17-1 0,-35 17 0 0,-16-34 0 0,0-18 1 0,0-33 0 0,0 0 2 0,0-33-2 0,0-18 0 0,33 0 0 0,1-34 0 0,17 1-2 0,0 49 0 0,-16 35 3 0,-2 51 1 0,-17 17-2 0,2 17-1 0,-1-17 0 0,0-34-11 0,16-1-55 0,-15-33-7 0</inkml:trace>
  <inkml:trace contextRef="#ctx0" brushRef="#br0" timeOffset="26">15332 3370 86 0,'0'0'0'0,"35"-84"35"0,-19 15-14 0,-32 36-9 0,-3 15-7 0,3 18-4 0,-34 18 3 0,-1 50 0 0,34 32-1 0,17-14-1 0,34-19-1 0,0-49 0 0,16-1 2 0,-15-52-1 0,-2 2 0 0,-15-18-1 0,-2-34 0 0,1 17 1 0,-17 17-3 0,0 18 2 0,0 50 0 0,0 50 3 0,0 1-2 0,16 17-1 0,36-17-1 0,15-52 1 0,-15 2 0 0,-3-36 0 0,-14-15 1 0,0-36-2 0,-19 2 1 0,1-34-2 0,-17 32-1 0,-17 53 1 0,-34-2 0 0,34 36-1 0,17 16 0 0,17-1-4 0,51 2-2 0,-1-19 4 0,-33 2 3 0,-16 15 2 0,-18 0-2 0,16 36 2 0,17-36 0 0,2 2 0 0,33-35 0 0,18-35 0 0,-20 2 0 0,-15-36 0 0,-34 3 0 0,-17-3-1 0,0 36 2 0,0 33 0 0,-17 51 1 0,17 17 1 0,35 16-2 0,49-50-2 0,0-17 2 0,-16-34-3 0,-17-34 1 0,-34 0 1 0,-1-16-1 0,-16 16 0 0,0 34 0 0,0 50 0 0,0 53 3 0,0 32 0 0,0 17-1 0,0 1-1 0,0-52 0 0,0-16 1 0,-33-52 3 0,-18 2 2 0,17-52 0 0,17 1-4 0,52-53-1 0,14-16-2 0,21-16-5 0,-37 16-30 0,-15 86-104 0</inkml:trace>
  <inkml:trace contextRef="#ctx0" brushRef="#br0" timeOffset="27">17535 3099 94 0,'0'0'0'0,"-35"-18"24"0,19 52-10 0,16 52-3 0,35 32-1 0,-2 1-5 0,-15-17-2 0,15-35-1 0,-33-34 0 0,-17-33-2 0,1 0-1 0,-19-33-15 0,19-18-7 0,-3-51 0 0,19-16 2 0,-16-1 28 0,32 34 15 0,-16 52-1 0,35 15-8 0,0 1-7 0,14 68-1 0,-15 18-2 0,-16-1-1 0,-18-17 1 0,-52-18 0 0,3 1-2 0,14-34-3 0,19 17-31 0,49-68-66 0</inkml:trace>
  <inkml:trace contextRef="#ctx0" brushRef="#br0" timeOffset="28">17907 2997 51 0,'0'-67'50'0,"17"32"-18"0,-17 35-17 0,0 18-7 0,18 66 0 0,-2 0-1 0,1 36-3 0,-1-35-1 0,36-19-1 0,-1-31 0 0,17-35 0 0,-1-17 0 0,1-34-1 0,-17-33-1 0,-18-19 1 0,-15 3-3 0,-1 14 3 0,-17 53-1 0,-17 33 0 0,-1 68-1 0,2 32 0 0,50-15 1 0,18 1 1 0,-3-35 0 0,19-18-1 0,-35 1 0 0,-33-17 0 0,-16-1 1 0,-52 2 0 0,-16-36-5 0,-1-15-24 0,34-1-82 0</inkml:trace>
  <inkml:trace contextRef="#ctx0" brushRef="#br0" timeOffset="29">17890 3032 54 0,'-16'-17'36'0,"-1"-1"-1"0,17 2-20 0,67 16-11 0,70 0-4 0,15 0-39 0,-119 0-30 0</inkml:trace>
  <inkml:trace contextRef="#ctx0" brushRef="#br0" timeOffset="30">20685 3015 84 0,'0'-51'17'0,"35"17"1"0,-2-1-8 0,18 19-4 0,1 16-3 0,-36 34 0 0,-16 34 1 0,0-1-1 0,0 0 1 0,33 2-3 0,-15-52 1 0,34-17 2 0,15-35-1 0,-15-16-1 0,-19-32 1 0,-17-3-1 0,-16 19 0 0,0 32 2 0,0 19-1 0,0 32-2 0,0 70 1 0,17 16 2 0,-1 32-1 0,3-14 1 0,-19-3-2 0,-19-15 1 0,-14-51 0 0,-1-18 1 0,-16-15-2 0,15-18 1 0,19-35 0 0,-17-32-1 0,49 0-1 0,17-35-1 0,19 18-1 0,-1-2-4 0,-2 35-23 0,3 0-44 0,-34 35 2 0</inkml:trace>
  <inkml:trace contextRef="#ctx0" brushRef="#br0" timeOffset="31">21398 2591 88 0,'0'0'0'0,"-17"-51"31"0,17 35-14 0,17 16-9 0,-17 49-1 0,0 36 1 0,0 17-4 0,0-18-2 0,0-15-2 0,0-18-10 0,49 0-89 0</inkml:trace>
  <inkml:trace contextRef="#ctx0" brushRef="#br0" timeOffset="32">21804 3132 102 0,'-18'0'10'0,"2"-17"16"0,32 17-9 0,54 0-6 0,31-16-5 0,-1-2-4 0,-30 18-3 0,-21 0-2 0,-49 0-27 0,0 51-72 0</inkml:trace>
  <inkml:trace contextRef="#ctx0" brushRef="#br0" timeOffset="33">21940 3235 45 0,'0'0'0'0,"-35"17"61"0,19-17-34 0,16 0-13 0,16 16 2 0,36-16-7 0,32 0-5 0,2 0-4 0,-37-16-3 0,21 16-28 0,-21 0-76 0</inkml:trace>
  <inkml:trace contextRef="#ctx0" brushRef="#br0" timeOffset="34">22770 2930 76 0,'16'-35'22'0,"-16"19"2"0,0-1-8 0,0-1-6 0,-16 18-2 0,-17 18-2 0,15 33 0 0,-16 17 3 0,16-1-3 0,2 0-2 0,32 2-1 0,19-1 0 0,0-34 1 0,14-17-2 0,19-17 0 0,0-17-1 0,-17-17-1 0,-16-17 1 0,-19-18 1 0,-16-15 0 0,-34 0-2 0,0 33 1 0,-17 17-1 0,0 34 0 0,1 0-2 0,16 16-3 0,1 19-43 0,15-35-74 0</inkml:trace>
  <inkml:trace contextRef="#ctx0" brushRef="#br0" timeOffset="35">10114 5013 47 0,'0'-51'30'0,"0"16"1"0,0 19-10 0,0-1-7 0,16 50-5 0,-16 36 0 0,0 15-1 0,0-17-5 0,18 2-2 0,-18-36 2 0,0 2-4 0,0-19-14 0,0 2-113 0</inkml:trace>
  <inkml:trace contextRef="#ctx0" brushRef="#br0" timeOffset="36">10368 4978 78 0,'0'0'0'0,"0"-33"38"0,0-1-14 0,0 34-13 0,0 34-4 0,0 50-2 0,17-17-3 0,-17 19-2 0,0-35 1 0,0 0-7 0,0-35-37 0,0-16-56 0</inkml:trace>
  <inkml:trace contextRef="#ctx0" brushRef="#br0" timeOffset="37">10539 4927 61 0,'0'-16'13'0,"33"-68"30"0,-15 67-15 0,15-1-12 0,0 36-6 0,18 48-1 0,-18 20-4 0,-15 15-4 0,-18-17 0 0,-34-15 0 0,-17-1-3 0,-16-17-26 0,-19-2-97 0</inkml:trace>
  <inkml:trace contextRef="#ctx0" brushRef="#br0" timeOffset="38">9877 4876 89 0,'-51'-33'20'0,"17"17"5"0,17 16-10 0,0 67-4 0,-16 35 0 0,33 49-1 0,-16-14-2 0,16-2-6 0,66-50-1 0,18-34-1 0,19-18-65 0,-69-33-18 0</inkml:trace>
  <inkml:trace contextRef="#ctx0" brushRef="#br0" timeOffset="39">13079 4860 42 0,'0'0'0'0,"-17"-68"50"0,-1 52-22 0,2 16-16 0,16 51-6 0,0 16-1 0,16 1-3 0,19-34 0 0,-35-17 1 0,17-34 1 0,1-17-3 0,-2-34 1 0,-16 17-1 0,-16 18-1 0,-19 15 0 0,0 36-1 0,-14 48 2 0,31 54 1 0,36-3 0 0,31-32-1 0,37-34 3 0,-1-51-1 0,-1-33-1 0,-33-19 0 0,0-32 0 0,-34 17-1 0,-17-1 0 0,0 50-1 0,-17 2-1 0,17 67 1 0,0 34-1 0,17-1 2 0,34-33-1 0,17-17 2 0,0-34 0 0,-35-18-2 0,1-33 2 0,-34 0-2 0,-34-16 1 0,-34-17 0 0,18 15-2 0,-18 53 0 0,17 16-1 0,35 51 1 0,16-17 0 0,33-17 0 0,35-1 0 0,33-32 1 0,1-19 0 0,-34 2 0 0,-17 15 0 0,-1 69-1 0,-16 35 1 0,-17 14-1 0,-1-49 1 0,-16-17 0 0,0-16 1 0,0-36 1 0,0-16-1 0,0-17-1 0,18-15 1 0,16-3-1 0,0 18-1 0,17 18 0 0,-17 33 0 0,-1 68 0 0,1 17 1 0,-17-1-1 0,-1-17 1 0,-16-32 1 0,19-35 1 0,-3-35-3 0,1-16 2 0,17-16 0 0,-17-17-1 0,17 15 1 0,0 18-1 0,0 35 0 0,-19 32-1 0,3 35 1 0,-1 18-1 0,-1-2 1 0,-16 17 0 0,35-49 0 0,33-1 3 0,0-34-4 0,16-52 0 0,-33 1 2 0,-34-15 0 0,-1-3-1 0,-16 2 1 0,0 32 0 0,0 35-1 0,0 35 3 0,-16 32 1 0,16 68 2 0,16 19 0 0,2-19-4 0,-1-16-1 0,-17-52 2 0,0-16-3 0,0-35 1 0,0-32 2 0,0-52-1 0,0-17-1 0,0-50 0 0,0-18-2 0,35 2-1 0,-19 49 2 0,35 51 0 0,16 33 0 0,-16 53-2 0,-17 50 1 0,-34-18 0 0,-18-17 1 0,-49-16 0 0,0 1 0 0,-18-19 0 0,17-16-9 0,51 0-24 0,50-34-40 0,2 17 10 0</inkml:trace>
  <inkml:trace contextRef="#ctx0" brushRef="#br0" timeOffset="40">15196 4876 68 0,'35'-49'38'0,"16"-2"-7"0,-36 51-15 0,-15 34-8 0,0 32 2 0,0 20-4 0,0-19-3 0,18-16-1 0,34-18-1 0,-19-33 0 0,34-17 0 0,-32-16 0 0,-18-17-1 0,1-36 1 0,-18 19-1 0,0 17 1 0,0 50-2 0,0 33 1 0,0 51-1 0,0 2 1 0,49-3 1 0,3-48-1 0,15-19 0 0,1-32 1 0,0-35 0 0,-52 0 0 0,18-51 0 0,-16 18 0 0,-2-18 0 0,1 17-1 0,-17 52 1 0,0 15-1 0,0 18 0 0,-17 69 0 0,1 16 2 0,16 16 0 0,33-16 0 0,-17-1-1 0,36-17-2 0,15-50 3 0,3-17 0 0,31-33-2 0,-17-18 1 0,-50-16-1 0,-17-19 2 0,-17 20-3 0,-17 48 0 0,-17 18 0 0,1 51 1 0,15 17 0 0,18-1-1 0,34-16 2 0,34-17-2 0,-2-17 0 0,20-17-18 0,-53 0-25 0,-33-33-66 0</inkml:trace>
  <inkml:trace contextRef="#ctx0" brushRef="#br0" timeOffset="41">15806 4725 112 0,'-16'0'24'0,"16"0"0"0,84 0-14 0,35 0-10 0,35 16-16 0,-88 2-90 0</inkml:trace>
  <inkml:trace contextRef="#ctx0" brushRef="#br0" timeOffset="42">17924 4708 84 0,'0'0'0'0,"-34"-34"27"0,18 16-5 0,-1 18-10 0,17 52-3 0,-18 16-1 0,18 16-3 0,35-17-3 0,15-32 1 0,1-35 0 0,17-17-1 0,-17-52 0 0,-17 3-1 0,-17-3 1 0,-17 2-2 0,-17 49 0 0,17 18 1 0,-18 69 0 0,18 33 2 0,18 16 1 0,-18 17-2 0,0-33-1 0,0-35 2 0,-34-16-1 0,1-33-1 0,-2-18 2 0,-16-34-1 0,51-17 0 0,-17-35-4 0,50 2 2 0,19 17 0 0,-1 33 0 0,35-34-8 0,-53 34-28 0,16-16-93 0</inkml:trace>
  <inkml:trace contextRef="#ctx0" brushRef="#br0" timeOffset="43">18467 4419 96 0,'17'-33'15'0,"-1"-18"10"0,-16 51-10 0,17 33-8 0,-17 18 0 0,0 18-4 0,-17 15-2 0,17-17-2 0,17-32-16 0,18-19-45 0,-19 2 8 0</inkml:trace>
  <inkml:trace contextRef="#ctx0" brushRef="#br0" timeOffset="44">18636 4556 22 0,'0'-68'53'0,"0"-1"-18"0,16 53-12 0,3-1-8 0,-19 50-3 0,0 53-2 0,-35 14-5 0,18 3-4 0,-1-19-13 0,2-33-117 0</inkml:trace>
  <inkml:trace contextRef="#ctx0" brushRef="#br0" timeOffset="45">19823 4911 45 0,'0'0'10'0,"16"-17"22"0,17-17-13 0,-15 1-2 0,-18-18-5 0,-34 0-6 0,-17 34-1 0,-1 17-2 0,-15 33 0 0,17 36-1 0,33 15 0 0,34 18-1 0,33-35 0 0,1-50 2 0,-17-17 0 0,0-33-1 0,0-18 0 0,-17-18-1 0,-17 18 0 0,0 2-1 0,16 32 0 0,-16 34 1 0,0 50-1 0,35 17 1 0,33-15 0 0,-19-53 1 0,37-32 0 0,-35-35 1 0,1-34-1 0,-36-16-1 0,-16 16 1 0,0-35-1 0,0 71-1 0,-16 32 0 0,16 34 1 0,0 83-1 0,0 3 1 0,16-2 2 0,17-16-2 0,-16-17-1 0,18-34 1 0,16-34-3 0,16 0-20 0,-15-51-38 0,-52 33-8 0</inkml:trace>
  <inkml:trace contextRef="#ctx0" brushRef="#br0" timeOffset="46">20213 4741 89 0,'-35'-16'15'0,"0"16"5"0,53 16-10 0,50-16-7 0,84-16-6 0,-33 16-89 0</inkml:trace>
  <inkml:trace contextRef="#ctx0" brushRef="#br0" timeOffset="47">21466 4792 105 0,'-19'-16'6'0,"19"16"18"0,0 0-12 0,19 0-8 0,30 16-1 0,-14-16-1 0,0 0 1 0,-19-16-2 0,1-35 0 0,-34 16 1 0,-34 1-2 0,16 34 0 0,2 0 1 0,-2 34 1 0,19 35 1 0,16-1 0 0,35 16-1 0,14-33-1 0,37-17-1 0,-2-17-11 0,17-34-42 0,-49-1-29 0</inkml:trace>
  <inkml:trace contextRef="#ctx0" brushRef="#br0" timeOffset="48">22041 4792 36 0,'0'-67'47'0,"0"-2"-13"0,0 18-13 0,-17 34-10 0,-32 34-4 0,-3 34-2 0,1 34-1 0,51 1-1 0,17-19-2 0,51-16 0 0,-17-51 0 0,-2 0 0 0,3-34 0 0,-34-1 1 0,-2-14-1 0,1-19 0 0,-17-1 0 0,-17 35 0 0,17 34-1 0,0 18 1 0,-16 49 0 0,16 19-1 0,33-19 0 0,18-16-1 0,15-34-17 0,37-34-25 0,-36-17 10 0,-15-17 28 0,-1-17 14 0,-18 1 10 0,-16 16 2 0,-17 33-4 0,-17 1-4 0,-16 17-5 0,0 35-2 0,-2 16 0 0,35 16-3 0,17 17-2 0,50-33 0 0,1-33-1 0,35-18 0 0,-19-34 1 0,-16-34 0 0,-35 1 0 0,-17-35-1 0,-16-33 1 0,0 50 0 0,0 50-1 0,-16 35 0 0,-1 69 0 0,17 48 0 0,33 3 1 0,-15-18-2 0,-1-18 1 0,-17-50 1 0,0-34 0 0,0-34 3 0,0-17-3 0,17-17 0 0,17 1-1 0,17 32 0 0,1 19 0 0,-3 16 0 0,-16 51-1 0,2 0 2 0,-18 16 0 0,-17-16-1 0,0 0 0 0,0-34-3 0,0 17-57 0,0-34-25 0</inkml:trace>
  <inkml:trace contextRef="#ctx0" brushRef="#br0" timeOffset="49">24413 4759 57 0,'0'0'21'0,"0"-34"8"0,34-17-11 0,18-35-6 0,-19 19-6 0,-33 0-3 0,0 50 1 0,-52-1-3 0,19 36-1 0,33 50 0 0,33 15 0 0,37 19 0 0,-21-16-1 0,-15-35 2 0,-51-2-1 0,-33-31 1 0,-1-18 0 0,16-18 1 0,2-15-1 0,17 0 0 0,16-36-1 0,0 36 1 0,0 33-1 0,0 0-1 0,16 51 1 0,1 0 1 0,51-1-1 0,-1-34 2 0,18-32 1 0,1-34-2 0,-2-1 0 0,-49-34 1 0,-2-33-1 0,-33 16 0 0,0 0 0 0,-18 69 4 0,3 33-2 0,-4 67 0 0,19 52 0 0,34 15-1 0,0-32-1 0,-1-33-1 0,2-19 0 0,16-34-11 0,-18-32-28 0,-15-17-63 0</inkml:trace>
  <inkml:trace contextRef="#ctx0" brushRef="#br0" timeOffset="50">24870 4505 80 0,'-16'-17'25'0,"-1"17"-7"0,69-18-12 0,48 2-5 0,1 16-7 0,18 51-92 0</inkml:trace>
  <inkml:trace contextRef="#ctx0" brushRef="#br0" timeOffset="51">25480 4674 52 0,'0'0'0'0,"0"-18"48"0,0-15-28 0,-16-2-6 0,-35-14-6 0,-1 31-2 0,3 2-2 0,-21 32-1 0,37 19 0 0,0 65 0 0,33-15-1 0,33 1-1 0,0-53 0 0,19-17 1 0,-1-16 0 0,0-49 0 0,0-2-1 0,-34 0-1 0,-1-18 1 0,1 1 0 0,-17 19-1 0,-17 49 0 0,17 66 1 0,0 19-1 0,34 1 1 0,17-35-1 0,0-35 0 0,33-16 2 0,-16-16-1 0,-17-35 0 0,-18-17 0 0,-15-17-1 0,-18-33 1 0,-18-1 0 0,18 35-1 0,0 50 0 0,-16 50-2 0,16 86 1 0,0 51 1 0,16-2-1 0,2-49 1 0,16-51 0 0,17-18 0 0,0-33 1 0,33-49 0 0,-33-19 0 0,-17-1-1 0,-16-16 1 0,-2 36-1 0,-16 49 0 0,-16 49-1 0,16 36 1 0,16-16 1 0,35-18-2 0,17-34 1 0,-18-1-15 0,-15-16-38 0,-35-16-30 0</inkml:trace>
  <inkml:trace contextRef="#ctx0" brushRef="#br0" timeOffset="52">25887 4437 56 0,'-35'0'26'0,"-14"0"7"0,82 0-23 0,69 0-8 0,34 0-5 0,16 0-48 0,-118 0 1 0</inkml:trace>
  <inkml:trace contextRef="#ctx0" brushRef="#br0" timeOffset="53">26666 4572 74 0,'0'-16'12'0,"0"-1"23"0,0-1-17 0,-34 2-4 0,1 16-6 0,-18 51-4 0,16 32 1 0,35 19-2 0,19-16-2 0,32-37-1 0,15-14 2 0,2-52-1 0,-34-34 1 0,0-16-1 0,-34-19-1 0,-34 19 1 0,-17-17-2 0,0 66 1 0,1 18-1 0,50 35-1 0,0-3 2 0,67-15 0 0,18-17-1 0,0-17 1 0,1 1 0 0,-20 32 0 0,-15 52-1 0,-16 17 1 0,-35-16 0 0,0-52 0 0,0-17 2 0,0-17 1 0,0-34-2 0,16-18 0 0,35-16-1 0,1 1 1 0,-3 68-1 0,-16 16 0 0,2 67 0 0,-18 0 0 0,-17 2 0 0,0-1-1 0,0-34-2 0,34-1-28 0,-1-16-99 0</inkml:trace>
  <inkml:trace contextRef="#ctx0" brushRef="#br0" timeOffset="54">27733 4708 64 0,'18'-34'25'0,"34"-35"5"0,-52 20-11 0,-35 14-6 0,-16 35-5 0,-1 35-2 0,19 48-4 0,15-14 0 0,18-1-1 0,51-17-1 0,-16-51 2 0,-2 0-1 0,2-35 1 0,0-16-1 0,-20 0 1 0,3-34-1 0,-2 36 0 0,-16 32 2 0,0-1 0 0,0 85-1 0,-16 19 0 0,32-19 0 0,17 2-1 0,19-36 1 0,33-33-1 0,0 0 0 0,-17-51 0 0,-17 0 0 0,-18-16 0 0,-33-19-1 0,-17 19 0 0,-17 34-1 0,1 33-1 0,14 33 1 0,38 18 1 0,32-18-1 0,-2 18 0 0,3-33 0 0,-18 16 1 0,-17-1-1 0,-1 2 1 0,1-1 0 0,34-17-1 0,0-17 0 0,34 0 2 0,-18-35-1 0,-33-32 1 0,-16-2-1 0,-18 1 1 0,0 36-1 0,-18 48 0 0,1 51 0 0,17 2 0 0,51-18-1 0,34-18 1 0,0-33 1 0,-18-33-1 0,-33-18 0 0,-34-34 1 0,0 18 0 0,-16 50 0 0,16 17 0 0,-18 84 1 0,3 34 0 0,15 1 1 0,-18 17 0 0,1-36-2 0,0-32 0 0,-1-34 2 0,-15-34 4 0,-1-16-3 0,0-53-2 0,68-15 0 0,0-18-2 0,34 2-8 0,0-2-33 0,16 51-98 0</inkml:trace>
  <inkml:trace contextRef="#ctx0" brushRef="#br0" timeOffset="55">29682 4539 95 0,'51'-34'35'0,"-34"-1"0"0,17 35-18 0,-17 35-9 0,-1 48 0 0,-16 54-3 0,19-35-4 0,-19-18 0 0,0-17-1 0,0-32-4 0,-19-19-28 0,3 2-37 0,-1-36 3 0</inkml:trace>
  <inkml:trace contextRef="#ctx0" brushRef="#br0" timeOffset="56">29836 4605 63 0,'33'-33'32'0,"16"-18"-1"0,3 51-13 0,-1 18-8 0,0 31-5 0,-16 19-3 0,-53 1-2 0,-16-35 1 0,-33-17 1 0,-19-1-2 0,20 2-1 0,47-18-13 0,19-34-64 0,19 34 27 0</inkml:trace>
  <inkml:trace contextRef="#ctx0" brushRef="#br0" timeOffset="57">30292 4368 83 0,'0'-16'10'0,"34"-52"28"0,0 68-15 0,-34 18-13 0,0 66-1 0,0 0 0 0,-17 34-3 0,17-16-2 0,0-16-2 0,35-35-1 0,-2-35-1 0,17 1 0 0,1-34-6 0,-35-34-40 0,-16 18-54 0</inkml:trace>
  <inkml:trace contextRef="#ctx0" brushRef="#br0" timeOffset="58">30360 4588 52 0,'0'0'16'0,"0"0"18"0,34 0-20 0,51 0-13 0,34 0-30 0,-68 0-44 0</inkml:trace>
  <inkml:trace contextRef="#ctx0" brushRef="#br0" timeOffset="59">30902 4623 64 0,'51'85'45'0,"0"-68"-8"0,-51-17-16 0,0 0-26 0,-16 16-99 0</inkml:trace>
  <inkml:trace contextRef="#ctx0" brushRef="#br0" timeOffset="60">15671 6637 46 0,'0'0'0'0,"-17"-17"45"0,1-16-18 0,16-17-8 0,0 33-5 0,0 17-4 0,0 17-4 0,-18 50 1 0,1 17-2 0,17 1-2 0,35-34-1 0,32-33 1 0,-15-18-2 0,15-51 0 0,-17 0 1 0,-15-34-1 0,-35 1 0 0,0-1 0 0,0 68-1 0,0 34 0 0,-18 50 0 0,36 35 1 0,-18 16 1 0,16 1 1 0,-32-1-2 0,-2-16 0 0,-32-18 1 0,-1-32 0 0,18-35 0 0,-2-17 1 0,18-35 0 0,-1-32-2 0,36-17 0 0,-1-18-1 0,18 17-1 0,14 35 0 0,2 16-28 0,17-17-35 0,-35 51-2 0</inkml:trace>
  <inkml:trace contextRef="#ctx0" brushRef="#br0" timeOffset="61">16196 6265 92 0,'0'-67'25'0,"0"32"0"0,0 35-12 0,0 35-7 0,0 32 0 0,0 2-3 0,0 15-3 0,0-16 0 0,0-17-2 0,17-17-30 0,18-18-63 0</inkml:trace>
  <inkml:trace contextRef="#ctx0" brushRef="#br0" timeOffset="62">16418 6316 73 0,'-18'-33'25'0,"18"-1"7"0,0 17-13 0,0 34-11 0,-17 50-1 0,17 17-4 0,-17 18-2 0,-1-17-5 0,36-17-50 0,-1-52-16 0</inkml:trace>
  <inkml:trace contextRef="#ctx0" brushRef="#br0" timeOffset="63">16857 6367 105 0,'0'0'0'0,"-18"-33"35"0,2 15-12 0,16 36-13 0,0 32 1 0,-17 68 0 0,17 0-2 0,-16 35-1 0,16 17-3 0,-18-1-1 0,1 0-2 0,17-34-1 0,-17-15-2 0,1-69 2 0,16-18-2 0,0-33-5 0,0 0-36 0,16-17-92 0</inkml:trace>
  <inkml:trace contextRef="#ctx0" brushRef="#br0" timeOffset="64">17094 7332 109 0,'-17'-16'21'0,"1"-1"15"0,16 34-19 0,0 34-4 0,16 33-4 0,-16 18-3 0,0-19-2 0,0-15-3 0,0-16 0 0,-16-19-1 0,16 2-1 0,0-35-10 0,0 0-26 0,-18-51-28 0,18 51 0 0</inkml:trace>
  <inkml:trace contextRef="#ctx0" brushRef="#br0" timeOffset="65">17061 7400 49 0,'0'-33'36'0,"16"-18"6"0,1 16-13 0,17 2-15 0,0 33-7 0,33 17 0 0,-15 17-5 0,-34 34 0 0,-18-19-2 0,-18-14 1 0,-16-1 1 0,-33-1-2 0,15-15-1 0,34-18-10 0,36-34-59 0,-18 17-1 0</inkml:trace>
  <inkml:trace contextRef="#ctx0" brushRef="#br0" timeOffset="66">17924 6808 98 0,'0'-35'23'0,"0"2"5"0,18 15-10 0,-18 2-6 0,33 16-5 0,-17 34-1 0,54 17 0 0,14-18-2 0,17 18-2 0,-15-18-2 0,-53 2 1 0,1-19-1 0,-34 2 0 0,0-18 0 0,-18 17 0 0,-31 17 0 0,-2-1 1 0,-17 18 0 0,0 0 1 0,0 0-3 0,34-17 2 0,34-17-2 0,0-17-1 0,18 0-28 0,31-35-63 0,-31 35 35 0</inkml:trace>
  <inkml:trace contextRef="#ctx0" brushRef="#br0" timeOffset="67">18890 6808 89 0,'0'-17'10'0,"0"-17"24"0,0 34-14 0,0-17-8 0,-18 17-4 0,-15 17-2 0,17 17 2 0,-19 34-2 0,18-1 1 0,17 1-3 0,0-1-1 0,17-16 0 0,18-18 0 0,32 1-1 0,1-34-2 0,0-34 2 0,0 1-2 0,-35-18 2 0,-17 18-2 0,-16-36 0 0,-33 2 1 0,-16 17-1 0,-21 32 1 0,3 2-3 0,15 16-21 0,19 16-119 0</inkml:trace>
  <inkml:trace contextRef="#ctx0" brushRef="#br0" timeOffset="68">21702 6587 55 0,'0'0'0'0,"17"-50"34"0,-17-1-9 0,18 16-3 0,-18 2-5 0,-18 15-6 0,-16 2-2 0,-15 16-1 0,-2 34-1 0,32 34-1 0,19 50 0 0,19 0-3 0,-3 2-3 0,1-36 1 0,-17-16-2 0,0-34-3 0,-17-17-26 0,1-1-94 0</inkml:trace>
  <inkml:trace contextRef="#ctx0" brushRef="#br0" timeOffset="69">21347 6824 106 0,'0'0'8'0,"-17"-33"17"0,68 15-16 0,50 2-6 0,18-1-3 0,-18 17-26 0,-66-18-79 0</inkml:trace>
  <inkml:trace contextRef="#ctx0" brushRef="#br0" timeOffset="70">21804 6706 66 0,'0'0'0'0,"17"-35"50"0,0 19-25 0,1 32-15 0,15 35-3 0,1 35-2 0,-34-19-3 0,0 1 0 0,-18-34 1 0,2-34 1 0,16-18 1 0,0-49-3 0,34-1-1 0,18-16 0 0,-3 15 0 0,2 53-1 0,-17 16 1 0,0 51-1 0,-17 16 0 0,-1 2 0 0,-16-3-1 0,35-15-21 0,0-16-83 0</inkml:trace>
  <inkml:trace contextRef="#ctx0" brushRef="#br0" timeOffset="71">22854 6908 117 0,'0'0'0'0,"17"-33"27"0,50 17-15 0,19-19-7 0,-1 2-3 0,-34-18-1 0,-35-18 1 0,-16-15-1 0,-16-17 1 0,-1 50-2 0,1 51 1 0,-2 34 0 0,1 68 4 0,17 15-3 0,17-32 0 0,-17 1-2 0,0-37 0 0,18-31 2 0,-18-18 0 0,16-51 0 0,1 0-1 0,32-33-1 0,-14 15 1 0,16 53-1 0,-18 16 0 0,2 16 0 0,0 53 0 0,-19-1 0 0,1-17 0 0,-1-2-2 0,18-14-28 0,0-19-85 0</inkml:trace>
  <inkml:trace contextRef="#ctx0" brushRef="#br0" timeOffset="72">23922 6757 89 0,'0'0'0'0,"0"-69"37"0,0 36-15 0,0-2-9 0,-51 35-7 0,-17 0 0 0,0 35 0 0,18 32-3 0,34 19-1 0,32-2-1 0,51-33-1 0,0-35 2 0,-15-16-1 0,-1-33-1 0,-35-18 2 0,2 0-1 0,-18-16 1 0,-18-2-3 0,18 18 1 0,0 51 2 0,-16 18-1 0,16 49 1 0,0 2-1 0,34-1 1 0,18-19 0 0,30-14-2 0,4-35 1 0,-18-51-1 0,-17 1 0 0,-1-35 1 0,-15-17 0 0,-19 34-1 0,-16 18-1 0,-16 50 0 0,-19 16 0 0,18 51 1 0,17 1-1 0,33 1 1 0,19-2-1 0,-18-32 1 0,-1-2 0 0,-33-17-1 0,-49 2 2 0,-37-18-3 0,20-18-40 0,31 2-72 0</inkml:trace>
  <inkml:trace contextRef="#ctx0" brushRef="#br0" timeOffset="73">25431 6722 91 0,'0'0'0'0,"-18"-34"29"0,18 1-12 0,18 15-6 0,31 1-6 0,3 34-4 0,-19 34 2 0,-17 34-1 0,2-16-1 0,-18-36 0 0,0-33 2 0,0 17 0 0,17-50 0 0,-1-35-2 0,3-17 0 0,-3-1 0 0,35 37-1 0,-1 31-1 0,-15 36 0 0,-2 66 1 0,-17 18-1 0,19 16 0 0,-18-67 2 0,-17-34-1 0,0-17 2 0,0-51 0 0,18-17-2 0,-2-16 1 0,35-36-1 0,16 53 0 0,0 34 0 0,-15 33-1 0,-34 84 0 0,-2 0 0 0,1 1 1 0,-17-16 0 0,0-36-1 0,16-16-6 0,36-1-39 0,-34-32-37 0</inkml:trace>
  <inkml:trace contextRef="#ctx0" brushRef="#br0" timeOffset="74">26429 6655 64 0,'0'0'0'0,"0"-84"53"0,0 33-26 0,0 33-9 0,0 36-13 0,17 66-1 0,-17 0-2 0,16 1-1 0,2-34-1 0,-1-16 0 0,18-19 2 0,-19-32-3 0,35-35 1 0,-34-17 1 0,16-1 0 0,2 2-1 0,-2 34 0 0,18 33-1 0,-16 49 0 0,-2 37 0 0,-17-1 1 0,-16-34-1 0,0-18 2 0,0-33 0 0,18 0 0 0,-18-51 0 0,33-16-1 0,1-2 1 0,17 1-1 0,17 19 0 0,-1 49 0 0,-32 33-2 0,-18 34 2 0,1 19 0 0,-18-19-1 0,-18-16-1 0,18-18-29 0,18-15-78 0</inkml:trace>
  <inkml:trace contextRef="#ctx0" brushRef="#br0" timeOffset="75">27446 6620 93 0,'-17'-33'33'0,"0"17"-11"0,17 32-11 0,0 34-3 0,0 35-3 0,0-16-3 0,17-1-2 0,18-35-2 0,14-17-19 0,19 2-34 0,-17-52 1 0,1-34 23 0,-19-16 55 0,-17 15 21 0,19 18-6 0,-19 35-16 0,-16 16-11 0,0 67-4 0,19 2-4 0,-19-1-3 0,0-34 0 0,0-1 0 0,0-33 1 0,0-16 0 0,-19-35 0 0,38-17-2 0,14-1 1 0,16 2-1 0,21 50 0 0,-21 34-2 0,3 50 1 0,-34 19 0 0,-2-1 1 0,-16-52 0 0,0 0 0 0,-16-33 2 0,16-33 0 0,0-18-1 0,16-16 0 0,17-19-1 0,19 2 0 0,15 68 0 0,-16 16-1 0,-17 33 2 0,0 34-1 0,-34 19 0 0,0-19 0 0,0-32-2 0,33-2-26 0,0-17-90 0</inkml:trace>
  <inkml:trace contextRef="#ctx0" brushRef="#br0" timeOffset="76">28766 6706 63 0,'18'-18'12'0,"16"-33"23"0,-34 18-11 0,-34 0-10 0,-17 15-6 0,-17 18 1 0,1 67-4 0,34 19-2 0,14 16-1 0,54-35-2 0,33-34 1 0,-18-33 0 0,1-33 1 0,-17-18 0 0,0-33-1 0,-16 15 0 0,-2 18 0 0,-16 51 1 0,0 17 0 0,-16 52-1 0,32-2 1 0,35-32-1 0,50-19-1 0,35-16-17 0,-50-33-113 0</inkml:trace>
  <inkml:trace contextRef="#ctx0" brushRef="#br0" timeOffset="77">25480 8044 44 0,'17'-18'40'0,"0"-33"-14"0,-17 18-8 0,-34-18-5 0,-15 0-2 0,-37 18-2 0,18 33-3 0,17 33 0 0,18 51-3 0,49 2-2 0,36-19 0 0,-1-33 0 0,-2-34 1 0,3-50 0 0,-18-18-1 0,-17-17 0 0,-17-16 1 0,0 16-2 0,-17 67 1 0,17 36-1 0,-16 49 1 0,32 35-1 0,17-34 1 0,35-17-1 0,16-51 0 0,-16-17 1 0,0-34 0 0,-33-16 0 0,-19-19 0 0,-16-16 0 0,0 2-1 0,-16 49 1 0,-2 51-1 0,18 17 0 0,0 66 1 0,0 19 1 0,18 0-1 0,15-18-1 0,1-15 1 0,0-52-1 0,33-17-8 0,3-35-25 0,-55-32-51 0,-15 50 29 0</inkml:trace>
  <inkml:trace contextRef="#ctx0" brushRef="#br0" timeOffset="78">25803 7756 75 0,'0'0'0'0,"-68"-18"37"0,51 2-14 0,67 16-17 0,69-18-5 0,35 18-12 0,-20 0-88 0</inkml:trace>
  <inkml:trace contextRef="#ctx0" brushRef="#br0" timeOffset="79">26733 7553 97 0,'0'0'0'0,"-16"-35"37"0,16 19-18 0,0 50-6 0,-17 17 0 0,17 49-4 0,-16 2-4 0,32 17-2 0,-16-1-2 0,17-49 1 0,-17-36-1 0,0-17 1 0,0-32 0 0,0-51-1 0,0-19 0 0,0-14-1 0,-17-37 1 0,17 35 0 0,17 35-1 0,51 16-1 0,17 35 1 0,0-1 0 0,-18 50-1 0,-50 18 0 0,-17 0 1 0,-51 0-1 0,-15-18 2 0,-4-15-2 0,3 16 1 0,-1-34-24 0,17-18-125 0</inkml:trace>
  <inkml:trace contextRef="#ctx0" brushRef="#br0" timeOffset="80">15687 9177 74 0,'0'0'0'0,"-33"-84"40"0,33 17-16 0,-16 50-9 0,16-1-7 0,16 18-6 0,1 86 4 0,-1-3 0 0,2 19-3 0,34-51 0 0,-3-16-2 0,2-35 2 0,1-51-2 0,-3 0 0 0,-31-35 1 0,-1 3-2 0,-34-3 1 0,17 70-1 0,-18 16 0 0,2 67 2 0,32 35 0 0,2 51 3 0,-1-18-2 0,-17 1-1 0,0-52-1 0,-17-17 2 0,-17-32 0 0,17-19 0 0,-34-50-1 0,18-17-1 0,16-33 0 0,-1 0 0 0,53 15-2 0,33 3 0 0,-1 15-12 0,18 0-34 0,-17-1-78 0</inkml:trace>
  <inkml:trace contextRef="#ctx0" brushRef="#br0" timeOffset="81">16366 8823 91 0,'0'-34'19'0,"-18"-1"10"0,2 35-13 0,16 18-9 0,0 33-3 0,0-18-3 0,0 51 1 0,0-15-2 0,0-18-3 0,34-18-34 0,-17-33-67 0</inkml:trace>
  <inkml:trace contextRef="#ctx0" brushRef="#br0" timeOffset="82">16552 8805 70 0,'34'-33'41'0,"-34"-19"-8"0,17 52-23 0,-34 34 4 0,17 35-11 0,-34 15-3 0,34 0-7 0,16 2-105 0</inkml:trace>
  <inkml:trace contextRef="#ctx0" brushRef="#br0" timeOffset="83">17028 8891 113 0,'-18'-35'27'0,"18"19"-2"0,0 32-16 0,-17 68 4 0,0 36-2 0,17 48-3 0,-18 52-4 0,2-33-3 0,16-17 0 0,-17-35-1 0,1-50 1 0,-2-52-4 0,18-15-23 0,34-36-102 0</inkml:trace>
  <inkml:trace contextRef="#ctx0" brushRef="#br0" timeOffset="84">17299 9668 128 0,'-18'-16'10'0,"1"-17"26"0,17 33-21 0,0 66-7 0,17 19-3 0,1 35-2 0,-18-19-2 0,0-16 0 0,0-52-1 0,0-15-3 0,0-2-19 0,0-50-31 0,16 1-30 0</inkml:trace>
  <inkml:trace contextRef="#ctx0" brushRef="#br0" timeOffset="85">17281 9736 83 0,'0'-33'34'0,"18"-18"-6"0,13 34-11 0,39 1-8 0,-3 16-4 0,-15 49-3 0,-36 2 0 0,-16 0-1 0,-51-16 1 0,0-1-2 0,-1-34 0 0,19 17-14 0,15-34-49 0,18 17-8 0</inkml:trace>
  <inkml:trace contextRef="#ctx0" brushRef="#br0" timeOffset="86">18467 9211 121 0,'0'-16'8'0,"33"-19"17"0,-16 35-10 0,0 0-10 0,-34 35-2 0,-33 16-1 0,-36 0 0 0,2 16 0 0,0-16 0 0,33-18 0 0,34-15 0 0,17-18 0 0,0 0 2 0,35 0-1 0,31 17 0 0,2-1-1 0,-1 19 0 0,19-19-2 0,-36 2 0 0,-15-1-1 0,-2-1-21 0,-17 2-114 0</inkml:trace>
  <inkml:trace contextRef="#ctx0" brushRef="#br0" timeOffset="87">19143 9262 109 0,'0'0'0'0,"0"-34"43"0,0 1-24 0,-16 15-9 0,-1 18-5 0,1 34-1 0,-17 17 0 0,-2 18 1 0,0-1 0 0,35 16-1 0,0 1-1 0,35-34-2 0,33-18 0 0,-1-17 1 0,1-32 1 0,17-35-2 0,-36 0 4 0,-31-33-1 0,-36 0-2 0,-65-1-1 0,-19 50-5 0,-15 35-66 0,82 18-28 0</inkml:trace>
  <inkml:trace contextRef="#ctx0" brushRef="#br0" timeOffset="88">22228 9432 88 0,'0'-17'4'0,"0"-16"19"0,-17-1-5 0,17-17-1 0,-35 0-5 0,2 16-3 0,-1 19-3 0,0 32 0 0,16 35-2 0,2 51 0 0,16 33 0 0,16 1-3 0,2-1 0 0,-18-33-2 0,-18-18-3 0,2-33-45 0,16-33-57 0</inkml:trace>
  <inkml:trace contextRef="#ctx0" brushRef="#br0" timeOffset="89">21838 9652 109 0,'-34'-51'21'0,"16"35"-4"0,36-1-10 0,67 17-5 0,34-18-1 0,-18 18-1 0,-16 0 0 0,-17 18 0 0,-35 33 0 0,-16-2 0 0,-17 2-1 0,16-16 2 0,-16-19 0 0,-16-16 1 0,16-51 0 0,35-33 0 0,-2-1-1 0,34 18 1 0,-15 32 1 0,-18 35-1 0,-17 69-1 0,-1-1-1 0,-16 15 1 0,0-32-1 0,17-16-8 0,0-1-75 0,1-34 24 0</inkml:trace>
  <inkml:trace contextRef="#ctx0" brushRef="#br0" timeOffset="90">23261 9619 108 0,'0'0'17'0,"0"0"4"0,51 0-8 0,17-34-7 0,16-17-2 0,-16-17-1 0,-34-34 0 0,-34 0-1 0,0 0-1 0,0 69 0 0,-18 33-1 0,-15 84 0 0,33 36 0 0,0-3 1 0,17-15-1 0,17-51 0 0,-17-17 1 0,-17-34 1 0,0 0-1 0,16-34 0 0,3-17-1 0,-3-16 1 0,35-1-2 0,-1 17 1 0,-15 35 1 0,-2 16-2 0,1 67 1 0,-17 1 0 0,0-17-1 0,1 0 0 0,31-17-25 0,3-34-109 0</inkml:trace>
  <inkml:trace contextRef="#ctx0" brushRef="#br0" timeOffset="91">24295 9432 79 0,'0'-17'11'0,"15"-67"18"0,3 33-12 0,-36 17-6 0,-31 16-3 0,-3 36 0 0,-15 33 1 0,50 16-6 0,0 35 0 0,51-18-3 0,17-33 1 0,0-33 0 0,0-36 1 0,-18 2-1 0,0-35 0 0,-14-17-1 0,-19 1 1 0,0-19 0 0,0 53 0 0,0 15 0 0,-19 87 1 0,19 15 0 0,35 18 0 0,33-51-1 0,18-34 0 0,15-34-1 0,-17-34 1 0,-33-34 0 0,-18 1 0 0,-33-18-1 0,0 51 0 0,-33 51-1 0,-1 16 0 0,34 53 1 0,18-1-1 0,15 16 1 0,18-33-1 0,-16 0 1 0,-35-17 0 0,-35-17 0 0,-33-17 0 0,-18-17-17 0,37-17-117 0</inkml:trace>
  <inkml:trace contextRef="#ctx0" brushRef="#br0" timeOffset="92">25922 9177 37 0,'0'0'15'0,"-18"-66"30"0,18 32-20 0,0-1-7 0,34-16-7 0,-1 51-5 0,19 35-3 0,-19 50-1 0,1 15-1 0,-17-14 0 0,-17-35 0 0,0-17 1 0,0-34 1 0,16-34 0 0,-16-34-2 0,35-35 0 0,-18 3 0 0,17 49-2 0,-1 34 1 0,2 50-2 0,0 52 1 0,-2 16 0 0,-17-16 0 0,1-34 2 0,-1-51 0 0,-16-16 0 0,19-52 0 0,14-35 0 0,1-14 0 0,18 15-2 0,-19 68 1 0,1 34-1 0,-1 85 0 0,-16 17 0 0,0-2 0 0,17-14 0 0,-1-35-8 0,19-35-45 0,-18-16-39 0</inkml:trace>
  <inkml:trace contextRef="#ctx0" brushRef="#br0" timeOffset="93">27107 9093 78 0,'0'-16'9'0,"0"-52"17"0,0 17-10 0,-33 33-6 0,-19 2-5 0,-15 32 0 0,15 35 1 0,36 35-5 0,16 14 1 0,50-15-1 0,1-50 1 0,0-35 0 0,-16-51 0 0,-2-18-1 0,-33-15 0 0,0-18 1 0,0 35-1 0,0 67-1 0,-17 34 0 0,17 50 0 0,0 18 0 0,33-18-1 0,2-32-1 0,0-35-22 0,-4-17-104 0</inkml:trace>
  <inkml:trace contextRef="#ctx0" brushRef="#br0" timeOffset="94">27259 9060 49 0,'0'0'0'0,"0"-69"48"0,16 36-11 0,36-1-24 0,-1 50-8 0,0 35-2 0,-51 18-3 0,0-2 1 0,-17 1 0 0,-17-35 0 0,17-15-1 0,17-18 2 0,33-35-2 0,2-32 1 0,0 0-1 0,-2-19 1 0,-17 35-1 0,-16 35 0 0,0 16 0 0,-16 16 0 0,16 70 0 0,-17-1 0 0,34-19 2 0,-1-15-2 0,52-33 1 0,0-36 0 0,16-15 0 0,-49-18-1 0,0-16 2 0,-20-19-1 0,3 35-1 0,-18 51 0 0,-18 35-1 0,3 50 1 0,30-1-1 0,19-17 1 0,17-16-10 0,-17-33-47 0,0-1-2 0</inkml:trace>
  <inkml:trace contextRef="#ctx0" brushRef="#br0" timeOffset="95">27869 8856 70 0,'0'0'0'0,"-33"-33"36"0,15 33-23 0,18 0-12 0,18 33-20 0,-2-15-37 0</inkml:trace>
  <inkml:trace contextRef="#ctx0" brushRef="#br0" timeOffset="96">28090 9042 87 0,'0'-16'8'0,"0"-35"17"0,33 16-14 0,0 35-5 0,-14-16-2 0,-3 32-2 0,1 53-1 0,1 33 0 0,-18-36 0 0,0-15 0 0,0-33-1 0,0-18 3 0,16-18-1 0,-16-50 0 0,17 1-2 0,17-17 0 0,18 15 1 0,-19 36-1 0,-17 33-1 0,1 51 0 0,18 33 1 0,-19 18-1 0,1-35 1 0,-17-32 0 0,16-35 2 0,-16-18 0 0,35-33-1 0,-19-15 0 0,19-19-1 0,16-1 0 0,-1 70 1 0,-15 16-2 0,-19 51 2 0,1 34 0 0,-17-34 0 0,16 15-1 0,2-15-1 0,34-33-16 0,15-2-102 0</inkml:trace>
  <inkml:trace contextRef="#ctx0" brushRef="#br0" timeOffset="97">29191 9111 65 0,'0'0'0'0,"66"-85"38"0,-31 17-19 0,-35 34-8 0,-35 17-2 0,-31 17-1 0,-18 0 0 0,14 51-3 0,54 51-3 0,16-2 0 0,51-32-2 0,17-34 1 0,-17-34 0 0,-16-34 0 0,-4-17 0 0,4-15 0 0,-35-3-1 0,0 53 1 0,0 16 1 0,0 34 2 0,0 33-3 0,16 1 1 0,54-35-1 0,14-33-5 0,0 0-56 0,-84 0-18 0</inkml:trace>
  <inkml:trace contextRef="#ctx0" brushRef="#br0" timeOffset="98">26141 10415 48 0,'17'-17'25'0,"0"-34"1"0,-17 0-11 0,0-1-3 0,-34 1-1 0,-17 18-3 0,-16 33-1 0,15 16-1 0,3 52-2 0,31 35-1 0,18-2-2 0,51-50 0 0,0-17 1 0,-16-52 0 0,14-15 0 0,2-18-1 0,-34-51 0 0,0 17 0 0,-17 1-1 0,0 51 0 0,0 49-1 0,0 52 1 0,0 34 1 0,34-17-1 0,17-52 0 0,34-16 1 0,-17-34 0 0,-1-34 0 0,-34-16 0 0,-14-19-1 0,-19-14 1 0,0-20 0 0,-19 36-1 0,19 51 0 0,0 33 0 0,0 50 0 0,0 35 2 0,0 17-2 0,19 15 1 0,14-32-2 0,1-34 2 0,-1-16-1 0,35-35-9 0,-17-17-30 0,-34-17-64 0</inkml:trace>
  <inkml:trace contextRef="#ctx0" brushRef="#br0" timeOffset="99">26565 10109 45 0,'-17'-16'41'0,"-18"16"-15"0,54 0-16 0,48 0-9 0,85-17-14 0,-67 17-64 0</inkml:trace>
  <inkml:trace contextRef="#ctx0" brushRef="#br0" timeOffset="100">27665 9839 106 0,'0'0'0'0,"-16"-51"27"0,16 51-12 0,16 0-7 0,-16 68 1 0,0 16-1 0,0 34 0 0,0 17-4 0,0-15-2 0,0-18-1 0,0-53 0 0,0-31 1 0,0-1 0 0,0-34 1 0,0-34-2 0,0 0-1 0,0-51 1 0,0 17 0 0,0 1 0 0,0-18-2 0,0 18 1 0,19 33 0 0,30 18 0 0,2 15 0 0,17 18-1 0,-35 51 0 0,2 0 1 0,-35 0 0 0,-17-18 1 0,-17-15-1 0,-17-1 0 0,-16-1 0 0,-19-16-13 0,19 18-124 0</inkml:trace>
  <inkml:trace contextRef="#ctx0" brushRef="#br0" timeOffset="101">8352 12496 12 0,'0'0'0'0,"0"-100"57"0,0 32-27 0,16-17-10 0,-16 34-4 0,0 18 0 0,0 33-8 0,0 49 0 0,0 71 2 0,19-1 1 0,-3-1-5 0,1-16-1 0,17-18-1 0,-17-33-2 0,-1-17 1 0,19-34-1 0,16 0-1 0,-1-34-2 0,1-1-16 0,-18-32-24 0,-15 16-27 0,-18 35 12 0</inkml:trace>
  <inkml:trace contextRef="#ctx0" brushRef="#br0" timeOffset="102">8588 12531 24 0,'-15'0'24'0,"-71"-17"31"0,53 17-31 0,17 0-9 0,49 17-4 0,53-17-7 0,15-35-3 0,-34 19-5 0,-50-1-44 0,-17 17-20 0</inkml:trace>
  <inkml:trace contextRef="#ctx0" brushRef="#br0" timeOffset="103">8506 12243 73 0,'-19'-18'11'0,"3"1"23"0,32-16-19 0,36-1-11 0,32 34-5 0,-16 18-31 0,-34 15-32 0</inkml:trace>
  <inkml:trace contextRef="#ctx0" brushRef="#br0" timeOffset="104">8978 12463 75 0,'0'0'0'0,"-16"-33"44"0,16 15-19 0,16-15-12 0,54 33-8 0,-21 33-3 0,-14 18-1 0,-18 33 0 0,-17-15 0 0,-17-2 0 0,0-34 0 0,-1-16 0 0,18-34 1 0,0-32 0 0,35-20-1 0,0-33-2 0,-20 2 2 0,19 14-1 0,-17 35 2 0,-17 51-3 0,0 0 1 0,16 86 1 0,-16-1 3 0,0-1 1 0,35 0-3 0,16-15-1 0,17-36 1 0,-2-17 0 0,4-49-2 0,-37-1 1 0,1-33-1 0,-17-19 1 0,-17-14-1 0,0-20 1 0,-17 52-1 0,-1 52 0 0,18 49 1 0,0 70 1 0,0 16 1 0,35-1-1 0,16-16-1 0,-16-53-1 0,31-32 0 0,-31-34-14 0,-2-32-24 0,-17-36-79 0</inkml:trace>
  <inkml:trace contextRef="#ctx0" brushRef="#br0" timeOffset="105">9709 12412 65 0,'-35'-16'40'0,"0"-1"-9"0,35-1-19 0,52 2-8 0,15-1-5 0,1 17-18 0,-35 33-95 0</inkml:trace>
  <inkml:trace contextRef="#ctx0" brushRef="#br0" timeOffset="106">9996 12700 107 0,'-18'0'16'0,"18"0"10"0,52-33-13 0,15-18-7 0,1-18-1 0,-33 2-3 0,-35 17 0 0,0-1-2 0,-35 33-3 0,18 18 2 0,-1 0-1 0,18 35 2 0,18-1 0 0,16-17 0 0,17 16 0 0,-17 18 0 0,0-17 2 0,0 17 2 0,16 0-1 0,18-35-1 0,34-32 0 0,-1-35-1 0,-33 0-1 0,-52 0 1 0,-16 0-1 0,-33-16 0 0,-1 32-1 0,0 35 1 0,1 51 0 0,33 33 2 0,0 2 1 0,33-19 1 0,35-33-1 0,-17-17-2 0,1-17 1 0,-19-33-4 0,-17 15-29 0,-16 18-83 0</inkml:trace>
  <inkml:trace contextRef="#ctx0" brushRef="#br0" timeOffset="107">11046 12514 32 0,'0'-18'28'0,"-17"-31"9"0,-1 14-10 0,18 2-9 0,18 15-7 0,-1 36-5 0,18 66-1 0,-2 0-1 0,-17 2-1 0,2-19-2 0,-18-51 2 0,0 1 0 0,17-50 0 0,-17-18-1 0,35-16-1 0,-4-19-1 0,4 20 0 0,0 32 0 0,-2 34-1 0,1 51 0 0,-1 16 1 0,2 1 0 0,0-1-1 0,14-16 2 0,-15-35-1 0,0-32 1 0,17-17-1 0,-34-18 1 0,18-18-1 0,-19 2 1 0,1-17 0 0,-1 33 0 0,-16 34-2 0,18 68 1 0,-1 33 1 0,16 0 2 0,-16 2-1 0,34-19-1 0,0-34 0 0,17-33-1 0,0-33 1 0,-35-18 0 0,1-16 0 0,-17-19-2 0,-17 20 0 0,0 32 2 0,0 34-1 0,0 84 1 0,16 1-1 0,19-1-1 0,0-33 2 0,14-35-1 0,21 1-20 0,-21-34-112 0</inkml:trace>
  <inkml:trace contextRef="#ctx0" brushRef="#br0" timeOffset="108">12553 12396 99 0,'-33'-35'22'0,"15"-16"10"0,36 35-18 0,34-2-8 0,15 52-4 0,-50 17-2 0,-1 0 1 0,-32 33-1 0,-17-49 0 0,-2 16 1 0,0-35-1 0,35 2 0 0,52-18-1 0,15 0 1 0,-33 17 0 0,33 33-1 0,-49 34 1 0,-36-15 0 0,-15-36 0 0,-18 2 1 0,1-35 1 0,-1-17 1 0,35-17-4 0,16-17 3 0,51-18-2 0,15 3-1 0,18 15 0 0,2 0 1 0,15 0 1 0,-33 17-1 0,-17 1 1 0,-34-18-1 0,-34 16 2 0,0 2-2 0,-17 33 2 0,1 33 2 0,15 36 3 0,1 32-1 0,34-16-1 0,17-1-1 0,-1-51-2 0,2-15-1 0,33-36-2 0,-17-15-26 0,-34 33-97 0</inkml:trace>
  <inkml:trace contextRef="#ctx0" brushRef="#br0" timeOffset="109">15790 12294 56 0,'16'-18'26'0,"2"-50"8"0,-18 35-12 0,0-1-7 0,-18 18-6 0,-15-1-4 0,-1 34 0 0,0 17 0 0,16 50 2 0,18 52-2 0,35-19-1 0,0 3-2 0,-19-36-1 0,-16 0-2 0,-16-50-1 0,-19 1-19 0,0-35-29 0,19-17-39 0</inkml:trace>
  <inkml:trace contextRef="#ctx0" brushRef="#br0" timeOffset="110">15519 12565 57 0,'0'0'25'0,"0"-34"8"0,51 34-18 0,17-17-8 0,51-1-5 0,15 18-4 0,-49-16-68 0,-68 16 21 0</inkml:trace>
  <inkml:trace contextRef="#ctx0" brushRef="#br0" timeOffset="111">16299 12208 59 0,'-35'-49'43'0,"0"15"-15"0,19 34-10 0,-1 16-9 0,-17 68 2 0,1 36-1 0,16-2-2 0,17 1-5 0,35-18-2 0,14-33 0 0,19-35-3 0,-17-15-18 0,0-18-44 0,-34 0-3 0</inkml:trace>
  <inkml:trace contextRef="#ctx0" brushRef="#br0" timeOffset="112">16535 12412 94 0,'17'-33'19'0,"17"-1"11"0,-1 17-15 0,19 34-9 0,-1 34-5 0,-35 16 0 0,-16 17-1 0,-16 2 2 0,-17-52-1 0,15-18-1 0,18 1 2 0,18-50 0 0,15-18 0 0,17-34-2 0,1 1 0 0,-35-2 0 0,2 35 1 0,-18 17 0 0,0 34-1 0,-34 52-1 0,17 32 2 0,1 0 2 0,32 2-2 0,1-19-1 0,34-16-5 0,0-18-32 0,-18-15-54 0</inkml:trace>
  <inkml:trace contextRef="#ctx0" brushRef="#br0" timeOffset="113">17162 12547 95 0,'18'-16'25'0,"-2"16"7"0,17 16-18 0,-15 35-7 0,-18 18-3 0,-34-3-3 0,1 3-1 0,-2-18-3 0,18-35-29 0,34 2-70 0</inkml:trace>
  <inkml:trace contextRef="#ctx0" brushRef="#br0" timeOffset="114">17552 12328 96 0,'0'-34'19'0,"18"-1"12"0,-18 86-14 0,0 18-11 0,0 15-3 0,16 0-2 0,17-33 0 0,19-33 1 0,15-36-1 0,-15-33 0 0,-3 0-1 0,-31-33 1 0,-1 0 0 0,-17 32 0 0,0 35 0 0,0 52-1 0,0 32 1 0,-17 19 4 0,17 14-1 0,0 20-1 0,17-20-2 0,-17-31-1 0,-17-18 0 0,-1-18 2 0,-15-33 1 0,-1-16-1 0,17-19 0 0,0-16-1 0,17-34 0 0,34 19 0 0,17-19-1 0,-17 34-3 0,16 16-10 0,-15 19-38 0,-35-1-59 0</inkml:trace>
  <inkml:trace contextRef="#ctx0" brushRef="#br0" timeOffset="115">18195 12090 77 0,'0'0'0'0,"0"-51"47"0,18 35-23 0,15-1-10 0,2 17-4 0,-2 17-1 0,18 34-1 0,-35 34 0 0,19-1-2 0,-18 52 0 0,1-19-2 0,-18 3-2 0,-18-36 1 0,-16-17 0 0,-17-16 0 0,0-16-3 0,0-19 1 0,0-16-21 0,1 18-122 0</inkml:trace>
  <inkml:trace contextRef="#ctx0" brushRef="#br0" timeOffset="116">9826 14055 54 0,'0'0'0'0,"0"-51"39"0,0 34-15 0,0-16-8 0,-16 33-6 0,16-18-2 0,-18 36-2 0,-16 32 2 0,-15 17 2 0,14 35-2 0,19 16-2 0,16 2-1 0,16-36-2 0,19-33-2 0,14 0 1 0,3-51-3 0,15 0-5 0,1 17-40 0,-17-34-55 0</inkml:trace>
  <inkml:trace contextRef="#ctx0" brushRef="#br0" timeOffset="117">10284 14207 98 0,'-17'-34'19'0,"17"1"10"0,-18 15-12 0,18 36-12 0,0 33 1 0,18 33 0 0,-18 1-2 0,17-17-1 0,0-34-1 0,-17-1-2 0,0-16 0 0,0-67-29 0,0-1-45 0,0 17 16 0</inkml:trace>
  <inkml:trace contextRef="#ctx0" brushRef="#br0" timeOffset="118">10284 14071 53 0,'0'-16'15'0,"0"-1"22"0,0-1-28 0,0 18-11 0,17 0-81 0</inkml:trace>
  <inkml:trace contextRef="#ctx0" brushRef="#br0" timeOffset="119">10572 13936 82 0,'0'0'0'0,"18"-33"37"0,-2 15-15 0,17 18-9 0,1 35-2 0,17 16-1 0,-17 49 1 0,0 2-4 0,-34 16-2 0,18-32 0 0,-36-19-2 0,1-16-2 0,-34-18-1 0,34 2-20 0,1-19-122 0</inkml:trace>
  <inkml:trace contextRef="#ctx0" brushRef="#br0" timeOffset="120">13367 14055 15 0,'0'0'12'0,"0"-17"25"0,18-1-15 0,-18-15-11 0,0 17 0 0,0-1-2 0,0-1 0 0,-18 18-3 0,-15-16 0 0,-2 16-1 0,0 0-1 0,-14 16 2 0,32 2-2 0,-18 15-1 0,19 18 0 0,16-18 0 0,0 36-1 0,16-18 1 0,19-18-1 0,0-17 1 0,14-16 0 0,3-16-1 0,-1-17 0 0,-18-18 0 0,-17-18 0 0,-16 2-1 0,0-17 0 0,-16-2 0 0,-17 19 0 0,-18-1-1 0,-1 1 1 0,3 33-1 0,-3 17-1 0,34 34-5 0,18 17-20 0,18 17-99 0</inkml:trace>
  <inkml:trace contextRef="#ctx0" brushRef="#br0" timeOffset="121">13892 13649 100 0,'0'-17'18'0,"-34"-17"6"0,17 17-11 0,-16 17-7 0,-2 0-2 0,2 17-1 0,17 17 0 0,-3 50 3 0,3 18 1 0,32 0-5 0,3-18 0 0,-19-17-1 0,0-32-1 0,-19-1 0 0,3-1-6 0,-1-33-19 0,-1-16-21 0,2-35-52 0</inkml:trace>
  <inkml:trace contextRef="#ctx0" brushRef="#br0" timeOffset="122">13621 13954 39 0,'0'-34'55'0,"0"-1"-22"0,17 19-16 0,17-1-6 0,51 17-6 0,-1 0-4 0,-33 0-1 0,-34 33-23 0,-17 2-69 0</inkml:trace>
  <inkml:trace contextRef="#ctx0" brushRef="#br0" timeOffset="123">13215 14411 88 0,'-52'-18'17'0,"3"18"10"0,49 0-15 0,33 0-3 0,68 0-1 0,36 0 1 0,15-16-1 0,0-1-3 0,-84 17-2 0,-34 0-2 0,-17 0-2 0,-17 0-8 0,-17 17-36 0,-17-17-57 0</inkml:trace>
  <inkml:trace contextRef="#ctx0" brushRef="#br0" timeOffset="124">13452 14952 88 0,'0'0'7'0,"0"-16"18"0,0-19-10 0,0 19-6 0,-34-1-3 0,1-17 0 0,-18 34-1 0,-1 0 1 0,18 34 0 0,19 34-3 0,-3-1 0 0,51 1 0 0,1-17 0 0,18-35 0 0,-1-16 0 0,-18-33-1 0,18-18 1 0,-34-16-1 0,-17-19-1 0,-17 2 1 0,-34-18-1 0,-17 17-2 0,0 52 0 0,19 33-2 0,14 51-20 0,35 0-34 0,17-35-16 0</inkml:trace>
  <inkml:trace contextRef="#ctx0" brushRef="#br0" timeOffset="125">13672 14799 95 0,'33'-16'21'0,"19"-35"8"0,-18 34-17 0,16 50-7 0,-15 18-3 0,-19 35 0 0,-16-1-1 0,-34-35 1 0,0-16 1 0,18-17-2 0,16-17 2 0,0-35-2 0,33-14 0 0,18-19 0 0,-18-17-3 0,2-1 3 0,-35 37 0 0,0-2-1 0,0 17 0 0,-17 34 1 0,-1 51 1 0,2 16 3 0,16 35 0 0,16-35-3 0,19-16 0 0,0-16-2 0,14-19-2 0,3-16-30 0,-1 0-91 0</inkml:trace>
  <inkml:trace contextRef="#ctx0" brushRef="#br0" timeOffset="126">14689 14257 112 0,'0'-33'17'0,"0"0"8"0,50 15-13 0,1 2-7 0,51 16-1 0,-51 0-4 0,-34 16-9 0,-52 35-49 0,35-35-11 0</inkml:trace>
  <inkml:trace contextRef="#ctx0" brushRef="#br0" timeOffset="127">14722 14342 69 0,'-17'18'41'0,"1"-18"-10"0,-1 0-15 0,67 0-9 0,1-18-4 0,34 18-3 0,-18 0-2 0,-15 0-31 0,-19 0-62 0</inkml:trace>
  <inkml:trace contextRef="#ctx0" brushRef="#br0" timeOffset="128">15332 14106 83 0,'0'-35'31'0,"-17"2"-3"0,34 15-13 0,-17 2-4 0,-17 16-5 0,-1 16 0 0,-13 35 2 0,13 35-1 0,1-3-3 0,34 3 0 0,1-35-2 0,13-17 0 0,20-17 0 0,1-17 0 0,-1-35-1 0,0 2 0 0,-16-1 0 0,-35-35 0 0,0-15 0 0,-51 17-1 0,-35 16 1 0,1 34-2 0,18 34-3 0,-1 17-31 0,51-17-78 0</inkml:trace>
  <inkml:trace contextRef="#ctx0" brushRef="#br0" timeOffset="129">16874 14275 87 0,'0'-35'25'0,"0"19"-3"0,35 16-11 0,-19 51-4 0,1 16-3 0,-50 19-1 0,-2-19-2 0,-16-16-2 0,34-18-20 0,17-15-91 0</inkml:trace>
  <inkml:trace contextRef="#ctx0" brushRef="#br0" timeOffset="130">17991 13971 80 0,'18'-51'24'0,"-1"0"-6"0,-17 16-6 0,-17 1-5 0,-34 34 0 0,-17 0-2 0,17 18 2 0,2 33-2 0,31 34 0 0,18 16-1 0,51-16-1 0,0-34 0 0,-1-35 2 0,1-32-2 0,0-35-1 0,-34 0 0 0,-17-34-1 0,-17-34 0 0,-18 1-1 0,-32 34-1 0,17 33-1 0,-18 33-1 0,34 53-12 0,34-1-18 0,34-1-77 0</inkml:trace>
  <inkml:trace contextRef="#ctx0" brushRef="#br0" timeOffset="131">18484 13749 59 0,'0'0'0'0,"50"-50"60"0,-32 0-37 0,-18 33-11 0,-35 17-7 0,-15 0 1 0,-18 33 1 0,34 34-3 0,34 35 0 0,16 0-1 0,2 17 0 0,16-34-2 0,-34-34-1 0,0-2-1 0,0-32-7 0,-34-17-18 0,0-33-23 0,17 0-29 0</inkml:trace>
  <inkml:trace contextRef="#ctx0" brushRef="#br0" timeOffset="132">18262 14020 38 0,'-33'-33'59'0,"17"0"-26"0,65 33-18 0,21-18-7 0,49 18-6 0,-18 0-1 0,-52 18-19 0,-49-1-88 0</inkml:trace>
  <inkml:trace contextRef="#ctx0" brushRef="#br0" timeOffset="133">17857 14377 79 0,'-18'-17'30'0,"2"17"0"0,67-18-14 0,101 18-4 0,35 0-4 0,-35 0-2 0,-50 0-4 0,-69-16-2 0,-16 16-3 0,-50 34-43 0,0-17-58 0</inkml:trace>
  <inkml:trace contextRef="#ctx0" brushRef="#br0" timeOffset="134">18077 14868 90 0,'0'0'0'0,"0"-34"28"0,17 17-10 0,-17-1-10 0,-17 2-4 0,-34-2 1 0,-17 18 2 0,0 18 1 0,1 33-2 0,50 16 0 0,17 2-2 0,33-19-1 0,18-16 0 0,1-34 2 0,15-34-3 0,-33-16 0 0,0-19 0 0,-34 2 0 0,-16-35-1 0,-36 0-1 0,-15 51-1 0,-18 35-4 0,18 67-15 0,67 16-26 0,0-33-54 0</inkml:trace>
  <inkml:trace contextRef="#ctx0" brushRef="#br0" timeOffset="135">18314 14699 106 0,'0'-18'9'0,"0"-15"19"0,18 15-14 0,-18 18-9 0,0 35 2 0,0 32 1 0,-18 0-4 0,36 2-2 0,31-18 0 0,3-51-1 0,-1 0 0 0,-1-34 0 0,-16-17-1 0,-34-35 1 0,17 19 0 0,-17 51-1 0,0-1 0 0,-17 50 0 0,17 51 3 0,0 19 1 0,0 16-1 0,0-19-2 0,0 2 1 0,-16-51-1 0,-2-18 2 0,-16-33 0 0,1-17-1 0,-1-32 1 0,34-36-2 0,18-17-2 0,15 1 0 0,0 16-12 0,35-1-30 0,-34 53-87 0</inkml:trace>
  <inkml:trace contextRef="#ctx0" brushRef="#br0" timeOffset="136">19061 14257 94 0,'0'0'0'0,"-35"-33"37"0,35 0-18 0,68 15-11 0,-1 18-4 0,1 0-3 0,-17 0-6 0,-51 34-77 0,0-34 28 0</inkml:trace>
  <inkml:trace contextRef="#ctx0" brushRef="#br0" timeOffset="137">19110 14342 84 0,'0'0'12'0,"-34"0"23"0,34 0-18 0,51 0-11 0,17 0-4 0,17 0-5 0,-2 18-66 0,-48-18 11 0</inkml:trace>
  <inkml:trace contextRef="#ctx0" brushRef="#br0" timeOffset="138">19823 14106 91 0,'0'0'0'0,"-18"-51"40"0,18 34-17 0,-34 17-12 0,-17 33-4 0,35 53 1 0,-2 14-2 0,36-15-3 0,31-16 0 0,3-36-1 0,15-33 0 0,3-33 0 0,-37-18 1 0,-33-34-1 0,-18 17-1 0,-32-17 0 0,-52 34-5 0,-17 51-43 0,102 18-41 0</inkml:trace>
  <inkml:trace contextRef="#ctx0" brushRef="#br0" timeOffset="139">22008 14224 63 0,'-33'-17'37'0,"-2"17"-14"0,35-34-8 0,68 1-6 0,16-52-3 0,0-16-2 0,-14-19-2 0,-54 18-1 0,-32 53 0 0,-19 49-2 0,-16 33 1 0,34 34-2 0,34 19 2 0,51-1 0 0,-1-1 0 0,-15-16-1 0,-19-1 1 0,-50-16 2 0,-34-35 3 0,1-16-3 0,-18 0-1 0,17-33-1 0,35 17-5 0,32-18-21 0,69-1-69 0</inkml:trace>
  <inkml:trace contextRef="#ctx0" brushRef="#br0" timeOffset="140">22533 13954 38 0,'0'-18'18'0,"17"-15"25"0,-17-1-17 0,0 34-17 0,0 51 0 0,-17 33-1 0,34 18-3 0,16-17-3 0,18-36 1 0,34-32-1 0,-18-34 0 0,-16-50 1 0,-34 0-2 0,-17-35 0 0,-17 1-1 0,-34 16 0 0,-16 50 0 0,-1 52 0 0,51 17 0 0,17 1-1 0,68 16-1 0,34-35 1 0,-1-16 1 0,2-33 0 0,-54-18 0 0,-14-18 1 0,-35 2 0 0,0 34-1 0,0 15 1 0,0 36-1 0,0 66 4 0,17 34 0 0,1 1 0 0,15-17-2 0,-17-17-2 0,1-36 0 0,-17-32-9 0,35 1-27 0,-2-18-67 0</inkml:trace>
  <inkml:trace contextRef="#ctx0" brushRef="#br0" timeOffset="141">23380 14004 77 0,'34'-50'29'0,"-1"-1"-5"0,1 17-9 0,0 34-8 0,-1 51-4 0,2 33 2 0,-19 1-2 0,3-17-2 0,-3-18 0 0,1-33 0 0,1-1 0 0,15-49 0 0,-17-17 1 0,18-18-2 0,-16-1 1 0,15-15-1 0,1 33 0 0,0 51 0 0,17 0 0 0,35 0 0 0,31-16 0 0,2 16-1 0,-84-17 2 0,-19-17-1 0,-16-1-1 0,-16 19 0 0,-19-2 2 0,0 36-1 0,-14 33 0 0,31 34 1 0,18 16 2 0,34-34 0 0,17-16 0 0,1-33-2 0,-3-18 0 0,19 0-5 0,-33-18-26 0,-19-15-87 0</inkml:trace>
  <inkml:trace contextRef="#ctx0" brushRef="#br0" timeOffset="142">24651 13581 100 0,'0'0'0'0,"-18"-34"32"0,18 17-14 0,34-1-6 0,17 18-2 0,1 51 0 0,-19 0-1 0,-17 51-1 0,19 16-3 0,-19 2-1 0,-16-19-2 0,19 1 0 0,-38-19-2 0,-32-32 2 0,-33 0-3 0,-18-33-11 0,-51-1-38 0,69-1-56 0</inkml:trace>
  <inkml:trace contextRef="#ctx0" brushRef="#br0" timeOffset="143">21905 13412 88 0,'0'-17'18'0,"-16"-1"9"0,-1 2-10 0,-17 67-2 0,-18 0 0 0,19 49-3 0,-35 2-3 0,1 33-1 0,34 19-1 0,14-2-3 0,54-18-2 0,33-48 0 0,33-19-1 0,-15-32-1 0,-19-19-4 0,-15 35-55 0,-52-51-38 0</inkml:trace>
  <inkml:trace contextRef="#ctx0" brushRef="#br0" timeOffset="144">0 10804 107 0,'0'0'0'0,"84"0"5"0,35 0-3 0,85 0-12 0,85 0 20 0,32 17-30 0,288-17 28 0,-118-17-9 0,170-1 5 0,-203 2-5 0,-1-2 4 0,52 1-1 0,-19 1 1 0,19-2-3 0,-18 1 2 0,-16 17-2 0,-1 0 4 0,19 0-5 0,-2 0 5 0,-19 0-4 0,4 0 0 0,-19 0 0 0,17 17 1 0,0-17 0 0,-32 18 1 0,32-2-2 0,-34-16 1 0,17 17-1 0,-15 17 0 0,14-16-1 0,-15-1 2 0,16-1-1 0,0 2 0 0,1-1 1 0,0-1-2 0,0-16 1 0,-2 18 0 0,2-1 1 0,0-1 0 0,-19 17-2 0,3-15 2 0,-19 15-1 0,0 2 1 0,2-19 0 0,-19 2 0 0,-1-1-1 0,3-1 0 0,-19 2 1 0,-16-2-2 0,-17-16 2 0,1 0-1 0,-18 0-1 0,-2-16 1 0,2-2 0 0,0-15 2 0,-17-1 1 0,-16 34-3 0,-2-17 0 0,1 17 0 0,0-18-1 0,0 2 1 0,18 16 0 0,14-17-1 0,18-1 1 0,19 2 0 0,-35-1-2 0,-1 1 2 0,-17 16 0 0,-15-17 0 0,0-1 0 0,14-15 0 0,3 15-1 0,-1 18 1 0,17 0 0 0,-52 18-2 0,-83-1 1 0,-51 17 1 0,-68-17 0 0,-52-17 0 0,-50 0-19 0,-17 0-63 0</inkml:trace>
  <inkml:trace contextRef="#ctx0" brushRef="#br0" timeOffset="145">25616 14055 10 0,'0'-35'23'0,"-17"19"14"0,-1 16-17 0,18-17-12 0,51 1-2 0,17-52 1 0,0-1-3 0,-33-16-1 0,-35-15-1 0,-18 14 1 0,1 19 2 0,-16 50 1 0,16 17-3 0,-1 17 0 0,2 34 2 0,16 34 2 0,0 32 0 0,16 37-2 0,-16-2 0 0,0-16 0 0,18-1-2 0,-18-68-1 0,17-16 0 0,-17-51 0 0,16 0 1 0,1-33-2 0,-17-36-1 0,-17-33 0 0,-34 2-1 0,2 15 0 0,-3 34 1 0,18 34 0 0,34 17-3 0,51 17 1 0,68-34 0 0,33-16-2 0,-50-1 1 0,-50-17 2 0,-37 16 1 0,-15 19 1 0,-15 32-2 0,-3 53 1 0,18 15 0 0,33 0 0 0,34-33 0 0,3-33 0 0,-37-36 2 0,-17-33-1 0,2-16 0 0,-52-17-1 0,1 16 0 0,-37 16 0 0,3 52-1 0,17 0 0 0,50 18 1 0,50-18-1 0,35-18 1 0,34-33-1 0,-34 1 1 0,-52-17-2 0,-33 49 1 0,-17 18-1 0,1 0 2 0,16 51-2 0,33 0 2 0,35 16-1 0,-1 2 2 0,-32-1-4 0,-35 16 3 0,0-33 0 0,0-17 3 0,0-17-4 0,68-17 0 0,33-17-49 0,-67 17-21 0</inkml:trace>
  <inkml:trace contextRef="#ctx0" brushRef="#br0" timeOffset="146">27649 13767 62 0,'16'-18'17'0,"19"-15"3"0,16-34-9 0,-18 16-6 0,-14 34-4 0,-19-52 1 0,-19 20 1 0,-32 32-2 0,-17 17 1 0,17 33 0 0,51 35-2 0,18 17 2 0,50-1-2 0,-35-17 0 0,2 2 0 0,-35-18-1 0,-35-34 4 0,-14-1-1 0,-21-16 0 0,3-33-1 0,50-1 1 0,0-1 1 0,1 19-3 0,16-2-1 0,16 18-1 0,1 18 1 0,18 33 0 0,14 0-9 0,21-17-96 0</inkml:trace>
  <inkml:trace contextRef="#ctx0" brushRef="#br0" timeOffset="147">28226 13749 60 0,'0'-17'23'0,"0"-50"-1"0,0 51-10 0,0-19-7 0,-51 19-2 0,-17 16 1 0,17 0 0 0,-17 34 0 0,35 33-1 0,15 17 0 0,18 2-3 0,34-52 1 0,-17-17 2 0,17-17-1 0,-17-35-1 0,-17 2 0 0,0 15-7 0,0 2-57 0,0-2 7 0</inkml:trace>
  <inkml:trace contextRef="#ctx0" brushRef="#br0" timeOffset="148">27937 13834 59 0,'0'0'11'0,"-34"-16"24"0,34 16-17 0,17 0-12 0,51-18-1 0,0-15-2 0,-17-35 0 0,-2-33-1 0,-30-18-1 0,-3 1 1 0,-16 67 0 0,0 16 0 0,0 104 1 0,-16 33 2 0,16 33 2 0,0 0-1 0,16-33-2 0,1-17-3 0,17-52 2 0,17-33-1 0,17-51-8 0,-35-16-37 0,-33 16-64 0</inkml:trace>
  <inkml:trace contextRef="#ctx0" brushRef="#br0" timeOffset="149">28123 13581 47 0,'-33'0'14'0,"-53"-18"22"0,86 18-21 0,52 0-9 0,67 0-3 0,16 0-4 0,17 18-42 0,-101-18-3 0</inkml:trace>
  <inkml:trace contextRef="#ctx0" brushRef="#br0" timeOffset="150">28784 13665 40 0,'0'0'0'0,"-34"-33"42"0,34 15-20 0,-17 2-10 0,-17-19-5 0,-33 35-1 0,0-16 1 0,15 50-2 0,1 50 1 0,51 0-2 0,17 19-3 0,34-52 0 0,17-34 1 0,-1-52 0 0,-15-16 1 0,-19-16-3 0,-17-17 1 0,-16 15-1 0,0 53 0 0,-16 16-1 0,16 67 1 0,-17 17 1 0,50-15 0 0,19-18-2 0,33-35 2 0,-18-16 1 0,0-67-1 0,-32-19 0 0,-18-14 0 0,-17-20-1 0,0 20 0 0,0 49 0 0,-34 34-1 0,16 68 1 0,18 50 0 0,0 35 2 0,18-19-2 0,16-14 1 0,17-52-1 0,0-34 2 0,15-17-2 0,-15-51 1 0,1-18-1 0,-1-32 0 0,-35 34-1 0,-16 33 0 0,-16 34 1 0,-17 67 0 0,33 0 1 0,33 19-1 0,18-35-3 0,17-17 2 0,-18-34-16 0,-32-18-21 0,-36-33-54 0</inkml:trace>
  <inkml:trace contextRef="#ctx0" brushRef="#br0" timeOffset="151">29191 13512 34 0,'-68'-16'47'0,"34"16"-26"0,68 0-17 0,51 16-3 0,50 19-26 0,-84-19-23 0</inkml:trace>
  <inkml:trace contextRef="#ctx0" brushRef="#br0" timeOffset="152">29902 13614 47 0,'0'0'0'0,"-17"-16"39"0,1-35-4 0,-17 51-21 0,-2 0-7 0,-33 51 3 0,34 34-4 0,34-19-2 0,34 3-3 0,17-18 0 0,1-51 0 0,-19-17 0 0,-17-35 1 0,1 1-3 0,-34-33-1 0,-17 17 2 0,0 16-1 0,1 34 1 0,33 17-2 0,52 0 2 0,14 17 0 0,20-17 0 0,-2 16-1 0,-49 19 2 0,-2 32-2 0,-33 0 1 0,0 1 1 0,0-34-1 0,-17-34 1 0,17 0 0 0,0-16 1 0,0-35-2 0,17 51 0 0,32-68 0 0,21 1 0 0,-21 16 0 0,-14 33-1 0,-18 18 0 0,-17 69 1 0,18-2 0 0,-18 17 0 0,16-15 0 0,1-18-36 0,-17-34-53 0</inkml:trace>
  <inkml:trace contextRef="#ctx0" brushRef="#br0" timeOffset="153">30799 13614 68 0,'0'0'0'0,"18"-33"36"0,-52-1-17 0,1 17-11 0,-35 17-2 0,17 51 1 0,-1 17-2 0,36 15-3 0,32 3 0 0,3-70-3 0,32 2 4 0,-2-36-1 0,-15-33 0 0,0 17-1 0,-17-32 0 0,-1 15-1 0,2 17 0 0,-36 34 1 0,2 34 0 0,-1 17 2 0,17 33-1 0,51-33-1 0,17-17-1 0,0-34 1 0,16-52 2 0,-16-16-3 0,-33-15-1 0,-19 15-1 0,-32 17 1 0,-19 17-1 0,0 34-1 0,19 16 1 0,16 19-2 0,34-1-1 0,34-17 3 0,-17-1 0 0,1 2 2 0,-36-1 1 0,-16 17 0 0,17 15 1 0,-1-32-1 0,1 17 2 0,34-34 3 0,0-16-6 0,1-35 0 0,-19-16 1 0,1-1-1 0,-34 17 0 0,0 33 1 0,-16 53 3 0,-2 32-1 0,18 18-1 0,51-35-1 0,17-16-1 0,16-50 1 0,-16-52-2 0,-17 1 1 0,-16-2 1 0,-20 18-2 0,-30 51 2 0,-37 69 0 0,1 33 5 0,17 33-6 0,17 1 2 0,-18-35-1 0,2-50 5 0,-1-35 3 0,0-49-3 0,34-36-4 0,17-15-1 0,34 0-1 0,17-1-13 0,-17 34-35 0,-34 34-54 0</inkml:trace>
  <inkml:trace contextRef="#ctx0" brushRef="#br0" timeOffset="154">28123 14326 85 0,'0'-69'24'0,"0"36"5"0,0 16-17 0,17 101-2 0,-1 36 0 0,3-3-5 0,-3 3-4 0,-16-36 0 0,-16-51-1 0,-19-15-1 0,18-36-18 0,1-32-20 0,-1-35-38 0,17 52 44 0</inkml:trace>
  <inkml:trace contextRef="#ctx0" brushRef="#br0" timeOffset="155">28090 14393 36 0,'0'-84'41'0,"33"15"-11"0,35 36-14 0,34 17-5 0,-34 65-5 0,-35 20-3 0,-33-1-1 0,-49-17 0 0,-37-35 0 0,35 19-1 0,18-19-5 0,66-16-29 0,18 0-64 0</inkml:trace>
  <inkml:trace contextRef="#ctx0" brushRef="#br0" timeOffset="156">28699 14360 51 0,'0'0'0'0,"18"-51"41"0,-18 33-14 0,0 18-12 0,-52 35-3 0,19 16-2 0,17 16-5 0,49 1-3 0,35-17 0 0,-19-51-1 0,-14 0-1 0,-18-51 1 0,-17-17-2 0,-34 1-2 0,-17-19 1 0,0 52 1 0,18 17 0 0,0 34 0 0,49 17 1 0,69 17-1 0,-1-33 0 0,18-18 0 0,-1-34 0 0,-50-1 2 0,-34-16-1 0,0 35 1 0,-51 16-1 0,16 67 2 0,2 19 0 0,16-1 0 0,34-35-1 0,0 1-2 0,0-35-4 0,-17-16-29 0,-1-16-52 0</inkml:trace>
  <inkml:trace contextRef="#ctx0" brushRef="#br0" timeOffset="157">29072 14207 53 0,'-17'-34'38'0,"-1"34"-28"0,18 18-9 0,18 31-77 0</inkml:trace>
  <inkml:trace contextRef="#ctx0" brushRef="#br0" timeOffset="158">29226 14377 69 0,'0'-35'29'0,"16"2"-8"0,34 15-9 0,-15 18-7 0,-2 18-2 0,-15 33-1 0,-2 0 1 0,-16 0-2 0,0-18 0 0,0-16 0 0,0-17 1 0,0-17-1 0,33-16 1 0,-14-18-4 0,14 0 3 0,18 0-1 0,-18 33 0 0,-16-16 0 0,1 34 0 0,-18 0 0 0,16 34 1 0,1 17 0 0,-17 0 0 0,0 18 0 0,34-19-1 0,-17-16 0 0,34-34 2 0,0 0-2 0,1-51 1 0,-3 0 0 0,2-16-1 0,1-19 1 0,-36-32-1 0,1 51 0 0,-17 32 0 0,-17 35 1 0,-17 51-2 0,34 18 2 0,-17 31 1 0,17-31 0 0,35-1-1 0,-19-17 0 0,52-35 1 0,0-16-1 0,33-33 0 0,-34-36 0 0,-32 2-1 0,-18 16-1 0,-17 33 0 0,-34-15 0 0,0 33 2 0,17 33-2 0,34 19 1 0,17-1 0 0,0 0 0 0,0-18 1 0,-34 2-1 0,-34-19-2 0,-34 1-1 0,0-17-26 0,0-33-89 0</inkml:trace>
  <inkml:trace contextRef="#ctx0" brushRef="#br0" timeOffset="159">29918 14240 63 0,'0'0'0'0,"-16"-33"45"0,32-1-25 0,54 18-14 0,31-1-5 0,-34 34-14 0,-67-17-74 0</inkml:trace>
  <inkml:trace contextRef="#ctx0" brushRef="#br0" timeOffset="160">10148 16189 36 0,'0'-35'25'0,"17"-16"10"0,-34 35-14 0,17 16-9 0,0 16-2 0,0 35 3 0,0 34-5 0,0-17 0 0,17-17-5 0,-17 0 0 0,17-17-2 0,-34-17-1 0,17-1-2 0,0 2-24 0,0-18-95 0</inkml:trace>
  <inkml:trace contextRef="#ctx0" brushRef="#br0" timeOffset="161">10385 16103 90 0,'0'-16'14'0,"0"-19"13"0,0 19-13 0,16 32-6 0,3 19 1 0,-19 16-1 0,16 34-3 0,-16-1-2 0,17-17 1 0,-17-32-3 0,0-1 0 0,0-34-1 0,0 0-3 0,18-18-29 0,-2-15-92 0</inkml:trace>
  <inkml:trace contextRef="#ctx0" brushRef="#br0" timeOffset="162">10639 15968 80 0,'0'-16'17'0,"0"-19"17"0,0 35-12 0,17 0-11 0,34 35 1 0,-18 32-3 0,19-16-3 0,-18 33 0 0,-17 1-3 0,-1-17 0 0,-16-17-2 0,-33 0 2 0,17-17-4 0,-19-1-2 0,-16-15-32 0,-17-18-99 0</inkml:trace>
  <inkml:trace contextRef="#ctx0" brushRef="#br0" timeOffset="163">9894 15986 91 0,'0'0'0'0,"-51"-18"22"0,34 18 1 0,1 18-10 0,-2 15 1 0,1 35 5 0,17 17-5 0,-17 32-2 0,17-32-3 0,17 17-3 0,18-18-4 0,14-33 0 0,37-16-11 0,-1 16-143 0</inkml:trace>
  <inkml:trace contextRef="#ctx0" brushRef="#br0" timeOffset="164">17586 5504 10 0,'-16'0'11'0,"-2"0"19"0,18-18 0 0,-17 2-14 0,34 16-9 0,17 0 1 0,33 0 0 0,35 0-2 0,17 0 0 0,16-17-1 0,-16 17-1 0,-1-18 0 0,1 18-2 0,-17-33-1 0,-17 15 0 0,-36 2 0 0,-49 16-1 0,0 0-1 0,0 16 0 0,-16 2-19 0,-1-1-80 0</inkml:trace>
  <inkml:trace contextRef="#ctx0" brushRef="#br0" timeOffset="165">17619 5690 29 0,'-16'0'19'0,"-17"-18"-2"0,15 18 6 0,18-17-7 0,18 17-9 0,15 0 0 0,35 0-2 0,16 0 1 0,35 0-1 0,16 17 0 0,18-17-2 0,17 0-1 0,-35 0 0 0,-50 0-2 0,-52 0 1 0,-33 0 0 0,0 0-1 0,-85 52-116 0</inkml:trace>
  <inkml:trace contextRef="#ctx0" brushRef="#br0" timeOffset="166">13452 16036 12 0,'0'-33'33'0,"0"-18"12"0,-18 16-21 0,18 19-10 0,0 16-5 0,-16 34-1 0,16 17 0 0,0 15-1 0,16 20-1 0,2-1 0 0,-1-1-2 0,-17-17 0 0,0-16 2 0,0-16-3 0,0-19-1 0,0-16 0 0,0 0-1 0,0 0 0 0,0 0-27 0,-17-16-25 0,17-1-31 0</inkml:trace>
  <inkml:trace contextRef="#ctx0" brushRef="#br0" timeOffset="167">13452 16223 17 0,'0'-34'53'0,"17"17"-21"0,18 17-19 0,14 0-3 0,19-18-3 0,0 2-2 0,-33-1-3 0,-2-1 0 0,-33 18-1 0,16-51 0 0,-16 18 0 0,0-18 0 0,0 18 0 0,-16-1 0 0,16 34 4 0,0-17-1 0,0 17-1 0,0 33 1 0,0 36 2 0,-17 15 0 0,17 18-1 0,0-18 0 0,17 1-2 0,-17-52-1 0,0 2 0 0,0-19-1 0,0 2-1 0,0-1-4 0,0-17-24 0,51 0-103 0</inkml:trace>
  <inkml:trace contextRef="#ctx0" brushRef="#br0" timeOffset="168">14502 16256 59 0,'0'-33'46'0,"0"-1"-23"0,17 17-11 0,34-1-3 0,17 18-2 0,-17-16-4 0,17 16-2 0,-35-17-2 0,-17 50-9 0,-32 2-63 0,16-19 22 0</inkml:trace>
  <inkml:trace contextRef="#ctx0" brushRef="#br0" timeOffset="169">14586 16341 31 0,'0'0'0'0,"-51"0"68"0,18 0-43 0,33 0-8 0,0 0-5 0,51-18-4 0,1 18-2 0,15 0-3 0,-17 0-4 0,18 18-10 0,34-18-106 0</inkml:trace>
  <inkml:trace contextRef="#ctx0" brushRef="#br0" timeOffset="170">16638 15850 40 0,'0'-17'11'0,"0"-17"25"0,0 16-16 0,-19 18-9 0,3-17-4 0,-19 17-3 0,-32 17-1 0,0 1 1 0,-19-18-1 0,37 0 1 0,14 0-2 0,0 0-1 0,19 0 2 0,-1 16-2 0,1 2 1 0,-2 15 1 0,18-15 0 0,-15 15 0 0,15 18-1 0,15 0 2 0,-15 17-1 0,18 17 0 0,-18-1 0 0,16 1 0 0,-16 17-1 0,17-1 0 0,-17 17 0 0,0-16 2 0,0 0-2 0,0 51-1 0,0-18-1 0,-17 16-1 0,17-31 0 0,0-2-1 0,-16-16 1 0,16-18 0 0,-18-17 3 0,18-16 1 0,0 18-5 0,-15-1-3 0,15-1 5 0,0 1-2 0,0-17 1 0,15-17 1 0,-15-17-1 0,34 17 3 0,-17-34 1 0,51 0-1 0,17-18 3 0,16 2-4 0,0-19-1 0,-15 19-3 0,-2-1-61 0,-67 17-15 0</inkml:trace>
  <inkml:trace contextRef="#ctx0" brushRef="#br0" timeOffset="171">17348 16003 22 0,'0'-17'16'0,"0"-17"36"0,0 17-31 0,-18-1-11 0,3 2-3 0,-1-1 0 0,-19 17-1 0,18 0-1 0,-1 0-1 0,2 17 0 0,-17-1 1 0,15 19-3 0,18-19 3 0,0 2-2 0,0-18 0 0,-17 0-1 0,17 0 2 0,0 0-3 0,0 0-1 0,0 0 1 0,0 17-2 0,0 16 2 0,0 18-1 0,0 0 1 0,17-17 1 0,-17-1-1 0,0-15 0 0,0-18 1 0,18 16-1 0,15-16 1 0,-17 0-2 0,19-16 2 0,31 16-2 0,-31-18 1 0,16 2-1 0,-34-19 2 0,1-16-2 0,-36-16 1 0,1-17 0 0,-34-35 0 0,16 17-1 0,4 35 1 0,-21 16-3 0,1 51 3 0,0 0-2 0,0 33-6 0,34 2-30 0,50-19-78 0</inkml:trace>
  <inkml:trace contextRef="#ctx0" brushRef="#br0" timeOffset="172">17519 15595 61 0,'0'0'28'0,"-19"-16"2"0,38-19-20 0,14 35-5 0,1 0-3 0,-17 18 0 0,-17 50-1 0,0-17 1 0,-17-1 0 0,1-17 1 0,16-16 2 0,0-17-2 0,49-17-1 0,19 1 0 0,0-17-6 0,0 15-48 0,-52 18-10 0</inkml:trace>
  <inkml:trace contextRef="#ctx0" brushRef="#br0" timeOffset="173">18043 15748 47 0,'0'-17'33'0,"0"1"2"0,-34-2-21 0,0 18-4 0,1 0-2 0,-2 34-3 0,18 68 2 0,17 0-2 0,0-18-1 0,0 18-2 0,0-34-1 0,-16-18-1 0,-19-17-14 0,-14-16-101 0</inkml:trace>
  <inkml:trace contextRef="#ctx0" brushRef="#br0" timeOffset="174">17671 16070 63 0,'16'-18'27'0,"69"-31"1"0,33 14-17 0,-17 19-7 0,-31 16-4 0,-54 51-79 0</inkml:trace>
  <inkml:trace contextRef="#ctx0" brushRef="#br0" timeOffset="175">17028 16425 70 0,'0'0'0'0,"15"-16"33"0,70 16-14 0,51 16-6 0,51-16 2 0,33-16-5 0,-68 16-5 0,-101-17-3 0,-35 34-3 0,-32-17-9 0,-19 16-100 0</inkml:trace>
  <inkml:trace contextRef="#ctx0" brushRef="#br0" timeOffset="176">17094 16866 72 0,'0'0'6'0,"0"-35"19"0,16 19-11 0,-16-19-5 0,-33 2-3 0,-34 33 1 0,33 0 0 0,0 17 3 0,17 34-7 0,1 16 1 0,32 2-4 0,35-1 3 0,34-52 0 0,-18 1 0 0,-15-34 0 0,-36-50 1 0,1-1-1 0,-68-68-2 0,-1 34-1 0,-30 35 0 0,12 50-2 0,21 17-12 0,14 33-54 0,35-15 5 0</inkml:trace>
  <inkml:trace contextRef="#ctx0" brushRef="#br0" timeOffset="177">17416 16713 96 0,'0'-16'13'0,"35"-35"11"0,-2 51-14 0,2 16-5 0,-19 53-3 0,-16-36 1 0,0 34-3 0,-16 2 1 0,-3-18-1 0,3-34 2 0,16-17-1 0,16-35 1 0,19-32-1 0,16-52-2 0,-34 18 3 0,-17 66-1 0,0 19-1 0,0 50 0 0,0 34-1 0,0-18 3 0,0 0-2 0,33 19-3 0,35-18-39 0,-68-35-27 0</inkml:trace>
  <inkml:trace contextRef="#ctx0" brushRef="#br0" timeOffset="178">17790 16646 37 0,'0'0'0'0,"16"-51"67"0,17 16-47 0,2 35-12 0,-19 18-5 0,-16 33-1 0,0 17 1 0,-33-18 0 0,15-17 1 0,2-16-1 0,-1 1 2 0,68-18-2 0,16-35-2 0,103-32-15 0,-119 34-84 0</inkml:trace>
  <inkml:trace contextRef="#ctx0" brushRef="#br0" timeOffset="179">19823 16019 31 0,'0'-33'41'0,"16"-18"-1"0,-32 0-26 0,-36 17-6 0,1 17-5 0,-17 17 0 0,19 33-1 0,14 18 2 0,35 0-2 0,17 17 2 0,50-52-1 0,-15 2 2 0,-3-52 1 0,-14-16-1 0,-18-19-2 0,-34-15 0 0,-18-18-2 0,-14 35 0 0,-3-2-2 0,3 36-20 0,31 15-97 0</inkml:trace>
  <inkml:trace contextRef="#ctx0" brushRef="#br0" timeOffset="180">19771 15393 77 0,'0'0'0'0,"34"-68"42"0,0 50-29 0,-1 18-8 0,-15 51-2 0,-18 0-2 0,0 18 0 0,-34-19 1 0,17 1-2 0,1-35 2 0,16-16 0 0,49 0-1 0,36-16 0 0,0-1-21 0,-33 17-68 0</inkml:trace>
  <inkml:trace contextRef="#ctx0" brushRef="#br0" timeOffset="181">20365 15613 75 0,'0'-18'14'0,"-35"-15"24"0,19-1-24 0,-3 34-5 0,-14 0-3 0,0 34-2 0,17 34 1 0,16 33-1 0,0 18-1 0,16-17-2 0,-16-18 0 0,-16-17-1 0,-2-32-20 0,-34-19-57 0,52-16 26 0</inkml:trace>
  <inkml:trace contextRef="#ctx0" brushRef="#br0" timeOffset="182">20059 15901 39 0,'0'0'23'0,"17"-51"27"0,50 34-34 0,34-1-9 0,2 2-5 0,-52 32-4 0,-35 19-100 0</inkml:trace>
  <inkml:trace contextRef="#ctx0" brushRef="#br0" timeOffset="183">19552 16239 85 0,'-103'33'26'0,"68"-16"-10"0,87-17-3 0,101 0-3 0,33 18-3 0,51-36 2 0,-35 1-3 0,-99 17-4 0,-69-16-1 0,-50 32-2 0,-35 1-18 0,-50 17-111 0</inkml:trace>
  <inkml:trace contextRef="#ctx0" brushRef="#br0" timeOffset="184">19619 16815 60 0,'0'-18'32'0,"0"-15"-11"0,0 0-13 0,-16-1-2 0,-35 34 0 0,-1 0 0 0,1 16 0 0,16 18-2 0,19-1 1 0,32 36-1 0,36-18-1 0,15-18 0 0,3-33 2 0,-21-16-2 0,-32-35 1 0,0-68-2 0,-51 18-1 0,-15 15 0 0,-21 20-1 0,19 32-3 0,2 34-18 0,30 51-88 0</inkml:trace>
  <inkml:trace contextRef="#ctx0" brushRef="#br0" timeOffset="185">19839 16611 92 0,'0'0'0'0,"68"-51"30"0,0 35-16 0,-35 50-9 0,1 34-3 0,-34-1-1 0,0-16 1 0,-18-18-1 0,2 1 1 0,16-34 0 0,0-16-1 0,51-52-1 0,-16-17 1 0,-2 18 0 0,-33-1 1 0,0 35-2 0,0 50 0 0,-33 16 0 0,15 34 2 0,18 19-1 0,0-36 1 0,51-17-3 0,0 18-24 0,15-51-84 0</inkml:trace>
  <inkml:trace contextRef="#ctx0" brushRef="#br0" timeOffset="186">20685 16629 41 0,'0'-18'37'0,"-16"2"5"0,-1-19-25 0,-17 19-7 0,1 16-5 0,-19-17-2 0,3 34 0 0,-3 34 0 0,52 34 1 0,17-34-3 0,0-18 2 0,34-17-1 0,17 1 1 0,16-83-2 0,-49-3 0 0,-35 2 2 0,-19-34-2 0,-32 16 0 0,2 17 0 0,-3 50-2 0,3 2-9 0,31 50-42 0,18-17-18 0</inkml:trace>
  <inkml:trace contextRef="#ctx0" brushRef="#br0" timeOffset="187">20940 16476 64 0,'0'-16'17'0,"0"-35"24"0,-17 51-22 0,17 0-12 0,0 34-1 0,0 50-2 0,34-16-1 0,0-17-2 0,34-17 0 0,-18-34 1 0,17-51 0 0,-32 17-1 0,0-67 0 0,-35 50 0 0,0 17 0 0,0 50-1 0,0 53 1 0,-18-3 0 0,18 87 2 0,-17-86 2 0,1 35-4 0,-19-16 0 0,-31-52 2 0,31-34 1 0,0-34-1 0,35-34-2 0,35-68-2 0,15 18-7 0,-32 50-117 0</inkml:trace>
  <inkml:trace contextRef="#ctx0" brushRef="#br0" timeOffset="188">17519 17796 44 0,'0'0'0'0,"0"-33"38"0,-19-17-15 0,3-18-10 0,-17 17-5 0,-37 17-4 0,19 34-1 0,-15 16-1 0,31 35 0 0,19 0-2 0,50 34 1 0,0-52 5 0,0 2 2 0,67-35-9 0,-50-51 8 0,-34-16-1 0,-17-35 0 0,-17 18-3 0,-34-18-1 0,-17 34-4 0,19 34-25 0,31 34-72 0</inkml:trace>
  <inkml:trace contextRef="#ctx0" brushRef="#br0" timeOffset="189">17552 17239 79 0,'0'0'19'0,"18"-18"3"0,-2 2-11 0,17 16-8 0,-16 50-2 0,-17 0-1 0,0 19-1 0,-33-35 1 0,16-1 2 0,17-15 1 0,33-36-1 0,35-15-2 0,17 15-34 0,-67 2-30 0</inkml:trace>
  <inkml:trace contextRef="#ctx0" brushRef="#br0" timeOffset="190">18043 17357 55 0,'0'0'19'0,"0"-34"18"0,-17-1-17 0,-18 35-7 0,19 0-4 0,-1 17-4 0,1 52-1 0,16 16-2 0,16-1-1 0,1 0-2 0,-1-15-1 0,-16-18-4 0,-16-18-30 0,-1-33-60 0</inkml:trace>
  <inkml:trace contextRef="#ctx0" brushRef="#br0" timeOffset="191">17772 17560 59 0,'0'0'13'0,"0"-17"22"0,51 1-21 0,50-1-6 0,1-1-6 0,-18 18-3 0,-32 35-86 0</inkml:trace>
  <inkml:trace contextRef="#ctx0" brushRef="#br0" timeOffset="192">17213 17984 61 0,'0'0'14'0,"-17"0"11"0,17-17-8 0,51 17-3 0,50-18-1 0,51 18 0 0,35-16-5 0,16-1-4 0,-32 17-3 0,-70 0-2 0,-50 0-10 0,-35 0-28 0,-50 17-66 0</inkml:trace>
  <inkml:trace contextRef="#ctx0" brushRef="#br0" timeOffset="193">17348 18406 16 0,'0'0'16'0,"0"-16"7"0,0-1-7 0,0-17-1 0,0-1-7 0,-18 19-1 0,-13-17-3 0,-4 33-1 0,-16 16-2 0,34 17-4 0,1 18 1 0,16-16 4 0,49 16 1 0,-14-35 3 0,16-16 2 0,-18-33-2 0,-16-18 2 0,-17-1-1 0,-17-14-1 0,-32-3-1 0,-3 2-8 0,18 32-21 0,1 35-65 0</inkml:trace>
  <inkml:trace contextRef="#ctx0" brushRef="#br0" timeOffset="194">17552 18186 50 0,'0'-16'17'0,"-17"16"12"0,17-17-11 0,0-1-13 0,-16 18-3 0,16 18-1 0,0 15-3 0,16 36 0 0,19-36 1 0,14 0 4 0,3-33 0 0,-3-17 3 0,-14-16 1 0,0-17-2 0,-35-1 0 0,0 0-5 0,0 34-4 0,0 17-1 0,0 68-2 0,0-1 0 0,0 35 2 0,0-17 1 0,-18-17 4 0,1-17 4 0,-18-35 1 0,19-16 1 0,-1-33-1 0,1-1 1 0,16-34-8 0,16 17-38 0,17 17-42 0</inkml:trace>
  <inkml:trace contextRef="#ctx0" brushRef="#br0" timeOffset="195">18281 18373 31 0,'0'0'23'0,"16"-18"1"0,-16-16-5 0,0-16-7 0,0 16-5 0,-35 1-1 0,-14 15-5 0,16 18 2 0,-37 0-4 0,37 35-4 0,17 15 2 0,32 0 1 0,17 19 1 0,19-53 7 0,-1 2-3 0,-18-18 4 0,2-51 2 0,-35-1-2 0,0-32 2 0,-19 0-4 0,-30 15-4 0,-2 20-4 0,17 32-22 0,16 17-77 0</inkml:trace>
  <inkml:trace contextRef="#ctx0" brushRef="#br0" timeOffset="196">18568 18153 50 0,'-16'0'30'0,"16"-34"-2"0,0 17-17 0,0-1-6 0,0 2-5 0,33 16-5 0,-17 51 3 0,-16 0-5 0,0 16 4 0,-16-16 3 0,-1-18 2 0,17-15 1 0,0-36 2 0,33-15 0 0,-15-18 3 0,15-16-2 0,-14-1-1 0,-3 1-3 0,-16 32-2 0,0 35 0 0,-16 51-1 0,16 0-5 0,0 33 2 0,16-15-5 0,35-36-98 0</inkml:trace>
  <inkml:trace contextRef="#ctx0" brushRef="#br0" timeOffset="197">20195 17611 25 0,'0'0'0'0,"18"-17"52"0,-18-17-28 0,16 1-10 0,-32-18-3 0,-19 16-4 0,-16 2-2 0,-17 33-3 0,17 51 1 0,34 17-2 0,34-1 0 0,17-16 2 0,34-18 2 0,-35-33 1 0,19-51-1 0,-34 0 0 0,-18-33 0 0,-18 0-2 0,-16-1 0 0,-17 17-4 0,0 34-9 0,34 34-36 0,17 0-47 0</inkml:trace>
  <inkml:trace contextRef="#ctx0" brushRef="#br0" timeOffset="198">20262 17103 78 0,'0'-17'18'0,"0"-34"8"0,33 35-13 0,2-1-7 0,0 34-4 0,-19 32-2 0,1 37-1 0,-50-1-1 0,-2-19 1 0,0-14 1 0,35-35 1 0,19-17 1 0,48-17-1 0,18-17-8 0,16-1-95 0</inkml:trace>
  <inkml:trace contextRef="#ctx0" brushRef="#br0" timeOffset="199">20838 17239 75 0,'0'-34'31'0,"-17"17"-10"0,-33-34-7 0,16 33-1 0,1 18-8 0,14 18-1 0,3 50-1 0,-1 15-3 0,34 19 1 0,-17 0-4 0,0-51 1 0,-17 0-19 0,17-18-71 0</inkml:trace>
  <inkml:trace contextRef="#ctx0" brushRef="#br0" timeOffset="200">20500 17425 78 0,'0'0'9'0,"17"-17"18"0,33-17-14 0,52 34-7 0,17-17-6 0,-69 50-30 0,-50-33-33 0</inkml:trace>
  <inkml:trace contextRef="#ctx0" brushRef="#br0" timeOffset="201">20008 17831 58 0,'-17'0'20'0,"17"0"7"0,0 0-10 0,85 0-10 0,118-35 5 0,18 2-1 0,-52 17-8 0,-85 16-3 0,-66 0-4 0,-18 33-22 0,-34-17-68 0</inkml:trace>
  <inkml:trace contextRef="#ctx0" brushRef="#br0" timeOffset="202">20195 18355 16 0,'18'-16'35'0,"-18"-2"-14"0,31-15-4 0,-31-18-6 0,0 18 0 0,-15 15-2 0,-19 2-6 0,-18-1 2 0,-15 34-5 0,33 17-3 0,16 17 2 0,18-2-1 0,35-14 3 0,16-1 6 0,0-34-1 0,-17-18 4 0,0-33 1 0,-34 2-3 0,0-36 0 0,-34-1-3 0,0 20-4 0,-17 15-10 0,17 33-26 0,0 36-49 0,34-1 45 0</inkml:trace>
  <inkml:trace contextRef="#ctx0" brushRef="#br0" timeOffset="203">20449 18119 47 0,'0'0'18'0,"0"-17"10"0,-17-1-9 0,17 2-9 0,0 16-8 0,0 0-1 0,0 34-2 0,17 17-2 0,0 0 2 0,17-18 1 0,16-15 3 0,-15-18 3 0,-2-18 0 0,-17-33 2 0,-16 0-3 0,0 0-3 0,0 2-1 0,0 49-5 0,0 33-2 0,0 34 0 0,18 19 0 0,-1 14 3 0,-17-31 3 0,-17-18 1 0,-1-17 5 0,-15-34-2 0,17 0 1 0,-2-34-5 0,1-17-34 0,34-18-56 0</inkml:trace>
  <inkml:trace contextRef="#ctx0" brushRef="#br0" timeOffset="204">20753 18035 33 0,'0'0'14'0,"0"-17"30"0,35-34-22 0,-2 17-10 0,2 17-7 0,-2-1-6 0,-17 53-2 0,-16 16 3 0,-16 16-2 0,-17-34 3 0,15 2 1 0,1-19 1 0,34 2 3 0,17-52-1 0,51-17-33 0,-67 51-41 0</inkml:trace>
  <inkml:trace contextRef="#ctx0" brushRef="#br0" timeOffset="205">21313 15376 53 0,'0'0'17'0,"-18"-34"28"0,18 17-30 0,52 17-7 0,32-18-2 0,35 2 1 0,-17 16-2 0,-35 0-1 0,-16 16-1 0,-35 35 0 0,19 0-1 0,0 35 0 0,-19-2 1 0,-16 18 2 0,0 16-1 0,0 0 1 0,0 17-3 0,17 18 1 0,-17 0-1 0,0-17 0 0,0-1 1 0,0-33-1 0,0-36 3 0,-17 37-4 0,17 16 0 0,0-19-1 0,0 20 0 0,0-20-1 0,0 20-1 0,-16-3-1 0,-2-15 1 0,18-17 4 0,-17-35 0 0,17 35-4 0,-17 1-3 0,-1-19 1 0,2 17 0 0,-1-15 1 0,-17-18 3 0,17-2 0 0,-16-14 2 0,16-19-1 0,-34 2-1 0,0-18 2 0,-33 17-2 0,-1-17-9 0,-17 16-83 0,69 2 27 0</inkml:trace>
  <inkml:trace contextRef="#ctx0" brushRef="#br0" timeOffset="206">22973 16780 79 0,'17'-83'20'0,"-17"32"-4"0,18 34-9 0,-2 17-2 0,1 33 1 0,-17 36 1 0,16-20 2 0,2 37-4 0,16 16-4 0,0-18 1 0,16-50 1 0,1-34 1 0,33-51-1 0,2-16-1 0,-19-35-1 0,-33-67-2 0,-17 83 2 0,-34 53 0 0,1 33-1 0,-2 17-1 0,18 34 1 0,34 34-1 0,-1-36 3 0,2 20-3 0,16 15 0 0,-34-33 1 0,-34-16 1 0,-51-19-1 0,-17-16-19 0,-16-16-104 0</inkml:trace>
  <inkml:trace contextRef="#ctx0" brushRef="#br0" timeOffset="207">23127 16595 85 0,'-18'-51'24'0,"1"-17"-5"0,0 35-17 0,51 50-12 0,50-1-93 0</inkml:trace>
  <inkml:trace contextRef="#ctx0" brushRef="#br0" timeOffset="208">24345 16933 32 0,'0'0'30'0,"-17"0"-7"0,17 0-11 0,17 0 3 0,-17 18-3 0,16 15-4 0,19-15 1 0,0-18-3 0,33-18-2 0,-17-33-1 0,-2-51-3 0,-15-32-1 0,-51 15 3 0,17 1-1 0,0 67 0 0,-17 34 0 0,17 50-2 0,0 53 2 0,17 49 0 0,0-34 0 0,1-17 1 0,31 2-2 0,3-35 2 0,-1-35-1 0,0-16 1 0,-16-33 0 0,14-36-2 0,-32-49-1 0,-17 51 2 0,0 32-2 0,0 35 2 0,0 18-2 0,0 49 0 0,0 1 5 0,16-1-5 0,54 2 2 0,-3-52 0 0,1-17 0 0,-18-51 2 0,-34-51-3 0,-16 18-2 0,-49-1 4 0,-2 68-2 0,-17-1-1 0,0 69-7 0,0 0-44 0,68-51-19 0</inkml:trace>
  <inkml:trace contextRef="#ctx0" brushRef="#br0" timeOffset="209">24413 16511 104 0,'0'0'5'0,"-17"16"12"0,120-16-13 0,82 17-9 0,-83-1-69 0</inkml:trace>
  <inkml:trace contextRef="#ctx0" brushRef="#br0" timeOffset="210">25904 16951 35 0,'0'0'0'0,"0"-34"47"0,-17 17-25 0,17-1-15 0,0 18-2 0,17 0-1 0,17 18 1 0,-1-36-1 0,2-33-2 0,0-49-2 0,-35-2 3 0,-18 0 0 0,18 35 0 0,-17 32-1 0,17 35-1 0,0 0 0 0,0 51 0 0,0 33 4 0,35 36-3 0,-2-53 1 0,16 35-2 0,21-34-1 0,-3-34 3 0,-15-34-1 0,-19-34 0 0,0-34-1 0,-17-50-3 0,-16 49 1 0,-33 18 2 0,17 51-2 0,-1 0 0 0,34 35 1 0,16-1 0 0,51-34-1 0,37 0 0 0,-38-34 2 0,-32-1-1 0,-35 2 0 0,-16-1 0 0,-49 17 0 0,-3 17 0 0,19 51-1 0,-1 33 2 0,17 1 1 0,17-17-2 0,35 17 0 0,31-52 0 0,-15-15 2 0,0-52-1 0,1-1-11 0,-36 19-102 0</inkml:trace>
  <inkml:trace contextRef="#ctx0" brushRef="#br0" timeOffset="211">27818 16544 16 0,'0'-33'23'0,"0"-18"12"0,0 0-11 0,-15 34-8 0,15 17-4 0,0 33-3 0,0 53 2 0,0 49-5 0,15-50-2 0,3 33-2 0,-2-16-2 0,-16-34-2 0,-16-52-13 0,-2 1-48 0,18-17 10 0</inkml:trace>
  <inkml:trace contextRef="#ctx0" brushRef="#br0" timeOffset="212">27768 16476 71 0,'0'0'0'0,"16"-67"31"0,18 32-15 0,17 19-8 0,17 50-4 0,-1 34-2 0,-32 16-1 0,-35 1 0 0,-51-34 0 0,-17-18 0 0,0-15-1 0,19-18-2 0,49 0-36 0,0-18-40 0</inkml:trace>
  <inkml:trace contextRef="#ctx0" brushRef="#br0" timeOffset="213">28293 16544 56 0,'0'-33'29'0,"-18"-2"-5"0,18 35-12 0,-16 35-5 0,-1 32-1 0,17 17-3 0,33-15-1 0,-15-36 3 0,34 0-3 0,-3-33-1 0,19-50-3 0,-51-35 1 0,-17 18 3 0,-52-34-1 0,3 50 0 0,-19 17-1 0,17 34 0 0,18 16-1 0,33 19 1 0,67-19-1 0,18-16 0 0,16-16-1 0,18-1 2 0,-52-34 0 0,-50 0 0 0,0 33 0 0,-51 2 1 0,18 50-2 0,-1 17 1 0,50 17-1 0,19-1 0 0,-3 17 0 0,-14-15 1 0,-35-36 0 0,-35-15 2 0,-32-18-1 0,0 0 1 0,33-18-3 0,17 2-27 0,17 16-54 0</inkml:trace>
  <inkml:trace contextRef="#ctx0" brushRef="#br0" timeOffset="214">28852 16697 67 0,'0'0'0'0,"-16"-35"27"0,-2 35-15 0,36 35-7 0,-2-19 0 0,17 18 0 0,19-17-3 0,-19-17 1 0,34-33-4 0,-15-36 1 0,-1 2 1 0,-51-17 2 0,0 16-2 0,0 50-1 0,-17 18 0 0,17 86 1 0,0-19 1 0,33 1 0 0,53-17-2 0,-1-35 0 0,-1-49 1 0,-33-1 0 0,-34-52 1 0,-17 2-1 0,-17-18 1 0,17 0 0 0,0 53-1 0,-16 49-1 0,16 33-2 0,-19 69 2 0,19 0 0 0,19 16 0 0,14-50 0 0,34-17 0 0,1-35 1 0,0-32 1 0,0-35-1 0,-34 0 0 0,-1-33 1 0,-33 16-2 0,0 50 0 0,0 36 1 0,0 66-4 0,0-16 3 0,34-17-1 0,17 0-6 0,-17-35-34 0,-17-16-30 0</inkml:trace>
  <inkml:trace contextRef="#ctx0" brushRef="#br0" timeOffset="215">29360 16341 57 0,'-17'-18'22'0,"34"2"-9"0,85 16-12 0,16-18-1 0,1 18-76 0</inkml:trace>
  <inkml:trace contextRef="#ctx0" brushRef="#br0" timeOffset="216">30140 16392 56 0,'-17'-18'19'0,"1"-15"7"0,16 15-11 0,16 2-9 0,1 32-4 0,-1 53 1 0,1 33-1 0,18-18-1 0,-19-16 0 0,1-52 0 0,1-16 2 0,-2-51-1 0,1-16-1 0,-1-17 1 0,2-2-2 0,-1 35 1 0,0 17-1 0,1 34 0 0,15 18 1 0,35 33-2 0,32-35 1 0,19 2 1 0,-34-36 0 0,-51-15 1 0,-34-19-1 0,-18 19-1 0,-15 16 0 0,-1 17 1 0,-16 50-2 0,33 35 5 0,17 1 3 0,50-19-1 0,1-50-1 0,17-17-3 0,-17 0-1 0,-34-33-11 0,-17 33-107 0</inkml:trace>
  <inkml:trace contextRef="#ctx0" brushRef="#br0" timeOffset="217">26023 17645 2 0,'0'0'11'0,"0"0"9"0,0-18-3 0,18 18-1 0,-18-16-2 0,0-1-3 0,0-17-2 0,-18 17-2 0,1 1-2 0,-18-1 0 0,2-1-2 0,-18 2 0 0,16 16 0 0,2 16 0 0,-1 35 0 0,0 0-2 0,34 17-1 0,0-1 0 0,17 0-1 0,18-32 3 0,14-35-1 0,-14-18 2 0,16-48 1 0,0-3 0 0,-34-15-1 0,-17-18 1 0,0-16-2 0,-17 49 0 0,-1 19-1 0,2 34-2 0,-1 32 0 0,17 52 0 0,0 50-1 0,33 1-2 0,19-1 2 0,15-49-1 0,1-36 4 0,34-33 1 0,-17-51 0 0,-17 0 1 0,-35-33 0 0,-17 0 0 0,-16-1-1 0,-16 68-2 0,-17 17 0 0,14 51-2 0,38 50-2 0,48-16 1 0,18-17 1 0,34-34 2 0,0-52 2 0,-52-49 1 0,-34-1 1 0,-33-34-1 0,0 0-1 0,-16 17 1 0,16 68-3 0,-17 52 1 0,-1 50 3 0,18 34 0 0,35 32-4 0,-19-66 5 0,3 17-9 0,14-18 4 0,-17-15 0 0,17-36 5 0,-15-33-1 0,-18-51 0 0,-34-67-9 0,-51 16 5 0,18 51-1 0,16 35-10 0,34 16-15 0,34 0-1 0,50 0 9 0,18-35 13 0,0 2 9 0,-17-1 12 0,-51 17-4 0,-17 17-11 0,16 0-11 0,19 17-79 0</inkml:trace>
  <inkml:trace contextRef="#ctx0" brushRef="#br0" timeOffset="218">28310 17543 46 0,'0'0'11'0,"-35"-16"22"0,19 16-20 0,50-17-9 0,51-17-1 0,-1-1-2 0,-33-16 2 0,-34 0 0 0,-17-16-2 0,0 16 2 0,-35 18 0 0,19 15 1 0,-1 53 1 0,-18 15 3 0,35 34-2 0,0 36-2 0,19-3-2 0,-3 20-3 0,-16-70 7 0,17 18-10 0,-1-17 4 0,2-1 1 0,-1-32 1 0,-17-35 2 0,16-51 1 0,-49-86-9 0,-53 19 8 0,4 34-3 0,-4 33 0 0,35 51-2 0,51 0 0 0,67 0-1 0,52-18-3 0,0-15-1 0,-16-18 6 0,-54 18 0 0,-15 15-1 0,-34 18 1 0,-17 69-2 0,34 15 1 0,17-16-1 0,17-17 1 0,1-35 1 0,-3-16 0 0,-31-51 2 0,-36 0 2 0,-31-33-2 0,-37 0 0 0,18 33-1 0,18 33-2 0,34 36 1 0,32-18-1 0,34 0 1 0,18-18 0 0,18-15 0 0,-19-19 0 0,-50 19 0 0,-17 16-2 0,-17 17 1 0,-17 0 0 0,34 0 0 0,34 33 0 0,0 18 0 0,-1 0 0 0,1 18 0 0,-17 15-1 0,-17-16 1 0,16-1-1 0,19-32 1 0,16-19-44 0,-18-16-34 0</inkml:trace>
  <inkml:trace contextRef="#ctx0" brushRef="#br0" timeOffset="219">30308 17170 8 0,'0'0'5'0,"18"-33"21"0,-1-36 4 0,-17 20-10 0,-17-2-5 0,-17 16 0 0,-17 35-4 0,18 35-1 0,14 32-4 0,3 52-1 0,51-18-2 0,-19 1-4 0,19-18-1 0,-35-15 0 0,-18-36-14 0,-15-16-43 0,14-17-4 0</inkml:trace>
  <inkml:trace contextRef="#ctx0" brushRef="#br0" timeOffset="220">29918 17288 43 0,'0'0'8'0,"0"-16"17"0,35-1-14 0,33 17-7 0,34-16-4 0,34 16-29 0,-103 0-15 0</inkml:trace>
  <inkml:trace contextRef="#ctx0" brushRef="#br0" timeOffset="221">31037 17255 30 0,'0'0'33'0,"0"-16"-11"0,0 16-6 0,17 16-7 0,17 1-3 0,-17-1 0 0,34-16 0 0,-18-49 0 0,-15-36-3 0,-18-17 0 0,0-33-1 0,17 15-3 0,-17 20-4 0,-35 83 4 0,35 68 10 0,-16 49-9 0,50 37 1 0,-17-2 2 0,18-50-2 0,31-34-2 0,2-35 2 0,-1-16 1 0,3-50 1 0,-54-18-1 0,1-17 0 0,-17 17-2 0,-17 52 0 0,-17 67-1 0,17 33 1 0,52 1 2 0,31-18 1 0,18-50 0 0,-14-1 0 0,-54-65 0 0,-16-2-1 0,-51-18-1 0,-17-15-1 0,-16 51-18 0,0 33-65 0,49 0 30 0</inkml:trace>
  <inkml:trace contextRef="#ctx0" brushRef="#br0" timeOffset="222">31021 16849 69 0,'16'-18'12'0,"52"2"-1"0,51-2-8 0,-2 18-38 0,-82 0-9 0</inkml:trace>
  <inkml:trace contextRef="#ctx0" brushRef="#br0" timeOffset="223">28801 18508 19 0,'0'0'3'0,"0"0"11"0,17 0-6 0,-17 0 4 0,34 0-1 0,-17-33 0 0,17-36 3 0,-17-33-3 0,-17-32-2 0,0 15-1 0,-17 1-7 0,-1 67-1 0,18 34-2 0,-16 68-2 0,32 51 0 0,2 15-2 0,34 19 3 0,-19-52 7 0,16-15-1 0,21-52 3 0,-3-34 0 0,-33-34 0 0,0-34 2 0,-34 1-4 0,-16-1-3 0,-19 50 0 0,0 19-5 0,19 32 1 0,32 19 0 0,36-1 1 0,32-17 5 0,2-34-1 0,-2-17-1 0,-16-1 2 0,-35 2-1 0,-33 0-2 0,-33 33-1 0,0 17-6 0,-2 32 3 0,19 37-1 0,16-1 2 0,16-1 6 0,35-33 1 0,-1-35-1 0,18-16-1 0,-34-16-23 0,0-19-75 0</inkml:trace>
  <inkml:trace contextRef="#ctx0" brushRef="#br0" timeOffset="224">30208 18186 20 0,'0'-16'11'0,"0"-1"12"0,-19-17-4 0,19-17-5 0,0 18-7 0,19 16-4 0,-3 17-3 0,35 50-4 0,-34 1 3 0,-17 16-1 0,16 2 1 0,-16-36 6 0,0-33-2 0,0-17 2 0,0-17 1 0,0-33-2 0,0-1 0 0,35 1 1 0,16 16-4 0,-18 51-3 0,35 16-4 0,-35 52 0 0,18 17 3 0,-32-17 0 0,-19-18 5 0,0-33 0 0,0-17 2 0,0-51 3 0,16-33-3 0,1 15 0 0,17 3-2 0,-1 32-6 0,1 17 1 0,-16 68 0 0,-2-1-3 0,-16 35 3 0,17-34-2 0,-17 0-41 0,16-35-3 0</inkml:trace>
  <inkml:trace contextRef="#ctx0" brushRef="#br0" timeOffset="225">31070 18000 44 0,'0'0'0'0,"18"-16"35"0,-18-1-16 0,17-1-13 0,0 2-2 0,-17 32-2 0,18 35-2 0,-18 0-3 0,16 17 2 0,-16-1 0 0,17-32 3 0,-1-19 2 0,2-16-1 0,-18-33 2 0,17-18 1 0,0-18-2 0,1 20-2 0,-2-2-4 0,17 34-6 0,19 50 5 0,-19 18-2 0,-15 17 1 0,-2-17 3 0,-16 0 1 0,0-35 3 0,0-16 1 0,17-33 0 0,-17-1 1 0,35-34 0 0,-2 1-1 0,18 16-2 0,-18 16-4 0,18 35 2 0,-18 51-3 0,-15 0 0 0,-1 17 1 0,-17-17-4 0,0-17-39 0,-17-34-17 0</inkml:trace>
  <inkml:trace contextRef="#ctx0" brushRef="#br0" timeOffset="226">31189 17847 52 0,'0'-34'10'0,"0"-16"3"0,0 34-8 0,18 16-8 0,-1 16-53 0</inkml:trace>
  <inkml:trace contextRef="#ctx0" brushRef="#br0" timeOffset="227">31869 17967 22 0,'0'0'0'0,"0"-18"34"0,0 2-10 0,0-19-4 0,0 19-7 0,0 16 8 0,0 51-16 0,0 0-2 0,0 16-4 0,0 1 0 0,15-34 1 0,19-1-7 0,-17-15-50 0,-1-18-11 0</inkml:trace>
  <inkml:trace contextRef="#ctx0" brushRef="#br0" timeOffset="228">31902 17763 47 0,'0'0'11'0,"16"-34"-1"0,-16 34-7 0,17 0-6 0,-17 18-48 0</inkml:trace>
  <inkml:trace contextRef="#ctx0" brushRef="#br0" timeOffset="229">32088 18018 31 0,'-18'0'27'0,"18"-18"0"0,0 2-5 0,0-1-9 0,18-1-8 0,-1 18-5 0,0 51-2 0,-17 0 1 0,0 0 0 0,0 0 1 0,0-34 3 0,0-17 0 0,0 0-1 0,0-35 2 0,18-16-1 0,-2 2 0 0,1-19-1 0,16 17-3 0,2 33-1 0,-2 36-6 0,1 33 6 0,-17 17 0 0,-17-1 1 0,16-16 3 0,-16-34 2 0,0-1 0 0,0-49 1 0,18-18-2 0,-1 0 0 0,18-16 0 0,-2 16-5 0,0 16 3 0,2 53-4 0,-19 15-1 0,-16 36 2 0,0-19-7 0,0 17-40 0,0-49-5 0</inkml:trace>
  <inkml:trace contextRef="#ctx0" brushRef="#br0" timeOffset="230">32867 17949 36 0,'0'0'0'0,"0"-33"31"0,0-1-8 0,0-17-11 0,-17 0-4 0,-17 34-5 0,-17 17 3 0,17 33-6 0,1 36-2 0,15-1 4 0,36-17 2 0,15-35 0 0,1-16 2 0,0-16-3 0,-17-35 4 0,-1 16 0 0,2 19-4 0,-18 16 0 0,0 51-2 0,0 0-2 0,17 0 0 0,0-35-48 0,1-16-37 0</inkml:trace>
  <inkml:trace contextRef="#ctx0" brushRef="#br0" timeOffset="231">27920 18424 16 0,'0'0'13'0,"0"-18"9"0,0 18-13 0,17 0 0 0,1-16 0 0,15 16-1 0,18-51 1 0,-16 0 0 0,-19-33 1 0,1-1-4 0,-17 17-3 0,0 17-3 0,0 51-4 0,0 51-1 0,16 17 1 0,-16 50-2 0,17-16 2 0,-17-17 5 0,0-34 1 0,0-34 5 0,0-17-3 0,0-35 2 0,0-32 2 0,16-2-4 0,3 3 0 0,14 15-4 0,1 33-5 0,-1 18 4 0,2 51-4 0,-18 16 3 0,1-16 0 0,-2 18-1 0,-16-36-10 0,33 2-31 0,0-35-9 0</inkml:trace>
  <inkml:trace contextRef="#ctx0" brushRef="#br0" timeOffset="232">28699 18424 15 0,'0'-18'18'0,"34"2"1"0,-1-19 0 0,2 1-1 0,-18-16-3 0,-17 16-1 0,-17-17-8 0,-18 18-2 0,-14 15-3 0,-3 18-4 0,19 35-1 0,-1 16 2 0,34 32 0 0,0-14 4 0,34-18 3 0,16-18 0 0,-15-33 3 0,-2-51-4 0,-17 0 3 0,2-16-3 0,-18 0-3 0,0 32 0 0,-18 35-6 0,18 18 0 0,-16 33 2 0,50 15 0 0,0-32 3 0,0 1 1 0,17-35 1 0,1-35 3 0,-19-16 1 0,-17-16-1 0,-16-17 1 0,0-1-6 0,-16 52 2 0,-2 16-5 0,18 50-3 0,0 35 3 0,0 34-1 0,34-19 1 0,-17-32 6 0,-1-16-2 0,2-19 4 0,16-49-1 0,-16-1-1 0,-2-34 4 0,-16 1-4 0,17-2 0 0,-17 18-1 0,0 18-4 0,34 17 2 0,18 16 1 0,14 0-2 0,2 0 5 0,-1 0-5 0,-15-17-19 0,-34 17-40 0,-18 17-30 0</inkml:trace>
  <inkml:trace contextRef="#ctx0" brushRef="#br0" timeOffset="233">29497 18186 12 0,'0'0'0'0,"0"0"31"0,0 0-7 0,0 0-4 0,0 0 18 0,0 18-25 0,33-18-5 0,17 0-2 0,-16-18-1 0,17 2-4 0,-34-19 5 0,0 2-6 0,-34-1 2 0,0 1 0 0,-17 33-4 0,1 0 2 0,-2 0 0 0,-15 33-5 0,-1 18 6 0,35 0 0 0,16 16 4 0,-19 0 3 0,54-16-2 0,0 0 4 0,14-51-5 0,36 0-10 0,-34-16-60 0,-51-1-20 0</inkml:trace>
  <inkml:trace contextRef="#ctx0" brushRef="#br0" timeOffset="234">27224 17510 12 0,'0'0'25'0,"0"-18"-1"0,0-15-8 0,18 15-3 0,-18 2-3 0,0-1-2 0,0 17 0 0,-18 0-1 0,18 17 1 0,-15 17 1 0,-1 34 1 0,16-1-4 0,0 1-2 0,0-17-2 0,16-17-1 0,17-18-2 0,0-16-6 0,-14-16-41 0,-19-35-47 0</inkml:trace>
  <inkml:trace contextRef="#ctx0" brushRef="#br0" timeOffset="235">27224 17374 48 0,'0'0'0'0,"-15"-17"43"0,15-17-25 0,-16 16-15 0,32 36-94 0</inkml:trace>
  <inkml:trace contextRef="#ctx0" brushRef="#br0" timeOffset="236">27429 17527 44 0,'0'0'15'0,"-35"0"15"0,19-17-16 0,16-17-7 0,0 17-3 0,0-1 1 0,16 18 0 0,2 0 0 0,-1 35 0 0,-17 32-4 0,17 1-1 0,-17-1 1 0,0-32 0 0,0-19 1 0,0-16 1 0,0 0 0 0,0-51 0 0,0 0-1 0,34-16-2 0,-17 17 1 0,16-1-1 0,2 51 0 0,-19-18-1 0,-16 53-1 0,17 16 2 0,-17-2-2 0,0 2 1 0,16-16 1 0,-16-19-1 0,18-16 2 0,15 0 0 0,-14-16 0 0,-3-19 0 0,1-16 0 0,-1 35 0 0,-16 16-1 0,0 0-2 0,0 34 1 0,0 17 0 0,35-34 0 0,-19-1 2 0,18-16 0 0,-16-33 0 0,-2-18 2 0,1 0-1 0,-17-33 0 0,0-1 0 0,0 16-1 0,0 36 0 0,0 16-2 0,0 34 1 0,0 34 0 0,0 16 0 0,0 35-1 0,16-34 0 0,-16-1 2 0,35-32 0 0,0-35 0 0,-2 0 1 0,18-17 0 0,0-34 0 0,-34-16 0 0,-1-1-1 0,-16 34 1 0,-16 17-2 0,-17 17 1 0,15 33-2 0,18 36 1 0,0 15-1 0,34-33 0 0,16-18 0 0,-15-33-2 0,-2-16-21 0,-15-35-33 0,-18 16-10 0</inkml:trace>
  <inkml:trace contextRef="#ctx0" brushRef="#br0" timeOffset="237">27903 17305 37 0,'-18'-17'36'0,"2"17"-10"0,32 0-17 0,70-16-8 0,-18 16-89 0</inkml:trace>
  <inkml:trace contextRef="#ctx0" brushRef="#br0" timeOffset="238">8132 14291 15 0,'0'-34'13'0,"35"-83"23"0,-19 32-18 0,-16 17-5 0,-16 35-6 0,-54 66-5 0,-14 35 1 0,0 34 1 0,16-2 0 0,51 3 0 0,69-19-2 0,32 51 0 0,0 18-2 0,-16 51 0 0,-85-2 0 0,-50-15 0 0,-52-85 5 0,16-18 3 0,2-33-3 0,52-51-4 0,49 0 0 0,33-18 0 0,35 2-2 0,-1 16 2 0,-15 51-1 0,-19 85 1 0,-17 66 0 0,2 35 5 0,-18 1 2 0,0-52-2 0,0-33 0 0,0-69 0 0,34 18-4 0,17-35 0 0,33-49-1 0,52-36-21 0,-69-33-111 0</inkml:trace>
  <inkml:trace contextRef="#ctx0" brushRef="#br0" timeOffset="239">2678 15393 42 0,'-52'-51'18'0,"1"-51"8"0,0 0-12 0,34 69-3 0,17 15-7 0,0 69 6 0,52 67-2 0,15 53-4 0,-34-36-1 0,-14-84 0 0,-19-34 2 0,0-17 2 0,-19-68-5 0,-14-16-1 0,-1-52 0 0,1-17 1 0,15 35-2 0,18 67 0 0,18 51-1 0,66 67 0 0,18 86 0 0,-1-35 1 0,-33-16-2 0,-51-18 1 0,-17-33-13 0,-52-33-28 0,-15-36-45 0</inkml:trace>
  <inkml:trace contextRef="#ctx0" brushRef="#br0" timeOffset="240">2507 15478 40 0,'0'0'0'0,"-18"0"31"0,-13 0-21 0,62-18-5 0,123-33-3 0,15-33-1 0,-50-18-1 0,-68 35 1 0,-35 16 1 0,-16 17 9 0,-16 34 4 0,16 51-5 0,34 50 2 0,16 52-4 0,18-18-4 0,-17-16-3 0,-34-52 0 0,1-33 0 0,-18-17 3 0,-18-50-1 0,-16-52-1 0,-17-34 0 0,0-16-1 0,18-34 0 0,16 67-1 0,34 51 0 0,16 33-1 0,18 53 0 0,0 32 0 0,-34 35 0 0,-17 0 0 0,-51-35 1 0,0-16 1 0,18-33-2 0,33-18-11 0,33-51-27 0,34-18-49 0</inkml:trace>
  <inkml:trace contextRef="#ctx0" brushRef="#br0" timeOffset="241">3421 15036 53 0,'0'0'0'0,"-16"-66"35"0,-1 48-14 0,17 18-12 0,0 35-3 0,33 32 2 0,19 35 0 0,-18 15-1 0,18-32-5 0,-36-34 1 0,1-33 0 0,-17-18 1 0,0-34 0 0,-33-17-2 0,-2-35 0 0,2-48-3 0,15 32 0 0,36 85 3 0,15 1-2 0,18 49 0 0,15 34-2 0,-31 19 1 0,-35-3 0 0,-35-32 1 0,-31-16 1 0,31-52-6 0,19-17-23 0,16-34-14 0,16 34-26 0</inkml:trace>
  <inkml:trace contextRef="#ctx0" brushRef="#br0" timeOffset="242">3676 15105 19 0,'0'0'28'0,"17"17"-1"0,1-1-8 0,15 2-5 0,1-36-2 0,18-33-5 0,-19 0-4 0,1-33 0 0,-34-18-2 0,-51-16 0 0,17 16 0 0,0 69-1 0,16 33 0 0,2 68 0 0,50 50 2 0,34 35 0 0,33-35-1 0,-17-50 0 0,-14-52 2 0,-37-67 1 0,1-33-1 0,-34-18-2 0,0 18-1 0,0 66 0 0,0 36-1 0,17 50 1 0,33-1 1 0,1-16-2 0,17-34 0 0,-17-17-7 0,-35-50-18 0,-49-19-2 0,-34-15-2 0,-3-18 26 0,4 52 21 0,49 15-8 0,-1 35-8 0,36 18-3 0,16-1-60 0</inkml:trace>
  <inkml:trace contextRef="#ctx0" brushRef="#br0" timeOffset="243">4592 14597 43 0,'0'-18'13'0,"33"-49"24"0,-50 50-15 0,1 1-12 0,-36 65 0 0,34 20-3 0,36 33 0 0,34-2-4 0,32-14-1 0,35-70 0 0,16-67-1 0,-50-34 0 0,-69-15-1 0,-16 14 1 0,-49 19-1 0,-3 50 0 0,-15 50 0 0,49 36-1 0,18 33 1 0,34-36-1 0,17-32 1 0,1-16 1 0,-19-70 0 0,-17 2-1 0,2-17 1 0,-18 16-1 0,0 33 0 0,0 18 0 0,17 51-1 0,33-16 1 0,52-1 0 0,-34-34 0 0,-17-51 0 0,-34 0 1 0,-17-51 0 0,-17 18-1 0,-18-36 1 0,2 20-1 0,17 82 0 0,-2 36-1 0,18 82 1 0,34 20 0 0,51-3-1 0,-18-31 6 0,18-52-4 0,-34-34 1 0,-16-34-1 0,-35-34 0 0,0 1-1 0,-35-19 0 0,0 35 0 0,19 35-2 0,16 32 1 0,34 2 0 0,51-18-3 0,-1-51-2 0,-16-18 4 0,-52-14 2 0,-16-3 0 0,-33 19 1 0,-1 67-1 0,17 51 1 0,17 51 2 0,35 16 0 0,32-33-1 0,34-34-1 0,-16-34 0 0,-34-68 0 0,0-17 0 0,-34-17-1 0,-34 1 0 0,-18 66 0 0,19 36 0 0,-1 49 0 0,34 1 1 0,51-17-1 0,34-35 1 0,-1-32-2 0,-33-19-1 0,-50 1-55 0,-36 34-13 0</inkml:trace>
  <inkml:trace contextRef="#ctx0" brushRef="#br0" timeOffset="244">3370 16289 46 0,'-16'0'18'0,"-17"0"10"0,33-17-15 0,49-32-5 0,21-53-3 0,-19 17 3 0,-35-16-4 0,-67 16-8 0,0 34 5 0,0 16 1 0,36 35-2 0,15 69 0 0,49 33 4 0,19 50 1 0,16 33 4 0,17-32-7 0,-31-51 0 0,-21-34 0 0,-31-34 0 0,-18-34 1 0,0-51-1 0,-34-33-2 0,-17-36-5 0,-32 35-2 0,-3 52 6 0,18 33-5 0,52 0 5 0,16 16 0 0,84-65 5 0,18-20-5 0,16-49 1 0,-50 34 0 0,-50 33 1 0,-18 51-1 0,16 34-1 0,1 50 1 0,34 0 0 0,-18-15 0 0,18-52 1 0,-18-17 0 0,2-35 1 0,-52-32 0 0,-34 16-2 0,-17 1 1 0,-32-1 0 0,30 33-2 0,21 36 2 0,49-1-3 0,67-34 1 0,18-34 1 0,-1-18-4 0,-33 18 5 0,-51 2 0 0,0 15-1 0,0 34-1 0,0 34 1 0,33-1-1 0,37 0-1 0,-21 19 2 0,3-1 2 0,-3 0-1 0,-14 0 1 0,0-1-1 0,-19-16-1 0,52-34 0 0,18-34-47 0,-55 34-20 0</inkml:trace>
  <inkml:trace contextRef="#ctx0" brushRef="#br0" timeOffset="245">3473 17239 14 0,'-17'0'19'0,"-51"-34"8"0,19-17-9 0,14 0-8 0,35-33-2 0,35 33-3 0,14 34-4 0,19 50 3 0,0 51 0 0,0 2-3 0,-34-1 2 0,-19-52 1 0,-15-17 4 0,-15-49-4 0,-19-52-2 0,17-33 0 0,1 17-1 0,32 32-2 0,19 53 1 0,31 50-2 0,18 34 2 0,-14 16-2 0,-21-17 1 0,-31-32 2 0,-18-19 1 0,0-32-1 0,-18-35 1 0,18-33-2 0,-16-18 1 0,16-51-3 0,16 136 2 0,2 50-1 0,15 2 3 0,1 50-3 0,33-1 0 0,3 0-6 0,-21-49-16 0,3-35-10 0,-19-51 9 0,-33-33 21 0,-15-18 9 0,-3-17 12 0,1 69 5 0,17 50-10 0,0 16-8 0,17 35 2 0,16 0 0 0,1 16-4 0,18-16-2 0,-1-16 1 0,-18-35-1 0,1-35 3 0,-34-32-1 0,0-68-5 0,-18 50 0 0,2 50 2 0,-1 35 0 0,34 69 0 0,34-2 2 0,-16-17 1 0,31-16-2 0,2-16 1 0,18-52-2 0,-53-50 1 0,-33-36 0 0,-17 3 0 0,-34-3 0 0,16 53-1 0,2 49 0 0,33 52-1 0,17 52 0 0,34 16 2 0,17-2-2 0,-1-31 1 0,1-18 1 0,-17-35-1 0,1-32 2 0,-36-53-1 0,1-15 0 0,-17 0 0 0,-17-18-1 0,1 17 1 0,-2 50-1 0,18 35-1 0,18 51-1 0,15 35 2 0,18-1-1 0,-1-19 1 0,1-31 0 0,0-35 0 0,-16-17 1 0,-19-50 1 0,1-19-1 0,-34 19-1 0,17 16 1 0,0 51-3 0,17 51 2 0,34 0 0 0,15-17 0 0,4-17-12 0,-37-17-40 0,-33 0-4 0</inkml:trace>
  <inkml:trace contextRef="#ctx0" brushRef="#br0" timeOffset="246">4998 16392 53 0,'-16'0'12'0,"-54"-18"13"0,88 2-16 0,67-19-7 0,34-16-8 0,-35 18-65 0</inkml:trace>
  <inkml:trace contextRef="#ctx0" brushRef="#br0" timeOffset="247">5454 16189 59 0,'0'-35'21'0,"0"-16"3"0,35 51-12 0,16 18-5 0,1 50 0 0,15-1-4 0,-34-34-1 0,-16-15 1 0,-17-18 4 0,17-35-3 0,-17-32-1 0,-17-17-2 0,0-18-1 0,17 0-13 0,17 69-17 0,18 50-64 0</inkml:trace>
  <inkml:trace contextRef="#ctx0" brushRef="#br0" timeOffset="248">6015 15968 40 0,'0'0'0'0,"0"-33"44"0,0-1-24 0,-18 17-7 0,-16 17-7 0,-17 33 1 0,18 53-2 0,33-2-3 0,33-17 0 0,35-16-2 0,-17-51 2 0,-34-16-1 0,17-35 1 0,-34 0-1 0,0-17 1 0,-18-16 0 0,2 50-2 0,-1 17 0 0,1 50 1 0,49 36 0 0,1-3 1 0,34-48-1 0,0-1 0 0,-2-52 1 0,-31-14-1 0,-35-19 1 0,0 17-2 0,-51-34 0 0,1 34-1 0,15 51 1 0,-14 0-1 0,31 33 1 0,52 1-1 0,34 1 0 0,-2-19 1 0,4-16 0 0,-19 0 4 0,-18 18-5 0,-17 15 1 0,19-15 0 0,0-1 0 0,14-34 0 0,-15-17 1 0,-16-17 0 0,-2-18-1 0,-32 3 1 0,-2 15-1 0,18 33 1 0,-17 18-1 0,0 51 0 0,51 0 0 0,0-18-1 0,34 1 1 0,0-16 0 0,-17-52 1 0,-1-17-1 0,-50 0 1 0,0-16-1 0,-17 16 0 0,-33 16 1 0,16 35-2 0,17 18 1 0,17 50 0 0,33-17-1 0,52-17 1 0,0-18-12 0,0-32-23 0,-17-18-60 0</inkml:trace>
  <inkml:trace contextRef="#ctx0" brushRef="#br0" timeOffset="249">7200 15478 8 0,'0'-34'20'0,"0"-17"12"0,-17 34-25 0,-17 34-7 0,1 17-14 0,33-17-20 0</inkml:trace>
  <inkml:trace contextRef="#ctx0" brushRef="#br0" timeOffset="250">6896 15579 55 0,'0'-17'13'0,"0"-34"14"0,-18 18-12 0,18 33-10 0,-50-18 1 0,-1 18-1 0,18 18-2 0,-2-1 1 0,0 32 2 0,35 37-3 0,18-19 1 0,34-16-2 0,-3-51 2 0,19-17-2 0,-17-33 1 0,-51-1-2 0,0 0 0 0,0 0 1 0,-34 34-2 0,0 17-1 0,34 17 2 0,17 34 0 0,34 0-1 0,0-35 2 0,17-16-1 0,-17-33-1 0,-17-18 1 0,-34-16 1 0,-17-1-2 0,0-17 2 0,-17-1-1 0,17 19-1 0,1 51 0 0,16 50 0 0,33 66 0 0,18-14 0 0,33-1 0 0,-32-52-1 0,-1-16 3 0,-35-17-2 0,1-50 2 0,-17-1-1 0,-17 17-2 0,1-1 3 0,-2 35-3 0,18 0 0 0,67 0 1 0,-15-16 0 0,15-35-1 0,-50 0 0 0,-17-16 2 0,-17-1-1 0,-1 34 1 0,3 34-1 0,-19 34 0 0,17 50 0 0,52 18 2 0,14-35-2 0,19-16 1 0,0-51 0 0,-17-33 0 0,-34-18 0 0,1-51-1 0,-2 17 2 0,-16 34-3 0,17 51 0 0,-1 51-1 0,18 0-8 0,-34 16-113 0</inkml:trace>
  <inkml:trace contextRef="#ctx0" brushRef="#br0" timeOffset="251">5049 17137 36 0,'0'0'30'0,"-18"-51"-10"0,2-16-6 0,-1 16-2 0,-17 51-2 0,0 34 2 0,0 32-3 0,50 36-5 0,36 16-3 0,-1-32-2 0,0 16-3 0,-34-35-22 0,-17 17-22 0,-34-66 6 0</inkml:trace>
  <inkml:trace contextRef="#ctx0" brushRef="#br0" timeOffset="252">4828 17543 13 0,'-17'-33'22'0,"1"-36"7"0,-1 2-10 0,50 16-9 0,52 0-4 0,17-16-2 0,-1 16-2 0,-33 67-1 0,-17 53 0 0,-16-3 2 0,-19-14 4 0,-16-35 4 0,0-52-5 0,-16-16-4 0,16-49 0 0,33-2 0 0,-17 35 0 0,19 67-1 0,0 16-1 0,-4 35 3 0,20 0-6 0,17 0-102 0</inkml:trace>
  <inkml:trace contextRef="#ctx0" brushRef="#br0" timeOffset="253">5302 17898 29 0,'0'0'0'0,"-33"-33"26"0,-1-1-6 0,34-17-9 0,51 18-3 0,17 15-5 0,-1 36 0 0,-34 48-3 0,2-14 6 0,-35-19 1 0,0-15-1 0,0-1-1 0,0-34-9 0,0-52 5 0,0-15 2 0,-16 34-1 0,-3 15-2 0,3 53-1 0,32 49-2 0,19 1 2 0,16-17-1 0,1-17-35 0,-19-17-27 0</inkml:trace>
  <inkml:trace contextRef="#ctx0" brushRef="#br0" timeOffset="254">5879 17713 40 0,'0'-17'32'0,"-16"-1"-5"0,32 2-18 0,1 50-5 0,34 33-5 0,-18 1 0 0,-16-34-18 0,-17-17-46 0</inkml:trace>
  <inkml:trace contextRef="#ctx0" brushRef="#br0" timeOffset="255">6064 17492 43 0,'-16'-16'13'0,"-1"-35"27"0,1 16-22 0,16 35-10 0,33 69-3 0,1-18-3 0,34-1-1 0,-17-34 1 0,1-32 1 0,-21-52-1 0,-31 17 0 0,-16-16-1 0,1 16 0 0,-3 33-1 0,18 52-2 0,33 35 2 0,1 33-3 0,-1-36 2 0,2 3-7 0,0-18-95 0</inkml:trace>
  <inkml:trace contextRef="#ctx0" brushRef="#br0" timeOffset="256">6555 17476 69 0,'0'0'0'0,"0"-17"38"0,0 17-25 0,18 33-7 0,-1 35-4 0,0-17-4 0,1 0-16 0,-18-35-52 0</inkml:trace>
  <inkml:trace contextRef="#ctx0" brushRef="#br0" timeOffset="257">6625 17239 50 0,'0'-18'14'0,"-18"-49"22"0,52-19-16 0,-1 37-11 0,2 32-6 0,16 67-3 0,-34 35 1 0,-17 17 1 0,0-2 2 0,0-49 0 0,16-33-2 0,52-18 0 0,-17-51-1 0,0-1-12 0,-51-14-43 0,0 48-1 0</inkml:trace>
  <inkml:trace contextRef="#ctx0" brushRef="#br0" timeOffset="258">6709 17239 55 0,'0'0'0'0,"-17"0"34"0,17-18-19 0,17-15-12 0,51-1-8 0,-1 17-76 0</inkml:trace>
  <inkml:trace contextRef="#ctx0" brushRef="#br0" timeOffset="259">7015 17137 45 0,'16'0'18'0,"1"0"21"0,17 17-20 0,-17 50-12 0,-17 17-6 0,0-15-4 0,0-35-47 0,0-34-3 0</inkml:trace>
  <inkml:trace contextRef="#ctx0" brushRef="#br0" timeOffset="260">7116 16747 79 0,'0'-16'9'0,"-17"-18"22"0,17 34-18 0,35 67-2 0,-20-16-2 0,19 34-3 0,18-1-5 0,-1-16 0 0,-18-52 0 0,1-16-4 0,18-33-25 0,-52 17-66 0</inkml:trace>
  <inkml:trace contextRef="#ctx0" brushRef="#br0" timeOffset="261">7099 16882 65 0,'0'0'0'0,"0"0"27"0,17-33-20 0,83-19-8 0,-48 19-77 0</inkml:trace>
  <inkml:trace contextRef="#ctx0" brushRef="#br0" timeOffset="262">7522 16780 78 0,'0'0'0'0,"0"-49"24"0,33 15-16 0,37 17-10 0,-54-17-76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5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10420 1254 30 0,'0'-18'13'0,"16"-15"23"0,1-1-15 0,1-1-9 0,-18-16-2 0,0 35 1 0,-18-2-2 0,-15 18 3 0,-2 0 1 0,18 34-3 0,-16 35-3 0,17 83-2 0,16 1 0 0,16-35-3 0,-1 0 0 0,3-32-1 0,-18-37 0 0,-18-31-9 0,3-18-30 0,-1-34-30 0,-2 17 10 0</inkml:trace>
  <inkml:trace contextRef="#ctx0" brushRef="#br0" timeOffset="1">10063 1540 53 0,'-17'0'12'0,"-16"0"25"0,-2 0-14 0,35-16-11 0,85 16-5 0,17 0-4 0,52 0-2 0,-20 0-12 0,3 0-91 0</inkml:trace>
  <inkml:trace contextRef="#ctx0" brushRef="#br0" timeOffset="2">11165 1083 88 0,'0'0'0'0,"0"-16"26"0,0-19-8 0,0 19-7 0,0 0-3 0,-35 16 2 0,2 16 0 0,-18 51 2 0,0 121-7 0,18-19 2 0,33-18-2 0,0-14-4 0,33-37 0 0,1-31-1 0,0-18-3 0,33-34-31 0,3-17-80 0</inkml:trace>
  <inkml:trace contextRef="#ctx0" brushRef="#br0" timeOffset="3">11419 1473 85 0,'0'-33'25'0,"0"-18"7"0,0 0-11 0,17 33-8 0,0 18-5 0,1 18 0 0,31 50 0 0,3 17-5 0,15-1 0 0,1 1-2 0,-17-17-1 0,-1-17 0 0,-33-35-3 0,1 1-21 0,-18-1-25 0,0-16-53 0</inkml:trace>
  <inkml:trace contextRef="#ctx0" brushRef="#br0" timeOffset="4">11775 1371 70 0,'0'-16'9'0,"-17"-1"27"0,-1-1-13 0,2 2-7 0,-1 16-8 0,1 51 0 0,-19 34 0 0,-16 32-2 0,18 3-2 0,-19-18-2 0,19-35-1 0,-1-16-1 0,0-34-3 0,16-17-35 0,18-17-78 0</inkml:trace>
  <inkml:trace contextRef="#ctx0" brushRef="#br0" timeOffset="5">12081 1220 90 0,'0'0'17'0,"0"-17"10"0,0 17-13 0,15-18 0 0,3 2-7 0,-2 16 7 0,17 16-4 0,37 53-7 0,-21 32 4 0,-14 1-4 0,-18 16-1 0,1 0 2 0,-36-16-3 0,-16-34 1 0,0-1 0 0,1-49-5 0,15-1-54 0,18-17-39 0</inkml:trace>
  <inkml:trace contextRef="#ctx0" brushRef="#br0" timeOffset="6">15044 7299 19 0</inkml:trace>
  <inkml:trace contextRef="#ctx0" brushRef="#br0" timeOffset="7">7590 1693 22 0,'-17'-16'21'0,"-1"-19"15"0,2 1-14 0,16-17-9 0,0 18-2 0,34 17-3 0,-17-1-1 0,18 17-2 0,-2 49-2 0,1 53 1 0,-17 0-2 0,-17-34 1 0,0-17 1 0,-17-35 0 0,17-16-1 0,-16-51 0 0,16 2-2 0,0-37-1 0,0 1 0 0,16 17 0 0,17 36 0 0,1 15-1 0,-16 17 1 0,49 33-1 0,-15 51 1 0,-3 1 0 0,-31 1 0 0,-1-37 0 0,-17-31 0 0,0-1 2 0,0-34-1 0,-17-17-2 0,17-16 3 0,17-35-2 0,0-17 0 0,16 35 0 0,18 32 0 0,0 19 0 0,0 16-1 0,-18 16 2 0,-15 35 1 0,-1 51-2 0,-17-17 0 0,0-1 2 0,0-33-4 0,0-18-2 0,35-33-29 0,-4-16-69 0</inkml:trace>
  <inkml:trace contextRef="#ctx0" brushRef="#br0" timeOffset="8">8742 1660 62 0,'0'0'0'0,"17"-18"40"0,1-33-18 0,-18 17-11 0,0-15-4 0,0 14-1 0,-18 19-1 0,-16-1-1 0,0 17 1 0,1 17-1 0,-19 34 1 0,34 32-1 0,3 19-1 0,15-16 1 0,33-19-2 0,1-34 0 0,17-15 1 0,0-36-2 0,0-15 0 0,-18-18 0 0,-15-16-2 0,-18-19 1 0,-18 19 0 0,18 32-1 0,-16 19 2 0,-1 16-1 0,17 51 1 0,0 16-1 0,17 19 1 0,-1-19-1 0,2 1 1 0,15-34-10 0,19-34-40 0,-19 0-45 0</inkml:trace>
  <inkml:trace contextRef="#ctx0" brushRef="#br0" timeOffset="9">9064 1660 92 0,'0'0'10'0,"-16"-34"21"0,-2-1-14 0,18 19-9 0,34-2-4 0,-1 18 3 0,19 0-3 0,15 69-3 0,-34-2 2 0,-14 2-2 0,-19-3-1 0,-35-31 2 0,2-1-1 0,15-17 0 0,3-17 0 0,-3-17-1 0,36-17 1 0,15-1-1 0,16-14 1 0,-14-19-2 0,16-1 1 0,-34 2 0 0,-1 32 1 0,2 3-2 0,-18-3 2 0,0 35-2 0,0 0 1 0,-18 0 1 0,-15 35-1 0,17-3 2 0,16 19 1 0,-18 18 0 0,36-1 0 0,-2-17 0 0,17-2 0 0,2-31 0 0,16-1-1 0,-1-17-2 0,-33-17-11 0,1 17-123 0</inkml:trace>
  <inkml:trace contextRef="#ctx0" brushRef="#br0" timeOffset="10">13181 7299 19 0</inkml:trace>
  <inkml:trace contextRef="#ctx0" brushRef="#br0" timeOffset="11">15095 7248 19 0</inkml:trace>
  <inkml:trace contextRef="#ctx0" brushRef="#br0" timeOffset="12">15603 6706 28 0</inkml:trace>
  <inkml:trace contextRef="#ctx0" brushRef="#br0" timeOffset="13">14333 1626 53 0,'-18'0'10'0,"18"-18"23"0,-33 1-4 0,33 17-16 0,17 0 1 0,17 0-3 0,-17 0-2 0,18 0 2 0,47-16-2 0,-14 16-3 0,18-18-2 0,-35 1-3 0,-18 17 0 0,-16-16-1 0,0 16 0 0,-17 0 0 0,0 0-60 0,-17 16-56 0</inkml:trace>
  <inkml:trace contextRef="#ctx0" brushRef="#br0" timeOffset="14">14401 1846 68 0,'0'0'0'0,"-16"0"31"0,16-34-9 0,0 34-10 0,0-17 1 0,16 17-3 0,17 0-2 0,0 17-2 0,19-17-1 0,-1 0-2 0,0 16-2 0,-16-16-2 0,-2 18-13 0,0-1-107 0</inkml:trace>
  <inkml:trace contextRef="#ctx0" brushRef="#br0" timeOffset="15">16077 1642 5 0,'0'0'13'0,"0"-16"7"0,0 16 10 0,0-35-5 0,0 19-4 0,0-2-7 0,0 1-1 0,0 1-4 0,35 0-2 0,0-1-2 0,-2 17-1 0,16 33-2 0,-14 34 0 0,-18 19 0 0,1-1-1 0,-18-35-1 0,-18-16 1 0,18-17 0 0,-17-17 0 0,17 0 0 0,0-35-1 0,0-31 1 0,17-19-1 0,1-17 0 0,15 18 0 0,1 50-1 0,0 34 1 0,0 0 0 0,16 67 0 0,-15 0 0 0,-19 19 1 0,1-1-2 0,-17-35 2 0,16-34 0 0,-16-16 0 0,0-16-1 0,0-17 1 0,0-35 0 0,18-17-2 0,15-1 1 0,2 19 0 0,16 51 0 0,-1 16 1 0,-15 16 0 0,-19 68-1 0,1 1 2 0,-17 17 0 0,0-34-2 0,0-34 0 0,0-1-17 0,34-33-29 0,-17 0-44 0</inkml:trace>
  <inkml:trace contextRef="#ctx0" brushRef="#br0" timeOffset="16">17094 1557 90 0,'0'0'0'0,"0"-33"34"0,0-18-8 0,0 35-11 0,0 16-10 0,16 34 1 0,-16 32 0 0,0 37-4 0,18-19 0 0,-1-16-2 0,0-52 1 0,1 2 0 0,-2-36-1 0,1-15 1 0,-1-18-1 0,2-16 0 0,-18-19 0 0,34 19 0 0,15 34 0 0,-14-1 0 0,16 17 0 0,0 50 0 0,-18 34 1 0,2 35 0 0,-18-16 0 0,1-19 0 0,-18-34-2 0,0-15 2 0,0-18 0 0,0 0 0 0,0-34 1 0,16-34-3 0,-16-16 1 0,33-19 0 0,1 37-1 0,17 32 2 0,0 17-1 0,-16 17-1 0,14 33 2 0,-31 18 1 0,-1 16 3 0,-17 19-4 0,0-1 0 0,0-35-1 0,16 1-4 0,1-35-31 0,18-16-83 0</inkml:trace>
  <inkml:trace contextRef="#ctx0" brushRef="#br0" timeOffset="17">18958 1693 61 0,'0'0'0'0,"-16"0"47"0,-2-33-16 0,1 33-10 0,0-18-2 0,34 18-9 0,18 0-2 0,49 0-3 0,17-16-2 0,18 16-4 0,-33 0-18 0,-20 0-116 0</inkml:trace>
  <inkml:trace contextRef="#ctx0" brushRef="#br0" timeOffset="18">20178 1355 98 0,'0'-17'20'0,"0"-17"7"0,-17 17-14 0,-1-16-6 0,-15 33-2 0,-18 0 0 0,0 17 3 0,18 32 1 0,15 37-1 0,3 32-2 0,15 0-4 0,15-16 0 0,-15-18-2 0,18-15-2 0,-36-36-21 0,3 2-20 0,-20-35-73 0</inkml:trace>
  <inkml:trace contextRef="#ctx0" brushRef="#br0" timeOffset="19">19652 1642 93 0,'0'0'28'0,"17"-16"0"0,18-2-19 0,32 18-8 0,52 0-2 0,15 0-20 0,-15-17-88 0</inkml:trace>
  <inkml:trace contextRef="#ctx0" brushRef="#br0" timeOffset="20">20601 1355 44 0,'0'0'36'0,"-16"-17"2"0,-2-34-12 0,1 35-13 0,-16 16 0 0,-18 33-2 0,-1 52-2 0,19 17-3 0,-1 15-2 0,34 3-2 0,0-36-2 0,18-17 0 0,15-32-14 0,18-19-23 0,0-16-89 0</inkml:trace>
  <inkml:trace contextRef="#ctx0" brushRef="#br0" timeOffset="21">20838 1440 98 0,'0'-18'26'0,"0"-15"7"0,0-1-15 0,34 50-5 0,17 19-2 0,-17 32-4 0,33 0-1 0,-15-16-3 0,15 18-1 0,-34-18-2 0,2-18-2 0,-18-15-18 0,-17-1-26 0,0-1-65 0</inkml:trace>
  <inkml:trace contextRef="#ctx0" brushRef="#br0" timeOffset="22">21160 1406 77 0,'0'-17'20'0,"-17"-1"14"0,1-15-12 0,16 33-9 0,0 0-3 0,-18 33-1 0,-15 36 1 0,-19-1-3 0,-15 15-3 0,15 3 1 0,-15-19-4 0,33-16 0 0,-17 0-1 0,35-34-5 0,-1-1-23 0,17-16-31 0</inkml:trace>
  <inkml:trace contextRef="#ctx0" brushRef="#br0" timeOffset="23">21414 1304 25 0,'0'0'37'0,"0"-17"-4"0,0 1-13 0,0 16-4 0,0 0-1 0,17-17 1 0,-17 17-4 0,16 0-2 0,3 0-5 0,14 0 1 0,-17 33 0 0,19 0 0 0,-19 18-1 0,19 18-1 0,-18-1-1 0,1-1 0 0,-18 51-3 0,-18-67 2 0,1 17-1 0,1-1 0 0,-19-16 1 0,0-16-2 0,2-1 1 0,17-17-1 0,-3-1 0 0,19-16-1 0,0 0-16 0,-16 0-82 0,16 0 23 0</inkml:trace>
  <inkml:trace contextRef="#ctx0" brushRef="#br0" timeOffset="24">18856 1083 29 0,'0'-16'20'0,"16"-2"2"0,-16-15-6 0,18 0-1 0,-18 15-3 0,-18 18-2 0,2 0 5 0,-1 18 0 0,1 31 0 0,-36 53-4 0,-15 84-5 0,50-15 4 0,17-2-5 0,0-1-2 0,17-48 0 0,17-20-2 0,-1-32 1 0,-16-34-3 0,34-16-27 0,-18-18-109 0</inkml:trace>
  <inkml:trace contextRef="#ctx0" brushRef="#br0" timeOffset="25">21702 914 35 0,'0'0'7'0,"17"-16"22"0,-17-1-6 0,18-17-3 0,-2 34-2 0,-16-17-7 0,0 17 4 0,0 0-3 0,17 17-3 0,17 17 0 0,0 17-6 0,0 0 2 0,-1-2 2 0,19 53-7 0,-19 35 0 0,-15-37 5 0,-18 2-3 0,0 0-1 0,-18-17 1 0,-15-1 1 0,-1 0-1 0,0-33 0 0,1 18 1 0,-2-36-2 0,0 2 1 0,19-19-1 0,-17 0-2 0,-2 1-12 0,18 1-143 0</inkml:trace>
  <inkml:trace contextRef="#ctx0" brushRef="#br0" timeOffset="26">26006 1185 7 0,'0'0'19'0,"17"0"2"0,-17-16-9 0,0 16 3 0,0-17 6 0,0-1-5 0,0 2-5 0,0-35 2 0,18 33-6 0,15-15-3 0,0 17-2 0,18 32 0 0,-16 17-2 0,-2 36 3 0,-17 67-6 0,-32-70 5 0,-17-31 1 0,-2-1-2 0,18-17 1 0,17-17-2 0,-18 0 1 0,36-35 0 0,16-16-1 0,-16 35 5 0,15-34-7 0,-17-1 3 0,2-18-2 0,-1 18 2 0,-17 17 0 0,0 17-1 0,-17 17 1 0,-1 0 0 0,18 51 0 0,-16 35 0 0,16 32-2 0,34-50 0 0,18-34-10 0,-3-1-47 0,-32-33-7 0</inkml:trace>
  <inkml:trace contextRef="#ctx0" brushRef="#br0" timeOffset="27">26649 1271 69 0,'0'0'12'0,"0"-17"17"0,0-1-8 0,0 2-4 0,0-1-10 0,0 34 0 0,0 50 2 0,-17 1-1 0,17-1-4 0,0-16-2 0,0-16-2 0,0-19-11 0,17-16-50 0,0 0-10 0</inkml:trace>
  <inkml:trace contextRef="#ctx0" brushRef="#br0" timeOffset="28">27614 1049 60 0,'0'0'0'0,"0"-17"31"0,0 1-6 0,0-17-8 0,0 15-3 0,0 2-3 0,-16 16-3 0,16 16 1 0,-17 51-5 0,17-16-3 0,17 18 2 0,17-18-3 0,18-34 0 0,-3-17 1 0,2-17-2 0,-17-34 1 0,-16-18 1 0,-2 18-3 0,1 2 4 0,-17 31-2 0,0 18 3 0,0 51 3 0,-17 16-6 0,17 104-1 0,0-54 2 0,-16-48 1 0,-2-36 0 0,-16 2 1 0,-17-35 1 0,35 0-1 0,-17-35-2 0,33-32-2 0,0-1 0 0,16 17 1 0,17 35-20 0,18-19-39 0,-17 19-42 0</inkml:trace>
  <inkml:trace contextRef="#ctx0" brushRef="#br0" timeOffset="29">28123 1152 79 0,'0'0'36'0,"0"0"-5"0,0 0-4 0,17 33-12 0,-17 69-8 0,0 0-4 0,-17-18-4 0,17-17-40 0,-16-50-69 0</inkml:trace>
  <inkml:trace contextRef="#ctx0" brushRef="#br0" timeOffset="30">26260 2236 26 0,'0'0'0'0,"-18"-17"44"0,-15-1-16 0,17-15-5 0,16 15-6 0,0 2-7 0,33-2-7 0,18 52-1 0,-16 35-2 0,-35 83-1 0,-52-67 2 0,18-34 0 0,1-18 1 0,15-33 0 0,18-16 0 0,18-52 0 0,31-1-2 0,-31 2 1 0,-1-1 1 0,0 1-2 0,1 50 3 0,-18-1-3 0,0 53 1 0,-18 67-1 0,18 33-1 0,18-50 0 0,15-19-24 0,16-32-88 0</inkml:trace>
  <inkml:trace contextRef="#ctx0" brushRef="#br0" timeOffset="31">26649 2405 88 0,'0'-18'11'0,"17"-33"21"0,17 18-11 0,17 17-12 0,17 16-8 0,-17 49 0 0,-51 20-1 0,-18-1-1 0,-31-1 2 0,-3-34 1 0,18-15 1 0,17-18 1 0,1 16-2 0,65-32-1 0,21-2-1 0,30-15-18 0,19 0-105 0</inkml:trace>
  <inkml:trace contextRef="#ctx0" brushRef="#br0" timeOffset="32">27684 2116 97 0,'0'0'8'0,"-19"-17"19"0,19-17-8 0,0 34-9 0,0 0-5 0,-16 51-1 0,16 34-1 0,35 17-4 0,-2-51 1 0,34-34 2 0,1-52-2 0,-17-14 2 0,-34-2 1 0,18-17-1 0,-35-1 1 0,0 35 2 0,0 52-3 0,0 49 2 0,0 86 1 0,0-18-4 0,16-33-1 0,-32-35 1 0,-2-32 0 0,1-19 2 0,-18-16 0 0,19-51-1 0,-1-16-2 0,17 0-1 0,33-19-19 0,19 35-36 0,-34 35-27 0</inkml:trace>
  <inkml:trace contextRef="#ctx0" brushRef="#br0" timeOffset="33">28242 2387 83 0,'33'-16'28'0,"-15"-35"4"0,34 51-12 0,-36 16-15 0,1 35-4 0,-34 18 0 0,-34-1 0 0,-17-19 1 0,1 2 3 0,32-17-1 0,35-16 2 0,51-18 4 0,33-34-6 0,19-17-3 0,-2 16-7 0,-50 35-55 0,-51 0-25 0</inkml:trace>
  <inkml:trace contextRef="#ctx0" brushRef="#br0" timeOffset="34">26429 3319 56 0,'0'0'17'0,"-16"-33"17"0,16 15-15 0,0 18-9 0,0 0-8 0,0 35-5 0,0-2-100 0</inkml:trace>
  <inkml:trace contextRef="#ctx0" brushRef="#br0" timeOffset="35">26513 3674 70 0,'-16'0'7'0,"16"18"16"0,0-18-9 0,0 17-9 0,0-17-5 0,0 0-3 0,0 0-27 0,0 0-48 0</inkml:trace>
  <inkml:trace contextRef="#ctx0" brushRef="#br0" timeOffset="36">26226 4437 30 0,'-17'-34'41'0,"-17"-1"-13"0,34-14-4 0,-17 32-7 0,52-1-5 0,14 2-6 0,3 50-5 0,-18 50-1 0,-17 18 0 0,-34-18 0 0,-17-17 0 0,0-32 2 0,16-19-1 0,18-16 0 0,35-34 0 0,16-50-1 0,-1 17 0 0,1-19 1 0,-18 19 0 0,-15 34-1 0,-18-2 2 0,0 19 1 0,0 32 0 0,-18 52 0 0,2 17 0 0,-1 34-1 0,17-70-1 0,0 20-6 0,51-35-34 0,1-17-70 0</inkml:trace>
  <inkml:trace contextRef="#ctx0" brushRef="#br0" timeOffset="37">26684 4539 91 0,'0'0'11'0,"0"-18"7"0,33 18 13 0,1 35-23 0,0 14-5 0,-16 20-2 0,-18-18 0 0,0-35 1 0,-18 2 3 0,1-18 2 0,17-51-2 0,17-1-3 0,34-32 0 0,16 33-2 0,-15 18 3 0,-3 15 1 0,-14 36-3 0,-18 33 0 0,1 15 0 0,-2 3-2 0,-16-35-2 0,0-1-37 0,33-33-77 0</inkml:trace>
  <inkml:trace contextRef="#ctx0" brushRef="#br0" timeOffset="38">27768 4200 87 0,'-17'-34'20'0,"17"-17"13"0,0 51-12 0,0 0-14 0,0 33 0 0,0 36-1 0,17-2-2 0,-1 1-3 0,36-34-1 0,-19-17 1 0,35-34 0 0,-34-34 0 0,-1-16 0 0,-15-19-1 0,-1 35 1 0,-17 35 1 0,0 16 0 0,0 33 0 0,0 52 1 0,0 17 0 0,0 0-2 0,0 0-1 0,-17-18 1 0,-17-33 0 0,1-35 1 0,-2-16 0 0,18 0 1 0,17-34 0 0,0-50-2 0,34 0-1 0,0 15-4 0,17 18-24 0,-17 35-46 0,-16 16 2 0</inkml:trace>
  <inkml:trace contextRef="#ctx0" brushRef="#br0" timeOffset="39">28226 4419 94 0,'0'0'0'0,"16"0"33"0,1 0-8 0,17 18-11 0,-17 50-10 0,18-1-2 0,-35 17-1 0,0-32 1 0,-18-35 2 0,1-17 5 0,0-17-1 0,17-35-2 0,34-16-4 0,0-15 0 0,16 15-2 0,1 50 0 0,0 18 0 0,-18 18 1 0,2 33 0 0,-35 33-1 0,17-17 1 0,-34 2-1 0,1-36-5 0,-3 2-143 0</inkml:trace>
  <inkml:trace contextRef="#ctx0" brushRef="#br0" timeOffset="40">28903 424 7 0,'0'0'0'0,"0"0"7"0,0 0-2 0,-34 17 16 0,1 17 1 0,-19-17-4 0,1-17-9 0,0 0-1 0,1 0-2 0,-17-17-4 0,-36-1 1 0,-32 2-4 0,-52-1 38 0,-50-34-39 0,-17 17 6 0,-50-1 0 0,-2 19-8 0,0-1 4 0,2 17 1 0,33 17 0 0,35 17 9 0,49 17-39 0,17-18 31 0,36 18 1 0,48 0 0 0,18 16-2 0,17 19 3 0,1 32-1 0,16 17 0 0,0 171-2 0,16-2 1 0,18-33 0 0,0 68 0 0,0 67 2 0,-16-102 2 0,-1-33-1 0,17 35 1 0,0-18-5 0,17-17-1 0,-17-18 0 0,16-16 0 0,2-33 0 0,-18-18 0 0,0-33 0 0,17-19 0 0,18-14 0 0,-2-36 0 0,16-16-1 0,37-52 1 0,17 2-1 0,47-18 0 0,37-18 0 0,34 18 1 0,32 0 0 0,2-16-1 0,51 16 0 0,14 0 2 0,37-17-1 0,15-34 1 0,2 0-1 0,-35-16-2 0,-19-19 3 0,-65 2 0 0,-52-17 1 0,-33-18-1 0,-52 17 2 0,-16-16-1 0,-18-17-1 0,-32-1 2 0,-3-16-1 0,-14-17-2 0,-18-2 0 0,1 3 1 0,-2-52-1 0,17-17 1 0,-15-1-2 0,-1 1 1 0,-17-34-1 0,0 69 1 0,17-20 0 0,-17-48 0 0,0-1-1 0,0 102 2 0,-34 17 0 0,-17-2-2 0,-68 19 1 0,-67 33-2 0,-119 36-12 0,0 66-28 0,136-18-66 0</inkml:trace>
  <inkml:trace contextRef="#ctx0" brushRef="#br0" timeOffset="41">26852 541 15 0,'0'-17'11'0,"0"1"8"0,-16-17-11 0,16-18 24 0,16 0-19 0,2 0 7 0,-1 17-2 0,-17 1-3 0,16 16-1 0,-16 17-1 0,-16 17 5 0,16 50-50 0,0 17 44 0,0 34-4 0,16 53 1 0,3-3-6 0,14 154-4 0,0-34 5 0,1-101-1 0,-17-19 0 0,0 3 0 0,-17-36-2 0,0 34 1 0,-17-16-2 0,17-18 1 0,-17 1-1 0,17-1 0 0,-18 0 0 0,18 18 1 0,0 0-1 0,0-18 1 0,0 16-1 0,18 3 1 0,-18-2 0 0,17 1-1 0,-17-1 1 0,17 0 2 0,-17 17-3 0,0-16 0 0,0 0 0 0,0-18 1 0,0-1-1 0,0-32 0 0,-17-51-1 0,-18-51-38 0,-32-85-112 0</inkml:trace>
  <inkml:trace contextRef="#ctx0" brushRef="#br0" timeOffset="42">26023 187 20 0,'0'0'0'0,"0"-34"48"0,0-1-10 0,-17 1-10 0,17 17-14 0,0 17 7 0,0 35 5 0,0 50-7 0,17 32-54 0,-17 3 45 0,0-20-8 0,0-14-1 0,18-35 1 0,-18-17-15 0,0-17-24 0,-18-17-44 0,18 0 34 0</inkml:trace>
  <inkml:trace contextRef="#ctx0" brushRef="#br0" timeOffset="43">25938 255 67 0,'0'0'0'0,"0"-17"37"0,0-17-10 0,33-17-11 0,2 0-8 0,33 33-9 0,-1 1-4 0,1 17-47 0,-51 0-32 0</inkml:trace>
  <inkml:trace contextRef="#ctx0" brushRef="#br0" timeOffset="44">25989 457 52 0,'0'0'12'0,"0"0"27"0,-18 0-17 0,18 0-10 0,52 0-6 0,15-16 29 0,52-1-121 0,-86 17 18 0</inkml:trace>
  <inkml:trace contextRef="#ctx0" brushRef="#br0" timeOffset="45">27614 457 23 0,'-16'-16'60'0,"-1"16"-9"0,1-17-15 0,-2-1-17 0,18 2-7 0,51-19-3 0,35 19-8 0,-2-1 1 0,17-1-20 0,-15 18-49 0,-53 0-34 0</inkml:trace>
  <inkml:trace contextRef="#ctx0" brushRef="#br0" timeOffset="46">27818 355 52 0,'0'0'22'0,"0"-16"32"0,0-1-28 0,0-1-2 0,0 36-47 0,0 33 33 0,18 17-3 0,-18 15-3 0,16-15-4 0,-16 1-6 0,0-35-33 0,17-1-66 0</inkml:trace>
  <inkml:trace contextRef="#ctx0" brushRef="#br0" timeOffset="47">28327 592 73 0,'0'0'0'0,"0"-17"33"0,0-17-13 0,-17-15-4 0,17-2 34 0,-35 0-43 0,2 34-7 0,-18-1-43 0,16 69 45 0,19 18 0 0,16-3-2 0,0 3 3 0,35-35-3 0,16-17-1 0,-18-17 3 0,1-35-3 0,0-16 3 0,-34-16-1 0,0 34-2 0,0 15 5 0,0 36-1 0,0 15-1 0,0 34 2 0,34 2-5 0,32-52 2 0,-14-1 1 0,15-32-4 0,-15-35 5 0,-18-18-6 0,-34 3 47 0,-16 15-46 0,-19 0 1 0,19 33-48 0,16 36 47 0,16-1-2 0,19 17 5 0,14-17-3 0,3 17 3 0,-3-17 1 0,-31 50-2 0,-18-16 2 0,17 0-2 0,34-17-6 0,0-17-2 0,34-17 4 0,-18-51 5 0,-15-18 2 0,-19 1-1 0,-33 19 3 0,0 15 1 0,-17 34-2 0,-17 51 4 0,17 16-3 0,17 18-3 0,0-1-2 0,17-16-16 0,-17-17-41 0,0-35-39 0</inkml:trace>
  <inkml:trace contextRef="#ctx0" brushRef="#br0" timeOffset="48">29394 661 67 0,'0'-17'10'0,"0"-1"20"0,17-16-11 0,-1-17-4 0,-16 2-12 0,-16 32 1 0,-17-1-2 0,-2 18-1 0,0 51 4 0,19 16-5 0,32 2 0 0,54-18 1 0,-2-34-3 0,16-34 6 0,-16-68-2 0,-1-1 40 0,-33-14-40 0,0-20 7 0,-34 54 3 0,0 32-6 0,-16 85-45 0,-2 33 42 0,18 34-4 0,18-16-9 0,-2-35-36 0,1-16-71 0</inkml:trace>
  <inkml:trace contextRef="#ctx0" brushRef="#br0" timeOffset="49">29614 541 57 0,'0'0'36'0,"0"0"-11"0,0-17-16 0,51 1-17 0,1 16-99 0</inkml:trace>
  <inkml:trace contextRef="#ctx0" brushRef="#br0" timeOffset="50">30308 424 93 0,'-16'0'42'0,"16"-18"-42"0,-17 18 18 0,17 35-9 0,0 16-8 0,17 16-1 0,-1-16 2 0,2 0-2 0,-1-35 3 0,0-16-1 0,1-33-6 0,15-36 6 0,-17-14 18 0,18 15-71 0,-16 34-30 0,-18 34 34 0</inkml:trace>
  <inkml:trace contextRef="#ctx0" brushRef="#br0" timeOffset="51">30750 524 43 0,'0'0'23'0,"0"-16"13"0,16-17-9 0,1-1-10 0,-34 17-15 0,1 17 1 0,-19 33-1 0,2 34-5 0,16 1 6 0,17 1-5 0,17-53 3 0,16 2 1 0,2-36-3 0,-2-15 4 0,-17-19-1 0,2 1-2 0,-18 18 5 0,0 17-3 0,0 16-1 0,0 32 4 0,-18 19-6 0,36 0 3 0,16-16 0 0,17-35-4 0,0-17 6 0,0-17-6 0,-18-17 1 0,-16-16 42 0,-1-1-45 0,-32 34 6 0,-1 17-48 0,1 34 44 0,-1 17 2 0,50 17-1 0,0-2 0 0,2-32 1 0,0 1 0 0,-2-2 0 0,-17 1 1 0,2 17-4 0,-1-16 5 0,18-1-3 0,-2-17-4 0,0-35 6 0,2-16-4 0,-19 0 4 0,1 19 4 0,-17 15-5 0,0 17 6 0,-17 33-5 0,1 18-5 0,16-18-11 0,16 1-42 0,19-16-30 0</inkml:trace>
  <inkml:trace contextRef="#ctx0" brushRef="#br0" timeOffset="52">31360 406 26 0,'0'0'0'0,"0"-16"33"0,0-1-22 0,-19-1-47 0,19 18 6 0</inkml:trace>
  <inkml:trace contextRef="#ctx0" brushRef="#br0" timeOffset="53">31680 524 42 0,'0'0'9'0,"18"0"23"0,-18 0-10 0,0 0-12 0,-18 0-8 0,-31 0 1 0,14 17-1 0,2 34-5 0,16 1 3 0,17-19-1 0,33-15-1 0,1-18 2 0,0-18-1 0,-1-33 2 0,2 17 1 0,-18 17-2 0,-17 1 1 0,0-2 2 0,0 52-4 0,0 17 3 0,18-16-5 0,31-19 0 0,21-16 3 0,-21-33-1 0,2-36 33 0,-17 2-34 0,-34 0 10 0,18-1 2 0,-36 34-7 0,1 17 3 0,17 68-35 0,-17 33 26 0,34-17 1 0,0 1 2 0,17-16-3 0,-17-35 5 0,17-1-3 0,-17-49-1 0,0-1 6 0,-17 16-7 0,0 1 4 0,0 1-4 0,0 16-8 0,51 0-5 0,17 0 11 0,-17-18 28 0,-2-15-26 0,-14-34 4 0,-18 16 4 0,-17 16-4 0,-17 35 5 0,0 18-29 0,-1 50 25 0,18-1-5 0,35-16 2 0,0 0-1 0,31-35-1 0,-15-32 4 0,-18 16-3 0,-15-35 4 0,-18 19 0 0,-18 16-3 0,18 33-20 0,-16-15-52 0</inkml:trace>
  <inkml:trace contextRef="#ctx0" brushRef="#br0" timeOffset="54">25819 7299 8 0,'0'0'10'0,"-16"0"26"0,-2-18-17 0,18 18-11 0,-17 0 13 0,0-16-6 0,1-1-4 0,16-1-2 0,16-16-2 0,18 17-3 0,17 1-2 0,17 32-1 0,-17 53-1 0,-35 33 0 0,2-36 0 0,-69 3 2 0,0-18 0 0,16-34 0 0,19-1-1 0,16-49 0 0,51-18 0 0,0-34-1 0,0-16 0 0,-34-2 1 0,0 35 0 0,-17 35-1 0,-17 17 0 0,0 49 1 0,-17 51-2 0,17 36 4 0,1-20-2 0,32 2-1 0,35-51-4 0,34-33-24 0,-1-18-75 0</inkml:trace>
  <inkml:trace contextRef="#ctx0" brushRef="#br0" timeOffset="55">26361 7383 70 0,'0'0'20'0,"0"-33"16"0,-16 33-16 0,16 17-11 0,16 50-2 0,-16 17-5 0,0 1 0 0,17-17-4 0,-17-17-21 0,35-35-83 0</inkml:trace>
  <inkml:trace contextRef="#ctx0" brushRef="#br0" timeOffset="56">27259 7316 50 0,'0'-68'57'0,"0"16"-32"0,35 19-13 0,-2 33-9 0,34 16-2 0,-32 70-1 0,-18-1 1 0,-17-19-1 0,-34 3 0 0,16-36 1 0,2-33 0 0,32 0-1 0,36-51 0 0,-1-16 1 0,-1-1-1 0,-32-34-1 0,-18 35 2 0,0 32 0 0,-18 35-1 0,1 35 2 0,17 32 0 0,-17 35 1 0,17-18-3 0,34-15 1 0,0-18-6 0,17-34-27 0,1-1-53 0</inkml:trace>
  <inkml:trace contextRef="#ctx0" brushRef="#br0" timeOffset="57">27885 7367 85 0,'0'-17'11'0,"0"-34"22"0,35 33-17 0,0 18-12 0,-19 35-3 0,1 32 0 0,-50 1-1 0,-2-1 1 0,-16-32 1 0,0-19-1 0,51 2 2 0,0-18 1 0,34-18-3 0,34 2 0 0,34 16-8 0,-17-17-38 0,-52 17-47 0</inkml:trace>
  <inkml:trace contextRef="#ctx0" brushRef="#br0" timeOffset="58">28565 7451 55 0,'0'0'22'0,"16"-35"13"0,-16 35-15 0,0 0-17 0,35 0-7 0,-19 0-73 0,1 0 34 0</inkml:trace>
  <inkml:trace contextRef="#ctx0" brushRef="#br0" timeOffset="59">28903 7416 43 0,'-18'0'42'0,"18"0"-21"0,0 0-17 0,35 0-31 0,-18 0-29 0</inkml:trace>
  <inkml:trace contextRef="#ctx0" brushRef="#br0" timeOffset="60">29394 7145 78 0,'0'-33'28'0,"33"0"-3"0,37 33-16 0,-21 16-5 0,-15 52-2 0,-34-1-2 0,-17 19 1 0,-16-19-1 0,0-34 0 0,33-33 1 0,0 0-1 0,33-16 0 0,17-52 0 0,-16 1 0 0,-1-19 0 0,2 2 0 0,-35 34 1 0,0 50-1 0,-17 50 2 0,-1 34 1 0,36 2-2 0,-1-1-1 0,18-19-7 0,-2-31-39 0,-17-35-40 0</inkml:trace>
  <inkml:trace contextRef="#ctx0" brushRef="#br0" timeOffset="61">29953 7265 66 0,'17'-35'37'0,"1"35"-10"0,-18 18-17 0,16 50-6 0,1 16-2 0,-34-17-2 0,17-32 1 0,-16-19 0 0,16-16 1 0,0-51 0 0,16-16-2 0,35-1 0 0,1 1 1 0,-3 32-1 0,-16 19 3 0,2 50 2 0,-35 17 2 0,0 33-4 0,0 0-2 0,-16-15-4 0,-19-36-72 0,35-33 8 0</inkml:trace>
  <inkml:trace contextRef="#ctx0" brushRef="#br0" timeOffset="62">25700 6655 30 0,'0'0'11'0,"0"-51"22"0,0 18-22 0,0-1 2 0,18 17-3 0,15-1-5 0,35 2-1 0,17 16-2 0,0-17 0 0,0 17 2 0,16 51-1 0,-16-18-2 0,16 1 0 0,18-1 3 0,-34-16-1 0,-1-17 0 0,0 18 0 0,19-18-1 0,-2 0-1 0,18 0 0 0,-34-18 0 0,16 18 0 0,-16-33-1 0,-18 0 0 0,-15-18 0 0,-1 17 1 0,-35 34-1 0,-16-17-1 0,0 17 1 0,17-18 0 0,0 18 1 0,34 0-1 0,16 35 0 0,19-1-2 0,15-1 2 0,35-15 0 0,16-2 0 0,18-32-1 0,-53-2 1 0,2 2 0 0,0-1 0 0,0-1 0 0,17 18-1 0,-1 0 1 0,1 18-1 0,0-1 0 0,-1 33-1 0,1-17 1 0,-17 2 1 0,-35 16 2 0,-34-17 0 0,-32-17-1 0,-36-1-11 0,-49 2-103 0</inkml:trace>
  <inkml:trace contextRef="#ctx0" brushRef="#br0" timeOffset="63">25464 6977 23 0,'0'0'0'0,"-33"0"46"0,15-34-16 0,18-1-16 0,34 35 2 0,-17-16-4 0,16 50 0 0,2 34-2 0,-2-1 0 0,34 0 0 0,1 19-5 0,35-19-1 0,-2 19 0 0,-16-37-2 0,-33 2 0 0,-19-16-2 0,-17-19 1 0,-16-16-1 0,0 18 0 0,0-1-4 0,0-17-16 0,0-17-23 0,-16-34-66 0</inkml:trace>
  <inkml:trace contextRef="#ctx0" brushRef="#br0" timeOffset="64">26090 6943 78 0,'0'-35'28'0,"0"35"-3"0,-16 0-11 0,16 0-1 0,-33 51-1 0,15 35-3 0,-34 14-1 0,-15 20-2 0,15-2-1 0,-15 1-2 0,17-34-3 0,-1-19 1 0,34-48-3 0,34 15-20 0,34-33-101 0</inkml:trace>
  <inkml:trace contextRef="#ctx0" brushRef="#br0" timeOffset="65">27224 7061 65 0,'0'-33'31'0,"0"-1"-6"0,0 17-6 0,0 17-4 0,0 0-7 0,18 33 2 0,15 36 0 0,19 15-4 0,33 18-1 0,16-17-3 0,0-1 0 0,-50-33-1 0,-16-18-1 0,-35 2 0 0,0-35 0 0,0 16-4 0,0-16-15 0,0-16-16 0,0-52-45 0,0 50 34 0</inkml:trace>
  <inkml:trace contextRef="#ctx0" brushRef="#br0" timeOffset="66">27733 7028 58 0,'0'-18'16'0,"0"-33"19"0,0 35-13 0,-16 16-8 0,16 16-5 0,-52 53 0 0,1 31 1 0,-16 20-3 0,0-1-1 0,-1-1-3 0,-17-34-2 0,52-17-1 0,14-32-13 0,71-2-87 0,-18-33 42 0</inkml:trace>
  <inkml:trace contextRef="#ctx0" brushRef="#br0" timeOffset="67">29497 6959 13 0,'-18'0'21'0,"18"-16"16"0,-17-1-11 0,17 17-8 0,-16-18-3 0,16 18-3 0,33-16-2 0,1 50-1 0,-1-1-1 0,19 53-2 0,-3-3-1 0,3 19-3 0,-18 0 0 0,-1-51-2 0,2-18 1 0,0-33-1 0,-2 0-4 0,-33-16-19 0,0-17-16 0,0-35-62 0</inkml:trace>
  <inkml:trace contextRef="#ctx0" brushRef="#br0" timeOffset="68">29851 7010 34 0,'-15'-51'45'0,"-20"18"-13"0,18 15-7 0,-34 36-9 0,0 33-4 0,-17 33-3 0,17 18-7 0,-15 16-2 0,31-32-26 0,0-2-73 0</inkml:trace>
  <inkml:trace contextRef="#ctx0" brushRef="#br0" timeOffset="69">27565 5808 54 0,'0'-51'34'0,"-18"18"-1"0,18-1-12 0,0 34-11 0,0 102-1 0,18 16-5 0,-18 17-1 0,33-33-2 0,-33-51-3 0,0-35-4 0,0-16-22 0,-17-51-37 0,17 35 17 0</inkml:trace>
  <inkml:trace contextRef="#ctx0" brushRef="#br0" timeOffset="70">27530 5859 41 0,'0'0'0'0,"0"-51"54"0,35 18-31 0,14-1-12 0,37 17-8 0,-18 17-4 0,-18 17-27 0,-32 17-48 0</inkml:trace>
  <inkml:trace contextRef="#ctx0" brushRef="#br0" timeOffset="71">27649 5978 45 0,'-17'0'16'0,"-17"0"25"0,17 0-17 0,68-17-18 0,50-1-5 0,-31 2-5 0,30 16-97 0</inkml:trace>
  <inkml:trace contextRef="#ctx0" brushRef="#br0" timeOffset="72">28074 5994 68 0,'0'18'21'0,"-18"-18"-1"0,69 0-6 0,-2-18-8 0,-14 2-3 0,-18-1-2 0,-17-17 0 0,-17-1 0 0,1 19 0 0,-36 32 0 0,19 19 1 0,-1 32 2 0,52 18-2 0,48-1-1 0,36-49-2 0,34-19-3 0,-19-32-15 0,-14-70 9 0,-52 19 11 0,-35 0 1 0,-16 16 9 0,-49 34-2 0,-2 17-3 0,-19 33-1 0,37 36-1 0,33-2-3 0,33-34-1 0,18-16 1 0,-16-17 0 0,-18-33 1 0,1 0-1 0,-2-1 0 0,-16-1-1 0,17 35 0 0,-17 35-1 0,16 15 1 0,36-17 1 0,15-16 0 0,-15-34 1 0,-3-50 0 0,-14-35-1 0,-18 2 1 0,-17-2 0 0,0 33-1 0,-17 52 1 0,-18 52-2 0,35 50 1 0,0 16-3 0,0 17-1 0,18 0-19 0,-18-50-26 0,0-50-39 0</inkml:trace>
  <inkml:trace contextRef="#ctx0" brushRef="#br0" timeOffset="73">28869 6096 23 0,'0'-33'22'0,"-17"-52"26"0,34 17-21 0,34 34-12 0,33 17-12 0,86 17-6 0,-17 0-96 0</inkml:trace>
  <inkml:trace contextRef="#ctx0" brushRef="#br0" timeOffset="74">31479 6892 12 0,'0'-17'9'0,"-35"-85"21"0,2 69-12 0,-2-1-6 0,19 16 1 0,16 1 0 0,0 17-1 0,0 35-4 0,33 16-4 0,1 0-2 0,-1 0-1 0,-14-18 0 0,-3 1-3 0,19-17-16 0,-2-1-32 0,-33-16-6 0</inkml:trace>
  <inkml:trace contextRef="#ctx0" brushRef="#br0" timeOffset="75">31680 6740 23 0,'0'0'24'0,"-16"-18"4"0,-1 18-12 0,1 0-9 0,-2 35-4 0,-16-1-3 0,18-1 0 0,-1 2-1 0,1-19 0 0,16 1 0 0,0-17 1 0,0-17 1 0,0 17 0 0,0 0 6 0,0 51 0 0,0 33-1 0,0-15-3 0,16-3-2 0,-16-15 0 0,0-17-1 0,17 1-8 0,-17-19-32 0,0-16-22 0</inkml:trace>
  <inkml:trace contextRef="#ctx0" brushRef="#br0" timeOffset="76">31817 7230 30 0,'0'0'0'0,"0"-16"40"0,0-19-15 0,0 35-16 0,0 35-4 0,0 16-4 0,-18 0-3 0,18-17-49 0,0-17 8 0</inkml:trace>
  <inkml:trace contextRef="#ctx0" brushRef="#br0" timeOffset="77">32105 6706 59 0,'0'0'7'0,"0"-35"22"0,0 35-18 0,17 17-3 0,50 52-7 0,1-18-1 0,-33 16-5 0,-19 1-38 0,1-52-20 0</inkml:trace>
  <inkml:trace contextRef="#ctx0" brushRef="#br0" timeOffset="78">32427 6740 40 0,'-16'-18'32'0,"-2"2"-6"0,1-2-12 0,0 52-8 0,-1 35-3 0,18 15-3 0,-16 0-4 0,-1 2-13 0,-17-19-77 0</inkml:trace>
  <inkml:trace contextRef="#ctx0" brushRef="#br0" timeOffset="79">32359 7179 46 0,'0'0'0'0,"0"-16"25"0,0-2-18 0,-18 18-6 0,18-17-8 0,0 17-13 0,0 0 17 0,0-16 9 0,18-1 12 0,-18-17-5 0,17 18-2 0,0 16-5 0,1 0 0 0,-2 34-3 0,-32 15-2 0,16-14 3 0,-35 16-3 0,0-17 1 0,35-1 0 0,0-33-1 0,35 18-1 0,16-18-10 0,-1-18-87 0</inkml:trace>
  <inkml:trace contextRef="#ctx0" brushRef="#br0" timeOffset="80">32698 7128 44 0,'0'-16'14'0,"0"16"5"0,0-17-15 0,0 1-5 0,17-2-58 0</inkml:trace>
  <inkml:trace contextRef="#ctx0" brushRef="#br0" timeOffset="81">32951 7061 41 0,'0'0'8'0,"0"0"24"0,18-16-30 0,50 16-74 0</inkml:trace>
  <inkml:trace contextRef="#ctx0" brushRef="#br0" timeOffset="82">31088 6265 22 0,'0'-16'28'0,"34"-1"-15"0,0 17-3 0,17 0-2 0,34 0-4 0,16 0-6 0,-15 0 3 0,-2-18 0 0,17 2 0 0,18-19 0 0,-33 19-2 0,-20 32 4 0,2 19 1 0,17 32-3 0,33-32 0 0,17-19 3 0,-49-32-4 0,-1-19 0 0,-18 2 1 0,-34-1-18 0,2 16-47 0</inkml:trace>
  <inkml:trace contextRef="#ctx0" brushRef="#br0" timeOffset="83">30851 5453 41 0,'-52'-34'25'0,"19"34"0"0,-1 0-9 0,85 0-9 0,68 0-2 0,16 0-4 0,-50 0-2 0,-34 0-6 0,-51 0-33 0,-17 0-18 0</inkml:trace>
  <inkml:trace contextRef="#ctx0" brushRef="#br0" timeOffset="84">31004 5453 20 0,'0'0'12'0,"-16"0"18"0,16 33-8 0,-18 18-5 0,1 16-8 0,0 1-6 0,17 17-2 0,0-16-2 0,17-19-19 0,-17-34-38 0</inkml:trace>
  <inkml:trace contextRef="#ctx0" brushRef="#br0" timeOffset="85">31411 5672 25 0,'0'-33'14'0,"-35"-18"15"0,-16 18-9 0,1 33-9 0,-1 16-4 0,16 34-4 0,19 35-2 0,16-16 0 0,34-18 0 0,0-34 1 0,33-34-1 0,-34-1 1 0,-14-33-4 0,-3 18 2 0,-16-36 1 0,0 35 0 0,0 17-1 0,0 17 0 0,0 17 0 0,-16 52 0 0,32-18 1 0,19-35 1 0,33 2-1 0,-35-1 0 0,1-34 0 0,-1-1 0 0,-16-15 0 0,0-1-2 0,-17-35 2 0,-17 36-2 0,-16 16 1 0,16 17-2 0,17 17 1 0,17-1 1 0,51-16 0 0,-1 0 0 0,-33-33 0 0,0 17 0 0,-34-2 0 0,0 36 0 0,-34 31 0 0,34 37 0 0,-17-19-1 0,52 2 0 0,14-36-23 0,2-16-53 0</inkml:trace>
  <inkml:trace contextRef="#ctx0" brushRef="#br0" timeOffset="86">32122 5672 25 0,'0'0'0'0,"0"-33"33"0,-17-2-14 0,-18 19-7 0,-14-1-4 0,-21 50-4 0,37 18-2 0,17-16-1 0,32-1 0 0,35-17 0 0,-17-17-1 0,17 0 0 0,-17 0 0 0,-17 16 0 0,-17 35 0 0,0 33 1 0,-17-15 1 0,-17-18 1 0,1-34 0 0,-2-17 0 0,18-51-2 0,17 0 0 0,52-17-2 0,-3 1 1 0,3-1-1 0,32 34 1 0,2-17 0 0,-53 16 3 0,-17 2-2 0,-16-1-2 0,-33 34-3 0,-1 0 3 0,17 51 1 0,17 16-2 0,17 19 3 0,50-35 2 0,19-17-4 0,-36-17 0 0,1-34 2 0,-18-17 1 0,2-17-1 0,-35-35 0 0,0 2-1 0,0 17 0 0,0 49 1 0,-17 36-2 0,17 49 1 0,0 17-3 0,0 2-24 0,-18-19-45 0</inkml:trace>
  <inkml:trace contextRef="#ctx0" brushRef="#br0" timeOffset="87">32528 5724 20 0,'0'0'14'0,"0"-18"15"0,33-16-20 0,18-17-8 0,1 34-67 0</inkml:trace>
  <inkml:trace contextRef="#ctx0" brushRef="#br0" timeOffset="88">32884 5047 37 0,'0'0'4'0,"0"-18"0"0,0 2-1 0,-17-1 2 0,-51-1 0 0,-100 18 2 0,-70-16-2 0,-15 16 2 0,-172 0-3 0,-134 34 1 0,85-1-2 0,-35 34-1 0,1 1-1 0,34 1 1 0,0-18-1 0,-1 16 2 0,1-16-2 0,33 0 1 0,36 0-1 0,48 0 1 0,69 15 1 0,52-15-2 0,47 18-1 0,37-2 0 0,33 1 0 0,2-17 0 0,32 0 1 0,18 0 0 0,-3-1-1 0,37 0 0 0,0 35 2 0,17 52 0 0,-36 49 0 0,52 17 0 0,-18 67-1 0,36 36 0 0,16 14 0 0,0-14 0 0,-1 33 1 0,19 16-1 0,-1-33-1 0,-2-34 0 0,21-17 0 0,-4-52-1 0,2-15 0 0,-1-17 1 0,19-18 0 0,-1-17 0 0,16-67 0 0,69-34 0 0,33-18 0 0,85 1-1 0,50-17 0 0,69-1 0 0,67-32 0 0,52-17 0 0,33-1 0 0,-1-1 0 0,-15-16 0 0,-52 18 0 0,-50-1 1 0,-68 1-2 0,-169 16 0 0,49-34 1 0,-16-18-1 0,-17 18 3 0,-50 0-2 0,-69-16 1 0,-16 16 0 0,1-33 1 0,-2-18 2 0,-34-16-3 0,1-17 0 0,0-1 0 0,-16-16-1 0,14-19 1 0,-31-14 0 0,16-18 0 0,0-35 1 0,-1-15-1 0,0-35 1 0,2-34 0 0,-18-50 0 0,1-35 1 0,-18-16-2 0,16-34-5 0,-32 135-86 0</inkml:trace>
  <inkml:trace contextRef="#ctx0" brushRef="#br0" timeOffset="89">25684 4031 7 0,'0'0'12'0,"0"-18"5"0,-17 2 2 0,-18 16 0 0,-16 0-9 0,-16 0 3 0,17 0-5 0,-18-17-4 0,0 34 1 0,-18-1 0 0,-14-16-1 0,-19 51-1 0,0-18-1 0,1 18-1 0,16 1 0 0,-16 32 1 0,-1-16-1 0,0 34 1 0,18-17 0 0,-36 15 0 0,20 2-1 0,-19 0 0 0,17 0 0 0,0 0 1 0,1-2-1 0,0 2 2 0,16 17-2 0,-16-1 0 0,-1 0-1 0,17 2 1 0,1-18-1 0,17-1 1 0,-19 17-1 0,19 0 2 0,-19 19 1 0,3 14-3 0,15-15 1 0,-1-17 0 0,19-1 0 0,-1 17-2 0,-16-15 2 0,16 15 2 0,17-17-3 0,-1 17 0 0,3-15 1 0,-19-20 0 0,17 20 1 0,-1-3-1 0,19 3 0 0,-18 15 1 0,16 18-2 0,2-18 1 0,0 1 0 0,17-1-1 0,-2 18 1 0,1-35-1 0,17 17 0 0,0 1 0 0,0 16 1 0,17-16-1 0,-17-1 1 0,0 1-1 0,18-19 0 0,15 20 2 0,-17-19-2 0,17 18 0 0,2-1 1 0,16-16-1 0,1-1 1 0,-1-16-1 0,15 16 0 0,2-16 1 0,0 0-1 0,17-2 0 0,16 20 0 0,-16-19 1 0,0-16-1 0,-2-1 1 0,20 0-1 0,-17-15 0 0,-19-2 1 0,-17-32 0 0,1 16-1 0,-18-35 2 0,-15 1-1 0,-1-17-1 0,-17-17-19 0,0 17-36 0,17 0-16 0</inkml:trace>
  <inkml:trace contextRef="#ctx0" brushRef="#br0" timeOffset="90">22312 12192 21 0,'-35'-17'44'0,"20"1"-22"0,15-2-6 0,-16 2-1 0,16 16-7 0,0 0-2 0,31 16 2 0,4-16 0 0,0 18-3 0,32-18-1 0,18 16-1 0,-18-16-1 0,1 17-1 0,-35-17 2 0,2 16-4 0,0-16 3 0,-35 0-1 0,16-16-1 0,-16 16 0 0,0-33-13 0,17-1-26 0,-17 17-53 0</inkml:trace>
  <inkml:trace contextRef="#ctx0" brushRef="#br0" timeOffset="91">22922 11700 20 0,'0'-16'8'0,"-17"-35"8"0,17 35 0 0,0-19 1 0,0 19-2 0,0-1-5 0,0-1-1 0,0 18 1 0,0-16-2 0,-16 16-2 0,16 0-3 0,0 16 0 0,0 19 0 0,0-1 0 0,-18 17 1 0,18 15 0 0,-17 3 0 0,17 16-1 0,-17-1 0 0,1 0 0 0,16 2-1 0,-17-36 1 0,-1-17-2 0,2-16 0 0,16 1 0 0,16-18-15 0,2 16-99 0</inkml:trace>
  <inkml:trace contextRef="#ctx0" brushRef="#br0" timeOffset="92">24176 12175 9 0,'0'0'0'0,"0"-16"42"0,0 16-19 0,0-18-5 0,-16-15-4 0,32 15-5 0,17-15-2 0,2 15-4 0,-18 18-1 0,1 18 0 0,13 33 0 0,-31 0 1 0,18-2 0 0,-18 19 0 0,0 1 1 0,0-18-1 0,17-17-1 0,18-17 0 0,16-1 0 0,17-32 0 0,-1-19-2 0,-17 2 1 0,-15-52-1 0,-19-1 1 0,-16 19-1 0,0 0 0 0,0 50 1 0,0-1-1 0,0 18 0 0,0 51 3 0,0 0-1 0,0 16 2 0,0 1 3 0,0 17-2 0,0 17-1 0,17 0-1 0,-1 0 0 0,-16-2 1 0,0-14-2 0,0-19 0 0,0-16 0 0,-16-18 0 0,-17 2-1 0,-2-19 1 0,2-16 1 0,-18-33-3 0,34-1 1 0,1-34 0 0,-3 1-1 0,38-19 0 0,-3 19 0 0,35-17-1 0,-1 15-1 0,18 18-6 0,18 2-18 0,-19 32-35 0,-50 17-9 0</inkml:trace>
  <inkml:trace contextRef="#ctx0" brushRef="#br0" timeOffset="93">25431 12531 77 0,'0'0'0'0,"33"-35"31"0,0 19-11 0,18 16-10 0,33-17-4 0,19 1-2 0,-19-1-3 0,-16 17-2 0,-51 0-11 0,-34 50-85 0</inkml:trace>
  <inkml:trace contextRef="#ctx0" brushRef="#br0" timeOffset="94">25581 12667 35 0,'0'0'0'0,"-16"0"61"0,-1 0-30 0,34-18-16 0,34 2-6 0,17-1-2 0,-1 17-3 0,-15-18-3 0,-3 18-4 0,-31 18-52 0,-1-1-13 0</inkml:trace>
  <inkml:trace contextRef="#ctx0" brushRef="#br0" timeOffset="95">27158 12496 20 0,'0'0'0'0,"0"-33"44"0,0 0-18 0,0-1-11 0,-17-1-5 0,-1 2-4 0,-15-1-1 0,-18 16-1 0,0 18 1 0,0 0-2 0,17 34 0 0,-17 17 2 0,35 18 0 0,-1-3-1 0,17 3-2 0,17-1 1 0,17-18 0 0,18-33 0 0,14-17-1 0,2-33-2 0,-17 15 0 0,-17-33 1 0,-34-16 0 0,0-1-1 0,0 1 0 0,-18 16 0 0,2 34 0 0,16 17 0 0,0 33 0 0,0 36 1 0,0 15 0 0,0-16 0 0,16-1 0 0,36-33 0 0,-3-17-2 0,37-1-11 0,-18-32-31 0,-52-1-50 0</inkml:trace>
  <inkml:trace contextRef="#ctx0" brushRef="#br0" timeOffset="96">27497 12412 49 0,'0'-51'35'0,"0"35"-7"0,16-19-13 0,18 19-7 0,17 16-1 0,0 16-2 0,-16 35-2 0,-19 18 1 0,1 15-2 0,-17-16 0 0,-17-17 1 0,1-17-1 0,-3-34-1 0,19 0 1 0,0-18-2 0,35-49 1 0,-2-1 0 0,18-16-1 0,1 15-1 0,-36 2 0 0,1 16 2 0,-17 16-1 0,-17 19 0 0,1 32 0 0,-2 19 0 0,-16 32 0 0,34 19 2 0,-16-2 1 0,16-17-2 0,0-16 0 0,35-16 0 0,14-19-2 0,19-16-7 0,0 0-25 0,-17 0-71 0</inkml:trace>
  <inkml:trace contextRef="#ctx0" brushRef="#br0" timeOffset="97">28345 12480 51 0,'0'-17'36'0,"16"-16"-6"0,17 15-13 0,19 2-6 0,15 16-5 0,18-17-1 0,34 17-1 0,-52 0-3 0,-15 0-1 0,-19 0-3 0,-33 0-22 0,-17 17-90 0</inkml:trace>
  <inkml:trace contextRef="#ctx0" brushRef="#br0" timeOffset="98">28616 12192 22 0,'0'0'32'0,"0"-17"8"0,0 17-20 0,0 33-7 0,0 18-1 0,0 51-1 0,0-16-3 0,0-19-3 0,16 17-1 0,-16-49-1 0,0-1-1 0,0-18-1 0,0-16-1 0,17 17-7 0,-17-17-17 0,33-17-88 0</inkml:trace>
  <inkml:trace contextRef="#ctx0" brushRef="#br0" timeOffset="99">29343 12057 33 0,'-16'-18'17'0,"-3"2"17"0,19-1-14 0,19 17-7 0,-19 17 1 0,-19 34-6 0,19 0 1 0,0 32-3 0,0 37 0 0,0-18-1 0,0-18-2 0,0 0-1 0,0-33 0 0,0-33-1 0,0-18 1 0,0-18 1 0,0-15-3 0,0-1-1 0,0-1 0 0,19 2 1 0,-19-1-1 0,33 1 0 0,1-2 1 0,18 19-2 0,-1-1 2 0,-2 17 0 0,19-18 0 0,-35 53-1 0,2 16 2 0,-18-2-1 0,-17 2 1 0,-17-16 0 0,-18-1 0 0,-14-17 1 0,-19-1 1 0,-16-16 1 0,32 18-2 0,-15-18-2 0,-3 33-46 0,39-33-42 0</inkml:trace>
  <inkml:trace contextRef="#ctx0" brushRef="#br0" timeOffset="100">30479 11939 21 0,'0'-35'24'0,"0"2"-3"0,33 33-12 0,34 17 3 0,3 34-4 0,-4-18-2 0,-15 1-3 0,17-1-2 0,-17-15-1 0,-18-1-37 0,-33-17-8 0</inkml:trace>
  <inkml:trace contextRef="#ctx0" brushRef="#br0" timeOffset="101">30783 11820 23 0,'0'-18'14'0,"0"-16"21"0,0 34-22 0,0 0-7 0,-33 52 4 0,-2 32-4 0,-15 0 0 0,-1-15-5 0,0-1-1 0,51-18-7 0,16-50-73 0</inkml:trace>
  <inkml:trace contextRef="#ctx0" brushRef="#br0" timeOffset="102">31869 11278 16 0,'0'0'0'0,"0"-35"47"0,-19-16-30 0,19 35-7 0,19-1-5 0,14 17 0 0,0 17 1 0,35 16-3 0,17 36-1 0,16-18-2 0,-16 0-1 0,-34-35-8 0,-51 2-73 0</inkml:trace>
  <inkml:trace contextRef="#ctx0" brushRef="#br0" timeOffset="103">32292 11041 38 0,'0'0'0'0,"0"-34"41"0,0 34-29 0,-51 34-6 0,-1 34-2 0,-15 15-2 0,-18 37-5 0,17-18-72 0</inkml:trace>
  <inkml:trace contextRef="#ctx0" brushRef="#br0" timeOffset="104">30156 12159 12 0,'0'0'11'0,"-16"16"21"0,32-16-9 0,1-16-14 0,-1 16-3 0,3 0 0 0,-3-18-2 0,1 2 0 0,17-1-2 0,17-1-1 0,1-15 1 0,14 15 2 0,-15 2-4 0,17-1 1 0,-17-17-4 0,17 1 3 0,-18 16 1 0,17-17-1 0,3 17 0 0,-21-17 1 0,3-1-2 0,-1 1 1 0,-2 17 0 0,21-17 0 0,-21 17 0 0,37-16-1 0,-20-1 1 0,-14 18-1 0,-1-1 2 0,0-1-1 0,0-15 0 0,16 15 0 0,18-33 0 0,16 18-1 0,-16-18 1 0,-18 18 0 0,-15 15 0 0,-1 2 0 0,0-19-1 0,33 19 1 0,19-19 0 0,16 1 0 0,-70 17 0 0,19 1 1 0,-51-1-1 0,-1-17-1 0,2 34-68 0</inkml:trace>
  <inkml:trace contextRef="#ctx0" brushRef="#br0" timeOffset="105">28090 14783 27 0,'0'0'0'0,"0"-35"40"0,0 19-15 0,17-1-9 0,16 17-5 0,2 50-3 0,16 2-4 0,-2-1-3 0,21 0-2 0,-37-18-7 0,-17-15-22 0,-32-18-20 0,16 0 25 0</inkml:trace>
  <inkml:trace contextRef="#ctx0" brushRef="#br0" timeOffset="106">28275 14783 18 0,'-16'-18'27'0,"-1"-15"7"0,17 33-20 0,0 16-4 0,0 35-4 0,-16 35-3 0,-19-19-4 0,19 17-23 0,16-49-45 0</inkml:trace>
  <inkml:trace contextRef="#ctx0" brushRef="#br0" timeOffset="107">29089 14428 57 0,'-17'-35'22'0,"17"35"1"0,35 0-16 0,14 0-1 0,-14 35-3 0,16-1-4 0,-36-1 0 0,3-16-10 0,-1-17-22 0,-17-17-13 0,-17-16 25 0,17-18 40 0,0 17 22 0,-18 17-14 0,3 34-15 0,-19 34-9 0,0 33-11 0,16-17-64 0</inkml:trace>
  <inkml:trace contextRef="#ctx0" brushRef="#br0" timeOffset="108">28632 15478 34 0,'0'-18'12'0,"33"-15"14"0,1-18-6 0,17 17-7 0,-17 34-5 0,0 0-1 0,17 34-4 0,0-17-3 0,-34-17 0 0,1 0 0 0,-3-17 0 0,-48-17 1 0,-1 34-1 0,-33 67 0 0,32-16-5 0,18 33-95 0</inkml:trace>
  <inkml:trace contextRef="#ctx0" brushRef="#br0" timeOffset="109">29546 14765 67 0,'0'-17'17'0,"0"1"2"0,68 16-10 0,-17 16-6 0,1 19-3 0,-19-19-1 0,-17-16-1 0,2-16 0 0,-18-52 2 0,-18 34 0 0,2 34 2 0,-17 34-1 0,-2 50-1 0,18 2-16 0,-1-52-56 0</inkml:trace>
  <inkml:trace contextRef="#ctx0" brushRef="#br0" timeOffset="110">29902 13869 39 0,'-17'-17'9'0,"-17"-17"25"0,34 34-14 0,0 16-11 0,51 19-3 0,0-1-5 0,17-17-1 0,-34-17-3 0,-17-17-8 0,-17-34 2 0,0-1 6 0,0 19 5 0,-35 33 6 0,2 67-2 0,-1 35-7 0,-18 0-70 0</inkml:trace>
  <inkml:trace contextRef="#ctx0" brushRef="#br0" timeOffset="111">30004 14444 55 0,'17'-16'26'0,"34"-1"-3"0,0 17-11 0,15 17-9 0,4 17-3 0,-3-1-10 0,-50-16-12 0,0-50 11 0,-17-35 11 0,-34 17 8 0,16 51 5 0,-49 33-8 0,-1 69-10 0,35-34-67 0</inkml:trace>
  <inkml:trace contextRef="#ctx0" brushRef="#br0" timeOffset="112">28565 14360 81 0,'0'0'6'0,"-19"-34"16"0,19 50-13 0,35 35-6 0,16 0-3 0,-18-16-1 0,1-35-7 0,-16-35 5 0,-36-16 3 0,1 18 0 0,-16 50 0 0,-35 118-4 0,68-33-70 0</inkml:trace>
  <inkml:trace contextRef="#ctx0" brushRef="#br0" timeOffset="113">27158 15646 1 0,'0'0'0'0,"-17"0"7"0,17-16-1 0,0 16-3 0,0 0 1 0,0 0 0 0,0 0 3 0,0-17 2 0,0 17 0 0,17 0-6 0,-17 0 2 0,35-18 1 0,-19 18-1 0,-1-16 3 0,3-1-1 0,-1-1-2 0,-1 2-1 0,19-1-1 0,0 17-2 0,-19-16 0 0,17 16-1 0,2-17 0 0,0-1 2 0,-2 18-2 0,-17-16-2 0,18 16 3 0,-16-17-1 0,31-1 1 0,-31 18-1 0,15-16 0 0,19-19 1 0,-1 19-1 0,-35-1 1 0,18 17-1 0,0-18 0 0,-1 2 0 0,-15-2 0 0,16 1 0 0,0 17 1 0,-17 0-1 0,17-16 0 0,-17 16 0 0,0 0 0 0,-17 0 0 0,18 0 0 0,-2-17 0 0,1 17 1 0,16-16-1 0,2 16-1 0,-19-18 3 0,35 2-3 0,-18-19 1 0,2 19 1 0,-18-1-1 0,17 17 0 0,-34-18 1 0,17 18-2 0,16-16 1 0,2 16 0 0,-2-17 0 0,1-1-1 0,-17 2 1 0,-1 16 0 0,19-17 0 0,-18 1 1 0,1 16-1 0,-2-17 0 0,17 17 0 0,-16 0 0 0,0-18 0 0,17 2 0 0,-17-1 0 0,17 17 0 0,0-18 0 0,0 2 0 0,-1-1 0 0,2-1 0 0,0 2 0 0,-2-1 1 0,0 17-1 0,-17-18 0 0,2 2 0 0,16-2 0 0,-16 18 0 0,-2-17 1 0,17 1-1 0,-15-1 0 0,-1 1 1 0,18 16-1 0,-19-18 0 0,17 2 0 0,0-1 0 0,-14-1 0 0,-3 18 0 0,1 0 0 0,17-16 0 0,-17-1 0 0,18-1-1 0,-19 2 1 0,19 16 0 0,-2-17 0 0,0-1 0 0,18 2 0 0,-18-17 1 0,2 16-1 0,0-1 0 0,-2 2 0 0,1-1 0 0,18-1 1 0,-3 2-2 0,2-1 1 0,-17-17 1 0,17 17-1 0,-17-1 0 0,0 2 0 0,-16-2 0 0,31-15 0 0,3 0 1 0,-1 15-2 0,-2-15 2 0,3 15-1 0,-18 2 1 0,-17-1 2 0,16-17-3 0,18-1 0 0,-18 19 0 0,2-1 1 0,0 1-2 0,-2-19 2 0,18 19-1 0,-1-19 0 0,1 19 1 0,17-1-1 0,-17-1 0 0,-17 2-1 0,18-19 1 0,14 19 0 0,-15-19 0 0,17 2 0 0,-34-1 1 0,0 18 1 0,0-1 1 0,16-17-2 0,-15-1 4 0,16 19-2 0,-18-1-1 0,-17 17-2 0,19-18 0 0,-35 18 0 0,17 18-48 0,-34-18-9 0</inkml:trace>
  <inkml:trace contextRef="#ctx0" brushRef="#br0" timeOffset="114">31140 14411 5 0,'0'0'10'0,"0"0"8"0,0 0-4 0,0 0-3 0,0 33-7 0,33-15-2 0,-17-1 0 0,19-17 1 0,0-35 0 0,-2 2 2 0,-17-36 1 0,1-16-2 0,-1 19-2 0,-16-3 0 0,0-33-1 0,-16 36 0 0,-1 48 3 0,17 2-1 0,-16 16-1 0,16 34 1 0,0 16-1 0,0 1 1 0,0 0 0 0,0 0 1 0,0 16-2 0,16-16 0 0,1 0 0 0,-1-17-1 0,19-17 4 0,-18-1-2 0,34-32-2 0,-35-1 0 0,19-1-1 0,16-33 0 0,-18 17 1 0,-16-16-1 0,18 0 1 0,-19-1-1 0,-16 16 0 0,0 19 0 0,-16-1 0 0,-2 17 0 0,1 0-1 0,0 17 1 0,1-17 0 0,16 34 0 0,0-1 0 0,0 18 0 0,0 0-1 0,16-18 1 0,1 1 0 0,34-34 0 0,0 0-3 0,1 0-18 0,-3-34-8 0,-14 1-9 0,0-18 23 0,-2-16 21 0,0-1 17 0,-33 1-4 0,16 32-5 0,-32 2-4 0,-1 33-4 0,-32 0-3 0,14 33 0 0,0 35 0 0,19-1-1 0,16 2-1 0,34-36 0 0,-1-15 0 0,1-18 0 0,0-18 0 0,-17-15 0 0,-1-18-1 0,2 0 1 0,-18 17-1 0,0 1 0 0,0 16-1 0,0 34 1 0,17 16 0 0,-17 1-1 0,35 17 1 0,-19-34 0 0,1-17 0 0,-17 0 0 0,16 0 0 0,-16-17 1 0,0-17-1 0,18-17 0 0,-1 1 0 0,0-19 2 0,50 36-3 0,-34 15-1 0,2 18 2 0,0 35-3 0,-19 16 6 0,1 0-2 0,-17-2-4 0,-17-31 6 0,-17-1-2 0,1-17 1 0,-2 0-2 0,2 0 1 0,-18 0-3 0,51 0-16 0,34-35-46 0,-17 19 30 0</inkml:trace>
  <inkml:trace contextRef="#ctx0" brushRef="#br0" timeOffset="115">32477 13632 16 0,'0'0'0'0,"0"-18"42"0,0-15-21 0,-17 15-7 0,17 18-9 0,0 18 2 0,0 33 1 0,17 16-2 0,-17 1-3 0,17-1-1 0,-17-16-1 0,0 0 0 0,0-33-6 0,0-1-39 0,0-17-19 0</inkml:trace>
  <inkml:trace contextRef="#ctx0" brushRef="#br0" timeOffset="116">32427 13767 37 0,'0'0'0'0,"0"-18"39"0,33-15-22 0,-16 0-9 0,34 15-7 0,17 2-32 0,-52 16-18 0</inkml:trace>
  <inkml:trace contextRef="#ctx0" brushRef="#br0" timeOffset="117">31376 14699 9 0,'0'-18'12'0,"0"-15"27"0,0-1-24 0,17-1 0 0,17 2-7 0,-34-1-3 0,-34 17-3 0,1 17-4 0,-19 33 2 0,19 18 3 0,33 0-2 0,0-16-1 0,33-1 1 0,19-18 3 0,-19 17 1 0,1-16-4 0,-34 1 0 0,17-2 0 0,-34 2 2 0,-34-1-6 0,16-1 2 0,-14-16 2 0,16 0 0 0,15-16-1 0,18 16-13 0,0-17-84 0</inkml:trace>
  <inkml:trace contextRef="#ctx0" brushRef="#br0" timeOffset="118">31664 14597 25 0,'0'0'0'0,"0"-34"34"0,0-1-18 0,0 2-5 0,-17 17-5 0,-17 16-3 0,-16 0 2 0,-18 33 1 0,52 34-1 0,-3 2-2 0,38-36-1 0,14-15-1 0,18-18 1 0,-18-18-1 0,-16-15 0 0,17-18 0 0,-17 17-1 0,-17 17 1 0,0 17-1 0,0 51 4 0,-17 33 1 0,1 18-2 0,16 0-4 0,0-35 3 0,0-16 0 0,0-34-1 0,0-1 1 0,0-32-1 0,33-34-2 0,18-1-14 0,0-34-49 0,-34 50 18 0</inkml:trace>
  <inkml:trace contextRef="#ctx0" brushRef="#br0" timeOffset="119">31884 14411 39 0,'0'0'26'0,"0"0"-3"0,0 0-10 0,0 17-4 0,-15 34-6 0,15-2-1 0,15-14-1 0,-15-1-1 0,18-17 1 0,-2-17 0 0,1 0 0 0,-1-35-1 0,2-16 1 0,-18 2-1 0,17-2 0 0,0 16 0 0,-17 19 0 0,0 16-1 0,0 34 2 0,0 17-2 0,0-1 1 0,18 1-2 0,31-35-13 0,21-16-3 0,12-33 11 0,-47-34 8 0,0-19 0 0,-19 19 4 0,-16-2 4 0,-16 52-1 0,-19 17 0 0,0 35-6 0,2-1-1 0,33 17-1 0,0-18 0 0,0 2 0 0,17-19 0 0,-1-16 1 0,3 0-1 0,-3-33 0 0,19-1 1 0,-35-1-1 0,16 19 0 0,-16-1 0 0,0 17 0 0,0 33 3 0,0 18 1 0,33-33 0 0,2-18-2 0,0-18-1 0,14-15 0 0,-15-1-1 0,-16-17 1 0,-2-17-2 0,-16 18 1 0,0-1-2 0,-34 67 1 0,34 2 0 0,0-1-1 0,0-1 1 0,18 2 0 0,15-18 1 0,1 16-1 0,-17 17 1 0,-1-16 0 0,3 17 0 0,-3-16 0 0,17-1 0 0,2-34 0 0,0-17-1 0,14-1 2 0,-32-32-1 0,-1 34 1 0,-16-1-1 0,-16 34 0 0,-1 0 1 0,17 34-2 0,-16-1 1 0,32 18 0 0,1-18-2 0,17-15-15 0,0-18-59 0</inkml:trace>
  <inkml:trace contextRef="#ctx0" brushRef="#br0" timeOffset="120">31173 15307 10 0,'0'-16'21'0,"0"16"8"0,0-35-12 0,16 2-6 0,19-1-2 0,-18 1-5 0,-17-1-1 0,-52 34-3 0,19 0 1 0,-18 34-1 0,34-1-1 0,17 18 1 0,34 0 0 0,0-17 0 0,17 17 1 0,-34-18-1 0,0 2 1 0,-17-19 0 0,-17 2 0 0,-34-18 1 0,18-18-1 0,-2 2-1 0,18-1 1 0,17-1-2 0,17 2 2 0,0-1-2 0,-17 17 1 0,0 0 0 0,18 0 0 0,-2 33 1 0,35 2 0 0,1-35 0 0,14-35 2 0,20 2 5 0,-37-18-7 0,-14 17 0 0,0-34 0 0,-35 18-1 0,0 15 1 0,-18 2-2 0,-15 50 0 0,14 17 1 0,3 50-1 0,16-17 2 0,0-32 0 0,16-19-1 0,3 2 0 0,14-18-4 0,18 0-29 0,-18 0-48 0</inkml:trace>
  <inkml:trace contextRef="#ctx0" brushRef="#br0" timeOffset="121">31664 15189 28 0,'0'0'16'0,"0"-33"17"0,0-1-18 0,0 34-6 0,16-17-5 0,2 34 0 0,-18 17-1 0,17 17 0 0,-17-2 0 0,0-32-1 0,-17 1 0 0,17-18 0 0,0-18-2 0,17-15 1 0,0-18-1 0,17 0 0 0,-17 18 0 0,17-1 0 0,-17 17 0 0,-1 17 1 0,3 17 0 0,-19 17 0 0,15 17 0 0,-15-18-2 0,18 1-2 0,-2-17-24 0,1-1-18 0,-1-16-5 0</inkml:trace>
  <inkml:trace contextRef="#ctx0" brushRef="#br0" timeOffset="122">32070 15138 19 0,'0'-16'28'0,"18"-19"-4"0,-18 2-7 0,17-18-6 0,-17 0-6 0,0 35-2 0,-17-1-1 0,-1 17-1 0,2 0-1 0,-1 33 1 0,17 18-1 0,17-34 1 0,-1 17-1 0,2-1 2 0,34 2 0 0,-19-1-1 0,-33-17 1 0,-51-1 0 0,17 2-1 0,0-18 1 0,17 0-2 0,1-18-1 0,16-15 1 0,0 15 0 0,16-15 0 0,-16 33 0 0,17 0-1 0,-17 17 1 0,16 17 0 0,19-17 0 0,16-1 0 0,-1-32 0 0,18-19 0 0,-17-16 4 0,0-16-5 0,-34 17 1 0,1-1 1 0,-18 17-1 0,0 17 0 0,-18-1 0 0,1 2 0 0,0 16 0 0,-1 34 0 0,2 17 0 0,16 0 1 0,0-1 2 0,16-16-1 0,19-1 1 0,16-33-4 0,-18 0-105 0</inkml:trace>
  <inkml:trace contextRef="#ctx0" brushRef="#br0" timeOffset="123">25277 16443 10 0,'0'0'9'0,"0"0"9"0,17 0-2 0,-17 0-11 0,0 0-6 0,-17 0-4 0,17 0 5 0,0 0 3 0,0 0 10 0,0 0 4 0,17-18-5 0,-17 18-4 0,18 0-1 0,-18 0-1 0,0 0-1 0,0 0-2 0,0 0-2 0,16-16 1 0,-32 16 0 0,16 16-1 0,0-16-1 0,-18 0 0 0,18 0 1 0,-17 0-1 0,17 0 0 0,0 0 0 0,0 0 1 0,0 0-1 0,-16 0 0 0,16 0 1 0,0 0 2 0,0 18 0 0,0-1 1 0,33-1 0 0,18-16 0 0,17 0 0 0,-1-33-3 0,-33 15 0 0,0-15-1 0,-17-1 2 0,-17-1-1 0,-17 1-1 0,-17 17 0 0,-16 1 0 0,-1 16 1 0,-1 16-1 0,3 1 0 0,14 35 0 0,0-1 0 0,19 0 2 0,-1 33 0 0,34 0 1 0,18-15-1 0,-2-18 1 0,18-18 0 0,0-17 0 0,17-16 0 0,-18-16-4 0,-16 16-1 0,-1 0-23 0,-15-17-72 0</inkml:trace>
  <inkml:trace contextRef="#ctx0" brushRef="#br0" timeOffset="124">25803 16646 40 0,'16'-17'30'0,"-16"-17"3"0,0 17-13 0,0 17-6 0,-16 0-2 0,-2 33-3 0,1 18-1 0,17 18-2 0,0-36 1 0,17 0-5 0,1 1-1 0,-2-16-2 0,35-1-18 0,-17-17-103 0</inkml:trace>
  <inkml:trace contextRef="#ctx0" brushRef="#br0" timeOffset="125">25836 16443 76 0,'0'0'15'0,"-17"-18"2"0,17 18-15 0,33 18-38 0,-15-18-14 0</inkml:trace>
  <inkml:trace contextRef="#ctx0" brushRef="#br0" timeOffset="126">26532 16494 90 0,'16'0'7'0,"52"-18"18"0,16 2-10 0,1 16-13 0,-34 0-6 0,-35 16-98 0</inkml:trace>
  <inkml:trace contextRef="#ctx0" brushRef="#br0" timeOffset="127">26632 16595 80 0,'-16'16'22'0,"-1"-16"4"0,50 0-7 0,52 0-11 0,-17-16-7 0,17 16-31 0,-68 0-48 0</inkml:trace>
  <inkml:trace contextRef="#ctx0" brushRef="#br0" timeOffset="128">27885 16323 18 0,'0'-16'31'0,"0"-19"1"0,18 2-16 0,-18 17-4 0,17 16-3 0,-34 0-3 0,-1 0-1 0,18 16 0 0,-16 34 4 0,16 19-4 0,16-18-1 0,2 0-1 0,16-17-1 0,0-17 0 0,17-34 0 0,17-1-1 0,-35-15 0 0,0-18-1 0,-14 0 0 0,-19-18 1 0,0 20-1 0,0 15 0 0,0 34 1 0,-19 0-2 0,19 34 2 0,0 15-1 0,19 37 0 0,-19-1 2 0,0-1 0 0,0 18-1 0,0-18 0 0,-19-50 3 0,-14-1 0 0,-16-16-1 0,14 1-2 0,0-69 0 0,19-16-4 0,16-1 4 0,34-1-1 0,18 3-2 0,-19 48-12 0,35 18-33 0,-52 0-36 0</inkml:trace>
  <inkml:trace contextRef="#ctx0" brushRef="#br0" timeOffset="129">28411 16611 24 0,'0'0'15'0,"0"-16"20"0,16-1-17 0,-16 17-4 0,-16 0-3 0,16 17 0 0,-17 17 1 0,1 34-2 0,16-18 0 0,0 0-3 0,0 2-4 0,16-19-1 0,17-15-1 0,2-18-4 0,16 0-24 0,-18-51-88 0</inkml:trace>
  <inkml:trace contextRef="#ctx0" brushRef="#br0" timeOffset="130">28462 16476 46 0,'-16'-16'27'0,"-3"-1"-6"0,19 17-17 0,19 0-27 0,-3 0-27 0</inkml:trace>
  <inkml:trace contextRef="#ctx0" brushRef="#br0" timeOffset="131">28937 16476 57 0,'0'-16'13'0,"18"16"19"0,31-17-18 0,19 17-4 0,0-18-7 0,-17 18-3 0,15 0-28 0,-48 0-22 0</inkml:trace>
  <inkml:trace contextRef="#ctx0" brushRef="#br0" timeOffset="132">29647 16256 55 0,'0'-17'25'0,"0"1"-9"0,0 16-6 0,0 0-3 0,0 0 0 0,-16 0 0 0,-1 49 1 0,17 2-3 0,0 0-1 0,0 0 0 0,17 0-3 0,34-33 0 0,0-1 2 0,0-34-3 0,-18-17 1 0,-14-17-1 0,-4-17 1 0,-15 16 1 0,0 19-2 0,0 16 0 0,-15 17 0 0,-4 50-1 0,19 19 1 0,19-2 0 0,-19 19 2 0,0-2-1 0,0 1 0 0,0-34 6 0,-19-18-5 0,-14 0 1 0,15-15 0 0,2-36-1 0,-17-48-4 0,33-3-1 0,16 2 6 0,17-1-5 0,2 35-18 0,33-1-52 0,-52 34 16 0</inkml:trace>
  <inkml:trace contextRef="#ctx0" brushRef="#br0" timeOffset="133">30208 16646 22 0,'0'0'0'0,"-35"0"36"0,18-35-14 0,17 19-6 0,-16 16-1 0,16 0-4 0,0 67 0 0,0-16 0 0,0 0 0 0,0 34-9 0,0-17-1 0,0-34-1 0,-17-1-11 0,1-15-52 0,16-18 5 0</inkml:trace>
  <inkml:trace contextRef="#ctx0" brushRef="#br0" timeOffset="134">30089 16611 58 0,'18'-16'21'0,"31"-19"3"0,3 35-9 0,-19 0-7 0,18 35-1 0,-17 16-4 0,-34 0 1 0,-18-17 2 0,-15 15-5 0,-18-32 1 0,-17-17-2 0,35 0-2 0,17-17-27 0,-2-16-66 0</inkml:trace>
  <inkml:trace contextRef="#ctx0" brushRef="#br0" timeOffset="135">30360 16629 27 0,'18'0'14'0,"31"-34"22"0,3 34-13 0,-19 0-11 0,-17 51-5 0,2-17-2 0,-18-1-2 0,0 1 7 0,-18-17-8 0,-15-17-2 0,17 0 2 0,-2-17-3 0,36-33-5 0,15-1 7 0,34-17-1 0,-32 34-1 0,0 17-1 0,-2 17 0 0,0 17 2 0,-16-1 0 0,34-16 0 0,-17 0-1 0,0-16 2 0,-34-1 0 0,-17 1 0 0,0-19-1 0,-34 35 0 0,17 18-1 0,0 48 1 0,34 3 0 0,17-18 1 0,34-34 0 0,-18-1-2 0,53-16 2 0,-1 0-1 0,-18-33 1 0,-16-1 0 0,-17-17-1 0,-34 16 0 0,-34 19 0 0,0 16 0 0,1 0 1 0,33 16-3 0,0 2 2 0,16-1 1 0,17-17-1 0,-33 16 0 0,0 35 3 0,0 0 7 0,-16 0-2 0,-17 0-9 0,-18 16-21 0,-1-49-94 0</inkml:trace>
  <inkml:trace contextRef="#ctx0" brushRef="#br0" timeOffset="136">29970 16764 19 0,'0'-17'24'0,"0"17"10"0,-17-16-17 0,17 16-1 0,-17 16-4 0,-1 34-2 0,2 19-2 0,-1-2-2 0,34-32-3 0,17-1-3 0,18-17-7 0,-19-17-49 0,-17-17-18 0</inkml:trace>
  <inkml:trace contextRef="#ctx0" brushRef="#br0" timeOffset="137">29953 16629 47 0,'0'0'7'0,"0"-34"21"0,0 34-22 0,17 16-68 0</inkml:trace>
  <inkml:trace contextRef="#ctx0" brushRef="#br0" timeOffset="138">22583 14004 17 0,'35'-33'33'0,"-2"-2"6"0,-17 35-26 0,-16 0-5 0,0 0-1 0,-33 18-2 0,-35-18-3 0,-32 17 1 0,-19-1-1 0,-34-16 1 0,0 17-1 0,17-1-1 0,69 2 0 0,33-18 0 0,34 0 0 0,17 17 2 0,51-17-1 0,51 34 2 0,0 17-2 0,-35 33-1 0,-33 18 0 0,-36 0-1 0,-46 16 1 0,-39-34 0 0,-14 1 0 0,16-35 3 0,34-16 1 0,34-16-3 0,0-1 1 0,51-17 2 0,17 0-2 0,51-17-1 0,33-1-1 0,-50 2-1 0,-1 16-2 0,-17 16-117 0</inkml:trace>
  <inkml:trace contextRef="#ctx0" brushRef="#br0" timeOffset="139">23160 14377 71 0,'0'-17'26'0,"16"-1"-9"0,36 18-10 0,15 18-2 0,18-18-1 0,-1-34-1 0,-33-1-1 0,-18-16-1 0,-33 2 1 0,-16-2-1 0,-35 17-1 0,1 17 1 0,-1 34-1 0,-17 34 2 0,17-1 3 0,18 34 3 0,-2 2 0 0,35-1-3 0,16-19-1 0,19-15 0 0,0-16 0 0,14-19-2 0,21-16 0 0,13-16-2 0,-32-1-14 0,-17 17-133 0</inkml:trace>
  <inkml:trace contextRef="#ctx0" brushRef="#br0" timeOffset="140">23786 14528 71 0,'0'0'29'0,"-16"-16"-1"0,-2 16-13 0,1 34-4 0,0-1-1 0,1 18-2 0,16 18-4 0,0-20 0 0,33-14-3 0,35-19 1 0,-17-16-2 0,0-16-7 0,-18-35-30 0,-33 0-64 0</inkml:trace>
  <inkml:trace contextRef="#ctx0" brushRef="#br0" timeOffset="141">23803 14479 51 0,'-17'0'20'0,"-34"-17"21"0,34-1-23 0,17 18-15 0,68 0-82 0</inkml:trace>
  <inkml:trace contextRef="#ctx0" brushRef="#br0" timeOffset="142">23718 13749 43 0,'0'0'0'0,"-33"-50"47"0,33 0-22 0,-16 15-12 0,32 2-5 0,1 15-3 0,33 18 0 0,17 0-2 0,-32 51-2 0,-18 34-1 0,-17-1 1 0,-52-15 0 0,19-36 1 0,-1 2 5 0,34-19 0 0,18-32-2 0,31-1-2 0,37-17-1 0,-1 17-2 0,-52-1-3 0,-15 36-112 0</inkml:trace>
  <inkml:trace contextRef="#ctx0" brushRef="#br0" timeOffset="143">24819 14360 16 0,'0'0'15'0,"0"0"30"0,-16-18-19 0,16-15-12 0,-17-1-5 0,34-1-2 0,17 2-2 0,-1 17-1 0,19 49-3 0,-3 34 0 0,-31 35 0 0,-1-33 0 0,-17-3 1 0,-17-48 1 0,17-1-1 0,0-17 1 0,0-35-1 0,0-14-1 0,17-19 0 0,0-17-1 0,17-1 0 0,17 37 0 0,17 31 0 0,-18 18-1 0,-15 51 1 0,-2 34-1 0,-15-1 1 0,-18-15-1 0,16-19 1 0,-16-16 1 0,0-34-2 0,0 0 3 0,0-18-2 0,17-31 1 0,17-37 0 0,0 2-1 0,0 15 0 0,33 20 0 0,-16 31-1 0,-17 36-1 0,-17 31 2 0,-1 20 0 0,-16-1-1 0,0-1 2 0,-16-32-1 0,16-19 1 0,16 17-4 0,36-15-42 0,-36-18-22 0</inkml:trace>
  <inkml:trace contextRef="#ctx0" brushRef="#br0" timeOffset="144">25955 14240 57 0,'0'-16'24'0,"0"-35"8"0,0 35-17 0,0 16-8 0,0 16-5 0,0 51 4 0,-17 2-1 0,17 15 0 0,0-15-2 0,17-36-2 0,-1-16 1 0,19-17 0 0,-18-17-1 0,1-16 0 0,15-18 0 0,16 0-1 0,-14-18 1 0,0 35-1 0,-2 17-1 0,1 34 1 0,-17 17-1 0,18 35 1 0,-19-1-1 0,-16-1 1 0,0-34 1 0,0-33-1 0,0 0 1 0,0-16-1 0,17-17 1 0,-1-18-1 0,17-17 0 0,2-1 1 0,-2-15-1 0,18 50 0 0,-16 18-1 0,0 32 0 0,-19 35 1 0,1 34 0 0,-17-17 1 0,16-1 1 0,1-32 0 0,0-2 0 0,1-33-1 0,15 0-1 0,-33-50-14 0,-17-1-40 0,1 33-10 0</inkml:trace>
  <inkml:trace contextRef="#ctx0" brushRef="#br0" timeOffset="145">26226 13936 65 0,'0'0'0'0,"-51"-16"41"0,34 32-24 0,17 2-7 0,17-18 2 0,1 17-1 0,15-34-5 0,-33-17-3 0,0-1-3 0,-33 35-105 0</inkml:trace>
  <inkml:trace contextRef="#ctx0" brushRef="#br0" timeOffset="146">22685 15342 17 0,'-18'0'32'0,"-31"-35"8"0,31 1-17 0,18 17-14 0,0 17-3 0,18 17-2 0,-2 17 2 0,17 35 1 0,37-18-1 0,30 0-3 0,1-34 0 0,-15-1-1 0,-1-16-1 0,15-33-1 0,-14-1 1 0,-18-1 0 0,16-16-1 0,-16 18 0 0,35-19 1 0,-3 19-3 0,1 16 2 0,-15 1 1 0,-18 16-1 0,16 0 0 0,-33 0 0 0,17 16 0 0,0 17-1 0,-17 2 2 0,-1-1-1 0,18-1 0 0,-1 2 0 0,3-19 1 0,-4 2 0 0,18-18-1 0,-14 0 0 0,-21 0 1 0,21-18-1 0,-21 2 1 0,19-1 0 0,16-34-1 0,2 17 0 0,-1-17 0 0,-18 0 0 0,1 18 0 0,16 15 0 0,1-33 0 0,1 35-1 0,-2-1 2 0,-34 17-1 0,-16 0 1 0,-1 0-1 0,2 17 0 0,0 17 3 0,32-1-1 0,-15-15 0 0,-19-18-1 0,0 33-49 0,-33-15-32 0</inkml:trace>
  <inkml:trace contextRef="#ctx0" brushRef="#br0" timeOffset="147">24447 13800 37 0,'0'0'0'0,"-16"-33"38"0,16 15-17 0,0 18-11 0,0 0-3 0,0 18 3 0,0 33-4 0,16 34-3 0,-16-17-1 0,17-19 1 0,-17-31-2 0,16-1 2 0,3-34-1 0,14-34 0 0,18-16-2 0,-1-1 0 0,1-1 0 0,-17 18 0 0,0 35 0 0,-16 16 1 0,-2 33-1 0,1 36 0 0,-1-18 1 0,-16 16 1 0,0-32 0 0,-33-19 0 0,-18 1-2 0,16 17-3 0,-14-17-105 0</inkml:trace>
  <inkml:trace contextRef="#ctx0" brushRef="#br0" timeOffset="148">24515 13598 90 0,'0'0'0'0,"-51"-17"24"0,34 17-11 0,17 0-9 0,33 0 0 0,-14 17-2 0,-3-1-4 0,-16 2-79 0</inkml:trace>
  <inkml:trace contextRef="#ctx0" brushRef="#br0" timeOffset="149">27090 13800 14 0,'-16'-17'32'0,"-2"1"-7"0,-16-19-11 0,0 19-4 0,17-17-3 0,-17-18 0 0,-16 0-1 0,-1 0-2 0,-17 17-1 0,-16 1-2 0,-17 16-1 0,-20 17 2 0,20-34 0 0,-51 17-1 0,-16-1-1 0,14-15 1 0,-15-1-1 0,-1-1 2 0,1-16-1 0,16 35 0 0,1-17-1 0,0 15 1 0,-35 2 0 0,2-1 1 0,-4-1-2 0,4 2 1 0,-1-1 2 0,-18 17-4 0,-16 17 3 0,-18-17-1 0,19 34 0 0,15-17 0 0,36-1-1 0,31 18 1 0,3-1 0 0,-4 35-1 0,-14-16 0 0,-16 16 0 0,16-17-1 0,15-2 2 0,3 20 0 0,15-18 0 0,18 33 0 0,-2 18 1 0,1 0-3 0,36 16 2 0,14 1 0 0,18-1-1 0,1-16 2 0,-2-17-1 0,18-1 0 0,17 0 1 0,0-15 0 0,17-3 0 0,0 3-1 0,17 16-1 0,-1 16 1 0,19-16 0 0,-1-17-2 0,-2-18 2 0,-14 0-1 0,33 2 1 0,-17-1 0 0,17 0 0 0,0-18 0 0,16 2-1 0,-16-2 1 0,-1 1-1 0,18 17 0 0,17-18 1 0,-17 2-1 0,15-19 1 0,-14 18 0 0,-1-17-1 0,34-1 1 0,-19 19-2 0,36-19 2 0,-17-16-2 0,-17 18 2 0,-1-1-1 0,18-1 0 0,-16-16-1 0,49 0 2 0,-33 0 0 0,-2-16 0 0,-14 16-2 0,-3 16-1 0,-15-16 3 0,17 18-1 0,16-1 0 0,1-17 0 0,0 0 1 0,-35 0-1 0,2 0 1 0,-2 0-2 0,17-17 1 0,1 17 0 0,-17-18 1 0,34 2-1 0,-18 16 0 0,1-17 1 0,-18 17-1 0,-16-18 0 0,16 18 0 0,2-16 0 0,-1 16 0 0,-1 0-1 0,-16 0 1 0,16-18 1 0,-16 18 0 0,18-17-2 0,-2-16 1 0,0 17 0 0,1-18 0 0,-18-1 1 0,-15-16-1 0,15 18-1 0,-15-1 2 0,15-16 0 0,-15 16-3 0,15-1 1 0,-17-32 1 0,1 16 1 0,0 0-1 0,1-16 1 0,-19 16-2 0,1 0 1 0,-1 0 0 0,-14 1 1 0,14-1-1 0,-17 0 1 0,17-18-1 0,2 18 0 0,0 2 0 0,-19 15 0 0,1-1 0 0,-1-16 0 0,2 0 0 0,-18 2 0 0,17-19 1 0,0 17-1 0,1 0 0 0,-18-1 0 0,0 2 0 0,0-35 1 0,0 18-1 0,0-1 1 0,0 1-1 0,-35-1 1 0,-16 16-1 0,-85 1-1 0,-32-15 0 0,-19 32-53 0,154 34-25 0</inkml:trace>
  <inkml:trace contextRef="#ctx0" brushRef="#br0" timeOffset="150">26819 12887 4 0,'-16'-18'24'0,"-2"18"3"0,18 0-13 0,0 0 4 0,51 0-2 0,0 0-5 0,33 18-3 0,1-18-4 0,-51-18-1 0,-17 18 1 0,-50 0-1 0,-53 18-1 0,-15-1 0 0,17-1-1 0,14 2 0 0,54-1-3 0,32-1-42 0,2-16-16 0</inkml:trace>
  <inkml:trace contextRef="#ctx0" brushRef="#br0" timeOffset="151">29257 12988 8 0,'-15'-17'25'0,"-19"1"1"0,17 32-9 0,17-16 5 0,66 0-9 0,37-16-6 0,-1-19-1 0,-67 2 0 0,-35 33-4 0,-119 17-10 0,33 17-79 0</inkml:trace>
  <inkml:trace contextRef="#ctx0" brushRef="#br0" timeOffset="152">25700 17813 11 0,'35'-17'29'0,"49"-32"6"0,1 15-16 0,-51-1-6 0,-17 19-5 0,-68 16-5 0,-17 16 1 0,-50 2 0 0,-1-18-1 0,0 17-2 0,-16-1 0 0,51 2-1 0,49 15-2 0,18-17 5 0,34 1-2 0,34 17-3 0,17 1-1 0,18-1-1 0,-3 34-1 0,-16-17 1 0,-49 33-1 0,-52 1-2 0,-34-1 3 0,-33 1-1 0,17-17 3 0,14-17 3 0,70-17 1 0,35-17 2 0,49-34-2 0,35 17-3 0,17-18-15 0,-52 18-56 0</inkml:trace>
  <inkml:trace contextRef="#ctx0" brushRef="#br0" timeOffset="153">26429 17796 77 0,'0'0'0'0,"0"-16"26"0,-16-17-1 0,16 15-15 0,0 69-1 0,0 16 1 0,0 19-9 0,0 32-6 0,16 1 1 0,-16-18 0 0,-16-17-1 0,16-33-3 0,0-16-33 0,16-35-39 0</inkml:trace>
  <inkml:trace contextRef="#ctx0" brushRef="#br0" timeOffset="154">26903 18068 49 0,'0'0'20'0,"19"-17"3"0,-19 17-5 0,33 0-7 0,16 0-4 0,21 0 0 0,-3-16-3 0,1-19 1 0,-35-32-1 0,19-19-8 0,-87 19 6 0,-15 50-2 0,-1 34-1 0,16-1 5 0,-14 35-4 0,14 0-2 0,-16 35 0 0,34-2 3 0,1 1-2 0,16-17 3 0,33-18-3 0,1 0 0 0,34-32-4 0,-17-18-35 0,1 0-33 0</inkml:trace>
  <inkml:trace contextRef="#ctx0" brushRef="#br0" timeOffset="155">27497 18186 41 0,'0'0'0'0,"0"-16"43"0,0-1-16 0,0-1-15 0,0 18-4 0,-17 0-2 0,1 51-6 0,16 0-2 0,0 16-1 0,0-16-1 0,33 0 3 0,17-33-17 0,1-18-43 0,-35 0 24 0</inkml:trace>
  <inkml:trace contextRef="#ctx0" brushRef="#br0" timeOffset="156">27565 18018 43 0,'0'0'0'0,"-18"-18"29"0,18 18-21 0,-17 0 5 0,0-16-9 0,17 16-46 0,0-17 1 0</inkml:trace>
  <inkml:trace contextRef="#ctx0" brushRef="#br0" timeOffset="157">27955 17729 62 0,'0'-16'18'0,"16"-35"13"0,-16 34-9 0,17 34-12 0,-17 34 1 0,0 16-1 0,0 35-8 0,0 16-7 0,0 17 1 0,0-15 2 0,-17-20 0 0,17-49 4 0,0-16-1 0,-16-19-34 0,16-16-60 0</inkml:trace>
  <inkml:trace contextRef="#ctx0" brushRef="#br0" timeOffset="158">28546 18000 14 0,'0'0'8'0,"0"-16"19"0,0-1-8 0,0-17-11 0,19 17 2 0,-19-1-4 0,0 18 0 0,0 35 1 0,-19 16-6 0,19 33-1 0,0-17 0 0,35 2 0 0,16-18 3 0,16-51 1 0,0-18 4 0,-15-33-1 0,-18-33 0 0,17-85-9 0,-51 49 2 0,0 103-1 0,0 34 2 0,0 17-1 0,0 35-5 0,34-1 1 0,-1 16 0 0,-15-17 4 0,-2-16 3 0,-16-16-2 0,-49-19 2 0,-21-16-20 0,3-16-73 0</inkml:trace>
  <inkml:trace contextRef="#ctx0" brushRef="#br0" timeOffset="159">28682 17780 35 0,'0'0'22'0,"0"-17"-8"0,17 17-13 0,1 0-61 0</inkml:trace>
  <inkml:trace contextRef="#ctx0" brushRef="#br0" timeOffset="160">29446 18051 57 0,'0'-16'19'0,"0"-19"-3"0,0-16-5 0,33 18-8 0,1-1-2 0,-1 34-3 0,1 16-1 0,-16 53-2 0,-18 15 3 0,0-16 1 0,0-17 6 0,0-17 3 0,-18-34-1 0,18-51 0 0,18 0-3 0,15-33-1 0,18-1-2 0,0 34-2 0,-18 34 0 0,-15 50-4 0,15 36-2 0,-14 15 3 0,-4 18 0 0,-15-34 7 0,0-52 8 0,0 2-6 0,0-69 1 0,34-18 0 0,-17-15-3 0,17 0-1 0,18 15-2 0,-3 53-3 0,-14-1 2 0,-18 68-3 0,1 0-2 0,-18 33 2 0,0-16-21 0,16-1-33 0,1-49 17 0</inkml:trace>
  <inkml:trace contextRef="#ctx0" brushRef="#br0" timeOffset="161">30292 18051 12 0,'0'0'12'0,"0"-33"31"0,0-1-12 0,0-1-20 0,0 35-4 0,0 35-7 0,16 49-3 0,2 1 1 0,-18-17 0 0,17-18 7 0,0-50 0 0,-17-16 0 0,18-35 9 0,15-18-12 0,-17 2-2 0,18 17 0 0,0 50-6 0,-34 33 2 0,33 35-1 0,2 17 1 0,0-34 5 0,-19-18 2 0,1-33 3 0,1-67 1 0,15-19-2 0,0 2-1 0,35 17-1 0,0 32 0 0,-17 35-3 0,-35 51-4 0,2 33-15 0,-36-15-85 0</inkml:trace>
  <inkml:trace contextRef="#ctx0" brushRef="#br0" timeOffset="162">24566 19100 3 0,'0'-16'1'0,"33"-1"4"0,-16-16 8 0,0-18 1 0,1 0 4 0,-18 0 4 0,0-34-21 0,0-33 15 0,0-52 3 0,0-34-2 0,16-167-11 0,-16 14 2 0,33 155-3 0,-33 33 0 0,0 32-4 0,0 71 2 0,0 15-1 0,18 33-2 0,-1 18-1 0,34 18 1 0,17-1 0 0,67 17 0 0,36-34 1 0,65 0-2 0,35 0 1 0,33 17 0 0,2-1-1 0,16 1 1 0,135-1-1 0,-119 19 0 0,-32-1 0 0,-18-1 0 0,-1 2-2 0,19-1-1 0,16-18 2 0,-102-16 1 0,154 0-1 0,-105 0 2 0,-31 0 0 0,-1 0 0 0,1 0 4 0,-19 0-3 0,-15 0-1 0,-36 0 1 0,-14 0-1 0,-37 17-5 0,2-17 6 0,-33 16 0 0,-19-16-2 0,0 17 2 0,-15-17-1 0,-1 0 1 0,-17-17-1 0,-17 17 0 0,-17 0-1 0,-17 0 2 0,17 0-1 0,-18 17-1 0,18 17 1 0,-16 52-3 0,16 49 1 0,-17-17 4 0,1 0-9 0,-2 35-1 0,1 17 1 0,0-34 4 0,-1-18 1 0,18-50 1 0,-16-1-93 0</inkml:trace>
  <inkml:trace contextRef="#ctx0" brushRef="#br0" timeOffset="163">5879 14020 4 0,'-16'-16'10'0,"16"-34"13"0,-18 32-6 0,18 2-5 0,0 16 9 0,0 51-8 0,0-18-7 0,0 18 1 0,0 16-1 0,18-16-2 0,15 33 0 0,-17 19-1 0,2-1 1 0,15-1-2 0,-16 17 2 0,0 0-1 0,17 35 1 0,-17-34-2 0,-1 17-1 0,19-36 1 0,33 53 0 0,-17-34-1 0,-16-1-1 0,-4-16 1 0,20 0 2 0,-16 16 1 0,16-34-4 0,0 18 2 0,17-18-2 0,-18-32 1 0,18-19-1 0,-1 18 2 0,-15-33-4 0,15-18 4 0,1 0-2 0,-17 0 1 0,-17-34-1 0,17-1 1 0,-17 2 1 0,18-19-3 0,-3-14 2 0,3-3 0 0,-1 18-1 0,-2-16 3 0,3-1-2 0,-3 17 0 0,-14-16-1 0,0-19 2 0,-19 3-2 0,35-19 0 0,-18 1 2 0,19-19-2 0,-18 35 0 0,-17-15 1 0,16 14-1 0,2-14 0 0,32-19 0 0,-15-17 1 0,32 1 0 0,0 17-1 0,-16 32 0 0,16 2 0 0,1 15 1 0,1 36 0 0,-2 17-1 0,-16-2 0 0,-50 18-2 0,-18 34-7 0,-35 34-121 0</inkml:trace>
  <inkml:trace contextRef="#ctx0" brushRef="#br0" timeOffset="164">6844 16494 6 0,'0'-18'22'0,"0"2"1"0,0 16-9 0,0-17-3 0,0 17 3 0,0 0-5 0,-16 0-2 0,-19 17 1 0,35 17-2 0,0-1-2 0,0-16 0 0,0 17 0 0,35-17-1 0,-19-1 1 0,1-32-2 0,0-19 1 0,-17 2-2 0,0 0 1 0,-34-1-1 0,18 34-1 0,-19 0 0 0,19 16 1 0,-1 35 0 0,17-18-1 0,51 2 2 0,-1-35 1 0,-15-35 0 0,-19 2-1 0,-16 0 0 0,-34-1 0 0,0 17-1 0,-17-1-1 0,35 36-1 0,16 15-9 0,34 2-105 0</inkml:trace>
  <inkml:trace contextRef="#ctx0" brushRef="#br0" timeOffset="165">6421 16544 4 0,'-16'0'5'0,"-2"0"17"0,1 0-3 0,17-17-3 0,0 17 2 0,0-16-6 0,-16 16-1 0,-3 0-1 0,19 0-2 0,0-17-2 0,0 17 0 0,0 0-3 0,19-18 2 0,-3 18 1 0,1-16-4 0,17 16 1 0,-1 0-1 0,2 0 0 0,0 0 1 0,-4 0-2 0,4 0 1 0,16 0-1 0,-18 0 0 0,2 0-1 0,0 0 1 0,-2 0 0 0,18 0-1 0,-18 0 0 0,18 0 1 0,-18 0-1 0,2-17 0 0,0 17 0 0,-2 0 0 0,1 0 0 0,18 0 1 0,-19 0-1 0,0 0 0 0,2-18 0 0,-19 18 0 0,19 0 0 0,-19 0 1 0,17-16 1 0,-15 16-1 0,-1 0-1 0,-17 0 0 0,0 0 2 0,-35 0-1 0,2 16-4 0,-18 2 3 0,-17-1 1 0,1-17 0 0,-18 16-1 0,-1 2 1 0,-15-18-1 0,1 0 0 0,30 0 1 0,-14 0-1 0,18 17-1 0,-4-1 0 0,3 1 2 0,-1-1-6 0,51-16 5 0,17 0-8 0,68 18-108 0</inkml:trace>
  <inkml:trace contextRef="#ctx0" brushRef="#br0" timeOffset="166">5403 17425 19 0,'0'0'0'0,"-16"-35"25"0,1-16 3 0,-3 35-13 0,18 16-8 0,0 16 1 0,18 35-4 0,-3 18 0 0,-15-52-1 0,16-1 4 0,2-16-2 0,-1-51-3 0,-17 0 0 0,-17 0-1 0,-1 17-3 0,2 17 2 0,-17 34-1 0,-1 17 2 0,16 35 0 0,2-1-1 0,16 16 1 0,34 1-2 0,0-34 2 0,33-18 3 0,-15-33-2 0,15-33 0 0,-34-1 0 0,19-1 0 0,-52-32 0 0,18 17-1 0,-2-1-1 0,-16 17 1 0,0 34-1 0,0 0-1 0,0 51 1 0,17 16 0 0,16 1 1 0,18-34-1 0,0-17 2 0,1-17 0 0,-19-35 0 0,-33 19 0 0,0-35-1 0,0 1 0 0,-33-1-1 0,-19 17 0 0,1-1-1 0,0 35 0 0,1 18 0 0,34 15 0 0,16-15-1 0,16-1 2 0,34-17 1 0,18-35 0 0,18-32-1 0,-37 32 1 0,19 19-1 0,0 50 0 0,-17 34-2 0,0-1 1 0,-34 17 1 0,-1-49 0 0,-16-19 1 0,-16-16 1 0,16-51-1 0,0-15 0 0,16-3 1 0,19 2-2 0,0 32 1 0,-4 19-1 0,-13 16 0 0,15 16-1 0,2 35 4 0,-18 18-5 0,1-18 1 0,-2-1-4 0,1-16-19 0,17-34-24 0,-17 0-19 0</inkml:trace>
  <inkml:trace contextRef="#ctx0" brushRef="#br0" timeOffset="167">6555 17374 33 0,'0'-35'35'0,"0"-32"6"0,0 16-21 0,0 35-11 0,0-1-5 0,18 68 0 0,16 15-1 0,-16 3-1 0,15-18-2 0,1 0 0 0,-17-17 1 0,18-34 0 0,-19-18 1 0,1-15-1 0,-1-36 0 0,-16 18 1 0,18-33-1 0,-18 17 0 0,17 16-1 0,16 51 0 0,2 0 1 0,-2 17-1 0,35-1 0 0,-1-32 2 0,-15-1-3 0,-19-17 3 0,-15-1-2 0,-18 19 0 0,-18 16 0 0,-15-17-1 0,-1 34 1 0,16 17 0 0,-15 34 2 0,17 17 1 0,16-1 0 0,33-33-3 0,18-17 2 0,-16-17-1 0,-2-17-1 0,16-17-8 0,-14-1-18 0,0 2-78 0</inkml:trace>
  <inkml:trace contextRef="#ctx0" brushRef="#br0" timeOffset="168">7353 17188 62 0,'17'-34'44'0,"-17"-34"-18"0,0 34-11 0,17 17-7 0,1 17-2 0,13 33 0 0,4 36-3 0,-19 15-1 0,-16-33-1 0,0-18 0 0,-16-15 1 0,16-18-2 0,0 16 2 0,-17-32-1 0,17-2 0 0,17-15 0 0,18-34 0 0,-19-1 0 0,1-17-1 0,-1 35 1 0,-16 16-1 0,0 34 1 0,-16 0 2 0,-1 51 1 0,17-2 3 0,0 37-1 0,17-1-5 0,17-36 1 0,-1-14-3 0,2-19-9 0,0-16-85 0,-19 0 25 0</inkml:trace>
  <inkml:trace contextRef="#ctx0" brushRef="#br0" timeOffset="169">11401 14411 17 0,'0'-51'27'0,"0"-18"7"0,-16 18-11 0,16-16-9 0,16 34-1 0,2 15-6 0,-18 18-2 0,0 18-2 0,17-1 3 0,-17 33-1 0,0 18 0 0,17-1-1 0,-17 2 0 0,18 15-1 0,-18 0-1 0,16 18 0 0,-1 0 0 0,3 0 1 0,16 0 0 0,-16-2-2 0,-2-14 1 0,1 14 0 0,-1-31-2 0,19-2 2 0,0 2-2 0,-2-3 0 0,18-31 0 0,-1 16 0 0,17-17 2 0,3-17-3 0,-3 17 2 0,0-18-3 0,-33 1 2 0,17-17 1 0,1-17-1 0,-19 1-1 0,1-18 2 0,0-17-1 0,-16 0 0 0,-2 0 0 0,17 1 0 0,-16-19 1 0,-1 2-2 0,19-19 1 0,-2 19 1 0,2 16-3 0,0 35 1 0,16-1 2 0,-18-1-1 0,0 18-1 0,2 0 1 0,-19 0 0 0,1 0 0 0,-1 0 0 0,2 0 1 0,-1 18-2 0,0-1 1 0,1-1 0 0,15 19 0 0,-17-1 0 0,2-1 1 0,-1 0-2 0,-1 19 1 0,-16-19 0 0,34 2 0 0,-16-1 1 0,-2 17-1 0,1-18 0 0,-1 18 1 0,19-18-2 0,-18 36 0 0,17-18 2 0,-1 15-2 0,2 3 2 0,-18-2-1 0,16 2-1 0,-17-19 1 0,19 17 1 0,0 2-2 0,-2-18 2 0,1 15-1 0,-1-14 0 0,2-1-1 0,0-18 1 0,-19 2 1 0,17-19-1 0,1 19 1 0,0-19-2 0,-1-16 2 0,2 0 0 0,0 0-1 0,-2 17 0 0,1-17 0 0,16-17 0 0,-15 17 1 0,-19-16-1 0,17-1 0 0,-15-1 0 0,16-15 0 0,-16-1 1 0,-2-17-1 0,1 16 0 0,-1-16 1 0,2 2-1 0,-1-20 1 0,0 2-1 0,16-1 0 0,-15 1 0 0,15-1 0 0,-17-1 1 0,19 2-1 0,-18 0 0 0,1-1 0 0,-2 17 0 0,1-16 1 0,17 16-2 0,-17-17 2 0,18-17-1 0,14 1 0 0,3 15 0 0,15 2 0 0,1 16 0 0,0 18-1 0,-35 16 2 0,18-1-2 0,-34 18 1 0,-1 0-1 0,-16 18-21 0,-33 32-100 0</inkml:trace>
  <inkml:trace contextRef="#ctx0" brushRef="#br0" timeOffset="170">12046 15731 12 0,'0'0'0'0,"0"0"39"0,0-16-16 0,0 16-6 0,-17 0-4 0,-1 16 1 0,2 1-4 0,-1-1-4 0,17-16 0 0,0 0 1 0,33-16-3 0,2 16 0 0,-18-33-2 0,-17 15 0 0,0 2 0 0,-34-1 0 0,0 17 1 0,1 0-1 0,33 17-1 0,0-1 0 0,33-16 0 0,1 0 2 0,-34 0-1 0,-18 0 1 0,-15 18-1 0,17-2-2 0,16 1-1 0,33 16-15 0,18-15-98 0</inkml:trace>
  <inkml:trace contextRef="#ctx0" brushRef="#br0" timeOffset="171">11859 15731 8 0,'-16'0'26'0,"-19"0"10"0,18-16-17 0,17 16-4 0,-33-18-5 0,15 18 0 0,2 18-2 0,-17-2-1 0,14 1-1 0,19-17 0 0,0 0 0 0,19 16-1 0,14-16-3 0,18 0 0 0,-1 0 1 0,35 0-1 0,16 0-1 0,18-16 1 0,-16-1 0 0,-36 1-1 0,-15 16 0 0,-36-18-2 0,-16 36-1 0,15 15-55 0,-15-17-18 0</inkml:trace>
  <inkml:trace contextRef="#ctx0" brushRef="#br0" timeOffset="172">13537 16646 18 0,'-17'0'27'0,"-17"-35"16"0,34 19-25 0,0 16-6 0,0-17-3 0,0 17-5 0,18 0 3 0,-18 0 0 0,49 0 0 0,-15-18-3 0,17 18-1 0,35 18-1 0,-19-18 1 0,34-18-2 0,-33-15 0 0,0 33 0 0,-34 0-1 0,-17 0 1 0,0-16 0 0,1 16 0 0,-36 0 3 0,1 16-2 0,-34-16-1 0,-17 0 1 0,-16 17-1 0,16-17-1 0,0 16-17 0,33 2-88 0</inkml:trace>
  <inkml:trace contextRef="#ctx0" brushRef="#br0" timeOffset="173">11995 15731 22 0,'0'-16'13'0,"0"-35"21"0,16 33-14 0,2-15-5 0,-18 15 0 0,0 69 3 0,-18 0-10 0,18 0-2 0,18-35-2 0,-1-16 0 0,-17 0-1 0,0-16-2 0,0-1 0 0,0 1 0 0,0 32-23 0,35 1-60 0</inkml:trace>
  <inkml:trace contextRef="#ctx0" brushRef="#br0" timeOffset="174">13791 16578 86 0,'0'0'0'0,"-18"-18"27"0,36 36-31 0,-18-1-62 0</inkml:trace>
  <inkml:trace contextRef="#ctx0" brushRef="#br0" timeOffset="175">12046 17576 26 0,'0'0'0'0,"-35"-16"27"0,19-1-1 0,-1-16-10 0,1-1-2 0,-2 17-1 0,1-17-1 0,0 17-3 0,34-1-4 0,0 2-3 0,17 32-1 0,17 35 0 0,-17 0-2 0,-16 17 0 0,-18-1 2 0,0-32-1 0,0-19 1 0,0-16 0 0,0 0 1 0,0-51 0 0,0 0 0 0,15-15 0 0,19-3 0 0,-1 36-2 0,19 15 0 0,-18 2 1 0,-17 32-2 0,-1 35 0 0,-16 0 1 0,18 17-1 0,16-1 0 0,-16-16 0 0,13-16 1 0,4-19 1 0,0-16 0 0,14-51 1 0,2 0 1 0,-16-16-2 0,-18-1 1 0,-17 35-1 0,-17 15-1 0,17 18 0 0,-16 35-1 0,16 32 0 0,16 1 2 0,19-1-2 0,14-16 1 0,-15-33 0 0,0-2 3 0,-17-50-2 0,-1 1 0 0,-16-36 2 0,0 2-2 0,-16-1-2 0,-17 17 2 0,-19 35-2 0,19 16-1 0,-1 34 1 0,17-17 1 0,17-1-1 0,51-16 2 0,-1-16-2 0,34-19 1 0,-14 19 1 0,-21 16-1 0,2 34-1 0,-17 50-2 0,-16 0 2 0,-2-33 0 0,-16 0 2 0,0-51 0 0,-16 0 0 0,16-16 1 0,0-35 0 0,16-17-1 0,1-16 0 0,17 15 2 0,0 36-4 0,0 33 2 0,-1 33-2 0,2 53 1 0,-18-2-1 0,16 1-2 0,1-18-14 0,-17-34-47 0,-1-33 2 0</inkml:trace>
  <inkml:trace contextRef="#ctx0" brushRef="#br0" timeOffset="176">13452 17560 72 0,'-18'0'31'0,"18"-17"-8"0,70 1-13 0,13-1-10 0,35-17-87 0</inkml:trace>
  <inkml:trace contextRef="#ctx0" brushRef="#br0" timeOffset="177">14011 17305 98 0,'0'-33'30'0,"-16"16"-17"0,32 50-6 0,1 18-3 0,-1 0-5 0,19-16 1 0,-35-19 3 0,17-32-1 0,-17-19 1 0,-17-16-1 0,0-16-1 0,-17 50 1 0,17 1-3 0,-17 32 2 0,0 34 4 0,16 35-3 0,36 1 0 0,34-19-3 0,15-16 0 0,0-34 2 0,-16-34 0 0,0-17 2 0,0-34-1 0,-34 1 0 0,-17-1 0 0,0 34-2 0,0 34-1 0,0 16 2 0,0 35 0 0,0 18 0 0,34 15-1 0,0-33 0 0,0-51 1 0,-1 0 1 0,0-34 0 0,-14-34-1 0,-19 17 1 0,-19-16-2 0,-32 16 0 0,-15 16-1 0,-2 35 0 0,34 0 0 0,1 35-1 0,49-1 1 0,35-1 0 0,17-33-1 0,16-33 2 0,-16-1 1 0,0-1 0 0,-33 35-2 0,16 51 1 0,-18 35-2 0,-17-1 1 0,1-19 1 0,-17-31 3 0,-17-52 1 0,17-17-3 0,0-50 1 0,0 16-1 0,34-1 0 0,0 18 0 0,-1 18-2 0,19 17 2 0,-1 49-2 0,-17 18 1 0,-34 34-1 0,0-17-1 0,17-1-3 0,-17-34-45 0,17-33-52 0</inkml:trace>
  <inkml:trace contextRef="#ctx0" brushRef="#br0" timeOffset="178">15214 17374 19 0,'0'0'0'0,"0"-17"37"0,0-35-3 0,0 35-9 0,0-16-3 0,0-1-8 0,17 18-5 0,0 16-5 0,1 16-3 0,13 51 2 0,4 2-2 0,-19 15-1 0,3-33 1 0,-3-33 0 0,1-18 1 0,1-51 0 0,-2-18-1 0,-16 2 0 0,0-1-2 0,0 1 1 0,0 49 0 0,17 18-1 0,-1 35 0 0,54-1 2 0,-4-18-2 0,2-16 2 0,-34-16-1 0,0-18 1 0,-16-1 0 0,-18 2-1 0,-18 15 0 0,1 36 0 0,-18 33 1 0,2 16 2 0,33 1 0 0,0-17-2 0,33 0 0 0,2-17-1 0,0-17 1 0,-2-17-7 0,1-35-25 0,-1 2-92 0</inkml:trace>
  <inkml:trace contextRef="#ctx0" brushRef="#br0" timeOffset="179">15874 17255 85 0,'0'-16'22'0,"17"-18"10"0,17-1-13 0,-1 19-8 0,2 16-4 0,0 51 0 0,-19 16-5 0,1 0-1 0,-17-16 0 0,-17-16-1 0,1-19 2 0,-2-16-2 0,18 0 0 0,0-33 1 0,34-18 0 0,17-1 0 0,-17 2 0 0,17-35-1 0,-35 34 1 0,1 18 0 0,-17 15-1 0,-17 18 0 0,1 0 0 0,-2 35 0 0,3 16 2 0,15 16 2 0,0 17 0 0,0-15-1 0,15-18-2 0,19 0 2 0,18-35-2 0,-19-16 1 0,1-33-12 0,-34 15-130 0</inkml:trace>
  <inkml:trace contextRef="#ctx0" brushRef="#br0" timeOffset="180">5912 15071 8 0,'-16'-17'16'0,"16"17"3"0,0 0-6 0,-17 0-4 0,1 0 0 0,-2 0 1 0,1 0 0 0,17 0 0 0,-17 0-2 0,-1 0-2 0,18 0 2 0,0 0-3 0,18 0 3 0,-1 0-4 0,0 17 0 0,34-1-1 0,-17 2-1 0,-1-1 0 0,19-1 0 0,-19 2-1 0,1-1 1 0,0-1-1 0,-16-16-1 0,-2 18 1 0,17-18 0 0,-15 0-1 0,-1 0 0 0,-17-18 0 0,0 18-2 0,0 0-15 0,0-16-27 0,-17-1-34 0</inkml:trace>
  <inkml:trace contextRef="#ctx0" brushRef="#br0" timeOffset="181">6183 14952 8 0,'0'0'11'0,"0"-16"23"0,0-1-17 0,0-1-2 0,0 18-1 0,-16 0-5 0,16 0-3 0,0 0 2 0,-17 0-3 0,17 0-2 0,0 0 0 0,0 0 0 0,-16 18 0 0,-2 15 1 0,1 2-2 0,0 14 1 0,-1 2-1 0,2 0 1 0,-17 0-1 0,15 0 0 0,-16 0-1 0,1-17 0 0,15-17 2 0,2-1-1 0,-1 2 1 0,1-18-1 0,16 0 0 0,-18 0-2 0,18-18-1 0,18 18-110 0</inkml:trace>
  <inkml:trace contextRef="#ctx0" brushRef="#br0" timeOffset="182">6082 15240 2 0,'0'0'0'0,"0"0"20"0,17 0-17 0,-17 0-1 0,0 0-15 0</inkml:trace>
  <inkml:trace contextRef="#ctx0" brushRef="#br0" timeOffset="183">6218 15613 12 0,'0'-18'17'0,"0"2"-9"0,17 16-39 0</inkml:trace>
  <inkml:trace contextRef="#ctx0" brushRef="#br0" timeOffset="184">6354 15376 2 0,'0'-18'12'0,"0"2"8"0,0-1-1 0,0 17-8 0,0 0 10 0,0 0 1 0,0 0-16 0,0 0-2 0,16 17 0 0,-16-17-2 0,0 0 2 0,0 0-1 0,0 0-1 0,0 16 0 0,17-16 0 0,-17 18-3 0,0-18 4 0,0 17-1 0,0-17 1 0,0 0-2 0,0 0-1 0,0 16 2 0,0-16-1 0,18 0 0 0,-18 0 1 0,0 0 0 0,0 0-1 0,0 0-1 0,0 18 2 0,0-18-2 0,16 0 0 0,-16 17 0 0,0-17 2 0,0 16-1 0,0 2-1 0,0-18 0 0,0 17 1 0,0-17 0 0,0 16-1 0,0 1 0 0,0-17 1 0,0 16 0 0,0-16-1 0,0 18 0 0,0-18 1 0,0 17 0 0,0-17-2 0,0 16 3 0,0 2-3 0,0-18 2 0,0 17 0 0,17-1-1 0,-17-16 0 0,0 18 0 0,0-1 0 0,0-17 1 0,0 16-1 0,16-16 0 0,-16 18 1 0,0-18-1 0,0 16 0 0,0 1 1 0,0-17-1 0,18 16 0 0,-18-16 0 0,0 17 1 0,0 1 0 0,0-18-1 0,17 16 1 0,-17 2 0 0,0-18-1 0,17 0 1 0,-17 17-1 0,0-1 0 0,0-16 1 0,18 18-1 0,-18-18 0 0,0 17 0 0,0-17 1 0,16 0-1 0,-16 16 0 0,15 2 1 0,3-18-1 0,-18 17 1 0,0-17-2 0,0 16 1 0,17-16 1 0,-17 18-1 0,0-18 0 0,17 17 0 0,-17-17 1 0,18 16-1 0,-18-16 1 0,0 17-2 0,16-17 2 0,-16 16 0 0,17-16-1 0,-17 0 0 0,0 18 1 0,16-1-1 0,-16-17 1 0,18 16-1 0,-18-16 0 0,0 0 0 0,0 18 0 0,0-18 0 0,0 0 1 0,0 17-1 0,0-17-2 0,0 0-9 0,0 0-40 0,0 34-13 0</inkml:trace>
  <inkml:trace contextRef="#ctx0" brushRef="#br0" timeOffset="185">6524 16138 6 0,'0'0'17'0,"0"-17"5"0,0 17 0 0,0-18-6 0,0 18-1 0,0 0 10 0,0 0-20 0,0 18 0 0,16-18 1 0,-16 0-3 0,15 17 2 0,20-1-1 0,-18-16-1 0,1 18-1 0,-2-18 0 0,1-18 0 0,-1 18-1 0,2-16-2 0,-1 16 1 0,-17 0-2 0,0 16-9 0,0-16-20 0,0 18-53 0</inkml:trace>
  <inkml:trace contextRef="#ctx0" brushRef="#br0" timeOffset="186">6760 15917 3 0,'17'-16'13'0,"-17"-1"8"0,0-1-1 0,0 18-1 0,0 0-5 0,0 0-2 0,0 0-4 0,-17 0 0 0,17 18 1 0,-16 33-2 0,16-18-2 0,0 18-1 0,-19-34-2 0,19-1-2 0,0 19 0 0,-16-1-7 0,16-1-100 0</inkml:trace>
  <inkml:trace contextRef="#ctx0" brushRef="#br0" timeOffset="187">6844 16511 23 0,'0'0'23'0,"-16"-17"7"0,16 17-13 0,-17 0-6 0,-1 0 1 0,2 0-4 0,16 17 1 0,-17-1-4 0,17 1 1 0,17-1-4 0,-1 2 2 0,19-18-3 0,15 0 3 0,-32 0-4 0,-2-18 2 0,1-15-1 0,-17 17 2 0,-17-19-3 0,1 19 1 0,-19 16-1 0,2 0 1 0,-2 16-1 0,19 2 2 0,-1 15 0 0,17 0 0 0,17-15-1 0,17-1 1 0,-1-1-1 0,19-16 2 0,-19 0-3 0,1-16 2 0,-17-19-1 0,-17 19 0 0,0-17 0 0,-35-2-1 0,-14 19 0 0,14 16 0 0,-15 0 0 0,16 16 0 0,17 35-2 0,17 0 3 0,33-18-1 0,18-15 0 0,-17-18 0 0,0-34 1 0,-17 17 1 0,-17-17-2 0,-17 1 1 0,-17 16-1 0,0-1 1 0,-17 18-1 0,18 35 0 0,33 14-3 0,0 2-81 0,17-33 15 0</inkml:trace>
  <inkml:trace contextRef="#ctx0" brushRef="#br0" timeOffset="188">5896 15054 4 0,'0'0'3'0,"-17"0"12"0,17 0-6 0,-16 0-2 0,16 0-3 0,0 0 3 0,-18 0-1 0,1 0 1 0,17 0 2 0,-17 0 0 0,17 0 1 0,-18-18-1 0,18 2-1 0,0 16 0 0,-16 0-1 0,16 0 0 0,0-17-2 0,0 17-2 0,0 17 1 0,0-17-3 0,16 16 0 0,-16-16 0 0,0 0 0 0,0 18 0 0,0-18 0 0,18 0-1 0,-18 0 1 0,17 17 2 0,0-1 0 0,17 2-1 0,-1-18-1 0,-15 33 1 0,15 2 0 0,-16-19-1 0,18 2 1 0,14-18-1 0,-14 0 1 0,0 0-2 0,-19 0 1 0,1 16-1 0,-17 1 1 0,0-17-1 0,16 0 1 0,-16 0 0 0,0 0-1 0,-16-17-9 0,16 17-23 0,-17-16-74 0</inkml:trace>
  <inkml:trace contextRef="#ctx0" brushRef="#br0" timeOffset="189">6150 15003 24 0,'0'-16'26'0,"0"-1"4"0,0-17-16 0,0 17-4 0,17 17-4 0,-17-18 1 0,0 18-2 0,0-16 0 0,-17 16-2 0,17-17 0 0,0 17 0 0,0 0 0 0,-16 0-2 0,16 17 0 0,-18 17 3 0,1-1 0 0,0 18 0 0,-1 0-3 0,2 17 2 0,-17-34-1 0,-2 33 0 0,18-34 1 0,1 18-1 0,-19-16 0 0,35-19 0 0,-16-16 0 0,16 0 2 0,0 0-1 0,0 0-2 0,0 0-6 0,0 35-115 0</inkml:trace>
  <inkml:trace contextRef="#ctx0" brushRef="#br0" timeOffset="190">6438 15393 0 0,'0'0'0'0,"-17"-17"2"0,1 17 8 0,16 0 3 0,0 0 3 0,-18 0-2 0,18 0 0 0,0 0-6 0,0-18 0 0,0 18-2 0,0-16 1 0,0 16-1 0,-17-17-2 0,17 17 1 0,0 0-2 0,0 0-4 0,0 0 4 0,-16-18-1 0,16 18-1 0,0 18 3 0,16-18-1 0,-16 0-2 0,0 17 2 0,0-17 0 0,0 0-2 0,0 16 1 0,0-16-1 0,0 18 0 0,0-1 0 0,0-17 1 0,0 16-1 0,0-16-1 0,0 18 0 0,0-18 2 0,0 0-2 0,0 0 1 0,17 0 0 0,-17 17 0 0,0-17-1 0,0 0 0 0,0 16 1 0,0-16-1 0,0 18 2 0,18-18-2 0,-18 0 0 0,0 17 0 0,0-17 1 0,0 0-1 0,0 16 1 0,16-16 0 0,-16 17-1 0,0-1 0 0,17 2 1 0,-17-18 0 0,0 17-1 0,0-17 0 0,0 0 0 0,0 16 0 0,16-16 1 0,-16 18 0 0,0-18-1 0,18 17 0 0,-18-17 1 0,0 16-1 0,17-16 0 0,-17 18 0 0,0-1 0 0,17-17 1 0,-17 16-1 0,0-16 1 0,0 0-1 0,0 0 0 0,18 18 0 0,-18-2 0 0,0-16 1 0,16 17-1 0,-1-1 1 0,-15-16-2 0,0 17 2 0,18 1-1 0,-18-2 0 0,0 2 1 0,0-1-1 0,17-1 1 0,-17-16 0 0,0 18-2 0,0-1 2 0,17-1 0 0,-17 2-2 0,0-18 3 0,0 17-2 0,0-1 1 0,18 2-1 0,-18-1 0 0,16-17 1 0,-16 16-1 0,0-16 1 0,17 17-1 0,-17-17 0 0,16 0 1 0,2 16-1 0,-18-16 0 0,17 18 1 0,-17-1-1 0,16-17 0 0,-16 16 0 0,19-16 1 0,-3 18-1 0,-16-18 1 0,0 0-1 0,17 0 1 0,-17 0-2 0,0 0-4 0,0 0-30 0,0 0-77 0</inkml:trace>
  <inkml:trace contextRef="#ctx0" brushRef="#br0" timeOffset="191">6489 16154 9 0,'0'0'0'0,"-17"-16"34"0,17-1-18 0,0 17-3 0,0-18-1 0,0 2-2 0,0 16-4 0,-18 0 3 0,18-17-3 0,0 17 2 0,0 0 2 0,35 17-5 0,0-1-1 0,-4 2-1 0,4-1 0 0,0-17 0 0,-19 16 0 0,1-16-1 0,-1 0-1 0,2 0 0 0,-1-16 0 0,-1 16-1 0,-16 0-4 0,19 0-17 0,-19-17-22 0,0 17-34 0</inkml:trace>
  <inkml:trace contextRef="#ctx0" brushRef="#br0" timeOffset="192">6793 15968 6 0,'0'0'13'0,"0"-33"6"0,18 15-1 0,-1 2 1 0,-17-1-8 0,0-1-3 0,16 18 0 0,-16-16 1 0,0 16-2 0,-16 0-2 0,16 0-1 0,0 0 0 0,0 0-1 0,0 16 2 0,-17 2 0 0,17 15-2 0,-18 2 1 0,2-1-2 0,-1 16 1 0,1-16-1 0,-3-17 0 0,19-17-1 0,-16 16 1 0,16-16-2 0,-17 0 0 0,17 0-1 0,0 18-20 0,0 15-81 0</inkml:trace>
  <inkml:trace contextRef="#ctx0" brushRef="#br0" timeOffset="193">11453 14665 1 0,'0'-17'10'0,"0"-1"9"0,0 2-3 0,-17 16-4 0,17-17-2 0,-17 17-4 0,-1 0-1 0,2 0 1 0,-1-18 2 0,17 18 0 0,0 0-1 0,0 0-1 0,-16 0-1 0,-2 0-1 0,18 0 1 0,0 0 0 0,0 0 3 0,0 0-4 0,34 18 0 0,-17-1 0 0,-1-1 0 0,19-16 0 0,0 18 0 0,-4-18 0 0,4 0-2 0,0 17-1 0,-2-1 1 0,-17 2-1 0,-16-2-1 0,18-16 1 0,-18 17-1 0,0-17 0 0,0 0-1 0,0 0-10 0,-18 0-14 0,18 0-15 0,-16-17-49 0</inkml:trace>
  <inkml:trace contextRef="#ctx0" brushRef="#br0" timeOffset="194">11672 14563 4 0,'0'0'18'0,"0"0"8"0,0-17 3 0,-16 17-12 0,16-18-6 0,0 18-2 0,-17 0-2 0,-1 18-1 0,18-1 1 0,-33 17-1 0,17-17-1 0,-19 17 0 0,18 17-1 0,-16-18 0 0,-1 0-2 0,17 1 1 0,0-16-1 0,-1-1-1 0,18-17 1 0,-16 0-2 0,16 0-1 0,0 16-20 0,16 2-105 0</inkml:trace>
  <inkml:trace contextRef="#ctx0" brushRef="#br0" timeOffset="195">11843 14901 5 0,'0'0'0'0,"0"-16"19"0,0 16-1 0,0 0-3 0,0-17-1 0,0-1-2 0,0 18-1 0,0-16-1 0,0 16-1 0,0 0-1 0,0 0-2 0,-18 0-2 0,18 0 1 0,0 16-1 0,0 19 0 0,0-19 0 0,0 2-2 0,0-1 0 0,0 17 0 0,0-17-1 0,0-1 1 0,0 1-2 0,0 17 1 0,0-17-1 0,0-1 0 0,0 2 1 0,0 15-1 0,18-15 1 0,-18-1 0 0,0-1 0 0,0 2 0 0,16-2 1 0,-16 1-1 0,0-1 0 0,17 1 0 0,-17 1 0 0,16-2 0 0,-16 2 0 0,18-1 0 0,-1-1-1 0,-17 2 2 0,0-18-2 0,17 17 1 0,-17-17-1 0,0 16 1 0,18 2 0 0,-18-18 0 0,16 17 0 0,-16-17 0 0,17 16-1 0,-1 2 1 0,-16-18 0 0,18 17-1 0,-18-17 1 0,17 0 0 0,-17 0 0 0,0 0 1 0,17-17-4 0,-17-1-19 0,0 2-51 0,-17 16 11 0</inkml:trace>
  <inkml:trace contextRef="#ctx0" brushRef="#br0" timeOffset="196">11843 15478 12 0,'0'0'15'0,"0"0"32"0,0-18-26 0,0 18-10 0,16-16 1 0,-16 16-3 0,0 0 1 0,0 0-3 0,0 0-2 0,17 0-1 0,-1 16 0 0,2 2-2 0,-1-1 1 0,0-17 0 0,1 16-1 0,-2-16-1 0,1 0 0 0,-17 0-1 0,0 0-4 0,16 0-18 0,-16 0-28 0,18-16-25 0</inkml:trace>
  <inkml:trace contextRef="#ctx0" brushRef="#br0" timeOffset="197">12081 15342 11 0,'0'0'11'0,"15"-35"27"0,-15 19-12 0,0 16-9 0,0-18-2 0,0 18-4 0,0 0-2 0,-15 18-2 0,15-2-2 0,-18 19 0 0,1-19-1 0,17 19 1 0,-17-19-1 0,-1 2-4 0,2-1 1 0,16 17-40 0,0-34-42 0</inkml:trace>
  <inkml:trace contextRef="#ctx0" brushRef="#br0" timeOffset="198">12943 15664 5 0,'0'0'0'0,"0"0"24"0,0 0-3 0,0-18-3 0,0 18-2 0,0-16-5 0,0 16-1 0,0-17-2 0,17 17 0 0,0 17-2 0,17-17 0 0,-17 16-1 0,34 2 0 0,-16-1-2 0,-2-1 1 0,18-16-2 0,-16 0 0 0,-20 0-2 0,-15 0 1 0,16 0-1 0,-16 18-2 0,0-18-11 0,0 0-28 0,18 0-26 0</inkml:trace>
  <inkml:trace contextRef="#ctx0" brushRef="#br0" timeOffset="199">13248 15544 8 0,'0'-16'32'0,"0"16"-2"0,0-17-14 0,-15 17-5 0,15 0-3 0,-18 0-1 0,1 17 1 0,0 17-1 0,-1-1-1 0,-15 2-1 0,-1 16-1 0,17-1-1 0,-18 0-1 0,2-16-2 0,17-16 0 0,-2-1-55 0,36-17-6 0</inkml:trace>
  <inkml:trace contextRef="#ctx0" brushRef="#br0" timeOffset="200">13452 15664 6 0,'0'0'13'0,"0"0"34"0,0 0-20 0,0 0 7 0,0 17-29 0,0-1 0 0,0 2-1 0,0-2-2 0,0 17 2 0,0 2-2 0,0-1 0 0,0-1 0 0,17-15-1 0,-17 15 0 0,0-15 1 0,17 15 0 0,-17-15-2 0,18-1 0 0,-18-1 1 0,16 17 0 0,-16-15 1 0,17-1-2 0,-1-1 0 0,-16-16 1 0,17 35 0 0,-17-35 0 0,17 16-1 0,1 2 0 0,-18-1 1 0,0-17-1 0,16 16 1 0,-16-16-1 0,0 18 1 0,17-18-2 0,-17 0 1 0,16 16-122 0</inkml:trace>
  <inkml:trace contextRef="#ctx0" brushRef="#br0" timeOffset="201">13553 16223 15 0,'0'0'0'0,"-16"-18"36"0,16 18-15 0,0 0-10 0,0-16-1 0,0 16 0 0,0 0-3 0,0 0 1 0,0 0-2 0,-17 0 0 0,17 0-2 0,0 0 0 0,17 0-1 0,-1 0 2 0,-16 16-2 0,17 18-1 0,0-17 0 0,1-17-1 0,-2 16 0 0,1-16-2 0,-1 0-2 0,2 0-32 0,-18 0-59 0</inkml:trace>
  <inkml:trace contextRef="#ctx0" brushRef="#br0" timeOffset="202">13740 16121 8 0,'0'0'11'0,"0"0"21"0,0 0-18 0,0-18-1 0,0 18 0 0,0-16-2 0,0 16-2 0,0 0 6 0,-16 34-7 0,-3 17-2 0,3-18-2 0,-1 18-5 0,17 0-92 0</inkml:trace>
  <inkml:trace contextRef="#ctx0" brushRef="#br0" timeOffset="203">12927 15613 3 0,'0'0'8'0,"-17"17"16"0,17-17-2 0,0-17-4 0,0-1-5 0,0 2-2 0,0 16 0 0,17 0 22 0,16 16-28 0,-16 2-1 0,1 15-2 0,-2 2 0 0,1-1 0 0,-1-34-1 0,19 16 1 0,-18-16-2 0,17-16 1 0,-34 16-1 0,17 0 0 0,-34 0-30 0,17 0-28 0,0 0 8 0</inkml:trace>
  <inkml:trace contextRef="#ctx0" brushRef="#br0" timeOffset="204">13198 15528 24 0,'-17'0'17'0,"17"0"27"0,0 0-31 0,0 0-1 0,0 0 2 0,-18 0-9 0,18 0 1 0,-16 16-1 0,-1 2 1 0,1 15-1 0,-2 18 1 0,1 0-2 0,-18 0 1 0,19-35-2 0,-1 1 0 0,17 1-3 0,-16-18 0 0,-2 16-1 0</inkml:trace>
  <inkml:trace contextRef="#ctx0" brushRef="#br0" timeOffset="205">11368 14648 6 0,'0'0'0'0,"0"0"24"0,0-18-3 0,0 18-6 0,0-16-1 0,0 16-2 0,0-17-1 0,17 17-3 0,-17 0-1 0,0 0-2 0,16 0 1 0,2 17-1 0,16-1-1 0,0 2 0 0,16-1 0 0,-15 17-1 0,-2-1 0 0,-17-17-1 0,2 1 0 0,-1 1 0 0,-1-18-1 0,3 0 0 0,-19-18-1 0,0 18-11 0,0-17-55 0,0 17 10 0</inkml:trace>
  <inkml:trace contextRef="#ctx0" brushRef="#br0" timeOffset="206">11691 14579 15 0,'0'0'33'0,"0"-16"-7"0,0-1-17 0,0 17 1 0,0 0 0 0,-19 0-3 0,3 0-1 0,-1 17-1 0,-1-1 1 0,18 2-2 0,-16 15 2 0,-17 2 0 0,-2 15-1 0,18 0-1 0,-16-16 0 0,17 1-1 0,-2-19-1 0,18 2-1 0,-17 15-5 0,0 2-94 0</inkml:trace>
  <inkml:trace contextRef="#ctx0" brushRef="#br0" timeOffset="207">12249 18288 0 0,'0'0'0'0,"0"-17"2"0,17-17-1 0,-17 1-1 0,0-1 1 0,-17 34-4 0</inkml:trace>
  <inkml:trace contextRef="#ctx0" brushRef="#br0" timeOffset="208">12147 18153 4 0,'0'0'0'0,"-17"0"25"0,1 0-5 0,-2 0-6 0,-15 0-3 0,16 0-1 0,17-18-2 0,-17 18-1 0,17-16 0 0,-18 16-3 0,36-17 0 0,34 17-1 0,-3 0-2 0,36 0 0 0,0 0-2 0,16 17 1 0,0-1 2 0,20-16-2 0,-4 0 3 0,2 0-1 0,17 0-1 0,-1-16 1 0,-17-1-2 0,1 17 1 0,18 0 2 0,-20-18-3 0,35 2 4 0,-16-1-3 0,-1 17-1 0,-16-16 3 0,0 16-4 0,0-17 3 0,-1 17 1 0,-16 0-3 0,16-18 4 0,1 2-2 0,-17-1-1 0,-1-1 2 0,1 18-2 0,1 0-1 0,-21-16 3 0,21 16-3 0,-17 0 2 0,-3 0-1 0,-16 0 1 0,3-17 2 0,14 17 0 0,-16-18-1 0,-1 18 1 0,1-16-2 0,-17 16 1 0,1-17 2 0,-3 17-9 0,3-18 1 0,-52 18-2 0,0 0-113 0</inkml:trace>
  <inkml:trace contextRef="#ctx0" brushRef="#br0" timeOffset="209">11944 15764 7 0,'-17'0'8'0,"17"-33"22"0,0-1-3 0,0 18-15 0,-17-1 2 0,-1-1-1 0,18 18-9 0,-16 18-1 0,16-1 1 0,0-1-1 0,16 2 3 0,54-2-1 0,-3 1-2 0,0-17-1 0,0 0 1 0,-15 0-2 0,-34 0 1 0,-18 0 0 0,0 0 0 0,-86 0-2 0,-15 33 0 0,-53 1 1 0,53-16 0 0,34 15-1 0,34-15 0 0,66-18 0 0,51 0 1 0,70-34-2 0,47 34-100 0</inkml:trace>
  <inkml:trace contextRef="#ctx0" brushRef="#br0" timeOffset="210">13486 16731 15 0,'0'0'12'0,"-17"-34"24"0,17 34-13 0,-17-17-8 0,17 17-6 0,0 0-1 0,0-18-2 0,52 18-2 0,14 0 0 0,36 0-1 0,17 0 1 0,-1 0-2 0,-50-16 0 0,-34 16 0 0,-34 0 1 0,0-17-1 0,-34-1-1 0,-18 2-1 0,-32 16 1 0,-17 0 0 0,33 0 0 0,50 16-1 0,18-16 1 0,51 0 0 0,68 0-1 0,68 0-98 0</inkml:trace>
  <inkml:trace contextRef="#ctx0" brushRef="#br0" timeOffset="211">5811 17984 2 0,'0'0'0'0,"0"0"10"0,0 0-1 0,-18 0 1 0,18 0 2 0,0-17 3 0,-16 17-2 0,16 0-6 0,-17 0-2 0,17 17-5 0,-16-17 1 0,32 0 0 0,1 0-1 0,34 0 4 0,17 0 1 0,33 0-1 0,18-17 2 0,18-1 1 0,15 18-1 0,-2-16 0 0,20-1-2 0,68-1-2 0,-1-33-3 0,-84 17 8 0,-52 34-6 0,-16 0 0 0,-34 0 1 0,-16 0-2 0,-35 18 2 0,0-18 2 0,-19 0-3 0,3 0-1 0,-1-18 1 0,17 18-1 0,-18 0 0 0,2 0-5 0,-1 0-51 0,17 0 1 0</inkml:trace>
  <inkml:trace contextRef="#ctx0" brushRef="#br0" timeOffset="212">7625 14783 15 0,'0'-18'8'0,"0"-15"3"0,0 33-8 0,0 0 0 0,16 0-2 0,1 16-1 0,17 19-3 0,-1-19 2 0,19 19 4 0,-3-1 0 0,3-1 0 0,-1-15 0 0,17 15 0 0,-17 2 2 0,-2-2 3 0,-14-17 0 0,0 2-2 0,-19-18 0 0,-16 0 0 0,0-18 0 0,0 2-5 0,-51 16-6 0,16-17-65 0</inkml:trace>
  <inkml:trace contextRef="#ctx0" brushRef="#br0" timeOffset="213">7878 14648 5 0,'0'0'0'0,"0"0"3"0,0 0-2 0,0 0-3 0,0 0-4 0,-17 17 5 0,17-17 1 0,-17 16 0 0,-1 2 0 0,18 15 0 0,-16 18 0 0,-17 34 2 0,15-17 7 0,-16-1 1 0,1 1-4 0,-1-34-1 0,17-1 0 0,17 2 0 0,0-1-29 0</inkml:trace>
  <inkml:trace contextRef="#ctx0" brushRef="#br0" timeOffset="214">5760 18170 1 0,'0'0'3'0,"0"-17"6"0,0-1 1 0,-16-15 0 0,-2 15 2 0,1 2-1 0,-16-1-2 0,16 17 0 0,-17 17-2 0,17-1 0 0,-18 2-3 0,19 15 0 0,16-15-1 0,-17-1-2 0,17-17 0 0,17 16 0 0,-1-16 0 0,19 0 1 0,33 0-1 0,-18 18 0 0,17-18 2 0,19 0 1 0,-18 17 1 0,0-34 1 0,16-1-2 0,18-15 2 0,16-1-2 0,-16 17-2 0,1-1 2 0,-2 2 2 0,-1-1-2 0,3 1 1 0,14-19-3 0,-14 2 1 0,-2 15-1 0,-15 2 0 0,-2 16 1 0,-16-17 1 0,-1 17-1 0,18-34-3 0,1-1-3 0,-53 19 5 0,-15 16-1 0,-18 0-1 0,0 0-40 0,0 0-42 0</inkml:trace>
  <inkml:trace contextRef="#ctx0" brushRef="#br0" timeOffset="215">23973 13395 4 0,'0'0'11'0,"0"-18"13"0,-17 2 0 0,-17-19-8 0,-17 19-9 0,-50-19 1 0,0 1-4 0,-20 1 1 0,4 16-2 0,14 1 1 0,3-2-3 0,-1 36 0 0,-18-18 1 0,16 16-1 0,2 1 0 0,-1-1 0 0,18 1 1 0,-17 17-1 0,15 1 1 0,18 16-1 0,0-17-1 0,-16 17 1 0,-18 15 1 0,17 3-1 0,1-18 1 0,16 16 0 0,-18 17-1 0,19-15 1 0,0 15-2 0,0 18 2 0,48-34-2 0,-32 33 2 0,35-17-1 0,-17-15 1 0,-19 15-1 0,19 18 1 0,17-18-1 0,-2-15 0 0,36-20 0 0,-2 2 1 0,17-16 0 0,0 16-1 0,2 16 0 0,-2 1 0 0,18-17 0 0,-16 16 0 0,0-32-1 0,-2-1 1 0,17-1 0 0,1-17-1 0,17 19 0 0,17-1 1 0,-18-17-1 0,0 17 0 0,19-17 1 0,-1-17 0 0,-1 0-1 0,-16 0 1 0,18 0-1 0,-19 16 0 0,0-16 0 0,18 0 0 0,-33 0-1 0,32 18 1 0,-16-18 0 0,33 0 1 0,-34 0-1 0,19-18 0 0,-20 18 1 0,4-16-1 0,-3-1 1 0,1-17-1 0,33 17 0 0,-17-17 0 0,2 16-1 0,-19-15 1 0,18 16 0 0,-17-17 1 0,-17 1-1 0,16-18 1 0,-16 17-1 0,17-1 0 0,-17 2 0 0,-17-18 1 0,-17-16 0 0,34-1-1 0,-18-1 0 0,0 2 0 0,2 16 1 0,0-16-1 0,-19-1 0 0,1-16 0 0,-1 15 0 0,3-16 1 0,-3-15 0 0,-16-2-1 0,0 18 0 0,-35-18 1 0,2 16-2 0,17-14-3 0,-19 15 0 0,0 17-2 0,19-16-2 0,-34 15 2 0,-1 2-3 0,-17-19 0 0,-18 19-6 0,-31 16 0 0,-37 35-2 0,-82 32-3 0,84 69-15 0</inkml:trace>
  <inkml:trace contextRef="#ctx0" brushRef="#br0" timeOffset="216">25480 18543 2 0,'0'0'5'0,"-16"0"1"0,-1 0 1 0,1 16-2 0,-2-16 2 0,1 0-1 0,0 0 2 0,-1 0 0 0,18 0-2 0,-16 0-1 0,16-16-2 0,16 16-2 0,36 0 2 0,15 0-3 0,18 0 1 0,1 0 1 0,-2 0 0 0,-16 0 1 0,-19 0-1 0,-31 0-1 0,-18-17 0 0,-34 17-4 0,-17 17 2 0,1-1-24 0,33-16-22 0</inkml:trace>
  <inkml:trace contextRef="#ctx0" brushRef="#br0" timeOffset="217">26413 17780 5 0,'-19'16'14'0,"3"-16"4"0,-1 0-3 0,17 0-3 0,0 0-1 0,-16 0-2 0,16 0-3 0,16 0-1 0,-16 0-1 0,0 0 1 0,0 17 1 0,17 1 3 0,-17-2-1 0,0 35-4 0,0 18-6 0,0 15-1 0,16 0 1 0,3 18-4 0,-3 0 1 0,-16-17 1 0,0 17 34 0,0-52-28 0,0 1 2 0,-16-17-5 0,16-17 3 0,0-17-28 0,16-17-82 0</inkml:trace>
  <inkml:trace contextRef="#ctx0" brushRef="#br0" timeOffset="218">6218 4894 20 0,'-17'0'10'0,"17"-18"20"0,0 2-12 0,0-1-7 0,0 1-3 0,-18-1 0 0,-15 17 1 0,-18 17 2 0,0 16 2 0,18 1 0 0,15 34-3 0,18 17-1 0,18 15-2 0,15 2-1 0,-33-16-1 0,16-19-4 0,-32-16 0 0,-17 0-2 0,15-18-13 0,-32-15-25 0,15-2-18 0,2-32-12 0</inkml:trace>
  <inkml:trace contextRef="#ctx0" brushRef="#br0" timeOffset="219">5643 5335 36 0,'-18'-51'35'0,"1"34"-8"0,52-1-5 0,48 2-13 0,19-19-3 0,33 19-5 0,-16-2-2 0,-18 18-14 0,-31 0-81 0</inkml:trace>
  <inkml:trace contextRef="#ctx0" brushRef="#br0" timeOffset="220">6641 4894 38 0,'0'-51'35'0,"0"18"-6"0,-16 15-12 0,-2 18-4 0,-34 18-1 0,21 32 1 0,-21 52-2 0,34 16-1 0,2 18 0 0,16-1-4 0,34-16-6 0,18-34 1 0,-3-36-1 0,3-32-5 0,-3 1-29 0,-14-36-29 0,-19 18 1 0</inkml:trace>
  <inkml:trace contextRef="#ctx0" brushRef="#br0" timeOffset="221">6793 5284 62 0,'0'0'0'0,"0"-51"36"0,18 0-14 0,15 16-9 0,35 35-2 0,-17 17-4 0,-17 35-1 0,0 32-2 0,-34-16-3 0,0-17 1 0,-16-17 1 0,-19-17 0 0,35-17-2 0,0-35-1 0,35-32-1 0,14-34 0 0,-14 16-3 0,15 16 3 0,-32 19 2 0,-18 34 0 0,0 16 0 0,-18 16-1 0,-15 52 3 0,16 34 3 0,0-17-1 0,34-1-5 0,0-51-1 0,16 18-10 0,18-51-32 0,-16 0-60 0</inkml:trace>
  <inkml:trace contextRef="#ctx0" brushRef="#br0" timeOffset="222">7436 5351 52 0,'18'-33'41'0,"15"15"-5"0,2 18-17 0,-2 35-5 0,-15 32-6 0,-18 17-5 0,-18-15-2 0,-15-3 0 0,-18-32-4 0,16 1-24 0,35-35-44 0,0 0 17 0</inkml:trace>
  <inkml:trace contextRef="#ctx0" brushRef="#br0" timeOffset="223">7844 5113 78 0,'0'0'0'0,"34"-33"37"0,-16 0-13 0,-2 33-14 0,1 16-2 0,-1 34 0 0,-16 19-1 0,0-18 0 0,18 0-5 0,16-17-1 0,-1-17 1 0,34-34-2 0,-15-17 1 0,-1-34-2 0,-17-1 1 0,-34-15 1 0,17 34 1 0,-17 33-1 0,-17 17 0 0,-1 0 1 0,2 33 0 0,16 34 1 0,0 19 0 0,16-1 2 0,2 16-3 0,-18-16 0 0,0-1-2 0,-18-17 2 0,-15-32 1 0,-1-19-1 0,0-16 2 0,0-16-2 0,17-35-1 0,1-16 0 0,32-19-1 0,17 19-1 0,2 17-1 0,33-1-8 0,-17 17-24 0,-1-1-34 0,-34 35-3 0</inkml:trace>
  <inkml:trace contextRef="#ctx0" brushRef="#br0" timeOffset="224">8454 4894 70 0,'0'0'0'0,"0"-34"42"0,0 1-13 0,17 16-9 0,18 17-6 0,-2 17-4 0,1 16 0 0,-1 52-1 0,-16-1-2 0,0 34-3 0,-17-16 4 0,-17 0-5 0,0-18 0 0,-32-33-3 0,-21 18-10 0,37-36-141 0</inkml:trace>
  <inkml:trace contextRef="#ctx0" brushRef="#br0" timeOffset="225">2745 5063 18 0,'-16'0'15'0,"-2"-34"10"0,1 18-7 0,17-1-6 0,-16-1 0 0,16 2-1 0,-35 32-2 0,0 2 1 0,19 33-1 0,-17 15-2 0,33 3-2 0,16-2 1 0,68-16-4 0,-14-33 0 0,-21-52 0 0,-15-17-2 0,-16 0-1 0,-18-18 1 0,-18 3 0 0,-16-3-1 0,-33 53 0 0,-1-1 0 0,0 34 0 0,17 17 0 0,16 17 1 0,35-2-1 0,70-14 3 0,49-19-2 0,-19-50-1 0,-32-16 1 0,-17-17 0 0,-34-2 0 0,-17 2 1 0,0 34-1 0,-17 16 0 0,17 17 0 0,-18 66 1 0,36 36 3 0,-1 33 1 0,18-15 0 0,-2-2 0 0,1-34-4 0,-17-15 0 0,-17-52 1 0,0-1 0 0,-17-49 0 0,-1-1-2 0,2-52 1 0,-1-31-1 0,17-3-3 0,0 36 3 0,51-1 0 0,16 52-1 0,-16 50 1 0,-17 50 0 0,-17 17 0 0,-17-15 0 0,-51-18 2 0,-17-17 0 0,0-17-2 0,19-34-13 0,49-1-45 0,16-15-43 0</inkml:trace>
  <inkml:trace contextRef="#ctx0" brushRef="#br0" timeOffset="226">3269 5147 48 0,'0'0'7'0,"18"17"23"0,16 17-9 0,-16 1-8 0,31-19-5 0,-16-16-2 0,37-51-1 0,-37-16-2 0,-17-17 1 0,-16-18-1 0,0 0-3 0,-16 35 0 0,-17 32 1 0,33 19-1 0,-18 32 0 0,18 19 1 0,0 32 3 0,18 17 1 0,15-15-2 0,2-2-1 0,-2-34-2 0,1-16 1 0,16-17-1 0,1-17 1 0,-18-32-1 0,2-20 1 0,-18 18-1 0,-17 0 0 0,0 35 1 0,0 16-1 0,0 34 0 0,0 17 0 0,18 17 1 0,31-34-1 0,19-18 1 0,0-16-2 0,-17-34-13 0,-51 1-26 0,-35 15-57 0</inkml:trace>
  <inkml:trace contextRef="#ctx0" brushRef="#br0" timeOffset="227">3524 4827 26 0,'-51'0'28'0,"18"-17"0"0,49 17-14 0,35-18-8 0,34 2-5 0,16-1-9 0,-34 17-77 0</inkml:trace>
  <inkml:trace contextRef="#ctx0" brushRef="#br0" timeOffset="228">4031 4843 51 0,'-16'0'8'0,"-1"0"23"0,1-16-10 0,32-19-10 0,1 19-6 0,17-1-2 0,0 17 0 0,0 51-2 0,-1 15 1 0,-15 3-1 0,-18-36 0 0,0-15 1 0,0-18 3 0,0-18 0 0,17-33-2 0,0-16-2 0,1-1 0 0,-3 17-1 0,19 18 1 0,-17 15-1 0,18 36 0 0,-19 15 0 0,1 36 0 0,1-19 0 0,15-16 0 0,-17-1 0 0,2-33 2 0,16 0-1 0,0-33 1 0,-19-1-1 0,3-16-1 0,-18-19 2 0,17 18-1 0,-17 17 0 0,0 17 0 0,0 52 3 0,17 16-2 0,1 16 0 0,31-16-2 0,2-18 1 0,1-33 1 0,-18 0-2 0,-1-33 1 0,1-18 0 0,-34-16-1 0,18-2 0 0,-36 18 0 0,18 18 0 0,0 49 0 0,-17 52 0 0,34 1 0 0,17-2 0 0,17-49 0 0,17-1-2 0,-35-17-29 0,2-17-85 0</inkml:trace>
  <inkml:trace contextRef="#ctx0" brushRef="#br0" timeOffset="229">4879 4470 67 0,'-34'-33'29'0,"0"15"-2"0,34 18-22 0,0 18-10 0,34 15-101 0</inkml:trace>
  <inkml:trace contextRef="#ctx0" brushRef="#br0" timeOffset="230">5099 4505 75 0,'0'0'0'0,"17"-17"41"0,34-1-8 0,17 2-19 0,-17 50-10 0,-17 17-3 0,-34 15 0 0,-18 3-1 0,-15-35 1 0,17-17-1 0,-2-17 0 0,18 0 0 0,51 0 0 0,-17 0-1 0,18 0 1 0,-21 51 1 0,-13 0-2 0,-18 16 1 0,-34-34 0 0,-16 2 0 0,-1-19 2 0,18-16-1 0,-2-33 0 0,35-18-1 0,35 0 0 0,-2 0-1 0,35 18 1 0,-1-1 0 0,1-1 2 0,0-16-2 0,-17 0 1 0,-16-16 0 0,-19 16 1 0,-16 0 0 0,0 35-1 0,-34-1-1 0,1 34 0 0,14-1 1 0,3 35-1 0,-1 18 0 0,17-3 2 0,33-15 0 0,2 18 1 0,0-53-1 0,-2 19 3 0,0-35 0 0,18 0 0 0,-18 0-3 0,2-35 0 0,16 19 0 0,-51-19-2 0,0 35-17 0,-16-16-133 0</inkml:trace>
  <inkml:trace contextRef="#ctx0" brushRef="#br0" timeOffset="231">11740 7704 0 0,'85'0'3'0,"17"0"4"0,17 0 6 0,16-17-6 0,1 17-2 0,-35-16-1 0,-17-2 0 0,-33 18-1 0,-32 0-1 0,-54 18 3 0,-16-2-36 0</inkml:trace>
  <inkml:trace contextRef="#ctx0" brushRef="#br0" timeOffset="232">9606 7824 14 0,'0'-17'23'0,"0"-1"-2"0,0 18-6 0,17-16-4 0,-1-1 0 0,3 17-4 0,14 0-1 0,18 0 0 0,17 17-2 0,-1-17-1 0,18 16-1 0,34-16 0 0,0 0 0 0,-18 0-1 0,18 0 1 0,-19 0-1 0,-14 0 0 0,32 18 0 0,1-18 0 0,33 0 1 0,1 0-1 0,-19-18 0 0,3 18 1 0,-19 0 0 0,1 0 0 0,-17 0-1 0,16 0 1 0,1-16-1 0,16-1-1 0,-32 17 1 0,-2-18 1 0,-34 18 0 0,-34 0 0 0,-14 0-1 0,-19 0 3 0,-19 0-3 0,-14 0-1 0,-16 0 1 0,-37 0-1 0,-17 0 0 0,-49 0 0 0,-16 0 0 0,-19 18 0 0,-16-18 0 0,16 0 1 0,-16 0-2 0,-17 17 1 0,0-17 0 0,-2 0 0 0,21 0-1 0,14 16 2 0,17-16-1 0,-15 18-1 0,48 15 1 0,36-15 0 0,67-18 1 0,16 17-2 0,53-17 2 0,31-17-2 0,37 17 1 0,16 0-1 0,16 17-58 0,-84-17-9 0</inkml:trace>
  <inkml:trace contextRef="#ctx0" brushRef="#br0" timeOffset="233">4491 9619 8 0,'-18'0'20'0,"1"-18"-4"0,17 18 1 0,0-16-3 0,0 16-2 0,0 0-2 0,17 0 16 0,17 0-21 0,-1 0-1 0,1 16 0 0,0-16-1 0,17 0 1 0,17 0-2 0,16 0 0 0,35-16 0 0,0-1-1 0,-1 17 0 0,1-18 0 0,-2 18 0 0,2-16-1 0,-16-1 0 0,-19 17 1 0,-33 0 1 0,0 0 0 0,1 17 0 0,-52-17-1 0,0 0 0 0,0 0 3 0,-35-17-4 0,18 17 2 0,-34 17-2 0,17-17-1 0,-33 0 2 0,0 0-2 0,-19 16 0 0,18 2-1 0,17 15-27 0,51-15-61 0</inkml:trace>
  <inkml:trace contextRef="#ctx0" brushRef="#br0" timeOffset="234">10894 9568 6 0,'0'0'8'0,"-17"17"22"0,-1-17-5 0,18 0-7 0,-16-17-5 0,16 17-3 0,0 0 5 0,34 0-11 0,-1 0 0 0,19 0-2 0,-3 0 0 0,3 17 0 0,-1-17 0 0,17 0 0 0,-1 0 0 0,1 0 0 0,0 16 0 0,-17-16 0 0,33 0-1 0,1 0 0 0,34 0 0 0,-18 0 0 0,-50 0-1 0,68 0 1 0,-33-16-1 0,14 16 1 0,-15 0 0 0,1 0 0 0,-20 0 1 0,36-17-1 0,1 17 0 0,-2 0 0 0,0-18 0 0,1 2 1 0,-1 16 0 0,1-17 1 0,1 17 0 0,-21-18 1 0,-12 18 0 0,-37-16 0 0,-17-1-1 0,2 17-2 0,-18-18-2 0,-18 18-10 0,2 18-109 0</inkml:trace>
  <inkml:trace contextRef="#ctx0" brushRef="#br0" timeOffset="235">8911 9788 4 0,'0'0'11'0,"-17"-18"9"0,0 18-7 0,1-16 2 0,-1-2-3 0,-1 1-2 0,-15 1-3 0,-18-19-1 0,16 19-1 0,2 16-2 0,-18-17 0 0,16 1-1 0,-14 16 1 0,-3-18 0 0,-15 18 0 0,34-16-1 0,-19-1-1 0,-15-1 0 0,-1 2 1 0,0-1-1 0,0-1 0 0,1 18-1 0,15 0 0 0,3-16 1 0,-3-1 0 0,-15 17-1 0,15 0 0 0,3 17 0 0,-2-1 1 0,-1-16-1 0,-15-16 0 0,15 16 1 0,3-17-1 0,-3 17-1 0,1 0 1 0,17 0 0 0,-18 17 0 0,19-1 1 0,-1 2-1 0,-16-1 1 0,15-1-1 0,-14 19 1 0,-3-1-1 0,1-18 1 0,17 17-1 0,-16 2 1 0,15-2-1 0,-14 19 1 0,30-1-1 0,-14 0 0 0,15-1 0 0,2 1 1 0,-1 0-1 0,1 16-1 0,-2-16 1 0,1 16 0 0,17-16 0 0,0 0 0 0,0 0 0 0,17 17 1 0,-17-17-1 0,18-17 0 0,15 17 1 0,-17-18-1 0,2 18 1 0,-1-18 0 0,-1 1-1 0,19 17 1 0,-2-16 0 0,2-1 0 0,-2 17 0 0,2-34 0 0,14 16 1 0,-14-17-1 0,16 19 0 0,0-19 0 0,16-16 0 0,0 0 0 0,19-16 1 0,-18 16 1 0,-2 0-1 0,4 0-2 0,-3 0 0 0,1 0 1 0,16-17 0 0,17 17 0 0,-15 0 0 0,-1-18-1 0,-18 2 1 0,18-1-1 0,17 1 1 0,-36-1 2 0,20-17-2 0,-2-1 0 0,2 2-2 0,-1-1 2 0,-1-1 1 0,0 1-3 0,-33 1 1 0,1-18 2 0,-19 0-2 0,18-16 1 0,-16-34 0 0,-35-1 0 0,0-18 3 0,-18 2 2 0,-34 16-3 0,19 18-2 0,-51 17-1 0,-52 32-18 0,-32 70-108 0</inkml:trace>
  <inkml:trace contextRef="#ctx0" brushRef="#br0" timeOffset="236">8911 11380 57 0,'0'-17'5'0,"-17"-17"7"0,17-1 3 0,0 1-3 0,-17 17-5 0,-34-17 0 0,2 1-1 0,-21 0 0 0,-14-1-1 0,18-1-2 0,-20 19-2 0,18-1 0 0,-34 17 0 0,17-18-2 0,-16 18 3 0,-1 0-2 0,1 18 1 0,15-18 0 0,2 0 0 0,0 17-1 0,16-34 1 0,-16 17 0 0,-1-18 0 0,17 2 0 0,1 16-3 0,-3 16 2 0,3 19 0 0,0-1 0 0,0 17 1 0,15 15-2 0,-15-15 1 0,15 1 0 0,19 16 0 0,-1-1 0 0,1 1 0 0,14-17-1 0,3 16 1 0,-1 0 0 0,17 1 0 0,0 17 0 0,0-16 0 0,17-3 0 0,-1 3 1 0,19-18-1 0,-2-18 1 0,18 18 0 0,1-35 0 0,-3 19 0 0,3-2 0 0,-1 1 0 0,0 1 0 0,-1-1 0 0,17-17 0 0,3-1 1 0,-3-16 2 0,1 0-2 0,33 0-1 0,-68 0-1 0,37 0 1 0,-37 18 0 0,34-18-2 0,18 0 1 0,-17 0 0 0,-17 0 0 0,0 0 0 0,17 0 0 0,-1 0 0 0,1-18 1 0,35-15-1 0,-21 15 2 0,-12-15 0 0,-2 15-2 0,-35 2 0 0,-15 16 0 0,31-18 1 0,19-15 0 0,17-18-1 0,0 18 1 0,-35-1-2 0,1-1 2 0,-18-16 0 0,-15 18-1 0,-1-18 1 0,0 0-1 0,1 0 1 0,-2-16 0 0,1 16-2 0,17-17 3 0,-17 18 0 0,0-18 2 0,-17-17 1 0,0-16 0 0,-52-19-4 0,-15 20-1 0,-34 49-33 0,-2 51-90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5.4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5031 5741 19 0,'0'-35'36'0,"0"19"-12"0,0-19-10 0,-16 1-2 0,-1-16-1 0,-17 16-1 0,0 18-1 0,-17 16-4 0,17 0-2 0,-16 50 0 0,15 18 2 0,19-1-1 0,16 2-1 0,16-18-1 0,35-18 2 0,1-33 1 0,32-16-2 0,-16-35 1 0,-34 0 0 0,-17-18 1 0,-17-15-1 0,-35-18-3 0,2 18-1 0,-18 17 1 0,-17 32-1 0,17 19 0 0,-17-1-2 0,52 17-11 0,-1 33-25 0,50 2-80 0</inkml:trace>
  <inkml:trace contextRef="#ctx0" brushRef="#br0" timeOffset="1">5643 5351 71 0,'0'-16'8'0,"16"-35"23"0,-16 16-15 0,-34 19-6 0,1-1-5 0,-19-1-2 0,1 36 1 0,16 15 1 0,19 36 1 0,16 32 0 0,35 17-2 0,-19-16-1 0,-16-17-1 0,17-17-1 0,-17-34 0 0,0-1-2 0,0-16-13 0,-17-17-39 0,1 0-31 0</inkml:trace>
  <inkml:trace contextRef="#ctx0" brushRef="#br0" timeOffset="2">5183 5672 56 0,'-16'-17'34'0,"16"-17"-6"0,68 17-14 0,34 1-7 0,-1 16-7 0,-17 0 0 0,-33 0-8 0,-32 33-42 0,-3-15 1 0</inkml:trace>
  <inkml:trace contextRef="#ctx0" brushRef="#br0" timeOffset="3">4863 6045 45 0,'-52'18'20'0,"-15"-2"7"0,34 1-8 0,33-1-4 0,16-16 2 0,52 17-4 0,49-34 4 0,54 1-5 0,-19-17-5 0,-50 15-5 0,-36 18-3 0,-31 0 0 0,-19 0 0 0,-16 0-14 0,0 18-39 0,-16-18-38 0</inkml:trace>
  <inkml:trace contextRef="#ctx0" brushRef="#br0" timeOffset="4">5031 6773 87 0,'0'0'8'0,"35"-33"8"0,-18 15-8 0,-1-16-2 0,-16 17 3 0,-16-17-1 0,-18 17-2 0,-17 1 0 0,17-1-1 0,-18 17-2 0,3 17-2 0,14 16 3 0,18 18-1 0,17 1 0 0,17 16-1 0,18-34 3 0,14-1-2 0,3-33 1 0,-1 0-1 0,-17-33 1 0,0-18 2 0,-34-18-3 0,0-16-3 0,-34-15 0 0,-17-2 1 0,-17 18 0 0,1 33-2 0,-1 51-2 0,33 16-10 0,19 35-29 0,32 0-87 0</inkml:trace>
  <inkml:trace contextRef="#ctx0" brushRef="#br0" timeOffset="5">5320 6502 75 0,'0'-16'6'0,"-18"-1"22"0,2-17-6 0,16-1-10 0,0 19-4 0,34 16-1 0,0 0-2 0,15 16-2 0,-14 53-1 0,16-1 0 0,-34 15 0 0,-17-32 0 0,-33 0-1 0,14-16 0 0,-14-19 1 0,15-16 2 0,18-16-3 0,35-35 0 0,16 0-2 0,0-17 2 0,1 1 0 0,-1-18-1 0,-35 34 0 0,-16 18 0 0,0-2 1 0,-16 19 0 0,-2 16-1 0,1 34 2 0,1 16 2 0,-3 17 1 0,19 2-2 0,0 15 0 0,19-33-3 0,-19-18 1 0,33-15 1 0,1-2-1 0,16 2-14 0,1-18-50 0,-18-18-40 0</inkml:trace>
  <inkml:trace contextRef="#ctx0" brushRef="#br0" timeOffset="6">6674 5892 88 0,'-16'0'13'0,"-17"-33"18"0,49 17-15 0,17 16-6 0,18-17-3 0,17 17 0 0,17 0-2 0,-34 0-4 0,0 0 0 0,-34 0-4 0,-17 0-23 0,0 0-101 0</inkml:trace>
  <inkml:trace contextRef="#ctx0" brushRef="#br0" timeOffset="7">6709 6029 58 0,'-35'0'30'0,"19"0"4"0,16 0-15 0,0 0 0 0,34 0-7 0,-1 0-2 0,19 0-4 0,15 0-1 0,-15-17 0 0,15-1-3 0,-33 18 1 0,-16 0-3 0,-18-16-2 0,16 16-22 0,-32 0-119 0</inkml:trace>
  <inkml:trace contextRef="#ctx0" brushRef="#br0" timeOffset="8">11081 9177 19 0</inkml:trace>
  <inkml:trace contextRef="#ctx0" brushRef="#br0" timeOffset="9">8691 11109 30 0</inkml:trace>
  <inkml:trace contextRef="#ctx0" brushRef="#br0" timeOffset="10">9572 10042 42 0,'203'-186'12'0</inkml:trace>
  <inkml:trace contextRef="#ctx0" brushRef="#br0" timeOffset="11">8522 5672 48 0,'0'0'19'0,"0"-51"16"0,0 18-9 0,0 16-9 0,0 17-5 0,0 0-3 0,-16 33-2 0,16 35 2 0,0 17-3 0,0 1-1 0,0-2-3 0,16-17 0 0,-16-16-1 0,-16-17 0 0,16-17-2 0,-19-17 2 0,19 16-4 0,0-32-19 0,19-17-27 0,32 33-37 0</inkml:trace>
  <inkml:trace contextRef="#ctx0" brushRef="#br0" timeOffset="12">8911 5672 67 0,'18'-51'28'0,"-2"-15"4"0,-16 48-10 0,0 2-13 0,-16 32-6 0,-19 51 2 0,2 1 1 0,16 17-1 0,17 17 0 0,17-18-2 0,16-33-1 0,18-16 1 0,0-19-1 0,-17-32 1 0,-16-19 0 0,-2 2 0 0,-16-18-3 0,-34 0 1 0,-18 18-1 0,-15 15 0 0,17 36-2 0,15-1-2 0,19 16-16 0,50 1-37 0,-17-34-46 0</inkml:trace>
  <inkml:trace contextRef="#ctx0" brushRef="#br0" timeOffset="13">9403 5757 91 0,'0'0'6'0,"0"-33"20"0,0-1-8 0,0 16-7 0,35 1-5 0,-4 1 0 0,21 16-4 0,-18 51 0 0,-1 0-1 0,-15 16 0 0,-18 1 0 0,-18-17 0 0,2-17-1 0,-1-1 1 0,17-33 1 0,0 0 1 0,17-16-1 0,17-19-2 0,-1-16 1 0,19-15 0 0,-18-3-1 0,16 2 0 0,-15 16 2 0,-35 0-2 0,0 18 1 0,0 15 1 0,-18 18-1 0,1 18 0 0,0-2 0 0,1 34 2 0,-1-16 1 0,1 17 0 0,16 18 0 0,0-18 0 0,16-1-2 0,1-16 0 0,16-1 0 0,2 2 0 0,-2-19 0 0,1-16 0 0,0 0 1 0,0 0-2 0,-17-16-2 0,-17 16-56 0,0 0-47 0</inkml:trace>
  <inkml:trace contextRef="#ctx0" brushRef="#br0" timeOffset="14">12300 11074 19 0</inkml:trace>
  <inkml:trace contextRef="#ctx0" brushRef="#br0" timeOffset="15">13740 9956 19 0</inkml:trace>
  <inkml:trace contextRef="#ctx0" brushRef="#br0" timeOffset="16">10350 11700 19 0</inkml:trace>
  <inkml:trace contextRef="#ctx0" brushRef="#br0" timeOffset="17">8691 10143 28 0</inkml:trace>
  <inkml:trace contextRef="#ctx0" brushRef="#br0" timeOffset="18">12977 10464 31 0,'-67'-49'14'0</inkml:trace>
  <inkml:trace contextRef="#ctx0" brushRef="#br0" timeOffset="19">12418 9974 63 0</inkml:trace>
  <inkml:trace contextRef="#ctx0" brushRef="#br0" timeOffset="20">10233 9974 36 0</inkml:trace>
  <inkml:trace contextRef="#ctx0" brushRef="#br0" timeOffset="21">12486 10515 45 0,'170'-51'13'0</inkml:trace>
  <inkml:trace contextRef="#ctx0" brushRef="#br0" timeOffset="22">12352 10482 72 0</inkml:trace>
  <inkml:trace contextRef="#ctx0" brushRef="#br0" timeOffset="23">10319 10464 25 0</inkml:trace>
  <inkml:trace contextRef="#ctx0" brushRef="#br0" timeOffset="24">14011 8569 19 0</inkml:trace>
  <inkml:trace contextRef="#ctx0" brushRef="#br0" timeOffset="25">12317 10464 65 0</inkml:trace>
  <inkml:trace contextRef="#ctx0" brushRef="#br0" timeOffset="26">14180 11125 54 0,'-322'-153'12'0</inkml:trace>
  <inkml:trace contextRef="#ctx0" brushRef="#br0" timeOffset="27">12300 10499 45 0</inkml:trace>
  <inkml:trace contextRef="#ctx0" brushRef="#br0" timeOffset="28">12859 10464 48 0,'0'0'13'0</inkml:trace>
  <inkml:trace contextRef="#ctx0" brushRef="#br0" timeOffset="29">8573 11023 31 0</inkml:trace>
  <inkml:trace contextRef="#ctx0" brushRef="#br0" timeOffset="30">14079 11041 19 0</inkml:trace>
  <inkml:trace contextRef="#ctx0" brushRef="#br0" timeOffset="31">5099 7908 34 0,'0'0'0'0,"0"0"40"0,0-33-20 0,17 16-6 0,1-17-2 0,-18 17 0 0,-18-1-4 0,-15 2-1 0,-35-1 0 0,17 34-1 0,17-1-1 0,0 19-1 0,17 49 0 0,17-17-2 0,51-16 1 0,1-16-2 0,15-19 2 0,-17-49 2 0,1-18-1 0,-34 0 1 0,-1-16-1 0,-32-19-3 0,-17 1-1 0,-18 1-1 0,-1 33-1 0,-15 18 0 0,-1 33-4 0,51 33-17 0,34 18-26 0,-1-35-40 0</inkml:trace>
  <inkml:trace contextRef="#ctx0" brushRef="#br0" timeOffset="32">5625 7636 80 0,'0'-16'7'0,"0"-35"19"0,-17 51-10 0,-18-16-7 0,2 16-2 0,-1 0 0 0,1 34 0 0,14 15 0 0,19 37 0 0,19-1-2 0,14 16-3 0,-17-34 1 0,2 2-3 0,-18-36 0 0,-18-15-5 0,2-2-26 0,-1-16-84 0</inkml:trace>
  <inkml:trace contextRef="#ctx0" brushRef="#br0" timeOffset="33">5337 7840 80 0,'0'0'0'0,"0"-16"35"0,17-1-14 0,32 17-12 0,37 0-7 0,17-18 0 0,-19 18-4 0,-34 18-41 0,-50-1-47 0</inkml:trace>
  <inkml:trace contextRef="#ctx0" brushRef="#br0" timeOffset="34">4912 8212 74 0,'0'0'5'0,"-49"18"17"0,49-2-6 0,33-16 0 0,18 0 0 0,17 0-2 0,51-16 0 0,16-19-2 0,-1 19-7 0,-48 16-4 0,-53 0-1 0,2 16 0 0,-19-16-5 0,-16 0-27 0,0 17-94 0</inkml:trace>
  <inkml:trace contextRef="#ctx0" brushRef="#br0" timeOffset="35">5183 8874 80 0,'18'0'11'0,"-1"-18"11"0,0-15-9 0,-17 15-2 0,0-15 0 0,-17-1-2 0,-34 16-1 0,18 1-3 0,-2 1-3 0,-15 32 0 0,16 19 1 0,1 16 0 0,15 16 0 0,18 1-1 0,34-17 0 0,17-17 0 0,-17-17 2 0,17-34-1 0,-18-1-1 0,1-33 1 0,-17 2 0 0,-17-37-1 0,-17 1-1 0,-34-16-2 0,0 16 1 0,-17 52-2 0,35 15-2 0,-1 36-16 0,17 33-26 0,34-34-74 0</inkml:trace>
  <inkml:trace contextRef="#ctx0" brushRef="#br0" timeOffset="36">5473 8585 101 0,'0'-16'14'0,"0"-19"11"0,16 19-11 0,-16 16-7 0,0 16-3 0,-16 19 4 0,16 32 0 0,0 0-2 0,33 2-3 0,1-18-2 0,-1-34 1 0,37-1-1 0,-37-32 1 0,17-19 0 0,-16-16-1 0,-17-16 0 0,-1-1 0 0,-16 18 0 0,0 15 0 0,0 35 1 0,0 0-1 0,0 35 1 0,0 32-1 0,18 0 1 0,-1 35 0 0,0 0 0 0,-17-18-2 0,-17 2-3 0,17-19 4 0,-35-16 1 0,19-18 0 0,-1-15 0 0,-17-18 2 0,17-51-2 0,-16-17-2 0,16-17 3 0,17 1-2 0,33 0-5 0,19 15-24 0,15 2-61 0,-50 32 17 0</inkml:trace>
  <inkml:trace contextRef="#ctx0" brushRef="#br0" timeOffset="37">6472 8010 104 0,'0'-17'23'0,"17"-17"5"0,49 34-14 0,4-17-5 0,14-1-5 0,-33 18-3 0,-18 0-9 0,-15 0-40 0,-18 18-46 0</inkml:trace>
  <inkml:trace contextRef="#ctx0" brushRef="#br0" timeOffset="38">6607 8128 71 0,'0'0'0'0,"-34"0"48"0,34 0-16 0,0 0-15 0,34 0-5 0,17 0-3 0,35 0-4 0,-19 0-3 0,0 0-5 0,-16 0-64 0,-51 0-15 0</inkml:trace>
  <inkml:trace contextRef="#ctx0" brushRef="#br0" timeOffset="39">8200 7738 89 0,'0'-16'5'0,"-17"-2"25"0,17 1-6 0,0 17-13 0,0 35 1 0,17 50 0 0,-1-1-3 0,2 18-4 0,-18-34-1 0,17-1-1 0,-17-34-2 0,-17-15 0 0,17-2-2 0,0-16-16 0,0 0-32 0,0-16-70 0</inkml:trace>
  <inkml:trace contextRef="#ctx0" brushRef="#br0" timeOffset="40">8606 7858 90 0,'-33'-18'22'0,"17"-33"7"0,16 0-12 0,0 35-9 0,31-2-4 0,4 1-1 0,16 17-2 0,0 35 0 0,1 16-1 0,-19 16 0 0,-33 17 0 0,-33-15 0 0,-19-18 1 0,1-18 1 0,0 1 1 0,34-17 0 0,-1-17 2 0,36 0 4 0,34-17-8 0,-3 1 0 0,21-2-1 0,-3 18 0 0,-17 0-3 0,1 0-22 0,-18-16-48 0,-15 16 7 0</inkml:trace>
  <inkml:trace contextRef="#ctx0" brushRef="#br0" timeOffset="41">9319 7653 86 0,'0'0'13'0,"0"-17"17"0,0 1-13 0,0 16-7 0,0 0-3 0,0 33 2 0,0 18-1 0,0 18-2 0,16-2-3 0,-16 1-1 0,33-34 0 0,2-1 0 0,16-33-1 0,-1-16 0 0,1-19 0 0,-34-14 0 0,-1-2 0 0,-16-35 0 0,0 35-1 0,-16 35 1 0,16-2 2 0,0 18-2 0,0 18 0 0,0 33 2 0,0 16 0 0,16 19 1 0,-16 14-2 0,18-14 0 0,-18-3-1 0,0-15 1 0,-18-16 0 0,2-19-1 0,-1 2 0 0,1-35 1 0,-19 0 0 0,18-17-1 0,-1-34 0 0,18-18 0 0,0 2-1 0,52 0-1 0,-1-1-2 0,0 34-22 0,0-1-45 0,-16 35-8 0</inkml:trace>
  <inkml:trace contextRef="#ctx0" brushRef="#br0" timeOffset="42">10165 7858 83 0,'0'0'0'0,"0"-18"38"0,0 18-8 0,17 0-12 0,1-16-2 0,15 32-3 0,18-16-4 0,33 0-1 0,19 0-1 0,-19 0-2 0,-33 0-2 0,-34 0-2 0,-1 0-1 0,1 0 0 0,-17-16 0 0,0 16-12 0,-17 0-63 0,1 0-16 0</inkml:trace>
  <inkml:trace contextRef="#ctx0" brushRef="#br0" timeOffset="43">11334 7653 13 0,'0'0'13'0,"18"-17"30"0,-18-16-13 0,0 17-9 0,0-2-3 0,-18 18-9 0,-15 0-1 0,-2 18 0 0,0 15-2 0,4 18 1 0,13 34-2 0,1 17-1 0,34-18-2 0,1-16 0 0,31-17 0 0,3-35 1 0,-1-16-1 0,-18-33 0 0,-17-1 0 0,-16-1-2 0,-16-16 1 0,-35 2-2 0,-1 32 1 0,1 17-1 0,2 17-2 0,32 16-4 0,34-17-24 0,32 2-102 0</inkml:trace>
  <inkml:trace contextRef="#ctx0" brushRef="#br0" timeOffset="44">11859 7636 106 0,'0'0'6'0,"0"-33"21"0,0 17-13 0,0 16-6 0,-16 16-4 0,16 34 3 0,-18 1 1 0,36 18-3 0,-2-2-3 0,17-32 0 0,37-19 0 0,-37-16-1 0,18-16 0 0,-16-35 1 0,14 0-1 0,-49-18-1 0,17 1 1 0,-17 19-1 0,0 31 1 0,0 52 0 0,0 34 1 0,16 17 2 0,-16-1-2 0,0 18 0 0,0-18-1 0,0-15 2 0,-16 15-1 0,-17-33 1 0,15-17 1 0,3-34-2 0,-3 17 1 0,1-52 0 0,17-16-1 0,0-33-1 0,0-1-2 0,35 18 1 0,-20 16-1 0,19 1-7 0,-1 16-29 0,-15-1-108 0</inkml:trace>
  <inkml:trace contextRef="#ctx0" brushRef="#br0" timeOffset="45">12282 7434 74 0,'-16'-18'25'0,"16"-31"7"0,16-2-12 0,2 34-9 0,34-1-6 0,-21 18-1 0,4 18-2 0,-19 15-2 0,3 18 1 0,-19 17-1 0,-19-17 2 0,-14-17 1 0,15-17 2 0,3-1-1 0,15-16-1 0,15 0 5 0,20-16-4 0,16-1-1 0,-18-1 0 0,18 2 0 0,-16-1-1 0,-35 17-2 0,0 17-22 0,0-1-106 0</inkml:trace>
  <inkml:trace contextRef="#ctx0" brushRef="#br0" timeOffset="46">17942 5335 80 0,'0'-17'6'0,"0"-52"22"0,-18 53-8 0,18-1-7 0,0 17 2 0,18 51-6 0,-18 33 0 0,0 35-5 0,0-1-2 0,16-34-1 0,-16-15-1 0,0-35 0 0,0-17-1 0,0-1-11 0,-16 2-19 0,16-18-85 0</inkml:trace>
  <inkml:trace contextRef="#ctx0" brushRef="#br0" timeOffset="47">18381 5335 82 0,'18'-68'31'0,"-18"34"-11"0,0 17-8 0,0 17-7 0,-34 17-2 0,1 17 6 0,15 34-2 0,1 32-2 0,1 2-2 0,49 0-1 0,18-35-1 0,0-32 0 0,0-19 0 0,-18-32 1 0,-16 16-2 0,0-35 2 0,1 1 0 0,-18-17-2 0,-52 1 0 0,3 34 0 0,-37 16 0 0,18 33-2 0,33 18-4 0,19-18-26 0,84 1-72 0</inkml:trace>
  <inkml:trace contextRef="#ctx0" brushRef="#br0" timeOffset="48">18856 5470 90 0,'-33'-35'26'0,"33"-16"-7"0,0 35-7 0,33-1-5 0,1 17-2 0,0 33-4 0,0 18 1 0,-17 35-2 0,-17-3 0 0,-17-15 1 0,1-16 0 0,-2-35 0 0,1-17 0 0,17 0 2 0,51-35-2 0,-18-16-1 0,37-33 1 0,-37-1-1 0,0 1 1 0,-17 33-1 0,-16 35 1 0,-16-1-1 0,-1 17 1 0,1 33 1 0,-17 18 1 0,33 33 0 0,0 18-2 0,15-35 0 0,19-32-1 0,17 16-1 0,1-51-15 0,-3 16-49 0,-31-16-2 0</inkml:trace>
  <inkml:trace contextRef="#ctx0" brushRef="#br0" timeOffset="49">19603 5486 98 0,'16'-33'28'0,"1"-1"0"0,33 34-13 0,35-17-8 0,16 17-3 0,2-18-4 0,-36 18-1 0,-50 0-20 0,-17 35-83 0</inkml:trace>
  <inkml:trace contextRef="#ctx0" brushRef="#br0" timeOffset="50">19753 5588 93 0,'-33'0'21'0,"-18"0"7"0,34 16-11 0,51-16-8 0,33 0-4 0,19 0-3 0,17-16-3 0,-21 16-11 0,21 0-59 0,-87-17 9 0</inkml:trace>
  <inkml:trace contextRef="#ctx0" brushRef="#br0" timeOffset="51">20618 5300 95 0,'0'0'0'0,"0"-33"36"0,0-1-10 0,0 34-12 0,0 16 4 0,-33 35-13 0,15 17 1 0,1-1 0 0,17 19-4 0,0-19-1 0,35 0 0 0,32-32 1 0,-15-19-2 0,-3-16 1 0,19-16-2 0,-33-2 2 0,-2-33 1 0,-17-15 1 0,-32-19-2 0,-17-1 0 0,-52 2-1 0,18 51 0 0,-36 15-20 0,52 36-124 0</inkml:trace>
  <inkml:trace contextRef="#ctx0" brushRef="#br0" timeOffset="52">16755 7010 58 0,'0'-16'25'0,"-17"-1"-2"0,1-1-3 0,-17-15-4 0,-18-18-5 0,-1 0-1 0,-15-16-4 0,15-19-1 0,19 2-1 0,17-1-1 0,32 34-1 0,69 18-1 0,-18 15-2 0,-34 36-1 0,2 33 1 0,-35 17 0 0,-16 15 0 0,-54-15 2 0,21 17-2 0,-21-16 0 0,21-3 1 0,15 3 0 0,16-18 1 0,18-18 0 0,35-15 1 0,0-18 2 0,14 0 1 0,19-34 0 0,16-17 1 0,2-17-3 0,-19 17 2 0,0 0-3 0,-15 35-2 0,-34-1-10 0,-2 17-149 0</inkml:trace>
  <inkml:trace contextRef="#ctx0" brushRef="#br0" timeOffset="53">18026 6892 57 0,'0'-50'41'0,"-17"16"-7"0,17-1-11 0,-18 35-8 0,18 35 1 0,0 49-9 0,0 1-2 0,18-1-3 0,-18-17 2 0,17-16-4 0,-17-16 0 0,0-19-6 0,17-16-26 0,17 18-96 0</inkml:trace>
  <inkml:trace contextRef="#ctx0" brushRef="#br0" timeOffset="54">18297 6892 97 0,'-35'-50'36'0,"19"16"-12"0,51 17-14 0,32-1-7 0,18 53-2 0,-51 16 0 0,-1 16-2 0,-33 1 1 0,-49-1 1 0,14-33 0 0,-16-1 2 0,18-16-2 0,15 1 2 0,18-18 1 0,18 0 1 0,49-18-3 0,1 1-1 0,-1 1-2 0,0 16-3 0,3 0-30 0,-21 0-85 0</inkml:trace>
  <inkml:trace contextRef="#ctx0" brushRef="#br0" timeOffset="55">18942 6859 95 0,'-18'-35'33'0,"18"2"-5"0,0 33-11 0,0-18-13 0,0 69 0 0,0 33 1 0,0 2-2 0,34-19-1 0,34-33-1 0,0-17-1 0,-1-34 1 0,-15-17-1 0,-19-33 1 0,-17-1 0 0,2-16 0 0,-18 33 0 0,0 33 2 0,0 18-2 0,-18 69 3 0,18 32-1 0,0 1 1 0,0 16 0 0,0 0-3 0,0-16 0 0,0-34 0 0,-16-34 2 0,-1-17-1 0,-17-17 1 0,17-35-1 0,0-32-1 0,-1-17 0 0,36-18-2 0,34 16 0 0,-3 37-14 0,21 15-40 0,-21 34-54 0</inkml:trace>
  <inkml:trace contextRef="#ctx0" brushRef="#br0" timeOffset="56">19652 6994 100 0,'0'-17'22'0,"0"17"6"0,17 0-12 0,51-18-10 0,18 18-6 0,14 0-7 0,-15 0-61 0,-69 0 3 0</inkml:trace>
  <inkml:trace contextRef="#ctx0" brushRef="#br0" timeOffset="57">20414 6824 72 0,'0'-16'25'0,"35"-19"12"0,-35 19-9 0,0-1-13 0,-35 17-8 0,2 0 1 0,-1 17 0 0,-18 50-4 0,36 35-1 0,32 0-2 0,19-18 0 0,16-17 0 0,0-32 0 0,1-35 0 0,-19-18-1 0,-17-15 2 0,-16-18-2 0,-16 0 0 0,-35 0-1 0,-17 35 0 0,0 16-1 0,33 34-9 0,19-1-23 0,32-15-111 0</inkml:trace>
  <inkml:trace contextRef="#ctx0" brushRef="#br0" timeOffset="58">20872 6875 110 0,'-16'-16'18'0,"-2"-1"13"0,18-1-17 0,0 36-10 0,0 32 2 0,-17 35-2 0,52-17-4 0,-2-18 2 0,35-17 1 0,-17-33-2 0,17-16-2 0,-35-35 2 0,1-16 0 0,-34-1 0 0,17 1 0 0,-17 50 1 0,0 17 3 0,-17 0-1 0,1 66 0 0,-2 36 2 0,18 16-2 0,18 2 0 0,-18-18-2 0,0-18-2 0,0-16 1 0,-18-34-1 0,-15-1 2 0,16-33 0 0,-18-16-1 0,19-35-1 0,-1-17 1 0,17-16-1 0,17-1-3 0,17-1-20 0,18 2-45 0,-37 34-43 0</inkml:trace>
  <inkml:trace contextRef="#ctx0" brushRef="#br0" timeOffset="59">21246 6740 103 0,'0'-34'17'0,"33"-17"15"0,18 16-14 0,0 35-11 0,-18 0-5 0,-16 17-2 0,-17 34 0 0,0 1 0 0,-33-19 1 0,-18-15 0 0,34 15 0 0,0-33 2 0,17 18 1 0,34-18-1 0,17-18-1 0,17 2-3 0,16-1-6 0,2 17-55 0,-86 0-17 0</inkml:trace>
  <inkml:trace contextRef="#ctx0" brushRef="#br0" timeOffset="60">21804 7010 103 0,'0'0'19'0,"0"0"9"0,34 0-11 0,33 0-5 0,3-16-2 0,-4 16-5 0,-15-17-4 0,-16 17-3 0,-19 0-20 0,-32 33-33 0,-2-15-33 0</inkml:trace>
  <inkml:trace contextRef="#ctx0" brushRef="#br0" timeOffset="61">21957 7112 34 0,'-17'0'43'0,"-34"16"-2"0,18 1-15 0,33-17-9 0,0 0-3 0,16 18-3 0,35-18-7 0,16-18-3 0,0 18-8 0,19 0-56 0,-69 0-15 0</inkml:trace>
  <inkml:trace contextRef="#ctx0" brushRef="#br0" timeOffset="62">22685 6875 102 0,'0'-16'17'0,"0"-19"15"0,0 19-14 0,0 16-6 0,0-17-4 0,-18 34 0 0,-31-1-1 0,31 35-1 0,-16 17 0 0,34-1-3 0,0 2 0 0,17-3 1 0,34-15-3 0,0-33 1 0,1-18-4 0,15-18 4 0,0-15-1 0,-33-18 2 0,-34-16-3 0,-16-19 0 0,-36 19 1 0,-32 17-4 0,-18 32-28 0,34 18-118 0</inkml:trace>
  <inkml:trace contextRef="#ctx0" brushRef="#br0" timeOffset="63">23363 5402 88 0,'0'0'0'0,"-35"0"32"0,19 0-10 0,32 0-10 0,70 0-3 0,32-18-6 0,35-15-2 0,-35 17-2 0,-50 16-3 0,-50 0-35 0,-18 0-48 0</inkml:trace>
  <inkml:trace contextRef="#ctx0" brushRef="#br0" timeOffset="64">23464 5521 76 0,'-50'0'21'0,"-1"0"9"0,34 0-13 0,69 0-10 0,49 0-3 0,18-17-4 0,-19 17-1 0,1-18-16 0,-15 18-96 0</inkml:trace>
  <inkml:trace contextRef="#ctx0" brushRef="#br0" timeOffset="65">23956 5164 97 0,'-34'-33'24'0,"17"33"7"0,34-18-23 0,17 52-1 0,33 35 2 0,-33-1-5 0,-34 50-1 0,0-50-3 0,-67 17 0 0,33-36-3 0,16-14-37 0,36-35-61 0</inkml:trace>
  <inkml:trace contextRef="#ctx0" brushRef="#br0" timeOffset="66">25361 5182 96 0,'0'-18'6'0,"0"-15"24"0,35-18-10 0,0 34-12 0,31 17-4 0,-15 17-1 0,0 34-3 0,-34 34 0 0,-1-1 0 0,-49-16 1 0,-1-34 0 0,17-17-1 0,1-1 2 0,16-16 0 0,49-33-2 0,21-34 0 0,-21-1 0 0,-14-17 0 0,-2 16 0 0,-33 19 0 0,0 34 0 0,0-2 1 0,-17 18 0 0,1 18-1 0,-1 31 1 0,-1 19 1 0,18 17 1 0,0 1-1 0,0-53-2 0,35 18 0 0,15-35 0 0,17-16-32 0,-15-16-95 0</inkml:trace>
  <inkml:trace contextRef="#ctx0" brushRef="#br0" timeOffset="67">26446 5147 100 0,'0'0'0'0,"16"-16"34"0,2-2-14 0,15 18-8 0,53 0-6 0,-1-17-1 0,-1 17-4 0,-33-16-3 0,-34 32-26 0,-34 1-83 0</inkml:trace>
  <inkml:trace contextRef="#ctx0" brushRef="#br0" timeOffset="68">26513 5267 83 0,'-33'0'30'0,"15"0"-1"0,18 0-15 0,51 0-9 0,19 0-2 0,-4 0-3 0,-49 17 0 0,85-17-6 0,0 0-62 0,-85 0 6 0</inkml:trace>
  <inkml:trace contextRef="#ctx0" brushRef="#br0" timeOffset="69">27497 4962 83 0,'0'0'11'0,"0"-35"21"0,0 19-11 0,-17-1-12 0,1 34-2 0,-2-1 1 0,-16 53-1 0,16-18 0 0,2 33-1 0,16 1-2 0,16-17-2 0,36-17-1 0,15-18 0 0,1-33 2 0,0-17-2 0,0-34 1 0,-34-33 3 0,-34-1-4 0,-18 1-1 0,-31-1-1 0,-37 50-8 0,-15 35-72 0,68 0 2 0</inkml:trace>
  <inkml:trace contextRef="#ctx0" brushRef="#br0" timeOffset="70">23464 7010 94 0,'0'0'8'0,"0"-16"23"0,17-1-15 0,68-1-5 0,34 2-6 0,-1-1-1 0,-32 17-4 0,-37-18-1 0,-31 18-18 0,-1 0-65 0</inkml:trace>
  <inkml:trace contextRef="#ctx0" brushRef="#br0" timeOffset="71">23651 7079 83 0,'-17'0'19'0,"-18"0"10"0,54 0-14 0,48 0-8 0,34 0-4 0,-16-18-2 0,-18 18-6 0,-15-16-32 0,-34-1-55 0</inkml:trace>
  <inkml:trace contextRef="#ctx0" brushRef="#br0" timeOffset="72">24023 6808 69 0,'0'0'0'0,"0"-51"44"0,0 51-15 0,0-17-16 0,18 50-5 0,15 36-2 0,-17 32-3 0,-16-16-3 0,-16-1 1 0,-17-51-1 0,0 18-13 0,66-51-113 0</inkml:trace>
  <inkml:trace contextRef="#ctx0" brushRef="#br0" timeOffset="73">24955 6859 87 0,'0'0'8'0,"-17"-68"23"0,17 34-11 0,33 17-13 0,2 17-4 0,0 0-2 0,-19 33 0 0,-16 18 0 0,0 17 2 0,0-17-1 0,0 16 0 0,33-32-2 0,19-19 2 0,15-16 0 0,-15-33-1 0,-1-1 0 0,-35-17 0 0,1 0-1 0,-17-17 2 0,0 17-1 0,0 35 2 0,0 16 1 0,0 34 1 0,0 50 0 0,0 0 0 0,0 18-2 0,0 16-1 0,0-16 0 0,-17-33 0 0,-17-19-1 0,17-34 0 0,1 2 2 0,-3-36-1 0,3-15 0 0,-1-18-1 0,17-33-1 0,0 15 0 0,33 2-2 0,19 0-18 0,-1 32-38 0,-17 19-40 0</inkml:trace>
  <inkml:trace contextRef="#ctx0" brushRef="#br0" timeOffset="74">25751 6892 89 0,'0'0'18'0,"17"-17"16"0,34 17-21 0,17 0-6 0,34 0-5 0,-17 0-4 0,-36 0-33 0,-49 0-56 0</inkml:trace>
  <inkml:trace contextRef="#ctx0" brushRef="#br0" timeOffset="75">25836 7028 82 0,'-51'0'32'0,"34"0"1"0,34 0-20 0,34 17-8 0,35-17-4 0,15 0-4 0,-1 0-37 0,-48 0-50 0</inkml:trace>
  <inkml:trace contextRef="#ctx0" brushRef="#br0" timeOffset="76">26632 6808 88 0,'0'-35'28'0,"0"19"1"0,0-1-15 0,0 17-6 0,-16 0-2 0,-1 51 1 0,-17 0 0 0,17 33 0 0,34 0-7 0,17-15 3 0,16-20-2 0,1-32 1 0,17-34 0 0,-33-16-1 0,14-1 2 0,-49-33 0 0,0-19-3 0,-16 2 1 0,-35 17-2 0,-1 32-1 0,3 35-9 0,14 35-32 0,18-1-76 0</inkml:trace>
  <inkml:trace contextRef="#ctx0" brushRef="#br0" timeOffset="77">27224 7061 88 0,'18'0'10'0,"-1"0"31"0,-1 51-17 0,-16 0-13 0,-16 16-6 0,-19 2-4 0,-14-18-3 0,-3-1-65 0,36-34-7 0</inkml:trace>
  <inkml:trace contextRef="#ctx0" brushRef="#br0" timeOffset="78">27852 6875 51 0,'0'0'0'0,"-34"-33"39"0,34-1-13 0,34-1-11 0,17 35-9 0,-34-16-1 0,0 50-2 0,-17 17 0 0,0 15 1 0,18-15-3 0,15 18 1 0,1-36-1 0,34-33 2 0,-18-33-2 0,1-36 0 0,-16 2 1 0,-35-17-1 0,16 16 0 0,-16 50 2 0,0 18-1 0,0 35-1 0,0 50 1 0,0-1 1 0,17 35-1 0,-17-19 0 0,0-15-2 0,-33-16 2 0,15-36 1 0,-15-15-1 0,14-1 3 0,-14-34-2 0,17-17 0 0,-1-34-1 0,17-1-1 0,33-31-1 0,0 31-1 0,19 18-13 0,15 18-35 0,-32 15-49 0</inkml:trace>
  <inkml:trace contextRef="#ctx0" brushRef="#br0" timeOffset="79">28733 6859 84 0,'0'0'0'0,"17"0"34"0,17-17-12 0,0 17-11 0,51-18-6 0,-18 18-4 0,-16 0-5 0,-35 18-37 0,-16-1-43 0</inkml:trace>
  <inkml:trace contextRef="#ctx0" brushRef="#br0" timeOffset="80">28784 7010 50 0,'-18'0'55'0,"18"0"-26"0,18-16-18 0,50 16-5 0,35 0-5 0,-37 0-2 0,2 0-14 0,-34 0-102 0</inkml:trace>
  <inkml:trace contextRef="#ctx0" brushRef="#br0" timeOffset="81">29427 6757 51 0,'0'0'0'0,"0"-17"41"0,0-17-18 0,0 16-9 0,19 1-4 0,-3 1-3 0,19-2-1 0,-2 1-1 0,17 17-1 0,-16 0-3 0,-1 51-1 0,-33 0 0 0,0 18-1 0,-16-18 1 0,16-34 0 0,-33 32 2 0,-19-14 0 0,19-1 3 0,-1-17 0 0,1-1-1 0,33 2 0 0,-19-18 1 0,19 0-1 0,19 0 0 0,14-18-2 0,18 18-2 0,-1-16 1 0,17 16-1 0,-15 0 1 0,-1 0-1 0,-17 0 0 0,-34 0-6 0,-34 0-142 0</inkml:trace>
  <inkml:trace contextRef="#ctx0" brushRef="#br0" timeOffset="82">19957 8534 58 0,'-15'-33'24'0,"-4"-1"6"0,3 17-9 0,-1 17-7 0,17 0-6 0,-18 17 0 0,-31 50 1 0,14 35 1 0,-16 16-2 0,18 19-2 0,33-2-3 0,-18-34-1 0,36-17-2 0,15-33 1 0,18-16-3 0,0-19-17 0,0-16-68 0,-34 0 22 0</inkml:trace>
  <inkml:trace contextRef="#ctx0" brushRef="#br0" timeOffset="83">20432 8805 96 0,'0'0'0'0,"0"-67"36"0,-18 32-12 0,2 19-14 0,-17 16-4 0,-2 16 1 0,0 53-1 0,19 15 1 0,-1 18-1 0,50-18-3 0,37-15-2 0,-3-20 1 0,1-32 1 0,-1-34 0 0,-16-32 0 0,0-20 0 0,-35-15-1 0,-16-18-1 0,-51 18 0 0,-16 32-3 0,0 52-1 0,16 34-12 0,34 17-23 0,34 0-94 0</inkml:trace>
  <inkml:trace contextRef="#ctx0" brushRef="#br0" timeOffset="84">21024 9077 105 0,'0'0'0'0,"18"0"33"0,16 16-11 0,-34 35-10 0,0 16-6 0,-17-16-2 0,-34 0-2 0,0-16-2 0,34-1-4 0,0-17-27 0,34-17-79 0</inkml:trace>
  <inkml:trace contextRef="#ctx0" brushRef="#br0" timeOffset="85">21601 8805 110 0,'0'-51'26'0,"0"0"0"0,0 35-12 0,-16-2-9 0,-36 18 1 0,18 18 1 0,-18 33-1 0,36 16-2 0,16 19-2 0,16 14 1 0,36-31-3 0,-1-18 0 0,17-35 2 0,-17-16 1 0,-1-16-2 0,-16-35 1 0,-17 0 2 0,-17-34-3 0,-51 17 0 0,1-16-1 0,-1 15-1 0,-17 35-8 0,33 34-28 0,19 0-91 0</inkml:trace>
  <inkml:trace contextRef="#ctx0" brushRef="#br0" timeOffset="86">22008 8518 125 0,'-18'-35'20'0,"18"19"2"0,34 16-11 0,-1 51-1 0,-15 34-1 0,16-1-3 0,-16 18-3 0,-2-17-1 0,-16-1-1 0,0-33-1 0,-16-18-2 0,-2 2-20 0,1-1-116 0</inkml:trace>
  <inkml:trace contextRef="#ctx0" brushRef="#br0" timeOffset="87">22583 9111 104 0,'17'0'37'0,"17"0"-4"0,-1 49-13 0,-33 19-13 0,-49 35-7 0,-19-2-11 0,35-16-109 0</inkml:trace>
  <inkml:trace contextRef="#ctx0" brushRef="#br0" timeOffset="88">23718 8501 103 0,'-16'-34'23'0,"-1"17"-5"0,1-1 3 0,-19 53-11 0,-16 67 0 0,16 16-4 0,19 18-3 0,16-35-3 0,16-16 0 0,54-17-10 0,-3-52-47 0,-50-32-47 0</inkml:trace>
  <inkml:trace contextRef="#ctx0" brushRef="#br0" timeOffset="89">24057 8636 106 0,'-34'-33'25'0,"19"-1"-2"0,-20 34-9 0,0 16-4 0,19 51-3 0,16 35-1 0,16 0-3 0,36-34-2 0,15-17 0 0,1-51 2 0,0-17-2 0,-34-34 1 0,0-16 0 0,-34-35-1 0,-34 0 0 0,-33 18-1 0,-3 50-2 0,3 34-8 0,34 67-34 0,33-16-59 0</inkml:trace>
  <inkml:trace contextRef="#ctx0" brushRef="#br0" timeOffset="90">24550 8907 115 0,'0'-16'29'0,"0"16"-5"0,16 49-9 0,1 20-4 0,-34-1-3 0,1 15-6 0,-19-15-2 0,35-34-1 0,0-16-17 0,17-18-52 0,1-18-5 0</inkml:trace>
  <inkml:trace contextRef="#ctx0" brushRef="#br0" timeOffset="91">25006 8636 101 0,'17'-51'34'0,"17"18"-13"0,34 33-12 0,-17 17-7 0,-1 33-2 0,-50 0 0 0,0 19 0 0,-50-18 0 0,-18 0 2 0,17 0 5 0,0-18 1 0,34 1-3 0,-1-17 0 0,18-1-1 0,35-16-1 0,33-16-1 0,18-1-2 0,-4 17-1 0,-12-18-18 0,-21 18-52 0,-31 0-3 0</inkml:trace>
  <inkml:trace contextRef="#ctx0" brushRef="#br0" timeOffset="92">25431 8450 88 0,'0'-34'29'0,"16"1"1"0,1-2-9 0,33 35-8 0,1 68-3 0,0 34-4 0,-16-1 0 0,-2 0-4 0,-33-16 0 0,-17 1-2 0,-51-2-3 0,17-33-42 0,17-17-76 0</inkml:trace>
  <inkml:trace contextRef="#ctx0" brushRef="#br0" timeOffset="93">27123 8789 70 0,'18'-17'13'0,"-18"-17"8"0,0-17-3 0,0 16-7 0,-51 2-2 0,0 17 0 0,-17 16-1 0,0 0-1 0,35 49-1 0,-1 19-3 0,34 35-1 0,34-19-1 0,18-51 0 0,14-15 1 0,-15-36-1 0,0-31 0 0,-18-19 0 0,-15-1-1 0,-1-16 1 0,-17 35-1 0,-17 34 0 0,-1 16 0 0,18 33 0 0,0 51 0 0,35-15 0 0,16-18 1 0,34-17 0 0,-1-34-1 0,-16-18 0 0,-34-15 0 0,-17-18 0 0,-17-18 0 0,-17-15 0 0,-17 17 0 0,17 49-1 0,0 2 1 0,-1 32-1 0,53 2 1 0,49-1-2 0,-16-17-1 0,-17-17 3 0,-18-34 0 0,-14 0 1 0,-19 0 0 0,0 51-2 0,-19 17 2 0,3 68-1 0,16 33 2 0,0-34-1 0,51 2 0 0,17-52 0 0,16-17 0 0,19-34 0 0,-19-17-1 0,-49-17 0 0,-2 0 0 0,-17-17 0 0,1 18 0 0,-34 33 0 0,-16-1 1 0,-18 18-2 0,0 35 2 0,34 48 1 0,17-15 0 0,51 17 1 0,17-50-1 0,17-1 0 0,-1-34-1 0,-33-18-2 0,-34 2-35 0,-51-1-80 0</inkml:trace>
  <inkml:trace contextRef="#ctx0" brushRef="#br0" timeOffset="94">25497 10076 79 0,'-17'-18'9'0,"1"-15"14"0,32-1-4 0,18-17-8 0,17 1-2 0,-35-19-5 0,-16 36 1 0,-16 15-3 0,-52 18 0 0,35 18-1 0,0 33-1 0,33 17 0 0,49 16 0 0,19 1-1 0,-17-1 0 0,-18-17 1 0,-33-16 0 0,-33-16 1 0,-34-19 1 0,-1-16-1 0,0-33 0 0,33-19 1 0,19 1-2 0,-1 18 1 0,17 16-1 0,0 17-1 0,0 17 1 0,17 34 0 0,34 0 1 0,33-17-1 0,17-17 0 0,2-34 0 0,-19-52 1 0,0 2 0 0,-49-35 0 0,-18 0-1 0,-17 2 1 0,-17 14 0 0,0 52 3 0,-1 34 0 0,2 18-2 0,16 67 2 0,16 32-1 0,19 3-1 0,0-20-2 0,32-32 0 0,-15-50 1 0,14-2-7 0,-32-67-25 0,0 0-51 0,-34 18 27 0</inkml:trace>
  <inkml:trace contextRef="#ctx0" brushRef="#br0" timeOffset="95">25904 9890 68 0,'-17'0'21'0,"-34"0"7"0,34 0-15 0,102-18-10 0,52 18-4 0,15-16-33 0,-85 16-50 0</inkml:trace>
  <inkml:trace contextRef="#ctx0" brushRef="#br0" timeOffset="96">26565 10093 83 0,'0'-17'18'0,"0"-17"-1"0,18-17-5 0,-36 0-4 0,-15 18-2 0,-19-2-1 0,1 35 0 0,0 18-1 0,18 48 0 0,16 20 0 0,17 15-2 0,33-17-1 0,0-49 0 0,19-35 1 0,-1-18 0 0,0-33-2 0,-34 1 0 0,1-17 2 0,-18-2-2 0,0 18 0 0,-18 35 0 0,1 16 1 0,17 51 2 0,0 34-3 0,35-18 0 0,31-17 1 0,18-32 0 0,2-36 0 0,-18-15 0 0,-18-34 0 0,-32-1-2 0,-18-17 2 0,-18-16 0 0,3 16-1 0,-4 34 1 0,19 33-1 0,0 36 0 0,0 67 1 0,19 34 0 0,14-1 0 0,0 0 0 0,18-50-1 0,17-52 1 0,0-16-1 0,-1-67 0 0,-34 34 0 0,-14-52-1 0,-19-17 1 0,0 52 0 0,0 50 0 0,-19 33 0 0,19 51 0 0,19 2 0 0,48-36 0 0,18-33-1 0,-18-17-10 0,-15-33-15 0,-52-1-15 0,0 17-40 0</inkml:trace>
  <inkml:trace contextRef="#ctx0" brushRef="#br0" timeOffset="97">26922 9839 64 0,'0'0'0'0,"-103"0"41"0,87 0-25 0,65 0-10 0,70 0-6 0,33-18-5 0,-16 2-21 0,-17 16-63 0</inkml:trace>
  <inkml:trace contextRef="#ctx0" brushRef="#br0" timeOffset="98">27581 9839 16 0,'33'-18'46'0,"2"2"-13"0,0-1-6 0,-35 17-8 0,-19 17-7 0,3 34 1 0,-1 16-2 0,-1 35-5 0,69-34-3 0,17-1-2 0,2-34 1 0,12-50-2 0,-30-16 1 0,-18-34 0 0,-34-2-2 0,-51-15-1 0,-17 17 2 0,-16 32-1 0,0 19 0 0,14 32 1 0,54 2 0 0,-1-1-1 0,68 17 1 0,34-34 0 0,-18-18 0 0,34-15 0 0,2 15 0 0,-17 36 0 0,-20 50 0 0,-31 32 0 0,-19-14 0 0,-16-19 0 0,0-51 1 0,0 1 0 0,0-34 1 0,0-32 0 0,35-2-2 0,14-34 0 0,-14 34-1 0,16 34 2 0,-18 1-1 0,0 32 3 0,2 35 0 0,-35 33-1 0,0-15 0 0,-16-20-1 0,16-14-2 0,0-19-10 0,0-16-127 0</inkml:trace>
  <inkml:trace contextRef="#ctx0" brushRef="#br0" timeOffset="99">28955 9956 56 0,'-18'-16'25'0,"18"-1"-6"0,18-16-2 0,-18-1-4 0,0-1-7 0,-52 19-1 0,-15-1 2 0,-3 17 0 0,37 68-1 0,17-1-2 0,16 17-2 0,33-15-1 0,18-18 0 0,-16-51 2 0,14-18-2 0,-14-33-1 0,-18 0 2 0,1-16-2 0,-3-1 1 0,-15 17-1 0,18 35 0 0,-18 16 0 0,-18 67 2 0,36 17 1 0,-2 2-2 0,35-35 1 0,1-17-1 0,32-34 0 0,-18-51 0 0,4-18-1 0,-37-15 0 0,-15 0 0 0,-36 15-1 0,-15 35 0 0,-19 34 1 0,34 18-1 0,18 16 0 0,51-1 0 0,1 2-1 0,-1-19 1 0,0 19-1 0,-16-2 2 0,-19 18-1 0,1 0 1 0,16-17 0 0,18-17 0 0,17-17 0 0,0-17 0 0,-17-34-1 0,-16-18 2 0,-20 3 0 0,-15-19-1 0,0 50 1 0,-15 35-1 0,-20 35 0 0,35 50 1 0,0 16 0 0,84-50 0 0,19-35-1 0,-19-32 0 0,-33-19-1 0,-34-32 2 0,-17-1 0 0,0 1-1 0,0 50 0 0,-17 17 1 0,17 68 2 0,-16 50 1 0,16 35 0 0,16-2 0 0,1-14-3 0,-17-53 0 0,-33-33 0 0,-2-17 0 0,0-34 2 0,2-18 1 0,17-49-2 0,16-34-1 0,49-35-1 0,3 17-2 0,15 18-12 0,1 33-33 0,0 50-72 0</inkml:trace>
  <inkml:trace contextRef="#ctx0" brushRef="#br0" timeOffset="100">30869 9805 95 0,'0'0'0'0,"16"0"40"0,1 34-5 0,-17 34-25 0,0 32-3 0,0 20-2 0,0 15-2 0,0-33-3 0,-17-35 1 0,1-16-1 0,-2-34-8 0,18-17-22 0,-17-35-18 0,17-49-53 0</inkml:trace>
  <inkml:trace contextRef="#ctx0" brushRef="#br0" timeOffset="101">30851 10042 25 0,'0'-35'15'0,"0"-100"30"0,18 84-18 0,15 18-9 0,1 33-6 0,18 33-3 0,-19 36 0 0,-17-3-5 0,-16 20-3 0,-33-52 0 0,-18-1 1 0,0-15-2 0,0-2-6 0,34-50-26 0,34 18-68 0</inkml:trace>
  <inkml:trace contextRef="#ctx0" brushRef="#br0" timeOffset="102">31308 9668 69 0,'0'0'29'0,"17"-33"0"0,-17 17-11 0,0 16-11 0,0 49 2 0,0 37-2 0,0 16-2 0,0-2-3 0,16-14-1 0,19-35 0 0,0-35 1 0,33 2-1 0,16-69 0 0,0 0 0 0,-16-18-1 0,-17-15 0 0,-34 17 0 0,-17 16-1 0,-17 33 1 0,-34 18 0 0,16 0-1 0,19 52 1 0,-1 16 1 0,50-17 0 0,2 16-2 0,0-16 1 0,-19 0 0 0,1-18 0 0,-34 1 0 0,1-17 0 0,-36-1-1 0,1-16-13 0,0-16-45 0,34-1 1 0</inkml:trace>
  <inkml:trace contextRef="#ctx0" brushRef="#br0" timeOffset="103">31189 9788 46 0,'-16'0'12'0,"-1"-18"26"0,1 18-11 0,16 0-7 0,33 0-7 0,18 0-2 0,17 0-5 0,16 0-5 0,0-16-24 0,-84 16-96 0</inkml:trace>
  <inkml:trace contextRef="#ctx0" brushRef="#br0" timeOffset="104">26462 5876 2 0,'0'-17'8'0,"18"1"14"0,-18 16-7 0,17 0-4 0,-34 0 25 0,-17 33-23 0,1 18-3 0,-19 16-1 0,-15 35-2 0,-1 16-1 0,17 2-2 0,17-36-1 0,-17-16 0 0,17-34-2 0,19-17-1 0,15-34 1 0,15-1-14 0,36-33-96 0</inkml:trace>
  <inkml:trace contextRef="#ctx0" brushRef="#br0" timeOffset="105">27429 5775 25 0,'0'0'0'0,"-17"-18"30"0,17 18-6 0,0-16-9 0,34 16-5 0,0 0-1 0,16 34-3 0,1 17 1 0,33 15-1 0,19 3-3 0,14-1-1 0,2 15 0 0,-33-32 0 0,-53-16 0 0,-33-1 2 0,17-34-3 0,-17 0-1 0,16 17-49 0,-16-1-18 0</inkml:trace>
  <inkml:trace contextRef="#ctx0" brushRef="#br0" timeOffset="106">7777 10804 58 0,'0'0'0'0,"16"-34"36"0,1-1-12 0,-1 19-10 0,-16-19-5 0,-33 19-2 0,-1 16 1 0,0 16 1 0,-15 35 3 0,31 35-2 0,18 16-1 0,0 16-2 0,34 17-2 0,-17-33-4 0,-1-17-1 0,1-34-1 0,-17-18-8 0,-17-16-27 0,-32-17-27 0,49-17-3 0</inkml:trace>
  <inkml:trace contextRef="#ctx0" brushRef="#br0" timeOffset="107">7454 11176 66 0,'-18'-33'25'0,"18"15"10"0,35 2-21 0,49-1-9 0,53 17-5 0,-3 0-16 0,-31 0-98 0</inkml:trace>
  <inkml:trace contextRef="#ctx0" brushRef="#br0" timeOffset="108">8506 10786 99 0,'0'-16'8'0,"0"-19"22"0,-19 19-11 0,3 16-11 0,-1 67 9 0,-17 35-4 0,1 33-5 0,14 1-1 0,19-1-5 0,19-15 0 0,14-54-2 0,1-31-2 0,18-19-17 0,15 2-22 0,-17-69-78 0</inkml:trace>
  <inkml:trace contextRef="#ctx0" brushRef="#br0" timeOffset="109">8861 11159 65 0,'16'-67'36'0,"-16"16"-2"0,0 17-12 0,-16 17-6 0,-1-1-4 0,-17 18-3 0,17 51-2 0,17 51 0 0,51 0-4 0,-18-17-1 0,35-34 0 0,-17-34-1 0,17-34 0 0,-17-34 0 0,-34-18 0 0,-17-15 0 0,-35-17 0 0,-14-1-1 0,-21 52-6 0,21 32-17 0,14 69-25 0,18-18-49 0</inkml:trace>
  <inkml:trace contextRef="#ctx0" brushRef="#br0" timeOffset="110">9420 11243 107 0,'0'0'0'0,"49"-16"39"0,-49 16-15 0,18 51-11 0,-1 34-4 0,-34-17-6 0,-1-1-2 0,3-34-1 0,15-15-14 0,0-1-35 0,15-34-49 0</inkml:trace>
  <inkml:trace contextRef="#ctx0" brushRef="#br0" timeOffset="111">9810 10990 95 0,'0'-51'18'0,"0"-16"14"0,33 16-12 0,18 34-11 0,0 17-5 0,-18 51-2 0,-15 33-1 0,-18 18 0 0,-18-18 0 0,-31-17 2 0,-3-32 2 0,18-2 0 0,17-15 0 0,17-18 0 0,17 0 0 0,17 0-2 0,34-18-1 0,0 18-1 0,0-17-1 0,-1 1-1 0,-33 32-10 0,0 1-31 0,-34-17-100 0</inkml:trace>
  <inkml:trace contextRef="#ctx0" brushRef="#br0" timeOffset="112">10319 10684 101 0,'0'0'0'0,"0"-33"37"0,31 17-11 0,20 16-10 0,19 49-4 0,-21 37-3 0,-14 32-4 0,-18 1-3 0,-17-17-1 0,-17-2 0 0,1-31-1 0,-3-35 0 0,3-17-2 0,16-1-24 0,0-32-108 0</inkml:trace>
  <inkml:trace contextRef="#ctx0" brushRef="#br0" timeOffset="113">11249 10939 121 0,'0'-16'13'0,"17"16"15"0,18-17-10 0,16 17-8 0,-2 0-5 0,21-18-1 0,-21 2-4 0,-15 16-5 0,-34 16-32 0,-17 19-90 0</inkml:trace>
  <inkml:trace contextRef="#ctx0" brushRef="#br0" timeOffset="114">11317 11109 59 0,'-16'0'47'0,"-3"0"-13"0,38 0-13 0,-3 0-4 0,19 0-5 0,-2 0-5 0,35-17-3 0,-19-1-4 0,3 2-5 0,-34 16-96 0,-18 0 33 0</inkml:trace>
  <inkml:trace contextRef="#ctx0" brushRef="#br0" timeOffset="115">12943 10684 28 0,'0'-49'40'0,"17"31"-8"0,-17 2-11 0,0-1-5 0,-17 17-4 0,1 0-1 0,-19 17 1 0,-14 17 0 0,14 50-1 0,18 52-2 0,17-1-3 0,0 18-2 0,52-53-2 0,-3-31 0 0,19-52 0 0,0-52 0 0,-34-32 0 0,-17-17-3 0,-34-1 2 0,-34 17-1 0,-33 50-1 0,16 18 0 0,0 18-4 0,50 33-16 0,18-18-14 0,86 2-85 0</inkml:trace>
  <inkml:trace contextRef="#ctx0" brushRef="#br0" timeOffset="116">13773 10719 103 0,'0'0'0'0,"18"-51"31"0,-18 18-9 0,-18 15-10 0,2 18-4 0,-36 34 3 0,1 50-2 0,35 18 1 0,-1 17-2 0,34 17-4 0,17-36-4 0,-1-32 1 0,35-16-3 0,-17-35-18 0,-17-17-14 0,17-17-95 0</inkml:trace>
  <inkml:trace contextRef="#ctx0" brushRef="#br0" timeOffset="117">13977 10956 84 0,'-17'-68'31'0,"17"1"-3"0,35 32-11 0,14 19-8 0,-14 16-3 0,0 51-5 0,-20 34 2 0,-15-1-1 0,-15-16-1 0,-37-1 0 0,1-16 2 0,0-18 2 0,34-15-1 0,17-18 0 0,17 0 0 0,51 0-2 0,0 0 0 0,16-18-1 0,-16 18-1 0,-17 0-2 0,0 0-23 0,-51 18-35 0,17-18-16 0</inkml:trace>
  <inkml:trace contextRef="#ctx0" brushRef="#br0" timeOffset="118">14416 10735 96 0,'0'-16'8'0,"35"-35"25"0,0 34-12 0,14 34-8 0,21 34-2 0,-37 34-1 0,-15 34-4 0,-18-1 0 0,0-34-4 0,-18-17 0 0,-15-32-2 0,14-19-1 0,3-16-13 0,16-16-45 0,16 32-22 0</inkml:trace>
  <inkml:trace contextRef="#ctx0" brushRef="#br0" timeOffset="119">14705 10482 99 0,'34'-67'24'0,"0"-1"3"0,17 34-14 0,1 17-7 0,-36 50-3 0,-16 36-1 0,0-3 2 0,-16 3 2 0,-2-18-1 0,18-18 0 0,0-33 0 0,0 0 2 0,34-16-3 0,17-19-2 0,16-32-2 0,-16-1-1 0,-35 52-1 0,-16-1-39 0,0 34-70 0</inkml:trace>
  <inkml:trace contextRef="#ctx0" brushRef="#br0" timeOffset="120">15266 11243 80 0,'-18'-16'18'0,"1"-19"15"0,0 19-10 0,34 16-10 0,34-17-3 0,15 17-5 0,4 0-4 0,-2-16-2 0,-1 16-22 0,0 0-87 0</inkml:trace>
  <inkml:trace contextRef="#ctx0" brushRef="#br0" timeOffset="121">15993 10972 70 0,'0'-33'35'0,"-17"-18"-8"0,34 18-9 0,0-18-6 0,17 17-1 0,-1 16-5 0,19 18-2 0,-19 18-3 0,-15 49 0 0,-18 19 0 0,-18-2-1 0,-15-17 0 0,-19-16 1 0,3-17 2 0,31-17-1 0,18-17 1 0,18 0 0 0,49 0-1 0,0-17-1 0,0 17-2 0,3 0-4 0,-21 0-29 0,3 0-81 0</inkml:trace>
  <inkml:trace contextRef="#ctx0" brushRef="#br0" timeOffset="122">16839 10651 112 0,'0'-50'24'0,"0"15"1"0,0 35-13 0,-16 18-5 0,-17 49 2 0,15 34 1 0,-16 19-2 0,34-20-3 0,0-65-4 0,0 67 2 0,17-2-1 0,18-49-2 0,-2-17-2 0,1-16-14 0,0-1-31 0,0-34-68 0</inkml:trace>
  <inkml:trace contextRef="#ctx0" brushRef="#br0" timeOffset="123">17061 10923 85 0,'0'-35'26'0,"16"-16"6"0,35 18-13 0,17 33-10 0,-35 17-5 0,19 34-2 0,-52 16-1 0,-17 1 0 0,-34-1 2 0,0-16 1 0,-1-17 3 0,36-17-1 0,-1-1-2 0,17 1 0 0,33-17-1 0,19-17-2 0,-1 17 0 0,17-16-2 0,-1-1-6 0,-15 17-28 0,-19-16-89 0</inkml:trace>
  <inkml:trace contextRef="#ctx0" brushRef="#br0" timeOffset="124">17500 10770 79 0,'0'-18'22'0,"0"-15"13"0,19 15-11 0,-3 18-9 0,19 34-3 0,-2 35 0 0,-17-1-3 0,18-1-3 0,-16 17-2 0,-18-15-2 0,0-18-2 0,-18-18 2 0,-16-17-3 0,1 19 1 0,17-35-10 0,-2 0-23 0,1-35-94 0</inkml:trace>
  <inkml:trace contextRef="#ctx0" brushRef="#br0" timeOffset="125">17806 10347 79 0,'0'-18'15'0,"0"-33"16"0,17 17-12 0,17 17-6 0,-1 1-5 0,19 32-3 0,-36 19-3 0,1 32-1 0,-34 2-1 0,-17-19 1 0,0-34-1 0,18 2 1 0,-19-18 0 0,35 0 0 0,0-18 0 0,35 2-1 0,15 16-1 0,1 0 1 0,0 0 0 0,-34 34 0 0,-17 17 0 0,0 0 0 0,-34-18 1 0,0-15 1 0,-17-2 1 0,-16-16 0 0,16 17-1 0,17-34-2 0,0 1-3 0,34 16-36 0,0 0-64 0</inkml:trace>
  <inkml:trace contextRef="#ctx0" brushRef="#br0" timeOffset="126">18195 10972 118 0,'0'-16'17'0,"34"-1"14"0,18 1-13 0,48 16-10 0,19-17-4 0,-18 17-3 0,-50 0-2 0,-32 0-15 0,-19 0-33 0,-19 0-43 0</inkml:trace>
  <inkml:trace contextRef="#ctx0" brushRef="#br0" timeOffset="127">18517 10735 56 0,'0'0'0'0,"-17"-67"51"0,17 67-21 0,-16-17-14 0,16 34-4 0,16 34 0 0,-16 34-1 0,-16 17-5 0,16-18-3 0,0-16-2 0,0-1-2 0,0-49-4 0,16-2-27 0,18 17-77 0</inkml:trace>
  <inkml:trace contextRef="#ctx0" brushRef="#br0" timeOffset="128">19076 10719 99 0,'18'0'19'0,"-2"-18"16"0,-16 1-19 0,0 68-10 0,0 0-2 0,0 18-3 0,-16-18 0 0,-2-18-1 0,18-33 1 0,0 17-1 0,0-34 1 0,34 1-1 0,17-19 0 0,1 35-1 0,-19 0 1 0,35 18 1 0,-50 32-1 0,-2 17 1 0,-16 2-1 0,-34-2 0 0,-34-34 0 0,17-16 1 0,-1 1-1 0,19-36 1 0,17-15 0 0,16 0-1 0,16-1 0 0,17 17 0 0,2-1 0 0,-18 36 0 0,1 15 0 0,-2 18 0 0,1-18 0 0,-17-15-2 0,0-18-16 0,0 16-105 0</inkml:trace>
  <inkml:trace contextRef="#ctx0" brushRef="#br0" timeOffset="129">19110 10719 84 0,'0'0'11'0,"17"-18"29"0,-1 1-19 0,36 17-5 0,-18 0-6 0,85 0 3 0,-34-16-9 0,-36-1-5 0,-49 17-42 0,-16 0-50 0</inkml:trace>
  <inkml:trace contextRef="#ctx0" brushRef="#br0" timeOffset="130">8911 12057 96 0,'-17'0'6'0,"17"-18"8"0,17 18-1 0,34 0-4 0,0 51-1 0,17 0 0 0,33 33-3 0,-15-15-2 0,32 16 0 0,0-34 0 0,1-18-1 0,0-16-1 0,16-34 1 0,18-34 0 0,17-16-1 0,-2-19 1 0,-16 2-1 0,19-1-2 0,-19 34 2 0,0-16-1 0,-17 34 0 0,1-2 1 0,-17 19-1 0,33 16 0 0,-50 34 0 0,50-1 0 0,-67 18-1 0,34 0 2 0,0 33-2 0,-52-50 1 0,34 16 1 0,18-16-1 0,68-17 1 0,-18-17-1 0,-16 0 0 0,-35-17 0 0,1-17-1 0,-2 1 1 0,-14 0 1 0,67-36 0 0,-35 18-1 0,-16 18 0 0,-1-1 0 0,-16 1 0 0,16 33-1 0,-16-17 2 0,-18 17-1 0,2 17 0 0,-20-1-1 0,20 35 2 0,-1 17-1 0,-1-17 0 0,0 16 0 0,2-34 0 0,15 1-1 0,-17-17 1 0,35-17 2 0,-18 0-1 0,2 0 0 0,-17 0-1 0,14-33 1 0,-15-2 1 0,1-32-2 0,31 0 1 0,-15-1-1 0,17 1 1 0,-1 16 1 0,1 0-2 0,-2 0 1 0,-14 16-1 0,-1 1 1 0,-1 34-2 0,-17-17 1 0,2 34 0 0,-1 1-1 0,-1 15 1 0,2 1 0 0,-19 17 0 0,1-16 0 0,-2 16 0 0,4-18 1 0,14 1-1 0,0-34 0 0,17 0 0 0,-15-18 1 0,-2-15 0 0,-16 0 2 0,0-18 2 0,34-18-3 0,16 35 1 0,17 1-1 0,1 33-1 0,-34 0-1 0,-34 33-26 0,-51-15-99 0</inkml:trace>
  <inkml:trace contextRef="#ctx0" brushRef="#br0" timeOffset="131">6150 13920 10 0,'17'0'31'0,"17"-35"0"0,-17 2-12 0,-17 15-7 0,0 2-3 0,-35-2-3 0,-14 1-1 0,14 1 0 0,-16 32 0 0,0 19 1 0,1-1 1 0,15 17 0 0,35 17-2 0,18-1 0 0,32-34 0 0,18-15-2 0,0-18 0 0,-17-18 1 0,0-15-1 0,-16-18 1 0,-20-16-1 0,-15-19 0 0,-33-32-2 0,-1 16-1 0,-33 18 0 0,-3 17-1 0,21 50-5 0,14 17-22 0,18 0-34 0,17 17 0 0</inkml:trace>
  <inkml:trace contextRef="#ctx0" brushRef="#br0" timeOffset="132">6183 13224 67 0,'0'-33'19'0,"0"-52"8"0,35 52-14 0,15-1-6 0,-16 34-3 0,18 34-2 0,-36 34 2 0,-32 32-5 0,-3-31 2 0,-32-18 2 0,20-35 1 0,13 2-2 0,18-18 0 0,18 0 1 0,31-18-2 0,19-15 2 0,0 15-3 0,0 18-28 0,-34 18-61 0</inkml:trace>
  <inkml:trace contextRef="#ctx0" brushRef="#br0" timeOffset="133">6861 13547 70 0,'0'0'8'0,"17"-51"18"0,1 18-9 0,-18 16-8 0,-18-1-3 0,-32 2-2 0,15-1 1 0,-14 34 0 0,30-17 0 0,3 51 0 0,16 16 1 0,16 35-1 0,3-2-1 0,-3 20 0 0,-16-36-2 0,-16-16 0 0,-3-34-2 0,3-1-2 0,16-15-17 0,-17-18-20 0,17-18-39 0</inkml:trace>
  <inkml:trace contextRef="#ctx0" brushRef="#br0" timeOffset="134">6590 13800 47 0,'0'0'16'0,"-17"-17"24"0,17 1-21 0,52 16-8 0,32-18-4 0,18 18-4 0,-1-17-2 0,-50 17-5 0,-51 17-33 0,0 1-28 0</inkml:trace>
  <inkml:trace contextRef="#ctx0" brushRef="#br0" timeOffset="135">6015 14309 55 0,'0'0'0'0,"-52"33"25"0,36-15-6 0,16-18-1 0,33 0 0 0,35 0-3 0,34-18 0 0,83-33-1 0,35 35-3 0,-66-2-8 0,-52 18-2 0,-52 0 0 0,-33 0-2 0,-17 0-5 0,-17 34-27 0,-33 1-85 0</inkml:trace>
  <inkml:trace contextRef="#ctx0" brushRef="#br0" timeOffset="136">6335 14952 76 0,'19'0'6'0,"-3"-16"16"0,1-1-7 0,1-1-4 0,-36-33-4 0,-15 18-6 0,-37-1 1 0,21 16 1 0,-3 36 1 0,3 16 3 0,-3 34-1 0,34 17 1 0,18 16-3 0,35-16-1 0,16-34 1 0,0-51 0 0,16-18-2 0,-33-33 1 0,-1-33-1 0,-33-18 0 0,-16-16-2 0,-35-17-1 0,-16 50 2 0,0 34-2 0,-3 34 0 0,21 17-8 0,31 68-30 0,36-17-66 0</inkml:trace>
  <inkml:trace contextRef="#ctx0" brushRef="#br0" timeOffset="137">6674 14868 68 0,'0'0'0'0,"0"-51"33"0,-16 17-12 0,16-1-8 0,34 19-4 0,-1 16-3 0,19 16-1 0,-18 35-2 0,-1 51-1 0,-33-16-1 0,0-19 0 0,-16-16 2 0,-1-34 0 0,-1-17-1 0,18 0 0 0,18-51-2 0,32 0 1 0,-15-17 0 0,-2-16-1 0,-17-1 0 0,-16 17 0 0,0 52 0 0,-16 16 1 0,-1 16-1 0,1 34 4 0,16 35 0 0,0 1 0 0,16-19-3 0,17 1 0 0,2-52-2 0,0 2-9 0,14-1-34 0,-31-17-47 0</inkml:trace>
  <inkml:trace contextRef="#ctx0" brushRef="#br0" timeOffset="138">7167 14699 90 0,'0'-18'10'0,"16"-33"18"0,36 18-16 0,-1 33-8 0,-18 17-1 0,-17 34 0 0,-32 16-2 0,-17 0 3 0,-2-32 5 0,0-19-2 0,2 2-3 0,33-18 0 0,0 0 1 0,33 0 0 0,19-18-3 0,33 2 0 0,16-19-1 0,-16 19-39 0,-69 16-89 0</inkml:trace>
  <inkml:trace contextRef="#ctx0" brushRef="#br0" timeOffset="139">8352 14157 81 0,'0'-17'13'0,"-17"-34"17"0,34 17-12 0,51 17-8 0,18-1-5 0,-19 18-3 0,0 18-5 0,-49-18-36 0,-2 17-63 0</inkml:trace>
  <inkml:trace contextRef="#ctx0" brushRef="#br0" timeOffset="140">8438 14191 92 0,'-35'0'17'0,"-16"0"8"0,34 0-14 0,69 16-4 0,32-16-4 0,18-16-2 0,-17 16-5 0,-1 0-51 0,-67 0-10 0</inkml:trace>
  <inkml:trace contextRef="#ctx0" brushRef="#br0" timeOffset="141">9454 13665 88 0,'15'-51'16'0,"-15"0"11"0,18 35-11 0,-18 16-5 0,17 51 1 0,0 50-1 0,-17 18-4 0,0-1-3 0,0-34-2 0,0-15-2 0,0-36 0 0,0-15-5 0,0-1-24 0,34-34-88 0</inkml:trace>
  <inkml:trace contextRef="#ctx0" brushRef="#br0" timeOffset="142">9962 13649 74 0,'16'-35'19'0,"2"-16"11"0,-18 35-14 0,-34-1-6 0,-17 68 0 0,17 17 1 0,16 50-1 0,2 18-5 0,50-19-1 0,18-15-2 0,32-33 0 0,0-69-1 0,-33-34 1 0,-34-17-1 0,-17-17 1 0,-35 1-2 0,-32 16 1 0,-18 34-1 0,-16 34-1 0,50 17-11 0,35 50-121 0</inkml:trace>
  <inkml:trace contextRef="#ctx0" brushRef="#br0" timeOffset="143">13181 13716 63 0,'0'-33'28'0,"17"-1"-4"0,-17-1-12 0,-17 2-5 0,-1 15-1 0,-31 18-1 0,-3 18 3 0,1 15 1 0,17 52-1 0,34-1-2 0,51-15-1 0,17-36 2 0,-1-33-2 0,3-51 0 0,-39-34-2 0,-13-15-1 0,-52-2-1 0,-16 18 0 0,-34 16-3 0,14 34-13 0,21 17-24 0,31 17-73 0</inkml:trace>
  <inkml:trace contextRef="#ctx0" brushRef="#br0" timeOffset="144">13198 13090 92 0,'0'0'0'0,"17"-68"27"0,16 34-10 0,18 34-13 0,-16 67-3 0,-19 2-1 0,-16 31 2 0,-51-32 1 0,16-34 2 0,4 17 0 0,31-51-1 0,49 0 0 0,54 0-4 0,-2 0-2 0,0-16-27 0,-34 16-87 0</inkml:trace>
  <inkml:trace contextRef="#ctx0" brushRef="#br0" timeOffset="145">13876 13344 73 0,'0'-18'15'0,"16"-16"24"0,-16 1-20 0,-34 15-7 0,-16 18-4 0,33 34-1 0,-1 35 0 0,2 33 1 0,32 15-4 0,19 3 0 0,-35-20-4 0,0-31 0 0,-17-1-3 0,-1-52-27 0,-31-16-42 0,30 0 11 0</inkml:trace>
  <inkml:trace contextRef="#ctx0" brushRef="#br0" timeOffset="146">13486 13699 73 0,'0'-16'26'0,"18"-2"6"0,65 2-18 0,54 16-5 0,15-17-5 0,-33-1-4 0,-70 18-9 0,-49 35-96 0</inkml:trace>
  <inkml:trace contextRef="#ctx0" brushRef="#br0" timeOffset="147">12843 14106 93 0,'0'0'0'0,"-70"51"17"0,105-35 6 0,84 2-5 0,68-2-2 0,33-50 2 0,-34 1-6 0,-52-1-5 0,-31-1-3 0,-36 2-4 0,-33 15 0 0,-34 18-12 0,-34 35-28 0,1-19-73 0</inkml:trace>
  <inkml:trace contextRef="#ctx0" brushRef="#br0" timeOffset="148">12927 14799 51 0,'0'-16'30'0,"16"-19"-5"0,1 2-7 0,-50-1-7 0,-2 18-5 0,-32-1 2 0,-1 34 0 0,0 33 2 0,35 52-5 0,49 0-1 0,52-34-1 0,0-35 2 0,0-33-1 0,-1-50 1 0,-33-19 0 0,-16-33-2 0,-18-16-2 0,-35 0-1 0,-33 17-1 0,1 50-3 0,-1 51-13 0,35 33-24 0,15 2-51 0</inkml:trace>
  <inkml:trace contextRef="#ctx0" brushRef="#br0" timeOffset="149">13181 14579 110 0,'17'-33'15'0,"33"-1"4"0,17 34-11 0,3 34-5 0,-37 34-1 0,-33 33 0 0,-17-33-1 0,1-1-1 0,-2-49 1 0,1-1 1 0,34-34 0 0,17-34-1 0,-1-34 1 0,19-17-1 0,-34 18-1 0,-18 17 1 0,0 32-1 0,-35 35 2 0,0 51-1 0,35 33 2 0,-16 2 0 0,50 14-2 0,0-31-5 0,33-35-19 0,34-17-95 0</inkml:trace>
  <inkml:trace contextRef="#ctx0" brushRef="#br0" timeOffset="150">14062 14732 86 0,'0'0'0'0,"0"-51"36"0,34 35-16 0,-34-19-7 0,0 2-3 0,-34-1-4 0,-33 17 1 0,-3 17-2 0,21 33 1 0,31 36-3 0,36 15-2 0,31-17 0 0,21-32 0 0,-21-35 0 0,3-17 2 0,-1-52-2 0,-51 2 0 0,0-17 0 0,-18-18 0 0,-49 18-1 0,0 15 0 0,-3 53-3 0,21 50-15 0,49 17-35 0,16-18-15 0</inkml:trace>
  <inkml:trace contextRef="#ctx0" brushRef="#br0" timeOffset="151">14416 14428 63 0,'0'-35'64'0,"0"19"-40"0,0 32-14 0,0 35-1 0,-15 17-2 0,15 17-2 0,33-17-4 0,19-34 0 0,15-34 0 0,1-34 0 0,-33-34 0 0,-2-17 0 0,-17 1 0 0,-16 33 0 0,0 34 0 0,0 17 0 0,0 51 4 0,0 50 2 0,0 17-2 0,0 17-3 0,0-15 0 0,0-35-1 0,-16-52 2 0,-17-16 1 0,-2-17 0 0,0-50-2 0,19-19-2 0,16 2 0 0,16-35 1 0,36 18-15 0,15 15-37 0,-50 18-57 0</inkml:trace>
  <inkml:trace contextRef="#ctx0" brushRef="#br0" timeOffset="152">15486 13869 105 0,'0'-17'9'0,"16"-35"20"0,68 1-13 0,17 51-8 0,-15-17-8 0,-53 34-2 0,-15 1-23 0,-52 15-75 0</inkml:trace>
  <inkml:trace contextRef="#ctx0" brushRef="#br0" timeOffset="153">15603 13971 78 0,'-33'0'35'0,"16"0"-7"0,34 0-15 0,67 0-8 0,1 0-5 0,0 0-24 0,-35 16-67 0</inkml:trace>
  <inkml:trace contextRef="#ctx0" brushRef="#br0" timeOffset="154">16383 13665 75 0,'0'-33'32'0,"0"-18"-3"0,0 33-12 0,-17 18-7 0,-17 18-2 0,-17 66 3 0,34 0-1 0,17 36-5 0,17-18 0 0,50-35-3 0,3-34 2 0,13-33 0 0,-16-33-2 0,-16-34 0 0,-32-19 0 0,-19-32-1 0,-52 34 1 0,-33-1-4 0,-33 68 3 0,34 17-20 0,-2 51-155 0</inkml:trace>
  <inkml:trace contextRef="#ctx0" brushRef="#br0" timeOffset="155">19449 13530 43 0,'0'-18'31'0,"17"2"-2"0,-17-34-12 0,0 16-5 0,-17-17-4 0,-51 34-1 0,1-1-1 0,15 53 0 0,3 32 0 0,49 17-3 0,33-15 0 0,35-36 3 0,-1-33 0 0,1-51-2 0,-35-16 2 0,-15-34-2 0,-18-35-1 0,-51 1-2 0,16 33-2 0,-16 51-3 0,20 51-26 0,-4 51-102 0</inkml:trace>
  <inkml:trace contextRef="#ctx0" brushRef="#br0" timeOffset="156">19482 12802 97 0,'0'0'0'0,"0"-69"27"0,51 36-12 0,1 16-10 0,-1 34-3 0,-35 34-2 0,-32 34 1 0,-17-17 1 0,-2-1 1 0,19-50 2 0,32-1-2 0,52-16 0 0,16-16-3 0,35 16-9 0,-16 0-46 0,-70 0-8 0</inkml:trace>
  <inkml:trace contextRef="#ctx0" brushRef="#br0" timeOffset="157">20381 13004 69 0,'17'-16'22'0,"17"-1"9"0,-52-16-13 0,-15 33-7 0,-34-18-4 0,15 36 1 0,3 32-1 0,31 52-1 0,36 16-1 0,-2 18-1 0,-1-34-1 0,-15-18-4 0,0-33 2 0,-15-51-6 0,-19 17-24 0,0-52-69 0,34 35 53 0</inkml:trace>
  <inkml:trace contextRef="#ctx0" brushRef="#br0" timeOffset="158">19991 13377 40 0,'0'0'0'0,"51"-33"60"0,-17 15-33 0,68 2-14 0,15-2-9 0,2 18-3 0,-49 18-17 0,-54 16-98 0</inkml:trace>
  <inkml:trace contextRef="#ctx0" brushRef="#br0" timeOffset="159">19178 13885 69 0,'-35'0'16'0,"2"0"17"0,50 0-14 0,69-16-2 0,33-1-1 0,31-1 1 0,54 2-3 0,0-19-4 0,-52 35-6 0,-51 0-2 0,-31 0-4 0,-54 0 2 0,-1 0-12 0,-30 0-42 0,-1 35-31 0</inkml:trace>
  <inkml:trace contextRef="#ctx0" brushRef="#br0" timeOffset="160">19585 14579 27 0,'0'0'20'0,"18"-16"24"0,-2-1-21 0,-16-17-8 0,0 1-6 0,-34-2-3 0,-18 19 0 0,-15 16 4 0,15 0 0 0,1 67-3 0,20 1-1 0,31 17-2 0,49-34 0 0,19-35-1 0,0-16 0 0,0-50-1 0,-17-18 0 0,-35-17-1 0,-16 1 0 0,-49-35-1 0,-37 34-2 0,2 18-3 0,14 67-17 0,55 67-33 0,15-51-19 0</inkml:trace>
  <inkml:trace contextRef="#ctx0" brushRef="#br0" timeOffset="161">20059 14326 102 0,'0'0'0'0,"-17"-51"27"0,17 51-13 0,0 0-7 0,0 51 3 0,-18 16-1 0,18 2-4 0,52-19-2 0,-1-16-1 0,17-17-1 0,-19-52 1 0,21-14-1 0,-54-19 0 0,1-17 1 0,-17 34-1 0,0 33 1 0,0 18 0 0,-17 69 2 0,17 16 2 0,17 32-1 0,1 20-3 0,-2-37-1 0,-32-15 0 0,-2-50 2 0,1-19 0 0,-18 2-1 0,2-52 1 0,15-17-2 0,3 0-1 0,-1-17-8 0,32 1-32 0,-1-35-99 0</inkml:trace>
  <inkml:trace contextRef="#ctx0" brushRef="#br0" timeOffset="162">20618 14207 86 0,'0'0'0'0,"16"-67"37"0,35 33-15 0,17 34-15 0,-50 51-4 0,-1-1-1 0,-52 18 0 0,-14-17 2 0,-3-17 4 0,18-17 0 0,17-1-2 0,17-16-1 0,17-16-2 0,34-1-2 0,17-1-1 0,16 2-14 0,-16-19-130 0</inkml:trace>
  <inkml:trace contextRef="#ctx0" brushRef="#br0" timeOffset="163">21821 13598 104 0,'0'0'0'0,"17"-51"31"0,34 16-19 0,35 19-8 0,48 16-4 0,-49 34-17 0,-51-17-81 0</inkml:trace>
  <inkml:trace contextRef="#ctx0" brushRef="#br0" timeOffset="164">21957 13716 62 0,'-68'33'36'0,"51"-33"-6"0,68 0-12 0,50 0-12 0,18-17-6 0,-16 34-49 0,-87-17-19 0</inkml:trace>
  <inkml:trace contextRef="#ctx0" brushRef="#br0" timeOffset="165">23261 13292 87 0,'0'-17'8'0,"-33"-17"21"0,33 17-12 0,0 34-5 0,16 52 3 0,1 33-3 0,1-2-2 0,-18 20-6 0,16-36-1 0,-16-51-1 0,0-15 0 0,-16-2-4 0,16-16-17 0,33 0-42 0,-33 0-13 0</inkml:trace>
  <inkml:trace contextRef="#ctx0" brushRef="#br0" timeOffset="166">23651 13428 87 0,'0'0'0'0,"-17"-84"34"0,34 32-14 0,50 19-12 0,-15 33-4 0,15 33-1 0,-33 36-2 0,-16 16 0 0,-18-1 0 0,-70 0 0 0,21-33 4 0,-19-17 2 0,51-17 0 0,1-17-3 0,49 16 1 0,17-32-1 0,17 16-1 0,3-17-4 0,-3 17 1 0,18 17-21 0,-18-1-115 0</inkml:trace>
  <inkml:trace contextRef="#ctx0" brushRef="#br0" timeOffset="167">24583 13547 93 0,'0'0'0'0,"0"-35"37"0,84 19-20 0,1 16-9 0,17 0-4 0,-34 16-2 0,-52-16-1 0,-16 0 1 0,-34 0-2 0,-16-16 1 0,-34 16-1 0,-19 0 1 0,19 0 2 0,51 0 0 0,33 16 0 0,33-16 2 0,51 0-3 0,19-16-2 0,-3 16-1 0,-32 0-33 0,-51 0-74 0</inkml:trace>
  <inkml:trace contextRef="#ctx0" brushRef="#br0" timeOffset="168">25684 13191 57 0,'0'-34'23'0,"0"18"11"0,0-1-15 0,0 50-8 0,16 34 3 0,-16 35-2 0,0-16-3 0,0-2-3 0,0-17-2 0,-16-32-4 0,16-19 1 0,0 2-2 0,0-1-16 0,0-17-24 0,16-17-67 0</inkml:trace>
  <inkml:trace contextRef="#ctx0" brushRef="#br0" timeOffset="169">25938 13275 77 0,'0'-16'9'0,"0"-68"25"0,51 33-15 0,16 33-8 0,0 53-6 0,-32 32-4 0,-18 35-1 0,-51-17 0 0,-17-17 1 0,-16-1 0 0,-1-34 1 0,35 2 2 0,33-35-1 0,33 0 2 0,18 0-2 0,50 0-2 0,-15-17 0 0,-19 17-1 0,-15 17-7 0,-3-1-28 0,3-16-67 0</inkml:trace>
  <inkml:trace contextRef="#ctx0" brushRef="#br0" timeOffset="170">26666 13310 64 0,'0'-18'11'0,"0"-33"23"0,0 18-12 0,18 16-12 0,-18 34-2 0,0 34 0 0,0 34-1 0,0-17-1 0,16-1-2 0,35-34-2 0,17-15-1 0,16-18 1 0,1-34-2 0,-34-16 1 0,-16-35-1 0,-19-1 1 0,1 19 0 0,-17 34 0 0,-17 33-1 0,17 33 0 0,0 51 2 0,0 1 2 0,0 17-2 0,0 0 2 0,0 16-2 0,-16-34 0 0,-19-15 0 0,0-36 0 0,2-15 0 0,-1-18 1 0,0-34-1 0,18-35-1 0,16-15 0 0,50 0 0 0,17-18-1 0,36 18 0 0,-17 33-2 0,-20 33-20 0,-50 18-139 0</inkml:trace>
  <inkml:trace contextRef="#ctx0" brushRef="#br0" timeOffset="171">6082 16289 12 0,'0'0'20'0,"0"-33"14"0,0 16-11 0,0 1-3 0,0 16-6 0,0 0-2 0,0 66 3 0,0 19-2 0,17 17-3 0,0 0-5 0,1-34 0 0,-18-1-1 0,0-33-2 0,0-17 3 0,-18-1-6 0,18 1-2 0,-17-17-23 0,17 0-30 0,0-33-26 0</inkml:trace>
  <inkml:trace contextRef="#ctx0" brushRef="#br0" timeOffset="172">6082 16323 51 0,'0'-16'22'0,"-18"-2"11"0,18-15-15 0,35 33-6 0,16 0-3 0,0 0 0 0,16 0-2 0,19 33-2 0,-19 1 2 0,-16 35-4 0,1-1 0 0,-36 16-1 0,-16 34 2 0,-34-67 0 0,17-17-1 0,-34-1 3 0,-17 2-7 0,0-19-1 0,1 2 3 0,15-18-5 0,52 0-24 0,35 0-39 0,-18-18 2 0</inkml:trace>
  <inkml:trace contextRef="#ctx0" brushRef="#br0" timeOffset="173">7251 16527 108 0,'17'-16'14'0,"17"-35"9"0,69 34-10 0,-2-1-10 0,-17 18-2 0,-33 0-13 0,-34 18-34 0,-34-1-40 0</inkml:trace>
  <inkml:trace contextRef="#ctx0" brushRef="#br0" timeOffset="174">7405 16611 79 0,'-35'18'33'0,"35"-18"0"0,35 0-14 0,47-18-9 0,4 2-7 0,17 16-12 0,-54 0-106 0</inkml:trace>
  <inkml:trace contextRef="#ctx0" brushRef="#br0" timeOffset="175">9030 16358 71 0,'0'0'0'0,"-34"-35"28"0,16 1-8 0,2 1-11 0,-1 16-3 0,-17 17 1 0,-16 0 1 0,-1 50 2 0,18 19 0 0,15 16-3 0,69-17-3 0,16-52 2 0,18 1-2 0,-17-67-3 0,-17-1 2 0,-35-18 1 0,-16-16 0 0,-49-15-3 0,-3-19 0 0,1 35-2 0,-17 50-3 0,35 17-25 0,-1 50-96 0</inkml:trace>
  <inkml:trace contextRef="#ctx0" brushRef="#br0" timeOffset="176">9167 15781 101 0,'0'-33'8'0,"49"0"7"0,36 49-10 0,-51 34-4 0,-17 19-1 0,-34 16 2 0,-34-17 2 0,16-19 5 0,2-31-2 0,33-1-1 0,17-17-4 0,51 0 0 0,17-35-7 0,-2 35-33 0,-48 0-64 0</inkml:trace>
  <inkml:trace contextRef="#ctx0" brushRef="#br0" timeOffset="177">9877 16036 95 0,'0'0'0'0,"0"-33"31"0,-18 16-12 0,-15-1-7 0,-1 18-3 0,-16 0 1 0,-1 35-1 0,34 49-1 0,1 18-1 0,32-2-2 0,1 3-5 0,1-35 0 0,-18-17 0 0,-18-18-9 0,18-17-25 0,-33-32-18 0,14-1-32 0</inkml:trace>
  <inkml:trace contextRef="#ctx0" brushRef="#br0" timeOffset="178">9487 16323 76 0,'-18'-16'33'0,"18"-2"-4"0,52 18-16 0,50 0-5 0,33 0-6 0,-16-17-4 0,-67 34-22 0,-52-17-84 0</inkml:trace>
  <inkml:trace contextRef="#ctx0" brushRef="#br0" timeOffset="179">8861 16731 101 0,'-17'0'7'0,"-1"16"15"0,53-16-6 0,82 17-6 0,37-17 2 0,-2 16 2 0,2-32-7 0,-20-17-2 0,-67 15-2 0,-32 2-4 0,-35 16-9 0,0 0-34 0,-16 16-54 0</inkml:trace>
  <inkml:trace contextRef="#ctx0" brushRef="#br0" timeOffset="180">9233 17459 89 0,'0'0'0'0,"0"0"17"0,0-34-4 0,0 17-6 0,0-1 0 0,-17-15-1 0,-17 15 2 0,1 18 2 0,-19 0-2 0,3 35-1 0,14 32-2 0,35 19-1 0,35-37 0 0,14 2 0 0,21-51 2 0,-4-16-2 0,2-35 0 0,-34-17-1 0,-17-16-1 0,-34-19 0 0,-50-14-2 0,-19 15-1 0,1 51-2 0,18 35-15 0,33 65-29 0,16-31-49 0</inkml:trace>
  <inkml:trace contextRef="#ctx0" brushRef="#br0" timeOffset="181">9469 17188 106 0,'0'-18'15'0,"-15"-33"10"0,48 35-17 0,35-1-6 0,0 68-1 0,-33 17 2 0,-35-1-1 0,0 0 2 0,-19-32 2 0,-14-1-3 0,15-1 0 0,18-49-1 0,18-19 0 0,15-16-1 0,2 0 1 0,0-32 0 0,-2-3 0 0,-33 19-2 0,0 34 2 0,0 16 2 0,-17 17-1 0,-17 66 1 0,17 36 1 0,34 0-4 0,17-17-2 0,16-17-2 0,1-17-15 0,0-35-40 0,-34-16-35 0</inkml:trace>
  <inkml:trace contextRef="#ctx0" brushRef="#br0" timeOffset="182">9978 16951 105 0,'0'0'0'0,"18"-51"38"0,-1 0-18 0,16 17-12 0,18 34-7 0,-34 34-2 0,-17 17 1 0,-33 17 0 0,-2-34 3 0,2-1 3 0,16 0-2 0,17-15-1 0,17-18-1 0,33-18-1 0,17-15-5 0,3 0-28 0,-37 15-79 0</inkml:trace>
  <inkml:trace contextRef="#ctx0" brushRef="#br0" timeOffset="183">10319 15764 101 0,'0'0'0'0,"-18"-49"25"0,18 31-6 0,34 18-6 0,-1 51-1 0,19 16 4 0,15 35-1 0,-15 33-3 0,15 36-6 0,18-2-3 0,-36-1 0 0,-31-15-1 0,-18-35 0 0,0 53-3 0,-51-36 0 0,0 0-1 0,-15-50-2 0,-4-1-23 0,-30-15-34 0,48-36-34 0</inkml:trace>
  <inkml:trace contextRef="#ctx0" brushRef="#br0" timeOffset="184">8691 15866 53 0,'0'0'0'0,"0"-85"41"0,16 52-16 0,-16 16-6 0,-16 17-8 0,-35 50 3 0,-32 53 0 0,-3 16-3 0,-17 50 2 0,36 33-3 0,34 35-7 0,33-68 2 0,33 53-6 0,69 31-3 0,34-67-5 0,32-33-55 0,-82-69-42 0</inkml:trace>
  <inkml:trace contextRef="#ctx0" brushRef="#br0" timeOffset="185">11453 15952 87 0,'0'0'0'0,"0"-68"35"0,-17 68-21 0,-34 0 3 0,18 84-1 0,-18 35-3 0,-1 135 6 0,18 0-12 0,34-102-1 0,16 69-7 0,19-70-1 0,67 18-1 0,1-100-13 0,-2-52-42 0,-52-17-41 0</inkml:trace>
  <inkml:trace contextRef="#ctx0" brushRef="#br0" timeOffset="186">12300 16239 106 0,'-18'-50'11'0,"-31"-52"11"0,14 34-11 0,0 52-4 0,-14 16-2 0,-2 49 2 0,34 37-3 0,34-1-1 0,50-52-1 0,1-17 1 0,0-49-1 0,-34-17 0 0,-17-52 0 0,-52 1 0 0,-14-1-1 0,-21 17-2 0,21 17 2 0,16 68-16 0,15 17-36 0,18-1-25 0</inkml:trace>
  <inkml:trace contextRef="#ctx0" brushRef="#br0" timeOffset="187">12520 15697 100 0,'0'-16'8'0,"-18"-19"20"0,53 35-17 0,0 18-8 0,-2 33-2 0,-33 15 0 0,-33 3-1 0,-2-18 3 0,-16-17 3 0,34-1-1 0,17-33-2 0,33 0-1 0,53-33-4 0,15 15-20 0,-33 18-80 0</inkml:trace>
  <inkml:trace contextRef="#ctx0" brushRef="#br0" timeOffset="188">13114 15866 89 0,'0'-33'31'0,"-18"-1"-5"0,1 16-12 0,-34 18-2 0,-17 18-4 0,35 33 0 0,16 34 0 0,17 50-1 0,17-16-6 0,-1-19-1 0,-16-15 0 0,-16-50-8 0,16-1-29 0,-35-34-85 0</inkml:trace>
  <inkml:trace contextRef="#ctx0" brushRef="#br0" timeOffset="189">12706 16189 81 0,'0'0'0'0,"34"-17"40"0,17-1-21 0,34 2-11 0,34 16-6 0,-35 0-3 0,-67 34-43 0,-17-34-23 0</inkml:trace>
  <inkml:trace contextRef="#ctx0" brushRef="#br0" timeOffset="190">12130 16527 102 0,'0'0'0'0,"-67"17"24"0,85-1-3 0,82 19-7 0,53-1-4 0,15-34 2 0,-47-18-3 0,-20 2-6 0,-52-1-3 0,-31 17-5 0,-18 0-35 0,-18 17-78 0</inkml:trace>
  <inkml:trace contextRef="#ctx0" brushRef="#br0" timeOffset="191">12282 17255 85 0,'0'0'15'0,"0"-34"7"0,-16 1-12 0,16-1-3 0,-17-1 0 0,-34 19 2 0,-17 16 3 0,1 34-2 0,15 34-3 0,36-1-2 0,32 0-3 0,36-16 1 0,15-33 0 0,1-36 0 0,0-33-1 0,-52 0 1 0,2-32 0 0,-52-36-1 0,-17 1-2 0,-34 16-1 0,1 51-3 0,33 51-17 0,18 51-24 0,49-17-66 0</inkml:trace>
  <inkml:trace contextRef="#ctx0" brushRef="#br0" timeOffset="192">12553 16968 94 0,'0'0'0'0,"0"-17"36"0,-16-17-12 0,16 34-12 0,0 34-1 0,16 34-2 0,-16 16-5 0,19-17-3 0,32-16 0 0,-2-33 1 0,3-36-2 0,-3-33 0 0,-14-16 3 0,-18-1-1 0,-17-16-2 0,0 33 2 0,0 51-1 0,0 17 4 0,0 50-1 0,0 35 2 0,0 17-4 0,18-19-2 0,-2-15-2 0,-16-16 4 0,0-36-2 0,-16-15 2 0,-2-18 0 0,-16-69-1 0,16 2 0 0,-15-19-17 0,33 3-38 0,0 48-51 0</inkml:trace>
  <inkml:trace contextRef="#ctx0" brushRef="#br0" timeOffset="193">13096 16831 116 0,'0'0'0'0,"0"-34"33"0,51-32-14 0,0 48-15 0,-1 18-2 0,-50 34 1 0,16-1-2 0,-47 36-1 0,-4-18 3 0,-16 0 3 0,18-34 1 0,15-1-3 0,18 2 1 0,34-36-3 0,34 2-3 0,16-19-2 0,-16 2-38 0,-17 15-88 0</inkml:trace>
  <inkml:trace contextRef="#ctx0" brushRef="#br0" timeOffset="194">13705 15764 92 0,'0'0'0'0,"0"-100"37"0,19 66-13 0,14 34-10 0,18 85-1 0,-1 33 1 0,1 52 0 0,17 32-5 0,-34 18-1 0,-17-16-4 0,-34-36 1 0,-34 37-3 0,0-37-3 0,-17-33 0 0,0-66-2 0,19-18-36 0,14-51-117 0</inkml:trace>
  <inkml:trace contextRef="#ctx0" brushRef="#br0" timeOffset="195">14722 16494 92 0,'-17'0'8'0,"-16"0"17"0,66-18-9 0,86 18-4 0,17-16-6 0,16-1-2 0,-68 17-2 0,-32-18-1 0,-52 18 1 0,-34 0-1 0,-51 0-1 0,-16 0 2 0,-2 0 0 0,2 18 3 0,34-1-1 0,32-1-3 0,70-16 0 0,49 0-1 0,85 0-26 0,-84 18-71 0</inkml:trace>
  <inkml:trace contextRef="#ctx0" brushRef="#br0" timeOffset="196">16449 15664 104 0,'0'-18'7'0,"-66"-33"22"0,31 51-12 0,-14 35-6 0,31 83 2 0,1 69 0 0,1 50-3 0,-3 0-3 0,3 0-3 0,16-103-1 0,16 3-3 0,36-19-1 0,-1-67-6 0,35-34-31 0,15-17-89 0</inkml:trace>
  <inkml:trace contextRef="#ctx0" brushRef="#br0" timeOffset="197">17028 15917 93 0,'0'0'0'0,"-18"-102"30"0,-16 18-14 0,16 50-7 0,-31 18-3 0,14 16 1 0,0 50-2 0,2 18 3 0,50 17-4 0,17-17-2 0,34-34 1 0,-17-34-1 0,1-18 2 0,-37-49 0 0,3-19-1 0,-51-14 0 0,-19-20-2 0,1 36-1 0,-17 51-2 0,34 33-23 0,34 0-101 0</inkml:trace>
  <inkml:trace contextRef="#ctx0" brushRef="#br0" timeOffset="198">17043 15223 84 0,'18'-34'29'0,"15"-17"-6"0,18 69-15 0,0 49-5 0,-34 1-1 0,-17-1-1 0,-33 2 1 0,-2-36 3 0,0-15 0 0,35-1-1 0,35-17-1 0,49-17-3 0,2-17-6 0,-1 34-36 0,-34 0-21 0</inkml:trace>
  <inkml:trace contextRef="#ctx0" brushRef="#br0" timeOffset="199">17687 15511 91 0,'0'-16'11'0,"0"-1"23"0,-16-1-16 0,-2 18-7 0,-32 0 0 0,17 51-2 0,15 17 0 0,1 34-2 0,52 16-3 0,-2 0-3 0,-17-32 0 0,-16-37-3 0,-33 2-25 0,-18-16-99 0</inkml:trace>
  <inkml:trace contextRef="#ctx0" brushRef="#br0" timeOffset="200">17348 15833 94 0,'0'0'0'0,"33"-52"34"0,37 35-17 0,65 17-8 0,-1 0-7 0,-31 0-2 0,-69 17-31 0,-34 1-65 0</inkml:trace>
  <inkml:trace contextRef="#ctx0" brushRef="#br0" timeOffset="201">16671 16307 120 0,'0'0'5'0,"18"0"19"0,83 16-7 0,85 2-7 0,18-1 5 0,-3-17-1 0,-12-35-5 0,-88 1-5 0,-34 17-3 0,-33 17-3 0,-34 0-22 0,-52 17-58 0,36 1 11 0</inkml:trace>
  <inkml:trace contextRef="#ctx0" brushRef="#br0" timeOffset="202">16823 16968 81 0,'0'-17'12'0,"16"-1"10"0,2-15-8 0,-18-1-5 0,-34-1-2 0,-34 19 2 0,-16 32 2 0,16 19 1 0,17 50-4 0,51-1-1 0,34-16-2 0,34-17 0 0,0-35-1 0,-18-32 1 0,-16-52-2 0,-1 1 0 0,-33-35-1 0,-33-51-3 0,-35 35 1 0,1 50-6 0,15 68-19 0,36 51-43 0,16-51-6 0</inkml:trace>
  <inkml:trace contextRef="#ctx0" brushRef="#br0" timeOffset="203">17110 16764 92 0,'0'0'0'0,"-33"-67"34"0,50 32-15 0,34 2-8 0,0 50-3 0,-18 17-5 0,-33 17 0 0,0 15-1 0,0 19-1 0,-16-16-1 0,-17-36 2 0,15-33-1 0,18 18 0 0,18-52 1 0,15-1-1 0,1-32-1 0,18-86-2 0,-36 69 5 0,-16 33-2 0,0 33-1 0,-34 53 1 0,17 50 3 0,0-18 1 0,17 17-4 0,0 18-3 0,52-33-16 0,14-36-106 0</inkml:trace>
  <inkml:trace contextRef="#ctx0" brushRef="#br0" timeOffset="204">18043 16900 97 0,'0'-34'26'0,"0"-17"-5"0,0 0-13 0,-34 0-3 0,-17 18 3 0,0 33 0 0,-17 17 1 0,52 33 0 0,-1 0-4 0,17 35-1 0,33-16-3 0,35-18 2 0,0-34-2 0,-17-17 0 0,-16-51 2 0,-2-17-1 0,-33-35 0 0,-17-32-2 0,-51 33-1 0,1 36 1 0,-1 32-1 0,17 50-8 0,18 52-25 0,33-17-89 0</inkml:trace>
  <inkml:trace contextRef="#ctx0" brushRef="#br0" timeOffset="205">18213 16527 93 0,'0'0'0'0,"0"-33"35"0,16 33-17 0,1 0-9 0,-17 50 1 0,0 1 2 0,0 34-5 0,16-34-3 0,3-2-1 0,32-14-1 0,-2-35-1 0,21-18 0 0,13-66-2 0,-65 17 2 0,-2-19 0 0,-16 37 0 0,-16 32-1 0,16 34 1 0,-18 50 1 0,18 35 4 0,0-35-1 0,0 35-2 0,18 0-2 0,-18-18 1 0,-18-33 0 0,-16-34 1 0,1-17-1 0,-1-35 1 0,0-31-2 0,16-3 0 0,18-15 0 0,52-18-4 0,15 35-10 0,-15 16-35 0,-19 33-60 0</inkml:trace>
  <inkml:trace contextRef="#ctx0" brushRef="#br0" timeOffset="206">18738 15528 68 0,'-18'-17'18'0,"2"-34"20"0,16 35-17 0,16 16-7 0,2 0 0 0,15 16-3 0,19 35-1 0,-3 17 1 0,21 50-3 0,-3 0-3 0,-15 53-1 0,-37 32-1 0,3-18 0 0,-18-15-1 0,-18-17 2 0,3-53-1 0,-37 20-2 0,1-18 0 0,0-35-1 0,0-16 0 0,18-51-1 0,15 0-9 0,1-34-44 0,17 17-62 0</inkml:trace>
  <inkml:trace contextRef="#ctx0" brushRef="#br0" timeOffset="207">19229 15528 73 0,'-16'-17'32'0,"16"1"-7"0,16-1-11 0,17 17-5 0,19-18-2 0,-18 18-2 0,-1 35-2 0,-16 14-2 0,-1 2 0 0,-32 18 0 0,-19-18-1 0,4-35 4 0,-4 1 3 0,18-1-2 0,-1-16 0 0,2 0-2 0,50 0 13 0,18-16-10 0,-3 16-2 0,3 0-1 0,15-17-2 0,-34 17-7 0,-14 17-133 0</inkml:trace>
  <inkml:trace contextRef="#ctx0" brushRef="#br0" timeOffset="208">18991 8636 13 0,'0'-17'21'0,"18"-33"10"0,-1-1-7 0,-17 16-4 0,-17 2-3 0,-1 15-2 0,18 18-1 0,-33 18-2 0,-1 50-1 0,0 17-2 0,0 15-2 0,17 2-1 0,1 0-2 0,-19-18-1 0,2 2-1 0,-2-36-1 0,2 0 0 0,17-32-2 0,16-18-5 0,16-18-20 0,52-48-14 0,0-19-17 0,-52 34-15 0</inkml:trace>
  <inkml:trace contextRef="#ctx0" brushRef="#br0" timeOffset="209">18890 8652 45 0,'0'-33'17'0,"0"-68"18"0,0 50-12 0,0 16-3 0,17 19-2 0,0 16-3 0,1 0-2 0,15 51-4 0,1 0-1 0,0 0-3 0,-1 16 0 0,1 35-2 0,17-17-1 0,-17-1-1 0,0 0 0 0,-17-15 0 0,-17-18-1 0,0-18-1 0,0-17-10 0,0 1-14 0,16-34-14 0,-49-32-46 0,33 31 39 0</inkml:trace>
  <inkml:trace contextRef="#ctx0" brushRef="#br0" timeOffset="210">18788 8907 89 0,'0'0'0'0,"-50"0"28"0,32-16-2 0,18 16-10 0,35 0-5 0,-2 0 0 0,35-17-2 0,18-1-3 0,-2 2-2 0,-16-1-4 0,-19 17-9 0,-14 0-62 0,-35 17-8 0</inkml:trace>
  <inkml:trace contextRef="#ctx0" brushRef="#br0" timeOffset="211">22770 8366 73 0,'16'-69'31'0,"-16"53"-9"0,0-1-6 0,0 17-2 0,0 17-1 0,0 50-1 0,0 35-2 0,18 0-2 0,-18-2-4 0,17 2 0 0,-17-33-2 0,0-18-1 0,-17-18-1 0,-1-16 1 0,18-17-5 0,-16 16-19 0,16-32-17 0,0-17-73 0</inkml:trace>
  <inkml:trace contextRef="#ctx0" brushRef="#br0" timeOffset="212">22770 8467 47 0,'-17'-51'41'0,"1"18"-18"0,16-2-11 0,0 2-4 0,0 33-2 0,16-18 3 0,1 2 2 0,17-1-2 0,16-17 0 0,1 16-3 0,17 18-2 0,0 0-1 0,-17 52-1 0,0-1-1 0,-34 33-1 0,-17-16 1 0,0-1 1 0,-17-32-2 0,1-19 1 0,-19 2-1 0,0-2 1 0,-14 1-1 0,14-17 0 0,18 16 0 0,17-16 0 0,0-16 1 0,34 16-1 0,17-17 0 0,-17 17 0 0,18 17 1 0,-36-1-1 0,1 1 1 0,-1 34 1 0,-16-17-1 0,0 17 1 0,-16-16 0 0,-1-1-1 0,-17-17 1 0,-18 16 1 0,3 1-1 0,-3-17 0 0,1-1-1 0,0-16 1 0,18-16-1 0,-2-19-2 0,2 19-22 0,33 16-104 0</inkml:trace>
  <inkml:trace contextRef="#ctx0" brushRef="#br0" timeOffset="213">22837 15054 78 0,'-16'-84'19'0,"16"15"6"0,0 18-10 0,16 51-7 0,-16 35 2 0,17 50 5 0,-34 32-2 0,17 3-4 0,0-20-3 0,0-14-4 0,0-19-2 0,0-16 0 0,-16-18-8 0,16-33-16 0,0-33-20 0,0-34-59 0</inkml:trace>
  <inkml:trace contextRef="#ctx0" brushRef="#br0" timeOffset="214">22753 15071 36 0,'0'0'0'0,"-16"-68"47"0,32 17-20 0,17 35-8 0,35-1-4 0,-17 17-3 0,34 0-3 0,0 68 1 0,0-1-6 0,-36 52-2 0,-14-36 0 0,-35 3 1 0,-35-35 2 0,-31-17-3 0,-2-1-1 0,-17-15-1 0,17-1-1 0,35-1-11 0,15-32-26 0,18-19-72 0</inkml:trace>
  <inkml:trace contextRef="#ctx0" brushRef="#br0" timeOffset="215">23618 14681 73 0,'0'-16'5'0,"-19"-1"15"0,19-1-8 0,0 36 12 0,-16-1-10 0,16 17 0 0,-17 50 0 0,-1 18-1 0,18 49-6 0,35 20-2 0,-19-2-2 0,3-34 0 0,-3-16 1 0,-32-18-1 0,-3-33 1 0,3-17-4 0,-1-35 1 0,17 2-1 0,0-1-14 0,0-17-27 0,0 0-92 0</inkml:trace>
  <inkml:trace contextRef="#ctx0" brushRef="#br0" timeOffset="216">24209 15664 87 0,'0'-18'6'0,"-16"-15"18"0,-1 33-10 0,17-18-6 0,0 18 2 0,-34 0 0 0,17 35 3 0,-34 16-1 0,34 32-4 0,17-14-5 0,0 15-1 0,33-15-1 0,2-36-4 0,16-16-17 0,34-1-22 0,-51-49-56 0</inkml:trace>
  <inkml:trace contextRef="#ctx0" brushRef="#br0" timeOffset="217">24566 15697 68 0,'0'-33'28'0,"0"-1"2"0,-16 34-14 0,-2 0-6 0,1 16 0 0,-18 35 1 0,19 0-2 0,-1 34-3 0,34-17-3 0,18-1-1 0,16-32-1 0,-2-19-1 0,3-16 1 0,-19-16 1 0,-17-19 0 0,2-32-1 0,-18-1-2 0,-18-1 3 0,-31-14-3 0,-19 32 1 0,0 34-5 0,33 17-20 0,19 33-26 0,16 2-40 0</inkml:trace>
  <inkml:trace contextRef="#ctx0" brushRef="#br0" timeOffset="218">24922 15833 70 0,'0'0'26'0,"16"-18"6"0,1 36-17 0,-1 15-5 0,-16 18 0 0,0 0-2 0,-33 17-3 0,-16-34-3 0,-3-1-2 0,34-15-2 0,18 15-14 0,0-49-21 0,35 16-36 0</inkml:trace>
  <inkml:trace contextRef="#ctx0" brushRef="#br0" timeOffset="219">25480 15646 52 0,'0'0'0'0,"0"-33"51"0,-16-1-28 0,-1 34-11 0,1-17-4 0,-19 34 0 0,-16-1 2 0,18 35 1 0,-2 0-3 0,35 16-3 0,0 19 0 0,17-19-2 0,17-16 0 0,17-33-1 0,-17-18 1 0,17-18-2 0,-18-33 2 0,-16 0-3 0,1 0 3 0,-18-16-4 0,-35 0-1 0,2 32-5 0,16 19-20 0,1 16-51 0,16 0 12 0</inkml:trace>
  <inkml:trace contextRef="#ctx0" brushRef="#br0" timeOffset="220">25700 15427 77 0,'0'-18'18'0,"0"-15"15"0,35 33-17 0,-2 0-2 0,-16 33-1 0,1 36-1 0,-2-3-2 0,1 20-3 0,-1-1-3 0,-16-19-1 0,-16-14 2 0,-1-1-4 0,-17-18 0 0,0 2-2 0,1-19-8 0,15 2-40 0,2-18-58 0</inkml:trace>
  <inkml:trace contextRef="#ctx0" brushRef="#br0" timeOffset="221">26328 14868 53 0,'0'0'14'0,"0"-34"26"0,-16 34-16 0,32-17-9 0,1 17-3 0,16-18-2 0,18 18-1 0,0 0-4 0,34-16-2 0,-34 16-3 0,-1 0 0 0,-16 0-2 0,-17 0-10 0,-17 16-21 0,-17 19-73 0</inkml:trace>
  <inkml:trace contextRef="#ctx0" brushRef="#br0" timeOffset="222">26446 14970 53 0,'-17'-18'24'0,"1"18"11"0,16 0-16 0,0 0 9 0,33 0-17 0,-17-16-2 0,35 16-2 0,19 0-3 0,-4 0-1 0,2-17 0 0,-34 17-3 0,0 0-1 0,-34 17-21 0,-34 17-118 0</inkml:trace>
  <inkml:trace contextRef="#ctx0" brushRef="#br0" timeOffset="223">27598 14546 12 0,'0'-18'23'0,"0"2"8"0,0-1-10 0,0 1-3 0,16 16-3 0,-16 0-4 0,0 16-1 0,0 35 1 0,0 17-1 0,0-1-4 0,18 35 0 0,-18-35-2 0,17 2-2 0,-17-18 1 0,0-34 0 0,0-17-4 0,0 16 2 0,0-16-2 0,0 0-5 0,0 0-13 0,0 0-12 0,0 0-53 0</inkml:trace>
  <inkml:trace contextRef="#ctx0" brushRef="#br0" timeOffset="224">28175 14528 60 0,'0'0'0'0,"-19"-49"31"0,19 32-15 0,0 17-9 0,0 0 0 0,-16 17 2 0,-1-1-1 0,-16 35 1 0,-1-18-1 0,17 36-1 0,-18-18-2 0,19 15-2 0,16 3-1 0,-17-2 0 0,17-16-1 0,17 0 2 0,34-18-2 0,-16-15 1 0,14-18-2 0,-16-18 2 0,2 2-3 0,-18-17 3 0,1-2-1 0,-18-16 0 0,0-16-2 0,-35 32 2 0,-33 1-1 0,19 34 0 0,-21 18 0 0,21-2 0 0,14 19 1 0,35-35-1 0,-17 0-1 0,17 0-13 0,0 16-42 0</inkml:trace>
  <inkml:trace contextRef="#ctx0" brushRef="#br0" timeOffset="225">28411 14699 32 0,'0'-18'15'0,"0"-15"8"0,0 15-9 0,16 18-4 0,3 0 2 0,-19-16 2 0,16 16 0 0,-16-17-4 0,17 17-3 0,17 33-1 0,-1 18 1 0,19 0-4 0,15 16 1 0,1 2-3 0,-17-18 0 0,-34-34-2 0,-17 17-2 0,17-17-13 0,-17-17-10 0,18 0-13 0,-18-35-35 0</inkml:trace>
  <inkml:trace contextRef="#ctx0" brushRef="#br0" timeOffset="226">28784 14699 15 0,'0'0'0'0,"-18"-69"46"0,18 36-21 0,0 15-7 0,0 2-2 0,0 16-5 0,-16 16-1 0,-1 53-1 0,-17-2-1 0,0 1-2 0,18 17-4 0,-1-34 1 0,1 0-3 0,-2-34-1 0,1-1-4 0,1 17-18 0,32-33-29 0,-16 18-8 0</inkml:trace>
  <inkml:trace contextRef="#ctx0" brushRef="#br0" timeOffset="227">29174 14579 64 0,'0'-16'22'0,"-18"-35"0"0,18 34-4 0,0 17-10 0,0 33 1 0,0 18 3 0,0 18-1 0,-16 15-3 0,16-17-3 0,0 19-1 0,0-35-3 0,-17-17 0 0,17-17-2 0,0-1-3 0,0 1-20 0,0-1-20 0,17-16-40 0</inkml:trace>
  <inkml:trace contextRef="#ctx0" brushRef="#br0" timeOffset="228">29411 14732 49 0,'-17'-17'7'0,"-17"-17"11"0,34 1-6 0,18-1-4 0,-2-1 2 0,1 19 3 0,-1-1-5 0,19-1-1 0,16 18-4 0,-1 0-2 0,-15 51 0 0,-35 18-1 0,0-18 0 0,-18 15 1 0,-49-14 1 0,16-1 0 0,16-18 1 0,-14 2 1 0,31-19-2 0,18-16 1 0,18 0 8 0,15 0-7 0,18-16-3 0,17 16 0 0,0 0-3 0,-19 0-6 0,3 16-26 0,-18-16-72 0</inkml:trace>
  <inkml:trace contextRef="#ctx0" brushRef="#br0" timeOffset="229">30308 14512 74 0,'0'0'0'0,"-16"-33"22"0,16 16-3 0,0 17-12 0,34 0-1 0,18 33 2 0,14 0 5 0,36-15-5 0,1 33-4 0,-54-18-4 0,-15-15 1 0,-16-1 0 0,-18-17-1 0,0 16 1 0,-18-16 0 0,-16 34 2 0,-15-1 0 0,14 18 0 0,-16 18 0 0,0-18 3 0,18 0-4 0,-19-34 0 0,36 16 0 0,-1-33-2 0,1 16 0 0,-2-16-1 0,18-16-1 0,0-1-21 0,51 17-28 0,-35-16-37 0</inkml:trace>
  <inkml:trace contextRef="#ctx0" brushRef="#br0" timeOffset="230">31207 14512 61 0,'-18'-17'15'0,"2"1"7"0,-1-1-5 0,17 17-8 0,0 0-1 0,-16 17 2 0,-2-17-1 0,1 33 1 0,0 1-1 0,-17 17-3 0,17 17-1 0,1-18-1 0,16 0-1 0,-17 19-3 0,17-35 2 0,17-1 1 0,-1 2-3 0,17 16 0 0,2-35 1 0,-18 1-1 0,17-17 2 0,-1 16-3 0,19-32 0 0,-34 16 2 0,-2-17 1 0,1-16-1 0,-1-18-2 0,1 33 2 0,-1-15 0 0,-16-18 1 0,0-1-2 0,19 2 1 0,-38 0-1 0,3-1 0 0,-1 34 0 0,-16-34 0 0,-35 33 1 0,34 2-1 0,-17-1 0 0,-1 17-10 0,3 33-123 0</inkml:trace>
  <inkml:trace contextRef="#ctx0" brushRef="#br0" timeOffset="231">22786 16680 17 0,'18'-34'20'0,"-1"-1"11"0,-1 2-8 0,-16-1-5 0,0 17-1 0,0 1-5 0,-16 16-2 0,-1 16 0 0,-1 35-3 0,18 17 1 0,0-1-1 0,0-16-1 0,18 16-1 0,-18 2-4 0,0-1 1 0,0-17 0 0,0-35 0 0,0 1-3 0,-18-1-2 0,18 2-14 0,0-18-14 0,0-18-25 0,0 2-2 0</inkml:trace>
  <inkml:trace contextRef="#ctx0" brushRef="#br0" timeOffset="232">22753 16697 16 0,'0'-35'40'0,"0"2"-9"0,0-1-11 0,-16 17-3 0,16-1-5 0,0 2-4 0,16 16-3 0,1-17 0 0,-1 17-1 0,19 0-1 0,-2 0 2 0,18 0-1 0,-18 17-2 0,37 17 1 0,-3-1 1 0,-15 2-1 0,-19-1 0 0,16 17 0 0,-30-18 0 0,-19 0 0 0,0 19-1 0,-19-19 1 0,-30 18-1 0,16-16-2 0,-19-19 2 0,1 2-1 0,0-1-2 0,0-1 2 0,0 1-2 0,1-1 0 0,15-16-2 0,19 0-16 0,16 0-15 0,34 0-79 0</inkml:trace>
  <inkml:trace contextRef="#ctx0" brushRef="#br0" timeOffset="233">23548 16527 34 0,'0'-33'37'0,"18"-1"0"0,-18 17-15 0,0-1-9 0,0 18-2 0,-18 18 0 0,18 15-1 0,-16 18 1 0,16 17-3 0,0 34-3 0,16-35 2 0,2 35-5 0,-1 34 0 0,-17-19-2 0,0-15 0 0,-17-35 0 0,17-16 0 0,-18-33 0 0,18-18-1 0,0 0-14 0,0 0-32 0,18-18-66 0</inkml:trace>
  <inkml:trace contextRef="#ctx0" brushRef="#br0" timeOffset="234">23990 17019 62 0,'0'0'31'0,"0"-35"-4"0,0 19-9 0,0 16-5 0,-34 16-1 0,16 19-1 0,-15 14-4 0,17 20-3 0,16 15-2 0,0-33-2 0,0 0-1 0,33-17-3 0,1-17-25 0,18-1-90 0</inkml:trace>
  <inkml:trace contextRef="#ctx0" brushRef="#br0" timeOffset="235">24361 17068 75 0,'0'0'0'0,"0"-16"34"0,-16-34-12 0,16 32-9 0,0 2-1 0,-17 16-2 0,-16 34-1 0,-1 16 0 0,17 17-6 0,17 19-1 0,0-19-1 0,35-34 0 0,-4 19 0 0,20-35 2 0,-16-17-2 0,16-17 2 0,-34-17 0 0,-1-17 1 0,-16-16-2 0,-16-1-2 0,-35-17 1 0,-1 52-3 0,-14 16-6 0,15 34-17 0,34 32-19 0,17-14-53 0</inkml:trace>
  <inkml:trace contextRef="#ctx0" brushRef="#br0" timeOffset="236">24633 17239 50 0,'0'-18'25'0,"34"-15"7"0,-1-1-7 0,-15 34-10 0,-1 0-5 0,-17 51 2 0,0-1-5 0,0 18-4 0,0-34-2 0,-17 17-1 0,-1-18-1 0,18 2-11 0,-16-35-31 0,16 16-67 0</inkml:trace>
  <inkml:trace contextRef="#ctx0" brushRef="#br0" timeOffset="237">25057 17119 64 0,'0'-16'22'0,"0"-19"1"0,0 19-6 0,0-17-5 0,0 16-2 0,17-17-4 0,-1 17-2 0,19 17-1 0,0 33-1 0,-2 18-2 0,-33 17 0 0,0-17 0 0,-33 0 1 0,-2-1 3 0,0-17 1 0,-14-16 0 0,49-17-2 0,-18 18-1 0,36-18 3 0,-2 16-3 0,17-16 0 0,19 0 2 0,-1-16-4 0,-2 16 0 0,21 0-4 0,-37-18-31 0,-17 18-78 0</inkml:trace>
  <inkml:trace contextRef="#ctx0" brushRef="#br0" timeOffset="238">25464 16900 64 0,'0'0'31'0,"16"-34"-2"0,1 17-12 0,0-1-6 0,17 36-1 0,-17 15 2 0,-1 18-4 0,2 18-2 0,15-3-2 0,-14 3-3 0,-19-1 1 0,-19-18-1 0,3 0 0 0,-19-32 1 0,2-2-2 0,-1 2-3 0,34-1-20 0,0-17-41 0</inkml:trace>
  <inkml:trace contextRef="#ctx0" brushRef="#br0" timeOffset="239">26123 16611 46 0,'-16'-16'33'0,"-1"-1"-5"0,17-1-10 0,0 18-5 0,17 0-2 0,-1 0-2 0,19 0 2 0,33 0-2 0,0-16-3 0,-1-1-3 0,-34 17-4 0,-14-16 2 0,-19 16-3 0,0 16-15 0,-19 35-28 0,3-34-43 0</inkml:trace>
  <inkml:trace contextRef="#ctx0" brushRef="#br0" timeOffset="240">26090 16747 69 0,'0'0'12'0,"0"-16"24"0,0-2-13 0,33 18-7 0,2 0-2 0,16 0-2 0,0 0-4 0,34-16-3 0,-17-1-2 0,-1 17-4 0,-50 17-20 0,-1-1-95 0</inkml:trace>
  <inkml:trace contextRef="#ctx0" brushRef="#br0" timeOffset="241">27464 16358 15 0,'0'0'31'0,"16"-17"-3"0,-16-1-9 0,0 18-5 0,0-16-1 0,0 16-1 0,0 0 8 0,0 34-13 0,-16 17-1 0,16 17 0 0,16-1-1 0,-16 1 0 0,0-1-2 0,-16 2 0 0,16-36 3 0,0 0-4 0,-18-15-1 0,18-2 0 0,0 2-1 0,0-36-58 0,0 2-46 0</inkml:trace>
  <inkml:trace contextRef="#ctx0" brushRef="#br0" timeOffset="242">27836 16341 42 0,'0'0'0'0,"33"-34"40"0,-33 16-19 0,0 18-9 0,0 0-4 0,-33 18 0 0,0 16 0 0,-19-1-1 0,34 36-2 0,2-1-2 0,16-1 2 0,16 17 0 0,2-33-2 0,15-17 4 0,1-17-2 0,0 16-2 0,17-15-1 0,-17-18 1 0,0 0-3 0,-17-35 2 0,-1-14-7 0,-16-2 7 0,-33 0-3 0,-18 17 2 0,0 17 0 0,0 17-2 0,1 17 0 0,33 17-1 0,17-17-12 0,17-1-20 0,-1 2-67 0</inkml:trace>
  <inkml:trace contextRef="#ctx0" brushRef="#br0" timeOffset="243">28361 16443 26 0,'0'0'0'0,"-16"-18"52"0,16 2-28 0,0-1-10 0,0 17-3 0,16 0-1 0,-16 17-3 0,33 17 0 0,0-1-1 0,2 18-1 0,-2-18-2 0,18 36 0 0,1-36 1 0,-1 2-2 0,-18-1-1 0,2-18 3 0,-19 1-2 0,1-17-2 0,-17 16-2 0,0-16-10 0,0 0-18 0,-17 0-35 0,17-16 14 0</inkml:trace>
  <inkml:trace contextRef="#ctx0" brushRef="#br0" timeOffset="244">28717 16358 14 0,'0'0'22'0,"0"-17"-2"0,0 17-15 0,0 0-3 0,0 0-2 0,0 0 5 0,0 0 5 0,0-18 0 0,0 18-1 0,0 0-2 0,0-16-1 0,16 16 1 0,-16-18-1 0,0 18-3 0,0 0 0 0,0 0 0 0,-16-17-1 0,16 17 0 0,0 0 1 0,-18 0 0 0,1 0 1 0,0 17 1 0,-16 35 3 0,-18 16-1 0,16 17-3 0,19-19-1 0,-19 3 0 0,-14-18 1 0,14 0-1 0,18-51 4 0,1 33-6 0,-1-33-3 0,17 16-13 0,17-16-115 0</inkml:trace>
  <inkml:trace contextRef="#ctx0" brushRef="#br0" timeOffset="245">29378 16205 9 0,'0'0'0'0,"0"0"30"0,0-16-9 0,0 16-2 0,0-17-3 0,-18-1-3 0,18 18-4 0,-17 0-1 0,1 0-1 0,-3 35 0 0,-14-19 0 0,15 18-1 0,-13 16 1 0,13 19-2 0,1-2-1 0,17 19-1 0,0-19-1 0,17 17 0 0,-17-33 1 0,18 0 1 0,-18 0-2 0,31 16-2 0,-13-49 1 0,-1-1-2 0,18-1-4 0,16-16-28 0,-35-16-44 0,1 16 25 0</inkml:trace>
  <inkml:trace contextRef="#ctx0" brushRef="#br0" timeOffset="246">29462 16629 32 0,'0'-18'31'0,"0"-15"-3"0,17 33-17 0,17 0-2 0,16 0-6 0,1-18-1 0,17 18-8 0,0 0-55 0,-52-16 22 0</inkml:trace>
  <inkml:trace contextRef="#ctx0" brushRef="#br0" timeOffset="247">29970 16341 41 0,'0'-34'34'0,"0"16"-5"0,18 18-14 0,-18 34-2 0,0 17-1 0,0 0-3 0,0 18-3 0,0-3-1 0,0-15-2 0,0-33-2 0,-18 15-2 0,18-15 0 0,18-1-18 0,-2-1-28 0,-16-16-31 0</inkml:trace>
  <inkml:trace contextRef="#ctx0" brushRef="#br0" timeOffset="248">30173 16460 37 0,'0'0'0'0,"35"-51"40"0,-35 0-19 0,16 16-9 0,19 19-3 0,-19 16-4 0,17 0 0 0,2 16-2 0,0 53 0 0,-19-18-3 0,-16 0 1 0,-34-1 1 0,-18-16-1 0,3-17 0 0,-2-1 3 0,16 2-2 0,18-1 0 0,17-17 2 0,0 0-2 0,17 0 2 0,18 0 0 0,16 0-2 0,16 0-1 0,1-17 0 0,-1 17 0 0,-33 0-3 0,-1 0-2 0,2 0-26 0,-35 0-76 0</inkml:trace>
  <inkml:trace contextRef="#ctx0" brushRef="#br0" timeOffset="249">30598 16121 39 0,'0'-18'21'0,"0"-15"9"0,0 33-15 0,33 0-4 0,-15 33 0 0,15 53 1 0,0-3-2 0,-16 3-2 0,-17-1-2 0,18-1-2 0,-18-16-1 0,-18-1-1 0,1-16 0 0,17-33 10 0,-33-2-12 0,0 1 0 0,15-17-13 0,18 16-37 0,0-32-39 0</inkml:trace>
  <inkml:trace contextRef="#ctx0" brushRef="#br0" timeOffset="250">31732 16239 67 0,'0'0'0'0,"18"0"27"0,-18-16-11 0,0 32-4 0,0-16-1 0,-18 17-2 0,-16-1 0 0,-33 1-4 0,-34 17-1 0,-53 1-1 0,53-1-1 0,-1-17-1 0,69-1 0 0,-2 2 0 0,35-1 0 0,0-17 0 0,17 0 1 0,17 16 0 0,-1-16 2 0,37 18-2 0,-4-1-1 0,2-1 2 0,-17 1 0 0,35-1 1 0,-3 2-2 0,-16-1-1 0,-32-1 0 0,16-16 0 0,-34 0 0 0,-17 0 0 0,0 0-2 0,0 0-14 0,0 0-35 0,0 0-57 0</inkml:trace>
  <inkml:trace contextRef="#ctx0" brushRef="#br0" timeOffset="251">32528 16223 7 0,'0'0'10'0,"17"-18"25"0,-17 18-18 0,16-16-4 0,-16 16-3 0,0-17-1 0,0 17-2 0,0 0-1 0,-16 0-3 0,16 0 0 0,-17 0-1 0,1 0 1 0,16 0 1 0,-18 0 1 0,18 0 0 0,-17 0-3 0,17 0 0 0,-17 0 2 0,17 17 0 0,-16-17 0 0,-1 16-1 0,1 2 0 0,16-2-1 0,-18 1 0 0,18-1-1 0,0 1 2 0,-17 1-2 0,17-2 0 0,0 2 2 0,0-1-1 0,0 17-2 0,17-17 0 0,-17-1 3 0,0 2-2 0,0-1 0 0,18-1 0 0,-18 2-1 0,0-1 1 0,16-1 1 0,1-16-1 0,-17 17-2 0,16-17 2 0,-16 16 1 0,17-16-1 0,0 0-1 0,1 0 0 0,15 0 0 0,-17 0 0 0,19 0 2 0,-19 0-2 0,3 0 1 0,14 0-2 0,-17 0 2 0,19-16 0 0,-35-1-1 0,16 1 1 0,3-1-1 0,-4-1 1 0,-15-15-1 0,18 15-1 0,-18 2 2 0,0-19 0 0,0 2-1 0,0-1 0 0,0-1 0 0,0 19 2 0,-18-17-2 0,3-1 0 0,-20-1 0 0,18 19 0 0,-50-1-9 0,-87 34-129 0</inkml:trace>
  <inkml:trace contextRef="#ctx0" brushRef="#br0" timeOffset="252">24361 17713 0 0,'0'0'0'0,"-16"0"0"0,16 16 0 0</inkml:trace>
  <inkml:trace contextRef="#ctx0" brushRef="#br0" timeOffset="253">22702 17796 10 0,'0'0'0'0,"35"-49"43"0,-2-2-18 0,-17 0-3 0,-16 17-8 0,0 17 0 0,-49 17-5 0,-3 17 0 0,18 34-1 0,1 34-3 0,33-36 8 0,16 20-14 0,1-1-3 0,-1 50-1 0,2-16 2 0,-18-18-6 0,0-33-18 0,0-35-22 0,-18 1-9 0</inkml:trace>
  <inkml:trace contextRef="#ctx0" brushRef="#br0" timeOffset="254">22482 18084 22 0,'-16'0'24'0,"-3"0"0"0,19-16-7 0,0 16 0 0,52-33-3 0,15 16-5 0,34-1-7 0,-15 18-1 0,-2 51-1 0,-50 17-1 0,0-17 3 0,-34 16 1 0,0-49 0 0,0-2 4 0,0-16-4 0,0-50 3 0,17-1-1 0,17-17-3 0,0 1 0 0,0 32-2 0,-1 35-3 0,2 18 2 0,-18 32-5 0,1 1-1 0,-2 16-29 0,-16 2-66 0</inkml:trace>
  <inkml:trace contextRef="#ctx0" brushRef="#br0" timeOffset="255">23718 18237 62 0,'0'-16'21'0,"0"16"4"0,0-35-11 0,34-16-2 0,0 0-4 0,-1-15-2 0,2-87-9 0,-35 51 4 0,-17 86 0 0,-1 16-3 0,18 33 3 0,0 18-1 0,0 34-4 0,0-1-1 0,18 0 3 0,-1-15 3 0,-17-52 4 0,17-1-1 0,-17-32-1 0,0-1 0 0,18-34 2 0,15 0-3 0,1 0-1 0,0 18 0 0,-1 33-1 0,-15 17-2 0,-2 34-2 0,1-2-4 0,-1 2-25 0,19 0-43 0,-35-51 46 0</inkml:trace>
  <inkml:trace contextRef="#ctx0" brushRef="#br0" timeOffset="256">24515 18051 53 0,'0'0'9'0,"-16"-16"25"0,16-19-10 0,-19 2-13 0,3-1-3 0,-17 17-1 0,-2-1-3 0,-16 36 1 0,16 33-8 0,4 17 0 0,31-1 1 0,0 1 1 0,31-34 4 0,4-17 1 0,0-17 0 0,-2-35 1 0,-15-16-2 0,-2-16 2 0,1 17-3 0,-17 16-3 0,0 17 1 0,0 17-3 0,0 51 1 0,0-1 1 0,16 17-1 0,19-32 2 0,16-1 5 0,-1-34-3 0,18-34 4 0,0-17-2 0,-17-33 0 0,-17 16 0 0,-17-34-11 0,-17 68 5 0,0 34 9 0,-17 16-10 0,17 19 1 0,0-1 0 0,0 17-1 0,33 0 1 0,1-1-1 0,-34 1 4 0,18-35 3 0,-36 19-3 0,-16-19 3 0,-17-16-10 0,18-16-70 0,33-1 8 0</inkml:trace>
  <inkml:trace contextRef="#ctx0" brushRef="#br0" timeOffset="257">25581 17984 17 0,'0'-17'32'0,"0"-1"0"0,-16-33-8 0,16-34-11 0,16 52-3 0,2 16-4 0,15 17-3 0,2 33 5 0,-35 2-5 0,17 16-5 0,-1 16 2 0,-16-16 0 0,0-16 2 0,0-19 2 0,0-16-1 0,0-16 1 0,18-35 1 0,15-68-9 0,19 17 5 0,-36 52-1 0,1 50-1 0,-1 16 0 0,2 18 5 0,-18 34-4 0,17-1-2 0,0 2-1 0,17-18 4 0,-1-18 2 0,19-16 0 0,-1-50 2 0,-2-18-1 0,3-68-8 0,-34 17 5 0,-18 68 0 0,-18 18-2 0,1 16 0 0,-18 34 1 0,35-1 5 0,0 34-10 0,0 2 2 0,18-1 3 0,34-34 0 0,15-17 1 0,1-17 3 0,-18-35-3 0,1-49 1 0,-18-19-6 0,-33 70 5 0,0 16-3 0,-16 34 6 0,16 16-5 0,0 36-1 0,34-18-2 0,18 0 6 0,15-35-3 0,18-16 5 0,-18-33 0 0,1-69-8 0,-35-16 6 0,-33 16 0 0,0 17 0 0,0 68-2 0,0 34-3 0,0 68 2 0,0-1 2 0,18-17-1 0,-1 2-2 0,-17-1-2 0,0-34-24 0,0-17-21 0,0-17-27 0</inkml:trace>
  <inkml:trace contextRef="#ctx0" brushRef="#br0" timeOffset="258">26666 17696 42 0,'-17'0'26'0,"-16"0"-2"0,16 0-12 0,67 0-4 0,52 0-5 0,50 0-2 0,-16-18 0 0,-52-15-1 0,-49 15 2 0,-35-33 2 0,-17 18 2 0,-1 17 1 0,2 49-1 0,-1 34-1 0,17 35-2 0,0-51 4 0,0 16-9 0,0 2 3 0,0-36 3 0,0 2-1 0,0-35 2 0,0-35-2 0,17-49-7 0,34-18 4 0,-16 52 1 0,14 33 0 0,-16 34-2 0,-14 17 6 0,-19 15-4 0,0 20-3 0,0-1-4 0,0-17-27 0,-19-17-33 0,19-17 3 0</inkml:trace>
  <inkml:trace contextRef="#ctx0" brushRef="#br0" timeOffset="259">27464 17847 38 0,'0'0'39'0,"16"-16"-9"0,-16 16-17 0,33-18-3 0,-16 18-5 0,18 0 0 0,-2-17-7 0,-17-16 5 0,-32-17 0 0,-1 33-2 0,1-1-1 0,-19 36 1 0,18 15 4 0,1 18 6 0,16 16-12 0,16 2-1 0,18-18 5 0,33-18-1 0,3-15 1 0,-3-36 1 0,0-49-4 0,-16-70-2 0,-51 37 4 0,-17 49-3 0,1 51 0 0,-2 33-1 0,18 2 1 0,34-19 0 0,17-16 1 0,-17 0 1 0,0-33 0 0,-17-1 0 0,-17 34 0 0,0 0-2 0,0 67 0 0,-17-33 5 0,17 16-5 0,0 2-6 0,17-1-42 0,-1-34-45 0</inkml:trace>
  <inkml:trace contextRef="#ctx0" brushRef="#br0" timeOffset="260">28530 17729 67 0,'0'-16'14'0,"0"-19"13"0,35 19-15 0,-19-1-4 0,19-1-2 0,-35 18-2 0,16 51-3 0,-16 18 2 0,0-36 0 0,0 0-4 0,0 1 6 0,0-16-4 0,0-36 3 0,0-33-10 0,0-16 9 0,17 0 1 0,16-19-2 0,2 53-2 0,14 17-1 0,-14 65 0 0,-18 37-1 0,1-35 0 0,-18-1 9 0,16-17-5 0,-16-16 3 0,17-17-8 0,-17-66 5 0,16-19 0 0,19 17 0 0,0 1-1 0,-2 32-1 0,0 35 1 0,1 35-2 0,0 32-1 0,-16 1 2 0,-18-17-2 0,0-1 2 0,0-33-6 0,16-1-31 0,17 19-69 0</inkml:trace>
  <inkml:trace contextRef="#ctx0" brushRef="#br0" timeOffset="261">29479 17678 46 0,'0'-16'22'0,"0"-52"12"0,0 17-14 0,18 0-10 0,-36 35-4 0,-15 16-1 0,-35 34-3 0,33 32 0 0,19 36-3 0,16-33 2 0,16-36 5 0,1 0-6 0,17-15 3 0,34-36-8 0,-33-48 8 0,-35-19 1 0,0-1-2 0,0 37-1 0,0 32-1 0,-18 50-1 0,1 35-1 0,17-1 0 0,17 2 0 0,1-36-12 0,-2-17-39 0,1 1-29 0</inkml:trace>
  <inkml:trace contextRef="#ctx0" brushRef="#br0" timeOffset="262">29631 17594 32 0,'0'-18'27'0,"0"-31"11"0,16 14-15 0,19 35-10 0,0 18-4 0,-2 48-4 0,-17 3-5 0,-16-1 0 0,-16-18-1 0,16-33 10 0,0-17-11 0,0 0 0 0,0-51 4 0,34-16 1 0,-17-19 0 0,18 20-2 0,-35 15 1 0,0 51-3 0,-19 33 1 0,3 51 2 0,-1-15-2 0,34-1 0 0,-1-18 1 0,36-33-19 0,15-17-101 0</inkml:trace>
  <inkml:trace contextRef="#ctx0" brushRef="#br0" timeOffset="263">29936 17560 16 0,'0'0'9'0,"0"-33"19"0,0 16-6 0,34-1-1 0,-16 18-7 0,-18 35-2 0,16 49-7 0,1 1-2 0,-1-18-2 0,2-34 2 0,-1-33 1 0,18 0-3 0,-2-49 2 0,0-20 0 0,2 2 0 0,-2-1-1 0,1 35-2 0,-17 15-2 0,17 69 0 0,-17 33-1 0,0 2-1 0,1-19 3 0,-18-51 4 0,0 1-1 0,16-50 3 0,-16-34 0 0,33-1-2 0,1-1 0 0,0 20-4 0,-1 49 0 0,-15 33-1 0,15 34-1 0,-14 2 1 0,-3-36 1 0,-16-15 0 0,17-2 3 0,-17-32 0 0,0-18 0 0,18-34 1 0,15-1-1 0,17 3 0 0,1 15-2 0,17 51 0 0,-17 17 0 0,-51 50-3 0,0 17 0 0,0-15-3 0,0-18-31 0,0-18-66 0</inkml:trace>
  <inkml:trace contextRef="#ctx0" brushRef="#br0" timeOffset="264">31224 17594 50 0,'17'-34'29'0,"-17"-34"-2"0,0 35-14 0,-17-1-5 0,-34 34-4 0,0 16 1 0,-1 53-3 0,52 15-2 0,35 0-2 0,0-33 3 0,14-51 2 0,-14-16 1 0,0-35 0 0,-19-35 1 0,1 20-2 0,-17 15 2 0,0 33-3 0,0 53-2 0,0 32-2 0,16 17 0 0,17-15-21 0,19-36-88 0</inkml:trace>
  <inkml:trace contextRef="#ctx0" brushRef="#br0" timeOffset="265">32070 17459 72 0,'0'-18'27'0,"0"2"-7"0,-16-1-15 0,-1 34-1 0,1-17 3 0,-19 51-2 0,0-17-3 0,19 16 1 0,16-50 1 0,0 0 0 0,0 0-3 0,0-33 1 0,16-18-1 0,-16 16-1 0,0 2 1 0,0 33-1 0,0-18 1 0,18 2-1 0,16 16 0 0,0 16 2 0,-17 19 0 0,-17 32-1 0,0 17-1 0,16-15 0 0,-16-36 1 0,0-33 2 0,0-16-2 0,0-35 2 0,18-17-2 0,16 1 0 0,0-1 1 0,-1 34-4 0,0 34 2 0,-14 16-1 0,-3 35-1 0,1 35 1 0,-17-19-1 0,18-16 1 0,15-34 1 0,-17-1 0 0,36-32 1 0,-18-19 0 0,-1-16 0 0,19 2 2 0,-36-19-3 0,-16 17-2 0,0 33 3 0,0 36-3 0,-16 33 1 0,16 17 0 0,16-19-1 0,17-14 4 0,2-19-2 0,16-32 2 0,-34-19 0 0,-1-31-1 0,-49-3-1 0,-2 36 0 0,-32-1-1 0,16 17-1 0,34 34 0 0,17-1 1 0,35-16 0 0,32 0 0 0,1-16 1 0,-17-35 2 0,-18 0-2 0,-14 18 0 0,-19 15-2 0,0 18 1 0,0 18 0 0,0 15 0 0,33 18 0 0,0-17 1 0,-17 34-1 0,2-17 2 0,-1 16-1 0,0-16 0 0,17-18-6 0,-17 2-118 0</inkml:trace>
  <inkml:trace contextRef="#ctx0" brushRef="#br0" timeOffset="266">28345 18355 32 0,'0'0'8'0,"0"-34"19"0,0 1-11 0,16 16-6 0,17-17-6 0,19 34 0 0,-19 18-2 0,1 31-4 0,-17 2 2 0,-1 18 2 0,-16-36 1 0,0-15 3 0,0-1-2 0,19-52 1 0,-19-16 1 0,16 0-1 0,1-16-1 0,34 16-6 0,-18 35 0 0,2 32-4 0,-2 35 0 0,1 34 2 0,-17-17 4 0,0-17 2 0,-17-35 5 0,18-32-1 0,-18-19-2 0,33-49 3 0,1 15-5 0,18 2-1 0,-3 34-5 0,-32 50 0 0,-1 33 0 0,2 18-3 0,-18-1-2 0,17 2-31 0,-17-36-26 0</inkml:trace>
  <inkml:trace contextRef="#ctx0" brushRef="#br0" timeOffset="267">29257 18237 32 0,'0'0'9'0,"-15"0"35"0,15-16-32 0,0 16-4 0,0 0 0 0,0 50-7 0,15 18-4 0,-15-17 2 0,18 34-1 0,-1-52 3 0,18-15 2 0,-2-1 0 0,1-52 4 0,-1-16-2 0,2-33-1 0,0 15 1 0,-2 20-8 0,0 31 1 0,2 36-4 0,-19 31 1 0,1 37 3 0,-1-35 2 0,2 0 1 0,-1-35 4 0,-17-32-2 0,17-19 2 0,1-32 0 0,15-2-2 0,1 19-2 0,-1 0-3 0,1 50-2 0,0 16 2 0,-17 35-5 0,-17 0 5 0,0 16-7 0,0-16-34 0,-17-16-24 0</inkml:trace>
  <inkml:trace contextRef="#ctx0" brushRef="#br0" timeOffset="268">29292 18084 54 0,'0'0'0'0,"0"0"27"0,-17-16-19 0,34 32-87 0</inkml:trace>
  <inkml:trace contextRef="#ctx0" brushRef="#br0" timeOffset="269">30004 18255 2 0,'0'0'0'0,"17"0"3"0,-17-18 8 0,16 2 11 0,-16 16 4 0,0-17-8 0,0 17-9 0,0 17-4 0,0 33-3 0,0 0-3 0,18 19-1 0,-1-18 7 0,0-35-3 0,17-16 2 0,-1-16 1 0,0-19-1 0,2-32 0 0,16 16-2 0,-18 34-5 0,2 1 2 0,-18 32-3 0,1 34 7 0,-2 19-3 0,1-35-3 0,-17-1 6 0,0-15-1 0,0-18 0 0,0 0 2 0,16-18-1 0,-16-33 1 0,34-16 1 0,0 16-3 0,-1 0-1 0,2 18-3 0,0 33-3 0,-19 33 3 0,1 18-2 0,1 0 2 0,-2-17 3 0,1-17-1 0,-17-17 5 0,0-17-2 0,0-17 2 0,16-17 1 0,1-16-6 0,18 32 0 0,-19 19-1 0,17 16-1 0,2 34-1 0,-18-1 0 0,1 18-2 0,-2 0-19 0,1-17-31 0,-1-1 9 0</inkml:trace>
  <inkml:trace contextRef="#ctx0" brushRef="#br0" timeOffset="270">31173 18255 16 0,'0'0'7'0,"16"-34"29"0,2 17-12 0,16-17-6 0,-34-1-8 0,0 2-1 0,-34 15 0 0,-17 18-5 0,17 35-5 0,0 16-2 0,34 16-2 0,0 0 7 0,17-16 1 0,18-33 5 0,-2-36 0 0,1-16-4 0,-17-16 3 0,0 0-5 0,1 15-5 0,-18 35 4 0,0 18-3 0,33 49 2 0,0-34-3 0,35 2-64 0,-50-35 4 0</inkml:trace>
  <inkml:trace contextRef="#ctx0" brushRef="#br0" timeOffset="271">28530 13987 11 0,'0'0'9'0,"0"-33"16"0,0 33-12 0,0 0-3 0,0 0 2 0,0 0 2 0,16-34-2 0,-16 17-2 0,19-17-3 0,14-17-1 0,1 0-2 0,16 0-2 0,1 0-1 0,17 0 0 0,0 0 0 0,33 0 1 0,1-15 0 0,0-3 0 0,-19 18-1 0,20 0 1 0,-17 0-1 0,31 2 2 0,19-2 0 0,34 0 1 0,-35 0-1 0,-32 33 0 0,-54-15 0 0,-16 33-2 0,2-16-1 0,-35 16 0 0,0 16-11 0,-16 1-48 0,-3-1-5 0</inkml:trace>
  <inkml:trace contextRef="#ctx0" brushRef="#br0" timeOffset="272">29988 12887 71 0,'0'0'0'0,"-18"-18"20"0,1 18-6 0,17 0-9 0,35 18 2 0,-2-18 3 0,18 17-1 0,0-17 1 0,34-17-2 0,15-1-3 0,-14 18-2 0,-36 0 2 0,-15 18-5 0,-19-1 1 0,-16-1 0 0,0 2 0 0,0 32 1 0,-34 17-1 0,-16 2 0 0,17-18-3 0,-2-2 4 0,0-14-1 0,35-35 1 0,0 16-4 0,0 1-68 0,0-17-1 0</inkml:trace>
  <inkml:trace contextRef="#ctx0" brushRef="#br0" timeOffset="273">31037 12159 27 0,'0'-18'11'0,"0"-33"19"0,-16 18-13 0,16-1-5 0,-33 17-2 0,15 17-2 0,-16 0 0 0,-17 0 0 0,17 33-1 0,17 18 2 0,17 18-4 0,35 15 0 0,-2 1-2 0,1 17-3 0,0-18 1 0,-16-33-1 0,-18 0 1 0,0-34-9 0,-18-1-33 0,1-32-55 0</inkml:trace>
  <inkml:trace contextRef="#ctx0" brushRef="#br0" timeOffset="274">30766 12447 42 0,'0'0'0'0,"-16"-35"43"0,49 19-31 0,35-1-7 0,34-1-4 0,15 2-4 0,-65 16-80 0</inkml:trace>
  <inkml:trace contextRef="#ctx0" brushRef="#br0" timeOffset="275">31189 12430 61 0,'-16'-34'24'0,"32"-1"-8"0,19 19-10 0,33 16-2 0,-19 34-2 0,-30 17 3 0,-3-1-4 0,-16 17 1 0,-35-32-2 0,19-19 2 0,-1 2 0 0,1-18 0 0,16-34-1 0,33-17 0 0,2 0 2 0,-2-33-1 0,-33 16-2 0,0-1 0 0,0 53 0 0,0-2 0 0,-17 36 1 0,17 33 1 0,0 16 1 0,17 19-1 0,1-37-1 0,-2-14 0 0,17-1-4 0,-14-17-42 0,-3-17-32 0</inkml:trace>
  <inkml:trace contextRef="#ctx0" brushRef="#br0" timeOffset="276">31579 12328 49 0,'0'0'14'0,"0"-34"16"0,34-17-15 0,17 51-8 0,-17 16-4 0,0 35-1 0,-16 18 1 0,-36-18 0 0,1-1 0 0,0-34-1 0,-1-16-1 0,18 0 0 0,18-16 0 0,16-34-1 0,17-19 0 0,-17-16 0 0,-17 17 1 0,-17 19 0 0,-17 15 0 0,17 50-1 0,-18 35 3 0,18 51 0 0,18-17-2 0,15-34 0 0,19-1-3 0,-3-34-27 0,3-16-73 0</inkml:trace>
  <inkml:trace contextRef="#ctx0" brushRef="#br0" timeOffset="277">32070 11802 60 0,'0'0'0'0,"-16"0"25"0,-1-16-14 0,50 16-5 0,37 0 0 0,47 16 0 0,2-16-2 0,-35 0-2 0,-67 0 1 0,-17-16 2 0,0 32 0 0,-33 35-1 0,0 35 6 0,-2-2-7 0,0 1-2 0,19-18 4 0,-17-17-4 0,15-32 1 0,18-2 0 0,-17-16-4 0,34-16-44 0,-17 16-39 0</inkml:trace>
  <inkml:trace contextRef="#ctx0" brushRef="#br0" timeOffset="278">32935 11582 41 0,'0'-16'23'0,"0"-1"-2"0,-33-17-8 0,15 17-6 0,1 17-3 0,-18 0 2 0,19 51 2 0,-17 17-1 0,15 15-2 0,3 3 4 0,15-1-4 0,49-17-3 0,2-35 0 0,17-17 1 0,0-16 2 0,-17-49-7 0,-18-19-1 0,-16-17 5 0,-34-17 0 0,-16 18-1 0,-35 15-4 0,-17 36-69 0,51 33 10 0</inkml:trace>
  <inkml:trace contextRef="#ctx0" brushRef="#br0" timeOffset="279">30378 13463 30 0,'0'0'0'0,"16"-68"45"0,1 50-24 0,-17 2-4 0,0-1-2 0,-33-1-9 0,-2 18 2 0,0 51-2 0,19 18 0 0,32-3 0 0,19 36-1 0,0-17-3 0,-19-1 4 0,1-33-3 0,-17-16-6 0,-17-19-18 0,1 2-97 0</inkml:trace>
  <inkml:trace contextRef="#ctx0" brushRef="#br0" timeOffset="280">30173 13699 57 0,'0'0'0'0,"-33"0"28"0,49-34-19 0,36 18-6 0,15-19-2 0,18-16 0 0,-34 18 7 0,-18 15 1 0,2 36-1 0,-2 33 0 0,-17 0-3 0,2 16-2 0,-18-50 1 0,0-1 0 0,0-32 1 0,0-35-4 0,17 0 0 0,18-16 1 0,16-1-2 0,-18 52 0 0,0 16 0 0,18 33 1 0,-34 18-1 0,-17 16 0 0,16 2-3 0,19-36-47 0,-18-17-18 0</inkml:trace>
  <inkml:trace contextRef="#ctx0" brushRef="#br0" timeOffset="281">31189 13563 90 0,'0'-33'7'0,"18"-51"14"0,50 33-14 0,-2 0-1 0,-14-34 0 0,-18 1-5 0,-34-1 0 0,-34-1 0 0,1 86-2 0,-2 18-5 0,18 50 6 0,17-1 0 0,17 17 0 0,18 1 1 0,-2-16 4 0,-15-36-5 0,-2-15 0 0,-16-1 1 0,0-17 0 0,17-35-1 0,-17 2 1 0,35-36-1 0,-35 18 1 0,16 0-1 0,1 18 0 0,17 33 0 0,-17 17 1 0,16 50-1 0,-16 2 1 0,-17-18 0 0,18-18-2 0,-2-15-25 0,17-18-53 0</inkml:trace>
  <inkml:trace contextRef="#ctx0" brushRef="#br0" timeOffset="282">32021 13141 62 0,'0'0'24'0,"-35"-35"-6"0,18 2-8 0,17 15-4 0,-34 18-2 0,1 0 3 0,-19 51-1 0,19 0-1 0,15 33-2 0,18-15-1 0,51-18 0 0,-17-35 0 0,17-32-2 0,-17-19 2 0,0-16-1 0,-16-16 1 0,-18-17-2 0,0 15 1 0,-18 36-1 0,1 33 0 0,17 33 1 0,0 36 0 0,35-2-1 0,-2 1 0 0,1-35 1 0,0-15 0 0,17-53 0 0,-2-32 0 0,-14 0-1 0,-18-35 1 0,1 18-1 0,-18 49 0 0,-18 19-1 0,-15 16 1 0,14 34 0 0,19 16 0 0,19-16-1 0,32 17 1 0,-2-18 0 0,3 2 0 0,-52 15-1 0,0-17 2 0,-17 2 0 0,-34-19-2 0,0 35-43 0,18-33-51 0</inkml:trace>
  <inkml:trace contextRef="#ctx0" brushRef="#br0" timeOffset="283">30817 14106 22 0,'0'0'0'0,"-34"-35"42"0,17 2-21 0,17-1-9 0,17-16 1 0,17 16-1 0,18-1-4 0,-19 19-3 0,1 50-2 0,-17 34-1 0,0 16-1 0,1-33-1 0,-2-17 1 0,-16-17 1 0,0-34 0 0,0-17-1 0,17-17 0 0,-17-17 0 0,16-16-1 0,17 15 1 0,2 53-1 0,0 16 0 0,-19 16-1 0,1 53-2 0,-1-1 2 0,2 16 1 0,-1-50 1 0,18-17-2 0,-35-1 2 0,0-32 0 0,0-19-1 0,16-32 1 0,-16-1-1 0,33 1 1 0,0 32 2 0,19 1 2 0,-34 34-5 0,-2 34 0 0,1 17-3 0,-17 18 2 0,16-19 1 0,-16 1 0 0,0-35-10 0,19 2-48 0,-3-18 0 0</inkml:trace>
  <inkml:trace contextRef="#ctx0" brushRef="#br0" timeOffset="284">31647 13834 52 0,'0'-34'33'0,"0"-17"-10"0,0 51-13 0,0 0-4 0,0 34 0 0,0 17-1 0,17 18-2 0,-1-18-1 0,2-18 0 0,16-33-1 0,-16 0 1 0,-2-33-2 0,17-18 1 0,-15 0 0 0,-1-18 1 0,-1 18-3 0,3 35 0 0,14 16 1 0,-17 16 0 0,17 52-3 0,-15-16 2 0,-1-19 2 0,-17-15 0 0,0-18 0 0,0-34 0 0,0-1 2 0,17-32-3 0,17-1 0 0,-17 34-1 0,17 1 0 0,-17 33 0 0,0 51 1 0,1-2 1 0,-18 19-3 0,16-34 1 0,-16 1 0 0,0-19-37 0,-16-16-41 0</inkml:trace>
  <inkml:trace contextRef="#ctx0" brushRef="#br0" timeOffset="285">31750 13649 81 0,'0'-17'7'0,"-18"-1"9"0,18 2-12 0,34 32-31 0,-17-16-28 0</inkml:trace>
  <inkml:trace contextRef="#ctx0" brushRef="#br0" timeOffset="286">32241 13649 40 0,'0'0'0'0,"0"-17"41"0,0-1-22 0,16 18-9 0,-16 18-1 0,0 15 0 0,0 18-3 0,17 0-4 0,-17-18 0 0,18-15-1 0,-2-18 1 0,1-18 0 0,-17-33-1 0,16 1-1 0,2 0 0 0,-1-1 0 0,0 34 0 0,17 17-1 0,-1 17 0 0,-16 34 1 0,-17-17 0 0,17-1 1 0,-17 0-1 0,0-15 1 0,-17-36 0 0,17-15-1 0,0-18 1 0,0 18-1 0,17-18-1 0,1 17 1 0,-2 17-1 0,1-1 0 0,17 36 1 0,-17 15-1 0,-1 18 1 0,-16 0 0 0,0-17 1 0,0-17-1 0,0-17 2 0,0-17-1 0,0-17-1 0,0 1 0 0,19-18-1 0,-3 0 1 0,1 17-1 0,17 17 1 0,-17 17 1 0,-1 33-1 0,3 18-1 0,-19-16 1 0,15-1-1 0,-15-1-39 0,0-33-39 0</inkml:trace>
  <inkml:trace contextRef="#ctx0" brushRef="#br0" timeOffset="287">33070 13463 51 0,'0'0'8'0,"0"-17"15"0,0-1-7 0,-16-15-7 0,16 15-3 0,-17 2 2 0,-17 16 0 0,-18 16-2 0,19 19-2 0,17 16-2 0,32-2 0 0,1-14 0 0,17-19-1 0,0 2 1 0,-16-36-1 0,-2-15 0 0,1-1 0 0,-1-16-1 0,-16 16-1 0,0 17 3 0,0 34-1 0,0-1 1 0,17 19 1 0,-1-2 0 0,19-33 1 0,16 0-3 0,-18-50 33 0,2 16-204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5.7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6506 1591 38 0,'0'0'11'0,"-17"-51"24"0,0-16-8 0,17 16-7 0,0 18-7 0,0 50-2 0,17 50-1 0,0 51-3 0,17 19-5 0,-34-2-3 0,15-50 2 0,-15-34-1 0,0-34 2 0,-15-17-1 0,15-35-1 0,0-32 0 0,33-1 0 0,1 34 1 0,0 17-1 0,17 50-1 0,-18 18 1 0,35 0 1 0,0-16 0 0,16-35-1 0,-14-17 1 0,-21-17 1 0,-14-34 0 0,-35 1-3 0,-17-35 2 0,-34 0-1 0,0-16-2 0,-17 32 2 0,0 35 0 0,-16 35 1 0,16 67-2 0,34 16 0 0,17 35 1 0,68 0 0 0,34-35-2 0,34-32-10 0,16-19-30 0,-17-32-71 0</inkml:trace>
  <inkml:trace contextRef="#ctx0" brushRef="#br0" timeOffset="1">7471 1608 57 0,'0'-17'25'0,"16"-17"13"0,3 17-10 0,-19 1-12 0,0 49-6 0,0 18 1 0,0 34-5 0,33-16-5 0,18-3 1 0,17-31-2 0,16-19 1 0,-16-49 0 0,0-18-1 0,-34-33-1 0,-17-36 0 0,-1 37 1 0,-16 15 0 0,-16 50 1 0,16 18-2 0,-17 51 0 0,34 16 2 0,34 19-1 0,17-1 1 0,-19-34-3 0,-31-1 3 0,-18-16-2 0,-67-17-1 0,-18-17-16 0,0-35-32 0,17-14-60 0</inkml:trace>
  <inkml:trace contextRef="#ctx0" brushRef="#br0" timeOffset="2">7692 1473 48 0,'0'0'0'0,"0"-16"35"0,-16-1-27 0,32 17-29 0,1 17-28 0</inkml:trace>
  <inkml:trace contextRef="#ctx0" brushRef="#br0" timeOffset="3">8251 1930 100 0,'0'0'0'0,"17"-16"39"0,32-35-16 0,37-17-13 0,-18-34-7 0,-17 0-3 0,-34 19 0 0,-17 15 0 0,-17 34 1 0,1 34-3 0,16 16 3 0,0 53-1 0,33 15 1 0,1-17-1 0,16 19 0 0,-33-35-1 0,-17-2 2 0,-52-31-1 0,-30-1 2 0,14-34-5 0,17-17-124 0</inkml:trace>
  <inkml:trace contextRef="#ctx0" brushRef="#br0" timeOffset="4">8640 1508 30 0,'0'0'12'0,"0"-17"20"0,0-1-13 0,18 2-5 0,-18 16-2 0,0-17-3 0,0 17-5 0,-35 0 1 0,0 0 1 0,20 0-2 0,-19 17 2 0,1 17 1 0,14 32 0 0,3 19 0 0,32 1-2 0,19-2-2 0,16-50 1 0,34-17-3 0,16-34 0 0,1-34-1 0,-34-16-1 0,-52-1 2 0,1-17-1 0,-17 18 0 0,-17 16 0 0,17 34-1 0,0 34 1 0,17 50 0 0,-1 35 1 0,19-17 1 0,16-17-3 0,17-52 2 0,-18-16 0 0,17-16 0 0,-32-52-1 0,-18 17-1 0,-17-18 0 0,0 2 2 0,-17 34-1 0,17 15-1 0,0 36 2 0,35 48-2 0,14 19 3 0,3 17-1 0,-3-51-1 0,21-34 2 0,14-50-2 0,-16-53 1 0,-1-50 0 0,-33 19-1 0,-34 32 4 0,0 1-3 0,0 49-4 0,-17 19 1 0,0 134-2 0,69 1 5 0,15-36-2 0,1-32 1 0,-35 0-1 0,-15-33 1 0,-52-1-1 0,-34-1-3 0,-16 2-29 0,49-18-107 0</inkml:trace>
  <inkml:trace contextRef="#ctx0" brushRef="#br0" timeOffset="5">10130 1693 94 0,'35'-16'26'0,"16"-53"2"0,17 18-15 0,-17-15-6 0,-18-3-7 0,-16 2 0 0,-17 32 8 0,-17 2-12 0,-1 17 4 0,-13 16-3 0,62 67 3 0,20 17 1 0,19 18-1 0,-21-18 1 0,-49-15 6 0,-16-35 4 0,-52-34-5 0,-18 0-5 0,55-34-13 0,31-17-126 0</inkml:trace>
  <inkml:trace contextRef="#ctx0" brushRef="#br0" timeOffset="6">11707 1591 66 0,'0'0'19'0,"0"-16"7"0,33 16 0 0,-15 0-9 0,-1 33-8 0,-1 19-1 0,18-1-5 0,17-18-1 0,0-15 0 0,17-52-1 0,-17-34-1 0,-1-35 1 0,-32 3-1 0,-18-2 2 0,0 34 1 0,0-16-3 0,0 50 3 0,-18 17 0 0,18 85-1 0,18 83 2 0,15-14-1 0,18-54-2 0,17-14 0 0,0-36 0 0,-1-33 0 0,1-51-2 0,-35-16 0 0,-15-35 1 0,-18 0 0 0,0 35 3 0,-18-17-3 0,18 33-2 0,0 34 4 0,0 85-4 0,35 83 2 0,0-14 0 0,-2-19-1 0,-15-51 2 0,-2-32 0 0,-16-35-2 0,0-17 1 0,0-52 0 0,33 2 0 0,1 0-1 0,0 32 2 0,-1 2-2 0,2 15 2 0,0 36-2 0,-2 33 2 0,-17 15-1 0,35 3 1 0,1-18 0 0,15-35-2 0,34-32 1 0,-16-35 0 0,-18-18 0 0,-48-15 0 0,-19-18 0 0,-19 35-2 0,-14 50 2 0,-16 34 2 0,31 50-3 0,1 19 4 0,52-3-2 0,31 3-1 0,20-52 0 0,-2-17-2 0,0-34-19 0,-50-17-40 0,-34 16-17 0</inkml:trace>
  <inkml:trace contextRef="#ctx0" brushRef="#br0" timeOffset="7">12029 1338 103 0,'0'0'9'0,"0"0"13"0,34 0-6 0,84-18-14 0,69 2-8 0,-53-1-103 0</inkml:trace>
  <inkml:trace contextRef="#ctx0" brushRef="#br0" timeOffset="8">15044 1355 65 0,'-34'-17'21'0,"1"17"-1"0,33 33-9 0,33 2 0 0,34-19-5 0,3-16-2 0,-37-16-1 0,1-35-2 0,-52 16 0 0,2 2 3 0,-17 17-3 0,-37-1 3 0,3 67 2 0,50 52 2 0,52 0-1 0,32-19-5 0,18-48 0 0,1-35-14 0,-20 0-43 0,-50-18-33 0</inkml:trace>
  <inkml:trace contextRef="#ctx0" brushRef="#br0" timeOffset="9">15400 1320 82 0,'0'0'12'0,"0"-16"27"0,0-17-15 0,51-2-12 0,0 19-5 0,33 32-7 0,1 68-2 0,-69 18 3 0,-32-33-2 0,-17-3 2 0,-19-32 0 0,52-34-1 0,-16-16 0 0,49-35-1 0,18-16 0 0,-18-19 1 0,2 35 1 0,-18-15-1 0,1 15 2 0,-18 0-5 0,0 33 7 0,0 36-1 0,-18 101 0 0,18 16 2 0,34-33-3 0,34-19 0 0,0-66-2 0,16-34-1 0,0-50 1 0,-49 0-1 0,-18-19 2 0,-17 2 0 0,0 0-2 0,0 15 1 0,-17 35 3 0,17 52-3 0,0 100 2 0,17 35 1 0,1-51-2 0,15-36 1 0,16-32-4 0,3-34-20 0,15-16-26 0,-49-2-45 0</inkml:trace>
  <inkml:trace contextRef="#ctx0" brushRef="#br0" timeOffset="10">16196 1254 75 0,'0'0'20'0,"-16"0"7"0,-2 0-14 0,18-18-14 0,51 18-33 0,-16 0-30 0</inkml:trace>
  <inkml:trace contextRef="#ctx0" brushRef="#br0" timeOffset="11">16501 1591 93 0,'0'0'0'0,"0"0"28"0,0 17-9 0,34 17-11 0,-1-16-5 0,37-18-3 0,-19 0 0 0,-18-52 2 0,-17-16-2 0,-16-15 0 0,-16-19-1 0,-1 51 4 0,1 34-2 0,-2-16-2 0,18 83-2 0,18 1 4 0,48-35-1 0,18-16-1 0,-14-51 1 0,-37 18 5 0,1 0-3 0,-34-18 0 0,17 17 2 0,-34 17 2 0,-1 34 2 0,-15 85-3 0,33 33-2 0,51-50-1 0,16-19 0 0,52-32-1 0,0-17-1 0,-19-50-1 0,-30-34 1 0,-37-1 0 0,-17-17-3 0,-16 34 9 0,-16 18-7 0,-1 16 1 0,-34 34-5 0,16 50 6 0,35 35 2 0,35-18-1 0,49-33 0 0,2 0-4 0,-1-35-16 0,-18-16-37 0,-33-16-47 0</inkml:trace>
  <inkml:trace contextRef="#ctx0" brushRef="#br0" timeOffset="12">17806 1355 87 0,'0'0'12'0,"0"-17"21"0,0-1-11 0,33 2-13 0,2-1-4 0,15 34-3 0,-16 50 0 0,-34 35-1 0,0-18-1 0,0-33 2 0,0-17-2 0,17-16 3 0,-1-36 0 0,2-49-1 0,-1 0 0 0,18-19-2 0,-2 2 0 0,-17 50 0 0,2 34 1 0,16 16-1 0,-1 35 2 0,1 35-3 0,-1-19 2 0,2-16-2 0,-18 0 1 0,1-35 0 0,-2-16 1 0,17-34-2 0,-15-17 2 0,16 2 0 0,-16-37-2 0,15 2 1 0,-17 50 2 0,1 17 2 0,0 1-4 0,17 32-6 0,-17 1 6 0,-1 34 2 0,2 0-1 0,-1 0 0 0,-1 16-1 0,3-16 1 0,14 0-2 0,1-35-2 0,16 2-25 0,1-18-77 0</inkml:trace>
  <inkml:trace contextRef="#ctx0" brushRef="#br0" timeOffset="13">19161 1473 74 0,'17'0'21'0,"0"-16"10"0,1-19-13 0,-18 2-8 0,-35-1-5 0,0 17 1 0,2-1-2 0,-16 18 0 0,14 18 1 0,18 50-1 0,-1-1 0 0,18 17-2 0,35-33-1 0,0-17 3 0,-2-16-3 0,0-18 1 0,18-34-1 0,-16-1-1 0,-2-16 2 0,-17 2-2 0,-16 15 0 0,0 34 1 0,0 0 2 0,18 51-1 0,16 16 3 0,0 0-5 0,32-16 1 0,2-33 0 0,35-18-1 0,-19-34 1 0,-16-17-4 0,-52 0-54 0,-16 51-38 0</inkml:trace>
  <inkml:trace contextRef="#ctx0" brushRef="#br0" timeOffset="14">2931 5470 34 0,'0'0'0'0,"-17"-17"39"0,17-1-11 0,-17 18-11 0,-1 0-6 0,2 18 0 0,-17 33 2 0,-2 33-2 0,35 34-2 0,0-16-3 0,0-18-3 0,35-15-1 0,-2-18-1 0,18-34-2 0,-16-17-4 0,32 0-27 0,-33-17-28 0,-1 17 0 0</inkml:trace>
  <inkml:trace contextRef="#ctx0" brushRef="#br0" timeOffset="15">3202 5655 33 0,'0'0'17'0,"0"-34"20"0,0 1-7 0,0 66 1 0,18 36-19 0,-2 16-4 0,-16-17-5 0,17-19-3 0,-1-14 1 0,-16-19-3 0,0-16-12 0,0-16-18 0,0-35-72 0</inkml:trace>
  <inkml:trace contextRef="#ctx0" brushRef="#br0" timeOffset="16">3168 5453 53 0,'17'-18'23'0,"-17"2"2"0,0 16-18 0,17 0-11 0,17 16-80 0</inkml:trace>
  <inkml:trace contextRef="#ctx0" brushRef="#br0" timeOffset="17">3524 5435 46 0,'0'0'22'0,"16"-33"16"0,3 15-10 0,14 36-12 0,-15-1-3 0,13 34-1 0,4 0-3 0,-18 16-2 0,17 0-1 0,-17 2-3 0,-1-18-2 0,2 17 2 0,-18-19 0 0,0 20-2 0,-18-18 2 0,-15 0 0 0,17-18 0 0,-19 0-2 0,18 1 4 0,-1-34-3 0,3 0-10 0,15 0-78 0,0-16-3 0</inkml:trace>
  <inkml:trace contextRef="#ctx0" brushRef="#br0" timeOffset="18">6082 5690 37 0,'-18'0'14'0,"18"-18"13"0,-16-15-8 0,16-2-7 0,16 2-1 0,19 17-1 0,0-18 0 0,14-1-1 0,21 35-4 0,-4 35-3 0,-15 32-1 0,-34 0 0 0,1-16-1 0,-53-16 1 0,-16-1-1 0,0-17 1 0,-16-17 0 0,33 16-2 0,1-16 2 0,15 0 0 0,36 0-2 0,49-16 1 0,0-1 1 0,19 17 0 0,-35 33 2 0,-2 35-2 0,-31-17 1 0,-18-17 2 0,-34-1 0 0,-34-15 2 0,17-1-3 0,-15-34-2 0,14-1-2 0,18-15-8 0,17-1-32 0,34-17-77 0</inkml:trace>
  <inkml:trace contextRef="#ctx0" brushRef="#br0" timeOffset="19">6760 5639 77 0,'0'-18'9'0,"-16"-32"19"0,16 16-5 0,49 18-13 0,19 32-5 0,-17 51-2 0,0 19-1 0,-34-1-1 0,-17-17 0 0,-17-19 1 0,-1-14 0 0,18-19 0 0,0-32 0 0,35-35-1 0,16-17 1 0,-18-16-1 0,-15-19 0 0,-1 19-1 0,-17 33 2 0,0 51 2 0,0 0-2 0,-17 51 3 0,17 33-1 0,0 19 2 0,17-19-3 0,33-16 0 0,1-34-3 0,17-1 0 0,-17-15-15 0,0-36-27 0,-16 2-76 0</inkml:trace>
  <inkml:trace contextRef="#ctx0" brushRef="#br0" timeOffset="20">7286 5216 55 0,'-35'-69'39'0,"19"-15"-5"0,32 50-14 0,35 34-12 0,17 0-5 0,-2 67-2 0,-66 35 0 0,0 0 0 0,-31-34-1 0,-4-34 1 0,18-34 1 0,17 0 0 0,34 0 0 0,15-34-2 0,37 17-2 0,-2 1-18 0,-14 16-93 0</inkml:trace>
  <inkml:trace contextRef="#ctx0" brushRef="#br0" timeOffset="21">7826 5757 77 0,'0'0'0'0,"0"0"35"0,18 18-1 0,50-18-18 0,17 0-9 0,15-18-6 0,3 18-21 0,-17 0-98 0</inkml:trace>
  <inkml:trace contextRef="#ctx0" brushRef="#br0" timeOffset="22">8606 5470 80 0,'-18'-35'22'0,"3"-16"16"0,30 35-15 0,37-1-11 0,-1 17-6 0,17 17-2 0,-17 34-3 0,-35 34-2 0,2-18 1 0,-52-17 1 0,-17-16-1 0,17-17 1 0,-17-17-1 0,17 0 2 0,17 0-2 0,0-17 0 0,51 17 0 0,0-16 0 0,34 16 0 0,0 0 1 0,-17 16 0 0,-18 35-1 0,-16 0 2 0,1 0-2 0,-36 0 1 0,-16-18 1 0,-17-15 2 0,2-1-1 0,-37-17 0 0,18-17-1 0,18-1-1 0,16-15-5 0,17 33-28 0,17-33-98 0</inkml:trace>
  <inkml:trace contextRef="#ctx0" brushRef="#br0" timeOffset="23">10148 5621 100 0,'-18'0'27'0,"2"-17"10"0,50 17-21 0,0 0-3 0,51 0-7 0,16 0-4 0,-16-16-2 0,-34 16-12 0,-35 16-43 0,-32 1-40 0</inkml:trace>
  <inkml:trace contextRef="#ctx0" brushRef="#br0" timeOffset="24">10216 5775 68 0,'-16'0'28'0,"-2"0"12"0,1 17-14 0,34-17-9 0,17 0-7 0,34 0-6 0,16 0-3 0,19 0-13 0,-19 0-54 0,-49 0-10 0</inkml:trace>
  <inkml:trace contextRef="#ctx0" brushRef="#br0" timeOffset="25">11282 5521 72 0,'0'-35'26'0,"19"19"8"0,-19-1-14 0,0-1-7 0,-35 18-2 0,-16 18 0 0,18 15-1 0,-19 2-2 0,36 32-2 0,-17-16-1 0,33 16-1 0,0-16-2 0,16 0 1 0,1 0-2 0,17-18 1 0,0 2-1 0,15-19-1 0,2-16 2 0,1 0 0 0,-18 0-2 0,-1-16 3 0,2-1-1 0,0-17 1 0,-19-16 0 0,-16-1 1 0,0-18-5 0,-16 2 1 0,-2-17 1 0,-16 15 0 0,-33 36-2 0,-36 15-8 0,-32 18-116 0,84 0 43 0</inkml:trace>
  <inkml:trace contextRef="#ctx0" brushRef="#br0" timeOffset="26">4185 4605 44 0,'0'0'0'0,"17"-84"36"0,-17 17-10 0,0 16-12 0,0 0-7 0,-34 34-3 0,0 34-2 0,-17 17 0 0,-1 34-1 0,52-1 1 0,35 17 0 0,33 1-1 0,0-16-1 0,-19-18 0 0,-31-18 0 0,-36 0 1 0,-31-15 0 0,-19-1 0 0,0-17 1 0,0-17-2 0,17-17 0 0,34 17-1 0,1 1 0 0,32-1 0 0,1-1 1 0,0 2 1 0,-17 16-1 0,34 34 3 0,-1 16 1 0,19-16-1 0,15-17 0 0,18-17-2 0,1-35 0 0,-2-31 1 0,-33-3 1 0,-34 2-1 0,-17-19-1 0,0 3 0 0,-17 32-1 0,17 34 1 0,0 17-1 0,0 17 0 0,17-17-1 0,-17 16-9 0,18-16-9 0,-18 0 1 0,0-16-97 0</inkml:trace>
  <inkml:trace contextRef="#ctx0" brushRef="#br0" timeOffset="27">4540 4437 27 0,'-18'0'10'0,"18"-51"24"0,18 17-8 0,-1 34-4 0,-17 0-7 0,0 67 0 0,-17 35-1 0,17 16-3 0,17-16-5 0,0-16-3 0,1-53-2 0,31-17 0 0,2-16-8 0,1-16-29 0,-18-34-32 0,-34 32 14 0</inkml:trace>
  <inkml:trace contextRef="#ctx0" brushRef="#br0" timeOffset="28">4540 4556 51 0,'0'0'0'0,"-67"0"35"0,33 0-11 0,34 0-14 0,68 0-7 0,50-17-9 0,-16-1-63 0,-69 18 30 0</inkml:trace>
  <inkml:trace contextRef="#ctx0" brushRef="#br0" timeOffset="29">5253 4656 59 0,'0'-17'18'0,"-18"1"16"0,18-19-15 0,-17 3-10 0,-18-3-5 0,-14 2-1 0,-2 15-2 0,-17 18 1 0,17 18 1 0,17 50 1 0,34 32-1 0,0 3 0 0,52-35-3 0,-3-52 2 0,19-16 0 0,-17-33-2 0,-18-18 2 0,-15-18 0 0,-1 2-1 0,-17 0 1 0,-17 50 0 0,17 34-1 0,-18 50 0 0,70 18 0 0,-1-34-1 0,50-18 1 0,-15-33 0 0,-19-16-1 0,-34-52 0 0,-14-1 1 0,-38-31 1 0,3-20-2 0,16 36 0 0,-17 68 0 0,17 32 1 0,0 68 1 0,17 36-1 0,18-3-1 0,-2-48-1 0,18-35 1 0,-1-17-1 0,1-34-1 0,0-17 1 0,-16-35 1 0,-19 1 1 0,-16 19-2 0,0 49 1 0,0 49 1 0,0 37 0 0,33-1 0 0,35-52-1 0,0-33-2 0,-17-16-16 0,-16-52-24 0,-53-17-67 0</inkml:trace>
  <inkml:trace contextRef="#ctx0" brushRef="#br0" timeOffset="30">5540 4403 61 0,'-34'0'8'0,"-34"0"23"0,68 0-14 0,84 0-14 0,70 0-11 0,-2 16-32 0,-84-16-20 0</inkml:trace>
  <inkml:trace contextRef="#ctx0" brushRef="#br0" timeOffset="31">6319 4488 30 0,'0'-18'37'0,"16"-15"6"0,3 15-10 0,-38 2-12 0,-14-1-10 0,-16 50-5 0,14 53-1 0,35 32-3 0,17-33 0 0,50-34-1 0,1-34 0 0,-17-17 0 0,-18-35 0 0,-15-16-2 0,-18 0 0 0,-51-16-1 0,17 0 0 0,1 50 1 0,14-1 0 0,19 2 0 0,52-1 1 0,33-1-1 0,-2 2 2 0,3 32-1 0,-35 70-1 0,-18 14 1 0,-14-15 0 0,-19-50 1 0,0-19 1 0,-19-32 1 0,19-53-1 0,19 1-2 0,14-32 1 0,18 49-1 0,17 33-1 0,-19 18 1 0,3 35 0 0,-18 32 0 0,-1 17 0 0,-33-15-1 0,0-18-5 0,0-17-33 0,18-34-59 0</inkml:trace>
  <inkml:trace contextRef="#ctx0" brushRef="#br0" timeOffset="32">7436 4521 42 0,'0'-33'38'0,"0"-18"-1"0,-15 33-11 0,-36 2-9 0,0 16-8 0,0 34-4 0,-1 50-3 0,52 18-2 0,19-17 0 0,14-34 0 0,18-51 0 0,0 0 1 0,-16-34 1 0,-4-17-1 0,-13-18 2 0,-18 3-1 0,17 15 1 0,-17 33 2 0,0 36-2 0,0 66 0 0,35 0-1 0,32-15-2 0,1-35 1 0,0-17 0 0,16-34-1 0,-33-34 1 0,-17-18-1 0,-34-14-1 0,-17-19-1 0,-18 51-1 0,2 34 0 0,-1 34 2 0,34 17-2 0,18 17 2 0,49 0 0 0,1-34-1 0,-17-1 2 0,-17 17 0 0,-18 18 0 0,1 1 1 0,1-1 0 0,31-34 0 0,21-34 0 0,-3-34 0 0,-15-18 1 0,-21-14 2 0,-31 32-2 0,0 34 0 0,0 17-1 0,0 33 0 0,0 34 0 0,51 1-1 0,19-34-1 0,-2-34 0 0,-1-34 1 0,-52-34 1 0,3 1 1 0,-18 34-1 0,0 15 0 0,0 53 0 0,0 65 1 0,17 20-1 0,-17-18 0 0,0-18 0 0,-17-33 1 0,-32-17 3 0,-2-52 0 0,32-15-2 0,3-1-2 0,67-50-14 0,15-35-153 0</inkml:trace>
  <inkml:trace contextRef="#ctx0" brushRef="#br0" timeOffset="33">9469 4505 74 0,'0'-35'20'0,"-15"-16"26"0,15 51-23 0,-16 69-3 0,32 48-8 0,-1 37-7 0,20-37-4 0,-35-31-1 0,17-19-1 0,-17-49-14 0,0-18-20 0,-17-34-10 0,17-1-35 0</inkml:trace>
  <inkml:trace contextRef="#ctx0" brushRef="#br0" timeOffset="34">9438 4572 74 0,'0'-33'12'0,"0"-52"33"0,49 50-17 0,19 19-15 0,0 50-8 0,0 50-3 0,-50 18-2 0,-18-35 0 0,-51-32 3 0,-19-19-2 0,54 2-2 0,-1-36-27 0,34-15-86 0</inkml:trace>
  <inkml:trace contextRef="#ctx0" brushRef="#br0" timeOffset="35">9978 4386 97 0,'0'0'0'0,"0"-51"39"0,0 35-10 0,18 65-17 0,-18 37-2 0,-18 16-3 0,18 16-2 0,52-33-5 0,-1-34 2 0,50-51-1 0,-16-34 0 0,-17-34 0 0,-18-17 0 0,-34-33 0 0,-16 32-2 0,-16 53 1 0,-19 33 0 0,20 68-1 0,15-1 1 0,50 35-1 0,18-35 1 0,-34-16-1 0,-1-16 1 0,-49-19 0 0,-52 2 0 0,-18-18-18 0,-15-34-38 0,34 17-34 0</inkml:trace>
  <inkml:trace contextRef="#ctx0" brushRef="#br0" timeOffset="36">9894 4437 64 0,'-17'-18'38'0,"34"2"-6"0,51-1-17 0,51-1-12 0,67 18-16 0,-103 18-79 0</inkml:trace>
  <inkml:trace contextRef="#ctx0" brushRef="#br0" timeOffset="37">11740 4623 118 0,'0'-35'4'0,"0"-14"20"0,18-2-4 0,-36 17-14 0,-31 17-2 0,-37 17-1 0,18 51 1 0,18 33 2 0,34 18-4 0,16-35-1 0,49-16 0 0,19-33 0 0,0-36 0 0,0-15 1 0,-34-36 1 0,-17-16 0 0,-17 1-2 0,0 17 0 0,-17 50 0 0,-1 34 0 0,2 50 1 0,32 51 0 0,19-32-2 0,33-19 0 0,16-32 1 0,0-35-1 0,-14-35 0 0,-37-16 0 0,-17-16 0 0,-16-19 1 0,0 3-1 0,-16 48-1 0,-2 35 0 0,3 18 1 0,48 15-1 0,34-15-1 0,18-18-2 0,-17-34 2 0,-34-1 2 0,-34 2 1 0,0-1 1 0,-16 17-2 0,-19 68 0 0,18 51 2 0,17 15-1 0,52-32 0 0,30-34-1 0,4-33 0 0,33-52 0 0,-34-1 1 0,-18-32-1 0,-50-2 1 0,-17-15-1 0,0 51 0 0,-51 33 0 0,0 33 0 0,34 69 1 0,17-17 1 0,51-34 1 0,17-18-2 0,16-15-1 0,1-18 0 0,-34-18-19 0,-17 18-102 0</inkml:trace>
  <inkml:trace contextRef="#ctx0" brushRef="#br0" timeOffset="38">14315 4572 66 0,'0'0'9'0,"-16"-51"22"0,-1 0-11 0,-17 18-8 0,-18 15-4 0,-15 2 0 0,17 67 0 0,15 51-3 0,19 16-3 0,67-33-2 0,17-68 3 0,0-17 0 0,-17-51 1 0,-18-35 2 0,1 3-1 0,-34 32-2 0,0 51-1 0,17 67 1 0,-17 69 2 0,17 16-1 0,1-16-3 0,-18-36 0 0,0-49 0 0,-35-34 2 0,-33-17 1 0,34-51-3 0,17-15 0 0,34-54-2 0,50 3-1 0,34 32-3 0,18-1 1 0,2 3 2 0,-88 15 1 0,0 34 2 0,-50 17 0 0,1 17 0 0,-1 84 0 0,1 34 1 0,65-32-2 0,19-19 0 0,0-32-2 0,0-35-20 0,-17-35-29 0,-51-16-60 0</inkml:trace>
  <inkml:trace contextRef="#ctx0" brushRef="#br0" timeOffset="39">14757 4386 83 0,'-18'-18'24'0,"18"36"-14"0,18 15-13 0,15 18-82 0</inkml:trace>
  <inkml:trace contextRef="#ctx0" brushRef="#br0" timeOffset="40">15061 4556 99 0,'0'-17'10'0,"0"-17"24"0,16 17-14 0,19 17-13 0,16 51-4 0,-18 15-1 0,-15 19-1 0,-1-16-1 0,0-36 2 0,17-15-2 0,-19-18 2 0,20-18 0 0,0-33-1 0,-35-16 1 0,33-35-1 0,-15 0 0 0,-2 35-1 0,-16 67 0 0,33 16-1 0,19 53 1 0,15-18-1 0,34-18 2 0,2-17-2 0,-36-32 1 0,-50 0-1 0,-17-35 2 0,-17 16 0 0,1 2 0 0,-35 33-1 0,18 51 1 0,-2 49 3 0,35 2 0 0,35-16-2 0,32-35-2 0,18-35-3 0,16-32-25 0,-16-1-21 0,-51-34-58 0</inkml:trace>
  <inkml:trace contextRef="#ctx0" brushRef="#br0" timeOffset="41">16180 4505 64 0,'0'0'0'0,"-33"-35"57"0,33 35-25 0,-18 69-14 0,18 15-7 0,18 1-6 0,-3-17-4 0,3-34-1 0,-18-1 1 0,0-33 0 0,0-16 2 0,-33-19 0 0,33-49 0 0,15-19-1 0,19 19-1 0,34 33 1 0,0 51 1 0,0 35 0 0,-34 48-1 0,-1-15-1 0,-16 1-2 0,-17-35-3 0,17-1-41 0,1-15-66 0</inkml:trace>
  <inkml:trace contextRef="#ctx0" brushRef="#br0" timeOffset="42">17365 4776 119 0,'0'0'10'0,"51"0"21"0,0 0-12 0,1-35-13 0,-1 2 0 0,-18-19-2 0,-33-48-3 0,0-19 1 0,-17 17-1 0,-17 18-2 0,17 66 1 0,1 36 2 0,-3 66 1 0,19 35-2 0,35 15-1 0,0-32 1 0,14-16-1 0,19-52-1 0,0-34 2 0,0-18-1 0,-52-33 0 0,2-16 1 0,-18-19-2 0,0 19 1 0,0 34 0 0,-18 33 0 0,2 33-1 0,32 2 0 0,69-3-1 0,0-15-4 0,16-34 1 0,-31-15 5 0,-37-19 1 0,-17 0 1 0,1 16 1 0,-17 35-2 0,-17 18 1 0,1 66 0 0,16 0 0 0,49-15-2 0,21-35 0 0,49-34 0 0,-36-18-1 0,-32-49 2 0,-17-17 0 0,-17-1 1 0,-17 34 0 0,0 34-1 0,0 85 1 0,-17-1 0 0,17 102 2 0,33-32-3 0,-14-37 0 0,-3-31 0 0,-32 15-1 0,-19-51 1 0,-33-33 2 0,34 0 2 0,17-50-1 0,0-17-2 0,69-18-1 0,48-16 0 0,3-1-3 0,-2 50-7 0,-50 1-69 0,-51 51-17 0</inkml:trace>
  <inkml:trace contextRef="#ctx0" brushRef="#br0" timeOffset="43">4795 7112 65 0,'0'0'9'0,"-17"-17"12"0,17 1-4 0,-18-2 1 0,-31 2-6 0,-3-19-2 0,-33-16-3 0,18-33-1 0,-19-18-4 0,53-16 0 0,17-17 0 0,32 33-1 0,52 68-2 0,-17 17 1 0,16 50-1 0,-33 18-1 0,-1 51 1 0,-33 0 0 0,-16-35 1 0,-35 19 0 0,17-35 1 0,-50 67 0 0,33-34-1 0,18 0 2 0,-2-15 0 0,19-2-2 0,-3-32 1 0,19 16 0 0,0-35 0 0,0 17 0 0,19-33 1 0,-19 0 0 0,33 0 3 0,1-33-2 0,17-18-1 0,1 0 1 0,31-34-1 0,2-16 1 0,0 0 1 0,16-18-2 0,-16 35 1 0,-17 33-3 0,-17 33 2 0,-34 2-2 0,0 16-8 0,-34 16-98 0,17-16 36 0</inkml:trace>
  <inkml:trace contextRef="#ctx0" brushRef="#br0" timeOffset="44">6760 7248 39 0,'-16'-18'30'0,"-3"2"1"0,3-19-10 0,-1 1-3 0,-1 1-3 0,18 0-5 0,35-1-4 0,16 17-2 0,17 17-2 0,0 51-2 0,-19 15 1 0,-31 19-1 0,-18-16 0 0,-51-1 2 0,-17-19-1 0,35-14 4 0,-1-1-2 0,17-17 0 0,1-1 0 0,49-16 1 0,51-16-2 0,0-1 0 0,2-17-4 0,-1 34-15 0,-18 16-47 0,-50-16-31 0</inkml:trace>
  <inkml:trace contextRef="#ctx0" brushRef="#br0" timeOffset="45">7436 7145 87 0,'0'-33'22'0,"-15"0"14"0,15 33-18 0,0 16-8 0,0 52 1 0,15 17-2 0,20-1-5 0,16 0-2 0,17-49-1 0,0-19 0 0,-17-16 1 0,-1-51-2 0,-16-15 2 0,-17-19-1 0,-17-1 0 0,0 19 0 0,0 34 1 0,-17 33 0 0,17 16 1 0,0 52 0 0,33 50 1 0,-15 17-3 0,-1 2 1 0,0-19 0 0,-17-33-2 0,0-1 2 0,-17-49 0 0,-18-2 1 0,19-33 0 0,-17-33-1 0,15-35-1 0,18-17-1 0,18-1 0 0,15 19 0 0,1 0-7 0,34 16-21 0,0 16-31 0,0 19-63 0</inkml:trace>
  <inkml:trace contextRef="#ctx0" brushRef="#br0" timeOffset="46">8317 7316 73 0,'0'0'23'0,"0"-17"8"0,0 17-5 0,51 0-12 0,35-18-9 0,-1 18-7 0,16 0-29 0,-34-16-77 0</inkml:trace>
  <inkml:trace contextRef="#ctx0" brushRef="#br0" timeOffset="47">9233 7028 93 0,'-17'-18'26'0,"17"-15"9"0,-16 15-15 0,16 18-10 0,-33 0-3 0,-19 35 1 0,18 32-1 0,1 35-2 0,33 16-2 0,0 1 0 0,33-34-2 0,18-17 0 0,17-52 0 0,0-32 2 0,-35-19-2 0,1-16 0 0,-34 0-1 0,-34 2 1 0,-34 14-3 0,-16 35 3 0,-1 18-3 0,51 15-6 0,34-16-30 0,67-1-100 0</inkml:trace>
  <inkml:trace contextRef="#ctx0" brushRef="#br0" timeOffset="48">9929 7230 125 0,'0'-16'26'0,"33"-2"7"0,18 18-19 0,33 0-6 0,1 0-5 0,-18 0-4 0,-15 0-5 0,-18 0-30 0,-34 34-78 0</inkml:trace>
  <inkml:trace contextRef="#ctx0" brushRef="#br0" timeOffset="49">10081 7416 97 0,'-35'0'21'0,"2"18"18"0,33-18-16 0,0 17-10 0,50-17-7 0,17 0-4 0,36 0-3 0,-1-17-14 0,-1 17-46 0,-50 0-17 0</inkml:trace>
  <inkml:trace contextRef="#ctx0" brushRef="#br0" timeOffset="50">10944 7196 84 0,'0'-17'30'0,"0"-17"6"0,0 17-13 0,0 17-9 0,-17 0-7 0,-16 0 0 0,-2 68 0 0,19 17 0 0,-1 17-2 0,17-18-3 0,51 2-2 0,-1-36 1 0,18-33 1 0,0-34 1 0,-1-17 1 0,-15-33 0 0,-34-1-1 0,-18-34-2 0,-35 0 0 0,-33 17-4 0,-18 68-13 0,-48 17-55 0,100 17-25 0</inkml:trace>
  <inkml:trace contextRef="#ctx0" brushRef="#br0" timeOffset="51">12757 5775 47 0,'0'-18'27'0,"-33"2"15"0,15-1-8 0,18 17-14 0,51-18-8 0,51 18-3 0,34 0-4 0,16-16-3 0,-35-2-3 0,-66 1-2 0,-16 17-24 0,-35 0-37 0,0 17-4 0</inkml:trace>
  <inkml:trace contextRef="#ctx0" brushRef="#br0" timeOffset="52">12943 5826 91 0,'0'0'9'0,"-51"0"21"0,35 0-7 0,67 17-9 0,33-1-5 0,52-32-6 0,-1-1-2 0,-32-1-6 0,-54 2-33 0,-31 16-69 0</inkml:trace>
  <inkml:trace contextRef="#ctx0" brushRef="#br0" timeOffset="53">13401 5555 89 0,'-34'-34'20'0,"17"-1"15"0,17 19-10 0,17 16-12 0,50 34-1 0,-15 50-2 0,-18 0-5 0,-17 1-3 0,-17 1-1 0,-33-19-1 0,-19 1-15 0,18-17-129 0</inkml:trace>
  <inkml:trace contextRef="#ctx0" brushRef="#br0" timeOffset="54">15077 5741 64 0,'0'-17'8'0,"-33"-17"29"0,33-17-14 0,33 16-5 0,19 2-5 0,-1 17-3 0,0 32-5 0,0 68-4 0,-36 2 0 0,3-1-1 0,-36-19 0 0,-13-31 0 0,13-19 2 0,18-16 1 0,0-16-2 0,18-52 0 0,31 1-2 0,-32-1 3 0,18-1-1 0,-19 2-1 0,-16 16 0 0,0 18 0 0,0 33 2 0,0 0-1 0,-16 33 0 0,-3 34 1 0,3 19 1 0,16-1 0 0,16-34-1 0,3-1-2 0,-3-16 1 0,35-17-7 0,17-17-33 0,-17 0-77 0</inkml:trace>
  <inkml:trace contextRef="#ctx0" brushRef="#br0" timeOffset="55">16010 5757 103 0,'0'0'0'0,"-17"-16"35"0,34-1-8 0,34 17-12 0,17 0-7 0,32 0-5 0,-30-18-4 0,-3 18-13 0,-50 0-39 0,-17 0-43 0</inkml:trace>
  <inkml:trace contextRef="#ctx0" brushRef="#br0" timeOffset="56">16162 5843 81 0,'0'0'0'0,"-15"16"41"0,-20 1-12 0,35-1-11 0,35-16-7 0,31 18-8 0,20-36-3 0,15-15-13 0,18 33-115 0</inkml:trace>
  <inkml:trace contextRef="#ctx0" brushRef="#br0" timeOffset="57">17247 5672 75 0,'0'0'0'0,"-34"0"1"0,17 0-58 0</inkml:trace>
  <inkml:trace contextRef="#ctx0" brushRef="#br0" timeOffset="58">17196 5690 82 0,'0'0'15'0,"-16"0"5"0,16 0-4 0,0 0 5 0,0 0 1 0,0 0-6 0,16 0-4 0,17 0-5 0,37 0-3 0,12 0-1 0,21 0-1 0,-52 0-3 0,-16 0 0 0,-35 0-13 0,0 0-44 0,-35 0-44 0</inkml:trace>
  <inkml:trace contextRef="#ctx0" brushRef="#br0" timeOffset="59">17381 5521 53 0,'-16'-17'56'0,"16"-1"-21"0,0 18-13 0,0 0-10 0,0 69 0 0,16-3-2 0,-16 19-6 0,0-16-1 0,0 15-1 0,0-33-1 0,0-34-1 0,19-1-9 0,-3-16-36 0,1 0-71 0</inkml:trace>
  <inkml:trace contextRef="#ctx0" brushRef="#br0" timeOffset="60">17958 5419 53 0,'0'-17'17'0,"0"-1"19"0,0 18-11 0,17 0 11 0,-17 69-20 0,0-1-3 0,16 32-3 0,-16-15-5 0,18 1-3 0,-1-19-2 0,-17-16 1 0,17-34-1 0,-17-1-5 0,0-16-24 0,34 0-52 0,-17 0 13 0</inkml:trace>
  <inkml:trace contextRef="#ctx0" brushRef="#br0" timeOffset="61">18636 5843 94 0,'16'0'24'0,"3"16"3"0,-3 35-5 0,1-18-9 0,-17 18-6 0,0 0-4 0,-33-33-2 0,14 15-2 0,3-17-28 0,-1-16-87 0</inkml:trace>
  <inkml:trace contextRef="#ctx0" brushRef="#br0" timeOffset="62">19363 5690 103 0,'-15'-18'13'0,"15"1"19"0,0 17-10 0,33 0-11 0,19 0-3 0,15 0-2 0,18 0-2 0,16-16-2 0,-67 16-4 0,17 0-25 0,-34 0-104 0</inkml:trace>
  <inkml:trace contextRef="#ctx0" brushRef="#br0" timeOffset="63">20161 5284 75 0,'0'0'0'0,"34"0"40"0,-34-17-14 0,18 17-7 0,-18 17 11 0,0 17-19 0,0 16-3 0,0 1-2 0,16 34-1 0,-16-1-2 0,0 0 0 0,0-15 0 0,0-35-2 0,0-1 1 0,0 2-2 0,0-35 1 0,15 16 0 0,-15-32-8 0,18 16-152 0</inkml:trace>
  <inkml:trace contextRef="#ctx0" brushRef="#br0" timeOffset="64">13011 7332 76 0,'0'0'0'0,"-51"-51"49"0,34 35-20 0,34 16-13 0,85 16-2 0,17 2-4 0,15-18-4 0,-15-18-3 0,-16 18-3 0,-53-16-5 0,-32 32-34 0,-36-16-93 0</inkml:trace>
  <inkml:trace contextRef="#ctx0" brushRef="#br0" timeOffset="65">13147 7536 93 0,'-33'17'20'0,"15"-17"10"0,69 0-14 0,66-17-8 0,20-1-7 0,-1-15-5 0,-35 15-30 0,-67 18-70 0</inkml:trace>
  <inkml:trace contextRef="#ctx0" brushRef="#br0" timeOffset="66">13654 7179 106 0,'0'-34'24'0,"0"17"9"0,35 17-16 0,33 35-6 0,-1 32-2 0,-15 35-5 0,-52 0-3 0,-18-18-1 0,-32 1 0 0,-1-52-6 0,51-16-59 0,0-17-21 0</inkml:trace>
  <inkml:trace contextRef="#ctx0" brushRef="#br0" timeOffset="67">15367 7214 88 0,'-19'-18'9'0,"3"-50"26"0,32 35-11 0,36-1-13 0,-1 18-4 0,0 16-5 0,-16 50 1 0,-19 18 1 0,1-1-2 0,-17 19 2 0,-17-35-1 0,34-18 1 0,16 1-1 0,18-34-1 0,17-34-1 0,-17-16-1 0,-18-1 2 0,-15-18-1 0,-1 2 1 0,-17 16 0 0,0 51 0 0,0 0 0 0,0 33 0 0,16 52 1 0,-16 1 1 0,17 32 0 0,0 17-2 0,1-33 0 0,-18-17-1 0,-18-34 1 0,18-18 0 0,-17-15-1 0,0-18 1 0,-16-51-1 0,-1 0 0 0,17-34-1 0,17 17 0 0,33-17-1 0,35 18-11 0,0 16-36 0,0 18-85 0</inkml:trace>
  <inkml:trace contextRef="#ctx0" brushRef="#br0" timeOffset="68">16535 7265 81 0,'0'0'41'0,"51"-17"-7"0,17-1-12 0,16 18-16 0,-32-16-5 0,-19 16-15 0,-17 16-47 0,-16 19-8 0</inkml:trace>
  <inkml:trace contextRef="#ctx0" brushRef="#br0" timeOffset="69">16619 7383 84 0,'0'0'17'0,"-33"0"27"0,15 17-13 0,36-1-14 0,50-16-10 0,0 0-6 0,16 0-6 0,1-16-43 0,-51 16-58 0</inkml:trace>
  <inkml:trace contextRef="#ctx0" brushRef="#br0" timeOffset="70">17433 7028 106 0,'0'0'0'0,"-17"-34"34"0,34-1-4 0,1 19-14 0,31-1-6 0,3 17-4 0,-1 0-2 0,-1 33-3 0,1 18 0 0,-35 0 0 0,2 16 0 0,-52-16-1 0,1-16 0 0,-19-19 0 0,19 2 1 0,-1-18-1 0,17 0-1 0,17-18 2 0,35 18-1 0,14-16 1 0,3 16-2 0,-3 0 1 0,-14 34 1 0,-18-1-3 0,-17 18 4 0,0 0-3 0,-52 0 3 0,3-34 3 0,-3-1 1 0,-15-16 0 0,-1 0-3 0,17-33-2 0,-1-1-1 0,19 17-19 0,0-16-157 0</inkml:trace>
  <inkml:trace contextRef="#ctx0" brushRef="#br0" timeOffset="71">22905 5892 77 0,'0'-66'23'0,"0"15"2"0,0 17-7 0,17 17-6 0,-17 17-2 0,0 33-1 0,0 36-1 0,-33 48-1 0,-2-15-3 0,18 0 0 0,-16-17-2 0,33-34-1 0,-18-34-1 0,18-17 1 0,18-17 1 0,-1-52-1 0,-1-16-2 0,18-15 1 0,-16-2 1 0,15 1-1 0,-17 50 1 0,19 17-2 0,-18 17 2 0,1 17-1 0,-2 0 0 0,1 33 0 0,-1 2 2 0,19 49 0 0,0 1-2 0,-19-1 2 0,17 0 0 0,0-15 0 0,2-18-2 0,-35-17 0 0,17-17-2 0,-17-1-24 0,-33-16-38 0,-2 0-29 0</inkml:trace>
  <inkml:trace contextRef="#ctx0" brushRef="#br0" timeOffset="72">22821 6112 70 0,'-35'-16'23'0,"-14"16"-1"0,49 0-9 0,67-17-5 0,67 17-7 0,3-34-3 0,-3 18-40 0,-115 16-20 0</inkml:trace>
  <inkml:trace contextRef="#ctx0" brushRef="#br0" timeOffset="73">23854 5741 17 0,'0'0'0'0,"0"-51"15"0,17 33-4 0,1 1 8 0,-2 1 0 0,-16-2 2 0,0 1 4 0,-16-16 1 0,-2 17-6 0,1 16-6 0,-18 0-4 0,2 49-3 0,17 37 0 0,-19 16-1 0,2 16-2 0,16 1-1 0,1 15 2 0,16-48-4 0,16-1 0 0,17-19-1 0,19-31 1 0,-3-19-1 0,3 2 1 0,-18-36-1 0,-17 18-6 0,-17-16-45 0,-17 16-72 0</inkml:trace>
  <inkml:trace contextRef="#ctx0" brushRef="#br0" timeOffset="74">24515 5910 19 0,'0'-34'21'0,"0"-16"4"0,-16-1 0 0,16 17-2 0,0-1-4 0,0 19-3 0,0 16-5 0,0 16 0 0,0 70-1 0,0 14-4 0,16-14-1 0,-16-1-5 0,17-19 1 0,-17-32 0 0,-17 1-19 0,17-1-43 0,0-17-27 0</inkml:trace>
  <inkml:trace contextRef="#ctx0" brushRef="#br0" timeOffset="75">24922 6129 86 0,'0'0'0'0,"67"-50"37"0,-50 50-12 0,-17 33-7 0,0 18-6 0,0 18-7 0,-17-18-3 0,-17-18-1 0,17 2-4 0,1-19-25 0,16 1-90 0</inkml:trace>
  <inkml:trace contextRef="#ctx0" brushRef="#br0" timeOffset="76">25497 5792 80 0,'0'-35'33'0,"0"2"-10"0,0-1-7 0,35 16-7 0,32-15-3 0,1 15 0 0,0 18-2 0,-18 34-2 0,1 1-1 0,-35 32-1 0,-16-16 0 0,-49 17 1 0,-3-34 1 0,1-17-2 0,18-1 0 0,-2 2 0 0,19-18 1 0,32-18-1 0,36 2 0 0,15-1 0 0,1 17 0 0,-17 0 1 0,1 51-1 0,-36 0 1 0,-16 0 1 0,-16-2 1 0,-36-14 4 0,1-19-3 0,-17-16-1 0,17 0-3 0,-17-16-1 0,1-2-10 0,34 1-33 0,33 17-73 0</inkml:trace>
  <inkml:trace contextRef="#ctx0" brushRef="#br0" timeOffset="77">26090 5639 95 0,'0'0'0'0,"33"-68"31"0,2 52-7 0,16 16-8 0,-18 66-7 0,2 3 1 0,0 33-4 0,-19-2-4 0,-16-14-2 0,0-19 1 0,-51 0-1 0,34-16-19 0,-1-16-71 0,18-35 29 0</inkml:trace>
  <inkml:trace contextRef="#ctx0" brushRef="#br0" timeOffset="78">26852 6096 87 0,'0'0'20'0,"-16"0"5"0,32 16-4 0,-16 35-8 0,0 18-8 0,-49-1-3 0,14-17-3 0,-16-18-17 0,51-17-108 0</inkml:trace>
  <inkml:trace contextRef="#ctx0" brushRef="#br0" timeOffset="79">27920 5521 91 0,'0'-17'24'0,"0"-1"6"0,17 2-11 0,-17 67-5 0,18 49-1 0,-18 20-4 0,16-18-6 0,1-35-2 0,-17-16 0 0,0-18-3 0,0-15-23 0,0-36-39 0,-17 2-23 0</inkml:trace>
  <inkml:trace contextRef="#ctx0" brushRef="#br0" timeOffset="80">27920 5604 43 0,'0'0'0'0,"0"-118"65"0,35 67-35 0,32 35-12 0,1 16-9 0,17 34-5 0,-34 34-2 0,-35-1-2 0,1 0 0 0,-50-32-1 0,-18-1 1 0,16-17 1 0,-15-17-1 0,16 0 0 0,34 0 0 0,18-17-1 0,48 17 2 0,2 0-2 0,-1 0 1 0,-15 33-1 0,-34 36 2 0,-18-3 0 0,-52-15-1 0,1-16 1 0,-16-19 3 0,-1 2-2 0,0-18 0 0,0-18-3 0,52-15-27 0,-2-1-112 0</inkml:trace>
  <inkml:trace contextRef="#ctx0" brushRef="#br0" timeOffset="81">28903 5435 91 0,'0'0'0'0,"-18"-33"34"0,2 33-9 0,-17 0-10 0,-2 33-4 0,-16 36 1 0,18 48-4 0,15 3-2 0,1-18-3 0,34-18-2 0,17 1 0 0,-1-34-2 0,19-35-10 0,-1 1-39 0,-17-17-62 0</inkml:trace>
  <inkml:trace contextRef="#ctx0" brushRef="#br0" timeOffset="82">29037 5757 92 0,'0'0'10'0,"18"-16"23"0,16 16-13 0,17-17-13 0,35 17-8 0,15-18-27 0,-50 18-82 0</inkml:trace>
  <inkml:trace contextRef="#ctx0" brushRef="#br0" timeOffset="83">29665 5435 80 0,'0'-16'20'0,"34"-19"15"0,-34 35-11 0,0 35-13 0,0 50-2 0,0 32-2 0,0-14-5 0,0-19-3 0,0-33-1 0,-17 0-15 0,17-34-50 0,0-17-22 0</inkml:trace>
  <inkml:trace contextRef="#ctx0" brushRef="#br0" timeOffset="84">30004 5792 86 0,'17'-17'24'0,"17"17"11"0,-17 17-13 0,-17 50-9 0,0-16-8 0,-17 17-4 0,-1-34 0 0,-15 17-3 0,17-35-18 0,-2-16-55 0,1 0 12 0</inkml:trace>
  <inkml:trace contextRef="#ctx0" brushRef="#br0" timeOffset="85">30394 5435 72 0,'33'-33'25'0,"19"-1"5"0,-3 17-11 0,21 17-8 0,-3 17-5 0,-17 17-4 0,-33 17-2 0,-17 17 0 0,-17-1 0 0,-16-51-1 0,-18 1 0 0,18 1 1 0,-2-18 1 0,18 0 0 0,17-18 0 0,52 1-1 0,-1 17-2 0,-2 0 4 0,3 17-2 0,-19 17 0 0,-17 35-1 0,-16-18 1 0,-16 0 1 0,-1-18 2 0,-34-16 0 0,1-17 0 0,-17 0 2 0,-3 0-4 0,21-17 0 0,14 1-10 0,35-1-38 0,17-17-60 0</inkml:trace>
  <inkml:trace contextRef="#ctx0" brushRef="#br0" timeOffset="86">31070 5267 67 0,'0'0'26'0,"35"-18"8"0,-18 18-10 0,17 0-11 0,17 35-3 0,1 32-2 0,-19 1-1 0,-17-1-1 0,1 2-1 0,-17 48-1 0,-33-14-1 0,0-35-3 0,-19-1 1 0,18-16 2 0,17-18-3 0,-17 2 1 0,17-19-1 0,0 2 1 0,17-18-2 0,-18 0-27 0,2-18-122 0</inkml:trace>
  <inkml:trace contextRef="#ctx0" brushRef="#br0" timeOffset="87">3440 9499 68 0,'0'0'0'0,"0"-16"30"0,16-1 1 0,-16 17-14 0,17 0-2 0,1 33 3 0,-18 36-4 0,0-2-2 0,0 34-6 0,0-32-1 0,0-18-2 0,0-17-2 0,0-17 0 0,16-17-1 0,-16-17-27 0,17-17-12 0,-1-17-44 0,3 34 30 0</inkml:trace>
  <inkml:trace contextRef="#ctx0" brushRef="#br0" timeOffset="88">3778 9534 70 0,'0'-17'17'0,"0"-1"17"0,17 2-7 0,0-1-9 0,-17 17-5 0,0 0-1 0,18 51-2 0,-2-18-2 0,1 36-2 0,-17-3-2 0,16 3-1 0,2-18-3 0,-18 0 0 0,0-35 0 0,0 2-1 0,0-18-16 0,0 0-19 0,0-51-38 0,17 51 10 0</inkml:trace>
  <inkml:trace contextRef="#ctx0" brushRef="#br0" timeOffset="89">4015 9466 72 0,'0'0'0'0,"0"-51"37"0,0 18-3 0,0 33-12 0,16-18-4 0,2 18-5 0,16 35-1 0,0-2-3 0,-1 18-2 0,2 16-2 0,15-16-1 0,-34 33-1 0,19-15-2 0,-19 16 1 0,-16-1-1 0,-16-16-3 0,-19 17-1 0,4-34 3 0,-4-2-4 0,0-14-17 0,2-35-32 0,-18-18-70 0</inkml:trace>
  <inkml:trace contextRef="#ctx0" brushRef="#br0" timeOffset="90">3321 9348 27 0,'0'0'22'0,"-17"-17"13"0,0-17-9 0,-1 34-7 0,2 0-5 0,16 0 0 0,-33 34 2 0,-2-17-2 0,-16 50-2 0,18 1-2 0,15 17-2 0,18 32-3 0,18 3 0 0,-2-18-1 0,17-2-6 0,2-31 1 0,0-2 3 0,-2-34-2 0,1-16 0 0,-17-17-22 0,0 18-130 0</inkml:trace>
  <inkml:trace contextRef="#ctx0" brushRef="#br0" timeOffset="91">6777 9619 10 0,'0'0'0'0,"34"-51"36"0,-17 33-11 0,16-15-3 0,-16 15-6 0,-17-15-1 0,0-1-1 0,-17 17-3 0,0 1-1 0,-16-1-2 0,-1 17-4 0,1 17 0 0,-19 16 1 0,34 18 2 0,-15 16-1 0,33 2-2 0,17-20-1 0,34 2 1 0,0-16-1 0,0-19 1 0,-1-32 0 0,1-19-1 0,-34 1 1 0,-1-16-1 0,-16-17 0 0,-16-18-3 0,-35-34 1 0,1 35-1 0,-34-1 0 0,-2 34-5 0,35 34-11 0,17 34-31 0,51-17-90 0</inkml:trace>
  <inkml:trace contextRef="#ctx0" brushRef="#br0" timeOffset="92">7015 8975 105 0,'0'-17'6'0,"-18"-34"24"0,52 18-14 0,17 33-11 0,1 0-4 0,-19 50-1 0,0 35 0 0,-33-1 0 0,-33-33 2 0,0 0 5 0,15-18-1 0,1-15-2 0,17-18-1 0,50-18-2 0,17-15-2 0,3 15-17 0,-3 18-50 0,-50 0 1 0</inkml:trace>
  <inkml:trace contextRef="#ctx0" brushRef="#br0" timeOffset="93">7676 9297 71 0,'0'0'0'0,"0"-35"41"0,0 1-10 0,0 1-11 0,-18 15-7 0,-15 1-4 0,-2 17-4 0,0 0 1 0,2 51 0 0,33 35 1 0,0 32-1 0,17 1-3 0,-1-34-1 0,2-1-2 0,-18-33 0 0,0-17-2 0,0-17-20 0,-18-1-38 0,2-16-38 0</inkml:trace>
  <inkml:trace contextRef="#ctx0" brushRef="#br0" timeOffset="94">7319 9601 96 0,'0'-16'25'0,"-17"16"6"0,68 0-18 0,50 0-5 0,35-17-5 0,-1-1-4 0,-67 18-11 0,-35 18-32 0,-33-1-45 0</inkml:trace>
  <inkml:trace contextRef="#ctx0" brushRef="#br0" timeOffset="95">6793 10109 91 0,'-33'0'14'0,"33"0"15"0,33 18-7 0,52-18-2 0,34-18-2 0,33 18-4 0,1-16-6 0,-19-1 0 0,-48 17-6 0,-18-18-2 0,-52 18-2 0,3 0-8 0,-19 0-25 0,-19 0-37 0,-14 18 1 0</inkml:trace>
  <inkml:trace contextRef="#ctx0" brushRef="#br0" timeOffset="96">7167 10752 57 0,'0'0'9'0,"16"0"21"0,1 0-8 0,-17 0-8 0,0-33 2 0,-17 15-5 0,-32-15-4 0,-3 16 0 0,18 17 1 0,-17 17-2 0,34 34 1 0,0 0-1 0,17 16-1 0,34 2-3 0,17-36 0 0,17-16 0 0,-17-17 1 0,-18-33 3 0,-17-35-3 0,3-1 0 0,-19-16-2 0,-52-32 0 0,-15 15-1 0,-18 18 0 0,-1 50-3 0,37 34-13 0,31 51-36 0,52-18-66 0</inkml:trace>
  <inkml:trace contextRef="#ctx0" brushRef="#br0" timeOffset="97">7555 10601 100 0,'0'0'0'0,"-16"-51"34"0,32 0-8 0,19 34-15 0,0 17-3 0,16 0-4 0,-2 33-2 0,-32 18-1 0,0 18 1 0,-34-3-1 0,0 3 2 0,1-53-1 0,-1 2 0 0,1-18 1 0,16 0-2 0,16-34 0 0,17-1-1 0,1-16 0 0,0 2 1 0,-1-20-1 0,-33 2 1 0,18 16 0 0,-18 34 3 0,-18 17 0 0,2 0-1 0,-17 68 1 0,33-1 0 0,0 2-2 0,16-3-1 0,52 3 0 0,-33-35-2 0,-2-17-10 0,1-1-36 0,0-32-94 0</inkml:trace>
  <inkml:trace contextRef="#ctx0" brushRef="#br0" timeOffset="98">8081 10431 92 0,'0'0'0'0,"16"-67"39"0,2 16-6 0,34 16-18 0,-19 19-10 0,1 16-3 0,-17 16 1 0,-17 53-2 0,-35-1 1 0,2-35 2 0,17 18 2 0,-19-35 0 0,18 2-3 0,-1-1-1 0,18-17 2 0,18 0-1 0,-1-17-2 0,18 17 1 0,14-18-1 0,21 2-1 0,-4-1-1 0,2-17-22 0,18 17-50 0,-70 1-9 0</inkml:trace>
  <inkml:trace contextRef="#ctx0" brushRef="#br0" timeOffset="99">9249 9703 95 0,'0'-18'19'0,"-16"1"15"0,16 17-8 0,35-16-13 0,32 16-3 0,1 0-3 0,16 16-4 0,-16-32-2 0,-17 16-4 0,-34 0-30 0,-17 16-103 0</inkml:trace>
  <inkml:trace contextRef="#ctx0" brushRef="#br0" timeOffset="100">9335 9872 88 0,'0'0'0'0,"-34"0"37"0,34 18 1 0,0-18-18 0,51 0-5 0,0 0-4 0,15 0-3 0,20-18-3 0,-18 18-3 0,-33-16-3 0,-19 16-16 0,1 16-136 0</inkml:trace>
  <inkml:trace contextRef="#ctx0" brushRef="#br0" timeOffset="101">11081 9348 51 0,'0'-17'11'0,"16"-17"28"0,1 17-10 0,-17-1-7 0,0 2-6 0,-17 16-8 0,-34 16-1 0,0 19 1 0,18 50 1 0,-2 32-2 0,18 3-3 0,17-20-2 0,34-14 0 0,17-35 0 0,17-35 0 0,-17-32-1 0,0-19 0 0,-34 2 0 0,-17-36 0 0,-17 18-1 0,-34 2 0 0,-17 31 0 0,-16 2 0 0,32 50-2 0,1-1-3 0,51 0-23 0,35 1-40 0,-19-17-9 0</inkml:trace>
  <inkml:trace contextRef="#ctx0" brushRef="#br0" timeOffset="102">11572 9550 105 0,'-35'-51'19'0,"35"18"10"0,0 15-12 0,17-15-8 0,17 17-1 0,17-1-2 0,17 17-2 0,-17 66-2 0,-1 3 0 0,-33 15-2 0,-17 0 0 0,-34-15 2 0,18-35 0 0,-1-17 0 0,-1-17 1 0,36-35-2 0,15-16-1 0,19-16-1 0,-19 0 2 0,1-1-1 0,-17 17 0 0,-17 0 0 0,17 18 1 0,-17 15 0 0,-17 18 0 0,17 0 0 0,-35 35 0 0,19 32 2 0,-1 17 1 0,1-15 0 0,16 15-1 0,16-33-1 0,17 0 0 0,19-35-2 0,33 2 0 0,-33-36-8 0,-19 18-76 0,-33 0-9 0</inkml:trace>
  <inkml:trace contextRef="#ctx0" brushRef="#br0" timeOffset="103">15434 9399 52 0,'0'0'0'0,"17"-17"25"0,18-1 0 0,-19 2-4 0,-16-19-2 0,0 2-2 0,-16 15-6 0,-19 2-3 0,2-2 1 0,-2 18-3 0,0 18 0 0,2 33-3 0,33 34 0 0,17-1 0 0,34-51-1 0,0 2 1 0,1-52 1 0,-1-17-1 0,-2-17 1 0,-32-33 0 0,-34-2-2 0,-16-16-2 0,-34 2 0 0,-1 31 0 0,-2 36-5 0,19 15-20 0,36 18-44 0,-1 0-37 0</inkml:trace>
  <inkml:trace contextRef="#ctx0" brushRef="#br0" timeOffset="104">15570 8754 117 0,'0'-34'14'0,"50"-17"10"0,1 18-12 0,17 33-10 0,-34 67-2 0,-17 19 1 0,-34-1-1 0,-17-19 2 0,17-31 2 0,0-35 0 0,34 0 0 0,34-17-3 0,33-17-3 0,1 1-23 0,17 16-96 0</inkml:trace>
  <inkml:trace contextRef="#ctx0" brushRef="#br0" timeOffset="105">16449 9042 65 0,'0'-16'42'0,"0"-1"-10"0,0-1-7 0,0 2-13 0,-31-1-6 0,-39-1 0 0,21 36-1 0,14 15 2 0,0 36-1 0,35 31-1 0,19 2 0 0,-3 0-3 0,-16-18-1 0,0-15-1 0,0-36-2 0,-35 2-16 0,19-19-31 0,-17-16-71 0</inkml:trace>
  <inkml:trace contextRef="#ctx0" brushRef="#br0" timeOffset="106">16044 9331 80 0,'0'-18'10'0,"0"-15"29"0,17 15-14 0,34 2-11 0,33 16-8 0,52 0-4 0,-1 0-2 0,-50 0-10 0,-69 34-35 0,-16-34-49 0</inkml:trace>
  <inkml:trace contextRef="#ctx0" brushRef="#br0" timeOffset="107">15434 9770 107 0,'0'0'0'0,"-86"0"22"0,70 0 5 0,102 0-8 0,66 35-7 0,17-19 2 0,34-16 0 0,17-33-1 0,-34-1-4 0,-67 16-8 0,-67 18-1 0,-36 0-2 0,-16 0-15 0,-51 18-32 0,-15-2-81 0</inkml:trace>
  <inkml:trace contextRef="#ctx0" brushRef="#br0" timeOffset="108">15434 10499 81 0,'0'0'0'0,"0"0"24"0,17-17-2 0,-17-1-12 0,0-15 2 0,-17 0 0 0,-50-1 0 0,15 17-3 0,3 17 0 0,14 51-3 0,0-1-1 0,35 1-2 0,18 16 0 0,34-16-1 0,-3-33 1 0,3-18 0 0,-1-18 1 0,-18-15-1 0,-17-18-1 0,3-34 0 0,-54 1-2 0,-16-36 1 0,-34 19-2 0,52 85 0 0,-18 16-10 0,34 49-45 0,51-14-61 0</inkml:trace>
  <inkml:trace contextRef="#ctx0" brushRef="#br0" timeOffset="109">15739 10244 111 0,'18'-17'20'0,"15"-17"14"0,18 34-19 0,33 0-10 0,-51 51-3 0,2 18-2 0,-35 16 0 0,-35-19 0 0,2-31 2 0,17-1-2 0,16-17 1 0,0-34-1 0,33-17 1 0,18-17-1 0,-16-17 1 0,-19-16 0 0,1 15 0 0,-17 18 1 0,0 35 0 0,0 16-1 0,-17 51 2 0,1 16 0 0,16 35-2 0,0-34 0 0,49-17-6 0,21-17-29 0,-4-17-79 0</inkml:trace>
  <inkml:trace contextRef="#ctx0" brushRef="#br0" timeOffset="110">16857 10398 89 0,'0'0'0'0,"-18"-34"47"0,18 17-17 0,0-17-16 0,-33 17-6 0,-1-1-2 0,-16 18-1 0,17 18 0 0,-18-1-1 0,32 34 0 0,3 0-1 0,32-2-2 0,19-14 1 0,16-1-1 0,-1-34 1 0,18-18-1 0,-17 2 0 0,-16-35 1 0,-35-17 0 0,0-16-2 0,-35-19 0 0,-33 19 1 0,17 17-1 0,1 50-3 0,-1-1-11 0,35 53-27 0,16 16-85 0</inkml:trace>
  <inkml:trace contextRef="#ctx0" brushRef="#br0" timeOffset="111">17180 10093 73 0,'0'-35'55'0,"-18"19"-13"0,36 16-24 0,-18 0-11 0,16 34 0 0,1 33-1 0,-1 1-3 0,2-1-1 0,16-32-1 0,15-1-1 0,21-34 0 0,-3-34 1 0,-15-1-1 0,-19-32 2 0,-15-1-2 0,-18-17 1 0,0 34-1 0,-18 35 2 0,18 16-1 0,0 51 2 0,0 16-1 0,0 35 1 0,18 16 0 0,-2 1-3 0,-16-34 1 0,-16-17 1 0,-2-18-2 0,-15-17 1 0,-2-33 2 0,18-16-1 0,-17-51 0 0,34-19-2 0,0-14 1 0,34 14-2 0,18 35-3 0,-1-16-23 0,-2 16-71 0,-32 34 20 0</inkml:trace>
  <inkml:trace contextRef="#ctx0" brushRef="#br0" timeOffset="112">18213 9331 117 0,'0'0'0'0,"-18"-34"29"0,36 17-3 0,31-1-13 0,37 18-5 0,-18 0-4 0,-17 0-4 0,-18 18-6 0,-33-18-33 0,-16 33-83 0</inkml:trace>
  <inkml:trace contextRef="#ctx0" brushRef="#br0" timeOffset="113">18246 9466 74 0,'0'0'13'0,"-33"17"27"0,15-17-10 0,36 0-14 0,31 0-10 0,21 0-6 0,14 0-21 0,0 0-105 0</inkml:trace>
  <inkml:trace contextRef="#ctx0" brushRef="#br0" timeOffset="114">19229 9111 105 0,'0'0'0'0,"0"-18"31"0,0 2-5 0,0-1-13 0,0 17-5 0,-51 0 1 0,16 33 0 0,2 1-2 0,-1 16-1 0,19 19-2 0,-3 16-2 0,36-17 0 0,-3 16 0 0,19-33-1 0,-1-17 0 0,19-34 0 0,15 17 0 0,3-34 1 0,-4-17-1 0,-31-17 1 0,-19 0-1 0,-16-17-1 0,-16 1 1 0,-19-2-1 0,-31 18 0 0,-20 1-1 0,1 50-5 0,18-16-47 0,34 32-73 0</inkml:trace>
  <inkml:trace contextRef="#ctx0" brushRef="#br0" timeOffset="115">22482 9111 64 0,'0'0'8'0,"-16"-18"17"0,32 2-7 0,-16-35 24 0,-35 16-32 0,-14 35-1 0,-2 0 0 0,-1 35-3 0,-15 16-1 0,50 32-1 0,17 3-2 0,51-19-1 0,15-32 2 0,4-35 1 0,-21-35 0 0,3-16-1 0,-34 0 1 0,-18-33 0 0,-18-17-2 0,-34-18-1 0,-15 17-1 0,-36 35-2 0,20 49-14 0,49 36-35 0,34 16-67 0</inkml:trace>
  <inkml:trace contextRef="#ctx0" brushRef="#br0" timeOffset="116">22600 8552 120 0,'-17'-34'7'0,"34"-17"18"0,34 16-12 0,35 70-11 0,-70 16-2 0,1 50-1 0,-34-17 2 0,-34-33 3 0,34-16 1 0,-1-19 1 0,53-16-2 0,16-33-5 0,85-1-10 0,-69 34-20 0,1 0-82 0</inkml:trace>
  <inkml:trace contextRef="#ctx0" brushRef="#br0" timeOffset="117">23279 8823 71 0,'0'-18'36'0,"33"-15"-7"0,-33 15-5 0,0 2-8 0,-33-2-7 0,-18 18 0 0,-17 34-2 0,51 35-2 0,1 32 0 0,16 1-2 0,16-1-2 0,-16 0-1 0,0-32-1 0,-34-35-9 0,17-1-32 0,-34-33-82 0</inkml:trace>
  <inkml:trace contextRef="#ctx0" brushRef="#br0" timeOffset="118">22871 9093 93 0,'0'-16'23'0,"18"-1"6"0,49 17-15 0,52 0-7 0,15 0-6 0,-64 0-7 0,-37 0-24 0,-50 33-70 0</inkml:trace>
  <inkml:trace contextRef="#ctx0" brushRef="#br0" timeOffset="119">22160 9601 106 0,'-51'-33'17'0,"51"33"8"0,85-18-8 0,68 18-6 0,17 0 2 0,50-16 2 0,-19-1-4 0,-64-1-7 0,-52 18-2 0,-52 0-3 0,-17 0-7 0,-16 18-27 0,-33-1-100 0</inkml:trace>
  <inkml:trace contextRef="#ctx0" brushRef="#br0" timeOffset="120">22667 10193 96 0,'0'0'10'0,"0"-17"9"0,-16 1-6 0,16-1-2 0,-17 1-1 0,-34-2-1 0,1 2 0 0,16 16-1 0,-18 34 0 0,19 32-2 0,33 3-1 0,0-2-2 0,52 2-1 0,-1-52 0 0,-2-34 0 0,19-34-1 0,-17-18 1 0,-34-16-1 0,-17 1-1 0,-35-18 2 0,-14 2-1 0,-52 32-2 0,15 50 0 0,35 36-10 0,34 33-29 0,34-18-92 0</inkml:trace>
  <inkml:trace contextRef="#ctx0" brushRef="#br0" timeOffset="121">22990 9923 98 0,'0'0'0'0,"-34"-33"44"0,34 15-20 0,17 18-13 0,-17 18-4 0,17 32 1 0,-17 17-2 0,18 19-1 0,15-19-3 0,1-16-1 0,34-35-1 0,-2-16 1 0,4-34 0 0,-37-16-1 0,1-17 0 0,-34-18 2 0,0 17-1 0,0 52 0 0,0 16-1 0,0 49 2 0,0 20-1 0,0 15 3 0,17 18-1 0,-17 0-2 0,0-17-1 0,-17-19 3 0,-1 3-1 0,2-36 0 0,-1-15 0 0,17-18-1 0,-16-18 1 0,-2-33-1 0,18-16-2 0,-17-34-1 0,17 16-16 0,35 34-37 0,-35 33-57 0</inkml:trace>
  <inkml:trace contextRef="#ctx0" brushRef="#br0" timeOffset="122">23566 9890 121 0,'0'-34'23'0,"17"-1"3"0,18 19-16 0,-2 16-7 0,1 34-1 0,-34 17 0 0,-16-1 1 0,-19-16 3 0,-16-1-1 0,16 2 0 0,2-19-2 0,33 2-1 0,0-18 0 0,17 0 1 0,34-18-2 0,0 2-2 0,17-1-18 0,16-1-126 0</inkml:trace>
  <inkml:trace contextRef="#ctx0" brushRef="#br0" timeOffset="123">24244 9364 76 0,'0'0'0'0,"0"0"38"0,0 0-10 0,35-16-8 0,-4 16-2 0,20 0-7 0,19 0-5 0,-2-17-6 0,-17-1-4 0,-35 18-39 0,-16 35-74 0</inkml:trace>
  <inkml:trace contextRef="#ctx0" brushRef="#br0" timeOffset="124">24295 9534 100 0,'0'0'0'0,"0"-17"33"0,33 17 11 0,0 0-35 0,37 17-3 0,-21-34-4 0,37 17-4 0,-36-18-24 0,1 18-106 0</inkml:trace>
  <inkml:trace contextRef="#ctx0" brushRef="#br0" timeOffset="125">25431 8940 37 0,'0'0'0'0,"16"-16"36"0,-16 16-18 0,0 0-9 0,0 0 39 0,0 0-33 0,0-17-3 0,0 17-9 0,0 0-1 0,0 0 0 0,17 0 0 0,-17 0-1 0,0-16 1 0,16 16 0 0,-16 0-1 0,0 0 0 0,0 0-1 0,0-17 0 0,0 17 2 0,0 0 0 0,17 0 0 0,-17 0-1 0,0-18 0 0,0 18-1 0,0 0 1 0,0 0 0 0,0 0-1 0,17 0 0 0,-17-16 1 0,0 16 0 0,0 0-1 0,0 0 1 0,0 0-1 0,18 0 1 0,-18 0 2 0,0 0-2 0,0 0 1 0,16 34-1 0,-16 16 0 0,0 1 0 0,0 16 2 0,0 18-1 0,0-35 0 0,-16 19-1 0,-2-35 2 0,18-1-1 0,-17 2-1 0,17-19 0 0,0-16 0 0,0 0 0 0,0 0 2 0,0-16-3 0,0 16-1 0,0-17-2 0,0 17-17 0,0 0-42 0,0-18-54 0</inkml:trace>
  <inkml:trace contextRef="#ctx0" brushRef="#br0" timeOffset="126">25226 8975 39 0,'16'0'23'0,"3"-17"-5"0,-19 17-5 0,0-18-2 0,0 2 6 0,16-1-6 0,-16 1-2 0,0-1-1 0,17-1-4 0,1 2 2 0,15-1 2 0,1-1-1 0,0 18-1 0,0 0-1 0,16 0 0 0,1 0-2 0,-18 35-2 0,18 16 2 0,-16-18-3 0,-18-17 1 0,-1 19 0 0,-16-1 1 0,-16-1-2 0,-17 2 1 0,-2-1 1 0,0-1 2 0,19-17-4 0,-17 19 2 0,-2-2-1 0,-15-15 0 0,34 16-1 0,-19-17 2 0,18 17-1 0,-17-1 0 0,17-15 0 0,17-1 0 0,-16-1 0 0,16 1 1 0,0-17-1 0,0 0 1 0,16 0 0 0,1 0 0 0,34 0-1 0,0 0 0 0,34-17 1 0,-1 1-1 0,0-1 0 0,1 17 2 0,-18 0-1 0,-15 0-1 0,-52 0 0 0,0 0-1 0,-17 0 0 0,0 0-10 0,-1 17-99 0,2-17 23 0</inkml:trace>
  <inkml:trace contextRef="#ctx0" brushRef="#br0" timeOffset="127">4692 12480 18 0,'0'0'18'0,"0"-17"-1"0,19 1-13 0,-19 16 4 0,16 0 5 0,1-17 3 0,-17-1 2 0,0 2-4 0,0-19-3 0,-33 2-1 0,-19-19-4 0,18 35-1 0,-17 17-2 0,17 17 0 0,1 52 2 0,17-2-1 0,16 17 1 0,16 2-3 0,17-19 0 0,19-33 1 0,-3-34 0 0,2-16-3 0,1-18 1 0,-18-34 0 0,-1-1 1 0,-33 3-3 0,0 15 2 0,0 17 0 0,0 17-2 0,0 17 2 0,0 0-1 0,17 33 0 0,-17 18 0 0,17 17 2 0,1-1 0 0,-2 2-2 0,35-18 1 0,1-18-1 0,-3-33 1 0,19-33 0 0,-17-18 0 0,0-18-1 0,-34 2 1 0,0-17 0 0,-17-18-2 0,0 0 2 0,-17 51 0 0,17 18-1 0,-17 33 0 0,17 33 0 0,17 34 0 0,-17 35 0 0,17 0 2 0,1-18-2 0,15 2 1 0,1-35-2 0,18-17 1 0,14-18 4 0,-15-16-11 0,-34-50-15 0,-1-1-15 0,-16-35-6 0,-49 20 22 0,-3 32 27 0,-15 34 12 0,15 0 2 0,36 0-1 0,32-17-8 0,54-1-8 0,12 2-6 0,21 16-117 0</inkml:trace>
  <inkml:trace contextRef="#ctx0" brushRef="#br0" timeOffset="128">7183 12192 79 0,'0'-17'9'0,"0"1"10"0,-16 32-5 0,16 52-2 0,0 34 3 0,-18 0-3 0,3-18-5 0,15-17-2 0,-18-32 0 0,1-19-2 0,17-32 2 0,17-35-3 0,1-35-2 0,-3 2 0 0,19-34 1 0,-34 16-1 0,33 35 0 0,-14 16 1 0,-3 34-1 0,1-1 0 0,-17 36 1 0,18 33 2 0,15 33 0 0,1 18 3 0,0 0-4 0,15-35 1 0,-31 1-1 0,-1-34-1 0,-1-17-1 0,-16-17-2 0,0 16-13 0,-16-32-34 0,-1-1-54 0</inkml:trace>
  <inkml:trace contextRef="#ctx0" brushRef="#br0" timeOffset="129">7167 12447 33 0,'-51'0'42'0,"17"16"-11"0,34-16-14 0,17-16-3 0,33 16-3 0,17-17-7 0,19 17-3 0,17-18-10 0,-54 18-97 0</inkml:trace>
  <inkml:trace contextRef="#ctx0" brushRef="#br0" timeOffset="130">8167 12039 61 0,'0'-33'20'0,"16"-1"12"0,-16 17-10 0,-16 17-4 0,-2 0-5 0,-34 68 1 0,3 34 1 0,14 16-5 0,19 18-4 0,16-35-2 0,33 1-3 0,1-17-1 0,34-36-1 0,-33-32 0 0,14-17-21 0,3-33-35 0,-3 16-37 0</inkml:trace>
  <inkml:trace contextRef="#ctx0" brushRef="#br0" timeOffset="131">8471 12159 89 0,'0'0'0'0,"0"-34"35"0,0-1-3 0,0 35-16 0,0 51-5 0,0 16-1 0,16 35-4 0,-16 0-4 0,19-51 0 0,-19 0-3 0,16-34-7 0,1-1-37 0,-17-16-66 0</inkml:trace>
  <inkml:trace contextRef="#ctx0" brushRef="#br0" timeOffset="132">8777 12463 80 0,'0'0'0'0,"0"0"49"0,16 0-16 0,1 33-15 0,-1 18-11 0,-16 18-3 0,-16-18-4 0,-1-18 1 0,1-17-3 0,16 1-31 0,0-17-96 0</inkml:trace>
  <inkml:trace contextRef="#ctx0" brushRef="#br0" timeOffset="133">9200 12159 73 0,'0'-18'14'0,"0"-15"11"0,16-1-8 0,1-1-3 0,18 19-2 0,16 16-2 0,-2 0-4 0,-14 34 0 0,0 17-3 0,-19 0-2 0,-16-2-1 0,0 2 0 0,-34-34 2 0,17 17-2 0,-18-34 1 0,19 0-1 0,-1 0 1 0,17 0 0 0,0-16-1 0,51 16 0 0,1 0 1 0,-21 0-1 0,21 0 2 0,-18 34 2 0,-17 17 0 0,-17-18-2 0,-17 18 1 0,-17-34-1 0,0 17 1 0,-15-17-2 0,-3-17 1 0,1 0-1 0,0 0-2 0,16 0-1 0,2-17-24 0,17 17-37 0,16-34-38 0</inkml:trace>
  <inkml:trace contextRef="#ctx0" brushRef="#br0" timeOffset="134">9623 11922 107 0,'0'-18'15'0,"35"2"17"0,16-1-16 0,-2 50-3 0,-15 35-2 0,0 17-5 0,-34 17-2 0,17 15-1 0,-17-14-2 0,0-19 1 0,-33 0-3 0,15-33 2 0,-16-33 0 0,18-1-9 0,-35-1-85 0,34-16 17 0</inkml:trace>
  <inkml:trace contextRef="#ctx0" brushRef="#br0" timeOffset="135">12689 12090 41 0,'0'-16'33'0,"-17"-35"6"0,17 16-11 0,17 19-11 0,-17 50-2 0,17 34-1 0,1 33-5 0,-18 18-1 0,16-17-5 0,-16-35 0 0,0 1-2 0,0-52-1 0,0 2 0 0,0-1-7 0,0-34-28 0,-34-34-48 0,34 33 23 0</inkml:trace>
  <inkml:trace contextRef="#ctx0" brushRef="#br0" timeOffset="136">12588 12057 41 0,'0'-18'24'0,"0"2"4"0,0-1-12 0,0-1-4 0,17 18-2 0,1-16 3 0,15-1-1 0,-17 1-3 0,18 16-1 0,17-17-3 0,17 34-1 0,-1-1 1 0,-16 17-3 0,17 2 0 0,-17 16 0 0,-17-17 0 0,0 33-1 0,-17 1 1 0,-17-1-1 0,16-16 1 0,-16 0 0 0,-16-16 0 0,-1 14-2 0,-17-31 3 0,0 15-1 0,0-15-1 0,-17 15 0 0,-16-15 0 0,33-18-1 0,1 17 0 0,-2-17 1 0,18 16-5 0,-1-16-32 0,36-16-87 0</inkml:trace>
  <inkml:trace contextRef="#ctx0" brushRef="#br0" timeOffset="137">13876 12276 80 0,'0'-17'27'0,"0"1"1"0,16-2-11 0,17 18 0 0,19 0-4 0,-18 0-4 0,34 0-2 0,-18 0-2 0,17-17-4 0,-15 17 0 0,-34 0-2 0,-2 0-12 0,-32 17-32 0,-19 1-66 0</inkml:trace>
  <inkml:trace contextRef="#ctx0" brushRef="#br0" timeOffset="138">13909 12480 54 0,'0'0'0'0,"0"0"36"0,-17 0-13 0,17 0-6 0,17 0 5 0,-17 0 2 0,16 0-7 0,19 0-3 0,0 0-7 0,32 0-2 0,18 0-1 0,-17 0-1 0,-35 0-1 0,1 0-3 0,-34 0-24 0,0 0-108 0</inkml:trace>
  <inkml:trace contextRef="#ctx0" brushRef="#br0" timeOffset="139">5201 14071 29 0,'0'18'15'0,"0"-18"11"0,0 0-11 0,-18-34-5 0,18 17-2 0,-16-17 0 0,-1-16-1 0,-17 16-1 0,1 17-1 0,-1-1-1 0,-17 36 0 0,0 33 3 0,0 15-1 0,34 20-2 0,17-1-1 0,33-19 0 0,19-14-1 0,-18-35 0 0,17-17 0 0,-1-35-1 0,-15 1 0 0,-19-32 0 0,-16 15 0 0,0-34-1 0,0 17 1 0,0 17-1 0,0 51 1 0,-16 0 0 0,16 18 0 0,0 48 0 0,16 20 1 0,35-1 0 0,1-19-2 0,15-32 1 0,0-34 2 0,19-51 2 0,-37 2-4 0,-14-20 0 0,-19-33 0 0,-16-15 0 0,-16-3 0 0,-1 53-1 0,-1 34 1 0,18 33-1 0,-16 66 2 0,16 37 0 0,16 32 0 0,19-16-1 0,16-34-1 0,0-36 0 0,-1-14-6 0,1-35-36 0,-18-18-67 0</inkml:trace>
  <inkml:trace contextRef="#ctx0" brushRef="#br0" timeOffset="140">5522 13971 96 0,'-33'0'21'0,"17"-17"5"0,65 17-17 0,54-18-7 0,32 18-21 0,-84 0-77 0</inkml:trace>
  <inkml:trace contextRef="#ctx0" brushRef="#br0" timeOffset="141">7216 13800 78 0,'0'-33'26'0,"-16"-18"1"0,-1 51-10 0,17 33-5 0,17 87-1 0,18 15-3 0,-19-17-3 0,1-16-2 0,1-51-2 0,-18-35-1 0,-18 2-15 0,18-18-43 0,-33-18-37 0</inkml:trace>
  <inkml:trace contextRef="#ctx0" brushRef="#br0" timeOffset="142">7149 13885 77 0,'0'0'0'0,"0"-67"27"0,34 16-4 0,18 16-10 0,32 35 0 0,-16 17-5 0,-19 52-4 0,-14-2-2 0,-35 19 0 0,0-37 0 0,-50-14 0 0,16-19 0 0,0-16 0 0,16-16-2 0,2-1-1 0,16-1 3 0,51 2-1 0,15-1 0 0,4 17-1 0,-21 33 0 0,-14 53 0 0,-35 15 0 0,0-33 2 0,-35-34 3 0,-33-1-2 0,17-33-2 0,2 0 0 0,15 0-2 0,16-16-22 0,36-19-103 0</inkml:trace>
  <inkml:trace contextRef="#ctx0" brushRef="#br0" timeOffset="143">8097 13683 91 0,'0'0'0'0,"-16"-34"34"0,-1 17-13 0,1 34-8 0,-19 50 2 0,2 35-4 0,16 34-4 0,17 16-2 0,17-18-3 0,16-32 0 0,2-51-1 0,14-33-1 0,21-18-8 0,-21-18-34 0,3 2-97 0</inkml:trace>
  <inkml:trace contextRef="#ctx0" brushRef="#br0" timeOffset="144">8286 14089 97 0,'0'0'0'0,"-18"-18"35"0,36-15-14 0,48 15-15 0,36 2-6 0,-17 16-38 0,-51 16-36 0</inkml:trace>
  <inkml:trace contextRef="#ctx0" brushRef="#br0" timeOffset="145">8861 13749 95 0,'0'-33'36'0,"-17"16"-2"0,17 17-19 0,0 68-6 0,17 17-3 0,-17 17-4 0,0-1-1 0,16-34-1 0,-16-16-4 0,17-17-32 0,18-1-87 0</inkml:trace>
  <inkml:trace contextRef="#ctx0" brushRef="#br0" timeOffset="146">9115 14140 86 0,'0'0'16'0,"0"0"21"0,0 33-7 0,17 18-14 0,-17 34-11 0,0-34-2 0,-17 0-3 0,-1-34 1 0,2-1-15 0,16-16-46 0,0 0-16 0</inkml:trace>
  <inkml:trace contextRef="#ctx0" brushRef="#br0" timeOffset="147">9454 13834 85 0,'0'-34'26'0,"33"-17"5"0,19 18-11 0,-3 33-10 0,-14 16-6 0,0 35-4 0,-19 18 1 0,-16-18-1 0,-16-18 0 0,-36 2 1 0,18-35-1 0,1 16 1 0,33-32 0 0,0-1-1 0,33-17 0 0,18 34 0 0,0 0 0 0,17 16 0 0,-35 52 2 0,-33-1 0 0,0 2 0 0,-33-52 3 0,-18 17 0 0,-1-34-3 0,1 0 0 0,18-18 0 0,-18 2-2 0,51-19-5 0,-17 19-34 0,34-19-80 0</inkml:trace>
  <inkml:trace contextRef="#ctx0" brushRef="#br0" timeOffset="148">9962 13581 112 0,'0'-51'28'0,"34"51"8"0,33 17-20 0,18 50-6 0,-51 18-6 0,0 85 1 0,-34-35-3 0,-16-17 0 0,-36-33 0 0,-15-35-1 0,16 2-1 0,-17-19-42 0,35-15-87 0</inkml:trace>
  <inkml:trace contextRef="#ctx0" brushRef="#br0" timeOffset="149">12927 13716 98 0,'-17'-17'26'0,"17"1"3"0,0 32-14 0,17 52 1 0,-1 34-6 0,1 16-3 0,0-16-4 0,-17-18-1 0,0-33-2 0,0-18-2 0,0-33-30 0,-17-17-88 0</inkml:trace>
  <inkml:trace contextRef="#ctx0" brushRef="#br0" timeOffset="150">12876 13749 62 0,'-17'-33'33'0,"1"-18"-2"0,16 18-9 0,33-1-9 0,1 34-1 0,33 0-2 0,0 16-4 0,-15 35-1 0,-1 0-1 0,17 0 1 0,-19 34-4 0,-31-17 0 0,-18 16 1 0,0 1 1 0,0-34 0 0,-18 0-1 0,-13-18 0 0,-21 0-1 0,1-33 0 0,0 18-1 0,-17-36 1 0,17 18-1 0,34-17-9 0,17 17-43 0,34 0-40 0</inkml:trace>
  <inkml:trace contextRef="#ctx0" brushRef="#br0" timeOffset="151">14011 13869 83 0,'-34'-17'26'0,"17"-1"1"0,0 18-13 0,34 0-2 0,0 0 0 0,34 0-2 0,17 0-6 0,-1-16 1 0,-15 16-4 0,-19 0-1 0,1 0-3 0,-34 16-31 0,0 2-64 0</inkml:trace>
  <inkml:trace contextRef="#ctx0" brushRef="#br0" timeOffset="152">13943 14106 100 0,'0'0'9'0,"-18"-17"25"0,18 17-12 0,52 0-3 0,-18-18-6 0,17 18-4 0,16 0-3 0,19-16-1 0,-19-1-3 0,-16 17-2 0,-34 0-10 0,-17 17-131 0</inkml:trace>
  <inkml:trace contextRef="#ctx0" brushRef="#br0" timeOffset="153">15400 12023 54 0,'0'-17'11'0,"18"-17"17"0,-18 17-11 0,16 17-6 0,-16 0 2 0,17 0 3 0,-17 0-2 0,16 33-2 0,-16 2-4 0,19 32 0 0,-3 2-3 0,1-3 0 0,1 19 0 0,-18-34-2 0,0 0 0 0,0-33-1 0,0-1-1 0,0-17-1 0,0 0-18 0,16 0-34 0,1 0-62 0</inkml:trace>
  <inkml:trace contextRef="#ctx0" brushRef="#br0" timeOffset="154">16010 12159 60 0,'0'0'10'0,"0"-34"15"0,0 34-10 0,0-17-5 0,0-1 1 0,0-15 1 0,0-1 0 0,0-1-3 0,18 2-4 0,15 17-2 0,35-1 0 0,-17-1-1 0,-2 53 0 0,3 32-1 0,-34 17 0 0,-18-15-1 0,-35-3 2 0,0 3 1 0,-14-35 2 0,16-1-2 0,-2-15 1 0,18-1-1 0,17-17-1 0,0 0 1 0,17 16 1 0,0-16-1 0,16 0-2 0,34-16 2 0,19 16 0 0,-1 0 1 0,-36 0-1 0,-14 0-1 0,-18-17-1 0,-17 17-1 0,0-18-3 0,-17 18-58 0,0 18-40 0</inkml:trace>
  <inkml:trace contextRef="#ctx0" brushRef="#br0" timeOffset="155">15129 13869 36 0,'-17'-17'27'0,"-18"-1"3"0,2 18-9 0,17 18-4 0,16-18-2 0,0 17-1 0,16-17-2 0,35-17-4 0,17-1-5 0,17 2-2 0,-18 16-2 0,-15 16-26 0,-19 2-92 0</inkml:trace>
  <inkml:trace contextRef="#ctx0" brushRef="#br0" timeOffset="156">15874 13563 102 0,'0'-16'16'0,"-17"-1"3"0,17 17-9 0,17 51 3 0,-17 0 1 0,0 16-2 0,0 1-3 0,17-1-2 0,-17 2-2 0,0-1-2 0,0-35-2 0,0-17-1 0,0 2 1 0,0-18-3 0,0 0-22 0,51-18-36 0,-35 2-34 0</inkml:trace>
  <inkml:trace contextRef="#ctx0" brushRef="#br0" timeOffset="157">16315 13767 79 0,'0'-18'9'0,"0"1"11"0,0-16-7 0,0-1-1 0,17-17 4 0,-1 18-5 0,-16 33-7 0,35-34 7 0,16 17-5 0,-1 34-4 0,18 34-1 0,-34 16-1 0,-34 0 0 0,0-16 1 0,-34 0 0 0,-34 0 2 0,18-16 3 0,-1-1-2 0,16-17-1 0,19-1-1 0,16-16-1 0,0 0 2 0,51-16 0 0,0 16-1 0,34-35 0 0,-1 35 0 0,2-16 0 0,-53 16-1 0,0-17 0 0,-33 17 0 0,-17 17-26 0,-16-1-107 0</inkml:trace>
  <inkml:trace contextRef="#ctx0" brushRef="#br0" timeOffset="158">17416 11786 76 0,'0'-35'16'0,"0"-32"13"0,-16 50-8 0,16 1-6 0,33 16-5 0,1 16-1 0,18 17 0 0,15 18-1 0,34 0-4 0,2 0-1 0,-3-16-2 0,-32 16 2 0,-51-35-2 0,17 1 1 0,-34-17-1 0,0 16 0 0,0 2 1 0,-34 15 0 0,-17 36-1 0,17-18 1 0,-17-2-1 0,18-14 2 0,-1 16-2 0,17-35-1 0,-18 19 2 0,19-19-2 0,16-16 0 0,0-16 0 0,51-19-12 0,0-16-37 0,17 0-68 0</inkml:trace>
  <inkml:trace contextRef="#ctx0" brushRef="#br0" timeOffset="159">18568 11820 75 0,'17'-18'8'0,"-1"-16"22"0,2 17-7 0,-1 1-3 0,-34-2-5 0,17 18-5 0,0 0-3 0,-18 34 0 0,2 17 2 0,16 18-2 0,0-1-2 0,0 16-2 0,34 1 0 0,18-34-2 0,-3-2 1 0,2-32 0 0,1-17 1 0,-19-33-2 0,18 0 2 0,-34-36-1 0,1 2-1 0,-18-17-2 0,-35 16 1 0,-16-1-1 0,-34 18 1 0,18 17-5 0,-1 34-47 0,17 18-72 0</inkml:trace>
  <inkml:trace contextRef="#ctx0" brushRef="#br0" timeOffset="160">18128 13377 58 0,'34'-16'17'0,"50"-35"10"0,-49 33-8 0,-35 1-1 0,0 17-3 0,-19 17-4 0,-14 1-3 0,-1-2 1 0,-16 35-2 0,-18-16-3 0,17 16 1 0,0-18-3 0,0 18 1 0,1-17-2 0,15 17 0 0,2-34 0 0,-1-17 1 0,34 0 0 0,-17 16-1 0,17-16-1 0,35 18 1 0,-2-2 0 0,34 1 1 0,18 16 0 0,1 1-2 0,-2 17 1 0,-16-33-1 0,-35 15 1 0,2-33 1 0,-19 0-2 0,-16 0 0 0,17-16-82 0,-17-1-20 0</inkml:trace>
  <inkml:trace contextRef="#ctx0" brushRef="#br0" timeOffset="161">18975 13463 56 0,'16'-35'40'0,"2"2"-11"0,-18 15-12 0,0 18-7 0,0 0-3 0,-18 0 2 0,-15 18 1 0,-1 15-2 0,0 2 0 0,0 14-2 0,17 2-2 0,17 0 1 0,0 18 0 0,0-36-5 0,0 18 2 0,17 0 1 0,17-17-1 0,0-17 0 0,0-1 0 0,17-16-1 0,-17 0 0 0,17-16 0 0,-18-19 1 0,18 1-1 0,-34 1 0 0,1-2 0 0,-18-14 1 0,-18-20-1 0,1 18-1 0,-18-16 0 0,-14 34 0 0,-19 16-6 0,-34 34-196 0</inkml:trace>
  <inkml:trace contextRef="#ctx0" brushRef="#br0" timeOffset="162">13824 15189 9 0,'0'0'7'0,"0"18"14"0,0-36-5 0,0 18 0 0,0-33 2 0,17-1 2 0,-17 17-1 0,-17 17-5 0,17-18-2 0,0 36-3 0,0-1-1 0,17 50 4 0,0 17-5 0,17 19-1 0,-34-1 0 0,17-18-2 0,-17-16-2 0,0-34-1 0,-17-17 0 0,17-1-4 0,33-16-22 0,2-16-42 0,-35-1-5 0</inkml:trace>
  <inkml:trace contextRef="#ctx0" brushRef="#br0" timeOffset="163">13858 15240 15 0,'0'0'14'0,"-17"-33"22"0,17 15-16 0,0 2 0 0,0-19-5 0,0 2-3 0,17-1 0 0,34 17-2 0,0 17-1 0,0 33-3 0,0 53 1 0,-17 14 1 0,-16 3-3 0,-3-1-2 0,-15-36-1 0,-15 3-1 0,15-18-2 0,0-34-9 0,15-17-34 0,-15-35-70 0</inkml:trace>
  <inkml:trace contextRef="#ctx0" brushRef="#br0" timeOffset="164">13824 15427 88 0,'-16'0'15'0,"-1"0"5"0,84 0-13 0,70-18-6 0,15 2-17 0,-68-1-65 0</inkml:trace>
  <inkml:trace contextRef="#ctx0" brushRef="#br0" timeOffset="165">14502 15138 63 0,'0'-16'4'0,"0"-1"1"0,-16 17-6 0,16 17-50 0</inkml:trace>
  <inkml:trace contextRef="#ctx0" brushRef="#br0" timeOffset="166">13892 15189 65 0,'-16'-33'24'0,"32"-18"8"0,-16 17-11 0,17-1 0 0,-34 35-7 0,17 69-2 0,0 33-2 0,0 16-3 0,0 17-1 0,17-16-2 0,-1-17-1 0,-16-52 1 0,0-33-4 0,0-17 3 0,0-17-3 0,-16-50 1 0,-1-2-1 0,17-31 2 0,-16-19-2 0,-2 34-1 0,36 1 1 0,49 15 1 0,18 18-1 0,16 35 0 0,-15 32 0 0,-35 53-2 0,-51 15 4 0,-18 1-3 0,-15-34 0 0,-35 0 1 0,17-51-1 0,-1 17 4 0,-15-17-4 0,33 0 1 0,0 0-1 0,34-17 2 0,51 17-1 0,33-18-1 0,19 2 1 0,-19 32-1 0,-16 53 1 0,-34 32 0 0,-17-16-1 0,-52-18 2 0,-32-34-1 0,-1-16-1 0,-33-34 2 0,33-16 0 0,0-17-2 0,50-1-11 0,36-17-40 0,50 17-73 0</inkml:trace>
  <inkml:trace contextRef="#ctx0" brushRef="#br0" timeOffset="167">15266 15291 95 0,'0'0'0'0,"16"-35"30"0,-1 19-5 0,-30 32 3 0,-19 53-15 0,34 33-5 0,18-18-2 0,31-16-4 0,19-17 0 0,35-51 0 0,-3-68 0 0,1-16-3 0,-49-18 3 0,-18 33-2 0,-17-65 1 0,-34 83-1 0,-17 51 1 0,0 16-2 0,16 53 1 0,53-3 0 0,16 37-1 0,17-35 1 0,-52-1-1 0,-16-34 1 0,-33 2 1 0,-34-35-2 0,-19-17-26 0,1-50-30 0,-15-19 9 0,32 2 46 0,17-1 37 0,32 52-3 0,3-1-21 0,32 17-25 0,3 34-89 0</inkml:trace>
  <inkml:trace contextRef="#ctx0" brushRef="#br0" timeOffset="168">16874 15256 63 0,'17'-16'9'0,"1"-35"13"0,-18 0-5 0,0 0-5 0,-35 18-4 0,-33 15 2 0,0 36 2 0,1 33-1 0,34 51-3 0,33 33-2 0,51-33-2 0,15-51-1 0,18-35 1 0,-14-67-2 0,-37-16 1 0,-17-35-2 0,-16 0-1 0,0 35 1 0,-16 50 0 0,-1 68 2 0,17 49-1 0,17 2 0 0,17-16-2 0,18-52 1 0,48-17-10 0,19-17-51 0,-102 0-24 0</inkml:trace>
  <inkml:trace contextRef="#ctx0" brushRef="#br0" timeOffset="169">18162 15393 114 0,'33'-35'20'0,"-15"-32"5"0,50 16-14 0,16-33-6 0,-33-18-4 0,-16 18 0 0,-53 33 0 0,-16 33-1 0,0 18 0 0,17 69-1 0,17 15 1 0,51 0-1 0,17 18 1 0,-35-17 0 0,-16-52 0 0,-17 2 0 0,-50-35 2 0,-18 16 0 0,1-32-2 0,32-1-1 0,19-17-24 0,67-1-112 0</inkml:trace>
  <inkml:trace contextRef="#ctx0" brushRef="#br0" timeOffset="170">18907 15156 67 0,'17'-18'26'0,"17"-49"6"0,-17 32-11 0,-50 19-10 0,-19 16-3 0,-15 16-2 0,15 70 0 0,19 15-3 0,50 1-2 0,33-34 1 0,1-52 0 0,0-16-1 0,0-33 0 0,-18-18 0 0,-15-18 0 0,-18-14-1 0,0-3 1 0,0 53 0 0,0 15 0 0,-18 69 1 0,18 35-1 0,35 14-1 0,33-31 0 0,-1-35-8 0,34-34-25 0,35-18 8 0,-17-49 19 0,-51-1 7 0,-34 1 1 0,-17-2 9 0,-50 36 5 0,-18 15-2 0,-19 36-1 0,2 33-3 0,17 33-7 0,51 0-1 0,70-15-1 0,-21-35-1 0,21-34 3 0,-3-34-4 0,-17-35 2 0,-33-15 0 0,-17-18-1 0,0-15 1 0,-17 15 1 0,-16 17-2 0,16 67 1 0,17 36-1 0,0 67 0 0,33 34 2 0,-16-1-1 0,0 0-1 0,1-50 0 0,15-34-4 0,18-1-30 0,33-33-15 0,1-33-15 0,17-19 39 0,-18 2 64 0,-49 0 3 0,0 15-13 0,-35 2-6 0,0 15-10 0,-35 2-6 0,-16-1-2 0,0 17-1 0,-17 33 0 0,35 53 0 0,15-3-5 0,36 3 2 0,15-35-1 0,18-35 3 0,17-32-3 0,-34-35 0 0,18-18 0 0,-52-31 1 0,0-37 0 0,-18 2 1 0,18 17-2 0,0 50 0 0,-17 68 0 0,0 50 0 0,17 35 0 0,17 68 1 0,18-18 0 0,-4-17-1 0,-13-49 1 0,50-36 1 0,16-33-2 0,2-33-1 0,-36-19 2 0,1-32-1 0,-34-34 1 0,-1-17-1 0,2 33 0 0,-18 67 0 0,-18 35 1 0,-15 69-3 0,-1 33 2 0,34 33 1 0,0-17 0 0,51-34-2 0,0-49 1 0,17-19 0 0,16-67 0 0,0-16 0 0,-14-35 1 0,-54-16-2 0,-16 50 1 0,-16 52 0 0,-36 50 0 0,18 32-1 0,17 20 1 0,50 15 1 0,19-33-1 0,15-17-1 0,3-51-6 0,-21-35-63 0,-32 35-16 0</inkml:trace>
  <inkml:trace contextRef="#ctx0" brushRef="#br0" timeOffset="171">21838 14885 89 0,'18'-35'19'0,"-18"2"13"0,0 33-11 0,16 68-3 0,-16 50-3 0,17 52-7 0,-1-18-6 0,2-50-1 0,-1-34-1 0,-17-52-2 0,-17-16-18 0,-1-51-26 0,-15-33-63 0</inkml:trace>
  <inkml:trace contextRef="#ctx0" brushRef="#br0" timeOffset="172">21838 14952 57 0,'0'0'0'0,"18"-84"45"0,-2 15-19 0,52 35-9 0,0 34-4 0,33 18-4 0,-50 49-4 0,-35 35-1 0,-16-18-1 0,-49-33 4 0,-21-33-3 0,3-1-3 0,17-17-2 0,33 0-12 0,51-17-39 0,17-17-38 0</inkml:trace>
  <inkml:trace contextRef="#ctx0" brushRef="#br0" timeOffset="173">22447 14732 74 0,'0'0'0'0,"19"-51"45"0,-3 18-16 0,-16 33-9 0,0 17-7 0,-16 66-1 0,16 3-4 0,-19 32-2 0,19 1-4 0,19-34-1 0,-3-34 1 0,35-35 0 0,-1-16-4 0,1-34-8 0,-18-17-34 0,-33-51-79 0</inkml:trace>
  <inkml:trace contextRef="#ctx0" brushRef="#br0" timeOffset="174">22431 14868 52 0,'-17'0'26'0,"-17"17"7"0,34-17-17 0,34 0-9 0,51 0-6 0,-1 0-24 0,-33 0-59 0</inkml:trace>
  <inkml:trace contextRef="#ctx0" brushRef="#br0" timeOffset="175">22938 14850 93 0,'0'0'20'0,"0"0"33"0,0-16-25 0,-16 50-32 0,16-17-114 0</inkml:trace>
  <inkml:trace contextRef="#ctx0" brushRef="#br0" timeOffset="176">19957 12057 37 0,'0'-34'27'0,"0"-1"5"0,0 2-9 0,18 33-8 0,-18 0-4 0,16 17-2 0,-16 50-5 0,-34 2-1 0,0-2-3 0,18-17-13 0,16-32-96 0</inkml:trace>
  <inkml:trace contextRef="#ctx0" brushRef="#br0" timeOffset="177">21940 11431 70 0,'0'-35'17'0,"-17"-32"6"0,17 32-9 0,-18 19-7 0,-15 32-1 0,-18 2 2 0,16 50 1 0,19-1 1 0,16 17 0 0,0 36-4 0,16-3-1 0,19-14-3 0,-35-19 0 0,0-16-2 0,-17-17-1 0,-1-35-18 0,-15 2-24 0,17-36-44 0</inkml:trace>
  <inkml:trace contextRef="#ctx0" brushRef="#br0" timeOffset="178">21566 11820 63 0,'0'0'0'0,"19"-34"42"0,14-1-20 0,34 19-14 0,34-2-7 0,2 18-2 0,-17 34-79 0</inkml:trace>
  <inkml:trace contextRef="#ctx0" brushRef="#br0" timeOffset="179">22109 12006 83 0,'-17'-18'24'0,"17"-15"-4"0,17 0-10 0,34 15-3 0,0 2-2 0,-16 16 0 0,-4 51-2 0,-13 16-1 0,-18 17-2 0,-33-33 2 0,-1-33-1 0,0-2 1 0,16-16-1 0,36 0 0 0,16-34-1 0,33-17 0 0,-15-33 0 0,-1 17 1 0,-35-1-2 0,1 34 1 0,-17 17 1 0,-17 17-1 0,1 51 1 0,-2 33 2 0,18 0-1 0,0-15-2 0,51-2-1 0,17-34-12 0,-17-16-45 0,-35-17-7 0</inkml:trace>
  <inkml:trace contextRef="#ctx0" brushRef="#br0" timeOffset="180">22651 11988 87 0,'0'-49'28'0,"34"-2"-7"0,18 34-10 0,-3 17-4 0,2 51-2 0,-34 33-2 0,-17 0 0 0,-17-15-2 0,-16-36 1 0,15 0-1 0,2-33 0 0,16-17 0 0,16-16 0 0,35-34-1 0,-17-2 1 0,17 2-1 0,-35 17 0 0,2 16 0 0,-18 17 1 0,0 17-1 0,-34 17 0 0,17 34 0 0,1 16 1 0,-2 17 0 0,36-33-2 0,31 0 1 0,3-18-14 0,-1-15-38 0,-35-18-17 0</inkml:trace>
  <inkml:trace contextRef="#ctx0" brushRef="#br0" timeOffset="181">23447 11345 95 0,'0'-51'12'0,"-16"-16"10"0,16 49-8 0,0 18-7 0,0 85 4 0,0 52 1 0,0 14-4 0,16 2-2 0,1 0 0 0,0-18-2 0,-17-33-2 0,0-35 0 0,0-16-2 0,-17-35 0 0,17 19-2 0,0-19-20 0,17 2-56 0,1-18 12 0</inkml:trace>
  <inkml:trace contextRef="#ctx0" brushRef="#br0" timeOffset="182">24108 12175 93 0,'-18'-16'17'0,"18"-18"5"0,-16 34-11 0,16 34-2 0,-33 32 1 0,0 19-1 0,15-16-4 0,1-18-2 0,0-34 0 0,-1-1-1 0,18-16 0 0,18-16-2 0,-1-35 1 0,0-17 0 0,16-17 0 0,1-17-1 0,-1 35 0 0,2 32-1 0,-18 19 2 0,1 16-1 0,-2 16 0 0,17 19 0 0,-15 32 2 0,-1 17 1 0,0 19-1 0,1-35-2 0,-2-17 0 0,-1-18 0 0,3-17-6 0,-18-16-23 0,-18-16-30 0,18 16-6 0</inkml:trace>
  <inkml:trace contextRef="#ctx0" brushRef="#br0" timeOffset="183">24057 12361 40 0,'-34'0'34'0,"1"-16"1"0,33-1-16 0,67 17-13 0,18 0-4 0,17-18-12 0,-67 18-76 0</inkml:trace>
  <inkml:trace contextRef="#ctx0" brushRef="#br0" timeOffset="184">25294 11684 66 0,'0'0'0'0,"-17"0"38"0,17-17-16 0,35-17-8 0,32 18-3 0,18-1-7 0,-17-1-4 0,-19 18-3 0,-14 35-29 0,-35-35-50 0</inkml:trace>
  <inkml:trace contextRef="#ctx0" brushRef="#br0" timeOffset="185">25413 11768 35 0,'-34'-17'55'0,"16"17"-25"0,18-16-16 0,70-2-6 0,13 1-5 0,35 1-3 0,-15 16-8 0,-19 0-113 0</inkml:trace>
  <inkml:trace contextRef="#ctx0" brushRef="#br0" timeOffset="186">26548 11396 65 0,'0'0'0'0,"-16"-51"31"0,-3 35-10 0,19-1-6 0,0 17-6 0,0 51 4 0,0 0 0 0,0 33-2 0,0-16-4 0,0-1-5 0,0-16 0 0,0-18-2 0,0 1-1 0,0-17-22 0,0 1-22 0,0-36-44 0</inkml:trace>
  <inkml:trace contextRef="#ctx0" brushRef="#br0" timeOffset="187">26836 11515 72 0,'-17'-17'17'0,"17"-34"9"0,17 0-13 0,17 18-6 0,18-1-3 0,-3 34 1 0,-16 51-4 0,-15 0-1 0,-18 49 0 0,-34-31 1 0,1-2-1 0,0-17 1 0,-19-32 3 0,34-18 2 0,2 16 0 0,16-16-1 0,51-16-2 0,17 16-2 0,33 0-1 0,-16-18-2 0,-17 36-29 0,-35-2-55 0</inkml:trace>
  <inkml:trace contextRef="#ctx0" brushRef="#br0" timeOffset="188">27632 11396 88 0,'0'-33'14'0,"17"-1"6"0,34 34-8 0,0 16-6 0,16 19 0 0,0-1-2 0,3-34-2 0,-37 17-2 0,-17-17 2 0,-16 0-2 0,0 0 1 0,-33 16 0 0,-18 35 2 0,0 0 2 0,18 17-1 0,0-18-1 0,-2-33 0 0,0 16-2 0,35-33 0 0,0 18-3 0,18-18-20 0,34 0-90 0</inkml:trace>
  <inkml:trace contextRef="#ctx0" brushRef="#br0" timeOffset="189">28546 11363 55 0,'19'-34'26'0,"-19"-1"-3"0,0 19-8 0,0 16-7 0,-19 0 1 0,3 34 0 0,-1 17 0 0,-17 17-1 0,34-1 3 0,-17 1-6 0,34-1-3 0,-1 0 1 0,35-50 0 0,1 1-1 0,15-18 0 0,-15-18-1 0,-3-32 0 0,3 0 1 0,-52-36-2 0,0 19 0 0,-34-1 0 0,-51 17-1 0,-49 35-24 0,15 32-99 0</inkml:trace>
  <inkml:trace contextRef="#ctx0" brushRef="#br0" timeOffset="190">24922 12649 52 0,'33'-51'32'0,"-17"0"-6"0,2 0-11 0,-18 35-5 0,-18-1-2 0,-31 17-1 0,16 33 1 0,14 36 0 0,38 33 0 0,-4 33-4 0,3-17-2 0,-2-16-2 0,-16-34 0 0,-34-17-7 0,0-35-27 0,-17-32-77 0</inkml:trace>
  <inkml:trace contextRef="#ctx0" brushRef="#br0" timeOffset="191">24651 12920 67 0,'0'-33'28'0,"16"15"-8"0,69 2-7 0,33-35-6 0,1 33-3 0,-18 18-2 0,-15 0-2 0,-36 52 2 0,-34 16-2 0,-16-1 1 0,0-34 2 0,-16-15 1 0,16-18 1 0,-17-34-2 0,50-16-1 0,2-19-1 0,33 2-1 0,18 49 1 0,-20 1-1 0,-15 17 2 0,-18 69 0 0,-33-1-2 0,0-1 2 0,0-16-2 0,0 0-10 0,35-34-106 0</inkml:trace>
  <inkml:trace contextRef="#ctx0" brushRef="#br0" timeOffset="192">26345 13039 99 0,'0'-17'13'0,"49"-34"4"0,3 18-8 0,15-36-6 0,-32 2-1 0,-18-19-1 0,-17-14-1 0,0 15 1 0,-17 50 0 0,1 35-1 0,-3 51 0 0,19 35 2 0,19 14 1 0,-3 20-1 0,1-35-1 0,-17-35 2 0,0-50-1 0,18-17 2 0,-2-16-3 0,17-36 1 0,1 2-1 0,0-2-1 0,17 19 0 0,-17 50 0 0,0 0 1 0,-1 50-1 0,2 19 1 0,-19-2-2 0,3 2-1 0,-4-36-11 0,19 0-28 0,-17-33-39 0</inkml:trace>
  <inkml:trace contextRef="#ctx0" brushRef="#br0" timeOffset="193">27345 12784 52 0,'0'0'0'0,"0"-68"42"0,0 19-22 0,-35 15-9 0,0 17-2 0,-16 17-2 0,2 51 0 0,-3 33-2 0,52 18 0 0,0-17-3 0,52-35 1 0,-3-50-1 0,-14 0 0 0,-19-17-2 0,36-50 2 0,-18-1 0 0,-1-17-1 0,-33 17-1 0,18 34 0 0,-36 34 1 0,18 34 0 0,0 34 2 0,18 17 0 0,34-17-2 0,-3-17 0 0,19-51-1 0,0-17 1 0,-17-34 1 0,0-18 0 0,-34-16-1 0,-1 1-2 0,-16 33 0 0,-16 35 1 0,-19 16-2 0,19 34 2 0,16 33-1 0,34 17 2 0,33-15-1 0,-16-36-4 0,-17 2 4 0,-17-1 1 0,-17-34 0 0,-51 17-2 0,-15-17 1 0,-20 0-30 0,53-17-73 0</inkml:trace>
  <inkml:trace contextRef="#ctx0" brushRef="#br0" timeOffset="194">28530 12716 26 0,'0'-49'34'0,"35"-20"-3"0,16 2-13 0,-2 32-7 0,-32 35-4 0,0 35 0 0,17 67-2 0,-34-19-1 0,17-15-2 0,-17-34 0 0,0-34 2 0,0-34 0 0,16-34-3 0,2-15-1 0,16-3 0 0,17 19 1 0,0 50-1 0,17 17-1 0,-19 17 0 0,3 50 1 0,-34 19 0 0,-2-3 1 0,-16-15-1 0,0-50 1 0,0-18 1 0,0-35 0 0,17-32 0 0,17-17-3 0,0 15 1 0,15 2-1 0,21 34 1 0,-19 16 0 0,-18 34-1 0,-17 32-1 0,3 20 2 0,-19-1 1 0,0-1-1 0,16-34 0 0,1-15-1 0,1 15-13 0,15-33-26 0,-17-17-36 0</inkml:trace>
  <inkml:trace contextRef="#ctx0" brushRef="#br0" timeOffset="195">29717 12496 63 0,'0'0'0'0,"-18"-33"28"0,18 0-5 0,34 33-8 0,-17 50-5 0,-17 1-4 0,16 51 1 0,-16-35-4 0,35-34-1 0,-19-15 0 0,18-18-1 0,0-35-1 0,17-32 0 0,-34 0 0 0,18-1 1 0,-2 34-2 0,18 17 1 0,0 17 0 0,-1 17-1 0,1 34 1 0,-34 34-1 0,1-1 2 0,-18-51-2 0,0-15 2 0,0-18 0 0,0-18-1 0,16-32 0 0,17 0 0 0,19-18 0 0,-1-1 3 0,17 36-3 0,-1 0 0 0,-15 33 0 0,-36 50 0 0,-16 17 0 0,0 2 1 0,-16-2-1 0,-3-34-1 0,-32-16-19 0,-16-17-90 0</inkml:trace>
  <inkml:trace contextRef="#ctx0" brushRef="#br0" timeOffset="196">29885 12310 62 0,'0'0'0'0,"-49"-51"30"0,30 51-21 0,71 17-11 0,-19 17-75 0</inkml:trace>
  <inkml:trace contextRef="#ctx0" brushRef="#br0" timeOffset="197">30732 12463 65 0,'0'-16'10'0,"18"-1"17"0,-2 17-13 0,-16 0-5 0,0 50 0 0,0 17-1 0,-16 19-2 0,16-19-4 0,33-34 0 0,-17-33 0 0,19 0 0 0,0-33-1 0,-2-18-1 0,1-16 0 0,0-1 0 0,17 1-1 0,-2 50 2 0,-14-1-2 0,0 53 0 0,-2 32 1 0,-33 1 0 0,16-1 0 0,2-16 0 0,-18-35 0 0,0-16 1 0,17-16 0 0,-17-35 0 0,17 0-1 0,1-16-1 0,31 16 1 0,-16 1 2 0,2 32-1 0,0 2-1 0,14 50 0 0,-14 16-1 0,-18 35 1 0,1-17 0 0,-18-34 0 0,0-1 0 0,0-33 1 0,0 0-1 0,0-33 1 0,16-18-1 0,17-18 0 0,19 2 0 0,-19 17-1 0,18 16 1 0,0 34 0 0,0 16 0 0,-18 19-1 0,-33 14 1 0,0 20-1 0,0-1 1 0,-16-18-2 0,16-17-25 0,35-16-80 0</inkml:trace>
  <inkml:trace contextRef="#ctx0" brushRef="#br0" timeOffset="198">32105 12565 28 0,'51'-18'38'0,"15"-33"-12"0,-14 2-10 0,-52 14-8 0,-33 19-3 0,-35-1 4 0,0 34-2 0,17 50-2 0,34 1-2 0,17 17 0 0,17-18-2 0,34-34 1 0,-16-33-2 0,31-16 1 0,-15-35-1 0,-51-16 1 0,17 16 0 0,-17 34-1 0,0 17 3 0,-17 51 1 0,17 0-1 0,35-18-3 0,-19-15 0 0,35-2 0 0,1-16-2 0,-3-34-28 0,-32 18-63 0</inkml:trace>
  <inkml:trace contextRef="#ctx0" brushRef="#br0" timeOffset="199">27717 13716 42 0,'0'0'18'0,"34"-51"7"0,-17 18-11 0,-17-1-5 0,-17-1 0 0,-17-16-4 0,-34 51 4 0,17 0 1 0,18 35-2 0,15 32-2 0,18 18 0 0,51-17-2 0,0-17-1 0,0-35-1 0,0-32-1 0,1-19 0 0,-37-32 0 0,19 0 0 0,-34-1-1 0,0 34 0 0,0 34-1 0,-16 34 1 0,16 34 0 0,16-1 0 0,35-16 1 0,1 0-2 0,15-35 1 0,-15-16 1 0,14-51-1 0,-31 0 0 0,16-49 1 0,-18-2-2 0,-17 0 1 0,2 51 1 0,-18 35 0 0,-18 50-2 0,2 34 2 0,-1 32 1 0,34 2 0 0,-1-18-2 0,19-15-1 0,0-35-6 0,-2-17-22 0,-17-17-24 0,-16 0-6 0</inkml:trace>
  <inkml:trace contextRef="#ctx0" brushRef="#br0" timeOffset="200">28226 13614 63 0,'-18'0'17'0,"1"-16"4"0,68 16-19 0,68 16-36 0,-102-16-15 0</inkml:trace>
  <inkml:trace contextRef="#ctx0" brushRef="#br0" timeOffset="201">29580 13344 68 0,'-17'-34'28'0,"17"-17"-6"0,17 33-9 0,-34 18-2 0,-16 51 2 0,-35 18-1 0,17 33-1 0,34-2-5 0,17 20-3 0,33-36-3 0,19-33-1 0,15-17-1 0,18-17-17 0,-17-17-23 0,-34-35-53 0</inkml:trace>
  <inkml:trace contextRef="#ctx0" brushRef="#br0" timeOffset="202">30055 13344 64 0,'0'0'0'0,"17"-69"38"0,0 35-15 0,-17 34-12 0,0 69 2 0,0 16-3 0,0-1-3 0,0-16-4 0,18-17-3 0,-18-17-3 0,33-1-25 0,0-15-77 0</inkml:trace>
  <inkml:trace contextRef="#ctx0" brushRef="#br0" timeOffset="203">30411 13547 60 0,'33'-17'31'0,"18"-1"3"0,-34 18-11 0,-17 51-4 0,-17 0-10 0,-17 0-3 0,0 16-3 0,1-32-6 0,17 16-1 0,-2-35-9 0,1-16-24 0,52-16-59 0</inkml:trace>
  <inkml:trace contextRef="#ctx0" brushRef="#br0" timeOffset="204">30885 13259 74 0,'0'-35'23'0,"17"2"-2"0,-1-1-10 0,19 34-4 0,16 0-1 0,-1 0-2 0,1 18 0 0,-34 31-1 0,-17 19-2 0,-17-16 1 0,-18-19-1 0,2-15 1 0,0-18-1 0,-1 0 1 0,17 0-2 0,17 0 1 0,17 0-1 0,34 0 0 0,-2 0-1 0,3 0 2 0,-18 17 0 0,-17 34 2 0,-17-2 0 0,0 2 0 0,-33-33 2 0,-2-1 1 0,-16-1-3 0,18-16-1 0,-18-16-1 0,-1 16 0 0,3-17 0 0,14-1-3 0,0 18-13 0,35 0-23 0,18-16-60 0</inkml:trace>
  <inkml:trace contextRef="#ctx0" brushRef="#br0" timeOffset="205">31360 13191 66 0,'16'0'31'0,"1"-34"-2"0,17 1-11 0,-1 15-6 0,2 18 1 0,-18 18-7 0,17 15 4 0,-1 34-1 0,-16 19-2 0,-17 32 0 0,0-34-3 0,-17 2-1 0,-16-52-2 0,-18 17-1 0,0-35-9 0,0 17-133 0</inkml:trace>
  <inkml:trace contextRef="#ctx0" brushRef="#br0" timeOffset="206">25565 14868 74 0,'0'-34'7'0,"0"-35"18"0,-17 36-8 0,-17 0-6 0,17 33-4 0,-16 0 0 0,0 33 3 0,-2 34 2 0,18 35-2 0,17 33-3 0,17 2-3 0,0-37-4 0,1-31 1 0,-18-18-3 0,-18-35-17 0,-34-16-20 0,-32-33-45 0,68 33 46 0</inkml:trace>
  <inkml:trace contextRef="#ctx0" brushRef="#br0" timeOffset="207">25074 15207 51 0,'-17'-18'20'0,"17"-15"18"0,33-1-21 0,70 17-9 0,32 17-5 0,1 0-6 0,-35 33-90 0</inkml:trace>
  <inkml:trace contextRef="#ctx0" brushRef="#br0" timeOffset="208">25667 15444 95 0,'-16'-51'33'0,"32"34"-21"0,17 17-6 0,2 33-2 0,-2 36 0 0,-33 15 0 0,0 0-1 0,0-49 1 0,0-19-1 0,-17-32 1 0,17-35-2 0,0-17-1 0,17 1-1 0,18-19 1 0,14 53-2 0,-14-1 1 0,0 34 0 0,-2 51-2 0,1 16 3 0,-17 1-2 0,0-17 1 0,-17-17 1 0,0-34 0 0,0-18 0 0,-17-15 1 0,34-34-1 0,16-1-1 0,34-1 0 0,3 36 0 0,-3 15 0 0,-33 53-1 0,0 16 1 0,-34 16 1 0,0-16-1 0,0 0-1 0,-16 0-5 0,32-34-34 0,-16-17-66 0</inkml:trace>
  <inkml:trace contextRef="#ctx0" brushRef="#br0" timeOffset="209">26583 15342 88 0,'-18'-17'20'0,"1"-1"6"0,17 53-11 0,0 16-4 0,0 34-4 0,17-19-3 0,1 3-4 0,-2-52 0 0,1-1 1 0,-1-32 0 0,1-35-1 0,0-17 0 0,17 1 0 0,-1 16 0 0,2 16 0 0,0 19 0 0,-2 16 0 0,1 51 0 0,-1 16 0 0,-33-16-1 0,19 0 2 0,-19-18-1 0,0-33 1 0,0 0-1 0,0-33 0 0,15-18 1 0,36-16-1 0,0-19 0 0,17 19 1 0,-17 49-1 0,0 18-1 0,-18 34 2 0,-33 35 0 0,0-18-1 0,0 0-1 0,0-1-13 0,-18-34-50 0,18-16-1 0</inkml:trace>
  <inkml:trace contextRef="#ctx0" brushRef="#br0" timeOffset="210">27733 15003 76 0,'18'-16'28'0,"49"-1"-10"0,-16-1-10 0,35 36-8 0,-53-1-11 0,-50-1-92 0</inkml:trace>
  <inkml:trace contextRef="#ctx0" brushRef="#br0" timeOffset="211">27836 15105 41 0,'0'0'0'0,"-68"17"58"0,68-17-29 0,35 0-9 0,47 0-13 0,21-17-8 0,16-1-122 0</inkml:trace>
  <inkml:trace contextRef="#ctx0" brushRef="#br0" timeOffset="212">29072 14885 37 0,'0'0'0'0,"-17"-51"52"0,17 34-28 0,0-1-11 0,0 53-1 0,17 50 0 0,-17 16-6 0,0 1-3 0,0-17-4 0,0-19-1 0,0-48-13 0,0-2-24 0,-17-16-36 0</inkml:trace>
  <inkml:trace contextRef="#ctx0" brushRef="#br0" timeOffset="213">29378 14546 59 0,'-18'-18'13'0,"1"-15"8"0,34 17-7 0,34-1-7 0,17 17-3 0,-1 17-2 0,-33 16-2 0,-34 34 1 0,-17-32 0 0,-16-1 2 0,0-17-2 0,-2-17 1 0,19 0-1 0,16 0-1 0,16-17 0 0,52-1 0 0,-18 18 0 0,-16 18 0 0,-17 15 0 0,-17 18 0 0,-33-18 1 0,-19 1 3 0,-15-16 1 0,15-18 0 0,3-18-4 0,31 18-3 0,18-16 1 0,0 16-32 0,0-18-54 0</inkml:trace>
  <inkml:trace contextRef="#ctx0" brushRef="#br0" timeOffset="214">29970 15036 64 0,'0'-16'25'0,"0"-1"-1"0,51 1-11 0,51-1-6 0,50-1-1 0,-16 2-3 0,-52 16-4 0,-51 16-19 0,-49 2-70 0</inkml:trace>
  <inkml:trace contextRef="#ctx0" brushRef="#br0" timeOffset="215">30308 14783 80 0,'0'0'0'0,"-49"-35"30"0,49 52-15 0,0 52-6 0,33 16-3 0,-33-1-6 0,0-16 0 0,0-17-1 0,-17-17-7 0,34-34-49 0,-1 0 4 0</inkml:trace>
  <inkml:trace contextRef="#ctx0" brushRef="#br0" timeOffset="216">30936 14715 71 0,'0'-34'18'0,"-18"-17"8"0,53 35-14 0,16-1-5 0,15 17-4 0,-31 33 1 0,0 18-1 0,-35 0-2 0,0 0-1 0,-35-17 0 0,0-17 1 0,-14-1 0 0,-2-16-1 0,34 0-1 0,17 0 2 0,0 0-1 0,17 0-1 0,-17 0 3 0,0 0-3 0,0 0 2 0,-17 0-1 0,17 0 0 0,-17 0 1 0,17 0-1 0,17 0 1 0,18-16 0 0,31 16 2 0,2 0 0 0,-17 16 0 0,-17 19 0 0,-17 50-1 0,-52-19-3 0,2-15 3 0,-35-33 1 0,17-1-1 0,-16-34-2 0,50-1-5 0,0-15-33 0,34 15-51 0</inkml:trace>
  <inkml:trace contextRef="#ctx0" brushRef="#br0" timeOffset="217">31341 14291 74 0,'0'-34'19'0,"0"-16"7"0,35 16-8 0,0 18-12 0,14 32-5 0,-14 51 0 0,-35 2 0 0,-16-1 0 0,-19-34 0 0,-16 17 2 0,34-51 2 0,52 0 1 0,14-34-6 0,37-1-1 0,-1 19-6 0,-36-1-30 0,-49 34-49 0</inkml:trace>
  <inkml:trace contextRef="#ctx0" brushRef="#br0" timeOffset="218">31596 14850 61 0,'0'0'0'0,"-17"0"42"0,17 0-16 0,17 0-7 0,34 0-5 0,0 0-2 0,34-16-5 0,34-1-5 0,-52-1-3 0,-33 18-15 0,-34 0-102 0</inkml:trace>
  <inkml:trace contextRef="#ctx0" brushRef="#br0" timeOffset="219">32393 14512 36 0,'0'0'24'0,"0"-33"1"0,0 16-8 0,18-1-6 0,15 2-1 0,0 16-2 0,18-17-4 0,0 34 0 0,-18 17-1 0,-14 32-1 0,-19-15-1 0,-19 0 2 0,-14-16-2 0,-1-19 1 0,17-16-1 0,1 0 0 0,-2 0-1 0,36-16-1 0,15 16 2 0,18 0 1 0,-16 0 4 0,14 16 1 0,-14 18-5 0,-19-1 4 0,-32 18-1 0,-19-16 0 0,-14-19 1 0,-3 2-3 0,-50-18-2 0,18-18-1 0,32 2-51 0,52 16-34 0</inkml:trace>
  <inkml:trace contextRef="#ctx0" brushRef="#br0" timeOffset="220">27903 16103 64 0,'0'0'0'0,"0"0"32"0,0-16-9 0,17 32-9 0,51-16 1 0,51 0-4 0,0-16-5 0,-18 16-5 0,-34-17-2 0,1 17-11 0,-35 17-36 0,2-17-19 0</inkml:trace>
  <inkml:trace contextRef="#ctx0" brushRef="#br0" timeOffset="221">29055 15884 83 0,'0'-18'7'0,"17"-33"20"0,-17 51-12 0,17 18-3 0,1 33 0 0,-2 33 1 0,-16 0-5 0,0 2-4 0,0-19-2 0,-16-33-2 0,-2-1 0 0,18-16-9 0,0 1-30 0,34-18-61 0</inkml:trace>
  <inkml:trace contextRef="#ctx0" brushRef="#br0" timeOffset="222">29665 16003 65 0,'0'0'0'0,"0"-68"31"0,17-1-13 0,-17 18-11 0,0 17-2 0,-35 1-4 0,-14 0 3 0,-3 33 0 0,-15 16 4 0,34 17-1 0,33 36-2 0,-19-1-3 0,54-17-1 0,16-17 0 0,16-1 0 0,-33-16-1 0,-1 34 2 0,-15 0-3 0,-1 0 1 0,-34-1 1 0,-17-33 2 0,-34-1 0 0,18-16 1 0,34-49 1 0,-2-2-3 0,36-34 0 0,31-16-5 0,19-1-21 0,-17 51-50 0,-34 33 17 0</inkml:trace>
  <inkml:trace contextRef="#ctx0" brushRef="#br0" timeOffset="223">30173 16070 55 0,'0'-18'12'0,"0"18"19"0,0-16-13 0,35-1-1 0,32 1-3 0,36 16-6 0,-2-17-2 0,-17-1-8 0,-33 36-19 0,17-1-93 0</inkml:trace>
  <inkml:trace contextRef="#ctx0" brushRef="#br0" timeOffset="224">30970 15748 73 0,'0'0'0'0,"-17"-51"35"0,34 18-9 0,17 33-10 0,-17 0-4 0,-17 67 0 0,-17 1-1 0,1 50-5 0,16-32-2 0,0-2-1 0,-18-17-4 0,18-32 0 0,-17-1-43 0,0-1-64 0</inkml:trace>
  <inkml:trace contextRef="#ctx0" brushRef="#br0" timeOffset="225">26023 16882 39 0,'-17'0'27'0,"-18"-16"-9"0,19 16-3 0,32 0-4 0,2 0 2 0,16 16 2 0,17 19-5 0,16 16-1 0,1-17-6 0,84 16-2 0,-33-16-1 0,17-34 0 0,-1-18 1 0,17-31 0 0,-16-2 0 0,-17 0-1 0,-2-35 0 0,2 35-1 0,68 2-4 0,-84 31 5 0,16 2 1 0,-19 16-2 0,19 0 0 0,-18 16 1 0,-16 18 4 0,-18-1-6 0,19 18 2 0,-1 0 0 0,15 0-1 0,-14-33 3 0,32-1-1 0,1-17-2 0,0 0 2 0,0 0-2 0,0-17 0 0,-18-17 2 0,18-1 0 0,-19-16-1 0,1 0 0 0,36 2-5 0,-36-2 5 0,2 17-1 0,-2 17 2 0,-1-17-1 0,3 17 0 0,16 17 1 0,-18-18-1 0,18 18 1 0,0 0 0 0,-35 0 0 0,0 35 0 0,2 16 2 0,-20-17 0 0,4-1 10 0,14-15-9 0,17-2-5 0,1-50 2 0,-17-17 0 0,-18-16-6 0,-50-17-56 0,-17 67-18 0</inkml:trace>
  <inkml:trace contextRef="#ctx0" brushRef="#br0" timeOffset="226">25989 15781 88 0,'0'-17'4'0,"0"1"9"0,0 16 2 0,34 51-7 0,33 0-2 0,1 0-1 0,34 0-3 0,-1-35 0 0,51-49 2 0,19-18-1 0,15-18 0 0,-34 2-3 0,-16 34 0 0,0-18 0 0,-1 0 1 0,1 0-3 0,-17 17 3 0,0 1-1 0,-2 16-1 0,2 17 2 0,-2 0-2 0,2 0 0 0,0 33 1 0,-18 18-2 0,2 0 1 0,-2-18 1 0,18-15 0 0,-17-18 1 0,15 0-1 0,-14-34 0 0,-1-17 1 0,16 0-1 0,1 1 0 0,-18-1 1 0,18 0-1 0,-17 17-1 0,15 17 2 0,2-1-2 0,-33 2 1 0,-1 32 0 0,-18 19-2 0,18-1 2 0,-1-1 1 0,18 18-1 0,1 0-1 0,-2-34 2 0,-17-17-1 0,35 0 1 0,-18-17-1 0,-15-34 1 0,33 18-1 0,-18-1 5 0,-17-1-3 0,35 19-1 0,-2-1-1 0,-14-1-1 0,16 18 1 0,-18 18 2 0,-16-18-1 0,16 17 0 0,-16-1-3 0,-85-16-117 0</inkml:trace>
  <inkml:trace contextRef="#ctx0" brushRef="#br0" timeOffset="227">8097 17374 33 0,'0'0'8'0,"0"0"30"0,0 0-20 0,0 0-4 0,18 16 0 0,-18 2-3 0,34-1-3 0,0 34 0 0,17 33-3 0,1 1 0 0,-3-17-2 0,3-18-1 0,-36-17-1 0,1-16 0 0,-17-17-1 0,18 0-5 0,-18 0-20 0,0-33-32 0,-18 16-16 0</inkml:trace>
  <inkml:trace contextRef="#ctx0" brushRef="#br0" timeOffset="228">8352 17288 36 0,'-17'-16'26'0,"17"16"9"0,-18-17-17 0,2 34-9 0,1 16-2 0,15-15-4 0,-35 49 6 0,18 19-3 0,-17-2-3 0,17 18-3 0,-17-35 0 0,17-33-2 0,0-1 3 0,17-33-6 0,0-16-20 0,-18 16-27 0,2-17 4 0</inkml:trace>
  <inkml:trace contextRef="#ctx0" brushRef="#br0" timeOffset="229">7912 17627 29 0,'0'0'34'0,"-16"0"6"0,16 0-18 0,16 0-4 0,35 18-3 0,16-1-4 0,35-52-3 0,17 2-3 0,-35 15-4 0,-32 2-3 0,-36 32-56 0,1-16-21 0</inkml:trace>
  <inkml:trace contextRef="#ctx0" brushRef="#br0" timeOffset="230">9200 17170 78 0,'-33'-51'42'0,"15"35"-32"0,36 50-2 0,15 68-1 0,0 33-3 0,18 1-2 0,-34-19 0 0,-17-48 3 0,0-36 2 0,0-33-1 0,-17-51-3 0,1-16 0 0,16-52 0 0,0-16-1 0,16-1 0 0,52 52-2 0,0 50-2 0,16 85 1 0,-33 34-1 0,-34 15 0 0,-34-14 1 0,-51-19 1 0,1-16 0 0,33-51 1 0,-17 0-1 0,51-16 0 0,0-1 0 0,17 17-1 0,34 17 0 0,33 50-1 0,-16-34 0 0,51 36 0 0,-18-52 1 0,-17-1 2 0,-49-49 0 0,33-36 1 0,-34-15 0 0,-17 0-1 0,-17-36 1 0,-17 69-2 0,-17 35-2 0,1 67 1 0,15 16 0 0,36 35-2 0,66 0 0 0,17-34 2 0,1-52 2 0,1-67 1 0,-54-16 0 0,-16-34 1 0,-33-19 1 0,0-14-2 0,0 15-1 0,0 85 1 0,-16 50-2 0,16 104 5 0,0 15-1 0,35 69-3 0,-2-53 3 0,1-49-3 0,-17 0-2 0,18-17 3 0,-2-17-2 0,1-52 5 0,-17-32-3 0,16-86-7 0,-50-51-4 0,-50 18 7 0,-1 50 2 0,-16 52 1 0,14 33-3 0,55 16 0 0,48 1 2 0,52-17-6 0,17-17-1 0,16-34 7 0,-16 0 0 0,-51 18 3 0,-34 15-3 0,-34 2 1 0,-34 16 1 0,16 34 0 0,19 34 2 0,16 32-3 0,68 2-3 0,17-17 1 0,16-52 1 0,2-49 3 0,-19-51 2 0,-49-52-2 0,-20 1-1 0,-15 16 0 0,-15 51-3 0,-20 51 0 0,35 0 0 0,17 34 0 0,32-1-1 0,21 2 0 0,-19-19 0 0,-2 19 2 0,-31 32-2 0,-1 17 2 0,-17 2 1 0,0-19 1 0,51-51-1 0,16-32-28 0,-16-17-89 0</inkml:trace>
  <inkml:trace contextRef="#ctx0" brushRef="#br0" timeOffset="231">12469 17678 64 0,'0'0'18'0,"-35"0"-6"0,19 35 1 0,16-1-4 0,51-1-4 0,17-17 0 0,-17-32 3 0,0-35 0 0,-1-51-1 0,-15-15-2 0,-2-3-2 0,-33 18 0 0,-17 19 0 0,17 48 1 0,-16 53-1 0,-2 49 1 0,18 17-2 0,51 104-2 0,0-37-3 0,17-49 3 0,-17-69 3 0,33-33-3 0,-33-66 5 0,-34-36-2 0,0 0-1 0,-17 35-1 0,0 50-2 0,0 68-1 0,18 50 2 0,31 1-1 0,36-19 1 0,-18-66 3 0,19 1-2 0,-53-69 5 0,-33-33-4 0,-49 15-1 0,-21 2-1 0,-12 50-16 0,-21 17-42 0,35 17-34 0</inkml:trace>
  <inkml:trace contextRef="#ctx0" brushRef="#br0" timeOffset="232">12623 17374 119 0,'-18'-17'21'0,"36"-1"-3"0,83-16-11 0,85 1-19 0,-68 16-101 0</inkml:trace>
  <inkml:trace contextRef="#ctx0" brushRef="#br0" timeOffset="233">14656 17305 65 0,'0'0'0'0,"0"-66"33"0,-18-3-4 0,18 36-9 0,-17 50-4 0,17 68 0 0,17 50-10 0,17 1-5 0,-17-19-2 0,-1-31-1 0,-16-52-7 0,0-34-18 0,0-18-1 0,-16-33 8 0,-17 0 18 0,15-16 8 0,18 34 6 0,0 16-2 0,67-1-4 0,34 2-3 0,2-19-2 0,-35-16 0 0,-35 0 1 0,-15-16 1 0,-36 0 0 0,1 50 7 0,-16 34-1 0,16 83 1 0,34 3-1 0,0 16-8 0,16-19-2 0,1-31 0 0,-17-36-14 0,17-15-39 0,-17-18-34 0</inkml:trace>
  <inkml:trace contextRef="#ctx0" brushRef="#br0" timeOffset="234">15502 17510 66 0,'0'-34'30'0,"0"-1"-6"0,0 2-11 0,-16 15-3 0,-3 2 3 0,-14 16-3 0,17 34 1 0,-2 34-2 0,36 32-8 0,31-14-1 0,37-19 0 0,-1-49 1 0,34-36 0 0,15-33-1 0,-32-16 0 0,-51-34 1 0,-51 16-2 0,-51 34 3 0,0 51-1 0,-17 16-2 0,35 35 1 0,16 35-2 0,50-2 0 0,19-50 2 0,-19-17-1 0,18-1 1 0,-16 35-1 0,-19 0 1 0,1 34-1 0,-17 17-2 0,0-18 4 0,-17-16 6 0,-34-34-4 0,16-34 1 0,19-51 1 0,32-51-11 0,54-67 0 0,31 16 4 0,-17 35 3 0,2-1 0 0,-70 17 2 0,-32 35-2 0,-35 34 0 0,16 49-2 0,2 68 1 0,33 18 1 0,33 33-3 0,18-33-1 0,-16-17 2 0,-19-68 2 0,1-17 1 0,-1-51-1 0,2-33 1 0,-1-1 1 0,18 17-2 0,-4 52-2 0,-13 67-1 0,16 33 0 0,0-17 0 0,34 2 1 0,0-36 0 0,16-17 1 0,0-32 1 0,-14-51 0 0,-54-1 2 0,1-17-3 0,-17 1 2 0,-17 49 0 0,1 35-4 0,-2 51 2 0,1 33-2 0,34 18-1 0,34-33 1 0,35-3 0 0,14-48 2 0,1-53 1 0,-31-32 3 0,-39-17-2 0,-31-1 0 0,-15 17-1 0,-19 35-2 0,0 33 1 0,34 17-1 0,17 17 0 0,34 16-1 0,-1-16 2 0,1 17-1 0,-16 0-1 0,-19 16 0 0,1-34 2 0,34 2-39 0,-16-35-63 0</inkml:trace>
  <inkml:trace contextRef="#ctx0" brushRef="#br0" timeOffset="235">18180 17408 97 0,'15'-18'17'0,"19"-33"20"0,-17 35-13 0,-1 16-13 0,-16 67-1 0,0 2-4 0,-16 32-5 0,16 1 0 0,16-17-3 0,19-52 4 0,0-17 4 0,49 1-26 0,17-34-41 0,-84-16-31 0</inkml:trace>
  <inkml:trace contextRef="#ctx0" brushRef="#br0" timeOffset="236">18281 17576 65 0,'0'0'12'0,"-35"0"30"0,2-16-21 0,82 16-10 0,37-17-8 0,-1 1-11 0,-34-1-54 0,-35 17 5 0</inkml:trace>
  <inkml:trace contextRef="#ctx0" brushRef="#br0" timeOffset="237">18229 17339 52 0,'-16'0'21'0,"-17"-16"17"0,15-2-20 0,69 18-10 0,17-17-6 0,32 1-15 0,-48 32-70 0</inkml:trace>
  <inkml:trace contextRef="#ctx0" brushRef="#br0" timeOffset="238">18687 17543 90 0,'-16'0'15'0,"-3"-16"16"0,38-19-14 0,14 2-10 0,-17 15-2 0,19 53-4 0,-19 32-1 0,1 1-2 0,0 17 1 0,1-52 1 0,-2-33 1 0,1 0 3 0,-1-51-1 0,19 0-1 0,0-16 1 0,-2-1 0 0,-17 1-1 0,2 32 0 0,-1 35 0 0,0 35 1 0,1 50 0 0,15-1-3 0,51-16-2 0,35-17 1 0,17-35 1 0,16-16 1 0,-51-51 1 0,-67-16 0 0,-34-1 1 0,-34-16-1 0,-16 33-1 0,-18 33-2 0,0 87-2 0,50-1 2 0,2 32-2 0,32-31 0 0,19-18 2 0,16-51 1 0,-16-34 3 0,-19-34 0 0,1-1-2 0,-1 20 2 0,-16 49-4 0,0 49-1 0,17 53 4 0,-17-17 9 0,0-1-17 0,-17 18 4 0,1 0 2 0,-17-34 5 0,-18-52 2 0,16-32-4 0,18-35 1 0,17-17-3 0,68-101-36 0,33 51-5 0,18 67-4 0,0 0 32 0,-18 16 20 0,-33 2 20 0,-50-34-2 0,-18 16-7 0,-18 0-11 0,-34 51-2 0,-15 16-2 0,17 53-3 0,15 15-1 0,53-16 0 0,15-34 1 0,19-17 0 0,-3-52 1 0,-14-16 2 0,0-33-3 0,-19 51 0 0,-16 50 2 0,0 67 0 0,0 34-1 0,0-33 5 0,0-1-10 0,-16-15 5 0,-19-1-2 0,0-34 2 0,2-34 1 0,17-18-3 0,-2-66-26 0,85-36-37 0,-15 37-37 0</inkml:trace>
  <inkml:trace contextRef="#ctx0" brushRef="#br0" timeOffset="239">20381 17594 41 0,'0'0'39'0,"51"-18"30"0,-17-15-25 0,-16 17-28 0,-18-1-16 0,0 34-62 0,0-17-31 0</inkml:trace>
  <inkml:trace contextRef="#ctx0" brushRef="#br0" timeOffset="240">21211 17374 77 0,'0'0'0'0,"-16"-51"35"0,-3 0-9 0,19 18-10 0,-16 33-9 0,16 49 0 0,16 71-6 0,3-1-2 0,-19-19-2 0,16-49 0 0,-16-33-17 0,0-36-10 0,-16-66 19 0,-3 0 14 0,-14-36 1 0,33 2 7 0,0 34 3 0,17 66-6 0,18 18-3 0,16 51-4 0,16 0-1 0,-15-35 2 0,-3-16 0 0,-16-33 1 0,-14-34 1 0,-3 16 1 0,-16 33-1 0,0 53 1 0,0 66-4 0,17 18-1 0,-1-1-4 0,2-16-8 0,-1-18-50 0,-1-66-2 0</inkml:trace>
  <inkml:trace contextRef="#ctx0" brushRef="#br0" timeOffset="241">21957 17527 89 0,'0'0'0'0,"33"-68"33"0,-33-34-10 0,-15 68-14 0,-37-1-5 0,-15 35-1 0,-3 35 1 0,37 50-2 0,33 34-3 0,33-19 1 0,37-49 0 0,-3-51 2 0,0-16 2 0,-33-52-1 0,-17-34 1 0,-17 18-1 0,0 50-3 0,-17 17-1 0,1 85 0 0,16 17-1 0,49-1 1 0,21-33 1 0,31-34-1 0,-17-17 2 0,-33-35 2 0,-16-49 0 0,-19-18 0 0,-16 0 0 0,-16 18-1 0,-2 17-2 0,18 67-1 0,-17 67 0 0,17 17 0 0,17 36 0 0,1-3-3 0,31-48 1 0,3-36 0 0,32-49-12 0,-16-35 6 0,-17-50 5 0,-16-19 6 0,-35 2 2 0,0 51 5 0,-18 67 2 0,1 67-5 0,17 35-5 0,35 16-2 0,-19-16 0 0,-16-34-1 0,17-34 3 0,-17-34 2 0,0-51-1 0,16-18 1 0,2 3-1 0,-1 15-2 0,16 33 0 0,-16 53-1 0,17 32-1 0,17-16 2 0,1 0-1 0,32-34 2 0,17-17 1 0,-33-35-1 0,-17-16 0 0,-35-15 2 0,-32-19-2 0,-1 17 1 0,-17 50-3 0,1 36 0 0,14 50-1 0,19 34-1 0,52-18 1 0,-1-33 1 0,17-35-12 0,-34 2-35 0,-17-36-39 0</inkml:trace>
  <inkml:trace contextRef="#ctx0" brushRef="#br0" timeOffset="242">22466 17239 104 0,'-19'0'14'0,"-14"-18"7"0,66 18-17 0,103-16-9 0,34 16-98 0</inkml:trace>
  <inkml:trace contextRef="#ctx0" brushRef="#br0" timeOffset="243">23566 17441 84 0,'0'0'0'0,"0"-16"35"0,17 16-12 0,-1-35-11 0,19 35-5 0,-18 0-3 0,1 69-1 0,-2 32-5 0,1-34 1 0,-1-16 1 0,1-33 2 0,0-36 1 0,-17-33 0 0,18-33 0 0,15 0-1 0,1 15 0 0,-17 53-2 0,0 32-1 0,17 53 0 0,-17 15 0 0,17 0 0 0,-17-33 0 0,18-51 2 0,-20 0 2 0,19-33 1 0,-1-36-3 0,19-15 2 0,-18 17-1 0,-17 32-1 0,-1 35-2 0,2 51 0 0,16 35-1 0,-16-19-1 0,31 1-31 0,36-17-79 0</inkml:trace>
  <inkml:trace contextRef="#ctx0" brushRef="#br0" timeOffset="244">24803 17594 69 0,'0'-34'22'0,"-17"-34"14"0,-17 1-14 0,-18 50-13 0,-15-1-4 0,0 53 2 0,16 32-5 0,35 17-1 0,16 2-3 0,33-19 1 0,18-33 2 0,17-34-1 0,-1-50 4 0,-33-36 0 0,0 2-1 0,-34 0 0 0,17 33-2 0,-17 33-1 0,-17 69 2 0,17 18-3 0,17 15 0 0,34-16 0 0,-1-34 1 0,17-17 1 0,-15-52 1 0,-1-16-1 0,-35-33 3 0,-16-18-2 0,-16 0 1 0,16 35-2 0,-17 34-1 0,17 33 0 0,0 84 2 0,0 18 0 0,17 0-2 0,-1-2-1 0,2-31-1 0,16-36-6 0,0-33-41 0,-17 0-57 0</inkml:trace>
  <inkml:trace contextRef="#ctx0" brushRef="#br0" timeOffset="245">24889 17357 86 0,'-19'0'31'0,"3"-18"-1"0,66 2-12 0,35 16-8 0,34-18-4 0,-18 18 0 0,2 18-2 0,-54 49-3 0,-14 35 0 0,-18-18-4 0,-17-15 2 0,0-36-1 0,-17-33-23 0,0-16-99 0</inkml:trace>
  <inkml:trace contextRef="#ctx0" brushRef="#br0" timeOffset="246">25413 17221 83 0,'0'0'12'0,"0"-16"31"0,0-19-18 0,0 35-22 0,0 18-10 0,18 33-106 0</inkml:trace>
  <inkml:trace contextRef="#ctx0" brushRef="#br0" timeOffset="247">25836 17390 88 0,'0'0'0'0,"16"-16"37"0,-16-19-7 0,18 19-11 0,-18-2-7 0,-34 18-9 0,-17 34-3 0,17 35 3 0,18 15-3 0,49 0 1 0,18-49-1 0,34-19 1 0,0-49 0 0,16-1 2 0,-50-34-1 0,-34 17 0 0,0-51-1 0,-17 68-1 0,0 34 0 0,0 34-1 0,0 35-1 0,34 15 1 0,-34-16 0 0,0-34 2 0,-34-1-1 0,-18-15-2 0,-15-18-63 0,52 0-20 0</inkml:trace>
  <inkml:trace contextRef="#ctx0" brushRef="#br0" timeOffset="248">21786 18321 45 0,'0'0'13'0,"-16"0"15"0,-1 0-9 0,17 0-2 0,33 0-1 0,70 18 0 0,32-2-5 0,69-16 1 0,15 0-8 0,-48-16 1 0,-36 16-2 0,-67-18-2 0,-35 18-2 0,-16 0 1 0,-17 0-33 0,0 0-86 0</inkml:trace>
  <inkml:trace contextRef="#ctx0" brushRef="#br0" timeOffset="249">24057 18170 16 0,'0'0'22'0,"33"-35"13"0,19-16-9 0,15 2-4 0,-15-19-5 0,-34 34-6 0,-18-1-1 0,-35 19-7 0,-33 32 5 0,0 35-5 0,17 18-3 0,35 15-3 0,16 18-2 0,49-18 0 0,3-17-1 0,15-16-26 0,-15-33-28 0,-34-18 15 0</inkml:trace>
  <inkml:trace contextRef="#ctx0" brushRef="#br0" timeOffset="250">24023 18237 53 0,'0'0'0'0,"0"0"37"0,34-16-15 0,17-1-7 0,34-1 1 0,1 2-7 0,-4 16-1 0,-47 51-5 0,-18 16-8 0,-17 35 1 0,0-17 40 0,0-17-53 0,0-19-85 0,18-49 48 0</inkml:trace>
  <inkml:trace contextRef="#ctx0" brushRef="#br0" timeOffset="251">24752 18035 100 0,'0'0'8'0,"0"-17"25"0,0 17-18 0,0 17-8 0,0 16-7 0,0 52-5 0,18-1 1 0,-18 0 4 0,0-15-3 0,0-35 8 0,0-17-3 0,-18-34 1 0,1-34 5 0,17-34-2 0,0 1 1 0,51-36-3 0,0 54-6 0,1 15 2 0,-19 51-5 0,0 51 0 0,-33-1 1 0,-51 17-1 0,1-16 3 0,-18-16 2 0,34-19-3 0,0 2 2 0,34-2 0 0,34 1-2 0,17 16 3 0,0 1-4 0,17 1-2 0,-19-1-29 0,3-17-51 0</inkml:trace>
  <inkml:trace contextRef="#ctx0" brushRef="#br0" timeOffset="252">25142 18153 45 0,'0'-18'34'0,"0"-33"8"0,18 18-19 0,-18 17-11 0,0-1-4 0,16 34-3 0,-16 32-6 0,0 53 1 0,17-17-1 0,-1-1-3 0,17-33 6 0,19-16-5 0,-18-19-4 0,34-32-28 0,-17-19-66 0</inkml:trace>
  <inkml:trace contextRef="#ctx0" brushRef="#br0" timeOffset="253">25294 18221 44 0,'-17'0'17'0,"17"0"12"0,0 0-11 0,17 0-10 0,34 0-5 0,17-17-8 0,-17-1-55 0,-18 18 19 0</inkml:trace>
  <inkml:trace contextRef="#ctx0" brushRef="#br0" timeOffset="254">25226 18018 54 0,'0'0'0'0,"-17"0"43"0,1-18-22 0,16 18-10 0,16-16-7 0,36-1-4 0,66-1-106 0</inkml:trace>
  <inkml:trace contextRef="#ctx0" brushRef="#br0" timeOffset="255">25768 18000 80 0,'0'0'24'0,"0"-16"2"0,0 16-17 0,17 0 4 0,1 0-4 0,-2 51-7 0,-16 16-4 0,17 17-3 0,-17 1 4 0,16-35 4 0,-16-16-4 0,18-16 4 0,-1-36 2 0,18-33-1 0,-2-16 0 0,1 16 0 0,-17 0-5 0,18 18 0 0,-20 50-3 0,19 50 0 0,17 2 4 0,1-3 5 0,-3-48 5 0,3-36-2 0,-18-32-2 0,-34-35 1 0,0-17-4 0,-16 18-4 0,-19 33-15 0,0 35-32 0,19 16-51 0</inkml:trace>
  <inkml:trace contextRef="#ctx0" brushRef="#br0" timeOffset="256">26632 17933 73 0,'0'0'19'0,"0"-17"22"0,0 17-17 0,17 0-12 0,-34 33-6 0,1 36-3 0,-1 32-8 0,1 1 3 0,-2-35 3 0,18-16-1 0,0-35 5 0,0-32 0 0,0-19-3 0,18-32 6 0,15 0-6 0,0-19 1 0,2 2 2 0,-19 17-5 0,1 16-1 0,-1 51 0 0,19 34-5 0,0 34 6 0,-2 16-5 0,1 1-1 0,-17-1 3 0,-1-33-28 0,-16 0-38 0,0-35 27 0</inkml:trace>
  <inkml:trace contextRef="#ctx0" brushRef="#br0" timeOffset="257">26480 18204 57 0,'0'0'9'0,"0"-18"23"0,0 18-18 0,17 0-7 0,51-16-7 0,16 16-27 0,-49 0-54 0</inkml:trace>
  <inkml:trace contextRef="#ctx0" brushRef="#br0" timeOffset="258">27209 17984 37 0,'0'0'24'0,"0"-17"14"0,0-1-8 0,-16 2-11 0,16 16-5 0,0 16 0 0,-18 35-7 0,18 17-6 0,-17 34-2 0,0-17-4 0,-1 15 4 0,18-31 5 0,-16-36-2 0,32-15 3 0,2-18-2 0,34-18-1 0,14 2 7 0,20 16-10 0,15-17 7 0,-17 17-6 0,-33 0-18 0,-34 0-132 0</inkml:trace>
  <inkml:trace contextRef="#ctx0" brushRef="#br0" timeOffset="259">24209 18406 8 0,'0'0'5'0,"0"0"11"0,0 0-8 0,0-16 11 0,0 16-8 0,0 0 0 0,0 0-5 0,0 0 5 0,18 0-6 0,-1 0-2 0,0 0-2 0,17 0-40 0,-19 0-8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3.4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25108 2134 43 0,'0'0'0'0,"0"-51"36"0,0-16-20 0,17 32-5 0,34-16-4 0,-18 18 0 0,0 33-4 0,19 0 0 0,-34 51 1 0,-2 17 2 0,-16 15 0 0,0-14 0 0,0-36-2 0,33 2-1 0,37-19-1 0,-4-16 1 0,18-33-2 0,-33-36 1 0,1 2 0 0,-36-17 0 0,2-1-2 0,-18-1 3 0,0 53-1 0,0 33 0 0,0 0-1 0,0 51 2 0,17 51 1 0,-1 15-2 0,-16 19 0 0,17 68-2 0,-34-85 1 0,1-19 2 0,-19-31 1 0,2-18 0 0,17-35 1 0,-19-16-3 0,18-33 1 0,-17-18-3 0,1-18 1 0,33-14-1 0,0-3 0 0,33 2-1 0,18 33-2 0,17 18-30 0,33-18-96 0</inkml:trace>
  <inkml:trace contextRef="#ctx0" brushRef="#br0" timeOffset="1">26312 2150 93 0,'0'0'7'0,"16"0"15"0,34 0-9 0,18-34-8 0,34 34-3 0,-34-17-28 0,-52 34-75 0</inkml:trace>
  <inkml:trace contextRef="#ctx0" brushRef="#br0" timeOffset="2">26394 2303 55 0,'0'0'0'0,"-66"17"53"0,50-1-31 0,16 2-8 0,49-18-7 0,36 0-5 0,34-18-2 0,0 2-36 0,-70 16-51 0</inkml:trace>
  <inkml:trace contextRef="#ctx0" brushRef="#br0" timeOffset="3">27378 2083 44 0,'0'0'0'0,"51"-35"51"0,-16-32-29 0,-2 16-12 0,-33 0-3 0,-17 18-3 0,-17 15-2 0,-18 36-1 0,3 15 0 0,14 18 0 0,19 18 0 0,16-20-1 0,33 2 1 0,34-16 0 0,-15 16 0 0,15-17-1 0,-33 34-1 0,-34-19 1 0,-17-14 8 0,-33-35-1 0,-18 0-1 0,-17 0-2 0,17-35-2 0,18 19 0 0,34-1-4 0,16 17-33 0,31-16-72 0</inkml:trace>
  <inkml:trace contextRef="#ctx0" brushRef="#br0" timeOffset="4">27768 2032 48 0,'-17'-16'57'0,"-1"-19"-29"0,18 2-10 0,0 33-12 0,0 17-4 0,0 50 1 0,0 35-1 0,18 16-2 0,-1-50 0 0,-1-34 1 0,3-17 1 0,-4-52 1 0,19 2-1 0,-17-18 0 0,17-33-2 0,18-1 0 0,-3 18 0 0,3 32 0 0,-18 35 0 0,16 51-1 0,-15 33 1 0,-2 36-2 0,-33-36 2 0,0-50 1 0,0-17 1 0,-17-52 2 0,17 2 1 0,0-18-3 0,17-33-2 0,34-1-1 0,17 18 1 0,-17 32 0 0,-2 19-2 0,-14 16 2 0,-2 67-1 0,-15 17 1 0,-1 1 1 0,-17 17-1 0,0-85-1 0,0 17 1 0,0-34-11 0,0-34-50 0,16 17-33 0</inkml:trace>
  <inkml:trace contextRef="#ctx0" brushRef="#br0" timeOffset="5">28665 2099 74 0,'0'0'15'0,"0"-51"26"0,17-16-15 0,51 34-12 0,-17 33-10 0,0 17-4 0,-34 66 1 0,-1 3 0 0,-16-1-2 0,-33-34 0 0,17-1 2 0,-2-50 0 0,18 0-1 0,0-33 0 0,34-2 3 0,17-16-3 0,1-16-1 0,-19-19 2 0,0 3-1 0,-33 48 0 0,0 19 0 0,0 16-1 0,-17 16 5 0,-32 53 0 0,49 15 1 0,-18 1 0 0,51-17-3 0,34-34-1 0,3-17-2 0,-21-17-28 0,-49 0-70 0</inkml:trace>
  <inkml:trace contextRef="#ctx0" brushRef="#br0" timeOffset="6">25651 3709 47 0,'-52'-35'44'0,"1"-16"-19"0,35 0-11 0,49-16-4 0,18 34-1 0,-16-1-2 0,-19 34-4 0,1 51-1 0,-1 16 1 0,-16 0-2 0,0 2 2 0,0-1-2 0,18-52 0 0,-1 2 1 0,51-52 0 0,-1-1 0 0,-50-16-2 0,18-51 2 0,-19 19-1 0,-16 15-1 0,0 34 0 0,0 34 1 0,0 51-1 0,17 34 2 0,-1 32 1 0,2 19-1 0,-18-34-1 0,0 17 1 0,-34-36-1 0,17-32 0 0,1-16 2 0,-19-19 0 0,18 2 0 0,-17-52 1 0,17-17-1 0,17 0-2 0,0-16 0 0,51 16 0 0,-17-17-2 0,17 17 2 0,-17 18-3 0,0-1-11 0,-1-1-32 0,18 2-49 0</inkml:trace>
  <inkml:trace contextRef="#ctx0" brushRef="#br0" timeOffset="7">26209 3235 55 0,'0'-34'27'0,"0"-17"7"0,0 16-14 0,0 35-9 0,0 0-5 0,0 51 0 0,0 18 0 0,-16-1 0 0,16-1-4 0,-18-16-1 0,18-18 0 0,-17 2-6 0,34-19-46 0,-17 2-22 0</inkml:trace>
  <inkml:trace contextRef="#ctx0" brushRef="#br0" timeOffset="8">26733 3725 68 0,'-16'-51'47'0,"16"51"-24"0,0-16-9 0,68-2-9 0,17 18-2 0,16-17-3 0,-16 17-3 0,-51 17-50 0,-17-17-14 0</inkml:trace>
  <inkml:trace contextRef="#ctx0" brushRef="#br0" timeOffset="9">26819 3844 98 0,'0'0'0'0,"-34"0"31"0,17 0-15 0,52 0-6 0,32 0-7 0,34-17-3 0,-16 17-13 0,-18 0-90 0</inkml:trace>
  <inkml:trace contextRef="#ctx0" brushRef="#br0" timeOffset="10">27937 3454 83 0,'0'-16'24'0,"-34"-19"-4"0,34 35-11 0,0 18-4 0,17 50-3 0,-17-17-1 0,0-19-1 0,17-15 2 0,-17 1 0 0,18-36 0 0,-2-31 1 0,-16-2-1 0,0 0-2 0,-16 34 2 0,-2-1 1 0,-16 36-1 0,0 33 2 0,1 17 0 0,33 32 0 0,33 3-2 0,18-35 0 0,17-19-2 0,0-49 1 0,-1 0 1 0,-15-33 0 0,-1-18-2 0,-18-16 1 0,1-19 0 0,-17 3 0 0,-17 32 0 0,0 34-1 0,-17 17 0 0,17 51 1 0,0 15-1 0,0 19 0 0,52 1 0 0,-3-35 0 0,19-35 0 0,-17 1 1 0,1-17 0 0,-1-50 0 0,-18-1 1 0,-17-18-1 0,1-16-1 0,-50 1 0 0,-35 33 0 0,-34 18 0 0,34 15 1 0,2 36-2 0,31 15 1 0,18 18-1 0,51 16 0 0,33-32 0 0,18-2 0 0,1-33-1 0,31-17 0 0,-15-17 3 0,-34-15-2 0,-17-19 1 0,-34 34 1 0,0 17-1 0,-34-1 0 0,-18 36-1 0,19 15 0 0,16 36 1 0,0 15-1 0,34 1 1 0,0-17 0 0,-1-17-1 0,-33-2 1 0,-15-31 1 0,-37-18 0 0,1 0 2 0,0-18-2 0,34 2-2 0,-1-1-7 0,18 1-60 0,0 16-4 0</inkml:trace>
  <inkml:trace contextRef="#ctx0" brushRef="#br0" timeOffset="11">29208 3607 77 0,'0'-18'12'0,"18"-31"21"0,13 14-11 0,4 19-8 0,16-1-9 0,17-1-1 0,-33 53-5 0,-19 48 1 0,-16 19 0 0,-16-16-1 0,-19-35 3 0,2-18-1 0,33-17 0 0,0-16 2 0,16 0-1 0,17-49-1 0,19-2-2 0,-18-35 2 0,-1 1 0 0,-16 19-1 0,-17 32 1 0,-17 17-1 0,1 17 0 0,-17 51 2 0,15 33 0 0,18 18 1 0,18-17 0 0,15-19 1 0,17-31-1 0,17-19 1 0,3-16-4 0,-21-33 2 0,-14 15-6 0,-19 2-49 0,-32-1-54 0</inkml:trace>
  <inkml:trace contextRef="#ctx0" brushRef="#br0" timeOffset="12">25565 5198 34 0,'-17'-16'34'0,"1"-35"0"0,49 33-17 0,-17 1-5 0,19 1-5 0,-35 32-3 0,16 35-1 0,-16 35 0 0,0-1-1 0,19-1 0 0,14-51 1 0,1-15 1 0,16-18-1 0,18-51-1 0,-17 0 1 0,-34-33-1 0,1-19 0 0,-18 35 0 0,0 35 2 0,0 33-1 0,0 33-1 0,0 69 2 0,0 18 1 0,16-3-3 0,-16 19 0 0,-16-17 0 0,16-34 1 0,-18-34-2 0,-16-1 0 0,0-50 1 0,1 16 2 0,-2-49-3 0,18-18 0 0,-16-16 0 0,50-2 0 0,16 18-1 0,18-15 0 0,34-3-5 0,-34 36-22 0,17-18-56 0,-68 33 19 0</inkml:trace>
  <inkml:trace contextRef="#ctx0" brushRef="#br0" timeOffset="13">26209 4876 38 0,'0'-33'51'0,"0"0"-18"0,17 15-14 0,-17 2-7 0,0 16-6 0,0 34-1 0,0 32-1 0,0 3-2 0,0 15-2 0,0-17 0 0,0-32-2 0,0-2-26 0,16-15-56 0,-16-18 42 0</inkml:trace>
  <inkml:trace contextRef="#ctx0" brushRef="#br0" timeOffset="14">26462 4860 54 0,'0'-17'15'0,"35"-16"25"0,-19-1-20 0,-16 34-8 0,-16 0-2 0,16 51-7 0,-17 16 0 0,17 1-1 0,-18 17 0 0,2-19-2 0,16-15 0 0,-17-17-4 0,17-16-37 0,0-1-49 0</inkml:trace>
  <inkml:trace contextRef="#ctx0" brushRef="#br0" timeOffset="15">26988 5419 54 0,'0'0'35'0,"-17"-17"-3"0,17-1-15 0,51 18-5 0,-17 0-6 0,68-16 1 0,-51-1-5 0,-1 1-2 0,-15 16-1 0,-19 0-21 0,-16 33-66 0</inkml:trace>
  <inkml:trace contextRef="#ctx0" brushRef="#br0" timeOffset="16">27022 5604 58 0,'0'0'0'0,"-18"0"41"0,18 0-22 0,0 0-1 0,35 0-3 0,0 0-3 0,14 0-3 0,3 0-2 0,15 0-4 0,-15 0 0 0,-19-16-2 0,-33 16-1 0,0 0 1 0,0 0-6 0,-17 0-33 0,1 0-79 0</inkml:trace>
  <inkml:trace contextRef="#ctx0" brushRef="#br0" timeOffset="17">32054 18610 19 0</inkml:trace>
  <inkml:trace contextRef="#ctx0" brushRef="#br0" timeOffset="18">32951 16849 19 0</inkml:trace>
  <inkml:trace contextRef="#ctx0" brushRef="#br0" timeOffset="19">27818 5521 12 0,'0'-17'11'0,"0"-17"22"0,0 17-11 0,0 17-5 0,0-18-2 0,-15 18-1 0,15 0 1 0,0-16-2 0,15 16-3 0,52 0-3 0,19 16-1 0,-1-16-2 0,-34 0-2 0,-18 0 0 0,-17 0-1 0,3 0 0 0,14 0-2 0,-15 0-5 0,-2 0-32 0,-16 0-77 0</inkml:trace>
  <inkml:trace contextRef="#ctx0" brushRef="#br0" timeOffset="20">28378 5741 74 0,'0'0'0'0,"16"-35"31"0,1 19-12 0,18-19-8 0,14-16-4 0,2-16 0 0,1-35-2 0,-18 18-3 0,16-18-1 0,-33 51-1 0,-17 35 1 0,0-2-1 0,-17 36-1 0,0 16 0 0,1-1 1 0,-1 18 0 0,50 17 0 0,1-34-1 0,33-1 1 0,-15 18 1 0,-18-16-1 0,-34-1-1 0,0-1 1 0,-16-17 2 0,-19 1 0 0,-16-17-1 0,-17 0-1 0,18 0-2 0,16 0-15 0,52 0-39 0,-2 0 1 0</inkml:trace>
  <inkml:trace contextRef="#ctx0" brushRef="#br0" timeOffset="21">29107 5335 55 0,'0'-17'15'0,"-18"-17"22"0,18-1-17 0,0 19-6 0,0 16-8 0,0 34-2 0,0 50 0 0,0 18-1 0,18-34-2 0,-2-18-1 0,1-17 2 0,-1-16-1 0,2-17 0 0,-1-17 1 0,-17-32 0 0,17-20-1 0,17-15 0 0,-1 17-1 0,0 16 1 0,37 16-1 0,-21 35-1 0,-14 18 0 0,0 83-1 0,-19-16 1 0,1-17 1 0,-17-34 0 0,0-18 1 0,0 1 0 0,0-50 1 0,0-1-1 0,16-17 1 0,1-35-1 0,34 20 0 0,-18-3-2 0,37 36 2 0,-37 15 0 0,1 18-2 0,-17 69 0 0,-1-1 1 0,-16 16 0 0,19-17-1 0,-19-32 1 0,0-1 0 0,0-18-4 0,0 1-31 0,15-1-75 0</inkml:trace>
  <inkml:trace contextRef="#ctx0" brushRef="#br0" timeOffset="22">29988 5335 61 0,'0'-35'26'0,"0"-16"6"0,16 35-16 0,35-1-7 0,1 34-4 0,-19 50-2 0,-17 1-2 0,1-1-1 0,-17 2 0 0,-17-36 2 0,1-15-1 0,16-18 1 0,16-18 1 0,17-49-2 0,2 16 0 0,-35 34-1 0,51-67 2 0,-34 15-1 0,-1 18-2 0,-16 35 2 0,0 16-1 0,-16 0 1 0,-17 51 1 0,15 34-1 0,18-1 0 0,18 0-1 0,-2-33 1 0,1-17-1 0,17-17 1 0,-17-17-1 0,0 0-37 0,-34-17-77 0</inkml:trace>
  <inkml:trace contextRef="#ctx0" brushRef="#br0" timeOffset="23">29226 5096 35 0,'0'0'34'0,"0"-16"-5"0,0 16-14 0,16-17-6 0,-1 34 0 0,-15-1-1 0,0-16 0 0,0 0-2 0,-15 0-4 0,-1 17-4 0,16 1-107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3.5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7709 7332 7 0,'16'-16'14'0,"1"-1"15"0,0 17-3 0,-17-18-7 0,0 18-5 0,-17-16-6 0,0-1 0 0,1 17-1 0,-1-18-1 0,-17 18-1 0,1 18-1 0,-2 15 1 0,0 2 1 0,2 16-1 0,17-2-1 0,-3 20-1 0,19-1-2 0,19-34 1 0,14-1 0 0,1-17 0 0,34-16 0 0,-17-16 0 0,-18-17-1 0,19-1 1 0,-36-17-1 0,-16-17 1 0,0 1-1 0,-16-19 0 0,-2 1 0 0,-32 1-1 0,-1 17 0 0,-1 16-1 0,1 34 0 0,2-1 0 0,14 53-7 0,18-1-23 0,34-1-60 0,-1-15 46 0</inkml:trace>
  <inkml:trace contextRef="#ctx0" brushRef="#br0" timeOffset="1">8352 7028 62 0,'0'-34'25'0,"16"17"1"0,-16-1-16 0,-16 2-4 0,-19 16-1 0,4 16-1 0,-21 2 3 0,34-1 0 0,-15 34 2 0,33 16-2 0,0 35 1 0,17 0-3 0,-1-2-1 0,2 2-2 0,-1-33-1 0,0-20 0 0,-17-14-1 0,0-35-4 0,-17 0-31 0,-18 0-96 0</inkml:trace>
  <inkml:trace contextRef="#ctx0" brushRef="#br0" timeOffset="2">8081 7416 51 0,'-17'0'28'0,"1"-16"7"0,-2-1-19 0,36 17-7 0,31 0-2 0,21 0-3 0,14-16-3 0,0 16 1 0,-16 0-4 0,-33 0-24 0,-35 0-63 0</inkml:trace>
  <inkml:trace contextRef="#ctx0" brushRef="#br0" timeOffset="3">7625 7959 22 0,'-19'0'11'0,"-14"16"35"0,-1-16-18 0,34 18-11 0,34-18 1 0,34-18-4 0,50 2 1 0,19-1 0 0,-20 17-7 0,-33-18-3 0,-14 18-2 0,-37 0-3 0,1 0 0 0,-17-16-5 0,-17 16-30 0,-35-17-95 0</inkml:trace>
  <inkml:trace contextRef="#ctx0" brushRef="#br0" timeOffset="4">7810 8823 35 0,'0'0'0'0,"16"-34"39"0,19-1-11 0,-35 19-8 0,0-2-5 0,-17 1-1 0,-1 1-4 0,2-19-4 0,-17 19-1 0,-2 16-1 0,-15 0-1 0,34 0 1 0,-19 16 0 0,19 19 0 0,-3 32-3 0,38-32 1 0,-3 16-1 0,19-17 0 0,-2-17-1 0,17-17 2 0,-16 0 0 0,17-35-1 0,-17 2-1 0,-34-36 2 0,0 2-1 0,-17-17 1 0,-18-1-2 0,-14-1 0 0,14 37 0 0,-15 32 0 0,-1 17-2 0,35 0-4 0,-3 33-39 0,54 0-55 0</inkml:trace>
  <inkml:trace contextRef="#ctx0" brushRef="#br0" timeOffset="5">8097 8518 44 0,'0'0'24'0,"-16"-17"10"0,16-1-17 0,0-15-4 0,34 15-1 0,0 2-2 0,0 16-2 0,17 34-3 0,-17 17-2 0,-1 17-2 0,-17-1 0 0,-32 0 0 0,1-16 1 0,-20-16 0 0,18-19 2 0,-1 2-1 0,2-18-1 0,16-34 0 0,34-17-1 0,0 16-1 0,15-16 0 0,-14 2 0 0,16-2 1 0,0 0-1 0,-34-18 0 0,-1 36 2 0,-16 17-2 0,0 16 1 0,-33 0-1 0,17 16 2 0,-19 35 2 0,19 0 0 0,-3 0 1 0,19 16-2 0,0-34 0 0,19 18-1 0,-3-16 0 0,1-1-1 0,1-17 0 0,15-17 0 0,18 0-4 0,-16 0-28 0,31-35-108 0</inkml:trace>
  <inkml:trace contextRef="#ctx0" brushRef="#br0" timeOffset="6">9521 7704 75 0,'0'0'0'0,"-17"-17"43"0,0 1-18 0,34 16 0 0,18 16-14 0,32 1-3 0,1-17-2 0,0-17-2 0,0 1-3 0,-35-2-2 0,-17 18-4 0,2 0-30 0,-36 18-89 0</inkml:trace>
  <inkml:trace contextRef="#ctx0" brushRef="#br0" timeOffset="7">9606 7858 41 0,'0'0'14'0,"-34"0"32"0,17 0-22 0,17 17-8 0,0-17 0 0,0 16 0 0,33-16-2 0,18 0-3 0,1-16-1 0,32-1-4 0,0-1-2 0,-49 2-2 0,0 16-2 0,-35 0-6 0,-18 0-77 0,1 0-4 0</inkml:trace>
  <inkml:trace contextRef="#ctx0" brushRef="#br0" timeOffset="8">11639 11735 28 0</inkml:trace>
  <inkml:trace contextRef="#ctx0" brushRef="#br0" timeOffset="9">8167 10906 19 0,'0'0'29'0,"0"0"7"0,-18-18-15 0,18 18-7 0,0-16-3 0,0-1-2 0,-17-17-2 0,-18 17-1 0,2 17-1 0,-1 0 0 0,1 17-1 0,-19 17 0 0,19-1 1 0,-1 35-2 0,34-1-1 0,0-16 0 0,34 0 0 0,-1-17 0 0,19-34 0 0,-1-16 0 0,-2-18 0 0,-14-34 1 0,-18-1 1 0,-17-31-2 0,-34-2-1 0,0 16 0 0,-17 19 0 0,1 16-1 0,-1 35-1 0,0 16-3 0,34 34-21 0,34 17-19 0,17-35-46 0</inkml:trace>
  <inkml:trace contextRef="#ctx0" brushRef="#br0" timeOffset="10">8707 10668 82 0,'0'-17'7'0,"-16"-17"20"0,-1 18-11 0,1-1-8 0,-36 17-2 0,19 17 0 0,-1 17 0 0,17-1-1 0,17 18-1 0,0 16 3 0,0 19-2 0,17-2-2 0,1-17 0 0,-18 2-2 0,0-36 0 0,-18 1-2 0,1-1-9 0,17-16-26 0,-16-34-66 0</inkml:trace>
  <inkml:trace contextRef="#ctx0" brushRef="#br0" timeOffset="11">8335 10923 75 0,'0'0'0'0,"-18"-35"44"0,18 19-20 0,18 16-15 0,34 0-4 0,32 0-4 0,33 0-1 0,-31 0 0 0,-53 0-4 0,-15 34-30 0,-18-34-59 0</inkml:trace>
  <inkml:trace contextRef="#ctx0" brushRef="#br0" timeOffset="12">7963 11447 58 0,'-18'17'9'0,"-15"-1"14"0,33 2-4 0,17-1-1 0,17-1 0 0,16-16-4 0,18 0-1 0,51-16 0 0,33-19-3 0,-50 19-7 0,-50-1-2 0,-19 17-2 0,-33 0-3 0,18 0-31 0,-36 17-79 0</inkml:trace>
  <inkml:trace contextRef="#ctx0" brushRef="#br0" timeOffset="13">8216 12345 74 0,'0'0'8'0,"35"-35"24"0,-18 19-19 0,-17-19-4 0,0 1-1 0,-17 17-1 0,-18-16-2 0,2 17 0 0,-1-2-2 0,-18 36 0 0,19-2-1 0,-1 17 3 0,17 18-2 0,1 18 0 0,16-18-1 0,16 0-1 0,35-18-1 0,-18-16 1 0,19-17 2 0,-18-33-1 0,-1-2 0 0,-15-16 0 0,-18-16 0 0,0-19 1 0,-18-14-2 0,-15 31-1 0,-18 18 0 0,0 18 0 0,0 17 0 0,1-1 0 0,33-1-9 0,-1 18-34 0,36 18-66 0</inkml:trace>
  <inkml:trace contextRef="#ctx0" brushRef="#br0" timeOffset="14">8471 12039 74 0,'0'-16'23'0,"0"-35"8"0,16 34-14 0,-16 17-6 0,0 0 2 0,0 51-6 0,0 0-1 0,0 17-3 0,19-18-1 0,14 0-2 0,1-16 1 0,16-34 1 0,-15 0-2 0,14-51 0 0,-14 2 1 0,-18-2 1 0,1-34-2 0,-18 34 1 0,0 18-1 0,-18 33 3 0,18 0-1 0,-17 16 0 0,17 35 0 0,0 33 1 0,17 18 0 0,1 16-1 0,-2-32-1 0,1 14 1 0,-17-14-1 0,-17-1 1 0,-17-36-1 0,0-14 0 0,16-19 1 0,-15-16 0 0,17-34 0 0,-19 1-2 0,35-34 1 0,17 16 0 0,17-17-1 0,17 1-1 0,1-1-3 0,15-17-29 0,0-1-104 0</inkml:trace>
  <inkml:trace contextRef="#ctx0" brushRef="#br0" timeOffset="15">9352 11617 96 0,'0'0'0'0,"0"-35"34"0,16 2-13 0,2 15-6 0,-1 2-3 0,18 16-2 0,31 0-3 0,2-17-2 0,-1 17-3 0,-15 0-1 0,-1 0-2 0,-35 0 0 0,-16 0-8 0,17 0-27 0,-34 0-88 0</inkml:trace>
  <inkml:trace contextRef="#ctx0" brushRef="#br0" timeOffset="16">9420 11751 63 0,'0'0'17'0,"-17"-16"27"0,17 16-19 0,0 0-5 0,0 0-5 0,17 0-4 0,1-18-2 0,31 18-1 0,3 0-1 0,-3 18-3 0,2-18-2 0,1 0-1 0,15-18 0 0,-33 1-1 0,-16 1-6 0,-18-1-97 0,0 17 22 0</inkml:trace>
  <inkml:trace contextRef="#ctx0" brushRef="#br0" timeOffset="17">12401 11143 31 0,'255'84'14'0</inkml:trace>
  <inkml:trace contextRef="#ctx0" brushRef="#br0" timeOffset="18">13876 11074 63 0,'-18'424'10'0,"-354"-289"-1"0</inkml:trace>
  <inkml:trace contextRef="#ctx0" brushRef="#br0" timeOffset="19">13909 10160 19 0</inkml:trace>
  <inkml:trace contextRef="#ctx0" brushRef="#br0" timeOffset="20">11487 11768 63 0,'0'0'10'0</inkml:trace>
  <inkml:trace contextRef="#ctx0" brushRef="#br0" timeOffset="21">13909 12971 19 0</inkml:trace>
  <inkml:trace contextRef="#ctx0" brushRef="#br0" timeOffset="22">13943 10143 19 0</inkml:trace>
  <inkml:trace contextRef="#ctx0" brushRef="#br0" timeOffset="23">16638 6079 55 0,'0'0'0'0,"-19"0"42"0,3-16-18 0,16 16-10 0,-17-18 0 0,17 18-2 0,0 0-1 0,17 0-4 0,-17 0-1 0,35 0-1 0,-2 0-1 0,1 18-1 0,33-18-2 0,-16 0 2 0,17 0-1 0,-1 0 0 0,-15 0-1 0,15 0 0 0,-16 0 0 0,1 0 0 0,-3 0-1 0,3 0 1 0,-3 0-1 0,2 0 2 0,19 0-3 0,-2 0 1 0,-17 0 1 0,15 0 0 0,-15-18-1 0,17 18 1 0,-17 0-1 0,0 0 1 0,-18 0-2 0,19 0 1 0,-19 0 1 0,18 0-1 0,-16 0 1 0,-19 0-2 0,1 0 2 0,-1 0-1 0,-16 0 0 0,-16 0 1 0,-1 0-10 0,-17 18-145 0</inkml:trace>
  <inkml:trace contextRef="#ctx0" brushRef="#br0" timeOffset="24">11401 7603 18 0,'18'-16'36'0,"-18"-2"-5"0,0 2-14 0,0 16-5 0,0 0-2 0,0 0-2 0,-18 0-1 0,18-17 2 0,0 17 0 0,18-34-2 0,34 17-2 0,-3-1-1 0,3 2-2 0,15 32-2 0,-34 19 1 0,2 16-1 0,-35-1-1 0,0 0 2 0,0-16-1 0,-16-17 0 0,-19 17 0 0,0-16 0 0,19-1 0 0,-17-17 2 0,33 0-1 0,0-35 0 0,49 19-1 0,-14-2 1 0,0 18 0 0,14 18 0 0,-14 33-2 0,-19 0 1 0,1 33 1 0,-50-50 2 0,-2-1 0 0,-14-15 1 0,14-1-1 0,-49-17-1 0,32 0-1 0,19-17-1 0,-18 17 0 0,16-18-3 0,19 2-18 0,16 16-25 0,34-17-61 0</inkml:trace>
  <inkml:trace contextRef="#ctx0" brushRef="#br0" timeOffset="25">12096 7722 48 0,'0'0'0'0,"-15"-35"42"0,-3 19-18 0,1-19-10 0,34 19-5 0,16-17-3 0,18 15 0 0,0 2 0 0,17 16-2 0,-34 67-2 0,18 0-1 0,-52 19 1 0,0-19 1 0,-18 1 2 0,-16-17 0 0,16-35-3 0,-15 2 0 0,33-18 0 0,0 0 0 0,33-51-1 0,2 0 0 0,16 0-1 0,-18-16 0 0,0-2 1 0,2 1 0 0,-35 35-1 0,0-1 0 0,0 18 1 0,0 16-1 0,0 0 0 0,-16 34 2 0,-3 15 1 0,-14 19 1 0,15 1 0 0,18 16-1 0,18-35-2 0,15 1 1 0,19-35-1 0,-1 2-1 0,0-18-2 0,-16 0-17 0,-2-18-23 0,-33-15-86 0</inkml:trace>
  <inkml:trace contextRef="#ctx0" brushRef="#br0" timeOffset="26">12553 7281 52 0,'0'-16'14'0,"19"-70"25"0,-3 52-18 0,19-16-11 0,31 34-4 0,-15 16-1 0,-18 16-4 0,-15 34-1 0,-1 19 1 0,-17-18-1 0,-17 0 1 0,-17-17 1 0,17-1 1 0,17-33 1 0,0 17 2 0,17-50 0 0,17-2-4 0,34-16-1 0,0 18 0 0,-18-1-3 0,-16 34-19 0,-17 0-86 0</inkml:trace>
  <inkml:trace contextRef="#ctx0" brushRef="#br0" timeOffset="27">13282 7671 97 0,'-18'0'9'0,"18"0"16"0,35 0-15 0,16 0-5 0,-16 16-2 0,14 1 0 0,3-17-1 0,-1-33-1 0,-18 15 0 0,2-15 1 0,-35 0-1 0,-18-1 0 0,-16-1-1 0,-15 19 1 0,-3 32-1 0,18 2 3 0,1-1 3 0,-2 17 1 0,0 15-1 0,19 2 0 0,16 0-1 0,0 18 1 0,16-18-3 0,19-1-1 0,0-16 0 0,14-34-1 0,3 0 0 0,15-18-1 0,1 2-15 0,-17-17-34 0,-34 16-81 0</inkml:trace>
  <inkml:trace contextRef="#ctx0" brushRef="#br0" timeOffset="28">13537 7196 56 0,'0'-17'32'0,"-17"1"-1"0,17 16-14 0,33 0-7 0,1 0-3 0,17 0-5 0,16 0-3 0,-15 0-8 0,-18 0-103 0</inkml:trace>
  <inkml:trace contextRef="#ctx0" brushRef="#br0" timeOffset="29">13960 6977 85 0,'0'-18'9'0,"0"-33"25"0,17 35-16 0,34-1-10 0,17 17-7 0,-17 33 0 0,-35 18 0 0,1 18-2 0,-17-2 1 0,-33 1 2 0,-18-35-1 0,17 1 2 0,16 1 0 0,2-19 0 0,16-16 0 0,0 18 1 0,34-18-2 0,0 0-1 0,17 0 0 0,17 0-1 0,-1 0-1 0,1-18-18 0,-51 18-69 0,1 0 35 0</inkml:trace>
  <inkml:trace contextRef="#ctx0" brushRef="#br0" timeOffset="30">14467 6977 53 0,'0'-18'20'0,"0"-15"18"0,0 15-16 0,19 18-12 0,-19 18-4 0,0 15 2 0,-19 18 1 0,19 18-2 0,19-3-2 0,14-32-3 0,1 1-1 0,18-35 0 0,-1-18-1 0,15 1 0 0,-31-34 1 0,-19 2-1 0,1-20 0 0,-1 18 1 0,-16 18-1 0,0 15 1 0,0 18 0 0,-16 18 0 0,16 15 1 0,0 18 1 0,0 34 2 0,16 16 0 0,-16 19-3 0,18-20 0 0,-18 2-1 0,-18-17 0 0,-15-35 2 0,17-32-1 0,-36-2 3 0,19-32-2 0,17-19 0 0,-2-14-2 0,36-36-1 0,31-17 2 0,3 34-3 0,32 17 0 0,-16 18-15 0,-34-1-162 0</inkml:trace>
  <inkml:trace contextRef="#ctx0" brushRef="#br0" timeOffset="31">15367 7875 26 0,'0'0'29'0,"-19"0"9"0,3 0-16 0,16 0-7 0,16 0 13 0,36 0-15 0,34-17-4 0,31 17-1 0,-15-18-5 0,-34 2-3 0,-17-1 1 0,-18 17-3 0,-16 0-15 0,-34 0-142 0</inkml:trace>
  <inkml:trace contextRef="#ctx0" brushRef="#br0" timeOffset="32">15654 7653 69 0,'0'0'11'0,"-34"-17"24"0,34 1-16 0,0 32-11 0,0 19 2 0,0 32 2 0,0 19-1 0,0 14-2 0,0-31-3 0,0-1-3 0,0-34 1 0,0-1-3 0,-17-33-2 0,17 16-18 0,0-16-107 0</inkml:trace>
  <inkml:trace contextRef="#ctx0" brushRef="#br0" timeOffset="33">17213 7620 55 0,'0'-17'19'0,"-17"1"9"0,17 16-12 0,0 0-8 0,0 16 2 0,0 34-3 0,0 1-1 0,0 1 0 0,17-1-3 0,17-18-1 0,-17-15 0 0,18-18 0 0,-4 0 0 0,4-34 0 0,0-17-1 0,-19 0 0 0,-16 0 0 0,0 0 1 0,-16 34-1 0,16 1 1 0,-19 32 0 0,19 1 1 0,0 50 0 0,19 19 1 0,-3 16-2 0,1-18 0 0,-17 1 1 0,0-1 0 0,-17-33 0 0,1 0 0 0,-19-35-1 0,18-16 0 0,-16 0 1 0,-1-34-1 0,0-17-2 0,34 1 1 0,0 0-1 0,17-1 0 0,34 16 0 0,-1-16-2 0,1-15-9 0,0 32-28 0,-18-1-84 0</inkml:trace>
  <inkml:trace contextRef="#ctx0" brushRef="#br0" timeOffset="34">17348 7332 80 0,'-33'-33'21'0,"17"-1"5"0,16 34-13 0,31-17-4 0,4 17 0 0,33 0-3 0,-17 0-3 0,0-18-3 0,-34 18-1 0,17 0-21 0,-17 0-82 0</inkml:trace>
  <inkml:trace contextRef="#ctx0" brushRef="#br0" timeOffset="35">17790 7095 70 0,'-18'-16'21'0,"18"-2"-1"0,0-15-10 0,18 33-5 0,-2-18 0 0,17 2 0 0,18 16 0 0,-17 0-2 0,17 51-2 0,-17-1-1 0,-17 18 2 0,0-1-2 0,-51-16 1 0,0-33 3 0,1 15 0 0,-2-15 0 0,2-1 0 0,16-1 1 0,-1-16-1 0,18 0 0 0,18 0 5 0,32 0-6 0,1 0 0 0,34-16 0 0,-34 16 0 0,-17 0-1 0,-17-17-2 0,0 17 0 0,-17 17-5 0,0-17-50 0,0 16-31 0</inkml:trace>
  <inkml:trace contextRef="#ctx0" brushRef="#br0" timeOffset="36">18652 7485 23 0,'0'-18'13'0,"19"-15"29"0,-19-1-13 0,0 17-10 0,0 1-3 0,-35 16-4 0,0 33 2 0,-14 18-4 0,-3 34-1 0,3 15-2 0,14 2-2 0,18 18-1 0,17-3-2 0,0-15 0 0,34-51 0 0,0 0-1 0,16-35-1 0,-15 1-1 0,14-17-19 0,2 0-29 0,-32 0-45 0</inkml:trace>
  <inkml:trace contextRef="#ctx0" brushRef="#br0" timeOffset="37">18755 7891 59 0,'0'-16'25'0,"-35"-19"11"0,19 19-15 0,32-1-9 0,19 17-4 0,33-18-4 0,-1 18-1 0,1-16-5 0,-17 16-28 0,1 0-61 0</inkml:trace>
  <inkml:trace contextRef="#ctx0" brushRef="#br0" timeOffset="38">19229 8095 101 0,'0'0'0'0,"-34"-34"26"0,52-1-13 0,15 2-6 0,35-18 0 0,-1-33-1 0,1-18-2 0,-17 17-1 0,-51 17-2 0,17 34 0 0,-17 34-2 0,-17 0 1 0,-1 18-1 0,2 31 1 0,16 2 1 0,16 18-2 0,35-1 1 0,19-34 0 0,-21 16 1 0,-32-16-1 0,0-1-1 0,-17-15 3 0,0-18-1 0,-50 17 2 0,-1-17-1 0,-1-17-1 0,1 17-4 0,51 0-11 0,0-18-48 0,18 18-2 0</inkml:trace>
  <inkml:trace contextRef="#ctx0" brushRef="#br0" timeOffset="39">19942 7671 101 0,'0'-18'8'0,"-19"1"21"0,3 17-16 0,-1 0-7 0,17 68 2 0,0 17-1 0,17-16-4 0,18 15-2 0,-20-51 0 0,3 2 0 0,-2-35 1 0,17-17-1 0,-15-34 0 0,-1-16 1 0,0-1-2 0,1-1 0 0,31 35 0 0,3 17-1 0,-3 1 1 0,2 32 0 0,1 19-1 0,-34 32 0 0,-2 2 0 0,-16-3 2 0,0-48-1 0,0-1 2 0,-16-17-3 0,16 0 2 0,0 0-1 0,0-51 1 0,0 1-1 0,33-19 0 0,1 2 0 0,18 16 0 0,-3 16 0 0,3 19 0 0,-19 16 0 0,-17 16-1 0,2 35 0 0,-1 0 1 0,-17 18 0 0,0-18 1 0,0 15-1 0,0-31-1 0,0-19 0 0,16 2-27 0,3-18-104 0</inkml:trace>
  <inkml:trace contextRef="#ctx0" brushRef="#br0" timeOffset="40">20923 7756 83 0,'0'0'0'0,"0"-34"38"0,0-1-19 0,17 19-7 0,34-2-6 0,0 18-1 0,-17 18-3 0,-1 33-1 0,-15 34-1 0,-36-34-1 0,3-1 2 0,-20 1-2 0,0-35 2 0,19 2-1 0,16-18 2 0,0-18 0 0,16-15-2 0,19-18 0 0,15 0 1 0,-16-16-1 0,-17-2 0 0,-1 36 1 0,-16-2-1 0,0 19 1 0,0 16-1 0,0 16 1 0,-16 19 1 0,-1 16 1 0,1 16 2 0,16-16-2 0,0 0-1 0,33-18-2 0,-17 2 0 0,36-19-12 0,-1-16-44 0,-17 18-19 0</inkml:trace>
  <inkml:trace contextRef="#ctx0" brushRef="#br0" timeOffset="41">21414 7383 64 0,'0'-16'16'0,"17"-19"17"0,-17 35-16 0,0 0-4 0,16 0-2 0,3 0 1 0,14 18-3 0,1 15-2 0,-17 0-1 0,18 2-2 0,-2 32 0 0,1-16-2 0,-17 0 1 0,-1 0-1 0,-16 16 0 0,0-16-2 0,0 0 0 0,0 17 1 0,-16-34-1 0,-1-1 1 0,1 2-2 0,-2-1 1 0,1-17 1 0,1-1 0 0,-3 2-1 0,-14-18 0 0,15 0-10 0,-31 16-130 0</inkml:trace>
  <inkml:trace contextRef="#ctx0" brushRef="#br0" timeOffset="42">12317 11243 31 0,'0'-16'21'0,"-17"-2"13"0,17 1-15 0,-18 1-5 0,18 16-2 0,0-17-3 0,0 1-1 0,35-18-2 0,16 17-1 0,-1-1-2 0,1 69 0 0,0 16 0 0,-34 35-2 0,-1 0 1 0,-16-34 0 0,-33-17 3 0,-1-17-3 0,1-17 1 0,-2-1-2 0,18 2 1 0,17-36-1 0,17-15 0 0,18-36-2 0,14 3 2 0,-14-36 0 0,-19 17-1 0,3 17 0 0,-3 18 1 0,-16 15-1 0,0 35 1 0,-16-16 1 0,16 32-1 0,-35 35 2 0,35 16 1 0,0 19 0 0,0-1-1 0,35-17-1 0,-2-1-2 0,18-50 2 0,-18-1-2 0,18 2-1 0,-18-18-12 0,2 0-22 0,-18-34-64 0,-17 34 49 0</inkml:trace>
  <inkml:trace contextRef="#ctx0" brushRef="#br0" timeOffset="43">12706 10651 80 0,'0'-16'16'0,"-17"-35"15"0,17 0-13 0,35 33-11 0,-2 18-4 0,18 18-1 0,-16 33-1 0,-19 16 0 0,-16-17 0 0,0-16 1 0,-34-17 0 0,17-17 0 0,0 0 0 0,17 0-1 0,0 0 0 0,34 0 0 0,17-17-1 0,0 17 0 0,-1 35 0 0,-16 32 1 0,-17 2 1 0,-17-3 4 0,-51-31 3 0,1-19-3 0,-18 2-3 0,0-36-1 0,34-15-8 0,17-1-40 0</inkml:trace>
  <inkml:trace contextRef="#ctx0" brushRef="#br0" timeOffset="44">13960 10837 27 0,'0'-16'26'0,"17"-19"14"0,-17 19-13 0,0-2-10 0,0 18-3 0,0 0-4 0,-17 18 1 0,0 33 0 0,-1 34 0 0,2-1-3 0,16 35-1 0,-17-1 0 0,1 0-3 0,-2 1 0 0,18-17-1 0,0-1-2 0,0-33 1 0,34-35-1 0,-1 1-1 0,2-16 0 0,0-18-4 0,14 0-15 0,21 0-24 0,-21-18-90 0</inkml:trace>
  <inkml:trace contextRef="#ctx0" brushRef="#br0" timeOffset="45">14401 11480 104 0,'0'-16'17'0,"0"-1"14"0,33 1-11 0,19-1-7 0,32-1-4 0,2 2-6 0,-37 16-3 0,-15-17-3 0,0 17-23 0,-17 0-103 0</inkml:trace>
  <inkml:trace contextRef="#ctx0" brushRef="#br0" timeOffset="46">15095 11278 64 0,'0'-18'38'0,"0"-15"-13"0,-18 15-11 0,18-15-5 0,0 0-1 0,18-1-3 0,16 17 0 0,17-1-2 0,0 2 0 0,-16 50-1 0,-4 33-2 0,-13 1 0 0,-18-1 1 0,-18 2 0 0,-31-18 3 0,15-1 2 0,0-16-3 0,17-34 1 0,17 17 0 0,0-17 1 0,0 0-1 0,33 0-2 0,138 0 3 0,-138-17-5 0,-15 17-1 0,-18 0-12 0,0 17-49 0,0-17-24 0</inkml:trace>
  <inkml:trace contextRef="#ctx0" brushRef="#br0" timeOffset="47">15806 11143 95 0,'0'-18'9'0,"0"2"11"0,0 16-6 0,35 0-6 0,-2 34-4 0,2-18 0 0,-2-16-1 0,18 0 0 0,-16-16 0 0,-35-18 0 0,16-1 0 0,-32 2 0 0,-2 15-1 0,-16 2 0 0,0-1 1 0,1 17-1 0,-2 33 4 0,2 2 0 0,-2 32 0 0,19-16 1 0,-1 33-2 0,17-15-1 0,17-18-2 0,-1 0 0 0,19-35-1 0,15 17 1 0,17-33-2 0,-15-16 0 0,15-1-2 0,-32 1-14 0,0-1-25 0,-35-17-89 0</inkml:trace>
  <inkml:trace contextRef="#ctx0" brushRef="#br0" timeOffset="48">15925 10584 78 0,'-16'0'9'0,"16"-18"25"0,-18 18-14 0,18 0-10 0,34 0-3 0,-1 0-2 0,37 0-3 0,-21-16-3 0,3 16-13 0,-19 16-89 0</inkml:trace>
  <inkml:trace contextRef="#ctx0" brushRef="#br0" timeOffset="49">16332 10448 80 0,'-17'-17'13'0,"1"1"19"0,32-19-14 0,17 19-11 0,19 16-4 0,-18 34-2 0,16 16-1 0,-50 1 0 0,0 0 0 0,-35-35 2 0,4 19 0 0,-4-19 2 0,18 2 0 0,17-2 1 0,0-16-2 0,17 0-1 0,34 0 0 0,16 0-2 0,0-16-2 0,3-2-11 0,-37 18-44 0,-15 0-13 0</inkml:trace>
  <inkml:trace contextRef="#ctx0" brushRef="#br0" timeOffset="50">16857 10364 86 0,'0'-17'20'0,"-18"-17"11"0,18 34-15 0,0 0-5 0,0 51-1 0,0 0-3 0,0 16-2 0,0-16-1 0,35-18-3 0,16 2-1 0,-18-19 0 0,19-32 1 0,-1-1-1 0,-35-34 0 0,1 17 0 0,-17-34 1 0,0 1 0 0,0 32-1 0,0 35 1 0,0 0 1 0,0 0-1 0,0 51 2 0,0 0 0 0,16 17 0 0,2-1 0 0,-1 18-1 0,-17-17-1 0,17-1 0 0,-17-16 1 0,0-33-1 0,-17-1 1 0,17-1-2 0,-17 2 1 0,17-1 0 0,-18-17 1 0,2 0-1 0,16 0 0 0,-17-17 0 0,17-1-1 0,-16-33 0 0,16 0 1 0,0 17-1 0,16-17 0 0,17 18 0 0,2 0-1 0,33-1-1 0,-34 17-9 0,-17 17-27 0,0 0-96 0</inkml:trace>
  <inkml:trace contextRef="#ctx0" brushRef="#br0" timeOffset="51">17519 10313 71 0,'0'-17'24'0,"0"-17"9"0,16 34-13 0,1-18-9 0,1 18 0 0,15 0-1 0,0 34 1 0,2 17-1 0,-2 18-1 0,1 32-3 0,-17 1-1 0,0 16-2 0,17 0-1 0,-17 17 0 0,-1-15-1 0,-32-3 1 0,-1-32 0 0,-34 1 1 0,16-19-2 0,2-34 0 0,-1 2-1 0,0-19-1 0,1-16-9 0,17 0-50 0,-19-16-69 0</inkml:trace>
  <inkml:trace contextRef="#ctx0" brushRef="#br0" timeOffset="52">19094 11058 15 0,'0'0'12'0,"-33"-17"36"0,15 17-13 0,1-18-12 0,0 18-7 0,17-16-3 0,34 16-5 0,33 0-1 0,1-17-1 0,16 17-4 0,-32-18 0 0,-18 18-3 0,-1 0-3 0,-16 0-15 0,-1 0-21 0,-16-16-70 0</inkml:trace>
  <inkml:trace contextRef="#ctx0" brushRef="#br0" timeOffset="53">19195 10770 59 0,'18'0'33'0,"-18"0"-5"0,0 0-10 0,0 16-3 0,0 35-4 0,0 0 0 0,16 33 0 0,-16 2-2 0,17 15-3 0,-17-33-4 0,16-17-1 0,2-35 0 0,-18 2-7 0,17-18-37 0,0-18-67 0</inkml:trace>
  <inkml:trace contextRef="#ctx0" brushRef="#br0" timeOffset="54">20634 10684 82 0,'0'0'0'0,"-16"-16"25"0,16 16-8 0,-17 33-4 0,34 18-5 0,-1-17-3 0,2 1-1 0,-18-35-1 0,17 0 0 0,-1-35-1 0,-16-32 0 0,-16 32-1 0,-1 2 0 0,-17 17 0 0,1 16 2 0,-2 49 0 0,35 19 1 0,0 35 0 0,17-2 0 0,34 1-4 0,0-35 1 0,33-33 1 0,-16-17-2 0,0-50 1 0,-17-18-1 0,-16 0 1 0,-19-34-2 0,-16 1 1 0,0 33 1 0,0 34-1 0,0 17-1 0,-16 0 1 0,16 51 0 0,0 33 2 0,33 0 0 0,18-15-2 0,-1-36 1 0,17-33 0 0,-15 0 0 0,-1-33-1 0,-35-36 2 0,2-15-3 0,-36 0 2 0,-15-1-2 0,-18 50 1 0,0 1 0 0,-15 17-1 0,31 34 1 0,0 17 0 0,35 17-1 0,0 18 0 0,52-18 0 0,15-18 1 0,18-33-1 0,17-33 0 0,-1-1 0 0,1-34 0 0,-50 16 1 0,-36 1-1 0,-16 34 0 0,0 17 1 0,-35 0 0 0,19 17 0 0,16 34-1 0,35 1 1 0,-2 16-1 0,18-1 2 0,-18-16 0 0,-16 0-1 0,-17-18 1 0,-34-15 2 0,1 15-1 0,-18-15-1 0,16-18 1 0,2-18-3 0,15 2-9 0,18-19-39 0,18 19-53 0</inkml:trace>
  <inkml:trace contextRef="#ctx0" brushRef="#br0" timeOffset="55">21940 10821 98 0,'-17'-17'15'0,"-1"-17"11"0,36-1-14 0,16 35-5 0,17 0-3 0,-2 51-1 0,-14 18-1 0,-18 15 0 0,-17-16 0 0,-17-17 2 0,-18-17 1 0,19-17-3 0,16-17 2 0,0-35-2 0,16-16-1 0,36-16-1 0,-18-34 0 0,17 16 0 0,-34 16 1 0,0 52-1 0,-17 1 2 0,0 16-1 0,-17 16 2 0,0 35 0 0,-1 35 1 0,18-19-2 0,0 17 0 0,0-33-2 0,35 0-4 0,0-16-34 0,-4-19-106 0</inkml:trace>
  <inkml:trace contextRef="#ctx0" brushRef="#br0" timeOffset="56">23414 10347 88 0,'0'-18'9'0,"0"-33"19"0,-34 35-11 0,0 16-5 0,0 34-2 0,1 34 1 0,-18 67 0 0,-1 34-1 0,3 18-2 0,-3-1-1 0,34 16-3 0,18-14-1 0,18-70-1 0,16 0-1 0,0-17-1 0,16-32 0 0,1-53-6 0,0 2-21 0,17-36-27 0,-33 2-46 0</inkml:trace>
  <inkml:trace contextRef="#ctx0" brushRef="#br0" timeOffset="57">23634 10701 71 0,'0'0'8'0,"-16"-17"26"0,16 17-15 0,16 0-7 0,35 0-5 0,16 0-2 0,52 0-3 0,-17-16-2 0,-1-1-10 0,-33 17-108 0</inkml:trace>
  <inkml:trace contextRef="#ctx0" brushRef="#br0" timeOffset="58">24499 10482 36 0,'0'0'9'0,"-35"0"22"0,18 0-6 0,17-18-8 0,-16 2-6 0,16-1-2 0,0 1-3 0,16-1-2 0,36-1-2 0,-19 18-1 0,1 35 0 0,16 32 0 0,-50 17-1 0,0-15 0 0,-17-3 2 0,-32 3 3 0,-2-35 1 0,16-1 0 0,18 2 0 0,1-35-2 0,16 0-1 0,16 0 0 0,17 0-2 0,19-17 1 0,32 17-1 0,-16 0 0 0,18-18 0 0,-70 18-2 0,1 0-16 0,-34 0-121 0</inkml:trace>
  <inkml:trace contextRef="#ctx0" brushRef="#br0" timeOffset="59">25328 10364 74 0,'0'-51'20'0,"0"34"2"0,33-1-10 0,2 2-4 0,0 16-3 0,-19 34 0 0,1 17-1 0,-17 17 2 0,0-1 0 0,16 1-3 0,18-34-1 0,17-17-1 0,0-34-2 0,0-1 2 0,-18-33 0 0,-15 0 0 0,-1-15-1 0,-17-3 1 0,0 36-1 0,0 33 1 0,0 17 2 0,16 50 1 0,-16 17 0 0,17 18 0 0,0 0-1 0,-17-18 0 0,0 19-1 0,-17-35 0 0,0-19 1 0,-34-31-1 0,18-1 1 0,-2-17-1 0,19-35-1 0,-1-14 2 0,17-19-4 0,17-17 1 0,34 16 0 0,17 3-2 0,-18 15-12 0,1-18-23 0,-17 36-77 0</inkml:trace>
  <inkml:trace contextRef="#ctx0" brushRef="#br0" timeOffset="60">25819 9940 76 0,'0'0'7'0,"-16"0"22"0,16-17-11 0,16 17-7 0,35 0-6 0,17 0-3 0,-17 0-2 0,-17-16-13 0,33 16-90 0</inkml:trace>
  <inkml:trace contextRef="#ctx0" brushRef="#br0" timeOffset="61">26260 9736 55 0,'0'-17'10'0,"17"-17"26"0,0 34-16 0,17-17-8 0,-1 17-3 0,0 0-5 0,-14 35-2 0,-3 16 0 0,-16 0-2 0,0 0 0 0,-16-17 1 0,-19-17 1 0,18-1-2 0,-16-16 1 0,33 0 0 0,0-16-1 0,0 16 0 0,33-17 0 0,35 17 0 0,-35 0 0 0,2 0 0 0,-19 33 0 0,-16 18 0 0,0 0 3 0,-33-18 1 0,-18-15 1 0,0-1 0 0,1-1-1 0,-1-32-2 0,34 16-1 0,-1-17-1 0,18-1-14 0,35 2-30 0,-18 16-56 0</inkml:trace>
  <inkml:trace contextRef="#ctx0" brushRef="#br0" timeOffset="62">26988 9872 54 0,'0'-16'27'0,"0"16"3"0,16 0 1 0,2 16-19 0,-1 2-2 0,18 15 0 0,-2 0-1 0,-17 18-2 0,2 18-1 0,-1 15-2 0,0 0 0 0,1 1-2 0,-18 34 0 0,0-34-1 0,0-1 0 0,-18 0 0 0,1 1 0 0,-18-16 0 0,-14-1 1 0,14-19 0 0,0 2-1 0,2-16 1 0,17-19 0 0,-2 2-1 0,18-18 1 0,-15 0-2 0,15 0 1 0,-19-18-9 0,-14-15-97 0,33 15 25 0</inkml:trace>
  <inkml:trace contextRef="#ctx0" brushRef="#br0" timeOffset="63">7742 14597 23 0,'0'0'14'0,"17"-18"29"0,-17 2-21 0,18-1-10 0,-18-1-2 0,0 2-5 0,0-1-2 0,-35 1 1 0,-15-1 1 0,16-1-1 0,-18 18-1 0,19 35 1 0,-18-2 1 0,35 1-2 0,-3 17 1 0,19 17 0 0,19-1-1 0,14-34 0 0,1-15 1 0,34-2 0 0,-17-32-1 0,-1-19 0 0,-15-14 0 0,-2-20 0 0,-17-15-1 0,-16-18-1 0,-33 0 0 0,-18 17 0 0,1-15 0 0,-17 49-1 0,-3 16-1 0,37 19-5 0,17 32-23 0,16 19-37 0,0-19 1 0</inkml:trace>
  <inkml:trace contextRef="#ctx0" brushRef="#br0" timeOffset="64">7896 14020 68 0,'-18'-33'27'0,"18"-34"4"0,0 16-15 0,34 16-10 0,-1 19-3 0,2 16-2 0,-18 51-1 0,-1 16 0 0,-16 1 2 0,-16-1 0 0,-18-16 1 0,0-16 2 0,17-19-2 0,17-16-2 0,0 0 2 0,51-16-2 0,16-1-1 0,18-17 0 0,-17 17-11 0,0 17-36 0,-51 0-10 0</inkml:trace>
  <inkml:trace contextRef="#ctx0" brushRef="#br0" timeOffset="65">8588 14342 49 0,'0'0'26'0,"-15"-51"10"0,30 17-15 0,3 1-10 0,-18 0-5 0,-33 33-3 0,-18-18-2 0,16 18 2 0,-14 18 0 0,31 31 2 0,1 2 0 0,17 35 1 0,0-1-3 0,17 16 0 0,-17-16-1 0,18-34 0 0,-18-18-2 0,0 0 0 0,-18-33-2 0,18 18-20 0,-52-18-30 0,36 0-9 0</inkml:trace>
  <inkml:trace contextRef="#ctx0" brushRef="#br0" timeOffset="66">8149 14597 52 0,'0'0'16'0,"-17"-18"28"0,34-15-22 0,50 15-13 0,34 18-1 0,36 0-6 0,-3-16-1 0,-48 16-1 0,-53 0-8 0,-33 16-30 0,-16 2-57 0</inkml:trace>
  <inkml:trace contextRef="#ctx0" brushRef="#br0" timeOffset="67">7625 15020 85 0,'-19'0'8'0,"-48"0"13"0,50 0 0 0,85 0-10 0,51 0-1 0,50 16 1 0,34-32-1 0,17-17 1 0,-34-2-4 0,-100 19-5 0,-71-1-2 0,-15 17-1 0,-15 17-36 0,-19 17-76 0</inkml:trace>
  <inkml:trace contextRef="#ctx0" brushRef="#br0" timeOffset="68">7861 15664 39 0,'0'0'8'0,"51"0"18"0,-34-18 4 0,-1 2-13 0,-16-1-3 0,-16-17-5 0,-35-1-4 0,-1 35-1 0,3 0 0 0,-3 18 0 0,19 15 0 0,17 18 1 0,16 18-1 0,0-3 0 0,16 3 0 0,17-35 1 0,35-17-2 0,0-17 0 0,-17-17 0 0,-18-34 1 0,2-18 0 0,-35-14 1 0,-17-19-3 0,-34-17-1 0,-17 17 0 0,-17 51-2 0,35 17 0 0,-1 52-8 0,34 33-32 0,34 16-56 0</inkml:trace>
  <inkml:trace contextRef="#ctx0" brushRef="#br0" timeOffset="69">8234 15595 68 0,'0'-16'16'0,"-18"-19"17"0,18 2-13 0,35 0-8 0,15 33-4 0,-16 0-4 0,18 50-3 0,-52 17-1 0,0 19 1 0,-19-3 0 0,3-48 2 0,-19-1 2 0,35-34-1 0,0-18 0 0,18-33-4 0,-1 2 0 0,34-20 0 0,0 2 0 0,-34-1-1 0,-1 1 2 0,3 50-1 0,-19-1 1 0,-19 18 0 0,-14 0-1 0,17 51 2 0,-2 33 4 0,18-15-1 0,0 15-2 0,18-17-2 0,15-16 2 0,2-16-3 0,-2-35-2 0,16 0-12 0,-31 0-22 0,-1-35-91 0</inkml:trace>
  <inkml:trace contextRef="#ctx0" brushRef="#br0" timeOffset="70">8640 15291 87 0,'0'0'0'0,"0"-51"35"0,18 0-15 0,15 35-10 0,18 16-6 0,-16 50-3 0,-19 0 1 0,-16 2-1 0,-16-1 1 0,-19-18 4 0,18-33 1 0,-1 18-1 0,18-18-3 0,18 0 6 0,50-18-5 0,0 2 0 0,33-35-2 0,-50 51-2 0,-34-17-23 0,-17 34-94 0</inkml:trace>
  <inkml:trace contextRef="#ctx0" brushRef="#br0" timeOffset="71">10216 14597 15 0,'-16'0'35'0,"16"0"-14"0,-18 0 0 0,18-18-4 0,0 18-3 0,-17 0-2 0,17 0-1 0,0 0-1 0,0-16-1 0,35 16-1 0,14 0-2 0,21 0-2 0,-4 0-1 0,2 0 0 0,-1 0 0 0,-15-17-1 0,-1-1 0 0,-18 18-2 0,-33-16 1 0,17 16-2 0,-17 0-9 0,-17 16-18 0,-16 2-18 0,0-1-39 0</inkml:trace>
  <inkml:trace contextRef="#ctx0" brushRef="#br0" timeOffset="72">10319 14799 30 0,'-18'0'37'0,"1"18"-4"0,0-18-18 0,17 0-3 0,0 0-1 0,-18 0-2 0,18 0 0 0,0 0 0 0,18 0-1 0,-1 17 0 0,34-17-2 0,15 0-2 0,20-17 2 0,17-1-3 0,-37 2-1 0,-31 16-2 0,-2-18 1 0,-17 18-1 0,2 0 0 0,-18 0-23 0,-18 34-86 0</inkml:trace>
  <inkml:trace contextRef="#ctx0" brushRef="#br0" timeOffset="73">12486 14224 25 0,'16'-17'19'0,"19"-17"10"0,-19 1-13 0,3-1-3 0,-19-1 0 0,-19 19-5 0,-14-1 0 0,-18-1 0 0,0 18-1 0,1 18-1 0,-1 33 0 0,34 17-1 0,-1 15-2 0,36-32 0 0,16 0 0 0,15-33-1 0,2-1 0 0,1-34 0 0,-1-17 1 0,-35-17 1 0,3-33 0 0,-19-18-1 0,0 0 0 0,-35-16-2 0,0 32 2 0,-33 19-4 0,2 50 1 0,-2 34-2 0,34 34-15 0,34 34-28 0,0-52-53 0</inkml:trace>
  <inkml:trace contextRef="#ctx0" brushRef="#br0" timeOffset="74">12114 14512 85 0,'0'0'21'0,"0"-17"8"0,33 17-14 0,53 0-3 0,64 0-2 0,20-16-3 0,-34 16-4 0,-52 0-2 0,-32-17-1 0,-52 17-1 0,18 0-15 0,-36 0-102 0</inkml:trace>
  <inkml:trace contextRef="#ctx0" brushRef="#br0" timeOffset="75">12469 15003 19 0,'-16'0'15'0,"16"0"30"0,0 0-23 0,-19 0-10 0,-14-33-3 0,-16 15 0 0,-3 18 0 0,-15 0 1 0,15 18 0 0,34 48-3 0,2 20-4 0,32-1 1 0,36-19 0 0,-1-32 1 0,17-34 1 0,-19-16 0 0,-14-35-1 0,-19-33 0 0,-16-1-1 0,-16-34-3 0,-34 17 0 0,-1 17-1 0,0 35-1 0,0 16 0 0,17 52-7 0,34 31-25 0,52 37-103 0</inkml:trace>
  <inkml:trace contextRef="#ctx0" brushRef="#br0" timeOffset="76">12656 14901 90 0,'0'0'0'0,"0"-51"35"0,33 0-17 0,18 35-9 0,-18 32-5 0,2 35-2 0,-18 51 1 0,-17-18-2 0,0 2 2 0,-34-52 0 0,16-17 1 0,18-17-1 0,-16-35-2 0,50-16-1 0,0-16 0 0,0-17 1 0,17 16-2 0,-34-1 1 0,-1 35 1 0,-16 1 0 0,-16 33-1 0,-19 0 0 0,19 67 3 0,-1 19 1 0,17 16 0 0,17-18-3 0,17 1-1 0,33-52-4 0,0 1-24 0,-15-34-87 0</inkml:trace>
  <inkml:trace contextRef="#ctx0" brushRef="#br0" timeOffset="77">13841 13767 102 0,'0'-35'5'0,"-17"-48"20"0,1 66-8 0,-1-1-9 0,-1 69 1 0,-31 51 2 0,-3 51-3 0,1 49 2 0,17 36-4 0,17-35-2 0,17-18-1 0,17 3-1 0,34-19 0 0,0-51-2 0,17-50 1 0,-1-34-1 0,1-34-9 0,0-18-25 0,-17-33-83 0</inkml:trace>
  <inkml:trace contextRef="#ctx0" brushRef="#br0" timeOffset="78">14909 13971 85 0,'0'0'0'0,"-33"-68"24"0,33 34-3 0,0-1-10 0,-18 19-5 0,-16-2 0 0,-17 18-2 0,17 34 0 0,0 17 1 0,18 35-2 0,16-19-1 0,16-16 1 0,18-18-1 0,33-33 1 0,-32-33 0 0,0-1 0 0,-19-50-1 0,1-18 0 0,-17 0-2 0,-33-16 1 0,-2 32-1 0,-16 53 0 0,-17 15-2 0,35 36-1 0,16 15-13 0,17 18-22 0,33-16-53 0</inkml:trace>
  <inkml:trace contextRef="#ctx0" brushRef="#br0" timeOffset="79">15451 13683 80 0,'0'-18'12'0,"0"-15"27"0,-17-18-24 0,-17 51-6 0,1 0-4 0,-2 17 1 0,0 34-1 0,35 32-1 0,0 19 0 0,18 18-1 0,-18-19-1 0,17-34 0 0,-17-32-2 0,0-1-2 0,-35-1-15 0,4-17-28 0,-4-32-44 0</inkml:trace>
  <inkml:trace contextRef="#ctx0" brushRef="#br0" timeOffset="80">15095 13987 44 0,'0'0'0'0,"34"-33"58"0,-16 15-30 0,31 2-15 0,37-1-5 0,-1-1-4 0,-1 18-3 0,-33 0-4 0,-34 35-39 0,-17-35-28 0</inkml:trace>
  <inkml:trace contextRef="#ctx0" brushRef="#br0" timeOffset="81">14638 14428 75 0,'0'0'10'0,"0"0"23"0,34 0-10 0,33 0-9 0,52 0-2 0,16-17-2 0,35-1 1 0,-51 2-6 0,-69 16-3 0,-34 0-3 0,-16 0-8 0,-16 16-23 0,-34 2-80 0</inkml:trace>
  <inkml:trace contextRef="#ctx0" brushRef="#br0" timeOffset="82">14892 14987 52 0,'0'0'0'0,"17"0"42"0,-17 16-14 0,0-16-14 0,0-16-3 0,0-19-4 0,-33 2-5 0,-19 33 0 0,-15-18 1 0,32 36 1 0,-15 33 1 0,34-1 0 0,16 17-3 0,16-16 0 0,17 0 1 0,19-51-2 0,-3 0 1 0,3-33-1 0,-18-1 1 0,-17-17 2 0,-17-33-2 0,-17-18-1 0,-17 16 0 0,-18 35-1 0,-15 35-2 0,17-1-11 0,17 50-20 0,15 2-80 0</inkml:trace>
  <inkml:trace contextRef="#ctx0" brushRef="#br0" timeOffset="83">15196 14834 68 0,'0'0'0'0,"-16"-51"44"0,16 33-18 0,34 1-13 0,0-16-5 0,0 33-4 0,-1 50-2 0,0 19 0 0,-14 16 1 0,-19-1-3 0,-19-33 1 0,3 0 0 0,-1-34 1 0,-1-17 0 0,18-35-1 0,18-16 0 0,15 2 0 0,2-37-2 0,0 2 2 0,-19 15 0 0,1 36-1 0,-17 33 1 0,0-16 2 0,0 16-2 0,-33 16 0 0,15 34 4 0,1 19 1 0,17-2-3 0,17 19 0 0,1-19-2 0,15-16 0 0,2-34 0 0,-2-1-2 0,18-16-19 0,-18-51-30 0,-33 18-63 0</inkml:trace>
  <inkml:trace contextRef="#ctx0" brushRef="#br0" timeOffset="84">15909 13463 17 0,'0'0'19'0,"-18"-35"33"0,18 35-25 0,0 0-11 0,18 0-4 0,-2 0-3 0,1 35-1 0,-1-2 0 0,19 34-2 0,0 2 1 0,-19 15 0 0,1 0-2 0,-1 36 0 0,-16-2-2 0,18 1-1 0,-18 15 0 0,0-32 0 0,0 17-1 0,0-34 2 0,-18-1 0 0,-15 0 0 0,17-15 0 0,-19 16-1 0,0-34 1 0,2-1-1 0,-1-16-1 0,0-17 0 0,34-17 0 0,-16 0-4 0,16-17-45 0,-17 17-86 0</inkml:trace>
  <inkml:trace contextRef="#ctx0" brushRef="#br0" timeOffset="85">17467 14140 13 0,'-16'-18'23'0,"-2"2"18"0,1 16-16 0,17 0 7 0,17 0-18 0,17-17-4 0,18-1-4 0,15 18-3 0,0-16-2 0,-16-1-1 0,0 17-3 0,-34 17-18 0,1 17-97 0</inkml:trace>
  <inkml:trace contextRef="#ctx0" brushRef="#br0" timeOffset="86">17619 14275 46 0,'0'0'0'0,"-33"16"49"0,17-16-27 0,32 0-11 0,17 0-1 0,1 0 0 0,17-16-3 0,-17-2-3 0,18 18-3 0,-3-17-1 0,2 34-16 0,1-17-104 0</inkml:trace>
  <inkml:trace contextRef="#ctx0" brushRef="#br0" timeOffset="87">19839 14020 10 0,'0'-16'13'0,"33"-17"32"0,-15 16-19 0,-18-17-8 0,0 17-5 0,-18-1-5 0,-15 2-1 0,-18-1 1 0,0 34-2 0,0-1 0 0,1 35-1 0,33 17 0 0,1 17-2 0,49 17-1 0,0-18 0 0,18-33 0 0,0-35 0 0,-17-16-2 0,17 0 1 0,-35-33 1 0,-16-1-1 0,0-34-1 0,-33 1 0 0,-18 49 0 0,0 2 0 0,0 32 0 0,17 19-2 0,18 15-8 0,49 0-14 0,35-32-89 0</inkml:trace>
  <inkml:trace contextRef="#ctx0" brushRef="#br0" timeOffset="88">20314 14106 72 0,'0'0'0'0,"0"-68"44"0,0 34-24 0,16-16-11 0,35 32-2 0,0 18-2 0,1 0-2 0,-19 51 0 0,0 33 0 0,-16 2-1 0,-17 14-2 0,0-48 1 0,-34-19 1 0,18-15-1 0,16-18 1 0,0-34-1 0,33-17-1 0,2-33 0 0,14-1 1 0,2-17-2 0,-16 34 2 0,-18 1-1 0,-17 32 2 0,0 35-2 0,-17 0 0 0,-18 18-1 0,19 50 2 0,-1 32 2 0,17-14-1 0,17-19-1 0,-1-49-1 0,19 31 0 0,16-14-3 0,-18-19-22 0,19 2-89 0</inkml:trace>
  <inkml:trace contextRef="#ctx0" brushRef="#br0" timeOffset="89">21585 13987 35 0,'-19'0'14'0,"3"0"32"0,-1 0-23 0,17 0-9 0,17 33-5 0,-1-15-1 0,19-18-3 0,16 0-2 0,-18-18-1 0,1-15-1 0,-34 0 0 0,0-1-1 0,-17-1 1 0,-33 19-1 0,16 16 0 0,1 0 1 0,-2 34 1 0,0 17 1 0,19 33 2 0,16 0-1 0,-17-15 0 0,34-3-1 0,17-48 0 0,34-2-1 0,-17-16-1 0,34-34-4 0,-18-16-14 0,-33-17-35 0,-34 49-22 0</inkml:trace>
  <inkml:trace contextRef="#ctx0" brushRef="#br0" timeOffset="90">21499 13547 79 0,'0'0'0'0,"-33"-17"40"0,14-1-20 0,38 18-13 0,30 0-2 0,2 0-4 0,19 0-2 0,-4 0-15 0,-15 18-79 0</inkml:trace>
  <inkml:trace contextRef="#ctx0" brushRef="#br0" timeOffset="91">21990 13446 55 0,'0'0'0'0,"-15"-51"47"0,30 17-26 0,19 17-10 0,-1-1-6 0,2 18 0 0,16 18-2 0,-34 33-1 0,-17 17 0 0,-33-19 0 0,-2 2 0 0,-16-33 2 0,18-1 0 0,15-1-1 0,18-16-1 0,18 18 0 0,31-18-2 0,21-18 1 0,-3 18-1 0,16 0-13 0,-32 0-102 0</inkml:trace>
  <inkml:trace contextRef="#ctx0" brushRef="#br0" timeOffset="92">22550 13361 80 0,'0'-17'11'0,"0"-17"24"0,0 34-19 0,0 0-10 0,-17 34 0 0,1 17 0 0,16 17-1 0,33-1-3 0,0-16-1 0,18-18 0 0,17-33 0 0,0-33-1 0,-34-18 1 0,-1 0-1 0,-33 0 1 0,17 0-1 0,-17 35 1 0,0 16-1 0,0 0 1 0,0 51 1 0,0 16 3 0,17 17 0 0,-17 18-1 0,0 16 0 0,-17-32-2 0,0-19 1 0,-16-16 0 0,-1-34 0 0,1-17 0 0,15-33-1 0,18-18-1 0,18-17-2 0,49-35 2 0,-17-14-3 0,18 32-21 0,-17 34-43 0,-51 34-10 0</inkml:trace>
  <inkml:trace contextRef="#ctx0" brushRef="#br0" timeOffset="93">23837 14122 18 0,'0'0'0'0,"-34"-16"52"0,34-1-22 0,0-1-8 0,16 2-4 0,2 16-5 0,34-17-1 0,32-1-3 0,0 18-3 0,-16-16-3 0,-17 32-3 0,-34-16 0 0,-1 0-2 0,2 0-11 0,-1 18-99 0</inkml:trace>
  <inkml:trace contextRef="#ctx0" brushRef="#br0" timeOffset="94">24889 13800 61 0,'0'0'12'0,"0"-33"18"0,33 15-18 0,0 18-4 0,-17 0-3 0,-16 51 3 0,0 1 0 0,0 16-2 0,0-1-1 0,35 1-2 0,0-34-2 0,14-17 1 0,37-34-1 0,-36-17-1 0,-15-34 1 0,-2 1-1 0,-15-19 2 0,-18 35-3 0,0 35 1 0,0 16 1 0,-18 51 0 0,18 16 4 0,0 35 0 0,18 33-1 0,-2-17-1 0,-16-16-1 0,-16-33 0 0,-19-52 0 0,0-1-1 0,2 2 0 0,0-36 1 0,17-15-1 0,16-18-2 0,0-34 2 0,49 1-2 0,3 15-1 0,15 36-13 0,-16-1-16 0,1-17-92 0</inkml:trace>
  <inkml:trace contextRef="#ctx0" brushRef="#br0" timeOffset="95">25361 13463 57 0,'-16'0'15'0,"-17"-17"25"0,33-1-25 0,16 18-11 0,35 0-1 0,17 0-1 0,-18 18-4 0,1-18-42 0,-34 0-14 0</inkml:trace>
  <inkml:trace contextRef="#ctx0" brushRef="#br0" timeOffset="96">25751 13344 46 0,'0'-18'28'0,"0"-16"-1"0,34 17-14 0,0 17-7 0,-1 0-2 0,2 17 0 0,-18 52-2 0,-17-18 0 0,0 16-1 0,-52 1 1 0,3-34 4 0,14-17 0 0,18-1-2 0,17-16-2 0,0 0 1 0,34 0-1 0,33 0-2 0,19-16 1 0,17 16-6 0,-21 0-103 0</inkml:trace>
  <inkml:trace contextRef="#ctx0" brushRef="#br0" timeOffset="97">26751 13716 68 0,'0'0'14'0,"-18"-17"20"0,18 1-20 0,0 65-7 0,18 2-4 0,-1 0-1 0,0-33 0 0,1-1 0 0,-18-17-1 0,16-35 0 0,-16-16 0 0,0 17-1 0,-16 1 0 0,-19 16 0 0,-16 17 1 0,18 17 1 0,-2 34 3 0,18 34 0 0,34-1-2 0,18 0-1 0,-2-33-1 0,18-16 0 0,17-19 0 0,-1-32-1 0,1-19 1 0,0-16-1 0,-17-33 0 0,-34 17 0 0,-1 16-1 0,-32 16 1 0,-1 19 0 0,17 32 0 0,-16 35 0 0,16 18 0 0,16 15 0 0,17-33 0 0,19-18 1 0,15-15-1 0,18-18-1 0,-51-34 2 0,-1-1-1 0,-15-49 0 0,-36 17-1 0,-15-2 1 0,-18 18 0 0,-17 34-1 0,19 17 1 0,-3 0 0 0,34 17-1 0,2 17 1 0,16 17 0 0,51-16-1 0,0-19 0 0,34-16 1 0,15 0 0 0,19-51-1 0,-34 17 0 0,-51-34 2 0,-17 35-3 0,-1-1 2 0,-32 18 0 0,-19 16-1 0,19 16 1 0,-1 51-1 0,50 1 1 0,2 1 0 0,0-2 0 0,-2 1 0 0,-17-17 0 0,-32-17 0 0,-1-17 1 0,-18-1 0 0,-16-16 0 0,-16-16 0 0,33-1 0 0,1-1-3 0,33 2-28 0,0-1-85 0</inkml:trace>
  <inkml:trace contextRef="#ctx0" brushRef="#br0" timeOffset="98">27869 13834 42 0,'0'-16'12'0,"0"-19"27"0,0 1-18 0,0 17-10 0,16 17-5 0,36 0-1 0,15 0-1 0,-15 17 0 0,-34 34-2 0,-18 34-1 0,0 1 0 0,-35-19 0 0,0-34 1 0,2-33 0 0,17 18 0 0,-2-36 0 0,18 2-1 0,34-19-1 0,-1-14 0 0,2-2 1 0,0 0-1 0,14 0 0 0,-16 0 0 0,-14 16 1 0,14 2-1 0,-33 17-1 0,0 16 2 0,0 0-1 0,-33 16 0 0,14 17 1 0,3 2 0 0,-1 32 2 0,1-16 0 0,16 18 3 0,16-3-2 0,1-15 1 0,18-16-1 0,16-19 0 0,-2 2-1 0,3-18-2 0,-34-18-1 0,-18 18-28 0,-35 0-89 0</inkml:trace>
  <inkml:trace contextRef="#ctx0" brushRef="#br0" timeOffset="99">11334 9026 10 0,'-17'-35'14'0,"17"35"-4"0,17 18 4 0,1 15 7 0,-18 18-5 0,33 16-8 0,1 1-2 0,0 17 1 0,15-34-1 0,21 0-1 0,14-34-1 0,18-17-1 0,-17-17-1 0,-18-16-1 0,1-18 1 0,17-18-1 0,-1-16 0 0,-16 19 1 0,-1-19-1 0,19 34-1 0,-1 0 1 0,34 34-1 0,-2-16 1 0,2 15-1 0,0 2 0 0,-2 16 0 0,2 0 0 0,-18 16 0 0,20 35 1 0,-2 0 0 0,-2 17 0 0,-33-1 0 0,19 0 1 0,-19-16 0 0,19 18-2 0,-19-36 0 0,0 2 1 0,19-1 0 0,-19-17-1 0,0-17 1 0,52 16 0 0,-17-32 0 0,-2-1-1 0,-14-17 1 0,16-1-2 0,0-32 2 0,0 16-1 0,15 0 1 0,-15 0-1 0,0-16 0 0,-18 16 0 0,17 0 1 0,1 34-2 0,-18 1 1 0,2-1 1 0,-2 17-1 0,1 17 0 0,-1-1 0 0,1 35 0 0,1-18 1 0,-2 2 0 0,0 32 1 0,1-16-1 0,-1-18 0 0,-15 18 1 0,-2 1-1 0,-18-19 1 0,20-15-1 0,-2-1 0 0,2-1 1 0,-1-16-1 0,-18 0 0 0,1 0 1 0,0-16-3 0,16-19 2 0,1 2 1 0,17-19-2 0,-1-16 2 0,1 1-2 0,34-17 1 0,-52 33 0 0,19 0-1 0,31-16 0 0,-49 32 1 0,86 2-1 0,-105 33 0 0,53-18 0 0,-33 36-2 0,-4-1 3 0,-14 17-1 0,18-1 0 0,-2 18 0 0,1-18 0 0,1 18 0 0,-2 0 1 0,-16-16-2 0,33 15 0 0,-34-17 1 0,3 2 0 0,-4-19 1 0,20 19-1 0,-19-35-1 0,-15 16 3 0,14-16-2 0,-15-16 0 0,0-19 1 0,1 19 0 0,-3-52 0 0,2 18 1 0,1-36-1 0,-3 53-1 0,21-18 0 0,14 18 1 0,0 15-3 0,1 18 2 0,-18 0 1 0,-15 18-1 0,-1-1 0 0,-2 16 0 0,-14 1 0 0,-18-1-5 0,-34 18-132 0</inkml:trace>
  <inkml:trace contextRef="#ctx0" brushRef="#br0" timeOffset="100">8658 16849 6 0,'16'-18'24'0,"17"2"2"0,-15 16-6 0,-18-18-2 0,17 18-4 0,-52-17-1 0,-14-16-5 0,14 33-2 0,0 17-1 0,4-1-2 0,-4 35 3 0,19 18-4 0,32-1 1 0,19-1 0 0,14-34 0 0,19-15 2 0,-17-18-1 0,1-34 1 0,-19-16 0 0,-17-19 0 0,-16-15-1 0,-49-52-4 0,-3 52 2 0,1 15-2 0,-17 36-2 0,35 17-2 0,17 16-22 0,32 0-103 0</inkml:trace>
  <inkml:trace contextRef="#ctx0" brushRef="#br0" timeOffset="101">8978 16392 67 0,'-16'-18'28'0,"32"2"-5"0,19-19-11 0,0 35-8 0,-19 35-3 0,1 32 0 0,-17 19 0 0,-17-19 0 0,-17-16 2 0,17-18 1 0,0-15 0 0,17-1 2 0,17-34-2 0,34-1-1 0,17 2-3 0,16 16-4 0,1 0-39 0,-51 0-28 0</inkml:trace>
  <inkml:trace contextRef="#ctx0" brushRef="#br0" timeOffset="102">9709 16662 45 0,'0'0'0'0,"33"-67"49"0,-50 50-20 0,-17-17-13 0,1 34-7 0,-2 0-2 0,0 16-2 0,2 19-2 0,33 50 2 0,0-34-2 0,17 49 1 0,-1 20-3 0,2-19-1 0,-18-16-1 0,-18-17 1 0,2-34-5 0,-1-18-18 0,-17-32-88 0</inkml:trace>
  <inkml:trace contextRef="#ctx0" brushRef="#br0" timeOffset="103">9335 17019 35 0,'0'-17'21'0,"0"-1"25"0,17 2-22 0,34-1-11 0,50-1-8 0,18 2-4 0,-17 16-5 0,-35 0-30 0,-49 0-53 0</inkml:trace>
  <inkml:trace contextRef="#ctx0" brushRef="#br0" timeOffset="104">8623 17408 61 0,'0'0'0'0,"-17"0"29"0,-16 0-2 0,48 0-9 0,55 0-5 0,49 0-2 0,82-18 0 0,37-15-3 0,-16 33-3 0,-88-18-4 0,-67 18-2 0,-32 18-1 0,-35-18-5 0,-16 17-31 0,-36-17-74 0</inkml:trace>
  <inkml:trace contextRef="#ctx0" brushRef="#br0" timeOffset="105">8623 18119 13 0,'0'0'22'0,"0"-17"6"0,-17-1-7 0,-1-15-3 0,-13 0-9 0,-4-1-1 0,0 17-2 0,-14 17-2 0,-2 33-2 0,16 18-3 0,18 0-1 0,34 17 4 0,18-1 0 0,32-49 6 0,-15-2-2 0,-1-32 1 0,-20-18 3 0,-13-34-5 0,-18-17 1 0,-18-34-3 0,-64-34-10 0,-4 86 8 0,34 51-5 0,1 16-11 0,35 50-20 0,16-33-67 0</inkml:trace>
  <inkml:trace contextRef="#ctx0" brushRef="#br0" timeOffset="106">8844 17984 49 0,'0'-17'30'0,"0"-1"-1"0,17-15-15 0,-1 15-10 0,18 18-1 0,0 18-6 0,-17 50 0 0,-1 16-2 0,-16 1 3 0,-16-34 3 0,-1-18 2 0,17-15 1 0,0-36 2 0,17-33-1 0,17-16 1 0,0-17-1 0,0 16-3 0,-17-1 0 0,-1 18-1 0,-16 35-2 0,0 16 2 0,0 16-1 0,-16 35-2 0,-1 0 3 0,17 18-6 0,0-3 2 0,33 3-4 0,2-36-20 0,33 2-63 0</inkml:trace>
  <inkml:trace contextRef="#ctx0" brushRef="#br0" timeOffset="107">9775 18084 27 0,'0'0'13'0,"0"-16"30"0,0-17-19 0,0-2-12 0,0 2-2 0,-33-1-3 0,-18 34-2 0,-1 0 0 0,19 0-5 0,-1 34 1 0,17 17-2 0,17 15-2 0,17-15 5 0,-1-16-2 0,19-19 3 0,16-16 1 0,-16-16-1 0,-19-19 3 0,17 2 0 0,-33-34-2 0,-16-1 1 0,-35-52-10 0,-17 36 5 0,17 50-2 0,18 34 0 0,15 0-11 0,1 34-15 0,34-17-72 0</inkml:trace>
  <inkml:trace contextRef="#ctx0" brushRef="#br0" timeOffset="108">10030 17796 36 0,'0'0'9'0,"0"-16"37"0,-17-17-20 0,17 15-13 0,0 36-7 0,0-2 1 0,0 17 2 0,0 18-9 0,17 0-1 0,-1 0-2 0,1 0 4 0,34-16-1 0,-17-35 4 0,0 0 0 0,17-35-1 0,-35-16 2 0,19-51-11 0,-35 2 8 0,0 82-1 0,0 2 0 0,0 50-1 0,0-1 9 0,0 18-8 0,0 16-4 0,0 19-1 0,-17 32-3 0,-1-34 8 0,2-15-2 0,-1-20 2 0,-17-32 7 0,17-17-6 0,-18-17 4 0,35-32-1 0,0-20-3 0,18-15-17 0,50-18-41 0,-51 86-17 0</inkml:trace>
  <inkml:trace contextRef="#ctx0" brushRef="#br0" timeOffset="109">11791 17205 41 0,'0'0'25'0,"-16"-17"16"0,-1-1-21 0,50 18-9 0,35-16-5 0,17 16-5 0,-18 0-8 0,-15 0-65 0,-34 16 24 0</inkml:trace>
  <inkml:trace contextRef="#ctx0" brushRef="#br0" timeOffset="110">11910 17323 32 0,'-34'16'34'0,"1"2"-2"0,15-1-16 0,36-17-8 0,49 0-6 0,18-17-12 0,1 17-77 0</inkml:trace>
  <inkml:trace contextRef="#ctx0" brushRef="#br0" timeOffset="111">13044 17086 56 0,'0'-18'26'0,"35"-31"9"0,-18-2-19 0,-17 16-7 0,0 19-3 0,-34-1 0 0,-17 17-1 0,0 17-1 0,18 17 0 0,-2 34-1 0,19-1-1 0,32 17-1 0,19-15 0 0,15-53 2 0,1 1 1 0,-17-34 1 0,0-33 0 0,0-18-1 0,-34-17-2 0,0-16 1 0,-16-19-3 0,-54 2-3 0,21 67 0 0,14 35-9 0,-15 67-17 0,32-17-77 0</inkml:trace>
  <inkml:trace contextRef="#ctx0" brushRef="#br0" timeOffset="112">12588 17408 34 0,'0'0'56'0,"0"-18"-25"0,51 2-16 0,34 16-2 0,34 0-2 0,33-17-5 0,-33 17-2 0,-35 0-3 0,-49-18-3 0,-35 18-8 0,0 18-24 0,-18-1-75 0</inkml:trace>
  <inkml:trace contextRef="#ctx0" brushRef="#br0" timeOffset="113">12773 18051 35 0,'0'0'21'0,"0"-16"5"0,18 16-7 0,-18-35-7 0,0 19-5 0,-18-1 1 0,-15-1-5 0,-18 2 1 0,1 16 1 0,16 34-4 0,1-1-1 0,14 18 1 0,19 0-2 0,35 0 7 0,16-34 2 0,-1-1 0 0,-15-32 1 0,14-19-3 0,-14-32 3 0,-18-1-1 0,-34-67-14 0,-34 17 6 0,0 49-1 0,17 53-10 0,1 16-18 0,17 51-24 0,16-35-29 0</inkml:trace>
  <inkml:trace contextRef="#ctx0" brushRef="#br0" timeOffset="114">13062 17847 57 0,'0'-16'7'0,"0"-19"30"0,0 2-17 0,17-1-11 0,18 18-4 0,-2 32-4 0,1 18 3 0,-34 16-5 0,17 19-3 0,-17-2 0 0,0 19 5 0,0-53 1 0,-17-17 2 0,17-16 2 0,34-33-3 0,-16-18 2 0,31-33-4 0,3-36-3 0,-36 37 5 0,-16 66-2 0,-16-1 0 0,-3 18 0 0,-32 51 0 0,51-17 7 0,-16 16-4 0,16 2-6 0,16 16 0 0,2-17-2 0,34 0-23 0,-1-35-87 0</inkml:trace>
  <inkml:trace contextRef="#ctx0" brushRef="#br0" timeOffset="115">14502 16629 24 0,'0'0'0'0,"-16"-85"67"0,-3 52-35 0,3 33-13 0,-19-17-12 0,4 83 1 0,-4 20 1 0,-16 15 1 0,18 52-4 0,-2 84-4 0,19 0-1 0,-3-17-2 0,38-101 4 0,-19-1-4 0,33-16-4 0,1 0 1 0,17-18 2 0,1-33-21 0,-3-17-23 0,-16-34-31 0</inkml:trace>
  <inkml:trace contextRef="#ctx0" brushRef="#br0" timeOffset="116">15297 16866 71 0,'0'-35'14'0,"-15"-16"14"0,-19 2-11 0,-18 31-9 0,19 18-2 0,-1 18 0 0,0 15-1 0,16 34 0 0,18 2-2 0,18 15-1 0,34-16 1 0,-3-52 1 0,3 2 2 0,-18-69 0 0,-1 0-2 0,-16-51-1 0,-34-33-3 0,-32 17-1 0,-21 49 0 0,3 36-1 0,15 33 0 0,3 0-9 0,49 0-19 0,16 33-74 0</inkml:trace>
  <inkml:trace contextRef="#ctx0" brushRef="#br0" timeOffset="117">15824 16595 55 0,'0'-17'14'0,"33"-17"37"0,-33-16-28 0,-16 50-13 0,-19-18-5 0,-14 36 1 0,14 15 0 0,18 35-2 0,17 34-1 0,0-52 4 0,0 52-5 0,17 0-1 0,-17-18-2 0,0-16 0 0,0-17-6 0,-17-35-24 0,-1 2-74 0</inkml:trace>
  <inkml:trace contextRef="#ctx0" brushRef="#br0" timeOffset="118">15553 16917 62 0,'0'0'35'0,"33"-17"-8"0,35-1-15 0,35 2-8 0,-19 16-5 0,-34 34-29 0,-50-17-59 0</inkml:trace>
  <inkml:trace contextRef="#ctx0" brushRef="#br0" timeOffset="119">15112 17408 37 0,'0'0'0'0,"-51"0"51"0,18 0-19 0,49 0-15 0,52 0-2 0,34 0-1 0,51-18-3 0,17 2-4 0,-53 16-6 0,-66 0-1 0,-17 0-2 0,-34 0-9 0,0 0-21 0,-34 16-72 0</inkml:trace>
  <inkml:trace contextRef="#ctx0" brushRef="#br0" timeOffset="120">15248 18035 35 0,'18'0'7'0,"-18"-17"28"0,16 17-10 0,-16-34-9 0,0 17-6 0,-16-17-4 0,-2-1 0 0,-34 35-3 0,3-16 0 0,14 16 1 0,0 34-7 0,19 17 4 0,16 0-1 0,16 15 0 0,2-31 4 0,34-1 1 0,-19-34 0 0,18-18 3 0,-16-15-5 0,-19-18 5 0,-16-16-4 0,-34-86-10 0,-34 18 6 0,0 84-2 0,17 33-6 0,0 36-11 0,34 33-20 0,17-18-42 0</inkml:trace>
  <inkml:trace contextRef="#ctx0" brushRef="#br0" timeOffset="121">15620 17747 56 0,'0'0'0'0,"-17"-18"39"0,0 2-16 0,17-1-15 0,0 34-3 0,0 33 0 0,0-17 5 0,0 2-10 0,17 16 0 0,0 0 2 0,17-17-2 0,-1-17 4 0,19-17-2 0,-1-17 2 0,-17-34-1 0,16-52-6 0,-33 19 6 0,-17 51-1 0,0 15 0 0,0 18 0 0,-17 0 0 0,17 35-2 0,-17-1 2 0,17 15 3 0,0 2-5 0,0 35-4 0,0-1 0 0,-16-19 1 0,16 20 0 0,-17-52 4 0,-1-1 0 0,2 1 0 0,-1-34 2 0,-17 0 1 0,17-34-2 0,17 1 3 0,0-1-2 0,0-34-1 0,35 17-7 0,14 0-22 0,2-16-89 0</inkml:trace>
  <inkml:trace contextRef="#ctx0" brushRef="#br0" timeOffset="122">16281 16560 44 0,'-17'-49'40'0,"1"14"-5"0,32 19-17 0,19-1-6 0,-2 34-3 0,1-1-2 0,0 35-1 0,0 17 2 0,-1-1-1 0,-16-16-1 0,0 33-1 0,17 19-3 0,-1-1 0 0,-15 33-2 0,-18-17 0 0,0 1-1 0,-18-17-2 0,2 16 3 0,-17-16-4 0,15-51 14 0,-16 15-9 0,1-14-2 0,-1 16 3 0,-18-1-1 0,3-32-2 0,14-2 3 0,19-17-8 0,-3 2-25 0,3-36-111 0</inkml:trace>
  <inkml:trace contextRef="#ctx0" brushRef="#br0" timeOffset="123">17671 17255 36 0,'-18'0'26'0,"-32"-16"15"0,17 16-18 0,15-18-9 0,18 18-5 0,51 0 0 0,-1-16 0 0,35-1-5 0,16-1-3 0,-33 18-2 0,-51 0-13 0,1 35-35 0,-18-19-34 0</inkml:trace>
  <inkml:trace contextRef="#ctx0" brushRef="#br0" timeOffset="124">17653 17425 31 0,'-34'0'45'0,"1"0"-6"0,-1 16-18 0,34-16-4 0,51 0-5 0,17 0-2 0,33 0-5 0,-16-16-3 0,-35-1-2 0,-15 17-17 0,-19 0-102 0</inkml:trace>
  <inkml:trace contextRef="#ctx0" brushRef="#br0" timeOffset="125">19737 17052 12 0,'0'0'7'0,"-17"0"23"0,1 0-1 0,-2 0-4 0,1-17-9 0,0 17-3 0,17 0-1 0,-16 0-2 0,16 0-3 0,0 0-4 0,50 0 2 0,17 0 0 0,19 0-3 0,17 0 2 0,-21 0-2 0,-12 0 1 0,-37 0-1 0,-17 0-1 0,2 0 1 0,-18 0-3 0,-18 0-3 0,2 0-17 0,16 0-96 0</inkml:trace>
  <inkml:trace contextRef="#ctx0" brushRef="#br0" timeOffset="126">21076 16780 22 0,'0'0'29'0,"18"-33"13"0,-18-1-16 0,-18 18-13 0,1-1-4 0,-18 17-2 0,2 0-1 0,-18 17 0 0,16 17 0 0,19 15 0 0,-1 20-3 0,1 33-2 0,16-18 0 0,16 18 0 0,17-18 0 0,2-33 3 0,16-35 0 0,0 1-1 0,1-34 0 0,-37 1-2 0,3-17 1 0,-18-18 0 0,-18-18-1 0,-32 18-1 0,-1 18 0 0,-17 33-1 0,17 0 0 0,18 17-6 0,15 17-13 0,36-1-21 0,-2 2-39 0</inkml:trace>
  <inkml:trace contextRef="#ctx0" brushRef="#br0" timeOffset="127">21482 17002 46 0,'0'-18'41'0,"-16"-33"-8"0,16 18-18 0,16 15-7 0,35 2-3 0,1 16 0 0,-1 16-1 0,15 53-2 0,-31 15-1 0,-35 0 0 0,-18-15 0 0,-16-18 1 0,1-35-1 0,17 1 0 0,-2-17 1 0,18-17 0 0,34-33-1 0,16-1 1 0,1-17-2 0,0-16 3 0,-17 15-2 0,0 2 0 0,-34 32-1 0,0 19 0 0,0 16 0 0,-34 16 1 0,17 35 0 0,0 51 0 0,17-18 0 0,17 2 0 0,18-19 0 0,-2-33-1 0,18-17-1 0,-1-17-13 0,1-17-29 0,-35 1-48 0</inkml:trace>
  <inkml:trace contextRef="#ctx0" brushRef="#br0" timeOffset="128">22075 16443 72 0,'-18'-34'23'0,"18"-17"10"0,35 34-20 0,33-1-7 0,-34 18-3 0,-17 51-2 0,0 18 0 0,-17 15 0 0,-34-33 0 0,16-18 1 0,2-15 0 0,-1-18 1 0,17 0 0 0,33-34-1 0,19-17 0 0,32 1-2 0,-33 16 0 0,0 17-20 0,-18 17-74 0</inkml:trace>
  <inkml:trace contextRef="#ctx0" brushRef="#br0" timeOffset="129">22737 16866 17 0,'0'0'0'0,"-18"0"51"0,1 0-15 0,34 16-14 0,1 2-8 0,15-1-6 0,1-1-1 0,16 2-2 0,18-18-3 0,-17 0 0 0,-16-34 0 0,-19-1-1 0,-16 2 0 0,-16-1 0 0,-2-1-1 0,-34 19 1 0,19 16-1 0,-18 16 0 0,18 1 2 0,-2 35-1 0,19-1 3 0,16 17-2 0,0-1 2 0,16 1-1 0,2-1-1 0,15-16 0 0,1-17 2 0,17-34-2 0,17 0-1 0,-1-16-1 0,3-2-11 0,-4-33-31 0,-31 18-59 0</inkml:trace>
  <inkml:trace contextRef="#ctx0" brushRef="#br0" timeOffset="130">23176 16392 51 0,'0'0'16'0,"-33"-18"34"0,17 2-31 0,16 16-11 0,33 0-1 0,35 0-3 0,-1 0-4 0,-16 0-1 0,-17 16-60 0,-16-16 0 0</inkml:trace>
  <inkml:trace contextRef="#ctx0" brushRef="#br0" timeOffset="131">23634 16256 35 0,'-16'-33'44'0,"16"-36"-3"0,33 18-22 0,1 51-13 0,-1-16-2 0,1 50-2 0,-16 17 0 0,-2 0-1 0,-16 15 0 0,-34-14-1 0,0-1 1 0,-15-18 1 0,14 2-1 0,0-19 2 0,19 2-1 0,16-1 1 0,35-1 1 0,-2-16 0 0,18 0-3 0,17-33 1 0,-19 33-2 0,21-18-6 0,-21 18-32 0,-31 0-54 0</inkml:trace>
  <inkml:trace contextRef="#ctx0" brushRef="#br0" timeOffset="132">24125 16223 44 0,'0'-18'15'0,"0"-49"38"0,17 32-25 0,-17 35-15 0,0 0-7 0,0 18 0 0,0 50 0 0,18-18-2 0,-2 0-1 0,17 2-1 0,2-19-1 0,0-15 0 0,14-18 1 0,3-18-2 0,-1-15 1 0,-18-36 1 0,-17 20-2 0,3-36-1 0,-19 50 2 0,0 19 0 0,0 16-1 0,-19 34-1 0,19 34 4 0,0-1 0 0,0 0-1 0,0 2 0 0,19 15 1 0,-19-16-2 0,0-1-1 0,0-16 1 0,-35-16 1 0,18-19 0 0,-17 2 0 0,-18-18-2 0,19 0 1 0,0-34 0 0,33-17 0 0,0-17-1 0,50-16 2 0,1-1-3 0,33 17-6 0,-14-1-25 0,-21 53-75 0</inkml:trace>
  <inkml:trace contextRef="#ctx0" brushRef="#br0" timeOffset="133">25006 17103 23 0,'0'0'32'0,"-17"0"13"0,-1-17-20 0,2 17-11 0,16-18-6 0,51 18-1 0,51 0 1 0,32-33-2 0,20 17-3 0,-18 16-4 0,-69 0 1 0,-15 0-7 0,-36 0-19 0,-16 0-84 0</inkml:trace>
  <inkml:trace contextRef="#ctx0" brushRef="#br0" timeOffset="134">25379 16731 54 0,'0'0'0'0,"-18"-18"50"0,2 2-28 0,32 32-15 0,2 18 3 0,-18 34 0 0,0 17-3 0,17 17-3 0,-17-1-1 0,0-16-2 0,0-18-1 0,0-17 1 0,0-32-1 0,0-18-2 0,0 0-24 0,0-18-67 0</inkml:trace>
  <inkml:trace contextRef="#ctx0" brushRef="#br0" timeOffset="135">26242 16849 55 0,'0'0'0'0,"0"-34"34"0,0-1-9 0,0 2-13 0,18-1-5 0,34 18 0 0,14-1-1 0,2 17-2 0,-17 51-2 0,-16-18 0 0,-19 34-1 0,-32 2-1 0,-19-1 1 0,-33-17 2 0,-16 16 0 0,16-16 0 0,33-18-2 0,35 2 2 0,18-35 3 0,16 0-3 0,33-35-2 0,18 2 0 0,17 15-4 0,-34 2-25 0,0-1-85 0</inkml:trace>
  <inkml:trace contextRef="#ctx0" brushRef="#br0" timeOffset="136">27004 17119 89 0,'-16'-16'22'0,"16"-19"-3"0,16 19-10 0,19-17-2 0,49-35-1 0,-14-17-2 0,-4-34-5 0,-31 1 0 0,-35 67 1 0,-35 33 0 0,0 36-1 0,4 15 1 0,-4 18 0 0,52 0 0 0,1-17 3 0,31 16-2 0,3 2-1 0,-1-1-1 0,-18 0 2 0,-17 0-1 0,-16-1 2 0,-33-34 1 0,-18 2-1 0,16-18-1 0,2 0-1 0,15 0-11 0,3-34-40 0,30 34-14 0</inkml:trace>
  <inkml:trace contextRef="#ctx0" brushRef="#br0" timeOffset="137">27665 16680 38 0,'0'0'0'0,"0"-51"46"0,0 17-20 0,0 34-11 0,0 0-7 0,0 51-3 0,0 16 3 0,0 0-1 0,19 19-5 0,-19-19-2 0,16-16 2 0,1-33-1 0,-1-18 1 0,2-34-1 0,-1-34-1 0,-1-1 3 0,36-65-8 0,-19 66 5 0,35 17-1 0,-17 51 1 0,17 17 0 0,-50 34-1 0,15 16 2 0,-33-16 2 0,16 16-3 0,-16-16-1 0,0-16 2 0,0-35 0 0,0 0 1 0,0-35-1 0,0-16-1 0,17 0 1 0,-17-16-6 0,16 34 6 0,19-1-1 0,-18-1 0 0,17 2 1 0,34-1-1 0,-17 17-1 0,-1 1 3 0,1 16 0 0,-34 49-1 0,-1 2-1 0,-32 18 4 0,16-36 3 0,0 34-4 0,0-16-1 0,0-33-1 0,0-1-2 0,0-1-13 0,0 2-51 0,0-18-3 0</inkml:trace>
  <inkml:trace contextRef="#ctx0" brushRef="#br0" timeOffset="138">28885 16629 13 0,'-16'-18'26'0,"16"2"-3"0,0 16-10 0,0-17-2 0,16-1-1 0,-16 2 0 0,0 16-1 0,18-17-3 0,16 1-3 0,17 32-1 0,-18 35 0 0,1 17-1 0,-17 17 2 0,0-36 0 0,-34 37-2 0,0-35 1 0,-34-17 1 0,35-17-2 0,-2-17 1 0,3 0-1 0,30-17-1 0,19-34 2 0,17-18-2 0,34-15-2 0,-17-17 0 0,-34 33 3 0,-19 1 0 0,3 32-1 0,-18 19 0 0,0 16 1 0,-33 0-1 0,-1 16 0 0,17 35 1 0,0 17-1 0,-1-1 3 0,18-16 1 0,0 0 1 0,18 16-2 0,-1-16 0 0,18-16 1 0,-4-19-1 0,20-16-4 0,-32 0-1 0,14-16-32 0,-15 16-62 0</inkml:trace>
  <inkml:trace contextRef="#ctx0" brushRef="#br0" timeOffset="139">29970 16560 27 0,'0'-16'12'0,"-34"-17"30"0,34-2-23 0,17 19-13 0,18-1-1 0,-2 17-2 0,-17 0 2 0,-16 17-3 0,0 50 2 0,0-16 0 0,0 17-1 0,0-17 0 0,35-17 4 0,0-18-2 0,31 1-3 0,20-50-3 0,-37-18-1 0,-31-18 3 0,-18-15 0 0,0 17 0 0,0 16 0 0,0 34 0 0,0 17-1 0,-18 51 0 0,18 33 3 0,0 18-2 0,0 0 5 0,0-18 0 0,0 34-7 0,0-16 2 0,-16-34 0 0,-1-17-1 0,1-35 3 0,-19 2-2 0,0-52 1 0,19-34 0 0,-1 1-1 0,17-35 1 0,33 16-2 0,37-32-8 0,-3 85-14 0,1-1-41 0,-51 17 3 0</inkml:trace>
  <inkml:trace contextRef="#ctx0" brushRef="#br0" timeOffset="140">30308 16019 72 0,'-49'-51'19'0,"31"51"-1"0,36 0-14 0,31 18 0 0,21-1 0 0,13-17-4 0,-16 0-4 0,19 0-40 0,-69 0-5 0</inkml:trace>
  <inkml:trace contextRef="#ctx0" brushRef="#br0" timeOffset="141">30799 15799 17 0,'0'-18'11'0,"0"-32"35"0,18 16-21 0,-1 18-15 0,18 16-2 0,14 0 0 0,21 34-4 0,-37-1-2 0,-17 18-1 0,-16 16-1 0,-16-16 0 0,-17-33 1 0,-2-1 0 0,18-1 0 0,-17-16 0 0,17 0 0 0,17 0-1 0,33-16 1 0,19-1 0 0,-1 17-1 0,-18-18 1 0,1 36-1 0,-17 15 1 0,0 2 0 0,-17 14 1 0,0 20 0 0,-34-18 1 0,-17-18 2 0,18-15-1 0,-18-18 1 0,-17 0 0 0,34-18-3 0,0 2-2 0,-17 16-29 0,35 0-57 0</inkml:trace>
  <inkml:trace contextRef="#ctx0" brushRef="#br0" timeOffset="142">29292 16172 26 0,'0'0'0'0,"16"-69"38"0,-16 69-11 0,0-16-15 0,35 16-1 0,0 16-4 0,14 35-2 0,-14-16 1 0,16 15 0 0,-18 18-1 0,19 17-1 0,-19-1-1 0,1 18-2 0,-17 0 1 0,-17-35 7 0,0 17-8 0,-17 18 1 0,-1 0-1 0,-15-18-1 0,-18 2 3 0,1-19-3 0,-1-16 0 0,0-17 1 0,18-17-6 0,-18 17-33 0,16-34-53 0</inkml:trace>
  <inkml:trace contextRef="#ctx0" brushRef="#br0" timeOffset="143">27022 16205 25 0,'0'0'17'0,"0"-16"22"0,0 16-20 0,-18 16-6 0,18 18-1 0,-16 16-3 0,-17 2 0 0,15 16-1 0,-16-1-2 0,18 17 0 0,16 18-1 0,-17-33 1 0,17 15-2 0,17 18-1 0,-1-17 0 0,18-1-1 0,-16 18-1 0,15-35 1 0,1-17-1 0,18-32 1 0,15-2 2 0,1-32-4 0,-18 16-7 0,-15 0-107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3.6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57D200"/>
      <inkml:brushProperty name="antiAliased" value="0"/>
    </inkml:brush>
    <inkml:brush xml:id="br2">
      <inkml:brushProperty name="width" value="0.05292" units="cm"/>
      <inkml:brushProperty name="height" value="0.05292" units="cm"/>
      <inkml:brushProperty name="color" value="#FF8000"/>
      <inkml:brushProperty name="antiAliased" value="0"/>
    </inkml:brush>
  </inkml:definitions>
  <inkml:trace contextRef="#ctx0" brushRef="#br0">5676 1965 10 0,'0'0'6'0,"16"-35"30"0,1 19-22 0,18-19 2 0,-35 19-7 0,0-1-4 0,-18-1 0 0,-16 2-1 0,-15 16 2 0,-21 34 1 0,19-17-3 0,18 50 1 0,33-16-2 0,17 33 2 0,17-15-2 0,18-35 1 0,15-17 1 0,18-52-1 0,-18 1 0 0,-15-34 1 0,-19 1-1 0,-17 0-1 0,2-19-2 0,-52-14 1 0,1 14-1 0,-37 1-3 0,3 36 0 0,17 14-24 0,33 19-37 0,1 16 8 0</inkml:trace>
  <inkml:trace contextRef="#ctx0" brushRef="#br0" timeOffset="1">5980 1203 56 0,'0'0'9'0,"0"-18"18"0,17 2-12 0,1-1-11 0,15-1-3 0,1 18 1 0,0 69-2 0,-34 48 0 0,-17-31 3 0,-34-35 2 0,34-17 1 0,1-17-2 0,16-17 0 0,49-35-2 0,21 19-2 0,14-1-3 0,-18-1-34 0,-31 18-46 0</inkml:trace>
  <inkml:trace contextRef="#ctx0" brushRef="#br0" timeOffset="2">6641 1642 42 0,'0'0'11'0,"17"-16"28"0,-1-19-16 0,-32 19-9 0,-1-2-5 0,-34-15-2 0,16 33-1 0,-14 16 0 0,15 35-2 0,16 35 1 0,36 16 1 0,-1-2-3 0,18 2-2 0,-19-35 0 0,-1 1-2 0,-15-50 2 0,0-2-18 0,-31-16-24 0,-4-16-61 0</inkml:trace>
  <inkml:trace contextRef="#ctx0" brushRef="#br0" timeOffset="3">6268 1914 32 0,'0'0'16'0,"-33"0"26"0,16-17-22 0,34-1-9 0,50 18-4 0,52-16-2 0,15-1-5 0,-15-1-8 0,-68 36-92 0</inkml:trace>
  <inkml:trace contextRef="#ctx0" brushRef="#br0" timeOffset="4">5845 2489 41 0,'0'0'0'0,"-85"18"27"0,51-18-3 0,17 0-8 0,68 0-2 0,34 0-1 0,50 0 3 0,52-34 3 0,33-1-5 0,-52 35-8 0,-82 0-5 0,-53 0 0 0,2 0-1 0,-19 0-3 0,-16 0-15 0,0 0-27 0,-33 18-42 0</inkml:trace>
  <inkml:trace contextRef="#ctx0" brushRef="#br0" timeOffset="5">6015 3268 43 0,'0'0'0'0,"-35"18"21"0,18-18-3 0,34-18-11 0,-17 2 1 0,-17-19-2 0,-34 19-3 0,-16 16 1 0,33 0 0 0,-17 34 1 0,17 34 0 0,34 16 1 0,0 1-1 0,34-34-1 0,17-18 1 0,17-33 1 0,-17-16-2 0,-18-35 0 0,1-17 0 0,-16-17 0 0,-36-16-6 0,-16-19 4 0,-33 20-2 0,-1 31 2 0,0 36-4 0,0 33 0 0,35 33-17 0,33 18-28 0,17-33-28 0</inkml:trace>
  <inkml:trace contextRef="#ctx0" brushRef="#br0" timeOffset="6">6218 3115 60 0,'-35'-34'24'0,"19"34"-1"0,16-17-13 0,34 34-5 0,-17 52 2 0,0 16 0 0,1-1 1 0,13-33-2 0,4-18-2 0,33-33 0 0,-17-51-2 0,-17-15-2 0,0-3-1 0,-34-16 2 0,0 17 0 0,0 52 0 0,0 16 2 0,0 33-2 0,18 52 2 0,-18 35 4 0,16 32-1 0,-1-18-4 0,-15 3-1 0,0-52 1 0,-31-35 1 0,-4-16 0 0,18-34 1 0,-34-51-2 0,17 0-1 0,17-51-1 0,34 0 0 0,17 19-6 0,17 15-26 0,17 17-32 0,-35 33-2 0</inkml:trace>
  <inkml:trace contextRef="#ctx0" brushRef="#br0" timeOffset="7">7167 3166 53 0,'0'0'0'0,"0"-34"37"0,0 1-15 0,-18 15-10 0,3-15-4 0,-37 0-3 0,1 33-1 0,0 0 1 0,16 33-1 0,2 34 0 0,50 35-2 0,17-33 2 0,0-19 1 0,17-34-2 0,0-16 1 0,-1-49 1 0,-32-19-2 0,-2-17 1 0,-16-17-1 0,-34-16-3 0,-16 16 1 0,-18 34-1 0,0 35-1 0,17 50-1 0,35 34-26 0,32 16-22 0,17-34-32 0</inkml:trace>
  <inkml:trace contextRef="#ctx0" brushRef="#br0" timeOffset="8">7471 2895 74 0,'0'0'11'0,"51"-51"24"0,-18 18-19 0,18 50-9 0,1 34-5 0,-18 16-2 0,-34 19 1 0,0-19 0 0,-51-16 0 0,16-17 2 0,19-34-1 0,16 0 1 0,35-52-1 0,-2-32-1 0,1 0-1 0,-17-1 1 0,-17 34 0 0,0 18 1 0,0 16-2 0,0 17 3 0,-17 33-1 0,1 35 2 0,16 17 2 0,0-17-4 0,16-1-2 0,17-51 0 0,35 1-10 0,17 1-40 0,-51-36-42 0</inkml:trace>
  <inkml:trace contextRef="#ctx0" brushRef="#br0" timeOffset="9">8539 2236 77 0,'0'-35'30'0,"0"2"-7"0,67-1-10 0,34 16-12 0,-15 18-5 0,-18 18-87 0</inkml:trace>
  <inkml:trace contextRef="#ctx0" brushRef="#br0" timeOffset="10">8658 2287 61 0,'-35'0'27'0,"0"16"8"0,35-16-14 0,52 17-8 0,50-34-8 0,-18 1-3 0,19 16-60 0,-87-17-13 0</inkml:trace>
  <inkml:trace contextRef="#ctx0" brushRef="#br0" timeOffset="11">30292-102 3 0,'0'1'3'0,"0"-17"4"0,0 16-6 0,0-17-15 0</inkml:trace>
  <inkml:trace contextRef="#ctx0" brushRef="#br0" timeOffset="12">31444-321 16 0,'0'-17'18'0,"0"1"3"0,16-1-14 0,-16 17-14 0,19 17-44 0</inkml:trace>
  <inkml:trace contextRef="#ctx0" brushRef="#br0" timeOffset="13">33545-220 1 0,'0'1'2'0,"0"-1"-2"0,0-17-3 0</inkml:trace>
  <inkml:trace contextRef="#ctx0" brushRef="#br0" timeOffset="14">33596-220 0 0,'0'1'4'0,"0"-1"-1"0,0 0-1 0,0 0-1 0,0 0-5 0,0 16-1 0</inkml:trace>
  <inkml:trace contextRef="#ctx0" brushRef="#br0" timeOffset="15">33528-135 1 0,'0'1'2'0,"0"-1"4"0,-35 17 1 0,-16 50-5 0,18-1-14 0</inkml:trace>
  <inkml:trace contextRef="#ctx0" brushRef="#br1" timeOffset="16">10200 1846 8 0,'0'0'0'0,"16"-34"17"0,1 1-1 0,-1 16 2 0,2-17 0 0,-1 17 3 0,-17 17-4 0,0-18-4 0,-17 2-6 0,-17 16-2 0,-17-17 0 0,-1 17 0 0,3 17 1 0,-2 50-1 0,17-16-1 0,16 17 1 0,36-1-2 0,32-16 1 0,1-16 0 0,0-19-1 0,17 0 1 0,-17-48-1 0,-17-3 0 0,0-32-1 0,-34-1-1 0,0-16-1 0,-34-1 0 0,-18-17-2 0,-15 18 1 0,-1 33 0 0,0 51-2 0,35 0-5 0,16 51-16 0,-1-2-18 0,36-14-44 0</inkml:trace>
  <inkml:trace contextRef="#ctx0" brushRef="#br1" timeOffset="17">9792 2371 68 0,'0'0'19'0,"-17"0"11"0,34-17-12 0,50-1-6 0,36 18-1 0,32-16 1 0,17-1-3 0,0 1-6 0,-33 16-1 0,-33 0-2 0,-53-17-1 0,1 17-8 0,-34 0-18 0,-17 33-82 0</inkml:trace>
  <inkml:trace contextRef="#ctx0" brushRef="#br1" timeOffset="18">10097 3032 12 0,'0'0'14'0,"17"0"23"0,-17 0-12 0,16 0-6 0,-16-17-5 0,-16-17-4 0,-17 17-4 0,-18-1-1 0,-17 2-1 0,35 16-2 0,-19 51 1 0,18 0 1 0,17 16 2 0,34 18-3 0,17-34 2 0,18-18-2 0,-3-15 1 0,3-36 0 0,-19-15 0 0,1-36-1 0,-34 18 1 0,0-32-1 0,-51-3-3 0,-17 2 0 0,-16 0 0 0,16 50-1 0,17 34-2 0,34 51-10 0,17-2-14 0,52-14-23 0,-19-19-35 0</inkml:trace>
  <inkml:trace contextRef="#ctx0" brushRef="#br1" timeOffset="19">10335 2795 54 0,'0'0'0'0,"0"-68"48"0,0 50-23 0,0 2-11 0,0 16-5 0,0 0-4 0,-16 16 0 0,16 2-1 0,0-1 0 0,0-17-2 0,0 0 0 0,0 0 0 0,0-17-1 0,0-1-1 0,0 2 0 0,0 16 0 0,0 0 1 0,0-17-1 0,0-1 0 0,0 18 1 0,0 0-1 0,0 0 2 0,-18 35-1 0,18-1 1 0,18 17 0 0,-18-1-1 0,16-16 0 0,-1 17 0 0,3-18 0 0,34-15 1 0,-19-18-2 0,1 0 1 0,-1-18-1 0,19-15 0 0,-18-18 1 0,-1 0-2 0,-16-16 2 0,-17 32-1 0,0 2 1 0,-17-1-3 0,1 16 2 0,-1 1 1 0,17 17-1 0,0 0 1 0,0 0-3 0,0 0 2 0,0 17-23 0,0-17-18 0,0 18-50 0</inkml:trace>
  <inkml:trace contextRef="#ctx0" brushRef="#br1" timeOffset="20">10590 2676 8 0,'0'0'0'0,"0"-18"31"0,16 2-3 0,-16 16-4 0,17-18-2 0,-17 18-7 0,0 0-3 0,16 34-1 0,1 35 0 0,-17 15-3 0,17 69 1 0,-17-18-4 0,0 1-1 0,-17-19 1 0,0-31-3 0,-16-19 1 0,-1-49 0 0,1-18-3 0,-2-34 1 0,18-34 0 0,17-1-2 0,17 3-2 0,34-3 1 0,17 2-6 0,0 16-17 0,-1-16-23 0,-50 32-45 0</inkml:trace>
  <inkml:trace contextRef="#ctx0" brushRef="#br1" timeOffset="21">11334 1457 73 0,'0'0'0'0,"0"-51"29"0,-33 0-7 0,33 16-7 0,-35 35-13 0,-16 69 8 0,18 50 2 0,-19 66 2 0,19 52 0 0,-1 69-6 0,34 31-3 0,34-115 0 0,17-36-3 0,16-68 1 0,-16-33-3 0,0-34 0 0,-16-34-8 0,14-17-23 0,3-68-26 0,-18 50-6 0</inkml:trace>
  <inkml:trace contextRef="#ctx0" brushRef="#br1" timeOffset="22">11944 1897 74 0,'0'-18'9'0,"0"-33"24"0,0-15-14 0,-17 15-10 0,-18 17-3 0,2 34-1 0,-18 0 1 0,34 67-1 0,1 1 1 0,32 17 0 0,36-34-3 0,-3-18 1 0,37-33-2 0,-35-51 2 0,1 0 0 0,-19-33 1 0,-51-34-3 0,-15-2-3 0,-35 3-1 0,0 48 3 0,0 36-4 0,-16 33-16 0,49 68-8 0,53-17-35 0,-1-35 1 0</inkml:trace>
  <inkml:trace contextRef="#ctx0" brushRef="#br1" timeOffset="23">12520 1473 65 0,'17'0'20'0,"18"-51"20"0,-19 0-18 0,-16 35-11 0,-51 16-7 0,0 16 2 0,-1 53-2 0,36 15 4 0,16 18-2 0,35 34-2 0,-19-35-2 0,1 1-2 0,-17-35 0 0,-17-34-10 0,-18-15-20 0,19-18-20 0,-19-18-28 0</inkml:trace>
  <inkml:trace contextRef="#ctx0" brushRef="#br1" timeOffset="24">12233 1879 39 0,'0'0'18'0,"0"-33"31"0,0 15-23 0,49 2-10 0,37-1-8 0,32 1-7 0,1 16-2 0,-52 0-14 0,-50 33-94 0</inkml:trace>
  <inkml:trace contextRef="#ctx0" brushRef="#br1" timeOffset="25">11740 2456 91 0,'0'0'15'0,"0"0"15"0,68-18-9 0,86 2-4 0,47-35-2 0,-82 16-1 0,0 2-11 0,-18 17-1 0,-50 16-4 0,-32 0-5 0,-3 16-24 0,-84 1-47 0,68-1 15 0</inkml:trace>
  <inkml:trace contextRef="#ctx0" brushRef="#br1" timeOffset="26">12063 3099 87 0,'0'0'0'0,"0"-18"18"0,18-15 0 0,-3 17-8 0,3-1-3 0,-18-1 3 0,-33-15-2 0,-2-1-5 0,0-1 2 0,2 19-2 0,-1 16-1 0,-18 0-1 0,19 16 2 0,17 35 2 0,-2 35-1 0,18-19-1 0,18-16 1 0,31-35-1 0,21-16-1 0,-21-34 1 0,-14-17 0 0,-18 2 0 0,-34-19 0 0,-18-1-2 0,-49-31-1 0,0-19 0 0,-1 34-3 0,18 50-5 0,15 52-14 0,69 68-18 0,34-16-62 0</inkml:trace>
  <inkml:trace contextRef="#ctx0" brushRef="#br1" timeOffset="27">12233 2828 82 0,'0'0'12'0,"0"-33"19"0,0-18-7 0,33 16-12 0,18 19-6 0,15 16-2 0,4 67-3 0,-37 1 2 0,-17 17-3 0,-16-1 1 0,-33-33 0 0,-2-18-1 0,19-33 3 0,16-17-2 0,16-15-1 0,19-19 0 0,-2-35 0 0,18 2-1 0,-16-18 1 0,0 17 1 0,-19 17 0 0,-32 52 1 0,-2 16-1 0,1 16 1 0,1 52-1 0,-3 52 4 0,19-36 0 0,35-17-3 0,-18 2 0 0,17-36-2 0,16-15-1 0,18-18-9 0,-17-18-23 0,0-33-87 0</inkml:trace>
  <inkml:trace contextRef="#ctx0" brushRef="#br1" timeOffset="28">13028 1406 28 0,'0'-17'34'0,"-17"-17"-1"0,17 34-11 0,0-17-6 0,0 17-7 0,0 0 1 0,33 33 3 0,2 36-3 0,16 15 1 0,0 34-3 0,1 19-6 0,-3-2 2 0,-16 34-1 0,-14 84-1 0,-19-82 0 0,-35-36 0 0,0 1 0 0,4-52 0 0,-21-16 0 0,1-34 0 0,0 17-3 0,16-34 0 0,19-1-1 0,-1-32-14 0,17 16-23 0,33-68-98 0</inkml:trace>
  <inkml:trace contextRef="#ctx0" brushRef="#br1" timeOffset="29">14028 2168 96 0,'0'-18'19'0,"16"-16"12"0,2 17-7 0,16 1-10 0,17 16-5 0,17 0-3 0,32-18-4 0,-14 18-1 0,-20-17-2 0,-14 17-8 0,-36 17-20 0,-16 17-31 0,0-34-7 0</inkml:trace>
  <inkml:trace contextRef="#ctx0" brushRef="#br1" timeOffset="30">14129 2438 45 0,'0'0'0'0,"-15"0"58"0,-3-16-27 0,18 16-10 0,0 0-6 0,33 0-2 0,34-17 0 0,3 17-3 0,14-18-2 0,0 2-4 0,-16 16-1 0,-35 0-2 0,-15 0 0 0,-1 0-4 0,-1 0-24 0,-32 0-108 0</inkml:trace>
  <inkml:trace contextRef="#ctx0" brushRef="#br0" timeOffset="31">16586 1999 8 0,'0'0'0'0,"17"0"25"0,-17-18 1 0,16 2-2 0,-16-1-10 0,0-1-5 0,-16 2-4 0,-35 16-1 0,0 0 0 0,-1 0 0 0,-14 16 1 0,31 2-1 0,19 33 0 0,-1-2-1 0,17 37 1 0,33-35-1 0,2 0 1 0,31-51 1 0,4-17 0 0,14-34 0 0,-33-18-1 0,-34 2 0 0,1-35-3 0,-36-16-1 0,1-17 1 0,-34 49-1 0,-17 35-1 0,-18 35-1 0,20 32-9 0,15 19-26 0,34-2-43 0</inkml:trace>
  <inkml:trace contextRef="#ctx0" brushRef="#br0" timeOffset="32">15976 2354 50 0,'0'0'16'0,"-18"0"14"0,36-18-7 0,34 18-5 0,67 0-6 0,49-16 1 0,1 16-8 0,-15-17-2 0,-54 17-1 0,-48-16-3 0,-36 16 1 0,-16 0-17 0,-16 0-25 0,16 16-35 0</inkml:trace>
  <inkml:trace contextRef="#ctx0" brushRef="#br0" timeOffset="33">16434 2946 45 0,'0'0'11'0,"15"0"9"0,-15-16 6 0,0-1-10 0,-15-17-7 0,-19 17-2 0,-18-1-3 0,-15 2-1 0,34 16 1 0,-19 16-2 0,18 35 1 0,19 18 0 0,15-1 1 0,33-1-1 0,16-34-1 0,3-33 3 0,-1 0 0 0,-17-51 2 0,0 2-2 0,-16-19 0 0,-18-1-2 0,-35-15-3 0,-33-18 1 0,17 51-2 0,-17 35-2 0,1 16-3 0,33 34-22 0,34-17-15 0,17-1-48 0</inkml:trace>
  <inkml:trace contextRef="#ctx0" brushRef="#br0" timeOffset="34">16654 2676 44 0,'0'0'47'0,"0"-18"-18"0,0 18-14 0,-16 18-6 0,16 50-2 0,0 16 1 0,33-17-5 0,18-16-1 0,-1-16-1 0,17-19 1 0,3-32-2 0,-21-19 2 0,3-16 0 0,-34-16 0 0,-18-1 0 0,0 1-1 0,0 32 0 0,-18 19 3 0,18 16-2 0,18 51 0 0,-3 34 1 0,3 16-1 0,15 17 1 0,-17-16-1 0,-16 0-1 0,0-17 1 0,-16-19 1 0,-17-48 1 0,0-1-1 0,-19-17 1 0,1-35-2 0,35-14-5 0,16-37 5 0,0-16-1 0,33 19-1 0,18 15-1 0,17-1-7 0,-19 18-19 0,21-49-34 0,-54 32-36 0</inkml:trace>
  <inkml:trace contextRef="#ctx0" brushRef="#br0" timeOffset="35">17874 1508 44 0,'0'-17'13'0,"0"-34"16"0,0 0-7 0,-17 17-7 0,-1 34-3 0,-31 16 3 0,-3 70-2 0,1 14 1 0,0 36-2 0,34 34-4 0,1 15-2 0,16 70-3 0,33-69 1 0,18-51 0 0,17-32-1 0,0-35-1 0,-17-35 1 0,17-17-1 0,-19-16 0 0,-14-16-2 0,-18 16-5 0,-17-17-55 0,-17 17-68 0</inkml:trace>
  <inkml:trace contextRef="#ctx0" brushRef="#br0" timeOffset="36">18687 1914 12 0,'-16'0'34'0,"-3"-17"-5"0,-14-1-7 0,15 2-8 0,18-19-5 0,35 2-4 0,16 0 0 0,17 33-2 0,0 17 0 0,-19 32-1 0,3 20-1 0,-52 15 1 0,0-17 0 0,-34-32-1 0,-17-19 1 0,17 1-1 0,17-17 0 0,17 0-1 0,17-17-1 0,50 1 2 0,3-2 0 0,-3 52-1 0,-15 17 1 0,-19 18-1 0,-33-1 3 0,-85 16-1 0,18-68 4 0,-3-16 0 0,-14-33-5 0,67 15 3 0,-34 2-4 0,35-17-23 0,16 16-17 0,16-1-43 0</inkml:trace>
  <inkml:trace contextRef="#ctx0" brushRef="#br0" timeOffset="37">19381 1930 80 0,'0'-16'18'0,"0"-19"3"0,17 2-10 0,18 15-7 0,32 36 0 0,1 33-2 0,-17 51 0 0,-34-18 0 0,-17 1 3 0,-33-34 0 0,15-34-1 0,1-17-1 0,34-35-2 0,17-16 1 0,16-34-3 0,-15 1 2 0,-2 0-1 0,-17 15 0 0,2 36 1 0,-18 17-1 0,-18 16-1 0,2 49 3 0,-1 37 1 0,17 16 0 0,17-19 0 0,34-14-2 0,0-36 0 0,0-15-5 0,1-18-25 0,-19-34-45 0,-17 34 24 0</inkml:trace>
  <inkml:trace contextRef="#ctx0" brushRef="#br0" timeOffset="38">19923 1557 60 0,'0'-17'12'0,"0"-50"23"0,0 0-16 0,34 16-11 0,33 34-5 0,-15 34 1 0,-18 50-3 0,-17 19 1 0,-17-19 1 0,-17-16-1 0,1-35 0 0,16 2 0 0,16-36-1 0,17-33 0 0,37 17-3 0,12 1-27 0,-47 17-58 0</inkml:trace>
  <inkml:trace contextRef="#ctx0" brushRef="#br0" timeOffset="39">20685 1981 54 0,'0'0'0'0,"0"18"63"0,19-18-52 0,30 17-4 0,19-1-2 0,-17-16-2 0,0-16-2 0,-34-1 1 0,0-34 0 0,-17 17-3 0,-17-1 2 0,-18 2-1 0,2 15-1 0,-1 36 3 0,0 15-1 0,1 18 3 0,33 18 2 0,0-3-1 0,17 3 1 0,-1-18-1 0,36-17-2 0,-3-17 1 0,21-34-5 0,-3-1-10 0,-15-15-35 0,-37-1-40 0</inkml:trace>
  <inkml:trace contextRef="#ctx0" brushRef="#br0" timeOffset="40">20821 1626 69 0,'0'0'10'0,"-33"-18"27"0,16 18-19 0,17-17-11 0,50 17-3 0,18-16-5 0,18 16-9 0,-19-18-97 0</inkml:trace>
  <inkml:trace contextRef="#ctx0" brushRef="#br0" timeOffset="41">21262 1389 63 0,'0'-18'24'0,"-16"-15"8"0,16 15-17 0,33 2-9 0,35 16-4 0,-17 34-1 0,-35 50 0 0,1-15 0 0,-34-3 2 0,-32-15-1 0,-21-17 0 0,37-16 2 0,33-18-1 0,0 0-1 0,51-18 0 0,17 18-3 0,-2 0-1 0,2-16-29 0,-17 16-67 0</inkml:trace>
  <inkml:trace contextRef="#ctx0" brushRef="#br0" timeOffset="42">21786 1320 61 0,'0'0'19'0,"0"-33"19"0,18 17-15 0,-18-1-14 0,0 17-13 0,0 50 9 0,0 17-1 0,17 19-1 0,18-19 0 0,14-34 0 0,3-33 0 0,15-17-3 0,-16-32 2 0,-17-2-1 0,-16-34-1 0,-18 17 1 0,0 52 4 0,0-1-4 0,0 17-4 0,0 50 2 0,16 35 5 0,-16 17-1 0,17 15 1 0,-1 3-3 0,-32-36 1 0,-1-17 2 0,1-49 2 0,-19-1-1 0,0-52 0 0,19 2-5 0,16-34 1 0,16-19-2 0,36 1-1 0,-1 1-7 0,17 51-31 0,-19 33-93 0</inkml:trace>
  <inkml:trace contextRef="#ctx0" brushRef="#br0" timeOffset="43">22702 2048 93 0,'0'0'20'0,"0"-16"10"0,0 0-8 0,0 16-9 0,17 0-4 0,34 0-2 0,33 0 0 0,35 0-1 0,0 0-2 0,-2-17-3 0,-47 17 1 0,-21 0-1 0,-49 0-3 0,0 0-38 0,-16 0-76 0</inkml:trace>
  <inkml:trace contextRef="#ctx0" brushRef="#br0" timeOffset="44">24090 1711 21 0,'0'-18'12'0,"0"2"24"0,0-19-11 0,0 19-8 0,18-2-5 0,-18 36-6 0,-18 16 3 0,2 50 2 0,16 0-3 0,0 2-3 0,34-52-2 0,34-1 1 0,0-33-2 0,16-51-1 0,-51 18 0 0,2-36 1 0,-35 3-1 0,17-3-1 0,1 18 2 0,-18 35 0 0,16 16 0 0,-16 51 1 0,17 34 0 0,-1-1 1 0,-16 35-3 0,0-1 2 0,-16-16-1 0,-17-17-2 0,-18-52-1 0,16-33 4 0,0 0 1 0,20-51-1 0,-1-33-3 0,32-19-2 0,17 3 0 0,19 32-14 0,-19 17-16 0,18 0-80 0</inkml:trace>
  <inkml:trace contextRef="#ctx0" brushRef="#br0" timeOffset="45">24328 1236 79 0,'0'0'7'0,"-18"0"21"0,3 0-13 0,15-16-6 0,0 16-7 0,50 0-1 0,1 0-5 0,17 0-60 0,-52 16 13 0</inkml:trace>
  <inkml:trace contextRef="#ctx0" brushRef="#br0" timeOffset="46">24735 1083 63 0,'0'0'27'0,"17"-34"-5"0,34 1-6 0,0 17-10 0,33-1-4 0,-16 50 1 0,-17 18 0 0,-51 85-4 0,-68-35 4 0,17-50 2 0,2-35 1 0,30 2-2 0,19-18-1 0,34 0 1 0,17-18-1 0,17 2-3 0,17-1 0 0,0-1-3 0,-36 18-41 0,-30 0-51 0</inkml:trace>
  <inkml:trace contextRef="#ctx0" brushRef="#br0" timeOffset="47">25160 1948 89 0,'0'0'17'0,"0"-34"6"0,49-1-7 0,3-16-8 0,48 2-3 0,3-37-3 0,-19 19-1 0,-33-19-1 0,-51 37 0 0,-18 15-1 0,-15 34 1 0,-1 16-1 0,0 35 1 0,34 16 0 0,17-16 0 0,34 18 0 0,17-18 0 0,-17-1 0 0,-18-16 1 0,-33 17-1 0,-16-18 3 0,-17-15 0 0,-37-18-1 0,21 0 0 0,-3-18-3 0,19 2-11 0,33-19-76 0,0 35 37 0</inkml:trace>
  <inkml:trace contextRef="#ctx0" brushRef="#br0" timeOffset="48">26006 1508 89 0,'-17'-17'29'0,"-17"17"-10"0,34 0-7 0,0 66-5 0,0 19-3 0,0-16-2 0,16 15-1 0,36 0 4 0,-34-84-3 0,-3-33-1 0,3-18 0 0,-2-16-1 0,17-19 0 0,2 1 0 0,16 19 0 0,0 48-1 0,17 18 0 0,-18 35 2 0,1 48-1 0,-34 19 0 0,-1 0 1 0,-16-51 0 0,0-34 1 0,0-17 2 0,0 0-1 0,0-35-1 0,18-14-2 0,-1-19 1 0,18-17-2 0,-2-1 0 0,18 54 2 0,-1-3-2 0,-16 53 1 0,-1-1 0 0,2 50 1 0,-18 18 1 0,1-17-2 0,-18-17 0 0,16-35 0 0,-16 17-18 0,0-15-62 0,0-18 19 0</inkml:trace>
  <inkml:trace contextRef="#ctx0" brushRef="#br0" timeOffset="49">26971 1540 74 0,'0'0'0'0,"0"-32"35"0,51-3-9 0,1 19-12 0,15 16-8 0,-15 34-1 0,-21 32-4 0,-31 19 3 0,-15-16-4 0,-19-18 1 0,17-18 1 0,0-33 0 0,17 17 1 0,0-34-2 0,17-16-2 0,18-18 3 0,-4-34-2 0,4 16-1 0,-19 3 1 0,3 15 0 0,-3 33 1 0,-16 18 0 0,-16 18 0 0,-3 33 2 0,19 15 2 0,0 19-1 0,0-34-1 0,19 0-1 0,14-16-2 0,1-19 1 0,-1 1-3 0,-15-1-26 0,-1-16-84 0</inkml:trace>
  <inkml:trace contextRef="#ctx0" brushRef="#br0" timeOffset="50">27530 1083 61 0,'0'0'19'0,"0"-16"13"0,0-2-11 0,17 1-11 0,1 17 0 0,15 0 2 0,-17 0-2 0,19 17 0 0,16 17-1 0,-18 17-6 0,37 69-1 0,-37-3 3 0,0-15-1 0,-17 0 1 0,2-17-1 0,-36-17 2 0,-15-1-3 0,-1-16-1 0,-16-18 0 0,-1 2-2 0,-1-19-1 0,19 2-35 0,-1-1-97 0</inkml:trace>
  <inkml:trace contextRef="#ctx0" brushRef="#br0" timeOffset="51">15196 4623 33 0,'-16'-35'15'0,"-17"3"22"0,15 15-11 0,1 17-8 0,0 0-2 0,34-18-4 0,18 18-2 0,32-16-3 0,1 16-2 0,-2 0-3 0,4-17-1 0,-21 17-2 0,3 0-18 0,-52 17-37 0,0-17-35 0</inkml:trace>
  <inkml:trace contextRef="#ctx0" brushRef="#br0" timeOffset="52">15248 4741 62 0,'0'0'0'0,"-34"-16"40"0,16 16-15 0,18 0-11 0,52 16-1 0,15-16-2 0,1-16 0 0,0-1-5 0,0-1-3 0,-17 2-3 0,-35 16-5 0,1 0-40 0,-17 16-55 0</inkml:trace>
  <inkml:trace contextRef="#ctx0" brushRef="#br2" timeOffset="53">17145 4419 1 0,'0'0'0'0,"0"0"4"0,0 18 0 0,0-18 0 0,0 0 27 0,0-18-22 0,-17 18-4 0,17 0 1 0,0 0 2 0,-18 0 4 0,18 0 2 0,-16 0-2 0,-17 0-1 0,15 0-1 0,3 0 0 0,-3 0 0 0,18 0 0 0,0 0 0 0,0 0-2 0,51 0-1 0,33 0-2 0,35-16-1 0,-2-35 1 0,-14 34-3 0,-52 1 0 0,-34 16-1 0,-17 0 0 0,0 0-3 0,0 0-6 0,0-17-17 0,0 17-12 0,0 0-63 0</inkml:trace>
  <inkml:trace contextRef="#ctx0" brushRef="#br2" timeOffset="54">18297 4148 24 0,'0'-17'13'0,"17"1"26"0,1-19-11 0,-2 19-9 0,-16 0-5 0,0 16-5 0,-34-17-1 0,17 17-2 0,-18 0 2 0,-14 17-1 0,-2-1 0 0,-1 35 0 0,19 0-1 0,17 16 1 0,-2 2-1 0,1 15-3 0,34 0 0 0,1 2-2 0,15-37 1 0,35 2-1 0,-17-17-1 0,-2-16 1 0,3-18 0 0,-18-18 0 0,-1 2-1 0,2-35 1 0,-18 0-1 0,-34-16 1 0,-18 16-1 0,-14 34 0 0,-37-1 0 0,20 18 0 0,-4 35 0 0,3-1-1 0,50-1-4 0,17 2-12 0,35-35-15 0,32 0-27 0,-50 0-12 0</inkml:trace>
  <inkml:trace contextRef="#ctx0" brushRef="#br2" timeOffset="55">18958 4268 2 0,'0'0'3'0,"0"0"10"0,0 0 2 0,-16 0 3 0,16 0-1 0,0-17-6 0,0 17 1 0,-18 0-2 0,18 0 1 0,-17-18-2 0,0 18-2 0,17-16 0 0,-18-1-2 0,18-1-1 0,18 2 0 0,16-2 0 0,17 18-1 0,0 0 0 0,-16 52 1 0,-2 16 0 0,-17-1-2 0,1 17-1 0,-17-15 1 0,-33-18 3 0,0-18-1 0,33-17 0 0,-18 1 0 0,1-17-1 0,17-17-1 0,35-32-1 0,-20-20-1 0,36-15-1 0,-17 0 1 0,-17 15-2 0,-17 18 2 0,0 17 0 0,0 34 0 0,0 0 1 0,0 0-1 0,-17 18 0 0,-1 49 3 0,2-16 1 0,16 17-2 0,16-1 0 0,19-16-1 0,16 0-1 0,0-33-3 0,-17-18-10 0,15 0-22 0,-14-18-84 0</inkml:trace>
  <inkml:trace contextRef="#ctx0" brushRef="#br2" timeOffset="56">19297 3878 73 0,'-17'-51'33'0,"17"-16"-7"0,52 32-13 0,14 19-6 0,-15 16-5 0,-34 51-2 0,-1 16 2 0,-32 1-1 0,-1-17 4 0,17-35 2 0,0 2 0 0,17-36-1 0,50-33-4 0,19 0-3 0,-1 2-7 0,-18 14-31 0,-33 35-61 0</inkml:trace>
  <inkml:trace contextRef="#ctx0" brushRef="#br2" timeOffset="57">20279 4284 44 0,'0'0'0'0,"16"0"89"0,3 0-68 0,32 18-10 0,-2-18-5 0,3 0-4 0,-1-34 0 0,-18-1 1 0,-33-16-3 0,0 0 2 0,-33 0-1 0,0 19-1 0,-2 32 0 0,-16 0 2 0,0 32 2 0,18 19 0 0,14 18 1 0,3-1 3 0,16-1-3 0,35 1-2 0,-19-17 0 0,19-35-1 0,32 2-1 0,18-18-1 0,-1-34-3 0,0-1-13 0,-32 2-21 0,-52-34-96 0</inkml:trace>
  <inkml:trace contextRef="#ctx0" brushRef="#br2" timeOffset="58">20365 3725 98 0,'-35'-16'21'0,"35"-19"2"0,17 19-8 0,50-2-7 0,3 1-7 0,-4 17-1 0,-15 0-9 0,17 0-39 0,-52 17-10 0</inkml:trace>
  <inkml:trace contextRef="#ctx0" brushRef="#br2" timeOffset="59">20872 3523 76 0,'0'-18'29'0,"0"-15"-2"0,33 15-9 0,37 2-9 0,-21 16-7 0,3 16 0 0,-34 53-2 0,-18-3 0 0,-35 3 1 0,0-18 0 0,-14-35 2 0,14 19 3 0,18-35 0 0,17 0-2 0,17 0 0 0,51 0-3 0,0-17-2 0,-1-1-3 0,18 2-22 0,-34 16-97 0</inkml:trace>
  <inkml:trace contextRef="#ctx0" brushRef="#br2" timeOffset="60">21431 3421 89 0,'0'0'0'0,"35"-51"39"0,-35 33-14 0,0 36-12 0,0 15-3 0,0 53-2 0,16-19-4 0,1 17-3 0,34-32 0 0,17-35-1 0,-1-17 0 0,1-51 0 0,-35-18 0 0,-15-15 1 0,-1 0 0 0,-17 33 0 0,0 33 2 0,0 53 1 0,0 67 0 0,0-2-1 0,17 36-1 0,-17-34-1 0,0 0-1 0,-17-51 2 0,-18-18 1 0,19-15 3 0,-17-36-2 0,-2-15-1 0,18-36-2 0,34 2-1 0,34-34-2 0,0-2-5 0,17 35-18 0,-17 36-37 0,-34 15-22 0</inkml:trace>
  <inkml:trace contextRef="#ctx0" brushRef="#br2" timeOffset="61">22414 4251 13 0,'0'0'27'0,"-16"0"11"0,16 0-13 0,-18 0-7 0,18 0-3 0,0 0-2 0,-17 0-2 0,17 0 0 0,17 0 0 0,34 0-4 0,68 0-2 0,16-18-2 0,-34 2-4 0,-50 16 1 0,-34 0-3 0,-17 0-14 0,0 0-115 0</inkml:trace>
  <inkml:trace contextRef="#ctx0" brushRef="#br2" timeOffset="62">22651 4048 20 0,'0'0'26'0,"-17"-17"12"0,17-1-12 0,0 18-7 0,17 0-7 0,-17 0 4 0,0 0-10 0,0 18 0 0,0-1-1 0,0 15 0 0,0-32-1 0,0 17-2 0,0-17-1 0,0 0 3 0,0 0-4 0,0-17 0 0,0 17-1 0,0 0 2 0,0 17 0 0,0 34 2 0,0 34 2 0,0 1-2 0,0-2-1 0,0-17 0 0,0-32 1 0,0-19-3 0,0-16-1 0,0 0-10 0,34 0-32 0,-34-33-66 0</inkml:trace>
  <inkml:trace contextRef="#ctx0" brushRef="#br2" timeOffset="63">23634 4200 32 0,'0'0'0'0,"-35"-34"53"0,2 16-24 0,15-15-8 0,18-2-6 0,51 3-6 0,19 15-4 0,13 17-3 0,-32 33-2 0,-17 34 1 0,-34 19 1 0,-34-19-1 0,-17-16 2 0,-16 0 0 0,16-18 2 0,0 2-1 0,34-19-2 0,17 2 1 0,52-18 0 0,32-34-3 0,17 17 0 0,1-1-2 0,-34 18-9 0,0 0-18 0,-19 0-94 0</inkml:trace>
  <inkml:trace contextRef="#ctx0" brushRef="#br2" timeOffset="64">24396 4048 68 0,'0'-17'19'0,"35"-17"16"0,-35 17-14 0,0-1-10 0,0 36-4 0,0 66 5 0,0 0-5 0,0-15-3 0,49 16 0 0,3-52-3 0,15-16-1 0,1-34 1 0,0-16-1 0,-17-36 1 0,-51 2 0 0,17-35 0 0,-17 35 0 0,0 50 0 0,0 17 1 0,0 0 1 0,0 51 1 0,0 33 0 0,16 34 1 0,-16 1-2 0,18 17-2 0,-1-19-1 0,-17-14 0 0,-17-52 2 0,-1-18 0 0,-31-15 1 0,14-18 0 0,0-34-1 0,19-34-2 0,-1-17 2 0,50-33-4 0,19 16 0 0,-1 1-10 0,16 16-18 0,-15 16-30 0,-36 52-19 0</inkml:trace>
  <inkml:trace contextRef="#ctx0" brushRef="#br2" timeOffset="65">24700 3623 84 0,'-16'-34'22'0,"16"17"3"0,16 17-11 0,36-16-6 0,33 16-5 0,0 0-2 0,-18 0-8 0,-15 0-37 0,-36 16-23 0</inkml:trace>
  <inkml:trace contextRef="#ctx0" brushRef="#br2" timeOffset="66">25242 3403 65 0,'0'0'9'0,"35"-16"24"0,-35-19-8 0,35 19-11 0,-2 16-5 0,18 0-3 0,17 0-3 0,-18 51-1 0,-32 0-3 0,-18 16 2 0,-18-32-1 0,-16-3 1 0,1-15 1 0,-1-17-2 0,0 0 1 0,34 0-1 0,0 0 0 0,52 0 1 0,-3-17-1 0,3 17-1 0,-19 0 2 0,1 35-1 0,-17 32 0 0,-17 2 0 0,-51-18 5 0,0-34 3 0,-16-1-2 0,16-16-2 0,0-16-3 0,34-19-7 0,34 2-42 0,-17 33-39 0</inkml:trace>
  <inkml:trace contextRef="#ctx0" brushRef="#br2" timeOffset="67">25887 4319 54 0,'-17'0'20'0,"-1"0"14"0,36-35-15 0,34-16-4 0,32 0-5 0,0-16-4 0,-16-17-1 0,-33-1-3 0,-35-1 0 0,-18 70-2 0,1 16 0 0,0 16 0 0,17 19 0 0,0 16 0 0,52 16 0 0,-3 0 0 0,3 1 0 0,-34 1 0 0,-18-35 1 0,-18-1 1 0,-34-15-1 0,3-1 1 0,-21-34-1 0,-12-1-2 0,47-15-5 0,35-1-23 0,50-17-76 0</inkml:trace>
  <inkml:trace contextRef="#ctx0" brushRef="#br2" timeOffset="68">26616 3911 100 0,'0'-16'9'0,"-51"-19"21"0,51 35-16 0,-17 18-7 0,17 50-3 0,17 17-3 0,1 15 0 0,-2-14 0 0,1-52 1 0,-17-17-1 0,16-17 0 0,1-17-1 0,18-52-1 0,-19 2 1 0,17-17-1 0,19 15 2 0,-1 53-1 0,0 16 0 0,17 0 0 0,-1 67-1 0,-33 0 1 0,-16 1 0 0,-18 1 1 0,0-35 0 0,0-17 0 0,0-17-1 0,0 0 2 0,0-35-1 0,0-32-1 0,33-2 0 0,-17-15 0 0,36 0 0 0,-3 66 0 0,2 2 0 0,1 16 1 0,-18 51 1 0,-17 16 0 0,-1 17 0 0,2-15-1 0,-18-2 1 0,0-32-2 0,0-1-5 0,0-17-20 0,17-17-95 0</inkml:trace>
  <inkml:trace contextRef="#ctx0" brushRef="#br2" timeOffset="69">27632 3946 61 0,'0'-17'33'0,"17"-17"1"0,18 17-13 0,32-1-7 0,0 36-7 0,-16 33-3 0,-17 33-2 0,-34 0-3 0,-18-15 2 0,-31-18 2 0,16-35-1 0,14-16-1 0,3 0 0 0,32-16 0 0,18-19-2 0,17-16 1 0,-17-32 1 0,0 15-1 0,-16-17 0 0,-2 34 1 0,-16 34 0 0,0 17 1 0,0 0-2 0,0 33 2 0,-16 18 1 0,16 18 1 0,0-1 0 0,0-1 1 0,16 0-1 0,17-32 0 0,2-1-2 0,33-17-1 0,0-34-6 0,-17-1-93 0</inkml:trace>
  <inkml:trace contextRef="#ctx0" brushRef="#br2" timeOffset="70">26751-288 33 0,'0'1'3'0,"0"-1"1"0,17 0 6 0,-17 35-9 0,17-19-42 0</inkml:trace>
  <inkml:trace contextRef="#ctx0" brushRef="#br2" timeOffset="71">26413-610 19 0,'0'1'16'0,"-85"-1"63"0</inkml:trace>
  <inkml:trace contextRef="#ctx0" brushRef="#br2" timeOffset="72">26733-610 19 0,'0'1'16'0,"119"152"86"0</inkml:trace>
  <inkml:trace contextRef="#ctx0" brushRef="#br2" timeOffset="73">28123-424 19 0,'0'1'16'0,"0"33"80"0,-16 17-92 0,-17 84-2 0,-53 101 1 0,-438 594-1 0</inkml:trace>
  <inkml:trace contextRef="#ctx0" brushRef="#br2" timeOffset="74">7116 7299 53 0,'0'0'0'0,"-17"-34"34"0,17-1-11 0,-35 1-8 0,19 1-4 0,-17 15 0 0,-2 1-4 0,-16 34-1 0,-17 34 1 0,35 1 2 0,16 50-5 0,34-18-1 0,51-16 0 0,-1-34-1 0,1-34 1 0,0-51-1 0,-33-18 1 0,-20-15 2 0,-48-18-2 0,-19-33-2 0,-15 34-2 0,-1 15 1 0,-33 53-2 0,33 33-3 0,17 17-19 0,51-1-29 0,16 2-36 0</inkml:trace>
  <inkml:trace contextRef="#ctx0" brushRef="#br2" timeOffset="75">7134 6637 106 0,'0'-33'14'0,"0"-18"12"0,49 18-18 0,3 50-6 0,-19 50-2 0,-15 0 0 0,-18 19 0 0,-51-19 1 0,16-16 2 0,2-34 1 0,33-17 1 0,16 0-2 0,52-17-2 0,0-16-1 0,18 15-9 0,-4 18-38 0,-47 18-45 0</inkml:trace>
  <inkml:trace contextRef="#ctx0" brushRef="#br2" timeOffset="76">7844 7045 91 0,'17'-35'23'0,"-17"2"3"0,0-1-14 0,-51-1-6 0,0 35-1 0,1 0 2 0,-1 35 2 0,34 32-1 0,17 18-2 0,17 34-1 0,17-1-3 0,-17-16 0 0,-1-34-2 0,-16-17-1 0,-16-35-10 0,-1-16-30 0,-34-16-90 0</inkml:trace>
  <inkml:trace contextRef="#ctx0" brushRef="#br2" timeOffset="77">7471 7332 90 0,'0'-16'31'0,"16"16"-7"0,87 0-12 0,49-17-7 0,18-1-4 0,-85 18-19 0,-69 35-102 0</inkml:trace>
  <inkml:trace contextRef="#ctx0" brushRef="#br2" timeOffset="78">6945 7756 85 0,'-67'0'27'0,"50"0"-6"0,34 17-5 0,85-1-2 0,34 2-2 0,67-18 3 0,33-51-3 0,-99 33-8 0,-70 2-2 0,-49 16-5 0,-36 0-61 0,-16 16-36 0</inkml:trace>
  <inkml:trace contextRef="#ctx0" brushRef="#br2" timeOffset="79">7116 8738 81 0,'0'0'0'0,"0"-18"18"0,18 1-1 0,-3 1-5 0,3-19 3 0,-36 2 1 0,3-1-4 0,-37 18-5 0,18-1-1 0,1 17-2 0,-19 17 0 0,18 33-2 0,1 18 2 0,33 17-3 0,49-34 1 0,-14 0 1 0,33-51 1 0,-17-18-2 0,-1-33 1 0,-16 0-1 0,-17 0 0 0,-17-33-1 0,-33-17-1 0,-35-18-2 0,0 35 2 0,-18 66-2 0,2 2-1 0,51 32-14 0,16 19-24 0,50-1-78 0</inkml:trace>
  <inkml:trace contextRef="#ctx0" brushRef="#br2" timeOffset="80">7487 8315 68 0,'0'-18'43'0,"0"2"-12"0,0-1-16 0,0 17-4 0,0 17 0 0,0 34-2 0,0 33-1 0,0 1-4 0,35-34-3 0,16-18 1 0,1-15-1 0,-1-36 0 0,-18-15-1 0,17-18 1 0,-32 0-1 0,-2-33 1 0,-16 33-1 0,0 17 1 0,0 17 1 0,0 17 2 0,-16 0-3 0,16 33 2 0,0 18 0 0,0 17 0 0,16 34 0 0,-16-1-2 0,17 0 1 0,-1 2-2 0,-16-2 1 0,-16-50 1 0,-1 16-2 0,1-49 1 0,-2-1 0 0,-16-17 0 0,1-35 0 0,-1-16 1 0,17-16-2 0,1-1 0 0,49 1-2 0,1-35-5 0,16 34-17 0,1-17-31 0,-18 18-71 0</inkml:trace>
  <inkml:trace contextRef="#ctx0" brushRef="#br2" timeOffset="81">7980 8111 62 0,'0'0'13'0,"17"-34"27"0,-17 18-16 0,0-1-5 0,16-1-4 0,1 2-5 0,17-1-2 0,17 17-4 0,1 0-1 0,-19 51-3 0,1-18 1 0,-34 18-1 0,0-18 0 0,-18 1 0 0,2-17-1 0,-1-17 1 0,1 0 0 0,-2 18 0 0,1-18 0 0,17 16 0 0,-17-16 0 0,17 18 1 0,-18-1-1 0,2 17 0 0,-1-17 1 0,1 34-1 0,16-35 1 0,-18 1 1 0,18-17 0 0,0 0 2 0,0 0 4 0,18 0-4 0,-2 0 0 0,35-17-1 0,1 17 0 0,32-16 0 0,-18-1-1 0,-31 17-1 0,-19 0-1 0,-32 17-57 0,-1-17-72 0</inkml:trace>
  <inkml:trace contextRef="#ctx0" brushRef="#br0" timeOffset="82">27497 8467 19 0,'0'0'30'0</inkml:trace>
  <inkml:trace contextRef="#ctx0" brushRef="#br0" timeOffset="83">26971 11684 19 0,'0'0'16'0,"-34"16"58"0,0 19-65 0,-33-2-1 0,-18 1-3 0,-34-16-1 0,-16-1-2 0,-68-1 1 0,-35 2-1 0,-67-36 0 0,-33-33-2 0,237 35 0 0</inkml:trace>
  <inkml:trace contextRef="#ctx0" brushRef="#br0" timeOffset="84">33867 14765 126 0,'0'0'5'0,"-271"-66"0"0</inkml:trace>
  <inkml:trace contextRef="#ctx0" brushRef="#br0" timeOffset="85">33646 9601 98 0,'0'0'11'0</inkml:trace>
  <inkml:trace contextRef="#ctx0" brushRef="#br0" timeOffset="86">5726 16595 19 0,'0'0'30'0</inkml:trace>
  <inkml:trace contextRef="#ctx0" brushRef="#br0" timeOffset="87">19839 10888 19 0</inkml:trace>
  <inkml:trace contextRef="#ctx0" brushRef="#br0" timeOffset="88">33579 6791 104 0</inkml:trace>
  <inkml:trace contextRef="#ctx0" brushRef="#br0" timeOffset="89">474 9585 19 0,'0'0'16'0</inkml:trace>
  <inkml:trace contextRef="#ctx0" brushRef="#br0" timeOffset="90">33765 6502 109 0,'-85'18'9'0,"1"15"-5"0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3.7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5963 9297 2 0,'0'0'5'0,"0"-17"26"0,17-1-5 0,0 18-8 0,-17-34-1 0,18 17-5 0,-18-17-2 0,0 1-1 0,0 0-2 0,-18-1-1 0,-16 17 1 0,1 17-3 0,-18 17 1 0,17 17 1 0,0 32-1 0,16-15 2 0,36 18-1 0,-1 16 0 0,0 16-1 0,1-16 0 0,-18-1 0 0,-18-17-3 0,1 2-1 0,-18-18 0 0,35-18-6 0,-16-15-21 0,-1-36-26 0,1-33-50 0</inkml:trace>
  <inkml:trace contextRef="#ctx0" brushRef="#br0" timeOffset="1">5608 9601 34 0,'0'0'0'0,"-16"-33"54"0,16 33-26 0,16 0-17 0,19 0-3 0,48 0-4 0,2 0-3 0,67-34-3 0,1-1-31 0,-68 2-58 0</inkml:trace>
  <inkml:trace contextRef="#ctx0" brushRef="#br0" timeOffset="2">6489 9280 44 0,'0'-18'37'0,"-17"-33"-2"0,17 17-14 0,0 17-8 0,-18 17-2 0,-15 17-2 0,17 34 1 0,-19 18-1 0,19 49-2 0,-3 17-3 0,38-17-2 0,14-32 1 0,1-19-2 0,17-16-3 0,1-33-10 0,-3-18-32 0,3-34-36 0,-36 34 30 0</inkml:trace>
  <inkml:trace contextRef="#ctx0" brushRef="#br0" timeOffset="3">6725 9619 43 0,'0'-34'30'0,"0"-17"10"0,0 16-18 0,19 19-8 0,14-1-4 0,1 17-3 0,16 17-3 0,1 34-1 0,-34 0-2 0,-1 16 0 0,-16-16 1 0,-16-18 0 0,-1 1 1 0,1-16-2 0,-2-1 1 0,18-17 0 0,18-35-1 0,15-16 0 0,1 0-1 0,0 2 0 0,-16-20 0 0,-2 2 0 0,1 16 1 0,-17 34-2 0,0-16 2 0,0 33-1 0,0 0 1 0,0 33 0 0,-17 18 3 0,17 17 1 0,0-1-2 0,0 0-2 0,0-16 1 0,17 0-2 0,17-33 1 0,0-1-2 0,17-1-17 0,17-32-47 0,-52-1-32 0</inkml:trace>
  <inkml:trace contextRef="#ctx0" brushRef="#br0" timeOffset="4">7353 9246 85 0,'0'-18'7'0,"-34"-15"22"0,34 15-9 0,16 1-7 0,2 17-2 0,-1 17 2 0,18 1-3 0,-4 33 0 0,-13 16-2 0,15 19-3 0,-14-2-1 0,-3-17-2 0,1 18-1 0,-17-35 2 0,-17 19-2 0,1-2 0 0,-19-32 0 0,0-19 0 0,20 2-1 0,-1-18-5 0,16-18-26 0,49-33-54 0,-32 51 15 0</inkml:trace>
  <inkml:trace contextRef="#ctx0" brushRef="#br0" timeOffset="5">8115 9499 108 0,'0'0'23'0,"17"-16"6"0,18 16-17 0,-2 0-4 0,18 0 0 0,15 0-1 0,4-17-2 0,-19 17-3 0,-2 0-1 0,-30-18-2 0,-3 18-10 0,1 18-37 0,-34-1-63 0</inkml:trace>
  <inkml:trace contextRef="#ctx0" brushRef="#br0" timeOffset="6">8251 9685 51 0,'0'0'18'0,"0"0"21"0,-17 0-16 0,17 0-7 0,0 0 1 0,17 0 22 0,0 0-32 0,32 0-1 0,21 0-1 0,-19 0-1 0,33 0-1 0,-49-17-2 0,-19 17-5 0,-16 0-67 0,-16 0-28 0</inkml:trace>
  <inkml:trace contextRef="#ctx0" brushRef="#br0" timeOffset="7">10504 9246 59 0,'0'0'0'0,"16"-51"29"0,-16 33-5 0,0 1-10 0,0-16-4 0,0 17 0 0,-16-2-3 0,-35 2-1 0,-1 16 0 0,19 0 0 0,15 16 0 0,3 2-1 0,-1 31 1 0,32 37-1 0,-1 16-1 0,-15 33 0 0,0-33-3 0,0-19 0 0,0-15-2 0,-15-34-2 0,-1-16-32 0,-2-18-56 0,18-18 37 0</inkml:trace>
  <inkml:trace contextRef="#ctx0" brushRef="#br0" timeOffset="8">10130 9483 79 0,'0'0'27'0,"-16"-17"-5"0,67 17-15 0,51 0-3 0,16 0-4 0,-16 0-9 0,-34 0-108 0</inkml:trace>
  <inkml:trace contextRef="#ctx0" brushRef="#br0" timeOffset="9">11046 9127 113 0,'0'0'0'0,"-17"-34"22"0,-1 34-9 0,2 0-6 0,-1 18-1 0,-17 31 4 0,17 53-2 0,-16 18-1 0,16-3-2 0,17-15-3 0,17-18-1 0,16-15-1 0,18-35-1 0,0-17-26 0,1-17-103 0</inkml:trace>
  <inkml:trace contextRef="#ctx0" brushRef="#br0" timeOffset="10">11266 9448 110 0,'0'-49'26'0,"0"-2"0"0,16 34-18 0,36 17-6 0,-1 17-2 0,17 34 0 0,-50 33 1 0,-18-17 0 0,0 2 0 0,-35-20 2 0,0-32-2 0,19 1 1 0,16-18 1 0,16-51-1 0,36 0-1 0,-18-16 0 0,-1-19-1 0,19 20 1 0,-52 15 0 0,16 33-1 0,-16 2-1 0,-16 32 2 0,-2 53 1 0,1 15-1 0,17 0 0 0,0-33-2 0,17 0 0 0,17-18-19 0,17-15-44 0,-34-18-30 0</inkml:trace>
  <inkml:trace contextRef="#ctx0" brushRef="#br0" timeOffset="11">11825 9619 68 0,'0'0'26'0,"18"-34"14"0,-18 17-15 0,0 17-9 0,0 0-7 0,-18 51-2 0,1-2-1 0,17 19-2 0,35-16-1 0,14-19-2 0,3-15 1 0,-1-36 0 0,-17-15 0 0,-17-36 0 0,-17 2-2 0,-35-17 1 0,2 33-1 0,-18 33-3 0,0 18 0 0,18 18-18 0,15 15-40 0,18-15-40 0</inkml:trace>
  <inkml:trace contextRef="#ctx0" brushRef="#br0" timeOffset="12">12163 9144 122 0,'0'-17'7'0,"0"-17"20"0,35 34-13 0,16 18-3 0,0 31 0 0,1 53-4 0,-21 18-3 0,-13-3-2 0,-1-15 1 0,-52-18-1 0,4-33-1 0,-4 1-1 0,18-35-5 0,-1-17-24 0,36-35-61 0,-18 19 28 0</inkml:trace>
  <inkml:trace contextRef="#ctx0" brushRef="#br0" timeOffset="13">13028 9483 121 0,'0'-17'27'0,"34"-1"2"0,18 2-18 0,15 16-6 0,34 0-2 0,18-17 0 0,-16 17-2 0,-54-16-3 0,3-1-10 0,-52 17-38 0,-35-18-64 0</inkml:trace>
  <inkml:trace contextRef="#ctx0" brushRef="#br0" timeOffset="14">13350 9228 95 0,'0'0'0'0,"-51"0"41"0,51-17-14 0,0 17-15 0,0 35-2 0,16 50-2 0,3-1-3 0,-19 18-1 0,0-18-2 0,0-33-1 0,-19 0-2 0,19-18-25 0,0-33-108 0</inkml:trace>
  <inkml:trace contextRef="#ctx0" brushRef="#br0" timeOffset="15">14841 9060 90 0,'0'-18'10'0,"-17"-33"17"0,-1 51-9 0,-15 0-4 0,-18 51-2 0,1 34 0 0,-1 68-2 0,16 15-6 0,35-31-3 0,19-19-1 0,32-33-1 0,15-52-19 0,2-33-53 0,-68 0 3 0</inkml:trace>
  <inkml:trace contextRef="#ctx0" brushRef="#br0" timeOffset="16">14943 9399 113 0,'-18'-51'24'0,"2"16"-3"0,50 2-14 0,51 33-3 0,-18 17-5 0,-15 68 1 0,-36-1 0 0,1 0 0 0,-34-33 1 0,-17-33 2 0,17-2-2 0,17-16 3 0,0-50-3 0,35-1 0 0,-2-17 0 0,1-16-1 0,0 15 1 0,-16 36 0 0,-18-1-1 0,0 34 0 0,0 0 1 0,-18 0 0 0,-16 34 1 0,34 34 1 0,0 32-2 0,34-14-1 0,15-19 0 0,2-16-6 0,1-35-44 0,-18-16-51 0</inkml:trace>
  <inkml:trace contextRef="#ctx0" brushRef="#br0" timeOffset="17">15638 9483 127 0,'0'0'0'0,"16"0"27"0,1 0-9 0,34 0-11 0,51 0-6 0,-1 0-3 0,-16 0-43 0,-51 0-53 0</inkml:trace>
  <inkml:trace contextRef="#ctx0" brushRef="#br0" timeOffset="18">16213 9297 118 0,'-17'-35'23'0,"17"1"1"0,52 1-12 0,15 33-6 0,1 0-2 0,-17 33-1 0,-18 36-2 0,-33 33 0 0,0-18 0 0,-18-33-1 0,-13 0 1 0,-4-35-1 0,35 2 1 0,-17-18 0 0,17-18 0 0,34-15 0 0,15-18-1 0,21-18 0 0,-37-31 0 0,1 14 1 0,-1 19-2 0,-33 32 2 0,0 52-1 0,-16 52 1 0,-19 16-2 0,19 16 2 0,16-16-1 0,0-34-2 0,34-18-18 0,18-15-61 0,-36-18 15 0</inkml:trace>
  <inkml:trace contextRef="#ctx0" brushRef="#br0" timeOffset="19">16909 9534 90 0,'0'0'0'0,"-35"-17"46"0,35 17-17 0,0-18-14 0,-35 53-6 0,19-1-1 0,16 33-4 0,0 1-2 0,51-35-1 0,0 1 1 0,0-50-2 0,-17-2 2 0,-16-33-1 0,-18-15 0 0,-52-3-1 0,1 2-2 0,-17 50-7 0,17 17-25 0,17 0-100 0</inkml:trace>
  <inkml:trace contextRef="#ctx0" brushRef="#br0" timeOffset="20">17196 9077 122 0,'0'-35'21'0,"17"19"2"0,17 16-11 0,18 34-2 0,-21 33-2 0,20 34-3 0,-32 2-2 0,-3 14 0 0,1-15-1 0,-34-33 0 0,-18-3-2 0,-16-15-1 0,20-33-17 0,31-18-134 0</inkml:trace>
  <inkml:trace contextRef="#ctx0" brushRef="#br0" timeOffset="21">18348 9127 74 0,'0'-16'20'0,"0"-18"6"0,-16-1-9 0,-2 19-6 0,1 16-5 0,-18 16 0 0,19 35-1 0,-1 33 2 0,17 19-2 0,0 16-2 0,17-19 0 0,-17-14-3 0,0-36 0 0,-17-33-21 0,-32-17-69 0,49 0 37 0</inkml:trace>
  <inkml:trace contextRef="#ctx0" brushRef="#br0" timeOffset="22">17975 9348 110 0,'0'-17'17'0,"0"-1"-2"0,68 18-10 0,34 0-3 0,-1 0-2 0,18-16-9 0,-33 16-91 0</inkml:trace>
  <inkml:trace contextRef="#ctx0" brushRef="#br0" timeOffset="23">18704 8789 123 0,'-33'-51'19'0,"33"16"-1"0,-19 35-11 0,38 51-5 0,-19 51-3 0,0 17 1 0,0-17-11 0,16-19-57 0,1-66 7 0</inkml:trace>
  <inkml:trace contextRef="#ctx0" brushRef="#br0" timeOffset="24">19043 9060 89 0,'0'-18'28'0,"0"-33"2"0,0 35-13 0,-17 16-10 0,-18 34-1 0,2 50 0 0,17 34-1 0,-2 19-3 0,36-19-1 0,15-50-2 0,1-17-6 0,18-35-40 0,-19-16-67 0</inkml:trace>
  <inkml:trace contextRef="#ctx0" brushRef="#br0" timeOffset="25">19213 9297 106 0,'16'-35'23'0,"17"1"-4"0,37 17-12 0,-21 34-4 0,3 17-2 0,-36 35-1 0,-16 15 1 0,-16-33-1 0,-3-18 1 0,-14-15 1 0,33-18 0 0,0-18 0 0,33-15-1 0,2-34-1 0,-2-1 1 0,2-1-1 0,0-16 0 0,-19 52 1 0,-16 16 0 0,0 17-1 0,0 17 1 0,-16 50 3 0,-19 19-1 0,35 16-2 0,-17-35-1 0,34-34-4 0,18 2-45 0,-2-19-49 0</inkml:trace>
  <inkml:trace contextRef="#ctx0" brushRef="#br0" timeOffset="26">19872 9399 104 0,'-33'-17'32'0,"17"-1"-9"0,-2 53-11 0,1 14-1 0,0 20-4 0,-1 15-5 0,53-33-1 0,16-18 1 0,0-15-1 0,-18-36 2 0,-14-15-2 0,-4-18 1 0,-30-33-1 0,-20-1-1 0,-16 35-2 0,18 32-3 0,-2 36-32 0,35-1-85 0</inkml:trace>
  <inkml:trace contextRef="#ctx0" brushRef="#br0" timeOffset="27">20110 9077 118 0,'0'-35'15'0,"17"2"11"0,34 33-14 0,0 33-3 0,-18 36-2 0,0 15-2 0,2 18-1 0,-35 16-1 0,0-34-1 0,-16 2-2 0,-19-52 0 0,-15-1-17 0,34 0-129 0</inkml:trace>
  <inkml:trace contextRef="#ctx0" brushRef="#br0" timeOffset="28">21042 9211 68 0,'-34'-16'36'0,"17"16"-14"0,17 0-6 0,51 16-2 0,16-16-3 0,52-16-3 0,0-19-6 0,-52 35-2 0,-50-16-5 0,-1 16-45 0,-16 0-42 0</inkml:trace>
  <inkml:trace contextRef="#ctx0" brushRef="#br0" timeOffset="29">21295 9026 103 0,'0'-17'9'0,"-16"-17"25"0,16 34-20 0,0 16-9 0,0 70 1 0,0 14 0 0,-17 3-3 0,17-19-1 0,-16-33-3 0,16 0-25 0,0-51-81 0</inkml:trace>
  <inkml:trace contextRef="#ctx0" brushRef="#br0" timeOffset="30">22482 8975 78 0,'0'0'0'0,"-16"-51"36"0,16 34-15 0,-19 17-9 0,3 17-2 0,-17 50 3 0,-2 35-3 0,19 33-6 0,16-15-3 0,0-2-1 0,33-50-4 0,18-52-40 0,-35-16-75 0</inkml:trace>
  <inkml:trace contextRef="#ctx0" brushRef="#br0" timeOffset="31">22634 9246 93 0,'-16'-51'20'0,"-2"-17"7"0,52 34-14 0,34 18-5 0,-17 32-6 0,-34 51-1 0,-1 35-2 0,-16 0 1 0,-49-18 0 0,14-49 2 0,35-35-1 0,0-17 1 0,17-50-2 0,34-19 1 0,0-16 0 0,-35 18 0 0,1 17-1 0,0 16-1 0,-17 51 2 0,0 0-1 0,-17 33 2 0,-16 52 1 0,33-1 1 0,0 2-3 0,16-19-1 0,36-16-12 0,-3-34-84 0,-14-34 41 0</inkml:trace>
  <inkml:trace contextRef="#ctx0" brushRef="#br0" timeOffset="32">23143 9297 123 0,'0'0'7'0,"0"-17"15"0,66-1-9 0,20 18-7 0,33 0-6 0,-34 0-9 0,-52 0-117 0</inkml:trace>
  <inkml:trace contextRef="#ctx0" brushRef="#br0" timeOffset="33">23718 9111 112 0,'0'-18'8'0,"0"-15"12"0,52 15-8 0,32 2-3 0,-16 16-5 0,-17 51-3 0,-34 32-1 0,1 19 0 0,-36-16 0 0,1-35 2 0,0-35-1 0,-1-16 1 0,18-16 1 0,18-35-2 0,16-17 0 0,17-35 0 0,-18 19-1 0,1 0 0 0,-17 50 0 0,-17 34 0 0,0 0 0 0,-35 51 1 0,2 34 1 0,17 15-1 0,16 2-2 0,16-51-2 0,52 0-36 0,-17-51-79 0</inkml:trace>
  <inkml:trace contextRef="#ctx0" brushRef="#br0" timeOffset="34">24464 9297 82 0,'0'-35'41'0,"-17"19"-14"0,1 32-12 0,-19 35-3 0,0 35-4 0,35-19-5 0,35 1-1 0,16-34-1 0,1-17 0 0,-1-34 0 0,-18-17 0 0,-17-34 0 0,-16-34 0 0,-33 18-2 0,-18 32-1 0,0 35-13 0,34 17-30 0,1 0-69 0</inkml:trace>
  <inkml:trace contextRef="#ctx0" brushRef="#br0" timeOffset="35">24718 8991 98 0,'17'-33'19'0,"34"-1"10"0,-18 17-12 0,2 34-6 0,0 50-1 0,14 19-3 0,2 32-4 0,-17 0-2 0,-16-16 0 0,-18-18-1 0,-18-49-1 0,-16-1-1 0,-17-17-18 0,2-1-60 0,30-32 15 0</inkml:trace>
  <inkml:trace contextRef="#ctx0" brushRef="#br0" timeOffset="36">25057 8669 112 0,'17'-33'9'0,"17"0"7"0,34 15-12 0,-18 2 0 0,-15 50-4 0,-19-1 0 0,-32 34 1 0,-19 2 1 0,2-36 0 0,0 2 2 0,15-19 0 0,36 2 2 0,15-18-2 0,16-18-1 0,37 2-2 0,33-19-1 0,-52 35-4 0,-67 0-77 0,-17 0 19 0</inkml:trace>
  <inkml:trace contextRef="#ctx0" brushRef="#br0" timeOffset="37">22667 9805 86 0,'-33'-51'43'0,"-18"33"-30"0,34 18-2 0,51 0-6 0,68 0 3 0,50 18 1 0,103-2 3 0,67-16-3 0,-1 0-5 0,-32-16 0 0,-69-2-3 0,-50 1 0 0,-51 17 0 0,-70 0-2 0,-32-16-2 0,-50 16-21 0,-51 16-54 0,65-16 9 0</inkml:trace>
  <inkml:trace contextRef="#ctx0" brushRef="#br0" timeOffset="38">23398 10127 103 0,'0'-18'24'0,"0"2"-13"0,0 16-5 0,0 34 2 0,0 15 1 0,0 19 2 0,0 17 0 0,-18 1-3 0,18-2-3 0,0 1-3 0,0-18-1 0,0-34 0 0,0-16 0 0,0 1 1 0,18-18 1 0,31 0-1 0,3 0 0 0,32-18-1 0,18 18 0 0,-1-17-2 0,-50 17 0 0,-34 0-14 0,-17 17-39 0,0-17-32 0</inkml:trace>
  <inkml:trace contextRef="#ctx0" brushRef="#br0" timeOffset="39">23702 10160 117 0,'0'0'0'0,"0"-67"18"0,50 32-7 0,17 2-7 0,-15 33-2 0,-18 33-2 0,-34 36-1 0,-16-3 1 0,-36-15 1 0,1-17 0 0,17-16 2 0,-16-18 3 0,33 0 2 0,17 17-1 0,17-17 1 0,51 16-2 0,-1-16-2 0,18 0-3 0,-34 0-2 0,-16 0-47 0,-35-16-44 0</inkml:trace>
  <inkml:trace contextRef="#ctx0" brushRef="#br0" timeOffset="40">26226 9144 83 0,'16'-33'18'0,"2"-18"6"0,-18 33-10 0,-18 2-4 0,-15-1-3 0,-1 17 2 0,0 17-2 0,16 34-1 0,2 49-1 0,50 20-1 0,0-2-3 0,-16-16-1 0,-18-51-1 0,-35 0-2 0,-16-35-31 0,0-16-49 0,36 0 33 0</inkml:trace>
  <inkml:trace contextRef="#ctx0" brushRef="#br0" timeOffset="41">25852 9348 81 0,'-16'0'26'0,"-1"-17"-6"0,85-1-12 0,34 18-6 0,32 0-2 0,3-16-22 0,-85 16-55 0</inkml:trace>
  <inkml:trace contextRef="#ctx0" brushRef="#br0" timeOffset="42">26429 8805 92 0,'0'0'0'0,"-16"-33"29"0,-3-1-11 0,19 34-7 0,19 16-8 0,-19 53-1 0,0 15 0 0,-19 0-3 0,19-15-2 0,0-18-34 0,19-35-55 0</inkml:trace>
  <inkml:trace contextRef="#ctx0" brushRef="#br0" timeOffset="43">26565 8823 53 0,'0'-18'15'0,"51"-49"25"0,-35 49-18 0,1 18-12 0,-17 52-7 0,-17 50-1 0,17-1-2 0,-16 1-10 0,16-19-112 0</inkml:trace>
  <inkml:trace contextRef="#ctx0" brushRef="#br0" timeOffset="44">27158 8940 64 0,'0'-49'49'0,"0"14"-29"0,0 35-10 0,-35 18-3 0,-32 32 2 0,-1 52 1 0,17 16-3 0,51 18-4 0,18-34-1 0,49-1-2 0,-33-67-2 0,17-1-35 0,-35-33-72 0</inkml:trace>
  <inkml:trace contextRef="#ctx0" brushRef="#br0" timeOffset="45">27345 9111 105 0,'16'-34'20'0,"35"17"-4"0,17-1-6 0,-1 36-8 0,-16 66-1 0,-51 0-1 0,-33 1 1 0,-2 1 0 0,-15-37 0 0,34-31 1 0,16-18 0 0,16-34 0 0,34-16-2 0,1-35 0 0,0-17 0 0,-18 18 1 0,-14 15-1 0,-19 53 1 0,-19-1-2 0,3 34 1 0,-19 68 1 0,2 32 0 0,33-14-1 0,0-19 0 0,51-33-17 0,1-18-104 0</inkml:trace>
  <inkml:trace contextRef="#ctx0" brushRef="#br0" timeOffset="46">27955 9348 64 0,'0'0'0'0,"-18"-17"58"0,1-1-37 0,-18 36-9 0,2 33-2 0,17 33-5 0,16-16-2 0,33-1-1 0,18-33-1 0,17-34 1 0,-17 0-1 0,-16-50 0 0,-19-1 1 0,-16-35-2 0,-16 2-1 0,-54 51-2 0,3 15-20 0,15 18-58 0,52 0 27 0</inkml:trace>
  <inkml:trace contextRef="#ctx0" brushRef="#br0" timeOffset="47">28226 8940 103 0,'0'0'0'0,"0"-49"29"0,16 49-12 0,17 16-5 0,37 52-4 0,-54 17-1 0,1 32-3 0,-17-14 0 0,-17 16-3 0,-17-35 0 0,0-50 0 0,-17-1-1 0,35-15-8 0,-2-1-33 0,36-17-52 0</inkml:trace>
  <inkml:trace contextRef="#ctx0" brushRef="#br0" timeOffset="48">28801 9262 98 0,'17'0'8'0,"50"0"17"0,-15-16-11 0,32 16-7 0,2 16-5 0,-2-16-2 0,-33 18 0 0,-18-18-5 0,-16 0-30 0,-17 0-56 0</inkml:trace>
  <inkml:trace contextRef="#ctx0" brushRef="#br0" timeOffset="49">29123 9060 78 0,'0'-34'21'0,"-16"17"7"0,16 17-17 0,16 51 1 0,-16 33-3 0,0 0-4 0,0 1-3 0,0 1 0 0,-16-37-1 0,16-31-1 0,0-1-11 0,16-1-70 0,-16-16 25 0</inkml:trace>
  <inkml:trace contextRef="#ctx0" brushRef="#br0" timeOffset="50">29598 9262 73 0,'0'0'0'0,"16"35"30"0,1-35-17 0,-17 34-1 0,0-1-1 0,0 2-2 0,0-19-5 0,0 1-2 0,16-17-2 0,19-17-43 0,-18 1-42 0</inkml:trace>
  <inkml:trace contextRef="#ctx0" brushRef="#br0" timeOffset="51">30123 9280 68 0,'-16'-18'20'0,"16"2"5"0,0 32-6 0,0 19-12 0,0-1 0 0,0-17-3 0,0-17-1 0,0 16-1 0,16-16-3 0,1 0-22 0,16-16-90 0</inkml:trace>
  <inkml:trace contextRef="#ctx0" brushRef="#br0" timeOffset="52">30546 9195 56 0,'0'-18'14'0,"17"-15"17"0,-1 33-16 0,-16 0-7 0,0 16-2 0,0 19 3 0,-16 16-1 0,-1-17-1 0,-1-17-2 0,18-1-3 0,-16-16-18 0</inkml:trace>
  <inkml:trace contextRef="#ctx0" brushRef="#br0" timeOffset="53">5167 11363 19 0,'0'0'0'0,"0"0"45"0,16-34-16 0,-16-1-9 0,-16 19-6 0,-17-2-5 0,-35 36-1 0,17 16 1 0,18-1 0 0,-2 18 0 0,18 17-1 0,34 34 0 0,0 16-2 0,17 0-2 0,-34-16-2 0,0-18-2 0,-16-33 0 0,-2-16-6 0,-16-19-24 0,0-16-13 0,-17-33-58 0</inkml:trace>
  <inkml:trace contextRef="#ctx0" brushRef="#br0" timeOffset="54">4727 11837 50 0,'0'0'0'0,"17"-69"38"0,-1 36-14 0,52 15-11 0,16 18-7 0,19 18-6 0,-19-18-9 0,0 16-90 0</inkml:trace>
  <inkml:trace contextRef="#ctx0" brushRef="#br0" timeOffset="55">5625 11447 93 0,'-17'-16'9'0,"1"-35"21"0,16 16-9 0,-19 35-7 0,3 0-4 0,-1 51 0 0,-17 51-2 0,17 17-1 0,1 15-3 0,32-14-3 0,1-36 0 0,34-33-1 0,0-34-4 0,-16-1-22 0,14-16-27 0,-32 0-39 0</inkml:trace>
  <inkml:trace contextRef="#ctx0" brushRef="#br0" timeOffset="56">5828 11667 85 0,'0'-16'10'0,"0"-53"21"0,17 36-12 0,34 15-8 0,16 18-5 0,-15 35-2 0,-19 32-1 0,-17 17-1 0,-16 1 1 0,-16-34-1 0,-17-16 0 0,15-19-2 0,18-16 1 0,0-33 0 0,34-18-1 0,17-1 0 0,-17-16 0 0,0-15-1 0,-17 15 2 0,-1 34 0 0,-16 17-1 0,0 17 1 0,-16 51 2 0,-1 33 1 0,17 18-2 0,17-17-1 0,-1-17-3 0,36-34-12 0,-19-1-32 0,1-33-50 0</inkml:trace>
  <inkml:trace contextRef="#ctx0" brushRef="#br0" timeOffset="57">6506 11837 102 0,'0'0'0'0,"49"-17"41"0,-14 34-16 0,0 34-11 0,-19 16-8 0,-16 1-5 0,-34 17 0 0,-18-34-1 0,21-18-3 0,13-33-23 0,36-33-93 0</inkml:trace>
  <inkml:trace contextRef="#ctx0" brushRef="#br0" timeOffset="58">6929 11582 95 0,'0'0'0'0,"0"-51"35"0,16 51-10 0,-16-16-13 0,0 50-2 0,0 17-1 0,0 33-4 0,18-17-1 0,-1 2-2 0,34-36-1 0,-18-33-1 0,19-16 0 0,-1-35 1 0,-2-18-1 0,-30-15 0 0,-3 0 0 0,1 33 1 0,-17 17 0 0,0 34 2 0,-17 16 2 0,17 35-1 0,0 35 1 0,17-3 0 0,-17 37-4 0,18-18 1 0,-18 15-1 0,0-31-1 0,0-19 1 0,-18-34 0 0,-15-33 2 0,14 0-2 0,-14-17 0 0,17-16 0 0,-2-34-1 0,18 16 0 0,18-34 0 0,31 17-2 0,3 17-4 0,15 0-10 0,-15 0-20 0,-18 17-58 0,-19 34 35 0</inkml:trace>
  <inkml:trace contextRef="#ctx0" brushRef="#br0" timeOffset="59">7539 11396 89 0,'0'0'0'0,"-17"-51"37"0,17 18-9 0,17 15-9 0,17 18-3 0,-17 18-5 0,34 15-1 0,-16 18-3 0,14 17 0 0,-15 17-3 0,-16 17-2 0,-2 33 0 0,-32-33 1 0,-2-18-1 0,-16-17 0 0,1-32-2 0,-18-1-15 0,-17-1-149 0</inkml:trace>
  <inkml:trace contextRef="#ctx0" brushRef="#br0" timeOffset="60">3964 10499 8 0,'0'0'17'0,"-17"0"12"0,34 16-6 0,-17-16-5 0,0-16-2 0,0-1-4 0,0-34-2 0,-34 0-5 0,-33 0-1 0,16 35-1 0,-1 16 0 0,19 51-1 0,-18 16 3 0,34 17 0 0,17 2-1 0,17-3-2 0,51-32 1 0,-17-51-1 0,0 0-1 0,0-34 1 0,-18 1-2 0,-16-34 1 0,-17 16 0 0,0 0-1 0,0 34 0 0,-17 17 0 0,17 17 1 0,0 34 2 0,34 16-1 0,0 0 0 0,34-16-1 0,0-34 0 0,0-34-1 0,-1-34 1 0,-34-32-1 0,-14-19 1 0,-19-33-1 0,-19 15 0 0,19 87 0 0,-16 15 0 0,-1 69 1 0,17 34 0 0,17 50 0 0,18-15 0 0,-2-20 0 0,1-49 0 0,17-34 0 0,-17-17 1 0,0-51-2 0,-19 18 0 0,-30-34-1 0,15-1 1 0,0 17-2 0,50 17 1 0,1 34 1 0,33-17-1 0,-32 34 1 0,-1 17-1 0,-35 17 2 0,-16 17 0 0,17 15 0 0,0-48 0 0,17-2-1 0,17-33 1 0,1-33-1 0,-19-18 0 0,-33-16 0 0,-33-19 0 0,-19 19 0 0,-15 34-2 0,15 33-11 0,36 33-19 0,49 18-88 0</inkml:trace>
  <inkml:trace contextRef="#ctx0" brushRef="#br0" timeOffset="61">5235 10499 87 0,'18'-35'27'0,"-18"19"-4"0,16-1-2 0,-16 34-14 0,-16 50 3 0,16 35-2 0,0-18-6 0,16-15 0 0,17-53-1 0,2-16 0 0,0-34-1 0,-4-34 1 0,-13 1 1 0,-1-17-2 0,-17 33-1 0,0 33 2 0,0 36-1 0,0 33 2 0,16 17 0 0,3-1-1 0,30-34-1 0,2 1 0 0,1-34-1 0,15-16 1 0,-15-35 0 0,-36 0 0 0,-16-33 0 0,0-18 0 0,-16 0-1 0,-2 51 1 0,18 51 1 0,-17 35 0 0,17 67 3 0,17-2 0 0,17 2-1 0,-17-35-2 0,17-16 0 0,0-51-3 0,33 0-15 0,-32-34-22 0,-19 1-71 0</inkml:trace>
  <inkml:trace contextRef="#ctx0" brushRef="#br0" timeOffset="62">5777 10482 88 0,'-33'0'34'0,"15"-18"-3"0,18 18-19 0,51 0-9 0,51-16-5 0,34 16-21 0,-35 0-83 0</inkml:trace>
  <inkml:trace contextRef="#ctx0" brushRef="#br0" timeOffset="63">6744 10533 56 0,'-35'-18'48'0,"18"-15"-14"0,34 15-15 0,18 2-5 0,-2 16-6 0,1 34-2 0,-1 34-2 0,-33-17-2 0,0 32-2 0,-33-32 0 0,-1-34 1 0,17 1 0 0,17-18 0 0,-16-18-1 0,49-33-1 0,18-33-2 0,-18 17-1 0,2-19 3 0,-2 53 1 0,-33 17 2 0,0-1-1 0,0 34 1 0,0 32 1 0,-17 20 1 0,17-1 0 0,0-1-3 0,17-16 0 0,17-18-3 0,18-15-17 0,-3-18-25 0,-14-18-72 0</inkml:trace>
  <inkml:trace contextRef="#ctx0" brushRef="#br0" timeOffset="64">7268 10635 84 0,'-17'-34'33'0,"17"17"0"0,-16 17-12 0,16 17-7 0,-19 33-3 0,19 18-5 0,19-17-4 0,14 0 0 0,1-17-1 0,-1-34 2 0,19-34-1 0,-34-35 1 0,-18 1-1 0,-52 1 0 0,1 16-3 0,-16 51-4 0,-34 18-74 0,66-1-10 0</inkml:trace>
  <inkml:trace contextRef="#ctx0" brushRef="#br0" timeOffset="65">4168 13326 31 0,'-18'0'21'0,"18"-34"15"0,0-17-15 0,0-15-9 0,-33 15-2 0,-1 17-2 0,-18-1-1 0,-15 53-4 0,17 15 0 0,-1 36 1 0,34 15 2 0,17 18-3 0,33-35-1 0,18-32 0 0,17-19 0 0,0-32-1 0,-33-19-1 0,-2-16 1 0,-33 0-1 0,0-16 1 0,0 32-1 0,-17 19 0 0,17 49 1 0,0 52-1 0,17-16 2 0,34-1-1 0,15-52 1 0,4-16-1 0,-19-67-1 0,-2-1 0 0,-31-52 3 0,-18 20-2 0,0-2-4 0,-18 35 3 0,2 50 0 0,-1 50 0 0,17 51 0 0,33 18 0 0,-15 33 3 0,16-32-1 0,0-52-2 0,-1-34 1 0,1-17-1 0,-16-17 1 0,-18-17-1 0,0-17-1 0,0-35 0 0,16 35-1 0,17 18 1 0,37-1 0 0,-3 34 1 0,0 0-1 0,-33 34 0 0,-34 34 2 0,0 17 1 0,0-17-1 0,17-17-1 0,34-35 1 0,-16-16 0 0,14-33 0 0,-31-36-1 0,-18 2-1 0,-18-19 1 0,-31 3-1 0,-21 48-1 0,21 35-7 0,14 18-13 0,35 33-24 0,17-35-23 0</inkml:trace>
  <inkml:trace contextRef="#ctx0" brushRef="#br0" timeOffset="66">5286 13157 75 0,'0'0'18'0,"0"-33"15"0,0 33-13 0,16 0-10 0,2 67-2 0,-18 17-1 0,17 2-3 0,0-19-2 0,1-32-1 0,31-35 4 0,3 0-4 0,-19-35-1 0,-17-32 1 0,2-2-1 0,-18 1 1 0,0 1-1 0,0 51 0 0,0 16 0 0,17 50 0 0,-17 34 2 0,16-15 0 0,19-18-2 0,16-18 0 0,16-33 1 0,0-16-1 0,-15-35-1 0,-18 0 1 0,-34-35 1 0,0-14-2 0,0-2 2 0,0 51 0 0,0 35 0 0,0 16-1 0,17 67 2 0,-17 35 1 0,16-2 0 0,2 2-2 0,-1-51 0 0,16-16-2 0,18-35-10 0,-18-17-31 0,-15-17-72 0</inkml:trace>
  <inkml:trace contextRef="#ctx0" brushRef="#br0" timeOffset="67">5896 13157 88 0,'-51'0'35'0,"34"0"-3"0,52 0-22 0,32-16-9 0,18 16-21 0,-36 0-84 0</inkml:trace>
  <inkml:trace contextRef="#ctx0" brushRef="#br0" timeOffset="68">6878 12904 57 0,'0'-51'31'0,"0"16"7"0,-17 19-16 0,-16 16-8 0,-18 67 0 0,18 68-2 0,-2 18-3 0,35 0-4 0,35-35-4 0,32-50-1 0,-17-34-4 0,1-17-27 0,-18-17-93 0</inkml:trace>
  <inkml:trace contextRef="#ctx0" brushRef="#br0" timeOffset="69">7064 13090 86 0,'0'-35'30'0,"18"2"-4"0,34 15-13 0,14 18-7 0,-31 69-4 0,-2 15 0 0,-33 0-1 0,-17-15 0 0,1-53 0 0,-3 2 1 0,19-36-1 0,0-16-1 0,35-17 0 0,0-15-1 0,-19-3 0 0,17-15 3 0,-15 33-1 0,-1 18-1 0,-17 33 2 0,-17 0-1 0,-1 66 3 0,2 20-1 0,16 15-1 0,16-17 1 0,2-33-3 0,34-16-20 0,-3-19-106 0</inkml:trace>
  <inkml:trace contextRef="#ctx0" brushRef="#br0" timeOffset="70">7658 13191 95 0,'-17'0'10'0,"-18"-16"22"0,35 32-16 0,0 34-6 0,0 19-3 0,0-18-4 0,35 0-1 0,16-35-1 0,-18-16 0 0,1-33 1 0,-34-18-1 0,-17-1-1 0,-16 1 0 0,-18 18-3 0,18 33-14 0,-2 0-34 0,35 0-20 0</inkml:trace>
  <inkml:trace contextRef="#ctx0" brushRef="#br0" timeOffset="71">7997 13310 85 0,'33'0'27'0,"18"16"5"0,-35 2-13 0,2 50-11 0,-18-1-4 0,-34 1-2 0,1-17-2 0,-2 0-5 0,19-35-26 0,-1-16-81 0</inkml:trace>
  <inkml:trace contextRef="#ctx0" brushRef="#br0" timeOffset="72">8403 12920 109 0,'0'0'0'0,"0"-33"30"0,-16 50-14 0,-3 34-6 0,19-2-4 0,0 20-2 0,19-1-3 0,14-34 1 0,18-18-1 0,0-32-1 0,-16-18-1 0,14-17 2 0,-32-17-1 0,0 1 1 0,-17 16-1 0,0 51 2 0,0 16-1 0,0 52 4 0,18 34-1 0,-18 16-1 0,16-16-2 0,-32-17 0 0,16-34 0 0,-35-34 2 0,18-1 1 0,-1-16-2 0,-13-33 0 0,31-1-2 0,-18-17 0 0,52-18-1 0,-1 18-3 0,1 18-13 0,17 16-13 0,-17 17-35 0,-17 0 3 0</inkml:trace>
  <inkml:trace contextRef="#ctx0" brushRef="#br0" timeOffset="73">8861 13224 62 0,'0'0'17'0,"16"0"28"0,1-16-17 0,-34 32 2 0,-16 35-18 0,33 0-5 0,-18 0-3 0,36 0-2 0,15-33-2 0,19-18 1 0,-19 0 0 0,1-18-1 0,-17-15 1 0,-17-36-1 0,-35 18 0 0,2-16 0 0,-18 16-1 0,18 35-9 0,16 16-22 0,17 16-92 0</inkml:trace>
  <inkml:trace contextRef="#ctx0" brushRef="#br0" timeOffset="74">9149 12853 71 0,'0'-17'24'0,"18"-17"11"0,-3 16-11 0,3 1-9 0,15 17-3 0,-17 17-1 0,3 35-2 0,14 16-1 0,1 50-2 0,-34-34-3 0,17 34-1 0,-17 2 0 0,-17-36 0 0,-34-16 0 0,16-17-2 0,2-35 0 0,17 2-2 0,-2-18-30 0,3-18-107 0</inkml:trace>
  <inkml:trace contextRef="#ctx0" brushRef="#br0" timeOffset="75">10504 11939 27 0,'-17'-17'35'0,"1"-1"5"0,-19 2-11 0,19 16-11 0,16 0-7 0,0 16-2 0,67-16-2 0,1 18-3 0,16-36 0 0,-16-15-2 0,-17 15-3 0,-17 18-5 0,-34 0-25 0,18 35-74 0</inkml:trace>
  <inkml:trace contextRef="#ctx0" brushRef="#br0" timeOffset="76">10504 12090 85 0,'-17'0'11'0,"-17"0"24"0,34-16-14 0,51 16-9 0,17-17-4 0,16 17-3 0,-16 0-3 0,-17 0-3 0,0 17-20 0,-34-1-83 0</inkml:trace>
  <inkml:trace contextRef="#ctx0" brushRef="#br0" timeOffset="77">12572 11939 61 0,'-19'-51'40'0,"19"0"-17"0,35 0-8 0,-35 16-5 0,-16 19-3 0,-19 16 0 0,0 16 0 0,2 1 0 0,-2 52-1 0,35 33 2 0,19 16-2 0,14 0-4 0,-17 1-1 0,-16-34-1 0,-16-34-1 0,-1-34-24 0,1-1-84 0</inkml:trace>
  <inkml:trace contextRef="#ctx0" brushRef="#br0" timeOffset="78">12300 12125 67 0,'0'0'0'0,"0"-17"61"0,17-1-43 0,34 18-11 0,50-16-5 0,18 16-2 0,-18 0-12 0,-50 0-89 0</inkml:trace>
  <inkml:trace contextRef="#ctx0" brushRef="#br0" timeOffset="79">13114 11700 100 0,'0'0'8'0,"-52"-16"21"0,34-1-12 0,-15 50-7 0,17 69 1 0,-19 0-1 0,35 33-3 0,-17 1-4 0,34-17-3 0,18-34 0 0,-2-34-4 0,1-34-14 0,18-17-22 0,-19-17-69 0</inkml:trace>
  <inkml:trace contextRef="#ctx0" brushRef="#br0" timeOffset="80">13264 12039 81 0,'0'-33'26'0,"18"-18"6"0,34 18-16 0,15 33-7 0,-16 33-6 0,-17 35-1 0,-16 34-3 0,-36-35 2 0,-16 0-1 0,16-50 1 0,2 1 0 0,16-36 0 0,16-33-1 0,36-15 0 0,-1-19 0 0,17-17 0 0,-35 34 1 0,-17 17 0 0,-16 51 0 0,-16 0-1 0,-17 51 4 0,15 33 0 0,-16 2 0 0,34 32-3 0,0-67-2 0,34 0-7 0,0-17-25 0,-1-17-74 0</inkml:trace>
  <inkml:trace contextRef="#ctx0" brushRef="#br0" timeOffset="81">13841 12192 80 0,'0'-17'37'0,"0"1"-6"0,0 49-18 0,-17 34-2 0,1 19-2 0,32-35-6 0,18 0-2 0,33-51 0 0,-15 0 0 0,-18-35 0 0,-17-16-1 0,-17-16 1 0,-33-2-2 0,-19 3-4 0,1 48-10 0,35 18-20 0,16 0-57 0</inkml:trace>
  <inkml:trace contextRef="#ctx0" brushRef="#br0" timeOffset="82">14367 12310 99 0,'0'0'0'0,"0"18"37"0,18 15-13 0,-2 36-13 0,-32-3-9 0,-19 3 0 0,0-36-3 0,2 2-4 0,17-35-39 0</inkml:trace>
  <inkml:trace contextRef="#ctx0" brushRef="#br0" timeOffset="83">14773 11871 108 0,'17'-18'18'0,"-1"2"6"0,-16 16-16 0,0 67-2 0,0 1-1 0,18-1-2 0,-1-16-1 0,34-16-1 0,0-52-1 0,-1-1 0 0,-15-49 0 0,-2-1 2 0,-17 1 0 0,-16 50-2 0,0-1 2 0,0 53 3 0,-16 49 1 0,16 18-1 0,0 16-2 0,0 0-1 0,-17-32-1 0,1-19 0 0,-19-50 0 0,2-17 1 0,-2-17 0 0,19-34 0 0,16 0-1 0,16-34-2 0,36 17-1 0,-1 19-10 0,-2 31-28 0,-14 18-94 0</inkml:trace>
  <inkml:trace contextRef="#ctx0" brushRef="#br0" timeOffset="84">15348 12225 92 0,'0'0'31'0,"-16"0"-3"0,16 0-14 0,0 18-4 0,-17 49-1 0,-1 2-1 0,3-18-4 0,30-18-1 0,20-16 0 0,16-17-1 0,-16-33 0 0,-19-2 0 0,1-16 0 0,-34-16-2 0,-17-2 0 0,-18 19-1 0,1 50-15 0,36 17-31 0,-1-1-54 0</inkml:trace>
  <inkml:trace contextRef="#ctx0" brushRef="#br0" timeOffset="85">15705 11717 81 0,'0'0'0'0,"17"-33"40"0,-17 16-15 0,17 1-12 0,1 16-4 0,15 0 2 0,-17 16 0 0,2 17 0 0,15 2-3 0,1 32-2 0,0 2-3 0,-17 15 0 0,-1 18 0 0,-16 0-2 0,-16-2 3 0,-1-14-2 0,-17-35 1 0,17-17-2 0,0-17 0 0,1-17-1 0,-1 0-3 0,-1-17-42 0,18 17-83 0</inkml:trace>
  <inkml:trace contextRef="#ctx0" brushRef="#br0" timeOffset="86">16958 12159 35 0,'0'0'0'0,"0"-34"60"0,-16 17-26 0,16-1-15 0,16 18-6 0,36 0-4 0,15 0-3 0,52 0-2 0,-16-16-2 0,-21-1-2 0,-30 17-1 0,-18 0-9 0,-34 0-27 0,-16 17-84 0</inkml:trace>
  <inkml:trace contextRef="#ctx0" brushRef="#br0" timeOffset="87">17247 11939 73 0,'-18'-17'33'0,"2"-17"-9"0,16 34-9 0,16 0-6 0,-16 16 2 0,0 68 0 0,0 36-4 0,-16-3-2 0,16-32-3 0,0-34-2 0,0-16-1 0,16-19-17 0,2 19-98 0</inkml:trace>
  <inkml:trace contextRef="#ctx0" brushRef="#br0" timeOffset="88">18500 11888 62 0,'0'0'0'0,"0"-51"41"0,0 34-15 0,0-1-11 0,-16 36-5 0,-17 33 2 0,-2 50 1 0,0 52-2 0,19 16-5 0,16-33-4 0,51-35 0 0,-16-34-1 0,31-49-3 0,2-1-15 0,-1-34-20 0,-32-1-74 0</inkml:trace>
  <inkml:trace contextRef="#ctx0" brushRef="#br0" timeOffset="89">18872 12192 76 0,'-16'-51'39'0,"16"0"-13"0,34 18-10 0,18 15-8 0,15 69-3 0,-15 34-2 0,-37 34-2 0,3-34 0 0,-36-17-1 0,3-35 2 0,-20-17-1 0,35-16 0 0,0-33-1 0,35-18 1 0,-2-33-2 0,16-19 0 0,-14 3 2 0,-18 32 0 0,-17 17-1 0,0 33 0 0,-17 36 1 0,0 50 2 0,-1 50 2 0,18-16-1 0,18 0-2 0,16-51-2 0,17-18-3 0,17-33-21 0,16 16-76 0,-68-16 48 0</inkml:trace>
  <inkml:trace contextRef="#ctx0" brushRef="#br0" timeOffset="90">19603 12396 105 0,'0'0'12'0,"33"-17"20"0,35-1-18 0,16 2-10 0,18 16-7 0,-17 0-25 0,-69 0-74 0</inkml:trace>
  <inkml:trace contextRef="#ctx0" brushRef="#br0" timeOffset="91">20161 12090 73 0,'0'-16'33'0,"-18"-19"-2"0,36 19-15 0,65 16-9 0,-13 51-3 0,-37 34-1 0,-15-1 0 0,-18 1-2 0,-35-1 1 0,19-49-1 0,16-35 0 0,0 16 0 0,16-49 1 0,19-1-2 0,14-34 0 0,3-35 0 0,-18 19 1 0,-1 0-1 0,-16 33 1 0,-17 51 0 0,-17 0 1 0,1 68 4 0,-17 33 0 0,33 0-3 0,-18-16-1 0,52-16 0 0,16-36-4 0,1 0-22 0,0-15-29 0,-18-18-51 0</inkml:trace>
  <inkml:trace contextRef="#ctx0" brushRef="#br0" timeOffset="92">20872 12396 85 0,'0'0'0'0,"0"-35"47"0,0 19-16 0,-16 32-13 0,-19 19-5 0,35 32-7 0,0-16-2 0,35 0-2 0,14-18 0 0,21-33-2 0,-37-16-1 0,1-19 3 0,-17-32-2 0,-17 17 1 0,-51-19-1 0,0 18-1 0,-17 51-2 0,35 0-25 0,33 35-101 0</inkml:trace>
  <inkml:trace contextRef="#ctx0" brushRef="#br0" timeOffset="93">21246 11922 110 0,'0'0'0'0,"0"-34"34"0,16 17-14 0,17 50-8 0,-15 69 0 0,-1 17-4 0,0 32-4 0,-17-15 0 0,0-52-1 0,-17 2 0 0,-18-52-1 0,19-1-1 0,-17-33-4 0,15 18-26 0,18-18-102 0</inkml:trace>
  <inkml:trace contextRef="#ctx0" brushRef="#br0" timeOffset="94">22211 12141 47 0,'0'0'17'0,"0"-33"25"0,17 15-19 0,-17-15-8 0,-17 15-7 0,-18-15-2 0,2 33 1 0,-18 0-1 0,0 17 1 0,18 50-2 0,15 2-2 0,18 31-1 0,34-31-1 0,17-36 1 0,17-33-1 0,-17-16 1 0,-17-19-1 0,0-50 0 0,-19 1 0 0,3-34 0 0,-36-17-1 0,-13 33 0 0,-39 33 0 0,3 52-1 0,15 17-2 0,36 51-11 0,16 0-24 0,34-16-59 0</inkml:trace>
  <inkml:trace contextRef="#ctx0" brushRef="#br0" timeOffset="95">22854 11853 83 0,'0'0'18'0,"-17"-51"8"0,1 35-12 0,-1-2-4 0,-17 18-1 0,1 0-3 0,-19 34 3 0,34 35 0 0,18 15-3 0,0 35 0 0,18-18-4 0,-1 0-4 0,-17-32 2 0,0-35 1 0,-17-17-9 0,-1-1-25 0,-31-16-92 0</inkml:trace>
  <inkml:trace contextRef="#ctx0" brushRef="#br0" timeOffset="96">22550 12192 82 0,'0'0'14'0,"16"-33"19"0,52 15-14 0,17 2-11 0,33 16-5 0,-50 0-5 0,-51 16-25 0,-17 2-70 0</inkml:trace>
  <inkml:trace contextRef="#ctx0" brushRef="#br0" timeOffset="97">22041 12547 110 0,'-17'0'8'0,"-50"0"13"0,67 0-7 0,67 18-3 0,18 15-1 0,34-15 1 0,16-18-1 0,35-18-2 0,-69 2-5 0,-50-1-5 0,-34 17-8 0,-34 0-21 0,-17 33-78 0</inkml:trace>
  <inkml:trace contextRef="#ctx0" brushRef="#br0" timeOffset="98">22143 13259 63 0,'0'0'10'0,"33"-18"17"0,2 1-7 0,-18 1-4 0,1-35-2 0,-36 18-4 0,-16-1-2 0,-33 17-1 0,15 17-1 0,18 17 2 0,1 34-3 0,0 16 0 0,15 17-1 0,36-32-2 0,31-19 0 0,19-15-1 0,-17-36 1 0,17-15-2 0,-51-36 1 0,1-31 1 0,-18 15-2 0,-35-67 0 0,-33 67 2 0,0 68-5 0,1 34-2 0,16 34-38 0,34-17-72 0</inkml:trace>
  <inkml:trace contextRef="#ctx0" brushRef="#br0" timeOffset="99">22533 13073 93 0,'0'-18'12'0,"17"-33"13"0,16 18-5 0,2 33-10 0,-2 0-2 0,18 33-4 0,-34 53-2 0,-17-1 0 0,0 15-1 0,-17-49 2 0,-18-16 0 0,19-35 1 0,16 0-1 0,16-35-3 0,19-32-1 0,0-1 1 0,14-17-1 0,-14 18 2 0,-19 16-1 0,-16 34 1 0,0 17-1 0,-16 0 3 0,-1 17 2 0,-1 50 0 0,18 19-1 0,-16-3 0 0,32-15-2 0,19-16-1 0,-2-35-2 0,2-1-2 0,14-16-31 0,-14-16-92 0</inkml:trace>
  <inkml:trace contextRef="#ctx0" brushRef="#br0" timeOffset="100">23398 11768 74 0,'-18'-33'30'0,"18"15"-4"0,0 52 6 0,18 52-21 0,-2 32 1 0,1 35-1 0,-17 15-1 0,-17 19-3 0,17 17-2 0,0-2-2 0,-16-16-1 0,16-17 1 0,0-32-2 0,0-52 1 0,0-35-1 0,16-34 0 0,-16-16-1 0,0 0-2 0,0-33-31 0,0 17-112 0</inkml:trace>
  <inkml:trace contextRef="#ctx0" brushRef="#br0" timeOffset="101">23752 13412 58 0,'18'-17'25'0,"-2"-17"12"0,-16 34-18 0,-16 0-8 0,-2 51 2 0,-16 33-1 0,1 34-1 0,17 0-3 0,16 19-5 0,33-52-4 0,17-19 1 0,17-31-12 0,3-35-24 0,-37 0-73 0</inkml:trace>
  <inkml:trace contextRef="#ctx0" brushRef="#br0" timeOffset="102">23973 13665 48 0,'0'0'0'0,"-17"-51"72"0,34 18-49 0,18 15-11 0,-2 53-7 0,16 32-3 0,-49 17-1 0,18-15-1 0,-36-18 1 0,-15-17 1 0,17-34-1 0,16 0 0 0,0-18 0 0,33-15-2 0,1-19 3 0,18-32-2 0,-19 0-1 0,-17 15 2 0,2 53-1 0,-18 16 2 0,-18 16-1 0,-15 35 1 0,33 51 1 0,0-18-1 0,17-15-4 0,-1-18-8 0,36 0-34 0,-52-51-56 0</inkml:trace>
  <inkml:trace contextRef="#ctx0" brushRef="#br0" timeOffset="103">24480 13920 77 0,'0'0'14'0,"19"-35"20"0,-19 35-16 0,0-16-11 0,-19 50 1 0,-14 17 2 0,17 33-4 0,16-33-1 0,33 0-2 0,2-51-1 0,16 0 0 0,-2-34-1 0,-32-34-1 0,-17 1 1 0,-33 16-2 0,0 0-5 0,-18 34-16 0,32 34-52 0,19-1 14 0</inkml:trace>
  <inkml:trace contextRef="#ctx0" brushRef="#br0" timeOffset="104">24922 14071 109 0,'0'0'8'0,"-18"18"21"0,52-1-13 0,-17 50-8 0,-34 0-5 0,-17-16-1 0,-16-16-2 0,-1-19-3 0,51 2-19 0,0-18-39 0,0-18 0 0</inkml:trace>
  <inkml:trace contextRef="#ctx0" brushRef="#br0" timeOffset="105">25142 13614 84 0,'18'-16'13'0,"15"-35"22"0,-33 51-17 0,16 16-8 0,-16 53-3 0,17-18-2 0,-17 15-2 0,35-15-1 0,-2-17-1 0,18-16-1 0,0-36 0 0,-16-33 1 0,14 0-1 0,-32-16 0 0,-17 0 0 0,0 50 1 0,0 34 0 0,0 50 0 0,0 35 3 0,0 0-1 0,-17 16 0 0,17-16-2 0,-16-51 1 0,-1-18 0 0,1-15-1 0,-2-18 1 0,1-34-1 0,0-34 0 0,17 17-1 0,17-33-1 0,51-1-11 0,-18 50-19 0,17 35-47 0,-49 0 20 0</inkml:trace>
  <inkml:trace contextRef="#ctx0" brushRef="#br0" timeOffset="106">25768 13936 83 0,'17'0'23'0,"1"-16"8"0,-36 50-4 0,-16-1-17 0,1 35-3 0,33-1-4 0,0-16 0 0,33-17-1 0,19-17 0 0,-36-34 0 0,1-17-1 0,-17-33 1 0,-17-1-2 0,1 1 0 0,-19 16-12 0,35 34-50 0,-17 17-17 0</inkml:trace>
  <inkml:trace contextRef="#ctx0" brushRef="#br0" timeOffset="107">26056 13632 96 0,'0'-18'14'0,"34"-15"17"0,-1 15-11 0,2 36-7 0,-18 33-1 0,1 49-2 0,-18 20-3 0,-18 15-3 0,18-33 0 0,-17-18-1 0,-18-17-1 0,19-32-2 0,-1-19-2 0,-17 2-26 0,-33-18-120 0</inkml:trace>
  <inkml:trace contextRef="#ctx0" brushRef="#br0" timeOffset="108">25548 12463 86 0,'-16'0'13'0,"-2"-33"22"0,18 15-15 0,51 2-7 0,51-1-5 0,16 17-1 0,-16-18-5 0,-18 2-1 0,-49 16-5 0,-18 0-16 0,-17 16-48 0,0-16 5 0</inkml:trace>
  <inkml:trace contextRef="#ctx0" brushRef="#br0" timeOffset="109">25836 12192 46 0,'-17'-33'48'0,"1"15"-17"0,16 2-15 0,16 16-5 0,-16 16-4 0,0 68 4 0,0 19-1 0,-16 16-2 0,16-19-5 0,0-31-1 0,0-36-2 0,16-15-11 0,-16 15-117 0</inkml:trace>
  <inkml:trace contextRef="#ctx0" brushRef="#br0" timeOffset="110">27056 12090 39 0,'0'0'0'0,"0"-51"42"0,0 35-11 0,-17 67 0 0,-18 67-17 0,19 35-1 0,16-18-6 0,0-17-3 0,0-16-3 0,34-35-1 0,18-16-3 0,-3-33-24 0,3-18-97 0</inkml:trace>
  <inkml:trace contextRef="#ctx0" brushRef="#br0" timeOffset="111">27345 12208 97 0,'-35'-33'21'0,"19"17"-3"0,16 49-8 0,-19 34-3 0,38 19-2 0,14-19-4 0,1-16 0 0,17-34 0 0,17-17 0 0,-18-17-1 0,1-34 0 0,-18-16 1 0,-15-19-2 0,-18 19 3 0,0 34-1 0,0 33 0 0,0 49 3 0,0 53 1 0,17 18 0 0,-1-3-2 0,3-15 0 0,-19-18-2 0,-19-50 1 0,3-17-1 0,-1-17 2 0,-17-17-2 0,1-50 0 0,33 0 0 0,0-1-1 0,33-1-2 0,34 20-6 0,1 32-21 0,17 17-86 0</inkml:trace>
  <inkml:trace contextRef="#ctx0" brushRef="#br0" timeOffset="112">27955 12480 93 0,'0'0'0'0,"-18"-17"30"0,103 1-17 0,16-1-8 0,2-1-6 0,-36 18-41 0,-50 0-23 0</inkml:trace>
  <inkml:trace contextRef="#ctx0" brushRef="#br0" timeOffset="113">28495 12192 74 0,'0'0'0'0,"0"-33"40"0,0 33-22 0,0 0-9 0,0 49 0 0,0 53-2 0,-16-16-3 0,32-19-1 0,35-34-1 0,1-15-1 0,32-18 0 0,-33-51-1 0,-18-16 1 0,2-19-1 0,-18 1 2 0,-17 35-2 0,0 34 0 0,0 49 2 0,0 34 1 0,0 35 2 0,0 0-2 0,0 17-1 0,-17-18 1 0,0-17-2 0,-1-33 0 0,-15-51 1 0,17 0 0 0,-2-34 0 0,1-17-2 0,34-33 0 0,17 0 0 0,17-1-10 0,1 68-20 0,-3 17-42 0,-31 0 12 0</inkml:trace>
  <inkml:trace contextRef="#ctx0" brushRef="#br0" timeOffset="114">29123 12565 80 0,'0'0'0'0,"0"-18"40"0,0 2-19 0,0 32-8 0,-16 35-4 0,-2 0-1 0,1 33-2 0,34-15-3 0,17-35 0 0,17-17-1 0,1-17-2 0,-21-35 2 0,-13-32-1 0,-18-1 0 0,-18-17 0 0,-13 18-3 0,-39 32-4 0,21 35-25 0,14 18-80 0</inkml:trace>
  <inkml:trace contextRef="#ctx0" brushRef="#br0" timeOffset="115">29343 12159 95 0,'0'0'0'0,"17"-51"33"0,50 33-14 0,-15 36-7 0,-18 66-3 0,-1 52-1 0,-33-1 1 0,-16 0-4 0,-17-33 1 0,-2-18-2 0,0-50 1 0,19-16-3 0,-1-1-4 0,1-17-30 0,16 0-99 0</inkml:trace>
  <inkml:trace contextRef="#ctx0" brushRef="#br0" timeOffset="116">30292 12328 43 0,'0'0'0'0,"16"-18"39"0,2-33-14 0,-1 0-10 0,-17 35-8 0,-35-1-1 0,-14 1 1 0,-2 32-1 0,16 17 0 0,2 53-1 0,16 16 0 0,34-35-2 0,32-16 0 0,3-34 1 0,-1-34-2 0,-17-17 0 0,0-34 0 0,-16-50-1 0,-18-1-1 0,-35 1 0 0,-16 16-1 0,0 51-2 0,-17 51-2 0,18 35-13 0,50 32-35 0,0-50-13 0</inkml:trace>
  <inkml:trace contextRef="#ctx0" brushRef="#br0" timeOffset="117">30834 12023 82 0,'0'-17'17'0,"0"-34"9"0,-17 18-12 0,-1 33-9 0,-15 0 2 0,-18 17 0 0,18 50-1 0,16 52-1 0,1 15 1 0,16 3-3 0,0-53-2 0,16-17-1 0,-16-32-8 0,0-19-21 0,-34-16-82 0</inkml:trace>
  <inkml:trace contextRef="#ctx0" brushRef="#br0" timeOffset="118">30495 12310 75 0,'17'-16'21'0,"34"-2"5"0,35 1-13 0,31 17-4 0,-14 0-8 0,-36 0-8 0,-101 17-113 0</inkml:trace>
  <inkml:trace contextRef="#ctx0" brushRef="#br0" timeOffset="119">30107 12733 82 0,'0'0'0'0,"0"-33"33"0,16 33-12 0,69 0-6 0,15 0-4 0,36 16 3 0,34-16-5 0,-86 0-7 0,-50 0-5 0,-34 0-25 0,-50 17-102 0</inkml:trace>
  <inkml:trace contextRef="#ctx0" brushRef="#br0" timeOffset="120">30156 13326 71 0,'0'0'14'0,"0"-16"10"0,17-2-10 0,-17 1-3 0,-17-34-5 0,-32 35 1 0,-3 16-1 0,1 33 1 0,17 18-2 0,0 18 0 0,51-2 0 0,34-16 0 0,0-18-3 0,1-33-1 0,-3-33 0 0,-16 0 1 0,-14-36-1 0,-19-16 0 0,-35-50-1 0,2 17 0 0,-35 50-1 0,0 52 0 0,0 16-8 0,34 33-20 0,34 1-83 0</inkml:trace>
  <inkml:trace contextRef="#ctx0" brushRef="#br0" timeOffset="121">30495 13073 77 0,'0'-18'23'0,"33"-33"4"0,-15 51-16 0,-18 18-3 0,0 33-3 0,-34 33 3 0,34 18-5 0,16-51-1 0,2-17-1 0,67-34-1 0,-34-18 1 0,-18-49 0 0,2-17 0 0,-19-1 0 0,1 34-1 0,-17 34 2 0,0 17 1 0,-17 51 2 0,17 33 0 0,0 18-1 0,17 16 1 0,-17-16-3 0,-17-18 0 0,-17-15 1 0,0-52 0 0,1-1 0 0,17-32-1 0,-19-19-1 0,19-16 0 0,16-33 0 0,33 0-2 0,18-1-1 0,17-1-9 0,-1 53-24 0,-15-17-92 0</inkml:trace>
  <inkml:trace contextRef="#ctx0" brushRef="#br0" timeOffset="122">31341 11955 71 0,'0'0'0'0,"0"-33"32"0,19-1-10 0,-19 34-10 0,0 51 10 0,0 67-7 0,0 17-2 0,0 18-4 0,0 16-3 0,-19 17-1 0,19 18-2 0,0 16 0 0,0-52 1 0,0-32-4 0,0-52 2 0,-16-33 0 0,16-16-2 0,0-35 0 0,0 0-33 0,0 0-110 0</inkml:trace>
  <inkml:trace contextRef="#ctx0" brushRef="#br0" timeOffset="123">31495 13581 28 0,'0'0'0'0,"0"-18"50"0,-16-15-13 0,16 15-15 0,0 18-10 0,-19 35 4 0,-14 50-3 0,-1 15-4 0,17 20-7 0,17-1-1 0,35-19-1 0,33-31-9 0,-17-52-28 0,-2-17-92 0</inkml:trace>
  <inkml:trace contextRef="#ctx0" brushRef="#br0" timeOffset="124">31715 13732 79 0,'0'0'0'0,"0"-16"35"0,17-1-20 0,34 17-6 0,-17 50-5 0,-1 19-6 0,-33 16 2 0,-16-1 1 0,-19-51 1 0,19 2 0 0,16-35 0 0,0-35-1 0,51-14 0 0,-1-2-1 0,-16-35 4 0,-17 19-3 0,-17-1 2 0,0 52 2 0,-17 16 0 0,1 33 1 0,-2 51-4 0,3 19-2 0,30-35-2 0,3-1-9 0,15-34-28 0,-17-15-50 0</inkml:trace>
  <inkml:trace contextRef="#ctx0" brushRef="#br0" timeOffset="125">32070 13954 68 0,'18'0'13'0,"-18"-18"28"0,17 2-20 0,-17 16-10 0,0 51-4 0,0 16-3 0,17-16-1 0,34-18-2 0,-2-15 0 0,3-36 0 0,-34-15 1 0,-18-18-2 0,0 0 0 0,-35 0-3 0,-33 18-8 0,35 33-24 0,17 33-63 0</inkml:trace>
  <inkml:trace contextRef="#ctx0" brushRef="#br0" timeOffset="126">32411 14140 85 0,'0'0'21'0,"16"0"9"0,1 17-12 0,16 17-8 0,-33 15-5 0,0 2-2 0,-17-16-3 0,-32-1-2 0,-21 17-17 0,37-51-22 0,33 0-42 0</inkml:trace>
  <inkml:trace contextRef="#ctx0" brushRef="#br0" timeOffset="127">32647 13716 48 0,'0'0'25'0,"0"-17"6"0,0-17-12 0,17 18-8 0,-17 16-4 0,0 0-3 0,16 50-2 0,-16 0-1 0,18-16 0 0,-1 1-1 0,-1-19 0 0,18 2-1 0,0-52 1 0,-17-1-1 0,-1 1 2 0,2-16-1 0,-18 34 1 0,0 16 0 0,0 0 3 0,0 49 2 0,0 19-3 0,-18 17-2 0,18 17 1 0,-16-34-1 0,-1-17 1 0,1-17 0 0,-2-17 0 0,-16-34-1 0,18-17-1 0,16-1-2 0,16-16-10 0,18 18-23 0,-16 17-63 0</inkml:trace>
  <inkml:trace contextRef="#ctx0" brushRef="#br0" timeOffset="128">33037 13971 41 0,'0'0'12'0,"17"16"29"0,-17 1-18 0,0-17-8 0,0 16-4 0,-33 2-2 0,-2 15-1 0,18 18-4 0,-1 0-1 0,18-17-1 0,35-1-1 0,16-16 0 0,-18-17 0 0,-16-33 1 0,-1-18-2 0,-32 0-1 0,-1-16-3 0,-16 32-17 0,-1 19-42 0,17 16 4 0</inkml:trace>
  <inkml:trace contextRef="#ctx0" brushRef="#br0" timeOffset="129">33173 13530 41 0,'0'0'0'0,"0"0"43"0,-18-18-18 0,18 2-9 0,0-1-4 0,18 17-3 0,-2 0 0 0,17 17 0 0,-15 17 40 0,-1-1-83 0,-17 18 41 0,17 18-1 0,-17 15 4 0,-17 18-6 0,17-17-1 0,-17-1 0 0,-1-16-3 0,-15-34-10 0,17-1-109 0</inkml:trace>
  <inkml:trace contextRef="#ctx0" brushRef="#br0" timeOffset="130">13401 15138 74 0,'0'-33'22'0,"-16"15"8"0,32 18-16 0,35-16-3 0,1-1-1 0,31 17-3 0,2 0-2 0,-17 0 0 0,16 0-2 0,-16 17-2 0,-17-17-1 0,-34 0-6 0,-17 0-20 0,0 16-92 0</inkml:trace>
  <inkml:trace contextRef="#ctx0" brushRef="#br0" timeOffset="131">13740 14885 66 0,'0'-17'26'0,"-16"17"11"0,16 0-21 0,0 0-5 0,16 33 0 0,-16 36-1 0,17 32 0 0,-1 1-3 0,-16-2-2 0,0-15 0 0,0-50-3 0,0-19-1 0,0-16 0 0,35 0-24 0,-2 0-106 0</inkml:trace>
  <inkml:trace contextRef="#ctx0" brushRef="#br0" timeOffset="132">15163 15020 35 0,'0'-17'30'0,"0"1"12"0,0-1-18 0,0-1-9 0,0 18-5 0,0 18 0 0,0 48 0 0,-16 3-1 0,16 15-4 0,16-17-2 0,-16-32-3 0,17-19-1 0,-17 19-21 0,-17-19-35 0,1 2-15 0</inkml:trace>
  <inkml:trace contextRef="#ctx0" brushRef="#br0" timeOffset="133">14773 15511 78 0,'0'0'14'0,"-51"0"22"0,51 0-12 0,51 0-11 0,52 0-4 0,49 17 1 0,34-17-3 0,-17-17-4 0,-50 17-2 0,-35 0-1 0,-67 0-2 0,0 17-16 0,-51 17-48 0,18-34-5 0</inkml:trace>
  <inkml:trace contextRef="#ctx0" brushRef="#br0" timeOffset="134">14841 15968 79 0,'0'0'21'0,"-17"-33"7"0,34 50-5 0,-17 17-14 0,17 32 2 0,-17 36-1 0,18 0-4 0,-2 0-4 0,-16-17 3 0,0 16-3 0,0-34 0 0,0-16-1 0,0-16 1 0,17-19 1 0,17-16 0 0,0 18 0 0,-1-18-2 0,34 0 2 0,19 0-1 0,-18 0-1 0,-2 0-1 0,-48-18 0 0,-1 18-8 0,-17 0-32 0,0-16-75 0</inkml:trace>
  <inkml:trace contextRef="#ctx0" brushRef="#br0" timeOffset="135">15163 16003 81 0,'-51'-35'39'0,"51"19"-14"0,17-19-13 0,50 35-7 0,-15 0 0 0,-3 51-1 0,-14 33-4 0,-19 18 1 0,-32-33 1 0,-19-20 2 0,-14-32 1 0,-3 1 0 0,19-2-1 0,17 2 1 0,16-18 0 0,49 0 0 0,21 0-1 0,12-18-2 0,4 2-2 0,-1-2-5 0,-34 36-51 0,-35-18-37 0</inkml:trace>
  <inkml:trace contextRef="#ctx0" brushRef="#br0" timeOffset="136">16638 14970 72 0,'0'0'0'0,"0"-69"32"0,-35 36-13 0,18-1-9 0,-17 34-3 0,-17 0-1 0,-16 16-2 0,-1 19 1 0,17-1-1 0,17 34 0 0,34 32-3 0,34 20 0 0,34-20 0 0,-2 2 0 0,-14 17-2 0,-52-34 1 0,-52-17 1 0,-14-34 0 0,15-18 0 0,0-16 0 0,51-16 0 0,0-18-1 0,18 17 0 0,49-1 1 0,-15 36-1 0,-3 15 0 0,-15 34 2 0,-16 53-1 0,-18 15 4 0,-18 35 0 0,1-36 1 0,17-14 0 0,0-36-1 0,17-16 2 0,17-17-4 0,-1-17-1 0,18-34 0 0,19-18-2 0,13 2-18 0,-16-19-130 0</inkml:trace>
  <inkml:trace contextRef="#ctx0" brushRef="#br0" timeOffset="137">17671 15478 22 0,'-35'-18'40'0,"35"-15"-2"0,0-1-15 0,0 17-7 0,35-17-6 0,14 34-3 0,-14 16-5 0,0 35 1 0,-19 35-3 0,-16-2 1 0,0-17 0 0,-34-16 1 0,0-33 0 0,16-18-1 0,18 0-1 0,0-34 1 0,52-17-1 0,-18-17 0 0,-1-16 0 0,2-18 1 0,-19 51 0 0,-16 17-1 0,0 34 0 0,-16 0 1 0,-1 67 3 0,17 19 2 0,-18-2-1 0,18 1-3 0,35-17-2 0,-2-34 1 0,35-34-4 0,0 16-24 0,-1-32-109 0</inkml:trace>
  <inkml:trace contextRef="#ctx0" brushRef="#br0" timeOffset="138">18213 15595 92 0,'0'0'0'0,"0"-33"36"0,16 33-16 0,36 0-13 0,48-18-6 0,-14 18-9 0,-19 0-107 0</inkml:trace>
  <inkml:trace contextRef="#ctx0" brushRef="#br0" timeOffset="139">18720 15393 81 0,'0'-35'34'0,"-16"-16"-5"0,50 35-12 0,33-2-9 0,-16 70-3 0,-17 32-2 0,-17-33-2 0,-17 33 0 0,-17-15 0 0,-34-18 0 0,35-51 0 0,16 0 0 0,33-34 0 0,1-34 0 0,0 1-1 0,17-19 0 0,-35 2 0 0,2 32 1 0,-18 35-1 0,0 1 1 0,-18 32 0 0,2 53 2 0,-1-1 0 0,1 34-1 0,32-35-2 0,1 1-5 0,17-1-20 0,18-49-50 0,-37-18 13 0</inkml:trace>
  <inkml:trace contextRef="#ctx0" brushRef="#br0" timeOffset="140">19262 15562 73 0,'0'-18'31'0,"0"-15"7"0,-16 33-17 0,16 17-9 0,-17 34 0 0,17 34-6 0,0-18-4 0,33-17 1 0,37-32-4 0,-21-18 3 0,3-51-3 0,-36 0 2 0,-16-33 0 0,-16 15-1 0,-36 3 0 0,-15 15-3 0,15 51-12 0,36 17-19 0,16-1-75 0</inkml:trace>
  <inkml:trace contextRef="#ctx0" brushRef="#br0" timeOffset="141">19500 15138 89 0,'0'-16'11'0,"52"-52"27"0,-36 50-15 0,19 18-10 0,14 51-1 0,-15 35-1 0,17 14-2 0,-17 3-4 0,18-1 0 0,-19-1-1 0,-33 1-5 0,0-19 3 0,-33 3 0 0,-19-35-3 0,-33 0-23 0,-68 0-46 0,102-51-11 0</inkml:trace>
  <inkml:trace contextRef="#ctx0" brushRef="#br0" timeOffset="142">17433 15071 74 0,'0'-51'34'0,"-17"34"-5"0,1 17-13 0,-3 33-6 0,-14 69 2 0,-16 33 1 0,-3 1-1 0,34 17-6 0,2 0-3 0,67-35 0 0,33-34-3 0,68 2-4 0,35-53-34 0,-35-17-91 0</inkml:trace>
  <inkml:trace contextRef="#ctx0" brushRef="#br0" timeOffset="143">19805 14936 78 0,'-17'-17'22'0,"-18"-52"7"0,70 36-13 0,16 33-11 0,-18 17-3 0,-15 50 0 0,-36 19 0 0,-15-37 2 0,-1-14 4 0,17-1-2 0,0-34-2 0,34 0 1 0,34-18-1 0,33 2-2 0,1-19-1 0,17 19-6 0,-51 16-56 0,-51 0-18 0</inkml:trace>
  <inkml:trace contextRef="#ctx0" brushRef="#br0" timeOffset="144">20771 15478 43 0,'0'0'30'0,"0"-34"-5"0,17 17-7 0,-17-1-6 0,0 2-1 0,-51-1-3 0,-17 17 2 0,0 17-3 0,34 17 1 0,17 34-4 0,34 16 0 0,34-17-1 0,16-32 1 0,1-35-2 0,0-35 1 0,-33-16 1 0,-2-16-1 0,-33-34 0 0,-33-1-4 0,-19-16 1 0,-15 16 1 0,-18 51-5 0,18 33-16 0,32 36-22 0,35-1-59 0</inkml:trace>
  <inkml:trace contextRef="#ctx0" brushRef="#br0" timeOffset="145">20821 14850 92 0,'-17'-33'22'0,"17"-36"3"0,52 53-16 0,-19 16-6 0,-17 67-3 0,-16 2 0 0,-16-1 1 0,-17-17 0 0,15-51 2 0,18 0 2 0,18 0-4 0,49-17 0 0,1-1-4 0,17 18-27 0,-52 0-65 0</inkml:trace>
  <inkml:trace contextRef="#ctx0" brushRef="#br0" timeOffset="146">21466 15240 79 0,'0'-33'40'0,"0"-1"-18"0,16-1-11 0,-16 2-6 0,-35 15 2 0,-14 18 0 0,16 18-2 0,-2 15 2 0,35 52-1 0,0 17 0 0,0 0-1 0,0 15-2 0,0-31-2 0,0-19-3 0,0-33 0 0,-17-17-19 0,-17-34-19 0,17-17-70 0</inkml:trace>
  <inkml:trace contextRef="#ctx0" brushRef="#br0" timeOffset="147">21127 15511 58 0,'-18'0'17'0,"3"-33"31"0,30 33-25 0,71 0-12 0,32 0-7 0,-17 17-3 0,-49-1-7 0,-36 1-101 0</inkml:trace>
  <inkml:trace contextRef="#ctx0" brushRef="#br0" timeOffset="148">20533 15917 112 0,'-16'0'20'0,"16"0"1"0,50 18-11 0,52-1 0 0,33 17-2 0,18-34 1 0,17-34 1 0,-35-1-7 0,-84 35-4 0,-34 0-5 0,-52 18-23 0,-32 15-114 0</inkml:trace>
  <inkml:trace contextRef="#ctx0" brushRef="#br0" timeOffset="149">20737 16697 73 0,'0'-17'29'0,"0"-17"-8"0,16 17-10 0,-16-1-3 0,-16 2 0 0,-17-19 0 0,-19 35-1 0,1 0 2 0,-17 35 0 0,52 16-2 0,-1 0-2 0,17-1 0 0,33-17-1 0,1 2-3 0,17-19 1 0,0-16-1 0,0-34-1 0,-18-16 1 0,-15-35 0 0,-18 1-1 0,-34-34 3 0,-34-1-3 0,0 34-1 0,17 34 0 0,18 51-9 0,16 51-23 0,50 16-76 0</inkml:trace>
  <inkml:trace contextRef="#ctx0" brushRef="#br0" timeOffset="150">21127 16476 71 0,'-18'-16'23'0,"-15"-35"10"0,33 34-15 0,33 17-7 0,1-18-2 0,-1 53-4 0,-14 32-2 0,-3 1-2 0,-16-1-2 0,-16 2 3 0,-19-52-3 0,18-1 3 0,17-16-1 0,0-33 0 0,33-18 0 0,2-18-1 0,16 3 1 0,-18-19-1 0,-33 34 1 0,0 0 0 0,0 51 0 0,-16 0 1 0,-17 51 2 0,15 16 2 0,18 19-1 0,0-2-3 0,51-33-1 0,-17-17-2 0,18-17-13 0,-3-17-25 0,-49-17-71 0</inkml:trace>
  <inkml:trace contextRef="#ctx0" brushRef="#br0" timeOffset="151">21447 16272 90 0,'35'-49'41'0,"-2"-2"-18"0,37 51-13 0,-19 0-8 0,-18 33-1 0,-33 34-1 0,-33-16 0 0,-18 0 2 0,-1-16 7 0,18-1 0 0,17-17-2 0,17-17-3 0,33 0-1 0,37-17-3 0,-3-1 0 0,51 2-27 0,-50-1-92 0</inkml:trace>
  <inkml:trace contextRef="#ctx0" brushRef="#br0" timeOffset="152">22160 15122 84 0,'-17'-35'21'0,"1"-16"11"0,16 35-14 0,0 16-10 0,0 67 1 0,0 53 2 0,16 15 1 0,-16 34-2 0,0 17-4 0,0 34-1 0,17 1-2 0,-17-18 0 0,-17-68-1 0,1-16 1 0,16-34 0 0,0-52-2 0,0-15 1 0,0-18-4 0,0 16-23 0,0-32-139 0</inkml:trace>
  <inkml:trace contextRef="#ctx0" brushRef="#br0" timeOffset="153">22517 16815 32 0,'0'0'14'0,"0"-18"38"0,0 1-22 0,0 1-10 0,-18 16-5 0,-34 16-1 0,19 70-2 0,-18 16-4 0,35 33-6 0,16-17-1 0,33-34-3 0,18-15-17 0,17-53-48 0,-68-16-6 0</inkml:trace>
  <inkml:trace contextRef="#ctx0" brushRef="#br0" timeOffset="154">22634 17019 117 0,'0'-17'19'0,"-16"-34"1"0,49 33-14 0,18 36-6 0,0 33 0 0,-18 15-1 0,-15 3 0 0,-52-18 1 0,17-18 1 0,-17-33-1 0,34 0 1 0,0 0-2 0,18-16 2 0,15-35 0 0,18 0 0 0,-18-33 1 0,-16 16-1 0,-17 34 0 0,0 17 0 0,0 50 1 0,-17 18 2 0,-16 17-1 0,33 17-4 0,0-34-1 0,16 0-19 0,18-35-105 0</inkml:trace>
  <inkml:trace contextRef="#ctx0" brushRef="#br0" timeOffset="155">23008 17119 74 0,'0'0'29'0,"-18"-16"4"0,18 16-18 0,-17 16-6 0,17 53-2 0,17-18-2 0,-17-2-4 0,34-14 0 0,-17-19 3 0,17-32-2 0,0-19 1 0,-34-14 0 0,0-2-1 0,-17-18 0 0,-18 18-4 0,-14 35-7 0,-3-1-22 0,34 50-79 0</inkml:trace>
  <inkml:trace contextRef="#ctx0" brushRef="#br0" timeOffset="156">23279 17239 106 0,'0'0'15'0,"0"0"12"0,16 33-14 0,-16 0-7 0,0 36-7 0,-16-18 1 0,-19-17-1 0,0-1-11 0,19-15-42 0,16-18-11 0</inkml:trace>
  <inkml:trace contextRef="#ctx0" brushRef="#br0" timeOffset="157">23566 16933 97 0,'0'-16'18'0,"0"-19"13"0,-18 19-19 0,18 32-7 0,0 19 1 0,0 16-1 0,18 16-2 0,-1-16-1 0,-1-18-1 0,19-15-1 0,0-18 1 0,-2-34 0 0,0-1 0 0,-16-31 0 0,-17 15 0 0,18 17-1 0,-18 17 1 0,-18 34 2 0,18 34 0 0,0 16 1 0,0 17-1 0,0 2-1 0,0-19-2 0,-17-16 0 0,-16 0 0 0,16-35 1 0,1-16 0 0,-19 0 1 0,19-33-1 0,16-1-1 0,16-17 0 0,19-16-19 0,-2-1-19 0,-17 50-75 0</inkml:trace>
  <inkml:trace contextRef="#ctx0" brushRef="#br0" timeOffset="158">23905 17239 86 0,'-16'0'30'0,"-19"0"-1"0,35 0-17 0,-17 16-3 0,17 34-3 0,0 2 0 0,0-19-3 0,34-15 0 0,0-1-1 0,-17-34 0 0,17-17 0 0,-17-17-1 0,-17 0 1 0,-35 0-1 0,2-16-1 0,-18 32-8 0,16 19-24 0,19 16-80 0</inkml:trace>
  <inkml:trace contextRef="#ctx0" brushRef="#br0" timeOffset="159">24160 16764 109 0,'0'0'0'0,"33"-51"27"0,-17 35-7 0,36 32-9 0,-18 18 6 0,-1 50-7 0,-16 2-2 0,-1 32-3 0,-32 1-2 0,-19-34-1 0,-14-19-2 0,-3-32-2 0,3-16-25 0,-3-18-123 0</inkml:trace>
  <inkml:trace contextRef="#ctx0" brushRef="#br0" timeOffset="160">23752 15748 81 0,'-17'-17'21'0,"0"-17"9"0,17 18-11 0,52 16-7 0,15-17-3 0,52 17-3 0,-18 0-3 0,2 0-3 0,-36 0-1 0,-33 0-7 0,-16 0-20 0,-18 17-97 0</inkml:trace>
  <inkml:trace contextRef="#ctx0" brushRef="#br0" timeOffset="161">24074 15495 68 0,'-17'-35'24'0,"1"19"7"0,16 16-12 0,0 16 3 0,0 35-13 0,0 17 1 0,0 34-2 0,16-2-2 0,1-15-3 0,-17 1 1 0,0-52-3 0,0-17-1 0,0-17-6 0,51 16-41 0,-34-32-71 0</inkml:trace>
  <inkml:trace contextRef="#ctx0" brushRef="#br0" timeOffset="162">25396 15511 42 0,'0'0'13'0,"-51"0"18"0,51 0-10 0,-17-16-7 0,17-1-2 0,-16-1-1 0,16-15-2 0,16 15-2 0,52 2-3 0,-17 16-3 0,-1 51-1 0,-33 33 0 0,-17 18 0 0,-34 16 0 0,-15-51 1 0,-21-16 2 0,37-51 0 0,33 18 1 0,0-36 0 0,33 18-1 0,37-16 0 0,-21-1-3 0,19 17 0 0,0 0-1 0,-33 0-6 0,14 0-22 0,-14 0-80 0</inkml:trace>
  <inkml:trace contextRef="#ctx0" brushRef="#br0" timeOffset="163">26123 15393 101 0,'0'0'0'0,"-33"-51"27"0,-1 34-10 0,19 17-7 0,-20 17-2 0,0 50 2 0,19 35 0 0,-1 33-2 0,17-17-4 0,33-16-3 0,19-33-1 0,-19-36-7 0,34-15-25 0,-32-1-91 0</inkml:trace>
  <inkml:trace contextRef="#ctx0" brushRef="#br0" timeOffset="164">26345 15595 71 0,'0'-16'31'0,"-17"-35"0"0,34 18-15 0,51 16-7 0,-19 34-6 0,2 50-2 0,-32 17 1 0,-19 18-1 0,-19-35-1 0,-14-32 3 0,15-19-2 0,2-16 2 0,50-51-4 0,-1 0 1 0,19-32-1 0,-18 15 0 0,-17-17 1 0,-1 52 0 0,-16-2 0 0,0 19 1 0,-16 16-1 0,-17 16 3 0,15 52 3 0,1 17 2 0,17-1-7 0,35-17 0 0,31-16-4 0,-15-16-24 0,34-19-94 0</inkml:trace>
  <inkml:trace contextRef="#ctx0" brushRef="#br0" timeOffset="165">26955 15697 96 0,'0'0'0'0,"0"-16"37"0,16 16-18 0,35 0-13 0,34-17-6 0,17 17-15 0,-69 0-100 0</inkml:trace>
  <inkml:trace contextRef="#ctx0" brushRef="#br0" timeOffset="166">27412 15478 101 0,'0'0'8'0,"-18"-34"17"0,70 17-12 0,-1-1-7 0,17 53-4 0,-52 32 2 0,1 35-2 0,-34-18 0 0,1-17 0 0,-19-50 0 0,18 1 1 0,17-18-2 0,0-35-1 0,17 2-2 0,18-17 2 0,14-18-1 0,2-1 1 0,-16 20-1 0,-2-2 1 0,-33 34 1 0,0 17-1 0,-33 0 2 0,-2 33 0 0,19 35 2 0,-1-1-1 0,17 19-2 0,0-19-1 0,33-16-5 0,2 0-25 0,16-51-91 0</inkml:trace>
  <inkml:trace contextRef="#ctx0" brushRef="#br0" timeOffset="167">27920 15781 74 0,'0'-17'14'0,"-17"1"27"0,17 16-18 0,-18 16-8 0,2 53-4 0,16-18-7 0,16 17-1 0,19-52-2 0,16-16 0 0,0-16 0 0,-34-35 0 0,-17 0 0 0,-17 0 0 0,-34 0-3 0,0 18-2 0,-17 15-18 0,34 18-41 0,34 0-4 0</inkml:trace>
  <inkml:trace contextRef="#ctx0" brushRef="#br0" timeOffset="168">28156 15376 94 0,'19'-34'27'0,"-3"-1"-1"0,35 19-17 0,0 83 1 0,-17 19 2 0,0 32-4 0,-34 1-2 0,0-1-3 0,-16-51 0 0,-36 2-5 0,18-52-6 0,1 17-56 0,33-34-16 0</inkml:trace>
  <inkml:trace contextRef="#ctx0" brushRef="#br0" timeOffset="169">28784 15409 45 0,'-34'-33'29'0,"34"-1"-7"0,0 17 5 0,0-1-15 0,0 18-1 0,-51 51 0 0,1 35 1 0,17 32-3 0,-2 17-4 0,19 1-1 0,49-34-4 0,18-34-3 0,17-19-18 0,-1-31-26 0,-50-18-42 0</inkml:trace>
  <inkml:trace contextRef="#ctx0" brushRef="#br0" timeOffset="170">28988 15528 72 0,'0'0'0'0,"-18"-68"36"0,3 52-15 0,15 16-10 0,-18 16-5 0,18 52-1 0,18-1-2 0,15 2-2 0,0-36 0 0,18-15-1 0,0-36 0 0,0-15 0 0,-17-18 0 0,-16-18 2 0,-2 3-2 0,-16 32 1 0,-16 34 0 0,-2 34 2 0,18 16 1 0,0 52 1 0,0 16 0 0,18-16-2 0,-18-17-3 0,-18-34 2 0,1-18 0 0,-18-33-1 0,19-16 1 0,-17-19 0 0,15-16-1 0,18-16-1 0,18-19-2 0,15 37-10 0,18 15-22 0,0 34-71 0</inkml:trace>
  <inkml:trace contextRef="#ctx0" brushRef="#br0" timeOffset="171">29378 15764 77 0,'0'-16'19'0,"0"-1"10"0,33 17-17 0,53-16-9 0,-3 16-5 0,-16 0-17 0,-15 0-78 0</inkml:trace>
  <inkml:trace contextRef="#ctx0" brushRef="#br0" timeOffset="172">29836 15495 77 0,'0'0'0'0,"-19"-51"37"0,3 34-14 0,16-1-14 0,0 69-5 0,0 0 0 0,0 17-1 0,16-1-1 0,18-16-2 0,0-33 2 0,17-36-2 0,1-15 1 0,-36-18-1 0,1-18 1 0,-1 3 0 0,-16 32 0 0,-16 34-1 0,16 0 2 0,0 67 1 0,0 35 2 0,0 0 2 0,16 16-2 0,-16-16-2 0,0-18-1 0,-33-51-1 0,-1-15 1 0,0-36-1 0,16-15 2 0,2-18-3 0,16-33 0 0,34-1-6 0,0 1-22 0,-16 66-24 0,-2 18-34 0</inkml:trace>
  <inkml:trace contextRef="#ctx0" brushRef="#br0" timeOffset="173">30173 15781 65 0,'0'-17'31'0,"-17"17"-5"0,17 17-12 0,-16 35-3 0,-1 16-3 0,1-1-2 0,32-16-2 0,17-34-1 0,0-17-2 0,19-17 0 0,-18-34 0 0,-17 0 2 0,-34-16-1 0,1-2-1 0,-35 36-5 0,-1 0-3 0,19 33-35 0,33 16-53 0</inkml:trace>
  <inkml:trace contextRef="#ctx0" brushRef="#br0" timeOffset="174">30343 15291 88 0,'0'-18'8'0,"0"-15"23"0,35 16-15 0,-2 17-3 0,0 33-2 0,2 53-1 0,-2 16-2 0,-17 33-2 0,-16-17-1 0,0 0-1 0,-16-16-3 0,-35-33 1 0,17-36-3 0,-15-16-18 0,31-17-123 0</inkml:trace>
  <inkml:trace contextRef="#ctx0" brushRef="#br0" timeOffset="175">31140 15595 41 0,'0'0'0'0,"16"-33"38"0,-16 15-18 0,0 2-7 0,-16-17-4 0,-36 33-1 0,1 0 3 0,-16 16-1 0,50 52-4 0,17-1-2 0,35 2 0 0,31-36 0 0,2-33-2 0,-17-17 0 0,17-33 0 0,-34-18 1 0,-34-17 0 0,0-34-2 0,-68 17 0 0,17 18-2 0,-17 50-1 0,1 34-19 0,34 34-27 0,15-17-49 0</inkml:trace>
  <inkml:trace contextRef="#ctx0" brushRef="#br0" timeOffset="176">31224 14901 72 0,'0'0'0'0,"-17"-51"33"0,69 18-17 0,-3 33-9 0,-32 17-5 0,-1 17-2 0,-32 50 2 0,-1-16 0 0,-16-34 1 0,17-1 3 0,16-15-4 0,33-1 0 0,0-17 1 0,35 0-11 0,-17 0-58 0,-35 0 11 0</inkml:trace>
  <inkml:trace contextRef="#ctx0" brushRef="#br0" timeOffset="177">31664 15138 47 0,'0'-16'43'0,"0"-1"-9"0,0-1-12 0,-17 2-11 0,-17 32-1 0,-16 35-2 0,17 34 0 0,15 17-2 0,18 0-2 0,18 15-2 0,-2-31-2 0,-16-35 0 0,0-35-2 0,0 2-20 0,-51-18-18 0,35-18-62 0</inkml:trace>
  <inkml:trace contextRef="#ctx0" brushRef="#br0" timeOffset="178">31325 15478 36 0,'16'-18'38'0,"3"-15"3"0,32 15-20 0,17 2-11 0,32 16-9 0,-15 16-14 0,-69 2-79 0</inkml:trace>
  <inkml:trace contextRef="#ctx0" brushRef="#br0" timeOffset="179">30834 16003 53 0,'-35'-17'33'0,"35"17"-3"0,35 0-12 0,49 17-4 0,19-17-1 0,49 0 0 0,0 0-2 0,-17-17-4 0,1-1-5 0,-85 18-5 0,-34 18-24 0,-50 15-93 0</inkml:trace>
  <inkml:trace contextRef="#ctx0" brushRef="#br0" timeOffset="180">30732 16680 7 0,'-17'0'15'0,"0"0"18"0,34 0-18 0,0-18-3 0,-17 2 6 0,0-1-9 0,-34-17-2 0,18 17-4 0,-52 17 1 0,17 0 2 0,-17 17 3 0,34 17-2 0,17 17 2 0,0 0 2 0,34-2-5 0,18-14-2 0,32-1 2 0,-15-34-3 0,-1-18-1 0,-18-33 3 0,-17-49-14 0,-16-2 9 0,-33-16 1 0,-1 32-1 0,1 19-2 0,-19 49-5 0,34 18-22 0,18 69-66 0</inkml:trace>
  <inkml:trace contextRef="#ctx0" brushRef="#br0" timeOffset="181">30885 16476 45 0,'0'-33'36'0,"33"15"-11"0,19 18-11 0,-1 35-8 0,-18 32-2 0,-17 17-1 0,-16-15 1 0,-16-18 5 0,-17 15-7 0,16-48 0 0,1-2 1 0,-2-16-2 0,18-51 0 0,34 2-5 0,-1-36 0 0,0 17 5 0,-15 17-1 0,-18 18 0 0,0 15 1 0,0 2-1 0,-18 16 0 0,2 0 0 0,-17 67 4 0,16 17-1 0,17-15 0 0,17-36 7 0,16 18-11 0,1-18-12 0,18 1-42 0,-36-34-12 0</inkml:trace>
  <inkml:trace contextRef="#ctx0" brushRef="#br0" timeOffset="182">31495 16680 47 0,'0'0'0'0,"0"-34"37"0,0-1-14 0,0 2-10 0,0-1-5 0,-51 17-1 0,-17 17-2 0,17 17 2 0,18 34-3 0,16 0 0 0,17 0 3 0,17-1 1 0,16-17-8 0,2 2-2 0,-2-35 4 0,1 0 0 0,-17-51-1 0,-1 0-2 0,-16-33 1 0,-16-1 1 0,-1-34-2 0,-50 17 1 0,32 68-3 0,2 34-6 0,16 0-10 0,17 34-18 0,0-16-40 0</inkml:trace>
  <inkml:trace contextRef="#ctx0" brushRef="#br0" timeOffset="183">31647 16392 40 0,'-16'0'10'0,"16"-34"25"0,-18 17-13 0,18 17-14 0,0 17-1 0,0 17 2 0,0 17-6 0,0 17 3 0,0-35-5 0,34 1 2 0,17-34-3 0,1 0 2 0,-3-18-3 0,-31-15 3 0,-1-18-3 0,-1-16 3 0,-16 16-1 0,0 34-3 0,-16 17 4 0,16 17-3 0,-17 34 6 0,17 0-1 0,0 33 0 0,0-17-1 0,0 19 3 0,0-19-4 0,0-34-1 0,-18-15 1 0,-15-18 0 0,-1 0-1 0,17-35 1 0,-18-14-2 0,35-2-2 0,18-18 3 0,16 18-5 0,33 2-23 0,-16 14-100 0</inkml:trace>
  <inkml:trace contextRef="#ctx0" brushRef="#br0" timeOffset="184">32173 15189 46 0,'0'-16'11'0,"0"-1"30"0,-17-1-17 0,17 18-9 0,0 0-1 0,-16 69-2 0,16 15-2 0,0 34-1 0,16 35-1 0,-16 0-10 0,17 16 0 0,-17-1 4 0,-17-15 1 0,1-17 0 0,16-52-1 0,33 2 0 0,0-19 0 0,-17-34-2 0,-16 2 1 0,19-19-3 0,-19 2-8 0,-19-1-44 0,3-1-46 0</inkml:trace>
  <inkml:trace contextRef="#ctx0" brushRef="#br0" timeOffset="185">31935 17002 54 0,'0'0'7'0,"-17"-34"23"0,1 17-12 0,-17 34-7 0,-2 50-1 0,0 35-1 0,19 0-4 0,16-2-3 0,0-31-1 0,34-18-2 0,18 0-11 0,-3-34-37 0,-32-17-9 0</inkml:trace>
  <inkml:trace contextRef="#ctx0" brushRef="#br0" timeOffset="186">32021 17137 54 0,'0'0'16'0,"-18"0"14"0,69-18-15 0,0 18-8 0,-34 51-5 0,1 18-1 0,-36-20 0 0,-16 2 0 0,-17 0-2 0,35-51 3 0,-19 18-1 0,35-36-1 0,35-15 1 0,-2-1-1 0,1-34 2 0,0 1-2 0,-16-2 2 0,-2 18-2 0,1 35 0 0,-17 16 1 0,0 16 2 0,-17 53 0 0,1 15 2 0,-2-17-4 0,18 2-1 0,18-36-1 0,-2 2-5 0,17-19-23 0,-16 2-42 0,-1-18 38 0</inkml:trace>
  <inkml:trace contextRef="#ctx0" brushRef="#br0" timeOffset="187">32274 17305 18 0,'0'0'22'0,"0"0"14"0,0-17-14 0,0 34-7 0,0 17-4 0,0 35-5 0,18-36-1 0,15 2-3 0,-17-35 2 0,19 0-2 0,-35-17 0 0,17-17-1 0,-17-34-1 0,-52-1-2 0,19 53-18 0,17 16-70 0</inkml:trace>
  <inkml:trace contextRef="#ctx0" brushRef="#br0" timeOffset="188">32579 17441 54 0,'0'0'24'0,"17"0"3"0,-17 0-12 0,0 35-10 0,0 16-1 0,0-18-4 0,-17 18 0 0,-17-17-6 0,1-1-27 0,33-33-38 0</inkml:trace>
  <inkml:trace contextRef="#ctx0" brushRef="#br0" timeOffset="189">32765 17035 55 0,'0'0'7'0,"0"-16"22"0,-15 16-18 0,-4 0-5 0,19 16-2 0,0 17-2 0,0 36-3 0,0-36 2 0,0 2 0 0,19-19 0 0,-4-16 0 0,3-16-1 0,15-1 2 0,-17-34 0 0,2 0-2 0,-1 17 3 0,-17 17 0 0,0 34 2 0,0 17 1 0,0 34-3 0,-17 17-1 0,17-19 0 0,-18 3 0 0,-15-18 2 0,17-17 0 0,-17-17 0 0,14-17-1 0,19 0-2 0,0-35 1 0,0-16-2 0,19 0-4 0,-4 17-20 0,3 1-26 0,-2 16-28 0</inkml:trace>
  <inkml:trace contextRef="#ctx0" brushRef="#br0" timeOffset="190">32986 17339 21 0,'0'0'23'0,"0"0"9"0,0-16-10 0,-17 16-7 0,17 0-3 0,-18 16-4 0,18 19-1 0,0 16-1 0,0-17-1 0,18-17-3 0,16-1-2 0,0-16 1 0,-17-33 1 0,-17-1-1 0,-17-17-2 0,-17 16-4 0,-18 1-18 0,19 34-78 0</inkml:trace>
  <inkml:trace contextRef="#ctx0" brushRef="#br0" timeOffset="191">33173 16882 38 0,'0'0'25'0,"0"-16"3"0,0-1-11 0,16-1-2 0,-16 2-1 0,17 32 0 0,-17 19 0 0,16-1-6 0,2 34-1 0,-1-1 44 0,0 17-97 0,-17 2 47 0,-17 14-1 0,-18-31-1 0,2-2-1 0,-18-16-44 0,34-33-54 0</inkml:trace>
  <inkml:trace contextRef="#ctx0" brushRef="#br0" timeOffset="192">24870 17527 14 0,'0'-17'35'0,"-16"17"0"0,-1-18-13 0,-1 18-4 0,18 0-4 0,0-16-2 0,35 16-3 0,49-17-1 0,19 17-4 0,-19 0-3 0,-16 0-1 0,-19 0-3 0,-14 0-18 0,-35 17-89 0</inkml:trace>
  <inkml:trace contextRef="#ctx0" brushRef="#br0" timeOffset="193">25074 17272 54 0,'0'0'20'0,"0"-17"15"0,0 17-20 0,16 17-1 0,-16 16-2 0,0 19-2 0,0 16-4 0,0 17-1 0,18-1-2 0,-18-33-2 0,0 0-2 0,0-34 1 0,0-1-6 0,0-16-30 0,0 0-59 0</inkml:trace>
  <inkml:trace contextRef="#ctx0" brushRef="#br0" timeOffset="194">26006 17221 84 0,'0'0'0'0,"-35"-16"36"0,19-19-17 0,-1 35-7 0,-17 69 0 0,-18 31-3 0,36 37-4 0,-1 14-4 0,17-65 4 0,0-19-5 0,33 0-4 0,2-16-19 0,0 0-21 0,-2-33-35 0</inkml:trace>
  <inkml:trace contextRef="#ctx0" brushRef="#br0" timeOffset="195">26193 17459 75 0,'0'-18'21'0,"0"-15"13"0,0 15-18 0,16 18-8 0,1 51-5 0,-1 18 0 0,2-3-3 0,-1-15-1 0,18-16 2 0,14-35 0 0,3 0 0 0,-19-51 1 0,1 0 0 0,-17-17 0 0,-17 1 1 0,0 16-3 0,0 51 0 0,0 0 1 0,16 51 2 0,-16 34 0 0,0 16-3 0,0-16 2 0,0-18 2 0,-16 1-6 0,-1-17 4 0,-1 0-1 0,-15-35 1 0,17-16 3 0,-3-33-1 0,3-52-11 0,51-17 3 0,-2 35-21 0,34 32-91 0</inkml:trace>
  <inkml:trace contextRef="#ctx0" brushRef="#br0" timeOffset="196">26700 17645 79 0,'0'0'20'0,"0"-18"3"0,68 18-11 0,16-33-11 0,-14 33-10 0,-21-18-83 0</inkml:trace>
  <inkml:trace contextRef="#ctx0" brushRef="#br0" timeOffset="197">27193 17357 79 0,'0'0'0'0,"-18"-18"37"0,18 2-15 0,-17 16-12 0,34 34-3 0,-17 34-1 0,18-1-4 0,-18 17 0 0,31-33-3 0,20-16 1 0,-16-35 1 0,16-35 0 0,-34-16 2 0,-1-15-1 0,2-19 0 0,-18 34 0 0,0 34-2 0,0 50 5 0,0 53-3 0,0-2-1 0,-18 18 0 0,2-35 2 0,16-16 3 0,-33 0-7 0,15-17 2 0,1-17 3 0,-18-1-5 0,19-49 3 0,16-52-17 0,16 1-20 0,19 50-93 0</inkml:trace>
  <inkml:trace contextRef="#ctx0" brushRef="#br0" timeOffset="198">27614 17696 67 0,'-16'-18'27'0,"16"2"3"0,-17 16-15 0,1 16-7 0,16 35 1 0,0 0-2 0,0-18-4 0,16 19-1 0,17-19 0 0,2-15 3 0,0-18-6 0,-2-69 1 0,-17-15-2 0,-32-1 3 0,-36 34-9 0,19 35-18 0,15 16-74 0</inkml:trace>
  <inkml:trace contextRef="#ctx0" brushRef="#br0" timeOffset="199">27852 17255 78 0,'0'-16'29'0,"0"-18"3"0,33 17-15 0,19 50-5 0,-1 34-4 0,0 19 0 0,-51 16-5 0,17-2-2 0,-17 2-2 0,-17-51 5 0,0 0-1 0,-1-18-4 0,-15 1-15 0,-1-16-26 0,17-18-67 0</inkml:trace>
  <inkml:trace contextRef="#ctx0" brushRef="#br0" timeOffset="200">28056 16968 67 0,'0'-17'22'0,"0"-34"13"0,18 17-16 0,-2 34-11 0,17 0-3 0,-16 51-3 0,-1 0-1 0,-16 0-1 0,-16-2 1 0,-34-14 0 0,34-19 1 0,-2-16 2 0,1-16 1 0,52-1-3 0,-2 17 0 0,35-34-3 0,-17 34-11 0,-2-17-101 0</inkml:trace>
  <inkml:trace contextRef="#ctx0" brushRef="#br0" timeOffset="201">29004 17476 23 0,'0'0'18'0,"0"-35"19"0,17 2-15 0,-17-1-8 0,-17 17-9 0,-17 17-1 0,-16 0 0 0,-1 17 2 0,0 34-1 0,34 0-2 0,0 16-2 0,51-16 3 0,0-34 0 0,17-17 2 0,1-17 0 0,-19-34-1 0,0-16 0 0,-17-19-2 0,-32-16 0 0,-35 35-3 0,1 16-1 0,-18 35-6 0,17 16-21 0,34 34-73 0</inkml:trace>
  <inkml:trace contextRef="#ctx0" brushRef="#br0" timeOffset="202">29055 16849 85 0,'0'-18'15'0,"34"-33"6"0,0 35-12 0,-17 16-6 0,-1 67-3 0,-16 2 0 0,0-1 0 0,-16-1 0 0,-17-16 2 0,15-34-1 0,18-1 3 0,34-16-1 0,17-16-4 0,1-1-1 0,-3-1-31 0,-16 18-51 0</inkml:trace>
  <inkml:trace contextRef="#ctx0" brushRef="#br0" timeOffset="203">29580 17119 36 0,'0'0'0'0,"-17"-16"57"0,17-19-32 0,-17 19-10 0,-16 16-5 0,-1 0-3 0,1 67-1 0,14 2 1 0,3 15-2 0,-1 18-3 0,17-17-2 0,-16-17-1 0,16-19-3 0,-18-14-18 0,1-19-21 0,1-16-15 0</inkml:trace>
  <inkml:trace contextRef="#ctx0" brushRef="#br0" timeOffset="204">29174 17390 31 0,'0'0'0'0,"17"0"46"0,0 0-20 0,32-16-10 0,54-1-8 0,-1 17-7 0,-1 0-7 0,-66 33-39 0,-35-33-8 0</inkml:trace>
  <inkml:trace contextRef="#ctx0" brushRef="#br0" timeOffset="205">28733 17796 39 0,'-16'0'31'0,"-19"0"-5"0,18 0-6 0,69 0 1 0,15 0-2 0,34 0-3 0,188 0-13 0,-69-16 2 0,-135 16-6 0,-67-17 1 0,-2 17-14 0,-50 0-29 0,-18 17-58 0</inkml:trace>
  <inkml:trace contextRef="#ctx0" brushRef="#br0" timeOffset="206">28733 18373 10 0,'0'0'6'0,"0"-18"15"0,17 2-2 0,-17-2-3 0,0 1-3 0,0-16-3 0,0-1-3 0,-33 18-1 0,-19 16 0 0,19 0 0 0,-1 34-3 0,17 15-1 0,34 2 0 0,17 0-1 0,-1-16 3 0,19-35-1 0,-3 0 1 0,-31-35 3 0,-1-16-1 0,0 0 1 0,-34-32 0 0,0 15-7 0,-34-1 1 0,0 36-16 0,1 17-28 0,16 16-25 0</inkml:trace>
  <inkml:trace contextRef="#ctx0" brushRef="#br0" timeOffset="207">29021 18051 45 0,'0'0'16'0,"16"-16"13"0,-16-1-16 0,18 17-3 0,-18 0-4 0,0 33 1 0,-18 18-6 0,18 0-4 0,0 17 4 0,35-34-1 0,0-18 0 0,-2 1 4 0,18-50-2 0,-16-1 3 0,-19-17 0 0,-1 0-3 0,3 16 1 0,-18 2-2 0,0 50 7 0,0 34-8 0,-18 16-1 0,18 18-1 0,-15-1-3 0,-1-15 4 0,-2-18 1 0,-16 0 2 0,16-51-4 0,2 17-19 0,-1-17-22 0,17-35-30 0</inkml:trace>
  <inkml:trace contextRef="#ctx0" brushRef="#br0" timeOffset="208">29394 18018 31 0,'0'0'0'0,"0"0"40"0,17-18-9 0,-1 2-20 0,3 16-6 0,-3 16-4 0,-16 19-2 0,0 14 0 0,-16 2 3 0,-19-16 1 0,18-1 2 0,17-34-1 0,17 0-2 0,18 0-6 0,32-18-35 0,-34 2-33 0</inkml:trace>
  <inkml:trace contextRef="#ctx0" brushRef="#br0" timeOffset="209">29988 17272 63 0,'0'-17'9'0,"0"-17"26"0,16 1-13 0,-16 33-10 0,17 33-2 0,-17 51 1 0,0 36-4 0,0 31-3 0,-17-49 3 0,1 16-9 0,-2 19-2 0,-16 14-3 0,16 2 1 0,2-51 8 0,-1-35-4 0,17-32-7 0,17-35-27 0,-1-17-63 0</inkml:trace>
  <inkml:trace contextRef="#ctx0" brushRef="#br0" timeOffset="210">30208 18237 20 0,'0'0'21'0,"0"-16"10"0,16-1-11 0,-16-1-12 0,0 18 2 0,0 0 0 0,-16 18-6 0,-19 49-1 0,35-17-5 0,0 19-2 0,0-2-2 0,35-32-31 0,-2-19-27 0</inkml:trace>
  <inkml:trace contextRef="#ctx0" brushRef="#br0" timeOffset="211">30461 18255 33 0,'0'0'29'0,"0"-18"-2"0,0 2-17 0,18-1-4 0,15 17-7 0,-17 33-2 0,2 1 0 0,-18 16-2 0,-18 19 3 0,-15-35 3 0,17-1 0 0,16-15 1 0,0-36 1 0,16 2 0 0,17-35 3 0,2 0-2 0,0-17-1 0,-19 18-2 0,1 33-1 0,-17-1 1 0,-17 36-1 0,-18 33-1 0,35-2-1 0,0 20-2 0,0-18-17 0,19-34-64 0</inkml:trace>
  <inkml:trace contextRef="#ctx0" brushRef="#br0" timeOffset="212">30817 18373 29 0,'0'0'0'0,"0"0"35"0,-18 0-12 0,18 0-12 0,-16 17-5 0,16-1-3 0,0 35 25 0,16-16-51 0,19-19 22 0,-18 2 3 0,17-36 3 0,-17-15-3 0,-17-1 1 0,0-17-6 0,-33 34-22 0,-19-1-29 0,52 18 21 0</inkml:trace>
  <inkml:trace contextRef="#ctx0" brushRef="#br0" timeOffset="213">31070 18424 24 0,'0'0'16'0,"18"0"16"0,-18 0-11 0,17 33 15 0,-17 2-31 0,0-1-5 0,-17-1-4 0,-1 0-17 0,-15-15-32 0,17-18 1 0</inkml:trace>
  <inkml:trace contextRef="#ctx0" brushRef="#br0" timeOffset="214">31241 18135 28 0,'0'0'0'0,"0"-16"43"0,0 16-16 0,18-17-16 0,-18 17-5 0,0 17-2 0,0 17-4 0,16 17-4 0,-16 0 4 0,17-18-1 0,16-17-2 0,2 1 7 0,-2-50-3 0,-15 0 3 0,-2-1 1 0,1-1-5 0,-17 2 2 0,0 33-3 0,-17 0-2 0,17 17 3 0,-16 50-3 0,16 17 1 0,0-32 0 0,-18 16 34 0,1-17-25 0,1-17-3 0,-3-34-37 0,-14 0 33 0,17-34-17 0,16-1-25 0,16 19-15 0</inkml:trace>
  <inkml:trace contextRef="#ctx0" brushRef="#br0" timeOffset="215">31680 18390 17 0,'0'0'0'0,"-16"0"32"0,16-17-9 0,-17 17-9 0,1 17-5 0,-2-1-2 0,1 35 25 0,17-16-23 0,0-1-7 0,35-17-29 0,-2-17 24 0,-17-17 5 0,-16-1 1 0,0-33-3 0,-16 18-24 0,-17-1-65 0</inkml:trace>
  <inkml:trace contextRef="#ctx0" brushRef="#br0" timeOffset="216">31850 18102 50 0,'0'0'22'0,"0"0"14"0,0 0-19 0,0 0-2 0,34 17-9 0,-16 50-5 0,-2 2-3 0,-16 15-3 0,0-17 1 0,-16-16-20 0,-17-16-43 0,14-35 31 0</inkml:trace>
  <inkml:trace contextRef="#ctx0" brushRef="#br0" timeOffset="217">32206 17678 23 0,'0'0'0'0,"0"-16"42"0,0-19-14 0,16 19-11 0,19-1-8 0,0 17-4 0,-19 17-5 0,1-1-1 0,-17 35 1 0,0-16 4 0,0 15-4 0,-17 18-2 0,1-1 1 0,-2 2 1 0,18-1 3 0,0-35-5 0,18 1 0 0,31-34 3 0,-14 17-1 0,-18-34 2 0,17-1-2 0,-34 2-1 0,0 16 3 0,-34 0-4 0,17 0 1 0,0 34 3 0,-1 17-1 0,18 0-2 0,0 0 2 0,0 15-5 0,0 3 4 0,0-18 3 0,-16 0 39 0,-1-35-39 0,1 2-1 0,-19-1-38 0,19-17 27 0,-3-17-33 0,3 17-28 0</inkml:trace>
  <inkml:trace contextRef="#ctx0" brushRef="#br0" timeOffset="218">32579 18084 15 0,'0'0'0'0,"-18"0"40"0,18-16-13 0,-16 16-8 0,16-17-8 0,16 1 0 0,2 16-3 0,34 0-1 0,-3 0-1 0,21 0-7 0,-21 0-4 0,-16-17-23 0,-33 17-58 0</inkml:trace>
  <inkml:trace contextRef="#ctx0" brushRef="#br0" timeOffset="219">32715 17847 21 0,'0'0'19'0,"0"-16"16"0,0 16-17 0,0-18-3 0,0 36 8 0,0 16-14 0,0 17-2 0,-17 17-3 0,-1-1-6 0,18-16 1 0,-16-18 1 0,16 2-9 0,0-19-23 0,16 2-59 0</inkml:trace>
  <inkml:trace contextRef="#ctx0" brushRef="#br0" timeOffset="220">33003 18035 5 0,'0'0'11'0,"0"-17"38"0,0 17-33 0,0 0-6 0,0 0-1 0,-17 17-2 0,17-1-1 0,0-16 1 0,0 17-3 0,0-17-3 0,17-17 2 0,-17 1-2 0,0 16-3 0,0-17-3 0,0 17-43 0,0 0-4 0</inkml:trace>
  <inkml:trace contextRef="#ctx0" brushRef="#br0" timeOffset="221">33222 17967 19 0,'0'0'8'0,"0"0"28"0,-16 0-17 0,16 0-9 0,-17 0 2 0,17 17-5 0,0-1-3 0,0 2 1 0,0-1-3 0,0-17 1 0,17 0 0 0,-1 0-3 0,-16 0 2 0,0-17-1 0,0-1-3 0,0 2-16 0,-16 16-78 0</inkml:trace>
  <inkml:trace contextRef="#ctx0" brushRef="#br0" timeOffset="222">33442 17967 19 0,'0'0'0'0,"18"0"44"0,-18-18-12 0,17 18-15 0,-1-16-6 0,-16 16 0 0,0 0-9 0,0 16 3 0,19 19-1 0,-19-35-1 0,16 16 2 0,-16-32-5 0,0 16-3 0,0-17-105 0</inkml:trace>
  <inkml:trace contextRef="#ctx0" brushRef="#br0" timeOffset="223">17381 16374 12 0,'0'0'17'0,"0"-33"13"0,19 33-7 0,-19-18-4 0,0 18-6 0,16 18-6 0,1-1-3 0,17 17-1 0,-1-17-1 0,19 17 0 0,-18-1-2 0,-1-15 1 0,19-1 0 0,-3-17 1 0,21 0-1 0,-21 0 0 0,19-17 0 0,0-17 1 0,-17 17 0 0,0-1-2 0,0 2 1 0,16-19 0 0,0 19 0 0,-15-1 0 0,-1-1-1 0,0-16 1 0,0 17 0 0,-18 1 0 0,1-1-1 0,0 17 1 0,-1 0-1 0,2 17 1 0,0-1-1 0,-2 1 0 0,1 17 2 0,-1-16-1 0,1-1 0 0,0-17 1 0,17 16 0 0,1 2-1 0,-19-18 0 0,1 17-1 0,0-17 1 0,-1 0 0 0,1 0-1 0,17 0 1 0,1-17 0 0,-3-1 0 0,21 2 0 0,12-19-1 0,-14 35 2 0,-17 0 2 0,-16 0 0 0,-18 18-1 0,1 15 1 0,-2-33 0 0,1 18-4 0,-1-18 0 0,-16 17-21 0,17-17-87 0</inkml:trace>
  <inkml:trace contextRef="#ctx0" brushRef="#br0" timeOffset="224">26209 16307 17 0,'0'0'0'0,"-16"-35"44"0,16 19-15 0,16-1-16 0,17 17-6 0,-15 0-1 0,-1 0-1 0,0 17 2 0,1 34-2 0,-2-35-1 0,17 19-1 0,0-1 1 0,2-17-3 0,33-1 2 0,0 19-4 0,-1-19 3 0,-15-16-2 0,-3 18 1 0,21-18-1 0,14-18 0 0,-34 18 2 0,17-33-2 0,-32 15 1 0,33 2-1 0,-17-19 0 0,0 35 0 0,34-51 1 0,-34 35-1 0,-2-2 0 0,-14 1 0 0,16 1-2 0,-1-1 1 0,1 17 1 0,0 0 1 0,1 0-2 0,-19 17 1 0,18-1 0 0,-1 1 0 0,-16 17 0 0,-1-16-1 0,2-1 1 0,0-1 0 0,-2 2 1 0,18-1-2 0,0-1 2 0,-18 19-1 0,19-19 0 0,-1 2 0 0,-2-1 1 0,3-1-1 0,-18-16-1 0,16 17 1 0,1-17 1 0,17 0-1 0,-17 0 1 0,17-17-1 0,-35 17 1 0,18-16-1 0,-34-1 2 0,17-1-2 0,-17 2 0 0,18-1 0 0,14-1 1 0,3 2-2 0,-19-1 2 0,1-1-2 0,-1 18 1 0,2-16 1 0,0 16-2 0,-2-17 1 0,1 17-1 0,0-18 2 0,15 18-2 0,2-16 0 0,1 16 2 0,-1-18-2 0,-16 18 0 0,-19 0 1 0,19 34 2 0,-2 1-1 0,-17-1 1 0,1-17-1 0,0 17-3 0,-34-1-105 0</inkml:trace>
  <inkml:trace contextRef="#ctx0" brushRef="#br0" timeOffset="225">26345 18321 7 0,'0'0'16'0,"0"0"2"0,0-17-8 0,0 17-4 0,0 0 0 0,0 0-1 0,16 17 4 0,1-17-3 0,18 18-5 0,-19-18 1 0,17 16-3 0,2 2 2 0,0-1 0 0,-2-17 1 0,18 0 1 0,-18 0-1 0,2 0 1 0,14-17 2 0,-14-1-3 0,0 2 3 0,14-19 0 0,-14 2-3 0,15-1 2 0,-16 18-4 0,-1-1 0 0,2-1 1 0,16 18-1 0,0 0-1 0,-17 0 1 0,15 0-2 0,2 18 1 0,-16-1-2 0,-18-17 1 0,17 34 2 0,-17-18-1 0,17 1 3 0,-17-17-1 0,18 16 1 0,14-16 3 0,3 0-3 0,-3-16 2 0,2-1-3 0,-32 17-54 0</inkml:trace>
  <inkml:trace contextRef="#ctx0" brushRef="#br0" timeOffset="226">22295 6486 8 0,'-18'0'6'0,"-48"-17"5"0,15 17-6 0,34 17-4 0,-34-17 1 0,0 16 1 0,-50 2-2 0,-1-36 0 0,-51 2 4 0,-33-19 9 0,-34 19-3 0,-35-19-4 0,-16-14 1 0,-16-2 0 0,16 0-4 0,-1 0-3 0,18 0-1 0,-17 16 0 0,-17 2 0 0,-17 17-1 0,0-18 1 0,-15-1 1 0,-3 2-1 0,18-1 2 0,-18 17 0 0,3-1-1 0,14 2-2 0,-33-1 1 0,17 1 0 0,0-1 1 0,-16-17-2 0,-1-1 3 0,-18 19-2 0,2-19 1 0,16 19 1 0,34 16 0 0,0 0 0 0,34 0-3 0,0 34 1 0,-35-1-1 0,19 2 0 0,-1-1 2 0,-17 16-2 0,17 1 2 0,0 0-1 0,1 0 0 0,16 16 0 0,16 35 2 0,19 0-2 0,-2 16-1 0,34 1 0 0,36-1 0 0,31-33 1 0,36 17 0 0,33 15 0 0,33-15 1 0,19 16-1 0,16-16 1 0,34 17 1 0,18-17 0 0,49-17 0 0,34-1 0 0,35-33 0 0,15 16-1 0,53-16 0 0,-1 0 0 0,17 0 0 0,34-18-1 0,-17 2 0 0,2-1 0 0,-2 17 1 0,16-35 0 0,1 1-1 0,34-1 0 0,-1 1 1 0,34-17-1 0,-14 18-1 0,14-2 2 0,-33-16-1 0,17 17 0 0,17 1 0 0,-18-2-1 0,18-16 2 0,-34 18-1 0,17-18 0 0,-17 0 1 0,-1 17-1 0,1-17 0 0,1 0 0 0,-3-17 1 0,3 17 0 0,-34-18 0 0,-2 2-1 0,1-2 0 0,-17 1 0 0,0 1 0 0,-16-2 0 0,-2 1 1 0,3 1-1 0,-20-17 0 0,-16 15 1 0,0 2-2 0,0-1 2 0,1-17-1 0,-52-1 0 0,-16-16 0 0,-35 2 0 0,-16-19 2 0,-17-1-1 0,-18 2 1 0,-16 16-1 0,1-33-1 0,15 15 1 0,1-31 0 0,-2 14-1 0,-14-16 2 0,-18 2-2 0,-17-20 1 0,-17-15 1 0,-51-1-1 0,-52-15-2 0,-82 14-40 0,117 104-28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3.9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6641 1016 7 0,'0'0'27'0,"17"-16"3"0,-1-1-11 0,2-1-6 0,-1 2-5 0,-1-1-1 0,-16-1-5 0,-16 2 3 0,-19 16-1 0,-14 0 0 0,14 0 5 0,18 34-3 0,17 17 4 0,0 15-3 0,34 121-7 0,0-17 3 0,-34-68-2 0,0-19-1 0,-16-32-2 0,-2-51-21 0,18 0-34 0,-17 0 4 0</inkml:trace>
  <inkml:trace contextRef="#ctx0" brushRef="#br0" timeOffset="1">6354 1371 42 0,'-19'0'40'0,"3"0"-12"0,32 0-16 0,36 0-4 0,33-16-7 0,33-1-9 0,-16-1-60 0,-69 18 25 0</inkml:trace>
  <inkml:trace contextRef="#ctx0" brushRef="#br0" timeOffset="2">7149 1032 57 0,'0'0'32'0,"0"-16"-5"0,-15 0-12 0,-3-1-6 0,1 17 0 0,0 0 3 0,-1 49-6 0,-15 37 0 0,33 83-5 0,17-34 2 0,17-33-3 0,0-35 0 0,17-32-2 0,-2-35-23 0,3 0-20 0,-18 0-34 0</inkml:trace>
  <inkml:trace contextRef="#ctx0" brushRef="#br0" timeOffset="3">7405 1287 62 0,'0'0'0'0,"0"-16"45"0,0-19-20 0,16 2-12 0,17-1-3 0,0-1-9 0,2 53 2 0,33 66-6 0,-33 35 2 0,-35-34 1 0,0-34 1 0,-19-18 0 0,3-17 1 0,16-32-2 0,16-17-1 0,3-36-1 0,14 2 1 0,1-1 4 0,-17 17-3 0,-1 0 1 0,-16 0 1 0,17 17 0 0,-17 17 1 0,-17 17 3 0,1 51-2 0,-1 86-6 0,50-37 5 0,1-31-3 0,0-36-7 0,-1-15-24 0,19-1-80 0</inkml:trace>
  <inkml:trace contextRef="#ctx0" brushRef="#br0" timeOffset="4">7945 965 75 0,'0'0'28'0,"0"-16"0"0,0-1-16 0,18-1-1 0,16 36-3 0,17 33-3 0,-2 66-4 0,21 70-1 0,-54-68 2 0,-32-34-1 0,-19-36 0 0,0-14-1 0,-14-19-7 0,31 1-32 0,18-17-41 0</inkml:trace>
  <inkml:trace contextRef="#ctx0" brushRef="#br0" timeOffset="5">8742 1271 92 0,'0'0'0'0,"0"-17"35"0,17 17-13 0,34 0-8 0,0 0-3 0,17 0-11 0,-19-18-1 0,3 18-26 0,-1 0-88 0</inkml:trace>
  <inkml:trace contextRef="#ctx0" brushRef="#br0" timeOffset="6">8877 1422 69 0,'0'0'0'0,"-16"18"42"0,-1-18-15 0,-1 17-9 0,18-17-4 0,51 16-5 0,1-16-7 0,15 0-1 0,18-16 0 0,-34-1-16 0,-16 17-115 0</inkml:trace>
  <inkml:trace contextRef="#ctx0" brushRef="#br0" timeOffset="7">10335 1152 33 0,'0'0'13'0,"0"0"33"0,0 0-22 0,-16 0-13 0,16-18-2 0,16 18-5 0,-1 0 0 0,20 0-1 0,16 0-3 0,-16 0 3 0,-2-16-1 0,-17-2-1 0,-16-15 0 0,0 33-2 0,-33-35 2 0,-1 19 1 0,1 16-2 0,-2 0 7 0,0 16 0 0,4 35-2 0,-4 0 5 0,0 69-11 0,19-19 6 0,32-34 0 0,19-32-3 0,0-1 0 0,31-34-1 0,2 0-2 0,-1-34-21 0,-15 17-30 0,-34-1-50 0</inkml:trace>
  <inkml:trace contextRef="#ctx0" brushRef="#br0" timeOffset="8">10691 524 41 0,'0'0'10'0,"0"0"33"0,0-16-22 0,0 0-8 0,0-1-1 0,0 17-8 0,0 0 2 0,-18 0 0 0,18 17 0 0,0 15 0 0,18 3-6 0,-2 16 3 0,17-17-1 0,19-17-3 0,-1-17 2 0,-17-17-3 0,16-17 1 0,-33-1 3 0,-17 1-4 0,0-15 3 0,0 32 3 0,0-1 37 0,-17 2-37 0,17 16-52 0,17 0 97 0,-17 0-47 0,18 0-51 0,-18 0 99 0,0 0-56 0,0 0-195 0</inkml:trace>
  <inkml:trace contextRef="#ctx0" brushRef="#br0" timeOffset="9">10350 592 15 0,'0'0'0'0,"0"0"40"0,0-17-13 0,0 17-15 0,0-16-3 0,0-2 2 0,0 18 0 0,18-17-1 0,15 1 1 0,-14 16-1 0,32 0-5 0,-2 0 2 0,21 16-4 0,-21 19 0 0,3 16 0 0,-3 0-2 0,-49 16 2 0,0-16 0 0,-33-18-3 0,-18-15 3 0,18-1-3 0,0-17 0 0,33 0 1 0,0-17-3 0,33-17 3 0,35-16-1 0,-1-1-2 0,-15-18 3 0,-3 18-2 0,-14 0 51 0,-19 2-50 0,1 15 2 0,-17-1-1 0,-17 19-2 0,-16 32-47 0,15 2 47 0,-15 15 2 0,-1 2 0 0,17 14 5 0,17 2-5 0,17 18 3 0,17-18 0 0,-17 16-3 0,17-34 4 0,-1 2-5 0,1-19-1 0,17-16-19 0,-17 0-126 0</inkml:trace>
  <inkml:trace contextRef="#ctx0" brushRef="#br0" timeOffset="10">11605 1355 78 0,'0'0'26'0,"0"-17"3"0,16 17-17 0,-16 17-5 0,51 17-5 0,1-17 1 0,-1-1 1 0,-1-49-1 0,1-36 1 0,-51 36 4 0,16-18-6 0,2-33-2 0,-18-36-1 0,-18 37 3 0,18-3 1 0,-16 35-3 0,-1 51 3 0,17 18-2 0,0 50 2 0,17 17 2 0,-1 15-7 0,36 71-1 0,-1-70 3 0,0-50 1 0,17-51-1 0,-1-51-1 0,-33 16 4 0,0-14 0 0,-17-2-4 0,-1 0 2 0,-16 0 0 0,0 33-2 0,0 18 3 0,0 52-3 0,35 67-1 0,16-52 4 0,34-50-2 0,-18-17 1 0,-15-35 1 0,-36 2 3 0,-16 0-4 0,-35-36-2 0,-16 18-2 0,-17-16-1 0,2 49-16 0,-2 18-23 0,50 18-71 0</inkml:trace>
  <inkml:trace contextRef="#ctx0" brushRef="#br0" timeOffset="11">12960 1118 100 0,'0'-18'7'0,"0"18"15"0,0-33-7 0,0-18-7 0,-17 0-6 0,1 18 2 0,-1 33 0 0,-17 0 2 0,-17 33 3 0,17 34-7 0,16 70-3 0,53-19 2 0,16-85 1 0,17-15-3 0,-18-52 6 0,-32 1-1 0,-2-18 1 0,1 0-7 0,-1-18 6 0,-16 18-1 0,0 34-3 0,0 17 5 0,0 86-3 0,0 100-5 0,18-33 7 0,-18-35-4 0,0-16 0 0,-18-35 2 0,2-32 0 0,-17-19 3 0,-2-49 0 0,18-18-5 0,1-52 0 0,32 3-2 0,18-2-8 0,0 16-20 0,-1 37-28 0,2 32-44 0</inkml:trace>
  <inkml:trace contextRef="#ctx0" brushRef="#br0" timeOffset="12">13605 812 77 0,'0'0'16'0,"0"-16"13"0,-18-17-10 0,1 16-8 0,0 17 1 0,1 17 3 0,-17 50-4 0,-2 35-3 0,18 100-4 0,34 2-3 0,18-85-1 0,14-52-1 0,3-16-23 0,-3-18-21 0,-14-33-43 0</inkml:trace>
  <inkml:trace contextRef="#ctx0" brushRef="#br0" timeOffset="13">14028 1000 85 0,'0'0'9'0,"0"-17"27"0,0-1-13 0,0 2-9 0,0 16-4 0,0 34-2 0,0 32 0 0,16 88-10 0,-16-37 4 0,0-48-2 0,18-18-6 0,-1-34-22 0,-17-17-25 0,0-17-41 0</inkml:trace>
  <inkml:trace contextRef="#ctx0" brushRef="#br0" timeOffset="14">14248 1236 79 0,'0'0'22'0,"0"-16"14"0,34 16-13 0,34 0-8 0,-2 0-5 0,20 0-11 0,-2 0-2 0,-14-17-28 0,-21 17-91 0</inkml:trace>
  <inkml:trace contextRef="#ctx0" brushRef="#br0" timeOffset="15">14519 1016 65 0,'0'0'10'0,"0"0"28"0,0-16-15 0,0 16-6 0,0 32-7 0,0 19 4 0,0 69-9 0,0 15-3 0,0-51 0 0,0-33-3 0,16-33-23 0,2-1-28 0,-1-17-7 0</inkml:trace>
  <inkml:trace contextRef="#ctx0" brushRef="#br0" timeOffset="16">15061 983 80 0,'0'0'0'0,"0"0"36"0,0-18-9 0,0 18-18 0,0 0 4 0,0 35-7 0,0 32 1 0,16 0-5 0,19 19-3 0,16-35 0 0,0-51 2 0,-17 0 2 0,0-35-2 0,-19 19-1 0,20-52-1 0,-19-1 2 0,3 18-1 0,-19 19 2 0,0-3 3 0,0 35-3 0,0 18 5 0,0-1-4 0,0 50 5 0,0 69-8 0,0-1 0 0,-19-16 1 0,3-36 0 0,16 3-2 0,-17-35 4 0,-1-35-3 0,3-16 3 0,-19 0 0 0,17-33-3 0,0-19 1 0,17-16 0 0,17 1-3 0,18 0 1 0,14 32-1 0,3-16-5 0,-1 18-19 0,-18 17-30 0,-33 16-24 0</inkml:trace>
  <inkml:trace contextRef="#ctx0" brushRef="#br0" timeOffset="17">15553 796 36 0,'0'0'34'0,"17"-17"4"0,-17 1-14 0,16-1-7 0,1-1 2 0,-17 18-9 0,17 0 0 0,1 0-3 0,-2 0-4 0,17 35 4 0,2-2-3 0,-18 18-2 0,17 16 1 0,-17 2-2 0,-1-3 1 0,2 37-1 0,-18 32-2 0,-18-51 2 0,2 2 0 0,-17-35 0 0,15 16 1 0,-16-34 0 0,0 1 0 0,17 1 1 0,1-19-3 0,16-16 0 0,0-16-17 0,0-1-151 0</inkml:trace>
  <inkml:trace contextRef="#ctx0" brushRef="#br0" timeOffset="18">18500 1338 3 0,'0'0'27'0,"0"0"6"0,17-18-11 0,0 2-7 0,1-1 0 0,-18 1-5 0,0-19-6 0,-18 2 1 0,1-18-4 0,-33 17 3 0,-1-1 0 0,0 35 1 0,0 17 2 0,18 35-4 0,-2 67-4 0,51-19 4 0,19-31-1 0,0-36 1 0,32-33 0 0,-15 0-4 0,-19-33 2 0,0-18-1 0,-33 0 0 0,0 17 8 0,0-16-10 0,0 16 3 0,0 17 0 0,0 17-2 0,17 84-2 0,17 0 5 0,17-33-2 0,17-33 1 0,-17-18 0 0,-1 0-2 0,-15-51 1 0,-19-18 3 0,-16 20 0 0,0-37-4 0,0-16-2 0,0 19 4 0,0 32 0 0,0 34-1 0,0 68 6 0,17 15-5 0,34 121-9 0,-16-68 9 0,-2-52 0 0,1-32 0 0,-17-35-1 0,18 0-1 0,-20-51 0 0,-15-17 0 0,0 17 4 0,18 0-3 0,-18 18-3 0,16-18 3 0,17 33-2 0,37 2 1 0,-3 16 2 0,1 16-2 0,-18 2 1 0,-15 33 0 0,-35 50-2 0,16-34 2 0,1-16 3 0,34-33-1 0,0-18-1 0,0-34 0 0,-18-34 1 0,-33 17 3 0,-16 18-2 0,-17-18-4 0,-37-18-4 0,19 53-10 0,2 16-38 0,30 0-20 0</inkml:trace>
  <inkml:trace contextRef="#ctx0" brushRef="#br0" timeOffset="19">19923 1118 89 0,'0'-18'23'0,"0"18"8"0,0-17-15 0,0 1-6 0,0 16-2 0,0 67-5 0,34 53-3 0,0-54 0 0,17-15 2 0,1-33 0 0,-3-36-3 0,-14-15 1 0,-18-18 5 0,-17 18-1 0,0-36-4 0,0 18-2 0,0 17 5 0,0 17-1 0,0 34 0 0,34 103-5 0,-1-20 4 0,35-31 0 0,0-36 0 0,18-33-1 0,-20-16 0 0,-31-52 1 0,-19 17 3 0,-16-16-2 0,0-35-4 0,-16 0 0 0,-2 0 6 0,18 51-8 0,0 51 8 0,18 51-3 0,-2 35-2 0,17 99-4 0,-15-50 6 0,-1-66-2 0,18-52-18 0,14-17-37 0,-31 0-44 0</inkml:trace>
  <inkml:trace contextRef="#ctx0" brushRef="#br0" timeOffset="20">20500 1049 103 0,'0'0'18'0,"0"-17"8"0,0 17-14 0,0 0-11 0,67 0-20 0,0 0-100 0</inkml:trace>
  <inkml:trace contextRef="#ctx0" brushRef="#br0" timeOffset="21">21601 898 58 0,'0'0'0'0,"-16"0"62"0,16-17-36 0,0-17-8 0,-19 17-8 0,3 17 1 0,-19 33 3 0,2 36-6 0,-18 99-7 0,34 36-2 0,50-86 1 0,2-49-1 0,16-36-30 0,17-17-66 0,-68-16 40 0</inkml:trace>
  <inkml:trace contextRef="#ctx0" brushRef="#br0" timeOffset="22">21923 1134 96 0,'0'-16'26'0,"0"-2"2"0,0-15-6 0,-18 15-15 0,18 18 0 0,-16 18 3 0,-17 49-8 0,15 70-1 0,52-37 1 0,17-31-1 0,16-52 1 0,0-17-1 0,3-35-1 0,-21-16 2 0,-49 0 0 0,0 2 3 0,-16-19-7 0,-35-1-2 0,-1 2-9 0,-15 49-30 0,34 18-81 0</inkml:trace>
  <inkml:trace contextRef="#ctx0" brushRef="#br0" timeOffset="23">22466 1304 104 0,'0'0'8'0,"16"16"21"0,19 19-11 0,-19 32-5 0,1-16-7 0,-17 33-3 0,-17-15-1 0,-17-18-2 0,-18-17-2 0,19-17-20 0,33-17-44 0,0 0 3 0</inkml:trace>
  <inkml:trace contextRef="#ctx0" brushRef="#br0" timeOffset="24">22938 1169 74 0,'0'0'38'0,"0"-17"-6"0,0-17-11 0,0 16-13 0,0 18 3 0,-33 0-1 0,-1 69-8 0,0 33 1 0,34-2 0 0,52-31-1 0,-3-18 0 0,3-34-2 0,15-34 1 0,-15-17 2 0,-1-17-2 0,-35-17 0 0,-16 17 6 0,-16-16-8 0,-17-1 1 0,-19 16-2 0,1 35-1 0,17 17-19 0,0 0-29 0,16 17-63 0</inkml:trace>
  <inkml:trace contextRef="#ctx0" brushRef="#br0" timeOffset="25">23346 898 69 0,'0'0'0'0,"0"0"44"0,0-17-13 0,17-1-11 0,0 2-5 0,1 16-3 0,-2 0 1 0,1 16-7 0,16 2 0 0,-16 15-1 0,1 2-2 0,-2-1 0 0,17 15 1 0,-15 19-4 0,-1 35-6 0,-17-19 7 0,-17 0 0 0,17-33 0 0,-34-16 0 0,17 16 1 0,1-19 1 0,-2-15-2 0,1-17 0 0,0 18 0 0,1-18-2 0,16 0-6 0,-17 0-62 0,17 0-31 0</inkml:trace>
  <inkml:trace contextRef="#ctx0" brushRef="#br0" timeOffset="26">20500 1049 24 0,'0'0'20'0,"0"0"13"0,0 0-13 0,0 0-2 0,-16-17-5 0,16 17-1 0,0 0-1 0,0 0 2 0,0 0-6 0,33 0-1 0,0 0 1 0,35-16-4 0,-1 16-1 0,1-16 0 0,-33-1-4 0,-2-1-10 0,-33 18-124 0</inkml:trace>
  <inkml:trace contextRef="#ctx0" brushRef="#br0" timeOffset="27">3185 3064 5 0,'0'0'18'0,"17"17"3"0,1-34 0 0,-18 1-3 0,0 0-2 0,0-19-5 0,-52 2-3 0,1 15-3 0,0 18 0 0,1 0 0 0,16 35 0 0,17 16 2 0,17 16 0 0,33 18 0 0,-15 17 0 0,-1-1-3 0,0 1-1 0,-17-35-3 0,-17-34 1 0,0 1-6 0,17-17-37 0,-18-34-69 0</inkml:trace>
  <inkml:trace contextRef="#ctx0" brushRef="#br0" timeOffset="28">2830 3352 47 0,'0'0'8'0,"-18"18"17"0,52-18-8 0,51 0-9 0,34 0-5 0,-1-18-4 0,-33 18-46 0,-69 0 2 0</inkml:trace>
  <inkml:trace contextRef="#ctx0" brushRef="#br0" timeOffset="29">3610 3115 56 0,'0'0'0'0,"-18"-34"36"0,1 17-15 0,1 1-9 0,-19 16-2 0,2 16 1 0,15 19-3 0,1 50 1 0,1-1-2 0,32 35-3 0,1-17-3 0,17-35-1 0,-1-16 0 0,2-18-1 0,16-15-17 0,-18-18-37 0,1-35-41 0</inkml:trace>
  <inkml:trace contextRef="#ctx0" brushRef="#br0" timeOffset="30">3778 3370 39 0,'0'-34'22'0,"0"-34"15"0,0 35-14 0,34-1-9 0,0 17-6 0,17 17-2 0,-1 33-6 0,-15 36 1 0,-19-3 0 0,-16 20-1 0,-34-35 0 0,0-17 1 0,18-17 0 0,-1-17 0 0,17 0 0 0,17-35-1 0,33-16 1 0,-16 0-1 0,-1-16 1 0,2-1 1 0,-18 17-3 0,-17 18 1 0,0-1 1 0,0 34-1 0,-17 0 2 0,0 0 0 0,-1 34 2 0,18 34 0 0,0 16 0 0,18 1-2 0,-1-34-1 0,18-18-1 0,-2-15 1 0,18-1-9 0,-16-34-41 0,-4-17-64 0</inkml:trace>
  <inkml:trace contextRef="#ctx0" brushRef="#br0" timeOffset="31">4286 3048 42 0,'-17'-51'34'0,"-1"18"0"0,36 15-16 0,15 18-3 0,-14 0-3 0,14 35-1 0,1 16-3 0,-1 16-2 0,2 18-5 0,0-17 4 0,-19-1-2 0,-16 17-2 0,0-33-1 0,-16 18 1 0,-2-36 0 0,-16 18 0 0,0-35-2 0,17-16 0 0,17 0-5 0,0-34-40 0,33-15-48 0</inkml:trace>
  <inkml:trace contextRef="#ctx0" brushRef="#br0" timeOffset="32">5031 3286 78 0,'0'0'13'0,"18"-18"16"0,16 2-5 0,33 16-11 0,1 0-6 0,16-17-3 0,-32 17-2 0,-19 0-4 0,1 0-26 0,-34 0-90 0</inkml:trace>
  <inkml:trace contextRef="#ctx0" brushRef="#br0" timeOffset="33">5201 3403 45 0,'0'0'0'0,"-51"18"52"0,17-1-20 0,34-1-7 0,34 2-10 0,-1-18-8 0,53 17 4 0,-1-34-4 0,-18 17-2 0,-15-18-4 0,-3 18-3 0,-49 0-46 0,0 0-66 0</inkml:trace>
  <inkml:trace contextRef="#ctx0" brushRef="#br0" timeOffset="34">7997 1575 44 0,'0'0'0'0,"0"0"41"0,-17-18-13 0,17 1-13 0,17 17-5 0,-1 35 0 0,1 32 0 0,-17 19-6 0,-33-19 0 0,16 1-3 0,0-34-2 0,-1-34-12 0,18-18-82 0,0 18 49 0</inkml:trace>
  <inkml:trace contextRef="#ctx0" brushRef="#br0" timeOffset="35">8081 1000 28 0,'0'0'27'0,"-17"0"8"0,17 16-11 0,-16 0-6 0,-2 1 4 0,18 17-11 0,0-17-5 0,0 1 1 0,18 16-3 0,-18 17-1 0,33 17-3 0,-17-1 2 0,19-16-1 0,0-18 0 0,14-33 0 0,3 0 2 0,-3-16-3 0,2-35 1 0,-32 16 4 0,-3-31-6 0,1 15 3 0,-17 0-1 0,0-18-3 0,0 35 3 0,0 34-3 0,0 18 3 0,0 15 1 0,0 36-6 0,34 66 3 0,-17-33 1 0,-1-17 1 0,-16-19 0 0,0 3-1 0,-16-2 1 0,16-32 1 0,-17-1-2 0,1-17 1 0,-2-17 0 0,1-17 0 0,1-17 2 0,16-17-5 0,0 0 3 0,33 0 0 0,18 16-3 0,0 3 1 0,15 15-12 0,-31-1-48 0,-18 2-38 0</inkml:trace>
  <inkml:trace contextRef="#ctx0" brushRef="#br0" timeOffset="36">8557 830 19 0,'0'0'26'0,"0"-18"8"0,-18 2-15 0,18-1-6 0,-17 1 0 0,17 16-3 0,0 0 3 0,17 16-1 0,-17 1-2 0,18 17-3 0,13-1-1 0,4 18 0 0,0 18 0 0,-2 15-4 0,18 103-1 0,-34-35 2 0,1-50-1 0,-36 16 1 0,-16-33-1 0,0-1 0 0,-34-16-1 0,33-34-2 0,4-17-16 0,13-1-118 0</inkml:trace>
  <inkml:trace contextRef="#ctx0" brushRef="#br0" timeOffset="37">6793 3064 49 0,'0'0'0'0,"0"-32"38"0,0-19-11 0,0 0-12 0,0 16-6 0,-49 19-4 0,14 16-1 0,0 34-1 0,19 34 2 0,16 15 1 0,34 19-1 0,-1 35 1 0,2-37-3 0,-35 2-3 0,17-51 1 0,-34 0-2 0,1-35-8 0,-3-16-42 0,-32-16-45 0</inkml:trace>
  <inkml:trace contextRef="#ctx0" brushRef="#br0" timeOffset="38">6454 3370 49 0,'0'0'19'0,"0"0"13"0,52-18-19 0,67 2-9 0,16-1-4 0,-17 1-55 0,-100 16 9 0</inkml:trace>
  <inkml:trace contextRef="#ctx0" brushRef="#br0" timeOffset="39">7405 3048 65 0,'-18'-33'32'0,"18"-1"-6"0,0 17-10 0,-17 17-6 0,17 0-3 0,-17 51 1 0,-1 33-2 0,2 52-2 0,16-35 2 0,16 1-5 0,19-35-1 0,0-16-3 0,14-51-33 0,19-16-83 0</inkml:trace>
  <inkml:trace contextRef="#ctx0" brushRef="#br0" timeOffset="40">7759 3217 71 0,'-17'-16'21'0,"0"-35"11"0,1 16-14 0,-1 35-9 0,17 17-2 0,0 52-1 0,0 16 4 0,33 16-5 0,1-16-3 0,17-17-1 0,17-52 1 0,-17-16 1 0,0-51 0 0,-18 0-1 0,-33-33 0 0,0 0-3 0,-50-18-1 0,-17 33 1 0,-19 53-1 0,18 32-4 0,35 35-25 0,33-16-62 0,16-19 48 0</inkml:trace>
  <inkml:trace contextRef="#ctx0" brushRef="#br0" timeOffset="41">8301 3352 80 0,'0'0'0'0,"0"0"38"0,34 35-14 0,-17 16-12 0,-17 16-5 0,-17 0-3 0,-17 1-2 0,1-34-1 0,-1-16-2 0,34-18-24 0,17 0-69 0</inkml:trace>
  <inkml:trace contextRef="#ctx0" brushRef="#br0" timeOffset="42">8658 3184 70 0,'0'-18'21'0,"0"-33"14"0,-18 51-18 0,-16-16-6 0,16 49-1 0,-13 19-2 0,13 16 0 0,18 32-3 0,18-14-2 0,31-19-1 0,3-32 0 0,-3-19 0 0,21-32 0 0,-37-19 1 0,-17-16 2 0,2-16-4 0,-52-1 1 0,-17-34-5 0,-1 51 2 0,3 17-1 0,-3 34-13 0,52 18-39 0,0-2-41 0</inkml:trace>
  <inkml:trace contextRef="#ctx0" brushRef="#br0" timeOffset="43">9013 2997 82 0,'17'-33'33'0,"17"-1"-1"0,-1 34-15 0,2 34-6 0,0 34-3 0,-20 15-2 0,3 37-2 0,-18-3-1 0,0-31-3 0,0-19 0 0,-33-16 2 0,-19-18-2 0,34-33-1 0,2-17-18 0,16 1-31 0,34-17-48 0</inkml:trace>
  <inkml:trace contextRef="#ctx0" brushRef="#br0" timeOffset="44">9742 3303 89 0,'0'0'15'0,"33"-35"22"0,2 35-14 0,32-16-10 0,1 16-5 0,33-17-2 0,18 17-3 0,-51 0-2 0,-17 0-3 0,-34 17-24 0,-34-17-49 0,17 0 13 0</inkml:trace>
  <inkml:trace contextRef="#ctx0" brushRef="#br0" timeOffset="45">10046 3115 53 0,'0'0'0'0,"-16"-34"43"0,-1 17-16 0,17 1-10 0,17 16-1 0,-17 0-3 0,0 16-3 0,16 35-1 0,-16 0-2 0,17 35-1 0,-17-2-1 0,18 1-3 0,-18-17 1 0,0-17-3 0,0-35 1 0,0 0-1 0,0-16-1 0,16 0-42 0,1-16-76 0</inkml:trace>
  <inkml:trace contextRef="#ctx0" brushRef="#br0" timeOffset="46">11554 3081 15 0,'-17'0'31'0,"0"-17"1"0,-1 1-10 0,3 0-5 0,15-1-4 0,-16-17-1 0,16 17-1 0,31 17-5 0,21 0-4 0,-1 51-1 0,0 15 0 0,0 19-1 0,-51 1 2 0,-35-19 0 0,-16-34-1 0,18-15 1 0,-1-18 1 0,34-34-1 0,51-34-2 0,0 1-3 0,17-2 4 0,-17-15-1 0,-18 33 1 0,-16 0 0 0,-17 35-1 0,0-1 0 0,-17 17 1 0,-16 51 0 0,16 0 2 0,-1 33 1 0,36 18-1 0,-1-35 0 0,16-32-1 0,35-19-2 0,0 1-27 0,-1-17-114 0</inkml:trace>
  <inkml:trace contextRef="#ctx0" brushRef="#br0" timeOffset="47">12859 3081 38 0,'0'0'0'0,"17"-17"59"0,-1 1-34 0,-16 0-12 0,0-19-5 0,0 19 0 0,-33-1-1 0,-18-1-1 0,0 18 0 0,18 18 2 0,-19 50-4 0,52-1 0 0,0 0-2 0,52 2 0 0,-3-52 4 0,21-1-4 0,-21-32-4 0,2-19 3 0,1-16 1 0,-52-34 0 0,16-15-1 0,-50-2-1 0,-16 1 2 0,-1 32-3 0,0 18 1 0,-1 35-3 0,36 32-5 0,16 53-38 0,51-52-66 0</inkml:trace>
  <inkml:trace contextRef="#ctx0" brushRef="#br0" timeOffset="48">13452 2778 61 0,'0'0'0'0,"-18"-18"59"0,18-15-37 0,-16 15-14 0,-17 2-1 0,-18 16-1 0,16 16 1 0,0 19-2 0,35 49-1 0,18 1 0 0,-1 17-1 0,-1-2-1 0,3-31-2 0,-19-18 0 0,0-34 1 0,-19-1-20 0,3-16-63 0,-1 0 21 0</inkml:trace>
  <inkml:trace contextRef="#ctx0" brushRef="#br0" timeOffset="49">13130 3064 81 0,'17'-32'31'0,"34"32"-7"0,33 0-12 0,52 0-7 0,-1-17-4 0,-67 34-20 0,-68-1-87 0</inkml:trace>
  <inkml:trace contextRef="#ctx0" brushRef="#br0" timeOffset="50">12656 3454 110 0,'-17'0'8'0,"1"-16"12"0,82 16-3 0,53 16-6 0,50 2 1 0,17-36-2 0,-50 2-6 0,-68-1-3 0,-50 17-3 0,-18 17-20 0,-35-17-107 0</inkml:trace>
  <inkml:trace contextRef="#ctx0" brushRef="#br0" timeOffset="51">12892 4013 80 0,'18'0'13'0,"15"-16"14"0,1-1-12 0,-16-1-4 0,-2-15-3 0,-32-1-2 0,-19-1-2 0,2 19 0 0,-2 16-1 0,2 16 0 0,-1 19 1 0,0 32 0 0,16 2-1 0,18-20-1 0,35 2 0 0,16-34 1 0,17-17 0 0,-18-17-1 0,1-34 1 0,-35-16 1 0,-16-17-1 0,-16-18-1 0,-35 0-2 0,-34 17-1 0,18 52-1 0,33 33-8 0,16 51-46 0,36-17-43 0</inkml:trace>
  <inkml:trace contextRef="#ctx0" brushRef="#br0" timeOffset="52">13264 3827 105 0,'0'-16'15'0,"-16"-1"12"0,50-1-10 0,34 18-12 0,0 35-4 0,-34 14 0 0,-17 20-1 0,-34-1 1 0,-1-34 0 0,-15-1 0 0,17-17 0 0,32-32 3 0,17-17-2 0,19-36-2 0,-1 2 1 0,-18-17-1 0,2 33 1 0,-35 0-1 0,0 34 1 0,-18 17 0 0,1 17 1 0,0 34 1 0,17 16-1 0,0 17-1 0,17-33-1 0,34 0 0 0,0-16-12 0,17-35-44 0,-17 0-30 0</inkml:trace>
  <inkml:trace contextRef="#ctx0" brushRef="#br0" timeOffset="53">13977 2760 97 0,'0'0'0'0,"0"-67"28"0,18 32-8 0,-2 19-7 0,1 50-7 0,-1 17 3 0,-16 17 1 0,0 67 0 0,0-33-5 0,0 67 1 0,-16 84 0 0,16-67-5 0,-17-32-1 0,17-53 0 0,0-34 1 0,0-32-2 0,17-19-4 0,-1-16-49 0,-16-16-57 0</inkml:trace>
  <inkml:trace contextRef="#ctx0" brushRef="#br0" timeOffset="54">14385 3911 95 0,'0'0'19'0,"0"-33"9"0,0 15-6 0,16 18-11 0,-16 0-4 0,-34 18 1 0,17 33-1 0,-18 17-1 0,35 15-5 0,0-15 0 0,35 1-2 0,31-35-21 0,-31-34-80 0,-19 0 44 0</inkml:trace>
  <inkml:trace contextRef="#ctx0" brushRef="#br0" timeOffset="55">14806 3929 91 0,'0'-34'21'0,"0"-1"11"0,0 19-13 0,-33 16-10 0,-1 0-2 0,0 51 1 0,18 16-3 0,16 19-2 0,16-19-1 0,36 0-1 0,-3-49 0 0,21-1 1 0,-21-52-1 0,-14 1 1 0,-18-17-1 0,-17-33 0 0,-52 0-1 0,3 33-2 0,-3 33-9 0,34 36-35 0,18-1-64 0</inkml:trace>
  <inkml:trace contextRef="#ctx0" brushRef="#br0" timeOffset="56">15196 4064 81 0,'0'0'0'0,"70"33"45"0,-39 1-14 0,-13 17-17 0,-1 18-8 0,-34-18-1 0,-1 15-5 0,-13-31 0 0,-4-19-3 0,18 2-33 0,17-36-73 0</inkml:trace>
  <inkml:trace contextRef="#ctx0" brushRef="#br0" timeOffset="57">15603 3929 87 0,'0'-18'10'0,"0"-15"27"0,0 15-17 0,-17 18-9 0,1 0-5 0,-17 51 1 0,15 18-2 0,1 15-2 0,34 0-2 0,17-50 1 0,16 1 0 0,-15-35 1 0,14-35-1 0,-31 1 0 0,-1-34 1 0,-34 1-2 0,-34-35-1 0,-17 35-2 0,19 50-5 0,14 17-40 0,19 17-54 0</inkml:trace>
  <inkml:trace contextRef="#ctx0" brushRef="#br0" timeOffset="58">15824 3725 107 0,'0'0'0'0,"33"-16"33"0,1-1-4 0,0 34-16 0,-1 17-4 0,2 34-4 0,-18 32-1 0,-17 2-3 0,0 16 0 0,-17-32 0 0,-18-19 2 0,2-16-11 0,-1-18-59 0,0-33-18 0</inkml:trace>
  <inkml:trace contextRef="#ctx0" brushRef="#br0" timeOffset="59">16755 3132 43 0,'-17'0'48'0,"1"-17"-15"0,16 17-11 0,33-16-6 0,18-2-6 0,34 18-4 0,34 0-6 0,-35-17 2 0,-16 17-8 0,-50 0-35 0,-18 0-72 0</inkml:trace>
  <inkml:trace contextRef="#ctx0" brushRef="#br0" timeOffset="60">16976 2895 80 0,'-34'0'21'0,"17"-16"7"0,17 32-14 0,17 35 0 0,-1 35-4 0,-16 14-4 0,0-15-3 0,0 1 0 0,0-53-5 0,0-17-55 0,18-16-21 0</inkml:trace>
  <inkml:trace contextRef="#ctx0" brushRef="#br0" timeOffset="61">17975 2879 67 0,'0'-35'25'0,"16"2"-2"0,19 17-10 0,16 16-6 0,-34 0-2 0,17 16 1 0,-34 52 1 0,0-17 0 0,0 16-2 0,0-32-1 0,34-3 1 0,17-32-3 0,17-16 0 0,-17-17-1 0,-2-18 0 0,-31-18 1 0,-1-15 0 0,-17 33-2 0,0 35 2 0,0 16-2 0,0 16 1 0,0 68 1 0,0 18 1 0,0 0-1 0,17 16 0 0,-34-16-1 0,17-34 1 0,-35-17 0 0,2-17 0 0,-1-17 0 0,1-34 0 0,14-34 1 0,3 0-1 0,32-33-3 0,36-1 1 0,-1 16-6 0,17 20-36 0,-1 49-80 0</inkml:trace>
  <inkml:trace contextRef="#ctx0" brushRef="#br0" timeOffset="62">19585 2981 52 0,'0'0'0'0,"18"-17"61"0,-2-17-42 0,-16 17-4 0,0-17-8 0,-34 17 0 0,-18 17 0 0,1 0 1 0,35 33-2 0,-17 36-4 0,33-1 0 0,16-1 0 0,35-34 1 0,1-33-1 0,15-17 1 0,-34-34-1 0,1 2-2 0,-34-36 4 0,-17-17-4 0,-16 1 1 0,-35 16-1 0,17 34-2 0,-17 51-2 0,33 33-17 0,54 19-37 0,-3-35-32 0</inkml:trace>
  <inkml:trace contextRef="#ctx0" brushRef="#br0" timeOffset="63">20262 2642 86 0,'17'-18'24'0,"-17"1"-1"0,-35 1-13 0,-31 16 1 0,15 0-1 0,34 33-2 0,1 36 0 0,16 33-2 0,16-2-3 0,1 20-1 0,-1-36-1 0,2-33-1 0,-18-17-1 0,-18-17-12 0,2-17-52 0,16 0-6 0</inkml:trace>
  <inkml:trace contextRef="#ctx0" brushRef="#br0" timeOffset="64">19923 2946 87 0,'0'0'12'0,"0"-33"18"0,52 33-15 0,32 0-7 0,35 0-5 0,-18 0-4 0,-66 33-43 0,-54-33-49 0</inkml:trace>
  <inkml:trace contextRef="#ctx0" brushRef="#br0" timeOffset="65">19603 3319 81 0,'-18'0'8'0,"-34"0"18"0,36 0-3 0,51 0-7 0,49 0-5 0,17 0 0 0,52 0-1 0,16 0-2 0,-85 0-7 0,-49 0-3 0,-35 17-24 0,-17 17-94 0</inkml:trace>
  <inkml:trace contextRef="#ctx0" brushRef="#br0" timeOffset="66">19669 3895 100 0,'0'-17'11'0,"17"-1"4"0,1 18-6 0,-18-16-1 0,-18-17 0 0,-16 16-1 0,-33-1-1 0,15 18 3 0,19 35-2 0,15-2-3 0,18 52 1 0,0-34-1 0,51 0-2 0,-16-34-1 0,33-17 3 0,-18 0-3 0,-16-35 1 0,-17-32 0 0,-17-19-1 0,-33-14 0 0,-19-20 0 0,3 36-1 0,-21 51-2 0,19 33-1 0,18 17-14 0,17 50-36 0,49-34-27 0</inkml:trace>
  <inkml:trace contextRef="#ctx0" brushRef="#br0" timeOffset="67">19957 3692 64 0,'0'-18'32'0,"18"2"1"0,-18-2-13 0,0 18-11 0,16 18-4 0,-32 33 3 0,16 16-1 0,0-16-4 0,33 0-1 0,18-18-1 0,0-15 0 0,0-18 1 0,1-34-2 0,-21-1 1 0,4-31 0 0,-19-19 0 0,-16 16 1 0,0 36-2 0,0 33 2 0,0 0 0 0,0 67 1 0,0 19 1 0,19-2-3 0,-3 18 0 0,-16 0-1 0,-16-19 1 0,-19-32 0 0,18-16-1 0,-1-35 3 0,-13-17 1 0,-4-17-1 0,18-35-1 0,34 3-1 0,0-19 0 0,17 34-1 0,32 16-1 0,-14-14-20 0,15-19-59 0,-49 50 2 0</inkml:trace>
  <inkml:trace contextRef="#ctx0" brushRef="#br0" timeOffset="68">20838 2642 104 0,'0'-18'6'0,"0"-33"21"0,0 34-5 0,0 17-12 0,0 35-1 0,0 50 2 0,0 17-1 0,0 33-2 0,0 33-4 0,0 19 0 0,0 17-1 0,0-36-2 0,18-32 0 0,-18-34 1 0,0-51-3 0,0-18 2 0,0-15-2 0,0-18-25 0,0-34-123 0</inkml:trace>
  <inkml:trace contextRef="#ctx0" brushRef="#br0" timeOffset="69">21381 3827 35 0,'0'-33'42'0,"0"-1"-12"0,0 17-6 0,0 17-10 0,-34 33-1 0,-18 18-2 0,19 33-3 0,17 2-6 0,32-19-1 0,35-16-4 0,1-18-33 0,-3-15-68 0</inkml:trace>
  <inkml:trace contextRef="#ctx0" brushRef="#br0" timeOffset="70">21685 3827 84 0,'0'0'0'0,"-33"-33"39"0,33 15-17 0,-16 18-9 0,-2 0-8 0,18 68 0 0,0 17-2 0,34-1-1 0,-1-17 0 0,19-16-1 0,-3-51 3 0,-14 0-2 0,0-34 1 0,-19-32 0 0,-16-3-1 0,-16-15-1 0,-36 0-1 0,1 50-3 0,0 34-8 0,34 34-35 0,17-1-60 0</inkml:trace>
  <inkml:trace contextRef="#ctx0" brushRef="#br0" timeOffset="71">22143 3997 95 0,'17'0'16'0,"17"34"8"0,-34 15-7 0,0 2-9 0,-18 0-5 0,-15 0 1 0,-1-16-3 0,17-19-15 0,17-16-51 0,0 0 5 0</inkml:trace>
  <inkml:trace contextRef="#ctx0" brushRef="#br0" timeOffset="72">22466 3878 74 0,'33'-18'25'0,"-15"-31"7"0,-18 32-13 0,0 17-11 0,-35 17-2 0,19 32 0 0,-3 37-1 0,38-1-3 0,14-36-1 0,1-14 2 0,16-19-1 0,-15-32 0 0,-2-19 1 0,-17-14-1 0,-32-20 0 0,-17-15-1 0,-2 17-1 0,-31 16-2 0,15 51-15 0,16 16-50 0,35 2-3 0</inkml:trace>
  <inkml:trace contextRef="#ctx0" brushRef="#br0" timeOffset="73">22770 3658 79 0,'0'0'18'0,"34"-35"19"0,-17 35-14 0,33 35-9 0,-16 16-4 0,-17 34-3 0,-1-19-4 0,2 20-2 0,-18-19 0 0,-18-16-1 0,-15-18 1 0,-18-15-4 0,34-18-37 0,1-35-77 0</inkml:trace>
  <inkml:trace contextRef="#ctx0" brushRef="#br0" timeOffset="74">23346 3081 102 0,'0'-33'19'0,"17"17"2"0,18 16-9 0,14 0-4 0,19 0 1 0,35 16-2 0,-19-16-3 0,-34 0-2 0,-16 0-4 0,-17 0-1 0,-17 0-39 0,-17-16-69 0</inkml:trace>
  <inkml:trace contextRef="#ctx0" brushRef="#br0" timeOffset="75">23618 2862 68 0,'0'-18'29'0,"0"18"-4"0,0 0-7 0,0 51-1 0,0-16-4 0,0 16-4 0,-19 0-2 0,19 32-2 0,0 3-3 0,-16-19 1 0,16-16-5 0,0 0-70 0,0-34-8 0</inkml:trace>
  <inkml:trace contextRef="#ctx0" brushRef="#br0" timeOffset="76">24752 2658 73 0,'0'-34'22'0,"0"-17"6"0,0 34-13 0,0 17-6 0,18 0-3 0,-18 35 2 0,0-19 1 0,0 1-2 0,0 1-1 0,0-18-2 0,0 0 0 0,0 0-4 0,0-18 0 0,-18 36 0 0,18 49 0 0,18 19 1 0,-18-19 0 0,0-16 0 0,0-18 0 0,-18-15-1 0,1-1-5 0,17-17-48 0,0 0-47 0</inkml:trace>
  <inkml:trace contextRef="#ctx0" brushRef="#br0" timeOffset="77">24464 3115 105 0,'0'0'8'0,"-33"-34"17"0,66 34-15 0,35 0-1 0,51 18-2 0,33-18-2 0,0 0 0 0,-50-18-4 0,-51 18-1 0,-17 0-5 0,-51 18-36 0,-34 15-72 0</inkml:trace>
  <inkml:trace contextRef="#ctx0" brushRef="#br0" timeOffset="78">24310 3505 103 0,'0'0'6'0,"0"-16"12"0,0 16-10 0,18 16-2 0,-1 19 0 0,-17 48 3 0,0 3 0 0,0-1-2 0,-17-1-3 0,17-16-2 0,-18-17 0 0,18-17 1 0,0-34 0 0,18 17 1 0,34-17 0 0,15 0-1 0,18 0-1 0,-1 0-1 0,-33 0 0 0,-34 0-1 0,-1 0-6 0,-16-17-148 0</inkml:trace>
  <inkml:trace contextRef="#ctx0" brushRef="#br0" timeOffset="79">24616 3472 98 0,'-17'-34'15'0,"17"-1"3"0,34 19-7 0,17 16-7 0,-17 51-3 0,-34 0-1 0,0 16 1 0,-34-16-1 0,1-35 3 0,-2 1-1 0,2 1 4 0,16-18-1 0,17 16 0 0,33-16-1 0,35-16-1 0,0-2-3 0,0 1-22 0,-17 1-92 0</inkml:trace>
  <inkml:trace contextRef="#ctx0" brushRef="#br0" timeOffset="80">25852 2354 68 0,'-16'-34'13'0,"-17"17"10"0,33 1-13 0,-35-1-2 0,-15-1-5 0,-1 18 5 0,-35 51-3 0,53-18 0 0,17 18 1 0,16 18-3 0,33-1 0 0,1 15-1 0,18 19-2 0,-36-16 0 0,1-2 0 0,-34-33 0 0,-18 0 0 0,-16-17 2 0,2-17 0 0,14-17-1 0,18-17 1 0,17 17 0 0,17-18-2 0,34 2 0 0,0 16 1 0,-18 16-1 0,2 51-1 0,-35 35 2 0,0 18 2 0,0 15 1 0,-35-16 0 0,19-1 0 0,-1-16 1 0,-1-2-1 0,18-14 0 0,18-35-2 0,15 16 1 0,2-34 0 0,-2-15 0 0,2-18-2 0,15 0 1 0,-16-18-2 0,-34-15-22 0,0 17-120 0</inkml:trace>
  <inkml:trace contextRef="#ctx0" brushRef="#br0" timeOffset="81">26462 2862 18 0,'0'0'0'0,"-33"0"47"0,17-18-23 0,16-15-7 0,0 17-2 0,0-19-1 0,16 35-4 0,35-16-6 0,1 32-2 0,-1 35-1 0,-18 17-1 0,-17-1 0 0,-32 2 1 0,-17-20-1 0,-2-14 1 0,19-35 2 0,16 0-1 0,16-35 0 0,35-14-1 0,-18-20 0 0,1-15 0 0,-16 17 0 0,-18 16-1 0,0 34 0 0,-18-1 1 0,18 18-1 0,-17 51 2 0,0 17-1 0,17 17 1 0,34-17-1 0,0-17 0 0,17-35-1 0,1-16-13 0,-3 0-69 0,-31 0 26 0</inkml:trace>
  <inkml:trace contextRef="#ctx0" brushRef="#br0" timeOffset="82">26768 2287 92 0,'0'0'0'0,"-17"-35"22"0,17 2-12 0,52 33-5 0,-3 0-5 0,-14 51 0 0,-35 33-1 0,-35-33 3 0,2-18 1 0,17-15 0 0,-2-18 3 0,36 0-2 0,31 0-4 0,36-18 1 0,17 2-14 0,-51 16-85 0</inkml:trace>
  <inkml:trace contextRef="#ctx0" brushRef="#br0" timeOffset="83">27665 2895 74 0,'-16'-16'15'0,"16"-19"4"0,0 2-3 0,-17 0-7 0,-17-1-2 0,1 17-1 0,-19 34-1 0,19-1 0 0,-1 35-1 0,17 17-1 0,34-1 0 0,17-16-1 0,16-16 0 0,1-35 2 0,0-17-2 0,1-17 0 0,-19-17 0 0,-33-17 1 0,0-16-1 0,-52-52 0 0,-15 34-2 0,-1 51-1 0,2 51-1 0,14 18-18 0,52 15-83 0,0-17 56 0</inkml:trace>
  <inkml:trace contextRef="#ctx0" brushRef="#br0" timeOffset="84">27733 2270 93 0,'0'0'7'0,"0"-34"15"0,35 17-10 0,0-1-8 0,-2 53-4 0,-33 49-1 0,-18 1 1 0,-16-17 1 0,1-34 2 0,33-17 0 0,0-17 4 0,33-17-4 0,19-17-3 0,32 17 0 0,0 17-26 0,-49 0-79 0</inkml:trace>
  <inkml:trace contextRef="#ctx0" brushRef="#br0" timeOffset="85">28345 2607 70 0,'0'0'21'0,"0"-16"3"0,-18-2-6 0,-16 1-6 0,-17 1-6 0,17 16 2 0,-18 16-2 0,36 35 0 0,-1 69-3 0,17-19 0 0,17-16-1 0,-1-17-1 0,3-17-2 0,-19-2 1 0,-35-31-11 0,18-2-37 0,-32-32-52 0</inkml:trace>
  <inkml:trace contextRef="#ctx0" brushRef="#br0" timeOffset="86">27955 2879 79 0,'0'0'0'0,"16"-17"31"0,17 17-17 0,37 0-5 0,47 0-7 0,-33 0-2 0,-32 17-30 0,-52-1-49 0</inkml:trace>
  <inkml:trace contextRef="#ctx0" brushRef="#br0" timeOffset="87">27530 3303 97 0,'0'-17'15'0,"0"17"4"0,68 0-2 0,18 17-5 0,48-17-1 0,36-17 1 0,-35-1-9 0,-83 18-2 0,-36 0-4 0,-16 0-18 0,-35 35-103 0</inkml:trace>
  <inkml:trace contextRef="#ctx0" brushRef="#br0" timeOffset="88">27614 3827 85 0,'0'0'0'0,"0"0"22"0,18-16-16 0,-1 16 1 0,-1 0 3 0,-32-17-2 0,-19-1 0 0,-14 18 0 0,-3 0 0 0,19 35-1 0,-1-2-3 0,34 34 0 0,0 2-1 0,34-18-1 0,16-18 0 0,-15-33 1 0,14-16-1 0,2-19 0 0,-32-16 0 0,-3-33 0 0,-32-18 0 0,-19-16-2 0,-16 16 1 0,-17 51-2 0,18 51-3 0,16 35-17 0,17-3-46 0,17-15-2 0</inkml:trace>
  <inkml:trace contextRef="#ctx0" brushRef="#br0" timeOffset="89">27869 3709 99 0,'0'0'18'0,"16"-17"-2"0,19-1-8 0,33 36-5 0,-34 15-3 0,-17 36 0 0,-17-3 1 0,-17 3-1 0,-1-36 0 0,2-15 2 0,16-1 0 0,0-17 1 0,34-35-3 0,-17 2 2 0,18-18-1 0,-2-16 0 0,-17-19 0 0,1 19 0 0,-17 16 3 0,0 51 1 0,-17 16-2 0,1 70 0 0,-1-1 0 0,17-19-2 0,17-15-1 0,16-16-3 0,18-19-41 0,-16 2-44 0</inkml:trace>
  <inkml:trace contextRef="#ctx0" brushRef="#br0" timeOffset="90">28293 3505 104 0,'0'0'0'0,"-18"-51"30"0,53 35-16 0,16 32-7 0,-1 19-6 0,-50-1-1 0,0 15 0 0,-50-14 0 0,16-2 1 0,0-15 0 0,0-2 0 0,34-16 1 0,34 0 1 0,18-16-2 0,14-2-1 0,18 1-12 0,19-17-101 0</inkml:trace>
  <inkml:trace contextRef="#ctx0" brushRef="#br0" timeOffset="91">28784 2387 84 0,'0'-33'21'0,"17"-1"2"0,-17 34-12 0,17 51 0 0,-17 34 1 0,0 32-1 0,0 54-1 0,0-2-4 0,-17 33 2 0,17 35-2 0,-17-17-3 0,17-16 0 0,0-51-3 0,0-51 1 0,0-53 1 0,0-14-1 0,0-35-1 0,17-18-14 0,0-15-56 0,-17 0-36 0</inkml:trace>
  <inkml:trace contextRef="#ctx0" brushRef="#br0" timeOffset="92">29107 3911 94 0,'0'0'0'0,"16"-33"41"0,-16 15-20 0,0 18-6 0,0 0-9 0,-34 35 2 0,-18 16 0 0,19 16-4 0,17 0-2 0,16 1-1 0,33-16-2 0,35-35-34 0,-34-1-111 0</inkml:trace>
  <inkml:trace contextRef="#ctx0" brushRef="#br0" timeOffset="93">29446 3895 81 0,'0'0'12'0,"-19"-35"27"0,3 35-20 0,-1 0-6 0,1 18-6 0,-19 50-1 0,19 17-1 0,16-1-4 0,33-17 1 0,1-16 0 0,18-33-1 0,-1-18-1 0,-2-34 1 0,-32-35-1 0,-17 1 1 0,-17-32 0 0,-32 31-2 0,-21 18-1 0,37 51-23 0,-1 0-37 0,34 35 5 0</inkml:trace>
  <inkml:trace contextRef="#ctx0" brushRef="#br0" timeOffset="94">29766 4115 80 0,'35'16'20'0,"0"35"12"0,-35-16-11 0,15 32-10 0,-30-16-8 0,-20 0-2 0,0-34-3 0,19-1-28 0,32-16-77 0</inkml:trace>
  <inkml:trace contextRef="#ctx0" brushRef="#br0" timeOffset="95">30123 3929 78 0,'-16'-34'24'0,"16"-1"7"0,-18 35-12 0,-16 18-8 0,16 50-2 0,2-1-3 0,-1 17-3 0,50-15-1 0,2-18 2 0,16-51-1 0,-1 0-2 0,-15-51 0 0,-19 0 1 0,-51-33-1 0,19-1-1 0,-50-1-1 0,14 70-11 0,1-1-52 0,35 17-29 0</inkml:trace>
  <inkml:trace contextRef="#ctx0" brushRef="#br0" timeOffset="96">30259 3674 80 0,'0'0'0'0,"49"0"42"0,3-16-18 0,-18 16-7 0,16 67-5 0,-15 19-1 0,-19 14-6 0,-16 20 0 0,0-36-4 0,-16-17-1 0,-2-16 1 0,-16-51-6 0,-15 0-43 0,-3-33-57 0</inkml:trace>
  <inkml:trace contextRef="#ctx0" brushRef="#br0" timeOffset="97">29647 2795 55 0,'0'0'0'0,"-49"-35"44"0,49 19-23 0,0-1-4 0,16 17-6 0,17 0 0 0,19-18-2 0,15 18-1 0,36-16-4 0,-19 16-1 0,-16-17-4 0,-52 34-9 0,-16-17-58 0,0 0 0 0</inkml:trace>
  <inkml:trace contextRef="#ctx0" brushRef="#br0" timeOffset="98">29869 2540 74 0,'0'0'0'0,"0"-33"39"0,0 33-13 0,0 0-11 0,16 17-4 0,-16 50 0 0,0 18-1 0,0 17-3 0,-16-1-3 0,-2-34-1 0,3-16-2 0,15-33-2 0,0-1-14 0,0 15-151 0</inkml:trace>
  <inkml:trace contextRef="#ctx0" brushRef="#br0" timeOffset="99">25735 5233 5 0,'0'0'5'0,"16"0"15"0,-32 0 3 0,-1 0-1 0,-1 0-3 0,2 0-4 0,-36-17-2 0,19-1 1 0,-1 2 0 0,17-2-4 0,50-15 0 0,18 15-5 0,17 18-3 0,-17 18-2 0,-17 49 1 0,-34 2-2 0,-17 15 1 0,-33-51 0 0,-17 18 1 0,32-33 0 0,0-1 0 0,2-1 1 0,33-16 0 0,33 0 3 0,37 0-4 0,-21 0 0 0,2 0-2 0,1 0-9 0,-3 0-54 0,-49 0-11 0</inkml:trace>
  <inkml:trace contextRef="#ctx0" brushRef="#br0" timeOffset="100">26006 5216 92 0,'-17'-34'21'0,"17"-1"-5"0,34 19-3 0,33-2-5 0,-16 36-3 0,-17 33-3 0,0 34-1 0,-34-17-2 0,0-19 2 0,-16-14 1 0,-2-19 1 0,1-16-1 0,17 0 1 0,0-33-3 0,35-34 2 0,-2 16-2 0,1-35 0 0,18 19 0 0,-36 16 1 0,-16 34-1 0,0 1-1 0,-16 16 1 0,-2 49 0 0,1 71 1 0,17-18 0 0,17-36-1 0,17 3-1 0,32-36-10 0,2-15-114 0</inkml:trace>
  <inkml:trace contextRef="#ctx0" brushRef="#br0" timeOffset="101">26803 5131 4 0,'-18'0'3'0,"1"0"-10"0</inkml:trace>
  <inkml:trace contextRef="#ctx0" brushRef="#br0" timeOffset="102">26803 5131 20 0,'0'0'43'0,"0"-18"-8"0,16-15-13 0,-16 33-7 0,0-17-2 0,0 17-1 0,0 0-4 0,-16 0-2 0,-2 50-1 0,18 35 0 0,0 17-4 0,34-34 1 0,17-34-1 0,1-17 0 0,14-34 1 0,2-1-1 0,-34-48 0 0,-17-3-1 0,-1-16 1 0,-16 17-1 0,-16 52 1 0,16 16-2 0,0 33 1 0,0 52 1 0,0 52-1 0,0-2 0 0,0-17 1 0,0-34-1 0,-33-32 2 0,-19-35 0 0,18-1 0 0,-17-49 1 0,36-19-1 0,15-32-1 0,15-18 1 0,70 0-7 0,0 36-32 0,-17 48-102 0</inkml:trace>
  <inkml:trace contextRef="#ctx0" brushRef="#br0" timeOffset="103">27988 5249 70 0,'0'0'10'0,"16"-16"22"0,-16-19-16 0,0 1-3 0,-33 17-6 0,-1 17 1 0,-18 0 1 0,3 51-2 0,31 35-3 0,18-2 0 0,34-33-2 0,17-17-1 0,17-17 2 0,-17-34-1 0,1-17-1 0,-36-34 2 0,-16-16-1 0,0-36-2 0,-51 2 1 0,-17 34-2 0,-18 33 0 0,37 51-4 0,16 51-28 0,33-34-86 0</inkml:trace>
  <inkml:trace contextRef="#ctx0" brushRef="#br0" timeOffset="104">28208 4827 75 0,'18'-35'32'0,"15"2"-6"0,1 33-12 0,18 17-11 0,-36 34-4 0,-16 16 2 0,-34 1-1 0,0-17 1 0,16-35 0 0,2-16 0 0,50 0 0 0,18 0-1 0,30-16-19 0,4-19-92 0</inkml:trace>
  <inkml:trace contextRef="#ctx0" brushRef="#br0" timeOffset="105">28869 4978 62 0,'0'0'0'0,"16"-16"43"0,-32-19-21 0,-17 35-5 0,-19 0-6 0,1 0-1 0,35 51-3 0,-19 34-1 0,35 34-2 0,0-1-1 0,17-16-2 0,-17-18-1 0,-17-33 0 0,0-33-10 0,1-18-41 0,-17-18-57 0</inkml:trace>
  <inkml:trace contextRef="#ctx0" brushRef="#br0" timeOffset="106">28446 5267 66 0,'0'0'18'0,"0"-34"17"0,49 34-22 0,37 0-5 0,32 0-5 0,-33 16-3 0,-51 2-33 0,-34-1-51 0</inkml:trace>
  <inkml:trace contextRef="#ctx0" brushRef="#br0" timeOffset="107">27784 5706 95 0,'0'0'0'0,"-33"18"29"0,66-18-9 0,68 17-4 0,53-1-3 0,49 2-2 0,50-36 0 0,-31 2-6 0,-70 16-2 0,-66 0-1 0,-71 0-4 0,-15 0-13 0,-67 0-61 0,49 0 1 0</inkml:trace>
  <inkml:trace contextRef="#ctx0" brushRef="#br0" timeOffset="108">27903 6435 55 0,'0'0'0'0,"0"-35"34"0,0 2-16 0,0 0-5 0,0-1-2 0,-34 17-5 0,1-1 2 0,-19 36 1 0,19 33-2 0,-1 15-4 0,34 20-1 0,16-1 1 0,19-36-1 0,15-32 3 0,1-34 0 0,-17-16-3 0,0-1 2 0,-16-50-1 0,-18-1-1 0,-35-50 0 0,0 33-2 0,-32 34-1 0,0 52-1 0,0 32 1 0,15 17-8 0,52 18-31 0,68 0-75 0</inkml:trace>
  <inkml:trace contextRef="#ctx0" brushRef="#br0" timeOffset="109">28191 6316 75 0,'0'-16'23'0,"0"-35"3"0,0 34-12 0,35-1-8 0,-2 18-3 0,18 35-1 0,-16 32-1 0,-35 17-1 0,0 2 0 0,-18-35 0 0,1-17 2 0,0-34 1 0,17 0 1 0,0-51-3 0,34 0 0 0,17-18 1 0,-18 3-1 0,-17-19-1 0,3 34 0 0,-19 16 1 0,0 35-1 0,-19 35 1 0,3 32 0 0,-1 19 0 0,17-2-1 0,52-33 0 0,15 0-26 0,1-35-86 0</inkml:trace>
  <inkml:trace contextRef="#ctx0" brushRef="#br0" timeOffset="110">29156 6400 64 0,'0'0'10'0,"18"-49"25"0,-18 14-20 0,-18 2-3 0,-31 15-4 0,-3 18 2 0,1 18 0 0,17 50-6 0,19-1-1 0,30 1-2 0,19-1 2 0,17-33-2 0,1-34 1 0,-19 0-2 0,1-50 2 0,-34-1 0 0,0-35 0 0,0-14-2 0,-51-2 2 0,0 33-4 0,-17 36 1 0,1 16-2 0,50 34-27 0,34 16-88 0</inkml:trace>
  <inkml:trace contextRef="#ctx0" brushRef="#br0" timeOffset="111">29378 6180 67 0,'0'0'0'0,"16"-17"45"0,-16 1-23 0,0 49-9 0,0 36-6 0,0 33-4 0,17-35-1 0,18-34-2 0,32-15 2 0,-17-36-1 0,1-15 0 0,-34-34 2 0,17-1-1 0,-34-17-2 0,0 34 1 0,17 51 2 0,-17 16-1 0,-17 53 1 0,17 50-2 0,0-1 0 0,0 0 1 0,-18-34-1 0,-15-33 2 0,-18-33 1 0,18-18 1 0,16-34 2 0,1-17-5 0,49-33 0 0,0-18-3 0,35 17-2 0,0 1-32 0,-34 49-90 0</inkml:trace>
  <inkml:trace contextRef="#ctx0" brushRef="#br0" timeOffset="112">30004 5216 71 0,'0'-52'25'0,"0"19"1"0,0 33-9 0,0 33-6 0,0 52 1 0,0 50-2 0,0 69-4 0,0 0-1 0,17-18-3 0,-17-17 0 0,-17-33-1 0,1-52-1 0,-2-51 0 0,1 2 0 0,17-35-2 0,0 0-25 0,35-17-54 0,-35 17 25 0</inkml:trace>
  <inkml:trace contextRef="#ctx0" brushRef="#br0" timeOffset="113">30444 6129 61 0,'0'0'0'0,"0"-84"43"0,0 68-22 0,-17 16-8 0,1 16-5 0,-1 51 1 0,-17 19-2 0,17 16-3 0,17-35-3 0,0-16-2 0,35 0-14 0,14-51-70 0,-32 0 35 0</inkml:trace>
  <inkml:trace contextRef="#ctx0" brushRef="#br0" timeOffset="114">30715 6180 61 0,'0'-17'23'0,"0"1"7"0,0-2-12 0,-33 36-6 0,0 15-4 0,15 36-1 0,18 16-2 0,0-19-3 0,34 3 1 0,16-36-1 0,1-33 0 0,0-16-1 0,-34-19 1 0,0-16 0 0,-17-15 1 0,-17-36-3 0,-18 17 0 0,-32 67-3 0,17 18-1 0,17 34-30 0,33 17-79 0</inkml:trace>
  <inkml:trace contextRef="#ctx0" brushRef="#br0" timeOffset="115">31105 6367 67 0,'0'0'0'0,"51"33"34"0,-34 2-11 0,-1 16-7 0,-16 0-8 0,-16 16-4 0,-17-34-3 0,-19-15 0 0,34-2-5 0,2-16-37 0,-1-16-53 0</inkml:trace>
  <inkml:trace contextRef="#ctx0" brushRef="#br0" timeOffset="116">31427 6180 57 0,'0'0'11'0,"0"-33"22"0,0 15-17 0,0 18-4 0,-34 18-4 0,1 49 4 0,14 19-7 0,19-2-2 0,35-17-4 0,0-16 3 0,14-33 1 0,3-18-1 0,-18-51 0 0,-17 0 1 0,-17-16-2 0,0-35 0 0,-51 33-1 0,-1 18-3 0,-15 34-11 0,15 34-45 0,52 1-4 0</inkml:trace>
  <inkml:trace contextRef="#ctx0" brushRef="#br0" timeOffset="117">31750 5978 67 0,'0'0'10'0,"33"-17"27"0,1 17-16 0,-17-18-5 0,18 53-7 0,-20 16-1 0,19 32-2 0,-34 19-2 0,0-16-2 0,-16-2-1 0,-17-33 0 0,-2-35-1 0,-16 2-21 0,0-36-100 0</inkml:trace>
  <inkml:trace contextRef="#ctx0" brushRef="#br0" timeOffset="118">31596 5233 53 0,'0'0'0'0,"0"-17"30"0,0 17-11 0,0 0-2 0,17 0-2 0,17 0-2 0,-1-18-4 0,37 18-2 0,-21-16-3 0,21-2-3 0,-4 18-1 0,-32 0-8 0,-17 0-52 0,-17 18-22 0</inkml:trace>
  <inkml:trace contextRef="#ctx0" brushRef="#br0" timeOffset="119">31783 5029 43 0,'0'0'0'0,"16"0"51"0,-16 0-33 0,0 0-5 0,0 0 0 0,0 18 2 0,0 15-4 0,-16 18-1 0,-1 16-5 0,17 35-3 0,0-34-1 0,0-1-1 0,-16-16-26 0,-2 0-113 0</inkml:trace>
  <inkml:trace contextRef="#ctx0" brushRef="#br0" timeOffset="120">27480 7603 16 0,'0'-16'10'0,"17"-35"17"0,-17 17-7 0,16-17 3 0,-16 16-1 0,0 19-3 0,0 16-5 0,-16 0-6 0,16 51-2 0,0 34-2 0,16-18-2 0,18-34 0 0,0-16 0 0,17-34 0 0,1-16-1 0,-19-17 1 0,-17-36-2 0,-16 2 1 0,0 33 0 0,0 35-1 0,0 32 0 0,0 68 0 0,18 36 1 0,-1 15 1 0,-1-17-1 0,-16-32-2 0,-16-19 3 0,-19-34 0 0,19-15 1 0,-17-52 0 0,-2-17-2 0,35-17 1 0,-17-16-1 0,50-1-1 0,2 17-17 0,-2 18-57 0,-33 33 3 0</inkml:trace>
  <inkml:trace contextRef="#ctx0" brushRef="#br0" timeOffset="121">27903 7095 89 0,'-18'-34'22'0,"53"18"-6"0,33-1-7 0,-52 34-6 0,2 50-3 0,-18 0 0 0,-34 2 1 0,-17-18 2 0,17-34 1 0,34-1 2 0,0-16-1 0,68-16-3 0,17-19-2 0,-1 19-12 0,2 16-99 0</inkml:trace>
  <inkml:trace contextRef="#ctx0" brushRef="#br0" timeOffset="122">29021 7636 52 0,'0'0'0'0,"0"-49"50"0,16-2-39 0,-16 0 1 0,-16 0-3 0,-35 17-3 0,-16 34-1 0,33 16 2 0,-17 35-3 0,34 35 0 0,52-19-1 0,-2-16-1 0,35-18 1 0,-17-33-1 0,-2-17 0 0,-14-34 0 0,-18 2 1 0,-17-36-1 0,-17-50-1 0,-18 16-1 0,-32 34 0 0,17 67-5 0,33 36-35 0,34 49-60 0</inkml:trace>
  <inkml:trace contextRef="#ctx0" brushRef="#br0" timeOffset="123">29226 7196 40 0,'16'-51'52'0,"-1"18"-32"0,55 16-11 0,-54 17-5 0,1 33-4 0,-34 18 0 0,-34 18 2 0,16-18 0 0,4-18 0 0,31-15 1 0,49-18-1 0,36-18-3 0,17 18-27 0,-51 0-50 0</inkml:trace>
  <inkml:trace contextRef="#ctx0" brushRef="#br0" timeOffset="124">29836 7248 53 0,'0'-18'32'0,"-19"2"-8"0,-32-2-7 0,18 18-6 0,-1 18-2 0,0 49-2 0,16 19 0 0,18 14-1 0,0 2-4 0,0-18-1 0,0-15 0 0,-16-35-2 0,-1-1-13 0,-34-33-62 0,51 0 20 0</inkml:trace>
  <inkml:trace contextRef="#ctx0" brushRef="#br0" timeOffset="125">29378 7620 49 0,'0'0'0'0,"-18"-33"57"0,69 15-42 0,51 18-7 0,32 0-4 0,-31 0-4 0,-52 0-15 0,-51 18-74 0</inkml:trace>
  <inkml:trace contextRef="#ctx0" brushRef="#br0" timeOffset="126">28836 7975 76 0,'0'0'0'0,"-35"-16"39"0,52 16-18 0,50 0-4 0,69 16-3 0,34-16-4 0,17 0-3 0,-52 0-5 0,-50-16-1 0,-52 16-2 0,-33-17-11 0,-33 17-54 0,15 0-5 0</inkml:trace>
  <inkml:trace contextRef="#ctx0" brushRef="#br0" timeOffset="127">28955 8569 79 0,'0'0'24'0,"0"-17"-14"0,33-1-2 0,-33 2 1 0,-18-1-2 0,-15-1 1 0,-19 2 0 0,3 32-1 0,-3 19-2 0,18 32-1 0,17 0-1 0,17-16-1 0,51-16 3 0,1-19-1 0,15-32-2 0,-15-19-1 0,-3-16 1 0,-32 2-1 0,-17-53 1 0,-33-16-2 0,-35 16 0 0,0 51-1 0,0 33 0 0,17 36-13 0,51 33-32 0,51-17-63 0</inkml:trace>
  <inkml:trace contextRef="#ctx0" brushRef="#br0" timeOffset="128">29242 8332 67 0,'15'-35'35'0,"-15"19"-6"0,0 16-15 0,0 16-8 0,0 53 2 0,-15-3-1 0,30 20-4 0,20-35 0 0,33-51-2 0,-1 0 0 0,3-35-1 0,-21-16 1 0,-32-16 0 0,-17-17 0 0,0 33 0 0,0 34-1 0,0 17 0 0,-17 68 1 0,17 32 1 0,0 20 0 0,-16-20-1 0,16-14 0 0,-17-19-1 0,1-16 1 0,-2-16 0 0,-15-35 1 0,-2 0 3 0,18-35-2 0,17-32-1 0,17-2-1 0,34-15-2 0,0-18 1 0,-18 35-7 0,35-1-37 0,-35 35-72 0</inkml:trace>
  <inkml:trace contextRef="#ctx0" brushRef="#br0" timeOffset="129">29733 8179 68 0,'17'0'32'0,"-17"-18"-11"0,51 18-13 0,-1 0-4 0,-16 34-3 0,-34 17 0 0,-16 0-1 0,-17-16 0 0,14-19 2 0,3 2 1 0,-1-18 2 0,34 0-1 0,18 0-2 0,14-18-3 0,36 2-6 0,0-35-58 0,-68 51 10 0</inkml:trace>
  <inkml:trace contextRef="#ctx0" brushRef="#br0" timeOffset="130">30326 7281 86 0,'-18'-67'17'0,"36"49"2"0,-18 18-6 0,17 69-2 0,0 33 1 0,-17 49 2 0,-17 18-4 0,17 35-2 0,0 16-3 0,-17-34-2 0,-1-16-2 0,-15-34 1 0,17-70-1 0,-2-15 0 0,18-33 0 0,18-18-4 0,15-18-34 0,-33-15-88 0</inkml:trace>
  <inkml:trace contextRef="#ctx0" brushRef="#br0" timeOffset="131">30698 8416 99 0,'0'0'0'0,"0"-33"32"0,0 16-10 0,0 17-10 0,0 0-6 0,-33 50 1 0,17 35 1 0,-19-1-4 0,35 0-1 0,0-15-3 0,35-2-1 0,14-32-10 0,3-19-58 0,-19-16-17 0</inkml:trace>
  <inkml:trace contextRef="#ctx0" brushRef="#br0" timeOffset="132">31021 8552 53 0,'0'0'0'0,"16"-34"51"0,-16 17-26 0,-16 17-9 0,-1 17-7 0,1 17-2 0,-2 33-2 0,18 1-2 0,18-1-1 0,15-16 0 0,16-51 0 0,3 0-1 0,-1-33 1 0,-17-36-1 0,-34 2 1 0,-18 0-1 0,-31-19-1 0,-21 53-2 0,21 33-14 0,-2 17-46 0,51-1-22 0</inkml:trace>
  <inkml:trace contextRef="#ctx0" brushRef="#br0" timeOffset="133">31341 8687 69 0,'0'0'25'0,"19"0"8"0,-3 51-12 0,-16 0-13 0,17 0-6 0,-34 0 1 0,-18-18-1 0,2-17-9 0,17-16-42 0,16-16-32 0</inkml:trace>
  <inkml:trace contextRef="#ctx0" brushRef="#br0" timeOffset="134">31715 8501 76 0,'0'0'0'0,"0"-18"34"0,-17 2-13 0,-1-1-5 0,-15 17-4 0,-1 33-4 0,17 36-3 0,0-2-1 0,17-17-3 0,34 19 0 0,0-35 1 0,17-34-1 0,1-18-1 0,-3-16 2 0,-31-34-1 0,-18 1-1 0,-34 0 0 0,-17-1-1 0,17 50-5 0,-17 18-45 0,51 0-26 0</inkml:trace>
  <inkml:trace contextRef="#ctx0" brushRef="#br0" timeOffset="135">32021 8281 74 0,'0'0'0'0,"16"-35"38"0,1 19-13 0,17 32-8 0,-17 35-6 0,0 18-3 0,1 15-4 0,-18 0-2 0,0-15-3 0,-18-36 0 0,-16-17-44 0,16 1-51 0</inkml:trace>
  <inkml:trace contextRef="#ctx0" brushRef="#br0" timeOffset="136">32393 7079 53 0,'0'0'23'0,"0"-18"-2"0,18 2-7 0,-2-19-6 0,1 19-6 0,16 16 0 0,18-17-2 0,-18 34 0 0,2-17 0 0,-19 34 1 0,3-1 1 0,-19 18 0 0,16 0 1 0,-16 0 1 0,-16 0 1 0,16 0 0 0,-19 16-1 0,19-16 0 0,0 17-2 0,35-17 0 0,-18-1-1 0,17-17 1 0,18-16-2 0,-19 1 0 0,0-2 1 0,1-16-2 0,0 17 2 0,0-17-1 0,-17-17 0 0,-1 1-1 0,-16 16 1 0,0-18 1 0,-16 1-2 0,-1 17 1 0,1 0 1 0,-19 17-1 0,18 1 1 0,-1 15 0 0,2 1 2 0,-1 17 1 0,17-16-2 0,0 16 1 0,0-2-1 0,0 2 1 0,0-16-1 0,0 16 0 0,0-1 0 0,0-17-1 0,0 18 0 0,0-16 0 0,0 16 0 0,0 0-1 0,0-17 1 0,0 16-1 0,0 1 1 0,0-17 0 0,-16-1 1 0,16 2-1 0,-18-19 2 0,3-16-3 0,-20 0-6 0,0 0-165 0</inkml:trace>
  <inkml:trace contextRef="#ctx0" brushRef="#br0" timeOffset="137">10471 8907 73 0,'0'-33'29'0,"-18"-1"-1"0,36 34-13 0,31 0-4 0,70 0-2 0,34 0-3 0,-51-17-2 0,-34-1-4 0,-35 18-1 0,-17 0-20 0,-16-16-40 0,-16 16-22 0</inkml:trace>
  <inkml:trace contextRef="#ctx0" brushRef="#br0" timeOffset="138">10826 8687 54 0,'-16'0'15'0,"-36"-18"27"0,34 18-15 0,18-17-10 0,0 34-6 0,18 34 3 0,-1 34-1 0,-17 17-6 0,17-18-3 0,-17 2-3 0,0-36-1 0,0-17-7 0,18 2-94 0,-18-35 31 0</inkml:trace>
  <inkml:trace contextRef="#ctx0" brushRef="#br0" timeOffset="139">12672 8772 73 0,'0'-18'10'0,"-16"-33"30"0,-17 35-11 0,33 16-11 0,0 0-7 0,0 67-3 0,16 2-5 0,1 15-3 0,-1-16-1 0,-16-17-29 0,0-17-108 0</inkml:trace>
  <inkml:trace contextRef="#ctx0" brushRef="#br0" timeOffset="140">12383 9246 98 0,'-49'-18'21'0,"32"18"8"0,52 0-14 0,66 0-2 0,51 18-3 0,51-36-2 0,-16 1-4 0,-68 1-4 0,-70 16 0 0,-31 0-8 0,-18 16-50 0,-18 1-38 0</inkml:trace>
  <inkml:trace contextRef="#ctx0" brushRef="#br0" timeOffset="141">12486 9635 106 0,'-17'-16'21'0,"1"-2"5"0,16 18-14 0,16 18-5 0,17 31 1 0,-15 37 1 0,-1 16-4 0,-1-2-1 0,-16 20-1 0,19-20 0 0,-19-49 0 0,0-16 1 0,0-35-1 0,16 16 0 0,1-16 0 0,34 0-1 0,17 0-1 0,-1 0 0 0,1 18-1 0,-17-18 0 0,-1 0-3 0,-33-18-22 0,-17-33-44 0,0 17-32 0</inkml:trace>
  <inkml:trace contextRef="#ctx0" brushRef="#br0" timeOffset="142">12791 9770 73 0,'0'0'0'0,"-34"-85"36"0,34 19-7 0,16 32-9 0,19 17-8 0,16-1-7 0,-18 53-4 0,18 32 0 0,-34-16-1 0,-17 0 0 0,-17-35 0 0,-16 2 1 0,15-18 0 0,2 0 0 0,-1-18-1 0,17 2 0 0,68-2 0 0,-18 18 0 0,17 0 0 0,-32 52-1 0,0 16 0 0,-35-17 2 0,-35-18 0 0,0-17 1 0,-14-16 0 0,-3 0-2 0,1-33-10 0,51 0-119 0</inkml:trace>
  <inkml:trace contextRef="#ctx0" brushRef="#br0" timeOffset="143">14519 8383 72 0,'0'0'0'0,"-68"-68"44"0,51 34-25 0,-16 17-9 0,-18 17-3 0,-17 17-3 0,1 34 3 0,-1 0 1 0,17 33-2 0,34 1-1 0,34 15-1 0,50 20-3 0,-15 15 0 0,-36-16-2 0,-16-18 1 0,-51-33 1 0,-15-35 0 0,-4 1 0 0,37-34 2 0,17-34-2 0,16 1 0 0,33-2-1 0,18 35-1 0,-16 17 1 0,14 68 0 0,-16 17-1 0,-14 51 2 0,-19-2 1 0,0 2 2 0,0 0 3 0,-19-18-2 0,19-68-1 0,19-32 0 0,14-19-2 0,34-16-2 0,3-34-16 0,-21-16-131 0</inkml:trace>
  <inkml:trace contextRef="#ctx0" brushRef="#br0" timeOffset="144">15214 9060 75 0,'0'0'0'0,"-34"-51"40"0,17 17-17 0,34 17-9 0,17-1-6 0,34 36-4 0,-18 15-3 0,-15 53-1 0,-35-3 0 0,-19-15 0 0,3-16 1 0,-19-19-1 0,35-33 1 0,0 0 1 0,35-33-1 0,0-36-1 0,16 2 1 0,-18-17 0 0,-33 15 0 0,0 2 0 0,0 50-1 0,0 17 0 0,-17 33 3 0,1 36 0 0,16 33 2 0,33-2-2 0,2-14-1 0,16-52-2 0,15-17-1 0,-15-1-29 0,-18-49-97 0</inkml:trace>
  <inkml:trace contextRef="#ctx0" brushRef="#br0" timeOffset="145">15519 8534 102 0,'-33'-67'24'0,"33"-1"0"0,51 52-16 0,-2 32-5 0,3 52-3 0,-36-17 0 0,-16 16 0 0,0-33 1 0,-34-17 0 0,17-17 0 0,17 0 0 0,0-17-1 0,17 1 0 0,34-2 0 0,0 18 0 0,17 18-1 0,-34 48 1 0,-17-15-1 0,-34 1 1 0,-34-19 1 0,0-15 0 0,0-18 0 0,0-18 0 0,34-15-1 0,34-1-19 0,50-1-88 0</inkml:trace>
  <inkml:trace contextRef="#ctx0" brushRef="#br0" timeOffset="146">16839 8991 76 0,'0'-16'39'0,"18"-1"-13"0,-1-17-10 0,-17 17-9 0,-17-16-3 0,-50 33 1 0,15 0 0 0,3 33 0 0,31 18-1 0,1 33 0 0,34 1-2 0,34-17 0 0,-1-35 1 0,17-33-1 0,3-17 1 0,-21-34-2 0,-31-16 2 0,-18-17-2 0,-34-18 1 0,-34-16-1 0,-16 32-1 0,-17 35-1 0,31 35-2 0,19 32-28 0,51 1-107 0</inkml:trace>
  <inkml:trace contextRef="#ctx0" brushRef="#br0" timeOffset="147">16909 8264 122 0,'0'0'0'0,"0"-34"21"0,16-1-9 0,35 35-8 0,1 35-3 0,-19 16-1 0,-17 16 0 0,-32-32 0 0,-17-19 0 0,-2 1 0 0,18-17 1 0,17 0-1 0,34-17 0 0,17 1 0 0,-2 16 0 0,-14 16 0 0,-18 52 0 0,1-1-1 0,-53-32 2 0,0-19 0 0,-14-16 1 0,-2 0 0 0,-1-16-1 0,36-19-4 0,32 19-67 0,2 16 6 0</inkml:trace>
  <inkml:trace contextRef="#ctx0" brushRef="#br0" timeOffset="148">17738 8687 114 0,'0'-18'6'0,"-18"1"22"0,2 1-13 0,-35-1-8 0,1 1-2 0,-1 32 1 0,18 1 1 0,-2 67-1 0,35 1 1 0,0 34-2 0,16-17-3 0,3-17 0 0,-3-19-2 0,-32-15-1 0,-3-17-5 0,3-16-38 0,-17-36-72 0</inkml:trace>
  <inkml:trace contextRef="#ctx0" brushRef="#br0" timeOffset="149">17264 8975 97 0,'-17'-17'22'0,"-1"-1"10"0,36 18-17 0,50 18-8 0,68-18-3 0,-17 17-4 0,-36-17-1 0,-65 16-36 0,-36 2-59 0</inkml:trace>
  <inkml:trace contextRef="#ctx0" brushRef="#br0" timeOffset="150">16705 9534 84 0,'-34'0'36'0,"34"0"-5"0,51 0-12 0,33 16-8 0,52 2 2 0,16-18-2 0,53-18 0 0,-37 2-7 0,-83-1-3 0,-67 17-1 0,-18 0-10 0,-35 17-78 0,19-1 6 0</inkml:trace>
  <inkml:trace contextRef="#ctx0" brushRef="#br0" timeOffset="151">17028 10431 50 0,'0'0'9'0,"-18"-51"27"0,18 18-8 0,-17-18-11 0,0-1-4 0,-1 19-4 0,-15 15 0 0,-35 18-1 0,17 0-1 0,-17 18 0 0,35 49-2 0,33 2-2 0,33-1 0 0,19-19-1 0,15-14 0 0,1-35 0 0,-35-35 0 0,2-31-1 0,-18-3 2 0,-17-33-2 0,-52-16 0 0,3 16-1 0,-37 51-1 0,18 35-1 0,2 50-15 0,66 17-44 0,16-18-38 0</inkml:trace>
  <inkml:trace contextRef="#ctx0" brushRef="#br0" timeOffset="152">17196 10143 109 0,'0'-34'20'0,"0"-17"2"0,33 18-9 0,19 33-7 0,-3 33-3 0,2 52-2 0,-51-1-1 0,0-15 0 0,-16-18 1 0,-1-34 0 0,17-1 0 0,0-32 2 0,33-35-2 0,2-18 0 0,16 1 0 0,-34-15-1 0,-17 32 1 0,16 16-1 0,-32 35 2 0,-1 51 3 0,1 18-1 0,16 31 1 0,0-14-3 0,33-19-1 0,18-32-2 0,0-2-7 0,-1-33-54 0,-33 0-41 0</inkml:trace>
  <inkml:trace contextRef="#ctx0" brushRef="#br0" timeOffset="153">17636 9736 117 0,'0'-17'14'0,"35"-17"5"0,-2 34-13 0,1 18-4 0,18 33-2 0,-52-17 0 0,0 17 0 0,-18-34 0 0,-34-1 1 0,36-16 0 0,-1 0 0 0,34-16 0 0,17 16-1 0,34 0 0 0,-35 0 1 0,2 34-1 0,-19 32 0 0,-16 3 4 0,-33-36 5 0,-18-15 0 0,-17-1-5 0,17-52-6 0,0 19-69 0,51-1-6 0</inkml:trace>
  <inkml:trace contextRef="#ctx0" brushRef="#br0" timeOffset="154">18500 8652 92 0,'0'-49'27'0,"0"31"-4"0,-16 2-8 0,16 50-4 0,0 66 1 0,0 71 0 0,16 32-3 0,1 68-3 0,0 16-4 0,1-32 0 0,-36-36 1 0,18-32 1 0,-17-68-2 0,0-35-1 0,17-50-1 0,17-17 0 0,-17-17-13 0,0 0-158 0</inkml:trace>
  <inkml:trace contextRef="#ctx0" brushRef="#br0" timeOffset="155">18975 10635 39 0,'0'0'18'0,"16"-51"22"0,-16 0-17 0,0 17-2 0,0 17-4 0,-16 17-6 0,-17 68 1 0,-2 50-3 0,18 18-6 0,17-17-2 0,34-19-1 0,33-49-28 0,18-16-76 0</inkml:trace>
  <inkml:trace contextRef="#ctx0" brushRef="#br0" timeOffset="156">19363 10701 70 0,'-15'-50'51'0,"-1"16"-26"0,-19 34-12 0,0 0-3 0,19 67-1 0,-1 35-3 0,34-16-3 0,34-2 0 0,15-50-2 0,-15-34 2 0,1-34-1 0,-18-34 0 0,-34-16-1 0,-18-1 0 0,-50-17-1 0,2 51-3 0,-2 51-10 0,17 51-38 0,51 0-68 0</inkml:trace>
  <inkml:trace contextRef="#ctx0" brushRef="#br0" timeOffset="157">19652 10888 99 0,'0'0'0'0,"52"0"29"0,-36 35-9 0,1 14-7 0,-1 2-5 0,-16 0-5 0,-33 0-1 0,-18-33-1 0,18-2-7 0,33-16-37 0,0-34-46 0</inkml:trace>
  <inkml:trace contextRef="#ctx0" brushRef="#br0" timeOffset="158">20059 10651 73 0,'0'-50'43'0,"-17"15"-13"0,-1 19-14 0,-31 50-6 0,16 33-1 0,-2 34-1 0,35 2-3 0,35-19-2 0,31-51-1 0,2-15 1 0,-1-52-2 0,-32-16-1 0,-35-19 1 0,-35 2-1 0,2-19 1 0,-35 19-2 0,34 51-8 0,17 16-37 0,17 0-71 0</inkml:trace>
  <inkml:trace contextRef="#ctx0" brushRef="#br0" timeOffset="159">20347 10464 110 0,'51'-33'31'0,"-17"33"-3"0,18 68-7 0,-3 17-8 0,3 15-5 0,-36 2-4 0,-16-16-3 0,-34-19 0 0,-33-16-1 0,-1-34-19 0,-17-17-131 0</inkml:trace>
  <inkml:trace contextRef="#ctx0" brushRef="#br0" timeOffset="160">20804 9601 46 0,'0'0'18'0,"-33"-16"26"0,15-1-16 0,2 17-8 0,32 0-4 0,35 0-7 0,17-18-5 0,17 18-2 0,0-16-2 0,-18 16-6 0,-16 0-39 0,-51 0-52 0</inkml:trace>
  <inkml:trace contextRef="#ctx0" brushRef="#br0" timeOffset="161">20991 9382 85 0,'0'0'0'0,"-16"-34"36"0,16-1-12 0,0 35-9 0,16 35-4 0,1 65-1 0,-17 2-3 0,16 0-4 0,-16-35-2 0,0-16-1 0,0-33-5 0,18 33-124 0</inkml:trace>
  <inkml:trace contextRef="#ctx0" brushRef="#br0" timeOffset="162">22160 9432 72 0,'-17'-33'22'0,"1"-18"7"0,16 34-10 0,33-1-4 0,18 2-7 0,15 16-3 0,-31 34-3 0,16 34-1 0,-51-1-2 0,0-34 2 0,-35 2-1 0,2-19 0 0,0-16 1 0,-1 0-1 0,17-16 1 0,17-1-1 0,35 17 0 0,31 0 1 0,2 0-1 0,-17 33 0 0,-35 36-1 0,3-3 1 0,-38-32 0 0,-14 1 1 0,-18-19 1 0,0-16 0 0,-33 0 1 0,16-16-2 0,35-19-1 0,15 35-11 0,52-16-108 0</inkml:trace>
  <inkml:trace contextRef="#ctx0" brushRef="#br0" timeOffset="163">22770 9466 92 0,'0'0'0'0,"0"-67"39"0,16 50-24 0,19-1-6 0,15 36-4 0,1 66-2 0,-17 0-2 0,-34 1 0 0,0-17-1 0,-18-35 2 0,2-15 0 0,16-18 0 0,0-18 0 0,34-33-1 0,0-33 0 0,17 0-1 0,-17-1 1 0,-34 17-1 0,17 35 0 0,-34 33 0 0,-1 51 1 0,-15 33 4 0,33 35-1 0,0-36-1 0,51-15-2 0,1-34-1 0,-3-34-6 0,19 0-31 0,-33-16-85 0</inkml:trace>
  <inkml:trace contextRef="#ctx0" brushRef="#br0" timeOffset="164">23109 8991 86 0,'-17'-33'27'0,"17"-1"-5"0,51 34-12 0,15-17-6 0,-14 50-3 0,-34 53-2 0,-18-19 1 0,-18 0 1 0,1-32 0 0,1-19 0 0,16-32 2 0,16-2-2 0,52-32 0 0,0 16-1 0,16 18-10 0,-33 32-85 0</inkml:trace>
  <inkml:trace contextRef="#ctx0" brushRef="#br0" timeOffset="165">23685 9466 103 0,'0'-18'11'0,"0"-31"12"0,0 32-7 0,0-1-4 0,0 36-6 0,0 32 2 0,-16 35-1 0,16-1-3 0,33-17-2 0,17-32 0 0,17-19-1 0,3-16 0 0,-3-51 0 0,-50 2 0 0,0-20-1 0,1-15 1 0,-18 17 0 0,-18 50-1 0,1 34 0 0,0 50 0 0,17 35 1 0,0 33 2 0,0 1 0 0,0-19-1 0,-18-15-2 0,-15-33 3 0,-1-53 0 0,-18 1 0 0,36-50-1 0,-1-36-1 0,34-33 2 0,34-15-3 0,17-3-4 0,0 53-48 0,-35 34-82 0</inkml:trace>
  <inkml:trace contextRef="#ctx0" brushRef="#br0" timeOffset="166">25447 9635 42 0,'0'-16'13'0,"17"-18"23"0,-1-1-19 0,-16 2-1 0,-16-1-1 0,-52-1-6 0,0 35 0 0,1 0-3 0,15 35-1 0,19 16-2 0,17 16 0 0,49 0-2 0,35-16 0 0,-1-34 2 0,1-34 0 0,-17-34-1 0,-18-16 1 0,-16-17-1 0,-34-18 0 0,-50-16-1 0,-18-2-1 0,18 87 0 0,-1 16-15 0,51 50-59 0,17-33 5 0</inkml:trace>
  <inkml:trace contextRef="#ctx0" brushRef="#br0" timeOffset="167">25548 8975 89 0,'33'-68'30'0,"2"35"-10"0,0 15-9 0,-19 18-8 0,1 51-3 0,-1 0 0 0,-16 17 0 0,-16-17 0 0,-1-17 1 0,1-34 1 0,32 0 1 0,35-18-2 0,16 2 0 0,0-1-6 0,3 17-55 0,-54 0-4 0</inkml:trace>
  <inkml:trace contextRef="#ctx0" brushRef="#br0" timeOffset="168">26141 9399 95 0,'0'0'8'0,"-18"-35"21"0,18 19-11 0,-16-35-8 0,-35 34-3 0,1-1-1 0,-1 18 1 0,34 51-2 0,1 68-1 0,16-1 0 0,16 0-2 0,1-32-1 0,-17-19-1 0,-17-49 1 0,-17-1-7 0,17-1-34 0,-18-16-57 0,35-16 54 0</inkml:trace>
  <inkml:trace contextRef="#ctx0" brushRef="#br0" timeOffset="169">25700 9635 38 0,'-16'-34'51'0,"16"18"-20"0,16 16-12 0,69 0-9 0,34 0-7 0,0 16-3 0,-35-16-8 0,-84 51-103 0</inkml:trace>
  <inkml:trace contextRef="#ctx0" brushRef="#br0" timeOffset="170">25277 10042 88 0,'0'0'8'0,"-68"0"23"0,68 0-9 0,0 0-3 0,52 16-5 0,32 2-2 0,68-18-2 0,35 0-4 0,16-18 0 0,-49 2-4 0,-88-1-2 0,-32 17-1 0,-34 0-8 0,-51 33-77 0,35-33 4 0</inkml:trace>
  <inkml:trace contextRef="#ctx0" brushRef="#br0" timeOffset="171">24989 11058 20 0,'0'0'29'0,"0"-35"6"0,17 2-12 0,0-18-3 0,-17 0-5 0,-17 18-5 0,-18-18-2 0,-14 17-2 0,-19 34-1 0,33 16 0 0,2 35-1 0,33 35-1 0,51-2-3 0,1-17 1 0,-3-49 1 0,19-18 1 0,-17-51-1 0,-18-34 1 0,-33 17 0 0,-16-16-2 0,-35-19 0 0,-17 37-2 0,-17 32 0 0,-15 34-2 0,65 34-25 0,35 15-104 0</inkml:trace>
  <inkml:trace contextRef="#ctx0" brushRef="#br0" timeOffset="172">25294 10770 78 0,'0'-18'30'0,"34"-15"-3"0,-1-2-14 0,2 35-7 0,16 35-4 0,-34 32-2 0,-1 19 1 0,-32-2-3 0,-1-50 2 0,1-17 1 0,16-1 1 0,33-49-1 0,0-18 2 0,2-16-2 0,-2-19-1 0,-17 19 1 0,-16 16 0 0,-16 34 0 0,-17 34 1 0,15 34 2 0,1 34 1 0,17 17 0 0,35-36-6 0,14-15 2 0,2-33-8 0,17-18-34 0,-50-18-67 0</inkml:trace>
  <inkml:trace contextRef="#ctx0" brushRef="#br0" timeOffset="173">25599 10448 83 0,'0'-50'37'0,"0"16"-17"0,33 17-13 0,35 17-2 0,-17 33-4 0,-51 35-1 0,0-17 1 0,-33 0-1 0,15-35 1 0,2 2 1 0,-1-18 2 0,34-18 0 0,17 2-2 0,33-19-1 0,0 19-2 0,3-1-19 0,-37 34-92 0</inkml:trace>
  <inkml:trace contextRef="#ctx0" brushRef="#br0" timeOffset="174">26277 10906 98 0,'0'0'0'0,"35"-34"23"0,-2-1-10 0,-17 19-5 0,-32-1-1 0,-17-1-1 0,-19 18 0 0,18-16-2 0,-17 32 2 0,-1 35-2 0,36 18-1 0,16-3-1 0,16 3-1 0,36-36 1 0,15-15 0 0,-15-52-1 0,-18-1 2 0,-1-32-1 0,-33-1 0 0,-16-34-2 0,-17-16 1 0,-37 34-1 0,3 33 0 0,-1 51 0 0,35 17-3 0,15 17-27 0,36 17-96 0</inkml:trace>
  <inkml:trace contextRef="#ctx0" brushRef="#br0" timeOffset="175">26649 10668 83 0,'0'0'0'0,"0"-17"42"0,0 1-25 0,0 32-1 0,0 52-9 0,0-1-1 0,17 19-3 0,17-35-1 0,-1-18 0 0,37-33-1 0,-3-17 0 0,-15-16-1 0,-37-36 1 0,3 2 0 0,-36-19 0 0,18 53 0 0,0-1 1 0,-15 34 0 0,15 0 1 0,0 51 0 0,0 16-1 0,0 35 1 0,15 17 0 0,-15-17-1 0,-15-1-1 0,-4-17 1 0,3-49 0 0,-19-35 1 0,19 0 0 0,-1-51 0 0,1-17 0 0,32-17-3 0,17-33 1 0,18 34-3 0,17 16-9 0,-51 34-141 0</inkml:trace>
  <inkml:trace contextRef="#ctx0" brushRef="#br0" timeOffset="176">27242 9652 21 0,'0'0'0'0,"0"-84"46"0,0 15-18 0,17 36-5 0,-17-1-4 0,0 17-5 0,0 17-4 0,0 33-1 0,-17 53 1 0,17 48-1 0,0 54-3 0,33 32-2 0,2 0 0 0,-18 17 0 0,1-51-2 0,-2-17 0 0,-16-34 0 0,0-33-1 0,0-51 0 0,17-18 0 0,-17-33-1 0,0-17-42 0,0 1-89 0</inkml:trace>
  <inkml:trace contextRef="#ctx0" brushRef="#br0" timeOffset="177">27836 10872 97 0,'-18'-35'17'0,"3"2"6"0,15-1-8 0,0 16-5 0,-19 52-3 0,3 35 0 0,-1 15-1 0,-1 35-3 0,36-18-3 0,15-17-2 0,1-49-27 0,17-19-110 0</inkml:trace>
  <inkml:trace contextRef="#ctx0" brushRef="#br0" timeOffset="178">28226 10804 98 0,'-18'-34'25'0,"1"16"-5"0,1 36-9 0,-3 33-1 0,3 34-1 0,16-1-3 0,16-16-2 0,19-1-3 0,33-33 1 0,-17-17 0 0,17-34-1 0,-35-33 0 0,-17-18 0 0,-32-1 0 0,-17-31-2 0,-35 32 1 0,17 50 0 0,-33 36-10 0,49 33-55 0,35-34-11 0</inkml:trace>
  <inkml:trace contextRef="#ctx0" brushRef="#br0" timeOffset="179">28649 11007 103 0,'0'0'0'0,"0"16"26"0,33 19-9 0,2 32-9 0,-35 0-3 0,0-16-3 0,-52 0-2 0,19-16 0 0,-1-19-23 0,34-16-83 0</inkml:trace>
  <inkml:trace contextRef="#ctx0" brushRef="#br0" timeOffset="180">28970 10872 90 0,'0'0'0'0,"18"-68"32"0,-18 34-11 0,0 34-12 0,-18-18-3 0,-32 36 1 0,15 16 0 0,19 34-1 0,-1-1 0 0,50 17-3 0,37-15-2 0,-21-36 0 0,19-15 2 0,-17-52-3 0,-18-17 2 0,-15 0-2 0,-52-33 0 0,1-2 1 0,-37 35-1 0,-12 17-2 0,12 34-18 0,37 34-62 0,33-16 18 0</inkml:trace>
  <inkml:trace contextRef="#ctx0" brushRef="#br0" timeOffset="181">29226 10617 88 0,'0'0'21'0,"49"-16"12"0,-32 16-16 0,18 16-6 0,-2 35-1 0,-15 33-3 0,-2 1-3 0,1 17-1 0,-17-34-2 0,0-1 0 0,-33-32-1 0,-18-1-11 0,16-34-59 0,35-18-6 0</inkml:trace>
  <inkml:trace contextRef="#ctx0" brushRef="#br0" timeOffset="182">29699 10109 80 0,'18'0'25'0,"-2"-16"3"0,-16-1-12 0,33 17-5 0,37-18-2 0,30 18-2 0,1-16-4 0,-15-1-2 0,-53 17-2 0,-33 0-34 0,-16 0-75 0</inkml:trace>
  <inkml:trace contextRef="#ctx0" brushRef="#br0" timeOffset="183">29936 9856 65 0,'0'-17'10'0,"-18"-17"25"0,2-1-13 0,32 35-7 0,-16 18-3 0,18 50-1 0,-18 50 0 0,-34 1-4 0,17-19-4 0,1-15-3 0,-17 1-8 0,-2-35-146 0</inkml:trace>
  <inkml:trace contextRef="#ctx0" brushRef="#br0" timeOffset="184">16248 12159 46 0,'0'0'0'0,"-35"-34"40"0,18-1-15 0,17 2-4 0,0 15-3 0,33-15-3 0,19 15-6 0,15 18-3 0,3 69-4 0,-39-1-1 0,-31-1-1 0,-31 0 1 0,-21-32-1 0,18-19 0 0,1-16 1 0,33 0 0 0,16-16 0 0,17-2-1 0,37 18-1 0,-39 52 1 0,21 16 0 0,-52-1 1 0,0-16-2 0,-34-18 1 0,-15-15 2 0,14-18 0 0,-16-34 0 0,18-1-2 0,-2 2-1 0,0 33-28 0,19-16-97 0</inkml:trace>
  <inkml:trace contextRef="#ctx0" brushRef="#br0" timeOffset="185">16790 12259 79 0,'0'0'0'0,"-35"-84"54"0,35 50-35 0,51 18-10 0,-18-1-4 0,2 34-3 0,16 66-1 0,-51 19 0 0,0-16-1 0,-16-19 0 0,-19-34 1 0,18-33 0 0,17 18 0 0,17-52-1 0,18-16 1 0,14-1-1 0,3-34 0 0,-19-17 0 0,1 51 0 0,-34 35 1 0,0 16-2 0,-16 34 2 0,-2 32-2 0,3 37 2 0,15-1 1 0,15-36-2 0,52-15-4 0,3 0-44 0,-37-33-62 0</inkml:trace>
  <inkml:trace contextRef="#ctx0" brushRef="#br0" timeOffset="186">17671 12259 61 0,'0'-34'61'0,"-18"1"-27"0,18 33-17 0,0 33-9 0,0 18 0 0,18 34-3 0,15 1-2 0,1-37-2 0,34-14-1 0,-17-35 1 0,16-35-1 0,-16-14 2 0,-35-19-2 0,-16-17 1 0,0 16-1 0,0 36 1 0,0 49-1 0,0 52 0 0,18 35 4 0,16 14 1 0,0 3-2 0,-34-3-2 0,0-32 0 0,-34-34 0 0,0-33 2 0,0-18-1 0,1-34 0 0,-2-35-3 0,35-32 2 0,17 0 0 0,17 15-3 0,-1 20-20 0,2 15-68 0,-35 33 17 0</inkml:trace>
  <inkml:trace contextRef="#ctx0" brushRef="#br0" timeOffset="187">18180 11802 107 0,'0'-51'21'0,"33"17"1"0,16 17-10 0,-14 17-9 0,-18 68-2 0,-17 17-2 0,-33-16 2 0,-2-3-1 0,2-31 3 0,15-19 3 0,3 2 1 0,64-18-1 0,3 0-3 0,15-18-1 0,18 2-22 0,-34 16-92 0</inkml:trace>
  <inkml:trace contextRef="#ctx0" brushRef="#br0" timeOffset="188">19686 12412 79 0,'0'0'0'0,"18"-51"32"0,-2 0-18 0,1 0-4 0,-34 0-3 0,-34 35-1 0,1 16 0 0,-17 16 1 0,15 35 0 0,18 35-2 0,50-19-2 0,19-16 0 0,33-34 0 0,-1-17 1 0,1-33-1 0,-35-35 1 0,-15-17-1 0,-18-17-2 0,-34 0 0 0,-34 18-1 0,18 33-5 0,-1 0-39 0,35 51-52 0</inkml:trace>
  <inkml:trace contextRef="#ctx0" brushRef="#br0" timeOffset="189">19805 11684 97 0,'0'-17'15'0,"51"-33"11"0,0 33-14 0,-16 17-10 0,-20 51-1 0,-30 33-2 0,-20 1 1 0,0-34 0 0,2-34 3 0,33-17 0 0,51 0 0 0,34-17-3 0,16 17-15 0,-34 0-91 0</inkml:trace>
  <inkml:trace contextRef="#ctx0" brushRef="#br0" timeOffset="190">20466 11871 104 0,'0'-18'8'0,"0"-15"20"0,-34 15-12 0,0 2-6 0,1 16-2 0,-18 51-1 0,32 16-1 0,3 68 0 0,-1 1 0 0,34-1-4 0,-1-33 0 0,3-34-2 0,-38-34-1 0,3-1-29 0,-50-33-115 0</inkml:trace>
  <inkml:trace contextRef="#ctx0" brushRef="#br0" timeOffset="191">20024 12361 101 0,'0'-16'28'0,"52"-1"-6"0,50-1-13 0,34 18-6 0,-36 0-7 0,-82 35-109 0</inkml:trace>
  <inkml:trace contextRef="#ctx0" brushRef="#br0" timeOffset="192">19398 12818 110 0,'0'0'0'0,"16"-34"41"0,36 17-19 0,67 17-7 0,67 17-6 0,34-17-1 0,18-17-2 0,-53 1-2 0,-115-2-3 0,-54 36-3 0,-50 15-53 0,17-33-40 0</inkml:trace>
  <inkml:trace contextRef="#ctx0" brushRef="#br0" timeOffset="193">19636 13547 34 0,'0'0'22'0,"16"-17"15"0,1-17-16 0,-34 1-5 0,-16-2-6 0,-18 2-1 0,-17 33-2 0,17 0-1 0,0 51 0 0,34 15-2 0,34 20 0 0,34-35 1 0,0-35-1 0,17-16-1 0,-17-51 0 0,-1 0-1 0,-33-33 1 0,-17 0-3 0,-17-1 1 0,-49-17 0 0,-4 18-1 0,3 84-3 0,34 51-22 0,49 15-96 0</inkml:trace>
  <inkml:trace contextRef="#ctx0" brushRef="#br0" timeOffset="194">19771 13326 84 0,'0'-34'34'0,"0"1"-11"0,52 15-13 0,-3 36-7 0,-14 49-3 0,-35 2 0 0,0 15-1 0,-35-16 1 0,19-34 1 0,-1-34 0 0,17 0 0 0,33-34-1 0,37-34 1 0,-37 1 1 0,16-19-2 0,-49-16 1 0,0 69-1 0,0 17 0 0,-33 65 1 0,17 37 1 0,16 16 3 0,0-18-4 0,33-17 0 0,35-32-7 0,17-1-117 0</inkml:trace>
  <inkml:trace contextRef="#ctx0" brushRef="#br0" timeOffset="195">20567 13479 81 0,'18'-33'39'0,"-18"-1"-20"0,16-1-8 0,-32 2-7 0,-19 33-1 0,-15 0 2 0,-1 0 1 0,0 51 0 0,51 17-2 0,0 16-1 0,34-33-2 0,18-17 1 0,-3-34 0 0,3-18-1 0,-3-33 1 0,-14 0-1 0,-35-33 0 0,-17 0 0 0,-17-19 0 0,-34 37-1 0,-16 48-1 0,16 36-3 0,51 15-33 0,17 18-75 0</inkml:trace>
  <inkml:trace contextRef="#ctx0" brushRef="#br0" timeOffset="196">20838 13259 59 0,'0'-35'52'0,"0"19"-28"0,0-1-11 0,0 34-7 0,0 50-1 0,18 19 0 0,-18-1-2 0,33-35-2 0,18-16 0 0,0-34 1 0,0-18-2 0,1-31 1 0,-37-19 0 0,-15-17 0 0,0 16 0 0,0 36-1 0,0 33 1 0,-15 67 3 0,15 35 2 0,0 0-2 0,0 17 0 0,0-18-3 0,-18 0 1 0,1-49-1 0,-18-35 1 0,19-17 2 0,-17-35-2 0,33-16 0 0,0-16-1 0,16-17-6 0,17-1-51 0,-15 68-25 0</inkml:trace>
  <inkml:trace contextRef="#ctx0" brushRef="#br0" timeOffset="197">21246 13022 104 0,'16'-51'19'0,"17"35"-2"0,2 16-11 0,0 16-6 0,-35 35 1 0,-35 17-1 0,0-1 1 0,-14-16 2 0,14-18 6 0,35-33 0 0,17 18 0 0,34-18-5 0,17-18-4 0,16 1-4 0,-33 17-152 0</inkml:trace>
  <inkml:trace contextRef="#ctx0" brushRef="#br0" timeOffset="198">21940 11922 104 0,'0'0'0'0,"-17"-51"19"0,-1 33-6 0,18 36 0 0,0 50-2 0,0 134 3 0,18 2-4 0,-36-2-3 0,2 53 0 0,16-18-3 0,-17-1 1 0,17-48-3 0,0-70 1 0,0-50-2 0,0-34 0 0,17-18-2 0,-17 1-25 0,0-17-108 0</inkml:trace>
  <inkml:trace contextRef="#ctx0" brushRef="#br0" timeOffset="199">22347 13446 66 0,'33'-34'26'0,"-15"-1"4"0,-2 2-10 0,-32 33-8 0,-2 0-4 0,-15 68 2 0,-2 16-2 0,35 34-3 0,0-16-2 0,35 0-2 0,-2-51-1 0,34 0-15 0,-15-51-111 0</inkml:trace>
  <inkml:trace contextRef="#ctx0" brushRef="#br0" timeOffset="200">22753 13547 100 0,'0'0'0'0,"-34"-17"25"0,17-1-9 0,0 18-7 0,-1 51-2 0,18 18-1 0,0 15-1 0,35-17-2 0,16-16 0 0,0-33 1 0,16-36 0 0,-33-33-2 0,-17 0 0 0,-17-32 1 0,-33-3-1 0,-19 19-3 0,-15 50-2 0,34 17-26 0,15 68-109 0</inkml:trace>
  <inkml:trace contextRef="#ctx0" brushRef="#br0" timeOffset="201">23127 13732 100 0,'0'0'10'0,"49"0"18"0,-16 17-16 0,-14 52-6 0,-19 16-2 0,-52-17-3 0,3-35 0 0,14-17-1 0,35 2-25 0,0-18-78 0</inkml:trace>
  <inkml:trace contextRef="#ctx0" brushRef="#br0" timeOffset="202">23431 13547 95 0,'0'0'0'0,"16"-35"31"0,-16 19-16 0,-16-1-8 0,-1 34-1 0,-17 50 2 0,17 2-1 0,17 15-2 0,35-17-1 0,14-32-2 0,3-19 2 0,-3-50-3 0,-14 1 2 0,-35-35 0 0,0-17-2 0,-35 18 0 0,-14 16-1 0,-19 51-3 0,35 16-33 0,33 2-85 0</inkml:trace>
  <inkml:trace contextRef="#ctx0" brushRef="#br0" timeOffset="203">23770 13361 107 0,'0'-17'8'0,"49"-17"22"0,3 34-12 0,-1 51-7 0,-17 34-2 0,-17 32-4 0,-17-15-1 0,-17 0-2 0,-17-35-2 0,-34-16-7 0,0-16-134 0</inkml:trace>
  <inkml:trace contextRef="#ctx0" brushRef="#br0" timeOffset="204">24819 12565 90 0,'0'-18'16'0,"0"2"12"0,18-1-13 0,34 17-5 0,14 0-2 0,36 0-2 0,1-18-3 0,-54 2-3 0,-16 16-2 0,-14 0-31 0,-3 16-46 0</inkml:trace>
  <inkml:trace contextRef="#ctx0" brushRef="#br0" timeOffset="205">25041 12310 105 0,'0'0'9'0,"0"-16"18"0,0 32-17 0,33 70-1 0,-17-2-2 0,2 18-3 0,-18-17-2 0,0-19-1 0,0-15-10 0,34-33-109 0</inkml:trace>
  <inkml:trace contextRef="#ctx0" brushRef="#br0" timeOffset="206">26242 12463 64 0,'0'-16'22'0,"0"-19"7"0,0 19-14 0,0 16-6 0,0 16 0 0,0 52 1 0,18-1-4 0,16 19-3 0,0-19-2 0,32-51 1 0,2-16-1 0,2-16 0 0,-3-35 0 0,-50-33-1 0,-1-1 2 0,-16 17-2 0,0 52 1 0,-16 16-1 0,-1 84 0 0,34 18 2 0,-1 32 0 0,-16-14 0 0,17-18-2 0,-34-1 1 0,1-50-1 0,-1-35 2 0,1-16-2 0,-19 0 2 0,19 0 1 0,16-33-2 0,0-36 0 0,16 3 0 0,35-19-4 0,-18-17-24 0,1-16-105 0</inkml:trace>
  <inkml:trace contextRef="#ctx0" brushRef="#br0" timeOffset="207">26751 12108 80 0,'0'-34'18'0,"34"-34"6"0,33 34-12 0,3 34-7 0,-21 16-3 0,-49 35-2 0,17 18 0 0,-34-18 0 0,-17-35 0 0,0-16 2 0,18 0-1 0,16 0 0 0,0-16-1 0,35 16 0 0,14 0 0 0,2 0 0 0,-17 16 0 0,-34 34 0 0,0 19-1 0,-52-35 2 0,3-1 2 0,-3-33 1 0,36-16-1 0,-1-1-2 0,17-1-8 0,67 36-91 0</inkml:trace>
  <inkml:trace contextRef="#ctx0" brushRef="#br0" timeOffset="208">28327 12547 76 0,'0'0'21'0,"0"-33"-3"0,0 15-7 0,0 2-6 0,-17-1-1 0,-34 1 0 0,-17 16 2 0,17 16 0 0,34 52 0 0,1 17-2 0,49-18-1 0,18-17 0 0,17-32 0 0,0-18 0 0,-17-35 0 0,-18-14-1 0,-33-20-1 0,0-15 1 0,-33-34-3 0,-18 16 2 0,-17 33-7 0,0 19-18 0,33 50-91 0</inkml:trace>
  <inkml:trace contextRef="#ctx0" brushRef="#br0" timeOffset="209">28446 11922 89 0,'0'-34'14'0,"33"-1"4"0,18 19-10 0,0 16-4 0,-16 34-3 0,-35 17-1 0,0 15 0 0,-35-31 0 0,0-19 1 0,2-16 0 0,15 0-1 0,18-16 1 0,18 16-1 0,50-17 0 0,-17 17 0 0,-1 17 0 0,-50 34-1 0,0 16 1 0,-33-16 1 0,-18-35 0 0,-1 1 1 0,19-17 0 0,-1-17 0 0,17 1 0 0,34 16-14 0,17 0-82 0</inkml:trace>
  <inkml:trace contextRef="#ctx0" brushRef="#br0" timeOffset="210">29089 12243 76 0,'0'0'0'0,"0"-51"36"0,0 34-23 0,-34 1-7 0,0 16-2 0,-17 16 2 0,18 17-1 0,-1 53 1 0,34 32 1 0,0 17-1 0,17-15-3 0,-17-20-2 0,0-14 1 0,0-52-3 0,-35-17-5 0,19-1-39 0,-1-16-39 0</inkml:trace>
  <inkml:trace contextRef="#ctx0" brushRef="#br0" timeOffset="211">28750 12649 67 0,'0'-33'31'0,"16"-1"-10"0,54 17-11 0,14 17-6 0,33 0-4 0,-47 33-33 0,-54-33-31 0</inkml:trace>
  <inkml:trace contextRef="#ctx0" brushRef="#br0" timeOffset="212">28123 13090 113 0,'0'-35'7'0,"17"2"15"0,85 15-8 0,34 53-5 0,16-1-3 0,17-17 3 0,-32-34-3 0,-18 17-4 0,-86-18-1 0,-17 18-13 0,-65 0-126 0</inkml:trace>
  <inkml:trace contextRef="#ctx0" brushRef="#br0" timeOffset="213">28479 13716 46 0,'16'-17'19'0,"2"17"9"0,-1-34-9 0,-17 18-8 0,-51-19-7 0,-17 19 1 0,2-1 2 0,-20 34 1 0,18 50-1 0,52 17 0 0,16 1-3 0,33-16-1 0,34-18 0 0,3-51 0 0,-4-18-1 0,-15-33-1 0,-34-34 0 0,-17-16 1 0,-33-17-1 0,-19 0 0 0,-15 16-1 0,-18 67-1 0,-1 53-3 0,53 15-21 0,33 18-89 0</inkml:trace>
  <inkml:trace contextRef="#ctx0" brushRef="#br0" timeOffset="214">28750 13512 91 0,'0'0'7'0,"16"-16"16"0,-16 16-12 0,18 51-5 0,-18 16 0 0,0 18-2 0,0-1-1 0,52-49-1 0,-3-1 0 0,21-34-1 0,12-34 0 0,-47-35 0 0,0 3 0 0,-19-19-1 0,-16 50 1 0,0 35 0 0,-16 35 1 0,-2 50 2 0,18 15 1 0,0 20-2 0,-17-3-1 0,0-31 0 0,-1-19 0 0,2-49 1 0,-1-18 0 0,1 0-1 0,16-51 0 0,-18 0-2 0,36-18-20 0,15-31-118 0</inkml:trace>
  <inkml:trace contextRef="#ctx0" brushRef="#br0" timeOffset="215">29308 13463 81 0,'19'-17'17'0,"65"-17"6"0,-16 17-11 0,-1 17-6 0,-50 17-5 0,-17 17-1 0,-33 16 0 0,-18-16 0 0,18-17 1 0,14-17 1 0,3 0-1 0,32 0-2 0,36 16-1 0,-1-16 2 0,-1 18 1 0,-16 15-1 0,-17 2-1 0,-34 15 1 0,-34-33 0 0,1-1 2 0,-1-16 0 0,-17-33-1 0,1 17-15 0,48-2-85 0</inkml:trace>
  <inkml:trace contextRef="#ctx0" brushRef="#br0" timeOffset="216">29953 12328 82 0,'0'0'0'0,"0"-85"22"0,0 50-6 0,0 70-5 0,0 83 2 0,0 52-3 0,-17 50-1 0,17 51-4 0,-34 68 0 0,17-51-2 0,34-68-1 0,-17-69-1 0,16-49 0 0,-16-67-1 0,0-19 0 0,0-32-135 0</inkml:trace>
  <inkml:trace contextRef="#ctx0" brushRef="#br0" timeOffset="217">30427 13800 93 0,'0'0'0'0,"-16"-68"23"0,-1 52-12 0,-17 16-2 0,0 51 2 0,0 34-1 0,17 17-4 0,1-1-3 0,49-16-2 0,1-52-2 0,34 18-23 0,-1-35-68 0</inkml:trace>
  <inkml:trace contextRef="#ctx0" brushRef="#br0" timeOffset="218">30715 13903 76 0,'0'-34'28'0,"0"17"-6"0,-17 17-8 0,-16 33-4 0,17 36-2 0,-2 32-2 0,18-16-3 0,34-18-1 0,16-34 0 0,1-33-1 0,17-16 1 0,-51-35-1 0,1-16-1 0,-18-19 1 0,-52 2-1 0,1 17 0 0,-17 67-19 0,35 16-96 0</inkml:trace>
  <inkml:trace contextRef="#ctx0" brushRef="#br0" timeOffset="219">30970 14122 87 0,'0'0'9'0,"51"69"22"0,-18-20-10 0,-17 20-13 0,-16-1-5 0,-33-17-2 0,0-17-1 0,-1-1 0 0,0-33-21 0,34 0-91 0</inkml:trace>
  <inkml:trace contextRef="#ctx0" brushRef="#br0" timeOffset="220">31360 13987 73 0,'0'0'11'0,"0"-33"20"0,0 15-19 0,-35 18-1 0,-15 35-4 0,16 83 1 0,17-34-3 0,34 0-2 0,1-50-1 0,31-16 3 0,19-18 0 0,-33-34-4 0,-2-17 0 0,-17-16-1 0,-16-35 1 0,-33 18 1 0,-1 33-10 0,1 34-57 0,14 17-3 0</inkml:trace>
  <inkml:trace contextRef="#ctx0" brushRef="#br0" timeOffset="221">31631 13800 92 0,'16'0'24'0,"17"0"0"0,19 0-9 0,-1 52-7 0,-35 50-5 0,-16 15 0 0,-33 3-1 0,-1-36-1 0,0-33-2 0,-17-35-49 0,35-16-27 0</inkml:trace>
  <inkml:trace contextRef="#ctx0" brushRef="#br0" timeOffset="222">31935 12090 43 0,'0'0'13'0,"0"-51"19"0,34 0-21 0,-17 2-3 0,51 32-3 0,0 17 1 0,-34 17-2 0,-1-17 2 0,0 16-1 0,2 35-5 0,0 0 2 0,-19 17 4 0,-16 32-1 0,0-15 0 0,-34 17 0 0,17-18-1 0,17 2-2 0,17-1-1 0,17-19 0 0,17 19 3 0,1-34 1 0,-3-16-3 0,19 16-1 0,0-35-1 0,-17 1 0 0,0-1 1 0,-34-32-2 0,-1-1-3 0,3-16 4 0,-19 15 0 0,-19 2-1 0,-14-1 1 0,15 17 0 0,-15 0 1 0,-2 17 3 0,2 17-3 0,-1-1-1 0,1 35 1 0,15-17-2 0,1 0 2 0,17-1 0 0,0 0-1 0,0 1 1 0,0 1 0 0,0-19-2 0,0 18 2 0,17 0-1 0,1-18 1 0,-18 2-1 0,16-1 0 0,-16-1 0 0,0 2 1 0,17-1-1 0,-17 15 1 0,16-14-1 0,-16-2 1 0,0 1-1 0,0 1 2 0,0-1-1 0,0-1 0 0,0 18 0 0,0-18 0 0,0 18 0 0,0 0 0 0,0 0 0 0,-16 0 1 0,-17-18 0 0,-2 19 2 0,2-35-2 0,-52-1-1 0,-68 2-56 0,120-18-40 0</inkml:trace>
  <inkml:trace contextRef="#ctx0" brushRef="#br0" timeOffset="223">24752 15460 55 0,'0'-16'36'0,"-17"-19"-7"0,17 19-10 0,51-1-8 0,52-1 1 0,14 18 0 0,2 0-7 0,-35 0-3 0,1 18-3 0,-51-18-23 0,-17 0-109 0</inkml:trace>
  <inkml:trace contextRef="#ctx0" brushRef="#br0" timeOffset="224">25125 15189 79 0,'0'0'0'0,"-68"-33"37"0,68 15-12 0,0 36-14 0,17 33-2 0,-17 15 0 0,0 19-3 0,0-16-4 0,0-18 0 0,0-18-2 0,0-16 0 0,16 17-26 0,19-17-82 0</inkml:trace>
  <inkml:trace contextRef="#ctx0" brushRef="#br0" timeOffset="225">25803 15376 81 0,'-18'-18'24'0,"18"18"-7"0,18 0-11 0,-2 35 0 0,-16-1 1 0,17-34-1 0,-1 17-1 0,-16-34-2 0,0-17 0 0,0-1-1 0,-33 19 1 0,-1 16-2 0,17 0-1 0,17 34 0 0,17-1-20 0,34-15-86 0</inkml:trace>
  <inkml:trace contextRef="#ctx0" brushRef="#br0" timeOffset="226">26497 15358 94 0,'0'0'11'0,"-17"0"19"0,17 18-10 0,0-1-12 0,0 17-3 0,17-17-1 0,-1-17-1 0,19-17-3 0,-18-17 0 0,-17-1 0 0,-17 2 3 0,-18 15-3 0,2 18-2 0,15 35-24 0,36-19-82 0</inkml:trace>
  <inkml:trace contextRef="#ctx0" brushRef="#br0" timeOffset="227">27039 15358 78 0,'0'0'0'0,"35"-16"28"0,-19 16-11 0,1 16-5 0,-17 2 0 0,0-1-1 0,-17-1-2 0,17 2 0 0,0-18-1 0,17-34-4 0,-1-1 0 0,-16 2-3 0,-16 33-5 0,-17 0-123 0</inkml:trace>
  <inkml:trace contextRef="#ctx0" brushRef="#br0" timeOffset="228">4692 15511 18 0,'0'-16'26'0,"-16"-19"10"0,-1 2-18 0,-1 15-6 0,2 2-4 0,-17 16-1 0,15 0-2 0,-16 34 2 0,16 17 0 0,18 33 0 0,0 0-2 0,35 34 0 0,0-16 0 0,-2 18-1 0,-33-54-3 0,0-15 0 0,0-33-1 0,-17 15-6 0,17-33-26 0,-34-33-78 0</inkml:trace>
  <inkml:trace contextRef="#ctx0" brushRef="#br0" timeOffset="229">4337 15815 56 0,'0'0'0'0,"-35"18"35"0,35-18-14 0,52 0-14 0,50-18-5 0,34 2 1 0,-17-2-6 0,-35 36-92 0</inkml:trace>
  <inkml:trace contextRef="#ctx0" brushRef="#br0" timeOffset="230">5253 15528 67 0,'0'-17'9'0,"0"-16"26"0,-18 15-16 0,1 2-9 0,0 16-2 0,-17 34 0 0,17 32-2 0,1 20 2 0,-2-1-4 0,18 15 1 0,18 2-3 0,-2-16-2 0,17-53-1 0,2 18-3 0,0-35-23 0,32 2-32 0,-50-18-2 0</inkml:trace>
  <inkml:trace contextRef="#ctx0" brushRef="#br0" timeOffset="231">5608 15715 56 0,'0'0'0'0,"17"-69"42"0,-34 53-16 0,1-19-12 0,-3 35-4 0,-14 0-4 0,15 51 0 0,2 18-1 0,32 15 0 0,19 1-2 0,16-17-2 0,17-34 1 0,-18-17 1 0,17-52-1 0,-15-16 1 0,-18-33-2 0,-34-1 0 0,-34 1-1 0,-18-1 0 0,-15 34-2 0,0 51-1 0,0 16-11 0,48 35-23 0,19 0-65 0</inkml:trace>
  <inkml:trace contextRef="#ctx0" brushRef="#br0" timeOffset="232">6183 15815 95 0,'18'0'9'0,"16"-16"23"0,-1 32-16 0,1 19-6 0,-34 32-3 0,0 2-4 0,-34-3 1 0,1-15-4 0,-1 0 0 0,0-16-3 0,17-19-22 0,17-16-94 0</inkml:trace>
  <inkml:trace contextRef="#ctx0" brushRef="#br0" timeOffset="233">6760 15595 93 0,'0'-16'10'0,"-16"-35"19"0,-19 51-13 0,18 0-8 0,-1 0-2 0,2 51 1 0,-1 0-3 0,1 16 3 0,16 35-2 0,16-35-2 0,17-16-2 0,37-33 3 0,-21-1-2 0,19-52-1 0,-17 2 1 0,-34-18 1 0,-1-1 1 0,-32-14-1 0,-17-19-4 0,-35-17 2 0,17 52-2 0,-17 16 1 0,17 34-6 0,34 34-24 0,1-1-95 0</inkml:trace>
  <inkml:trace contextRef="#ctx0" brushRef="#br0" timeOffset="234">7048 15342 99 0,'0'0'0'0,"0"-35"32"0,0 1-6 0,34 17-15 0,-17 17-1 0,18 17-3 0,-2 52 1 0,16 16 0 0,-14 16-4 0,16 1 0 0,-34-1-1 0,-17-17-2 0,-33 2 0 0,-2-19-1 0,0-32 1 0,2-19-3 0,-1 1-20 0,1-1-122 0</inkml:trace>
  <inkml:trace contextRef="#ctx0" brushRef="#br0" timeOffset="235">8286 15748 50 0,'-35'0'27'0,"-33"-17"9"0,52 1-12 0,-2 16-7 0,36 0-4 0,49 0-2 0,0-18-2 0,0 18-4 0,3 0-3 0,-37 0-2 0,-17 0-2 0,3 18-21 0,-3 15-100 0</inkml:trace>
  <inkml:trace contextRef="#ctx0" brushRef="#br0" timeOffset="236">8234 15901 64 0,'0'0'12'0,"-34"16"26"0,17-16-12 0,17 0-9 0,0 0-5 0,33 0-2 0,19 0-3 0,15 0 2 0,1-16-5 0,16-1-3 0,-32-1 1 0,-18 2-4 0,-19 16-24 0,-15 16-88 0</inkml:trace>
  <inkml:trace contextRef="#ctx0" brushRef="#br0" timeOffset="237">16755 12108 5 0,'0'-18'24'0,"0"18"-9"0,-17 0-3 0,17-16-3 0,0 16-7 0,-16 0-1 0,16-17-1 0,-17 17 1 0,1 0-1 0,16 17 1 0,-18-17-1 0,18 0 1 0,0 0 0 0,0-17-3 0,18 17 2 0,15 0-1 0,0 0 1 0,2 17-1 0,-19-1 1 0,17 2 0 0,-15-1 0 0,-1-1 0 0,0 2 0 0,1-2-1 0,-2 1 2 0,1 16-2 0,-17 18 2 0,0 1 1 0,0-19 1 0,0 18 1 0,-17-16 1 0,-17-2-1 0,17 1-1 0,17-34-2 0,-17 17 0 0,17-17 0 0,-18 16 4 0,2 19-2 0,-17-35 0 0,15 0-1 0,18 0 2 0,0-17-2 0,18-17-1 0,-2-1-1 0,17 2 0 0,2-18-2 0,0 0-1 0,-2 0-3 0,1 0 0 0,0 0 0 0,-16 18-3 0,-18-1-2 0,15 1-2 0,-15 15-2 0,0 2 2 0,0-1 3 0,0 17 0 0,-15 0 7 0,-3 17 1 0,1 17 1 0,-18-1 1 0,19 18 6 0,16 0 2 0,0 0 2 0,0 0 2 0,0 0 0 0,0-17-1 0,0-1-1 0,16 0-4 0,19-15 2 0,0 15-3 0,14-15 0 0,-16-18 0 0,2 0-1 0,0 0-2 0,-19 0 1 0,1-18-1 0,-17 18 0 0,0-16-3 0,0 32-5 0,0-16-53 0</inkml:trace>
  <inkml:trace contextRef="#ctx0" brushRef="#br0" timeOffset="238">20008 13649 4 0,'0'0'5'0,"0"0"11"0,0 0 40 0,-33 0-50 0,0 16-1 0,14-16 4 0,3 18-3 0,-1-18-1 0,17 0 2 0,52 0 1 0,14 0-4 0,-15 0-1 0,-16 0 1 0,-19 0-1 0,-32 0-1 0,-54-18 0 0,3 2 0 0,0 16-1 0,16 0 0 0,35 16 0 0,-2 2-3 0,120 31-90 0</inkml:trace>
  <inkml:trace contextRef="#ctx0" brushRef="#br0" timeOffset="239">20788 13936 21 0,'0'0'12'0,"16"-16"24"0,1-1-14 0,34-1-5 0,17 2-9 0,-17 16-1 0,0 0-3 0,-34-17-1 0,-17 17 0 0,-35 0-2 0,-32 0 0 0,-1 17 0 0,35-17 0 0,33 16 0 0,67-16-3 0,1 0-85 0</inkml:trace>
  <inkml:trace contextRef="#ctx0" brushRef="#br0" timeOffset="240">22871 9517 16 0,'0'0'0'0,"0"-18"38"0,0 18-15 0,18-16-10 0,-18 16-5 0,-18 0-3 0,18 0-4 0,0 0-1 0,0 0-14 0,18 0-46 0</inkml:trace>
  <inkml:trace contextRef="#ctx0" brushRef="#br0" timeOffset="241">23871 9685 19 0,'18'-17'38'0,"15"17"-11"0,-33-16-11 0,16 16-9 0,-16 0-2 0,0 0 19 0,-16 0-23 0,16 0 0 0,-17 0-6 0,1 0-83 0</inkml:trace>
  <inkml:trace contextRef="#ctx0" brushRef="#br0" timeOffset="242">25361 11278 8 0,'0'0'0'0,"-16"0"38"0,-1-18-8 0,1 18-12 0,16 0-8 0,67 0-4 0,-15 0-2 0,14 0-2 0,-31 18 0 0,-2-2 0 0,-17-16-1 0,2 0 1 0,-18 0 1 0,0-16-1 0,-34 16 0 0,-17-18-1 0,1 18 1 0,17 0-1 0,-2 0 0 0,18 18 1 0,17-18-1 0,52 0 2 0,31 0-3 0,54 0 0 0,-3 0-8 0,-49 0-84 0</inkml:trace>
  <inkml:trace contextRef="#ctx0" brushRef="#br0" timeOffset="243">26684 11464 15 0,'0'0'19'0,"0"-17"9"0,0 1-8 0,0 16-5 0,0-17-7 0,33 17-3 0,18-18-3 0,-16 18-1 0,-2 18 0 0,-17-18 0 0,2-18 0 0,-36 2 1 0,-31 16-2 0,-3 0 1 0,18-17 1 0,17 34-2 0,50-17 1 0,53 16-9 0,-53 2-73 0</inkml:trace>
  <inkml:trace contextRef="#ctx0" brushRef="#br0" timeOffset="244">22737 10058 12 0,'0'0'10'0,"0"-16"24"0,16-1-8 0,1-1-9 0,34 18-6 0,-1 0-4 0,17 0-3 0,19 0-1 0,-18 0-1 0,-17 0 0 0,-18 0 0 0,-33 0 0 0,-33 0 1 0,-35 0-1 0,1-16-1 0,15 16 0 0,34 0-1 0,53 16-17 0,0 2-59 0</inkml:trace>
  <inkml:trace contextRef="#ctx0" brushRef="#br0" timeOffset="245">23718 10176 11 0,'0'0'0'0,"-16"-16"50"0,16 16-18 0,-17-17-15 0,17 17-7 0,33-16-6 0,19 16-1 0,15 0 0 0,18 0-1 0,-51-18-1 0,0 18 1 0,-34 0-1 0,-52 0 0 0,-15 0 0 0,-1 0-1 0,35 18-19 0,33 15-73 0</inkml:trace>
  <inkml:trace contextRef="#ctx0" brushRef="#br0" timeOffset="246">9438 15393 5 0,'0'0'0'0,"31"-35"30"0,4 19-2 0,-18 16-8 0,1-17-2 0,-18-1-2 0,0 18-5 0,-18-16-2 0,18 16-4 0,-17 0-2 0,0 0 1 0,-16 0-1 0,-1 16 1 0,0 19-1 0,16-1 1 0,-15-1 1 0,17 18-3 0,16 0 1 0,-18-18-2 0,18 18 2 0,0 0 0 0,0-16-1 0,0 15-1 0,34-33 1 0,-1-1 0 0,2 19-1 0,16-35 0 0,-18 0 0 0,19 0 0 0,-19-18 0 0,1-15 0 0,-1 0 0 0,-14-18 1 0,-3 0 0 0,-16 0-2 0,17 0 2 0,-34 0-1 0,1 0 0 0,-19 18 1 0,-16-18-2 0,0 51 0 0,-32-18-1 0,-36 53-92 0,68-35 16 0</inkml:trace>
  <inkml:trace contextRef="#ctx0" brushRef="#br0" timeOffset="247">7048 17103 14 0,'0'0'0'0,"0"0"41"0,0 0-20 0,0-17-6 0,0-1-2 0,-17 2-5 0,1-1 0 0,-19 1-1 0,0-1 0 0,2 17-2 0,-18 17-2 0,18 16 2 0,16 18-2 0,-17 16 1 0,34-16-2 0,16 0 1 0,19-18-1 0,15-15 2 0,1-18-1 0,0-18 0 0,0-15-1 0,-18-18 2 0,-15-33-1 0,-18 15 0 0,0-48-2 0,-67-37-1 0,15 70-1 0,-15 51 1 0,15 15-3 0,36 36-8 0,-1 33-23 0,34-35-27 0,-1-16 8 0</inkml:trace>
  <inkml:trace contextRef="#ctx0" brushRef="#br0" timeOffset="248">7590 16764 54 0,'0'-17'12'0,"35"-68"40"0,-70 52-34 0,0 33-5 0,-14 0-4 0,-3 17-2 0,19 50 0 0,17-33 2 0,16 34-4 0,16 34-2 0,-1-17-3 0,20 32 0 0,-19-31 0 0,-16-36-2 0,0-17-6 0,-16-16-22 0,-19-34-18 0,4 1-17 0</inkml:trace>
  <inkml:trace contextRef="#ctx0" brushRef="#br0" timeOffset="249">7251 17086 24 0,'0'0'0'0,"-16"-18"53"0,16 2-25 0,33-1-11 0,34 1-6 0,19-1-6 0,32 17-4 0,-16 0-12 0,-34 33-95 0</inkml:trace>
  <inkml:trace contextRef="#ctx0" brushRef="#br0" timeOffset="250">6793 17441 72 0,'0'0'5'0,"0"0"21"0,18 0-2 0,49 18-7 0,52-1-1 0,51-17-3 0,16 0-6 0,-17 0-3 0,-66-17-3 0,-70 17-2 0,-15 0-10 0,-36 0-28 0,-15 0-67 0</inkml:trace>
  <inkml:trace contextRef="#ctx0" brushRef="#br0" timeOffset="251">7167 18135 44 0,'0'-16'12'0,"0"16"16"0,0-35-7 0,0 2-7 0,0 0-7 0,-18-1 0 0,-15 17-2 0,-19-1 1 0,-15 18-1 0,15 0-4 0,3 35 1 0,31-1-2 0,1 32-1 0,34-15 4 0,1 0 0 0,49-16 2 0,-15-35 1 0,-3-17-1 0,-14-34 2 0,-18-18-1 0,-17 3-3 0,-68-70-6 0,-51 17 1 0,34 69 2 0,18 50-4 0,34 34-19 0,49-1-32 0,-16-17-31 0</inkml:trace>
  <inkml:trace contextRef="#ctx0" brushRef="#br0" timeOffset="252">7387 17882 59 0,'0'0'20'0,"0"-17"8"0,0-17-12 0,0-1-11 0,18 35 3 0,13-16-3 0,-13 16 7 0,15 33-13 0,2 19 0 0,-2-1-2 0,-15 33 1 0,-18-16 1 0,-18-1 1 0,2-49 3 0,-1-1-1 0,17-17 1 0,0-35 0 0,17-16 0 0,17-15 0 0,-1-3 1 0,2-33-7 0,-18 35 0 0,1 34 4 0,-18 15 1 0,-18 18-2 0,1 0 3 0,1 34 2 0,16-1 5 0,0 18-11 0,16 0 1 0,-16 18-2 0,17-18 1 0,17-18-6 0,16-16-41 0,-15-17-45 0</inkml:trace>
  <inkml:trace contextRef="#ctx0" brushRef="#br0" timeOffset="253">8658 17374 51 0,'0'0'40'0,"0"-35"-7"0,0 19-13 0,16 16-8 0,17 0-3 0,19 0-3 0,15-18-2 0,-16 18-3 0,1 0-3 0,-19-17-14 0,-33 34-58 0,0-17 15 0</inkml:trace>
  <inkml:trace contextRef="#ctx0" brushRef="#br0" timeOffset="254">8742 17492 61 0,'-17'18'43'0,"-1"-18"-20"0,36 0-7 0,16 17-6 0,17-17-5 0,33-17-3 0,-16-1-6 0,0 18-110 0</inkml:trace>
  <inkml:trace contextRef="#ctx0" brushRef="#br0" timeOffset="255">10555 17272 34 0,'0'0'18'0,"-16"-17"25"0,16-17-18 0,0 34-12 0,0 0-4 0,33 18-2 0,1-18-2 0,16 0-1 0,1-18-2 0,-34-15 1 0,-1-18-3 0,-32 0 1 0,-17 17-1 0,-35 17-1 0,17 34 1 0,-1-1 0 0,19 35 2 0,-1 18 3 0,34-2 1 0,18-17-1 0,15 19 1 0,18-18-4 0,0-17 0 0,16-17-1 0,0-17-1 0,-15-35-11 0,-18 2-37 0,-17 15-48 0</inkml:trace>
  <inkml:trace contextRef="#ctx0" brushRef="#br0" timeOffset="256">10792 16713 77 0,'0'0'0'0,"-17"-33"39"0,17-1-19 0,35 17-8 0,14 17-5 0,-14 33-3 0,-2 18-2 0,-33 16-1 0,0 2 0 0,-17-18 1 0,1-18-1 0,-1-33 1 0,34-16 0 0,16-35-1 0,18-51 0 0,-18-16-1 0,-15 50 0 0,-18 34 1 0,0 34-2 0,-34 34 3 0,17 34 0 0,1-1 2 0,16 0-2 0,16 2-2 0,17 15-7 0,19-15-60 0,-34-52-4 0</inkml:trace>
  <inkml:trace contextRef="#ctx0" brushRef="#br0" timeOffset="257">11707 17305 66 0,'0'0'21'0,"0"0"2"0,17 0-10 0,-1 52-6 0,19-19-2 0,-2-15-3 0,2-1 2 0,-2-17-1 0,18-35 1 0,-16-16 0 0,-19-16-2 0,-16-17 1 0,0-18-2 0,-16 18 1 0,16 33 0 0,-18 33 0 0,1 18 1 0,0 35 3 0,17 16 0 0,0 33-2 0,0 18-1 0,34-19-4 0,33-14 1 0,-15-18 1 0,15-34 0 0,1-34 0 0,0-17 0 0,-34-17 1 0,-17-17 0 0,-17-17-1 0,0 34-1 0,-17 35 0 0,17 16-1 0,-18 67 0 0,18 18-1 0,35-17 2 0,0-1-1 0,14-49 1 0,3-1 1 0,-3-17 0 0,-14-35 1 0,-19-16 1 0,-16-16-2 0,-51-17-1 0,2 33 0 0,-21 17-2 0,4 17-8 0,15 17-17 0,51 17-92 0</inkml:trace>
  <inkml:trace contextRef="#ctx0" brushRef="#br0" timeOffset="258">13079 17205 76 0,'0'0'26'0,"0"-35"10"0,-17-16-20 0,17 0-7 0,-34 18-6 0,-17 17-1 0,1-1 0 0,-18 17 0 0,34 33 1 0,0 51-1 0,34 18-1 0,34-18-1 0,17-50 0 0,-17 1 2 0,16-52 0 0,-15-17 0 0,-2-34 2 0,-17 1-3 0,2 16-1 0,-1 33 1 0,-17 36 1 0,0 66 2 0,17 18-4 0,1 16-1 0,-2 52-3 0,1-52 1 0,-17-84 10 0,-17-1-5 0,-17-16 1 0,-18-17-9 0,3-50 7 0,31-35 2 0,18 1-1 0,34-18-5 0,17 18-17 0,17 15-26 0,-17 53-49 0</inkml:trace>
  <inkml:trace contextRef="#ctx0" brushRef="#br0" timeOffset="259">13689 17019 51 0,'0'-17'38'0,"0"-34"4"0,0 17-21 0,-17 17-9 0,-17 17-5 0,-17 17-1 0,17 50 2 0,18 35-3 0,-1 17-4 0,34-1-2 0,-1-33-1 0,18-1-1 0,0-33-3 0,34-34-35 0,-17-1-81 0</inkml:trace>
  <inkml:trace contextRef="#ctx0" brushRef="#br0" timeOffset="260">14044 17154 74 0,'0'0'15'0,"0"-51"28"0,-16 16-18 0,16 19-12 0,16 16-7 0,-16 51 2 0,0 34-5 0,0 15-2 0,0-31-2 0,0-1 0 0,0-17-5 0,0-35-30 0,0 2-80 0</inkml:trace>
  <inkml:trace contextRef="#ctx0" brushRef="#br0" timeOffset="261">14299 17339 77 0,'0'0'0'0,"16"0"47"0,19-16-24 0,49 16-8 0,17-18-6 0,20 18-7 0,-55 0-4 0,-31 0-23 0,-35 18-89 0</inkml:trace>
  <inkml:trace contextRef="#ctx0" brushRef="#br0" timeOffset="262">14570 17154 60 0,'-17'-17'33'0,"-1"-1"8"0,18 2-19 0,-16 32-7 0,16 19-2 0,0 50-6 0,16-1-4 0,-16 1-4 0,18-1-1 0,-18-49-2 0,0-2-25 0,17 1-49 0,-17-34 21 0</inkml:trace>
  <inkml:trace contextRef="#ctx0" brushRef="#br0" timeOffset="263">15095 17103 53 0,'0'0'0'0,"0"-35"67"0,0 2-40 0,0 17-14 0,-18 16-8 0,18 33 0 0,0 34-1 0,0 2-4 0,35-2 1 0,0-34-1 0,-2-16 1 0,18-17-1 0,0-33 2 0,-18-18-1 0,-16-16 0 0,-1-19 0 0,-16 20 0 0,0 48 0 0,0 2 3 0,0 67 2 0,0 33 0 0,-16 18-4 0,16-2-2 0,0 3-1 0,0-1-3 0,-35-36 4 0,20-15 0 0,-36-33 1 0,34-36 2 0,-1-15 0 0,18-18 0 0,0-16 0 0,35-19-2 0,16 19 0 0,-1 32-2 0,-15 19-12 0,16-1-32 0,-35 17-58 0</inkml:trace>
  <inkml:trace contextRef="#ctx0" brushRef="#br0" timeOffset="264">15638 16849 59 0,'0'0'0'0,"0"-18"64"0,0-33-38 0,33 35-10 0,-17-1-2 0,19 17-4 0,-18 33-2 0,17 18-1 0,-1 35-3 0,-15 16-2 0,-1 33-2 0,-17-17-1 0,-17-16 0 0,-17-17-1 0,1-1 1 0,-19-51 1 0,18-15-1 0,34-18 2 0,-17 0-3 0,17-34-25 0,0 1-96 0</inkml:trace>
  <inkml:trace contextRef="#ctx0" brushRef="#br0" timeOffset="265">18110 17374 19 0,'0'0'35'0,"18"-17"-4"0,-1-1-15 0,-17 18-4 0,17-34-2 0,-17 1-3 0,-17 16-2 0,-34-17-1 0,0 18-1 0,-1 16 0 0,3 0 1 0,-3 16 1 0,19 18 0 0,15 16-4 0,36 19 1 0,32-18-1 0,18-17 3 0,0-34 0 0,-1-34-1 0,-15-17 0 0,-34-18 2 0,-18-31-2 0,-18-2-2 0,-34-17-1 0,-15 35 1 0,15 33-2 0,3 33-5 0,31 53-14 0,36 16-27 0,-2-35-22 0</inkml:trace>
  <inkml:trace contextRef="#ctx0" brushRef="#br0" timeOffset="266">18755 16917 41 0,'0'0'21'0,"16"-35"27"0,-16 2-25 0,-33 15-12 0,-18 18-1 0,0 18-2 0,16 15-2 0,2 36-1 0,33 15 0 0,17 18-3 0,17 0-1 0,-17-18-2 0,-17-17 0 0,0 2-3 0,-17-18-21 0,-1-34-21 0,18-17-27 0</inkml:trace>
  <inkml:trace contextRef="#ctx0" brushRef="#br0" timeOffset="267">18451 17255 42 0,'-18'0'29'0,"1"-34"12"0,17 18-22 0,35 16-11 0,31-17-3 0,53-1-3 0,16 18-1 0,-50 0-10 0,-69 51-113 0</inkml:trace>
  <inkml:trace contextRef="#ctx0" brushRef="#br0" timeOffset="268">17890 17645 70 0,'0'0'13'0,"-16"0"16"0,66 0-12 0,69 0-1 0,51-18 0 0,33 2-8 0,-34-1-4 0,-67 17-3 0,-69 0-1 0,-15 0-5 0,-36 0-24 0,-15 17-77 0</inkml:trace>
  <inkml:trace contextRef="#ctx0" brushRef="#br0" timeOffset="269">18213 18221 33 0,'0'0'11'0,"16"-17"18"0,1-1-8 0,-1-15-2 0,-16-1-9 0,0 17 0 0,-33-17-2 0,-34 17-4 0,-1 17 1 0,0 17-3 0,33 17-4 0,2 17 3 0,50 17-2 0,17-18 4 0,34-17 5 0,-17-16-4 0,-17-34 3 0,-1-16 1 0,-15-17-3 0,-18-36 3 0,-33-14-6 0,-37-37-4 0,3 86-2 0,15 35-23 0,36 32-34 0,-1 2-3 0</inkml:trace>
  <inkml:trace contextRef="#ctx0" brushRef="#br0" timeOffset="270">18500 18018 62 0,'0'0'0'0,"0"-18"38"0,0 2-10 0,0-1-17 0,34-1-4 0,0 2-6 0,-1 50-2 0,2-1-1 0,-19 35-2 0,-16-1 3 0,-16-16 3 0,-1-16-2 0,-17-19 5 0,34-16-3 0,0-33 2 0,16-18 1 0,19 0-2 0,0-16 1 0,-19-1-1 0,17 17-3 0,-33 0 3 0,0 33-5 0,0 18 0 0,-16 18 2 0,-1 33-5 0,17 17 1 0,0 16 1 0,33-17-1 0,2-32-19 0,33-1-80 0</inkml:trace>
  <inkml:trace contextRef="#ctx0" brushRef="#br0" timeOffset="271">19363 16984 68 0,'0'-33'34'0,"0"-18"-5"0,18 17-13 0,-1 34-6 0,-17 16 0 0,0 70 0 0,16 65 0 0,-16 35-7 0,19 19-5 0,-3-53 3 0,-16-51-2 0,0 1-3 0,0 0 2 0,-16-34 2 0,16-19-19 0,0-49-62 0</inkml:trace>
  <inkml:trace contextRef="#ctx0" brushRef="#br0" timeOffset="272">19957 17729 66 0,'0'-16'8'0,"-15"-19"25"0,15 19-14 0,-35 16-9 0,0 16 1 0,2 35-2 0,33 0-1 0,-16 16-10 0,16 19-4 0,16-1-6 0,1-19-35 0,-17-31-27 0</inkml:trace>
  <inkml:trace contextRef="#ctx0" brushRef="#br0" timeOffset="273">20195 17898 64 0,'0'0'20'0,"-17"-16"15"0,0 16-20 0,-1 0-8 0,2 16-2 0,16 53-6 0,0-1 0 0,16-19 1 0,19 2 3 0,0-33 3 0,-4-36 0 0,-13-15 0 0,-18-34-1 0,0-1-4 0,-84-68-17 0,33 118-11 0,34 1-62 0</inkml:trace>
  <inkml:trace contextRef="#ctx0" brushRef="#br0" timeOffset="274">20550 17967 76 0,'0'0'18'0,"0"0"15"0,0 0-16 0,17 0-13 0,-17 33-3 0,-17 35-4 0,0-17-2 0,-16 16-12 0,17-32-40 0,16-35-1 0</inkml:trace>
  <inkml:trace contextRef="#ctx0" brushRef="#br0" timeOffset="275">20804 17882 47 0,'0'0'13'0,"0"-17"31"0,0 17-22 0,-16-18-11 0,-1 36 0 0,-1 33-7 0,2 17-5 0,16-1 3 0,34-16-1 0,16-18 4 0,-15-33 1 0,-2-16 0 0,-33-35 1 0,0 1-5 0,-33-19-4 0,-19 18-11 0,1 18-36 0,18 33-37 0</inkml:trace>
  <inkml:trace contextRef="#ctx0" brushRef="#br0" timeOffset="276">21042 17796 80 0,'0'-16'17'0,"0"16"18"0,34 0-18 0,-1 16 3 0,-15 19-11 0,-2 16-6 0,1 16-7 0,-1 19-1 0,-32-19 4 0,-17-16-22 0,0-18-52 0,15-33 22 0</inkml:trace>
  <inkml:trace contextRef="#ctx0" brushRef="#br0" timeOffset="277">21228 17255 91 0,'-17'0'10'0,"17"-34"29"0,0 18-23 0,35-19-6 0,32 19-7 0,1 16-2 0,-35 0-8 0,-16 16-43 0,-17 2-6 0</inkml:trace>
  <inkml:trace contextRef="#ctx0" brushRef="#br0" timeOffset="278">21279 17323 58 0,'0'0'0'0,"-17"0"48"0,1 0-27 0,32 16-9 0,35-16-8 0,1 0-5 0,14-16-43 0,-50 16-20 0</inkml:trace>
  <inkml:trace contextRef="#ctx0" brushRef="#br0" timeOffset="279">22057 17068 67 0,'0'0'0'0,"18"-33"47"0,-18 17-25 0,0-1-10 0,0-1-5 0,-51 18 1 0,17 0-1 0,1 35-1 0,-1 32-2 0,16-16 0 0,18 17-2 0,18-1 0 0,-1-16 0 0,18-17-1 0,14-1 2 0,2-33 0 0,1 0 0 0,-19 0 0 0,1-33 0 0,-17-19 2 0,0-32-2 0,-34 0-2 0,-18-18-1 0,-32 51-9 0,-34 51-132 0</inkml:trace>
  <inkml:trace contextRef="#ctx0" brushRef="#br0" timeOffset="280">19788 11447 10 0,'0'0'0'0,"-17"0"20"0,-1-16-2 0,18 16-2 0,-16 0 1 0,-1 0-5 0,1 0-3 0,-19 16-3 0,18 1-1 0,1-17 0 0,16 16 2 0,0-16-1 0,0 0 0 0,-17 0-2 0,17-16-1 0,0 16 0 0,0 0-1 0,0 0-1 0,17-17 0 0,16 17 1 0,-16 0 0 0,17 0 0 0,-1-16 0 0,-15 16-1 0,16 0 1 0,-16 0 0 0,-2 0-1 0,1 16 1 0,-1 1-1 0,2-1 1 0,-18 2 0 0,17 15-2 0,-17-15 1 0,16-1 0 0,-16-1 1 0,0-16-1 0,19 18 0 0,-19-1 0 0,-19-1 0 0,19 2 0 0,-16-2 0 0,-19-16 1 0,2 17-2 0,17-17 0 0,16 0 1 0,-18 0 0 0,18 0-1 0,0 0 0 0,0 0 1 0,0-17-1 0,18 17 0 0,15 0-1 0,1 0 1 0,-1 0 1 0,1 0-2 0,0 0 2 0,-17 17-1 0,-1-1 0 0,-16 1 1 0,18-17 0 0,-18 18 0 0,17-2 0 0,0 1-1 0,-17 1 1 0,0-2 1 0,-17 2-1 0,17-1-1 0,-17-1 2 0,-1 2-2 0,2-1 1 0,-1-17 0 0,1 16 1 0,-17-16-3 0,14 0 2 0,-14 18 0 0,-1-18-1 0,17 0 0 0,-17-18 1 0,17 18 0 0,0-16-2 0,-17 16 1 0,34-17 1 0,-17 17-1 0,17 0 0 0,0-18 0 0,-16 18 0 0,32 0 0 0,1 35-1 0,-1-19 2 0,19 2-2 0,0-1 1 0,-2-17 0 0,1 0 0 0,-1 0 0 0,-14 0 0 0,14-17 1 0,0-1-1 0,-17-15 0 0,2-1 0 0,-1 17 1 0,-17-17-1 0,0 16 0 0,-17-15 0 0,-1 15 0 0,2-15 0 0,-1 0 0 0,1 15 0 0,-2 2-1 0,-16 16 1 0,18 0-1 0,-19 16 1 0,19 2-1 0,-1-18 1 0,17 16-1 0,17-32 0 0,17 16 1 0,-1-18-1 0,1 2 1 0,-34-1 1 0,18-1-2 0,-18-15 1 0,0-1 0 0,-18-1 0 0,3 19 0 0,-4-1 0 0,3 17 1 0,-1-16-2 0,-17 16 0 0,1 16 1 0,-2-16 0 0,0 17-22 0,19-1-100 0</inkml:trace>
  <inkml:trace contextRef="#ctx0" brushRef="#br0" timeOffset="281">25447 8874 8 0,'0'0'0'0,"-16"0"23"0,-2-18-8 0,18 18 0 0,0-16-2 0,0 16 0 0,-17 0-3 0,17 0-2 0,0 0 0 0,0-17-1 0,0 17-1 0,17-18 1 0,-17 18 0 0,0 0-2 0,18-16-1 0,-2 16-1 0,-16 0 0 0,17-17 0 0,16 17 0 0,2-18 0 0,-19 18-2 0,17 0 1 0,-15 0-2 0,15 18 1 0,-14-18-1 0,-3 17 1 0,1-1-1 0,-17 2 1 0,16-1-1 0,-16 17 0 0,0-17 1 0,0-1-1 0,0 1 0 0,-16-1 1 0,-1 2 0 0,-18-1-1 0,19-1 1 0,-1 2 0 0,-1-18 0 0,2 0-1 0,32 0 1 0,2 0-2 0,-1 0 1 0,-1 0 0 0,19 0 1 0,-18 0-1 0,17 0 0 0,-17 0 1 0,-1 17-1 0,-16-1 0 0,17 19 2 0,-17-19-2 0,17 2 0 0,-17 15 0 0,0 0 1 0,0-15-1 0,0 15 1 0,0-15-1 0,-17-18 1 0,0 16 1 0,1-16-2 0,-19 0 1 0,2 18 0 0,17-18-1 0,-19 0 0 0,0 0 2 0,2 0-2 0,17 0 1 0,16 0-1 0,0-18 1 0,-18 18-1 0,18-16 0 0,0 16 0 0,0 0-1 0,18 0 1 0,-2 16 0 0,1 2 0 0,17-1-2 0,-1-17 3 0,2 0-1 0,16 0 1 0,-34-17-1 0,-1-1 1 0,-16-16-1 0,17 1 0 0,-17-2 1 0,-17-14-1 0,1 15 0 0,-1 17 0 0,-1 17 0 0,-15-18 0 0,-2 18-1 0,2-16 1 0,15 16 1 0,2 0-1 0,-1 0-1 0,1 16 1 0,16-16 0 0,16 18 0 0,17-18-1 0,2-18 0 0,16-15 2 0,0 15-2 0,-34-15 1 0,-1-1 2 0,1 1-3 0,-17-2 1 0,0 19 0 0,-17-1 0 0,1-1 0 0,-19 2-1 0,2 16 1 0,-2 0-1 0,19 16 1 0,-19 2-13 0,2-1-109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4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6405 1083 11 0,'0'0'1'0,"0"-16"5"0,0-2 1 0,0 1-4 0,16-15-2 0,-16 32-16 0</inkml:trace>
  <inkml:trace contextRef="#ctx0" brushRef="#br0" timeOffset="1">6454 1049 17 0,'18'0'32'0,"-18"0"-2"0,17-17-10 0,0 17-9 0,-17-16 1 0,0 0-8 0,0-1-1 0,-34-1 2 0,0 18-5 0,-17-16 4 0,18 16 1 0,-19 16-2 0,34 19 4 0,2 14-4 0,16 2 1 0,16 1 1 0,19-19-1 0,16-15-1 0,0-18 0 0,17-18-2 0,-17-33 5 0,-18 0-6 0,1-16 0 0,-16 0 1 0,-18-19-2 0,-35-14 2 0,-15 32-1 0,-18-1-5 0,1 53-1 0,-3 16-18 0,37 16-13 0,33 19-48 0</inkml:trace>
  <inkml:trace contextRef="#ctx0" brushRef="#br0" timeOffset="2">7167 661 68 0,'0'0'8'0,"0"-17"26"0,0-1-21 0,-18 2-8 0,-15 16 1 0,-19-18-2 0,19 36 2 0,-1 16 0 0,17 34-1 0,17-1 3 0,0 35-4 0,35-18-1 0,-19 0-1 0,1-15-5 0,-17-2-11 0,-17-32-28 0,1-19-52 0</inkml:trace>
  <inkml:trace contextRef="#ctx0" brushRef="#br0" timeOffset="3">6725 1083 38 0,'0'0'0'0,"0"-16"54"0,0-2-26 0,0-15-16 0,35 0-3 0,16 33-5 0,34-34-4 0,16 17-3 0,1 17-31 0,-67 0-47 0</inkml:trace>
  <inkml:trace contextRef="#ctx0" brushRef="#br0" timeOffset="4">6335 1491 49 0,'0'0'0'0,"-67"17"39"0,17-1-15 0,50-16-8 0,50 0-4 0,87 0 0 0,48-16-1 0,18-19-6 0,-51 19-4 0,-82 16-1 0,-37 0-5 0,-17 0-18 0,-32 0-33 0,16 16-3 0</inkml:trace>
  <inkml:trace contextRef="#ctx0" brushRef="#br0" timeOffset="5">6760 2048 55 0,'0'0'12'0,"0"0"13"0,0-16-14 0,0 0-2 0,-16-1-1 0,-3-1-3 0,-48 2 4 0,16 16-1 0,-1 16-2 0,21 35 2 0,13 0-3 0,18 16-2 0,34 2-1 0,-1-36 1 0,19-15 1 0,-19-18 1 0,1-34 1 0,-17-17-1 0,-17-18-2 0,0-15-1 0,-35-18 0 0,-32 0-4 0,0 53 2 0,-1 32-5 0,17 17-10 0,17 50-20 0,68 1-30 0,-34-35 12 0</inkml:trace>
  <inkml:trace contextRef="#ctx0" brushRef="#br0" timeOffset="6">6980 1812 68 0,'-17'0'10'0,"17"-17"22"0,-18 17-13 0,18-16-11 0,-16 32-3 0,16 35 0 0,0 17-2 0,16-1-2 0,19-16 1 0,16-18-2 0,17-33 0 0,0-17 2 0,-35-32-1 0,-17-20 2 0,-16 18-2 0,0 0 2 0,-16 18 0 0,-1 33 1 0,17 17 0 0,17 50 2 0,-1 35-1 0,19 0-3 0,0 16 1 0,-35 1-2 0,-18-34 1 0,-15-52 1 0,-2-15 0 0,2-18-1 0,0-34 0 0,-2-17-2 0,18 0-1 0,17-17-1 0,17-16-6 0,33 15-24 0,36-14-78 0</inkml:trace>
  <inkml:trace contextRef="#ctx0" brushRef="#br0" timeOffset="7">8200 1254 90 0,'0'0'8'0,"0"0"21"0,34-34-14 0,33 17-11 0,0-1-13 0,3 2-60 0,-54 16 19 0</inkml:trace>
  <inkml:trace contextRef="#ctx0" brushRef="#br0" timeOffset="8">8301 1355 63 0,'0'0'0'0,"-15"0"41"0,-20 0-11 0,52 16-11 0,50-32-10 0,36 16-8 0,16-17-38 0,-103 17-31 0</inkml:trace>
  <inkml:trace contextRef="#ctx0" brushRef="#br0" timeOffset="9">10063 932 59 0,'0'0'10'0,"0"0"52"0,18 17-53 0,15-17-1 0,18 0-4 0,0 0 1 0,-18-17-3 0,2-17-2 0,-35-1 2 0,0 19-2 0,-35-1-1 0,2-1 3 0,-18 18-1 0,0 18 3 0,0 15 3 0,18 36 0 0,16 15 1 0,17 0-2 0,17-15-1 0,16-18 2 0,18-17-7 0,17-52-2 0,-1-15-21 0,-15-1-56 0,-34 17 9 0</inkml:trace>
  <inkml:trace contextRef="#ctx0" brushRef="#br0" timeOffset="10">10350 610 66 0,'0'0'9'0,"-15"0"24"0,15-18-14 0,15-15-6 0,3 15-7 0,34 1-1 0,-1 34-1 0,-2 17-3 0,-14 17 1 0,-35 0 0 0,0 0-3 0,-35-16 5 0,19-19-5 0,-1-16 0 0,34-33 1 0,18-18-3 0,-2 0 3 0,1-1 1 0,-1 1-3 0,-16 18 45 0,-17 17-83 0,0-1 42 0,0 17-1 0,-17 17 2 0,17 15 3 0,-16 36-1 0,32 1-3 0,1-18-1 0,18 0-6 0,14-35-37 0,-14 1-53 0</inkml:trace>
  <inkml:trace contextRef="#ctx0" brushRef="#br0" timeOffset="11">9725 1457 46 0,'-51'0'35'0,"0"0"-9"0,16 0-8 0,70 0-4 0,33 0 0 0,16 0 0 0,52 0 1 0,50-17-3 0,18-1-5 0,-18-15-4 0,-83 15-2 0,-37 2-1 0,-15-1-2 0,-34 17-13 0,-17-18-27 0,-33 18-73 0</inkml:trace>
  <inkml:trace contextRef="#ctx0" brushRef="#br0" timeOffset="12">9792 1846 44 0,'0'0'0'0,"-17"-18"41"0,17-15-11 0,0 17-11 0,0-1-4 0,0-1-7 0,0 36 3 0,17 32 0 0,-17 35-4 0,0 17-3 0,18-2-2 0,-18-31 0 0,0-36-2 0,0-15-2 0,0-1-10 0,16-17-28 0,1-35-77 0</inkml:trace>
  <inkml:trace contextRef="#ctx0" brushRef="#br0" timeOffset="13">10063 2083 74 0,'0'0'30'0,"34"-18"2"0,17 1-10 0,17 1-4 0,17 0-11 0,-1-1-5 0,2 17-2 0,-37-18-9 0,-30 18-28 0,-38 0-86 0</inkml:trace>
  <inkml:trace contextRef="#ctx0" brushRef="#br0" timeOffset="14">10319 1863 56 0,'0'-17'20'0,"-18"17"13"0,18-34-8 0,-17 34-14 0,34 34-1 0,-17 17-1 0,18 17-3 0,-18-1-1 0,0 0-2 0,0-16-1 0,0-16-2 0,0-19-4 0,16 2-13 0,-1-18-23 0,3 17-54 0</inkml:trace>
  <inkml:trace contextRef="#ctx0" brushRef="#br0" timeOffset="15">10775 1812 81 0,'0'0'8'0,"0"-17"24"0,0 1-11 0,0-1-11 0,0 17-5 0,0 33 2 0,-17 18-2 0,17 17 1 0,0-1-3 0,34-16-1 0,0-35 0 0,17 1-1 0,-1-17-1 0,18-33 1 0,-34 0-1 0,0-18 1 0,-16-18 0 0,-18 18-1 0,0 18 1 0,-18 17 0 0,1 16 1 0,17-17 0 0,0 17-1 0,0 33 2 0,0 18 1 0,0 17-1 0,17 17 1 0,-17 32-3 0,18-14-1 0,-18 32-2 0,-18-84 4 0,1-34 0 0,-18-1 0 0,2-32 1 0,-1-35-4 0,34 16 4 0,-17-14-3 0,34-19-2 0,1-17-4 0,15 34-10 0,35-16-32 0,-34 50-55 0</inkml:trace>
  <inkml:trace contextRef="#ctx0" brushRef="#br0" timeOffset="16">15077 914 29 0,'0'0'16'0,"0"-16"16"0,18-1-10 0,-1-1-7 0,-17 2-8 0,0-19 0 0,-17 19-1 0,-17-1-2 0,-17 17 3 0,-16 17 1 0,33 34-4 0,17 0 0 0,1 16-2 0,49 0 1 0,18-50 4 0,-1 1-6 0,1-36 2 0,-17-48 0 0,-17-3-4 0,-17-15 1 0,-35-18-3 0,-14 18 0 0,-19 15 1 0,17 53-19 0,18 16-21 0,15 33-56 0</inkml:trace>
  <inkml:trace contextRef="#ctx0" brushRef="#br0" timeOffset="17">15603 626 77 0,'0'0'20'0,"0"-16"4"0,-17 16-11 0,1-18-5 0,-17 1 0 0,-18 17-3 0,16 51-1 0,2 0 6 0,15 35-4 0,18 14-3 0,18-14 0 0,-2-3-6 0,-16-15-6 0,0-16-27 0,0-35-33 0,-16-17 22 0</inkml:trace>
  <inkml:trace contextRef="#ctx0" brushRef="#br0" timeOffset="18">15266 914 67 0,'0'0'0'0,"0"0"36"0,16-16-16 0,34-1-9 0,18-1-5 0,18 18-8 0,14-16-18 0,-32 32-89 0</inkml:trace>
  <inkml:trace contextRef="#ctx0" brushRef="#br0" timeOffset="19">14858 1320 76 0,'0'0'6'0,"-34"0"22"0,16 0-7 0,36 0-8 0,67 0-3 0,34 0 7 0,16 0-6 0,-32-16-4 0,-2-1-5 0,-17 17-4 0,2-16-12 0,-53 16-32 0,-50 16-59 0</inkml:trace>
  <inkml:trace contextRef="#ctx0" brushRef="#br0" timeOffset="20">15077 1846 79 0,'0'0'14'0,"0"-18"6"0,0 2-9 0,0-1-3 0,-33 1-3 0,-1 16-1 0,-33 0 2 0,0 16 3 0,32 17-2 0,0 36-2 0,35 15-1 0,52-33 2 0,-1-35-1 0,17-16-1 0,-17-16 0 0,-18-35 0 0,1-16-3 0,-34-19 0 0,-34-14-1 0,-17-2-2 0,-16 51-1 0,0 33-4 0,15 36-19 0,34 33-20 0,18-35-39 0</inkml:trace>
  <inkml:trace contextRef="#ctx0" brushRef="#br0" timeOffset="21">15297 1677 75 0,'0'-17'18'0,"18"-17"10"0,-18 16-12 0,0 1-8 0,0 34-2 0,0 17 2 0,0 35-2 0,0 15-3 0,52-33-1 0,-19-18 0 0,34-33-3 0,3 0 2 0,-21-51 0 0,-32 2 0 0,0-19 0 0,-17-1 0 0,0 35 1 0,-17 17 0 0,17 68 1 0,0 51 4 0,0 17-3 0,17-1-3 0,-17-16 3 0,0-51 0 0,-17-35 3 0,-16-16-2 0,0-34-5 0,-2-34 1 0,35 1-1 0,17 0-6 0,17 16-15 0,33 0-25 0,-33 34-77 0</inkml:trace>
  <inkml:trace contextRef="#ctx0" brushRef="#br0" timeOffset="22">16112 592 90 0,'0'-17'8'0,"-17"1"12"0,-1-2-8 0,2 18 3 0,-1 34 3 0,17 52 1 0,0 49-6 0,17 152-7 0,-1 103-1 0,2-135 0 0,-18-69-2 0,0-68 1 0,0-67-2 0,0-35-2 0,0-16-8 0,0 0-42 0,-18-34-91 0</inkml:trace>
  <inkml:trace contextRef="#ctx0" brushRef="#br0" timeOffset="23">16568 1779 105 0,'0'0'0'0,"0"-35"31"0,-16 19-11 0,-1-1-11 0,-17 50-2 0,-18 35 2 0,21 17-1 0,13 17-2 0,18-18-4 0,34-17-3 0,16-16-12 0,18-51-35 0,-17 0-70 0</inkml:trace>
  <inkml:trace contextRef="#ctx0" brushRef="#br0" timeOffset="24">16839 1879 75 0,'0'0'23'0,"0"-51"8"0,0 35-11 0,-16 16-12 0,-17 0 1 0,-2 67 3 0,18 2-5 0,17 31-2 0,34-32-1 0,17-16-3 0,0-35 2 0,0-34-3 0,0-17 3 0,-34-35 0 0,-17 3-3 0,-35-19-1 0,-14-1-6 0,-21 37-16 0,37 49-21 0,17 16-68 0</inkml:trace>
  <inkml:trace contextRef="#ctx0" brushRef="#br0" timeOffset="25">17247 1930 99 0,'0'0'0'0,"0"18"61"0,17 33-43 0,0-2-14 0,-17 19-2 0,-17-16-1 0,-18-1-3 0,2-34-21 0,17-1-37 0,16-16-6 0</inkml:trace>
  <inkml:trace contextRef="#ctx0" brushRef="#br0" timeOffset="26">17586 1779 101 0,'0'0'0'0,"0"-17"33"0,-16-17-7 0,-2 17-16 0,1 17-3 0,-34 33-4 0,18 51 2 0,15-15-1 0,18 15-1 0,34-33 2 0,18-35-3 0,-1 1 0 0,-2-34 0 0,-32-32 0 0,-17-2 1 0,0-18-5 0,-33-15 0 0,-18 17-8 0,18 32-24 0,-2 19-42 0</inkml:trace>
  <inkml:trace contextRef="#ctx0" brushRef="#br0" timeOffset="27">17772 1591 95 0,'18'0'19'0,"15"-16"10"0,1 16-3 0,16 51-13 0,1 16-2 0,-34 19-7 0,-1 14-2 0,-16-31-1 0,-16-18 0 0,-17-2-4 0,-2-32-19 0,18 1-42 0,1-18-4 0</inkml:trace>
  <inkml:trace contextRef="#ctx0" brushRef="#br0" timeOffset="28">18433 1169 97 0,'0'0'0'0,"0"-17"29"0,0-1-2 0,34 2-14 0,-1-2-6 0,19 18-3 0,15-17-7 0,-15 17-20 0,-36 0-40 0,1 0 3 0</inkml:trace>
  <inkml:trace contextRef="#ctx0" brushRef="#br0" timeOffset="29">18500 1236 53 0,'-16'18'30'0,"-1"-18"6"0,17 0-15 0,0 0-5 0,17 17-9 0,33-17-1 0,-16 0-3 0,17 0-4 0,17 0-16 0,-35 0-65 0,-15 0 29 0</inkml:trace>
  <inkml:trace contextRef="#ctx0" brushRef="#br0" timeOffset="30">19636 847 78 0,'0'0'23'0,"-17"-17"3"0,17 17-2 0,-16-18-11 0,16 18-3 0,0 18 5 0,0 33-6 0,0 17 2 0,-18-1-6 0,18 69-9 0,0-17 8 0,18-52 2 0,-2-34-4 0,1-15 0 0,-17-18-2 0,0 0 0 0,0-18-14 0,0 2-139 0</inkml:trace>
  <inkml:trace contextRef="#ctx0" brushRef="#br0" timeOffset="31">6405 3743 34 0,'0'-34'15'0,"33"-1"15"0,-17 1-7 0,-16 17-12 0,0 1-3 0,-33-2-4 0,-18 18-1 0,0 0 2 0,16 51 2 0,4 18-1 0,13-18-1 0,51 0-1 0,18-18-1 0,0-17 3 0,17-32 0 0,-34-17-2 0,18-18 4 0,-52-17 0 0,-18-17-4 0,1-17-2 0,-34 18-2 0,-33 15-1 0,-17 53-2 0,15 32-6 0,53 19-28 0,33 32-24 0,33-49 8 0</inkml:trace>
  <inkml:trace contextRef="#ctx0" brushRef="#br0" timeOffset="32">6555 3268 66 0,'0'-51'26'0,"35"0"0"0,0 17-15 0,14 34-7 0,-14 52-4 0,-19 16 0 0,-16 32 4 0,-33-49-3 0,-1 0 0 0,17-33 2 0,1-1-1 0,32-17 3 0,17-17-2 0,37-1-2 0,14 2-5 0,0 16-25 0,-16-17-68 0</inkml:trace>
  <inkml:trace contextRef="#ctx0" brushRef="#br0" timeOffset="33">7268 3454 60 0,'18'-16'21'0,"-2"-19"13"0,-16 2-15 0,-16-1-8 0,-54 17-3 0,21 34-4 0,16-1-1 0,-2 70 1 0,35 16-1 0,17-2 0 0,16 20-2 0,-33-53-1 0,18-16 0 0,-18-18-5 0,-18-15-21 0,-15-18-35 0,16 0 4 0</inkml:trace>
  <inkml:trace contextRef="#ctx0" brushRef="#br0" timeOffset="34">6896 3794 63 0,'0'0'10'0,"16"-34"20"0,52 17-13 0,34-17-7 0,16 34-6 0,-32 0-5 0,-37 0-28 0,-49 34-48 0</inkml:trace>
  <inkml:trace contextRef="#ctx0" brushRef="#br0" timeOffset="35">6405 4166 61 0,'-35'0'18'0,"19"0"9"0,32 0-10 0,35 0-2 0,52 16 2 0,47-32 0 0,54-19-7 0,-67 19-4 0,-70-2-5 0,-50 18-3 0,-17 0-12 0,-17 18-28 0,-17-2-61 0</inkml:trace>
  <inkml:trace contextRef="#ctx0" brushRef="#br0" timeOffset="36">6590 4827 57 0,'17'0'9'0,"1"0"13"0,-18-17-5 0,16-1-1 0,-32 2-4 0,-36-1-4 0,19-1-4 0,-18 18 1 0,16 0-2 0,19 18-2 0,-1 50 0 0,1-1 1 0,32-16 0 0,1 0 2 0,34-34 0 0,0-34-1 0,-1-17 0 0,-15-17 2 0,-19 0 1 0,1-17-3 0,-50-16-1 0,-37-19-1 0,21 37-2 0,-36 48 0 0,18 18-5 0,32 35-9 0,18 14-27 0,50-15-75 0</inkml:trace>
  <inkml:trace contextRef="#ctx0" brushRef="#br0" timeOffset="37">6861 4674 77 0,'0'0'0'0,"0"-35"34"0,0 1-9 0,51 17-15 0,0 1-5 0,1 32-3 0,-3 52-1 0,-31 17-1 0,-18-16 1 0,-18-19 0 0,2-16 0 0,-1-17 0 0,17-17 1 0,0-17-1 0,17-17-3 0,17-16 2 0,0-1 0 0,17-34 0 0,-35-1 0 0,-16 37 1 0,0 31 1 0,-16 2-1 0,-2 32 1 0,3 51 2 0,-3 19 1 0,18-1 0 0,33-17-3 0,1-19-1 0,18-14-1 0,-1-35-10 0,-18 0-22 0,18-17-18 0,-51-1-24 0</inkml:trace>
  <inkml:trace contextRef="#ctx0" brushRef="#br0" timeOffset="38">7353 4403 54 0,'0'-17'18'0,"0"-67"17"0,0 50-10 0,52 17-10 0,-3 17-10 0,3 33-3 0,-36 18-1 0,-16 17-1 0,-16-17 2 0,-36-35-1 0,19 2 1 0,17-18 0 0,16 17-1 0,16-17-1 0,34-17-1 0,52-17-15 0,1-1-43 0,-70 19-2 0</inkml:trace>
  <inkml:trace contextRef="#ctx0" brushRef="#br0" timeOffset="39">8557 3946 74 0,'0'0'0'0,"16"-35"48"0,34 2-23 0,34 15-15 0,19 2-8 0,-52 16-13 0,-35 34-88 0</inkml:trace>
  <inkml:trace contextRef="#ctx0" brushRef="#br0" timeOffset="40">8623 4031 71 0,'0'0'15'0,"-17"0"19"0,17 0-5 0,52 0-15 0,32 0-7 0,18-18-5 0,-17 18-9 0,-52 0-119 0</inkml:trace>
  <inkml:trace contextRef="#ctx0" brushRef="#br0" timeOffset="41">10165 3743 51 0,'0'0'0'0,"-17"0"39"0,17 0-17 0,17 17-11 0,18-1-4 0,14 19 0 0,3-35-1 0,-18-35-1 0,-19 2-1 0,3-18-2 0,-36 17-1 0,-31-1 0 0,15 19 0 0,-17 16 1 0,0 33-1 0,16 19 3 0,2 16 2 0,17-1-1 0,32 17 0 0,1 2 0 0,34-52-1 0,0-17-1 0,34-17-2 0,-1-35-4 0,-16 2-16 0,-34-1-24 0,-17-1-61 0</inkml:trace>
  <inkml:trace contextRef="#ctx0" brushRef="#br0" timeOffset="42">10520 3184 83 0,'0'-34'22'0,"0"16"1"0,0 1-15 0,35 17-5 0,33 35-1 0,-18 32-2 0,-16 19 2 0,-34-19-2 0,-16-34 1 0,-19-15 1 0,35-1-1 0,-17-68 0 0,34 0 0 0,34-17-2 0,-18-34 1 0,2 35 0 0,-35 49 1 0,0 1 1 0,-17 17-1 0,-17 68 2 0,34 35 0 0,16-19-1 0,36 18-6 0,-1-18-28 0,-17-49-61 0</inkml:trace>
  <inkml:trace contextRef="#ctx0" brushRef="#br0" timeOffset="43">11385 3878 100 0,'0'0'0'0,"0"0"25"0,16 17-11 0,19 34-6 0,16-35-4 0,-1-16-2 0,18-16 1 0,-17-35-1 0,-16-17 1 0,-35 1-1 0,0-19-1 0,-19 1-1 0,-14 19 1 0,15 32 0 0,2 34 1 0,16 0-2 0,0 67 2 0,0 35 1 0,0 0 0 0,16-2-1 0,19-31-2 0,16-18 1 0,33-34-1 0,-16-17 0 0,-17-35 0 0,1-16 1 0,-19-33-1 0,-17 17 1 0,-16 50-1 0,0-1 1 0,-16 69 1 0,32 33 0 0,2-33 1 0,49 0-2 0,0-33 1 0,19-18-1 0,-53-34 2 0,-15-1-1 0,-18-32-1 0,-34-1 0 0,-34 1-2 0,0 16-3 0,-16 51-7 0,49 16-21 0,35 35-20 0,0-33-14 0</inkml:trace>
  <inkml:trace contextRef="#ctx0" brushRef="#br0" timeOffset="44">12689 3743 92 0,'0'-18'8'0,"17"-33"21"0,-17 17-6 0,-17 1-14 0,-33 15-6 0,-17 36-1 0,32 49-1 0,18 35 0 0,17-18 1 0,52-33-3 0,-1-33 3 0,15-18-1 0,-31-34 1 0,-19-1 1 0,1-31 0 0,-17 15-2 0,-17 0 1 0,17 51 0 0,0 17-1 0,17 68 4 0,-1 32 0 0,2 20-3 0,-18-19-1 0,-18-33 2 0,2-34-1 0,-17-34 1 0,-2-17 0 0,2-35-1 0,0-16-2 0,33-16-3 0,16-19-7 0,51-32-30 0,18 0-97 0</inkml:trace>
  <inkml:trace contextRef="#ctx0" brushRef="#br0" timeOffset="45">13315 3438 94 0,'0'-17'10'0,"-33"-34"18"0,15 17-3 0,-31 34-13 0,-3 34-6 0,3 50 1 0,14 51 0 0,35 19-3 0,0-37-1 0,35-15-4 0,14-33 0 0,21-36-15 0,-4-17-28 0,2-16-61 0</inkml:trace>
  <inkml:trace contextRef="#ctx0" brushRef="#br0" timeOffset="46">13638 3589 77 0,'0'-49'34'0,"0"14"0"0,0 19-12 0,0 67-11 0,-17 32-3 0,17 19-3 0,17 0-5 0,-1-34-2 0,2-17-15 0,-1-35-30 0,-17-16-61 0</inkml:trace>
  <inkml:trace contextRef="#ctx0" brushRef="#br0" timeOffset="47">13808 3743 69 0,'0'0'36'0,"33"-34"1"0,18 34-14 0,34-17-10 0,52-1-8 0,-55 18-6 0,-12 0-14 0,-70 0-42 0,16 0-14 0</inkml:trace>
  <inkml:trace contextRef="#ctx0" brushRef="#br0" timeOffset="48">14079 3489 58 0,'0'0'0'0,"-35"-17"41"0,19-1-14 0,16 36-12 0,0 50-1 0,0 32-4 0,0 3-6 0,16-19-4 0,2-33-4 0,-1-18-24 0,18-15-72 0</inkml:trace>
  <inkml:trace contextRef="#ctx0" brushRef="#br0" timeOffset="49">14519 3523 84 0,'0'0'0'0,"16"-34"37"0,-16-1-9 0,18 35-16 0,-18 18-9 0,-18 33 2 0,18 49-4 0,18-31 0 0,15-18 0 0,37-34-1 0,-4-17 0 0,-15-35 0 0,-18-16 2 0,-15-34 0 0,-1 19 0 0,-17 15-2 0,0 17 3 0,0 34-1 0,0 16 1 0,17 53 0 0,-17 48 0 0,18 3 0 0,-18-2-3 0,-18-16 1 0,1-18 0 0,-18-51 2 0,2 1 1 0,17-34 2 0,-2-16 0 0,1-19-3 0,17-14-2 0,0-20-1 0,51-15-1 0,-18 0-8 0,19 15-23 0,-18 2-45 0,-17 49 8 0</inkml:trace>
  <inkml:trace contextRef="#ctx0" brushRef="#br0" timeOffset="50">15044 3286 95 0,'0'-18'16'0,"-16"2"15"0,49 16-6 0,35 16-9 0,-1 52-3 0,3 50-5 0,-39 35-5 0,-13 16-1 0,-18-34-1 0,-18-49 0 0,-13-19 0 0,13-51-2 0,-16 1 0 0,-17-17-40 0,17 0-77 0</inkml:trace>
  <inkml:trace contextRef="#ctx0" brushRef="#br0" timeOffset="51">17636 3692 34 0,'0'-18'23'0,"17"-16"10"0,-17 17-14 0,0-17-7 0,0 1-6 0,-34 17-3 0,1-1 1 0,-18 17 1 0,0 0 0 0,0 49 0 0,18 37 0 0,33-1-1 0,51-34 0 0,17-18 0 0,-1-33 1 0,-17-33-1 0,-15-18 1 0,-19-34 0 0,-16-1-3 0,-34-14-1 0,-16-2-1 0,-1 0-1 0,-17 51 0 0,-16 51-2 0,49 18-8 0,0 33-17 0,70-1-16 0,0-34-45 0</inkml:trace>
  <inkml:trace contextRef="#ctx0" brushRef="#br0" timeOffset="52">18077 3370 66 0,'0'0'0'0,"33"-51"36"0,-33 18-15 0,0 15-10 0,-33 2-8 0,-1 16 1 0,0 16 0 0,0 35 2 0,34 33 0 0,16 53 1 0,2-3-3 0,-1-48-3 0,-17-19 0 0,0-34-2 0,-17-15-7 0,-17-18-23 0,17-18-65 0</inkml:trace>
  <inkml:trace contextRef="#ctx0" brushRef="#br0" timeOffset="53">17790 3589 82 0,'0'0'0'0,"-35"0"33"0,18-17-14 0,34 34-7 0,67-17-6 0,19 0-5 0,-19 0-2 0,-33-17-12 0,-34-15-50 0,-17 32 9 0</inkml:trace>
  <inkml:trace contextRef="#ctx0" brushRef="#br0" timeOffset="54">17636 2981 89 0,'0'-17'13'0,"-17"-17"11"0,34-1-14 0,85 19-7 0,-50 16-3 0,-36 34 0 0,-16 50-1 0,-34 0 2 0,0-33 1 0,0-17 1 0,34-16-1 0,34-18 2 0,51 0-4 0,16-18-3 0,1 18-14 0,-51 18-96 0</inkml:trace>
  <inkml:trace contextRef="#ctx0" brushRef="#br0" timeOffset="55">17315 3997 89 0,'0'0'0'0,"-34"-17"23"0,52 17 1 0,64 0-9 0,72 17-5 0,31-34 4 0,53-1-5 0,-86 2-8 0,-82 16-3 0,-70 0-11 0,-18 16-34 0,-16 2-46 0</inkml:trace>
  <inkml:trace contextRef="#ctx0" brushRef="#br0" timeOffset="56">17603 4572 86 0,'0'0'13'0,"0"-16"1"0,16 16-3 0,1-17-4 0,-34-1 2 0,1 2-4 0,-35 16-2 0,-17 0 3 0,17 51 0 0,34 16-2 0,1 0-1 0,49-16 1 0,34-33 1 0,-15-18 0 0,15-34-2 0,-33-17 2 0,-16-18 0 0,-18-15-1 0,-35-34-3 0,-15 17-1 0,-17 32-3 0,-19 53-1 0,53 32-8 0,-2 53-27 0,51-19-64 0</inkml:trace>
  <inkml:trace contextRef="#ctx0" brushRef="#br0" timeOffset="57">17823 4454 90 0,'0'-17'19'0,"16"-34"4"0,35 33-12 0,-17 36-8 0,0 33-1 0,-17 17-2 0,-17 15 0 0,0-15 0 0,-17-50 1 0,1-2-1 0,16 2 1 0,0-36 1 0,16-16-1 0,17-34 0 0,-15 1 0 0,-1-35 1 0,-17 18 0 0,17 33 0 0,-34 51 2 0,0 0-2 0,-1 51-1 0,18 33 1 0,0 2-1 0,35-3-1 0,-18-32-1 0,17-34-5 0,-1 1-27 0,2-18-71 0</inkml:trace>
  <inkml:trace contextRef="#ctx0" brushRef="#br0" timeOffset="58">18297 4182 87 0,'0'-51'25'0,"35"17"-5"0,-2 34-11 0,1 34-8 0,-17 1-1 0,-34 32 2 0,-50-16-1 0,-3-16 0 0,21-19 1 0,-2-16 0 0,34 17-1 0,34-17 1 0,34 0 0 0,17-17-2 0,32 1-5 0,3-1-25 0,-70 17-56 0</inkml:trace>
  <inkml:trace contextRef="#ctx0" brushRef="#br0" timeOffset="59">18872 2997 74 0,'-33'-16'11'0,"17"-1"14"0,16 17-8 0,0 17-2 0,16 34 0 0,-16 67-2 0,0 35 0 0,0 49-3 0,0 87-6 0,-16-35-3 0,16-51 2 0,-18-51-2 0,18-67 0 0,0-52-1 0,18-15-2 0,-2-1-31 0,17-17-104 0</inkml:trace>
  <inkml:trace contextRef="#ctx0" brushRef="#br0" timeOffset="60">19332 4251 100 0,'0'0'0'0,"0"-34"26"0,-18 17-6 0,1 17-11 0,0 17-1 0,-17 34 3 0,1 49-5 0,33-14-2 0,0-1-3 0,33-36-2 0,35 2-6 0,16-34-33 0,-16-17-69 0</inkml:trace>
  <inkml:trace contextRef="#ctx0" brushRef="#br0" timeOffset="61">19737 4386 48 0,'0'-34'37'0,"16"-16"0"0,-16 32-11 0,-16 2-10 0,-17 32-9 0,-2 52 0 0,18 17-1 0,17-1-3 0,17 0-1 0,34-33-1 0,0-51 1 0,1-17 0 0,-3-34 1 0,-31-16-1 0,-18-17 0 0,-34-1-3 0,-17 17-1 0,-17 52-8 0,35 32-26 0,-2 19-54 0,35-19 41 0</inkml:trace>
  <inkml:trace contextRef="#ctx0" brushRef="#br0" timeOffset="62">20059 4470 96 0,'35'0'27'0,"-2"35"2"0,1 16-13 0,-17 16-9 0,-17-16-5 0,-17 16-1 0,-34-32-2 0,35-19-4 0,-2-16-23 0,18 0-94 0</inkml:trace>
  <inkml:trace contextRef="#ctx0" brushRef="#br0" timeOffset="63">20466 4335 91 0,'0'0'0'0,"67"-33"32"0,-67-1-6 0,-16 34-13 0,-35 16-5 0,17 35-2 0,16 33-1 0,18 2-2 0,35-19-2 0,0-34 1 0,14-33 2 0,-15-17 0 0,0-32 1 0,-34-20-2 0,-34-15-3 0,0 0 0 0,-33 50-8 0,15 17-22 0,36 34-37 0,16-17 1 0</inkml:trace>
  <inkml:trace contextRef="#ctx0" brushRef="#br0" timeOffset="64">20720 4200 86 0,'0'0'12'0,"17"-34"25"0,34 16-13 0,-1 36-11 0,1 33-1 0,-35 34-3 0,2 16-6 0,-18 1-2 0,-34-19-1 0,1-15 0 0,-19-50-2 0,19-2-20 0,-18-32-54 0,51 16 9 0</inkml:trace>
  <inkml:trace contextRef="#ctx0" brushRef="#br0" timeOffset="65">20940 3472 95 0,'0'0'7'0,"0"-34"20"0,17 17-7 0,34 17-4 0,35-18-10 0,-4 18-5 0,-30 18-6 0,-34-1-23 0,-36-1-90 0</inkml:trace>
  <inkml:trace contextRef="#ctx0" brushRef="#br0" timeOffset="66">20957 3607 65 0,'0'0'12'0,"-17"0"25"0,17 0-15 0,35 16-11 0,32-16-7 0,34 17-3 0,2-17-21 0,-54 18-71 0</inkml:trace>
  <inkml:trace contextRef="#ctx0" brushRef="#br0" timeOffset="67">21838 3370 38 0,'0'-18'42'0,"0"2"-14"0,-17-1-13 0,0 1-6 0,-17 16 1 0,1 16 0 0,-2 35-3 0,2 0 1 0,16 0-3 0,17 33-1 0,0-17 0 0,33-16 2 0,19-33-2 0,-19-1-1 0,18-34-1 0,0-1 1 0,-34-33-1 0,-1-16 0 0,-16-17-1 0,0 15-1 0,-33 2 0 0,-18 50 0 0,-17 1-1 0,0 16-8 0,1 49-127 0</inkml:trace>
  <inkml:trace contextRef="#ctx0" brushRef="#br0" timeOffset="68">6253 6486 52 0,'0'-17'9'0,"0"-17"18"0,-18-1-7 0,18-14-7 0,0 14-3 0,-17 2-2 0,0 15-3 0,-17 18 2 0,1 18-1 0,-19 50 1 0,34-1 0 0,18 1-3 0,0 17-1 0,35-36-1 0,16-14 2 0,0-19-1 0,1-50 2 0,14 1 1 0,-50-34-1 0,-16-1-3 0,-16-17 0 0,-35-16-1 0,-16 32-1 0,0 2-5 0,15 32 3 0,34 19-14 0,36 16-38 0,16 16-50 0</inkml:trace>
  <inkml:trace contextRef="#ctx0" brushRef="#br0" timeOffset="69">6335 5826 61 0,'0'-34'23'0,"0"-17"6"0,35 0-10 0,0 51-13 0,14 34-5 0,-31 34-1 0,-18-1 0 0,-18-16 0 0,2-18 1 0,-1-15 0 0,17-18 2 0,17 0-1 0,51-34-3 0,33 17-2 0,-16-1-31 0,-33 18-47 0</inkml:trace>
  <inkml:trace contextRef="#ctx0" brushRef="#br0" timeOffset="70">7099 6063 70 0,'0'0'0'0,"0"-18"30"0,0 2-6 0,-17-19-13 0,-17 19-5 0,1 16-2 0,-2 0 1 0,0 34 2 0,19 17 1 0,16 33 1 0,0 34 0 0,16-16-5 0,2-18-2 0,-18-15-1 0,0-18-2 0,0-35-8 0,0 1-41 0,-34-17-61 0</inkml:trace>
  <inkml:trace contextRef="#ctx0" brushRef="#br0" timeOffset="71">6744 6334 84 0,'0'0'7'0,"0"-18"24"0,16 2-11 0,52 16-9 0,49-17-5 0,2-1-4 0,-16 2-2 0,-54 32-20 0,-49 2-102 0</inkml:trace>
  <inkml:trace contextRef="#ctx0" brushRef="#br0" timeOffset="72">6015 6959 87 0,'-18'0'4'0,"-32"-16"22"0,50-1-2 0,68 17-10 0,33-18-3 0,51 36 1 0,34-18 2 0,18-34 1 0,16 1-5 0,-50 16-5 0,-69-1-3 0,-34 18-1 0,-48 0-1 0,-3 0-2 0,-16 0-30 0,-35 0-112 0</inkml:trace>
  <inkml:trace contextRef="#ctx0" brushRef="#br0" timeOffset="73">6167 7569 12 0,'0'0'18'0,"0"18"14"0,0-18-12 0,16 0-1 0,-16-18-4 0,-33-15-5 0,-1 15-3 0,-34 2-1 0,0 16 0 0,18 16-1 0,-1 19-1 0,17 15 2 0,34 18-2 0,18-1-1 0,49 2 0 0,-17-52 0 0,18-17 2 0,-34-35-1 0,18-16 0 0,-36-16 0 0,-16-1-1 0,-16-17-3 0,-36-33 0 0,1 34 0 0,-17 33-2 0,17 34-2 0,2 34-26 0,49 34-20 0,16-35-30 0</inkml:trace>
  <inkml:trace contextRef="#ctx0" brushRef="#br0" timeOffset="74">6387 7467 82 0,'0'-16'9'0,"18"-19"18"0,-2 2-11 0,35 33-8 0,1 17-6 0,-21 68-2 0,-13 17 1 0,-1-18-1 0,-34-33 1 0,-1-17 1 0,18-34 1 0,0-34 0 0,18-17-2 0,16 0 0 0,-16-33-1 0,15 15 0 0,-17 2 1 0,-16 17 1 0,0 32 3 0,0 18-2 0,-16 35 0 0,-1 32 1 0,17 17 0 0,17 1-2 0,-1-17-1 0,19-17-2 0,16-17-15 0,17-34-63 0,-52 0 19 0</inkml:trace>
  <inkml:trace contextRef="#ctx0" brushRef="#br0" timeOffset="75">7405 7569 69 0,'0'-16'22'0,"16"-1"14"0,-16-17-15 0,-34-1-12 0,0 19-4 0,-17 16 0 0,-16 16-2 0,32 35 2 0,2 0-2 0,49 16-1 0,1-16-1 0,51-34 1 0,-17 1 0 0,17-53-1 0,-19 1 1 0,-14-16 1 0,-35-17 1 0,0-35-2 0,-35 0-1 0,-31 0-1 0,-18 51-1 0,14 51 0 0,21 17-7 0,31 35-30 0,52-19-55 0,-17-15 48 0</inkml:trace>
  <inkml:trace contextRef="#ctx0" brushRef="#br0" timeOffset="76">7709 7281 81 0,'0'-16'19'0,"0"-35"19"0,0 51-17 0,0-18-15 0,0 87 0 0,-17 16-1 0,34-1-3 0,16-16-1 0,18-34 0 0,17-34 1 0,0-34-2 0,-34-17 1 0,0-17 1 0,-34 1-1 0,16-19 0 0,-16 52 0 0,0 17 0 0,0 34 1 0,0 35 0 0,17 50 1 0,-17 15-1 0,0 3 0 0,0-20-1 0,-17-14 1 0,-16-52 2 0,-2-1 1 0,-14-33 1 0,14-16-1 0,18-35-3 0,-1-18-1 0,70-15 1 0,15-18-4 0,18 18-10 0,-18 17-68 0,-67 50-8 0</inkml:trace>
  <inkml:trace contextRef="#ctx0" brushRef="#br0" timeOffset="77">8826 6129 76 0,'0'-50'19'0,"-16"16"8"0,16 34-6 0,0-16-6 0,0 66-3 0,16 51 1 0,-16 70-1 0,-16 65-5 0,16 1-1 0,0 51-2 0,16-68-1 0,2-34 1 0,-18-51-1 0,17-66-2 0,-17-35 1 0,0-17 0 0,0-34-2 0,0-1-1 0,-17 2-17 0,-1-2-41 0,18 1-47 0</inkml:trace>
  <inkml:trace contextRef="#ctx0" brushRef="#br0" timeOffset="78">9368 7536 108 0,'0'-18'9'0,"-16"-15"19"0,16 15-4 0,-17 2-13 0,17 16-7 0,-16 34 3 0,-19 50-3 0,19 0-1 0,16-15-2 0,33-2-1 0,18-16-2 0,17-33-26 0,-1-1-49 0,-50-34 13 0</inkml:trace>
  <inkml:trace contextRef="#ctx0" brushRef="#br0" timeOffset="79">9826 7536 87 0,'0'-34'17'0,"-16"-17"14"0,-2 34-14 0,-16 17-6 0,18 0 0 0,-17 51-4 0,15 33 0 0,18 0-3 0,34-15-2 0,33-2 0 0,-16-49-2 0,0-18 2 0,0-18 0 0,-18-15 2 0,-33-19 1 0,18-16-2 0,-36 1-1 0,-31 0-1 0,-3 16-2 0,18 51-1 0,1 16-18 0,33 35-37 0,0-16-38 0</inkml:trace>
  <inkml:trace contextRef="#ctx0" brushRef="#br0" timeOffset="80">10200 7704 73 0,'0'-17'53'0,"33"17"-24"0,18 51-14 0,-34 0-9 0,-17 18-4 0,0-3-1 0,-34-15 0 0,0-33-1 0,17-1-7 0,1-17-35 0,16-17-71 0</inkml:trace>
  <inkml:trace contextRef="#ctx0" brushRef="#br0" timeOffset="81">10590 7569 83 0,'0'-16'14'0,"0"-52"21"0,0 50-9 0,-18 2-13 0,-15 67-4 0,14 16-1 0,3 35-2 0,32-17-3 0,19-34 0 0,33-18-1 0,-18-15 0 0,17-52-1 0,-49-1 2 0,-1-32-2 0,-17-2 0 0,-51-15 0 0,0 17-2 0,-16 32-3 0,16 35-28 0,0 18-69 0,51-1 46 0</inkml:trace>
  <inkml:trace contextRef="#ctx0" brushRef="#br0" timeOffset="82">10927 7350 96 0,'17'-18'19'0,"17"-15"14"0,-1 15-11 0,2 36-10 0,16 33-3 0,-18 33-1 0,-15 18-3 0,-1-18-2 0,0 0 0 0,-17-32 0 0,-34-1-1 0,0-34-1 0,1-1-3 0,15-16-29 0,18 0-101 0</inkml:trace>
  <inkml:trace contextRef="#ctx0" brushRef="#br0" timeOffset="83">12773 6706 66 0,'0'0'29'0,"-33"-18"-4"0,17 1 5 0,16 1-13 0,33 16-8 0,35 0-1 0,-1 0-3 0,-16 0-3 0,1-18-3 0,-19 18-6 0,-17 0-39 0,-16 0-61 0</inkml:trace>
  <inkml:trace contextRef="#ctx0" brushRef="#br0" timeOffset="84">12825 6773 56 0,'-34'0'41'0,"16"0"-6"0,2 0-11 0,16 18-9 0,34-18-4 0,-17 0-3 0,34 0-1 0,17-18-1 0,16 2-2 0,-16-1-5 0,-33 17-8 0,-19 0-142 0</inkml:trace>
  <inkml:trace contextRef="#ctx0" brushRef="#br0" timeOffset="85">19823 6214 74 0,'0'0'0'0,"0"-34"21"0,0 1-2 0,0-2-8 0,0 2-3 0,-18-1-3 0,-16 1 1 0,0 33-2 0,-17 0 0 0,1 17 1 0,-1 33 1 0,18 0-1 0,33 35 0 0,16-34-3 0,52 0 1 0,-18-51 1 0,17-16 0 0,-15-35-2 0,-18 0 4 0,-17-35-4 0,-17 3-1 0,-33-3 2 0,-2-14-2 0,-16 49-1 0,0 0-1 0,-16 34-9 0,33 17-33 0,34 0-66 0</inkml:trace>
  <inkml:trace contextRef="#ctx0" brushRef="#br0" timeOffset="86">19872 5521 98 0,'0'-35'12'0,"0"-16"6"0,51 18-6 0,1 33-9 0,-19 17-3 0,-33 50 0 0,-17 35 0 0,-17-35 0 0,0-32 3 0,18-19 1 0,16-16-1 0,16 0 0 0,52-16-1 0,17-2-4 0,17 1-13 0,-1 34-90 0</inkml:trace>
  <inkml:trace contextRef="#ctx0" brushRef="#br0" timeOffset="87">20669 5775 82 0,'0'-34'23'0,"-17"17"0"0,-1-17-7 0,-15 16-8 0,-1 1-3 0,0 17 0 0,1 35 3 0,-1 16-1 0,17 34 0 0,17 16-2 0,17 17-2 0,-17-34-1 0,0-33 2 0,0 1-5 0,-17-19-6 0,17-15-35 0,-35-18-86 0</inkml:trace>
  <inkml:trace contextRef="#ctx0" brushRef="#br0" timeOffset="88">20244 6079 80 0,'0'-16'16'0,"-31"-2"15"0,62 18-13 0,55-16-9 0,33 16-5 0,33-17-4 0,-84 17-7 0,-52 17-100 0</inkml:trace>
  <inkml:trace contextRef="#ctx0" brushRef="#br0" timeOffset="89">19669 6537 80 0,'-33'-17'30'0,"16"-1"-11"0,17 18-6 0,33 0-3 0,19 0 3 0,32 18-1 0,18-18-1 0,50 0 3 0,101-34 1 0,-82-1-10 0,-3 2-2 0,-117 33-1 0,-16 0-3 0,-35 0-1 0,-51 17-69 0,16-17-33 0</inkml:trace>
  <inkml:trace contextRef="#ctx0" brushRef="#br0" timeOffset="90">19942 7079 27 0,'0'0'29'0,"0"0"8"0,0-18-15 0,0 2-6 0,0-1-1 0,-35-17-4 0,-16 17-3 0,0 17-2 0,-1 0 1 0,19 51-2 0,17 16 0 0,16 17-2 0,33-33-1 0,18-16 1 0,0-35 0 0,17-17-1 0,-18-35 1 0,-16 1 0 0,-34-15-1 0,0-19 0 0,-49-1-1 0,-21-14-2 0,3 49 1 0,-1 51-4 0,17 16-16 0,34 35-28 0,34 0-59 0</inkml:trace>
  <inkml:trace contextRef="#ctx0" brushRef="#br0" timeOffset="91">20244 6892 90 0,'0'-17'7'0,"-31"1"23"0,31-1-10 0,0 34-5 0,0 32-6 0,0 20-3 0,0-1 0 0,16-18-4 0,34-17 1 0,18-16-2 0,-1-34 1 0,3-16-3 0,-54-17 2 0,17-1 1 0,-33-35 0 0,0 20-1 0,0 48 1 0,0 53 2 0,0 49-2 0,17 18 3 0,-17-2-1 0,17 36-4 0,-17-34 1 0,0-18-1 0,-34-15 2 0,18-52 0 0,-1-17 1 0,1-17 0 0,-19-34-2 0,18-18 0 0,17-15 0 0,0-18-10 0,52 35-31 0,-3-1-109 0</inkml:trace>
  <inkml:trace contextRef="#ctx0" brushRef="#br0" timeOffset="92">20788 6740 76 0,'0'0'25'0,"-17"-52"9"0,50 35-12 0,19 1-14 0,-3 32-6 0,-31 19-1 0,-18 16-1 0,-18 0 0 0,-31 0 1 0,-3-18 2 0,36-17 2 0,-1 2-1 0,17-18-1 0,17 0-3 0,51 0 2 0,16-34-5 0,0 34-25 0,-14-17-81 0</inkml:trace>
  <inkml:trace contextRef="#ctx0" brushRef="#br0" timeOffset="93">21431 5741 71 0,'0'-17'25'0,"-17"-35"-1"0,17 35-7 0,17 52 1 0,-17-1-4 0,0 50-1 0,0 51-2 0,0 34-2 0,0 70-2 0,16-3-3 0,-16-15-2 0,0-35-1 0,-16-35 3 0,16-48-1 0,0-52-2 0,0-18-1 0,0-33-1 0,16-16-21 0,3-35-134 0</inkml:trace>
  <inkml:trace contextRef="#ctx0" brushRef="#br0" timeOffset="94">21957 7112 110 0,'-17'-33'25'0,"0"15"2"0,17 2-13 0,-18 16-7 0,2 34 0 0,-17 32 2 0,15 19-5 0,18 1-1 0,18-19-3 0,-2-16 0 0,17-34-5 0,37-1-36 0,-37-16-68 0</inkml:trace>
  <inkml:trace contextRef="#ctx0" brushRef="#br0" timeOffset="95">22380 7112 104 0,'0'0'0'0,"18"-51"36"0,-36 35-9 0,1-1-15 0,-18 34-5 0,19 33-1 0,-1 34 0 0,17-15-3 0,17 15-3 0,34-33 2 0,0-34-1 0,1-17 1 0,-1-33-1 0,-18-18 1 0,-17-17-1 0,-16-17 0 0,-33 1-3 0,-18-1 1 0,0 68-3 0,0 17-26 0,18 33-30 0,33-15-13 0</inkml:trace>
  <inkml:trace contextRef="#ctx0" brushRef="#br0" timeOffset="96">22737 7299 83 0,'16'0'36'0,"35"17"-3"0,-34 34-16 0,-1-2-11 0,-32 20-2 0,-19-18-1 0,2-18-3 0,-18 1 0 0,34-17-3 0,17-17-32 0,0-17-76 0</inkml:trace>
  <inkml:trace contextRef="#ctx0" brushRef="#br0" timeOffset="97">23160 7079 92 0,'0'0'0'0,"0"-34"37"0,0-1-14 0,-17 35-11 0,1 0-4 0,-19 35-1 0,18 32-1 0,-1 17 0 0,36-15-3 0,16-18 0 0,17-17-2 0,-2-34 0 0,21 0 1 0,-37-51 1 0,-17 0 1 0,-16-34-2 0,-16 1-2 0,-35 15 0 0,-17 18 0 0,-16 51-4 0,32 18-26 0,36 15-107 0</inkml:trace>
  <inkml:trace contextRef="#ctx0" brushRef="#br0" timeOffset="98">23398 6892 89 0,'16'-17'29'0,"1"1"1"0,16-1-8 0,2 34-12 0,-19 16 1 0,17 34-2 0,2 19-2 0,-19 14-1 0,3-15-2 0,-19 1-2 0,0-35 0 0,-19-2-1 0,-14-14-1 0,-34-19 0 0,32 2-10 0,2-36-40 0,16-15-74 0</inkml:trace>
  <inkml:trace contextRef="#ctx0" brushRef="#br0" timeOffset="99">24041 6045 75 0,'0'-16'7'0,"-18"16"25"0,18-35-4 0,0 35-15 0,34-16-2 0,17 16-4 0,17 16 2 0,0-16-3 0,-17 0-1 0,-18 0-4 0,-16 0 0 0,-1-16-1 0,3 16-5 0,-19 16-30 0,-35 19-23 0,18-19-28 0</inkml:trace>
  <inkml:trace contextRef="#ctx0" brushRef="#br0" timeOffset="100">24057 6163 44 0,'-34'0'39'0,"34"0"-9"0,-15 0-12 0,30 0 19 0,3 0-24 0,31 0-5 0,21 17 0 0,-3-17-1 0,1 0-2 0,-18 0-3 0,-34 0-1 0,3 0-1 0,-19 0-9 0,-19 34-133 0</inkml:trace>
  <inkml:trace contextRef="#ctx0" brushRef="#br0" timeOffset="101">14062 6300 9 0,'0'-17'14'0,"17"-1"16"0,-17 2-11 0,0 16-2 0,0-17 0 0,0-1-3 0,0 18-1 0,0-16-2 0,-17 16-1 0,17 0-3 0,0 16-1 0,-18 2 1 0,18 15-2 0,-16 2 0 0,16 16-1 0,-17-2 0 0,17 20-1 0,-16-1 0 0,16-1 0 0,0-16-1 0,0-18-1 0,16 1 1 0,-16-16 1 0,0-1-2 0,0-17 0 0,0 0-1 0,0 0 5 0,0-17-4 0,17-35-1 0,-17 1-1 0,16-33 3 0,-16-18-1 0,0 18-1 0,0 17 0 0,0 16-1 0,0 16 2 0,0-16-2 0,0 0 1 0,0 35-2 0,0 16 2 0,0-17 2 0,0 17-3 0,-16 0 1 0,16 0-1 0,0 17 1 0,0 16-1 0,16 1-14 0,-16 17-127 0</inkml:trace>
  <inkml:trace contextRef="#ctx0" brushRef="#br0" timeOffset="102">25209 6079 6 0,'0'0'6'0,"0"-16"20"0,17-2-2 0,-17 18-5 0,16-16-1 0,-16 16 0 0,0-17-5 0,0 17-3 0,19 0-1 0,-3 0 0 0,35 0 0 0,0 0-3 0,17-18-1 0,-18 18-2 0,-15-16 0 0,-2 16-2 0,-17-17-1 0,2-1-1 0,-18 18-4 0,0-16-22 0,17 16-32 0,-17-17-23 0</inkml:trace>
  <inkml:trace contextRef="#ctx0" brushRef="#br0" timeOffset="103">26107 5655 76 0,'16'-16'17'0,"2"-35"12"0,-18 34-7 0,17 1-8 0,-17 16-7 0,0 33 2 0,17 0-1 0,-17 18 0 0,18 18-2 0,-18 16-1 0,0-1 0 0,0 0-1 0,0-15-2 0,0-20 1 0,0-14-1 0,0-19 1 0,0 1-3 0,0-17 2 0,0-17-2 0,0 1-11 0,-18-19-107 0,18 35 48 0</inkml:trace>
  <inkml:trace contextRef="#ctx0" brushRef="#br0" timeOffset="104">6370 9940 20 0,'17'-33'28'0,"-17"-2"6"0,18 2-14 0,-18-1-7 0,-18 17-2 0,-15-1-3 0,-19 18 2 0,3 18 1 0,-3-1-2 0,18 34 0 0,17 16-2 0,1 1-4 0,32 17-1 0,17-1 1 0,2-51 0 0,31-15 1 0,-15-53 1 0,1-32 2 0,-18-17-5 0,-17-1 5 0,-17-16-7 0,-17-19 1 0,-17 36-2 0,-34 34 0 0,2 15 1 0,-4 2-4 0,37 33-22 0,50 0-44 0,-1 17-3 0</inkml:trace>
  <inkml:trace contextRef="#ctx0" brushRef="#br0" timeOffset="105">6506 9364 86 0,'-17'-16'13'0,"17"-52"14"0,17 16-13 0,17 19-6 0,33 15-3 0,-16 36-4 0,0 49 0 0,-35 2-1 0,-16-1 1 0,0-35 0 0,-16 1 1 0,-19-34-1 0,19 0 1 0,-1 0-2 0,17-18 1 0,17 18-2 0,17-16 2 0,34-1-2 0,-17 50 2 0,-18 36-2 0,-16-1 2 0,-17-1 0 0,-33-34 4 0,-18 1 2 0,-1-17 0 0,19-34-4 0,-18-17-1 0,35 1-3 0,16 0-8 0,0-1-28 0,49 17-85 0</inkml:trace>
  <inkml:trace contextRef="#ctx0" brushRef="#br0" timeOffset="106">7387 9703 89 0,'0'0'12'0,"18"-51"12"0,-18 0-1 0,-18 18-9 0,-16 15-5 0,0 18-4 0,-17 18 1 0,18 15 0 0,14 34-2 0,19 35 1 0,19 0-3 0,-3 0-1 0,1-18-1 0,-17-15 0 0,0-36 0 0,-17-17-14 0,1 1-34 0,-19-50-58 0</inkml:trace>
  <inkml:trace contextRef="#ctx0" brushRef="#br0" timeOffset="107">6945 9956 84 0,'0'0'20'0,"0"0"9"0,52 0-11 0,67 18-9 0,33-52-6 0,-15 17-1 0,-88 1-13 0,-32 32-49 0,-34-16-4 0</inkml:trace>
  <inkml:trace contextRef="#ctx0" brushRef="#br0" timeOffset="108">6302 10380 95 0,'0'0'0'0,"-67"0"18"0,50 18 5 0,52-18-8 0,31 17-5 0,104-1 9 0,15-16-6 0,37-16-2 0,-54-1-8 0,-83-1-2 0,-67 18-1 0,-18 0-8 0,-33 18-39 0,-2-18-72 0</inkml:trace>
  <inkml:trace contextRef="#ctx0" brushRef="#br0" timeOffset="109">6641 11109 67 0,'17'-17'17'0,"-1"-17"-1"0,-16 17 4 0,0-34-8 0,-33 17-1 0,-18 1-3 0,-15 33 0 0,14 33 2 0,1 18-4 0,35 16 0 0,16 18-2 0,33-17-2 0,35-35 2 0,-1-33 0 0,1-33 0 0,-17-18-1 0,-34 0 2 0,-17-16-2 0,-17-19-2 0,-34-14 1 0,-17 14-1 0,-16 35-2 0,0 35-1 0,33-2-21 0,32 52-39 0,38-17-35 0</inkml:trace>
  <inkml:trace contextRef="#ctx0" brushRef="#br0" timeOffset="110">6963 10888 112 0,'0'0'0'0,"0"-33"24"0,17-1 0 0,34 17-16 0,0 34-5 0,16 50-2 0,-33 1-1 0,-34-1 1 0,-16 2 0 0,-17-36 2 0,33-15 0 0,-18-2-2 0,18-16 1 0,33-50-1 0,18-1-2 0,-16-17 2 0,-2-16 1 0,-15 15-2 0,-18 2 1 0,0 49 0 0,-18 18 2 0,1 18 0 0,17 33 0 0,0 34 0 0,0 16-2 0,17-34 0 0,1 2-1 0,15-53-1 0,18 1-30 0,-16-50-61 0,-19 33 34 0</inkml:trace>
  <inkml:trace contextRef="#ctx0" brushRef="#br0" timeOffset="111">7471 10601 112 0,'0'-17'16'0,"0"-52"15"0,16 53-17 0,36-1-11 0,-1 34-2 0,-35 50 0 0,3-16-2 0,-19 0 2 0,-35-18-1 0,18-33 1 0,-17 18 0 0,34-36-1 0,0 18 1 0,16-17-1 0,54 1-1 0,-19-1 1 0,-18 34 0 0,0 16 0 0,-16 1 0 0,-17 17 2 0,-17-16 4 0,-33-19 0 0,-1 2-1 0,16-18-1 0,-16-18-4 0,35-15-4 0,-1-1-34 0,17-1-80 0</inkml:trace>
  <inkml:trace contextRef="#ctx0" brushRef="#br0" timeOffset="112">8251 9499 104 0,'-51'-67'17'0,"51"17"16"0,0 50-16 0,16 33-4 0,2 51-2 0,-1 52-3 0,0 50-2 0,1 35 1 0,-3-1-4 0,1-18 1 0,-16-31-1 0,-16 15 3 0,16-101-4 0,-15-1-4 0,15-16 4 0,0-34-1 0,0-17 0 0,0-17-3 0,0 0-41 0,-18 0-91 0</inkml:trace>
  <inkml:trace contextRef="#ctx0" brushRef="#br0" timeOffset="113">8810 10804 66 0,'0'0'13'0,"-17"-34"22"0,1 16-11 0,-2 18-7 0,-16 18-3 0,16 67-1 0,2 16-4 0,16 17-5 0,0-16-2 0,34-18-1 0,18-32-3 0,-3-1-26 0,2-51-50 0,-34 0 15 0</inkml:trace>
  <inkml:trace contextRef="#ctx0" brushRef="#br0" timeOffset="114">9115 11007 81 0,'0'-51'19'0,"0"1"2"0,0 32-6 0,-18 18-3 0,18 18-1 0,-16 32 0 0,16 68-5 0,34-16-2 0,0-35-1 0,33-32-1 0,-15-53 2 0,-19-33-1 0,1-33 0 0,-34-18 0 0,-16-15-3 0,-35 32 0 0,-1 68-2 0,3 17-5 0,31 68-31 0,18-1-86 0</inkml:trace>
  <inkml:trace contextRef="#ctx0" brushRef="#br0" timeOffset="115">9606 11176 103 0,'0'-17'9'0,"33"-17"23"0,19 34-12 0,-18 34-10 0,-17 16-3 0,-34 19-3 0,-17-18-1 0,-18 0-2 0,19-35 0 0,15-16-8 0,2 0-34 0,50-51-66 0</inkml:trace>
  <inkml:trace contextRef="#ctx0" brushRef="#br0" timeOffset="116">10063 10888 59 0,'0'-33'54'0,"-17"15"-26"0,-16 18-8 0,-2 0-7 0,19 69-4 0,16-3-2 0,0 20-3 0,34-1-1 0,0-52 0 0,17 0-2 0,-2-33 1 0,-14-17 0 0,0-32 1 0,-35-2 1 0,-18-18-2 0,-16 2-1 0,-17 34 0 0,0 16-2 0,1 17-1 0,32 33-24 0,18-16-39 0,18-1-34 0</inkml:trace>
  <inkml:trace contextRef="#ctx0" brushRef="#br0" timeOffset="117">10420 10701 105 0,'16'-33'27'0,"1"0"6"0,17 33-19 0,-1 16-7 0,2 52-1 0,-18 34-1 0,1 16 0 0,-18-16-2 0,0-34 0 0,-18-18-2 0,1-33 0 0,1-17-2 0,-3 16-26 0,19-65-119 0</inkml:trace>
  <inkml:trace contextRef="#ctx0" brushRef="#br0" timeOffset="118">11148 10076 97 0,'-18'0'11'0,"18"-18"17"0,18 18-11 0,16 0-2 0,33 0-4 0,-15 0-4 0,-1 0-5 0,-18 0-2 0,-33 0-9 0,16 0-46 0,-32 0-48 0</inkml:trace>
  <inkml:trace contextRef="#ctx0" brushRef="#br0" timeOffset="119">11215 10244 57 0,'0'0'0'0,"0"0"50"0,0 0-22 0,0 0-13 0,0 0-2 0,16 18 0 0,2-18-3 0,34 16 1 0,-19-16-1 0,18-16-3 0,0-2-2 0,0 18-1 0,-36-17-1 0,3 17-3 0,-18 0 1 0,0 0-3 0,0 17-23 0,-18 1-154 0</inkml:trace>
  <inkml:trace contextRef="#ctx0" brushRef="#br0" timeOffset="120">12434 9890 55 0,'0'-18'10'0,"0"-33"15"0,0 18-8 0,0 15-5 0,0 2-2 0,0 16 2 0,-16 0 1 0,-19 34 0 0,20 17-4 0,15 17-1 0,0-1-3 0,33 1 0 0,0-1 0 0,2-33-1 0,33-1-1 0,-17-49-1 0,0-1 0 0,-34-33 0 0,-1-18 0 0,-16-1-1 0,-16-15 0 0,-17 17 0 0,-18 16-1 0,-19 16-1 0,2 35-8 0,17 51-53 0,51-33-27 0</inkml:trace>
  <inkml:trace contextRef="#ctx0" brushRef="#br0" timeOffset="121">15857 9788 45 0,'17'-52'31'0,"-17"19"-4"0,-17-2-9 0,1 2-4 0,-19-1-5 0,2 34 0 0,-1 0-1 0,0 34-1 0,16 34-2 0,18 17-1 0,18-1 0 0,34-33-1 0,-19-34-1 0,34-17 4 0,-15-50-3 0,-3-19 0 0,-31-16 0 0,-18-16-1 0,-18 0-1 0,-31-1 0 0,-19 34-1 0,-16 52 0 0,14 16-7 0,54 51-30 0,-1-35-102 0</inkml:trace>
  <inkml:trace contextRef="#ctx0" brushRef="#br0" timeOffset="122">15925 8991 96 0,'0'-16'5'0,"0"-35"17"0,33 34-9 0,37 1-8 0,-21 32-3 0,-31 35-1 0,-1 17-1 0,-52-17 2 0,2-17 0 0,17-18 0 0,-2-16-2 0,18 0 1 0,51-16 0 0,0-2-1 0,17 2 0 0,-35 32-1 0,18 51 2 0,-34 19-2 0,-34-19 2 0,-18-32 7 0,-32-19-1 0,17-16-2 0,15-33-3 0,19-1-3 0,32 17-21 0,36 17-103 0</inkml:trace>
  <inkml:trace contextRef="#ctx0" brushRef="#br0" timeOffset="123">16671 9483 87 0,'0'-17'22'0,"-17"-34"2"0,1 0-12 0,-36 18-3 0,18 15 0 0,1 18-2 0,-2 51-1 0,18 33 0 0,34 36-1 0,18 15-2 0,-19-17-1 0,1-16-1 0,-17-69-1 0,-17 2 0 0,-17-35-14 0,0-17-35 0,1-1-54 0</inkml:trace>
  <inkml:trace contextRef="#ctx0" brushRef="#br0" timeOffset="124">16299 9719 63 0,'0'-16'33'0,"33"16"-7"0,18 0-13 0,50 0-7 0,1 16-4 0,-17-16-2 0,-51 0-16 0,-34 17-80 0</inkml:trace>
  <inkml:trace contextRef="#ctx0" brushRef="#br0" timeOffset="125">15383 10193 104 0,'-35'0'8'0,"54"0"8"0,65 0-1 0,51 0 2 0,18 0 2 0,50 0-3 0,17 0-5 0,1 0-3 0,-52-17-4 0,-83 17-1 0,-35 0-2 0,-18-16-1 0,-17 16-1 0,-32 0-21 0,-52 16-133 0</inkml:trace>
  <inkml:trace contextRef="#ctx0" brushRef="#br0" timeOffset="126">15367 11092 51 0,'0'0'7'0,"16"-51"25"0,-16 17-10 0,-16-1-6 0,-3-14-6 0,-14 14-1 0,-16 19-2 0,-3-1-2 0,1 34 1 0,17 34-1 0,17-2 0 0,17 20 0 0,35 15-3 0,14-50 1 0,3-17 1 0,-18-17 0 0,16-51-1 0,-15-16 0 0,-35-19-1 0,0 2-2 0,-52 0 1 0,3-19 0 0,-3 37-1 0,-15 32 0 0,15 17-1 0,34 34-2 0,2 17-24 0,50-1-34 0,-34-17-11 0</inkml:trace>
  <inkml:trace contextRef="#ctx0" brushRef="#br0" timeOffset="127">15757 10888 22 0,'0'0'0'0,"-18"0"40"0,18 0-16 0,0-16-7 0,0-1-2 0,0-17-2 0,0 17-1 0,18-1-2 0,-2 2-3 0,17-2-2 0,18 18 0 0,-17 34-4 0,17 35 0 0,-17-1 0 0,-34 16-1 0,0-17 2 0,0-16-2 0,-18-33 1 0,18 15-1 0,-16-33 1 0,16 0 0 0,16-17 0 0,2-17-1 0,16 1 0 0,0-1 1 0,-17-34-1 0,-1 17 0 0,2 0 1 0,-18 0-1 0,0 18 0 0,17 15 1 0,-17 2-1 0,0 16 0 0,0 0 0 0,0 0 0 0,0 0 1 0,0 0 1 0,-17 16-1 0,17-16 0 0,-18 0 1 0,18 18-1 0,-16-1 0 0,16 17 1 0,0 17-1 0,0-1 1 0,0 17 0 0,16-16 0 0,2-16 0 0,16 15-1 0,-16-17 0 0,15-33 0 0,0 35 0 0,-17-35 0 0,19 0-1 0,-18 0 2 0,1 0-3 0,-18 0 2 0,0-18-1 0,16 18 0 0,-16 0-3 0,-16 0-28 0,16-17-96 0</inkml:trace>
  <inkml:trace contextRef="#ctx0" brushRef="#br0" timeOffset="128">16196 10515 4 0,'0'0'11'0,"0"0"11"0,0 0-5 0,0-16-3 0,-16 16-1 0,16 0 1 0,0 0-4 0,-18 0-2 0,18-17 0 0,0 17-1 0,0-18 1 0,0 2-1 0,18-1-2 0,15 1-1 0,2-1-1 0,-19 17-2 0,1 33 0 0,1 18 0 0,-18-18 0 0,0 2 1 0,-18-1 0 0,1-17 1 0,1-1-1 0,-3 2 0 0,19-18 0 0,0 16 0 0,0-16 1 0,35-16-2 0,16-2 0 0,0 2-1 0,-17 16 0 0,0 0-2 0,-19 0-11 0,3 0-30 0,-18 0-65 0</inkml:trace>
  <inkml:trace contextRef="#ctx0" brushRef="#br0" timeOffset="129">16638 10770 33 0,'0'0'0'0,"0"-18"38"0,0 1-11 0,0 1-11 0,0-2-3 0,0 18-1 0,-19 0-2 0,19 18 0 0,-16 33-1 0,16 0-3 0,0 0-2 0,16-17-1 0,19-1-1 0,-18-16 0 0,34-17-1 0,17-33 0 0,-35 16-1 0,1-17 1 0,-17-17-1 0,0 0 1 0,-17 0 0 0,0 16 0 0,0 19 0 0,0-1 2 0,0 17-1 0,0 0 1 0,0 17-1 0,0 50 1 0,0-16 0 0,18 18-1 0,-2 15 0 0,1-16 0 0,-17 17 0 0,16-18-1 0,-16-17 0 0,0 19 1 0,0-35-2 0,-16-1 2 0,-1-33 0 0,17 18-2 0,-16-18 1 0,-2 0 0 0,-16-34 0 0,16-17 0 0,18-35-1 0,0 3 0 0,18-19 0 0,34 34-2 0,-19 1-16 0,35-1-39 0,-17 50-49 0</inkml:trace>
  <inkml:trace contextRef="#ctx0" brushRef="#br0" timeOffset="130">17874 10093 67 0,'-17'-17'20'0,"-1"-1"10"0,18 2-8 0,0 16-7 0,35-17-2 0,15 17-1 0,35-18-4 0,-17 2-3 0,-17-1-4 0,-17 17-1 0,-16 0-1 0,-18 0-16 0,0 33-37 0,-18-15-37 0</inkml:trace>
  <inkml:trace contextRef="#ctx0" brushRef="#br0" timeOffset="131">17890 10227 73 0,'0'-16'19'0,"-16"16"12"0,16 0-13 0,33-18-3 0,2 18-2 0,14 0-2 0,3 0-1 0,15 0-4 0,-15-17-2 0,-52 17-2 0,18-16-2 0,-18 16-1 0,-18 16-18 0,1 19-117 0</inkml:trace>
  <inkml:trace contextRef="#ctx0" brushRef="#br0" timeOffset="132">19414 9754 72 0,'0'0'0'0,"0"-35"30"0,0 19-6 0,0-2-6 0,0 1-1 0,0 17-6 0,19 17-1 0,-19 34-1 0,16 18-1 0,-16 33-2 0,17 16-1 0,-17-34 0 0,16 0-2 0,-16-50 0 0,0-17-1 0,0-17 0 0,0-17-1 0,0 1-27 0,-16 16-107 0</inkml:trace>
  <inkml:trace contextRef="#ctx0" brushRef="#br0" timeOffset="133">22466 9483 69 0,'0'-17'9'0,"0"-17"18"0,16 1-9 0,-16-2-7 0,0 2 0 0,-16 15-2 0,-19 2-2 0,2 16-1 0,-2 16 0 0,19 35-2 0,-3 17-1 0,19-1 0 0,52-16 0 0,-1-16 0 0,0-35 1 0,0-17-2 0,-1-17 1 0,-15-17 1 0,-19-17 1 0,-32-16-3 0,-19-36 0 0,-15 20-2 0,-17 15 2 0,-19 50-2 0,18 35-4 0,18 18-25 0,50-1-43 0,0-1 1 0</inkml:trace>
  <inkml:trace contextRef="#ctx0" brushRef="#br0" timeOffset="134">22566 8669 66 0,'0'-17'27'0,"0"-50"-5"0,52 34-7 0,-3 15-6 0,-14 36-7 0,0 49-2 0,-19 1 0 0,-32 17 1 0,-19-52 1 0,0 2-1 0,19-19 0 0,-1-16-1 0,50 0 1 0,19-33-2 0,15 33 0 0,1-18 1 0,-33 53 1 0,-19 16-1 0,1 16 1 0,-34-34 1 0,-34 2 4 0,1-35 0 0,-35 0-3 0,33-17 0 0,19-1-4 0,33 18-20 0,68 0-98 0</inkml:trace>
  <inkml:trace contextRef="#ctx0" brushRef="#br0" timeOffset="135">23363 8991 81 0,'0'-16'17'0,"0"-1"9"0,-35-17-10 0,19 34-7 0,-17 0 1 0,-2 16-4 0,0 53 0 0,35 33-1 0,0 15 2 0,19 19-6 0,-3-34 0 0,1-51 0 0,-17-18-2 0,-17-15-10 0,1-18-19 0,-19-18-87 0</inkml:trace>
  <inkml:trace contextRef="#ctx0" brushRef="#br0" timeOffset="136">23008 9313 81 0,'0'0'0'0,"-18"-16"36"0,69-1-21 0,68 17-8 0,33-18-5 0,-33 18-2 0,-86 18-14 0,-50 15-76 0</inkml:trace>
  <inkml:trace contextRef="#ctx0" brushRef="#br0" timeOffset="137">22092 9805 93 0,'-35'0'18'0,"19"0"-1"0,50 0-1 0,85 16-4 0,50-16 0 0,18 0 2 0,67-33 0 0,-34-1-5 0,-84 16-5 0,-68 1-4 0,-52 17-1 0,-16 0 0 0,-16 17-22 0,-36 1-119 0</inkml:trace>
  <inkml:trace contextRef="#ctx0" brushRef="#br0" timeOffset="138">22246 10651 70 0,'0'-34'14'0,"0"1"4"0,0-1-2 0,-18 17-7 0,-16 17-1 0,-17 0-2 0,0 17 3 0,34 17 1 0,-1 33-2 0,18 1-4 0,52-1 0 0,-1-32 1 0,0-35 1 0,0-17-2 0,-18-35-1 0,-16-16 1 0,-17-15-2 0,-17-19-1 0,-50 1 0 0,15 16-1 0,-15 50-1 0,-1 35-1 0,35 35-13 0,33 32-26 0,67-16-81 0</inkml:trace>
  <inkml:trace contextRef="#ctx0" brushRef="#br0" timeOffset="139">22499 10464 90 0,'0'0'0'0,"18"-33"27"0,-2-18-6 0,34 35-11 0,1 16-5 0,-18 67-2 0,2 1-2 0,-35 17 1 0,-17-18-1 0,-1-17 2 0,2-32-1 0,-1-18 1 0,17-18-1 0,33-15-1 0,2-18-1 0,16 0 1 0,-18-33-1 0,2 0 1 0,-35 33 0 0,0 17-1 0,-17 34 2 0,-17 16 0 0,17 53 2 0,17 15 0 0,0-16-2 0,17-1 0 0,17-33-2 0,33-17-1 0,-16-17-15 0,17 0-33 0,-34 0-44 0</inkml:trace>
  <inkml:trace contextRef="#ctx0" brushRef="#br0" timeOffset="140">23244 10364 67 0,'-16'-35'22'0,"16"2"9"0,0 15-9 0,0 2-8 0,0 50-5 0,-19 34-1 0,19-1-3 0,0 1-2 0,19-17-2 0,32-35 0 0,-2 2 0 0,3-36-1 0,15 2 1 0,-33-35 0 0,-16-17-1 0,-2-16 1 0,-16 15-1 0,0 35 1 0,17 17 0 0,-17 17 1 0,-17 35 0 0,17 32 1 0,17 35 0 0,-17-18-1 0,16 18-1 0,-16 0-2 0,0-35 3 0,0-32-1 0,0-1 0 0,-16-17 0 0,16-17 2 0,-17 0 1 0,-17-35-2 0,17-16-1 0,17 0-1 0,-17-33 1 0,34-1-6 0,0 1-21 0,17 33-49 0,-34 35 2 0</inkml:trace>
  <inkml:trace contextRef="#ctx0" brushRef="#br0" timeOffset="141">23702 9974 80 0,'0'-34'19'0,"33"1"6"0,18 16-10 0,-18 17-9 0,-15 17-4 0,-18 32 0 0,-34 20-1 0,1-18 5 0,-2-34 3 0,2 17-3 0,16-18-1 0,17-16 0 0,17 0-1 0,-1-16-1 0,52-2-2 0,-17-15-1 0,1 15-20 0,-52 18-111 0</inkml:trace>
  <inkml:trace contextRef="#ctx0" brushRef="#br0" timeOffset="142">24667 9382 74 0,'-34'-18'27'0,"17"18"2"0,34-16-9 0,1 16-6 0,49-17-4 0,-15-1-5 0,-3 2-4 0,-14 16-1 0,-19 0-5 0,-16 0-34 0,-16 34-85 0</inkml:trace>
  <inkml:trace contextRef="#ctx0" brushRef="#br0" timeOffset="143">24583 9550 78 0,'-17'0'21'0,"1"-16"9"0,32 16-6 0,34-17-12 0,1 17-7 0,17 0-3 0,0 0-4 0,-1 0-30 0,-15 0-86 0</inkml:trace>
  <inkml:trace contextRef="#ctx0" brushRef="#br0" timeOffset="144">25277 9297 91 0,'0'-17'15'0,"17"-1"7"0,34 2-6 0,0 16-11 0,0 0-4 0,-1 0-3 0,1 16-26 0,-34-16-59 0</inkml:trace>
  <inkml:trace contextRef="#ctx0" brushRef="#br0" timeOffset="145">25836 9077 88 0,'-17'-17'17'0,"1"-17"12"0,32 17-10 0,-16-1-7 0,17 18-4 0,-17 35-1 0,0 16 0 0,0 16-1 0,0 0-2 0,0 19 0 0,16-19-1 0,-16 17 0 0,18-33 0 0,-18-16 0 0,0-1-1 0,0-34 0 0,0 0-2 0,-18 0-30 0,2 0-129 0</inkml:trace>
  <inkml:trace contextRef="#ctx0" brushRef="#br0" timeOffset="146">28546 8823 44 0,'-33'-34'30'0,"-1"-17"-14"0,1 16-4 0,14 19 1 0,-14-2-2 0,-16 52-2 0,14 1 0 0,0 32-1 0,35 19-1 0,35-19-2 0,16-34 0 0,-1-15 0 0,18-52-1 0,-17-1 0 0,-16-31 1 0,-19-19-2 0,-32-17 0 0,-36 18-2 0,-15-1-1 0,-18 50 0 0,-1 19-2 0,19 32-12 0,34 19-30 0,33-19-62 0</inkml:trace>
  <inkml:trace contextRef="#ctx0" brushRef="#br0" timeOffset="147">28546 8212 81 0,'-16'-33'11'0,"16"-2"5"0,51 19-6 0,0-1-1 0,-18 50-7 0,-16 35-2 0,-17 1 0 0,-17-18 1 0,-32-17 0 0,14-17 0 0,19-17-1 0,32 0 1 0,35-17-1 0,-1-1 0 0,1 18-1 0,-18 0 1 0,-15 51 1 0,-1 17-2 0,-17-17 2 0,-35-17 3 0,2-17 2 0,-18-17 0 0,-15-17-4 0,31 17-1 0,19-18-12 0,32 18-68 0,1 0 31 0</inkml:trace>
  <inkml:trace contextRef="#ctx0" brushRef="#br0" timeOffset="148">29308 8518 74 0,'-16'-35'25'0,"16"2"-6"0,-17-1-7 0,-16 17-2 0,-1 17-3 0,-18 17 0 0,36 50-1 0,-1 19 0 0,17 14 0 0,17 3-2 0,-17-1-2 0,16-18-2 0,-32-51 1 0,-1 2-4 0,-17-19-31 0,-18 2-39 0,52-18 22 0</inkml:trace>
  <inkml:trace contextRef="#ctx0" brushRef="#br0" timeOffset="149">28920 8840 62 0,'-35'-35'22'0,"53"35"-5"0,83-16-6 0,18-1-7 0,0 17-5 0,-86 0-10 0,-51 33-80 0</inkml:trace>
  <inkml:trace contextRef="#ctx0" brushRef="#br0" timeOffset="150">28242 9246 72 0,'-34'0'16'0,"1"0"11"0,49-18-8 0,103 18-5 0,50 0-2 0,69 0 3 0,0-33-2 0,-86 15-8 0,-68 18-3 0,-67 0-2 0,1 0-2 0,-18 18-27 0,-35 15-106 0</inkml:trace>
  <inkml:trace contextRef="#ctx0" brushRef="#br0" timeOffset="151">28581 10025 20 0,'0'-18'34'0,"-16"-15"0"0,-19-1-12 0,18-16-7 0,-34 32-4 0,16 2-3 0,2 16-1 0,-16 34 1 0,14 32 0 0,18 20-3 0,17-1 0 0,52-19-1 0,-3-32-2 0,19-34 1 0,-17-34-2 0,1-50 2 0,-36 17-1 0,-16-35-1 0,-35 1 0 0,-16-2-1 0,-17 52-1 0,2 51 1 0,-2 18-16 0,50 15-32 0,36 1-58 0</inkml:trace>
  <inkml:trace contextRef="#ctx0" brushRef="#br0" timeOffset="152">28784 9907 73 0,'-18'0'10'0,"18"-51"7"0,18 34-5 0,34-17 1 0,15 34-3 0,-33 34-4 0,-1 34-1 0,1-1-2 0,-34 17-1 0,-16-33 1 0,-2-33 0 0,3 15-1 0,-3-33 0 0,18-17-1 0,33-17 0 0,1-17-1 0,-1 0 0 0,2-33 1 0,0 0 0 0,-35 15-1 0,0 35 1 0,-18 34 1 0,1 18 2 0,0 49 0 0,17 19 0 0,0 14-2 0,34-31-1 0,0-36-1 0,-1 1-2 0,19-34-21 0,-3 0-26 0,-49-34-48 0</inkml:trace>
  <inkml:trace contextRef="#ctx0" brushRef="#br0" timeOffset="153">29275 9499 64 0,'0'-16'10'0,"0"-19"15"0,17 2-11 0,34 33-5 0,-16-16-5 0,14 32-3 0,-30 35-2 0,-19 0 1 0,-19-18 1 0,3-15 1 0,-1-1-1 0,1-17 0 0,-2 0 0 0,18-17-1 0,18 17 0 0,50-18-1 0,-17 2 1 0,-35 16 1 0,17 51 1 0,-33-1-1 0,0 0 3 0,-33-16 4 0,-18-17-1 0,0-17 0 0,18 0-4 0,-2 0-2 0,19-17-9 0,16 1-58 0,0-2 3 0</inkml:trace>
  <inkml:trace contextRef="#ctx0" brushRef="#br0" timeOffset="154">28784 9635 8 0,'-18'-16'24'0,"18"16"-2"0,0-18-3 0,0 18-3 0,0 0-1 0,0 0 2 0,0-16 0 0,0 32 5 0,0 2-15 0,18 15-1 0,-18 18-2 0,0 0 1 0,0 0-3 0,0-17 1 0,17 17-1 0,0-34-1 0,17-1 1 0,17-16-2 0,1 0 0 0,-3-16 1 0,-32-1-1 0,17-17 0 0,-34-1 0 0,0-16 0 0,17-16 1 0,-17-1-2 0,0 34 1 0,0 18 1 0,0 50-1 0,0 15 0 0,0 2 1 0,0-16 0 0,0 16 1 0,0 0 0 0,0 0 0 0,17-2-1 0,-17 20 0 0,0-1 0 0,0 15 0 0,0-15 0 0,0-16 0 0,0 16-1 0,0-17 1 0,0-35 1 0,-17 1-2 0,-18-1 2 0,2-16-1 0,-16-16 0 0,14-1 0 0,0-34-1 0,19 0 1 0,16 0-1 0,16 0 0 0,36 0 1 0,15-16-2 0,18 34 0 0,-18-1-2 0,3-1-34 0,-39 19-95 0</inkml:trace>
  <inkml:trace contextRef="#ctx0" brushRef="#br0" timeOffset="155">29953 8772 39 0,'-17'-18'28'0,"-17"2"1"0,34-2-8 0,16 18-3 0,54 0-4 0,-21 0-6 0,21-17-5 0,-37 17-1 0,-17 0-4 0,1 0-16 0,-17 17-35 0,-17 1-17 0</inkml:trace>
  <inkml:trace contextRef="#ctx0" brushRef="#br0" timeOffset="156">29988 8891 36 0,'-70'0'29'0,"37"16"-2"0,33-16-3 0,17 0-1 0,51 0-9 0,-17 0-5 0,0 0-5 0,0 0-4 0,-1-16-2 0,-15 16-24 0,16 16-90 0</inkml:trace>
  <inkml:trace contextRef="#ctx0" brushRef="#br0" timeOffset="157">31004 8703 36 0,'0'0'19'0,"0"-16"5"0,0-2-7 0,0 18-1 0,-16-17-1 0,16 1-3 0,0-17-2 0,16 15-4 0,34 2-1 0,1 16-3 0,-16 16-1 0,14 18 0 0,-49 34-2 0,18-1 1 0,-18 2 0 0,-34-18 0 0,-17 15 2 0,-1-15 3 0,19-16 1 0,17-19 0 0,-1 2-1 0,17-18-2 0,0 0 3 0,50 0-4 0,1 0 0 0,0 0 0 0,34-18 1 0,15 18-1 0,-65 0 1 0,16 0-1 0,-34 0 0 0,-1 0-2 0,-16 0 0 0,-16 0-22 0,-35 0-125 0</inkml:trace>
  <inkml:trace contextRef="#ctx0" brushRef="#br0" timeOffset="158">3592 13463 54 0,'0'0'8'0,"-17"0"22"0,1 0-15 0,16-17-12 0,16 17-3 0,-16 17-3 0,-35 16-62 0,19-33 30 0</inkml:trace>
  <inkml:trace contextRef="#ctx0" brushRef="#br0" timeOffset="159">3405 13732 43 0,'0'-33'29'0,"16"33"-5"0,-16-16-18 0,19 16-7 0,14 16-83 0</inkml:trace>
  <inkml:trace contextRef="#ctx0" brushRef="#br0" timeOffset="160">3778 13716 74 0,'0'0'16'0,"17"0"-4"0,18 0-17 0,-19 0-67 0</inkml:trace>
  <inkml:trace contextRef="#ctx0" brushRef="#br0" timeOffset="161">5540 13428 45 0,'0'-16'15'0,"0"-52"14"0,-18 16-10 0,18 35-8 0,-33 1-5 0,-2 16-1 0,-16 33 0 0,35 19 1 0,1 32 3 0,30 18 3 0,36 33-1 0,0 0-6 0,-18-15-2 0,-33-36-1 0,-16-17-2 0,-17-49-5 0,-19-18-38 0,-15-34-31 0,67-1 29 0</inkml:trace>
  <inkml:trace contextRef="#ctx0" brushRef="#br0" timeOffset="162">5183 13800 31 0,'-16'0'40'0,"16"-17"-11"0,16 1-13 0,54 16-10 0,31 0-3 0,51 0-4 0,1-18-45 0,-103 1-8 0</inkml:trace>
  <inkml:trace contextRef="#ctx0" brushRef="#br0" timeOffset="163">6064 13361 67 0,'0'0'10'0,"-16"-35"23"0,-17 19-13 0,15 32-10 0,1 53 2 0,0 32 1 0,17 35-6 0,34-1-3 0,0-17-1 0,-1-32-3 0,2-53-1 0,16-17-22 0,17-16-100 0</inkml:trace>
  <inkml:trace contextRef="#ctx0" brushRef="#br0" timeOffset="164">6335 13547 81 0,'0'-17'8'0,"19"-34"22"0,-3 35-9 0,52 16-12 0,-17 33-5 0,0 34-2 0,-36 19-2 0,-15-3 2 0,-15-32-1 0,-1-16 2 0,-2-35-2 0,18-35 0 0,0-16 0 0,34-16-2 0,-1 0 1 0,1-19-1 0,-16 20 1 0,-2 32 1 0,-16 17 0 0,0 17 0 0,-16 17 1 0,16 34 3 0,0 33 0 0,16 18-1 0,1-19-4 0,-1-15 0 0,35-34-10 0,-16-16-43 0,-2-18-36 0</inkml:trace>
  <inkml:trace contextRef="#ctx0" brushRef="#br0" timeOffset="165">7064 13665 77 0,'0'0'14'0,"18"0"20"0,16 34-11 0,-16 16-10 0,-18 35-8 0,-35-16-3 0,18-18-1 0,-17-1-1 0,17-34-10 0,17-32-34 0,0-1-41 0</inkml:trace>
  <inkml:trace contextRef="#ctx0" brushRef="#br0" timeOffset="166">7370 13412 79 0,'0'-17'13'0,"35"-34"24"0,-19 33-13 0,-16 18-16 0,15 69 1 0,-15-1-5 0,18-1 0 0,15 1-3 0,19-34 0 0,-1-34 1 0,17-18-2 0,-1-15 1 0,-33-36-2 0,0 3 2 0,-34-19 0 0,0 34 0 0,-16 33-1 0,16 18 1 0,-18 34 1 0,18 35 3 0,18 15 1 0,-2 35-4 0,17-1 0 0,-33-16-1 0,0 0-1 0,0-68 2 0,-16-1 1 0,-17-16 0 0,-2-34 1 0,18-16-2 0,1-36-2 0,16-16 1 0,33 1-1 0,2 0-4 0,-2 33-20 0,1-34-69 0,-17 68 25 0</inkml:trace>
  <inkml:trace contextRef="#ctx0" brushRef="#br0" timeOffset="167">8048 13073 83 0,'0'0'0'0,"0"-18"32"0,16 2-3 0,17 16-12 0,19 34-4 0,-1 17-2 0,0 49-2 0,-16 20-1 0,-4-1 0 0,-31-1-5 0,-16-34-2 0,-34 18-3 0,-34 0-156 0</inkml:trace>
  <inkml:trace contextRef="#ctx0" brushRef="#br0" timeOffset="168">10385 17035 19 0,'0'0'16'0,"-17"33"75"0,-1 2-86 0,-13-1-1 0,-4 17-2 0,18-34 1 0,-1-1-1 0,2 18 0 0,-1-50-2 0</inkml:trace>
  <inkml:trace contextRef="#ctx0" brushRef="#br0" timeOffset="169">10233 17002 19 0,'0'0'30'0,"-17"0"35"0,-17 33-57 0,0-16-2 0,0-17-1 0,-17 16-2 0,1-16-1 0,15 18 1 0,2-18 0 0,-18 17-3 0,34-17 0 0,-17 0 0 0,17 16 0 0,17-16 0 0,-16-16 0 0,16-1 0 0,-52 17 0 0</inkml:trace>
  <inkml:trace contextRef="#ctx0" brushRef="#br0" timeOffset="170">9115 13446 63 0,'0'-18'11'0,"-18"-15"24"0,18 33-20 0,70 0-7 0,12 0-1 0,4-18-1 0,-1 18-4 0,-36 0-1 0,-14 18-5 0,-18 15-89 0</inkml:trace>
  <inkml:trace contextRef="#ctx0" brushRef="#br0" timeOffset="171">9200 13649 74 0,'0'0'0'0,"-33"-17"45"0,15-1-24 0,18 18-14 0,51 0 0 0,-2 0 1 0,21 0-2 0,-3-16 0 0,-15-1-3 0,-3-1-3 0,3 18-4 0,-52 18-129 0</inkml:trace>
  <inkml:trace contextRef="#ctx0" brushRef="#br0" timeOffset="172">11572 13022 23 0,'0'0'22'0,"0"-18"7"0,-18 18-12 0,18-16-6 0,0 16-2 0,0 0-2 0,-17-17-1 0,0 17 0 0,-1 0-1 0,3 0 0 0,-19 17-1 0,0-1 0 0,16 19-1 0,2 16 1 0,-1 0 0 0,17 16 1 0,0-16-2 0,17 16 0 0,-1-16 1 0,19-16-1 0,16-19 1 0,-18 2-3 0,19-18 1 0,-3 0 0 0,-14-34-1 0,0-1 1 0,-19-32-1 0,1-19 1 0,-17 3-2 0,-17 15 1 0,-18-17-1 0,-32 52 1 0,34-2-3 0,-19 35 0 0,34 35-13 0,18 14-41 0,0-31-17 0</inkml:trace>
  <inkml:trace contextRef="#ctx0" brushRef="#br0" timeOffset="173">12572 13275 61 0,'0'0'0'0,"-19"-51"49"0,3 35-30 0,16 16-9 0,16-17-2 0,19 17 0 0,0 0 0 0,31-16-1 0,36 16 0 0,-1-18-3 0,-33 2-2 0,-17 16-2 0,-34 0 0 0,-17 0-5 0,0 16-40 0,0 2-50 0</inkml:trace>
  <inkml:trace contextRef="#ctx0" brushRef="#br0" timeOffset="174">12843 13004 38 0,'0'-16'13'0,"-18"-1"29"0,18 1-21 0,0 16-6 0,0 0-3 0,0 0-3 0,-17 16-1 0,17 17 1 0,0 36 0 0,0-1-2 0,0 15-1 0,0-15-2 0,17 1 1 0,-17-18-1 0,0-35-1 0,0 2-1 0,0-1 0 0,18-17-164 0</inkml:trace>
  <inkml:trace contextRef="#ctx0" brushRef="#br0" timeOffset="175">13960 13191 4 0,'0'0'18'0,"0"-16"6"0,-17 16-6 0,17-18-2 0,0 18-3 0,0-16-2 0,-18-1-1 0,18-1-2 0,0 18-1 0,0-16 0 0,0-19 1 0,0 19-3 0,35-1-2 0,16 17-1 0,0 0-2 0,1 17 1 0,-19 50 0 0,-17 2 1 0,-16 15 1 0,0-17-1 0,0-16 0 0,-34-16 0 0,19-19 0 0,-3 2-1 0,1-18 0 0,17 0 0 0,0 0 0 0,0-18-1 0,17-15 0 0,16-18 1 0,1-18 0 0,-1 2-1 0,-14 0-1 0,-3 16 1 0,1 0 0 0,1 34 1 0,-18-1-1 0,16 2 0 0,-16 16 0 0,-16 0 0 0,16 0 0 0,-18 0 0 0,1 16 0 0,1 19 1 0,16-19-1 0,0 19 1 0,0-1 0 0,0 17 1 0,16-2 1 0,-16 2-1 0,17-16 1 0,1-1-1 0,-2-17 1 0,17 17-1 0,-15-17 0 0,16-1 0 0,-16 2 0 0,-2-1 0 0,-1-17-1 0,3 0-1 0,-18 0 1 0,17 0 2 0,-17 0-3 0,16 0-1 0,-16 0 0 0,19 0-15 0,-3 0-119 0</inkml:trace>
  <inkml:trace contextRef="#ctx0" brushRef="#br0" timeOffset="176">14943 12836 38 0,'0'-18'28'0,"0"-16"6"0,-18 17-18 0,18 17-4 0,-16-16-2 0,-17 32-3 0,-2 35 2 0,-16 18-1 0,18 15-2 0,15 35 0 0,1-18-2 0,17 0-1 0,17-16-1 0,1-34-1 0,15-16-1 0,35-19-8 0,-1 1-36 0,1-17-77 0</inkml:trace>
  <inkml:trace contextRef="#ctx0" brushRef="#br0" timeOffset="177">15297 13106 62 0,'18'-33'11'0,"-18"-36"21"0,-18 36-13 0,3 33-11 0,-1 0-2 0,-2 51 0 0,1 0 0 0,17 33 1 0,0 0-2 0,35 1 0 0,14-34 0 0,3-51 1 0,15 0-2 0,-34-33 0 0,19-19-2 0,-34-16 1 0,-18-15-1 0,-35-3-2 0,-16 2 0 0,-17 51-1 0,33-1-2 0,19 50-28 0,32 19-88 0</inkml:trace>
  <inkml:trace contextRef="#ctx0" brushRef="#br0" timeOffset="178">15841 12818 70 0,'16'-16'29'0,"18"-2"-8"0,0 36-9 0,-17 33-3 0,-1 51-1 0,2 16 0 0,-1-16-3 0,-17-2 0 0,-17-31-2 0,-17-36 0 0,17-15-3 0,17-1-3 0,33-1-44 0,2 2-25 0</inkml:trace>
  <inkml:trace contextRef="#ctx0" brushRef="#br0" timeOffset="179">16823 13157 95 0,'0'-16'19'0,"0"-19"4"0,34 35-13 0,67 0-5 0,2 0-2 0,-19 0-2 0,-33 0-1 0,-34 18-17 0,-17-1-81 0</inkml:trace>
  <inkml:trace contextRef="#ctx0" brushRef="#br0" timeOffset="180">17043 12955 73 0,'0'0'0'0,"-15"-35"44"0,-3 19-21 0,18 50-13 0,0 16-2 0,0 35-2 0,18 17-4 0,-18-18 0 0,0-17-1 0,0 2-29 0,15-52-72 0</inkml:trace>
  <inkml:trace contextRef="#ctx0" brushRef="#br0" timeOffset="181">17823 12955 64 0,'0'-17'18'0,"0"-34"10"0,34 17-12 0,-1 17-8 0,19 17-3 0,-52 0 0 0,16 51 0 0,-16 17 1 0,0-1-2 0,0 1-1 0,33-17 0 0,19-35-1 0,15 2 0 0,-15-52 0 0,-1-17 0 0,-18-17-1 0,-17-16-1 0,-16 15 1 0,0 36-1 0,0 33-1 0,0 33 1 0,0 36 1 0,0 15 2 0,19 0 0 0,-19 85 1 0,0-49-1 0,0-19-2 0,-19-50 1 0,3-17 1 0,-17-17 1 0,15-34-1 0,-15-17-1 0,33-17-1 0,0-33-1 0,33-2 0 0,1-16-4 0,34 19-25 0,0 32-96 0</inkml:trace>
  <inkml:trace contextRef="#ctx0" brushRef="#br0" timeOffset="182">18975 12802 72 0,'0'0'0'0,"-17"-51"41"0,1 33-16 0,-19 18-14 0,0 34-4 0,-14 35 1 0,31 50 0 0,1 16-1 0,17-17-2 0,35-16-3 0,-2-35-1 0,1-32 0 0,34-19-2 0,-17-16-17 0,16-33-42 0,-49 33-8 0</inkml:trace>
  <inkml:trace contextRef="#ctx0" brushRef="#br0" timeOffset="183">19229 13022 60 0,'0'-34'29'0,"17"-16"8"0,-17 32-16 0,0 18-13 0,16 35-1 0,-16 49 1 0,0 1-5 0,0-1-1 0,0-17-1 0,0-16-3 0,18-33-31 0,-1-18-79 0</inkml:trace>
  <inkml:trace contextRef="#ctx0" brushRef="#br0" timeOffset="184">19482 12784 84 0,'0'0'0'0,"51"-51"38"0,-32 34-16 0,48 17-10 0,-17 51-2 0,1 18 0 0,0 50-6 0,-34 16 0 0,0-17 0 0,-17-16-2 0,-17-35 0 0,0-32-3 0,-17 16-10 0,-34-35-128 0</inkml:trace>
  <inkml:trace contextRef="#ctx0" brushRef="#br0" timeOffset="185">20669 13090 71 0,'-17'-17'34'0,"-1"-17"-6"0,36 17-15 0,50-1-5 0,33 18-4 0,1 0-4 0,-17-16 1 0,-51 16-16 0,-17 0-97 0</inkml:trace>
  <inkml:trace contextRef="#ctx0" brushRef="#br0" timeOffset="186">20923 12869 60 0,'-18'-16'29'0,"18"-19"4"0,0 19-19 0,0 16-7 0,-16 67 1 0,16 19-1 0,-17 32-2 0,17-16-4 0,17-18 0 0,17-51-1 0,0 1-32 0,0-16-58 0</inkml:trace>
  <inkml:trace contextRef="#ctx0" brushRef="#br0" timeOffset="187">21990 12616 106 0,'0'0'0'0,"-15"-69"27"0,15 69-10 0,0 18-14 0,0 33 1 0,15 33-2 0,3-17-1 0,-18 2-1 0,0-18-15 0,-18 0-95 0</inkml:trace>
  <inkml:trace contextRef="#ctx0" brushRef="#br0" timeOffset="188">21770 13055 44 0,'-17'-16'40'0,"1"16"2"0,32 0-23 0,52 0-7 0,68 0-1 0,67-17-4 0,-16-1-3 0,-87 18-3 0,-48 18-1 0,-34-1-11 0,-53 17-45 0,35-17-15 0</inkml:trace>
  <inkml:trace contextRef="#ctx0" brushRef="#br0" timeOffset="189">21838 13563 94 0,'0'-16'27'0,"0"-1"-5"0,0-1-15 0,18 53 1 0,-18 16 1 0,0 34 0 0,16-1-3 0,-16 18-1 0,17-17-1 0,-1-19 0 0,2-15 0 0,34-16-1 0,-19-35 0 0,34 0-1 0,1 0-1 0,17-35 0 0,-18 35-1 0,-15-16-1 0,-19-1-8 0,1-1-39 0,-17 2-41 0</inkml:trace>
  <inkml:trace contextRef="#ctx0" brushRef="#br0" timeOffset="190">22262 13512 45 0,'0'-16'41'0,"-16"-34"-8"0,47 16-16 0,39 17-9 0,-19 34-5 0,-35 34-2 0,-16 16 0 0,-34 17 0 0,1-15 2 0,-2-36-3 0,-15-17 3 0,50-16 1 0,0 0 2 0,0 0 0 0,50 0-3 0,1 0-2 0,33-16 0 0,2-1-2 0,-36 17-72 0,-33 0 3 0</inkml:trace>
  <inkml:trace contextRef="#ctx0" brushRef="#br0" timeOffset="191">23634 12396 64 0,'0'0'0'0,"-16"-68"34"0,-19 16-19 0,-16 35-9 0,0 17-3 0,1 51-1 0,17 0 2 0,33 18-1 0,16-3-1 0,51 36 1 0,0 0-2 0,-49 0 0 0,-18 0-2 0,-51-18 4 0,0-50 0 0,1-17-1 0,16-17 0 0,34-35 0 0,34 19-1 0,33-1 0 0,-16 17-1 0,0 51-1 0,-16 51 3 0,-2 49 3 0,-33-14-1 0,0-2 2 0,-17-33-1 0,17-19-1 0,17-48-1 0,17-19-1 0,33 1-2 0,18-34-12 0,-17 17-105 0</inkml:trace>
  <inkml:trace contextRef="#ctx0" brushRef="#br0" timeOffset="192">24651 12853 41 0,'-35'-35'32'0,"18"-16"1"0,34 35-16 0,0-2-10 0,34 1-1 0,0 52-2 0,0 32 0 0,-34 19-2 0,-17-2 0 0,-17 1 1 0,-17-34 0 0,17-34 1 0,17-17-2 0,0-17 0 0,51-34 0 0,-18-18-2 0,2-15 2 0,0-18-3 0,-35 35 1 0,0 32 1 0,0 19-2 0,0 16 1 0,-19 67-1 0,19 2 0 0,0 15 1 0,19-16 0 0,14-17 1 0,0-17-12 0,18-17-103 0</inkml:trace>
  <inkml:trace contextRef="#ctx0" brushRef="#br0" timeOffset="193">24989 12547 72 0,'-18'-51'27'0,"18"18"-9"0,52 17-12 0,-18 16-4 0,-17 33-1 0,-17 18 0 0,-33 34 2 0,-2-34 2 0,0-18-2 0,19-17 1 0,16-16-1 0,34 0-1 0,34-16-2 0,35-1-1 0,-21 17-47 0,-47 0-15 0</inkml:trace>
  <inkml:trace contextRef="#ctx0" brushRef="#br0" timeOffset="194">25651 12683 55 0,'16'-16'16'0,"1"-2"18"0,-17 2-15 0,-33 16-10 0,-2 34-2 0,-16 50 3 0,18 18-1 0,15 33-4 0,18-17-3 0,18 0-1 0,49-50-2 0,1-34-11 0,16-16-48 0,-50-18-2 0</inkml:trace>
  <inkml:trace contextRef="#ctx0" brushRef="#br0" timeOffset="195">26023 12955 46 0,'0'0'0'0,"18"-51"47"0,-18 34-25 0,0-1-9 0,-18 18-6 0,-16 18 0 0,16 50-2 0,18 32 1 0,18-14-2 0,16-36 0 0,33-17 0 0,1-33-1 0,-17-33-1 0,-18-34 0 0,-15-2 0 0,-36-15-1 0,-31-18-1 0,-21 51-1 0,3 51-3 0,34 18-30 0,16 15-71 0</inkml:trace>
  <inkml:trace contextRef="#ctx0" brushRef="#br0" timeOffset="196">26294 12616 69 0,'0'0'18'0,"18"-51"15"0,15 51-19 0,16 33-6 0,19 18 1 0,-17 33 1 0,1 19-3 0,-18 16-4 0,-34-1 0 0,0-16-1 0,-16-36 1 0,-19-15-1 0,0-17-3 0,2-16-29 0,15-18-73 0</inkml:trace>
  <inkml:trace contextRef="#ctx0" brushRef="#br0" timeOffset="197">27242 12904 62 0,'-18'0'23'0,"3"-35"7"0,30 2-13 0,71 15-8 0,16 2-3 0,16-2-3 0,-34 18-3 0,-14 0-1 0,-54 18-32 0,-16-18-70 0</inkml:trace>
  <inkml:trace contextRef="#ctx0" brushRef="#br0" timeOffset="198">27547 12649 34 0,'0'0'0'0,"-50"-51"46"0,50 35-22 0,0 16-12 0,0 16-6 0,-17 35 2 0,17 51-1 0,0-17-3 0,0-17-3 0,0-17 0 0,0-18-1 0,17 1-22 0,-1-34-66 0</inkml:trace>
  <inkml:trace contextRef="#ctx0" brushRef="#br0" timeOffset="199">28394 12667 59 0,'0'0'9'0,"-16"-34"17"0,16-1-7 0,16 2-11 0,17 15-5 0,-66 358 8 0,0-307-7 0,17-33-1 0,16 18 1 0,49-18 1 0,19 0-3 0,16 0-4 0,-14-18 1 0,-4 18-23 0,-31 0-82 0</inkml:trace>
  <inkml:trace contextRef="#ctx0" brushRef="#br0" timeOffset="200">28852 12633 68 0,'0'0'8'0,"-16"-51"20"0,65 34-14 0,3 17-9 0,-1 33-3 0,-18 18 0 0,-33 33 1 0,-17 1-1 0,1-34-2 0,-17-16 1 0,15-19 1 0,18-16 1 0,18-16-1 0,31-35 2 0,2-18-4 0,-17-32 0 0,-16 16 0 0,-2 34 1 0,-16 35-2 0,0 16 1 0,-16 34 0 0,-19 34 0 0,35-1 2 0,0 0-1 0,17 2-1 0,34-18-5 0,0-18-38 0,-34-33-38 0</inkml:trace>
  <inkml:trace contextRef="#ctx0" brushRef="#br0" timeOffset="201">29497 12616 36 0,'0'-51'51'0,"16"17"-27"0,-16 34-13 0,0 0-10 0,0 51 3 0,0 16 1 0,0 0 0 0,0 19-1 0,17-35-3 0,33-35 2 0,17-16-1 0,3-33 0 0,-37-36-1 0,18-31-1 0,-35 15 0 0,-16 50 2 0,0 35-4 0,-16 35 3 0,16 50 0 0,0 32 1 0,0 3-2 0,0-2 3 0,0-16-1 0,-35-35 1 0,2-50 1 0,-1-17-1 0,0-17 1 0,16-33-2 0,18-18-1 0,35-34-1 0,16 18 0 0,0-1-8 0,1 67-51 0,-37 1-11 0</inkml:trace>
  <inkml:trace contextRef="#ctx0" brushRef="#br0" timeOffset="202">30224 12480 56 0,'-16'-33'35'0,"-3"16"-13"0,3-1-14 0,-1 36-2 0,-16 32 2 0,-1 35 0 0,0 17 0 0,34-2-1 0,0-14-4 0,34-19-3 0,17-16 2 0,-2-18-6 0,3-15-32 0,-34-18-68 0</inkml:trace>
  <inkml:trace contextRef="#ctx0" brushRef="#br0" timeOffset="203">30461 12598 62 0,'18'-16'23'0,"-2"-19"3"0,-16 35-14 0,0 18-5 0,0 33 1 0,0 16 0 0,0 17-4 0,17-15 0 0,-17-36-3 0,0-15 0 0,0-1-5 0,-17-1-53 0,17-16-6 0</inkml:trace>
  <inkml:trace contextRef="#ctx0" brushRef="#br0" timeOffset="204">30698 12396 68 0,'0'0'0'0,"0"-35"31"0,34 2-12 0,0 50-10 0,-1 50-2 0,2 1 2 0,-35 34-3 0,0-1-1 0,0-17 1 0,-17-15-2 0,-17-18-2 0,17-18 0 0,1-15-1 0,16-18-6 0,0 17-44 0,0-17-42 0</inkml:trace>
  <inkml:trace contextRef="#ctx0" brushRef="#br0" timeOffset="205">31156 12700 70 0,'0'0'0'0,"51"-17"40"0,-34 1-19 0,34-2-10 0,-1 18-2 0,1 0 0 0,33 0-3 0,2-16-2 0,-1 16-4 0,-36 0 0 0,-14 0-12 0,-35 16-106 0</inkml:trace>
  <inkml:trace contextRef="#ctx0" brushRef="#br0" timeOffset="206">31512 12480 60 0,'0'0'0'0,"-17"-33"38"0,1 16-14 0,16-1-12 0,0 2-5 0,16 50 3 0,-16 16 0 0,0 35-2 0,-16-1-1 0,16 0-3 0,-19 19-2 0,19-70-1 0,0 36-15 0,-16-36-114 0</inkml:trace>
  <inkml:trace contextRef="#ctx0" brushRef="#br0" timeOffset="207">26649 14140 35 0,'0'-34'37'0,"-17"-34"-12"0,17 34-9 0,0 17-7 0,0 17-3 0,0 33 1 0,0 53 0 0,17 15-1 0,18 1-2 0,14-51-2 0,3-34 1 0,-1-17-1 0,16-35-1 0,-33-16 1 0,-16-49-1 0,-2 15-1 0,-16 34 0 0,-16 34 0 0,16 34-1 0,0 50 2 0,16 18 1 0,-16 17 2 0,0 0-1 0,0-1 1 0,0-16 0 0,-16-52-1 0,-2 2 0 0,3-35 0 0,-4-17-1 0,3-34 0 0,-1-18-2 0,17 3 1 0,33-19-2 0,1 34-4 0,0 16-22 0,17 1-51 0,-34 17 20 0</inkml:trace>
  <inkml:trace contextRef="#ctx0" brushRef="#br0" timeOffset="208">27175 13800 68 0,'0'-17'10'0,"0"-34"20"0,34 18-19 0,16 33-7 0,-15 50-2 0,-19 19 1 0,-32 16 0 0,-19-34 2 0,0-18 0 0,20-33 0 0,-1 17-2 0,32-17-1 0,50-17-1 0,20 1-2 0,-1 16-16 0,16-17-93 0</inkml:trace>
  <inkml:trace contextRef="#ctx0" brushRef="#br0" timeOffset="209">27971 13834 57 0,'0'-16'17'0,"0"-19"15"0,-16 19-15 0,-2 32-9 0,-34 19 1 0,19 50 1 0,-1 16-1 0,19 17-1 0,-4 0-4 0,38-32-2 0,14-19 0 0,16-32-2 0,3-19-6 0,15 2-33 0,-32-1-67 0</inkml:trace>
  <inkml:trace contextRef="#ctx0" brushRef="#br0" timeOffset="210">28156 14257 63 0,'0'0'17'0,"35"-33"11"0,0 16-17 0,32 17-9 0,18 0-3 0,-1 17-34 0,-67-17-22 0</inkml:trace>
  <inkml:trace contextRef="#ctx0" brushRef="#br0" timeOffset="211">28733 14004 74 0,'-16'-33'27'0,"16"16"-7"0,0 50-4 0,0 18-6 0,-18 33-2 0,18 1-4 0,0-17-2 0,18-34-1 0,-18-1-3 0,0-15-15 0,16-18-35 0,-16 0 5 0</inkml:trace>
  <inkml:trace contextRef="#ctx0" brushRef="#br0" timeOffset="212">28937 13834 55 0,'0'-16'19'0,"18"-19"15"0,15 35-18 0,16 17-5 0,-14 17-2 0,0 35 0 0,-19 32-4 0,-16 1 0 0,0-17-3 0,-34-19 0 0,17-48-1 0,-18-2-2 0,19 2-23 0,16-18-82 0</inkml:trace>
  <inkml:trace contextRef="#ctx0" brushRef="#br0" timeOffset="213">29546 13716 22 0,'0'0'0'0,"-33"-67"57"0,50 16-32 0,-1 34-15 0,18 17-5 0,0 0-2 0,-1 17-2 0,2 34 2 0,-35-1 0 0,0 0 0 0,-17 19 2 0,-1-35 0 0,2 17 2 0,16-18-3 0,0 35 1 0,34-17-3 0,18-17 1 0,-3-1-2 0,-14-33 0 0,0 0 0 0,-20-33-1 0,3 15 1 0,-36 2-1 0,3-1-1 0,-20 17 1 0,18 17 0 0,-1 34-1 0,2 0 1 0,-1 32 1 0,17-14 0 0,0-1 0 0,0-17 1 0,-16-17 1 0,-2-1 1 0,-16-16 0 0,-17-17-4 0,-33 0-3 0,-86 16-130 0</inkml:trace>
  <inkml:trace contextRef="#ctx0" brushRef="#br0" timeOffset="214">13434 15764 102 0,'-16'-49'18'0,"16"31"-2"0,51-15-6 0,67 15-1 0,35 2-5 0,-52 16-4 0,-50 0-2 0,-18 16-22 0,-33 2-63 0</inkml:trace>
  <inkml:trace contextRef="#ctx0" brushRef="#br0" timeOffset="215">13672 15528 58 0,'-18'-33'41'0,"-15"33"-17"0,33-17-13 0,0 50-3 0,17 18 0 0,-17 51 0 0,16-18-5 0,-16 1-2 0,0-17-1 0,35-34-11 0,16-17-109 0</inkml:trace>
  <inkml:trace contextRef="#ctx0" brushRef="#br0" timeOffset="216">14519 15409 83 0,'0'-33'35'0,"16"50"-7"0,-16 17-19 0,18 17-5 0,-18-1-4 0,0 17 0 0,0-16-13 0,-51-16-65 0,51-19 29 0</inkml:trace>
  <inkml:trace contextRef="#ctx0" brushRef="#br0" timeOffset="217">14315 15799 36 0,'-16'-18'55'0,"16"18"-23"0,51 0-15 0,50 0-4 0,34 0-2 0,36-17-3 0,-52 1-4 0,-35-1-2 0,-51 17-5 0,-33 33-17 0,-33 2-77 0</inkml:trace>
  <inkml:trace contextRef="#ctx0" brushRef="#br0" timeOffset="218">14401 16172 93 0,'0'0'6'0,"0"0"13"0,0 17-7 0,15 33-1 0,-15 18 2 0,0 34-3 0,18-17-2 0,-18 16-2 0,0-16-1 0,0-52-1 0,17 18 1 0,-1-51-1 0,19 0-1 0,16 0-1 0,34-33-3 0,-34 15 2 0,-1 2-2 0,1 16 0 0,-17-17-21 0,-17-17-67 0,-17 34 28 0</inkml:trace>
  <inkml:trace contextRef="#ctx0" brushRef="#br0" timeOffset="219">14638 16103 89 0,'-17'-51'25'0,"17"18"-6"0,17 17-15 0,50-1-1 0,-33 17-3 0,-16 33 1 0,-18 35 0 0,0-34 1 0,-18 17-1 0,-16-34 0 0,1-1 0 0,17-16 0 0,16 0 0 0,0-33-1 0,49 15 0 0,3 18 1 0,-3 0-2 0,-14 69 2 0,-18-20 1 0,-34 2 2 0,-34-16 4 0,0-19-2 0,1-16-3 0,17-16-1 0,15-1-4 0,18-17-38 0,-17-1-68 0</inkml:trace>
  <inkml:trace contextRef="#ctx0" brushRef="#br0" timeOffset="220">16332 15071 66 0,'0'-51'25'0,"-17"18"-5"0,-17 16-10 0,-18 17-2 0,3 17 0 0,-2 16 0 0,17 34-3 0,34 35-2 0,52-18 0 0,-3 1-1 0,19 17 0 0,-51-18-2 0,-34 18 0 0,-34-51 1 0,-15-17 1 0,-4-34 0 0,21-34-1 0,49 1-1 0,16-1 0 0,17 17 1 0,2 17-2 0,0 33 2 0,-2 36-2 0,-17 15 3 0,-16 52 1 0,0-1 0 0,-16 0 3 0,-2-33 0 0,18-35-1 0,0-16 0 0,0-16 0 0,18-19-3 0,31-16-2 0,3 0-3 0,15 0-45 0,-15-16-63 0</inkml:trace>
  <inkml:trace contextRef="#ctx0" brushRef="#br0" timeOffset="221">17128 15478 50 0,'0'0'0'0,"-18"-34"42"0,18-1-17 0,18 19-15 0,50-1-2 0,0 17-4 0,-33 68 0 0,-4-1-2 0,-31 1 2 0,-31-1-1 0,-4-32 1 0,0-19-3 0,19 2 2 0,16-18-2 0,16-34 1 0,36-17-3 0,-3-35 1 0,-14 2 1 0,-19 17-1 0,3 50 1 0,-19 17-2 0,-19 33 1 0,3 36 1 0,16 15 1 0,0-16 0 0,35-1-2 0,32-33 1 0,-15-17-17 0,-1-17-108 0</inkml:trace>
  <inkml:trace contextRef="#ctx0" brushRef="#br0" timeOffset="222">17535 15105 86 0,'0'-18'8'0,"-16"-49"15"0,49 34-12 0,18 16-5 0,-18 67-4 0,2 1-2 0,-35 34 1 0,-18-34 0 0,-16-18 1 0,18-17-1 0,-1-16 0 0,17-16 0 0,17-17-1 0,16 15 0 0,18 18 0 0,-18 18 0 0,2 48 0 0,-35 3 1 0,0-18 1 0,-51-17 4 0,0-17-1 0,1-17-3 0,17 0-2 0,15-17-3 0,18 17-51 0,18 0-11 0</inkml:trace>
  <inkml:trace contextRef="#ctx0" brushRef="#br0" timeOffset="223">18281 15342 83 0,'0'-51'29'0,"0"33"-9"0,-19 18-10 0,-14 0-3 0,-1 69 2 0,1 16 2 0,16 16-3 0,17 17-5 0,35-33-1 0,-2-17-2 0,35-17-11 0,-17-35-40 0,-18-16-9 0</inkml:trace>
  <inkml:trace contextRef="#ctx0" brushRef="#br0" timeOffset="224">18687 15427 81 0,'0'-18'23'0,"-35"-33"4"0,19 51-14 0,-35 0-4 0,18 51-1 0,15 35-1 0,18-2 0 0,34 1-4 0,34-1 0 0,-17-51-1 0,17-33 0 0,-18-50-1 0,-32 0 2 0,-18-18-2 0,-18-34 0 0,-32 18-1 0,-1 15 0 0,-17 53-3 0,17 32-12 0,34 35-91 0,34-33 55 0</inkml:trace>
  <inkml:trace contextRef="#ctx0" brushRef="#br0" timeOffset="225">18975 15240 97 0,'0'0'0'0,"16"-51"25"0,54 51-4 0,47 34-2 0,-66 34-10 0,-34-1-3 0,-1 70-1 0,-65-19-5 0,14-16 0 0,-16-36-29 0,34-48-76 0</inkml:trace>
  <inkml:trace contextRef="#ctx0" brushRef="#br0" timeOffset="226">19856 15544 52 0,'0'-16'24'0,"0"16"4"0,0 0-12 0,67-17-5 0,52 17-6 0,-18-16-3 0,-31 16-2 0,-39 0-25 0,-13 16-75 0</inkml:trace>
  <inkml:trace contextRef="#ctx0" brushRef="#br0" timeOffset="227">20110 15358 67 0,'-16'0'13'0,"-2"-16"21"0,1 16-21 0,17 51-1 0,0 34-2 0,17-1-3 0,-17-16-5 0,0-1-2 0,0-16-12 0,34-35-95 0</inkml:trace>
  <inkml:trace contextRef="#ctx0" brushRef="#br0" timeOffset="228">20975 15376 61 0,'0'0'0'0,"0"-51"39"0,16-1-20 0,52 52-11 0,16-17-3 0,-32 68-3 0,-36 18-1 0,-16-1 1 0,-35-17-1 0,-14-18 1 0,16-33-1 0,15 0 0 0,18 0 0 0,0 0 0 0,33-17-1 0,34 17 0 0,-15 17 0 0,-1 17 0 0,-35 34 2 0,-16 17 2 0,-33-36 1 0,-18-14 1 0,0-35-1 0,0 0-1 0,1-35-3 0,33 19-1 0,-1-1-15 0,53-33-110 0</inkml:trace>
  <inkml:trace contextRef="#ctx0" brushRef="#br0" timeOffset="229">21652 15460 90 0,'0'-33'21'0,"33"-1"-4"0,19 17-9 0,15 50-5 0,-33 36-1 0,0 15 1 0,-34 0-1 0,-16-33 0 0,-19-17 1 0,18-34-2 0,17 0 2 0,17-50-3 0,18-1 2 0,-2-35-2 0,-17 2 1 0,2 0-1 0,-18 50 1 0,0 34 0 0,0 16-1 0,-18 53 2 0,18 15 1 0,18-16-1 0,-1-1 0 0,33-32-2 0,-16-19-3 0,17-16-28 0,-34 0-72 0</inkml:trace>
  <inkml:trace contextRef="#ctx0" brushRef="#br0" timeOffset="230">22075 15173 71 0,'0'0'0'0,"-34"-86"39"0,68 53-23 0,34-1-6 0,0 50-5 0,-51 35-2 0,-17 35-1 0,-52-3 0 0,19-32 1 0,-18-33 2 0,34-1-1 0,17-17-3 0,0 0 2 0,17-17-1 0,34-1-1 0,34 2-1 0,-18-2-8 0,1 1-106 0</inkml:trace>
  <inkml:trace contextRef="#ctx0" brushRef="#br0" timeOffset="231">22634 15427 54 0,'-16'-18'13'0,"-19"2"8"0,52-1-5 0,1 17-1 0,-2-18 0 0,-16 2-3 0,-16 32 2 0,16 53-8 0,0-1-1 0,0-1-1 0,16-16 0 0,17-18-2 0,19-15 0 0,15-36-2 0,1-15 1 0,-33-18 0 0,-19-16-1 0,17-1 0 0,-33-1 1 0,0 36-1 0,-16 15 1 0,16 2-1 0,-17 32-1 0,17 35 2 0,0 18 0 0,0-1 1 0,17 16 1 0,-17 18 0 0,0-19-1 0,16 19 0 0,-16-33-1 0,-16-36 2 0,-1 2 0 0,-17-35 1 0,0 0-1 0,18-35-2 0,-1-16-1 0,17 0 2 0,0-34-2 0,33-15-1 0,1 14-4 0,17 19-31 0,-35 50-94 0</inkml:trace>
  <inkml:trace contextRef="#ctx0" brushRef="#br0" timeOffset="232">23786 15325 36 0,'0'-18'25'0,"-16"-16"9"0,16 17-15 0,-18 17-9 0,-16 0-1 0,-15 51 0 0,-2 51 2 0,32 17-2 0,19 17-3 0,19-19-3 0,14-32-1 0,1-34-4 0,16-33 0 0,1-1-20 0,17-34-45 0,-51-1 12 0</inkml:trace>
  <inkml:trace contextRef="#ctx0" brushRef="#br0" timeOffset="233">24125 15511 68 0,'0'-16'25'0,"0"-35"5"0,0 51-14 0,0 34-9 0,0 16 0 0,17 17-4 0,-17 2-2 0,18-18-2 0,15-18-20 0,1-33-82 0</inkml:trace>
  <inkml:trace contextRef="#ctx0" brushRef="#br0" timeOffset="234">24464 15273 75 0,'0'-17'29'0,"0"-16"-6"0,35 33-11 0,16 50-4 0,-18 19 0 0,0 16-2 0,-33 16-2 0,0-16 0 0,-33-17-2 0,16-34-1 0,1-1-4 0,-2 0-29 0,36 1-58 0</inkml:trace>
  <inkml:trace contextRef="#ctx0" brushRef="#br0" timeOffset="235">25226 15579 93 0,'0'0'0'0,"16"-35"35"0,54 19-15 0,31-1-11 0,18 1-7 0,-19 16-2 0,-65 16-8 0,-35 1-40 0,0-1-38 0</inkml:trace>
  <inkml:trace contextRef="#ctx0" brushRef="#br0" timeOffset="236">25464 15342 69 0,'0'0'0'0,"0"-35"46"0,0 35-26 0,16 35-7 0,1 32-2 0,-17 19-4 0,0-2-2 0,-17 1-4 0,1-34-2 0,16-2-36 0,0-49-69 0</inkml:trace>
  <inkml:trace contextRef="#ctx0" brushRef="#br0" timeOffset="237">26462 15273 75 0,'0'-17'18'0,"18"-32"1"0,34 31-11 0,15 2-4 0,0 32-2 0,-16 51-1 0,-35-16 0 0,-16 0 1 0,-33-16 1 0,-1-19 0 0,-16-16-1 0,17 0-1 0,15 0 0 0,36-16 0 0,31 16-2 0,19-17 2 0,0 17 0 0,-17 33 1 0,-34 36 0 0,-17-3 2 0,-17 3-1 0,-34-36 2 0,0-15 0 0,-17-18-3 0,2 0-2 0,15-18 3 0,16 2-12 0,35-19-67 0,0 35 18 0</inkml:trace>
  <inkml:trace contextRef="#ctx0" brushRef="#br0" timeOffset="238">27259 15325 87 0,'0'-34'16'0,"-17"-34"2"0,34 34-9 0,34 34-5 0,17 34-2 0,-17 34-1 0,-51 34 0 0,0-17 0 0,-35-35 2 0,2-34 0 0,17 2-1 0,16-36 0 0,16-15-1 0,35-18-1 0,1-16 0 0,-3-19-2 0,-32 2 3 0,0 34-1 0,-17 33-1 0,-17 17 1 0,0 67 2 0,1 35-2 0,16-18 0 0,0 2-1 0,50-19-3 0,17-16-41 0,-49-34-13 0</inkml:trace>
  <inkml:trace contextRef="#ctx0" brushRef="#br0" timeOffset="239">27955 15256 56 0,'0'-16'35'0,"0"-35"-8"0,0 51-13 0,-18 34-8 0,18 34 0 0,0-1-3 0,34 2 0 0,17-36 0 0,1 2-1 0,14-35-2 0,-15-51 1 0,-16 0-1 0,-19-35 2 0,1 19-1 0,-17 16-1 0,0 35 1 0,-17 32-1 0,1 51 2 0,16 35 3 0,16 18 1 0,-16 15-2 0,17-17-1 0,-17-50 1 0,-33-34 0 0,-2-17 0 0,19-52 0 0,-19-16-4 0,18-32 0 0,34-3 1 0,-1-14-5 0,36 32-20 0,-1 17-37 0,-35 33-7 0</inkml:trace>
  <inkml:trace contextRef="#ctx0" brushRef="#br0" timeOffset="240">28495 14987 64 0,'0'-17'20'0,"0"-34"10"0,35 33-15 0,0 2-8 0,16 32-4 0,-51 19-2 0,0 32-2 0,-35 17 2 0,0-15-1 0,-16-18 2 0,18-35 3 0,33-16-2 0,17 0-2 0,17-50 0 0,34 15-2 0,0 35-19 0,-18-16-83 0</inkml:trace>
  <inkml:trace contextRef="#ctx0" brushRef="#br0" timeOffset="241">29242 14987 64 0,'0'0'0'0,"-16"-51"43"0,-2 34-26 0,-16 17-9 0,-17 51 2 0,17 33-1 0,0 18 1 0,16 15-3 0,2-14-2 0,50-19-3 0,0-16-2 0,33-34-2 0,-15-17-25 0,32-17-86 0</inkml:trace>
  <inkml:trace contextRef="#ctx0" brushRef="#br0" timeOffset="242">29462 15358 57 0,'0'-16'23'0,"0"-1"13"0,35-17-24 0,31 34-7 0,2 0-4 0,0 0-9 0,-17 16-94 0</inkml:trace>
  <inkml:trace contextRef="#ctx0" brushRef="#br0" timeOffset="243">29953 15122 68 0,'0'-17'12'0,"17"-17"22"0,1 17-17 0,-2 17-9 0,-16 51-3 0,0 33 3 0,-16 0-5 0,16-15-3 0,-18-2 2 0,18-32-3 0,0-1-6 0,0-17-38 0,0-17-36 0</inkml:trace>
  <inkml:trace contextRef="#ctx0" brushRef="#br0" timeOffset="244">30259 14901 64 0,'-18'-33'28'0,"52"-1"-8"0,17 34-10 0,-34 51-3 0,0 34 2 0,-17 32-1 0,-17 3-3 0,-18-20-1 0,-14-31-5 0,-54 15-10 0,36-33-86 0</inkml:trace>
  <inkml:trace contextRef="#ctx0" brushRef="#br0" timeOffset="245">21636 16849 93 0,'0'0'0'0,"0"0"24"0,-18-18-7 0,52 18-7 0,33 0-2 0,35 0-4 0,17 0-2 0,-35 0-2 0,-16 0-5 0,-17 0-26 0,-51-16-59 0</inkml:trace>
  <inkml:trace contextRef="#ctx0" brushRef="#br0" timeOffset="246">21975 16595 66 0,'0'-35'37'0,"0"70"1"0,15 32-25 0,3 18 0 0,-18-17-5 0,0 50-6 0,0-32-2 0,0-2-2 0,16-33-27 0,1-35-68 0</inkml:trace>
  <inkml:trace contextRef="#ctx0" brushRef="#br0" timeOffset="247">23447 16611 76 0,'0'-16'8'0,"-16"-19"19"0,16 35-13 0,0 18-7 0,0 50 2 0,0-1-1 0,16 0 1 0,1-16-6 0,18 0 0 0,14-33 0 0,-14-1-1 0,33-68-2 0,-17 0 0 0,-1-51-1 0,-32 18 2 0,-18 33 0 0,-18 17-1 0,18 34 1 0,0 67 0 0,18 35 4 0,-18-35 5 0,33 35-7 0,-33 18-1 0,0-3 0 0,-17-66 0 0,1-16-1 0,-36-19 2 0,19-49-1 0,17-1-1 0,-2-34-1 0,1 1-10 0,52-19-33 0,-19 19-66 0</inkml:trace>
  <inkml:trace contextRef="#ctx0" brushRef="#br0" timeOffset="248">23956 16341 69 0,'0'-18'28'0,"0"-33"-1"0,34 35-15 0,17 16-8 0,-18 33-3 0,-17 19 1 0,2-1-2 0,-36-18 0 0,-15 2 2 0,-16-19-1 0,31-16-1 0,1 0 0 0,34 0 1 0,34-16-1 0,-2 16 0 0,-14 0 0 0,0 67-1 0,-19-16 2 0,-32 17 0 0,-2-52 2 0,-67 19 4 0,36-19-4 0,14-32-2 0,18 16-2 0,17-17-32 0,17-17-62 0</inkml:trace>
  <inkml:trace contextRef="#ctx0" brushRef="#br0" timeOffset="249">24566 16494 81 0,'0'-18'19'0,"-34"-15"11"0,1 33-17 0,14 51-5 0,3 33 2 0,16 18-1 0,0-18 3 0,0 1-8 0,0 17-2 0,35-34-2 0,16-35-2 0,-2-17-21 0,19 2-100 0</inkml:trace>
  <inkml:trace contextRef="#ctx0" brushRef="#br0" timeOffset="250">24904 16611 83 0,'-15'-16'9'0,"15"-35"19"0,33 18-16 0,16 33-6 0,3 0-3 0,-18 67-2 0,-34 17 1 0,-34-15 2 0,0-20 1 0,-33 2 2 0,15-16-2 0,19-19-1 0,15 2 0 0,18-18-1 0,35 0 1 0,33 0-4 0,-1-18 1 0,18 18-4 0,-17 0-35 0,-34 0-56 0</inkml:trace>
  <inkml:trace contextRef="#ctx0" brushRef="#br0" timeOffset="251">25345 16425 88 0,'0'0'0'0,"34"-33"29"0,0 33-12 0,33 17-7 0,-15 50-1 0,-36 35-2 0,1 17-2 0,-34-52 3 0,1 18-7 0,-19-17 0 0,2-34-3 0,16-17-39 0,17-17-54 0</inkml:trace>
  <inkml:trace contextRef="#ctx0" brushRef="#br0" timeOffset="252">25989 16374 80 0,'0'-16'16'0,"52"-86"6"0,14 69-10 0,-15 33-7 0,-34 66-3 0,1 3 1 0,-36 33 1 0,18-18 0 0,0 1-2 0,34-17-1 0,17-34 4 0,17-18-3 0,17 1-2 0,-18-68-2 0,-67 0 2 0,-34 35 0 0,1 16 1 0,-2 51 1 0,35 16 8 0,0 18-4 0,0 34-2 0,0-19-2 0,0-14 1 0,-33-35 0 0,-18-35-4 0,-1-16 2 0,36 0-14 0,-1-33-69 0,34 33 19 0</inkml:trace>
  <inkml:trace contextRef="#ctx0" brushRef="#br0" timeOffset="253">27158 16764 88 0,'0'-33'18'0,"51"-1"-1"0,15 34-6 0,20 0-4 0,17 0-3 0,-37 0-3 0,-31 0-1 0,-35 0-3 0,0 0-25 0,-35-35-67 0</inkml:trace>
  <inkml:trace contextRef="#ctx0" brushRef="#br0" timeOffset="254">27361 16511 52 0,'0'-17'24'0,"-16"17"8"0,16 50-12 0,0 35-7 0,0-1-2 0,0-17-2 0,0 19-7 0,0-19-1 0,0-16-2 0,16-33-14 0,17-1-100 0</inkml:trace>
  <inkml:trace contextRef="#ctx0" brushRef="#br0" timeOffset="255">28074 16662 9 0,'33'0'31'0,"-17"0"-7"0,-16 0-5 0,0 0-4 0,-16 18 0 0,16-1-7 0,0-1-2 0,0-16-3 0,16 0-2 0,1-16 1 0,-17-19-1 0,0 19-1 0,-17 16 0 0,1 0-1 0,16 34-1 0,16-1-92 0</inkml:trace>
  <inkml:trace contextRef="#ctx0" brushRef="#br0" timeOffset="256">28632 16680 48 0,'0'0'0'0,"0"-18"41"0,-16 2-28 0,16 32 0 0,0 19-7 0,0-19-2 0,16-16 1 0,1 0-4 0,-1-33 0 0,1-1 1 0,-17-1-2 0,-33 19 0 0,16 16 1 0,1 0-2 0,-2 16-13 0,36 2-79 0</inkml:trace>
  <inkml:trace contextRef="#ctx0" brushRef="#br0" timeOffset="257">29226 16578 57 0,'16'-18'19'0,"17"2"-6"0,-33-1-6 0,-18 34-1 0,-13 17 2 0,13-1 1 0,18-15-1 0,0-1-1 0,34-17 0 0,-19-17-1 0,3-1-1 0,-18-15 0 0,-33-1-4 0,-1 50-27 0,17-16-56 0</inkml:trace>
  <inkml:trace contextRef="#ctx0" brushRef="#br0" timeOffset="258">18262 12361 14 0,'0'-33'16'0,"-16"-1"12"0,-1-1-11 0,17 35-4 0,0-16-6 0,0 32 2 0,0 19 0 0,0 16 1 0,17 16-4 0,-1-16-2 0,3-18 1 0,-3 2 0 0,1-19 0 0,1-16 2 0,31-16-1 0,37-52 0 0,15-16-2 0,69-36 2 0,-1 20 0 0,-15-20-1 0,-2 20-3 0,-68 49 1 0,-33 16-3 0,-51 35-6 0,-34 18-139 0</inkml:trace>
  <inkml:trace contextRef="#ctx0" brushRef="#br0" timeOffset="259">29292 11955 5 0,'0'0'0'0,"0"-33"30"0,0 50-9 0,-17-1-9 0,17 17-2 0,0-15-2 0,0 33 1 0,0 0-2 0,17 0 0 0,-17-18-2 0,16 18-1 0,3-35 1 0,-3 1-2 0,19-17 2 0,-2-17-1 0,35-17-1 0,16-32-1 0,52-3 1 0,1-15-2 0,15 0 2 0,-33 15-2 0,-2 2 1 0,-33 16-1 0,-14-17 1 0,-37 34 1 0,-17 1-2 0,-16 33-1 0,0 0-10 0,-33 33-73 0,17-15 36 0</inkml:trace>
  <inkml:trace contextRef="#ctx0" brushRef="#br0" timeOffset="260">27903 13530 7 0,'0'0'12'0,"17"-18"9"0,0 2 1 0,-17 16-10 0,18 0-4 0,-18 0 1 0,-18 51-3 0,18-17-2 0,0-1-1 0,34-15 1 0,-1-1 0 0,2-17-2 0,16 0-1 0,-1-35 1 0,18-16 0 0,34 0 0 0,34-33-1 0,-1 33-1 0,-17 18 2 0,-67-1-1 0,-17 34-1 0,-52 16-17 0,2 2-65 0</inkml:trace>
  <inkml:trace contextRef="#ctx0" brushRef="#br0" timeOffset="261">21737 14834 1 0,'0'-51'12'0,"0"33"16"0,0 18-6 0,16-17-6 0,-16 17-6 0,17 0-1 0,-17 17 1 0,16 17-2 0,2 17-2 0,16-16-3 0,-16-19 0 0,15-16 2 0,-17 0 0 0,36-16 0 0,-1-35-1 0,33 0-1 0,18-33 0 0,51-1-2 0,-34 17-2 0,-35 34-108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4.5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10623 1626 52 0,'0'-18'20'0,"-17"-33"12"0,-17 34-13 0,34 1-7 0,-33 49 3 0,14 70-2 0,-30 65-3 0,14 20-4 0,35-3-1 0,0 1-5 0,51-100 1 0,17-35-8 0,33-35-36 0,-17-32-73 0</inkml:trace>
  <inkml:trace contextRef="#ctx0" brushRef="#br0" timeOffset="1">11200 1999 91 0,'0'0'17'0,"-18"-18"7"0,36 2-15 0,13-1-5 0,39-1-3 0,-19-33 1 0,-18 18-1 0,-17-1 1 0,-16 1 3 0,0 33 0 0,-16 0-2 0,-1 16 1 0,17 52 1 0,17 34-2 0,-1 32-2 0,2-14-1 0,-18-19-3 0,0-67 6 0,0-34 0 0,-18-18-2 0,18-15 2 0,18-18-3 0,-1 0 0 0,0 35-1 0,1 16 2 0,13 34-1 0,21-1 1 0,50 18-5 0,-18-34 5 0,-16-1-1 0,0-32 1 0,-34-17 2 0,18-18-2 0,-36-17-2 0,-16-17 2 0,0 18 0 0,-16 67-2 0,-2 16 4 0,1 35 1 0,17 34 0 0,35-17-1 0,66-1-7 0,-17-67-1 0,-50 0-19 0,18-33-48 0,-52 33 8 0</inkml:trace>
  <inkml:trace contextRef="#ctx0" brushRef="#br0" timeOffset="2">12096 1879 75 0,'-15'0'23'0,"-20"0"-6"0,18 0-17 0,34 18-46 0,-17-1-4 0</inkml:trace>
  <inkml:trace contextRef="#ctx0" brushRef="#br0" timeOffset="3">12383 2099 78 0,'0'0'15'0,"-15"-34"15"0,15 1-8 0,0 0-13 0,33 33-7 0,0 0-1 0,2 66 0 0,-2 19-1 0,2 35-1 0,-19-54 0 0,3-31 2 0,-3-35 1 0,-16-35 1 0,35 2 0 0,-19-34-2 0,17-19 0 0,1 1-1 0,17 36 0 0,-35 32 2 0,19-1-1 0,-18 36 2 0,1 15 0 0,-2 18 0 0,1 0 2 0,-17 16-2 0,34 19-4 0,-1-37 1 0,35-49 0 0,35 0-12 0,-2-33-35 0,-52 17-58 0</inkml:trace>
  <inkml:trace contextRef="#ctx0" brushRef="#br0" timeOffset="4">13434 2134 72 0,'0'0'0'0,"0"-18"35"0,-16 1-12 0,16 1-16 0,0-2-8 0,0 18-2 0,0 0-13 0,0 0 5 0,-17 0 2 0,1 18 3 0,-2-18 6 0,1 0 11 0,1 0 8 0,-3 0-2 0,19 0-1 0,0 0-5 0,35 0-6 0,0 0-4 0,-2-35 1 0,-17 3-1 0,-16-3 0 0,-16-16 0 0,-17 35-1 0,-2 16 0 0,0 51 4 0,2 32 1 0,15 37-2 0,69-1-2 0,35-52-3 0,33-67-12 0,15-34-18 0,-48 1 17 0,-18-35 12 0,16-17 4 0,-33 16 5 0,-51 3 10 0,0 15 0 0,-34 17-7 0,-17 34-1 0,-16 16-5 0,33 35-1 0,1 51 1 0,33 34-3 0,33-52 0 0,34-33 1 0,-33-69 0 0,17-15-1 0,-17 0 2 0,0-36-1 0,-34-16-1 0,18-15-1 0,-18 65 3 0,0 35-2 0,0 51 2 0,0 16 0 0,33 19-1 0,35 16-2 0,-1-86 2 0,1 1 0 0,-17-34 1 0,-34-16-1 0,17-18-2 0,-17-52-2 0,-17 19-2 0,-17 0 3 0,-17 66 1 0,17 18 0 0,1 18-1 0,32 33-4 0,35-34-4 0,17-1 7 0,-18-32 2 0,1-35 2 0,-34 16 1 0,-17 2-1 0,0 33 4 0,0 17-2 0,0 50 2 0,0 35-1 0,16 0-4 0,35 0 2 0,1-69-3 0,15-17 1 0,1-49 1 0,-35 0 0 0,19-36-2 0,-18-16 0 0,-1 34 2 0,-33 34 0 0,18 34 1 0,-18 52 0 0,17-2 2 0,16 35-4 0,18-69-4 0,17-15-29 0,-33-69-94 0</inkml:trace>
  <inkml:trace contextRef="#ctx0" brushRef="#br0" timeOffset="5">15010 1879 80 0,'0'0'6'0,"-33"18"14"0,-1-1-16 0,16 17-59 0,18-17 13 0</inkml:trace>
  <inkml:trace contextRef="#ctx0" brushRef="#br0" timeOffset="6">15231 1981 74 0,'0'0'0'0,"35"-33"49"0,-4-1-16 0,39 17-19 0,-19 17-12 0,-2 51-2 0,-30 17 0 0,-54-19-1 0,-33 2 0 0,17-17 1 0,16-16 0 0,35-1 1 0,18-17-1 0,50 16 0 0,0 19 0 0,34 65-2 0,-85-14 1 0,-34-19 3 0,-34-32 0 0,-33-3 3 0,-2-32-1 0,36 0 1 0,16-32-2 0,34-19-1 0,18 0-1 0,13 16 0 0,20 19-1 0,19 16 0 0,-21 67 0 0,3 2 1 0,-18-3-1 0,16-32-2 0,1 1-27 0,34-35-58 0,-67 0 32 0</inkml:trace>
  <inkml:trace contextRef="#ctx0" brushRef="#br0" timeOffset="7">16095 2303 52 0,'0'-51'42'0,"17"-33"-8"0,-17-1-10 0,-17 34-12 0,-50 35-4 0,-3 32-3 0,3 51-4 0,0 70-1 0,67-19-1 0,50-67 1 0,18-34 2 0,0-52-1 0,-17-32 3 0,-17 17-1 0,-17-35 0 0,-17-1 2 0,0 70 0 0,0 16-4 0,0 67 2 0,35 53-3 0,31-19 0 0,2-50 0 0,17-51 0 0,-17-17 0 0,-35-34 1 0,-16-16 2 0,-17-35-2 0,0-51-3 0,17 35 0 0,-17 67 3 0,0 51 0 0,0 51-2 0,-17 67 2 0,52-16-1 0,14 34-1 0,2-52 0 0,19-51 0 0,13-33 2 0,-16-67 0 0,-49 34 0 0,16-53 0 0,0 1-3 0,-17 34 3 0,-17 34 0 0,0 52 0 0,0 50-2 0,16 17 1 0,36-18-2 0,15-67 1 0,18-1-21 0,-51-49-44 0,-17 15-26 0</inkml:trace>
  <inkml:trace contextRef="#ctx0" brushRef="#br0" timeOffset="8">16603 1981 70 0,'0'0'0'0,"-35"-16"54"0,2-1-19 0,17-1-19 0,83 18-14 0,36 0-15 0,31 35-99 0</inkml:trace>
  <inkml:trace contextRef="#ctx0" brushRef="#br0" timeOffset="9">17484 2099 86 0,'16'0'25'0,"3"-16"9"0,-3-19-11 0,-32 19-15 0,-36 0-3 0,1 16-2 0,-17 0 2 0,35 49 0 0,-1 36-3 0,17-16 0 0,68 32-4 0,15-67 6 0,4-34-2 0,-2-18-2 0,-35-31 1 0,-15-2 1 0,-36-17-4 0,-15-1 0 0,-35 18 0 0,-2 35 1 0,37 16 2 0,15 16-1 0,69-16 0 0,19 0 0 0,14 0-1 0,0-16 2 0,1 16-1 0,-17 51-1 0,-50 16 2 0,-2 53-3 0,-16-70 2 0,0-34 1 0,0-16 0 0,0-33 1 0,0 17-1 0,17-19 0 0,17-32 0 0,16-19-1 0,18 19-1 0,0 51 2 0,-17 48-1 0,-35 36 2 0,2 17-1 0,-1 34-5 0,-17-68 3 0,0-35 1 0,0-16-29 0,0 0-108 0</inkml:trace>
  <inkml:trace contextRef="#ctx0" brushRef="#br0" timeOffset="10">18297 1744 91 0,'0'0'7'0,"17"-33"32"0,17-1-10 0,17 50-13 0,-17 53-1 0,0 32-6 0,-1 35-2 0,-33 15-3 0,-67 53-6 0,15-102 3 0,-15-34 0 0,34-36-3 0,14 3-80 0,3-35-6 0</inkml:trace>
  <inkml:trace contextRef="#ctx0" brushRef="#br0" timeOffset="11">28345-270 106 0,'0'-17'2'0,"-18"1"-4"0,1-1-84 0</inkml:trace>
  <inkml:trace contextRef="#ctx0" brushRef="#br0" timeOffset="12">33867 13310 127 0</inkml:trace>
  <inkml:trace contextRef="#ctx0" brushRef="#br0" timeOffset="13">27294-186 124 0,'0'1'0'0,"0"-19"1"0,-19 18-1 0,19-16-1 0,0 16-101 0</inkml:trace>
  <inkml:trace contextRef="#ctx0" brushRef="#br0" timeOffset="14">27361-441 19 0,'0'1'16'0,"0"34"67"0,-16 16-75 0,16 34-3 0,0 118-1 0,16 371-3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3-09T07:13:34.5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4202 3352 10 0,'-17'-16'15'0,"17"-17"11"0,0 16-3 0,17-17-5 0,-17-1 0 0,-17-16-2 0,-18 17-3 0,2 34-4 0,-18 18-5 0,16 33 2 0,19 34 1 0,16 50 0 0,16 0-2 0,19 1-3 0,-18-34 0 0,1-18-2 0,-18-16 1 0,0-52-10 0,-18-16-42 0,1-16-43 0</inkml:trace>
  <inkml:trace contextRef="#ctx0" brushRef="#br0" timeOffset="1">3830 3725 28 0,'0'-16'29'0,"16"-19"1"0,68 19-10 0,35-19-8 0,17 1-10 0,-19 17-18 0,-65 17-77 0</inkml:trace>
  <inkml:trace contextRef="#ctx0" brushRef="#br0" timeOffset="2">4692 3217 55 0,'0'-51'27'0,"-16"0"8"0,16 51-10 0,-35 0-7 0,2 51-7 0,-18 51 1 0,34 51-2 0,-1 33-4 0,36-17-4 0,16-34 1 0,17-33-2 0,0-35 0 0,33-50-12 0,-16-17-45 0,-33-17-56 0</inkml:trace>
  <inkml:trace contextRef="#ctx0" brushRef="#br0" timeOffset="3">4879 3556 66 0,'0'0'0'0,"-16"-84"39"0,16 33-5 0,49 0-13 0,21 33-11 0,-3 69-6 0,-17 35-3 0,-33 14-1 0,-17 3 0 0,-33-35 2 0,-1-34-1 0,16-17 2 0,18-34-1 0,0-17 0 0,52-34-2 0,-19-17 1 0,18 1 0 0,-17-1 0 0,-17 17 1 0,0 17-1 0,-17 35 1 0,0 16-1 0,-17 67 0 0,0 52 0 0,17-19 0 0,17 3 0 0,34-35-2 0,-18-34-18 0,19-17-77 0,-34-17 36 0</inkml:trace>
  <inkml:trace contextRef="#ctx0" brushRef="#br0" timeOffset="4">5489 3692 80 0,'0'0'29'0,"0"33"13"0,17 18-20 0,-17 17-12 0,0 17-8 0,-33-17-2 0,-2-17-3 0,18-35-26 0,-1-49-47 0,18 15 20 0</inkml:trace>
  <inkml:trace contextRef="#ctx0" brushRef="#br0" timeOffset="5">5692 3268 74 0,'0'-16'9'0,"-33"-35"33"0,33 34-9 0,0 34-8 0,0 50-16 0,0 1 0 0,0 17-6 0,17-1-1 0,16-33 0 0,18-18-1 0,17-33 0 0,0-17 0 0,-1-32 0 0,-33-20 1 0,-34-15-2 0,0 17 2 0,-17 16-7 0,0 34 5 0,17 17 0 0,0 0 0 0,0 33 3 0,17 35 0 0,0 34-3 0,1 0-1 0,-2 32 2 0,1 3-2 0,-34-53 2 0,-17-17 2 0,0-32 1 0,18-19 0 0,-19-32-2 0,2-35-1 0,17-35 1 0,49 2-2 0,1 17-3 0,16 32-15 0,18 19-31 0,-34 32-42 0,0-16 38 0</inkml:trace>
  <inkml:trace contextRef="#ctx0" brushRef="#br0" timeOffset="6">6284 3811 66 0,'0'16'14'0,"0"17"36"0,0 2-13 0,0 16-17 0,-16 16-11 0,1 0-6 0,-20-32-3 0,18 16-2 0,17-51-25 0,0-18-47 0,0 1 8 0</inkml:trace>
  <inkml:trace contextRef="#ctx0" brushRef="#br0" timeOffset="7">6421 3268 89 0,'0'-16'7'0,"0"-19"28"0,0 19-7 0,17-1-12 0,34 17-5 0,0 0-5 0,16 0-2 0,0 17-4 0,-16 17 2 0,-32 17 0 0,-19 33 0 0,-19 0-2 0,-32 2-1 0,2-3 2 0,-3 3 3 0,19-35 0 0,17 0 0 0,16-35-2 0,16 1 1 0,34-17 1 0,18-17-4 0,18 1 2 0,-19-1-2 0,-17-1 0 0,-33 18-7 0,-17-16-31 0,-50 16-40 0,33-17 10 0</inkml:trace>
  <inkml:trace contextRef="#ctx0" brushRef="#br0" timeOffset="8">6438 3589 51 0,'-17'-33'37'0,"1"33"-1"0,32-16-12 0,35 16-8 0,32 0-5 0,3-17-4 0,-2 17-5 0,19-18-2 0,-35 18-27 0,-1-16-115 0</inkml:trace>
  <inkml:trace contextRef="#ctx0" brushRef="#br0" timeOffset="9">6861 3099 24 0,'0'0'22'0,"-33"-35"8"0,16 19-7 0,-1 16-4 0,2 0-2 0,16 0 0 0,-17 16-2 0,17 19-3 0,33 16-2 0,35-17-2 0,-17 34-2 0,17-17 5 0,-17 16-7 0,0 17-2 0,-34-15-1 0,-17 31 1 0,0 2-2 0,-51 0 0 0,18-18 0 0,-19-15 1 0,1-1 0 0,0-19 0 0,1-15-2 0,32-17 1 0,18-17-13 0,0 0-162 0</inkml:trace>
  <inkml:trace contextRef="#ctx0" brushRef="#br0" timeOffset="10">11352 3454 19 0,'0'0'0'0,"0"0"31"0,0 0-14 0,16 0-16 0,-16 0-29 0,-16 0 48 0,16 0-5 0,-18-16 2 0,18 16-2 0,0 0-3 0,-17-17-5 0,17 17 2 0,0 0 1 0,-16 0 3 0,16-18 0 0,0 18-2 0,0-16-3 0,33 16-2 0,34 0-3 0,3 0 0 0,-39 0-4 0,4 0 2 0,-18 16 0 0,-17 19-3 0,0-1 2 0,-17 17 0 0,-18-2 1 0,4 2-1 0,-4 0 0 0,18-16 0 0,17-19 1 0,0 19 0 0,0-19 0 0,34 2 1 0,0-18-2 0,-1 0 1 0,19-18-2 0,-3 2-1 0,-31 16-13 0,-1-17-23 0,-52-1-22 0</inkml:trace>
  <inkml:trace contextRef="#ctx0" brushRef="#br0" timeOffset="11">11368 3640 34 0,'0'0'0'0,"-51"0"52"0,16 0-19 0,35 0-8 0,35 0-8 0,33-17-8 0,18 1-6 0,-20-2-7 0,-15 1-119 0</inkml:trace>
  <inkml:trace contextRef="#ctx0" brushRef="#br0" timeOffset="12">10962 3166 13 0,'0'0'27'0,"0"-16"1"0,0-2-9 0,0 1-4 0,0 17 0 0,0-16-2 0,0 16 0 0,16 0-1 0,1 16 1 0,17-16-4 0,18 17-1 0,15-17-1 0,34-17-1 0,18 1-2 0,-16 16-1 0,-72 0-2 0,-13 0-2 0,-18 0 1 0,-18 16-12 0,18-16-141 0</inkml:trace>
  <inkml:trace contextRef="#ctx0" brushRef="#br0" timeOffset="13">18924 3540 85 0,'0'0'0'0,"0"-17"34"0,0 17-15 0,18 33-3 0,-18 34-2 0,-18 2-8 0,-34-1-4 0,19-17-5 0,-1-18-21 0,34-33-92 0</inkml:trace>
  <inkml:trace contextRef="#ctx0" brushRef="#br0" timeOffset="14">19585 3150 116 0,'0'-18'4'0,"34"-15"14"0,-17 15-1 0,51 18-10 0,-19 18-5 0,-14 33-1 0,-18 16 0 0,-34 2 4 0,-18-3 1 0,19 20 0 0,-17-35 0 0,15 0-1 0,18-19-2 0,18 3 1 0,31-35-2 0,21 0-2 0,-21-18-2 0,-14-15-25 0,0 0-40 0,-35 33-2 0</inkml:trace>
  <inkml:trace contextRef="#ctx0" brushRef="#br0" timeOffset="15">19603 3370 67 0,'-18'0'14'0,"-15"-18"22"0,14 18-15 0,54-16-11 0,33 16-5 0,16 0-5 0,1 0-27 0,-51 0-71 0</inkml:trace>
  <inkml:trace contextRef="#ctx0" brushRef="#br0" timeOffset="16">20262 3303 80 0,'0'0'23'0,"0"-17"7"0,52-1-11 0,15 18-13 0,18 0-6 0,-18 0-2 0,-50 0-34 0,-17 18-51 0</inkml:trace>
  <inkml:trace contextRef="#ctx0" brushRef="#br0" timeOffset="17">20347 3438 57 0,'-33'0'37'0,"-2"16"-4"0,35-16-15 0,35 0-8 0,32 0-7 0,18-16-9 0,-1-1-114 0</inkml:trace>
  <inkml:trace contextRef="#ctx0" brushRef="#br0" timeOffset="18">21094 3201 76 0,'0'0'0'0,"0"-17"34"0,0-1-15 0,-18 18-4 0,1-16-4 0,-18 16 2 0,19 16-3 0,-17 2 0 0,15 50-4 0,18-1 1 0,0 1-3 0,34-1-3 0,17-32 1 0,-17-19 0 0,-16-16-2 0,31 18 1 0,3-36 0 0,-1-15 1 0,-35-18 0 0,-16-18-1 0,-34-15-2 0,-18 33 1 0,3 18-1 0,-19 33-1 0,33 17-9 0,35 17-35 0,0-1-73 0</inkml:trace>
  <inkml:trace contextRef="#ctx0" brushRef="#br0" timeOffset="19">21533 3336 94 0,'0'0'29'0,"0"16"-3"0,0 19-10 0,17-1-8 0,-17-17-2 0,0-1-2 0,0-16 2 0,0 0 1 0,16-33-1 0,-16-18-2 0,0 17-2 0,19 1-2 0,-19 33-1 0,0 0-5 0,0 33-27 0,16-17-94 0</inkml:trace>
  <inkml:trace contextRef="#ctx0" brushRef="#br0" timeOffset="20">21990 3064 68 0,'0'0'8'0,"34"-32"21"0,-34 15-7 0,0-1-7 0,0 18 13 0,0 35-14 0,0-3-2 0,0 36-4 0,0-16-1 0,0 32-3 0,0-16-1 0,17-1-2 0,-17-16-1 0,0-16 3 0,0-19-2 0,0 2 2 0,-17-18-2 0,17-18-1 0,0 2-28 0,-16-1-104 0</inkml:trace>
  <inkml:trace contextRef="#ctx0" brushRef="#br0" timeOffset="21">3914 5892 8 0,'0'0'7'0,"16"-16"17"0,-16-1-12 0,17 1 1 0,0 16 0 0,-17-17-2 0,-17-1-1 0,0 2 1 0,-16-1 0 0,-1 17-1 0,17 0-2 0,1 0 0 0,-2 33 0 0,1 35 2 0,17 17-3 0,17 17 0 0,1 33-1 0,-18-17-1 0,16-16-3 0,-16-34-1 0,0-17-1 0,0-17-3 0,-16-18-28 0,-19-16-27 0,0-16-20 0</inkml:trace>
  <inkml:trace contextRef="#ctx0" brushRef="#br0" timeOffset="22">3559 6367 40 0,'0'0'10'0,"-19"-51"27"0,19 35-18 0,52-1-10 0,15-1-7 0,18 18-4 0,17 0-40 0,-69 0-10 0</inkml:trace>
  <inkml:trace contextRef="#ctx0" brushRef="#br0" timeOffset="23">4439 5910 19 0,'17'-34'29'0,"0"1"2"0,-17-2-10 0,0 19-4 0,0 16-1 0,-34 0-3 0,0 34 0 0,1 16-1 0,-2 35-2 0,19 17-1 0,16-2-1 0,0 20-2 0,16-3-4 0,1-15 1 0,17-17-1 0,-1-35-2 0,2-16 1 0,-18 1 0 0,1-19 1 0,-2-16 0 0,-1 0-3 0,20 0-12 0,-35 0-130 0</inkml:trace>
  <inkml:trace contextRef="#ctx0" brushRef="#br0" timeOffset="24">15418 4148 5 0,'0'0'6'0,"0"-17"20"0,0-17-2 0,-18 1 0 0,18 17-6 0,0 16-4 0,-17 0-5 0,17 0-1 0,0 32-1 0,17 3 1 0,17-2-3 0,-17 1 0 0,18 1 0 0,16-1-3 0,-18 17 3 0,17-18-3 0,17 0-2 0,3-15 1 0,14-1-1 0,0-17 0 0,-16 0 0 0,16-17 0 0,1-1 0 0,-18 2 1 0,-15-17-1 0,33-2-1 0,-17-16 0 0,17 35 2 0,-18-19-1 0,1 19 0 0,0-2 0 0,0-15 0 0,16 15 0 0,-16 1 0 0,-17 17 0 0,17 0 0 0,-1 17 1 0,-15-17-2 0,15 18 1 0,-15-18 1 0,14 16-2 0,2 1 1 0,-17 17 0 0,17 1 0 0,-17-1 0 0,-1-1 2 0,17 2-1 0,-15-19-1 0,15 1 0 0,1-1 1 0,0-16 0 0,18 0-2 0,-19 0 2 0,18-16 0 0,-1 16-1 0,-16-17 0 0,18 1 0 0,-37-1 0 0,3-1-2 0,15-15 2 0,18 15-1 0,-18-15 1 0,1-1 1 0,0 16 1 0,16 1-2 0,-14 1 0 0,-4 16 0 0,2 0 0 0,-1 0 0 0,19 0 0 0,-20 0-1 0,-14 16 2 0,-1 1-2 0,0 1 1 0,0-18 0 0,-1 16 0 0,1 19 1 0,0-19-2 0,-17 2 1 0,17 15 1 0,0-15 0 0,-1 15 0 0,1-16 0 0,0-17-1 0,0 0 1 0,0 0-1 0,1 0 0 0,-3 0 1 0,3-17-1 0,15 17 0 0,-16-16 1 0,-17-1-1 0,17-1-1 0,-1 2 0 0,17-1 2 0,-16-17-1 0,17-1 1 0,-17 1-3 0,1 1 2 0,15-2 1 0,-15 19-1 0,-3 0 0 0,3-1 0 0,-19-1 0 0,1 18 1 0,18-16-1 0,15 16 0 0,1 0 0 0,0 0-1 0,-19 0 2 0,-14 0-1 0,16 0 0 0,-34 0 0 0,18 16-1 0,-19 19 2 0,19-3 0 0,-19 3 1 0,1-19 0 0,16-16 1 0,-16 0-2 0,-17-16-11 0,-50 16-113 0</inkml:trace>
  <inkml:trace contextRef="#ctx0" brushRef="#br0" timeOffset="25">4879 6214 14 0,'0'0'0'0,"-34"-16"43"0,17-2-17 0,17 1-9 0,0 1-2 0,0-2-3 0,0 1-4 0,35 1-2 0,32 32-2 0,-15 35-2 0,-19 0 3 0,-17 18-3 0,-16-1 0 0,-33-19 1 0,-1-31 0 0,0-18 0 0,16 0-2 0,18 0 1 0,0-18-1 0,35 2-3 0,16-34 3 0,-18-1 0 0,2 0 0 0,-18-18-4 0,-1 2 2 0,-16 50 1 0,0 1-1 0,-16 16 1 0,-1 0 1 0,17 49 0 0,-17 37 3 0,17-1-1 0,0-17-3 0,17-19 0 0,16-31-1 0,18-1-21 0,0-1-48 0,-34-16 12 0</inkml:trace>
  <inkml:trace contextRef="#ctx0" brushRef="#br0" timeOffset="26">5421 6367 63 0,'17'-33'29'0,"-1"15"-2"0,3 53-12 0,-3 14-5 0,1 20-5 0,-34-1-2 0,1-18-2 0,-19-17-1 0,0-16-4 0,35 1-19 0,-16-36-85 0</inkml:trace>
  <inkml:trace contextRef="#ctx0" brushRef="#br0" timeOffset="27">5777 6112 63 0,'0'0'0'0,"16"-49"40"0,-16 31-12 0,18 18-19 0,-18 0-3 0,0 51 0 0,0 16 0 0,17 2 0 0,0-1-4 0,17-52-1 0,34 2 0 0,0-36 0 0,-1-15 0 0,-15-18 0 0,-36-18-3 0,-16-15 1 0,0 34 2 0,0 33 0 0,0-1-1 0,0 53 1 0,0 15 4 0,0 51 1 0,17 2-1 0,-17 14-4 0,16-15 0 0,-16-33-1 0,-16-36 3 0,-17-33-1 0,15 0-1 0,-16-33 1 0,34-36-1 0,-18-15-3 0,53 0 0 0,16 33-20 0,17 33-30 0,-51 18-38 0</inkml:trace>
  <inkml:trace contextRef="#ctx0" brushRef="#br0" timeOffset="28">6540 6300 87 0,'0'0'0'0,"0"0"33"0,0 34-8 0,0 16-10 0,0 17-8 0,0 2-5 0,-16-2-2 0,-2-34-2 0,18 2-15 0,0-19-33 0,-17-16-32 0</inkml:trace>
  <inkml:trace contextRef="#ctx0" brushRef="#br0" timeOffset="29">6912 6029 86 0,'17'-35'28'0,"34"2"-1"0,0 15-17 0,17 36-8 0,-33 33-1 0,-20 16 0 0,-15 17 0 0,-50-15 1 0,-1-1 0 0,18-17 5 0,15-18 0 0,36 1 0 0,15-17-1 0,18-1-5 0,17-16 0 0,0-16-1 0,-17-1-11 0,-35-17-24 0,-16-16-79 0</inkml:trace>
  <inkml:trace contextRef="#ctx0" brushRef="#br0" timeOffset="30">6963 6198 64 0,'-51'0'32'0,"35"-18"-4"0,32 18-16 0,69 0-10 0,17-17-10 0,15 1-101 0</inkml:trace>
  <inkml:trace contextRef="#ctx0" brushRef="#br0" timeOffset="31">7522 5808 90 0,'-16'-33'24'0,"-3"15"9"0,38 2-20 0,14 32-5 0,1 35-3 0,-1 33 3 0,2 36 0 0,-18 15-2 0,-17-17 1 0,-17-16-4 0,-18-34-1 0,-16-1-12 0,-17-32-144 0</inkml:trace>
  <inkml:trace contextRef="#ctx0" brushRef="#br0" timeOffset="32">2321 7891 49 0,'0'0'0'0,"0"-33"36"0,0-1-13 0,0-34-11 0,-17 16-4 0,1-16-3 0,-19 35-2 0,-16-1 0 0,1 34 0 0,-1 18-1 0,18 48 1 0,15 19 1 0,36 17-2 0,15-18 0 0,1-49 0 0,16-19 0 0,-15-32-1 0,-2-35 0 0,-17-17 0 0,-16-16-1 0,19 15 0 0,-19 53-1 0,0 16 1 0,0 51 1 0,16 16 1 0,19 35-1 0,14-34 0 0,21-34 1 0,-4-17 7 0,18-85-8 0,-33-34 0 0,-32 18 0 0,-19-69-3 0,-19 68 2 0,3 52 1 0,-1 33-1 0,17 17-1 0,52 68 2 0,-36 15 1 0,1 20-1 0,1-52 1 0,15 32-2 0,-17-65 1 0,18-19 0 0,-16-32 1 0,-2-35-1 0,1 0-1 0,-17-17 0 0,-17-16 0 0,17 50 0 0,33 16-1 0,19 18 0 0,50 0 0 0,-18 0 0 0,-16 0 1 0,-51 52-1 0,-17 16 1 0,18-17 0 0,-18 16 1 0,33-50-1 0,1-1 2 0,33-32-3 0,-33-35 2 0,-34-17-1 0,0 1 0 0,-49-2-1 0,-21 52-1 0,3 17-2 0,15 35-14 0,19 50-32 0,33-52-19 0</inkml:trace>
  <inkml:trace contextRef="#ctx0" brushRef="#br0" timeOffset="33">3592 7738 103 0,'0'-34'27'0,"0"17"0"0,0 17-21 0,18 35-2 0,-18 32 0 0,0 2-1 0,16-3-2 0,17-31 0 0,1-19 0 0,33-32 0 0,-32-19-1 0,0-31-1 0,-19 15 3 0,-16-18-2 0,0 53 1 0,0 16 1 0,0 67 3 0,33 19 0 0,2-37-3 0,33 2 0 0,-1-51-2 0,-15 0 1 0,-19-51-1 0,1 2 1 0,-34-53-1 0,0-18-2 0,-18 20 1 0,2 14 1 0,16 70 1 0,0 32-2 0,0 70 2 0,0 32 1 0,34 0 0 0,-17-16-1 0,0-34-1 0,16-34-1 0,18-34-16 0,0-34-27 0,-34-1-65 0</inkml:trace>
  <inkml:trace contextRef="#ctx0" brushRef="#br0" timeOffset="34">4185 7704 69 0,'-51'0'39'0,"51"-17"-10"0,16 17-23 0,69 0-8 0,52-16-105 0</inkml:trace>
  <inkml:trace contextRef="#ctx0" brushRef="#br0" timeOffset="35">5354 7383 85 0,'-34'-16'30'0,"16"16"-20"0,-15-35 22 0,17 35-16 0,-19 35-3 0,0 65-5 0,2 36-1 0,17-1-5 0,-2-33 0 0,52-18-2 0,34-33-11 0,16-33-38 0,-14-36-72 0</inkml:trace>
  <inkml:trace contextRef="#ctx0" brushRef="#br0" timeOffset="36">5692 7603 84 0,'0'0'12'0,"-33"-34"28"0,17 1-16 0,-19 50-10 0,0 33-4 0,19 34-2 0,-1 18-5 0,34-33-1 0,34-19 0 0,17-34 0 0,0-32 0 0,-19-34-2 0,-31-19 1 0,-18-16-2 0,-34 1-1 0,-34 51-1 0,2 15-7 0,15 52-20 0,32-1-41 0,19-16 10 0</inkml:trace>
  <inkml:trace contextRef="#ctx0" brushRef="#br0" timeOffset="37">6064 7722 94 0,'35'0'23'0,"0"16"12"0,-19 35-16 0,1 0-9 0,-34 17-6 0,1-17-3 0,-19 0-4 0,18-17-10 0,-1-34-23 0,36-18-75 0</inkml:trace>
  <inkml:trace contextRef="#ctx0" brushRef="#br0" timeOffset="38">6489 7553 78 0,'0'0'0'0,"17"-68"41"0,-17 34-10 0,0 17-19 0,-52 17-4 0,19 51-1 0,17 51-3 0,16-18-2 0,33 1 1 0,35-17-1 0,-19-52-1 0,21-16 1 0,-37-33 0 0,1-36 0 0,-17 2-2 0,-52-17-1 0,2-1 0 0,-18 50-4 0,1 35-17 0,-1 51-26 0,51-16-43 0</inkml:trace>
  <inkml:trace contextRef="#ctx0" brushRef="#br0" timeOffset="39">6878 7704 104 0,'34'0'21'0,"17"0"11"0,-17 34-19 0,-34 35-4 0,0-18-5 0,-17-1-2 0,0 1-1 0,-1-17-1 0,2-17-9 0,-1-17-23 0,17 0-77 0</inkml:trace>
  <inkml:trace contextRef="#ctx0" brushRef="#br0" timeOffset="40">7370 7536 78 0,'0'0'0'0,"0"-85"46"0,0 50-20 0,-17 19-14 0,-17 32-3 0,1 53-1 0,15 15-2 0,1 0-2 0,52-15-2 0,14-18 0 0,3-17 0 0,-3-34 0 0,21-34-1 0,-37-1 1 0,-17-32 1 0,-16-17-3 0,-33-18 0 0,-18 51-2 0,1 33 0 0,-18 18-13 0,34 35-29 0,34-1-55 0</inkml:trace>
  <inkml:trace contextRef="#ctx0" brushRef="#br0" timeOffset="41">7676 7230 50 0,'0'0'17'0,"-18"0"23"0,36-16-12 0,-18 16-9 0,16 0-5 0,1 0-2 0,16 16-3 0,-16 2 0 0,34 33-3 0,-17-18 0 0,0 35-2 0,-16 17-2 0,-2 17-1 0,-16-18 0 0,-16 1 0 0,-2-17 0 0,-16-1 2 0,0-34 1 0,17-15-2 0,1-18-2 0,16 0-75 0,0-18-23 0</inkml:trace>
  <inkml:trace contextRef="#ctx0" brushRef="#br0" timeOffset="42">9284 6180 52 0,'0'0'0'0,"0"-68"37"0,0 52-10 0,0 16-13 0,35 0-5 0,32 0 0 0,1 0-1 0,17 0-3 0,-36 0-2 0,21-17-3 0,-37 1-2 0,18 16-11 0,-35 0-30 0,-16 16-41 0</inkml:trace>
  <inkml:trace contextRef="#ctx0" brushRef="#br0" timeOffset="43">9454 6300 44 0,'-34'0'34'0,"0"0"-1"0,34 0-11 0,-18-17-6 0,53 17-6 0,0-18-2 0,31 18-3 0,2-16 0 0,-1 16-3 0,-15 0-1 0,-1 0-3 0,-18 0-15 0,-16 0-98 0</inkml:trace>
  <inkml:trace contextRef="#ctx0" brushRef="#br0" timeOffset="44">12147 5994 50 0,'0'0'0'0,"16"-67"28"0,-16 16-2 0,0 1-9 0,-33 32-5 0,-1 18-3 0,-16 18-2 0,15 15 2 0,19 35-2 0,16 17 0 0,16 32 0 0,19 19-2 0,-18-17-3 0,1-52-1 0,-36 2-2 0,1-36-11 0,-18-15-27 0,2-52-67 0</inkml:trace>
  <inkml:trace contextRef="#ctx0" brushRef="#br0" timeOffset="45">11808 6249 73 0,'0'0'28'0,"17"0"-5"0,34 0-16 0,51 0-6 0,16 0-16 0,-67 0-67 0</inkml:trace>
  <inkml:trace contextRef="#ctx0" brushRef="#br0" timeOffset="46">12791 5843 80 0,'-18'-35'27'0,"-15"19"-2"0,-1 16-11 0,17 16-6 0,-16 52 0 0,0 50 0 0,33 17-1 0,33 19-2 0,-17-37-5 0,18-48 0 0,0-18-3 0,17-34-15 0,1-17-26 0,-19-17-44 0</inkml:trace>
  <inkml:trace contextRef="#ctx0" brushRef="#br0" timeOffset="47">13163 6147 70 0,'0'0'0'0,"0"-68"34"0,0 18-12 0,-16 50-9 0,-17 0-4 0,-2 50-2 0,35 18-1 0,0 34-1 0,35-17-4 0,14-35 2 0,3-16-2 0,-3-34 1 0,2-34 1 0,-32-34-1 0,-3-16 1 0,-51-1-2 0,-16 17-3 0,-15 1 2 0,-2 49-4 0,17 18-5 0,51 51-29 0,17-17-80 0</inkml:trace>
  <inkml:trace contextRef="#ctx0" brushRef="#br0" timeOffset="48">13638 6283 95 0,'0'0'17'0,"34"-18"9"0,-17 53-13 0,-1 32-6 0,-16 1-3 0,-33-1-3 0,15 2 1 0,-15-53-2 0,-1 1-1 0,34-17-14 0,0-33-69 0,0 33 34 0</inkml:trace>
  <inkml:trace contextRef="#ctx0" brushRef="#br0" timeOffset="49">14096 6045 90 0,'0'0'0'0,"-52"-67"33"0,36 67-14 0,-17-17-9 0,-2 50-3 0,18 36-2 0,17 31 2 0,17 2-3 0,34-16-3 0,17-53 0 0,-18-33 1 0,17-33 0 0,-48-35 1 0,-3-1 0 0,-32-33-3 0,-36 19-1 0,-15 32 0 0,-1 51-4 0,35 51-15 0,15 16-46 0,18-34 2 0</inkml:trace>
  <inkml:trace contextRef="#ctx0" brushRef="#br0" timeOffset="50">14570 6300 90 0,'16'0'25'0,"36"34"2"0,-34 32-16 0,-18 3-5 0,-18 15-2 0,-34-33-1 0,19-18-2 0,-18-15-3 0,35-2-22 0,16-32-83 0</inkml:trace>
  <inkml:trace contextRef="#ctx0" brushRef="#br0" timeOffset="51">15129 5994 100 0,'0'-51'23'0,"-17"35"-2"0,0-1-12 0,-34 34-4 0,17 34 2 0,17 16-2 0,1 35-1 0,32-35 0 0,52 2-2 0,0-18 1 0,-1-34-1 0,-15-17 1 0,-18-35 0 0,-19-16 2 0,-15 0-1 0,-31-34-4 0,-4 1-3 0,-16 17-2 0,18 50-24 0,-2 17-94 0</inkml:trace>
  <inkml:trace contextRef="#ctx0" brushRef="#br0" timeOffset="52">15400 5792 93 0,'0'-17'8'0,"51"-1"26"0,-16 2-13 0,16 50-10 0,-18 34-3 0,17 32-2 0,-32 20-4 0,-2-3 2 0,1-14-1 0,-34-19-1 0,1-33-2 0,-36 0-1 0,36-34-1 0,-1-17-22 0,1-17-99 0</inkml:trace>
  <inkml:trace contextRef="#ctx0" brushRef="#br0" timeOffset="53">16213 6163 114 0,'16'-34'22'0,"3"17"3"0,32 17-12 0,16 0-4 0,16 0-2 0,20 0-3 0,16-16-3 0,-35-1 0 0,-49 17-7 0,-19 0-30 0,-50 0-78 0</inkml:trace>
  <inkml:trace contextRef="#ctx0" brushRef="#br0" timeOffset="54">16586 5892 91 0,'0'0'0'0,"0"-33"35"0,0 33-10 0,17 17-11 0,-17 50-1 0,0 2-1 0,0 31-6 0,0-14 0 0,0-19-4 0,0 2-1 0,0-52-3 0,0-1-36 0,0-16-84 0</inkml:trace>
  <inkml:trace contextRef="#ctx0" brushRef="#br0" timeOffset="55">9301 6079 31 0,'0'-50'6'0,"0"50"-3"0,0 0-18 0,0 16 0 0</inkml:trace>
  <inkml:trace contextRef="#ctx0" brushRef="#br0" timeOffset="56">9200 6096 11 0,'-18'0'8'0,"-32"16"18"0,33-16-7 0,-1 17-2 0,18-17 1 0,0 0 0 0,0 18-2 0,0-18-4 0,18 0 2 0,-18 0-1 0,17-18-5 0,-17-15-1 0,35 0-2 0,-2 15-4 0,16-15 1 0,3-1-1 0,15 17 1 0,-15 17-2 0,-3 0 1 0,-14 17 0 0,16 17 0 0,0-1-1 0,1-15 1 0,-1-2 0 0,15-16 0 0,18-16 0 0,-32-2 0 0,-18-15 0 0,-17-1 1 0,-17-1-1 0,0 2 0 0,0 15-6 0,0 18-26 0,-33 35-101 0</inkml:trace>
  <inkml:trace contextRef="#ctx0" brushRef="#br0" timeOffset="57">9249 6520 20 0,'0'0'28'0,"0"-18"4"0,0 18-15 0,0-16 1 0,0-1-2 0,0 17 0 0,0-18-4 0,0-15-2 0,19 15-2 0,-3-15-2 0,1 17-2 0,17-1 0 0,-1-17-2 0,19 17 1 0,-18 17-1 0,16-18 0 0,1 2 0 0,-18 16 0 0,18 0-2 0,1 16 1 0,-18 2 0 0,16-1 0 0,1-1 1 0,0 2-1 0,1-1 0 0,-3-1 0 0,3-16 1 0,-19 0 1 0,1 17-1 0,-17-34 0 0,17 1 2 0,0-19 0 0,0 2-2 0,-17-18-1 0,-17 33-2 0,0 2-30 0,0 16-103 0</inkml:trace>
  <inkml:trace contextRef="#ctx0" brushRef="#br0" timeOffset="58">18229 5943 47 0,'0'-16'18'0,"17"-1"16"0,-17-1-17 0,0 2-5 0,-17-1-5 0,1 17 1 0,-17 0 0 0,-19-16 1 0,1 32-2 0,17 1 0 0,17 17-1 0,-18 17-3 0,35 17 1 0,35-18-2 0,33 0 0 0,-17-32 1 0,-1-36 0 0,1-15 3 0,-16-34 0 0,-19-1-3 0,-16-17-1 0,-16-16 0 0,-36 16-1 0,-15 34 0 0,-1 16-2 0,17 19-1 0,17 67-8 0,34-18-24 0,68 36-25 0,-51-69-12 0</inkml:trace>
  <inkml:trace contextRef="#ctx0" brushRef="#br0" timeOffset="59">18872 5757 93 0,'0'-16'16'0,"-16"-35"7"0,-1 33-9 0,1 1-5 0,-19 1-4 0,2 16-1 0,16 16 2 0,-17 1-2 0,17 35 0 0,17-1 2 0,0 33-1 0,0-33-1 0,0 17 0 0,0-1-1 0,0 0-1 0,0-16 2 0,0 0-4 0,0-33-1 0,0-18-3 0,0 0-24 0,-35-18-39 0,19 2-20 0</inkml:trace>
  <inkml:trace contextRef="#ctx0" brushRef="#br0" timeOffset="60">18365 5588 54 0,'0'0'0'0,"16"-51"23"0,-16 35-5 0,0-1-8 0,0 17-2 0,-16 0 1 0,16 0 1 0,-17 0 1 0,-17 0 3 0,1 0-2 0,-2 17-2 0,2 33 0 0,0 18-1 0,-2-1 3 0,18 35-4 0,-1 17-3 0,18 17-4 0,35-1 5 0,15-17-5 0,1-50 0 0,17-17-2 0,-1-51-3 0,19 0-20 0,-19-51-36 0,-49 18-47 0</inkml:trace>
  <inkml:trace contextRef="#ctx0" brushRef="#br0" timeOffset="61">18552 5792 87 0,'0'0'0'0,"-18"-35"30"0,18 2-7 0,34 15-9 0,17 2-6 0,17 50-2 0,-35 34-1 0,-15 16-1 0,-18 1 0 0,-18-17 2 0,-31-18-1 0,-3-17-2 0,18-16 0 0,17 1 1 0,1-36-3 0,32-15 0 0,52-18-1 0,0-33 1 0,-1-1 0 0,-15 1-1 0,-19 16 1 0,-17 16 2 0,-16 35-3 0,0 1 1 0,0 16-1 0,-33 16-1 0,-1 35 2 0,-16 0 1 0,33 35 3 0,17-2-2 0,17 1-1 0,16-18-1 0,2 1 2 0,14-52 0 0,3 1-3 0,15-17-6 0,18-17-33 0,-34 1-64 0,-17 16 44 0</inkml:trace>
  <inkml:trace contextRef="#ctx0" brushRef="#br0" timeOffset="62">19262 5978 86 0,'-33'-17'34'0,"17"-1"0"0,16 2-13 0,67-1-10 0,16 17-6 0,20-18-3 0,-1 18-4 0,-18 0-25 0,-32 0-100 0</inkml:trace>
  <inkml:trace contextRef="#ctx0" brushRef="#br0" timeOffset="63">20110 5741 93 0,'0'0'0'0,"0"-35"35"0,0 19-9 0,0-2-9 0,-16 1-10 0,-36 34 2 0,1 1 0 0,17 49-2 0,19 19-2 0,15 14-2 0,49-14-1 0,2-19 0 0,17-34-2 0,0-33 2 0,-2-17 2 0,-31-32 1 0,0-20-3 0,-54-15-1 0,-14-18 1 0,-34 18-1 0,-1 32-4 0,0 52-12 0,33 18-25 0,35 16-100 0</inkml:trace>
  <inkml:trace contextRef="#ctx0" brushRef="#br0" timeOffset="64">20449 5486 106 0,'17'-33'29'0,"17"-1"3"0,-17 17-12 0,16 17-11 0,18 51 1 0,-18 33-2 0,2 51-2 0,0-15-2 0,-19-2-2 0,-16 1 0 0,-35-19 0 0,-16-31 2 0,2-2-6 0,14-32-2 0,18-35-24 0,-32 0-127 0</inkml:trace>
  <inkml:trace contextRef="#ctx0" brushRef="#br0" timeOffset="65">18213 5571 31 0,'16'-16'26'0,"1"-2"11"0,-17-15-12 0,0 33-6 0,0-18-4 0,0 18-5 0,-17 18-3 0,1-1 3 0,-17 17 0 0,15 32-1 0,1-15-2 0,-18 34 0 0,19 1-2 0,16 14-1 0,0 20-1 0,16-20 2 0,-16-14-3 0,35-1 0 0,-18-52-2 0,34 0 0 0,-35-15-3 0,17-18-18 0,-14-18-29 0,-3-15-65 0</inkml:trace>
  <inkml:trace contextRef="#ctx0" brushRef="#br0" timeOffset="66">18365 5604 79 0,'0'0'0'0,"16"-67"27"0,-16 51-8 0,-16-19-6 0,16 35-4 0,-33 0-1 0,-2 18 1 0,19 33 2 0,-3 15-2 0,3 19 1 0,-1 17-3 0,1 0-1 0,-2 0-1 0,3-18 0 0,15 0 0 0,0-32-5 0,33-19-1 0,0 2-31 0,-17-19-128 0</inkml:trace>
  <inkml:trace contextRef="#ctx0" brushRef="#br0" timeOffset="67">21566 5910 61 0,'19'-34'30'0,"-19"1"-1"0,0-2-11 0,0-16-8 0,-35 18-2 0,-16 15-1 0,-1 2-2 0,3 32 1 0,-2 2-1 0,34 50-2 0,17-1-2 0,35-16 1 0,14-18-1 0,3-33 2 0,-3-16 1 0,-14-35-1 0,0-17-2 0,-19-16 0 0,-32-36 2 0,-36-14-3 0,1 32 1 0,-17 69-4 0,19 49-5 0,31 35-21 0,36 17-28 0,-2-52-12 0</inkml:trace>
  <inkml:trace contextRef="#ctx0" brushRef="#br0" timeOffset="68">22092 5470 104 0,'-35'-35'21'0,"2"2"-2"0,17 15-8 0,-17 18-1 0,-2 18-2 0,18 66 0 0,-1 18-3 0,36 16-2 0,16 2-1 0,-16-36-2 0,-18-33 0 0,0-18-12 0,-18-33-31 0,1 18-64 0</inkml:trace>
  <inkml:trace contextRef="#ctx0" brushRef="#br0" timeOffset="69">21753 5808 68 0,'0'-16'21'0,"-16"-1"20"0,65-17-22 0,21 34-11 0,98-35-4 0,-65 19-4 0,-36 16-16 0,-50 51-86 0</inkml:trace>
  <inkml:trace contextRef="#ctx0" brushRef="#br0" timeOffset="70">21431 6180 78 0,'-17'0'18'0,"-16"0"5"0,33 0-7 0,50 18-4 0,34-18-3 0,53 0 1 0,15-35 0 0,-16-16-1 0,-52 35-5 0,-51-1-5 0,-15 34-12 0,-36-1-29 0,2 1-51 0</inkml:trace>
  <inkml:trace contextRef="#ctx0" brushRef="#br0" timeOffset="71">21618 6773 49 0,'0'-16'41'0,"0"-1"-19"0,0-1-7 0,0 2-4 0,-33 16-5 0,-37-18 1 0,21 36 0 0,-36-2 6 0,51 53-6 0,17-1-1 0,52-1-2 0,31-34-2 0,2-15 1 0,18-36 0 0,-19-33 2 0,-34-15 1 0,-16-3-2 0,-17-16-3 0,-50-32 0 0,-17 15-1 0,-3 68-3 0,2 34-12 0,35 51-32 0,33 0-72 0</inkml:trace>
  <inkml:trace contextRef="#ctx0" brushRef="#br0" timeOffset="72">21905 6688 100 0,'0'-17'19'0,"0"-34"0"0,35 35-7 0,33 16-8 0,-35 33-2 0,1 36-2 0,-34-2 1 0,0 2 0 0,-18-19 1 0,2-34 0 0,-1 2 0 0,34-52 2 0,17-16-3 0,-17-19-1 0,18-16 0 0,-35 1 1 0,16 17 0 0,-16 32 1 0,-16 35 3 0,-2 35-1 0,1 48 3 0,0 3-3 0,34-1-2 0,18-17-1 0,14-35-2 0,21-17-15 0,-4-16-46 0,-31 0-14 0</inkml:trace>
  <inkml:trace contextRef="#ctx0" brushRef="#br0" timeOffset="73">22634 5486 113 0,'-16'-16'4'0,"-2"-35"17"0,18 51-2 0,0 0-11 0,18 67 2 0,-2 35 2 0,-16 51-1 0,0 33-2 0,17 34-1 0,-17 17-4 0,16-17-1 0,2-84-1 0,-18-34 0 0,17-36-2 0,-17-31 1 0,17-35-3 0,-17 0-33 0,0 0-77 0</inkml:trace>
  <inkml:trace contextRef="#ctx0" brushRef="#br0" timeOffset="74">23228 6791 65 0,'0'-51'25'0,"-19"-1"6"0,-14 35-12 0,17 17-3 0,-35 69-2 0,17 33-6 0,16 33-5 0,18-33-2 0,52-18-2 0,-1-17-15 0,33-49-34 0,-67-18-23 0</inkml:trace>
  <inkml:trace contextRef="#ctx0" brushRef="#br0" timeOffset="75">23566 6859 93 0,'0'-51'21'0,"-18"16"-1"0,2 19-11 0,-17 16-2 0,-2 51-1 0,18 33 1 0,1 18-5 0,49-35-1 0,18-16 3 0,0-51-2 0,1-33 1 0,-19-18-1 0,-15-18 1 0,-18-15-1 0,-35 0-1 0,-16 33-4 0,0 51-12 0,34 33-34 0,1 2-49 0</inkml:trace>
  <inkml:trace contextRef="#ctx0" brushRef="#br0" timeOffset="76">23922 7028 102 0,'0'0'7'0,"0"0"20"0,34 17-8 0,-17 33-10 0,0 18-5 0,-51-1-1 0,0-16-1 0,1-33-2 0,-2-1-5 0,18-17-30 0,34-17-72 0</inkml:trace>
  <inkml:trace contextRef="#ctx0" brushRef="#br0" timeOffset="77">24244 6859 60 0,'0'-17'29'0,"35"-34"6"0,-35 17-12 0,-35 34-13 0,0 34-3 0,2 50 1 0,33 18-4 0,33 0-1 0,2-53-2 0,31-14 1 0,-15-35-1 0,1-51 2 0,-34-16-1 0,-18-19 0 0,-18 2-1 0,-34 0-2 0,1 66-4 0,2 36-16 0,32 33-29 0,17-18-42 0</inkml:trace>
  <inkml:trace contextRef="#ctx0" brushRef="#br0" timeOffset="78">24667 7061 83 0,'0'0'17'0,"17"18"10"0,-1 31-6 0,-16 2-12 0,0 18-6 0,-16-1-2 0,-17-34-2 0,-19-1-10 0,36-16-102 0</inkml:trace>
  <inkml:trace contextRef="#ctx0" brushRef="#br0" timeOffset="79">25090 6875 100 0,'18'-33'16'0,"-18"-18"10"0,0 17-12 0,-51 34-7 0,17 51 1 0,-18 33-2 0,52 18-2 0,18-1-2 0,34-51 0 0,15-16 0 0,1-34-1 0,-35-34 2 0,0-32-1 0,-49-19-2 0,-1-1 2 0,-32 2-2 0,-3 33-4 0,-15 51-24 0,32 35-62 0,35-19 35 0</inkml:trace>
  <inkml:trace contextRef="#ctx0" brushRef="#br0" timeOffset="80">25294 6722 82 0,'18'-34'32'0,"-2"34"-6"0,35 18-9 0,-17 33-1 0,0 67-5 0,-17 1-4 0,-17-1-1 0,0-16-4 0,-51-35-2 0,-1-32-1 0,3-1-38 0,14-34-72 0</inkml:trace>
  <inkml:trace contextRef="#ctx0" brushRef="#br0" timeOffset="81">25581 5859 66 0,'-33'-16'28'0,"17"-1"0"0,-2-1-8 0,69 18-7 0,51 0-3 0,34 0-5 0,-17-16-4 0,-52-1-4 0,-33-1-29 0,-16 18-62 0</inkml:trace>
  <inkml:trace contextRef="#ctx0" brushRef="#br0" timeOffset="82">25819 5604 87 0,'0'0'0'0,"-16"-33"34"0,16 17-13 0,0 32-7 0,16 52-2 0,1 17-2 0,-17 17-2 0,0-36-7 0,0-15-1 0,0 0-9 0,51-16-35 0,-34-19-53 0</inkml:trace>
  <inkml:trace contextRef="#ctx0" brushRef="#br0" timeOffset="83">26819 5555 68 0,'0'-69'49'0,"51"18"-32"0,-18 35-7 0,19 16-7 0,-36 34-2 0,1 34 0 0,-17-1 0 0,-17 0 1 0,34-16-1 0,17-16 0 0,34-35 1 0,17 0-3 0,-36-51 1 0,-14 0 1 0,-19-33 0 0,-16 15 0 0,0 18 1 0,-16 51-1 0,16 35 3 0,0 66 0 0,0 18 2 0,0-1-3 0,0 1 0 0,0-34-2 0,0-18 3 0,-35-34-1 0,20-33 2 0,-19 0 0 0,0-33-2 0,16-34-2 0,18-18-1 0,35 1-2 0,16-2-10 0,15 53-25 0,20-1-78 0</inkml:trace>
  <inkml:trace contextRef="#ctx0" brushRef="#br0" timeOffset="84">27581 5706 85 0,'0'-16'27'0,"0"16"-3"0,51-18-12 0,34 18-9 0,16-17-5 0,-16 17-26 0,-33 0-70 0</inkml:trace>
  <inkml:trace contextRef="#ctx0" brushRef="#br0" timeOffset="85">28293 5537 67 0,'17'-33'26'0,"-17"-1"3"0,0 17-9 0,-35-1-10 0,-14 2-1 0,-2 50-2 0,16 34-1 0,18 32-1 0,34 3-5 0,34-19 2 0,0-33-2 0,17-34 4 0,0-34-2 0,-19-34 2 0,-30 0 0 0,-19-34-3 0,-35-16 1 0,-15 16-3 0,-1 52-5 0,0 33-31 0,34 33-94 0</inkml:trace>
  <inkml:trace contextRef="#ctx0" brushRef="#br0" timeOffset="86">28530 5267 91 0,'0'0'9'0,"35"-51"24"0,16 33-11 0,32 18-6 0,-49 51-5 0,-1 51-1 0,2 51-5 0,-35 15-1 0,-17-32-4 0,-1-34 0 0,-15-18-2 0,-35-15-16 0,-32-53-42 0,30-16-41 0</inkml:trace>
  <inkml:trace contextRef="#ctx0" brushRef="#br0" timeOffset="87">27193 5131 91 0,'16'-35'17'0,"-32"2"1"0,-36 33-4 0,-33 33 0 0,-34 35 1 0,18 35-2 0,33 32-2 0,51 34-4 0,51 17-1 0,51-16-7 0,0-34-1 0,16-1-26 0,1-68-118 0</inkml:trace>
  <inkml:trace contextRef="#ctx0" brushRef="#br0" timeOffset="88">29360 5435 38 0,'0'0'14'0,"0"-51"13"0,-17 18-5 0,-18 0-8 0,2 15 0 0,-34 18-3 0,15 35-1 0,19 32-3 0,17 17-3 0,65 1-3 0,3-35 0 0,15-16 1 0,1-50 1 0,-17-35 0 0,-18-33 1 0,-33-36-1 0,-16-15-1 0,-35 33-2 0,-17 18-1 0,-16 68-3 0,16 32-17 0,51 34-35 0,17-32-9 0</inkml:trace>
  <inkml:trace contextRef="#ctx0" brushRef="#br0" timeOffset="89">29885 5131 92 0,'33'-35'22'0,"-33"2"0"0,-33 17-9 0,-16-2-7 0,-3 36 1 0,18 15 0 0,17 69 0 0,17 0 1 0,17 33-7 0,-1-33-1 0,2-19 0 0,-18-48 0 0,0-19-11 0,-34 1-35 0,1-17-58 0</inkml:trace>
  <inkml:trace contextRef="#ctx0" brushRef="#br0" timeOffset="90">29546 5435 69 0,'0'-16'29'0,"68"-1"-6"0,17-1-13 0,33 18-8 0,1 0-3 0,-85 18-22 0,-51-18-65 0</inkml:trace>
  <inkml:trace contextRef="#ctx0" brushRef="#br0" timeOffset="91">29156 5808 80 0,'0'0'18'0,"0"0"11"0,35 0-7 0,31 0-7 0,55 18-6 0,14-18-3 0,-1-18-2 0,-48 18-4 0,-53 0-12 0,-33 0-44 0,-33 18-34 0</inkml:trace>
  <inkml:trace contextRef="#ctx0" brushRef="#br0" timeOffset="92">29208 6435 77 0,'49'-17'26'0,"-14"-1"0"0,0-15-9 0,-19 17-6 0,-16-19-4 0,-16 2-2 0,-54 15-2 0,21 36-1 0,-3 33 0 0,36-1 1 0,-1 1-1 0,50 16 0 0,19-49 1 0,-3-18 0 0,21-18 0 0,-37-33 3 0,-15 0-1 0,-18-33-4 0,-35-34-1 0,19 16 0 0,-54 69-3 0,21 15-9 0,-3 36-27 0,36 31-81 0</inkml:trace>
  <inkml:trace contextRef="#ctx0" brushRef="#br0" timeOffset="93">29580 6112 70 0,'0'-16'25'0,"0"-1"4"0,0 17-13 0,0 17-9 0,0 50-1 0,0 2-2 0,34-1-2 0,-1-17-1 0,37-35 0 0,14-32-1 0,-16-19 0 0,-19-32 2 0,-14-2 0 0,-18 1-2 0,-17 35 3 0,-17 33 0 0,17 17 1 0,0 67 1 0,0 1 0 0,17 34-3 0,-17-34-1 0,0 17-2 0,-17-53 2 0,-18-14 0 0,2-19 1 0,-16-16 0 0,14-34 1 0,18 1-1 0,17-34 0 0,17-19-1 0,33 2-3 0,17-18-5 0,-15 35-31 0,-1 16-89 0</inkml:trace>
  <inkml:trace contextRef="#ctx0" brushRef="#br0" timeOffset="94">30479 5029 67 0,'0'0'0'0,"33"-84"43"0,-17 50-17 0,-16 34-10 0,18 34-7 0,-1 84 2 0,-17 52-1 0,0 67-2 0,16-1-4 0,-16-15-1 0,-16-36 1 0,-1-32-3 0,-1-67 0 0,18-37-2 0,0-31 1 0,0-1-7 0,0-52-43 0,18 2-68 0</inkml:trace>
  <inkml:trace contextRef="#ctx0" brushRef="#br0" timeOffset="95">30885 6096 73 0,'0'0'11'0,"33"-17"26"0,-49 17-13 0,-17 33-11 0,-19 53-3 0,18 16 0 0,17-2-7 0,17 2-1 0,33-17-4 0,19-52-8 0,15-16-35 0,-15-17-69 0</inkml:trace>
  <inkml:trace contextRef="#ctx0" brushRef="#br0" timeOffset="96">31275 6300 26 0,'0'0'0'0,"17"-35"55"0,-17 2-23 0,-17 15-7 0,-34 18-12 0,16 69-3 0,19 15-4 0,16 18-3 0,34-34-1 0,34-52-2 0,-18 2 1 0,-15-36-4 0,-2-33 6 0,-15-16-1 0,-18-34-2 0,-35 32 2 0,-49-33-3 0,-1 102-25 0,67 35-36 0,2-19 1 0</inkml:trace>
  <inkml:trace contextRef="#ctx0" brushRef="#br0" timeOffset="97">31546 6435 64 0,'17'0'31'0,"16"16"3"0,-16 35-8 0,-17 18-14 0,0-20-7 0,-34 2-4 0,1 0 0 0,-18-33-4 0,0-1-17 0,34-1-23 0,17-16-52 0</inkml:trace>
  <inkml:trace contextRef="#ctx0" brushRef="#br0" timeOffset="98">31935 6265 46 0,'0'0'0'0,"0"-51"37"0,0-16-12 0,0 32-8 0,-33 35-4 0,0 35-3 0,-2 50-5 0,18 17-1 0,34-18-1 0,18-16-1 0,-2-52 1 0,16 2-1 0,-14-52 1 0,-18-17-1 0,-17-33-1 0,0-2-1 0,-17 19-2 0,-18 32-8 0,2 19-33 0,17 32-50 0</inkml:trace>
  <inkml:trace contextRef="#ctx0" brushRef="#br0" timeOffset="99">32206 6384 61 0,'16'34'25'0,"19"34"6"0,-18-34-13 0,-17-17-12 0,18 66 8 0,-18-15-9 0,-35-16-2 0,0-19-3 0,-31-15-1 0,32-1-14 0,17-1-33 0,17-16-25 0</inkml:trace>
  <inkml:trace contextRef="#ctx0" brushRef="#br0" timeOffset="100">32612 6367 41 0,'0'0'0'0,"0"-33"32"0,0-1-9 0,19-17-6 0,-19 0-4 0,0 33-1 0,-19 18-4 0,-14 34-1 0,15 35-2 0,2-1-2 0,-1 16 2 0,50-33 0 0,-15-17-2 0,34-17 1 0,-19-52-1 0,-17 2-1 0,2-36-2 0,-18-15 0 0,-18 17-5 0,-15 16-24 0,-2 16-41 0,19 35 14 0</inkml:trace>
  <inkml:trace contextRef="#ctx0" brushRef="#br0" timeOffset="101">32799 5994 63 0,'0'0'24'0,"0"-16"6"0,17-1-8 0,17 17-10 0,0 0-2 0,-16 17-3 0,-2 34 1 0,1 16-2 0,-17 17 2 0,0 19-2 0,-17 14-1 0,-17-15-2 0,0-17-1 0,0-35-2 0,1 1-3 0,0-33-58 0,14-18-54 0</inkml:trace>
  <inkml:trace contextRef="#ctx0" brushRef="#br0" timeOffset="102">18229 8652 54 0,'0'0'0'0,"-16"-16"45"0,-17-1-16 0,15 17-8 0,36 0-6 0,64-16-4 0,37-18-5 0,0 17-5 0,-51-1-1 0,-35 18-8 0,2 0-29 0,-35 0-70 0</inkml:trace>
  <inkml:trace contextRef="#ctx0" brushRef="#br0" timeOffset="103">18500 8366 73 0,'-16'-18'38'0,"-1"2"-12"0,17 16-13 0,0 84-1 0,17 18 0 0,-17 16-4 0,0-16-5 0,0-17-1 0,16-34-2 0,-16 15-21 0,17-48-106 0</inkml:trace>
  <inkml:trace contextRef="#ctx0" brushRef="#br0" timeOffset="104">20110 8652 56 0,'-34'-16'36'0,"17"-17"-4"0,17-1-12 0,17-1-8 0,50 19-4 0,19 16-4 0,-1 16-3 0,-52 19 0 0,1 15-1 0,-34 0 1 0,0 19 0 0,-51 16 2 0,-17-1 2 0,19 0 0 0,31-33-2 0,1-16 1 0,52-19-1 0,31-16-1 0,36-16-1 0,-17-19-4 0,-1 2-14 0,-49 15-19 0,-19 18-66 0</inkml:trace>
  <inkml:trace contextRef="#ctx0" brushRef="#br0" timeOffset="105">20195 8840 46 0,'-68'-17'64'0,"35"-1"-34"0,49 18-17 0,87 0-10 0,49 0-4 0,0 0-25 0,-102 0-64 0</inkml:trace>
  <inkml:trace contextRef="#ctx0" brushRef="#br0" timeOffset="106">21109 8754 71 0,'-33'-16'24'0,"-19"16"7"0,36 0-10 0,16 0-8 0,51 0-5 0,17 0-3 0,16-18-4 0,0 18-4 0,-14-17-21 0,-21 17-107 0</inkml:trace>
  <inkml:trace contextRef="#ctx0" brushRef="#br0" timeOffset="107">21753 8619 90 0,'0'-34'28'0,"-16"-17"-1"0,16 35-13 0,-35 16-4 0,-31 0 2 0,15 34-3 0,16 50-2 0,18 34-2 0,50-16-2 0,37-18-2 0,-4-66 1 0,2-18-1 0,0-51 1 0,-34-16 1 0,-34-19-1 0,-16 1-1 0,-19-15-2 0,-16 32-2 0,-17 50-15 0,35 2-24 0,16 50-81 0</inkml:trace>
  <inkml:trace contextRef="#ctx0" brushRef="#br0" timeOffset="108">21905 8383 89 0,'0'-17'10'0,"18"-34"29"0,16 17-13 0,17 17-8 0,-2 50-6 0,3 36-2 0,-1 48-1 0,0 19-5 0,-34-1-1 0,1 2-3 0,-53-53 1 0,-33 1-3 0,-18-34-12 0,-31-18-37 0,49 0-46 0</inkml:trace>
  <inkml:trace contextRef="#ctx0" brushRef="#br0" timeOffset="109">20244 8161 82 0,'-31'-17'17'0,"-55"-16"13"0,1 33-11 0,0 50-7 0,35 35 0 0,-1 68-2 0,18 33-2 0,-2 1-2 0,52-19-2 0,50-15-3 0,69-18-2 0,34-32-19 0,33-35-77 0,-152-68 37 0</inkml:trace>
  <inkml:trace contextRef="#ctx0" brushRef="#br0" timeOffset="110">23176 8603 56 0,'-16'-18'40'0,"-17"2"-13"0,33-1-13 0,-18-1-6 0,-16-15 0 0,-17 33-2 0,0 0 0 0,16 51 3 0,19 16-3 0,16 1-2 0,51-1-2 0,0-49 1 0,17-1 0 0,16-34 1 0,-32-35 2 0,-19-16-1 0,-66-32-2 0,-2 15-3 0,-31-50 1 0,-37 33-2 0,1 84-2 0,17 52-15 0,52 1-4 0,66 67-95 0</inkml:trace>
  <inkml:trace contextRef="#ctx0" brushRef="#br0" timeOffset="111">23685 8332 104 0,'17'0'8'0,"33"-51"21"0,-67 16-10 0,0 1-6 0,1 34-11 0,-17-17 3 0,-2 34 2 0,0 35-2 0,19 32 0 0,16 51-1 0,0-15-3 0,16-20 0 0,3-14-2 0,-38-35-1 0,3-35-19 0,-19-16-27 0,2-16-58 0</inkml:trace>
  <inkml:trace contextRef="#ctx0" brushRef="#br0" timeOffset="112">23398 8619 80 0,'16'-16'25'0,"1"-2"7"0,16 2-19 0,35 16-9 0,34 0-3 0,-1 0-4 0,-50 16-32 0,-34 2-36 0</inkml:trace>
  <inkml:trace contextRef="#ctx0" brushRef="#br0" timeOffset="113">22973 8958 88 0,'-17'-18'23'0,"-17"18"9"0,34-16-8 0,86 16-12 0,49 16-3 0,34-16-2 0,18 0-1 0,-52 0-5 0,-84-16-3 0,-51 16-14 0,-34 34-60 0,17-34 3 0</inkml:trace>
  <inkml:trace contextRef="#ctx0" brushRef="#br0" timeOffset="114">22990 9601 82 0,'0'0'0'0,"-17"0"25"0,17-16-5 0,0-19-8 0,0 19-3 0,-35-1 0 0,-14-1 1 0,-19 2-1 0,17 50 0 0,0-1-2 0,51 36-2 0,0-3-3 0,34 3 1 0,17-35-1 0,34-34 2 0,-18-52-1 0,-15 1 3 0,-19-33-3 0,-33 0-1 0,-17-34-1 0,-17-1-2 0,-18 50-4 0,-15 53-15 0,33 49-18 0,34 36-79 0</inkml:trace>
  <inkml:trace contextRef="#ctx0" brushRef="#br0" timeOffset="115">23398 9399 113 0,'0'-35'26'0,"33"-16"1"0,17 35-15 0,17-1-7 0,-16 34-3 0,-16 68-2 0,-51-1 1 0,-3 18-1 0,-14-35 2 0,-1 1-1 0,34-35 1 0,16-15 0 0,35-2-2 0,19-16-4 0,13-16-14 0,-32-19-8 0,-51 19-35 0,0-2 3 0</inkml:trace>
  <inkml:trace contextRef="#ctx0" brushRef="#br0" timeOffset="116">23464 9601 51 0,'-17'0'49'0,"-16"-16"-13"0,33 16-15 0,67-17-16 0,35 17-8 0,0-18-41 0,-85 18-31 0</inkml:trace>
  <inkml:trace contextRef="#ctx0" brushRef="#br0" timeOffset="117">24261 8264 92 0,'0'0'0'0,"0"-85"31"0,0 50-9 0,0 52-11 0,18 52 4 0,13 100 0 0,-13 35-4 0,-18 33-4 0,-18 0 0 0,3-1-3 0,15-66-2 0,0-68-1 0,0-52-1 0,0-50-1 0,0 17-10 0,33-34-43 0,-16 1-51 0</inkml:trace>
  <inkml:trace contextRef="#ctx0" brushRef="#br0" timeOffset="118">24870 9228 100 0,'0'-33'28'0,"-33"-18"-2"0,15 34-11 0,-15 34-8 0,-1 67 2 0,0 19-1 0,16 32-3 0,2-33-4 0,32-18-1 0,36-17-10 0,-1-32-30 0,0-35-74 0</inkml:trace>
  <inkml:trace contextRef="#ctx0" brushRef="#br0" timeOffset="119">25294 9331 100 0,'0'-18'20'0,"0"-33"10"0,-17 51-13 0,1 0-9 0,-19 69 1 0,2 32-3 0,33 1-4 0,16-35-1 0,36-16 0 0,-1-35 0 0,-2-32 0 0,21-17 1 0,-37-18 0 0,-33-34 0 0,-17 1-2 0,-51-2 0 0,1 35-6 0,-3 69-25 0,21 33-30 0,49-34-7 0</inkml:trace>
  <inkml:trace contextRef="#ctx0" brushRef="#br0" timeOffset="120">25667 9534 76 0,'33'0'38'0,"-15"16"-16"0,-1 35-11 0,-1 0-5 0,-49 16 0 0,-1-16-5 0,1-16-1 0,-19-19-5 0,52 2-26 0,0-36-70 0</inkml:trace>
  <inkml:trace contextRef="#ctx0" brushRef="#br0" timeOffset="121">26090 9331 83 0,'-16'-18'21'0,"16"-15"6"0,-18 15-12 0,-32 36-3 0,-1 50-1 0,34 32-4 0,17-14-3 0,33-19-2 0,19-33 0 0,15-34 0 0,-16-16 0 0,1-18 1 0,-36-17 1 0,-16-35-2 0,-16 2-1 0,-54 17-2 0,21 32-5 0,-19 19-20 0,33 50-28 0,35-17-18 0</inkml:trace>
  <inkml:trace contextRef="#ctx0" brushRef="#br0" timeOffset="122">26429 9483 96 0,'17'0'10'0,"50"0"24"0,-32 0-16 0,-18 34-8 0,-34 34-3 0,1-1-3 0,-3-16-2 0,-32 16-2 0,18-32-1 0,-2-19-19 0,19 2-56 0,-1-18 16 0</inkml:trace>
  <inkml:trace contextRef="#ctx0" brushRef="#br0" timeOffset="123">26922 9297 93 0,'0'-35'25'0,"0"1"-6"0,0 17-8 0,-35 34-4 0,0 35 0 0,19 32-1 0,-1 18-2 0,17-34-1 0,33-17 0 0,2-17 0 0,15-18 1 0,17-32 0 0,-15-2 1 0,-18-33 1 0,-34-16-3 0,0-34-2 0,-34 16 0 0,-34 50-3 0,2 19-3 0,14 16-25 0,18 34-62 0,34-34 35 0</inkml:trace>
  <inkml:trace contextRef="#ctx0" brushRef="#br0" timeOffset="124">27412 9060 95 0,'34'0'18'0,"-16"-34"13"0,-2-1-9 0,17 35-10 0,1 35-3 0,-16 16 0 0,-18 16-2 0,16 17-3 0,-16 19 0 0,0-2-1 0,0-16 0 0,0-17 1 0,-16-18-3 0,-2-17 0 0,-16 2 1 0,18-35-2 0,16 16-1 0,-17-16-30 0,1 0-125 0</inkml:trace>
  <inkml:trace contextRef="#ctx0" brushRef="#br0" timeOffset="125">10081 11125 5 0,'0'0'6'0,"0"0"28"0,-18 0-17 0,36-16 2 0,-18 16-3 0,0 0-5 0,0-17 0 0,0-1-5 0,0-15 1 0,0 15 0 0,16-15-3 0,1 15 0 0,-1-15-1 0,2 17 1 0,16 16-1 0,0 0 0 0,-1 0 0 0,2 0-1 0,0 16 0 0,-4 1 1 0,4-1 0 0,0-16 0 0,-2 18 1 0,18-18-1 0,-16 0-1 0,-2 0 0 0,-15 0 0 0,-2-18 1 0,17 18-1 0,-16-16 1 0,0-17-1 0,17-2-1 0,-34 2-1 0,17 15-2 0,-17 2-13 0,0 32-41 0,16 2-22 0</inkml:trace>
  <inkml:trace contextRef="#ctx0" brushRef="#br0" timeOffset="126">10385 11464 51 0,'-17'0'22'0,"17"-17"5"0,-18 17-14 0,18-16 0 0,0-1-3 0,0-1 0 0,18-15-3 0,15-1 0 0,2 17-2 0,16-1-2 0,1 2 0 0,-1 32-1 0,-2-16 0 0,3 35 1 0,-3-19-1 0,-14 19 1 0,0-35 1 0,-2 0 0 0,18-17-2 0,-18-1 1 0,2 2-1 0,-19-19 1 0,1 19-1 0,-1-19 0 0,-16 19-3 0,18-2-9 0,-18 1-133 0</inkml:trace>
  <inkml:trace contextRef="#ctx0" brushRef="#br0" timeOffset="127">13621 10990 11 0,'0'0'0'0,"0"-34"42"0,0 17-19 0,0 1-9 0,17-1-1 0,-17-1-2 0,0 18-3 0,0 0 14 0,-17 18-15 0,17-1 1 0,0 16 1 0,0 18-3 0,0 34 4 0,0-18-4 0,17 17 0 0,-17-15 1 0,0-1-1 0,0-1-2 0,0-34 0 0,16 2 0 0,-16-35-1 0,0 16-1 0,0-32 1 0,-16 16-3 0,16-17-6 0,0-1-81 0,0 18-1 0</inkml:trace>
  <inkml:trace contextRef="#ctx0" brushRef="#br0" timeOffset="128">15028 11260 11 0,'0'-17'32'0,"-18"17"0"0,1-16-8 0,-16 16-4 0,16-18-6 0,17 18 0 0,0 0-2 0,17 0-1 0,33-17-2 0,35 17-3 0,16-16-2 0,0 16 0 0,-31-17-3 0,-3 17-1 0,-34 0 0 0,-14 0-2 0,-3 0-10 0,-16 0-28 0</inkml:trace>
  <inkml:trace contextRef="#ctx0" brushRef="#br0" timeOffset="129">15282 10990 24 0,'0'0'0'0,"-16"-18"40"0,16 2-16 0,0-1-8 0,0 17-1 0,0-16-3 0,0 16 9 0,0 49-10 0,0 2 0 0,0 35-3 0,16 14 0 0,-1 3-2 0,-15-35-2 0,0-34 0 0,0-17-3 0,0-1 0 0,0-16-2 0,0 0-26 0,35-16-114 0</inkml:trace>
  <inkml:trace contextRef="#ctx0" brushRef="#br0" timeOffset="130">16638 11125 29 0,'0'-16'30'0,"-19"16"3"0,3-17-14 0,-1-17-5 0,17 17-3 0,17-17 0 0,18 17-3 0,16-1 1 0,-2 18-4 0,19 18 0 0,-51 15-2 0,34 69-1 0,-34-35 0 0,-17 1 0 0,-17-34 1 0,0 1 0 0,-1-19 0 0,2-16-2 0,16-16 0 0,0-19 0 0,34 1-1 0,0-17-1 0,17 1 1 0,0-17 0 0,-1-2-1 0,-16 18 2 0,-1 18-2 0,-33 0 2 0,0 33-1 0,-16 0 1 0,-1 0-1 0,1 17 0 0,-2-1 0 0,3 17 1 0,-20 2 1 0,18 16 0 0,17 0 1 0,0-1-1 0,17 0 1 0,0 1-1 0,-17 1 0 0,18-19 1 0,15 2-1 0,-17-19 1 0,17 2-2 0,2-18 1 0,-18 0-2 0,1-18 0 0,-18 18-34 0,0 0-102 0</inkml:trace>
  <inkml:trace contextRef="#ctx0" brushRef="#br0" timeOffset="131">19280 10888 33 0,'0'-16'13'0,"17"-35"27"0,-17 16-19 0,0 19-6 0,0 32-1 0,0 35-5 0,0 18 0 0,17-3-2 0,1 3-3 0,-2-1 0 0,-1-34-2 0,-15-18-1 0,0 1-1 0,0-1-2 0,-15 52-42 0,30-34-26 0</inkml:trace>
  <inkml:trace contextRef="#ctx0" brushRef="#br0" timeOffset="132">18467 11633 62 0,'0'0'0'0,"-86"18"25"0,53-18-7 0,17 0-10 0,16 0-3 0,16 0 4 0,35 0 1 0,17 0-2 0,33 0-1 0,51 0-1 0,52-18-1 0,-1 2 0 0,2 16-1 0,-4-17 0 0,-14 17-1 0,0-18 0 0,-18 18 0 0,-1 0 1 0,20 0 0 0,-53 0-2 0,2 18 0 0,-70-18-1 0,0 0-1 0,-16 0 1 0,-35 0-1 0,-16 0-5 0,-49 33-64 0,14-15-10 0</inkml:trace>
  <inkml:trace contextRef="#ctx0" brushRef="#br0" timeOffset="133">18110 12531 24 0,'-16'0'35'0,"-17"-17"-5"0,33-17-9 0,0-16-8 0,16 16-3 0,35-1-3 0,-17 19-1 0,-1 16-3 0,18 34-2 0,-16 34 0 0,-19-1 0 0,-16 1 0 0,-51 17 1 0,-15-52 1 0,14 0 1 0,1 1 1 0,17-17-2 0,17-17 0 0,17 0-1 0,17 0 2 0,34 0 0 0,35 0-3 0,-20-17 0 0,20 1-1 0,-2 16-5 0,-16 16-37 0,-35-16-53 0</inkml:trace>
  <inkml:trace contextRef="#ctx0" brushRef="#br0" timeOffset="134">18755 12700 68 0,'0'0'0'0,"16"-33"35"0,1-1-15 0,0 34-11 0,17 0-3 0,-1 34 0 0,-15 32 0 0,16-15-1 0,0 1 0 0,-1-1-2 0,-15-34 0 0,-1-1 0 0,0-16 3 0,-17-16-1 0,18-19-2 0,-18 2-1 0,0-36 0 0,0 2-2 0,0-17 1 0,0-18 0 0,0 18 0 0,0-1 0 0,0 16-1 0,15 1 0 0,3 35 1 0,-2-17-1 0,17 33 0 0,19-1 0 0,15-15 1 0,52 15-1 0,33-15 0 0,19 33 0 0,-3-18-2 0,36 18 2 0,-1 0 0 0,18-33 1 0,-36 17 0 0,-99-1-1 0,-36 17 0 0,-33 0-1 0,-34 0-1 0,-16 17-26 0,-70 32-102 0</inkml:trace>
  <inkml:trace contextRef="#ctx0" brushRef="#br0" timeOffset="135">19433 12412 32 0,'0'-16'43'0,"-19"-1"-14"0,3-1-10 0,16 18-6 0,16 0-5 0,-16 18 1 0,0 33 2 0,0 15 0 0,0 20-5 0,0-19-3 0,0-16 0 0,0-18-1 0,0-15-2 0,0-18 1 0,0 0-2 0,19 0-18 0,-3-18-72 0,1 18 35 0</inkml:trace>
  <inkml:trace contextRef="#ctx0" brushRef="#br0" timeOffset="136">19686 12633 75 0,'0'-17'26'0,"18"-17"0"0,15 34-14 0,18 0-8 0,17 0-6 0,-34 0-13 0,-17 16-54 0</inkml:trace>
  <inkml:trace contextRef="#ctx0" brushRef="#br0" timeOffset="137">20076 12463 79 0,'0'-16'10'0,"18"-19"24"0,15 19-20 0,18-1-5 0,-16 17-3 0,-4 17-3 0,-13 50 0 0,-18-16 0 0,0 17-3 0,-18-17 2 0,3-35 0 0,-1 2 0 0,16-18-1 0,0 0 1 0,0 0-1 0,31-18 0 0,4-15-1 0,0-1 1 0,16-17 0 0,-18 0-1 0,-17 1 0 0,2 32 1 0,-18 2-1 0,0 16 0 0,-18 0 0 0,2 0 0 0,-1 34 1 0,1 32 1 0,16-15 2 0,0 18-3 0,33-36 0 0,1 1-1 0,18-17-15 0,-3-1-110 0</inkml:trace>
  <inkml:trace contextRef="#ctx0" brushRef="#br0" timeOffset="138">20652 12582 91 0,'0'0'16'0,"17"-35"8"0,34 35-12 0,33-16-6 0,1-1-3 0,-34 17-2 0,-16 0-2 0,-2 0-22 0,1 0-62 0</inkml:trace>
  <inkml:trace contextRef="#ctx0" brushRef="#br0" timeOffset="139">20923 12396 68 0,'-18'0'27'0,"18"-17"1"0,0 17-16 0,0 17-5 0,18 34 3 0,-18 16-1 0,0 1-4 0,0-17-3 0,0-17-2 0,17-1 0 0,0 0-28 0,1-15-95 0</inkml:trace>
  <inkml:trace contextRef="#ctx0" brushRef="#br0" timeOffset="140">21279 12480 77 0,'0'-50'26'0,"16"16"-2"0,19 17-10 0,16 17-7 0,-18 17-5 0,-16 17-1 0,-1 16 0 0,-16 17-1 0,-33-16 0 0,-16 0 1 0,-3-33 0 0,34-2 2 0,2-16-1 0,16 0 0 0,16 17 3 0,54-17-2 0,-21-17-2 0,19 17-1 0,0-16-1 0,-17 16-20 0,-34-18-84 0</inkml:trace>
  <inkml:trace contextRef="#ctx0" brushRef="#br0" timeOffset="141">21737 12396 54 0,'0'0'0'0,"0"-51"53"0,0 34-26 0,16 17-19 0,-16 17-3 0,0 34-1 0,17 0 0 0,-1-18-2 0,19 18 0 0,16-35-1 0,-18-16 0 0,19-16 1 0,-19-19-1 0,-15-31-1 0,-2 15 1 0,1-18 0 0,-17 35 0 0,0 34-1 0,0 34 0 0,16 17 2 0,-16 35 2 0,0 14 0 0,0 2-2 0,0 0-1 0,0-35 1 0,-16-32-1 0,-1-19 1 0,1-16 2 0,16-16 1 0,-18-19-2 0,18-16-2 0,18-16-1 0,15 0 0 0,-17 16-2 0,19 16-19 0,0 19-33 0,-35 16-50 0</inkml:trace>
  <inkml:trace contextRef="#ctx0" brushRef="#br0" timeOffset="142">22295 12361 69 0,'0'0'0'0,"17"-51"32"0,18 17-9 0,-2 17-11 0,18 17-4 0,-16 0-5 0,-19 51-1 0,-16 18-1 0,0-18-1 0,-16 15 2 0,-3-31 1 0,3 16 2 0,-1-17 1 0,17-1-2 0,0-15-1 0,17-2 1 0,18-16-1 0,32 0-3 0,-34-16-5 0,1-18-30 0,-34-1-82 0</inkml:trace>
  <inkml:trace contextRef="#ctx0" brushRef="#br0" timeOffset="143">22363 12496 81 0,'-35'-16'28'0,"35"16"-3"0,52-17-18 0,15 17-4 0,19-16-3 0,-53 16-39 0</inkml:trace>
  <inkml:trace contextRef="#ctx0" brushRef="#br0" timeOffset="144">19552 10719 22 0,'-19'-18'43'0,"19"18"-22"0,0-17-7 0,0 17-3 0,0-16-2 0,-16 16-2 0,16 0-3 0,-17 0 0 0,-1 16 3 0,2 35 0 0,-1-16-1 0,1 16 0 0,-3 0 0 0,3 0-2 0,-19-2 0 0,20 20 0 0,-1-36-1 0,-2 18 0 0,18-17-2 0,0-1 2 0,18 18-1 0,-18-16-1 0,16-1 1 0,17-1-1 0,19-15 1 0,15-1-2 0,-15-17-6 0,15 0-44 0,-50 0-53 0</inkml:trace>
  <inkml:trace contextRef="#ctx0" brushRef="#br0" timeOffset="145">19805 11159 76 0,'-17'-16'27'0,"17"-2"-3"0,35 18-10 0,14-16-2 0,36-1-5 0,-18-1-5 0,-15 18-1 0,15 0-12 0,-49 0-113 0</inkml:trace>
  <inkml:trace contextRef="#ctx0" brushRef="#br0" timeOffset="146">20295 10855 75 0,'0'-18'11'0,"0"2"23"0,0-1-18 0,19 34-9 0,-19-1 0 0,0 35 2 0,0 17-2 0,0 17-2 0,0-17-2 0,0 15-2 0,16-48 0 0,-16-2-1 0,17-15 0 0,1-18-12 0,-2-18-39 0,1 18-18 0</inkml:trace>
  <inkml:trace contextRef="#ctx0" brushRef="#br0" timeOffset="147">20550 10770 69 0,'17'-18'22'0,"1"-15"7"0,-2 15-9 0,17 18-9 0,2 0-1 0,-19 51-2 0,19 18 1 0,-2 16-4 0,-15 16 2 0,-1 1-4 0,-17-19-2 0,-17 3 0 0,-34-35-2 0,-35 16-39 0,70-32-41 0</inkml:trace>
  <inkml:trace contextRef="#ctx0" brushRef="#br0" timeOffset="148">18262 10566 26 0,'-16'-16'23'0,"-17"16"16"0,-18 0-21 0,-17 0-9 0,17 0-3 0,17 16-2 0,0 2-1 0,-17 33 0 0,17-18 0 0,-17 34 2 0,35 2-1 0,-1 15 2 0,1 0-1 0,16 53 1 0,0-37-3 0,-18 71 1 0,18-53-2 0,-34 17 1 0,16 18-1 0,18-51 0 0,0 84 2 0,18-35-2 0,-1 3-1 0,0-19 1 0,1 0 1 0,-2-17 0 0,1-16 0 0,-17 0 0 0,16-18-1 0,2-49-1 0,15-1 0 0,52-17-11 0,50-1-102 0</inkml:trace>
  <inkml:trace contextRef="#ctx0" brushRef="#br0" timeOffset="149">22566 10837 26 0,'-33'-16'44'0,"-1"-19"-18"0,17 19-10 0,17 16-8 0,51 0-4 0,16-18 2 0,0 18-1 0,3 18-3 0,-37 16-1 0,-17 34 1 0,2 16 2 0,15 34 0 0,-16 35-1 0,18 34 1 0,-19-1-1 0,1-18 0 0,-17-14 1 0,0-19 0 0,-51-33 1 0,1-18-4 0,-18-33 2 0,0-17-2 0,1-17 1 0,32-1-3 0,18-32-27 0,17-19-89 0</inkml:trace>
  <inkml:trace contextRef="#ctx0" brushRef="#br0" timeOffset="150">23363 10701 94 0,'-35'-33'12'0,"19"33"0"0,16 33-3 0,16 36 1 0,2 49-2 0,-1 17 3 0,-17 34-2 0,17 35 0 0,-17 0-3 0,18 49-2 0,-2-16-1 0,-16-17 1 0,0-50 0 0,0-34-1 0,0-36-1 0,0-32 1 0,0-50-2 0,0-2-1 0,0-16 0 0,0 0-30 0,17-16-95 0</inkml:trace>
  <inkml:trace contextRef="#ctx0" brushRef="#br0" timeOffset="151">23837 12616 66 0,'0'0'0'0,"-18"-34"39"0,18 17-21 0,-16 17-10 0,-1 17-1 0,-17 34 2 0,0 16 0 0,18 17-4 0,16-15-3 0,33 16-1 0,2-35-1 0,32 1-17 0,-15-51-58 0,-36 0 24 0</inkml:trace>
  <inkml:trace contextRef="#ctx0" brushRef="#br0" timeOffset="152">24125 12716 50 0,'0'-33'35'0,"-35"-17"-4"0,35 33-15 0,-33 17-8 0,-1 0 0 0,1 67 0 0,16 17-3 0,17 2 0 0,35-1-1 0,14-35 0 0,19-16 0 0,0-52 0 0,-17-15-1 0,-34-34-2 0,1-19 1 0,-36 1-3 0,-34 1 2 0,3 68-1 0,-3 16-11 0,18 50-28 0,34 0-62 0</inkml:trace>
  <inkml:trace contextRef="#ctx0" brushRef="#br0" timeOffset="153">24447 12971 71 0,'17'0'14'0,"34"-33"19"0,0 33-12 0,-34 0-12 0,-1 50-3 0,-16 17-1 0,-33 2-2 0,-1-36-1 0,1 1-3 0,14-1-1 0,19-33-25 0,19 0-69 0</inkml:trace>
  <inkml:trace contextRef="#ctx0" brushRef="#br0" timeOffset="154">24819 12784 42 0,'0'-17'28'0,"0"-34"5"0,0 35-15 0,-16-1-8 0,-17 50-3 0,-2 35 1 0,18 17-3 0,34 1-1 0,18-19-1 0,-2-34 1 0,18-33 0 0,-1 0-1 0,-16-51 1 0,-34-15-2 0,0-19-1 0,-16-1 0 0,-17 35-1 0,-19 18-3 0,18 50-19 0,17 16-49 0,17-15 15 0</inkml:trace>
  <inkml:trace contextRef="#ctx0" brushRef="#br0" timeOffset="155">25193 12955 82 0,'0'0'0'0,"33"0"32"0,2 16-10 0,-19 35-12 0,-16 0-4 0,-16 17-3 0,-19-1-1 0,2-34 0 0,16-15-3 0,17 15-14 0,33-33-92 0</inkml:trace>
  <inkml:trace contextRef="#ctx0" brushRef="#br0" timeOffset="156">25581 12733 66 0,'0'-17'20'0,"18"-32"7"0,-36 31-11 0,2 18-8 0,-17 34-2 0,-2 34 1 0,18 17-1 0,17-1-2 0,17-16 0 0,18-34 1 0,14-17 0 0,2-34-3 0,1-34 1 0,-36 0-1 0,-16-33 0 0,0-1-1 0,-49 34-1 0,-3 18 0 0,18 33-1 0,17 16-21 0,17 34-75 0,0-50 48 0</inkml:trace>
  <inkml:trace contextRef="#ctx0" brushRef="#br0" timeOffset="157">25836 12480 83 0,'0'-17'14'0,"34"-16"11"0,-17 15-7 0,18 36-7 0,-19 15 0 0,17 35 0 0,-15 17-1 0,-1 50 0 0,-17-17-5 0,0-16-1 0,0-34-1 0,-35 17-13 0,-14-18-114 0</inkml:trace>
  <inkml:trace contextRef="#ctx0" brushRef="#br0" timeOffset="158">9877 16036 26 0,'0'0'17'0,"-18"16"10"0,18-32-14 0,0 16-3 0,0-17 2 0,0-16 1 0,0 15-3 0,0-33-2 0,18 18-3 0,-1-1 0 0,34 17-3 0,-18-1 1 0,19 18-1 0,-1 18 0 0,16 15 0 0,-15 2 1 0,15-1 0 0,-15-17 1 0,-21-17 2 0,20-35-1 0,1-16-2 0,-18-16-2 0,-1-1 2 0,-33 18-4 0,0 33-7 0,-16 50-39 0,-1 1-46 0</inkml:trace>
  <inkml:trace contextRef="#ctx0" brushRef="#br0" timeOffset="159">10081 16341 65 0,'-35'0'20'0,"35"-18"3"0,0 2-13 0,17-2-2 0,17 1-1 0,-1 1-1 0,19-17-2 0,15 15 3 0,3 18-2 0,31 18-2 0,-17-2 0 0,2-16 1 0,-37-34 0 0,-32 18 1 0,18-19 2 0,-35-16-3 0,16-16-3 0,-16 17-2 0,51 16-24 0,1 34-86 0</inkml:trace>
  <inkml:trace contextRef="#ctx0" brushRef="#br0" timeOffset="160">12910 15613 92 0,'0'-18'8'0,"33"-33"17"0,-33 51-10 0,17 0-6 0,0 51 2 0,-17 35 2 0,18 14-4 0,-2 3-3 0,1-1 1 0,-17-36-3 0,0-31-2 0,16-35 0 0,-16 0-2 0,0-17-14 0,0 17-117 0</inkml:trace>
  <inkml:trace contextRef="#ctx0" brushRef="#br0" timeOffset="161">13773 15866 14 0,'0'-16'15'0,"0"16"38"0,0-35-22 0,0 19-10 0,18 16-4 0,49 0-4 0,35 0-2 0,17 0-4 0,17 0-3 0,-52 0-2 0,-50 0 0 0,-34 0 0 0,-18 0 0 0,-49 0-2 0,-18-18 0 0,-16 18 0 0,16 18 0 0,33-18 2 0,36 0-4 0,32 0-13 0,36 16-40 0,-34-16-22 0</inkml:trace>
  <inkml:trace contextRef="#ctx0" brushRef="#br0" timeOffset="162">15332 15579 48 0,'0'-17'21'0,"0"-17"10"0,0 1-11 0,0-2-7 0,16 19-3 0,19-1-4 0,0 17-1 0,33 0-1 0,-17 51-1 0,-35-1 0 0,1 35-3 0,-34-34 2 0,-17 0 0 0,-18-18 0 0,19-33-2 0,17 16 1 0,32-32 0 0,17-17-2 0,37-1 2 0,-21-34-1 0,3 17 0 0,-36-33 0 0,1 33 1 0,-17 17-1 0,0 34 1 0,-17 0-1 0,1 0 0 0,-2 16 0 0,1 19 1 0,17 32 3 0,0-16-1 0,17 17 0 0,1-17-1 0,-2-17-1 0,17-18-1 0,19-16-1 0,-18 17-26 0,-17-17-91 0</inkml:trace>
  <inkml:trace contextRef="#ctx0" brushRef="#br0" timeOffset="163">15348 15952 81 0,'-33'0'22'0,"15"0"5"0,53 0 2 0,51 16-16 0,33-16-3 0,-2-16-1 0,2-1-2 0,-35-17-6 0,-32 34 0 0,-52 0-2 0,0 16-20 0,-18 19-39 0,18-19-7 0</inkml:trace>
  <inkml:trace contextRef="#ctx0" brushRef="#br0" timeOffset="164">15620 16358 69 0,'0'0'10'0,"0"-17"22"0,-17 17-15 0,17-18-3 0,-17 2-1 0,1-19-2 0,16 2 0 0,0 17-4 0,50-18-2 0,1 17-2 0,17 34-2 0,-34 17-1 0,-17 32 0 0,-1-14 0 0,-49 16 0 0,-1-17 0 0,0 0 2 0,-17-18 1 0,17 1 1 0,17-34-2 0,17 17 0 0,0-17 2 0,35 0 0 0,14 0-1 0,3-17 1 0,15 17-1 0,18-18 1 0,-34 2-2 0,-17 16-3 0,-17 0-16 0,-17 16-149 0</inkml:trace>
  <inkml:trace contextRef="#ctx0" brushRef="#br0" timeOffset="165">24770 11531 28 0,'0'0'0'0,"-18"0"45"0,18-16-20 0,-17 16-10 0,17 0 12 0,17-17-16 0,17 17-2 0,50-18-4 0,1 2-2 0,34 16 0 0,-17-17-3 0,-36 17 0 0,-14 0-4 0,-34 0-15 0,-18 17-23 0,0-17-38 0</inkml:trace>
  <inkml:trace contextRef="#ctx0" brushRef="#br0" timeOffset="166">25090 11243 24 0,'0'-34'48'0,"-16"17"-20"0,16 1-10 0,0 16-10 0,0 33 4 0,0 52-1 0,16 1-3 0,2-2-1 0,-1 1-2 0,0-34-2 0,-17-18-1 0,0 1-1 0,0-17-1 0,-17-17-7 0,34 16-21 0,50-16-95 0</inkml:trace>
  <inkml:trace contextRef="#ctx0" brushRef="#br0" timeOffset="167">26312 11294 63 0,'0'-34'26'0,"0"1"-3"0,0 15-11 0,33-15-5 0,0 33-2 0,2 0-2 0,-2 0-1 0,-17 51 2 0,-16 16 1 0,0 2-1 0,0-18 0 0,0-1-2 0,18-34 1 0,15 2-1 0,19-18 0 0,-1 0-2 0,17-18 1 0,-19-15-1 0,3 0 1 0,-34-36-1 0,-2 2 1 0,1-2 0 0,-17 36-1 0,0 0 0 0,-17 15 0 0,17 18 1 0,0 18-1 0,0 15 0 0,0 18 3 0,17 16 0 0,-17 2 0 0,16-1-1 0,2-19 0 0,-1 20 0 0,-17-18 1 0,16 16-2 0,-16-17 1 0,0 1 0 0,-16-17 0 0,16-16-1 0,-17-18 1 0,-17 0-1 0,17-34-1 0,1-1 2 0,-2-16-1 0,36 2-2 0,-2-2 1 0,17 0 1 0,18 0-2 0,17 0 1 0,0 18-13 0,-17-1-127 0</inkml:trace>
  <inkml:trace contextRef="#ctx0" brushRef="#br0" timeOffset="168">27988 10719 13 0,'-17'-35'36'0,"17"19"-7"0,0-1-11 0,0 1-5 0,-16 16-3 0,-2 0-4 0,1 0 0 0,0 16-1 0,-17 34 0 0,17 1 0 0,-17 34-1 0,0 1 1 0,18 32-1 0,-1 17-2 0,-1 18 1 0,2-18 0 0,-1 1 0 0,17 32 2 0,0-32-2 0,0-1-3 0,17 18 1 0,-1-17 1 0,19-17 0 0,0-19 0 0,14-14-1 0,2-3 2 0,1-15-1 0,-3-34-1 0,-14-16 0 0,-18-18-1 0,17 0-2 0,-17-34-32 0,-17 16-92 0</inkml:trace>
  <inkml:trace contextRef="#ctx0" brushRef="#br0" timeOffset="169">29089 10956 41 0,'0'-17'10'0,"0"1"22"0,0-1-10 0,0 34-5 0,0 16-5 0,-17 18-4 0,17 34-2 0,0-18-2 0,0-17-2 0,0-16 1 0,0-17-3 0,0 1 0 0,-17 16-4 0,-1-1-23 0,-49 18-86 0</inkml:trace>
  <inkml:trace contextRef="#ctx0" brushRef="#br0" timeOffset="170">28394 11617 26 0,'-49'0'35'0,"-3"0"-3"0,34-17-11 0,18-1-8 0,18 18-4 0,50-16-1 0,33 16-3 0,86 0 0 0,49 0 1 0,19 0-1 0,-52 0-4 0,-49 0-3 0,-71-17 2 0,-32-1 1 0,-17 18-1 0,-34 0-2 0,-18 0-15 0,-49 51-47 0,33-33 7 0</inkml:trace>
  <inkml:trace contextRef="#ctx0" brushRef="#br0" timeOffset="171">28107 12208 20 0,'-33'-16'30'0,"-2"-1"-1"0,18-17-12 0,-1 18-5 0,18-19-1 0,18 19-6 0,34-1 0 0,-3 17-2 0,3 0-1 0,-19 68-1 0,-33-1-2 0,-17 17 2 0,-34 1 2 0,-15-50 2 0,-4-1 0 0,37-17-2 0,33-1-1 0,33-16 1 0,19-16 0 0,32-1-2 0,2-1-2 0,-19 18-8 0,1 0-28 0,-35 0-45 0</inkml:trace>
  <inkml:trace contextRef="#ctx0" brushRef="#br0" timeOffset="172">28598 12310 59 0,'0'-16'26'0,"34"-19"-2"0,-1 35-12 0,1 35-3 0,-16 16-2 0,15 16-1 0,1 1-3 0,-17-34 0 0,18-1 0 0,-19-33-1 0,-16 0 1 0,17-16-2 0,-17-19 0 0,0-14 0 0,-17-19 0 0,1-35-1 0,16 2 0 0,0 16 1 0,0 1-1 0,16 17 0 0,1 32 0 0,-1 19 0 0,19-1 0 0,33-1-1 0,16 2 1 0,35-1-1 0,33 17 1 0,18 0-3 0,16 0 3 0,0-18 1 0,52 2 0 0,-35-35 1 0,-34 51 1 0,-66-18-3 0,-36 18 1 0,-34 0-2 0,-33 0 1 0,0 0-5 0,-16 18-19 0,-68 15-83 0</inkml:trace>
  <inkml:trace contextRef="#ctx0" brushRef="#br0" timeOffset="173">29292 12074 33 0,'-17'0'15'0,"-1"-17"20"0,18-1-13 0,0 18-9 0,0 35 4 0,0 16-7 0,-15 16-1 0,15 17-2 0,0 1-2 0,0-16-2 0,0-36 0 0,0-16-2 0,0-17 0 0,0 16-1 0,-16-16-8 0,16 0-26 0,0 18-65 0</inkml:trace>
  <inkml:trace contextRef="#ctx0" brushRef="#br0" timeOffset="174">29462 12430 59 0,'0'-18'24'0,"17"2"3"0,17-1-12 0,16 17-7 0,18-18-7 0,-17 18-1 0,0 0-9 0,-18 0-90 0</inkml:trace>
  <inkml:trace contextRef="#ctx0" brushRef="#br0" timeOffset="175">29936 12225 61 0,'17'-33'28'0,"0"16"-4"0,17-17-12 0,-1 18-6 0,19 32-3 0,-34 35 0 0,-18 16-1 0,-18 2 1 0,1-18-1 0,0-18 1 0,-1-15-2 0,18-18 1 0,0 0-2 0,18-18 1 0,16-33-1 0,0 18 0 0,-1-52-1 0,19-17 0 0,-36 51 1 0,-16 18 0 0,0 50 0 0,-16 17 0 0,-19 33 1 0,35 1 1 0,0-1-2 0,35-16 1 0,16-33-2 0,-2 15-12 0,-14-15-55 0,-18-18 17 0</inkml:trace>
  <inkml:trace contextRef="#ctx0" brushRef="#br0" timeOffset="176">30563 12276 65 0,'0'0'0'0,"0"-33"40"0,0 15-20 0,51 1-11 0,0 17-4 0,16 0-1 0,0 0-2 0,3 0-3 0,-37 0-1 0,-17 17-20 0,-16-17-74 0</inkml:trace>
  <inkml:trace contextRef="#ctx0" brushRef="#br0" timeOffset="177">30799 12108 51 0,'0'0'0'0,"-16"-69"63"0,16 69-51 0,16 35-4 0,-16-1 1 0,0 33-1 0,0 1-4 0,0-1-1 0,0-32-3 0,0-19 0 0,0 19-5 0,18-19-24 0,-1 2-63 0</inkml:trace>
  <inkml:trace contextRef="#ctx0" brushRef="#br0" timeOffset="178">31189 12108 60 0,'-16'-51'32'0,"16"0"-6"0,16 33-18 0,19 36-4 0,-18-1-3 0,17 34 0 0,-50 0-1 0,16-1 1 0,-18-17 0 0,-16 2 2 0,-17-2 3 0,17-15-3 0,17-2-1 0,17-16-1 0,0 0 2 0,51 0-1 0,0 0-2 0,1 0 0 0,30 0-3 0,-47 0-10 0,0 0-104 0</inkml:trace>
  <inkml:trace contextRef="#ctx0" brushRef="#br0" timeOffset="179">31530 12074 45 0,'0'0'0'0,"0"-35"41"0,0 2-16 0,0 15-13 0,0 2-4 0,0 16-2 0,0 0 0 0,0 34 0 0,-18 34-2 0,18-17-3 0,34-1 0 0,-1-33 0 0,19-1 0 0,-3-16 0 0,-14-33-1 0,-18-17 1 0,1-1-1 0,-2-17 0 0,1 50 0 0,-17 18 0 0,0 0 0 0,0 69 4 0,-17 15 0 0,17 18-1 0,0-17-2 0,-16-34 1 0,-2 0 0 0,1-34 1 0,0-1-1 0,-1-16 0 0,18-16-2 0,-16-1-1 0,16-1-13 0,34-15-26 0,-17 15-49 0</inkml:trace>
  <inkml:trace contextRef="#ctx0" brushRef="#br0" timeOffset="180">32003 11955 53 0,'0'0'0'0,"18"-16"38"0,15-19-18 0,1 19-11 0,0 16-2 0,0 0 1 0,-17 34-6 0,-17 16 0 0,-17 1 2 0,-17 16 1 0,17-32 0 0,-18 15-1 0,19-33-1 0,-1 16 0 0,17 1-1 0,33-17-2 0,2 1 0 0,16-18-2 0,15 0-17 0,-31-18-41 0,-18 18 1 0</inkml:trace>
  <inkml:trace contextRef="#ctx0" brushRef="#br0" timeOffset="181">32070 12125 50 0,'0'-17'34'0,"-16"17"-9"0,16-18-17 0,51 2-7 0,33 16-5 0,-32 0-80 0</inkml:trace>
  <inkml:trace contextRef="#ctx0" brushRef="#br0" timeOffset="182">30546 11617 22 0,'0'0'0'0,"0"0"39"0,-18 0-20 0,18 0-8 0,0 0 1 0,18 16-1 0,15-16-3 0,2 0 0 0,16-16-1 0,16 16-1 0,70 16-1 0,15-16-1 0,0 0-1 0,-17-16 0 0,-32 16-1 0,-70-17 0 0,2 17-1 0,-19 0-1 0,1-18-1 0,-17 18-15 0,0 18-100 0</inkml:trace>
  <inkml:trace contextRef="#ctx0" brushRef="#br0" timeOffset="183">29191 10770 9 0,'0'0'10'0,"0"-18"21"0,17 1-12 0,17 1-6 0,-19 16 0 0,-15 0-2 0,0-18-1 0,-15 18-3 0,-1 0 0 0,-2 0-1 0,1 34-2 0,0 17 1 0,-1 0-1 0,2 18 0 0,-1-3 0 0,1 20 0 0,-19-1-2 0,18-1 1 0,-1-17 0 0,36 2 0 0,50-18 1 0,0-1-3 0,-17-16 0 0,-1-17-1 0,-34-1-2 0,3-16-10 0,-3 18-25 0,-16-18-50 0</inkml:trace>
  <inkml:trace contextRef="#ctx0" brushRef="#br0" timeOffset="184">29546 11007 54 0,'-16'-51'22'0,"-1"1"4"0,17 16-10 0,17-1-7 0,16 2-4 0,35 33-1 0,-17 0-1 0,-16 51-2 0,-19 17 0 0,-16-1-2 0,-34-16 2 0,-18 17 1 0,3-34 0 0,14-1 1 0,18-17 0 0,1 1-2 0,32 1 2 0,18-2 0 0,0-16-1 0,17 0 0 0,1-16-1 0,15 16-2 0,0 0-4 0,-16 0-23 0,0 0-69 0</inkml:trace>
  <inkml:trace contextRef="#ctx0" brushRef="#br0" timeOffset="185">30037 10872 30 0,'0'-17'10'0,"-16"-17"28"0,16 17-12 0,16-1-13 0,19 18-6 0,33 0-1 0,0 0-2 0,-17 0-1 0,-18 18-3 0,-17-18 1 0,-16 17 0 0,-33 17 0 0,-1 17 1 0,17 15-1 0,1 3 1 0,-19-18-1 0,18 0 1 0,17-2 2 0,-16-32-1 0,16 17 1 0,16-17-2 0,1-17 1 0,18 18 0 0,16-36-2 0,-2 1 0 0,21 17-3 0,-37-34 0 0,-17 17-16 0,-16-16-32 0,17 33-7 0</inkml:trace>
  <inkml:trace contextRef="#ctx0" brushRef="#br0" timeOffset="186">30107 11041 14 0,'-18'0'15'0,"1"-18"22"0,52 18-18 0,14 0-6 0,19 0-7 0,16 0-5 0,2 0-1 0,-19 18-30 0,-49-18-20 0</inkml:trace>
  <inkml:trace contextRef="#ctx0" brushRef="#br0" timeOffset="187">30614 10752 33 0,'0'0'9'0,"17"-17"20"0,1 1-7 0,15 16-10 0,0 0-3 0,-16 16 0 0,1 35-1 0,-2 0 1 0,-16 18-2 0,17 15 0 0,-17-16-3 0,0-1-2 0,-17-49-1 0,-17 15 0 0,17 0-7 0,17-15-32 0,17-18-52 0</inkml:trace>
  <inkml:trace contextRef="#ctx0" brushRef="#br0" timeOffset="188">31732 10617 5 0,'0'-16'24'0,"0"-1"-2"0,18-1-2 0,-2 18-3 0,1 0-3 0,-1 0-4 0,35 0-2 0,1 18-1 0,-3 15-2 0,3 18 0 0,-18 0-2 0,-1 0 0 0,19 0-1 0,-1 0 1 0,-18 16 2 0,18-34-5 0,-16 36 1 0,-2-18 0 0,1 16 0 0,0-17-1 0,-16 19 2 0,-2-2-1 0,1-16 0 0,-17-16 2 0,16-2-1 0,1 18-1 0,0 16 0 0,1-16 2 0,-2 16-2 0,1 1 3 0,-17-16 5 0,16 16-7 0,-16-17 1 0,0 16-1 0,-16 1 0 0,-17 50 0 0,-35 0-1 0,35-67 0 0,-2 0 0 0,18-33-2 0,-17 15-11 0,34-16-34 0,0-17-34 0</inkml:trace>
  <inkml:trace contextRef="#ctx0" brushRef="#br0" timeOffset="189">32765 10533 9 0,'0'0'32'0,"-15"-18"-4"0,15 18-13 0,-19-16-6 0,19 16 2 0,0 34 0 0,19 17 0 0,-19 16-2 0,15 17 0 0,-15 18-1 0,18 17-3 0,-18 17 0 0,0 15-1 0,0 2 0 0,0-18-1 0,0 51 8 0,0-83-7 0,0 16-3 0,0 32 4 0,0-33-3 0,16-16 0 0,-16-33 0 0,0 32 0 0,0-34 1 0,0-16-3 0,0 0 2 0,17-33-1 0,-17-18-2 0,0 16-18 0,0-16-126 0</inkml:trace>
  <inkml:trace contextRef="#ctx0" brushRef="#br0" timeOffset="190">31596 12955 21 0,'0'0'23'0,"0"-35"12"0,0 19-14 0,0-1-5 0,0-1-4 0,0 18-3 0,-17 18 4 0,-32 33 0 0,-21 66-2 0,37-15-4 0,17 0-3 0,16-35-2 0,16-16 0 0,17-33-6 0,19-1-33 0,-18-1-66 0</inkml:trace>
  <inkml:trace contextRef="#ctx0" brushRef="#br0" timeOffset="191">31951 13004 4 0,'0'0'0'0,"0"0"17"0,0-16 1 0,18 16 0 0,-18-17-1 0,17 17-3 0,-17-16 0 0,0-1-4 0,0 17-2 0,0-18 1 0,0 18-1 0,-17 0-1 0,17 35-1 0,-18 14-2 0,18 20-1 0,0-1 0 0,18-1-1 0,-1-34 1 0,18-15-2 0,14-18-1 0,-14-18 2 0,-18-15-2 0,-17-18 1 0,0-16-1 0,-17-19 1 0,-18 37-3 0,-14 14-4 0,-3 35-20 0,18 35-96 0</inkml:trace>
  <inkml:trace contextRef="#ctx0" brushRef="#br0" timeOffset="192">32325 13106 53 0,'0'0'0'0,"16"-16"37"0,19 16-18 0,-18 0-7 0,1 34-4 0,-18 17-1 0,-18-2-2 0,1-14 0 0,-18-2-2 0,2-15-2 0,17-2-1 0,16 2-6 0,0-18-28 0,0 0-65 0</inkml:trace>
  <inkml:trace contextRef="#ctx0" brushRef="#br0" timeOffset="193">32647 12971 38 0,'0'-16'22'0,"-16"16"4"0,16-17-10 0,0-1-6 0,-19 2 0 0,3 32-1 0,-1 2-2 0,-1 32-3 0,18 17-1 0,0-16 0 0,18 0 0 0,15-17-1 0,2-34-1 0,-2-16 0 0,-15-18 2 0,-1-17-4 0,-17 0-2 0,-35-17-13 0,19 35-30 0,-1 33-30 0</inkml:trace>
  <inkml:trace contextRef="#ctx0" brushRef="#br0" timeOffset="194">32951 13124 52 0,'0'0'0'0,"0"0"38"0,18-18-17 0,-18 18-7 0,0 18-6 0,0 15-2 0,-18 18-3 0,-15 0-2 0,-1 0-1 0,17-35-6 0,0 2-31 0,17-1-39 0</inkml:trace>
  <inkml:trace contextRef="#ctx0" brushRef="#br0" timeOffset="195">33155 12938 45 0,'0'-18'28'0,"0"2"-4"0,18-1-12 0,-18-1-3 0,0 18 0 0,-18 35-1 0,1 16-3 0,0 16-2 0,17 1 2 0,34-17 1 0,-16-35-2 0,-2-16 1 0,17-16-1 0,-15-35-4 0,-18-17 1 0,-18 17-3 0,2-16-5 0,-17 50-25 0,-2-1-67 0</inkml:trace>
  <inkml:trace contextRef="#ctx0" brushRef="#br0" timeOffset="196">33409 12784 51 0,'0'0'8'0,"0"-17"21"0,17 1-9 0,-17-2-6 0,0 18-4 0,16 18 3 0,2-2 2 0,-18 19-5 0,17 16 0 0,-1 0-1 0,-16 16 1 0,0 1-4 0,0-1 2 0,-33-16-5 0,15 0-1 0,-15-18-13 0,-18 1-156 0</inkml:trace>
  <inkml:trace contextRef="#ctx0" brushRef="#br0" timeOffset="197">16823 15715 22 0,'0'0'0'0,"0"-51"33"0,-17 51-15 0,1 0 1 0,-2 0 2 0,18 0-6 0,-17 0-4 0,34 0-5 0,17 0 1 0,34 0-2 0,16 0 0 0,35-34 0 0,-34 17-4 0,-18 17 0 0,-49 0-4 0,-18 17-17 0,0-1-80 0</inkml:trace>
  <inkml:trace contextRef="#ctx0" brushRef="#br0" timeOffset="198">17043 15444 8 0,'0'0'0'0,"0"-35"74"0,0 35-47 0,0-16 0 0,0 32-6 0,0 19-14 0,0 32 4 0,0-16-7 0,18 17 0 0,-2 17-2 0,-16-36 1 0,0-14-2 0,0-19-2 0,0 2 0 0,0-18-13 0,33 17-35 0,-33-17-25 0</inkml:trace>
  <inkml:trace contextRef="#ctx0" brushRef="#br0" timeOffset="199">17924 15478 70 0,'-17'-18'39'0,"17"2"-15"0,-17 16-14 0,1-17-4 0,-19 17-1 0,2 17-1 0,-18-17 1 0,16 16 1 0,2 2-2 0,-1 15 1 0,17 18-1 0,17-18 1 0,0 36 0 0,35-36 0 0,-19 18-3 0,35 0 1 0,-17-17 0 0,17-17-2 0,0-17 2 0,-1-17 0 0,1-17-1 0,-17-17 2 0,-17-16-1 0,-17-19-1 0,-35 2-2 0,2 17 0 0,-18 16-16 0,1 34-126 0</inkml:trace>
  <inkml:trace contextRef="#ctx0" brushRef="#br0" timeOffset="200">27665 10804 13 0,'0'-18'17'0,"0"-16"10"0,0 17-18 0,19 17-7 0,-19 0-1 0,16 0 5 0,-16-16 10 0,0 16-5 0,0-18-1 0,0 1 0 0,17 17-1 0,-17-16-3 0,0 16-1 0,0 16-1 0,0 1-1 0,0 17 0 0,0 17-2 0,0 0 1 0,0 0 0 0,0 0 1 0,0 0-2 0,0-18 2 0,0 18-2 0,0-16 2 0,-17-1-3 0,17 15 1 0,-16-14 1 0,-3-2-2 0,19 1 1 0,-16 17-1 0,16 0 1 0,-17-16-1 0,17 14 1 0,-18 2 0 0,2 0 0 0,-1 0-1 0,17-17 2 0,-16-1-2 0,16 18 1 0,0 0 0 0,0 0-1 0,16 0 2 0,1 0-2 0,-1 17-1 0,-16-17 1 0,18 0 1 0,-1-1-1 0,-1 0 1 0,3 19 0 0,-3-2 0 0,1-16-1 0,-1 0 1 0,-16 0-1 0,18 17 1 0,-1 17 0 0,18-1 0 0,-2 1 0 0,0-34-1 0,53 17 0 0,-19-35 1 0,1-17-1 0,-18 19-2 0,1-19-35 0,0-16-72 0</inkml:trace>
  <inkml:trace contextRef="#ctx0" brushRef="#br0" timeOffset="201">31902 10617 9 0,'0'0'14'0,"0"-16"8"0,-18-1-8 0,18 17-3 0,0 0 0 0,18-18-5 0,-2 18 0 0,1 0 0 0,17 0-1 0,0 18 0 0,0-18-2 0,-1 33 1 0,2 1-2 0,-18-1-1 0,1-16 1 0,-2 17-1 0,1 1 0 0,16-1 0 0,2-1 0 0,16 2 0 0,-51-1 0 0,16-1 3 0,1 0-4 0,-1 2 1 0,19-1-2 0,-18-1 2 0,17 18 0 0,-1-33-1 0,-33 15 1 0,17 0-1 0,-17 1 2 0,17 1 0 0,-17-19 0 0,0 19-1 0,18-1 0 0,-2-1 0 0,-16 2 0 0,17-2 0 0,-1 1-1 0,-16 17 2 0,18-18-1 0,-18 18 0 0,17 0 1 0,-17 0-1 0,16-18 0 0,-16 19 5 0,0-1-3 0,0 0-2 0,0-18 0 0,0 18 0 0,0 0 0 0,0-18 0 0,0 2 1 0,0-1-1 0,0-1-1 0,0 18 3 0,-16-18-1 0,-1 1-1 0,-1 1 2 0,-15 16 0 0,-1 0 1 0,0-35-3 0,18 1 0 0,-1-1-15 0,17 19-104 0</inkml:trace>
  <inkml:trace contextRef="#ctx0" brushRef="#br0" timeOffset="202">18568 15579 39 0,'0'0'0'0,"-16"0"41"0,16 0-22 0,16-17 6 0,-16 17-10 0,17 0-3 0,-1 0-1 0,70 0-5 0,15-18-3 0,1 2 0 0,-1-1-3 0,-49 17 0 0,-19 0-9 0,-15 0-26 0,-36 0-73 0</inkml:trace>
  <inkml:trace contextRef="#ctx0" brushRef="#br0" timeOffset="203">18856 15376 49 0,'0'-18'34'0,"0"-15"-1"0,16 15-19 0,2 18-5 0,-18 35 1 0,0 16 1 0,17 16-3 0,-17 17-3 0,17-15-1 0,-17-18-3 0,0 0 1 0,0-18-2 0,0-33 0 0,18 0-5 0,15-17-26 0,1 1-75 0</inkml:trace>
  <inkml:trace contextRef="#ctx0" brushRef="#br0" timeOffset="204">19737 15358 88 0,'0'-33'15'0,"0"-1"9"0,0 16-14 0,0 18-3 0,0 0-3 0,-17 0 2 0,-34 0 2 0,18 18-1 0,0-2-2 0,-2 19-1 0,19-1-1 0,-3 17-1 0,3 17 0 0,16-19 1 0,0 20-1 0,16-18 0 0,-16-18 0 0,35 1-1 0,-18-17 1 0,17-1-1 0,16 1 0 0,-15-17 0 0,14-17 0 0,3 1-1 0,-1-17 1 0,-17 15 0 0,-17-15 1 0,-17-36 2 0,0 2-2 0,-17-1-1 0,-1 1-1 0,-31-19 0 0,-3 70-33 0,1 32-95 0</inkml:trace>
  <inkml:trace contextRef="#ctx0" brushRef="#br0" timeOffset="205">10639 17882 18 0,'0'-17'29'0,"17"-17"-5"0,0-17-5 0,1 0-6 0,-2 18-4 0,-32 15-2 0,-19 2-4 0,-15 16-1 0,-1 34-2 0,0-1 1 0,18 18 3 0,15-18 1 0,18 36-6 0,0-2 0 0,34-16 1 0,18 0 4 0,-1-51 0 0,-2 0-1 0,-15-51 3 0,17 0-4 0,-35-51-6 0,-16 18 6 0,-16 34 0 0,-1 50-1 0,17 16-2 0,-16 35 3 0,32-18 4 0,1 36-11 0,17-18 3 0,34 16 2 0,0-49 2 0,16-1 3 0,-16-68 0 0,16-51-8 0,-84-17 5 0,-16 34 1 0,-17 69-2 0,15 16-2 0,18 51 0 0,0 16 10 0,0 18-8 0,18 17-9 0,15 15 5 0,-17 3-3 0,-16-20 5 0,0-49 4 0,0-33 0 0,-16-18 4 0,-1-34 0 0,1-34 0 0,-19-50 4 0,18-86-15 0,51 51 4 0,33 86 1 0,18 51-2 0,-18 66-2 0,-48-17 10 0,-3 18-13 0,-16 18 4 0,-16-18 1 0,-54-18-3 0,21-15-16 0,-3-1-34 0,36-17-31 0</inkml:trace>
  <inkml:trace contextRef="#ctx0" brushRef="#br0" timeOffset="206">11605 17747 80 0,'0'0'0'0,"-17"-51"34"0,1 17-10 0,-2 34-15 0,18 67-1 0,0 0 0 0,18 19-12 0,-2 32-4 0,1 1 4 0,-17-17 5 0,0-52 4 0,-17-50 3 0,1-34 1 0,-2-50 1 0,18-51-6 0,18-87-5 0,31 139 2 0,21 48-1 0,-3 53-2 0,-17 33-1 0,-50-18 9 0,0 18-8 0,-33 0 0 0,-35-17-2 0,-18 17-13 0,19-34-30 0,33 17-34 0</inkml:trace>
  <inkml:trace contextRef="#ctx0" brushRef="#br0" timeOffset="207">12046 17796 75 0,'0'0'32'0,"0"-16"-10"0,35 16-14 0,-20 33 1 0,3 1-9 0,-2 17-4 0,-16 18 3 0,0-18 0 0,-16-34 3 0,-2-1 3 0,18-32 0 0,18-70-3 0,15-67-1 0,-17 70 3 0,2 48-3 0,-18 53-2 0,0 33 0 0,0 15 2 0,34 3-17 0,17 16-39 0,-35-68-4 0</inkml:trace>
  <inkml:trace contextRef="#ctx0" brushRef="#br0" timeOffset="208">13672 17729 101 0,'0'0'0'0,"33"-67"36"0,2 16-16 0,-2 34-15 0,2 50-2 0,15 53-3 0,-32-19 6 0,-2 0-10 0,17 19 0 0,2-35 7 0,-18-17 2 0,1-34 3 0,-2-51-1 0,17-103-10 0,-15 3 5 0,16 49-16 0,17 52-25 0,-35 32-70 0</inkml:trace>
  <inkml:trace contextRef="#ctx0" brushRef="#br0" timeOffset="209">14705 17763 78 0,'0'0'0'0,"0"-34"37"0,0-17-11 0,-33 0-14 0,17 18-7 0,-35 15-4 0,-1 18 1 0,-15 35-2 0,32 50-1 0,18-18 4 0,17-17-4 0,33 19 2 0,19-35 2 0,-1-1 0 0,17-49 3 0,16-86-10 0,-67-16 8 0,-17 32-1 0,0 35-2 0,-17 51-2 0,0 51 0 0,1 35-1 0,32-36 8 0,36 18-7 0,-3-34 1 0,37-1 2 0,-18-15 1 0,16-87-5 0,-67-49 5 0,-17 0 1 0,0 17-1 0,-17 16-1 0,17 50-2 0,0 53-2 0,-16 66 1 0,32 35-2 0,1-17 1 0,-1-52 4 0,19 18-8 0,0-34-16 0,14-1 0 0,3-33 17 0,32-67-1 0,-49-68 12 0,-19 50 6 0,-16 50 4 0,0 19-7 0,0 67-2 0,0 16-5 0,0 2 1 0,17-20-1 0,1-14-4 0,15 16 4 0,18-35-3 0,0-16 3 0,16-85-6 0,-33-15 8 0,-17-2-1 0,-17 34-3 0,0 35 1 0,-17 50-1 0,1 50-3 0,16 35 0 0,16-51 5 0,35-2-2 0,1 2 1 0,32-33-2 0,17-18-2 0,18-85 3 0,-103 1 3 0,-16 15-1 0,-16 53-3 0,-17 16-1 0,15 67 0 0,1-16 3 0,52-17 3 0,-2 16-24 0,1-32-102 0</inkml:trace>
  <inkml:trace contextRef="#ctx0" brushRef="#br0" timeOffset="210">17924 17662 68 0,'0'0'0'0,"0"-17"42"0,-17-1-20 0,52-15-10 0,32 15-7 0,18 18-5 0,-34 0-8 0,17 35-66 0,-68-35 26 0</inkml:trace>
  <inkml:trace contextRef="#ctx0" brushRef="#br0" timeOffset="211">17991 17763 33 0,'0'0'17'0,"-67"17"25"0,33-1-21 0,34 1-9 0,85-34-12 0,50 1-14 0,-32-1-62 0</inkml:trace>
  <inkml:trace contextRef="#ctx0" brushRef="#br0" timeOffset="212">19603 17255 106 0,'0'0'0'0,"0"-34"30"0,0 18-10 0,0-1-11 0,16 50 0 0,-16 34 0 0,0 19-4 0,0 16-3 0,0-2-2 0,17-31-2 0,-17-18 1 0,0 0-6 0,16-35-24 0,18-16-85 0</inkml:trace>
  <inkml:trace contextRef="#ctx0" brushRef="#br0" timeOffset="213">20178 17627 96 0,'0'-16'30'0,"35"-19"0"0,14 19-11 0,54-1-7 0,32 17-8 0,-34 0-4 0,2 0-8 0,-36 17-26 0,-17-17-89 0</inkml:trace>
  <inkml:trace contextRef="#ctx0" brushRef="#br0" timeOffset="214">21636 17408 27 0,'0'-18'23'0,"16"-15"28"0,1-1-20 0,-34-1-14 0,17 2-9 0,-51 33-4 0,16 0 2 0,-16 50-1 0,35 19 1 0,-1 33-5 0,50-2-1 0,18-31 1 0,1-52 2 0,15-1 1 0,-15-49 0 0,-19-36 0 0,-17-15 1 0,-16 0-3 0,-16-19-1 0,-35 37-3 0,-16 48-13 0,16 36-14 0,51 31-89 0</inkml:trace>
  <inkml:trace contextRef="#ctx0" brushRef="#br0" timeOffset="215">22160 17425 89 0,'0'-17'23'0,"0"17"10"0,0-18-19 0,-17 18-9 0,17 35 0 0,0 16-4 0,0-35 1 0,0-16 4 0,0 0-4 0,0-33 1 0,17-18-2 0,-1 17-10 0,-16-1-44 0,18 35-22 0</inkml:trace>
  <inkml:trace contextRef="#ctx0" brushRef="#br0" timeOffset="216">22837 17305 86 0,'0'0'13'0,"-16"-33"24"0,-19 0-16 0,19 15-11 0,-1 2-4 0,1 32-3 0,-19 35 2 0,18 34-2 0,-1-1-2 0,36 18-1 0,16-51 0 0,17-18 4 0,0-33 0 0,17-51-1 0,-35-15 2 0,1-19-1 0,-17-1-3 0,-52-14-1 0,2 31-9 0,-35 53-13 0,35 32-23 0,33 2-48 0</inkml:trace>
  <inkml:trace contextRef="#ctx0" brushRef="#br0" timeOffset="217">23346 17205 96 0,'0'0'0'0,"17"-35"44"0,0-16-17 0,1 35-12 0,-18 32-5 0,0 70-4 0,16-3-2 0,-16 3-4 0,0-1-2 0,0-17 2 0,0-19-4 0,-16-14-26 0,-36 16-95 0</inkml:trace>
  <inkml:trace contextRef="#ctx0" brushRef="#br0" timeOffset="218">21669 17882 64 0,'-17'0'19'0,"1"0"8"0,-2 0-10 0,1 0-1 0,34 0-1 0,34 0 1 0,33 0-1 0,35 0-4 0,101-35-7 0,154 19-5 0,-87-2 4 0,-84 1 0 0,-50 17-1 0,-53-33 0 0,-30 17-2 0,-54-2 0 0,-16 18-5 0,-16 0-21 0,-35 0-18 0,-1 18-58 0</inkml:trace>
  <inkml:trace contextRef="#ctx0" brushRef="#br0" timeOffset="219">22533 18221 52 0,'0'0'0'0,"-16"0"36"0,16-17-11 0,-18-17-7 0,18-1-4 0,0 2-1 0,18 15-2 0,15-15-6 0,0 33-2 0,2 0-4 0,-2 17-3 0,-17 17 0 0,-16 17-2 0,-16 17 1 0,-17-18 1 0,-19 0 0 0,-15 2 1 0,15-19 3 0,19 2-2 0,17-19 4 0,-2 2 3 0,36-18-1 0,-2 17 3 0,36-17 1 0,15-17-1 0,0-1-2 0,0 18-5 0,-15-16 2 0,-18-1-36 0,-34 17-74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7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99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4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1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AA37-4F1B-47AF-8495-1EC0994B8DE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 T </a:t>
            </a:r>
            <a:r>
              <a:rPr lang="en-US" altLang="en-US" dirty="0"/>
              <a:t>S L Radhika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Dept. of Mathematics,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9175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611187"/>
            <a:ext cx="5583136" cy="9382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EE0DE0-C763-B5AD-B1BD-43551FDFC7E8}"/>
                  </a:ext>
                </a:extLst>
              </p14:cNvPr>
              <p14:cNvContentPartPr/>
              <p14:nvPr/>
            </p14:nvContentPartPr>
            <p14:xfrm>
              <a:off x="3756960" y="-158760"/>
              <a:ext cx="8435520" cy="495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EE0DE0-C763-B5AD-B1BD-43551FDFC7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7600" y="-168120"/>
                <a:ext cx="8454240" cy="49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E9DD0-34F6-0355-CE5B-EE4CBCBAACD1}"/>
                  </a:ext>
                </a:extLst>
              </p14:cNvPr>
              <p14:cNvContentPartPr/>
              <p14:nvPr/>
            </p14:nvContentPartPr>
            <p14:xfrm>
              <a:off x="738000" y="1078920"/>
              <a:ext cx="11319840" cy="557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E9DD0-34F6-0355-CE5B-EE4CBCBAAC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640" y="1069560"/>
                <a:ext cx="11338560" cy="55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5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8" y="1117600"/>
            <a:ext cx="9501303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66" y="838200"/>
            <a:ext cx="9097173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8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333500"/>
            <a:ext cx="9445625" cy="2222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3B8EED-54DA-4456-290B-9999DB25596C}"/>
                  </a:ext>
                </a:extLst>
              </p14:cNvPr>
              <p14:cNvContentPartPr/>
              <p14:nvPr/>
            </p14:nvContentPartPr>
            <p14:xfrm>
              <a:off x="1616760" y="384120"/>
              <a:ext cx="10264680" cy="631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3B8EED-54DA-4456-290B-9999DB255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400" y="374760"/>
                <a:ext cx="10283400" cy="63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16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0FD937-FB71-1DE0-036C-9B895FDA6A17}"/>
                  </a:ext>
                </a:extLst>
              </p14:cNvPr>
              <p14:cNvContentPartPr/>
              <p14:nvPr/>
            </p14:nvContentPartPr>
            <p14:xfrm>
              <a:off x="0" y="377640"/>
              <a:ext cx="11845080" cy="630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0FD937-FB71-1DE0-036C-9B895FDA6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8280"/>
                <a:ext cx="11863800" cy="63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45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058987"/>
            <a:ext cx="5843061" cy="2805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5800" y="1193800"/>
            <a:ext cx="449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Unconstrained Optimization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AAC63B-4A9F-C0ED-B3AE-2F31789A739C}"/>
                  </a:ext>
                </a:extLst>
              </p14:cNvPr>
              <p14:cNvContentPartPr/>
              <p14:nvPr/>
            </p14:nvContentPartPr>
            <p14:xfrm>
              <a:off x="896040" y="24120"/>
              <a:ext cx="11052360" cy="685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AAC63B-4A9F-C0ED-B3AE-2F31789A73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6680" y="14760"/>
                <a:ext cx="11071080" cy="68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5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579437"/>
            <a:ext cx="10157832" cy="1084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3B135C-1CA9-20AE-201D-2B5E3AF9C7C8}"/>
                  </a:ext>
                </a:extLst>
              </p14:cNvPr>
              <p14:cNvContentPartPr/>
              <p14:nvPr/>
            </p14:nvContentPartPr>
            <p14:xfrm>
              <a:off x="1695960" y="1761840"/>
              <a:ext cx="10276920" cy="491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3B135C-1CA9-20AE-201D-2B5E3AF9C7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600" y="1752480"/>
                <a:ext cx="10295640" cy="49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15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4" y="773112"/>
            <a:ext cx="5442913" cy="10175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809E5F-7C7C-4FB0-AA62-15DD2AFD3DEA}"/>
                  </a:ext>
                </a:extLst>
              </p14:cNvPr>
              <p14:cNvContentPartPr/>
              <p14:nvPr/>
            </p14:nvContentPartPr>
            <p14:xfrm>
              <a:off x="1006200" y="396000"/>
              <a:ext cx="10777320" cy="629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809E5F-7C7C-4FB0-AA62-15DD2AFD3D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840" y="386640"/>
                <a:ext cx="10796040" cy="63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2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&lt;SS ZC416, MFDS&gt;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</a:t>
            </a:r>
            <a:r>
              <a:rPr lang="en-US">
                <a:latin typeface="Arial" charset="0"/>
                <a:cs typeface="Arial" charset="0"/>
              </a:rPr>
              <a:t>8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5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8" y="1548336"/>
            <a:ext cx="8112885" cy="17820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AD847-EF11-288D-D975-3380B7C6DCDD}"/>
                  </a:ext>
                </a:extLst>
              </p14:cNvPr>
              <p14:cNvContentPartPr/>
              <p14:nvPr/>
            </p14:nvContentPartPr>
            <p14:xfrm>
              <a:off x="6671880" y="3060360"/>
              <a:ext cx="805680" cy="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AD847-EF11-288D-D975-3380B7C6D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2520" y="3051000"/>
                <a:ext cx="82440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5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41" y="1460500"/>
            <a:ext cx="8446788" cy="4206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5" y="314324"/>
            <a:ext cx="4630320" cy="727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8050DA-4900-20C1-810B-4E66B6905DCA}"/>
                  </a:ext>
                </a:extLst>
              </p14:cNvPr>
              <p14:cNvContentPartPr/>
              <p14:nvPr/>
            </p14:nvContentPartPr>
            <p14:xfrm>
              <a:off x="9038880" y="646200"/>
              <a:ext cx="2823840" cy="60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8050DA-4900-20C1-810B-4E66B6905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520" y="636840"/>
                <a:ext cx="2842560" cy="60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88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698499"/>
            <a:ext cx="8205788" cy="1875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722F84-2D2D-DD0E-307C-B8A12441ED51}"/>
                  </a:ext>
                </a:extLst>
              </p14:cNvPr>
              <p14:cNvContentPartPr/>
              <p14:nvPr/>
            </p14:nvContentPartPr>
            <p14:xfrm>
              <a:off x="2683440" y="2176200"/>
              <a:ext cx="8520840" cy="441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722F84-2D2D-DD0E-307C-B8A12441ED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080" y="2166840"/>
                <a:ext cx="853956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4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4AB156-9C11-78EC-B4D0-7697804328CB}"/>
                  </a:ext>
                </a:extLst>
              </p14:cNvPr>
              <p14:cNvContentPartPr/>
              <p14:nvPr/>
            </p14:nvContentPartPr>
            <p14:xfrm>
              <a:off x="170640" y="-219600"/>
              <a:ext cx="12021840" cy="619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4AB156-9C11-78EC-B4D0-769780432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280" y="-228960"/>
                <a:ext cx="12040560" cy="62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32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488950"/>
            <a:ext cx="8139339" cy="615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1566862"/>
            <a:ext cx="8588601" cy="1338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FD247F-DF89-4B73-57A5-A59E8C5B654D}"/>
                  </a:ext>
                </a:extLst>
              </p14:cNvPr>
              <p14:cNvContentPartPr/>
              <p14:nvPr/>
            </p14:nvContentPartPr>
            <p14:xfrm>
              <a:off x="1317240" y="2048400"/>
              <a:ext cx="10753200" cy="465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FD247F-DF89-4B73-57A5-A59E8C5B65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880" y="2039040"/>
                <a:ext cx="10771920" cy="46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83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071A6D-DE1D-C0A0-BD24-14A768762892}"/>
                  </a:ext>
                </a:extLst>
              </p14:cNvPr>
              <p14:cNvContentPartPr/>
              <p14:nvPr/>
            </p14:nvContentPartPr>
            <p14:xfrm>
              <a:off x="1012320" y="140400"/>
              <a:ext cx="10850400" cy="645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071A6D-DE1D-C0A0-BD24-14A768762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960" y="131040"/>
                <a:ext cx="10869120" cy="64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77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181AE7-2369-CA22-49E8-CD82E4C50A81}"/>
                  </a:ext>
                </a:extLst>
              </p14:cNvPr>
              <p14:cNvContentPartPr/>
              <p14:nvPr/>
            </p14:nvContentPartPr>
            <p14:xfrm>
              <a:off x="1225440" y="171000"/>
              <a:ext cx="10191960" cy="604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181AE7-2369-CA22-49E8-CD82E4C50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161640"/>
                <a:ext cx="10210680" cy="60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45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6B51AC-D469-4AE7-A300-6C3964525313}"/>
</file>

<file path=customXml/itemProps2.xml><?xml version="1.0" encoding="utf-8"?>
<ds:datastoreItem xmlns:ds="http://schemas.openxmlformats.org/officeDocument/2006/customXml" ds:itemID="{6109BF93-2F4A-48D7-A8C6-DB1E1ED529D7}"/>
</file>

<file path=customXml/itemProps3.xml><?xml version="1.0" encoding="utf-8"?>
<ds:datastoreItem xmlns:ds="http://schemas.openxmlformats.org/officeDocument/2006/customXml" ds:itemID="{11CD59F6-93BA-4100-BE1F-93ACF8A08771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Application>Microsoft Office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Radhika</dc:creator>
  <cp:lastModifiedBy>Radhika</cp:lastModifiedBy>
  <cp:revision>10</cp:revision>
  <dcterms:created xsi:type="dcterms:W3CDTF">2024-01-12T07:55:34Z</dcterms:created>
  <dcterms:modified xsi:type="dcterms:W3CDTF">2024-03-09T07:13:54Z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