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notesMasterIdLst>
    <p:notesMasterId r:id="rId15"/>
  </p:notesMasterIdLst>
  <p:sldIdLst>
    <p:sldId id="279" r:id="rId2"/>
    <p:sldId id="267" r:id="rId3"/>
    <p:sldId id="284" r:id="rId4"/>
    <p:sldId id="257" r:id="rId5"/>
    <p:sldId id="264" r:id="rId6"/>
    <p:sldId id="271" r:id="rId7"/>
    <p:sldId id="270" r:id="rId8"/>
    <p:sldId id="272" r:id="rId9"/>
    <p:sldId id="275" r:id="rId10"/>
    <p:sldId id="287" r:id="rId11"/>
    <p:sldId id="286" r:id="rId12"/>
    <p:sldId id="285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5097" autoAdjust="0"/>
  </p:normalViewPr>
  <p:slideViewPr>
    <p:cSldViewPr snapToGrid="0">
      <p:cViewPr varScale="1">
        <p:scale>
          <a:sx n="76" d="100"/>
          <a:sy n="76" d="100"/>
        </p:scale>
        <p:origin x="69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51000-A101-42BB-986A-D426AB46C645}" type="datetimeFigureOut">
              <a:rPr lang="en-IN" smtClean="0"/>
              <a:pPr/>
              <a:t>06-01-2024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D4DF6-497A-4800-B6EC-D4D7BAB019D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08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06-01-2024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99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06-01-2024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1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06-01-2024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9313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06-01-2024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0153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06-01-2024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657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06-01-2024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464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06-01-2024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503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06-01-2024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479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06-01-2024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57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06-01-2024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23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06-01-2024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37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06-01-2024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00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06-01-2024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28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06-01-2024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06-01-2024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23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06-01-2024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3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DDC7-50E1-4134-8720-6F1B8F1DFC3D}" type="datetimeFigureOut">
              <a:rPr lang="en-IN" smtClean="0"/>
              <a:pPr/>
              <a:t>06-01-2024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62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0DDC7-50E1-4134-8720-6F1B8F1DFC3D}" type="datetimeFigureOut">
              <a:rPr lang="en-IN" smtClean="0"/>
              <a:pPr/>
              <a:t>06-01-2024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1B548-A8E1-488D-B70E-D21334E10D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456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  <p:sldLayoutId id="214748396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ERP(mastersoft).docx" TargetMode="External"/><Relationship Id="rId2" Type="http://schemas.openxmlformats.org/officeDocument/2006/relationships/hyperlink" Target="Research%20topic-edusys.docx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ERP(Deskere).docx" TargetMode="External"/><Relationship Id="rId4" Type="http://schemas.openxmlformats.org/officeDocument/2006/relationships/hyperlink" Target="sa.docx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tms.co.in/blog/faculty-management-system-software-becoming-a-necessity.html" TargetMode="External"/><Relationship Id="rId2" Type="http://schemas.openxmlformats.org/officeDocument/2006/relationships/hyperlink" Target="https://www.edusys.co/en-in/college-management-software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deskera.com/lms/faculty-management" TargetMode="External"/><Relationship Id="rId4" Type="http://schemas.openxmlformats.org/officeDocument/2006/relationships/hyperlink" Target="https://www.skolaro.com/college-er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5A81F1-B144-0B66-3838-00A5DD2FD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9617" y="4212957"/>
            <a:ext cx="4831590" cy="1893699"/>
          </a:xfrm>
        </p:spPr>
        <p:txBody>
          <a:bodyPr>
            <a:normAutofit fontScale="25000" lnSpcReduction="20000"/>
          </a:bodyPr>
          <a:lstStyle/>
          <a:p>
            <a:pPr algn="l"/>
            <a:endParaRPr lang="en-IN" sz="1800" b="1" dirty="0">
              <a:solidFill>
                <a:schemeClr val="tx1"/>
              </a:solidFill>
            </a:endParaRPr>
          </a:p>
          <a:p>
            <a:pPr algn="l"/>
            <a:r>
              <a:rPr lang="en-IN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pPr algn="l"/>
            <a:r>
              <a:rPr lang="en-IN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HETVI H. PRAJAPATI(210450131031)</a:t>
            </a:r>
          </a:p>
          <a:p>
            <a:pPr algn="l"/>
            <a:r>
              <a:rPr lang="en-IN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SWETA DAS (210450131017)</a:t>
            </a:r>
          </a:p>
          <a:p>
            <a:pPr algn="l"/>
            <a:r>
              <a:rPr lang="en-IN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KASHISH K.SARVAN (220453131008)</a:t>
            </a:r>
          </a:p>
          <a:p>
            <a:pPr algn="l"/>
            <a:r>
              <a:rPr lang="en-IN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ALPESH SUTARIYA(210450131034</a:t>
            </a:r>
            <a:r>
              <a:rPr lang="en-IN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2764AE-C4BB-532B-BC02-F5C2DE29A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85" y="641768"/>
            <a:ext cx="1531362" cy="157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499DCA91-D984-B4B7-EE5A-17D8BC370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029" y="784681"/>
            <a:ext cx="1703250" cy="157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A329E8-10B4-2670-3985-69085553A771}"/>
              </a:ext>
            </a:extLst>
          </p:cNvPr>
          <p:cNvSpPr txBox="1"/>
          <p:nvPr/>
        </p:nvSpPr>
        <p:spPr>
          <a:xfrm>
            <a:off x="3613484" y="751344"/>
            <a:ext cx="49650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GUJARAT TECHNOLOGICAL UNIVERSITY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Shri S’ad Vidya Mandal Institute of Technology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affiliated with GTU</a:t>
            </a:r>
          </a:p>
          <a:p>
            <a:pPr algn="ctr"/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 Resource Planning</a:t>
            </a:r>
            <a:endParaRPr lang="en-IN" sz="2400" b="1" i="0" u="none" strike="noStrike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effectLst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4828C-D26B-9D62-BF1A-7B8D33C1BD0A}"/>
              </a:ext>
            </a:extLst>
          </p:cNvPr>
          <p:cNvSpPr txBox="1"/>
          <p:nvPr/>
        </p:nvSpPr>
        <p:spPr>
          <a:xfrm>
            <a:off x="380098" y="4746139"/>
            <a:ext cx="3906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 KRUTI DANGARWALA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ASHISH PATEL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ROF. VISHAL PATEL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AKANKSHA MISHRA </a:t>
            </a:r>
          </a:p>
        </p:txBody>
      </p:sp>
    </p:spTree>
    <p:extLst>
      <p:ext uri="{BB962C8B-B14F-4D97-AF65-F5344CB8AC3E}">
        <p14:creationId xmlns:p14="http://schemas.microsoft.com/office/powerpoint/2010/main" val="1287048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59A51-F938-2FFD-D6DE-515835F1439D}"/>
              </a:ext>
            </a:extLst>
          </p:cNvPr>
          <p:cNvSpPr txBox="1"/>
          <p:nvPr/>
        </p:nvSpPr>
        <p:spPr>
          <a:xfrm>
            <a:off x="142875" y="76201"/>
            <a:ext cx="9001125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FF0000"/>
                </a:solidFill>
              </a:rPr>
              <a:t>Learnings Need Matrix Canvas</a:t>
            </a:r>
            <a:r>
              <a:rPr lang="en-IN" sz="2800" dirty="0">
                <a:solidFill>
                  <a:srgbClr val="FF0000"/>
                </a:solidFill>
              </a:rPr>
              <a:t>: </a:t>
            </a:r>
          </a:p>
          <a:p>
            <a:r>
              <a:rPr lang="en-IN" dirty="0">
                <a:solidFill>
                  <a:srgbClr val="FF0000"/>
                </a:solidFill>
              </a:rPr>
              <a:t>➢Methods:</a:t>
            </a:r>
          </a:p>
          <a:p>
            <a:r>
              <a:rPr lang="en-IN" dirty="0"/>
              <a:t> • Probability &amp; Statical data </a:t>
            </a:r>
          </a:p>
          <a:p>
            <a:r>
              <a:rPr lang="en-IN" dirty="0"/>
              <a:t>• Learning PHP 7.8 </a:t>
            </a:r>
          </a:p>
          <a:p>
            <a:r>
              <a:rPr lang="en-IN" dirty="0"/>
              <a:t>• Web data Programming </a:t>
            </a:r>
          </a:p>
          <a:p>
            <a:r>
              <a:rPr lang="en-IN" dirty="0"/>
              <a:t>• Android Programming 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➢Simulation/Skill:</a:t>
            </a:r>
          </a:p>
          <a:p>
            <a:r>
              <a:rPr lang="en-IN" dirty="0"/>
              <a:t> • Java script </a:t>
            </a:r>
          </a:p>
          <a:p>
            <a:r>
              <a:rPr lang="en-IN" dirty="0"/>
              <a:t>• PHP</a:t>
            </a:r>
          </a:p>
          <a:p>
            <a:r>
              <a:rPr lang="en-IN" dirty="0"/>
              <a:t> • Graphical User Interface 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➢Components </a:t>
            </a:r>
            <a:r>
              <a:rPr lang="en-IN" dirty="0" err="1">
                <a:solidFill>
                  <a:srgbClr val="FF0000"/>
                </a:solidFill>
              </a:rPr>
              <a:t>Morerials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Strenght</a:t>
            </a:r>
            <a:r>
              <a:rPr lang="en-IN" dirty="0">
                <a:solidFill>
                  <a:srgbClr val="FF0000"/>
                </a:solidFill>
              </a:rPr>
              <a:t> Criteria:</a:t>
            </a:r>
          </a:p>
          <a:p>
            <a:r>
              <a:rPr lang="en-IN" dirty="0"/>
              <a:t> • Laptop</a:t>
            </a:r>
          </a:p>
          <a:p>
            <a:r>
              <a:rPr lang="en-IN" dirty="0"/>
              <a:t> • Mobile</a:t>
            </a:r>
          </a:p>
          <a:p>
            <a:r>
              <a:rPr lang="en-IN" dirty="0"/>
              <a:t> • User Interface</a:t>
            </a:r>
          </a:p>
          <a:p>
            <a:r>
              <a:rPr lang="en-IN" dirty="0"/>
              <a:t> </a:t>
            </a:r>
          </a:p>
          <a:p>
            <a:r>
              <a:rPr lang="en-IN" dirty="0">
                <a:solidFill>
                  <a:srgbClr val="FF0000"/>
                </a:solidFill>
              </a:rPr>
              <a:t>➢Applicable </a:t>
            </a:r>
            <a:r>
              <a:rPr lang="en-IN" dirty="0" err="1">
                <a:solidFill>
                  <a:srgbClr val="FF0000"/>
                </a:solidFill>
              </a:rPr>
              <a:t>Standaeds</a:t>
            </a:r>
            <a:r>
              <a:rPr lang="en-IN" dirty="0">
                <a:solidFill>
                  <a:srgbClr val="FF0000"/>
                </a:solidFill>
              </a:rPr>
              <a:t> and Design Specification Principles and Experiments :</a:t>
            </a:r>
          </a:p>
          <a:p>
            <a:r>
              <a:rPr lang="en-IN" dirty="0"/>
              <a:t>• Institution Head Permission </a:t>
            </a:r>
          </a:p>
          <a:p>
            <a:r>
              <a:rPr lang="en-IN" dirty="0"/>
              <a:t>• Faculty Permission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8D16E7-2E53-1BD7-1031-D7A1588CEB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36285" y="510857"/>
            <a:ext cx="6139180" cy="440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2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043ECD-09BF-4594-9366-2BD0FC6A1D87}"/>
              </a:ext>
            </a:extLst>
          </p:cNvPr>
          <p:cNvSpPr/>
          <p:nvPr/>
        </p:nvSpPr>
        <p:spPr>
          <a:xfrm>
            <a:off x="3296611" y="225361"/>
            <a:ext cx="5598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on various ERP system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59885-E198-4D5A-999E-703903DA2E34}"/>
              </a:ext>
            </a:extLst>
          </p:cNvPr>
          <p:cNvSpPr txBox="1"/>
          <p:nvPr/>
        </p:nvSpPr>
        <p:spPr>
          <a:xfrm>
            <a:off x="1306286" y="1117600"/>
            <a:ext cx="966651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Edusys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/>
              <a:t>The </a:t>
            </a:r>
            <a:r>
              <a:rPr lang="en-IN" dirty="0" err="1"/>
              <a:t>EduSys</a:t>
            </a:r>
            <a:r>
              <a:rPr lang="en-IN" dirty="0"/>
              <a:t> College software’s responsive &amp; smooth screen layouts help to serve great user experience (UX) to any internet-accessible devices such as smartphones, iPhones, iPad, tablets, phablets, laptops, desktop, AI-embedded-devices and more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Mastersoft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MasterSoft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Management System is an end-to-end solution for colleges to improve operational efficiency &amp; institutional outcomes by automating the Student-Faculty lifecycle &amp; campus administration. This college ERP software is designed keeping in mind the different operations of a college.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Skolaro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Skolaro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cloud-based ERP system designed specifically for K-12 schools. It provides a suite of modules that help schools manage their academic and administrative operations efficiently.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Deskera’s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 Faculty Management software: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Deskera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all-in-one cloud-based accounting software that helps small business run their business efficiently anytime, anywhere, on any device.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300000"/>
              </a:lnSpc>
              <a:buFontTx/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18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C5F5C1-8B1D-44CF-9F3A-84E7BFE2B625}"/>
              </a:ext>
            </a:extLst>
          </p:cNvPr>
          <p:cNvSpPr txBox="1"/>
          <p:nvPr/>
        </p:nvSpPr>
        <p:spPr>
          <a:xfrm>
            <a:off x="4412343" y="493486"/>
            <a:ext cx="3367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97C7C-CE14-CE66-43C5-C8CE4D4392EC}"/>
              </a:ext>
            </a:extLst>
          </p:cNvPr>
          <p:cNvSpPr txBox="1"/>
          <p:nvPr/>
        </p:nvSpPr>
        <p:spPr>
          <a:xfrm>
            <a:off x="795867" y="1443841"/>
            <a:ext cx="107188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Edusys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https://www.edusys.co/en-in/college-management-software.html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MasterSoft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https://www.iitms.co.in/blog/faculty-management-system-software-becoming-a-necessity.html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Skolaro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https://www.skolaro.com/college-erp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Deskera’s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Faculty Management software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https://www.deskera.com/lms/faculty-management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71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E8A29C-6AF5-AA8B-F709-FFD11877201D}"/>
              </a:ext>
            </a:extLst>
          </p:cNvPr>
          <p:cNvSpPr txBox="1"/>
          <p:nvPr/>
        </p:nvSpPr>
        <p:spPr>
          <a:xfrm>
            <a:off x="1292772" y="1765739"/>
            <a:ext cx="97956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F0000"/>
                </a:solidFill>
                <a:latin typeface="Bell MT" panose="02020503060305020303" pitchFamily="18" charset="0"/>
              </a:rPr>
              <a:t>Thank You</a:t>
            </a:r>
            <a:endParaRPr lang="en-IN" sz="16600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6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D42607-3DFA-185F-FF70-087B836218B1}"/>
              </a:ext>
            </a:extLst>
          </p:cNvPr>
          <p:cNvSpPr txBox="1"/>
          <p:nvPr/>
        </p:nvSpPr>
        <p:spPr>
          <a:xfrm>
            <a:off x="303590" y="-433596"/>
            <a:ext cx="12015019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r>
              <a:rPr lang="en-US" sz="4000" b="1" dirty="0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endParaRPr lang="en-US" sz="4000" dirty="0">
              <a:solidFill>
                <a:srgbClr val="FF0000"/>
              </a:solidFill>
              <a:latin typeface="Bell MT" panose="02020503060305020303" pitchFamily="18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College ERP System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on various ERP System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r>
              <a:rPr lang="en-US" sz="3200" dirty="0">
                <a:latin typeface="Bell MT" panose="02020503060305020303" pitchFamily="18" charset="0"/>
              </a:rPr>
              <a:t>	</a:t>
            </a:r>
            <a:endParaRPr lang="en-IN" sz="3200" dirty="0">
              <a:latin typeface="Bell MT" panose="020205030603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60206B-7820-431A-ADA6-BD6BF5BC809C}"/>
              </a:ext>
            </a:extLst>
          </p:cNvPr>
          <p:cNvSpPr txBox="1"/>
          <p:nvPr/>
        </p:nvSpPr>
        <p:spPr>
          <a:xfrm>
            <a:off x="801858" y="2236763"/>
            <a:ext cx="52941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AEIOU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Empathy Mapping / Framework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 Mapping/Framework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Ideation Can / Framework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Development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Canvas / Framework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Learnings Need Matrix Canvas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7655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1C0297-22A1-42E8-A5FF-D71B74869CFB}"/>
              </a:ext>
            </a:extLst>
          </p:cNvPr>
          <p:cNvSpPr txBox="1"/>
          <p:nvPr/>
        </p:nvSpPr>
        <p:spPr>
          <a:xfrm>
            <a:off x="389792" y="351302"/>
            <a:ext cx="11662117" cy="483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Bell MT" panose="02020503060305020303" pitchFamily="18" charset="0"/>
              </a:rPr>
              <a:t>Purpose of College ERP System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data management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of processes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lifecycle management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management</a:t>
            </a:r>
          </a:p>
        </p:txBody>
      </p:sp>
    </p:spTree>
    <p:extLst>
      <p:ext uri="{BB962C8B-B14F-4D97-AF65-F5344CB8AC3E}">
        <p14:creationId xmlns:p14="http://schemas.microsoft.com/office/powerpoint/2010/main" val="45653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BE9B-299E-C913-2211-2264C0CF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1F6793-03AF-8055-C924-34062D87A93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 we do our observation through following 5 aspects.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 of AEIOU framework.</a:t>
            </a: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A=Activity</a:t>
            </a: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E=Environment</a:t>
            </a: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I=Interaction</a:t>
            </a: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O=Object</a:t>
            </a: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U=User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5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8BBA04-636C-2F5E-3274-BCF7ED3758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3137100" y="-787071"/>
            <a:ext cx="5751898" cy="779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6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CF867-9A1C-DD14-32EA-FB3C2F92A7A4}"/>
              </a:ext>
            </a:extLst>
          </p:cNvPr>
          <p:cNvSpPr txBox="1"/>
          <p:nvPr/>
        </p:nvSpPr>
        <p:spPr>
          <a:xfrm>
            <a:off x="128336" y="160420"/>
            <a:ext cx="11694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Empathy Mapping / Framework:-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User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➢ Stakeholders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➢ Activities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➢ Story boarding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A19D0-BB61-480E-AE49-F92A4BFE5D5B}"/>
              </a:ext>
            </a:extLst>
          </p:cNvPr>
          <p:cNvSpPr/>
          <p:nvPr/>
        </p:nvSpPr>
        <p:spPr>
          <a:xfrm>
            <a:off x="128336" y="1914746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Stakeholders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Technician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Activities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Registration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Assignment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Meeting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206C12-8CD1-47E5-A6C4-7C49B420AA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0470" y="405580"/>
            <a:ext cx="3527652" cy="604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7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C45698-F5A4-3FDE-0FD1-6A9443F763BC}"/>
              </a:ext>
            </a:extLst>
          </p:cNvPr>
          <p:cNvSpPr txBox="1"/>
          <p:nvPr/>
        </p:nvSpPr>
        <p:spPr>
          <a:xfrm>
            <a:off x="2" y="0"/>
            <a:ext cx="59837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 Mapping/Framework: </a:t>
            </a:r>
          </a:p>
          <a:p>
            <a:pPr marL="457200" indent="-457200"/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Mind Map is an easy way to brainstorm thoughts organically without worrying about order and structure. It allows you to visually structure your ideas to help with analysis and recall.</a:t>
            </a:r>
          </a:p>
          <a:p>
            <a:pPr algn="l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Mind Map is a diagram for representing tasks, words, concepts, or items linked to and arranged around a central concept or subject using a non-linear graphical layout that allows the user to build an intuitive framework around a central concept</a:t>
            </a:r>
            <a:r>
              <a:rPr lang="en-US" sz="2400" b="0" i="0" dirty="0">
                <a:effectLst/>
                <a:latin typeface="Bell MT" pitchFamily="18" charset="0"/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2B5FA-5782-9662-5700-5464DDA652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7171250" y="342942"/>
            <a:ext cx="3801127" cy="572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75063D-1D72-2762-FD8D-42CA0B4F0A84}"/>
              </a:ext>
            </a:extLst>
          </p:cNvPr>
          <p:cNvSpPr txBox="1"/>
          <p:nvPr/>
        </p:nvSpPr>
        <p:spPr>
          <a:xfrm>
            <a:off x="224589" y="-2"/>
            <a:ext cx="11646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Ideation Canvas / Framework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Activities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Situations/context/location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Props/tools/objects/equipment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A90521-1B76-4F0A-BBFC-F66B033F99A2}"/>
              </a:ext>
            </a:extLst>
          </p:cNvPr>
          <p:cNvSpPr/>
          <p:nvPr/>
        </p:nvSpPr>
        <p:spPr>
          <a:xfrm>
            <a:off x="320842" y="2006047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Discussion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Registration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Faculties Registration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Situation/context/location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 Office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 Process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Borrow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706E78-5401-4E4B-9FE8-C63963D90DC6}"/>
              </a:ext>
            </a:extLst>
          </p:cNvPr>
          <p:cNvSpPr/>
          <p:nvPr/>
        </p:nvSpPr>
        <p:spPr>
          <a:xfrm>
            <a:off x="3368842" y="2123656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Props/tools/objects/equipment:-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F9F53-814A-45A3-B106-03CECEA31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45004" y="1613272"/>
            <a:ext cx="3916679" cy="60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3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927186-5827-EB63-5C6F-D84B7CA12664}"/>
              </a:ext>
            </a:extLst>
          </p:cNvPr>
          <p:cNvSpPr txBox="1"/>
          <p:nvPr/>
        </p:nvSpPr>
        <p:spPr>
          <a:xfrm>
            <a:off x="294640" y="355600"/>
            <a:ext cx="1169416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Development Canvas / Framework :-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Purpose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People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Product Experience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Product function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Product features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Components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Customer revalidation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Reject/Redesign/Retain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383663-F83E-410C-BC6A-3FA71F4EF541}"/>
              </a:ext>
            </a:extLst>
          </p:cNvPr>
          <p:cNvSpPr/>
          <p:nvPr/>
        </p:nvSpPr>
        <p:spPr>
          <a:xfrm>
            <a:off x="294640" y="3094811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</a:t>
            </a:r>
          </a:p>
          <a:p>
            <a:pPr>
              <a:buFont typeface="Wingdings" pitchFamily="2" charset="2"/>
              <a:buChar char="q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People 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 Experience: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Manage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4B3E3D-5671-4DA7-89B4-6BE4FA91A5EA}"/>
              </a:ext>
            </a:extLst>
          </p:cNvPr>
          <p:cNvSpPr/>
          <p:nvPr/>
        </p:nvSpPr>
        <p:spPr>
          <a:xfrm>
            <a:off x="3207658" y="3094811"/>
            <a:ext cx="6096000" cy="45858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Functions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Table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Information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Features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 , Computer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641304-73EA-4D3B-B117-43C041B8C583}"/>
              </a:ext>
            </a:extLst>
          </p:cNvPr>
          <p:cNvSpPr/>
          <p:nvPr/>
        </p:nvSpPr>
        <p:spPr>
          <a:xfrm>
            <a:off x="3342640" y="120200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34AE4-67B8-40D0-BCF1-F1C272D19F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6481920" y="738618"/>
            <a:ext cx="5029519" cy="58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79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1222</TotalTime>
  <Words>718</Words>
  <Application>Microsoft Office PowerPoint</Application>
  <PresentationFormat>Widescreen</PresentationFormat>
  <Paragraphs>185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Bell MT</vt:lpstr>
      <vt:lpstr>Bookman Old Style</vt:lpstr>
      <vt:lpstr>Calibri</vt:lpstr>
      <vt:lpstr>Rockwell</vt:lpstr>
      <vt:lpstr>Times New Roman</vt:lpstr>
      <vt:lpstr>Wingdings</vt:lpstr>
      <vt:lpstr>Damask</vt:lpstr>
      <vt:lpstr>PowerPoint Presentation</vt:lpstr>
      <vt:lpstr>PowerPoint Presentation</vt:lpstr>
      <vt:lpstr>PowerPoint Presentation</vt:lpstr>
      <vt:lpstr>Observation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aryanmistry102004@gmail.com</dc:creator>
  <cp:lastModifiedBy>Sweta</cp:lastModifiedBy>
  <cp:revision>46</cp:revision>
  <dcterms:created xsi:type="dcterms:W3CDTF">2023-01-02T09:12:46Z</dcterms:created>
  <dcterms:modified xsi:type="dcterms:W3CDTF">2024-01-06T12:35:12Z</dcterms:modified>
</cp:coreProperties>
</file>