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81" r:id="rId4"/>
    <p:sldId id="260" r:id="rId5"/>
    <p:sldId id="270" r:id="rId6"/>
    <p:sldId id="271" r:id="rId7"/>
    <p:sldId id="272" r:id="rId8"/>
    <p:sldId id="265" r:id="rId9"/>
    <p:sldId id="264" r:id="rId10"/>
    <p:sldId id="263" r:id="rId11"/>
    <p:sldId id="273" r:id="rId12"/>
    <p:sldId id="274" r:id="rId13"/>
    <p:sldId id="258" r:id="rId14"/>
    <p:sldId id="268" r:id="rId15"/>
    <p:sldId id="275" r:id="rId16"/>
    <p:sldId id="276" r:id="rId17"/>
    <p:sldId id="277" r:id="rId18"/>
    <p:sldId id="283" r:id="rId19"/>
    <p:sldId id="282" r:id="rId20"/>
    <p:sldId id="284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7EB"/>
    <a:srgbClr val="ECEAFC"/>
    <a:srgbClr val="CF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4B5D-F7B6-F7E5-0165-7665E49AC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82370-FCAD-07E6-CC8E-AAB73371F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B806E-7F0D-34F1-FADF-2142696E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25110-6F1D-D3C8-EE71-F610A7FB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9F273-BFB7-42BA-22BE-08CD3CD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774E-412B-B6F7-A1ED-FF54A86A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B7C99-4AD4-4314-4267-08365BFD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B761-9283-E10F-91D1-E77A4CF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F8A63-F869-74C1-AF0A-ED4479F5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6772A-CA75-701B-D5BB-DF655A72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C0F1C-EACD-D008-04E7-446935318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93C1E-A8B3-F203-D224-FD1376EA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B11AE-9A7E-B351-EDEC-8502817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2806-89BA-21A7-8C8C-3DF6967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526DD-667C-8C65-AC37-7CA86630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9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D92F-56F3-CC1B-97B0-96237D86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D656F-F98B-2BAC-E6D1-B0459D2E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D8591-A45E-87F3-FAC8-715AB20A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4B3-445E-BB85-7FC1-0A699999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FB913-DFF4-459A-A2F4-67EEC591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B5B4-8C0B-83D2-031A-E0FC8E63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A9C0D-0D99-3D7B-CB6E-F0E10753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5F060-B2F2-6DA4-DE1A-38EA0D0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DB961-82E7-6C59-27B7-3E2B2193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B1A4E-04B5-DCCC-FE4B-A221B04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AE67-4510-9F4B-E083-68AC3BFC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EC668-6D10-862C-A5F6-AC6C646C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43D16-C9CF-D577-3D44-04C4B82F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38D6-4D0F-24DA-4DDC-BC2A9AC3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8AEAF-E23C-7FC3-5E0E-ED2918F0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51B9D-BE22-73A0-0233-49AF1A51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CECF-FC9D-2C3E-6683-5F69D34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B269C-D264-A015-A1FF-DD9DC43A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92587-A9B8-EE78-2695-809B3BF9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14D515-42D2-92E7-2D9C-B425FA41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F253-F4FD-93F9-52C7-BD5869339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1821BC-A778-5DEC-2B44-84EC3FF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85FAF-45EC-6C91-9D23-84380E8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3D4D5-B8F2-6E06-C496-8DEB9A9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EE75-7AD5-398E-7645-0B9B7E80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8152A-3C93-0A48-0E23-4AAE0D06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D5E22-B865-2C41-EE7F-ABF97CA4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F47E3-0C74-3440-5FDB-21E9F8B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994D0-DBC6-DC16-C46F-5C8DDAC9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6E7FC-6659-162F-B456-77E6A35F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2E521-C271-8461-648A-CF92BA98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5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C7A9D-09EA-8BB6-FC82-757D37C6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5517E-DC2F-CF1C-12D0-892BF223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F3278-48C9-D0B8-0F11-431A07B5F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D78DA-65C7-4887-AAFE-B7916039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8123A-4243-79E1-C7FF-ACD0980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AA3E9-C33C-8A46-F99B-871F6E56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0ACBD-7958-4177-59E2-1B118E77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8585E-FCAF-44C9-D3AB-D8BC4D93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429DB-26C2-05AE-2464-79B3F68F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8A15C-3201-941C-D743-90EA8549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BC60F-4C4E-00C3-A25B-C1279E5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DFDE6-637D-6F2E-E5DD-8C438A4F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969BEC-948F-4C7A-681C-76A8F161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C82A-4095-F2A8-0A84-D7BBCB28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C16B-9DEC-3D74-65B8-FF0C41A6E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9792-4339-4CF7-B909-E6BAD2E8399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737DF-837E-5B18-AD9E-F847F1D07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CA6E7-A2C9-8138-E05C-90315E9FC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B7BF-28D4-4A3A-B2C4-593AA67E9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17" y="888935"/>
            <a:ext cx="3671882" cy="3671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7" t="-1" b="-12972"/>
          <a:stretch/>
        </p:blipFill>
        <p:spPr>
          <a:xfrm>
            <a:off x="4146875" y="5045121"/>
            <a:ext cx="3820766" cy="6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D53A2A-A013-7AB2-41A4-467C06A568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125327"/>
            <a:ext cx="2544682" cy="53721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255" y="109865"/>
            <a:ext cx="869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04-3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리포트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날짜 이동 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(Task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없음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9p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255" y="109865"/>
            <a:ext cx="869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04-4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리포트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Task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추가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5508" y="6312769"/>
            <a:ext cx="5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10p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125327"/>
            <a:ext cx="2544682" cy="53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255" y="109865"/>
            <a:ext cx="869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통계 화면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11p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17" y="1095597"/>
            <a:ext cx="2558765" cy="54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06-1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공부인증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전체 조회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5DEA0-BA40-D0E0-4316-5CFF2ACFAD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17863"/>
            <a:ext cx="2544679" cy="537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12p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5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94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06-2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공부인증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상세 조회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타인 게시물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537EB-EFBB-8D34-ADCA-0901F5E761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17863"/>
            <a:ext cx="2544679" cy="5372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13p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6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06-3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공부인증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상세 조회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내 게시물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14p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61825"/>
            <a:ext cx="2544679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" y="109865"/>
            <a:ext cx="932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등록 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15p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26656"/>
            <a:ext cx="2544679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3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" y="109865"/>
            <a:ext cx="1051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07-2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등록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선택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16p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13" y="1044240"/>
            <a:ext cx="2544680" cy="53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" y="109865"/>
            <a:ext cx="1051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07-3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등록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자르기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17p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940665"/>
            <a:ext cx="2544681" cy="53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" y="109865"/>
            <a:ext cx="896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07-4 </a:t>
            </a:r>
            <a:r>
              <a:rPr lang="ko-KR" altLang="en-US" sz="2800" b="1" dirty="0">
                <a:solidFill>
                  <a:schemeClr val="bg1"/>
                </a:solidFill>
              </a:rPr>
              <a:t>게시물 등록 화면 </a:t>
            </a:r>
            <a:r>
              <a:rPr lang="en-US" altLang="ko-KR" sz="2800" b="1" dirty="0">
                <a:solidFill>
                  <a:schemeClr val="bg1"/>
                </a:solidFill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</a:rPr>
              <a:t>이미지 등록 </a:t>
            </a:r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</a:rPr>
              <a:t>이미지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꾸미기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18p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96" y="923084"/>
            <a:ext cx="2553008" cy="5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A51861-0D8F-68E3-EEAC-220723D928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125335"/>
            <a:ext cx="2544679" cy="5372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6255" y="109865"/>
            <a:ext cx="56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로그인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소셜 로그인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0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" y="109865"/>
            <a:ext cx="932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07-5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게시물 등록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이미지 등록 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19p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17862"/>
            <a:ext cx="2544679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6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08-1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내 게시물 조회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631129-150F-DBE5-F2AC-BB7F193500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061825"/>
            <a:ext cx="2544682" cy="53721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20p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1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6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08-2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스크랩 게시물 조회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01766F-D9C5-A257-021A-BF43F150E6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940668"/>
            <a:ext cx="2544679" cy="5372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21p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6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프로필 편집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09131" y="6312769"/>
            <a:ext cx="6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22p</a:t>
            </a:r>
            <a:endParaRPr lang="ko-KR" altLang="en-US" dirty="0">
              <a:solidFill>
                <a:srgbClr val="9487E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125334"/>
            <a:ext cx="2544679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125334"/>
            <a:ext cx="2544679" cy="53721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6255" y="109865"/>
            <a:ext cx="56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01-2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로그인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프로필 등록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487EB"/>
                </a:solidFill>
              </a:rPr>
              <a:t>2</a:t>
            </a:r>
            <a:r>
              <a:rPr lang="en-US" altLang="ko-KR" dirty="0" smtClean="0">
                <a:solidFill>
                  <a:srgbClr val="9487EB"/>
                </a:solidFill>
              </a:rPr>
              <a:t>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A27875-E753-2D2F-8F7A-BA85DC4671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125333"/>
            <a:ext cx="2544680" cy="53721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31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타이머 화면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3p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1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01BB78A-9E50-7D38-A67D-3A3FFA20C9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60" y="1041246"/>
            <a:ext cx="2544680" cy="53721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7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02-2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타이머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정지 버튼 클릭 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4p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0858934-5B73-F382-9FBD-BC41E989CD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041243"/>
            <a:ext cx="2544681" cy="53721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847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02-3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타이머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타이머 종료 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5p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51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뽀모도로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타이머 화면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45" y="1058831"/>
            <a:ext cx="2403309" cy="5372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6p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8C169-56D7-B5F6-D8F4-257C26CA25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041242"/>
            <a:ext cx="2544682" cy="53721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31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리포트 화면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7p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948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255" y="109865"/>
            <a:ext cx="660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04-2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리포트 화면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달력 클릭 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819846-AAFB-A393-7CAF-8C6BFFAAD1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59" y="1125327"/>
            <a:ext cx="2544682" cy="5372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58600" y="63127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487EB"/>
                </a:solidFill>
              </a:rPr>
              <a:t>8p</a:t>
            </a:r>
            <a:endParaRPr lang="ko-KR" altLang="en-US" dirty="0">
              <a:solidFill>
                <a:srgbClr val="9487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187</Words>
  <Application>Microsoft Office PowerPoint</Application>
  <PresentationFormat>와이드스크린</PresentationFormat>
  <Paragraphs>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multicampus</cp:lastModifiedBy>
  <cp:revision>10</cp:revision>
  <dcterms:created xsi:type="dcterms:W3CDTF">2022-11-20T16:39:05Z</dcterms:created>
  <dcterms:modified xsi:type="dcterms:W3CDTF">2022-11-20T22:02:35Z</dcterms:modified>
</cp:coreProperties>
</file>