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3B1B-4C2A-45F5-A1F7-ECBA48C5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C83EE2-AF85-4F34-8C87-49F902B7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A9DD0-3BC0-4FAF-8951-E87C4AF8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C4FB7-F838-4143-8C14-33A570F3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74CCF-A095-4F7A-AC87-C1D0218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511C-3953-4D72-AF08-8AFE48F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33BB2-966F-43DA-96B4-3FD63D88D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B9175-8212-4A41-991A-5F87A449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D51B1-3F14-446D-8C1B-14F7B6F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1DEB-7029-4BFA-81E2-898BAEA1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A5CEA-55A9-4CC8-8A57-C1E3EFD34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0A70B-024A-4F36-84A0-8F4C1D2E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ACC97-C322-4786-884F-A068FE4E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A2B86-9945-425F-BC29-1D7B9E76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BB0B5-047A-4ECF-AC76-230BEF3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4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7656D-8512-4D60-BB26-A00E2BE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235E6-6BA2-47E5-B8DC-E927DC5D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77973-5F8E-47D9-97EF-1C8021C9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59619-FC86-4647-AB37-596F1E35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C2920-EDAE-44E8-A2B7-D0D6E054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6C27-F1BD-4B62-B920-22540B37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E5E85-9336-434E-90CA-73DE9D94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0560D-BA51-4D0D-91E0-C9D8BCD8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B3FA6-F619-45F2-AB4F-FD6D2402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78FC1-3F9F-416D-AD3D-BEEAB76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2A495-F75A-4510-98E8-A1C0A2F5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FBFF-14AA-444F-B7E2-75D7ECE44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9600C-23D4-4EEA-B310-91F1691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21D16-3A0F-44BB-A4A1-972B24EA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7C284-633E-456D-82B2-6E1F2348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336E9-F34C-4977-9D9E-CF54EEC7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8E7C6-0BEB-48A3-B468-FA28ADEE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CBC98-A8AA-4043-89D3-B692F209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0C2B0-0DEA-421C-8A81-D2F38425A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824AC-E86A-4328-9CFB-1AFBF1382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A244C-F240-455F-9A8C-19F31C25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F0201-97C2-42BA-A7AF-A506B6D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E411A-418B-4ED7-8091-CB995933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9E589-6E68-4444-9498-750CDFE9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1C4B0-E312-42FA-983E-BAB74123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B3D086-AF26-4721-A943-7D3E208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595C5-FDDA-47E0-918A-79356B8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1EA83-ADF1-427A-8657-12FBCEB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4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75DEC-A9E6-4326-83A6-29EF158B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14123-669B-4F10-81FC-5F56FA93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EF8C5-6D7F-4191-9E60-D4DBFB3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009F-FF03-4E6B-9A47-E0DC949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5D0C-B194-4F23-A3AF-7238253F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25A4A-EDB8-41AF-B78C-4AD5298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BC9C7-DD06-4468-A575-C1153FE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86A3C-D2E4-4355-A0C6-C5AA549C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24D5C-7730-491C-A648-258A6A4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C5B43-9EAA-4AA7-9879-48D91F13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91DBE-9658-4CED-8178-A5A060922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4DE8B-EB2F-4AB6-AB68-2B1561DC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35E6C-CDA2-4493-9C3E-945BFB6F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053E1-D594-4B55-B21F-6A54338E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30BE9-03D5-4D8F-B571-38354249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6D8CB8-D3D5-4D7E-90CD-2630031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56B89-024D-4D03-965C-71729E96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D77B8-684C-4500-B668-4EC02DB0A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D624-16B5-4E07-92DB-25450B2AA6F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2E89D-75D9-4BB2-8C4C-52A96DED6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C7548-BD26-48E3-8EFC-6F1D892F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CF76-94B9-443B-856A-A20586DB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A7365A-A17E-4DBE-9BC3-909E0BEBE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04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930619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671439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244517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174823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750178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 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 protocol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706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HTTP</a:t>
                      </a:r>
                      <a:endParaRPr lang="ko-KR" altLang="en-US" sz="25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SSH, FTP,</a:t>
                      </a:r>
                      <a:r>
                        <a:rPr lang="ko-KR" altLang="en-US" sz="2500" dirty="0"/>
                        <a:t> 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Telnet,</a:t>
                      </a:r>
                      <a:r>
                        <a:rPr lang="ko-KR" altLang="en-US" sz="2500" dirty="0"/>
                        <a:t> 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SMTP,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47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082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TCP</a:t>
                      </a:r>
                      <a:endParaRPr lang="ko-KR" altLang="en-US" sz="25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03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</a:t>
                      </a:r>
                      <a:endParaRPr lang="ko-KR" altLang="en-US" sz="25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98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Ethernet</a:t>
                      </a:r>
                      <a:endParaRPr lang="ko-KR" altLang="en-US" sz="25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Frame Relay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963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7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hz0605@naver.com</dc:creator>
  <cp:lastModifiedBy>hz0605@naver.com</cp:lastModifiedBy>
  <cp:revision>5</cp:revision>
  <dcterms:created xsi:type="dcterms:W3CDTF">2020-07-12T11:03:48Z</dcterms:created>
  <dcterms:modified xsi:type="dcterms:W3CDTF">2020-07-12T14:30:11Z</dcterms:modified>
</cp:coreProperties>
</file>