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3" r:id="rId19"/>
    <p:sldId id="272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262B66B-D553-420F-BB9F-7D6D01BFB50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4"/>
            <p14:sldId id="273"/>
            <p14:sldId id="272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EDF67-611C-47F8-9221-90C3729F2632}" type="datetimeFigureOut">
              <a:rPr lang="tr-TR" smtClean="0"/>
              <a:t>12.05.2022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4C9D0-1DFB-4511-A588-6000320C78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084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4C9D0-1DFB-4511-A588-6000320C7882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8265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C0AAA-6D56-4646-81D8-723F7D890AAD}" type="datetimeFigureOut">
              <a:rPr lang="tr-TR" smtClean="0"/>
              <a:t>12.05.2022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4B66F-15C9-4F9C-A361-AD616216E6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1515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C0AAA-6D56-4646-81D8-723F7D890AAD}" type="datetimeFigureOut">
              <a:rPr lang="tr-TR" smtClean="0"/>
              <a:t>12.05.2022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4B66F-15C9-4F9C-A361-AD616216E6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6079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C0AAA-6D56-4646-81D8-723F7D890AAD}" type="datetimeFigureOut">
              <a:rPr lang="tr-TR" smtClean="0"/>
              <a:t>12.05.2022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4B66F-15C9-4F9C-A361-AD616216E6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9873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C0AAA-6D56-4646-81D8-723F7D890AAD}" type="datetimeFigureOut">
              <a:rPr lang="tr-TR" smtClean="0"/>
              <a:t>12.05.2022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4B66F-15C9-4F9C-A361-AD616216E6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7472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C0AAA-6D56-4646-81D8-723F7D890AAD}" type="datetimeFigureOut">
              <a:rPr lang="tr-TR" smtClean="0"/>
              <a:t>12.05.2022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4B66F-15C9-4F9C-A361-AD616216E6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4761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C0AAA-6D56-4646-81D8-723F7D890AAD}" type="datetimeFigureOut">
              <a:rPr lang="tr-TR" smtClean="0"/>
              <a:t>12.05.2022</a:t>
            </a:fld>
            <a:endParaRPr lang="tr-T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4B66F-15C9-4F9C-A361-AD616216E6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6290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C0AAA-6D56-4646-81D8-723F7D890AAD}" type="datetimeFigureOut">
              <a:rPr lang="tr-TR" smtClean="0"/>
              <a:t>12.05.2022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4B66F-15C9-4F9C-A361-AD616216E615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17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C0AAA-6D56-4646-81D8-723F7D890AAD}" type="datetimeFigureOut">
              <a:rPr lang="tr-TR" smtClean="0"/>
              <a:t>12.05.2022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4B66F-15C9-4F9C-A361-AD616216E6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1966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C0AAA-6D56-4646-81D8-723F7D890AAD}" type="datetimeFigureOut">
              <a:rPr lang="tr-TR" smtClean="0"/>
              <a:t>12.05.2022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4B66F-15C9-4F9C-A361-AD616216E6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7734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C0AAA-6D56-4646-81D8-723F7D890AAD}" type="datetimeFigureOut">
              <a:rPr lang="tr-TR" smtClean="0"/>
              <a:t>12.05.2022</a:t>
            </a:fld>
            <a:endParaRPr lang="tr-T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tr-T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4B66F-15C9-4F9C-A361-AD616216E6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299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6CC0AAA-6D56-4646-81D8-723F7D890AAD}" type="datetimeFigureOut">
              <a:rPr lang="tr-TR" smtClean="0"/>
              <a:t>12.05.2022</a:t>
            </a:fld>
            <a:endParaRPr lang="tr-T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tr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4B66F-15C9-4F9C-A361-AD616216E6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6968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6CC0AAA-6D56-4646-81D8-723F7D890AAD}" type="datetimeFigureOut">
              <a:rPr lang="tr-TR" smtClean="0"/>
              <a:t>12.05.2022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314B66F-15C9-4F9C-A361-AD616216E6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069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A7CD2-F32F-305D-FB41-2B95AA8412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CS478 – </a:t>
            </a:r>
            <a:r>
              <a:rPr lang="en-US" dirty="0" err="1"/>
              <a:t>Computatıonal</a:t>
            </a:r>
            <a:r>
              <a:rPr lang="tr-TR" dirty="0"/>
              <a:t> </a:t>
            </a:r>
            <a:r>
              <a:rPr lang="en-US" dirty="0"/>
              <a:t>geometry</a:t>
            </a:r>
            <a:r>
              <a:rPr lang="tr-TR" dirty="0"/>
              <a:t> </a:t>
            </a:r>
            <a:r>
              <a:rPr lang="tr-TR" dirty="0" err="1"/>
              <a:t>project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94AB4-5071-9BA1-4C33-B2C4009E3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2323464"/>
          </a:xfrm>
        </p:spPr>
        <p:txBody>
          <a:bodyPr>
            <a:normAutofit/>
          </a:bodyPr>
          <a:lstStyle/>
          <a:p>
            <a:r>
              <a:rPr lang="en-US" sz="2800" dirty="0"/>
              <a:t>Implementation of Two Delaunay Triangulation Algorithms and Comparing Their Performance </a:t>
            </a:r>
            <a:endParaRPr lang="tr-TR" sz="2800" dirty="0"/>
          </a:p>
          <a:p>
            <a:r>
              <a:rPr lang="tr-TR" sz="2800" dirty="0" err="1"/>
              <a:t>by</a:t>
            </a:r>
            <a:r>
              <a:rPr lang="tr-TR" sz="2800" dirty="0"/>
              <a:t> Serhat Gürgenyatağı (21903288)</a:t>
            </a:r>
          </a:p>
          <a:p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2076802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98D75C-9D93-23BB-2E62-3C351930E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DIVIDE AND CONQUER ALGORITHM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07BDB5-AE36-C377-F88F-13631723E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Divide the points into subsets of no more than three points</a:t>
            </a:r>
            <a:endParaRPr lang="tr-TR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DD6668-7CC9-C53B-9BB6-F1ED5EE31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245" y="4066956"/>
            <a:ext cx="5731510" cy="223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607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98D75C-9D93-23BB-2E62-3C351930E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DIVIDE AND CONQUER ALGORITHM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07BDB5-AE36-C377-F88F-13631723E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Merge the subsets with their former halves</a:t>
            </a:r>
            <a:endParaRPr lang="tr-TR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F5F126-7B61-42AD-6EEE-0CFB44EC9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944" y="4092793"/>
            <a:ext cx="7124111" cy="213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768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98D75C-9D93-23BB-2E62-3C351930E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DIVIDE AND CONQUER ALGORITHM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07BDB5-AE36-C377-F88F-13631723E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When merging, delete the Left-Left and Right-Right edges, and insert Left-Right edges</a:t>
            </a:r>
            <a:endParaRPr lang="tr-TR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D67638-6128-BAB7-5A08-04866DD99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062" y="3644308"/>
            <a:ext cx="43338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361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98D75C-9D93-23BB-2E62-3C351930E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DIVIDE AND CONQUER ALGORITHM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07BDB5-AE36-C377-F88F-13631723E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Once the last two halves are merged successfully, the triangulation is complete</a:t>
            </a:r>
            <a:endParaRPr lang="tr-TR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AC545A-B4E6-A7CA-B73B-E1F06B9B5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575" y="3805654"/>
            <a:ext cx="45148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077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457916-1B4F-2022-1F6E-567BECD8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ımplementatıon</a:t>
            </a:r>
            <a:endParaRPr lang="tr-T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BDB5FE-62BC-1A5C-3A3A-7F5508776D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954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9C80E8-D1C8-1639-5CFA-8A9E3B9A101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118587"/>
            <a:ext cx="7731125" cy="5317724"/>
          </a:xfrm>
        </p:spPr>
        <p:txBody>
          <a:bodyPr>
            <a:normAutofit/>
          </a:bodyPr>
          <a:lstStyle/>
          <a:p>
            <a:r>
              <a:rPr lang="tr-TR" sz="4400" dirty="0" err="1"/>
              <a:t>The</a:t>
            </a:r>
            <a:r>
              <a:rPr lang="tr-TR" sz="4400" dirty="0"/>
              <a:t> </a:t>
            </a:r>
            <a:r>
              <a:rPr lang="tr-TR" sz="4400" dirty="0" err="1"/>
              <a:t>implementation</a:t>
            </a:r>
            <a:r>
              <a:rPr lang="tr-TR" sz="4400" dirty="0"/>
              <a:t> </a:t>
            </a:r>
            <a:r>
              <a:rPr lang="tr-TR" sz="4400" dirty="0" err="1"/>
              <a:t>was</a:t>
            </a:r>
            <a:r>
              <a:rPr lang="tr-TR" sz="4400" dirty="0"/>
              <a:t> done in </a:t>
            </a:r>
            <a:r>
              <a:rPr lang="tr-TR" sz="4400" dirty="0" err="1"/>
              <a:t>Python</a:t>
            </a:r>
            <a:r>
              <a:rPr lang="tr-TR" sz="4400" dirty="0"/>
              <a:t> 3</a:t>
            </a:r>
          </a:p>
          <a:p>
            <a:r>
              <a:rPr lang="tr-TR" sz="4400" dirty="0" err="1"/>
              <a:t>tkinter</a:t>
            </a:r>
            <a:endParaRPr lang="tr-TR" sz="4400" dirty="0"/>
          </a:p>
          <a:p>
            <a:r>
              <a:rPr lang="tr-TR" sz="4400" dirty="0" err="1"/>
              <a:t>numpy</a:t>
            </a:r>
            <a:endParaRPr lang="tr-TR" sz="4400" dirty="0"/>
          </a:p>
          <a:p>
            <a:r>
              <a:rPr lang="tr-TR" sz="4400" dirty="0" err="1"/>
              <a:t>matplotlib</a:t>
            </a:r>
            <a:endParaRPr lang="tr-TR" sz="4400" dirty="0"/>
          </a:p>
        </p:txBody>
      </p:sp>
      <p:pic>
        <p:nvPicPr>
          <p:cNvPr id="1026" name="Picture 2" descr="Python (programming language) - Wikipedia">
            <a:extLst>
              <a:ext uri="{FF2B5EF4-FFF2-40B4-BE49-F238E27FC236}">
                <a16:creationId xmlns:a16="http://schemas.microsoft.com/office/drawing/2014/main" id="{8B966001-E33E-0338-461D-71BAA03B6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862" y="1353475"/>
            <a:ext cx="4151050" cy="415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525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DF54F-50A4-CF8D-3F7D-433D011A5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features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AD1AA-FE78-4B7D-D48A-1EBFB57C2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Generating</a:t>
            </a:r>
            <a:r>
              <a:rPr lang="tr-TR" dirty="0"/>
              <a:t> </a:t>
            </a:r>
            <a:r>
              <a:rPr lang="tr-TR" dirty="0" err="1"/>
              <a:t>sets</a:t>
            </a:r>
            <a:r>
              <a:rPr lang="tr-TR" dirty="0"/>
              <a:t> of 2D </a:t>
            </a:r>
            <a:r>
              <a:rPr lang="tr-TR" dirty="0" err="1"/>
              <a:t>points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E02FA5-E44A-0995-3EA0-59DBD75AD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847" y="3703616"/>
            <a:ext cx="8057499" cy="183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820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53652-18B2-7B9E-B63B-A02C490ED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features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4F400-C303-332F-2DB4-C13E74B38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List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existing</a:t>
            </a:r>
            <a:r>
              <a:rPr lang="tr-TR" dirty="0"/>
              <a:t> </a:t>
            </a:r>
            <a:r>
              <a:rPr lang="tr-TR" dirty="0" err="1"/>
              <a:t>points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786BDA-F654-9242-3FDC-C2FB6A583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369" y="3248780"/>
            <a:ext cx="4887261" cy="340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926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0B186-BBD8-6BC4-155C-8E24E63CC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features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1A9F2-0A8F-E461-A22C-15A805CC2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Add</a:t>
            </a:r>
            <a:r>
              <a:rPr lang="tr-TR" dirty="0"/>
              <a:t> &amp; </a:t>
            </a:r>
            <a:r>
              <a:rPr lang="tr-TR" dirty="0" err="1"/>
              <a:t>Remove</a:t>
            </a:r>
            <a:r>
              <a:rPr lang="tr-TR" dirty="0"/>
              <a:t> </a:t>
            </a:r>
            <a:r>
              <a:rPr lang="tr-TR" dirty="0" err="1"/>
              <a:t>points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B41B5C-46FC-7C92-FC48-C028478B5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657" y="4406897"/>
            <a:ext cx="5464117" cy="11887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9C0530-BDCE-6EEE-8B88-150669A62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293" y="4533537"/>
            <a:ext cx="4766283" cy="89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439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11718-E4EF-A45A-B5DD-59EA5ABE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features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3DB1E-27C3-0364-CBB8-F98A9DCCC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Triangulate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algorithms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70CA50-B93F-E710-0DD1-C1E70F794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768" y="4258470"/>
            <a:ext cx="8569199" cy="89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03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04F81-C4C2-2FA9-FD8F-66E1269A4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Maın</a:t>
            </a:r>
            <a:r>
              <a:rPr lang="tr-TR" dirty="0"/>
              <a:t> </a:t>
            </a:r>
            <a:r>
              <a:rPr lang="tr-TR" dirty="0" err="1"/>
              <a:t>purpose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2D9D8-A545-E606-F9EA-EADD766ED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and visualize </a:t>
            </a:r>
            <a:r>
              <a:rPr lang="tr-TR" dirty="0" err="1"/>
              <a:t>Delaunay</a:t>
            </a:r>
            <a:r>
              <a:rPr lang="tr-TR" dirty="0"/>
              <a:t> </a:t>
            </a:r>
            <a:r>
              <a:rPr lang="tr-TR" dirty="0" err="1"/>
              <a:t>Triangulations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point</a:t>
            </a:r>
            <a:r>
              <a:rPr lang="tr-TR" dirty="0"/>
              <a:t> </a:t>
            </a:r>
            <a:r>
              <a:rPr lang="tr-TR" dirty="0" err="1"/>
              <a:t>sets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algorithms</a:t>
            </a:r>
            <a:r>
              <a:rPr lang="tr-TR" dirty="0"/>
              <a:t>: </a:t>
            </a:r>
          </a:p>
          <a:p>
            <a:r>
              <a:rPr lang="tr-TR" dirty="0" err="1"/>
              <a:t>Randomized</a:t>
            </a:r>
            <a:r>
              <a:rPr lang="tr-TR" dirty="0"/>
              <a:t> </a:t>
            </a:r>
            <a:r>
              <a:rPr lang="tr-TR" dirty="0" err="1"/>
              <a:t>Incremental</a:t>
            </a:r>
            <a:r>
              <a:rPr lang="tr-TR" dirty="0"/>
              <a:t> </a:t>
            </a:r>
            <a:r>
              <a:rPr lang="tr-TR" dirty="0" err="1"/>
              <a:t>Algorithm</a:t>
            </a:r>
            <a:endParaRPr lang="tr-TR" dirty="0"/>
          </a:p>
          <a:p>
            <a:r>
              <a:rPr lang="tr-TR" dirty="0" err="1"/>
              <a:t>Divide-and-conquer</a:t>
            </a:r>
            <a:r>
              <a:rPr lang="tr-TR" dirty="0"/>
              <a:t> </a:t>
            </a:r>
            <a:r>
              <a:rPr lang="tr-TR" dirty="0" err="1"/>
              <a:t>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117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6772-BF73-FDBD-6802-3A5F42854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features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38E19-602B-E553-BDE4-B9B19219C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Visualize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triangulation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66960D-B519-F7FA-7AFA-9F3814734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418" y="3097918"/>
            <a:ext cx="4177163" cy="345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272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14C2D4-8571-C8C8-EB9B-DDFEE00DC8DB}"/>
              </a:ext>
            </a:extLst>
          </p:cNvPr>
          <p:cNvSpPr txBox="1"/>
          <p:nvPr/>
        </p:nvSpPr>
        <p:spPr>
          <a:xfrm>
            <a:off x="3932807" y="1536174"/>
            <a:ext cx="515792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0" dirty="0" err="1">
                <a:latin typeface="+mj-lt"/>
              </a:rPr>
              <a:t>Thanks</a:t>
            </a:r>
            <a:r>
              <a:rPr lang="tr-TR" sz="8000" dirty="0">
                <a:latin typeface="+mj-lt"/>
              </a:rPr>
              <a:t> </a:t>
            </a:r>
            <a:r>
              <a:rPr lang="tr-TR" sz="8000" dirty="0" err="1">
                <a:latin typeface="+mj-lt"/>
              </a:rPr>
              <a:t>for</a:t>
            </a:r>
            <a:r>
              <a:rPr lang="tr-TR" sz="8000" dirty="0">
                <a:latin typeface="+mj-lt"/>
              </a:rPr>
              <a:t> </a:t>
            </a:r>
            <a:r>
              <a:rPr lang="tr-TR" sz="8000" dirty="0" err="1">
                <a:latin typeface="+mj-lt"/>
              </a:rPr>
              <a:t>listening</a:t>
            </a:r>
            <a:r>
              <a:rPr lang="tr-TR" sz="8000" dirty="0">
                <a:latin typeface="+mj-lt"/>
              </a:rPr>
              <a:t>! </a:t>
            </a:r>
            <a:r>
              <a:rPr lang="tr-TR" sz="8000" dirty="0" err="1">
                <a:latin typeface="+mj-lt"/>
              </a:rPr>
              <a:t>Questions</a:t>
            </a:r>
            <a:r>
              <a:rPr lang="tr-TR" sz="8000" dirty="0">
                <a:latin typeface="+mj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1155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40655-2D43-6588-8B8C-E17099B29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What</a:t>
            </a:r>
            <a:r>
              <a:rPr lang="tr-TR" dirty="0"/>
              <a:t> ıs </a:t>
            </a:r>
            <a:r>
              <a:rPr lang="tr-TR" dirty="0" err="1"/>
              <a:t>delaunay</a:t>
            </a:r>
            <a:r>
              <a:rPr lang="tr-TR" dirty="0"/>
              <a:t> </a:t>
            </a:r>
            <a:r>
              <a:rPr lang="tr-TR" dirty="0" err="1"/>
              <a:t>trıangulatıon</a:t>
            </a:r>
            <a:r>
              <a:rPr lang="tr-TR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29262-01CD-E73B-F966-D4B5C9025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T</a:t>
            </a:r>
            <a:r>
              <a:rPr lang="en-US" dirty="0" err="1"/>
              <a:t>riangulation</a:t>
            </a:r>
            <a:r>
              <a:rPr lang="en-US" dirty="0"/>
              <a:t> of a given set of discrete points, not all colinear, such that none of the circumcircles of the triangles includes a point inside. </a:t>
            </a:r>
            <a:endParaRPr lang="tr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57E80F-EC9F-A11D-18F2-23D7BFAB1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629" y="3741451"/>
            <a:ext cx="2865755" cy="28657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6146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E5F781-CD82-C1E0-7DDF-E2BDA707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Algorıthms</a:t>
            </a:r>
            <a:endParaRPr lang="tr-T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6D866F-F961-703F-D892-491A522FD5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7327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98D75C-9D93-23BB-2E62-3C351930E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Randomızed</a:t>
            </a:r>
            <a:r>
              <a:rPr lang="tr-TR" dirty="0"/>
              <a:t> </a:t>
            </a:r>
            <a:r>
              <a:rPr lang="tr-TR" dirty="0" err="1"/>
              <a:t>ıncremental</a:t>
            </a:r>
            <a:r>
              <a:rPr lang="tr-TR" dirty="0"/>
              <a:t> </a:t>
            </a:r>
            <a:r>
              <a:rPr lang="tr-TR" dirty="0" err="1"/>
              <a:t>algorıthm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07BDB5-AE36-C377-F88F-13631723E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Form a super triangle outside the points</a:t>
            </a:r>
            <a:endParaRPr lang="tr-T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BA83E2-A5AB-8764-78D4-1591D65E7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680" y="3429000"/>
            <a:ext cx="3454640" cy="294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48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98D75C-9D93-23BB-2E62-3C351930E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Randomızed</a:t>
            </a:r>
            <a:r>
              <a:rPr lang="tr-TR" dirty="0"/>
              <a:t> </a:t>
            </a:r>
            <a:r>
              <a:rPr lang="tr-TR" dirty="0" err="1"/>
              <a:t>ıncremental</a:t>
            </a:r>
            <a:r>
              <a:rPr lang="tr-TR" dirty="0"/>
              <a:t> </a:t>
            </a:r>
            <a:r>
              <a:rPr lang="tr-TR" dirty="0" err="1"/>
              <a:t>algorıthm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07BDB5-AE36-C377-F88F-13631723E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Consider</a:t>
            </a:r>
            <a:r>
              <a:rPr lang="tr-TR" dirty="0"/>
              <a:t> </a:t>
            </a:r>
            <a:r>
              <a:rPr lang="tr-TR" dirty="0" err="1"/>
              <a:t>triangles</a:t>
            </a:r>
            <a:r>
              <a:rPr lang="tr-TR" dirty="0"/>
              <a:t> </a:t>
            </a:r>
            <a:r>
              <a:rPr lang="tr-TR" dirty="0" err="1"/>
              <a:t>whose</a:t>
            </a:r>
            <a:r>
              <a:rPr lang="tr-TR" dirty="0"/>
              <a:t> </a:t>
            </a:r>
            <a:r>
              <a:rPr lang="tr-TR" dirty="0" err="1"/>
              <a:t>circumcircles</a:t>
            </a:r>
            <a:r>
              <a:rPr lang="tr-TR" dirty="0"/>
              <a:t> </a:t>
            </a:r>
            <a:r>
              <a:rPr lang="tr-TR" dirty="0" err="1"/>
              <a:t>include</a:t>
            </a:r>
            <a:r>
              <a:rPr lang="tr-TR" dirty="0"/>
              <a:t> a </a:t>
            </a:r>
            <a:r>
              <a:rPr lang="tr-TR" dirty="0" err="1"/>
              <a:t>point</a:t>
            </a:r>
            <a:r>
              <a:rPr lang="tr-TR" dirty="0"/>
              <a:t> inside “illegal </a:t>
            </a:r>
            <a:r>
              <a:rPr lang="tr-TR" dirty="0" err="1"/>
              <a:t>triangles</a:t>
            </a:r>
            <a:r>
              <a:rPr lang="tr-TR" dirty="0"/>
              <a:t>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66F6D0-AD41-CD29-5699-8344A6975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881" y="3688463"/>
            <a:ext cx="3774237" cy="290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955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98D75C-9D93-23BB-2E62-3C351930E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Randomızed</a:t>
            </a:r>
            <a:r>
              <a:rPr lang="tr-TR" dirty="0"/>
              <a:t> </a:t>
            </a:r>
            <a:r>
              <a:rPr lang="tr-TR" dirty="0" err="1"/>
              <a:t>ıncremental</a:t>
            </a:r>
            <a:r>
              <a:rPr lang="tr-TR" dirty="0"/>
              <a:t> </a:t>
            </a:r>
            <a:r>
              <a:rPr lang="tr-TR" dirty="0" err="1"/>
              <a:t>algorıthm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07BDB5-AE36-C377-F88F-13631723E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Delete edges shared by two illegal triangles</a:t>
            </a:r>
            <a:endParaRPr lang="tr-T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9CCEB9-4649-2BA2-1C4E-B19A86C98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889" y="3429000"/>
            <a:ext cx="4138221" cy="326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95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98D75C-9D93-23BB-2E62-3C351930E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Randomızed</a:t>
            </a:r>
            <a:r>
              <a:rPr lang="tr-TR" dirty="0"/>
              <a:t> </a:t>
            </a:r>
            <a:r>
              <a:rPr lang="tr-TR" dirty="0" err="1"/>
              <a:t>ıncremental</a:t>
            </a:r>
            <a:r>
              <a:rPr lang="tr-TR" dirty="0"/>
              <a:t> </a:t>
            </a:r>
            <a:r>
              <a:rPr lang="tr-TR" dirty="0" err="1"/>
              <a:t>algorıthm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07BDB5-AE36-C377-F88F-13631723E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 the process for all points</a:t>
            </a:r>
          </a:p>
          <a:p>
            <a:r>
              <a:rPr lang="en-US" dirty="0"/>
              <a:t>Remove the vertices of the super triangle and edges incident upon them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8ED1BA-6A4A-EDD1-1DCC-1F1B44E91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356" y="3758127"/>
            <a:ext cx="3490020" cy="27669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EC2FF1-4705-3EF9-1460-3B8A0C08C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890" y="3699279"/>
            <a:ext cx="2741974" cy="288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168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98D75C-9D93-23BB-2E62-3C351930E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DIVIDE AND CONQUER ALGORITHM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07BDB5-AE36-C377-F88F-13631723E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Sort the points in increasing order of x-coordinates</a:t>
            </a:r>
            <a:endParaRPr lang="tr-TR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27BCFF-A773-AEB3-A9D4-617FF8771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107" y="3694174"/>
            <a:ext cx="3935675" cy="269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35976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90</TotalTime>
  <Words>255</Words>
  <Application>Microsoft Office PowerPoint</Application>
  <PresentationFormat>Widescreen</PresentationFormat>
  <Paragraphs>46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Gill Sans MT</vt:lpstr>
      <vt:lpstr>Parcel</vt:lpstr>
      <vt:lpstr>CS478 – Computatıonal geometry project</vt:lpstr>
      <vt:lpstr>Maın purpose of the program</vt:lpstr>
      <vt:lpstr>What ıs delaunay trıangulatıon?</vt:lpstr>
      <vt:lpstr>Algorıthms</vt:lpstr>
      <vt:lpstr>Randomızed ıncremental algorıthm</vt:lpstr>
      <vt:lpstr>Randomızed ıncremental algorıthm</vt:lpstr>
      <vt:lpstr>Randomızed ıncremental algorıthm</vt:lpstr>
      <vt:lpstr>Randomızed ıncremental algorıthm</vt:lpstr>
      <vt:lpstr>DIVIDE AND CONQUER ALGORITHM</vt:lpstr>
      <vt:lpstr>DIVIDE AND CONQUER ALGORITHM</vt:lpstr>
      <vt:lpstr>DIVIDE AND CONQUER ALGORITHM</vt:lpstr>
      <vt:lpstr>DIVIDE AND CONQUER ALGORITHM</vt:lpstr>
      <vt:lpstr>DIVIDE AND CONQUER ALGORITHM</vt:lpstr>
      <vt:lpstr>The ımplementatıon</vt:lpstr>
      <vt:lpstr>PowerPoint Presentation</vt:lpstr>
      <vt:lpstr>features</vt:lpstr>
      <vt:lpstr>features</vt:lpstr>
      <vt:lpstr>features</vt:lpstr>
      <vt:lpstr>features</vt:lpstr>
      <vt:lpstr>features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CS478 – Computatıonal geometry project</dc:title>
  <dc:creator>Serhat</dc:creator>
  <cp:lastModifiedBy>Serhat</cp:lastModifiedBy>
  <cp:revision>2</cp:revision>
  <dcterms:created xsi:type="dcterms:W3CDTF">2022-05-12T11:54:48Z</dcterms:created>
  <dcterms:modified xsi:type="dcterms:W3CDTF">2022-05-12T13:47:58Z</dcterms:modified>
</cp:coreProperties>
</file>