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28" r:id="rId3"/>
    <p:sldId id="257" r:id="rId4"/>
    <p:sldId id="314" r:id="rId5"/>
    <p:sldId id="279" r:id="rId6"/>
    <p:sldId id="288" r:id="rId7"/>
    <p:sldId id="319" r:id="rId8"/>
    <p:sldId id="320" r:id="rId9"/>
    <p:sldId id="312" r:id="rId10"/>
    <p:sldId id="313" r:id="rId11"/>
    <p:sldId id="347" r:id="rId12"/>
    <p:sldId id="330" r:id="rId13"/>
    <p:sldId id="348" r:id="rId14"/>
    <p:sldId id="332" r:id="rId15"/>
    <p:sldId id="333" r:id="rId16"/>
    <p:sldId id="334" r:id="rId17"/>
    <p:sldId id="335" r:id="rId18"/>
    <p:sldId id="336" r:id="rId19"/>
    <p:sldId id="337" r:id="rId20"/>
    <p:sldId id="359" r:id="rId21"/>
    <p:sldId id="339" r:id="rId22"/>
    <p:sldId id="340" r:id="rId23"/>
    <p:sldId id="341" r:id="rId24"/>
    <p:sldId id="342" r:id="rId25"/>
    <p:sldId id="343" r:id="rId26"/>
    <p:sldId id="344" r:id="rId27"/>
    <p:sldId id="365" r:id="rId28"/>
    <p:sldId id="300" r:id="rId29"/>
    <p:sldId id="350" r:id="rId30"/>
    <p:sldId id="353" r:id="rId31"/>
    <p:sldId id="360" r:id="rId32"/>
    <p:sldId id="361" r:id="rId33"/>
    <p:sldId id="362" r:id="rId34"/>
    <p:sldId id="308" r:id="rId35"/>
    <p:sldId id="364" r:id="rId36"/>
    <p:sldId id="366" r:id="rId37"/>
    <p:sldId id="31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365"/>
    <a:srgbClr val="FF6600"/>
    <a:srgbClr val="F3A875"/>
    <a:srgbClr val="ED7D31"/>
    <a:srgbClr val="FF9966"/>
    <a:srgbClr val="62953F"/>
    <a:srgbClr val="FF7C80"/>
    <a:srgbClr val="FBFBFB"/>
    <a:srgbClr val="605F73"/>
    <a:srgbClr val="C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0" autoAdjust="0"/>
    <p:restoredTop sz="81409" autoAdjust="0"/>
  </p:normalViewPr>
  <p:slideViewPr>
    <p:cSldViewPr snapToGrid="0">
      <p:cViewPr varScale="1">
        <p:scale>
          <a:sx n="72" d="100"/>
          <a:sy n="72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864C6-7F4F-41E9-A621-423E980BBE80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782DB-4B75-48E5-90B0-AC3D2351C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3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미사일</a:t>
            </a:r>
            <a:r>
              <a:rPr lang="ko-KR" altLang="en-US" baseline="0" dirty="0"/>
              <a:t> 팀의 발표를 맡은 사세영 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저희가 발표할 내용은 </a:t>
            </a:r>
            <a:r>
              <a:rPr lang="en-US" altLang="ko-KR" baseline="0" dirty="0"/>
              <a:t>unit </a:t>
            </a:r>
            <a:r>
              <a:rPr lang="ko-KR" altLang="en-US" baseline="0" dirty="0"/>
              <a:t>테스트에 관해서 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09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저희 주제인 단위 테스트에 집중하겠습니다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저희가 예전에 작성했던 테스트 코드입니다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코멘트 서비스를 테스트 하는 코드인데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셀렉트를</a:t>
            </a:r>
            <a:r>
              <a:rPr lang="ko-KR" altLang="en-US" baseline="0" dirty="0"/>
              <a:t> 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로그를 찍고 </a:t>
            </a:r>
            <a:r>
              <a:rPr lang="ko-KR" altLang="en-US" baseline="0" dirty="0" err="1"/>
              <a:t>단언문으로</a:t>
            </a:r>
            <a:r>
              <a:rPr lang="ko-KR" altLang="en-US" baseline="0" dirty="0"/>
              <a:t> 체크를 </a:t>
            </a:r>
            <a:r>
              <a:rPr lang="ko-KR" altLang="en-US" baseline="0" dirty="0" err="1"/>
              <a:t>하고있습니다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해당 코드는 몇가지의 문제점을 갖고 있습니다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6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먼저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단언문을</a:t>
            </a:r>
            <a:r>
              <a:rPr lang="ko-KR" altLang="en-US" dirty="0"/>
              <a:t> 보시면</a:t>
            </a:r>
            <a:r>
              <a:rPr lang="en-US" altLang="ko-KR" dirty="0"/>
              <a:t>. Count</a:t>
            </a:r>
            <a:r>
              <a:rPr lang="ko-KR" altLang="en-US" dirty="0"/>
              <a:t>가 </a:t>
            </a:r>
            <a:r>
              <a:rPr lang="en-US" altLang="ko-KR" dirty="0"/>
              <a:t>null </a:t>
            </a:r>
            <a:r>
              <a:rPr lang="ko-KR" altLang="en-US" dirty="0"/>
              <a:t>이 아닌지를 체크하고 있는데</a:t>
            </a:r>
            <a:r>
              <a:rPr lang="en-US" altLang="ko-KR" dirty="0"/>
              <a:t>,</a:t>
            </a:r>
            <a:r>
              <a:rPr lang="ko-KR" altLang="en-US" dirty="0"/>
              <a:t> 이것으론 뭔가 부족하겠죠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1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이 </a:t>
            </a:r>
            <a:r>
              <a:rPr lang="ko-KR" altLang="en-US" dirty="0" err="1"/>
              <a:t>메서드를</a:t>
            </a:r>
            <a:r>
              <a:rPr lang="ko-KR" altLang="en-US" dirty="0"/>
              <a:t> 보시면 </a:t>
            </a:r>
            <a:r>
              <a:rPr lang="ko-KR" altLang="en-US" dirty="0" err="1"/>
              <a:t>분기문이</a:t>
            </a:r>
            <a:r>
              <a:rPr lang="ko-KR" altLang="en-US" dirty="0"/>
              <a:t> 있습니다</a:t>
            </a:r>
            <a:r>
              <a:rPr lang="en-US" altLang="ko-KR" dirty="0"/>
              <a:t>. Count </a:t>
            </a:r>
            <a:r>
              <a:rPr lang="ko-KR" altLang="en-US" dirty="0"/>
              <a:t>가 </a:t>
            </a:r>
            <a:r>
              <a:rPr lang="ko-KR" altLang="en-US" dirty="0" err="1"/>
              <a:t>캐시되냐</a:t>
            </a:r>
            <a:r>
              <a:rPr lang="ko-KR" altLang="en-US" dirty="0"/>
              <a:t> 안되냐에 따라 다르게 동작을 하는데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두 경우 모두 테스트해야 제대로 테스트 했다고 말할 수 있겠죠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8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바꾼 </a:t>
            </a:r>
            <a:r>
              <a:rPr lang="ko-KR" altLang="en-US" dirty="0" err="1"/>
              <a:t>단언문은</a:t>
            </a:r>
            <a:r>
              <a:rPr lang="ko-KR" altLang="en-US" baseline="0" dirty="0"/>
              <a:t> 다음과 같습니다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분기별로 </a:t>
            </a:r>
            <a:r>
              <a:rPr lang="ko-KR" altLang="en-US" baseline="0" dirty="0" err="1"/>
              <a:t>테스트문을</a:t>
            </a:r>
            <a:r>
              <a:rPr lang="ko-KR" altLang="en-US" baseline="0" dirty="0"/>
              <a:t> 나누었고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단순 </a:t>
            </a:r>
            <a:r>
              <a:rPr lang="en-US" altLang="ko-KR" baseline="0" dirty="0" err="1"/>
              <a:t>notnull</a:t>
            </a:r>
            <a:r>
              <a:rPr lang="ko-KR" altLang="en-US" baseline="0" dirty="0"/>
              <a:t>이 아니라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각 함수가 잘 호출 되었는지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그리고 실제 예상하는 값과 일치하는지를 테스트하고자 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81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아까</a:t>
            </a:r>
            <a:r>
              <a:rPr lang="ko-KR" altLang="en-US" baseline="0" dirty="0"/>
              <a:t> 코드로 돌아와서</a:t>
            </a:r>
            <a:r>
              <a:rPr lang="en-US" altLang="ko-KR" baseline="0" dirty="0"/>
              <a:t>,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단언문</a:t>
            </a:r>
            <a:r>
              <a:rPr lang="ko-KR" altLang="en-US" baseline="0" dirty="0"/>
              <a:t> 말고 다른 문제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레이어에</a:t>
            </a:r>
            <a:r>
              <a:rPr lang="ko-KR" altLang="en-US" baseline="0" dirty="0"/>
              <a:t> 관련된 문제를 보겠습니다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보기에는 </a:t>
            </a:r>
            <a:r>
              <a:rPr lang="en-US" altLang="ko-KR" baseline="0" dirty="0"/>
              <a:t>service</a:t>
            </a:r>
            <a:r>
              <a:rPr lang="ko-KR" altLang="en-US" baseline="0" dirty="0"/>
              <a:t>의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메소드를</a:t>
            </a:r>
            <a:r>
              <a:rPr lang="ko-KR" altLang="en-US" baseline="0" dirty="0"/>
              <a:t> 테스트하고 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과연 이 테스트는 </a:t>
            </a:r>
            <a:r>
              <a:rPr lang="en-US" altLang="ko-KR" baseline="0" dirty="0"/>
              <a:t>service</a:t>
            </a:r>
            <a:r>
              <a:rPr lang="ko-KR" altLang="en-US" baseline="0" dirty="0"/>
              <a:t>만을 위한 단위 테스트라 할 수 있을 까요</a:t>
            </a:r>
            <a:r>
              <a:rPr lang="en-US" altLang="ko-KR" baseline="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4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작성한 계층 구조는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66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보신 </a:t>
            </a:r>
            <a:r>
              <a:rPr lang="en-US" altLang="ko-KR" dirty="0"/>
              <a:t>Test case</a:t>
            </a:r>
            <a:r>
              <a:rPr lang="ko-KR" altLang="en-US" dirty="0"/>
              <a:t>는 </a:t>
            </a:r>
            <a:r>
              <a:rPr lang="en-US" altLang="ko-KR" dirty="0"/>
              <a:t>Service </a:t>
            </a:r>
            <a:r>
              <a:rPr lang="ko-KR" altLang="en-US" dirty="0"/>
              <a:t>뿐만 아니라</a:t>
            </a:r>
            <a:r>
              <a:rPr lang="en-US" altLang="ko-KR" dirty="0"/>
              <a:t>, DAO </a:t>
            </a:r>
            <a:r>
              <a:rPr lang="ko-KR" altLang="en-US" dirty="0"/>
              <a:t>의 결과에 영향을 받는 </a:t>
            </a:r>
            <a:r>
              <a:rPr lang="en-US" altLang="ko-KR" dirty="0"/>
              <a:t>Test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dao</a:t>
            </a:r>
            <a:r>
              <a:rPr lang="ko-KR" altLang="en-US" dirty="0"/>
              <a:t>에서 문제가 발생하면</a:t>
            </a:r>
            <a:r>
              <a:rPr lang="en-US" altLang="ko-KR" dirty="0"/>
              <a:t>, </a:t>
            </a:r>
            <a:r>
              <a:rPr lang="ko-KR" altLang="en-US" dirty="0"/>
              <a:t>이문제가 서비스까지 영향을 미쳐 테스트가 실패하게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test</a:t>
            </a:r>
            <a:r>
              <a:rPr lang="ko-KR" altLang="en-US" dirty="0"/>
              <a:t>에서 만큼은 </a:t>
            </a:r>
            <a:r>
              <a:rPr lang="en-US" altLang="ko-KR" dirty="0"/>
              <a:t>service</a:t>
            </a:r>
            <a:r>
              <a:rPr lang="ko-KR" altLang="en-US" dirty="0"/>
              <a:t>를 다른 </a:t>
            </a:r>
            <a:r>
              <a:rPr lang="en-US" altLang="ko-KR" dirty="0"/>
              <a:t>layer</a:t>
            </a:r>
            <a:r>
              <a:rPr lang="ko-KR" altLang="en-US" dirty="0"/>
              <a:t>로 부터 분리할 필요가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사용되는 것이 테스트 더블입니다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42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 더블은 테스트를 위해 실제 코드의 기능을 대체하는 역할을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왼쪽의 예시는 </a:t>
            </a:r>
            <a:r>
              <a:rPr lang="en-US" altLang="ko-KR" dirty="0" err="1"/>
              <a:t>ProductDao</a:t>
            </a:r>
            <a:r>
              <a:rPr lang="ko-KR" altLang="en-US" dirty="0"/>
              <a:t>를 대체하는 테스트 </a:t>
            </a:r>
            <a:r>
              <a:rPr lang="ko-KR" altLang="en-US" dirty="0" err="1"/>
              <a:t>스텁입니다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을 </a:t>
            </a:r>
            <a:r>
              <a:rPr lang="ko-KR" altLang="en-US" dirty="0" err="1"/>
              <a:t>리턴하는</a:t>
            </a:r>
            <a:r>
              <a:rPr lang="ko-KR" altLang="en-US" dirty="0"/>
              <a:t> 아주 단순한 껍데기만 있는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4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Mock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객체는 라이브러리로 제공되는 테스트더블 객체입니다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대표적으로 함수의 호출 여부를 알려주는 </a:t>
            </a:r>
            <a:r>
              <a:rPr lang="en-US" altLang="ko-KR" baseline="0" dirty="0" err="1"/>
              <a:t>verif</a:t>
            </a:r>
            <a:r>
              <a:rPr lang="ko-KR" altLang="en-US" baseline="0" dirty="0"/>
              <a:t>문</a:t>
            </a:r>
            <a:r>
              <a:rPr lang="en-US" altLang="ko-KR" baseline="0" dirty="0"/>
              <a:t>,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원하는 </a:t>
            </a:r>
            <a:r>
              <a:rPr lang="ko-KR" altLang="en-US" baseline="0" dirty="0" err="1"/>
              <a:t>리턴값을</a:t>
            </a:r>
            <a:r>
              <a:rPr lang="ko-KR" altLang="en-US" baseline="0" dirty="0"/>
              <a:t> 입력할 수 있는 함수들을 제공하고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0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많은 사람들이 테스트가 중요하다고 이야기하고 있고</a:t>
            </a:r>
            <a:r>
              <a:rPr lang="en-US" altLang="ko-KR" dirty="0"/>
              <a:t>, </a:t>
            </a:r>
            <a:r>
              <a:rPr lang="ko-KR" altLang="en-US" dirty="0" err="1"/>
              <a:t>부스트</a:t>
            </a:r>
            <a:r>
              <a:rPr lang="ko-KR" altLang="en-US" dirty="0"/>
              <a:t> 캠프에서도 많은 테스트를 작성했습니다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 이유에 대해서 어렴풋이만 알고 있었고</a:t>
            </a:r>
            <a:r>
              <a:rPr lang="en-US" altLang="ko-KR" dirty="0"/>
              <a:t>, </a:t>
            </a:r>
            <a:r>
              <a:rPr lang="ko-KR" altLang="en-US" dirty="0"/>
              <a:t>디버깅에도</a:t>
            </a:r>
            <a:r>
              <a:rPr lang="ko-KR" altLang="en-US" baseline="0" dirty="0"/>
              <a:t> 테스트를 잘 활용하지 못했습니다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저희가 작성한 테스트가 효율적이지 못하다는 생각이 들었고</a:t>
            </a:r>
            <a:r>
              <a:rPr lang="en-US" altLang="ko-KR" dirty="0"/>
              <a:t>, </a:t>
            </a:r>
            <a:r>
              <a:rPr lang="ko-KR" altLang="en-US" dirty="0"/>
              <a:t>이번 기회에 테스트의 목적과 좋은 테스트 코드에 대해 확실히 짚고 넘어가고자 이</a:t>
            </a:r>
            <a:r>
              <a:rPr lang="ko-KR" altLang="en-US" baseline="0" dirty="0"/>
              <a:t> 주제를 선정하였습니다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7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Mock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객체는 라이브러리로 제공되는 테스트더블 객체입니다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대표적으로 함수의 호출 여부를 알려주는 </a:t>
            </a:r>
            <a:r>
              <a:rPr lang="en-US" altLang="ko-KR" baseline="0" dirty="0" err="1"/>
              <a:t>verif</a:t>
            </a:r>
            <a:r>
              <a:rPr lang="ko-KR" altLang="en-US" baseline="0" dirty="0"/>
              <a:t>문</a:t>
            </a:r>
            <a:r>
              <a:rPr lang="en-US" altLang="ko-KR" baseline="0" dirty="0"/>
              <a:t>,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원하는 </a:t>
            </a:r>
            <a:r>
              <a:rPr lang="ko-KR" altLang="en-US" baseline="0" dirty="0" err="1"/>
              <a:t>리턴값을</a:t>
            </a:r>
            <a:r>
              <a:rPr lang="ko-KR" altLang="en-US" baseline="0" dirty="0"/>
              <a:t> 입력할 수 있는 함수들을 제공하고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9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와 캐시를 </a:t>
            </a:r>
            <a:r>
              <a:rPr lang="en-US" altLang="ko-KR" dirty="0"/>
              <a:t>Mock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객체로 대체하여 작성한 테스트 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다른 </a:t>
            </a:r>
            <a:r>
              <a:rPr lang="en-US" altLang="ko-KR" baseline="0" dirty="0"/>
              <a:t>Layer</a:t>
            </a:r>
            <a:r>
              <a:rPr lang="ko-KR" altLang="en-US" baseline="0" dirty="0"/>
              <a:t>와 독립적이면서도 서비스의 기능들을 꼼꼼히 테스트 할 수 있도록 작성했습니다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43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DAO </a:t>
            </a:r>
            <a:r>
              <a:rPr lang="ko-KR" altLang="en-US" dirty="0"/>
              <a:t>테스트입니다</a:t>
            </a:r>
            <a:r>
              <a:rPr lang="en-US" altLang="ko-KR" dirty="0"/>
              <a:t>. DAO </a:t>
            </a:r>
            <a:r>
              <a:rPr lang="ko-KR" altLang="en-US" dirty="0"/>
              <a:t>테스트의 경우에는 </a:t>
            </a:r>
            <a:r>
              <a:rPr lang="en-US" altLang="ko-KR" dirty="0"/>
              <a:t>DAO</a:t>
            </a:r>
            <a:r>
              <a:rPr lang="ko-KR" altLang="en-US" dirty="0"/>
              <a:t>만 테스트 할 것인지</a:t>
            </a:r>
            <a:r>
              <a:rPr lang="en-US" altLang="ko-KR" dirty="0"/>
              <a:t>, DB</a:t>
            </a:r>
            <a:r>
              <a:rPr lang="ko-KR" altLang="en-US" baseline="0" dirty="0"/>
              <a:t> 동작까지 테스트 할지를 고민했는데</a:t>
            </a:r>
            <a:r>
              <a:rPr lang="en-US" altLang="ko-KR" baseline="0" dirty="0"/>
              <a:t>,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순수하게 </a:t>
            </a:r>
            <a:r>
              <a:rPr lang="en-US" altLang="ko-KR" baseline="0" dirty="0"/>
              <a:t>DAO</a:t>
            </a:r>
            <a:r>
              <a:rPr lang="ko-KR" altLang="en-US" baseline="0" dirty="0"/>
              <a:t>만을 테스트하는 것이 의미가 작다고 생각되어 </a:t>
            </a:r>
            <a:r>
              <a:rPr lang="en-US" altLang="ko-KR" baseline="0" dirty="0" smtClean="0"/>
              <a:t>DB</a:t>
            </a:r>
            <a:r>
              <a:rPr lang="ko-KR" altLang="en-US" baseline="0" dirty="0"/>
              <a:t>와의 상호작용까지 함께 테스트하는 방향으로 발표하게 되었습니다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테스트가 </a:t>
            </a:r>
            <a:r>
              <a:rPr lang="en-US" altLang="ko-KR" dirty="0"/>
              <a:t>DB</a:t>
            </a:r>
            <a:r>
              <a:rPr lang="ko-KR" altLang="en-US" dirty="0"/>
              <a:t>의 데이터에 의존하지 않도록</a:t>
            </a:r>
            <a:r>
              <a:rPr lang="en-US" altLang="ko-KR" dirty="0"/>
              <a:t>, </a:t>
            </a:r>
            <a:r>
              <a:rPr lang="ko-KR" altLang="en-US" dirty="0" err="1"/>
              <a:t>테스용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사용하고자 하였습니다</a:t>
            </a:r>
            <a:r>
              <a:rPr lang="en-US" altLang="ko-KR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7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이떄</a:t>
            </a:r>
            <a:r>
              <a:rPr lang="ko-KR" altLang="en-US" dirty="0"/>
              <a:t> 저희는</a:t>
            </a:r>
            <a:r>
              <a:rPr lang="ko-KR" altLang="en-US" baseline="0" dirty="0"/>
              <a:t> </a:t>
            </a:r>
            <a:r>
              <a:rPr lang="en-US" altLang="ko-KR" dirty="0"/>
              <a:t>DB Unit</a:t>
            </a:r>
            <a:r>
              <a:rPr lang="ko-KR" altLang="en-US" dirty="0"/>
              <a:t>을 사용하여 매 테스트마다 </a:t>
            </a:r>
            <a:r>
              <a:rPr lang="en-US" altLang="ko-KR" dirty="0"/>
              <a:t>DB</a:t>
            </a:r>
            <a:r>
              <a:rPr lang="ko-KR" altLang="en-US" dirty="0"/>
              <a:t>를 초기화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 때 저희는 사전과제에서 </a:t>
            </a:r>
            <a:r>
              <a:rPr lang="ko-KR" altLang="en-US" baseline="0" dirty="0" err="1"/>
              <a:t>썻던</a:t>
            </a:r>
            <a:r>
              <a:rPr lang="ko-KR" altLang="en-US" baseline="0" dirty="0"/>
              <a:t> </a:t>
            </a:r>
            <a:r>
              <a:rPr lang="en-US" altLang="ko-KR" baseline="0" dirty="0"/>
              <a:t>h2DB</a:t>
            </a:r>
            <a:r>
              <a:rPr lang="ko-KR" altLang="en-US" baseline="0" dirty="0"/>
              <a:t>가 가볍다고 생각되어 사용하였습니다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근데 </a:t>
            </a:r>
            <a:r>
              <a:rPr lang="en-US" altLang="ko-KR" baseline="0" dirty="0"/>
              <a:t>h2DB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MySQL</a:t>
            </a:r>
            <a:r>
              <a:rPr lang="ko-KR" altLang="en-US" baseline="0" dirty="0"/>
              <a:t>이 미묘하게 문법이 달라서 똑같이 동작하게 만들기 위해 많은 수정을 </a:t>
            </a:r>
            <a:r>
              <a:rPr lang="ko-KR" altLang="en-US" baseline="0" dirty="0" err="1"/>
              <a:t>헀는데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가급적이면 테스트</a:t>
            </a:r>
            <a:r>
              <a:rPr lang="en-US" altLang="ko-KR" baseline="0" dirty="0"/>
              <a:t>DB</a:t>
            </a:r>
            <a:r>
              <a:rPr lang="ko-KR" altLang="en-US" baseline="0" dirty="0"/>
              <a:t>와 실제</a:t>
            </a:r>
            <a:r>
              <a:rPr lang="en-US" altLang="ko-KR" baseline="0" dirty="0"/>
              <a:t>DB</a:t>
            </a:r>
            <a:r>
              <a:rPr lang="ko-KR" altLang="en-US" baseline="0" dirty="0"/>
              <a:t>는 같은 종류를 </a:t>
            </a:r>
            <a:r>
              <a:rPr lang="ko-KR" altLang="en-US" baseline="0" dirty="0" err="1"/>
              <a:t>쓰는게</a:t>
            </a:r>
            <a:r>
              <a:rPr lang="ko-KR" altLang="en-US" baseline="0" dirty="0"/>
              <a:t> 좋다는 생각이 들었습니다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r>
              <a:rPr lang="en-US" altLang="ko-KR" baseline="0" dirty="0"/>
              <a:t>XML </a:t>
            </a:r>
            <a:r>
              <a:rPr lang="ko-KR" altLang="en-US" baseline="0" dirty="0"/>
              <a:t>파일로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를 초기화하고 이 초기화된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를 기준으로 </a:t>
            </a:r>
            <a:r>
              <a:rPr lang="ko-KR" altLang="en-US" baseline="0" dirty="0" err="1"/>
              <a:t>셀렉트문을</a:t>
            </a:r>
            <a:r>
              <a:rPr lang="ko-KR" altLang="en-US" baseline="0" dirty="0"/>
              <a:t> 잘 실행하는지 테스트하고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보시면 </a:t>
            </a:r>
            <a:r>
              <a:rPr lang="ko-KR" altLang="en-US" baseline="0" dirty="0" err="1"/>
              <a:t>셀렉트로</a:t>
            </a:r>
            <a:r>
              <a:rPr lang="ko-KR" altLang="en-US" baseline="0" dirty="0"/>
              <a:t> 가져온 데이터와 </a:t>
            </a:r>
            <a:r>
              <a:rPr lang="en-US" altLang="ko-KR" baseline="0" dirty="0"/>
              <a:t>DB </a:t>
            </a:r>
            <a:r>
              <a:rPr lang="ko-KR" altLang="en-US" baseline="0" dirty="0" err="1"/>
              <a:t>초기화할때</a:t>
            </a:r>
            <a:r>
              <a:rPr lang="ko-KR" altLang="en-US" baseline="0" dirty="0"/>
              <a:t> 데이터를 비교하여 일치하는지 테스트하고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32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이떄</a:t>
            </a:r>
            <a:r>
              <a:rPr lang="ko-KR" altLang="en-US" dirty="0"/>
              <a:t> 저희는</a:t>
            </a:r>
            <a:r>
              <a:rPr lang="ko-KR" altLang="en-US" baseline="0" dirty="0"/>
              <a:t> </a:t>
            </a:r>
            <a:r>
              <a:rPr lang="en-US" altLang="ko-KR" dirty="0"/>
              <a:t>DB Unit</a:t>
            </a:r>
            <a:r>
              <a:rPr lang="ko-KR" altLang="en-US" dirty="0"/>
              <a:t>을 사용하여 매 테스트마다 </a:t>
            </a:r>
            <a:r>
              <a:rPr lang="en-US" altLang="ko-KR" dirty="0"/>
              <a:t>DB</a:t>
            </a:r>
            <a:r>
              <a:rPr lang="ko-KR" altLang="en-US" dirty="0"/>
              <a:t>를 초기화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 때 저희는 사전과제에서 </a:t>
            </a:r>
            <a:r>
              <a:rPr lang="ko-KR" altLang="en-US" baseline="0" dirty="0" err="1"/>
              <a:t>썻던</a:t>
            </a:r>
            <a:r>
              <a:rPr lang="ko-KR" altLang="en-US" baseline="0" dirty="0"/>
              <a:t> </a:t>
            </a:r>
            <a:r>
              <a:rPr lang="en-US" altLang="ko-KR" baseline="0" dirty="0"/>
              <a:t>h2DB</a:t>
            </a:r>
            <a:r>
              <a:rPr lang="ko-KR" altLang="en-US" baseline="0" dirty="0"/>
              <a:t>가 가볍다고 생각되어 사용하였습니다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근데 </a:t>
            </a:r>
            <a:r>
              <a:rPr lang="en-US" altLang="ko-KR" baseline="0" dirty="0"/>
              <a:t>h2DB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MySQL</a:t>
            </a:r>
            <a:r>
              <a:rPr lang="ko-KR" altLang="en-US" baseline="0" dirty="0"/>
              <a:t>이 미묘하게 문법이 달라서 똑같이 동작하게 만들기 위해 많은 수정을 </a:t>
            </a:r>
            <a:r>
              <a:rPr lang="ko-KR" altLang="en-US" baseline="0" dirty="0" err="1"/>
              <a:t>헀는데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가급적이면 테스트</a:t>
            </a:r>
            <a:r>
              <a:rPr lang="en-US" altLang="ko-KR" baseline="0" dirty="0"/>
              <a:t>DB</a:t>
            </a:r>
            <a:r>
              <a:rPr lang="ko-KR" altLang="en-US" baseline="0" dirty="0"/>
              <a:t>와 실제</a:t>
            </a:r>
            <a:r>
              <a:rPr lang="en-US" altLang="ko-KR" baseline="0" dirty="0"/>
              <a:t>DB</a:t>
            </a:r>
            <a:r>
              <a:rPr lang="ko-KR" altLang="en-US" baseline="0" dirty="0"/>
              <a:t>는 같은 종류를 </a:t>
            </a:r>
            <a:r>
              <a:rPr lang="ko-KR" altLang="en-US" baseline="0" dirty="0" err="1"/>
              <a:t>쓰는게</a:t>
            </a:r>
            <a:r>
              <a:rPr lang="ko-KR" altLang="en-US" baseline="0" dirty="0"/>
              <a:t> 좋다는 생각이 들었습니다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r>
              <a:rPr lang="en-US" altLang="ko-KR" baseline="0" dirty="0"/>
              <a:t>XML </a:t>
            </a:r>
            <a:r>
              <a:rPr lang="ko-KR" altLang="en-US" baseline="0" dirty="0"/>
              <a:t>파일로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를 초기화하고 이 초기화된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를 기준으로 </a:t>
            </a:r>
            <a:r>
              <a:rPr lang="ko-KR" altLang="en-US" baseline="0" dirty="0" err="1"/>
              <a:t>셀렉트문을</a:t>
            </a:r>
            <a:r>
              <a:rPr lang="ko-KR" altLang="en-US" baseline="0" dirty="0"/>
              <a:t> 잘 실행하는지 테스트하고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보시면 </a:t>
            </a:r>
            <a:r>
              <a:rPr lang="ko-KR" altLang="en-US" baseline="0" dirty="0" err="1"/>
              <a:t>셀렉트로</a:t>
            </a:r>
            <a:r>
              <a:rPr lang="ko-KR" altLang="en-US" baseline="0" dirty="0"/>
              <a:t> 가져온 데이터와 </a:t>
            </a:r>
            <a:r>
              <a:rPr lang="en-US" altLang="ko-KR" baseline="0" dirty="0"/>
              <a:t>DB </a:t>
            </a:r>
            <a:r>
              <a:rPr lang="ko-KR" altLang="en-US" baseline="0" dirty="0" err="1"/>
              <a:t>초기화할때</a:t>
            </a:r>
            <a:r>
              <a:rPr lang="ko-KR" altLang="en-US" baseline="0" dirty="0"/>
              <a:t> 데이터를 비교하여 일치하는지 테스트하고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52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이떄</a:t>
            </a:r>
            <a:r>
              <a:rPr lang="ko-KR" altLang="en-US" dirty="0"/>
              <a:t> 저희는</a:t>
            </a:r>
            <a:r>
              <a:rPr lang="ko-KR" altLang="en-US" baseline="0" dirty="0"/>
              <a:t> </a:t>
            </a:r>
            <a:r>
              <a:rPr lang="en-US" altLang="ko-KR" dirty="0"/>
              <a:t>DB Unit</a:t>
            </a:r>
            <a:r>
              <a:rPr lang="ko-KR" altLang="en-US" dirty="0"/>
              <a:t>을 사용하여 매 테스트마다 </a:t>
            </a:r>
            <a:r>
              <a:rPr lang="en-US" altLang="ko-KR" dirty="0"/>
              <a:t>DB</a:t>
            </a:r>
            <a:r>
              <a:rPr lang="ko-KR" altLang="en-US" dirty="0"/>
              <a:t>를 초기화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 때 저희는 사전과제에서 </a:t>
            </a:r>
            <a:r>
              <a:rPr lang="ko-KR" altLang="en-US" baseline="0" dirty="0" err="1"/>
              <a:t>썻던</a:t>
            </a:r>
            <a:r>
              <a:rPr lang="ko-KR" altLang="en-US" baseline="0" dirty="0"/>
              <a:t> </a:t>
            </a:r>
            <a:r>
              <a:rPr lang="en-US" altLang="ko-KR" baseline="0" dirty="0"/>
              <a:t>h2DB</a:t>
            </a:r>
            <a:r>
              <a:rPr lang="ko-KR" altLang="en-US" baseline="0" dirty="0"/>
              <a:t>가 가볍다고 생각되어 사용하였습니다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근데 </a:t>
            </a:r>
            <a:r>
              <a:rPr lang="en-US" altLang="ko-KR" baseline="0" dirty="0"/>
              <a:t>h2DB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MySQL</a:t>
            </a:r>
            <a:r>
              <a:rPr lang="ko-KR" altLang="en-US" baseline="0" dirty="0"/>
              <a:t>이 미묘하게 문법이 달라서 똑같이 동작하게 만들기 위해 많은 수정을 </a:t>
            </a:r>
            <a:r>
              <a:rPr lang="ko-KR" altLang="en-US" baseline="0" dirty="0" err="1"/>
              <a:t>헀는데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가급적이면 테스트</a:t>
            </a:r>
            <a:r>
              <a:rPr lang="en-US" altLang="ko-KR" baseline="0" dirty="0"/>
              <a:t>DB</a:t>
            </a:r>
            <a:r>
              <a:rPr lang="ko-KR" altLang="en-US" baseline="0" dirty="0"/>
              <a:t>와 실제</a:t>
            </a:r>
            <a:r>
              <a:rPr lang="en-US" altLang="ko-KR" baseline="0" dirty="0"/>
              <a:t>DB</a:t>
            </a:r>
            <a:r>
              <a:rPr lang="ko-KR" altLang="en-US" baseline="0" dirty="0"/>
              <a:t>는 같은 종류를 </a:t>
            </a:r>
            <a:r>
              <a:rPr lang="ko-KR" altLang="en-US" baseline="0" dirty="0" err="1"/>
              <a:t>쓰는게</a:t>
            </a:r>
            <a:r>
              <a:rPr lang="ko-KR" altLang="en-US" baseline="0" dirty="0"/>
              <a:t> 좋다는 생각이 들었습니다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r>
              <a:rPr lang="en-US" altLang="ko-KR" baseline="0" dirty="0"/>
              <a:t>XML </a:t>
            </a:r>
            <a:r>
              <a:rPr lang="ko-KR" altLang="en-US" baseline="0" dirty="0"/>
              <a:t>파일로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를 초기화하고 이 초기화된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를 기준으로 </a:t>
            </a:r>
            <a:r>
              <a:rPr lang="ko-KR" altLang="en-US" baseline="0" dirty="0" err="1"/>
              <a:t>셀렉트문을</a:t>
            </a:r>
            <a:r>
              <a:rPr lang="ko-KR" altLang="en-US" baseline="0" dirty="0"/>
              <a:t> 잘 실행하는지 테스트하고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보시면 </a:t>
            </a:r>
            <a:r>
              <a:rPr lang="ko-KR" altLang="en-US" baseline="0" dirty="0" err="1"/>
              <a:t>셀렉트로</a:t>
            </a:r>
            <a:r>
              <a:rPr lang="ko-KR" altLang="en-US" baseline="0" dirty="0"/>
              <a:t> 가져온 데이터와 </a:t>
            </a:r>
            <a:r>
              <a:rPr lang="en-US" altLang="ko-KR" baseline="0" dirty="0"/>
              <a:t>DB </a:t>
            </a:r>
            <a:r>
              <a:rPr lang="ko-KR" altLang="en-US" baseline="0" dirty="0" err="1"/>
              <a:t>초기화할때</a:t>
            </a:r>
            <a:r>
              <a:rPr lang="ko-KR" altLang="en-US" baseline="0" dirty="0"/>
              <a:t> 데이터를 비교하여 일치하는지 테스트하고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54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계층으로 </a:t>
            </a:r>
            <a:r>
              <a:rPr lang="en-US" altLang="ko-KR" dirty="0"/>
              <a:t>, Controller </a:t>
            </a:r>
            <a:r>
              <a:rPr lang="ko-KR" altLang="en-US" dirty="0"/>
              <a:t>를 테스트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14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에서 제공하는 </a:t>
            </a:r>
            <a:r>
              <a:rPr lang="en-US" altLang="ko-KR" dirty="0" err="1"/>
              <a:t>mockMVC</a:t>
            </a:r>
            <a:r>
              <a:rPr lang="en-US" altLang="ko-KR" baseline="0" dirty="0"/>
              <a:t> </a:t>
            </a:r>
            <a:r>
              <a:rPr lang="ko-KR" altLang="en-US" dirty="0"/>
              <a:t>를 이용하여 다음과 같이 작성할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특정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http method </a:t>
            </a:r>
            <a:r>
              <a:rPr lang="ko-KR" altLang="en-US" dirty="0"/>
              <a:t>요청에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대하여 예상한 동작을 실제로 잘 수행하는지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응답을 잘 넘기는지 테스트 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7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TDD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흐름 설명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tdd</a:t>
            </a:r>
            <a:r>
              <a:rPr lang="en-US" altLang="ko-KR" dirty="0"/>
              <a:t> </a:t>
            </a:r>
            <a:r>
              <a:rPr lang="ko-KR" altLang="en-US" dirty="0"/>
              <a:t>경험 언급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78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Tdd</a:t>
            </a:r>
            <a:r>
              <a:rPr lang="en-US" altLang="ko-KR" dirty="0"/>
              <a:t> </a:t>
            </a:r>
            <a:r>
              <a:rPr lang="ko-KR" altLang="en-US" dirty="0"/>
              <a:t>장점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9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의 종류</a:t>
            </a:r>
            <a:r>
              <a:rPr lang="en-US" altLang="ko-KR" dirty="0"/>
              <a:t>,</a:t>
            </a:r>
            <a:r>
              <a:rPr lang="en-US" altLang="ko-KR" baseline="0" dirty="0"/>
              <a:t> Test</a:t>
            </a:r>
            <a:r>
              <a:rPr lang="ko-KR" altLang="en-US" baseline="0" dirty="0"/>
              <a:t>를 왜 하는가</a:t>
            </a:r>
            <a:r>
              <a:rPr lang="en-US" altLang="ko-KR" baseline="0" dirty="0"/>
              <a:t>? </a:t>
            </a:r>
            <a:r>
              <a:rPr lang="ko-KR" altLang="en-US" baseline="0" dirty="0"/>
              <a:t>어떻게 작성하는가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그리고 추가로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설계관점에서의 </a:t>
            </a:r>
            <a:r>
              <a:rPr lang="en-US" altLang="ko-KR" baseline="0" dirty="0"/>
              <a:t>Test </a:t>
            </a:r>
            <a:r>
              <a:rPr lang="ko-KR" altLang="en-US" baseline="0" dirty="0"/>
              <a:t>에 관해 언급하도록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50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에서 제공하는 </a:t>
            </a:r>
            <a:r>
              <a:rPr lang="en-US" altLang="ko-KR" dirty="0" err="1"/>
              <a:t>mockMVC</a:t>
            </a:r>
            <a:r>
              <a:rPr lang="en-US" altLang="ko-KR" baseline="0" dirty="0"/>
              <a:t> </a:t>
            </a:r>
            <a:r>
              <a:rPr lang="ko-KR" altLang="en-US" dirty="0"/>
              <a:t>를 이용하여 다음과 같이 작성할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특정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http method </a:t>
            </a:r>
            <a:r>
              <a:rPr lang="ko-KR" altLang="en-US" dirty="0"/>
              <a:t>요청에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대하여 예상한 동작을 실제로 잘 수행하는지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응답을 잘 넘기는지 테스트 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05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에서 제공하는 </a:t>
            </a:r>
            <a:r>
              <a:rPr lang="en-US" altLang="ko-KR" dirty="0" err="1"/>
              <a:t>mockMVC</a:t>
            </a:r>
            <a:r>
              <a:rPr lang="en-US" altLang="ko-KR" baseline="0" dirty="0"/>
              <a:t> </a:t>
            </a:r>
            <a:r>
              <a:rPr lang="ko-KR" altLang="en-US" dirty="0"/>
              <a:t>를 이용하여 다음과 같이 작성할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특정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http method </a:t>
            </a:r>
            <a:r>
              <a:rPr lang="ko-KR" altLang="en-US" dirty="0"/>
              <a:t>요청에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대하여 예상한 동작을 실제로 잘 수행하는지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응답을 잘 넘기는지 테스트 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59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에서 제공하는 </a:t>
            </a:r>
            <a:r>
              <a:rPr lang="en-US" altLang="ko-KR" dirty="0" err="1"/>
              <a:t>mockMVC</a:t>
            </a:r>
            <a:r>
              <a:rPr lang="en-US" altLang="ko-KR" baseline="0" dirty="0"/>
              <a:t> </a:t>
            </a:r>
            <a:r>
              <a:rPr lang="ko-KR" altLang="en-US" dirty="0"/>
              <a:t>를 이용하여 다음과 같이 작성할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특정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http method </a:t>
            </a:r>
            <a:r>
              <a:rPr lang="ko-KR" altLang="en-US" dirty="0"/>
              <a:t>요청에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대하여 예상한 동작을 실제로 잘 수행하는지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응답을 잘 넘기는지 테스트 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09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에서 제공하는 </a:t>
            </a:r>
            <a:r>
              <a:rPr lang="en-US" altLang="ko-KR" dirty="0" err="1"/>
              <a:t>mockMVC</a:t>
            </a:r>
            <a:r>
              <a:rPr lang="en-US" altLang="ko-KR" baseline="0" dirty="0"/>
              <a:t> </a:t>
            </a:r>
            <a:r>
              <a:rPr lang="ko-KR" altLang="en-US" dirty="0"/>
              <a:t>를 이용하여 다음과 같이 작성할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특정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http method </a:t>
            </a:r>
            <a:r>
              <a:rPr lang="ko-KR" altLang="en-US" dirty="0"/>
              <a:t>요청에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대하여 예상한 동작을 실제로 잘 수행하는지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응답을 잘 넘기는지 테스트 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85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762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테스트는 어플리케이션 검증 뿐 아니라 디버깅 생산성 향상 및 설계</a:t>
            </a:r>
            <a:r>
              <a:rPr lang="ko-KR" altLang="en-US" baseline="0" dirty="0" smtClean="0"/>
              <a:t> 도구로서 정말 중요한 역할을 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실제 코드 만큼이나 테스트 코드</a:t>
            </a:r>
            <a:r>
              <a:rPr lang="ko-KR" altLang="en-US" baseline="0" dirty="0" smtClean="0"/>
              <a:t> 역시 꼼꼼하고 읽기 쉽게 잘 작성해야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개발을 </a:t>
            </a:r>
            <a:r>
              <a:rPr lang="ko-KR" altLang="en-US" baseline="0" dirty="0" err="1" smtClean="0"/>
              <a:t>하다보면</a:t>
            </a:r>
            <a:r>
              <a:rPr lang="ko-KR" altLang="en-US" baseline="0" dirty="0" smtClean="0"/>
              <a:t> 클래스도 </a:t>
            </a:r>
            <a:r>
              <a:rPr lang="ko-KR" altLang="en-US" baseline="0" dirty="0" err="1" smtClean="0"/>
              <a:t>수십개씩</a:t>
            </a:r>
            <a:r>
              <a:rPr lang="ko-KR" altLang="en-US" baseline="0" dirty="0" smtClean="0"/>
              <a:t> 많아져서 모든 </a:t>
            </a:r>
            <a:r>
              <a:rPr lang="ko-KR" altLang="en-US" baseline="0" dirty="0" err="1" smtClean="0"/>
              <a:t>메서드에</a:t>
            </a:r>
            <a:r>
              <a:rPr lang="ko-KR" altLang="en-US" baseline="0" dirty="0" smtClean="0"/>
              <a:t> 테스트를 작성하는 것이 쉽진 않았습니다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91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결국 모든 테스트가</a:t>
            </a:r>
            <a:r>
              <a:rPr lang="ko-KR" altLang="en-US" baseline="0" dirty="0" smtClean="0"/>
              <a:t> 그것도 </a:t>
            </a:r>
            <a:r>
              <a:rPr lang="ko-KR" altLang="en-US" baseline="0" dirty="0" err="1" smtClean="0"/>
              <a:t>정성들여</a:t>
            </a:r>
            <a:r>
              <a:rPr lang="ko-KR" altLang="en-US" baseline="0" dirty="0" smtClean="0"/>
              <a:t> 작성한 테스트가 초록빛으로 빛나는 순간 심리적 안정감과 보람을 느낄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이번 발표준비를 통해 테스트를 열심히 작성하는 개발 습관을 익혔다는 점에서 배운 것이 많았던 것 같습니다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773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마치며 소감  및 </a:t>
            </a:r>
            <a:r>
              <a:rPr lang="en-US" altLang="ko-KR" dirty="0" err="1"/>
              <a:t>q&amp;a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테스트를 왜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작성하는데 많은 노력을 필요로 하는 테스트</a:t>
            </a:r>
            <a:r>
              <a:rPr lang="en-US" altLang="ko-KR" dirty="0"/>
              <a:t>, </a:t>
            </a:r>
            <a:r>
              <a:rPr lang="ko-KR" altLang="en-US" dirty="0"/>
              <a:t>왜 작성하는 걸까요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6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전체 어플리케이션을 검증해서</a:t>
            </a:r>
            <a:r>
              <a:rPr lang="en-US" altLang="ko-KR" dirty="0"/>
              <a:t>, </a:t>
            </a:r>
            <a:r>
              <a:rPr lang="ko-KR" altLang="en-US" dirty="0"/>
              <a:t>신뢰성과 안정성을 향상시키는 역할이 있을 </a:t>
            </a:r>
            <a:r>
              <a:rPr lang="ko-KR" altLang="en-US" dirty="0" err="1"/>
              <a:t>것이구요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6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</a:t>
            </a:r>
            <a:r>
              <a:rPr lang="en-US" altLang="ko-KR" dirty="0"/>
              <a:t>,</a:t>
            </a:r>
            <a:r>
              <a:rPr lang="ko-KR" altLang="en-US" dirty="0"/>
              <a:t> 설계 수단으로서의</a:t>
            </a:r>
            <a:r>
              <a:rPr lang="ko-KR" altLang="en-US" baseline="0" dirty="0"/>
              <a:t> 역할도 가능합니다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설계 관련해서는 마지막에 설명하겠습니다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2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생산성과 관련된 이유도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웹 프로젝트는 코드 작성</a:t>
            </a:r>
            <a:r>
              <a:rPr lang="en-US" altLang="ko-KR" dirty="0"/>
              <a:t>, </a:t>
            </a:r>
            <a:r>
              <a:rPr lang="ko-KR" altLang="en-US" dirty="0"/>
              <a:t>서버가동</a:t>
            </a:r>
            <a:r>
              <a:rPr lang="en-US" altLang="ko-KR" dirty="0"/>
              <a:t>, </a:t>
            </a:r>
            <a:r>
              <a:rPr lang="ko-KR" altLang="en-US" dirty="0"/>
              <a:t>에러 </a:t>
            </a:r>
            <a:r>
              <a:rPr lang="ko-KR" altLang="en-US" dirty="0" err="1"/>
              <a:t>발견시</a:t>
            </a:r>
            <a:r>
              <a:rPr lang="ko-KR" altLang="en-US" dirty="0"/>
              <a:t> 디버깅을 반복하는 사이클을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매번 </a:t>
            </a:r>
            <a:r>
              <a:rPr lang="ko-KR" altLang="en-US" dirty="0" err="1"/>
              <a:t>리팩토링</a:t>
            </a:r>
            <a:r>
              <a:rPr lang="ko-KR" altLang="en-US" dirty="0"/>
              <a:t> 주기마다 서버를 </a:t>
            </a:r>
            <a:r>
              <a:rPr lang="ko-KR" altLang="en-US" dirty="0" err="1"/>
              <a:t>재가동</a:t>
            </a:r>
            <a:r>
              <a:rPr lang="ko-KR" altLang="en-US" dirty="0"/>
              <a:t> 시키는데 짧게는 </a:t>
            </a:r>
            <a:r>
              <a:rPr lang="en-US" altLang="ko-KR" dirty="0"/>
              <a:t>20</a:t>
            </a:r>
            <a:r>
              <a:rPr lang="ko-KR" altLang="en-US" dirty="0"/>
              <a:t>초에서 길게는 </a:t>
            </a:r>
            <a:r>
              <a:rPr lang="ko-KR" altLang="en-US" dirty="0" err="1"/>
              <a:t>몇분씩</a:t>
            </a:r>
            <a:r>
              <a:rPr lang="ko-KR" altLang="en-US" dirty="0"/>
              <a:t> 가만히 기다리게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7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 테스트를 작성하게 되면 이 서버가동 없이 반복적으로 디버깅을 수행할 수 있고</a:t>
            </a:r>
            <a:r>
              <a:rPr lang="en-US" altLang="ko-KR" dirty="0"/>
              <a:t>, </a:t>
            </a:r>
            <a:r>
              <a:rPr lang="ko-KR" altLang="en-US" dirty="0"/>
              <a:t>단위 테스트 덕분에 디버깅</a:t>
            </a:r>
            <a:r>
              <a:rPr lang="ko-KR" altLang="en-US" baseline="0" dirty="0"/>
              <a:t> 자체로 빨라지게 되어 </a:t>
            </a:r>
            <a:r>
              <a:rPr lang="ko-KR" altLang="en-US" baseline="0" dirty="0" smtClean="0"/>
              <a:t>시간을 절약할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1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테스트에도 </a:t>
            </a:r>
            <a:r>
              <a:rPr lang="ko-KR" altLang="en-US" dirty="0" err="1"/>
              <a:t>여러가지</a:t>
            </a:r>
            <a:r>
              <a:rPr lang="ko-KR" altLang="en-US" dirty="0"/>
              <a:t> 종류가 있는데요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82DB-4B75-48E5-90B0-AC3D2351C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7B07D1-64E5-48A7-91AA-579292305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6FD6A6-D99A-4ACE-A727-F37630D31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B2667F-24F8-48F6-B2B1-B6519F4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AA00B9-00E2-4CAC-A3D4-DB2B8CD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F702119-B3AD-49E5-8C09-853D961E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81DB1B-244F-4451-A083-29BAEC46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2D21B1-EB19-4660-B39A-120572372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FB2E9F-10F3-4B74-A048-6EB9FDF9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03862F-E7A4-4C12-9C6C-5B0C073E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8C27B9-D466-45C3-8468-430224E9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62E1894-5EC2-47B8-B822-C0667A77D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5172F2A-A901-4D45-A4EE-A92A508F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25E953-F89A-4236-B00E-14590722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AEBBE2E-64D5-4576-B727-5F960C0C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6B8759B-F0DF-4F70-976E-A6DFA8A5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340E3F-BAB6-459E-9C52-C861274A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ED809C-002F-4B56-ADD2-9FA9704D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E83692-2125-4DB9-8C77-11F39E0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FFDDD4-2584-4FCC-A1A9-71A2587C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765343-4895-4724-933C-8DA2F51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5E0B1D-1E81-41D0-AFBF-0C6D4FDD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ADF014-45A4-4EF4-B9E5-E8C1A8F8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980958-14F5-402F-87BD-DB9CCD9E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14B32D-220B-4043-8E4F-2ABBFF3B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1F609B-6DF6-426E-A911-818365B7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6FC550-AD9C-4F56-8466-824BD1F3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CA49DC-F46F-4AEC-A605-70376ED52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469DC66-E6A9-41A4-AB76-95D18EB77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02AAE6-004C-44A5-8D07-811BDD34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0EFCAC1-5C5B-47EC-911F-5EE42F21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F5BBB54-ED0E-4A25-A708-E9A373BE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2DD61C-1379-4F24-B3C6-29370ED1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A8C7BB-7390-4FCC-A383-07D1BDC6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87E3D0-AB8B-4836-8242-6649DAD5A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81F7BFB-ABD1-45FE-ACDD-1CD81B735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8424F6E-9403-40A7-B51E-610E3DC5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F533751-F94D-4678-A95B-2901498A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70E9A49-AD6B-44D0-98A5-4E30945E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236399F-73E2-434D-A22A-BA849A7E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0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52E67F-2EF2-4129-87C1-ADF5921B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F900AC0-1CC0-45B6-861C-5D88483C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765A806-CBA4-47DF-9AB5-B0C8566C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3CBC438-6A48-4739-9E4F-26E60913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03B3B1F-1955-40FD-A6EA-B61A1ADC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AD1D890-DF7A-4F57-A3A5-8E02ED90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76D32B-BA3F-43BB-9427-D5293AE9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7B3A4F-A510-4216-89BC-52B70C8C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4C4414-1A55-4E57-AAA4-DA089914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397A38-03C2-47D2-8683-9FFF2975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A002848-B2B6-4938-9305-BEDC2D00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94434C8-F155-4FDA-86D8-F3D57D03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63D27E8-CD9D-46CC-8CE5-D8CF0A8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CE8B7-5A30-44AC-86DB-E4331BFF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237D608-DB6C-4D96-AB4C-8B8DF95E2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F7C260-116F-48C3-A269-B46BBE477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EE957C-FCBC-405D-AA0D-CD7C1C60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5785280-59A5-4FDB-9D8C-46C4A041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9ED1C4-89DE-4FFD-938F-BA4EBA5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68160BD-8749-4309-A9E5-C6EF831C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D6E1FAB-E03C-4309-B8AF-FEA0DA5D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F66A64-C2A4-4652-B7B5-46BC8E41F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87F5-4654-43D8-8B4C-68B4B227C7D4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4A97D7-1679-4AAB-9A54-8FE20D7D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8C05713-90DF-4B9B-AFF9-5F5612AA9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BE8E-D2E9-46D4-8FA7-78FA4263B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2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pancs.com/wp-content/uploads/testing1.png">
            <a:extLst>
              <a:ext uri="{FF2B5EF4-FFF2-40B4-BE49-F238E27FC236}">
                <a16:creationId xmlns:a16="http://schemas.microsoft.com/office/drawing/2014/main" xmlns="" id="{1C53BD22-F089-4528-8E56-CBD15F4FD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26" y="1527717"/>
            <a:ext cx="10098152" cy="42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FAC2982-94A1-4237-80E7-563427CCCD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F71405BA-141A-4D14-8FC9-30AAC71CC365}"/>
              </a:ext>
            </a:extLst>
          </p:cNvPr>
          <p:cNvGrpSpPr/>
          <p:nvPr/>
        </p:nvGrpSpPr>
        <p:grpSpPr>
          <a:xfrm>
            <a:off x="3872240" y="1242490"/>
            <a:ext cx="3852095" cy="3460650"/>
            <a:chOff x="1700959" y="1547876"/>
            <a:chExt cx="3852095" cy="3460650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xmlns="" id="{E21DA34C-DD05-4476-B0A3-90BB83965917}"/>
                </a:ext>
              </a:extLst>
            </p:cNvPr>
            <p:cNvSpPr/>
            <p:nvPr/>
          </p:nvSpPr>
          <p:spPr>
            <a:xfrm>
              <a:off x="1700959" y="1547876"/>
              <a:ext cx="3696456" cy="3460650"/>
            </a:xfrm>
            <a:prstGeom prst="triangl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E7C63CB-D581-4AA9-95A3-B258950C85B8}"/>
                </a:ext>
              </a:extLst>
            </p:cNvPr>
            <p:cNvSpPr/>
            <p:nvPr/>
          </p:nvSpPr>
          <p:spPr>
            <a:xfrm>
              <a:off x="2738591" y="4348930"/>
              <a:ext cx="17953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BOOSTCAMP</a:t>
              </a:r>
              <a:endParaRPr lang="ko-KR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E58A0993-FFD6-47AC-B596-D8E821F25A62}"/>
                </a:ext>
              </a:extLst>
            </p:cNvPr>
            <p:cNvCxnSpPr>
              <a:cxnSpLocks/>
            </p:cNvCxnSpPr>
            <p:nvPr/>
          </p:nvCxnSpPr>
          <p:spPr>
            <a:xfrm>
              <a:off x="2572036" y="4245909"/>
              <a:ext cx="19183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3F0B29C-B3EC-4190-8DEE-ADB4794A0C34}"/>
                </a:ext>
              </a:extLst>
            </p:cNvPr>
            <p:cNvSpPr txBox="1"/>
            <p:nvPr/>
          </p:nvSpPr>
          <p:spPr>
            <a:xfrm>
              <a:off x="1700959" y="2799359"/>
              <a:ext cx="385209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Unit</a:t>
              </a:r>
              <a:r>
                <a:rPr lang="ko-KR" altLang="en-US" sz="8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 </a:t>
              </a:r>
              <a:r>
                <a:rPr lang="en-US" altLang="ko-KR" sz="8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TEST</a:t>
              </a:r>
              <a:endParaRPr lang="ko-KR" altLang="en-US" sz="8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C01BD10-A992-433B-A70C-EF1020EC93B9}"/>
              </a:ext>
            </a:extLst>
          </p:cNvPr>
          <p:cNvSpPr/>
          <p:nvPr/>
        </p:nvSpPr>
        <p:spPr>
          <a:xfrm>
            <a:off x="4841000" y="4755479"/>
            <a:ext cx="20662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gency FB" panose="020B0503020202020204" pitchFamily="34" charset="0"/>
              </a:rPr>
              <a:t>Team :Missile</a:t>
            </a:r>
            <a:endParaRPr lang="ko-KR" alt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C01BD10-A992-433B-A70C-EF1020EC93B9}"/>
              </a:ext>
            </a:extLst>
          </p:cNvPr>
          <p:cNvSpPr/>
          <p:nvPr/>
        </p:nvSpPr>
        <p:spPr>
          <a:xfrm>
            <a:off x="10415407" y="5327505"/>
            <a:ext cx="1105342" cy="94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사세영 </a:t>
            </a:r>
            <a:endParaRPr lang="en-US" altLang="ko-KR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장철운</a:t>
            </a:r>
          </a:p>
        </p:txBody>
      </p:sp>
    </p:spTree>
    <p:extLst>
      <p:ext uri="{BB962C8B-B14F-4D97-AF65-F5344CB8AC3E}">
        <p14:creationId xmlns:p14="http://schemas.microsoft.com/office/powerpoint/2010/main" val="11003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68CF743-5476-4F3F-8992-6C96FCB760EE}"/>
              </a:ext>
            </a:extLst>
          </p:cNvPr>
          <p:cNvGrpSpPr/>
          <p:nvPr/>
        </p:nvGrpSpPr>
        <p:grpSpPr>
          <a:xfrm>
            <a:off x="0" y="1384969"/>
            <a:ext cx="12192000" cy="4583131"/>
            <a:chOff x="-11887" y="1825840"/>
            <a:chExt cx="12192000" cy="45831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8D4CADD0-E332-4EA1-A1E9-A515F34F7A10}"/>
                </a:ext>
              </a:extLst>
            </p:cNvPr>
            <p:cNvSpPr/>
            <p:nvPr/>
          </p:nvSpPr>
          <p:spPr>
            <a:xfrm>
              <a:off x="-11887" y="5066645"/>
              <a:ext cx="12192000" cy="1342326"/>
            </a:xfrm>
            <a:prstGeom prst="rect">
              <a:avLst/>
            </a:prstGeom>
            <a:solidFill>
              <a:srgbClr val="AD1B1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91B07A41-ECA5-41DB-8EAF-6D3FEA6B4D68}"/>
                </a:ext>
              </a:extLst>
            </p:cNvPr>
            <p:cNvGrpSpPr/>
            <p:nvPr/>
          </p:nvGrpSpPr>
          <p:grpSpPr>
            <a:xfrm>
              <a:off x="1402080" y="1825840"/>
              <a:ext cx="8417757" cy="4275688"/>
              <a:chOff x="1402080" y="1825840"/>
              <a:chExt cx="8417757" cy="427568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E246E57E-63F9-4897-B892-34F604210A79}"/>
                  </a:ext>
                </a:extLst>
              </p:cNvPr>
              <p:cNvSpPr/>
              <p:nvPr/>
            </p:nvSpPr>
            <p:spPr>
              <a:xfrm>
                <a:off x="1679054" y="5393642"/>
                <a:ext cx="19335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400" b="1" dirty="0"/>
                  <a:t>단위 테스트</a:t>
                </a:r>
                <a:endParaRPr lang="en-US" altLang="ko-KR" sz="2400" b="1" dirty="0"/>
              </a:p>
              <a:p>
                <a:pPr algn="ctr"/>
                <a:r>
                  <a:rPr lang="en-US" altLang="ko-KR" sz="1600" b="1" dirty="0"/>
                  <a:t>(Unit Test)</a:t>
                </a:r>
                <a:endParaRPr lang="ko-KR" altLang="en-US" sz="2400" b="1" dirty="0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3872E625-B7E6-430F-B76B-9C7D90141A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8238" y="5488679"/>
                <a:ext cx="0" cy="5148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CA7C5B88-D150-40B4-9892-174E0AEA8FE9}"/>
                  </a:ext>
                </a:extLst>
              </p:cNvPr>
              <p:cNvSpPr/>
              <p:nvPr/>
            </p:nvSpPr>
            <p:spPr>
              <a:xfrm>
                <a:off x="3723837" y="5453700"/>
                <a:ext cx="6096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sz="1600" dirty="0">
                    <a:effectLst/>
                    <a:latin typeface="+mn-ea"/>
                  </a:rPr>
                  <a:t>분리된 기능에 대한 검증으로 </a:t>
                </a:r>
                <a:endParaRPr lang="en-US" altLang="ko-KR" sz="1600" dirty="0">
                  <a:effectLst/>
                  <a:latin typeface="+mn-ea"/>
                </a:endParaRPr>
              </a:p>
              <a:p>
                <a:r>
                  <a:rPr lang="ko-KR" altLang="en-US" sz="1600" dirty="0">
                    <a:effectLst/>
                    <a:latin typeface="+mn-ea"/>
                  </a:rPr>
                  <a:t>단위 테스트 프레임워크를 이용하여 개발자가 테스트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EC72D85F-9E17-4660-B697-C530E24AA068}"/>
                  </a:ext>
                </a:extLst>
              </p:cNvPr>
              <p:cNvSpPr/>
              <p:nvPr/>
            </p:nvSpPr>
            <p:spPr>
              <a:xfrm>
                <a:off x="1642984" y="4266744"/>
                <a:ext cx="1969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400" b="1" dirty="0"/>
                  <a:t>통합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테스트</a:t>
                </a:r>
                <a:endParaRPr lang="en-US" altLang="ko-KR" sz="2400" b="1" dirty="0"/>
              </a:p>
              <a:p>
                <a:pPr algn="ctr"/>
                <a:r>
                  <a:rPr lang="en-US" altLang="ko-KR" sz="1600" b="1" dirty="0"/>
                  <a:t>(Integration Test)</a:t>
                </a:r>
                <a:endParaRPr lang="ko-KR" altLang="en-US" sz="1600" b="1" dirty="0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xmlns="" id="{5BA9E450-0F47-47E6-8783-872C16B3E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8238" y="4319835"/>
                <a:ext cx="0" cy="5148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2BEDF208-F24C-4143-A937-C4F82B93F876}"/>
                  </a:ext>
                </a:extLst>
              </p:cNvPr>
              <p:cNvSpPr/>
              <p:nvPr/>
            </p:nvSpPr>
            <p:spPr>
              <a:xfrm>
                <a:off x="3723837" y="4320716"/>
                <a:ext cx="47205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err="1">
                    <a:effectLst/>
                    <a:latin typeface="+mn-ea"/>
                  </a:rPr>
                  <a:t>컴포넌트간의</a:t>
                </a:r>
                <a:r>
                  <a:rPr lang="ko-KR" altLang="en-US" sz="1600" dirty="0">
                    <a:effectLst/>
                    <a:latin typeface="+mn-ea"/>
                  </a:rPr>
                  <a:t> 상호 작용에 대한 검증으로 </a:t>
                </a:r>
                <a:endParaRPr lang="en-US" altLang="ko-KR" sz="1600" dirty="0">
                  <a:effectLst/>
                  <a:latin typeface="+mn-ea"/>
                </a:endParaRPr>
              </a:p>
              <a:p>
                <a:r>
                  <a:rPr lang="ko-KR" altLang="en-US" sz="1600" dirty="0">
                    <a:effectLst/>
                    <a:latin typeface="+mn-ea"/>
                  </a:rPr>
                  <a:t>테스트 입력 값을 만들어 실행한 후 결과를 확인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A61AEC5B-4EAA-4B8A-8A59-A6BFCE251588}"/>
                  </a:ext>
                </a:extLst>
              </p:cNvPr>
              <p:cNvSpPr/>
              <p:nvPr/>
            </p:nvSpPr>
            <p:spPr>
              <a:xfrm>
                <a:off x="1402080" y="3033761"/>
                <a:ext cx="221050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400" b="1" dirty="0"/>
                  <a:t>시스템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테스트</a:t>
                </a:r>
                <a:endParaRPr lang="en-US" altLang="ko-KR" sz="2400" b="1" dirty="0"/>
              </a:p>
              <a:p>
                <a:pPr algn="ctr"/>
                <a:r>
                  <a:rPr lang="en-US" altLang="ko-KR" sz="1600" b="1" dirty="0"/>
                  <a:t>(System Test)</a:t>
                </a:r>
                <a:endParaRPr lang="ko-KR" altLang="en-US" sz="2400" b="1" dirty="0"/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C2BBCCDE-D5D9-420B-A4CD-A7C90E901F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8238" y="3075968"/>
                <a:ext cx="0" cy="5148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5B9D04F8-3D76-4F02-A8C8-98C7142FCFBD}"/>
                  </a:ext>
                </a:extLst>
              </p:cNvPr>
              <p:cNvSpPr/>
              <p:nvPr/>
            </p:nvSpPr>
            <p:spPr>
              <a:xfrm>
                <a:off x="3723837" y="3180612"/>
                <a:ext cx="47205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effectLst/>
                    <a:latin typeface="+mn-ea"/>
                  </a:rPr>
                  <a:t>전체 시스템 동작에 대한 검증</a:t>
                </a:r>
                <a:r>
                  <a:rPr lang="en-US" altLang="ko-KR" sz="1600" dirty="0">
                    <a:effectLst/>
                    <a:latin typeface="+mn-ea"/>
                  </a:rPr>
                  <a:t>.</a:t>
                </a:r>
                <a:endParaRPr lang="ko-KR" altLang="en-US" sz="1600" dirty="0">
                  <a:effectLst/>
                  <a:latin typeface="+mn-ea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7FE6128E-8A01-4EFE-8CA8-3C81309F3108}"/>
                  </a:ext>
                </a:extLst>
              </p:cNvPr>
              <p:cNvSpPr/>
              <p:nvPr/>
            </p:nvSpPr>
            <p:spPr>
              <a:xfrm>
                <a:off x="1623928" y="1845430"/>
                <a:ext cx="198865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400" b="1" dirty="0"/>
                  <a:t>인수 테스트</a:t>
                </a:r>
                <a:endParaRPr lang="en-US" altLang="ko-KR" sz="2400" b="1" dirty="0"/>
              </a:p>
              <a:p>
                <a:pPr algn="ctr"/>
                <a:r>
                  <a:rPr lang="en-US" altLang="ko-KR" sz="1600" b="1" dirty="0"/>
                  <a:t>(Acceptance Test)</a:t>
                </a:r>
                <a:endParaRPr lang="ko-KR" altLang="en-US" sz="1600" b="1" dirty="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3D777646-2096-4203-9171-3541E7AB74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8238" y="1895799"/>
                <a:ext cx="0" cy="5148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5D1AE325-A1AA-43C4-9873-CA2C7671DB96}"/>
                  </a:ext>
                </a:extLst>
              </p:cNvPr>
              <p:cNvSpPr/>
              <p:nvPr/>
            </p:nvSpPr>
            <p:spPr>
              <a:xfrm>
                <a:off x="3723837" y="1825840"/>
                <a:ext cx="598287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effectLst/>
                    <a:latin typeface="+mn-ea"/>
                  </a:rPr>
                  <a:t>사용자 요구사항 처리에 대한 검증으로 사용자가 </a:t>
                </a:r>
                <a:endParaRPr lang="en-US" altLang="ko-KR" sz="1600" dirty="0">
                  <a:effectLst/>
                  <a:latin typeface="+mn-ea"/>
                </a:endParaRPr>
              </a:p>
              <a:p>
                <a:r>
                  <a:rPr lang="ko-KR" altLang="en-US" sz="1600" dirty="0">
                    <a:effectLst/>
                    <a:latin typeface="+mn-ea"/>
                  </a:rPr>
                  <a:t>요구기능을 입력하고 기능이 정확하게 수행하는지 확인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2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D11E883-85B8-4E2E-91C4-8309993E5173}"/>
              </a:ext>
            </a:extLst>
          </p:cNvPr>
          <p:cNvGrpSpPr/>
          <p:nvPr/>
        </p:nvGrpSpPr>
        <p:grpSpPr>
          <a:xfrm>
            <a:off x="2698165" y="1295195"/>
            <a:ext cx="6447467" cy="3756805"/>
            <a:chOff x="2763479" y="1180895"/>
            <a:chExt cx="6447467" cy="375680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5B3BBAFF-136E-4DB9-B8FF-C1419F9CA73F}"/>
                </a:ext>
              </a:extLst>
            </p:cNvPr>
            <p:cNvGrpSpPr/>
            <p:nvPr/>
          </p:nvGrpSpPr>
          <p:grpSpPr>
            <a:xfrm>
              <a:off x="3859838" y="1180895"/>
              <a:ext cx="4472324" cy="886416"/>
              <a:chOff x="582729" y="1766714"/>
              <a:chExt cx="4472324" cy="88641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B3C6A159-817E-40E7-87B9-98B2CE611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729" y="1766714"/>
                <a:ext cx="886416" cy="886416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89B77E49-2F7E-4CF7-AF05-638857FD2915}"/>
                  </a:ext>
                </a:extLst>
              </p:cNvPr>
              <p:cNvSpPr/>
              <p:nvPr/>
            </p:nvSpPr>
            <p:spPr>
              <a:xfrm>
                <a:off x="880298" y="1886756"/>
                <a:ext cx="41747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My BAD Case</a:t>
                </a:r>
                <a:endPara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" name="사각형: 둥근 모서리 8">
              <a:extLst>
                <a:ext uri="{FF2B5EF4-FFF2-40B4-BE49-F238E27FC236}">
                  <a16:creationId xmlns:a16="http://schemas.microsoft.com/office/drawing/2014/main" xmlns="" id="{F032D557-8F6E-451C-A765-27D3B71496DB}"/>
                </a:ext>
              </a:extLst>
            </p:cNvPr>
            <p:cNvSpPr/>
            <p:nvPr/>
          </p:nvSpPr>
          <p:spPr bwMode="auto">
            <a:xfrm>
              <a:off x="2763479" y="2150685"/>
              <a:ext cx="6447467" cy="2787015"/>
            </a:xfrm>
            <a:prstGeom prst="roundRect">
              <a:avLst>
                <a:gd name="adj" fmla="val 621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/>
                <a:t>@Test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public void </a:t>
              </a:r>
              <a:r>
                <a:rPr lang="en-US" altLang="ko-KR" sz="2000" b="1" dirty="0" err="1"/>
                <a:t>shouldSelectCount</a:t>
              </a:r>
              <a:r>
                <a:rPr lang="en-US" altLang="ko-KR" sz="2000" b="1" dirty="0"/>
                <a:t>()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000" dirty="0"/>
                <a:t>Long count = </a:t>
              </a:r>
              <a:r>
                <a:rPr lang="en-US" altLang="ko-KR" sz="2000" dirty="0" err="1"/>
                <a:t>service.selectCount</a:t>
              </a:r>
              <a:r>
                <a:rPr lang="en-US" altLang="ko-KR" sz="2000" dirty="0"/>
                <a:t>();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000" dirty="0"/>
                <a:t>log.info("</a:t>
              </a:r>
              <a:r>
                <a:rPr lang="en-US" altLang="ko-KR" sz="2000" dirty="0" err="1"/>
                <a:t>shouldSelectCount</a:t>
              </a:r>
              <a:r>
                <a:rPr lang="en-US" altLang="ko-KR" sz="2000" dirty="0"/>
                <a:t>: " + </a:t>
              </a:r>
              <a:r>
                <a:rPr lang="en-US" altLang="ko-KR" sz="2000" dirty="0" err="1"/>
                <a:t>count.toString</a:t>
              </a:r>
              <a:r>
                <a:rPr lang="en-US" altLang="ko-KR" sz="2000" dirty="0"/>
                <a:t>());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000" dirty="0" err="1"/>
                <a:t>Assert.</a:t>
              </a:r>
              <a:r>
                <a:rPr lang="en-US" altLang="ko-KR" sz="2000" i="1" dirty="0" err="1"/>
                <a:t>assertNotNull</a:t>
              </a:r>
              <a:r>
                <a:rPr lang="en-US" altLang="ko-KR" sz="2000" i="1" dirty="0"/>
                <a:t>(count);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}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56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CCC5500-E63D-4883-B066-2BD890890084}"/>
              </a:ext>
            </a:extLst>
          </p:cNvPr>
          <p:cNvGrpSpPr/>
          <p:nvPr/>
        </p:nvGrpSpPr>
        <p:grpSpPr>
          <a:xfrm>
            <a:off x="2698160" y="1311531"/>
            <a:ext cx="8822737" cy="5022787"/>
            <a:chOff x="2698163" y="1621770"/>
            <a:chExt cx="8822737" cy="5022787"/>
          </a:xfrm>
        </p:grpSpPr>
        <p:sp>
          <p:nvSpPr>
            <p:cNvPr id="22" name="사각형: 둥근 모서리 8">
              <a:extLst>
                <a:ext uri="{FF2B5EF4-FFF2-40B4-BE49-F238E27FC236}">
                  <a16:creationId xmlns:a16="http://schemas.microsoft.com/office/drawing/2014/main" xmlns="" id="{A7987A23-104F-48E0-AD65-3F7C469FAC68}"/>
                </a:ext>
              </a:extLst>
            </p:cNvPr>
            <p:cNvSpPr/>
            <p:nvPr/>
          </p:nvSpPr>
          <p:spPr bwMode="auto">
            <a:xfrm>
              <a:off x="2698163" y="2575233"/>
              <a:ext cx="6447467" cy="2787015"/>
            </a:xfrm>
            <a:prstGeom prst="roundRect">
              <a:avLst>
                <a:gd name="adj" fmla="val 621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/>
                <a:t>@Test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public void </a:t>
              </a:r>
              <a:r>
                <a:rPr lang="en-US" altLang="ko-KR" sz="2000" b="1" dirty="0" err="1"/>
                <a:t>shouldSelectCount</a:t>
              </a:r>
              <a:r>
                <a:rPr lang="en-US" altLang="ko-KR" sz="2000" b="1" dirty="0"/>
                <a:t>()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000" dirty="0"/>
                <a:t>Long count = </a:t>
              </a:r>
              <a:r>
                <a:rPr lang="en-US" altLang="ko-KR" sz="2000" dirty="0" err="1"/>
                <a:t>service.selectCount</a:t>
              </a:r>
              <a:r>
                <a:rPr lang="en-US" altLang="ko-KR" sz="2000" dirty="0"/>
                <a:t>();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000" dirty="0"/>
                <a:t>log.info("</a:t>
              </a:r>
              <a:r>
                <a:rPr lang="en-US" altLang="ko-KR" sz="2000" dirty="0" err="1"/>
                <a:t>shouldSelectCount</a:t>
              </a:r>
              <a:r>
                <a:rPr lang="en-US" altLang="ko-KR" sz="2000" dirty="0"/>
                <a:t>: " + </a:t>
              </a:r>
              <a:r>
                <a:rPr lang="en-US" altLang="ko-KR" sz="2000" dirty="0" err="1"/>
                <a:t>count.toString</a:t>
              </a:r>
              <a:r>
                <a:rPr lang="en-US" altLang="ko-KR" sz="2000" dirty="0"/>
                <a:t>());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000" b="1" dirty="0" err="1">
                  <a:solidFill>
                    <a:srgbClr val="FF0000"/>
                  </a:solidFill>
                </a:rPr>
                <a:t>Assert.</a:t>
              </a:r>
              <a:r>
                <a:rPr lang="en-US" altLang="ko-KR" sz="2000" b="1" i="1" dirty="0" err="1">
                  <a:solidFill>
                    <a:srgbClr val="FF0000"/>
                  </a:solidFill>
                </a:rPr>
                <a:t>assertNotNull</a:t>
              </a:r>
              <a:r>
                <a:rPr lang="en-US" altLang="ko-KR" sz="2000" b="1" i="1" dirty="0">
                  <a:solidFill>
                    <a:srgbClr val="FF0000"/>
                  </a:solidFill>
                </a:rPr>
                <a:t>(count);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}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5EBA30D1-A35C-4C57-AB80-E3732F785DCB}"/>
                </a:ext>
              </a:extLst>
            </p:cNvPr>
            <p:cNvGrpSpPr/>
            <p:nvPr/>
          </p:nvGrpSpPr>
          <p:grpSpPr>
            <a:xfrm>
              <a:off x="3859838" y="1621770"/>
              <a:ext cx="4323539" cy="886416"/>
              <a:chOff x="582729" y="1750385"/>
              <a:chExt cx="4323539" cy="88641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349D4598-77B9-4B28-955D-F6919A53A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729" y="1750385"/>
                <a:ext cx="886416" cy="886416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F42EF182-CD86-42DB-99AA-53C1351C092D}"/>
                  </a:ext>
                </a:extLst>
              </p:cNvPr>
              <p:cNvSpPr/>
              <p:nvPr/>
            </p:nvSpPr>
            <p:spPr>
              <a:xfrm>
                <a:off x="731513" y="1837847"/>
                <a:ext cx="41747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Happy Test</a:t>
                </a:r>
              </a:p>
            </p:txBody>
          </p:sp>
        </p:grpSp>
        <p:sp>
          <p:nvSpPr>
            <p:cNvPr id="10" name="모서리가 둥근 사각형 설명선 9"/>
            <p:cNvSpPr/>
            <p:nvPr/>
          </p:nvSpPr>
          <p:spPr bwMode="auto">
            <a:xfrm>
              <a:off x="6347876" y="5180326"/>
              <a:ext cx="5173024" cy="1464231"/>
            </a:xfrm>
            <a:prstGeom prst="wedgeRoundRectCallout">
              <a:avLst>
                <a:gd name="adj1" fmla="val -40532"/>
                <a:gd name="adj2" fmla="val -76884"/>
                <a:gd name="adj3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altLang="ko-KR" sz="2000" dirty="0"/>
            </a:p>
            <a:p>
              <a:r>
                <a:rPr lang="ko-KR" altLang="en-US" sz="2000" dirty="0"/>
                <a:t>이 테스트는 메소드를 정확히 테스트 하고 있는가</a:t>
              </a:r>
              <a:r>
                <a:rPr lang="en-US" altLang="ko-KR" sz="2000" dirty="0"/>
                <a:t>?</a:t>
              </a:r>
            </a:p>
            <a:p>
              <a:endParaRPr lang="en-US" altLang="ko-K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91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64964BE-B4D2-4A02-8689-8C28AA91992A}"/>
              </a:ext>
            </a:extLst>
          </p:cNvPr>
          <p:cNvGrpSpPr/>
          <p:nvPr/>
        </p:nvGrpSpPr>
        <p:grpSpPr>
          <a:xfrm>
            <a:off x="2906069" y="672311"/>
            <a:ext cx="6447467" cy="5315006"/>
            <a:chOff x="1158912" y="1309125"/>
            <a:chExt cx="6447467" cy="5315006"/>
          </a:xfrm>
        </p:grpSpPr>
        <p:sp>
          <p:nvSpPr>
            <p:cNvPr id="8" name="사각형: 둥근 모서리 8">
              <a:extLst>
                <a:ext uri="{FF2B5EF4-FFF2-40B4-BE49-F238E27FC236}">
                  <a16:creationId xmlns:a16="http://schemas.microsoft.com/office/drawing/2014/main" xmlns="" id="{C48D81E9-A462-4F7F-A017-C0853BA3C316}"/>
                </a:ext>
              </a:extLst>
            </p:cNvPr>
            <p:cNvSpPr/>
            <p:nvPr/>
          </p:nvSpPr>
          <p:spPr bwMode="auto">
            <a:xfrm>
              <a:off x="1158912" y="2149179"/>
              <a:ext cx="6447467" cy="1805226"/>
            </a:xfrm>
            <a:prstGeom prst="roundRect">
              <a:avLst>
                <a:gd name="adj" fmla="val 621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/>
                <a:t>@Test</a:t>
              </a:r>
            </a:p>
            <a:p>
              <a:r>
                <a:rPr lang="en-US" altLang="ko-KR" b="1" dirty="0"/>
                <a:t>public void </a:t>
              </a:r>
              <a:r>
                <a:rPr lang="en-US" altLang="ko-KR" b="1" dirty="0" err="1"/>
                <a:t>shouldSelectCount</a:t>
              </a:r>
              <a:r>
                <a:rPr lang="en-US" altLang="ko-KR" b="1" dirty="0"/>
                <a:t>() {</a:t>
              </a:r>
            </a:p>
            <a:p>
              <a:pPr lvl="1"/>
              <a:r>
                <a:rPr lang="en-US" altLang="ko-KR" dirty="0"/>
                <a:t>Long count = </a:t>
              </a:r>
              <a:r>
                <a:rPr lang="en-US" altLang="ko-KR" dirty="0" err="1"/>
                <a:t>service.selectCount</a:t>
              </a:r>
              <a:r>
                <a:rPr lang="en-US" altLang="ko-KR" dirty="0"/>
                <a:t>();</a:t>
              </a:r>
            </a:p>
            <a:p>
              <a:pPr lvl="1"/>
              <a:r>
                <a:rPr lang="en-US" altLang="ko-KR" dirty="0"/>
                <a:t>log.info("</a:t>
              </a:r>
              <a:r>
                <a:rPr lang="en-US" altLang="ko-KR" dirty="0" err="1"/>
                <a:t>shouldSelectCount</a:t>
              </a:r>
              <a:r>
                <a:rPr lang="en-US" altLang="ko-KR" dirty="0"/>
                <a:t>: " + </a:t>
              </a:r>
              <a:r>
                <a:rPr lang="en-US" altLang="ko-KR" dirty="0" err="1"/>
                <a:t>count.toString</a:t>
              </a:r>
              <a:r>
                <a:rPr lang="en-US" altLang="ko-KR" dirty="0"/>
                <a:t>());</a:t>
              </a:r>
            </a:p>
            <a:p>
              <a:pPr lvl="1"/>
              <a:r>
                <a:rPr lang="en-US" altLang="ko-KR" b="1" dirty="0" err="1">
                  <a:solidFill>
                    <a:srgbClr val="C00000"/>
                  </a:solidFill>
                </a:rPr>
                <a:t>Assert.</a:t>
              </a:r>
              <a:r>
                <a:rPr lang="en-US" altLang="ko-KR" b="1" i="1" dirty="0" err="1">
                  <a:solidFill>
                    <a:srgbClr val="C00000"/>
                  </a:solidFill>
                </a:rPr>
                <a:t>assertNotNull</a:t>
              </a:r>
              <a:r>
                <a:rPr lang="en-US" altLang="ko-KR" b="1" i="1" dirty="0">
                  <a:solidFill>
                    <a:srgbClr val="C00000"/>
                  </a:solidFill>
                </a:rPr>
                <a:t>(count);</a:t>
              </a:r>
            </a:p>
            <a:p>
              <a:r>
                <a:rPr lang="en-US" altLang="ko-KR" dirty="0"/>
                <a:t>}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5EBA30D1-A35C-4C57-AB80-E3732F785DCB}"/>
                </a:ext>
              </a:extLst>
            </p:cNvPr>
            <p:cNvGrpSpPr/>
            <p:nvPr/>
          </p:nvGrpSpPr>
          <p:grpSpPr>
            <a:xfrm>
              <a:off x="1158913" y="1309125"/>
              <a:ext cx="3647004" cy="615370"/>
              <a:chOff x="582729" y="1783043"/>
              <a:chExt cx="4323539" cy="88641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349D4598-77B9-4B28-955D-F6919A53A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729" y="1783043"/>
                <a:ext cx="886416" cy="886416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F42EF182-CD86-42DB-99AA-53C1351C092D}"/>
                  </a:ext>
                </a:extLst>
              </p:cNvPr>
              <p:cNvSpPr/>
              <p:nvPr/>
            </p:nvSpPr>
            <p:spPr>
              <a:xfrm>
                <a:off x="731513" y="1817340"/>
                <a:ext cx="4174755" cy="842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Happy Test</a:t>
                </a:r>
              </a:p>
            </p:txBody>
          </p:sp>
        </p:grpSp>
        <p:sp>
          <p:nvSpPr>
            <p:cNvPr id="13" name="사각형: 둥근 모서리 8">
              <a:extLst>
                <a:ext uri="{FF2B5EF4-FFF2-40B4-BE49-F238E27FC236}">
                  <a16:creationId xmlns:a16="http://schemas.microsoft.com/office/drawing/2014/main" xmlns="" id="{C48D81E9-A462-4F7F-A017-C0853BA3C316}"/>
                </a:ext>
              </a:extLst>
            </p:cNvPr>
            <p:cNvSpPr/>
            <p:nvPr/>
          </p:nvSpPr>
          <p:spPr bwMode="auto">
            <a:xfrm>
              <a:off x="1158912" y="4106316"/>
              <a:ext cx="6447467" cy="2517815"/>
            </a:xfrm>
            <a:prstGeom prst="roundRect">
              <a:avLst>
                <a:gd name="adj" fmla="val 621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/>
                <a:t>@Override</a:t>
              </a:r>
            </a:p>
            <a:p>
              <a:r>
                <a:rPr lang="en-US" altLang="ko-KR" b="1" dirty="0"/>
                <a:t>public Long </a:t>
              </a:r>
              <a:r>
                <a:rPr lang="en-US" altLang="ko-KR" b="1" dirty="0" err="1"/>
                <a:t>selectCount</a:t>
              </a:r>
              <a:r>
                <a:rPr lang="en-US" altLang="ko-KR" b="1" dirty="0"/>
                <a:t>() {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dirty="0">
                  <a:effectLst/>
                </a:rPr>
                <a:t>Long count = </a:t>
              </a:r>
              <a:r>
                <a:rPr lang="en-US" altLang="ko-KR" b="1" dirty="0" err="1">
                  <a:effectLst/>
                </a:rPr>
                <a:t>cachedCount.get</a:t>
              </a:r>
              <a:r>
                <a:rPr lang="en-US" altLang="ko-KR" b="1" dirty="0">
                  <a:effectLst/>
                </a:rPr>
                <a:t>((long) 0); </a:t>
              </a:r>
            </a:p>
            <a:p>
              <a:pPr lvl="1"/>
              <a:r>
                <a:rPr lang="en-US" altLang="ko-KR" b="1" dirty="0"/>
                <a:t>if (count == null) {</a:t>
              </a:r>
            </a:p>
            <a:p>
              <a:pPr lvl="2"/>
              <a:r>
                <a:rPr lang="en-US" altLang="ko-KR" dirty="0"/>
                <a:t>count = </a:t>
              </a:r>
              <a:r>
                <a:rPr lang="en-US" altLang="ko-KR" dirty="0" err="1"/>
                <a:t>dao.selectCount</a:t>
              </a:r>
              <a:r>
                <a:rPr lang="en-US" altLang="ko-KR" dirty="0"/>
                <a:t>();</a:t>
              </a:r>
            </a:p>
            <a:p>
              <a:pPr lvl="2"/>
              <a:r>
                <a:rPr lang="en-US" altLang="ko-KR" dirty="0" err="1"/>
                <a:t>cachedCount.put</a:t>
              </a:r>
              <a:r>
                <a:rPr lang="en-US" altLang="ko-KR" dirty="0"/>
                <a:t>((</a:t>
              </a:r>
              <a:r>
                <a:rPr lang="en-US" altLang="ko-KR" b="1" dirty="0"/>
                <a:t>long) 0, count); return count;</a:t>
              </a:r>
            </a:p>
            <a:p>
              <a:pPr lvl="1"/>
              <a:r>
                <a:rPr lang="en-US" altLang="ko-KR" dirty="0"/>
                <a:t>} </a:t>
              </a:r>
              <a:r>
                <a:rPr lang="en-US" altLang="ko-KR" b="1" dirty="0"/>
                <a:t>return count;</a:t>
              </a:r>
            </a:p>
            <a:p>
              <a:r>
                <a:rPr lang="en-US" altLang="ko-KR" dirty="0"/>
                <a:t>}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3189768" y="4795283"/>
              <a:ext cx="2955851" cy="372141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prstDash val="sysDot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648044" y="5167425"/>
              <a:ext cx="2243471" cy="308342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prstDash val="sysDot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7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8EA7F1B-1438-4555-9DED-9CEF279580EF}"/>
              </a:ext>
            </a:extLst>
          </p:cNvPr>
          <p:cNvGrpSpPr/>
          <p:nvPr/>
        </p:nvGrpSpPr>
        <p:grpSpPr>
          <a:xfrm>
            <a:off x="399067" y="778248"/>
            <a:ext cx="11515094" cy="5464102"/>
            <a:chOff x="382739" y="1317091"/>
            <a:chExt cx="11515094" cy="5464102"/>
          </a:xfrm>
        </p:grpSpPr>
        <p:sp>
          <p:nvSpPr>
            <p:cNvPr id="14" name="사각형: 둥근 모서리 8">
              <a:extLst>
                <a:ext uri="{FF2B5EF4-FFF2-40B4-BE49-F238E27FC236}">
                  <a16:creationId xmlns:a16="http://schemas.microsoft.com/office/drawing/2014/main" xmlns="" id="{F032D557-8F6E-451C-A765-27D3B71496DB}"/>
                </a:ext>
              </a:extLst>
            </p:cNvPr>
            <p:cNvSpPr/>
            <p:nvPr/>
          </p:nvSpPr>
          <p:spPr bwMode="auto">
            <a:xfrm>
              <a:off x="480731" y="3094051"/>
              <a:ext cx="3571305" cy="1805226"/>
            </a:xfrm>
            <a:prstGeom prst="roundRect">
              <a:avLst>
                <a:gd name="adj" fmla="val 621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/>
                <a:t>@Test</a:t>
              </a:r>
            </a:p>
            <a:p>
              <a:r>
                <a:rPr lang="en-US" altLang="ko-KR" b="1" dirty="0"/>
                <a:t>public void </a:t>
              </a:r>
              <a:r>
                <a:rPr lang="en-US" altLang="ko-KR" b="1" dirty="0" err="1"/>
                <a:t>shouldSelectCount</a:t>
              </a:r>
              <a:r>
                <a:rPr lang="en-US" altLang="ko-KR" b="1" dirty="0"/>
                <a:t>() {</a:t>
              </a:r>
            </a:p>
            <a:p>
              <a:pPr lvl="1"/>
              <a:r>
                <a:rPr lang="en-US" altLang="ko-KR" dirty="0"/>
                <a:t>…</a:t>
              </a:r>
            </a:p>
            <a:p>
              <a:pPr lvl="1"/>
              <a:r>
                <a:rPr lang="en-US" altLang="ko-KR" dirty="0" err="1"/>
                <a:t>Assert.</a:t>
              </a:r>
              <a:r>
                <a:rPr lang="en-US" altLang="ko-KR" i="1" dirty="0" err="1"/>
                <a:t>assertNotNull</a:t>
              </a:r>
              <a:r>
                <a:rPr lang="en-US" altLang="ko-KR" i="1" dirty="0"/>
                <a:t>(count);</a:t>
              </a:r>
            </a:p>
            <a:p>
              <a:r>
                <a:rPr lang="en-US" altLang="ko-KR" dirty="0"/>
                <a:t>}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15" name="사각형: 둥근 모서리 11">
              <a:extLst>
                <a:ext uri="{FF2B5EF4-FFF2-40B4-BE49-F238E27FC236}">
                  <a16:creationId xmlns:a16="http://schemas.microsoft.com/office/drawing/2014/main" xmlns="" id="{78753E05-80D3-4E2F-B89E-B54950DF62AD}"/>
                </a:ext>
              </a:extLst>
            </p:cNvPr>
            <p:cNvSpPr/>
            <p:nvPr/>
          </p:nvSpPr>
          <p:spPr bwMode="auto">
            <a:xfrm>
              <a:off x="5407645" y="1317091"/>
              <a:ext cx="6490188" cy="2375297"/>
            </a:xfrm>
            <a:prstGeom prst="roundRect">
              <a:avLst>
                <a:gd name="adj" fmla="val 621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/>
                <a:t>@Test</a:t>
              </a:r>
            </a:p>
            <a:p>
              <a:r>
                <a:rPr lang="en-US" altLang="ko-KR" b="1" dirty="0"/>
                <a:t>public void </a:t>
              </a:r>
              <a:r>
                <a:rPr lang="en-US" altLang="ko-KR" b="1" dirty="0" err="1"/>
                <a:t>shouldSelectCachedCount</a:t>
              </a:r>
              <a:r>
                <a:rPr lang="en-US" altLang="ko-KR" b="1" dirty="0"/>
                <a:t>() {</a:t>
              </a:r>
            </a:p>
            <a:p>
              <a:pPr lvl="1"/>
              <a:r>
                <a:rPr lang="en-US" altLang="ko-KR" b="1" dirty="0"/>
                <a:t>…</a:t>
              </a:r>
              <a:endParaRPr lang="en-US" altLang="ko-KR" dirty="0"/>
            </a:p>
            <a:p>
              <a:pPr lvl="1"/>
              <a:endParaRPr lang="en-US" altLang="ko-KR" dirty="0"/>
            </a:p>
            <a:p>
              <a:pPr lvl="1"/>
              <a:r>
                <a:rPr lang="en-US" altLang="ko-KR" i="1" dirty="0"/>
                <a:t>verify(</a:t>
              </a:r>
              <a:r>
                <a:rPr lang="en-US" altLang="ko-KR" i="1" dirty="0" err="1"/>
                <a:t>dao</a:t>
              </a:r>
              <a:r>
                <a:rPr lang="en-US" altLang="ko-KR" i="1" dirty="0"/>
                <a:t>, times(0)).</a:t>
              </a:r>
              <a:r>
                <a:rPr lang="en-US" altLang="ko-KR" i="1" dirty="0" err="1"/>
                <a:t>selectCount</a:t>
              </a:r>
              <a:r>
                <a:rPr lang="en-US" altLang="ko-KR" i="1" dirty="0"/>
                <a:t>();</a:t>
              </a:r>
            </a:p>
            <a:p>
              <a:pPr lvl="1"/>
              <a:r>
                <a:rPr lang="en-US" altLang="ko-KR" i="1" dirty="0"/>
                <a:t>verify(</a:t>
              </a:r>
              <a:r>
                <a:rPr lang="en-US" altLang="ko-KR" i="1" dirty="0" err="1"/>
                <a:t>cachedCount</a:t>
              </a:r>
              <a:r>
                <a:rPr lang="en-US" altLang="ko-KR" i="1" dirty="0"/>
                <a:t>, times(1)).get(TOTAL_CATEGORY_ID);</a:t>
              </a:r>
            </a:p>
            <a:p>
              <a:pPr lvl="1"/>
              <a:r>
                <a:rPr lang="en-US" altLang="ko-KR" dirty="0" err="1"/>
                <a:t>Assert.</a:t>
              </a:r>
              <a:r>
                <a:rPr lang="en-US" altLang="ko-KR" i="1" dirty="0" err="1"/>
                <a:t>assertThat</a:t>
              </a:r>
              <a:r>
                <a:rPr lang="en-US" altLang="ko-KR" i="1" dirty="0"/>
                <a:t>(count, is(RESULT));</a:t>
              </a:r>
            </a:p>
            <a:p>
              <a:r>
                <a:rPr lang="en-US" altLang="ko-KR" dirty="0"/>
                <a:t>}</a:t>
              </a:r>
              <a:endParaRPr lang="ko-KR" altLang="en-US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16" name="사각형: 둥근 모서리 11">
              <a:extLst>
                <a:ext uri="{FF2B5EF4-FFF2-40B4-BE49-F238E27FC236}">
                  <a16:creationId xmlns:a16="http://schemas.microsoft.com/office/drawing/2014/main" xmlns="" id="{78753E05-80D3-4E2F-B89E-B54950DF62AD}"/>
                </a:ext>
              </a:extLst>
            </p:cNvPr>
            <p:cNvSpPr/>
            <p:nvPr/>
          </p:nvSpPr>
          <p:spPr bwMode="auto">
            <a:xfrm>
              <a:off x="5407645" y="3835825"/>
              <a:ext cx="6490188" cy="2945368"/>
            </a:xfrm>
            <a:prstGeom prst="roundRect">
              <a:avLst>
                <a:gd name="adj" fmla="val 621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/>
                <a:t>@Test</a:t>
              </a:r>
            </a:p>
            <a:p>
              <a:r>
                <a:rPr lang="en-US" altLang="ko-KR" b="1" dirty="0"/>
                <a:t>public void </a:t>
              </a:r>
              <a:r>
                <a:rPr lang="en-US" altLang="ko-KR" b="1" dirty="0" err="1"/>
                <a:t>shouldSelectNotCachedCount</a:t>
              </a:r>
              <a:r>
                <a:rPr lang="en-US" altLang="ko-KR" b="1" dirty="0"/>
                <a:t>() {</a:t>
              </a:r>
              <a:endParaRPr lang="en-US" altLang="ko-KR" dirty="0"/>
            </a:p>
            <a:p>
              <a:pPr lvl="1"/>
              <a:r>
                <a:rPr lang="en-US" altLang="ko-KR" b="1" dirty="0"/>
                <a:t>…</a:t>
              </a:r>
              <a:endParaRPr lang="en-US" altLang="ko-KR" dirty="0"/>
            </a:p>
            <a:p>
              <a:pPr lvl="1"/>
              <a:endParaRPr lang="en-US" altLang="ko-KR" dirty="0"/>
            </a:p>
            <a:p>
              <a:pPr lvl="1"/>
              <a:r>
                <a:rPr lang="en-US" altLang="ko-KR" i="1" dirty="0"/>
                <a:t>verify(</a:t>
              </a:r>
              <a:r>
                <a:rPr lang="en-US" altLang="ko-KR" i="1" dirty="0" err="1"/>
                <a:t>dao</a:t>
              </a:r>
              <a:r>
                <a:rPr lang="en-US" altLang="ko-KR" i="1" dirty="0"/>
                <a:t>, times(1)).</a:t>
              </a:r>
              <a:r>
                <a:rPr lang="en-US" altLang="ko-KR" i="1" dirty="0" err="1"/>
                <a:t>selectCount</a:t>
              </a:r>
              <a:r>
                <a:rPr lang="en-US" altLang="ko-KR" i="1" dirty="0"/>
                <a:t>();</a:t>
              </a:r>
            </a:p>
            <a:p>
              <a:pPr lvl="1"/>
              <a:r>
                <a:rPr lang="en-US" altLang="ko-KR" i="1" dirty="0"/>
                <a:t>verify(</a:t>
              </a:r>
              <a:r>
                <a:rPr lang="en-US" altLang="ko-KR" i="1" dirty="0" err="1"/>
                <a:t>cachedCount</a:t>
              </a:r>
              <a:r>
                <a:rPr lang="en-US" altLang="ko-KR" i="1" dirty="0"/>
                <a:t>, times(1)).get(TOTAL_CATEGORY_ID);</a:t>
              </a:r>
            </a:p>
            <a:p>
              <a:pPr lvl="1"/>
              <a:r>
                <a:rPr lang="en-US" altLang="ko-KR" i="1" dirty="0"/>
                <a:t>verify(</a:t>
              </a:r>
              <a:r>
                <a:rPr lang="en-US" altLang="ko-KR" i="1" dirty="0" err="1"/>
                <a:t>cachedCount</a:t>
              </a:r>
              <a:r>
                <a:rPr lang="en-US" altLang="ko-KR" i="1" dirty="0"/>
                <a:t>, times(1)).put(TOTAL_CATEGORY_ID, 	count);</a:t>
              </a:r>
            </a:p>
            <a:p>
              <a:pPr lvl="1"/>
              <a:r>
                <a:rPr lang="en-US" altLang="ko-KR" dirty="0" err="1"/>
                <a:t>Assert.</a:t>
              </a:r>
              <a:r>
                <a:rPr lang="en-US" altLang="ko-KR" i="1" dirty="0" err="1"/>
                <a:t>assertThat</a:t>
              </a:r>
              <a:r>
                <a:rPr lang="en-US" altLang="ko-KR" i="1" dirty="0"/>
                <a:t>(count, is(RESULT));</a:t>
              </a:r>
            </a:p>
            <a:p>
              <a:r>
                <a:rPr lang="en-US" altLang="ko-KR" dirty="0"/>
                <a:t>}</a:t>
              </a:r>
              <a:endParaRPr lang="ko-KR" altLang="en-US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xmlns="" id="{88E896A6-ACC2-48CD-95C9-069A46771EF2}"/>
                </a:ext>
              </a:extLst>
            </p:cNvPr>
            <p:cNvSpPr>
              <a:spLocks/>
            </p:cNvSpPr>
            <p:nvPr/>
          </p:nvSpPr>
          <p:spPr bwMode="auto">
            <a:xfrm rot="1120175">
              <a:off x="4366221" y="4363161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xmlns="" id="{88E896A6-ACC2-48CD-95C9-069A46771EF2}"/>
                </a:ext>
              </a:extLst>
            </p:cNvPr>
            <p:cNvSpPr>
              <a:spLocks/>
            </p:cNvSpPr>
            <p:nvPr/>
          </p:nvSpPr>
          <p:spPr bwMode="auto">
            <a:xfrm rot="20445913">
              <a:off x="4349634" y="3057882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5EBA30D1-A35C-4C57-AB80-E3732F785DCB}"/>
                </a:ext>
              </a:extLst>
            </p:cNvPr>
            <p:cNvGrpSpPr/>
            <p:nvPr/>
          </p:nvGrpSpPr>
          <p:grpSpPr>
            <a:xfrm>
              <a:off x="382739" y="1762682"/>
              <a:ext cx="3647004" cy="615370"/>
              <a:chOff x="582729" y="1783043"/>
              <a:chExt cx="4323539" cy="886416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xmlns="" id="{349D4598-77B9-4B28-955D-F6919A53A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82729" y="1783043"/>
                <a:ext cx="886416" cy="886416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F42EF182-CD86-42DB-99AA-53C1351C092D}"/>
                  </a:ext>
                </a:extLst>
              </p:cNvPr>
              <p:cNvSpPr/>
              <p:nvPr/>
            </p:nvSpPr>
            <p:spPr>
              <a:xfrm>
                <a:off x="731513" y="1817340"/>
                <a:ext cx="4174755" cy="842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Happy Test</a:t>
                </a: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C58946C-1ABD-4682-AAEB-E54C1B23B07D}"/>
              </a:ext>
            </a:extLst>
          </p:cNvPr>
          <p:cNvSpPr/>
          <p:nvPr/>
        </p:nvSpPr>
        <p:spPr bwMode="auto">
          <a:xfrm>
            <a:off x="5954234" y="2523309"/>
            <a:ext cx="3848985" cy="3049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C58946C-1ABD-4682-AAEB-E54C1B23B07D}"/>
              </a:ext>
            </a:extLst>
          </p:cNvPr>
          <p:cNvSpPr/>
          <p:nvPr/>
        </p:nvSpPr>
        <p:spPr bwMode="auto">
          <a:xfrm>
            <a:off x="5954234" y="5599662"/>
            <a:ext cx="3848985" cy="3049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4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DBAB137-1B2C-4C26-B105-9360E0A8DDA3}"/>
              </a:ext>
            </a:extLst>
          </p:cNvPr>
          <p:cNvGrpSpPr/>
          <p:nvPr/>
        </p:nvGrpSpPr>
        <p:grpSpPr>
          <a:xfrm>
            <a:off x="2698163" y="929506"/>
            <a:ext cx="8822737" cy="4947597"/>
            <a:chOff x="2698163" y="1696960"/>
            <a:chExt cx="8822737" cy="494759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BED0232B-3D90-4F5F-A0AE-38152E66665E}"/>
                </a:ext>
              </a:extLst>
            </p:cNvPr>
            <p:cNvGrpSpPr/>
            <p:nvPr/>
          </p:nvGrpSpPr>
          <p:grpSpPr>
            <a:xfrm>
              <a:off x="3859838" y="1696960"/>
              <a:ext cx="4323539" cy="886416"/>
              <a:chOff x="582729" y="1783043"/>
              <a:chExt cx="4323539" cy="88641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xmlns="" id="{BF7E5F07-B86A-4E14-A6E6-E4EF8A3A3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729" y="1783043"/>
                <a:ext cx="886416" cy="886416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5F9735DE-EAD8-4452-8C74-28B1B05B530A}"/>
                  </a:ext>
                </a:extLst>
              </p:cNvPr>
              <p:cNvSpPr/>
              <p:nvPr/>
            </p:nvSpPr>
            <p:spPr>
              <a:xfrm>
                <a:off x="731513" y="1817340"/>
                <a:ext cx="41747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</a:rPr>
                  <a:t>Layer</a:t>
                </a:r>
              </a:p>
            </p:txBody>
          </p:sp>
        </p:grpSp>
        <p:sp>
          <p:nvSpPr>
            <p:cNvPr id="13" name="사각형: 둥근 모서리 8">
              <a:extLst>
                <a:ext uri="{FF2B5EF4-FFF2-40B4-BE49-F238E27FC236}">
                  <a16:creationId xmlns:a16="http://schemas.microsoft.com/office/drawing/2014/main" xmlns="" id="{F2C91EFF-950D-4D30-BD66-91A2DD58287B}"/>
                </a:ext>
              </a:extLst>
            </p:cNvPr>
            <p:cNvSpPr/>
            <p:nvPr/>
          </p:nvSpPr>
          <p:spPr bwMode="auto">
            <a:xfrm>
              <a:off x="2698163" y="2971116"/>
              <a:ext cx="6447467" cy="1995249"/>
            </a:xfrm>
            <a:prstGeom prst="roundRect">
              <a:avLst>
                <a:gd name="adj" fmla="val 621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dirty="0"/>
                <a:t>@Test</a:t>
              </a:r>
            </a:p>
            <a:p>
              <a:r>
                <a:rPr lang="en-US" altLang="ko-KR" sz="2000" b="1" dirty="0"/>
                <a:t>public void </a:t>
              </a:r>
              <a:r>
                <a:rPr lang="en-US" altLang="ko-KR" sz="2000" b="1" dirty="0" err="1"/>
                <a:t>shouldSelectCount</a:t>
              </a:r>
              <a:r>
                <a:rPr lang="en-US" altLang="ko-KR" sz="2000" b="1" dirty="0"/>
                <a:t>() {</a:t>
              </a:r>
            </a:p>
            <a:p>
              <a:pPr lvl="1"/>
              <a:r>
                <a:rPr lang="en-US" altLang="ko-KR" sz="2000" b="1" dirty="0">
                  <a:solidFill>
                    <a:srgbClr val="FF0000"/>
                  </a:solidFill>
                </a:rPr>
                <a:t>Long count = </a:t>
              </a:r>
              <a:r>
                <a:rPr lang="en-US" altLang="ko-KR" sz="2000" b="1" dirty="0" err="1">
                  <a:solidFill>
                    <a:srgbClr val="FF0000"/>
                  </a:solidFill>
                </a:rPr>
                <a:t>service.selectCount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();</a:t>
              </a:r>
            </a:p>
            <a:p>
              <a:pPr lvl="1"/>
              <a:r>
                <a:rPr lang="en-US" altLang="ko-KR" sz="2000" dirty="0"/>
                <a:t>log.info("</a:t>
              </a:r>
              <a:r>
                <a:rPr lang="en-US" altLang="ko-KR" sz="2000" dirty="0" err="1"/>
                <a:t>shouldSelectCount</a:t>
              </a:r>
              <a:r>
                <a:rPr lang="en-US" altLang="ko-KR" sz="2000" dirty="0"/>
                <a:t>: " + </a:t>
              </a:r>
              <a:r>
                <a:rPr lang="en-US" altLang="ko-KR" sz="2000" dirty="0" err="1"/>
                <a:t>count.toString</a:t>
              </a:r>
              <a:r>
                <a:rPr lang="en-US" altLang="ko-KR" sz="2000" dirty="0"/>
                <a:t>());</a:t>
              </a:r>
            </a:p>
            <a:p>
              <a:pPr lvl="1"/>
              <a:r>
                <a:rPr lang="en-US" altLang="ko-KR" sz="2000" dirty="0" err="1"/>
                <a:t>Assert.</a:t>
              </a:r>
              <a:r>
                <a:rPr lang="en-US" altLang="ko-KR" sz="2000" i="1" dirty="0" err="1"/>
                <a:t>assertNotNull</a:t>
              </a:r>
              <a:r>
                <a:rPr lang="en-US" altLang="ko-KR" sz="2000" i="1" dirty="0"/>
                <a:t>(count);</a:t>
              </a:r>
            </a:p>
            <a:p>
              <a:r>
                <a:rPr lang="en-US" altLang="ko-KR" sz="2000" dirty="0"/>
                <a:t>}</a:t>
              </a:r>
              <a:endParaRPr kumimoji="0" lang="ko-KR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4" name="모서리가 둥근 사각형 설명선 3"/>
            <p:cNvSpPr/>
            <p:nvPr/>
          </p:nvSpPr>
          <p:spPr bwMode="auto">
            <a:xfrm>
              <a:off x="6347876" y="5180326"/>
              <a:ext cx="5173024" cy="1464231"/>
            </a:xfrm>
            <a:prstGeom prst="wedgeRoundRectCallout">
              <a:avLst>
                <a:gd name="adj1" fmla="val -39094"/>
                <a:gd name="adj2" fmla="val -130619"/>
                <a:gd name="adj3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 altLang="ko-KR" sz="2000" dirty="0"/>
            </a:p>
            <a:p>
              <a:r>
                <a:rPr lang="ko-KR" altLang="en-US" sz="2000" dirty="0"/>
                <a:t>이 테스트는 정확히 </a:t>
              </a:r>
              <a:r>
                <a:rPr lang="en-US" altLang="ko-KR" sz="2000" dirty="0" err="1"/>
                <a:t>ProductService</a:t>
              </a:r>
              <a:r>
                <a:rPr lang="ko-KR" altLang="en-US" sz="2000" dirty="0"/>
                <a:t>의 </a:t>
              </a:r>
              <a:endParaRPr lang="en-US" altLang="ko-KR" sz="2000" dirty="0"/>
            </a:p>
            <a:p>
              <a:r>
                <a:rPr lang="en-US" altLang="ko-KR" sz="2000" dirty="0" err="1"/>
                <a:t>selectCount</a:t>
              </a:r>
              <a:r>
                <a:rPr lang="en-US" altLang="ko-KR" sz="2000" dirty="0"/>
                <a:t>() </a:t>
              </a:r>
              <a:r>
                <a:rPr lang="ko-KR" altLang="en-US" sz="2000" dirty="0"/>
                <a:t>메소드를 테스트 하는가</a:t>
              </a:r>
              <a:r>
                <a:rPr lang="en-US" altLang="ko-KR" sz="2000" dirty="0"/>
                <a:t>?</a:t>
              </a:r>
            </a:p>
            <a:p>
              <a:endParaRPr lang="en-US" altLang="ko-K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22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5D42274-9B05-4032-9186-CACFD8ABF837}"/>
              </a:ext>
            </a:extLst>
          </p:cNvPr>
          <p:cNvGrpSpPr/>
          <p:nvPr/>
        </p:nvGrpSpPr>
        <p:grpSpPr>
          <a:xfrm>
            <a:off x="2649288" y="2431533"/>
            <a:ext cx="6836420" cy="1792362"/>
            <a:chOff x="2518659" y="3149990"/>
            <a:chExt cx="6836420" cy="179236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373FC9E8-7D6C-499C-8A03-7C6AAE98B57C}"/>
                </a:ext>
              </a:extLst>
            </p:cNvPr>
            <p:cNvGrpSpPr/>
            <p:nvPr/>
          </p:nvGrpSpPr>
          <p:grpSpPr>
            <a:xfrm>
              <a:off x="2518659" y="3149990"/>
              <a:ext cx="1330325" cy="1779785"/>
              <a:chOff x="2110696" y="3276599"/>
              <a:chExt cx="1330325" cy="1779785"/>
            </a:xfrm>
          </p:grpSpPr>
          <p:sp>
            <p:nvSpPr>
              <p:cNvPr id="8" name="Freeform 71">
                <a:extLst>
                  <a:ext uri="{FF2B5EF4-FFF2-40B4-BE49-F238E27FC236}">
                    <a16:creationId xmlns:a16="http://schemas.microsoft.com/office/drawing/2014/main" xmlns="" id="{DA2074E1-A48E-41D1-80D9-653DE41A7C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0696" y="3276599"/>
                <a:ext cx="1330325" cy="1333500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7BE45C5-A8C4-44A8-8B4C-7797D8AC7A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6261" y="4671663"/>
                <a:ext cx="778737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rgbClr val="605F73"/>
                    </a:solidFill>
                  </a:rPr>
                  <a:t>DAO</a:t>
                </a:r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923409AB-FDB8-4497-9B7D-0DFA2AEC1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6754" y="3568338"/>
                <a:ext cx="775060" cy="77506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60775069-4E65-446C-87F2-05FEBFA85C97}"/>
                </a:ext>
              </a:extLst>
            </p:cNvPr>
            <p:cNvGrpSpPr/>
            <p:nvPr/>
          </p:nvGrpSpPr>
          <p:grpSpPr>
            <a:xfrm>
              <a:off x="7612518" y="3149990"/>
              <a:ext cx="1742561" cy="1792362"/>
              <a:chOff x="7204555" y="3276599"/>
              <a:chExt cx="1742561" cy="1792362"/>
            </a:xfrm>
          </p:grpSpPr>
          <p:sp>
            <p:nvSpPr>
              <p:cNvPr id="16" name="Freeform 71">
                <a:extLst>
                  <a:ext uri="{FF2B5EF4-FFF2-40B4-BE49-F238E27FC236}">
                    <a16:creationId xmlns:a16="http://schemas.microsoft.com/office/drawing/2014/main" xmlns="" id="{A569ED36-6BEE-4B7A-98FF-E53D6ED8A2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0674" y="3276599"/>
                <a:ext cx="1330325" cy="1333500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D75095E-86E9-4D01-8778-2061EEBDC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4555" y="4684240"/>
                <a:ext cx="174256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rgbClr val="605F73"/>
                    </a:solidFill>
                  </a:rPr>
                  <a:t>Controller</a:t>
                </a: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xmlns="" id="{70EE4D72-D0EA-472F-A1A7-E28B3FC3A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8305" y="3562169"/>
                <a:ext cx="775060" cy="77506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758D813D-CA93-4C39-879D-63FFDD2D782F}"/>
                </a:ext>
              </a:extLst>
            </p:cNvPr>
            <p:cNvGrpSpPr/>
            <p:nvPr/>
          </p:nvGrpSpPr>
          <p:grpSpPr>
            <a:xfrm>
              <a:off x="5036704" y="3149990"/>
              <a:ext cx="1388093" cy="1779785"/>
              <a:chOff x="4702917" y="3276599"/>
              <a:chExt cx="1388093" cy="1779785"/>
            </a:xfrm>
          </p:grpSpPr>
          <p:sp>
            <p:nvSpPr>
              <p:cNvPr id="13" name="Freeform 71">
                <a:extLst>
                  <a:ext uri="{FF2B5EF4-FFF2-40B4-BE49-F238E27FC236}">
                    <a16:creationId xmlns:a16="http://schemas.microsoft.com/office/drawing/2014/main" xmlns="" id="{93021BB2-259A-4356-B969-93543560A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60685" y="3276599"/>
                <a:ext cx="1330325" cy="1333500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C3C3C696-E786-4B79-A59C-DA7335219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2917" y="4671663"/>
                <a:ext cx="1388093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rgbClr val="605F73"/>
                    </a:solidFill>
                  </a:rPr>
                  <a:t>Service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817152DF-3D97-47EC-9BC4-C51FE8B4A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237" y="3562169"/>
                <a:ext cx="775060" cy="775060"/>
              </a:xfrm>
              <a:prstGeom prst="rect">
                <a:avLst/>
              </a:prstGeom>
            </p:spPr>
          </p:pic>
        </p:grp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FF4989F3-918C-40D9-BF9E-37A356C01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805" y="3435560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88E896A6-ACC2-48CD-95C9-069A4677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1510" y="3636887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5F53B03E-1F76-4482-920C-827002F34E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31021" y="3823090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4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62FFF1F4-BDB7-4A7A-A248-453008DA9D69}"/>
              </a:ext>
            </a:extLst>
          </p:cNvPr>
          <p:cNvGrpSpPr/>
          <p:nvPr/>
        </p:nvGrpSpPr>
        <p:grpSpPr>
          <a:xfrm>
            <a:off x="2649291" y="2431530"/>
            <a:ext cx="6836420" cy="1792362"/>
            <a:chOff x="2518659" y="3149990"/>
            <a:chExt cx="6836420" cy="179236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6F6CBFD7-F205-42E0-9DB2-7A7B9B4D026D}"/>
                </a:ext>
              </a:extLst>
            </p:cNvPr>
            <p:cNvGrpSpPr/>
            <p:nvPr/>
          </p:nvGrpSpPr>
          <p:grpSpPr>
            <a:xfrm>
              <a:off x="2518659" y="3149990"/>
              <a:ext cx="1330325" cy="1779786"/>
              <a:chOff x="2110696" y="3276599"/>
              <a:chExt cx="1330325" cy="1779786"/>
            </a:xfrm>
          </p:grpSpPr>
          <p:sp>
            <p:nvSpPr>
              <p:cNvPr id="75" name="Freeform 71">
                <a:extLst>
                  <a:ext uri="{FF2B5EF4-FFF2-40B4-BE49-F238E27FC236}">
                    <a16:creationId xmlns:a16="http://schemas.microsoft.com/office/drawing/2014/main" xmlns="" id="{BD1632E8-5186-49E6-AA0E-763307711A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0696" y="3276599"/>
                <a:ext cx="1330325" cy="1333500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C0520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96E3BDA4-F7A9-41D0-9A77-FB0A3A27CE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6261" y="4671663"/>
                <a:ext cx="778738" cy="384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rgbClr val="C05208"/>
                    </a:solidFill>
                  </a:rPr>
                  <a:t>DAO</a:t>
                </a: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xmlns="" id="{2999B9F7-F382-47A7-ADA8-DB7FC370F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6754" y="3568338"/>
                <a:ext cx="775060" cy="775060"/>
              </a:xfrm>
              <a:prstGeom prst="rect">
                <a:avLst/>
              </a:prstGeom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1C122666-9950-480E-8436-915D9F357A32}"/>
                </a:ext>
              </a:extLst>
            </p:cNvPr>
            <p:cNvGrpSpPr/>
            <p:nvPr/>
          </p:nvGrpSpPr>
          <p:grpSpPr>
            <a:xfrm>
              <a:off x="7612518" y="3149990"/>
              <a:ext cx="1742561" cy="1792362"/>
              <a:chOff x="7204555" y="3276599"/>
              <a:chExt cx="1742561" cy="1792362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xmlns="" id="{5F9149D9-7F1B-4D53-97D9-FA6249FD1D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0674" y="3276599"/>
                <a:ext cx="1330325" cy="1333500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4A740C96-EDCC-4B01-A5BF-59DF81F817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4555" y="4684240"/>
                <a:ext cx="1742561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rgbClr val="605F73"/>
                    </a:solidFill>
                  </a:rPr>
                  <a:t>Controller</a:t>
                </a:r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xmlns="" id="{C8AA5EDB-F118-4668-BACB-F71A115AB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8305" y="3562169"/>
                <a:ext cx="775060" cy="775060"/>
              </a:xfrm>
              <a:prstGeom prst="rect">
                <a:avLst/>
              </a:prstGeom>
            </p:spPr>
          </p:pic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0DE3D84B-57CF-4B9E-BD6E-B974B30775BC}"/>
                </a:ext>
              </a:extLst>
            </p:cNvPr>
            <p:cNvGrpSpPr/>
            <p:nvPr/>
          </p:nvGrpSpPr>
          <p:grpSpPr>
            <a:xfrm>
              <a:off x="5036704" y="3149990"/>
              <a:ext cx="1388093" cy="1779786"/>
              <a:chOff x="4702917" y="3276599"/>
              <a:chExt cx="1388093" cy="1779786"/>
            </a:xfrm>
          </p:grpSpPr>
          <p:sp>
            <p:nvSpPr>
              <p:cNvPr id="69" name="Freeform 71">
                <a:extLst>
                  <a:ext uri="{FF2B5EF4-FFF2-40B4-BE49-F238E27FC236}">
                    <a16:creationId xmlns:a16="http://schemas.microsoft.com/office/drawing/2014/main" xmlns="" id="{018347A9-72EC-4E46-9818-9ABEB2D91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60685" y="3276599"/>
                <a:ext cx="1330325" cy="1333500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2953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4C4DF11B-A763-40F4-B177-89DC0BB79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2917" y="4671663"/>
                <a:ext cx="1388093" cy="384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500" b="1" dirty="0">
                    <a:solidFill>
                      <a:srgbClr val="62953F"/>
                    </a:solidFill>
                  </a:rPr>
                  <a:t>Service</a:t>
                </a:r>
              </a:p>
            </p:txBody>
          </p:sp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xmlns="" id="{D24EBF5E-BF70-4845-8730-D6CEF2C8F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237" y="3562169"/>
                <a:ext cx="775060" cy="775060"/>
              </a:xfrm>
              <a:prstGeom prst="rect">
                <a:avLst/>
              </a:prstGeom>
            </p:spPr>
          </p:pic>
        </p:grp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xmlns="" id="{D56F719E-F001-43D7-8A5C-F9EB3723E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805" y="3435560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xmlns="" id="{09760539-E16A-400D-9964-D2C38F985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1510" y="3636887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xmlns="" id="{E0435DF0-7488-4B91-A035-185CF0A4A1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31021" y="3823090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44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5B05C0-9BFD-46C0-BBF2-AE9C4B443A56}"/>
              </a:ext>
            </a:extLst>
          </p:cNvPr>
          <p:cNvSpPr/>
          <p:nvPr/>
        </p:nvSpPr>
        <p:spPr>
          <a:xfrm>
            <a:off x="841444" y="988471"/>
            <a:ext cx="3150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테스트 더블</a:t>
            </a:r>
            <a:endParaRPr lang="en-US" altLang="ko-KR" sz="3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(Test Double)</a:t>
            </a:r>
            <a:endParaRPr lang="ko-KR" altLang="en-US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117379" y="988471"/>
            <a:ext cx="4079569" cy="1078352"/>
            <a:chOff x="2518659" y="3149990"/>
            <a:chExt cx="6836420" cy="177757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3FC9E8-7D6C-499C-8A03-7C6AAE98B57C}"/>
                </a:ext>
              </a:extLst>
            </p:cNvPr>
            <p:cNvGrpSpPr/>
            <p:nvPr/>
          </p:nvGrpSpPr>
          <p:grpSpPr>
            <a:xfrm>
              <a:off x="2518659" y="3149990"/>
              <a:ext cx="1330325" cy="1764995"/>
              <a:chOff x="2110696" y="3276599"/>
              <a:chExt cx="1330325" cy="1764995"/>
            </a:xfrm>
          </p:grpSpPr>
          <p:sp>
            <p:nvSpPr>
              <p:cNvPr id="45" name="Freeform 71">
                <a:extLst>
                  <a:ext uri="{FF2B5EF4-FFF2-40B4-BE49-F238E27FC236}">
                    <a16:creationId xmlns:a16="http://schemas.microsoft.com/office/drawing/2014/main" xmlns="" id="{DA2074E1-A48E-41D1-80D9-653DE41A7C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0696" y="3276599"/>
                <a:ext cx="1330325" cy="1333500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C0520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67BE45C5-A8C4-44A8-8B4C-7797D8AC7A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6262" y="4686453"/>
                <a:ext cx="778739" cy="355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C05208"/>
                    </a:solidFill>
                  </a:rPr>
                  <a:t>DAO</a:t>
                </a: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923409AB-FDB8-4497-9B7D-0DFA2AEC1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6754" y="3568338"/>
                <a:ext cx="775060" cy="77506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60775069-4E65-446C-87F2-05FEBFA85C97}"/>
                </a:ext>
              </a:extLst>
            </p:cNvPr>
            <p:cNvGrpSpPr/>
            <p:nvPr/>
          </p:nvGrpSpPr>
          <p:grpSpPr>
            <a:xfrm>
              <a:off x="7612518" y="3149990"/>
              <a:ext cx="1742561" cy="1777571"/>
              <a:chOff x="7204555" y="3276599"/>
              <a:chExt cx="1742561" cy="1777571"/>
            </a:xfrm>
          </p:grpSpPr>
          <p:sp>
            <p:nvSpPr>
              <p:cNvPr id="42" name="Freeform 71">
                <a:extLst>
                  <a:ext uri="{FF2B5EF4-FFF2-40B4-BE49-F238E27FC236}">
                    <a16:creationId xmlns:a16="http://schemas.microsoft.com/office/drawing/2014/main" xmlns="" id="{A569ED36-6BEE-4B7A-98FF-E53D6ED8A2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0674" y="3276599"/>
                <a:ext cx="1330325" cy="1333500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7D75095E-86E9-4D01-8778-2061EEBDC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4555" y="4699029"/>
                <a:ext cx="1742561" cy="355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605F73"/>
                    </a:solidFill>
                  </a:rPr>
                  <a:t>Controller</a:t>
                </a:r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xmlns="" id="{70EE4D72-D0EA-472F-A1A7-E28B3FC3A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8305" y="3562169"/>
                <a:ext cx="775060" cy="775060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758D813D-CA93-4C39-879D-63FFDD2D782F}"/>
                </a:ext>
              </a:extLst>
            </p:cNvPr>
            <p:cNvGrpSpPr/>
            <p:nvPr/>
          </p:nvGrpSpPr>
          <p:grpSpPr>
            <a:xfrm>
              <a:off x="5036704" y="3149990"/>
              <a:ext cx="1388093" cy="1764995"/>
              <a:chOff x="4702917" y="3276599"/>
              <a:chExt cx="1388093" cy="1764995"/>
            </a:xfrm>
          </p:grpSpPr>
          <p:sp>
            <p:nvSpPr>
              <p:cNvPr id="39" name="Freeform 71">
                <a:extLst>
                  <a:ext uri="{FF2B5EF4-FFF2-40B4-BE49-F238E27FC236}">
                    <a16:creationId xmlns:a16="http://schemas.microsoft.com/office/drawing/2014/main" xmlns="" id="{93021BB2-259A-4356-B969-93543560A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60685" y="3276599"/>
                <a:ext cx="1330325" cy="1333500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2953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3C3C696-E786-4B79-A59C-DA7335219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2917" y="4686453"/>
                <a:ext cx="1388093" cy="355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62953F"/>
                    </a:solidFill>
                  </a:rPr>
                  <a:t>Service</a:t>
                </a: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xmlns="" id="{817152DF-3D97-47EC-9BC4-C51FE8B4A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237" y="3562169"/>
                <a:ext cx="775060" cy="775060"/>
              </a:xfrm>
              <a:prstGeom prst="rect">
                <a:avLst/>
              </a:prstGeom>
            </p:spPr>
          </p:pic>
        </p:grp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xmlns="" id="{FF4989F3-918C-40D9-BF9E-37A356C01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805" y="3435560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xmlns="" id="{88E896A6-ACC2-48CD-95C9-069A4677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1510" y="3636887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xmlns="" id="{5F53B03E-1F76-4482-920C-827002F34E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31021" y="3823090"/>
              <a:ext cx="760413" cy="409575"/>
            </a:xfrm>
            <a:custGeom>
              <a:avLst/>
              <a:gdLst>
                <a:gd name="T0" fmla="*/ 234 w 240"/>
                <a:gd name="T1" fmla="*/ 76 h 129"/>
                <a:gd name="T2" fmla="*/ 186 w 240"/>
                <a:gd name="T3" fmla="*/ 125 h 129"/>
                <a:gd name="T4" fmla="*/ 175 w 240"/>
                <a:gd name="T5" fmla="*/ 129 h 129"/>
                <a:gd name="T6" fmla="*/ 164 w 240"/>
                <a:gd name="T7" fmla="*/ 125 h 129"/>
                <a:gd name="T8" fmla="*/ 164 w 240"/>
                <a:gd name="T9" fmla="*/ 103 h 129"/>
                <a:gd name="T10" fmla="*/ 188 w 240"/>
                <a:gd name="T11" fmla="*/ 79 h 129"/>
                <a:gd name="T12" fmla="*/ 0 w 240"/>
                <a:gd name="T13" fmla="*/ 79 h 129"/>
                <a:gd name="T14" fmla="*/ 0 w 240"/>
                <a:gd name="T15" fmla="*/ 51 h 129"/>
                <a:gd name="T16" fmla="*/ 187 w 240"/>
                <a:gd name="T17" fmla="*/ 51 h 129"/>
                <a:gd name="T18" fmla="*/ 164 w 240"/>
                <a:gd name="T19" fmla="*/ 28 h 129"/>
                <a:gd name="T20" fmla="*/ 159 w 240"/>
                <a:gd name="T21" fmla="*/ 17 h 129"/>
                <a:gd name="T22" fmla="*/ 164 w 240"/>
                <a:gd name="T23" fmla="*/ 6 h 129"/>
                <a:gd name="T24" fmla="*/ 186 w 240"/>
                <a:gd name="T25" fmla="*/ 6 h 129"/>
                <a:gd name="T26" fmla="*/ 234 w 240"/>
                <a:gd name="T27" fmla="*/ 54 h 129"/>
                <a:gd name="T28" fmla="*/ 234 w 240"/>
                <a:gd name="T29" fmla="*/ 54 h 129"/>
                <a:gd name="T30" fmla="*/ 234 w 240"/>
                <a:gd name="T31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129">
                  <a:moveTo>
                    <a:pt x="234" y="76"/>
                  </a:moveTo>
                  <a:cubicBezTo>
                    <a:pt x="186" y="125"/>
                    <a:pt x="186" y="125"/>
                    <a:pt x="186" y="125"/>
                  </a:cubicBezTo>
                  <a:cubicBezTo>
                    <a:pt x="183" y="128"/>
                    <a:pt x="179" y="129"/>
                    <a:pt x="175" y="129"/>
                  </a:cubicBezTo>
                  <a:cubicBezTo>
                    <a:pt x="171" y="129"/>
                    <a:pt x="167" y="128"/>
                    <a:pt x="164" y="125"/>
                  </a:cubicBezTo>
                  <a:cubicBezTo>
                    <a:pt x="158" y="118"/>
                    <a:pt x="158" y="109"/>
                    <a:pt x="164" y="103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5"/>
                    <a:pt x="159" y="21"/>
                    <a:pt x="159" y="17"/>
                  </a:cubicBezTo>
                  <a:cubicBezTo>
                    <a:pt x="159" y="13"/>
                    <a:pt x="161" y="9"/>
                    <a:pt x="164" y="6"/>
                  </a:cubicBezTo>
                  <a:cubicBezTo>
                    <a:pt x="170" y="0"/>
                    <a:pt x="180" y="0"/>
                    <a:pt x="186" y="6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0" y="60"/>
                    <a:pt x="240" y="70"/>
                    <a:pt x="234" y="76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F3A7F2A-BEE1-4473-9BC6-6826A0AB1254}"/>
              </a:ext>
            </a:extLst>
          </p:cNvPr>
          <p:cNvGrpSpPr/>
          <p:nvPr/>
        </p:nvGrpSpPr>
        <p:grpSpPr>
          <a:xfrm>
            <a:off x="920203" y="2777884"/>
            <a:ext cx="10428393" cy="3456341"/>
            <a:chOff x="920203" y="2320680"/>
            <a:chExt cx="10428393" cy="345634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8E3BCD64-A63E-43A6-9221-3B5BEF127CCE}"/>
                </a:ext>
              </a:extLst>
            </p:cNvPr>
            <p:cNvSpPr/>
            <p:nvPr/>
          </p:nvSpPr>
          <p:spPr>
            <a:xfrm>
              <a:off x="6326209" y="2320680"/>
              <a:ext cx="5022387" cy="15081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종류</a:t>
              </a:r>
            </a:p>
            <a:p>
              <a:endParaRPr lang="en-US" altLang="ko-KR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/>
                <a:t>테스트 </a:t>
              </a:r>
              <a:r>
                <a:rPr lang="ko-KR" altLang="en-US" b="1" dirty="0" err="1"/>
                <a:t>스텁</a:t>
              </a:r>
              <a:endParaRPr lang="en-US" altLang="ko-KR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/>
                <a:t>가짜 객체</a:t>
              </a:r>
              <a:endParaRPr lang="en-US" altLang="ko-KR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/>
                <a:t>테스트 스파이</a:t>
              </a:r>
              <a:endParaRPr lang="en-US" altLang="ko-KR" dirty="0"/>
            </a:p>
          </p:txBody>
        </p:sp>
        <p:sp>
          <p:nvSpPr>
            <p:cNvPr id="48" name="사각형: 둥근 모서리 8">
              <a:extLst>
                <a:ext uri="{FF2B5EF4-FFF2-40B4-BE49-F238E27FC236}">
                  <a16:creationId xmlns:a16="http://schemas.microsoft.com/office/drawing/2014/main" xmlns="" id="{C48D81E9-A462-4F7F-A017-C0853BA3C316}"/>
                </a:ext>
              </a:extLst>
            </p:cNvPr>
            <p:cNvSpPr/>
            <p:nvPr/>
          </p:nvSpPr>
          <p:spPr bwMode="auto">
            <a:xfrm>
              <a:off x="920203" y="3655089"/>
              <a:ext cx="4951506" cy="2121932"/>
            </a:xfrm>
            <a:prstGeom prst="roundRect">
              <a:avLst>
                <a:gd name="adj" fmla="val 621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000" b="1" dirty="0"/>
                <a:t>테스트 더블이 필요한 이유</a:t>
              </a:r>
              <a:endParaRPr lang="en-US" altLang="ko-KR" sz="2000" b="1" dirty="0"/>
            </a:p>
            <a:p>
              <a:endParaRPr lang="ko-KR" altLang="en-US" b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/>
                <a:t>테스트 대상 코드를 격리한다</a:t>
              </a:r>
              <a:r>
                <a:rPr lang="en-US" altLang="ko-KR" dirty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/>
                <a:t>테스트 속도를 개선한다</a:t>
              </a:r>
              <a:r>
                <a:rPr lang="en-US" altLang="ko-KR" dirty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/>
                <a:t>예측 불가능한 실행 요소를 제거한다</a:t>
              </a:r>
              <a:r>
                <a:rPr lang="en-US" altLang="ko-KR" dirty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/>
                <a:t>특수한 상황을 </a:t>
              </a:r>
              <a:r>
                <a:rPr lang="ko-KR" altLang="en-US" dirty="0" err="1"/>
                <a:t>시뮬레이션한다</a:t>
              </a:r>
              <a:r>
                <a:rPr lang="en-US" altLang="ko-KR" dirty="0"/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/>
                <a:t>감춰진 정보를 얻어낸다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49" name="사각형: 둥근 모서리 8">
              <a:extLst>
                <a:ext uri="{FF2B5EF4-FFF2-40B4-BE49-F238E27FC236}">
                  <a16:creationId xmlns:a16="http://schemas.microsoft.com/office/drawing/2014/main" xmlns="" id="{C48D81E9-A462-4F7F-A017-C0853BA3C316}"/>
                </a:ext>
              </a:extLst>
            </p:cNvPr>
            <p:cNvSpPr/>
            <p:nvPr/>
          </p:nvSpPr>
          <p:spPr bwMode="auto">
            <a:xfrm>
              <a:off x="920203" y="2320680"/>
              <a:ext cx="4951506" cy="895026"/>
            </a:xfrm>
            <a:prstGeom prst="roundRect">
              <a:avLst>
                <a:gd name="adj" fmla="val 621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테스트 목적에 따라 실제 코드의 기능을 대체하는 비슷하면서도 다른 객체</a:t>
              </a:r>
              <a:r>
                <a:rPr lang="en-US" altLang="ko-KR" b="1" dirty="0"/>
                <a:t>.</a:t>
              </a:r>
            </a:p>
          </p:txBody>
        </p:sp>
        <p:sp>
          <p:nvSpPr>
            <p:cNvPr id="50" name="사각형: 둥근 모서리 8">
              <a:extLst>
                <a:ext uri="{FF2B5EF4-FFF2-40B4-BE49-F238E27FC236}">
                  <a16:creationId xmlns:a16="http://schemas.microsoft.com/office/drawing/2014/main" xmlns="" id="{C48D81E9-A462-4F7F-A017-C0853BA3C316}"/>
                </a:ext>
              </a:extLst>
            </p:cNvPr>
            <p:cNvSpPr/>
            <p:nvPr/>
          </p:nvSpPr>
          <p:spPr bwMode="auto">
            <a:xfrm>
              <a:off x="6326209" y="4082642"/>
              <a:ext cx="4951506" cy="1678543"/>
            </a:xfrm>
            <a:prstGeom prst="roundRect">
              <a:avLst>
                <a:gd name="adj" fmla="val 621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000" b="1" dirty="0"/>
                <a:t>public class </a:t>
              </a:r>
              <a:r>
                <a:rPr lang="en-US" altLang="ko-KR" sz="2000" b="1" dirty="0" err="1"/>
                <a:t>ProductDaoMock</a:t>
              </a:r>
              <a:r>
                <a:rPr lang="en-US" altLang="ko-KR" sz="2000" b="1" dirty="0"/>
                <a:t> {</a:t>
              </a:r>
            </a:p>
            <a:p>
              <a:pPr lvl="1"/>
              <a:r>
                <a:rPr lang="en-US" altLang="ko-KR" sz="2000" b="1" dirty="0"/>
                <a:t>public </a:t>
              </a:r>
              <a:r>
                <a:rPr lang="en-US" altLang="ko-KR" sz="2000" b="1" dirty="0" err="1"/>
                <a:t>int</a:t>
              </a:r>
              <a:r>
                <a:rPr lang="en-US" altLang="ko-KR" sz="2000" b="1" dirty="0"/>
                <a:t> </a:t>
              </a:r>
              <a:r>
                <a:rPr lang="en-US" altLang="ko-KR" sz="2000" b="1" dirty="0" err="1"/>
                <a:t>selectCount</a:t>
              </a:r>
              <a:r>
                <a:rPr lang="en-US" altLang="ko-KR" sz="2000" b="1" dirty="0"/>
                <a:t>() {</a:t>
              </a:r>
            </a:p>
            <a:p>
              <a:pPr lvl="1"/>
              <a:r>
                <a:rPr lang="en-US" altLang="ko-KR" sz="2000" b="1" dirty="0"/>
                <a:t>	return 10;</a:t>
              </a:r>
            </a:p>
            <a:p>
              <a:pPr lvl="1"/>
              <a:r>
                <a:rPr lang="en-US" altLang="ko-KR" sz="2000" dirty="0"/>
                <a:t>}</a:t>
              </a:r>
            </a:p>
            <a:p>
              <a:r>
                <a:rPr lang="en-US" altLang="ko-KR" sz="20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2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C48D81E9-A462-4F7F-A017-C0853BA3C316}"/>
              </a:ext>
            </a:extLst>
          </p:cNvPr>
          <p:cNvSpPr/>
          <p:nvPr/>
        </p:nvSpPr>
        <p:spPr bwMode="auto">
          <a:xfrm>
            <a:off x="6068300" y="588753"/>
            <a:ext cx="5481442" cy="5795724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/>
              <a:t>import </a:t>
            </a:r>
            <a:r>
              <a:rPr lang="en-US" altLang="ko-KR" sz="2000" b="1" dirty="0" err="1"/>
              <a:t>org.mockito.Mock</a:t>
            </a:r>
            <a:r>
              <a:rPr lang="en-US" altLang="ko-KR" sz="2000" b="1" dirty="0"/>
              <a:t>;</a:t>
            </a:r>
          </a:p>
          <a:p>
            <a:r>
              <a:rPr lang="en-US" altLang="ko-KR" sz="2000" b="1" dirty="0"/>
              <a:t>import </a:t>
            </a:r>
            <a:r>
              <a:rPr lang="en-US" altLang="ko-KR" sz="2000" b="1" dirty="0" err="1"/>
              <a:t>org.mockito.MockitoAnnotations</a:t>
            </a:r>
            <a:r>
              <a:rPr lang="en-US" altLang="ko-KR" sz="2000" b="1" dirty="0"/>
              <a:t>;</a:t>
            </a:r>
          </a:p>
          <a:p>
            <a:endParaRPr lang="ko-KR" altLang="en-US" sz="2000" dirty="0"/>
          </a:p>
          <a:p>
            <a:r>
              <a:rPr lang="en-US" altLang="ko-KR" sz="2000" b="1" dirty="0"/>
              <a:t>public class </a:t>
            </a:r>
            <a:r>
              <a:rPr lang="en-US" altLang="ko-KR" sz="2000" dirty="0" err="1"/>
              <a:t>ProductServcieTest</a:t>
            </a:r>
            <a:r>
              <a:rPr lang="en-US" altLang="ko-KR" sz="2000" b="1" dirty="0"/>
              <a:t> {</a:t>
            </a:r>
          </a:p>
          <a:p>
            <a:endParaRPr lang="ko-KR" altLang="en-US" sz="2000" dirty="0"/>
          </a:p>
          <a:p>
            <a:r>
              <a:rPr lang="en-US" altLang="ko-KR" sz="2000" b="1" dirty="0"/>
              <a:t>@Mock</a:t>
            </a:r>
          </a:p>
          <a:p>
            <a:r>
              <a:rPr lang="en-US" altLang="ko-KR" sz="2000" dirty="0" err="1"/>
              <a:t>ProductDao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dao</a:t>
            </a:r>
            <a:r>
              <a:rPr lang="en-US" altLang="ko-KR" sz="2000" dirty="0"/>
              <a:t>;</a:t>
            </a:r>
          </a:p>
          <a:p>
            <a:endParaRPr lang="ko-KR" altLang="en-US" sz="2000" dirty="0"/>
          </a:p>
          <a:p>
            <a:r>
              <a:rPr lang="en-US" altLang="ko-KR" sz="2000" b="1" dirty="0"/>
              <a:t>@Mock</a:t>
            </a:r>
          </a:p>
          <a:p>
            <a:r>
              <a:rPr lang="en-US" altLang="ko-KR" sz="2000" dirty="0"/>
              <a:t>Map&lt;Long, Long&gt; </a:t>
            </a:r>
            <a:r>
              <a:rPr lang="en-US" altLang="ko-KR" sz="2000" dirty="0" err="1"/>
              <a:t>cachedCount</a:t>
            </a:r>
            <a:r>
              <a:rPr lang="en-US" altLang="ko-KR" sz="2000" dirty="0"/>
              <a:t>;</a:t>
            </a:r>
          </a:p>
          <a:p>
            <a:endParaRPr lang="ko-KR" altLang="en-US" sz="2000" dirty="0"/>
          </a:p>
          <a:p>
            <a:r>
              <a:rPr lang="en-US" altLang="ko-KR" sz="2000" dirty="0"/>
              <a:t>@Before</a:t>
            </a:r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setUp</a:t>
            </a:r>
            <a:r>
              <a:rPr lang="en-US" altLang="ko-KR" sz="2000" b="1" dirty="0"/>
              <a:t>() {</a:t>
            </a:r>
          </a:p>
          <a:p>
            <a:pPr lvl="1"/>
            <a:r>
              <a:rPr lang="en-US" altLang="ko-KR" sz="2000" dirty="0" err="1"/>
              <a:t>MockitoAnnotations.</a:t>
            </a:r>
            <a:r>
              <a:rPr lang="en-US" altLang="ko-KR" sz="2000" i="1" dirty="0" err="1"/>
              <a:t>initMocks</a:t>
            </a:r>
            <a:r>
              <a:rPr lang="en-US" altLang="ko-KR" sz="2000" i="1" dirty="0"/>
              <a:t>(</a:t>
            </a:r>
            <a:r>
              <a:rPr lang="en-US" altLang="ko-KR" sz="2000" b="1" i="1" dirty="0"/>
              <a:t>this);</a:t>
            </a:r>
          </a:p>
          <a:p>
            <a:pPr lvl="1"/>
            <a:r>
              <a:rPr lang="en-US" altLang="ko-KR" sz="2000" dirty="0"/>
              <a:t>service = </a:t>
            </a:r>
            <a:r>
              <a:rPr lang="en-US" altLang="ko-KR" sz="2000" b="1" dirty="0"/>
              <a:t>new </a:t>
            </a:r>
            <a:r>
              <a:rPr lang="en-US" altLang="ko-KR" sz="2000" b="1" dirty="0" err="1"/>
              <a:t>ProductServiceImpl</a:t>
            </a:r>
            <a:r>
              <a:rPr lang="en-US" altLang="ko-KR" sz="2000" b="1" dirty="0"/>
              <a:t>();</a:t>
            </a:r>
          </a:p>
          <a:p>
            <a:pPr lvl="1"/>
            <a:r>
              <a:rPr lang="en-US" altLang="ko-KR" sz="2000" dirty="0" err="1"/>
              <a:t>service.setDao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dao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 err="1"/>
              <a:t>service.setCachedCount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cachedCount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xmlns="" id="{C48D81E9-A462-4F7F-A017-C0853BA3C316}"/>
              </a:ext>
            </a:extLst>
          </p:cNvPr>
          <p:cNvSpPr/>
          <p:nvPr/>
        </p:nvSpPr>
        <p:spPr bwMode="auto">
          <a:xfrm>
            <a:off x="692982" y="2184810"/>
            <a:ext cx="4951506" cy="728424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/>
              <a:t>라이브러리에서 제공하는 다양한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테스트 더블 객체</a:t>
            </a:r>
            <a:r>
              <a:rPr lang="en-US" altLang="ko-KR" sz="2000" dirty="0"/>
              <a:t>.</a:t>
            </a:r>
          </a:p>
        </p:txBody>
      </p:sp>
      <p:sp>
        <p:nvSpPr>
          <p:cNvPr id="11" name="사각형: 둥근 모서리 8">
            <a:extLst>
              <a:ext uri="{FF2B5EF4-FFF2-40B4-BE49-F238E27FC236}">
                <a16:creationId xmlns:a16="http://schemas.microsoft.com/office/drawing/2014/main" xmlns="" id="{C48D81E9-A462-4F7F-A017-C0853BA3C316}"/>
              </a:ext>
            </a:extLst>
          </p:cNvPr>
          <p:cNvSpPr/>
          <p:nvPr/>
        </p:nvSpPr>
        <p:spPr bwMode="auto">
          <a:xfrm>
            <a:off x="692982" y="3443258"/>
            <a:ext cx="4951506" cy="733842"/>
          </a:xfrm>
          <a:prstGeom prst="roundRect">
            <a:avLst>
              <a:gd name="adj" fmla="val 21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/>
              <a:t>verify()</a:t>
            </a:r>
          </a:p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verify(dao, times(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)).selectCount();</a:t>
            </a:r>
            <a:endParaRPr lang="en-US" altLang="ko-KR" b="1" dirty="0"/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xmlns="" id="{C48D81E9-A462-4F7F-A017-C0853BA3C316}"/>
              </a:ext>
            </a:extLst>
          </p:cNvPr>
          <p:cNvSpPr/>
          <p:nvPr/>
        </p:nvSpPr>
        <p:spPr bwMode="auto">
          <a:xfrm>
            <a:off x="692982" y="4707124"/>
            <a:ext cx="4951506" cy="1677353"/>
          </a:xfrm>
          <a:prstGeom prst="roundRect">
            <a:avLst>
              <a:gd name="adj" fmla="val 21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/>
              <a:t>When()</a:t>
            </a:r>
          </a:p>
          <a:p>
            <a:r>
              <a:rPr lang="en-US" altLang="ko-KR" b="1" dirty="0" err="1"/>
              <a:t>thenReturn</a:t>
            </a:r>
            <a:r>
              <a:rPr lang="en-US" altLang="ko-KR" b="1" dirty="0"/>
              <a:t>()</a:t>
            </a:r>
          </a:p>
          <a:p>
            <a:endParaRPr lang="en-US" altLang="ko-KR" b="1" dirty="0"/>
          </a:p>
          <a:p>
            <a:r>
              <a:rPr lang="en-US" altLang="ko-KR" sz="1600" i="1" dirty="0"/>
              <a:t>when(</a:t>
            </a:r>
            <a:r>
              <a:rPr lang="en-US" altLang="ko-KR" sz="1600" i="1" dirty="0" err="1"/>
              <a:t>cachedCount.get</a:t>
            </a:r>
            <a:r>
              <a:rPr lang="en-US" altLang="ko-KR" sz="1600" i="1" dirty="0"/>
              <a:t>(TOTAL_CATEGORY_ID))	.</a:t>
            </a:r>
            <a:r>
              <a:rPr lang="en-US" altLang="ko-KR" sz="1600" i="1" dirty="0" err="1"/>
              <a:t>thenReturn</a:t>
            </a:r>
            <a:r>
              <a:rPr lang="en-US" altLang="ko-KR" sz="1600" i="1" dirty="0"/>
              <a:t>(RESULT);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641DF0A-7C40-4F08-8C54-0A82FFEF0101}"/>
              </a:ext>
            </a:extLst>
          </p:cNvPr>
          <p:cNvSpPr/>
          <p:nvPr/>
        </p:nvSpPr>
        <p:spPr>
          <a:xfrm>
            <a:off x="792458" y="988471"/>
            <a:ext cx="3150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Mock </a:t>
            </a:r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객체</a:t>
            </a:r>
            <a:endParaRPr lang="ko-KR" altLang="en-US" sz="3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26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232A33-7B85-4466-8B1C-50540BE84810}"/>
              </a:ext>
            </a:extLst>
          </p:cNvPr>
          <p:cNvGrpSpPr/>
          <p:nvPr/>
        </p:nvGrpSpPr>
        <p:grpSpPr>
          <a:xfrm>
            <a:off x="2343985" y="1779514"/>
            <a:ext cx="7882253" cy="3328988"/>
            <a:chOff x="1527557" y="2106086"/>
            <a:chExt cx="7882253" cy="33289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2E68660-7898-464C-B17C-32FFA39D8B6A}"/>
                </a:ext>
              </a:extLst>
            </p:cNvPr>
            <p:cNvSpPr txBox="1"/>
            <p:nvPr/>
          </p:nvSpPr>
          <p:spPr>
            <a:xfrm>
              <a:off x="5613782" y="2477919"/>
              <a:ext cx="379602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spc="-150" dirty="0">
                  <a:latin typeface="Agency FB" panose="020B0503020202020204" pitchFamily="34" charset="0"/>
                  <a:ea typeface="12롯데마트드림Medium" panose="02020603020101020101" pitchFamily="18" charset="-127"/>
                </a:rPr>
                <a:t>Why ?</a:t>
              </a:r>
            </a:p>
            <a:p>
              <a:pPr algn="ctr"/>
              <a:r>
                <a:rPr lang="en-US" altLang="ko-KR" sz="5400" spc="-150" dirty="0">
                  <a:latin typeface="Agency FB" panose="020B0503020202020204" pitchFamily="34" charset="0"/>
                  <a:ea typeface="12롯데마트드림Medium" panose="02020603020101020101" pitchFamily="18" charset="-127"/>
                </a:rPr>
                <a:t>What ?</a:t>
              </a:r>
            </a:p>
            <a:p>
              <a:pPr algn="ctr"/>
              <a:r>
                <a:rPr lang="en-US" altLang="ko-KR" sz="5400" spc="-150" dirty="0">
                  <a:latin typeface="Agency FB" panose="020B0503020202020204" pitchFamily="34" charset="0"/>
                  <a:ea typeface="12롯데마트드림Medium" panose="02020603020101020101" pitchFamily="18" charset="-127"/>
                </a:rPr>
                <a:t>How ?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7557" y="2106086"/>
              <a:ext cx="4086225" cy="33289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300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C48D81E9-A462-4F7F-A017-C0853BA3C316}"/>
              </a:ext>
            </a:extLst>
          </p:cNvPr>
          <p:cNvSpPr/>
          <p:nvPr/>
        </p:nvSpPr>
        <p:spPr bwMode="auto">
          <a:xfrm>
            <a:off x="6068300" y="588753"/>
            <a:ext cx="5481442" cy="5795724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/>
              <a:t>import </a:t>
            </a:r>
            <a:r>
              <a:rPr lang="en-US" altLang="ko-KR" sz="2000" b="1" dirty="0" err="1"/>
              <a:t>org.mockito.Mock</a:t>
            </a:r>
            <a:r>
              <a:rPr lang="en-US" altLang="ko-KR" sz="2000" b="1" dirty="0"/>
              <a:t>;</a:t>
            </a:r>
          </a:p>
          <a:p>
            <a:r>
              <a:rPr lang="en-US" altLang="ko-KR" sz="2000" b="1" dirty="0"/>
              <a:t>import </a:t>
            </a:r>
            <a:r>
              <a:rPr lang="en-US" altLang="ko-KR" sz="2000" b="1" dirty="0" err="1"/>
              <a:t>org.mockito.MockitoAnnotations</a:t>
            </a:r>
            <a:r>
              <a:rPr lang="en-US" altLang="ko-KR" sz="2000" b="1" dirty="0"/>
              <a:t>;</a:t>
            </a:r>
          </a:p>
          <a:p>
            <a:endParaRPr lang="ko-KR" altLang="en-US" sz="2000" dirty="0"/>
          </a:p>
          <a:p>
            <a:r>
              <a:rPr lang="en-US" altLang="ko-KR" sz="2000" b="1" dirty="0"/>
              <a:t>public class </a:t>
            </a:r>
            <a:r>
              <a:rPr lang="en-US" altLang="ko-KR" sz="2000" dirty="0" err="1"/>
              <a:t>ProductServcieTest</a:t>
            </a:r>
            <a:r>
              <a:rPr lang="en-US" altLang="ko-KR" sz="2000" b="1" dirty="0"/>
              <a:t> {</a:t>
            </a:r>
          </a:p>
          <a:p>
            <a:endParaRPr lang="ko-KR" altLang="en-US" sz="2000" dirty="0"/>
          </a:p>
          <a:p>
            <a:r>
              <a:rPr lang="en-US" altLang="ko-KR" sz="2000" b="1" dirty="0"/>
              <a:t>@Mock</a:t>
            </a:r>
          </a:p>
          <a:p>
            <a:r>
              <a:rPr lang="en-US" altLang="ko-KR" sz="2000" dirty="0" err="1"/>
              <a:t>ProductDao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dao</a:t>
            </a:r>
            <a:r>
              <a:rPr lang="en-US" altLang="ko-KR" sz="2000" dirty="0"/>
              <a:t>;</a:t>
            </a:r>
          </a:p>
          <a:p>
            <a:endParaRPr lang="ko-KR" altLang="en-US" sz="2000" dirty="0"/>
          </a:p>
          <a:p>
            <a:r>
              <a:rPr lang="en-US" altLang="ko-KR" sz="2000" b="1" dirty="0"/>
              <a:t>@Mock</a:t>
            </a:r>
          </a:p>
          <a:p>
            <a:r>
              <a:rPr lang="en-US" altLang="ko-KR" sz="2000" dirty="0"/>
              <a:t>Map&lt;Long, Long&gt; </a:t>
            </a:r>
            <a:r>
              <a:rPr lang="en-US" altLang="ko-KR" sz="2000" dirty="0" err="1"/>
              <a:t>cachedCount</a:t>
            </a:r>
            <a:r>
              <a:rPr lang="en-US" altLang="ko-KR" sz="2000" dirty="0"/>
              <a:t>;</a:t>
            </a:r>
          </a:p>
          <a:p>
            <a:endParaRPr lang="ko-KR" altLang="en-US" sz="2000" dirty="0"/>
          </a:p>
          <a:p>
            <a:r>
              <a:rPr lang="en-US" altLang="ko-KR" sz="2000" dirty="0"/>
              <a:t>@Before</a:t>
            </a:r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setUp</a:t>
            </a:r>
            <a:r>
              <a:rPr lang="en-US" altLang="ko-KR" sz="2000" b="1" dirty="0"/>
              <a:t>() {</a:t>
            </a:r>
          </a:p>
          <a:p>
            <a:pPr lvl="1"/>
            <a:r>
              <a:rPr lang="en-US" altLang="ko-KR" sz="2000" dirty="0" err="1"/>
              <a:t>MockitoAnnotations.</a:t>
            </a:r>
            <a:r>
              <a:rPr lang="en-US" altLang="ko-KR" sz="2000" i="1" dirty="0" err="1"/>
              <a:t>initMocks</a:t>
            </a:r>
            <a:r>
              <a:rPr lang="en-US" altLang="ko-KR" sz="2000" i="1" dirty="0"/>
              <a:t>(</a:t>
            </a:r>
            <a:r>
              <a:rPr lang="en-US" altLang="ko-KR" sz="2000" b="1" i="1" dirty="0"/>
              <a:t>this);</a:t>
            </a:r>
          </a:p>
          <a:p>
            <a:pPr lvl="1"/>
            <a:r>
              <a:rPr lang="en-US" altLang="ko-KR" sz="2000" dirty="0"/>
              <a:t>service = </a:t>
            </a:r>
            <a:r>
              <a:rPr lang="en-US" altLang="ko-KR" sz="2000" b="1" dirty="0"/>
              <a:t>new </a:t>
            </a:r>
            <a:r>
              <a:rPr lang="en-US" altLang="ko-KR" sz="2000" b="1" dirty="0" err="1"/>
              <a:t>ProductServiceImpl</a:t>
            </a:r>
            <a:r>
              <a:rPr lang="en-US" altLang="ko-KR" sz="2000" b="1" dirty="0"/>
              <a:t>();</a:t>
            </a:r>
          </a:p>
          <a:p>
            <a:pPr lvl="1"/>
            <a:r>
              <a:rPr lang="en-US" altLang="ko-KR" sz="2000" dirty="0" err="1"/>
              <a:t>service.setDao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dao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 err="1"/>
              <a:t>service.setCachedCount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cachedCount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xmlns="" id="{C48D81E9-A462-4F7F-A017-C0853BA3C316}"/>
              </a:ext>
            </a:extLst>
          </p:cNvPr>
          <p:cNvSpPr/>
          <p:nvPr/>
        </p:nvSpPr>
        <p:spPr bwMode="auto">
          <a:xfrm>
            <a:off x="692982" y="2184810"/>
            <a:ext cx="4951506" cy="728424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/>
              <a:t>라이브러리에서 제공하는 다양한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테스트 더블 객체</a:t>
            </a:r>
            <a:r>
              <a:rPr lang="en-US" altLang="ko-KR" sz="2000" dirty="0"/>
              <a:t>.</a:t>
            </a:r>
          </a:p>
        </p:txBody>
      </p:sp>
      <p:sp>
        <p:nvSpPr>
          <p:cNvPr id="11" name="사각형: 둥근 모서리 8">
            <a:extLst>
              <a:ext uri="{FF2B5EF4-FFF2-40B4-BE49-F238E27FC236}">
                <a16:creationId xmlns:a16="http://schemas.microsoft.com/office/drawing/2014/main" xmlns="" id="{C48D81E9-A462-4F7F-A017-C0853BA3C316}"/>
              </a:ext>
            </a:extLst>
          </p:cNvPr>
          <p:cNvSpPr/>
          <p:nvPr/>
        </p:nvSpPr>
        <p:spPr bwMode="auto">
          <a:xfrm>
            <a:off x="692982" y="3443258"/>
            <a:ext cx="4951506" cy="733842"/>
          </a:xfrm>
          <a:prstGeom prst="roundRect">
            <a:avLst>
              <a:gd name="adj" fmla="val 21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/>
              <a:t>verify()</a:t>
            </a:r>
          </a:p>
          <a:p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verify(dao, times(</a:t>
            </a:r>
            <a:r>
              <a:rPr lang="ko-KR" altLang="ko-KR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)).selectCount();</a:t>
            </a:r>
            <a:endParaRPr lang="en-US" altLang="ko-KR" b="1" dirty="0"/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xmlns="" id="{C48D81E9-A462-4F7F-A017-C0853BA3C316}"/>
              </a:ext>
            </a:extLst>
          </p:cNvPr>
          <p:cNvSpPr/>
          <p:nvPr/>
        </p:nvSpPr>
        <p:spPr bwMode="auto">
          <a:xfrm>
            <a:off x="692982" y="4707124"/>
            <a:ext cx="4951506" cy="1677353"/>
          </a:xfrm>
          <a:prstGeom prst="roundRect">
            <a:avLst>
              <a:gd name="adj" fmla="val 21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/>
              <a:t>When()</a:t>
            </a:r>
          </a:p>
          <a:p>
            <a:r>
              <a:rPr lang="en-US" altLang="ko-KR" b="1" dirty="0" err="1"/>
              <a:t>thenReturn</a:t>
            </a:r>
            <a:r>
              <a:rPr lang="en-US" altLang="ko-KR" b="1" dirty="0"/>
              <a:t>()</a:t>
            </a:r>
          </a:p>
          <a:p>
            <a:endParaRPr lang="en-US" altLang="ko-KR" b="1" dirty="0"/>
          </a:p>
          <a:p>
            <a:r>
              <a:rPr lang="en-US" altLang="ko-KR" sz="1600" i="1" dirty="0"/>
              <a:t>when(</a:t>
            </a:r>
            <a:r>
              <a:rPr lang="en-US" altLang="ko-KR" sz="1600" i="1" dirty="0" err="1"/>
              <a:t>cachedCount.get</a:t>
            </a:r>
            <a:r>
              <a:rPr lang="en-US" altLang="ko-KR" sz="1600" i="1" dirty="0"/>
              <a:t>(TOTAL_CATEGORY_ID))	.</a:t>
            </a:r>
            <a:r>
              <a:rPr lang="en-US" altLang="ko-KR" sz="1600" i="1" dirty="0" err="1"/>
              <a:t>thenReturn</a:t>
            </a:r>
            <a:r>
              <a:rPr lang="en-US" altLang="ko-KR" sz="1600" i="1" dirty="0"/>
              <a:t>(RESULT);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641DF0A-7C40-4F08-8C54-0A82FFEF0101}"/>
              </a:ext>
            </a:extLst>
          </p:cNvPr>
          <p:cNvSpPr/>
          <p:nvPr/>
        </p:nvSpPr>
        <p:spPr>
          <a:xfrm>
            <a:off x="792458" y="988471"/>
            <a:ext cx="3150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Mock </a:t>
            </a:r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rPr>
              <a:t>객체</a:t>
            </a:r>
            <a:endParaRPr lang="ko-KR" altLang="en-US" sz="3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C58946C-1ABD-4682-AAEB-E54C1B23B07D}"/>
              </a:ext>
            </a:extLst>
          </p:cNvPr>
          <p:cNvSpPr/>
          <p:nvPr/>
        </p:nvSpPr>
        <p:spPr bwMode="auto">
          <a:xfrm>
            <a:off x="6212832" y="2184809"/>
            <a:ext cx="4253782" cy="1734047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C58946C-1ABD-4682-AAEB-E54C1B23B07D}"/>
              </a:ext>
            </a:extLst>
          </p:cNvPr>
          <p:cNvSpPr/>
          <p:nvPr/>
        </p:nvSpPr>
        <p:spPr bwMode="auto">
          <a:xfrm>
            <a:off x="6641680" y="4707125"/>
            <a:ext cx="4363019" cy="353974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1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11">
            <a:extLst>
              <a:ext uri="{FF2B5EF4-FFF2-40B4-BE49-F238E27FC236}">
                <a16:creationId xmlns:a16="http://schemas.microsoft.com/office/drawing/2014/main" xmlns="" id="{78753E05-80D3-4E2F-B89E-B54950DF62AD}"/>
              </a:ext>
            </a:extLst>
          </p:cNvPr>
          <p:cNvSpPr/>
          <p:nvPr/>
        </p:nvSpPr>
        <p:spPr bwMode="auto">
          <a:xfrm>
            <a:off x="1491578" y="1420660"/>
            <a:ext cx="8939198" cy="4845606"/>
          </a:xfrm>
          <a:prstGeom prst="roundRect">
            <a:avLst>
              <a:gd name="adj" fmla="val 621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@Test</a:t>
            </a:r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shouldSelectNotCachedCount</a:t>
            </a:r>
            <a:r>
              <a:rPr lang="en-US" altLang="ko-KR" sz="2000" b="1" dirty="0"/>
              <a:t>() {</a:t>
            </a:r>
            <a:endParaRPr lang="en-US" altLang="ko-KR" sz="2000" dirty="0"/>
          </a:p>
          <a:p>
            <a:pPr lvl="1"/>
            <a:r>
              <a:rPr lang="en-US" altLang="ko-KR" sz="2000" dirty="0"/>
              <a:t>long count;</a:t>
            </a:r>
          </a:p>
          <a:p>
            <a:pPr lvl="1"/>
            <a:r>
              <a:rPr lang="en-US" altLang="ko-KR" sz="2000" dirty="0"/>
              <a:t>long TOTAL_CATEGORY_ID = 0;</a:t>
            </a:r>
          </a:p>
          <a:p>
            <a:pPr lvl="1"/>
            <a:r>
              <a:rPr lang="en-US" altLang="ko-KR" sz="2000" dirty="0"/>
              <a:t>long RESULT = 10;</a:t>
            </a:r>
          </a:p>
          <a:p>
            <a:pPr lvl="1"/>
            <a:r>
              <a:rPr lang="en-US" altLang="ko-KR" sz="2000" i="1" dirty="0"/>
              <a:t>when(</a:t>
            </a:r>
            <a:r>
              <a:rPr lang="en-US" altLang="ko-KR" sz="2000" i="1" dirty="0" err="1"/>
              <a:t>cachedCount.get</a:t>
            </a:r>
            <a:r>
              <a:rPr lang="en-US" altLang="ko-KR" sz="2000" i="1" dirty="0"/>
              <a:t>(TOTAL_CATEGORY_ID)).</a:t>
            </a:r>
            <a:r>
              <a:rPr lang="en-US" altLang="ko-KR" sz="2000" i="1" dirty="0" err="1"/>
              <a:t>thenReturn</a:t>
            </a:r>
            <a:r>
              <a:rPr lang="en-US" altLang="ko-KR" sz="2000" i="1" dirty="0"/>
              <a:t>(</a:t>
            </a:r>
            <a:r>
              <a:rPr lang="en-US" altLang="ko-KR" sz="2000" b="1" i="1" dirty="0"/>
              <a:t>null);</a:t>
            </a:r>
          </a:p>
          <a:p>
            <a:pPr lvl="1"/>
            <a:r>
              <a:rPr lang="en-US" altLang="ko-KR" sz="2000" i="1" dirty="0"/>
              <a:t>when(</a:t>
            </a:r>
            <a:r>
              <a:rPr lang="en-US" altLang="ko-KR" sz="2000" i="1" dirty="0" err="1"/>
              <a:t>dao.selectCount</a:t>
            </a:r>
            <a:r>
              <a:rPr lang="en-US" altLang="ko-KR" sz="2000" i="1" dirty="0"/>
              <a:t>()).</a:t>
            </a:r>
            <a:r>
              <a:rPr lang="en-US" altLang="ko-KR" sz="2000" i="1" dirty="0" err="1"/>
              <a:t>thenReturn</a:t>
            </a:r>
            <a:r>
              <a:rPr lang="en-US" altLang="ko-KR" sz="2000" i="1" dirty="0"/>
              <a:t>(RESULT);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count = </a:t>
            </a:r>
            <a:r>
              <a:rPr lang="en-US" altLang="ko-KR" sz="2000" dirty="0" err="1"/>
              <a:t>service.selectCount</a:t>
            </a:r>
            <a:r>
              <a:rPr lang="en-US" altLang="ko-KR" sz="2000" dirty="0"/>
              <a:t>();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i="1" dirty="0"/>
              <a:t>verify(</a:t>
            </a:r>
            <a:r>
              <a:rPr lang="en-US" altLang="ko-KR" sz="2000" i="1" dirty="0" err="1"/>
              <a:t>dao</a:t>
            </a:r>
            <a:r>
              <a:rPr lang="en-US" altLang="ko-KR" sz="2000" i="1" dirty="0"/>
              <a:t>, times(1)).</a:t>
            </a:r>
            <a:r>
              <a:rPr lang="en-US" altLang="ko-KR" sz="2000" i="1" dirty="0" err="1"/>
              <a:t>selectCount</a:t>
            </a:r>
            <a:r>
              <a:rPr lang="en-US" altLang="ko-KR" sz="2000" i="1" dirty="0"/>
              <a:t>();</a:t>
            </a:r>
          </a:p>
          <a:p>
            <a:pPr lvl="1"/>
            <a:r>
              <a:rPr lang="en-US" altLang="ko-KR" sz="2000" i="1" dirty="0"/>
              <a:t>verify(</a:t>
            </a:r>
            <a:r>
              <a:rPr lang="en-US" altLang="ko-KR" sz="2000" i="1" dirty="0" err="1"/>
              <a:t>cachedCount</a:t>
            </a:r>
            <a:r>
              <a:rPr lang="en-US" altLang="ko-KR" sz="2000" i="1" dirty="0"/>
              <a:t>, times(1)).get(TOTAL_CATEGORY_ID);</a:t>
            </a:r>
          </a:p>
          <a:p>
            <a:pPr lvl="1"/>
            <a:r>
              <a:rPr lang="en-US" altLang="ko-KR" sz="2000" i="1" dirty="0"/>
              <a:t>verify(</a:t>
            </a:r>
            <a:r>
              <a:rPr lang="en-US" altLang="ko-KR" sz="2000" i="1" dirty="0" err="1"/>
              <a:t>cachedCount</a:t>
            </a:r>
            <a:r>
              <a:rPr lang="en-US" altLang="ko-KR" sz="2000" i="1" dirty="0"/>
              <a:t>, times(1)).put(TOTAL_CATEGORY_ID, count);</a:t>
            </a:r>
          </a:p>
          <a:p>
            <a:pPr lvl="1"/>
            <a:r>
              <a:rPr lang="en-US" altLang="ko-KR" sz="2000" dirty="0" err="1"/>
              <a:t>Assert.</a:t>
            </a:r>
            <a:r>
              <a:rPr lang="en-US" altLang="ko-KR" sz="2000" i="1" dirty="0" err="1"/>
              <a:t>assertThat</a:t>
            </a:r>
            <a:r>
              <a:rPr lang="en-US" altLang="ko-KR" sz="2000" i="1" dirty="0"/>
              <a:t>(count, is(RESULT));</a:t>
            </a:r>
          </a:p>
          <a:p>
            <a:r>
              <a:rPr lang="en-US" altLang="ko-KR" sz="2000" dirty="0"/>
              <a:t>}</a:t>
            </a:r>
            <a:endParaRPr lang="ko-KR" altLang="en-US" sz="2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5EBA30D1-A35C-4C57-AB80-E3732F785DCB}"/>
              </a:ext>
            </a:extLst>
          </p:cNvPr>
          <p:cNvGrpSpPr/>
          <p:nvPr/>
        </p:nvGrpSpPr>
        <p:grpSpPr>
          <a:xfrm>
            <a:off x="4541714" y="437492"/>
            <a:ext cx="2838925" cy="670141"/>
            <a:chOff x="582729" y="1783043"/>
            <a:chExt cx="3365558" cy="96531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349D4598-77B9-4B28-955D-F6919A53A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82729" y="1783043"/>
              <a:ext cx="886416" cy="88641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F42EF182-CD86-42DB-99AA-53C1351C092D}"/>
                </a:ext>
              </a:extLst>
            </p:cNvPr>
            <p:cNvSpPr/>
            <p:nvPr/>
          </p:nvSpPr>
          <p:spPr>
            <a:xfrm>
              <a:off x="731513" y="1817340"/>
              <a:ext cx="3216774" cy="931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Layer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C58946C-1ABD-4682-AAEB-E54C1B23B07D}"/>
              </a:ext>
            </a:extLst>
          </p:cNvPr>
          <p:cNvSpPr/>
          <p:nvPr/>
        </p:nvSpPr>
        <p:spPr bwMode="auto">
          <a:xfrm>
            <a:off x="2052085" y="3092777"/>
            <a:ext cx="7495952" cy="67114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7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20794" y="2671002"/>
            <a:ext cx="9983071" cy="1543538"/>
            <a:chOff x="1104465" y="3373131"/>
            <a:chExt cx="9983071" cy="1543538"/>
          </a:xfrm>
        </p:grpSpPr>
        <p:grpSp>
          <p:nvGrpSpPr>
            <p:cNvPr id="7" name="그룹 6"/>
            <p:cNvGrpSpPr/>
            <p:nvPr/>
          </p:nvGrpSpPr>
          <p:grpSpPr>
            <a:xfrm>
              <a:off x="7439249" y="3373131"/>
              <a:ext cx="1340142" cy="1543538"/>
              <a:chOff x="7612519" y="3391785"/>
              <a:chExt cx="1340142" cy="1543538"/>
            </a:xfrm>
          </p:grpSpPr>
          <p:sp>
            <p:nvSpPr>
              <p:cNvPr id="16" name="Freeform 71">
                <a:extLst>
                  <a:ext uri="{FF2B5EF4-FFF2-40B4-BE49-F238E27FC236}">
                    <a16:creationId xmlns:a16="http://schemas.microsoft.com/office/drawing/2014/main" xmlns="" id="{A569ED36-6BEE-4B7A-98FF-E53D6ED8A2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037" y="3391785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D75095E-86E9-4D01-8778-2061EEBDC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2519" y="4627546"/>
                <a:ext cx="13401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05F73"/>
                    </a:solidFill>
                  </a:rPr>
                  <a:t>Controller</a:t>
                </a: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xmlns="" id="{70EE4D72-D0EA-472F-A1A7-E28B3FC3A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5867" y="3619987"/>
                <a:ext cx="633446" cy="633446"/>
              </a:xfrm>
              <a:prstGeom prst="rect">
                <a:avLst/>
              </a:prstGeom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5403716" y="3373131"/>
              <a:ext cx="1067533" cy="1530961"/>
              <a:chOff x="5043375" y="3391785"/>
              <a:chExt cx="1067533" cy="1530961"/>
            </a:xfrm>
          </p:grpSpPr>
          <p:sp>
            <p:nvSpPr>
              <p:cNvPr id="13" name="Freeform 71">
                <a:extLst>
                  <a:ext uri="{FF2B5EF4-FFF2-40B4-BE49-F238E27FC236}">
                    <a16:creationId xmlns:a16="http://schemas.microsoft.com/office/drawing/2014/main" xmlns="" id="{93021BB2-259A-4356-B969-93543560A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65588" y="3391785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C3C3C696-E786-4B79-A59C-DA7335219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3375" y="4614969"/>
                <a:ext cx="10675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05F73"/>
                    </a:solidFill>
                  </a:rPr>
                  <a:t>Service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817152DF-3D97-47EC-9BC4-C51FE8B4A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418" y="3619987"/>
                <a:ext cx="633446" cy="633446"/>
              </a:xfrm>
              <a:prstGeom prst="rect">
                <a:avLst/>
              </a:prstGeom>
            </p:spPr>
          </p:pic>
        </p:grpSp>
        <p:grpSp>
          <p:nvGrpSpPr>
            <p:cNvPr id="10" name="그룹 9"/>
            <p:cNvGrpSpPr/>
            <p:nvPr/>
          </p:nvGrpSpPr>
          <p:grpSpPr>
            <a:xfrm>
              <a:off x="4678048" y="3601333"/>
              <a:ext cx="584808" cy="669480"/>
              <a:chOff x="4354639" y="2049247"/>
              <a:chExt cx="584808" cy="669480"/>
            </a:xfrm>
          </p:grpSpPr>
          <p:sp>
            <p:nvSpPr>
              <p:cNvPr id="30" name="Freeform 24">
                <a:extLst>
                  <a:ext uri="{FF2B5EF4-FFF2-40B4-BE49-F238E27FC236}">
                    <a16:creationId xmlns:a16="http://schemas.microsoft.com/office/drawing/2014/main" xmlns="" id="{FF4989F3-918C-40D9-BF9E-37A356C01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640" y="204924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xmlns="" id="{5F53B03E-1F76-4482-920C-827002F34E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54639" y="238398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9747394" y="3379420"/>
              <a:ext cx="1340142" cy="1530960"/>
              <a:chOff x="9626617" y="3391785"/>
              <a:chExt cx="1340142" cy="1530960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79965" y="3619987"/>
                <a:ext cx="633446" cy="633446"/>
              </a:xfrm>
              <a:prstGeom prst="rect">
                <a:avLst/>
              </a:prstGeom>
            </p:spPr>
          </p:pic>
          <p:sp>
            <p:nvSpPr>
              <p:cNvPr id="41" name="Freeform 71">
                <a:extLst>
                  <a:ext uri="{FF2B5EF4-FFF2-40B4-BE49-F238E27FC236}">
                    <a16:creationId xmlns:a16="http://schemas.microsoft.com/office/drawing/2014/main" xmlns="" id="{A569ED36-6BEE-4B7A-98FF-E53D6ED8A2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85135" y="3391785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7D75095E-86E9-4D01-8778-2061EEBDC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26617" y="4614968"/>
                <a:ext cx="13401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05F73"/>
                    </a:solidFill>
                  </a:rPr>
                  <a:t>Request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104465" y="3373131"/>
              <a:ext cx="1340142" cy="1543538"/>
              <a:chOff x="1104465" y="3373131"/>
              <a:chExt cx="1340142" cy="1543538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7813" y="3601333"/>
                <a:ext cx="633446" cy="633446"/>
              </a:xfrm>
              <a:prstGeom prst="rect">
                <a:avLst/>
              </a:prstGeom>
            </p:spPr>
          </p:pic>
          <p:sp>
            <p:nvSpPr>
              <p:cNvPr id="45" name="Freeform 71">
                <a:extLst>
                  <a:ext uri="{FF2B5EF4-FFF2-40B4-BE49-F238E27FC236}">
                    <a16:creationId xmlns:a16="http://schemas.microsoft.com/office/drawing/2014/main" xmlns="" id="{A569ED36-6BEE-4B7A-98FF-E53D6ED8A2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2983" y="3373131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2953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7D75095E-86E9-4D01-8778-2061EEBDC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65" y="4608892"/>
                <a:ext cx="13401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2953F"/>
                    </a:solidFill>
                  </a:rPr>
                  <a:t>DB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596575" y="3601333"/>
              <a:ext cx="584808" cy="669480"/>
              <a:chOff x="2596575" y="3601333"/>
              <a:chExt cx="584808" cy="669480"/>
            </a:xfrm>
          </p:grpSpPr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xmlns="" id="{FF4989F3-918C-40D9-BF9E-37A356C01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576" y="3601333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2953F"/>
                  </a:solidFill>
                </a:endParaRPr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xmlns="" id="{5F53B03E-1F76-4482-920C-827002F34E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596575" y="3936073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2953F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770628" y="3601333"/>
              <a:ext cx="584808" cy="669480"/>
              <a:chOff x="4354639" y="2049247"/>
              <a:chExt cx="584808" cy="669480"/>
            </a:xfrm>
          </p:grpSpPr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xmlns="" id="{FF4989F3-918C-40D9-BF9E-37A356C01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640" y="204924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xmlns="" id="{5F53B03E-1F76-4482-920C-827002F34E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54639" y="238398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9010619" y="3601333"/>
              <a:ext cx="584808" cy="669480"/>
              <a:chOff x="4354639" y="2049247"/>
              <a:chExt cx="584808" cy="669480"/>
            </a:xfrm>
          </p:grpSpPr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xmlns="" id="{FF4989F3-918C-40D9-BF9E-37A356C01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640" y="204924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4">
                <a:extLst>
                  <a:ext uri="{FF2B5EF4-FFF2-40B4-BE49-F238E27FC236}">
                    <a16:creationId xmlns:a16="http://schemas.microsoft.com/office/drawing/2014/main" xmlns="" id="{5F53B03E-1F76-4482-920C-827002F34E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54639" y="238398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412608" y="3379420"/>
              <a:ext cx="1023106" cy="1530961"/>
              <a:chOff x="3412608" y="3379420"/>
              <a:chExt cx="1023106" cy="1530961"/>
            </a:xfrm>
          </p:grpSpPr>
          <p:sp>
            <p:nvSpPr>
              <p:cNvPr id="8" name="Freeform 71">
                <a:extLst>
                  <a:ext uri="{FF2B5EF4-FFF2-40B4-BE49-F238E27FC236}">
                    <a16:creationId xmlns:a16="http://schemas.microsoft.com/office/drawing/2014/main" xmlns="" id="{DA2074E1-A48E-41D1-80D9-653DE41A7C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608" y="3379420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2953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62953F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7BE45C5-A8C4-44A8-8B4C-7797D8AC7A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4712" y="4602604"/>
                <a:ext cx="5988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2953F"/>
                    </a:solidFill>
                  </a:rPr>
                  <a:t>DAO</a:t>
                </a:r>
              </a:p>
            </p:txBody>
          </p:sp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xmlns="" id="{923409AB-FDB8-4497-9B7D-0DFA2AEC1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1152" y="3601333"/>
                <a:ext cx="633446" cy="633446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/>
          <p:cNvGrpSpPr/>
          <p:nvPr/>
        </p:nvGrpSpPr>
        <p:grpSpPr>
          <a:xfrm>
            <a:off x="435357" y="454104"/>
            <a:ext cx="2762354" cy="584775"/>
            <a:chOff x="685575" y="1588663"/>
            <a:chExt cx="2279678" cy="5847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F42EF182-CD86-42DB-99AA-53C1351C092D}"/>
                </a:ext>
              </a:extLst>
            </p:cNvPr>
            <p:cNvSpPr/>
            <p:nvPr/>
          </p:nvSpPr>
          <p:spPr>
            <a:xfrm>
              <a:off x="685575" y="1588663"/>
              <a:ext cx="22796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spc="-15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DAO </a:t>
              </a:r>
              <a:r>
                <a:rPr lang="en-US" altLang="ko-KR" sz="3200" b="1" spc="-15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Test</a:t>
              </a:r>
              <a:endPara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37" name="Freeform 300">
              <a:extLst>
                <a:ext uri="{FF2B5EF4-FFF2-40B4-BE49-F238E27FC236}">
                  <a16:creationId xmlns:a16="http://schemas.microsoft.com/office/drawing/2014/main" xmlns="" id="{514DCF5C-037D-4678-8F7B-67BCD9D6DA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999" y="1658252"/>
              <a:ext cx="292081" cy="416700"/>
            </a:xfrm>
            <a:custGeom>
              <a:avLst/>
              <a:gdLst>
                <a:gd name="T0" fmla="*/ 33 w 112"/>
                <a:gd name="T1" fmla="*/ 141 h 163"/>
                <a:gd name="T2" fmla="*/ 34 w 112"/>
                <a:gd name="T3" fmla="*/ 149 h 163"/>
                <a:gd name="T4" fmla="*/ 41 w 112"/>
                <a:gd name="T5" fmla="*/ 154 h 163"/>
                <a:gd name="T6" fmla="*/ 42 w 112"/>
                <a:gd name="T7" fmla="*/ 159 h 163"/>
                <a:gd name="T8" fmla="*/ 56 w 112"/>
                <a:gd name="T9" fmla="*/ 163 h 163"/>
                <a:gd name="T10" fmla="*/ 70 w 112"/>
                <a:gd name="T11" fmla="*/ 159 h 163"/>
                <a:gd name="T12" fmla="*/ 71 w 112"/>
                <a:gd name="T13" fmla="*/ 154 h 163"/>
                <a:gd name="T14" fmla="*/ 79 w 112"/>
                <a:gd name="T15" fmla="*/ 149 h 163"/>
                <a:gd name="T16" fmla="*/ 80 w 112"/>
                <a:gd name="T17" fmla="*/ 141 h 163"/>
                <a:gd name="T18" fmla="*/ 56 w 112"/>
                <a:gd name="T19" fmla="*/ 144 h 163"/>
                <a:gd name="T20" fmla="*/ 33 w 112"/>
                <a:gd name="T21" fmla="*/ 141 h 163"/>
                <a:gd name="T22" fmla="*/ 30 w 112"/>
                <a:gd name="T23" fmla="*/ 125 h 163"/>
                <a:gd name="T24" fmla="*/ 31 w 112"/>
                <a:gd name="T25" fmla="*/ 133 h 163"/>
                <a:gd name="T26" fmla="*/ 56 w 112"/>
                <a:gd name="T27" fmla="*/ 138 h 163"/>
                <a:gd name="T28" fmla="*/ 81 w 112"/>
                <a:gd name="T29" fmla="*/ 133 h 163"/>
                <a:gd name="T30" fmla="*/ 82 w 112"/>
                <a:gd name="T31" fmla="*/ 125 h 163"/>
                <a:gd name="T32" fmla="*/ 56 w 112"/>
                <a:gd name="T33" fmla="*/ 130 h 163"/>
                <a:gd name="T34" fmla="*/ 30 w 112"/>
                <a:gd name="T35" fmla="*/ 125 h 163"/>
                <a:gd name="T36" fmla="*/ 56 w 112"/>
                <a:gd name="T37" fmla="*/ 0 h 163"/>
                <a:gd name="T38" fmla="*/ 0 w 112"/>
                <a:gd name="T39" fmla="*/ 56 h 163"/>
                <a:gd name="T40" fmla="*/ 27 w 112"/>
                <a:gd name="T41" fmla="*/ 104 h 163"/>
                <a:gd name="T42" fmla="*/ 29 w 112"/>
                <a:gd name="T43" fmla="*/ 118 h 163"/>
                <a:gd name="T44" fmla="*/ 56 w 112"/>
                <a:gd name="T45" fmla="*/ 123 h 163"/>
                <a:gd name="T46" fmla="*/ 83 w 112"/>
                <a:gd name="T47" fmla="*/ 118 h 163"/>
                <a:gd name="T48" fmla="*/ 85 w 112"/>
                <a:gd name="T49" fmla="*/ 104 h 163"/>
                <a:gd name="T50" fmla="*/ 112 w 112"/>
                <a:gd name="T51" fmla="*/ 56 h 163"/>
                <a:gd name="T52" fmla="*/ 56 w 112"/>
                <a:gd name="T53" fmla="*/ 0 h 163"/>
                <a:gd name="T54" fmla="*/ 77 w 112"/>
                <a:gd name="T55" fmla="*/ 97 h 163"/>
                <a:gd name="T56" fmla="*/ 75 w 112"/>
                <a:gd name="T57" fmla="*/ 110 h 163"/>
                <a:gd name="T58" fmla="*/ 56 w 112"/>
                <a:gd name="T59" fmla="*/ 113 h 163"/>
                <a:gd name="T60" fmla="*/ 37 w 112"/>
                <a:gd name="T61" fmla="*/ 110 h 163"/>
                <a:gd name="T62" fmla="*/ 36 w 112"/>
                <a:gd name="T63" fmla="*/ 97 h 163"/>
                <a:gd name="T64" fmla="*/ 10 w 112"/>
                <a:gd name="T65" fmla="*/ 56 h 163"/>
                <a:gd name="T66" fmla="*/ 56 w 112"/>
                <a:gd name="T67" fmla="*/ 10 h 163"/>
                <a:gd name="T68" fmla="*/ 102 w 112"/>
                <a:gd name="T69" fmla="*/ 56 h 163"/>
                <a:gd name="T70" fmla="*/ 77 w 112"/>
                <a:gd name="T71" fmla="*/ 97 h 163"/>
                <a:gd name="T72" fmla="*/ 56 w 112"/>
                <a:gd name="T73" fmla="*/ 23 h 163"/>
                <a:gd name="T74" fmla="*/ 59 w 112"/>
                <a:gd name="T75" fmla="*/ 20 h 163"/>
                <a:gd name="T76" fmla="*/ 56 w 112"/>
                <a:gd name="T77" fmla="*/ 17 h 163"/>
                <a:gd name="T78" fmla="*/ 17 w 112"/>
                <a:gd name="T79" fmla="*/ 56 h 163"/>
                <a:gd name="T80" fmla="*/ 20 w 112"/>
                <a:gd name="T81" fmla="*/ 59 h 163"/>
                <a:gd name="T82" fmla="*/ 23 w 112"/>
                <a:gd name="T83" fmla="*/ 56 h 163"/>
                <a:gd name="T84" fmla="*/ 56 w 112"/>
                <a:gd name="T85" fmla="*/ 23 h 163"/>
                <a:gd name="T86" fmla="*/ 69 w 112"/>
                <a:gd name="T87" fmla="*/ 77 h 163"/>
                <a:gd name="T88" fmla="*/ 56 w 112"/>
                <a:gd name="T89" fmla="*/ 54 h 163"/>
                <a:gd name="T90" fmla="*/ 44 w 112"/>
                <a:gd name="T91" fmla="*/ 77 h 163"/>
                <a:gd name="T92" fmla="*/ 39 w 112"/>
                <a:gd name="T93" fmla="*/ 66 h 163"/>
                <a:gd name="T94" fmla="*/ 31 w 112"/>
                <a:gd name="T95" fmla="*/ 69 h 163"/>
                <a:gd name="T96" fmla="*/ 43 w 112"/>
                <a:gd name="T97" fmla="*/ 96 h 163"/>
                <a:gd name="T98" fmla="*/ 56 w 112"/>
                <a:gd name="T99" fmla="*/ 72 h 163"/>
                <a:gd name="T100" fmla="*/ 69 w 112"/>
                <a:gd name="T101" fmla="*/ 96 h 163"/>
                <a:gd name="T102" fmla="*/ 82 w 112"/>
                <a:gd name="T103" fmla="*/ 69 h 163"/>
                <a:gd name="T104" fmla="*/ 74 w 112"/>
                <a:gd name="T105" fmla="*/ 66 h 163"/>
                <a:gd name="T106" fmla="*/ 69 w 112"/>
                <a:gd name="T107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3">
                  <a:moveTo>
                    <a:pt x="33" y="141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2"/>
                    <a:pt x="41" y="154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9"/>
                    <a:pt x="45" y="163"/>
                    <a:pt x="56" y="163"/>
                  </a:cubicBezTo>
                  <a:cubicBezTo>
                    <a:pt x="67" y="163"/>
                    <a:pt x="70" y="159"/>
                    <a:pt x="70" y="159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7" y="152"/>
                    <a:pt x="79" y="149"/>
                    <a:pt x="79" y="149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1"/>
                  </a:cubicBezTo>
                  <a:close/>
                  <a:moveTo>
                    <a:pt x="30" y="125"/>
                  </a:moveTo>
                  <a:cubicBezTo>
                    <a:pt x="31" y="133"/>
                    <a:pt x="31" y="133"/>
                    <a:pt x="31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3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5" y="130"/>
                    <a:pt x="56" y="130"/>
                  </a:cubicBezTo>
                  <a:cubicBezTo>
                    <a:pt x="47" y="130"/>
                    <a:pt x="38" y="128"/>
                    <a:pt x="30" y="125"/>
                  </a:cubicBezTo>
                  <a:close/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4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90"/>
                    <a:pt x="10" y="74"/>
                    <a:pt x="10" y="56"/>
                  </a:cubicBezTo>
                  <a:cubicBezTo>
                    <a:pt x="10" y="31"/>
                    <a:pt x="31" y="10"/>
                    <a:pt x="56" y="10"/>
                  </a:cubicBezTo>
                  <a:cubicBezTo>
                    <a:pt x="81" y="10"/>
                    <a:pt x="102" y="31"/>
                    <a:pt x="102" y="56"/>
                  </a:cubicBezTo>
                  <a:cubicBezTo>
                    <a:pt x="102" y="74"/>
                    <a:pt x="92" y="90"/>
                    <a:pt x="77" y="97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9"/>
                    <a:pt x="58" y="17"/>
                    <a:pt x="56" y="17"/>
                  </a:cubicBezTo>
                  <a:cubicBezTo>
                    <a:pt x="35" y="17"/>
                    <a:pt x="17" y="35"/>
                    <a:pt x="17" y="56"/>
                  </a:cubicBezTo>
                  <a:cubicBezTo>
                    <a:pt x="17" y="58"/>
                    <a:pt x="19" y="59"/>
                    <a:pt x="20" y="59"/>
                  </a:cubicBezTo>
                  <a:cubicBezTo>
                    <a:pt x="22" y="59"/>
                    <a:pt x="23" y="58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7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6"/>
                    <a:pt x="74" y="66"/>
                    <a:pt x="74" y="66"/>
                  </a:cubicBezTo>
                  <a:lnTo>
                    <a:pt x="69" y="7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2052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8753E05-80D3-4E2F-B89E-B54950DF62AD}"/>
              </a:ext>
            </a:extLst>
          </p:cNvPr>
          <p:cNvSpPr/>
          <p:nvPr/>
        </p:nvSpPr>
        <p:spPr bwMode="auto">
          <a:xfrm>
            <a:off x="841898" y="1213381"/>
            <a:ext cx="10597875" cy="5273159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@Before</a:t>
            </a:r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setUp</a:t>
            </a:r>
            <a:r>
              <a:rPr lang="en-US" altLang="ko-KR" sz="2000" b="1" dirty="0"/>
              <a:t>() throws Exception {</a:t>
            </a:r>
          </a:p>
          <a:p>
            <a:pPr lvl="1"/>
            <a:r>
              <a:rPr lang="en-US" altLang="ko-KR" sz="2000" dirty="0" err="1"/>
              <a:t>MockitoAnnotations.</a:t>
            </a:r>
            <a:r>
              <a:rPr lang="en-US" altLang="ko-KR" sz="2000" i="1" dirty="0" err="1"/>
              <a:t>initMocks</a:t>
            </a:r>
            <a:r>
              <a:rPr lang="en-US" altLang="ko-KR" sz="2000" i="1" dirty="0"/>
              <a:t>(</a:t>
            </a:r>
            <a:r>
              <a:rPr lang="en-US" altLang="ko-KR" sz="2000" b="1" i="1" dirty="0"/>
              <a:t>this);</a:t>
            </a:r>
          </a:p>
          <a:p>
            <a:pPr lvl="1"/>
            <a:endParaRPr lang="ko-KR" altLang="en-US" sz="2000" dirty="0"/>
          </a:p>
          <a:p>
            <a:pPr lvl="1"/>
            <a:r>
              <a:rPr lang="en-US" altLang="ko-KR" sz="2000" dirty="0" err="1"/>
              <a:t>DataSource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dataSource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TestDBConnect.</a:t>
            </a:r>
            <a:r>
              <a:rPr lang="en-US" altLang="ko-KR" sz="2000" i="1" dirty="0" err="1"/>
              <a:t>getDataSource</a:t>
            </a:r>
            <a:r>
              <a:rPr lang="en-US" altLang="ko-KR" sz="2000" i="1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IDatabaseConnection</a:t>
            </a:r>
            <a:r>
              <a:rPr lang="en-US" altLang="ko-KR" sz="2000" dirty="0"/>
              <a:t> connection = </a:t>
            </a:r>
            <a:r>
              <a:rPr lang="en-US" altLang="ko-KR" sz="2000" b="1" dirty="0"/>
              <a:t>new </a:t>
            </a:r>
            <a:r>
              <a:rPr lang="en-US" altLang="ko-KR" sz="2000" b="1" dirty="0" smtClean="0"/>
              <a:t>	</a:t>
            </a:r>
            <a:r>
              <a:rPr lang="en-US" altLang="ko-KR" sz="2000" b="1" dirty="0" err="1" smtClean="0"/>
              <a:t>DatabaseDataSourceConnection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dataSource</a:t>
            </a:r>
            <a:r>
              <a:rPr lang="en-US" altLang="ko-KR" sz="2000" b="1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connection.getConfig</a:t>
            </a:r>
            <a:r>
              <a:rPr lang="en-US" altLang="ko-KR" dirty="0"/>
              <a:t>().</a:t>
            </a:r>
            <a:r>
              <a:rPr lang="en-US" altLang="ko-KR" dirty="0" err="1"/>
              <a:t>setProperty</a:t>
            </a:r>
            <a:r>
              <a:rPr lang="en-US" altLang="ko-KR" dirty="0"/>
              <a:t>(</a:t>
            </a:r>
            <a:r>
              <a:rPr lang="en-US" altLang="ko-KR" dirty="0" err="1"/>
              <a:t>DatabaseConfig.</a:t>
            </a:r>
            <a:r>
              <a:rPr lang="en-US" altLang="ko-KR" b="1" i="1" dirty="0" err="1"/>
              <a:t>FEATURE_ALLOW_EMPTY_FIELDS</a:t>
            </a:r>
            <a:r>
              <a:rPr lang="en-US" altLang="ko-KR" b="1" i="1" dirty="0"/>
              <a:t>, true);</a:t>
            </a:r>
          </a:p>
          <a:p>
            <a:pPr lvl="1"/>
            <a:r>
              <a:rPr lang="en-US" altLang="ko-KR" sz="2000" dirty="0" err="1"/>
              <a:t>dataSet</a:t>
            </a:r>
            <a:r>
              <a:rPr lang="en-US" altLang="ko-KR" sz="2000" dirty="0"/>
              <a:t> = </a:t>
            </a:r>
            <a:r>
              <a:rPr lang="en-US" altLang="ko-KR" sz="2000" b="1" dirty="0"/>
              <a:t>new </a:t>
            </a:r>
            <a:r>
              <a:rPr lang="en-US" altLang="ko-KR" sz="2000" b="1" dirty="0" err="1"/>
              <a:t>XmlDataSet</a:t>
            </a:r>
            <a:r>
              <a:rPr lang="en-US" altLang="ko-KR" sz="2000" b="1" dirty="0"/>
              <a:t>(</a:t>
            </a:r>
          </a:p>
          <a:p>
            <a:pPr lvl="1"/>
            <a:r>
              <a:rPr lang="en-US" altLang="ko-KR" sz="2000" b="1" dirty="0"/>
              <a:t>	new </a:t>
            </a:r>
            <a:r>
              <a:rPr lang="en-US" altLang="ko-KR" sz="2000" b="1" dirty="0" err="1"/>
              <a:t>FileInputStream</a:t>
            </a:r>
            <a:r>
              <a:rPr lang="en-US" altLang="ko-KR" sz="2000" b="1" dirty="0"/>
              <a:t>("</a:t>
            </a:r>
            <a:r>
              <a:rPr lang="en-US" altLang="ko-KR" sz="2000" b="1" dirty="0" err="1"/>
              <a:t>src</a:t>
            </a:r>
            <a:r>
              <a:rPr lang="en-US" altLang="ko-KR" sz="2000" b="1" dirty="0"/>
              <a:t>/test/resource/</a:t>
            </a:r>
            <a:r>
              <a:rPr lang="en-US" altLang="ko-KR" sz="2000" b="1" dirty="0" err="1"/>
              <a:t>testData</a:t>
            </a:r>
            <a:r>
              <a:rPr lang="en-US" altLang="ko-KR" sz="2000" b="1" dirty="0"/>
              <a:t>/</a:t>
            </a:r>
          </a:p>
          <a:p>
            <a:pPr lvl="1"/>
            <a:r>
              <a:rPr lang="en-US" altLang="ko-KR" sz="2000" b="1" dirty="0"/>
              <a:t>	</a:t>
            </a:r>
            <a:r>
              <a:rPr lang="en-US" altLang="ko-KR" sz="2000" b="1" dirty="0" smtClean="0"/>
              <a:t>	commentDaoTestData.xml</a:t>
            </a:r>
            <a:r>
              <a:rPr lang="en-US" altLang="ko-KR" sz="2000" b="1" dirty="0"/>
              <a:t>"));</a:t>
            </a:r>
          </a:p>
          <a:p>
            <a:pPr lvl="1"/>
            <a:endParaRPr lang="ko-KR" altLang="en-US" sz="2000" dirty="0"/>
          </a:p>
          <a:p>
            <a:pPr lvl="1"/>
            <a:r>
              <a:rPr lang="en-US" altLang="ko-KR" sz="2000" b="1" dirty="0" err="1"/>
              <a:t>this.dao</a:t>
            </a:r>
            <a:r>
              <a:rPr lang="en-US" altLang="ko-KR" sz="2000" b="1" dirty="0"/>
              <a:t> = new </a:t>
            </a:r>
            <a:r>
              <a:rPr lang="en-US" altLang="ko-KR" sz="2000" b="1" dirty="0" err="1"/>
              <a:t>CommentDaoImpl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dataSource</a:t>
            </a:r>
            <a:r>
              <a:rPr lang="en-US" altLang="ko-KR" sz="2000" b="1" dirty="0"/>
              <a:t>);</a:t>
            </a:r>
          </a:p>
          <a:p>
            <a:pPr lvl="1"/>
            <a:r>
              <a:rPr lang="en-US" altLang="ko-KR" sz="2000" dirty="0" err="1"/>
              <a:t>DatabaseOperation.</a:t>
            </a:r>
            <a:r>
              <a:rPr lang="en-US" altLang="ko-KR" sz="2000" b="1" i="1" dirty="0" err="1"/>
              <a:t>CLEAN_INSERT.execute</a:t>
            </a:r>
            <a:r>
              <a:rPr lang="en-US" altLang="ko-KR" sz="2000" b="1" i="1" dirty="0"/>
              <a:t>(connection, </a:t>
            </a:r>
            <a:r>
              <a:rPr lang="en-US" altLang="ko-KR" sz="2000" b="1" i="1" dirty="0" err="1"/>
              <a:t>dataSet</a:t>
            </a:r>
            <a:r>
              <a:rPr lang="en-US" altLang="ko-KR" sz="2000" b="1" i="1" dirty="0"/>
              <a:t>);</a:t>
            </a:r>
          </a:p>
          <a:p>
            <a:r>
              <a:rPr lang="en-US" altLang="ko-KR" sz="2000" dirty="0"/>
              <a:t>}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35357" y="454104"/>
            <a:ext cx="3287936" cy="584775"/>
            <a:chOff x="685575" y="1588663"/>
            <a:chExt cx="2713423" cy="5847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42EF182-CD86-42DB-99AA-53C1351C092D}"/>
                </a:ext>
              </a:extLst>
            </p:cNvPr>
            <p:cNvSpPr/>
            <p:nvPr/>
          </p:nvSpPr>
          <p:spPr>
            <a:xfrm>
              <a:off x="685575" y="1588663"/>
              <a:ext cx="27134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DB Unit </a:t>
              </a:r>
              <a:r>
                <a:rPr lang="ko-KR" altLang="en-US" sz="32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이용</a:t>
              </a:r>
              <a:endPara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24" name="Freeform 300">
              <a:extLst>
                <a:ext uri="{FF2B5EF4-FFF2-40B4-BE49-F238E27FC236}">
                  <a16:creationId xmlns:a16="http://schemas.microsoft.com/office/drawing/2014/main" xmlns="" id="{514DCF5C-037D-4678-8F7B-67BCD9D6DA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999" y="1658252"/>
              <a:ext cx="292081" cy="416700"/>
            </a:xfrm>
            <a:custGeom>
              <a:avLst/>
              <a:gdLst>
                <a:gd name="T0" fmla="*/ 33 w 112"/>
                <a:gd name="T1" fmla="*/ 141 h 163"/>
                <a:gd name="T2" fmla="*/ 34 w 112"/>
                <a:gd name="T3" fmla="*/ 149 h 163"/>
                <a:gd name="T4" fmla="*/ 41 w 112"/>
                <a:gd name="T5" fmla="*/ 154 h 163"/>
                <a:gd name="T6" fmla="*/ 42 w 112"/>
                <a:gd name="T7" fmla="*/ 159 h 163"/>
                <a:gd name="T8" fmla="*/ 56 w 112"/>
                <a:gd name="T9" fmla="*/ 163 h 163"/>
                <a:gd name="T10" fmla="*/ 70 w 112"/>
                <a:gd name="T11" fmla="*/ 159 h 163"/>
                <a:gd name="T12" fmla="*/ 71 w 112"/>
                <a:gd name="T13" fmla="*/ 154 h 163"/>
                <a:gd name="T14" fmla="*/ 79 w 112"/>
                <a:gd name="T15" fmla="*/ 149 h 163"/>
                <a:gd name="T16" fmla="*/ 80 w 112"/>
                <a:gd name="T17" fmla="*/ 141 h 163"/>
                <a:gd name="T18" fmla="*/ 56 w 112"/>
                <a:gd name="T19" fmla="*/ 144 h 163"/>
                <a:gd name="T20" fmla="*/ 33 w 112"/>
                <a:gd name="T21" fmla="*/ 141 h 163"/>
                <a:gd name="T22" fmla="*/ 30 w 112"/>
                <a:gd name="T23" fmla="*/ 125 h 163"/>
                <a:gd name="T24" fmla="*/ 31 w 112"/>
                <a:gd name="T25" fmla="*/ 133 h 163"/>
                <a:gd name="T26" fmla="*/ 56 w 112"/>
                <a:gd name="T27" fmla="*/ 138 h 163"/>
                <a:gd name="T28" fmla="*/ 81 w 112"/>
                <a:gd name="T29" fmla="*/ 133 h 163"/>
                <a:gd name="T30" fmla="*/ 82 w 112"/>
                <a:gd name="T31" fmla="*/ 125 h 163"/>
                <a:gd name="T32" fmla="*/ 56 w 112"/>
                <a:gd name="T33" fmla="*/ 130 h 163"/>
                <a:gd name="T34" fmla="*/ 30 w 112"/>
                <a:gd name="T35" fmla="*/ 125 h 163"/>
                <a:gd name="T36" fmla="*/ 56 w 112"/>
                <a:gd name="T37" fmla="*/ 0 h 163"/>
                <a:gd name="T38" fmla="*/ 0 w 112"/>
                <a:gd name="T39" fmla="*/ 56 h 163"/>
                <a:gd name="T40" fmla="*/ 27 w 112"/>
                <a:gd name="T41" fmla="*/ 104 h 163"/>
                <a:gd name="T42" fmla="*/ 29 w 112"/>
                <a:gd name="T43" fmla="*/ 118 h 163"/>
                <a:gd name="T44" fmla="*/ 56 w 112"/>
                <a:gd name="T45" fmla="*/ 123 h 163"/>
                <a:gd name="T46" fmla="*/ 83 w 112"/>
                <a:gd name="T47" fmla="*/ 118 h 163"/>
                <a:gd name="T48" fmla="*/ 85 w 112"/>
                <a:gd name="T49" fmla="*/ 104 h 163"/>
                <a:gd name="T50" fmla="*/ 112 w 112"/>
                <a:gd name="T51" fmla="*/ 56 h 163"/>
                <a:gd name="T52" fmla="*/ 56 w 112"/>
                <a:gd name="T53" fmla="*/ 0 h 163"/>
                <a:gd name="T54" fmla="*/ 77 w 112"/>
                <a:gd name="T55" fmla="*/ 97 h 163"/>
                <a:gd name="T56" fmla="*/ 75 w 112"/>
                <a:gd name="T57" fmla="*/ 110 h 163"/>
                <a:gd name="T58" fmla="*/ 56 w 112"/>
                <a:gd name="T59" fmla="*/ 113 h 163"/>
                <a:gd name="T60" fmla="*/ 37 w 112"/>
                <a:gd name="T61" fmla="*/ 110 h 163"/>
                <a:gd name="T62" fmla="*/ 36 w 112"/>
                <a:gd name="T63" fmla="*/ 97 h 163"/>
                <a:gd name="T64" fmla="*/ 10 w 112"/>
                <a:gd name="T65" fmla="*/ 56 h 163"/>
                <a:gd name="T66" fmla="*/ 56 w 112"/>
                <a:gd name="T67" fmla="*/ 10 h 163"/>
                <a:gd name="T68" fmla="*/ 102 w 112"/>
                <a:gd name="T69" fmla="*/ 56 h 163"/>
                <a:gd name="T70" fmla="*/ 77 w 112"/>
                <a:gd name="T71" fmla="*/ 97 h 163"/>
                <a:gd name="T72" fmla="*/ 56 w 112"/>
                <a:gd name="T73" fmla="*/ 23 h 163"/>
                <a:gd name="T74" fmla="*/ 59 w 112"/>
                <a:gd name="T75" fmla="*/ 20 h 163"/>
                <a:gd name="T76" fmla="*/ 56 w 112"/>
                <a:gd name="T77" fmla="*/ 17 h 163"/>
                <a:gd name="T78" fmla="*/ 17 w 112"/>
                <a:gd name="T79" fmla="*/ 56 h 163"/>
                <a:gd name="T80" fmla="*/ 20 w 112"/>
                <a:gd name="T81" fmla="*/ 59 h 163"/>
                <a:gd name="T82" fmla="*/ 23 w 112"/>
                <a:gd name="T83" fmla="*/ 56 h 163"/>
                <a:gd name="T84" fmla="*/ 56 w 112"/>
                <a:gd name="T85" fmla="*/ 23 h 163"/>
                <a:gd name="T86" fmla="*/ 69 w 112"/>
                <a:gd name="T87" fmla="*/ 77 h 163"/>
                <a:gd name="T88" fmla="*/ 56 w 112"/>
                <a:gd name="T89" fmla="*/ 54 h 163"/>
                <a:gd name="T90" fmla="*/ 44 w 112"/>
                <a:gd name="T91" fmla="*/ 77 h 163"/>
                <a:gd name="T92" fmla="*/ 39 w 112"/>
                <a:gd name="T93" fmla="*/ 66 h 163"/>
                <a:gd name="T94" fmla="*/ 31 w 112"/>
                <a:gd name="T95" fmla="*/ 69 h 163"/>
                <a:gd name="T96" fmla="*/ 43 w 112"/>
                <a:gd name="T97" fmla="*/ 96 h 163"/>
                <a:gd name="T98" fmla="*/ 56 w 112"/>
                <a:gd name="T99" fmla="*/ 72 h 163"/>
                <a:gd name="T100" fmla="*/ 69 w 112"/>
                <a:gd name="T101" fmla="*/ 96 h 163"/>
                <a:gd name="T102" fmla="*/ 82 w 112"/>
                <a:gd name="T103" fmla="*/ 69 h 163"/>
                <a:gd name="T104" fmla="*/ 74 w 112"/>
                <a:gd name="T105" fmla="*/ 66 h 163"/>
                <a:gd name="T106" fmla="*/ 69 w 112"/>
                <a:gd name="T107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3">
                  <a:moveTo>
                    <a:pt x="33" y="141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2"/>
                    <a:pt x="41" y="154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9"/>
                    <a:pt x="45" y="163"/>
                    <a:pt x="56" y="163"/>
                  </a:cubicBezTo>
                  <a:cubicBezTo>
                    <a:pt x="67" y="163"/>
                    <a:pt x="70" y="159"/>
                    <a:pt x="70" y="159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7" y="152"/>
                    <a:pt x="79" y="149"/>
                    <a:pt x="79" y="149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1"/>
                  </a:cubicBezTo>
                  <a:close/>
                  <a:moveTo>
                    <a:pt x="30" y="125"/>
                  </a:moveTo>
                  <a:cubicBezTo>
                    <a:pt x="31" y="133"/>
                    <a:pt x="31" y="133"/>
                    <a:pt x="31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3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5" y="130"/>
                    <a:pt x="56" y="130"/>
                  </a:cubicBezTo>
                  <a:cubicBezTo>
                    <a:pt x="47" y="130"/>
                    <a:pt x="38" y="128"/>
                    <a:pt x="30" y="125"/>
                  </a:cubicBezTo>
                  <a:close/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4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90"/>
                    <a:pt x="10" y="74"/>
                    <a:pt x="10" y="56"/>
                  </a:cubicBezTo>
                  <a:cubicBezTo>
                    <a:pt x="10" y="31"/>
                    <a:pt x="31" y="10"/>
                    <a:pt x="56" y="10"/>
                  </a:cubicBezTo>
                  <a:cubicBezTo>
                    <a:pt x="81" y="10"/>
                    <a:pt x="102" y="31"/>
                    <a:pt x="102" y="56"/>
                  </a:cubicBezTo>
                  <a:cubicBezTo>
                    <a:pt x="102" y="74"/>
                    <a:pt x="92" y="90"/>
                    <a:pt x="77" y="97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9"/>
                    <a:pt x="58" y="17"/>
                    <a:pt x="56" y="17"/>
                  </a:cubicBezTo>
                  <a:cubicBezTo>
                    <a:pt x="35" y="17"/>
                    <a:pt x="17" y="35"/>
                    <a:pt x="17" y="56"/>
                  </a:cubicBezTo>
                  <a:cubicBezTo>
                    <a:pt x="17" y="58"/>
                    <a:pt x="19" y="59"/>
                    <a:pt x="20" y="59"/>
                  </a:cubicBezTo>
                  <a:cubicBezTo>
                    <a:pt x="22" y="59"/>
                    <a:pt x="23" y="58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7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6"/>
                    <a:pt x="74" y="66"/>
                    <a:pt x="74" y="66"/>
                  </a:cubicBezTo>
                  <a:lnTo>
                    <a:pt x="69" y="7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C58946C-1ABD-4682-AAEB-E54C1B23B07D}"/>
              </a:ext>
            </a:extLst>
          </p:cNvPr>
          <p:cNvSpPr/>
          <p:nvPr/>
        </p:nvSpPr>
        <p:spPr bwMode="auto">
          <a:xfrm>
            <a:off x="1406915" y="4215628"/>
            <a:ext cx="6578135" cy="951795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xmlns="" id="{78753E05-80D3-4E2F-B89E-B54950DF62AD}"/>
              </a:ext>
            </a:extLst>
          </p:cNvPr>
          <p:cNvSpPr/>
          <p:nvPr/>
        </p:nvSpPr>
        <p:spPr bwMode="auto">
          <a:xfrm>
            <a:off x="1883382" y="1335720"/>
            <a:ext cx="8692314" cy="4845606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&lt;?xml version=</a:t>
            </a:r>
            <a:r>
              <a:rPr lang="en-US" altLang="ko-KR" sz="2000" i="1" dirty="0"/>
              <a:t>"1.0" encoding="UTF-8"?&gt;</a:t>
            </a:r>
          </a:p>
          <a:p>
            <a:r>
              <a:rPr lang="en-US" altLang="ko-KR" sz="2000" dirty="0"/>
              <a:t>&lt;!DOCTYPE dataset SYSTEM "dataset.dtd"&gt;</a:t>
            </a:r>
          </a:p>
          <a:p>
            <a:r>
              <a:rPr lang="en-US" altLang="ko-KR" sz="2000" dirty="0"/>
              <a:t>&lt;table name=</a:t>
            </a:r>
            <a:r>
              <a:rPr lang="en-US" altLang="ko-KR" sz="2000" i="1" dirty="0"/>
              <a:t>"</a:t>
            </a:r>
            <a:r>
              <a:rPr lang="en-US" altLang="ko-KR" sz="2000" i="1" dirty="0" err="1"/>
              <a:t>reservation_user_comment</a:t>
            </a:r>
            <a:r>
              <a:rPr lang="en-US" altLang="ko-KR" sz="2000" i="1" dirty="0"/>
              <a:t>"&gt;</a:t>
            </a:r>
          </a:p>
          <a:p>
            <a:pPr lvl="1"/>
            <a:r>
              <a:rPr lang="en-US" altLang="ko-KR" sz="2000" dirty="0"/>
              <a:t>&lt;column&gt;id&lt;/column&gt;</a:t>
            </a:r>
          </a:p>
          <a:p>
            <a:pPr lvl="1"/>
            <a:r>
              <a:rPr lang="en-US" altLang="ko-KR" sz="2000" dirty="0"/>
              <a:t>&lt;column&gt;</a:t>
            </a:r>
            <a:r>
              <a:rPr lang="en-US" altLang="ko-KR" sz="2000" dirty="0" err="1"/>
              <a:t>product_id</a:t>
            </a:r>
            <a:r>
              <a:rPr lang="en-US" altLang="ko-KR" sz="2000" dirty="0"/>
              <a:t>&lt;/column&gt;</a:t>
            </a:r>
          </a:p>
          <a:p>
            <a:pPr lvl="1"/>
            <a:r>
              <a:rPr lang="en-US" altLang="ko-KR" sz="2000" dirty="0"/>
              <a:t>…</a:t>
            </a:r>
          </a:p>
          <a:p>
            <a:pPr lvl="1"/>
            <a:r>
              <a:rPr lang="en-US" altLang="ko-KR" sz="2000" dirty="0"/>
              <a:t>&lt;column&gt;</a:t>
            </a:r>
            <a:r>
              <a:rPr lang="en-US" altLang="ko-KR" sz="2000" dirty="0" err="1"/>
              <a:t>first_image_save_file_name</a:t>
            </a:r>
            <a:r>
              <a:rPr lang="en-US" altLang="ko-KR" sz="2000" dirty="0"/>
              <a:t>&lt;/column&gt;</a:t>
            </a:r>
          </a:p>
          <a:p>
            <a:pPr lvl="1"/>
            <a:r>
              <a:rPr lang="en-US" altLang="ko-KR" sz="2000" dirty="0"/>
              <a:t>&lt;row&gt;</a:t>
            </a:r>
          </a:p>
          <a:p>
            <a:pPr lvl="2"/>
            <a:r>
              <a:rPr lang="en-US" altLang="ko-KR" sz="2000" dirty="0"/>
              <a:t>&lt;value&gt;1&lt;/value&gt;</a:t>
            </a:r>
          </a:p>
          <a:p>
            <a:pPr lvl="2"/>
            <a:r>
              <a:rPr lang="en-US" altLang="ko-KR" sz="2000" dirty="0"/>
              <a:t>&lt;value&gt;1&lt;/value&gt;</a:t>
            </a:r>
          </a:p>
          <a:p>
            <a:pPr lvl="2"/>
            <a:r>
              <a:rPr lang="en-US" altLang="ko-KR" sz="2000" dirty="0"/>
              <a:t>…</a:t>
            </a:r>
          </a:p>
          <a:p>
            <a:pPr lvl="2"/>
            <a:r>
              <a:rPr lang="en-US" altLang="ko-KR" sz="2000" dirty="0"/>
              <a:t>&lt;value&gt;/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</a:t>
            </a:r>
            <a:r>
              <a:rPr lang="en-US" altLang="ko-KR" sz="2000" dirty="0" err="1"/>
              <a:t>file?fileName</a:t>
            </a:r>
            <a:r>
              <a:rPr lang="en-US" altLang="ko-KR" sz="2000" dirty="0"/>
              <a:t>=comment%2F1.png&lt;/value&gt;</a:t>
            </a:r>
          </a:p>
          <a:p>
            <a:pPr lvl="1"/>
            <a:r>
              <a:rPr lang="en-US" altLang="ko-KR" sz="2000" dirty="0"/>
              <a:t>&lt;/row&gt;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r>
              <a:rPr lang="en-US" altLang="ko-KR" sz="2000" dirty="0"/>
              <a:t>&lt;/table&gt;</a:t>
            </a:r>
            <a:endParaRPr lang="en-US" altLang="ko-KR" sz="2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0196C3A-B8D2-4B27-AF74-04563BD6970E}"/>
              </a:ext>
            </a:extLst>
          </p:cNvPr>
          <p:cNvGrpSpPr/>
          <p:nvPr/>
        </p:nvGrpSpPr>
        <p:grpSpPr>
          <a:xfrm>
            <a:off x="487975" y="454104"/>
            <a:ext cx="4838936" cy="584775"/>
            <a:chOff x="728999" y="1588663"/>
            <a:chExt cx="3993411" cy="58477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FBDAB720-2D94-4E77-BE62-DFC6815382A3}"/>
                </a:ext>
              </a:extLst>
            </p:cNvPr>
            <p:cNvSpPr/>
            <p:nvPr/>
          </p:nvSpPr>
          <p:spPr>
            <a:xfrm>
              <a:off x="1021080" y="1588663"/>
              <a:ext cx="37013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DB </a:t>
              </a:r>
              <a:r>
                <a:rPr lang="ko-KR" altLang="en-US" sz="3200" b="1" spc="-15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초기화</a:t>
              </a:r>
              <a:endPara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13" name="Freeform 300">
              <a:extLst>
                <a:ext uri="{FF2B5EF4-FFF2-40B4-BE49-F238E27FC236}">
                  <a16:creationId xmlns:a16="http://schemas.microsoft.com/office/drawing/2014/main" xmlns="" id="{461035E6-41AB-4A93-BC02-1190395B5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999" y="1658252"/>
              <a:ext cx="292081" cy="416700"/>
            </a:xfrm>
            <a:custGeom>
              <a:avLst/>
              <a:gdLst>
                <a:gd name="T0" fmla="*/ 33 w 112"/>
                <a:gd name="T1" fmla="*/ 141 h 163"/>
                <a:gd name="T2" fmla="*/ 34 w 112"/>
                <a:gd name="T3" fmla="*/ 149 h 163"/>
                <a:gd name="T4" fmla="*/ 41 w 112"/>
                <a:gd name="T5" fmla="*/ 154 h 163"/>
                <a:gd name="T6" fmla="*/ 42 w 112"/>
                <a:gd name="T7" fmla="*/ 159 h 163"/>
                <a:gd name="T8" fmla="*/ 56 w 112"/>
                <a:gd name="T9" fmla="*/ 163 h 163"/>
                <a:gd name="T10" fmla="*/ 70 w 112"/>
                <a:gd name="T11" fmla="*/ 159 h 163"/>
                <a:gd name="T12" fmla="*/ 71 w 112"/>
                <a:gd name="T13" fmla="*/ 154 h 163"/>
                <a:gd name="T14" fmla="*/ 79 w 112"/>
                <a:gd name="T15" fmla="*/ 149 h 163"/>
                <a:gd name="T16" fmla="*/ 80 w 112"/>
                <a:gd name="T17" fmla="*/ 141 h 163"/>
                <a:gd name="T18" fmla="*/ 56 w 112"/>
                <a:gd name="T19" fmla="*/ 144 h 163"/>
                <a:gd name="T20" fmla="*/ 33 w 112"/>
                <a:gd name="T21" fmla="*/ 141 h 163"/>
                <a:gd name="T22" fmla="*/ 30 w 112"/>
                <a:gd name="T23" fmla="*/ 125 h 163"/>
                <a:gd name="T24" fmla="*/ 31 w 112"/>
                <a:gd name="T25" fmla="*/ 133 h 163"/>
                <a:gd name="T26" fmla="*/ 56 w 112"/>
                <a:gd name="T27" fmla="*/ 138 h 163"/>
                <a:gd name="T28" fmla="*/ 81 w 112"/>
                <a:gd name="T29" fmla="*/ 133 h 163"/>
                <a:gd name="T30" fmla="*/ 82 w 112"/>
                <a:gd name="T31" fmla="*/ 125 h 163"/>
                <a:gd name="T32" fmla="*/ 56 w 112"/>
                <a:gd name="T33" fmla="*/ 130 h 163"/>
                <a:gd name="T34" fmla="*/ 30 w 112"/>
                <a:gd name="T35" fmla="*/ 125 h 163"/>
                <a:gd name="T36" fmla="*/ 56 w 112"/>
                <a:gd name="T37" fmla="*/ 0 h 163"/>
                <a:gd name="T38" fmla="*/ 0 w 112"/>
                <a:gd name="T39" fmla="*/ 56 h 163"/>
                <a:gd name="T40" fmla="*/ 27 w 112"/>
                <a:gd name="T41" fmla="*/ 104 h 163"/>
                <a:gd name="T42" fmla="*/ 29 w 112"/>
                <a:gd name="T43" fmla="*/ 118 h 163"/>
                <a:gd name="T44" fmla="*/ 56 w 112"/>
                <a:gd name="T45" fmla="*/ 123 h 163"/>
                <a:gd name="T46" fmla="*/ 83 w 112"/>
                <a:gd name="T47" fmla="*/ 118 h 163"/>
                <a:gd name="T48" fmla="*/ 85 w 112"/>
                <a:gd name="T49" fmla="*/ 104 h 163"/>
                <a:gd name="T50" fmla="*/ 112 w 112"/>
                <a:gd name="T51" fmla="*/ 56 h 163"/>
                <a:gd name="T52" fmla="*/ 56 w 112"/>
                <a:gd name="T53" fmla="*/ 0 h 163"/>
                <a:gd name="T54" fmla="*/ 77 w 112"/>
                <a:gd name="T55" fmla="*/ 97 h 163"/>
                <a:gd name="T56" fmla="*/ 75 w 112"/>
                <a:gd name="T57" fmla="*/ 110 h 163"/>
                <a:gd name="T58" fmla="*/ 56 w 112"/>
                <a:gd name="T59" fmla="*/ 113 h 163"/>
                <a:gd name="T60" fmla="*/ 37 w 112"/>
                <a:gd name="T61" fmla="*/ 110 h 163"/>
                <a:gd name="T62" fmla="*/ 36 w 112"/>
                <a:gd name="T63" fmla="*/ 97 h 163"/>
                <a:gd name="T64" fmla="*/ 10 w 112"/>
                <a:gd name="T65" fmla="*/ 56 h 163"/>
                <a:gd name="T66" fmla="*/ 56 w 112"/>
                <a:gd name="T67" fmla="*/ 10 h 163"/>
                <a:gd name="T68" fmla="*/ 102 w 112"/>
                <a:gd name="T69" fmla="*/ 56 h 163"/>
                <a:gd name="T70" fmla="*/ 77 w 112"/>
                <a:gd name="T71" fmla="*/ 97 h 163"/>
                <a:gd name="T72" fmla="*/ 56 w 112"/>
                <a:gd name="T73" fmla="*/ 23 h 163"/>
                <a:gd name="T74" fmla="*/ 59 w 112"/>
                <a:gd name="T75" fmla="*/ 20 h 163"/>
                <a:gd name="T76" fmla="*/ 56 w 112"/>
                <a:gd name="T77" fmla="*/ 17 h 163"/>
                <a:gd name="T78" fmla="*/ 17 w 112"/>
                <a:gd name="T79" fmla="*/ 56 h 163"/>
                <a:gd name="T80" fmla="*/ 20 w 112"/>
                <a:gd name="T81" fmla="*/ 59 h 163"/>
                <a:gd name="T82" fmla="*/ 23 w 112"/>
                <a:gd name="T83" fmla="*/ 56 h 163"/>
                <a:gd name="T84" fmla="*/ 56 w 112"/>
                <a:gd name="T85" fmla="*/ 23 h 163"/>
                <a:gd name="T86" fmla="*/ 69 w 112"/>
                <a:gd name="T87" fmla="*/ 77 h 163"/>
                <a:gd name="T88" fmla="*/ 56 w 112"/>
                <a:gd name="T89" fmla="*/ 54 h 163"/>
                <a:gd name="T90" fmla="*/ 44 w 112"/>
                <a:gd name="T91" fmla="*/ 77 h 163"/>
                <a:gd name="T92" fmla="*/ 39 w 112"/>
                <a:gd name="T93" fmla="*/ 66 h 163"/>
                <a:gd name="T94" fmla="*/ 31 w 112"/>
                <a:gd name="T95" fmla="*/ 69 h 163"/>
                <a:gd name="T96" fmla="*/ 43 w 112"/>
                <a:gd name="T97" fmla="*/ 96 h 163"/>
                <a:gd name="T98" fmla="*/ 56 w 112"/>
                <a:gd name="T99" fmla="*/ 72 h 163"/>
                <a:gd name="T100" fmla="*/ 69 w 112"/>
                <a:gd name="T101" fmla="*/ 96 h 163"/>
                <a:gd name="T102" fmla="*/ 82 w 112"/>
                <a:gd name="T103" fmla="*/ 69 h 163"/>
                <a:gd name="T104" fmla="*/ 74 w 112"/>
                <a:gd name="T105" fmla="*/ 66 h 163"/>
                <a:gd name="T106" fmla="*/ 69 w 112"/>
                <a:gd name="T107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3">
                  <a:moveTo>
                    <a:pt x="33" y="141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2"/>
                    <a:pt x="41" y="154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9"/>
                    <a:pt x="45" y="163"/>
                    <a:pt x="56" y="163"/>
                  </a:cubicBezTo>
                  <a:cubicBezTo>
                    <a:pt x="67" y="163"/>
                    <a:pt x="70" y="159"/>
                    <a:pt x="70" y="159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7" y="152"/>
                    <a:pt x="79" y="149"/>
                    <a:pt x="79" y="149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1"/>
                  </a:cubicBezTo>
                  <a:close/>
                  <a:moveTo>
                    <a:pt x="30" y="125"/>
                  </a:moveTo>
                  <a:cubicBezTo>
                    <a:pt x="31" y="133"/>
                    <a:pt x="31" y="133"/>
                    <a:pt x="31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3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5" y="130"/>
                    <a:pt x="56" y="130"/>
                  </a:cubicBezTo>
                  <a:cubicBezTo>
                    <a:pt x="47" y="130"/>
                    <a:pt x="38" y="128"/>
                    <a:pt x="30" y="125"/>
                  </a:cubicBezTo>
                  <a:close/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4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90"/>
                    <a:pt x="10" y="74"/>
                    <a:pt x="10" y="56"/>
                  </a:cubicBezTo>
                  <a:cubicBezTo>
                    <a:pt x="10" y="31"/>
                    <a:pt x="31" y="10"/>
                    <a:pt x="56" y="10"/>
                  </a:cubicBezTo>
                  <a:cubicBezTo>
                    <a:pt x="81" y="10"/>
                    <a:pt x="102" y="31"/>
                    <a:pt x="102" y="56"/>
                  </a:cubicBezTo>
                  <a:cubicBezTo>
                    <a:pt x="102" y="74"/>
                    <a:pt x="92" y="90"/>
                    <a:pt x="77" y="97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9"/>
                    <a:pt x="58" y="17"/>
                    <a:pt x="56" y="17"/>
                  </a:cubicBezTo>
                  <a:cubicBezTo>
                    <a:pt x="35" y="17"/>
                    <a:pt x="17" y="35"/>
                    <a:pt x="17" y="56"/>
                  </a:cubicBezTo>
                  <a:cubicBezTo>
                    <a:pt x="17" y="58"/>
                    <a:pt x="19" y="59"/>
                    <a:pt x="20" y="59"/>
                  </a:cubicBezTo>
                  <a:cubicBezTo>
                    <a:pt x="22" y="59"/>
                    <a:pt x="23" y="58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7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6"/>
                    <a:pt x="74" y="66"/>
                    <a:pt x="74" y="66"/>
                  </a:cubicBezTo>
                  <a:lnTo>
                    <a:pt x="69" y="7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394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1">
            <a:extLst>
              <a:ext uri="{FF2B5EF4-FFF2-40B4-BE49-F238E27FC236}">
                <a16:creationId xmlns:a16="http://schemas.microsoft.com/office/drawing/2014/main" xmlns="" id="{78753E05-80D3-4E2F-B89E-B54950DF62AD}"/>
              </a:ext>
            </a:extLst>
          </p:cNvPr>
          <p:cNvSpPr/>
          <p:nvPr/>
        </p:nvSpPr>
        <p:spPr bwMode="auto">
          <a:xfrm>
            <a:off x="1284443" y="1702554"/>
            <a:ext cx="9752152" cy="3578781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/>
              <a:t>@Test</a:t>
            </a:r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shouldSelectList</a:t>
            </a:r>
            <a:r>
              <a:rPr lang="en-US" altLang="ko-KR" sz="2000" b="1" dirty="0"/>
              <a:t>() throws </a:t>
            </a:r>
            <a:r>
              <a:rPr lang="en-US" altLang="ko-KR" sz="2000" b="1" dirty="0" err="1"/>
              <a:t>DataSetException</a:t>
            </a:r>
            <a:r>
              <a:rPr lang="en-US" altLang="ko-KR" sz="2000" b="1" dirty="0"/>
              <a:t> {</a:t>
            </a:r>
          </a:p>
          <a:p>
            <a:pPr lvl="1"/>
            <a:r>
              <a:rPr lang="en-US" altLang="ko-KR" sz="2000" dirty="0"/>
              <a:t>List&lt;</a:t>
            </a:r>
            <a:r>
              <a:rPr lang="en-US" altLang="ko-KR" sz="2000" dirty="0" err="1"/>
              <a:t>ReservationUserComment</a:t>
            </a:r>
            <a:r>
              <a:rPr lang="en-US" altLang="ko-KR" sz="2000" dirty="0"/>
              <a:t>&gt; list = </a:t>
            </a:r>
            <a:r>
              <a:rPr lang="en-US" altLang="ko-KR" sz="2000" dirty="0" err="1"/>
              <a:t>dao.selectList</a:t>
            </a:r>
            <a:r>
              <a:rPr lang="en-US" altLang="ko-KR" sz="2000" dirty="0"/>
              <a:t>(1, 0, 3);</a:t>
            </a:r>
          </a:p>
          <a:p>
            <a:pPr lvl="1"/>
            <a:endParaRPr lang="ko-KR" altLang="en-US" sz="2000" dirty="0"/>
          </a:p>
          <a:p>
            <a:pPr lvl="1"/>
            <a:r>
              <a:rPr lang="en-US" altLang="ko-KR" sz="2000" dirty="0"/>
              <a:t>String </a:t>
            </a:r>
            <a:r>
              <a:rPr lang="en-US" altLang="ko-KR" sz="2000" dirty="0" err="1"/>
              <a:t>dataComment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list.get</a:t>
            </a:r>
            <a:r>
              <a:rPr lang="en-US" altLang="ko-KR" sz="2000" dirty="0"/>
              <a:t>(1).</a:t>
            </a:r>
            <a:r>
              <a:rPr lang="en-US" altLang="ko-KR" sz="2000" dirty="0" err="1"/>
              <a:t>getComment</a:t>
            </a:r>
            <a:r>
              <a:rPr lang="en-US" altLang="ko-KR" sz="2000" dirty="0"/>
              <a:t>();</a:t>
            </a:r>
          </a:p>
          <a:p>
            <a:pPr lvl="1"/>
            <a:r>
              <a:rPr lang="en-US" altLang="ko-KR" sz="2000" dirty="0"/>
              <a:t>String </a:t>
            </a:r>
            <a:r>
              <a:rPr lang="en-US" altLang="ko-KR" sz="2000" dirty="0" err="1"/>
              <a:t>xmlDataComment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</a:p>
          <a:p>
            <a:pPr lvl="1"/>
            <a:r>
              <a:rPr lang="en-US" altLang="ko-KR" sz="2000" dirty="0"/>
              <a:t>	</a:t>
            </a:r>
            <a:r>
              <a:rPr lang="en-US" altLang="ko-KR" sz="2000" dirty="0" smtClean="0"/>
              <a:t>(String) </a:t>
            </a:r>
            <a:r>
              <a:rPr lang="en-US" altLang="ko-KR" sz="2000" dirty="0" err="1" smtClean="0"/>
              <a:t>dataSet.getTable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reservation_user_comment</a:t>
            </a:r>
            <a:r>
              <a:rPr lang="en-US" altLang="ko-KR" sz="2000" dirty="0" smtClean="0"/>
              <a:t>")</a:t>
            </a:r>
          </a:p>
          <a:p>
            <a:pPr lvl="1"/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getValue</a:t>
            </a:r>
            <a:r>
              <a:rPr lang="en-US" altLang="ko-KR" sz="2000" dirty="0" smtClean="0"/>
              <a:t>(1,"</a:t>
            </a:r>
            <a:r>
              <a:rPr lang="en-US" altLang="ko-KR" sz="2000" dirty="0"/>
              <a:t>comment");</a:t>
            </a:r>
          </a:p>
          <a:p>
            <a:pPr lvl="1"/>
            <a:endParaRPr lang="ko-KR" altLang="en-US" sz="2000" dirty="0"/>
          </a:p>
          <a:p>
            <a:pPr lvl="1"/>
            <a:r>
              <a:rPr lang="en-US" altLang="ko-KR" sz="2000" i="1" dirty="0" err="1"/>
              <a:t>assertThat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dataComment</a:t>
            </a:r>
            <a:r>
              <a:rPr lang="en-US" altLang="ko-KR" sz="2000" i="1" dirty="0"/>
              <a:t>, is(</a:t>
            </a:r>
            <a:r>
              <a:rPr lang="en-US" altLang="ko-KR" sz="2000" i="1" dirty="0" err="1"/>
              <a:t>xmlDataComment</a:t>
            </a:r>
            <a:r>
              <a:rPr lang="en-US" altLang="ko-KR" sz="2000" i="1" dirty="0"/>
              <a:t>));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2AA2B3A-196F-4AD6-851B-617D753F46EB}"/>
              </a:ext>
            </a:extLst>
          </p:cNvPr>
          <p:cNvGrpSpPr/>
          <p:nvPr/>
        </p:nvGrpSpPr>
        <p:grpSpPr>
          <a:xfrm>
            <a:off x="487975" y="454104"/>
            <a:ext cx="2393448" cy="584775"/>
            <a:chOff x="728999" y="1588663"/>
            <a:chExt cx="1975232" cy="58477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2985C467-EF5D-41B8-A696-5BCE05A12EA3}"/>
                </a:ext>
              </a:extLst>
            </p:cNvPr>
            <p:cNvSpPr/>
            <p:nvPr/>
          </p:nvSpPr>
          <p:spPr>
            <a:xfrm>
              <a:off x="1021079" y="1588663"/>
              <a:ext cx="16831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DAO Test</a:t>
              </a:r>
              <a:endPara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13" name="Freeform 300">
              <a:extLst>
                <a:ext uri="{FF2B5EF4-FFF2-40B4-BE49-F238E27FC236}">
                  <a16:creationId xmlns:a16="http://schemas.microsoft.com/office/drawing/2014/main" xmlns="" id="{3EE84D91-7E3D-4ECE-B206-F3D9B0F4E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999" y="1658252"/>
              <a:ext cx="292081" cy="416700"/>
            </a:xfrm>
            <a:custGeom>
              <a:avLst/>
              <a:gdLst>
                <a:gd name="T0" fmla="*/ 33 w 112"/>
                <a:gd name="T1" fmla="*/ 141 h 163"/>
                <a:gd name="T2" fmla="*/ 34 w 112"/>
                <a:gd name="T3" fmla="*/ 149 h 163"/>
                <a:gd name="T4" fmla="*/ 41 w 112"/>
                <a:gd name="T5" fmla="*/ 154 h 163"/>
                <a:gd name="T6" fmla="*/ 42 w 112"/>
                <a:gd name="T7" fmla="*/ 159 h 163"/>
                <a:gd name="T8" fmla="*/ 56 w 112"/>
                <a:gd name="T9" fmla="*/ 163 h 163"/>
                <a:gd name="T10" fmla="*/ 70 w 112"/>
                <a:gd name="T11" fmla="*/ 159 h 163"/>
                <a:gd name="T12" fmla="*/ 71 w 112"/>
                <a:gd name="T13" fmla="*/ 154 h 163"/>
                <a:gd name="T14" fmla="*/ 79 w 112"/>
                <a:gd name="T15" fmla="*/ 149 h 163"/>
                <a:gd name="T16" fmla="*/ 80 w 112"/>
                <a:gd name="T17" fmla="*/ 141 h 163"/>
                <a:gd name="T18" fmla="*/ 56 w 112"/>
                <a:gd name="T19" fmla="*/ 144 h 163"/>
                <a:gd name="T20" fmla="*/ 33 w 112"/>
                <a:gd name="T21" fmla="*/ 141 h 163"/>
                <a:gd name="T22" fmla="*/ 30 w 112"/>
                <a:gd name="T23" fmla="*/ 125 h 163"/>
                <a:gd name="T24" fmla="*/ 31 w 112"/>
                <a:gd name="T25" fmla="*/ 133 h 163"/>
                <a:gd name="T26" fmla="*/ 56 w 112"/>
                <a:gd name="T27" fmla="*/ 138 h 163"/>
                <a:gd name="T28" fmla="*/ 81 w 112"/>
                <a:gd name="T29" fmla="*/ 133 h 163"/>
                <a:gd name="T30" fmla="*/ 82 w 112"/>
                <a:gd name="T31" fmla="*/ 125 h 163"/>
                <a:gd name="T32" fmla="*/ 56 w 112"/>
                <a:gd name="T33" fmla="*/ 130 h 163"/>
                <a:gd name="T34" fmla="*/ 30 w 112"/>
                <a:gd name="T35" fmla="*/ 125 h 163"/>
                <a:gd name="T36" fmla="*/ 56 w 112"/>
                <a:gd name="T37" fmla="*/ 0 h 163"/>
                <a:gd name="T38" fmla="*/ 0 w 112"/>
                <a:gd name="T39" fmla="*/ 56 h 163"/>
                <a:gd name="T40" fmla="*/ 27 w 112"/>
                <a:gd name="T41" fmla="*/ 104 h 163"/>
                <a:gd name="T42" fmla="*/ 29 w 112"/>
                <a:gd name="T43" fmla="*/ 118 h 163"/>
                <a:gd name="T44" fmla="*/ 56 w 112"/>
                <a:gd name="T45" fmla="*/ 123 h 163"/>
                <a:gd name="T46" fmla="*/ 83 w 112"/>
                <a:gd name="T47" fmla="*/ 118 h 163"/>
                <a:gd name="T48" fmla="*/ 85 w 112"/>
                <a:gd name="T49" fmla="*/ 104 h 163"/>
                <a:gd name="T50" fmla="*/ 112 w 112"/>
                <a:gd name="T51" fmla="*/ 56 h 163"/>
                <a:gd name="T52" fmla="*/ 56 w 112"/>
                <a:gd name="T53" fmla="*/ 0 h 163"/>
                <a:gd name="T54" fmla="*/ 77 w 112"/>
                <a:gd name="T55" fmla="*/ 97 h 163"/>
                <a:gd name="T56" fmla="*/ 75 w 112"/>
                <a:gd name="T57" fmla="*/ 110 h 163"/>
                <a:gd name="T58" fmla="*/ 56 w 112"/>
                <a:gd name="T59" fmla="*/ 113 h 163"/>
                <a:gd name="T60" fmla="*/ 37 w 112"/>
                <a:gd name="T61" fmla="*/ 110 h 163"/>
                <a:gd name="T62" fmla="*/ 36 w 112"/>
                <a:gd name="T63" fmla="*/ 97 h 163"/>
                <a:gd name="T64" fmla="*/ 10 w 112"/>
                <a:gd name="T65" fmla="*/ 56 h 163"/>
                <a:gd name="T66" fmla="*/ 56 w 112"/>
                <a:gd name="T67" fmla="*/ 10 h 163"/>
                <a:gd name="T68" fmla="*/ 102 w 112"/>
                <a:gd name="T69" fmla="*/ 56 h 163"/>
                <a:gd name="T70" fmla="*/ 77 w 112"/>
                <a:gd name="T71" fmla="*/ 97 h 163"/>
                <a:gd name="T72" fmla="*/ 56 w 112"/>
                <a:gd name="T73" fmla="*/ 23 h 163"/>
                <a:gd name="T74" fmla="*/ 59 w 112"/>
                <a:gd name="T75" fmla="*/ 20 h 163"/>
                <a:gd name="T76" fmla="*/ 56 w 112"/>
                <a:gd name="T77" fmla="*/ 17 h 163"/>
                <a:gd name="T78" fmla="*/ 17 w 112"/>
                <a:gd name="T79" fmla="*/ 56 h 163"/>
                <a:gd name="T80" fmla="*/ 20 w 112"/>
                <a:gd name="T81" fmla="*/ 59 h 163"/>
                <a:gd name="T82" fmla="*/ 23 w 112"/>
                <a:gd name="T83" fmla="*/ 56 h 163"/>
                <a:gd name="T84" fmla="*/ 56 w 112"/>
                <a:gd name="T85" fmla="*/ 23 h 163"/>
                <a:gd name="T86" fmla="*/ 69 w 112"/>
                <a:gd name="T87" fmla="*/ 77 h 163"/>
                <a:gd name="T88" fmla="*/ 56 w 112"/>
                <a:gd name="T89" fmla="*/ 54 h 163"/>
                <a:gd name="T90" fmla="*/ 44 w 112"/>
                <a:gd name="T91" fmla="*/ 77 h 163"/>
                <a:gd name="T92" fmla="*/ 39 w 112"/>
                <a:gd name="T93" fmla="*/ 66 h 163"/>
                <a:gd name="T94" fmla="*/ 31 w 112"/>
                <a:gd name="T95" fmla="*/ 69 h 163"/>
                <a:gd name="T96" fmla="*/ 43 w 112"/>
                <a:gd name="T97" fmla="*/ 96 h 163"/>
                <a:gd name="T98" fmla="*/ 56 w 112"/>
                <a:gd name="T99" fmla="*/ 72 h 163"/>
                <a:gd name="T100" fmla="*/ 69 w 112"/>
                <a:gd name="T101" fmla="*/ 96 h 163"/>
                <a:gd name="T102" fmla="*/ 82 w 112"/>
                <a:gd name="T103" fmla="*/ 69 h 163"/>
                <a:gd name="T104" fmla="*/ 74 w 112"/>
                <a:gd name="T105" fmla="*/ 66 h 163"/>
                <a:gd name="T106" fmla="*/ 69 w 112"/>
                <a:gd name="T107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3">
                  <a:moveTo>
                    <a:pt x="33" y="141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2"/>
                    <a:pt x="41" y="154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9"/>
                    <a:pt x="45" y="163"/>
                    <a:pt x="56" y="163"/>
                  </a:cubicBezTo>
                  <a:cubicBezTo>
                    <a:pt x="67" y="163"/>
                    <a:pt x="70" y="159"/>
                    <a:pt x="70" y="159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7" y="152"/>
                    <a:pt x="79" y="149"/>
                    <a:pt x="79" y="149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1"/>
                  </a:cubicBezTo>
                  <a:close/>
                  <a:moveTo>
                    <a:pt x="30" y="125"/>
                  </a:moveTo>
                  <a:cubicBezTo>
                    <a:pt x="31" y="133"/>
                    <a:pt x="31" y="133"/>
                    <a:pt x="31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3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5" y="130"/>
                    <a:pt x="56" y="130"/>
                  </a:cubicBezTo>
                  <a:cubicBezTo>
                    <a:pt x="47" y="130"/>
                    <a:pt x="38" y="128"/>
                    <a:pt x="30" y="125"/>
                  </a:cubicBezTo>
                  <a:close/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4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90"/>
                    <a:pt x="10" y="74"/>
                    <a:pt x="10" y="56"/>
                  </a:cubicBezTo>
                  <a:cubicBezTo>
                    <a:pt x="10" y="31"/>
                    <a:pt x="31" y="10"/>
                    <a:pt x="56" y="10"/>
                  </a:cubicBezTo>
                  <a:cubicBezTo>
                    <a:pt x="81" y="10"/>
                    <a:pt x="102" y="31"/>
                    <a:pt x="102" y="56"/>
                  </a:cubicBezTo>
                  <a:cubicBezTo>
                    <a:pt x="102" y="74"/>
                    <a:pt x="92" y="90"/>
                    <a:pt x="77" y="97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9"/>
                    <a:pt x="58" y="17"/>
                    <a:pt x="56" y="17"/>
                  </a:cubicBezTo>
                  <a:cubicBezTo>
                    <a:pt x="35" y="17"/>
                    <a:pt x="17" y="35"/>
                    <a:pt x="17" y="56"/>
                  </a:cubicBezTo>
                  <a:cubicBezTo>
                    <a:pt x="17" y="58"/>
                    <a:pt x="19" y="59"/>
                    <a:pt x="20" y="59"/>
                  </a:cubicBezTo>
                  <a:cubicBezTo>
                    <a:pt x="22" y="59"/>
                    <a:pt x="23" y="58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7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6"/>
                    <a:pt x="74" y="66"/>
                    <a:pt x="74" y="66"/>
                  </a:cubicBezTo>
                  <a:lnTo>
                    <a:pt x="69" y="7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C58946C-1ABD-4682-AAEB-E54C1B23B07D}"/>
              </a:ext>
            </a:extLst>
          </p:cNvPr>
          <p:cNvSpPr/>
          <p:nvPr/>
        </p:nvSpPr>
        <p:spPr bwMode="auto">
          <a:xfrm>
            <a:off x="1768422" y="4529471"/>
            <a:ext cx="5801959" cy="393404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1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104466" y="2687331"/>
            <a:ext cx="9983071" cy="1543538"/>
            <a:chOff x="1104465" y="3373131"/>
            <a:chExt cx="9983071" cy="1543538"/>
          </a:xfrm>
        </p:grpSpPr>
        <p:grpSp>
          <p:nvGrpSpPr>
            <p:cNvPr id="3" name="그룹 2"/>
            <p:cNvGrpSpPr/>
            <p:nvPr/>
          </p:nvGrpSpPr>
          <p:grpSpPr>
            <a:xfrm>
              <a:off x="3412608" y="3379420"/>
              <a:ext cx="1023106" cy="1530961"/>
              <a:chOff x="2518660" y="3391785"/>
              <a:chExt cx="1023106" cy="1530961"/>
            </a:xfrm>
          </p:grpSpPr>
          <p:sp>
            <p:nvSpPr>
              <p:cNvPr id="8" name="Freeform 71">
                <a:extLst>
                  <a:ext uri="{FF2B5EF4-FFF2-40B4-BE49-F238E27FC236}">
                    <a16:creationId xmlns:a16="http://schemas.microsoft.com/office/drawing/2014/main" xmlns="" id="{DA2074E1-A48E-41D1-80D9-653DE41A7C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660" y="3391785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7BE45C5-A8C4-44A8-8B4C-7797D8AC7A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0764" y="4614969"/>
                <a:ext cx="59889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05F73"/>
                    </a:solidFill>
                  </a:rPr>
                  <a:t>DAO</a:t>
                </a:r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923409AB-FDB8-4497-9B7D-0DFA2AEC1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490" y="3619987"/>
                <a:ext cx="633446" cy="633446"/>
              </a:xfrm>
              <a:prstGeom prst="rect">
                <a:avLst/>
              </a:prstGeom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7439249" y="3373131"/>
              <a:ext cx="1340142" cy="1543538"/>
              <a:chOff x="7439249" y="3373131"/>
              <a:chExt cx="1340142" cy="1543538"/>
            </a:xfrm>
          </p:grpSpPr>
          <p:sp>
            <p:nvSpPr>
              <p:cNvPr id="16" name="Freeform 71">
                <a:extLst>
                  <a:ext uri="{FF2B5EF4-FFF2-40B4-BE49-F238E27FC236}">
                    <a16:creationId xmlns:a16="http://schemas.microsoft.com/office/drawing/2014/main" xmlns="" id="{A569ED36-6BEE-4B7A-98FF-E53D6ED8A2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7767" y="3373131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2953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D75095E-86E9-4D01-8778-2061EEBDC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9249" y="4608892"/>
                <a:ext cx="13401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2953F"/>
                    </a:solidFill>
                  </a:rPr>
                  <a:t>Controller</a:t>
                </a: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xmlns="" id="{70EE4D72-D0EA-472F-A1A7-E28B3FC3A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597" y="3601333"/>
                <a:ext cx="633446" cy="633446"/>
              </a:xfrm>
              <a:prstGeom prst="rect">
                <a:avLst/>
              </a:prstGeom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5403715" y="3379420"/>
              <a:ext cx="1067533" cy="1530961"/>
              <a:chOff x="5043375" y="3391785"/>
              <a:chExt cx="1067533" cy="1530961"/>
            </a:xfrm>
          </p:grpSpPr>
          <p:sp>
            <p:nvSpPr>
              <p:cNvPr id="13" name="Freeform 71">
                <a:extLst>
                  <a:ext uri="{FF2B5EF4-FFF2-40B4-BE49-F238E27FC236}">
                    <a16:creationId xmlns:a16="http://schemas.microsoft.com/office/drawing/2014/main" xmlns="" id="{93021BB2-259A-4356-B969-93543560A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65588" y="3391785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C3C3C696-E786-4B79-A59C-DA7335219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3375" y="4614969"/>
                <a:ext cx="10675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05F73"/>
                    </a:solidFill>
                  </a:rPr>
                  <a:t>Service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817152DF-3D97-47EC-9BC4-C51FE8B4A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418" y="3619987"/>
                <a:ext cx="633446" cy="633446"/>
              </a:xfrm>
              <a:prstGeom prst="rect">
                <a:avLst/>
              </a:prstGeom>
            </p:spPr>
          </p:pic>
        </p:grpSp>
        <p:grpSp>
          <p:nvGrpSpPr>
            <p:cNvPr id="10" name="그룹 9"/>
            <p:cNvGrpSpPr/>
            <p:nvPr/>
          </p:nvGrpSpPr>
          <p:grpSpPr>
            <a:xfrm>
              <a:off x="4678048" y="3601333"/>
              <a:ext cx="584808" cy="669480"/>
              <a:chOff x="4354639" y="2049247"/>
              <a:chExt cx="584808" cy="669480"/>
            </a:xfrm>
          </p:grpSpPr>
          <p:sp>
            <p:nvSpPr>
              <p:cNvPr id="30" name="Freeform 24">
                <a:extLst>
                  <a:ext uri="{FF2B5EF4-FFF2-40B4-BE49-F238E27FC236}">
                    <a16:creationId xmlns:a16="http://schemas.microsoft.com/office/drawing/2014/main" xmlns="" id="{FF4989F3-918C-40D9-BF9E-37A356C01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640" y="204924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xmlns="" id="{5F53B03E-1F76-4482-920C-827002F34E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54639" y="238398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47394" y="3379420"/>
              <a:ext cx="1340142" cy="1530960"/>
              <a:chOff x="9747394" y="3379420"/>
              <a:chExt cx="1340142" cy="1530960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0742" y="3607622"/>
                <a:ext cx="633446" cy="633446"/>
              </a:xfrm>
              <a:prstGeom prst="rect">
                <a:avLst/>
              </a:prstGeom>
            </p:spPr>
          </p:pic>
          <p:sp>
            <p:nvSpPr>
              <p:cNvPr id="41" name="Freeform 71">
                <a:extLst>
                  <a:ext uri="{FF2B5EF4-FFF2-40B4-BE49-F238E27FC236}">
                    <a16:creationId xmlns:a16="http://schemas.microsoft.com/office/drawing/2014/main" xmlns="" id="{A569ED36-6BEE-4B7A-98FF-E53D6ED8A2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05912" y="3379420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2953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7D75095E-86E9-4D01-8778-2061EEBDC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47394" y="4602603"/>
                <a:ext cx="13401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2953F"/>
                    </a:solidFill>
                  </a:rPr>
                  <a:t>Request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1104465" y="3373131"/>
              <a:ext cx="1340142" cy="1543538"/>
              <a:chOff x="211120" y="3391785"/>
              <a:chExt cx="1340142" cy="1543538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468" y="3619987"/>
                <a:ext cx="633446" cy="633446"/>
              </a:xfrm>
              <a:prstGeom prst="rect">
                <a:avLst/>
              </a:prstGeom>
            </p:spPr>
          </p:pic>
          <p:sp>
            <p:nvSpPr>
              <p:cNvPr id="45" name="Freeform 71">
                <a:extLst>
                  <a:ext uri="{FF2B5EF4-FFF2-40B4-BE49-F238E27FC236}">
                    <a16:creationId xmlns:a16="http://schemas.microsoft.com/office/drawing/2014/main" xmlns="" id="{A569ED36-6BEE-4B7A-98FF-E53D6ED8A2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9638" y="3391785"/>
                <a:ext cx="1023106" cy="1089851"/>
              </a:xfrm>
              <a:custGeom>
                <a:avLst/>
                <a:gdLst>
                  <a:gd name="T0" fmla="*/ 0 w 419"/>
                  <a:gd name="T1" fmla="*/ 186 h 420"/>
                  <a:gd name="T2" fmla="*/ 13 w 419"/>
                  <a:gd name="T3" fmla="*/ 186 h 420"/>
                  <a:gd name="T4" fmla="*/ 64 w 419"/>
                  <a:gd name="T5" fmla="*/ 75 h 420"/>
                  <a:gd name="T6" fmla="*/ 55 w 419"/>
                  <a:gd name="T7" fmla="*/ 67 h 420"/>
                  <a:gd name="T8" fmla="*/ 0 w 419"/>
                  <a:gd name="T9" fmla="*/ 186 h 420"/>
                  <a:gd name="T10" fmla="*/ 0 w 419"/>
                  <a:gd name="T11" fmla="*/ 234 h 420"/>
                  <a:gd name="T12" fmla="*/ 55 w 419"/>
                  <a:gd name="T13" fmla="*/ 352 h 420"/>
                  <a:gd name="T14" fmla="*/ 64 w 419"/>
                  <a:gd name="T15" fmla="*/ 344 h 420"/>
                  <a:gd name="T16" fmla="*/ 13 w 419"/>
                  <a:gd name="T17" fmla="*/ 234 h 420"/>
                  <a:gd name="T18" fmla="*/ 0 w 419"/>
                  <a:gd name="T19" fmla="*/ 234 h 420"/>
                  <a:gd name="T20" fmla="*/ 209 w 419"/>
                  <a:gd name="T21" fmla="*/ 0 h 420"/>
                  <a:gd name="T22" fmla="*/ 92 w 419"/>
                  <a:gd name="T23" fmla="*/ 36 h 420"/>
                  <a:gd name="T24" fmla="*/ 100 w 419"/>
                  <a:gd name="T25" fmla="*/ 44 h 420"/>
                  <a:gd name="T26" fmla="*/ 209 w 419"/>
                  <a:gd name="T27" fmla="*/ 12 h 420"/>
                  <a:gd name="T28" fmla="*/ 407 w 419"/>
                  <a:gd name="T29" fmla="*/ 210 h 420"/>
                  <a:gd name="T30" fmla="*/ 209 w 419"/>
                  <a:gd name="T31" fmla="*/ 408 h 420"/>
                  <a:gd name="T32" fmla="*/ 100 w 419"/>
                  <a:gd name="T33" fmla="*/ 375 h 420"/>
                  <a:gd name="T34" fmla="*/ 92 w 419"/>
                  <a:gd name="T35" fmla="*/ 384 h 420"/>
                  <a:gd name="T36" fmla="*/ 209 w 419"/>
                  <a:gd name="T37" fmla="*/ 420 h 420"/>
                  <a:gd name="T38" fmla="*/ 419 w 419"/>
                  <a:gd name="T39" fmla="*/ 210 h 420"/>
                  <a:gd name="T40" fmla="*/ 209 w 419"/>
                  <a:gd name="T4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9" h="420">
                    <a:moveTo>
                      <a:pt x="0" y="186"/>
                    </a:moveTo>
                    <a:cubicBezTo>
                      <a:pt x="13" y="186"/>
                      <a:pt x="13" y="186"/>
                      <a:pt x="13" y="186"/>
                    </a:cubicBezTo>
                    <a:cubicBezTo>
                      <a:pt x="18" y="143"/>
                      <a:pt x="36" y="105"/>
                      <a:pt x="64" y="75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26" y="99"/>
                      <a:pt x="6" y="140"/>
                      <a:pt x="0" y="186"/>
                    </a:cubicBezTo>
                    <a:close/>
                    <a:moveTo>
                      <a:pt x="0" y="234"/>
                    </a:moveTo>
                    <a:cubicBezTo>
                      <a:pt x="6" y="279"/>
                      <a:pt x="25" y="320"/>
                      <a:pt x="55" y="352"/>
                    </a:cubicBezTo>
                    <a:cubicBezTo>
                      <a:pt x="64" y="344"/>
                      <a:pt x="64" y="344"/>
                      <a:pt x="64" y="344"/>
                    </a:cubicBezTo>
                    <a:cubicBezTo>
                      <a:pt x="36" y="314"/>
                      <a:pt x="18" y="276"/>
                      <a:pt x="13" y="234"/>
                    </a:cubicBezTo>
                    <a:lnTo>
                      <a:pt x="0" y="234"/>
                    </a:lnTo>
                    <a:close/>
                    <a:moveTo>
                      <a:pt x="209" y="0"/>
                    </a:moveTo>
                    <a:cubicBezTo>
                      <a:pt x="166" y="0"/>
                      <a:pt x="125" y="13"/>
                      <a:pt x="92" y="36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32" y="24"/>
                      <a:pt x="169" y="12"/>
                      <a:pt x="209" y="12"/>
                    </a:cubicBezTo>
                    <a:cubicBezTo>
                      <a:pt x="318" y="12"/>
                      <a:pt x="407" y="101"/>
                      <a:pt x="407" y="210"/>
                    </a:cubicBezTo>
                    <a:cubicBezTo>
                      <a:pt x="407" y="319"/>
                      <a:pt x="318" y="408"/>
                      <a:pt x="209" y="408"/>
                    </a:cubicBezTo>
                    <a:cubicBezTo>
                      <a:pt x="169" y="408"/>
                      <a:pt x="132" y="396"/>
                      <a:pt x="100" y="375"/>
                    </a:cubicBezTo>
                    <a:cubicBezTo>
                      <a:pt x="92" y="384"/>
                      <a:pt x="92" y="384"/>
                      <a:pt x="92" y="384"/>
                    </a:cubicBezTo>
                    <a:cubicBezTo>
                      <a:pt x="125" y="407"/>
                      <a:pt x="166" y="420"/>
                      <a:pt x="209" y="420"/>
                    </a:cubicBezTo>
                    <a:cubicBezTo>
                      <a:pt x="325" y="420"/>
                      <a:pt x="419" y="326"/>
                      <a:pt x="419" y="210"/>
                    </a:cubicBezTo>
                    <a:cubicBezTo>
                      <a:pt x="419" y="94"/>
                      <a:pt x="325" y="0"/>
                      <a:pt x="209" y="0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7D75095E-86E9-4D01-8778-2061EEBDC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120" y="4627546"/>
                <a:ext cx="13401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05F73"/>
                    </a:solidFill>
                  </a:rPr>
                  <a:t>DB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596575" y="3601333"/>
              <a:ext cx="584808" cy="669480"/>
              <a:chOff x="4354639" y="2049247"/>
              <a:chExt cx="584808" cy="669480"/>
            </a:xfrm>
          </p:grpSpPr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xmlns="" id="{FF4989F3-918C-40D9-BF9E-37A356C01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640" y="204924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xmlns="" id="{5F53B03E-1F76-4482-920C-827002F34E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54639" y="238398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770628" y="3601333"/>
              <a:ext cx="584808" cy="669480"/>
              <a:chOff x="4354639" y="2049247"/>
              <a:chExt cx="584808" cy="669480"/>
            </a:xfrm>
          </p:grpSpPr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xmlns="" id="{FF4989F3-918C-40D9-BF9E-37A356C01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640" y="204924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xmlns="" id="{5F53B03E-1F76-4482-920C-827002F34E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54639" y="2383987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9010619" y="3601333"/>
              <a:ext cx="584808" cy="669480"/>
              <a:chOff x="9010619" y="3601333"/>
              <a:chExt cx="584808" cy="669480"/>
            </a:xfrm>
          </p:grpSpPr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xmlns="" id="{FF4989F3-918C-40D9-BF9E-37A356C01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0620" y="3601333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4">
                <a:extLst>
                  <a:ext uri="{FF2B5EF4-FFF2-40B4-BE49-F238E27FC236}">
                    <a16:creationId xmlns:a16="http://schemas.microsoft.com/office/drawing/2014/main" xmlns="" id="{5F53B03E-1F76-4482-920C-827002F34E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9010619" y="3936073"/>
                <a:ext cx="584807" cy="334740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435357" y="454104"/>
            <a:ext cx="3805528" cy="584775"/>
            <a:chOff x="685575" y="1588663"/>
            <a:chExt cx="3140574" cy="5847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F42EF182-CD86-42DB-99AA-53C1351C092D}"/>
                </a:ext>
              </a:extLst>
            </p:cNvPr>
            <p:cNvSpPr/>
            <p:nvPr/>
          </p:nvSpPr>
          <p:spPr>
            <a:xfrm>
              <a:off x="685575" y="1588663"/>
              <a:ext cx="31405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spc="-15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Controller</a:t>
              </a:r>
              <a:r>
                <a:rPr lang="en-US" altLang="ko-KR" sz="3200" b="1" spc="-150" dirty="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 Test</a:t>
              </a:r>
              <a:endParaRPr lang="en-US" altLang="ko-KR" sz="3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37" name="Freeform 300">
              <a:extLst>
                <a:ext uri="{FF2B5EF4-FFF2-40B4-BE49-F238E27FC236}">
                  <a16:creationId xmlns:a16="http://schemas.microsoft.com/office/drawing/2014/main" xmlns="" id="{514DCF5C-037D-4678-8F7B-67BCD9D6DA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999" y="1658252"/>
              <a:ext cx="292081" cy="416700"/>
            </a:xfrm>
            <a:custGeom>
              <a:avLst/>
              <a:gdLst>
                <a:gd name="T0" fmla="*/ 33 w 112"/>
                <a:gd name="T1" fmla="*/ 141 h 163"/>
                <a:gd name="T2" fmla="*/ 34 w 112"/>
                <a:gd name="T3" fmla="*/ 149 h 163"/>
                <a:gd name="T4" fmla="*/ 41 w 112"/>
                <a:gd name="T5" fmla="*/ 154 h 163"/>
                <a:gd name="T6" fmla="*/ 42 w 112"/>
                <a:gd name="T7" fmla="*/ 159 h 163"/>
                <a:gd name="T8" fmla="*/ 56 w 112"/>
                <a:gd name="T9" fmla="*/ 163 h 163"/>
                <a:gd name="T10" fmla="*/ 70 w 112"/>
                <a:gd name="T11" fmla="*/ 159 h 163"/>
                <a:gd name="T12" fmla="*/ 71 w 112"/>
                <a:gd name="T13" fmla="*/ 154 h 163"/>
                <a:gd name="T14" fmla="*/ 79 w 112"/>
                <a:gd name="T15" fmla="*/ 149 h 163"/>
                <a:gd name="T16" fmla="*/ 80 w 112"/>
                <a:gd name="T17" fmla="*/ 141 h 163"/>
                <a:gd name="T18" fmla="*/ 56 w 112"/>
                <a:gd name="T19" fmla="*/ 144 h 163"/>
                <a:gd name="T20" fmla="*/ 33 w 112"/>
                <a:gd name="T21" fmla="*/ 141 h 163"/>
                <a:gd name="T22" fmla="*/ 30 w 112"/>
                <a:gd name="T23" fmla="*/ 125 h 163"/>
                <a:gd name="T24" fmla="*/ 31 w 112"/>
                <a:gd name="T25" fmla="*/ 133 h 163"/>
                <a:gd name="T26" fmla="*/ 56 w 112"/>
                <a:gd name="T27" fmla="*/ 138 h 163"/>
                <a:gd name="T28" fmla="*/ 81 w 112"/>
                <a:gd name="T29" fmla="*/ 133 h 163"/>
                <a:gd name="T30" fmla="*/ 82 w 112"/>
                <a:gd name="T31" fmla="*/ 125 h 163"/>
                <a:gd name="T32" fmla="*/ 56 w 112"/>
                <a:gd name="T33" fmla="*/ 130 h 163"/>
                <a:gd name="T34" fmla="*/ 30 w 112"/>
                <a:gd name="T35" fmla="*/ 125 h 163"/>
                <a:gd name="T36" fmla="*/ 56 w 112"/>
                <a:gd name="T37" fmla="*/ 0 h 163"/>
                <a:gd name="T38" fmla="*/ 0 w 112"/>
                <a:gd name="T39" fmla="*/ 56 h 163"/>
                <a:gd name="T40" fmla="*/ 27 w 112"/>
                <a:gd name="T41" fmla="*/ 104 h 163"/>
                <a:gd name="T42" fmla="*/ 29 w 112"/>
                <a:gd name="T43" fmla="*/ 118 h 163"/>
                <a:gd name="T44" fmla="*/ 56 w 112"/>
                <a:gd name="T45" fmla="*/ 123 h 163"/>
                <a:gd name="T46" fmla="*/ 83 w 112"/>
                <a:gd name="T47" fmla="*/ 118 h 163"/>
                <a:gd name="T48" fmla="*/ 85 w 112"/>
                <a:gd name="T49" fmla="*/ 104 h 163"/>
                <a:gd name="T50" fmla="*/ 112 w 112"/>
                <a:gd name="T51" fmla="*/ 56 h 163"/>
                <a:gd name="T52" fmla="*/ 56 w 112"/>
                <a:gd name="T53" fmla="*/ 0 h 163"/>
                <a:gd name="T54" fmla="*/ 77 w 112"/>
                <a:gd name="T55" fmla="*/ 97 h 163"/>
                <a:gd name="T56" fmla="*/ 75 w 112"/>
                <a:gd name="T57" fmla="*/ 110 h 163"/>
                <a:gd name="T58" fmla="*/ 56 w 112"/>
                <a:gd name="T59" fmla="*/ 113 h 163"/>
                <a:gd name="T60" fmla="*/ 37 w 112"/>
                <a:gd name="T61" fmla="*/ 110 h 163"/>
                <a:gd name="T62" fmla="*/ 36 w 112"/>
                <a:gd name="T63" fmla="*/ 97 h 163"/>
                <a:gd name="T64" fmla="*/ 10 w 112"/>
                <a:gd name="T65" fmla="*/ 56 h 163"/>
                <a:gd name="T66" fmla="*/ 56 w 112"/>
                <a:gd name="T67" fmla="*/ 10 h 163"/>
                <a:gd name="T68" fmla="*/ 102 w 112"/>
                <a:gd name="T69" fmla="*/ 56 h 163"/>
                <a:gd name="T70" fmla="*/ 77 w 112"/>
                <a:gd name="T71" fmla="*/ 97 h 163"/>
                <a:gd name="T72" fmla="*/ 56 w 112"/>
                <a:gd name="T73" fmla="*/ 23 h 163"/>
                <a:gd name="T74" fmla="*/ 59 w 112"/>
                <a:gd name="T75" fmla="*/ 20 h 163"/>
                <a:gd name="T76" fmla="*/ 56 w 112"/>
                <a:gd name="T77" fmla="*/ 17 h 163"/>
                <a:gd name="T78" fmla="*/ 17 w 112"/>
                <a:gd name="T79" fmla="*/ 56 h 163"/>
                <a:gd name="T80" fmla="*/ 20 w 112"/>
                <a:gd name="T81" fmla="*/ 59 h 163"/>
                <a:gd name="T82" fmla="*/ 23 w 112"/>
                <a:gd name="T83" fmla="*/ 56 h 163"/>
                <a:gd name="T84" fmla="*/ 56 w 112"/>
                <a:gd name="T85" fmla="*/ 23 h 163"/>
                <a:gd name="T86" fmla="*/ 69 w 112"/>
                <a:gd name="T87" fmla="*/ 77 h 163"/>
                <a:gd name="T88" fmla="*/ 56 w 112"/>
                <a:gd name="T89" fmla="*/ 54 h 163"/>
                <a:gd name="T90" fmla="*/ 44 w 112"/>
                <a:gd name="T91" fmla="*/ 77 h 163"/>
                <a:gd name="T92" fmla="*/ 39 w 112"/>
                <a:gd name="T93" fmla="*/ 66 h 163"/>
                <a:gd name="T94" fmla="*/ 31 w 112"/>
                <a:gd name="T95" fmla="*/ 69 h 163"/>
                <a:gd name="T96" fmla="*/ 43 w 112"/>
                <a:gd name="T97" fmla="*/ 96 h 163"/>
                <a:gd name="T98" fmla="*/ 56 w 112"/>
                <a:gd name="T99" fmla="*/ 72 h 163"/>
                <a:gd name="T100" fmla="*/ 69 w 112"/>
                <a:gd name="T101" fmla="*/ 96 h 163"/>
                <a:gd name="T102" fmla="*/ 82 w 112"/>
                <a:gd name="T103" fmla="*/ 69 h 163"/>
                <a:gd name="T104" fmla="*/ 74 w 112"/>
                <a:gd name="T105" fmla="*/ 66 h 163"/>
                <a:gd name="T106" fmla="*/ 69 w 112"/>
                <a:gd name="T107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3">
                  <a:moveTo>
                    <a:pt x="33" y="141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2"/>
                    <a:pt x="41" y="154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9"/>
                    <a:pt x="45" y="163"/>
                    <a:pt x="56" y="163"/>
                  </a:cubicBezTo>
                  <a:cubicBezTo>
                    <a:pt x="67" y="163"/>
                    <a:pt x="70" y="159"/>
                    <a:pt x="70" y="159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7" y="152"/>
                    <a:pt x="79" y="149"/>
                    <a:pt x="79" y="149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1"/>
                  </a:cubicBezTo>
                  <a:close/>
                  <a:moveTo>
                    <a:pt x="30" y="125"/>
                  </a:moveTo>
                  <a:cubicBezTo>
                    <a:pt x="31" y="133"/>
                    <a:pt x="31" y="133"/>
                    <a:pt x="31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3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5" y="130"/>
                    <a:pt x="56" y="130"/>
                  </a:cubicBezTo>
                  <a:cubicBezTo>
                    <a:pt x="47" y="130"/>
                    <a:pt x="38" y="128"/>
                    <a:pt x="30" y="125"/>
                  </a:cubicBezTo>
                  <a:close/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4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90"/>
                    <a:pt x="10" y="74"/>
                    <a:pt x="10" y="56"/>
                  </a:cubicBezTo>
                  <a:cubicBezTo>
                    <a:pt x="10" y="31"/>
                    <a:pt x="31" y="10"/>
                    <a:pt x="56" y="10"/>
                  </a:cubicBezTo>
                  <a:cubicBezTo>
                    <a:pt x="81" y="10"/>
                    <a:pt x="102" y="31"/>
                    <a:pt x="102" y="56"/>
                  </a:cubicBezTo>
                  <a:cubicBezTo>
                    <a:pt x="102" y="74"/>
                    <a:pt x="92" y="90"/>
                    <a:pt x="77" y="97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9"/>
                    <a:pt x="58" y="17"/>
                    <a:pt x="56" y="17"/>
                  </a:cubicBezTo>
                  <a:cubicBezTo>
                    <a:pt x="35" y="17"/>
                    <a:pt x="17" y="35"/>
                    <a:pt x="17" y="56"/>
                  </a:cubicBezTo>
                  <a:cubicBezTo>
                    <a:pt x="17" y="58"/>
                    <a:pt x="19" y="59"/>
                    <a:pt x="20" y="59"/>
                  </a:cubicBezTo>
                  <a:cubicBezTo>
                    <a:pt x="22" y="59"/>
                    <a:pt x="23" y="58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7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6"/>
                    <a:pt x="74" y="66"/>
                    <a:pt x="74" y="66"/>
                  </a:cubicBezTo>
                  <a:lnTo>
                    <a:pt x="69" y="7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9781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CAC8C9D-8259-4FA7-87A6-119B9C1D16C5}"/>
              </a:ext>
            </a:extLst>
          </p:cNvPr>
          <p:cNvGrpSpPr/>
          <p:nvPr/>
        </p:nvGrpSpPr>
        <p:grpSpPr>
          <a:xfrm>
            <a:off x="460826" y="454103"/>
            <a:ext cx="3287936" cy="584775"/>
            <a:chOff x="685575" y="1588663"/>
            <a:chExt cx="2713423" cy="5847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7F0CB9A9-440E-4662-9F55-55C41B5243D2}"/>
                </a:ext>
              </a:extLst>
            </p:cNvPr>
            <p:cNvSpPr/>
            <p:nvPr/>
          </p:nvSpPr>
          <p:spPr>
            <a:xfrm>
              <a:off x="685575" y="1588663"/>
              <a:ext cx="27134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ko-KR" sz="3200" b="1" dirty="0">
                  <a:latin typeface="+mn-ea"/>
                </a:rPr>
                <a:t>mockMvc</a:t>
              </a:r>
              <a:r>
                <a:rPr lang="en-US" altLang="ko-KR" sz="3200" b="1" dirty="0">
                  <a:latin typeface="+mn-ea"/>
                </a:rPr>
                <a:t> </a:t>
              </a:r>
              <a:r>
                <a:rPr lang="en-US" altLang="ko-KR" sz="32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21" name="Freeform 300">
              <a:extLst>
                <a:ext uri="{FF2B5EF4-FFF2-40B4-BE49-F238E27FC236}">
                  <a16:creationId xmlns:a16="http://schemas.microsoft.com/office/drawing/2014/main" xmlns="" id="{2D3D147A-24E0-4371-B089-F74954906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999" y="1658252"/>
              <a:ext cx="292081" cy="416700"/>
            </a:xfrm>
            <a:custGeom>
              <a:avLst/>
              <a:gdLst>
                <a:gd name="T0" fmla="*/ 33 w 112"/>
                <a:gd name="T1" fmla="*/ 141 h 163"/>
                <a:gd name="T2" fmla="*/ 34 w 112"/>
                <a:gd name="T3" fmla="*/ 149 h 163"/>
                <a:gd name="T4" fmla="*/ 41 w 112"/>
                <a:gd name="T5" fmla="*/ 154 h 163"/>
                <a:gd name="T6" fmla="*/ 42 w 112"/>
                <a:gd name="T7" fmla="*/ 159 h 163"/>
                <a:gd name="T8" fmla="*/ 56 w 112"/>
                <a:gd name="T9" fmla="*/ 163 h 163"/>
                <a:gd name="T10" fmla="*/ 70 w 112"/>
                <a:gd name="T11" fmla="*/ 159 h 163"/>
                <a:gd name="T12" fmla="*/ 71 w 112"/>
                <a:gd name="T13" fmla="*/ 154 h 163"/>
                <a:gd name="T14" fmla="*/ 79 w 112"/>
                <a:gd name="T15" fmla="*/ 149 h 163"/>
                <a:gd name="T16" fmla="*/ 80 w 112"/>
                <a:gd name="T17" fmla="*/ 141 h 163"/>
                <a:gd name="T18" fmla="*/ 56 w 112"/>
                <a:gd name="T19" fmla="*/ 144 h 163"/>
                <a:gd name="T20" fmla="*/ 33 w 112"/>
                <a:gd name="T21" fmla="*/ 141 h 163"/>
                <a:gd name="T22" fmla="*/ 30 w 112"/>
                <a:gd name="T23" fmla="*/ 125 h 163"/>
                <a:gd name="T24" fmla="*/ 31 w 112"/>
                <a:gd name="T25" fmla="*/ 133 h 163"/>
                <a:gd name="T26" fmla="*/ 56 w 112"/>
                <a:gd name="T27" fmla="*/ 138 h 163"/>
                <a:gd name="T28" fmla="*/ 81 w 112"/>
                <a:gd name="T29" fmla="*/ 133 h 163"/>
                <a:gd name="T30" fmla="*/ 82 w 112"/>
                <a:gd name="T31" fmla="*/ 125 h 163"/>
                <a:gd name="T32" fmla="*/ 56 w 112"/>
                <a:gd name="T33" fmla="*/ 130 h 163"/>
                <a:gd name="T34" fmla="*/ 30 w 112"/>
                <a:gd name="T35" fmla="*/ 125 h 163"/>
                <a:gd name="T36" fmla="*/ 56 w 112"/>
                <a:gd name="T37" fmla="*/ 0 h 163"/>
                <a:gd name="T38" fmla="*/ 0 w 112"/>
                <a:gd name="T39" fmla="*/ 56 h 163"/>
                <a:gd name="T40" fmla="*/ 27 w 112"/>
                <a:gd name="T41" fmla="*/ 104 h 163"/>
                <a:gd name="T42" fmla="*/ 29 w 112"/>
                <a:gd name="T43" fmla="*/ 118 h 163"/>
                <a:gd name="T44" fmla="*/ 56 w 112"/>
                <a:gd name="T45" fmla="*/ 123 h 163"/>
                <a:gd name="T46" fmla="*/ 83 w 112"/>
                <a:gd name="T47" fmla="*/ 118 h 163"/>
                <a:gd name="T48" fmla="*/ 85 w 112"/>
                <a:gd name="T49" fmla="*/ 104 h 163"/>
                <a:gd name="T50" fmla="*/ 112 w 112"/>
                <a:gd name="T51" fmla="*/ 56 h 163"/>
                <a:gd name="T52" fmla="*/ 56 w 112"/>
                <a:gd name="T53" fmla="*/ 0 h 163"/>
                <a:gd name="T54" fmla="*/ 77 w 112"/>
                <a:gd name="T55" fmla="*/ 97 h 163"/>
                <a:gd name="T56" fmla="*/ 75 w 112"/>
                <a:gd name="T57" fmla="*/ 110 h 163"/>
                <a:gd name="T58" fmla="*/ 56 w 112"/>
                <a:gd name="T59" fmla="*/ 113 h 163"/>
                <a:gd name="T60" fmla="*/ 37 w 112"/>
                <a:gd name="T61" fmla="*/ 110 h 163"/>
                <a:gd name="T62" fmla="*/ 36 w 112"/>
                <a:gd name="T63" fmla="*/ 97 h 163"/>
                <a:gd name="T64" fmla="*/ 10 w 112"/>
                <a:gd name="T65" fmla="*/ 56 h 163"/>
                <a:gd name="T66" fmla="*/ 56 w 112"/>
                <a:gd name="T67" fmla="*/ 10 h 163"/>
                <a:gd name="T68" fmla="*/ 102 w 112"/>
                <a:gd name="T69" fmla="*/ 56 h 163"/>
                <a:gd name="T70" fmla="*/ 77 w 112"/>
                <a:gd name="T71" fmla="*/ 97 h 163"/>
                <a:gd name="T72" fmla="*/ 56 w 112"/>
                <a:gd name="T73" fmla="*/ 23 h 163"/>
                <a:gd name="T74" fmla="*/ 59 w 112"/>
                <a:gd name="T75" fmla="*/ 20 h 163"/>
                <a:gd name="T76" fmla="*/ 56 w 112"/>
                <a:gd name="T77" fmla="*/ 17 h 163"/>
                <a:gd name="T78" fmla="*/ 17 w 112"/>
                <a:gd name="T79" fmla="*/ 56 h 163"/>
                <a:gd name="T80" fmla="*/ 20 w 112"/>
                <a:gd name="T81" fmla="*/ 59 h 163"/>
                <a:gd name="T82" fmla="*/ 23 w 112"/>
                <a:gd name="T83" fmla="*/ 56 h 163"/>
                <a:gd name="T84" fmla="*/ 56 w 112"/>
                <a:gd name="T85" fmla="*/ 23 h 163"/>
                <a:gd name="T86" fmla="*/ 69 w 112"/>
                <a:gd name="T87" fmla="*/ 77 h 163"/>
                <a:gd name="T88" fmla="*/ 56 w 112"/>
                <a:gd name="T89" fmla="*/ 54 h 163"/>
                <a:gd name="T90" fmla="*/ 44 w 112"/>
                <a:gd name="T91" fmla="*/ 77 h 163"/>
                <a:gd name="T92" fmla="*/ 39 w 112"/>
                <a:gd name="T93" fmla="*/ 66 h 163"/>
                <a:gd name="T94" fmla="*/ 31 w 112"/>
                <a:gd name="T95" fmla="*/ 69 h 163"/>
                <a:gd name="T96" fmla="*/ 43 w 112"/>
                <a:gd name="T97" fmla="*/ 96 h 163"/>
                <a:gd name="T98" fmla="*/ 56 w 112"/>
                <a:gd name="T99" fmla="*/ 72 h 163"/>
                <a:gd name="T100" fmla="*/ 69 w 112"/>
                <a:gd name="T101" fmla="*/ 96 h 163"/>
                <a:gd name="T102" fmla="*/ 82 w 112"/>
                <a:gd name="T103" fmla="*/ 69 h 163"/>
                <a:gd name="T104" fmla="*/ 74 w 112"/>
                <a:gd name="T105" fmla="*/ 66 h 163"/>
                <a:gd name="T106" fmla="*/ 69 w 112"/>
                <a:gd name="T107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3">
                  <a:moveTo>
                    <a:pt x="33" y="141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2"/>
                    <a:pt x="41" y="154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9"/>
                    <a:pt x="45" y="163"/>
                    <a:pt x="56" y="163"/>
                  </a:cubicBezTo>
                  <a:cubicBezTo>
                    <a:pt x="67" y="163"/>
                    <a:pt x="70" y="159"/>
                    <a:pt x="70" y="159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7" y="152"/>
                    <a:pt x="79" y="149"/>
                    <a:pt x="79" y="149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1"/>
                  </a:cubicBezTo>
                  <a:close/>
                  <a:moveTo>
                    <a:pt x="30" y="125"/>
                  </a:moveTo>
                  <a:cubicBezTo>
                    <a:pt x="31" y="133"/>
                    <a:pt x="31" y="133"/>
                    <a:pt x="31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3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5" y="130"/>
                    <a:pt x="56" y="130"/>
                  </a:cubicBezTo>
                  <a:cubicBezTo>
                    <a:pt x="47" y="130"/>
                    <a:pt x="38" y="128"/>
                    <a:pt x="30" y="125"/>
                  </a:cubicBezTo>
                  <a:close/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4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90"/>
                    <a:pt x="10" y="74"/>
                    <a:pt x="10" y="56"/>
                  </a:cubicBezTo>
                  <a:cubicBezTo>
                    <a:pt x="10" y="31"/>
                    <a:pt x="31" y="10"/>
                    <a:pt x="56" y="10"/>
                  </a:cubicBezTo>
                  <a:cubicBezTo>
                    <a:pt x="81" y="10"/>
                    <a:pt x="102" y="31"/>
                    <a:pt x="102" y="56"/>
                  </a:cubicBezTo>
                  <a:cubicBezTo>
                    <a:pt x="102" y="74"/>
                    <a:pt x="92" y="90"/>
                    <a:pt x="77" y="97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9"/>
                    <a:pt x="58" y="17"/>
                    <a:pt x="56" y="17"/>
                  </a:cubicBezTo>
                  <a:cubicBezTo>
                    <a:pt x="35" y="17"/>
                    <a:pt x="17" y="35"/>
                    <a:pt x="17" y="56"/>
                  </a:cubicBezTo>
                  <a:cubicBezTo>
                    <a:pt x="17" y="58"/>
                    <a:pt x="19" y="59"/>
                    <a:pt x="20" y="59"/>
                  </a:cubicBezTo>
                  <a:cubicBezTo>
                    <a:pt x="22" y="59"/>
                    <a:pt x="23" y="58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7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6"/>
                    <a:pt x="74" y="66"/>
                    <a:pt x="74" y="66"/>
                  </a:cubicBezTo>
                  <a:lnTo>
                    <a:pt x="69" y="7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7E666C34-9DB0-449C-8E46-2A9A98EA9C70}"/>
              </a:ext>
            </a:extLst>
          </p:cNvPr>
          <p:cNvSpPr/>
          <p:nvPr/>
        </p:nvSpPr>
        <p:spPr bwMode="auto">
          <a:xfrm>
            <a:off x="690405" y="1322507"/>
            <a:ext cx="10899550" cy="4845606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latin typeface="+mn-ea"/>
              </a:rPr>
              <a:t>@Test</a:t>
            </a:r>
            <a:br>
              <a:rPr lang="ko-KR" altLang="ko-KR" sz="2000" dirty="0">
                <a:latin typeface="+mn-ea"/>
              </a:rPr>
            </a:br>
            <a:r>
              <a:rPr lang="ko-KR" altLang="ko-KR" sz="2000" b="1" dirty="0">
                <a:latin typeface="+mn-ea"/>
              </a:rPr>
              <a:t>public void </a:t>
            </a:r>
            <a:r>
              <a:rPr lang="ko-KR" altLang="ko-KR" sz="2000" dirty="0">
                <a:latin typeface="+mn-ea"/>
              </a:rPr>
              <a:t>shouldSelectList_Context() </a:t>
            </a:r>
            <a:r>
              <a:rPr lang="ko-KR" altLang="ko-KR" sz="2000" b="1" dirty="0">
                <a:latin typeface="+mn-ea"/>
              </a:rPr>
              <a:t>throws </a:t>
            </a:r>
            <a:r>
              <a:rPr lang="ko-KR" altLang="ko-KR" sz="2000" dirty="0">
                <a:latin typeface="+mn-ea"/>
              </a:rPr>
              <a:t>Exception {</a:t>
            </a:r>
            <a:br>
              <a:rPr lang="ko-KR" altLang="ko-KR" sz="2000" dirty="0">
                <a:latin typeface="+mn-ea"/>
              </a:rPr>
            </a:br>
            <a:r>
              <a:rPr lang="ko-KR" altLang="ko-KR" sz="2000" dirty="0">
                <a:latin typeface="+mn-ea"/>
              </a:rPr>
              <a:t>    </a:t>
            </a:r>
            <a:r>
              <a:rPr lang="ko-KR" altLang="ko-KR" sz="2000" b="1" dirty="0">
                <a:latin typeface="+mn-ea"/>
              </a:rPr>
              <a:t>int </a:t>
            </a:r>
            <a:r>
              <a:rPr lang="ko-KR" altLang="ko-KR" sz="2000" dirty="0">
                <a:latin typeface="+mn-ea"/>
              </a:rPr>
              <a:t>start = 1, amount = 3;</a:t>
            </a:r>
            <a:br>
              <a:rPr lang="ko-KR" altLang="ko-KR" sz="2000" dirty="0">
                <a:latin typeface="+mn-ea"/>
              </a:rPr>
            </a:br>
            <a:r>
              <a:rPr lang="ko-KR" altLang="ko-KR" sz="2000" dirty="0">
                <a:latin typeface="+mn-ea"/>
              </a:rPr>
              <a:t>    </a:t>
            </a:r>
            <a:r>
              <a:rPr lang="ko-KR" altLang="ko-KR" sz="2000" b="1" dirty="0">
                <a:latin typeface="+mn-ea"/>
              </a:rPr>
              <a:t>long </a:t>
            </a:r>
            <a:r>
              <a:rPr lang="ko-KR" altLang="ko-KR" sz="2000" dirty="0">
                <a:latin typeface="+mn-ea"/>
              </a:rPr>
              <a:t>productId = 1;</a:t>
            </a:r>
            <a:br>
              <a:rPr lang="ko-KR" altLang="ko-KR" sz="2000" dirty="0">
                <a:latin typeface="+mn-ea"/>
              </a:rPr>
            </a:br>
            <a:r>
              <a:rPr lang="ko-KR" altLang="ko-KR" sz="2000" dirty="0">
                <a:latin typeface="+mn-ea"/>
              </a:rPr>
              <a:t>    List&lt;Product&gt; list = </a:t>
            </a:r>
            <a:r>
              <a:rPr lang="ko-KR" altLang="ko-KR" sz="2000" b="1" dirty="0">
                <a:latin typeface="+mn-ea"/>
              </a:rPr>
              <a:t>new </a:t>
            </a:r>
            <a:r>
              <a:rPr lang="ko-KR" altLang="ko-KR" sz="2000" dirty="0">
                <a:latin typeface="+mn-ea"/>
              </a:rPr>
              <a:t>ArrayList&lt;Product&gt;();</a:t>
            </a:r>
            <a:br>
              <a:rPr lang="ko-KR" altLang="ko-KR" sz="2000" dirty="0">
                <a:latin typeface="+mn-ea"/>
              </a:rPr>
            </a:br>
            <a:r>
              <a:rPr lang="ko-KR" altLang="ko-KR" sz="2000" dirty="0">
                <a:latin typeface="+mn-ea"/>
              </a:rPr>
              <a:t>    list.add(</a:t>
            </a:r>
            <a:r>
              <a:rPr lang="ko-KR" altLang="ko-KR" sz="2000" b="1" dirty="0">
                <a:latin typeface="+mn-ea"/>
              </a:rPr>
              <a:t>new </a:t>
            </a:r>
            <a:r>
              <a:rPr lang="ko-KR" altLang="ko-KR" sz="2000" dirty="0">
                <a:latin typeface="+mn-ea"/>
              </a:rPr>
              <a:t>Product().setId(productId));</a:t>
            </a:r>
            <a:br>
              <a:rPr lang="ko-KR" altLang="ko-KR" sz="2000" dirty="0">
                <a:latin typeface="+mn-ea"/>
              </a:rPr>
            </a:br>
            <a:r>
              <a:rPr lang="ko-KR" altLang="ko-KR" sz="2000" dirty="0">
                <a:latin typeface="+mn-ea"/>
              </a:rPr>
              <a:t>    when(service.selectList(start, amount)).thenReturn(list);</a:t>
            </a:r>
            <a:br>
              <a:rPr lang="ko-KR" altLang="ko-KR" sz="2000" dirty="0">
                <a:latin typeface="+mn-ea"/>
              </a:rPr>
            </a:br>
            <a:r>
              <a:rPr lang="ko-KR" altLang="ko-KR" sz="2000" dirty="0">
                <a:latin typeface="+mn-ea"/>
              </a:rPr>
              <a:t>    </a:t>
            </a:r>
            <a:br>
              <a:rPr lang="ko-KR" altLang="ko-KR" sz="2000" dirty="0">
                <a:latin typeface="+mn-ea"/>
              </a:rPr>
            </a:br>
            <a:r>
              <a:rPr lang="ko-KR" altLang="ko-KR" sz="2000" dirty="0">
                <a:latin typeface="+mn-ea"/>
              </a:rPr>
              <a:t>    </a:t>
            </a:r>
            <a:r>
              <a:rPr lang="ko-KR" altLang="ko-KR" sz="2000" b="1" dirty="0" smtClean="0">
                <a:latin typeface="+mn-ea"/>
              </a:rPr>
              <a:t>mockMvc.perform(get</a:t>
            </a:r>
            <a:r>
              <a:rPr lang="ko-KR" altLang="ko-KR" sz="2000" b="1" dirty="0">
                <a:latin typeface="+mn-ea"/>
              </a:rPr>
              <a:t>("/api/product?start=1&amp;amount=3</a:t>
            </a:r>
            <a:r>
              <a:rPr lang="ko-KR" altLang="ko-KR" sz="2000" b="1" dirty="0" smtClean="0">
                <a:latin typeface="+mn-ea"/>
              </a:rPr>
              <a:t>"))</a:t>
            </a:r>
            <a:endParaRPr lang="en-US" altLang="ko-KR" sz="2000" b="1" dirty="0" smtClean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latin typeface="+mn-ea"/>
              </a:rPr>
              <a:t>	 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ko-KR" sz="2000" b="1" dirty="0" smtClean="0">
                <a:latin typeface="+mn-ea"/>
              </a:rPr>
              <a:t>.</a:t>
            </a:r>
            <a:r>
              <a:rPr lang="ko-KR" altLang="ko-KR" sz="2000" b="1" dirty="0">
                <a:latin typeface="+mn-ea"/>
              </a:rPr>
              <a:t>andExpect(status().isOk())</a:t>
            </a:r>
            <a:br>
              <a:rPr lang="ko-KR" altLang="ko-KR" sz="2000" b="1" dirty="0">
                <a:latin typeface="+mn-ea"/>
              </a:rPr>
            </a:br>
            <a:r>
              <a:rPr lang="ko-KR" altLang="ko-KR" sz="2000" b="1" dirty="0">
                <a:latin typeface="+mn-ea"/>
              </a:rPr>
              <a:t>            .andExpect(content().contentType("application/json;charset=UTF-8"))</a:t>
            </a:r>
            <a:br>
              <a:rPr lang="ko-KR" altLang="ko-KR" sz="2000" b="1" dirty="0">
                <a:latin typeface="+mn-ea"/>
              </a:rPr>
            </a:br>
            <a:r>
              <a:rPr lang="ko-KR" altLang="ko-KR" sz="2000" b="1" dirty="0">
                <a:latin typeface="+mn-ea"/>
              </a:rPr>
              <a:t>            .andExpect(jsonPath("$", hasSize(1)))</a:t>
            </a:r>
            <a:br>
              <a:rPr lang="ko-KR" altLang="ko-KR" sz="2000" b="1" dirty="0">
                <a:latin typeface="+mn-ea"/>
              </a:rPr>
            </a:br>
            <a:r>
              <a:rPr lang="ko-KR" altLang="ko-KR" sz="2000" b="1" dirty="0">
                <a:latin typeface="+mn-ea"/>
              </a:rPr>
              <a:t>            .andExpect(jsonPath("$[0].id").value((int) productId));</a:t>
            </a:r>
            <a:br>
              <a:rPr lang="ko-KR" altLang="ko-KR" sz="2000" b="1" dirty="0">
                <a:latin typeface="+mn-ea"/>
              </a:rPr>
            </a:br>
            <a:r>
              <a:rPr lang="ko-KR" altLang="ko-KR" sz="2000" dirty="0">
                <a:latin typeface="+mn-ea"/>
              </a:rPr>
              <a:t>    verify(service, times(1)).selectList(start, amount);</a:t>
            </a:r>
            <a:br>
              <a:rPr lang="ko-KR" altLang="ko-KR" sz="2000" dirty="0">
                <a:latin typeface="+mn-ea"/>
              </a:rPr>
            </a:br>
            <a:r>
              <a:rPr lang="ko-KR" altLang="ko-KR" sz="2000" dirty="0">
                <a:latin typeface="+mn-ea"/>
              </a:rPr>
              <a:t>}</a:t>
            </a:r>
            <a:endParaRPr lang="ko-KR" altLang="ko-KR" sz="36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C58946C-1ABD-4682-AAEB-E54C1B23B07D}"/>
              </a:ext>
            </a:extLst>
          </p:cNvPr>
          <p:cNvSpPr/>
          <p:nvPr/>
        </p:nvSpPr>
        <p:spPr bwMode="auto">
          <a:xfrm>
            <a:off x="1141101" y="3902150"/>
            <a:ext cx="9236276" cy="158425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1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02610FE-8BDD-45C5-8D81-097C801C9163}"/>
              </a:ext>
            </a:extLst>
          </p:cNvPr>
          <p:cNvGrpSpPr/>
          <p:nvPr/>
        </p:nvGrpSpPr>
        <p:grpSpPr>
          <a:xfrm>
            <a:off x="1190557" y="1876694"/>
            <a:ext cx="9496881" cy="4342783"/>
            <a:chOff x="1092586" y="1913528"/>
            <a:chExt cx="9496881" cy="4342783"/>
          </a:xfrm>
        </p:grpSpPr>
        <p:grpSp>
          <p:nvGrpSpPr>
            <p:cNvPr id="71" name="그룹 70"/>
            <p:cNvGrpSpPr/>
            <p:nvPr/>
          </p:nvGrpSpPr>
          <p:grpSpPr>
            <a:xfrm>
              <a:off x="1092586" y="1913528"/>
              <a:ext cx="9496881" cy="893132"/>
              <a:chOff x="767202" y="4113388"/>
              <a:chExt cx="9496881" cy="893132"/>
            </a:xfrm>
          </p:grpSpPr>
          <p:sp>
            <p:nvSpPr>
              <p:cNvPr id="8" name="모서리가 둥근 직사각형 1">
                <a:extLst>
                  <a:ext uri="{FF2B5EF4-FFF2-40B4-BE49-F238E27FC236}">
                    <a16:creationId xmlns:a16="http://schemas.microsoft.com/office/drawing/2014/main" xmlns="" id="{4DC2F0E3-4B57-45C0-B3BA-C69AD44E761D}"/>
                  </a:ext>
                </a:extLst>
              </p:cNvPr>
              <p:cNvSpPr/>
              <p:nvPr/>
            </p:nvSpPr>
            <p:spPr>
              <a:xfrm>
                <a:off x="767202" y="4113389"/>
                <a:ext cx="1554078" cy="696686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spc="-15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</a:p>
            </p:txBody>
          </p:sp>
          <p:sp>
            <p:nvSpPr>
              <p:cNvPr id="9" name="Freeform 24">
                <a:extLst>
                  <a:ext uri="{FF2B5EF4-FFF2-40B4-BE49-F238E27FC236}">
                    <a16:creationId xmlns:a16="http://schemas.microsoft.com/office/drawing/2014/main" xmlns="" id="{88E896A6-ACC2-48CD-95C9-069A46771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835" y="4256944"/>
                <a:ext cx="760413" cy="409575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0" name="모서리가 둥근 직사각형 1">
                <a:extLst>
                  <a:ext uri="{FF2B5EF4-FFF2-40B4-BE49-F238E27FC236}">
                    <a16:creationId xmlns:a16="http://schemas.microsoft.com/office/drawing/2014/main" xmlns="" id="{4DC2F0E3-4B57-45C0-B3BA-C69AD44E761D}"/>
                  </a:ext>
                </a:extLst>
              </p:cNvPr>
              <p:cNvSpPr/>
              <p:nvPr/>
            </p:nvSpPr>
            <p:spPr>
              <a:xfrm>
                <a:off x="3414803" y="4113389"/>
                <a:ext cx="1554078" cy="696686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spc="-15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작성</a:t>
                </a:r>
              </a:p>
            </p:txBody>
          </p:sp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xmlns="" id="{88E896A6-ACC2-48CD-95C9-069A46771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5436" y="4256944"/>
                <a:ext cx="760413" cy="409575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2" name="모서리가 둥근 직사각형 1">
                <a:extLst>
                  <a:ext uri="{FF2B5EF4-FFF2-40B4-BE49-F238E27FC236}">
                    <a16:creationId xmlns:a16="http://schemas.microsoft.com/office/drawing/2014/main" xmlns="" id="{4DC2F0E3-4B57-45C0-B3BA-C69AD44E761D}"/>
                  </a:ext>
                </a:extLst>
              </p:cNvPr>
              <p:cNvSpPr/>
              <p:nvPr/>
            </p:nvSpPr>
            <p:spPr>
              <a:xfrm>
                <a:off x="6079030" y="4113388"/>
                <a:ext cx="1554078" cy="696686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spc="-15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</a:p>
            </p:txBody>
          </p:sp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xmlns="" id="{88E896A6-ACC2-48CD-95C9-069A46771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037" y="4256944"/>
                <a:ext cx="760413" cy="409575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" name="모서리가 둥근 직사각형 1">
                <a:extLst>
                  <a:ext uri="{FF2B5EF4-FFF2-40B4-BE49-F238E27FC236}">
                    <a16:creationId xmlns:a16="http://schemas.microsoft.com/office/drawing/2014/main" xmlns="" id="{4DC2F0E3-4B57-45C0-B3BA-C69AD44E761D}"/>
                  </a:ext>
                </a:extLst>
              </p:cNvPr>
              <p:cNvSpPr/>
              <p:nvPr/>
            </p:nvSpPr>
            <p:spPr>
              <a:xfrm>
                <a:off x="8710005" y="4113389"/>
                <a:ext cx="1554078" cy="696686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spc="-150" dirty="0" err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리펙토링</a:t>
                </a:r>
                <a:endParaRPr lang="ko-KR" altLang="en-US" sz="16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6" name="꺾인 연결선 35"/>
              <p:cNvCxnSpPr/>
              <p:nvPr/>
            </p:nvCxnSpPr>
            <p:spPr>
              <a:xfrm rot="5400000">
                <a:off x="5515643" y="1028768"/>
                <a:ext cx="12700" cy="7942803"/>
              </a:xfrm>
              <a:prstGeom prst="bentConnector3">
                <a:avLst>
                  <a:gd name="adj1" fmla="val 3277488"/>
                </a:avLst>
              </a:prstGeom>
              <a:ln w="76200" cap="sq">
                <a:solidFill>
                  <a:srgbClr val="605F73"/>
                </a:solidFill>
                <a:tailEnd type="arrow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2416386" y="4390000"/>
              <a:ext cx="6849280" cy="824059"/>
              <a:chOff x="1846191" y="5524255"/>
              <a:chExt cx="6849280" cy="824059"/>
            </a:xfrm>
          </p:grpSpPr>
          <p:sp>
            <p:nvSpPr>
              <p:cNvPr id="21" name="모서리가 둥근 직사각형 1">
                <a:extLst>
                  <a:ext uri="{FF2B5EF4-FFF2-40B4-BE49-F238E27FC236}">
                    <a16:creationId xmlns:a16="http://schemas.microsoft.com/office/drawing/2014/main" xmlns="" id="{4DC2F0E3-4B57-45C0-B3BA-C69AD44E761D}"/>
                  </a:ext>
                </a:extLst>
              </p:cNvPr>
              <p:cNvSpPr/>
              <p:nvPr/>
            </p:nvSpPr>
            <p:spPr>
              <a:xfrm>
                <a:off x="1846191" y="5524255"/>
                <a:ext cx="1554078" cy="696686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spc="-15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xmlns="" id="{88E896A6-ACC2-48CD-95C9-069A46771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824" y="5667811"/>
                <a:ext cx="760413" cy="409575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3" name="모서리가 둥근 직사각형 1">
                <a:extLst>
                  <a:ext uri="{FF2B5EF4-FFF2-40B4-BE49-F238E27FC236}">
                    <a16:creationId xmlns:a16="http://schemas.microsoft.com/office/drawing/2014/main" xmlns="" id="{4DC2F0E3-4B57-45C0-B3BA-C69AD44E761D}"/>
                  </a:ext>
                </a:extLst>
              </p:cNvPr>
              <p:cNvSpPr/>
              <p:nvPr/>
            </p:nvSpPr>
            <p:spPr>
              <a:xfrm>
                <a:off x="4493792" y="5524255"/>
                <a:ext cx="1554078" cy="696686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spc="-15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작성</a:t>
                </a:r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xmlns="" id="{88E896A6-ACC2-48CD-95C9-069A46771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425" y="5667811"/>
                <a:ext cx="760413" cy="409575"/>
              </a:xfrm>
              <a:custGeom>
                <a:avLst/>
                <a:gdLst>
                  <a:gd name="T0" fmla="*/ 234 w 240"/>
                  <a:gd name="T1" fmla="*/ 76 h 129"/>
                  <a:gd name="T2" fmla="*/ 186 w 240"/>
                  <a:gd name="T3" fmla="*/ 125 h 129"/>
                  <a:gd name="T4" fmla="*/ 175 w 240"/>
                  <a:gd name="T5" fmla="*/ 129 h 129"/>
                  <a:gd name="T6" fmla="*/ 164 w 240"/>
                  <a:gd name="T7" fmla="*/ 125 h 129"/>
                  <a:gd name="T8" fmla="*/ 164 w 240"/>
                  <a:gd name="T9" fmla="*/ 103 h 129"/>
                  <a:gd name="T10" fmla="*/ 188 w 240"/>
                  <a:gd name="T11" fmla="*/ 79 h 129"/>
                  <a:gd name="T12" fmla="*/ 0 w 240"/>
                  <a:gd name="T13" fmla="*/ 79 h 129"/>
                  <a:gd name="T14" fmla="*/ 0 w 240"/>
                  <a:gd name="T15" fmla="*/ 51 h 129"/>
                  <a:gd name="T16" fmla="*/ 187 w 240"/>
                  <a:gd name="T17" fmla="*/ 51 h 129"/>
                  <a:gd name="T18" fmla="*/ 164 w 240"/>
                  <a:gd name="T19" fmla="*/ 28 h 129"/>
                  <a:gd name="T20" fmla="*/ 159 w 240"/>
                  <a:gd name="T21" fmla="*/ 17 h 129"/>
                  <a:gd name="T22" fmla="*/ 164 w 240"/>
                  <a:gd name="T23" fmla="*/ 6 h 129"/>
                  <a:gd name="T24" fmla="*/ 186 w 240"/>
                  <a:gd name="T25" fmla="*/ 6 h 129"/>
                  <a:gd name="T26" fmla="*/ 234 w 240"/>
                  <a:gd name="T27" fmla="*/ 54 h 129"/>
                  <a:gd name="T28" fmla="*/ 234 w 240"/>
                  <a:gd name="T29" fmla="*/ 54 h 129"/>
                  <a:gd name="T30" fmla="*/ 234 w 240"/>
                  <a:gd name="T31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0" h="129">
                    <a:moveTo>
                      <a:pt x="234" y="76"/>
                    </a:move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3" y="128"/>
                      <a:pt x="179" y="129"/>
                      <a:pt x="175" y="129"/>
                    </a:cubicBezTo>
                    <a:cubicBezTo>
                      <a:pt x="171" y="129"/>
                      <a:pt x="167" y="128"/>
                      <a:pt x="164" y="125"/>
                    </a:cubicBezTo>
                    <a:cubicBezTo>
                      <a:pt x="158" y="118"/>
                      <a:pt x="158" y="109"/>
                      <a:pt x="164" y="103"/>
                    </a:cubicBezTo>
                    <a:cubicBezTo>
                      <a:pt x="188" y="79"/>
                      <a:pt x="188" y="79"/>
                      <a:pt x="188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87" y="51"/>
                      <a:pt x="187" y="51"/>
                      <a:pt x="187" y="51"/>
                    </a:cubicBezTo>
                    <a:cubicBezTo>
                      <a:pt x="164" y="28"/>
                      <a:pt x="164" y="28"/>
                      <a:pt x="164" y="28"/>
                    </a:cubicBezTo>
                    <a:cubicBezTo>
                      <a:pt x="161" y="25"/>
                      <a:pt x="159" y="21"/>
                      <a:pt x="159" y="17"/>
                    </a:cubicBezTo>
                    <a:cubicBezTo>
                      <a:pt x="159" y="13"/>
                      <a:pt x="161" y="9"/>
                      <a:pt x="164" y="6"/>
                    </a:cubicBezTo>
                    <a:cubicBezTo>
                      <a:pt x="170" y="0"/>
                      <a:pt x="180" y="0"/>
                      <a:pt x="186" y="6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240" y="60"/>
                      <a:pt x="240" y="70"/>
                      <a:pt x="234" y="76"/>
                    </a:cubicBez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5" name="모서리가 둥근 직사각형 1">
                <a:extLst>
                  <a:ext uri="{FF2B5EF4-FFF2-40B4-BE49-F238E27FC236}">
                    <a16:creationId xmlns:a16="http://schemas.microsoft.com/office/drawing/2014/main" xmlns="" id="{4DC2F0E3-4B57-45C0-B3BA-C69AD44E761D}"/>
                  </a:ext>
                </a:extLst>
              </p:cNvPr>
              <p:cNvSpPr/>
              <p:nvPr/>
            </p:nvSpPr>
            <p:spPr>
              <a:xfrm>
                <a:off x="7141393" y="5524255"/>
                <a:ext cx="1554078" cy="696686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spc="-150" dirty="0" err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리펙토링</a:t>
                </a:r>
                <a:endParaRPr lang="ko-KR" altLang="en-US" sz="16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7" name="꺾인 연결선 46"/>
              <p:cNvCxnSpPr/>
              <p:nvPr/>
            </p:nvCxnSpPr>
            <p:spPr>
              <a:xfrm rot="5400000">
                <a:off x="5270831" y="3694363"/>
                <a:ext cx="12700" cy="5295202"/>
              </a:xfrm>
              <a:prstGeom prst="bentConnector3">
                <a:avLst>
                  <a:gd name="adj1" fmla="val 2964709"/>
                </a:avLst>
              </a:prstGeom>
              <a:ln w="76200" cap="sq">
                <a:solidFill>
                  <a:srgbClr val="605F73"/>
                </a:solidFill>
                <a:tailEnd type="arrow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F130AA9-012B-47D4-AE27-4308A405A952}"/>
                </a:ext>
              </a:extLst>
            </p:cNvPr>
            <p:cNvSpPr/>
            <p:nvPr/>
          </p:nvSpPr>
          <p:spPr>
            <a:xfrm>
              <a:off x="3199775" y="5886979"/>
              <a:ext cx="50223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Test-driven development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6B1C9B2F-64D8-4DE4-80D1-F2E59833C6AB}"/>
                </a:ext>
              </a:extLst>
            </p:cNvPr>
            <p:cNvSpPr/>
            <p:nvPr/>
          </p:nvSpPr>
          <p:spPr>
            <a:xfrm>
              <a:off x="3193426" y="3490711"/>
              <a:ext cx="50223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기존 방법론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2ACE0DD-E6E0-4D21-B191-1D2F7F094502}"/>
              </a:ext>
            </a:extLst>
          </p:cNvPr>
          <p:cNvGrpSpPr/>
          <p:nvPr/>
        </p:nvGrpSpPr>
        <p:grpSpPr>
          <a:xfrm>
            <a:off x="0" y="0"/>
            <a:ext cx="12192000" cy="1194920"/>
            <a:chOff x="0" y="0"/>
            <a:chExt cx="12192000" cy="119492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C8A1D035-4085-4F63-A878-21AB6DFE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19492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1260B0D-21C2-44EB-A94B-AB3ED3026FA5}"/>
                </a:ext>
              </a:extLst>
            </p:cNvPr>
            <p:cNvSpPr txBox="1"/>
            <p:nvPr/>
          </p:nvSpPr>
          <p:spPr>
            <a:xfrm>
              <a:off x="379029" y="330516"/>
              <a:ext cx="3016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pc="-150" dirty="0" smtClean="0">
                  <a:solidFill>
                    <a:schemeClr val="bg1"/>
                  </a:solidFill>
                  <a:latin typeface="Agency FB" panose="020B0503020202020204" pitchFamily="34" charset="0"/>
                  <a:ea typeface="12롯데마트드림Medium" panose="02020603020101020101" pitchFamily="18" charset="-127"/>
                </a:rPr>
                <a:t>Test-Driven Development</a:t>
              </a:r>
              <a:endParaRPr lang="ko-KR" altLang="en-US" sz="3200" spc="-150" dirty="0">
                <a:solidFill>
                  <a:schemeClr val="bg1"/>
                </a:solidFill>
                <a:latin typeface="Agency FB" panose="020B0503020202020204" pitchFamily="34" charset="0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FF34C00F-AD33-45A6-A737-0AF55DF17B0B}"/>
                </a:ext>
              </a:extLst>
            </p:cNvPr>
            <p:cNvCxnSpPr>
              <a:cxnSpLocks/>
            </p:cNvCxnSpPr>
            <p:nvPr/>
          </p:nvCxnSpPr>
          <p:spPr>
            <a:xfrm>
              <a:off x="382739" y="364356"/>
              <a:ext cx="0" cy="4663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7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2C8D2A2-9F03-44AD-A355-A30167B10075}"/>
              </a:ext>
            </a:extLst>
          </p:cNvPr>
          <p:cNvGrpSpPr/>
          <p:nvPr/>
        </p:nvGrpSpPr>
        <p:grpSpPr>
          <a:xfrm>
            <a:off x="1044413" y="539871"/>
            <a:ext cx="4809365" cy="1079922"/>
            <a:chOff x="1387313" y="1283196"/>
            <a:chExt cx="4809365" cy="10799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709D08F6-3219-453B-99B6-51F5DB43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313" y="1283196"/>
              <a:ext cx="1079922" cy="1079922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106B467-AA35-4D23-844D-C4B976AE8B50}"/>
                </a:ext>
              </a:extLst>
            </p:cNvPr>
            <p:cNvSpPr/>
            <p:nvPr/>
          </p:nvSpPr>
          <p:spPr>
            <a:xfrm>
              <a:off x="1927274" y="1592320"/>
              <a:ext cx="42694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spc="-150" dirty="0" err="1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BaseBall</a:t>
              </a:r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Game</a:t>
              </a:r>
              <a:endParaRPr lang="ko-KR" altLang="en-US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C0A3152-7C75-479F-835C-4BF3BBD4F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2801">
            <a:off x="7964347" y="2492626"/>
            <a:ext cx="3196720" cy="276631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72E6022-63AB-46CA-AE6D-381EFBF9ED24}"/>
              </a:ext>
            </a:extLst>
          </p:cNvPr>
          <p:cNvGrpSpPr/>
          <p:nvPr/>
        </p:nvGrpSpPr>
        <p:grpSpPr>
          <a:xfrm>
            <a:off x="2317238" y="5479018"/>
            <a:ext cx="6713390" cy="805345"/>
            <a:chOff x="532435" y="2760518"/>
            <a:chExt cx="6713390" cy="8053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2DCA2FE7-B2B3-43B6-AC01-198F5811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5" y="2760518"/>
              <a:ext cx="798193" cy="798193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99778DF4-CFC7-4741-922D-F2964D7DB2E6}"/>
                </a:ext>
              </a:extLst>
            </p:cNvPr>
            <p:cNvSpPr/>
            <p:nvPr/>
          </p:nvSpPr>
          <p:spPr>
            <a:xfrm>
              <a:off x="1862708" y="2919532"/>
              <a:ext cx="5383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 </a:t>
              </a:r>
              <a:r>
                <a:rPr lang="ko-KR" altLang="en-US" sz="3600" b="1" spc="-150" dirty="0" err="1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리펙토링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51D75453-947C-4BCA-A23A-0AE65F0B4883}"/>
              </a:ext>
            </a:extLst>
          </p:cNvPr>
          <p:cNvGrpSpPr/>
          <p:nvPr/>
        </p:nvGrpSpPr>
        <p:grpSpPr>
          <a:xfrm>
            <a:off x="2317238" y="3324771"/>
            <a:ext cx="6713390" cy="874178"/>
            <a:chOff x="532435" y="2760518"/>
            <a:chExt cx="6713390" cy="874178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2D14A499-41EA-47DC-B6F4-3CE55DD6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5" y="2760518"/>
              <a:ext cx="798193" cy="798193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1DE1869-7CB1-4315-8BA1-6926DB8D383F}"/>
                </a:ext>
              </a:extLst>
            </p:cNvPr>
            <p:cNvSpPr/>
            <p:nvPr/>
          </p:nvSpPr>
          <p:spPr>
            <a:xfrm>
              <a:off x="1862708" y="2988365"/>
              <a:ext cx="5383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 Test 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실패 코드 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44A2BE1-6652-48CD-A896-CE35A5A35582}"/>
              </a:ext>
            </a:extLst>
          </p:cNvPr>
          <p:cNvGrpSpPr/>
          <p:nvPr/>
        </p:nvGrpSpPr>
        <p:grpSpPr>
          <a:xfrm>
            <a:off x="2317238" y="4439887"/>
            <a:ext cx="6713390" cy="798193"/>
            <a:chOff x="532435" y="2760518"/>
            <a:chExt cx="6713390" cy="79819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EF6F1A0D-7323-488C-B4BF-80612353D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5" y="2760518"/>
              <a:ext cx="798193" cy="798193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D4143E43-E071-4AC0-ABA7-726BE6C4D6B6}"/>
                </a:ext>
              </a:extLst>
            </p:cNvPr>
            <p:cNvSpPr/>
            <p:nvPr/>
          </p:nvSpPr>
          <p:spPr>
            <a:xfrm>
              <a:off x="1862708" y="2912380"/>
              <a:ext cx="5383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 Test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성공 코드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51D75453-947C-4BCA-A23A-0AE65F0B4883}"/>
              </a:ext>
            </a:extLst>
          </p:cNvPr>
          <p:cNvGrpSpPr/>
          <p:nvPr/>
        </p:nvGrpSpPr>
        <p:grpSpPr>
          <a:xfrm>
            <a:off x="2317238" y="2285640"/>
            <a:ext cx="6713390" cy="798193"/>
            <a:chOff x="532435" y="2760518"/>
            <a:chExt cx="6713390" cy="79819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2D14A499-41EA-47DC-B6F4-3CE55DD6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5" y="2760518"/>
              <a:ext cx="798193" cy="79819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1DE1869-7CB1-4315-8BA1-6926DB8D383F}"/>
                </a:ext>
              </a:extLst>
            </p:cNvPr>
            <p:cNvSpPr/>
            <p:nvPr/>
          </p:nvSpPr>
          <p:spPr>
            <a:xfrm>
              <a:off x="1862708" y="2872200"/>
              <a:ext cx="5383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 Test 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4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475DD999-A673-475B-9C80-B98F70CAAE86}"/>
              </a:ext>
            </a:extLst>
          </p:cNvPr>
          <p:cNvSpPr txBox="1">
            <a:spLocks/>
          </p:cNvSpPr>
          <p:nvPr/>
        </p:nvSpPr>
        <p:spPr>
          <a:xfrm>
            <a:off x="1284761" y="5355407"/>
            <a:ext cx="1541709" cy="521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Test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작성하는 이유와</a:t>
            </a:r>
          </a:p>
          <a:p>
            <a:pPr algn="ctr">
              <a:lnSpc>
                <a:spcPts val="14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작성했을 때의 이점을</a:t>
            </a:r>
          </a:p>
          <a:p>
            <a:pPr algn="ctr">
              <a:lnSpc>
                <a:spcPts val="14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알 수 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</p:txBody>
      </p:sp>
      <p:cxnSp>
        <p:nvCxnSpPr>
          <p:cNvPr id="309" name="Straight Connector 74">
            <a:extLst>
              <a:ext uri="{FF2B5EF4-FFF2-40B4-BE49-F238E27FC236}">
                <a16:creationId xmlns:a16="http://schemas.microsoft.com/office/drawing/2014/main" xmlns="" id="{6927F46F-FDC3-49D7-BF1A-7B7F6C1D43CE}"/>
              </a:ext>
            </a:extLst>
          </p:cNvPr>
          <p:cNvCxnSpPr/>
          <p:nvPr/>
        </p:nvCxnSpPr>
        <p:spPr>
          <a:xfrm>
            <a:off x="1972892" y="5279206"/>
            <a:ext cx="165448" cy="0"/>
          </a:xfrm>
          <a:prstGeom prst="line">
            <a:avLst/>
          </a:prstGeom>
          <a:ln w="25400" cap="rnd">
            <a:solidFill>
              <a:srgbClr val="9273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xmlns="" id="{66C3277C-D0C1-46A1-87B7-94562FEC6C7E}"/>
              </a:ext>
            </a:extLst>
          </p:cNvPr>
          <p:cNvSpPr txBox="1">
            <a:spLocks/>
          </p:cNvSpPr>
          <p:nvPr/>
        </p:nvSpPr>
        <p:spPr>
          <a:xfrm>
            <a:off x="1342411" y="4932074"/>
            <a:ext cx="15417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Dummy Title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A8D3CC6-1C39-400A-B163-02075038EE2E}"/>
              </a:ext>
            </a:extLst>
          </p:cNvPr>
          <p:cNvGrpSpPr/>
          <p:nvPr/>
        </p:nvGrpSpPr>
        <p:grpSpPr>
          <a:xfrm>
            <a:off x="6487415" y="2048473"/>
            <a:ext cx="1549400" cy="4025079"/>
            <a:chOff x="6870291" y="1801880"/>
            <a:chExt cx="1549400" cy="4025079"/>
          </a:xfrm>
        </p:grpSpPr>
        <p:cxnSp>
          <p:nvCxnSpPr>
            <p:cNvPr id="253" name="Straight Connector 85">
              <a:extLst>
                <a:ext uri="{FF2B5EF4-FFF2-40B4-BE49-F238E27FC236}">
                  <a16:creationId xmlns:a16="http://schemas.microsoft.com/office/drawing/2014/main" xmlns="" id="{1EACC60C-E390-4471-B59A-77DDFAC6FD47}"/>
                </a:ext>
              </a:extLst>
            </p:cNvPr>
            <p:cNvCxnSpPr/>
            <p:nvPr/>
          </p:nvCxnSpPr>
          <p:spPr>
            <a:xfrm flipV="1">
              <a:off x="7644991" y="4258959"/>
              <a:ext cx="0" cy="391886"/>
            </a:xfrm>
            <a:prstGeom prst="line">
              <a:avLst/>
            </a:prstGeom>
            <a:ln w="38100" cap="rnd">
              <a:solidFill>
                <a:srgbClr val="92736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47">
              <a:extLst>
                <a:ext uri="{FF2B5EF4-FFF2-40B4-BE49-F238E27FC236}">
                  <a16:creationId xmlns:a16="http://schemas.microsoft.com/office/drawing/2014/main" xmlns="" id="{3E0295D1-4601-4A86-886A-839CE0E80F47}"/>
                </a:ext>
              </a:extLst>
            </p:cNvPr>
            <p:cNvGrpSpPr/>
            <p:nvPr/>
          </p:nvGrpSpPr>
          <p:grpSpPr>
            <a:xfrm>
              <a:off x="6870291" y="1801880"/>
              <a:ext cx="1549400" cy="2495550"/>
              <a:chOff x="649288" y="1800225"/>
              <a:chExt cx="1549400" cy="2495550"/>
            </a:xfrm>
          </p:grpSpPr>
          <p:sp>
            <p:nvSpPr>
              <p:cNvPr id="285" name="Freeform 285">
                <a:extLst>
                  <a:ext uri="{FF2B5EF4-FFF2-40B4-BE49-F238E27FC236}">
                    <a16:creationId xmlns:a16="http://schemas.microsoft.com/office/drawing/2014/main" xmlns="" id="{A6BB2AFD-3FF8-47D5-8120-7C7E3D22D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8" y="1898650"/>
                <a:ext cx="1549400" cy="2397125"/>
              </a:xfrm>
              <a:custGeom>
                <a:avLst/>
                <a:gdLst>
                  <a:gd name="T0" fmla="*/ 488 w 488"/>
                  <a:gd name="T1" fmla="*/ 710 h 755"/>
                  <a:gd name="T2" fmla="*/ 442 w 488"/>
                  <a:gd name="T3" fmla="*/ 755 h 755"/>
                  <a:gd name="T4" fmla="*/ 45 w 488"/>
                  <a:gd name="T5" fmla="*/ 755 h 755"/>
                  <a:gd name="T6" fmla="*/ 0 w 488"/>
                  <a:gd name="T7" fmla="*/ 710 h 755"/>
                  <a:gd name="T8" fmla="*/ 0 w 488"/>
                  <a:gd name="T9" fmla="*/ 46 h 755"/>
                  <a:gd name="T10" fmla="*/ 45 w 488"/>
                  <a:gd name="T11" fmla="*/ 0 h 755"/>
                  <a:gd name="T12" fmla="*/ 442 w 488"/>
                  <a:gd name="T13" fmla="*/ 0 h 755"/>
                  <a:gd name="T14" fmla="*/ 488 w 488"/>
                  <a:gd name="T15" fmla="*/ 46 h 755"/>
                  <a:gd name="T16" fmla="*/ 488 w 488"/>
                  <a:gd name="T17" fmla="*/ 71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8" h="755">
                    <a:moveTo>
                      <a:pt x="488" y="710"/>
                    </a:moveTo>
                    <a:cubicBezTo>
                      <a:pt x="488" y="734"/>
                      <a:pt x="467" y="755"/>
                      <a:pt x="442" y="755"/>
                    </a:cubicBezTo>
                    <a:cubicBezTo>
                      <a:pt x="45" y="755"/>
                      <a:pt x="45" y="755"/>
                      <a:pt x="45" y="755"/>
                    </a:cubicBezTo>
                    <a:cubicBezTo>
                      <a:pt x="21" y="755"/>
                      <a:pt x="0" y="734"/>
                      <a:pt x="0" y="71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5" y="0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467" y="0"/>
                      <a:pt x="488" y="21"/>
                      <a:pt x="488" y="46"/>
                    </a:cubicBezTo>
                    <a:cubicBezTo>
                      <a:pt x="488" y="710"/>
                      <a:pt x="488" y="710"/>
                      <a:pt x="488" y="710"/>
                    </a:cubicBezTo>
                  </a:path>
                </a:pathLst>
              </a:custGeom>
              <a:solidFill>
                <a:srgbClr val="927365"/>
              </a:solidFill>
              <a:ln>
                <a:noFill/>
              </a:ln>
              <a:effectLst>
                <a:outerShdw dist="41910" dir="5400000" algn="c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Freeform 287">
                <a:extLst>
                  <a:ext uri="{FF2B5EF4-FFF2-40B4-BE49-F238E27FC236}">
                    <a16:creationId xmlns:a16="http://schemas.microsoft.com/office/drawing/2014/main" xmlns="" id="{544AC86C-B2DA-4E4D-842D-B54C37CEA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8" y="1854200"/>
                <a:ext cx="1549400" cy="2397125"/>
              </a:xfrm>
              <a:custGeom>
                <a:avLst/>
                <a:gdLst>
                  <a:gd name="T0" fmla="*/ 488 w 488"/>
                  <a:gd name="T1" fmla="*/ 710 h 755"/>
                  <a:gd name="T2" fmla="*/ 442 w 488"/>
                  <a:gd name="T3" fmla="*/ 755 h 755"/>
                  <a:gd name="T4" fmla="*/ 45 w 488"/>
                  <a:gd name="T5" fmla="*/ 755 h 755"/>
                  <a:gd name="T6" fmla="*/ 0 w 488"/>
                  <a:gd name="T7" fmla="*/ 710 h 755"/>
                  <a:gd name="T8" fmla="*/ 0 w 488"/>
                  <a:gd name="T9" fmla="*/ 46 h 755"/>
                  <a:gd name="T10" fmla="*/ 45 w 488"/>
                  <a:gd name="T11" fmla="*/ 0 h 755"/>
                  <a:gd name="T12" fmla="*/ 442 w 488"/>
                  <a:gd name="T13" fmla="*/ 0 h 755"/>
                  <a:gd name="T14" fmla="*/ 488 w 488"/>
                  <a:gd name="T15" fmla="*/ 46 h 755"/>
                  <a:gd name="T16" fmla="*/ 488 w 488"/>
                  <a:gd name="T17" fmla="*/ 71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8" h="755">
                    <a:moveTo>
                      <a:pt x="488" y="710"/>
                    </a:moveTo>
                    <a:cubicBezTo>
                      <a:pt x="488" y="735"/>
                      <a:pt x="467" y="755"/>
                      <a:pt x="442" y="755"/>
                    </a:cubicBezTo>
                    <a:cubicBezTo>
                      <a:pt x="45" y="755"/>
                      <a:pt x="45" y="755"/>
                      <a:pt x="45" y="755"/>
                    </a:cubicBezTo>
                    <a:cubicBezTo>
                      <a:pt x="21" y="755"/>
                      <a:pt x="0" y="735"/>
                      <a:pt x="0" y="71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5" y="0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467" y="0"/>
                      <a:pt x="488" y="21"/>
                      <a:pt x="488" y="46"/>
                    </a:cubicBezTo>
                    <a:cubicBezTo>
                      <a:pt x="488" y="710"/>
                      <a:pt x="488" y="710"/>
                      <a:pt x="488" y="710"/>
                    </a:cubicBezTo>
                  </a:path>
                </a:pathLst>
              </a:custGeom>
              <a:solidFill>
                <a:srgbClr val="927365"/>
              </a:solidFill>
              <a:ln>
                <a:noFill/>
              </a:ln>
              <a:effectLst>
                <a:outerShdw dist="41910" dir="5400000" algn="c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89">
                <a:extLst>
                  <a:ext uri="{FF2B5EF4-FFF2-40B4-BE49-F238E27FC236}">
                    <a16:creationId xmlns:a16="http://schemas.microsoft.com/office/drawing/2014/main" xmlns="" id="{705174A6-307E-4683-968E-0F9186934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1924050"/>
                <a:ext cx="1409700" cy="2257425"/>
              </a:xfrm>
              <a:custGeom>
                <a:avLst/>
                <a:gdLst>
                  <a:gd name="T0" fmla="*/ 444 w 444"/>
                  <a:gd name="T1" fmla="*/ 677 h 711"/>
                  <a:gd name="T2" fmla="*/ 410 w 444"/>
                  <a:gd name="T3" fmla="*/ 711 h 711"/>
                  <a:gd name="T4" fmla="*/ 34 w 444"/>
                  <a:gd name="T5" fmla="*/ 711 h 711"/>
                  <a:gd name="T6" fmla="*/ 0 w 444"/>
                  <a:gd name="T7" fmla="*/ 677 h 711"/>
                  <a:gd name="T8" fmla="*/ 0 w 444"/>
                  <a:gd name="T9" fmla="*/ 34 h 711"/>
                  <a:gd name="T10" fmla="*/ 34 w 444"/>
                  <a:gd name="T11" fmla="*/ 0 h 711"/>
                  <a:gd name="T12" fmla="*/ 410 w 444"/>
                  <a:gd name="T13" fmla="*/ 0 h 711"/>
                  <a:gd name="T14" fmla="*/ 444 w 444"/>
                  <a:gd name="T15" fmla="*/ 34 h 711"/>
                  <a:gd name="T16" fmla="*/ 444 w 444"/>
                  <a:gd name="T17" fmla="*/ 677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711">
                    <a:moveTo>
                      <a:pt x="444" y="677"/>
                    </a:moveTo>
                    <a:cubicBezTo>
                      <a:pt x="444" y="696"/>
                      <a:pt x="429" y="711"/>
                      <a:pt x="410" y="711"/>
                    </a:cubicBezTo>
                    <a:cubicBezTo>
                      <a:pt x="34" y="711"/>
                      <a:pt x="34" y="711"/>
                      <a:pt x="34" y="711"/>
                    </a:cubicBezTo>
                    <a:cubicBezTo>
                      <a:pt x="15" y="711"/>
                      <a:pt x="0" y="696"/>
                      <a:pt x="0" y="67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429" y="0"/>
                      <a:pt x="444" y="15"/>
                      <a:pt x="444" y="34"/>
                    </a:cubicBezTo>
                    <a:cubicBezTo>
                      <a:pt x="444" y="677"/>
                      <a:pt x="444" y="677"/>
                      <a:pt x="444" y="67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dist="20320" dir="5400000" algn="ctr" rotWithShape="0">
                  <a:prstClr val="black">
                    <a:alpha val="1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90">
                <a:extLst>
                  <a:ext uri="{FF2B5EF4-FFF2-40B4-BE49-F238E27FC236}">
                    <a16:creationId xmlns:a16="http://schemas.microsoft.com/office/drawing/2014/main" xmlns="" id="{193D6245-FFDF-4FBD-9B47-45B01AE8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88" y="1809750"/>
                <a:ext cx="88900" cy="44450"/>
              </a:xfrm>
              <a:custGeom>
                <a:avLst/>
                <a:gdLst>
                  <a:gd name="T0" fmla="*/ 0 w 28"/>
                  <a:gd name="T1" fmla="*/ 14 h 14"/>
                  <a:gd name="T2" fmla="*/ 14 w 28"/>
                  <a:gd name="T3" fmla="*/ 0 h 14"/>
                  <a:gd name="T4" fmla="*/ 28 w 28"/>
                  <a:gd name="T5" fmla="*/ 14 h 14"/>
                  <a:gd name="T6" fmla="*/ 0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0" y="14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8" y="7"/>
                      <a:pt x="28" y="14"/>
                    </a:cubicBezTo>
                    <a:cubicBezTo>
                      <a:pt x="0" y="14"/>
                      <a:pt x="0" y="14"/>
                      <a:pt x="0" y="14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91">
                <a:extLst>
                  <a:ext uri="{FF2B5EF4-FFF2-40B4-BE49-F238E27FC236}">
                    <a16:creationId xmlns:a16="http://schemas.microsoft.com/office/drawing/2014/main" xmlns="" id="{7C41F254-1ED4-4F01-8EB7-97D9131A3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238" y="1854200"/>
                <a:ext cx="774700" cy="0"/>
              </a:xfrm>
              <a:custGeom>
                <a:avLst/>
                <a:gdLst>
                  <a:gd name="T0" fmla="*/ 0 w 244"/>
                  <a:gd name="T1" fmla="*/ 0 w 244"/>
                  <a:gd name="T2" fmla="*/ 244 w 244"/>
                  <a:gd name="T3" fmla="*/ 244 w 244"/>
                  <a:gd name="T4" fmla="*/ 238 w 244"/>
                  <a:gd name="T5" fmla="*/ 238 w 244"/>
                  <a:gd name="T6" fmla="*/ 0 w 24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4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293">
                <a:extLst>
                  <a:ext uri="{FF2B5EF4-FFF2-40B4-BE49-F238E27FC236}">
                    <a16:creationId xmlns:a16="http://schemas.microsoft.com/office/drawing/2014/main" xmlns="" id="{2A887A9F-C9A3-48B9-B7EE-2D5378A34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238" y="1854200"/>
                <a:ext cx="774700" cy="69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54">
                <a:extLst>
                  <a:ext uri="{FF2B5EF4-FFF2-40B4-BE49-F238E27FC236}">
                    <a16:creationId xmlns:a16="http://schemas.microsoft.com/office/drawing/2014/main" xmlns="" id="{E3048CF3-6C86-438D-A2D2-FA2518562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237" y="1816100"/>
                <a:ext cx="800100" cy="593725"/>
              </a:xfrm>
              <a:custGeom>
                <a:avLst/>
                <a:gdLst>
                  <a:gd name="connsiteX0" fmla="*/ 800100 w 800100"/>
                  <a:gd name="connsiteY0" fmla="*/ 0 h 593725"/>
                  <a:gd name="connsiteX1" fmla="*/ 774700 w 800100"/>
                  <a:gd name="connsiteY1" fmla="*/ 38100 h 593725"/>
                  <a:gd name="connsiteX2" fmla="*/ 774700 w 800100"/>
                  <a:gd name="connsiteY2" fmla="*/ 107950 h 593725"/>
                  <a:gd name="connsiteX3" fmla="*/ 774700 w 800100"/>
                  <a:gd name="connsiteY3" fmla="*/ 555625 h 593725"/>
                  <a:gd name="connsiteX4" fmla="*/ 758825 w 800100"/>
                  <a:gd name="connsiteY4" fmla="*/ 587375 h 593725"/>
                  <a:gd name="connsiteX5" fmla="*/ 736600 w 800100"/>
                  <a:gd name="connsiteY5" fmla="*/ 593725 h 593725"/>
                  <a:gd name="connsiteX6" fmla="*/ 723900 w 800100"/>
                  <a:gd name="connsiteY6" fmla="*/ 590550 h 593725"/>
                  <a:gd name="connsiteX7" fmla="*/ 412750 w 800100"/>
                  <a:gd name="connsiteY7" fmla="*/ 473075 h 593725"/>
                  <a:gd name="connsiteX8" fmla="*/ 387350 w 800100"/>
                  <a:gd name="connsiteY8" fmla="*/ 469900 h 593725"/>
                  <a:gd name="connsiteX9" fmla="*/ 361950 w 800100"/>
                  <a:gd name="connsiteY9" fmla="*/ 473075 h 593725"/>
                  <a:gd name="connsiteX10" fmla="*/ 50800 w 800100"/>
                  <a:gd name="connsiteY10" fmla="*/ 590550 h 593725"/>
                  <a:gd name="connsiteX11" fmla="*/ 38100 w 800100"/>
                  <a:gd name="connsiteY11" fmla="*/ 593725 h 593725"/>
                  <a:gd name="connsiteX12" fmla="*/ 15875 w 800100"/>
                  <a:gd name="connsiteY12" fmla="*/ 587375 h 593725"/>
                  <a:gd name="connsiteX13" fmla="*/ 0 w 800100"/>
                  <a:gd name="connsiteY13" fmla="*/ 555625 h 593725"/>
                  <a:gd name="connsiteX14" fmla="*/ 0 w 800100"/>
                  <a:gd name="connsiteY14" fmla="*/ 107950 h 593725"/>
                  <a:gd name="connsiteX15" fmla="*/ 0 w 800100"/>
                  <a:gd name="connsiteY15" fmla="*/ 38100 h 593725"/>
                  <a:gd name="connsiteX16" fmla="*/ 758825 w 800100"/>
                  <a:gd name="connsiteY16" fmla="*/ 38100 h 593725"/>
                  <a:gd name="connsiteX17" fmla="*/ 800100 w 800100"/>
                  <a:gd name="connsiteY17" fmla="*/ 0 h 593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0100" h="593725">
                    <a:moveTo>
                      <a:pt x="800100" y="0"/>
                    </a:moveTo>
                    <a:cubicBezTo>
                      <a:pt x="800100" y="0"/>
                      <a:pt x="774700" y="9525"/>
                      <a:pt x="774700" y="38100"/>
                    </a:cubicBezTo>
                    <a:lnTo>
                      <a:pt x="774700" y="107950"/>
                    </a:lnTo>
                    <a:cubicBezTo>
                      <a:pt x="774700" y="107950"/>
                      <a:pt x="774700" y="107950"/>
                      <a:pt x="774700" y="555625"/>
                    </a:cubicBezTo>
                    <a:cubicBezTo>
                      <a:pt x="774700" y="568325"/>
                      <a:pt x="768350" y="581025"/>
                      <a:pt x="758825" y="587375"/>
                    </a:cubicBezTo>
                    <a:cubicBezTo>
                      <a:pt x="752475" y="590550"/>
                      <a:pt x="746125" y="593725"/>
                      <a:pt x="736600" y="593725"/>
                    </a:cubicBezTo>
                    <a:cubicBezTo>
                      <a:pt x="733425" y="593725"/>
                      <a:pt x="730250" y="593725"/>
                      <a:pt x="723900" y="590550"/>
                    </a:cubicBezTo>
                    <a:cubicBezTo>
                      <a:pt x="723900" y="590550"/>
                      <a:pt x="723900" y="590550"/>
                      <a:pt x="412750" y="473075"/>
                    </a:cubicBezTo>
                    <a:cubicBezTo>
                      <a:pt x="406400" y="469900"/>
                      <a:pt x="396875" y="469900"/>
                      <a:pt x="387350" y="469900"/>
                    </a:cubicBezTo>
                    <a:cubicBezTo>
                      <a:pt x="377825" y="469900"/>
                      <a:pt x="371475" y="469900"/>
                      <a:pt x="361950" y="473075"/>
                    </a:cubicBezTo>
                    <a:cubicBezTo>
                      <a:pt x="361950" y="473075"/>
                      <a:pt x="361950" y="473075"/>
                      <a:pt x="50800" y="590550"/>
                    </a:cubicBezTo>
                    <a:cubicBezTo>
                      <a:pt x="47625" y="593725"/>
                      <a:pt x="41275" y="593725"/>
                      <a:pt x="38100" y="593725"/>
                    </a:cubicBezTo>
                    <a:cubicBezTo>
                      <a:pt x="31750" y="593725"/>
                      <a:pt x="22225" y="590550"/>
                      <a:pt x="15875" y="587375"/>
                    </a:cubicBezTo>
                    <a:cubicBezTo>
                      <a:pt x="6350" y="581025"/>
                      <a:pt x="0" y="568325"/>
                      <a:pt x="0" y="555625"/>
                    </a:cubicBezTo>
                    <a:cubicBezTo>
                      <a:pt x="0" y="555625"/>
                      <a:pt x="0" y="555625"/>
                      <a:pt x="0" y="107950"/>
                    </a:cubicBezTo>
                    <a:lnTo>
                      <a:pt x="0" y="38100"/>
                    </a:lnTo>
                    <a:lnTo>
                      <a:pt x="758825" y="38100"/>
                    </a:lnTo>
                    <a:cubicBezTo>
                      <a:pt x="758825" y="15875"/>
                      <a:pt x="777875" y="0"/>
                      <a:pt x="800100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Freeform 298">
                <a:extLst>
                  <a:ext uri="{FF2B5EF4-FFF2-40B4-BE49-F238E27FC236}">
                    <a16:creationId xmlns:a16="http://schemas.microsoft.com/office/drawing/2014/main" xmlns="" id="{8A673179-FDC5-4ABF-83F8-F989ADC7D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1800225"/>
                <a:ext cx="869950" cy="590550"/>
              </a:xfrm>
              <a:custGeom>
                <a:avLst/>
                <a:gdLst>
                  <a:gd name="T0" fmla="*/ 274 w 274"/>
                  <a:gd name="T1" fmla="*/ 17 h 186"/>
                  <a:gd name="T2" fmla="*/ 270 w 274"/>
                  <a:gd name="T3" fmla="*/ 17 h 186"/>
                  <a:gd name="T4" fmla="*/ 257 w 274"/>
                  <a:gd name="T5" fmla="*/ 5 h 186"/>
                  <a:gd name="T6" fmla="*/ 244 w 274"/>
                  <a:gd name="T7" fmla="*/ 17 h 186"/>
                  <a:gd name="T8" fmla="*/ 244 w 274"/>
                  <a:gd name="T9" fmla="*/ 175 h 186"/>
                  <a:gd name="T10" fmla="*/ 239 w 274"/>
                  <a:gd name="T11" fmla="*/ 184 h 186"/>
                  <a:gd name="T12" fmla="*/ 233 w 274"/>
                  <a:gd name="T13" fmla="*/ 186 h 186"/>
                  <a:gd name="T14" fmla="*/ 233 w 274"/>
                  <a:gd name="T15" fmla="*/ 186 h 186"/>
                  <a:gd name="T16" fmla="*/ 228 w 274"/>
                  <a:gd name="T17" fmla="*/ 186 h 186"/>
                  <a:gd name="T18" fmla="*/ 228 w 274"/>
                  <a:gd name="T19" fmla="*/ 185 h 186"/>
                  <a:gd name="T20" fmla="*/ 130 w 274"/>
                  <a:gd name="T21" fmla="*/ 148 h 186"/>
                  <a:gd name="T22" fmla="*/ 114 w 274"/>
                  <a:gd name="T23" fmla="*/ 148 h 186"/>
                  <a:gd name="T24" fmla="*/ 16 w 274"/>
                  <a:gd name="T25" fmla="*/ 186 h 186"/>
                  <a:gd name="T26" fmla="*/ 12 w 274"/>
                  <a:gd name="T27" fmla="*/ 186 h 186"/>
                  <a:gd name="T28" fmla="*/ 7 w 274"/>
                  <a:gd name="T29" fmla="*/ 186 h 186"/>
                  <a:gd name="T30" fmla="*/ 7 w 274"/>
                  <a:gd name="T31" fmla="*/ 185 h 186"/>
                  <a:gd name="T32" fmla="*/ 5 w 274"/>
                  <a:gd name="T33" fmla="*/ 184 h 186"/>
                  <a:gd name="T34" fmla="*/ 0 w 274"/>
                  <a:gd name="T35" fmla="*/ 175 h 186"/>
                  <a:gd name="T36" fmla="*/ 0 w 274"/>
                  <a:gd name="T37" fmla="*/ 131 h 186"/>
                  <a:gd name="T38" fmla="*/ 238 w 274"/>
                  <a:gd name="T39" fmla="*/ 131 h 186"/>
                  <a:gd name="T40" fmla="*/ 238 w 274"/>
                  <a:gd name="T41" fmla="*/ 17 h 186"/>
                  <a:gd name="T42" fmla="*/ 256 w 274"/>
                  <a:gd name="T43" fmla="*/ 0 h 186"/>
                  <a:gd name="T44" fmla="*/ 256 w 274"/>
                  <a:gd name="T45" fmla="*/ 0 h 186"/>
                  <a:gd name="T46" fmla="*/ 257 w 274"/>
                  <a:gd name="T47" fmla="*/ 0 h 186"/>
                  <a:gd name="T48" fmla="*/ 274 w 274"/>
                  <a:gd name="T49" fmla="*/ 1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4" h="186">
                    <a:moveTo>
                      <a:pt x="274" y="17"/>
                    </a:move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0"/>
                      <a:pt x="264" y="5"/>
                      <a:pt x="257" y="5"/>
                    </a:cubicBezTo>
                    <a:cubicBezTo>
                      <a:pt x="250" y="5"/>
                      <a:pt x="244" y="10"/>
                      <a:pt x="244" y="17"/>
                    </a:cubicBezTo>
                    <a:cubicBezTo>
                      <a:pt x="244" y="175"/>
                      <a:pt x="244" y="175"/>
                      <a:pt x="244" y="175"/>
                    </a:cubicBezTo>
                    <a:cubicBezTo>
                      <a:pt x="244" y="178"/>
                      <a:pt x="242" y="182"/>
                      <a:pt x="239" y="184"/>
                    </a:cubicBezTo>
                    <a:cubicBezTo>
                      <a:pt x="237" y="185"/>
                      <a:pt x="235" y="186"/>
                      <a:pt x="233" y="186"/>
                    </a:cubicBezTo>
                    <a:cubicBezTo>
                      <a:pt x="233" y="186"/>
                      <a:pt x="233" y="186"/>
                      <a:pt x="233" y="186"/>
                    </a:cubicBezTo>
                    <a:cubicBezTo>
                      <a:pt x="228" y="186"/>
                      <a:pt x="228" y="186"/>
                      <a:pt x="228" y="186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25" y="146"/>
                      <a:pt x="119" y="146"/>
                      <a:pt x="114" y="148"/>
                    </a:cubicBezTo>
                    <a:cubicBezTo>
                      <a:pt x="16" y="186"/>
                      <a:pt x="16" y="186"/>
                      <a:pt x="16" y="186"/>
                    </a:cubicBezTo>
                    <a:cubicBezTo>
                      <a:pt x="15" y="186"/>
                      <a:pt x="13" y="186"/>
                      <a:pt x="12" y="186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7" y="185"/>
                      <a:pt x="7" y="185"/>
                      <a:pt x="7" y="185"/>
                    </a:cubicBezTo>
                    <a:cubicBezTo>
                      <a:pt x="6" y="185"/>
                      <a:pt x="6" y="185"/>
                      <a:pt x="5" y="184"/>
                    </a:cubicBezTo>
                    <a:cubicBezTo>
                      <a:pt x="2" y="182"/>
                      <a:pt x="0" y="178"/>
                      <a:pt x="0" y="17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238" y="131"/>
                      <a:pt x="238" y="131"/>
                      <a:pt x="238" y="131"/>
                    </a:cubicBezTo>
                    <a:cubicBezTo>
                      <a:pt x="238" y="17"/>
                      <a:pt x="238" y="17"/>
                      <a:pt x="238" y="17"/>
                    </a:cubicBezTo>
                    <a:cubicBezTo>
                      <a:pt x="238" y="8"/>
                      <a:pt x="246" y="0"/>
                      <a:pt x="256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0"/>
                      <a:pt x="256" y="0"/>
                      <a:pt x="257" y="0"/>
                    </a:cubicBezTo>
                    <a:cubicBezTo>
                      <a:pt x="266" y="0"/>
                      <a:pt x="274" y="8"/>
                      <a:pt x="274" y="17"/>
                    </a:cubicBezTo>
                    <a:close/>
                  </a:path>
                </a:pathLst>
              </a:custGeom>
              <a:solidFill>
                <a:srgbClr val="927365"/>
              </a:solidFill>
              <a:ln>
                <a:solidFill>
                  <a:srgbClr val="92736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299">
                <a:extLst>
                  <a:ext uri="{FF2B5EF4-FFF2-40B4-BE49-F238E27FC236}">
                    <a16:creationId xmlns:a16="http://schemas.microsoft.com/office/drawing/2014/main" xmlns="" id="{90A1927F-20DD-4FA3-8DCD-6FB423DDE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1800225"/>
                <a:ext cx="828675" cy="593725"/>
              </a:xfrm>
              <a:custGeom>
                <a:avLst/>
                <a:gdLst>
                  <a:gd name="T0" fmla="*/ 228 w 261"/>
                  <a:gd name="T1" fmla="*/ 186 h 187"/>
                  <a:gd name="T2" fmla="*/ 238 w 261"/>
                  <a:gd name="T3" fmla="*/ 184 h 187"/>
                  <a:gd name="T4" fmla="*/ 243 w 261"/>
                  <a:gd name="T5" fmla="*/ 175 h 187"/>
                  <a:gd name="T6" fmla="*/ 243 w 261"/>
                  <a:gd name="T7" fmla="*/ 17 h 187"/>
                  <a:gd name="T8" fmla="*/ 248 w 261"/>
                  <a:gd name="T9" fmla="*/ 5 h 187"/>
                  <a:gd name="T10" fmla="*/ 261 w 261"/>
                  <a:gd name="T11" fmla="*/ 0 h 187"/>
                  <a:gd name="T12" fmla="*/ 17 w 261"/>
                  <a:gd name="T13" fmla="*/ 0 h 187"/>
                  <a:gd name="T14" fmla="*/ 5 w 261"/>
                  <a:gd name="T15" fmla="*/ 5 h 187"/>
                  <a:gd name="T16" fmla="*/ 0 w 261"/>
                  <a:gd name="T17" fmla="*/ 17 h 187"/>
                  <a:gd name="T18" fmla="*/ 0 w 261"/>
                  <a:gd name="T19" fmla="*/ 175 h 187"/>
                  <a:gd name="T20" fmla="*/ 5 w 261"/>
                  <a:gd name="T21" fmla="*/ 184 h 187"/>
                  <a:gd name="T22" fmla="*/ 15 w 261"/>
                  <a:gd name="T23" fmla="*/ 186 h 187"/>
                  <a:gd name="T24" fmla="*/ 113 w 261"/>
                  <a:gd name="T25" fmla="*/ 148 h 187"/>
                  <a:gd name="T26" fmla="*/ 130 w 261"/>
                  <a:gd name="T27" fmla="*/ 148 h 187"/>
                  <a:gd name="T28" fmla="*/ 228 w 261"/>
                  <a:gd name="T29" fmla="*/ 18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" h="187">
                    <a:moveTo>
                      <a:pt x="228" y="186"/>
                    </a:moveTo>
                    <a:cubicBezTo>
                      <a:pt x="231" y="187"/>
                      <a:pt x="235" y="186"/>
                      <a:pt x="238" y="184"/>
                    </a:cubicBezTo>
                    <a:cubicBezTo>
                      <a:pt x="241" y="182"/>
                      <a:pt x="243" y="179"/>
                      <a:pt x="243" y="175"/>
                    </a:cubicBezTo>
                    <a:cubicBezTo>
                      <a:pt x="243" y="17"/>
                      <a:pt x="243" y="17"/>
                      <a:pt x="243" y="17"/>
                    </a:cubicBezTo>
                    <a:cubicBezTo>
                      <a:pt x="243" y="13"/>
                      <a:pt x="245" y="8"/>
                      <a:pt x="248" y="5"/>
                    </a:cubicBezTo>
                    <a:cubicBezTo>
                      <a:pt x="252" y="2"/>
                      <a:pt x="256" y="0"/>
                      <a:pt x="26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8" y="2"/>
                      <a:pt x="5" y="5"/>
                    </a:cubicBezTo>
                    <a:cubicBezTo>
                      <a:pt x="1" y="8"/>
                      <a:pt x="0" y="13"/>
                      <a:pt x="0" y="17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9"/>
                      <a:pt x="1" y="182"/>
                      <a:pt x="5" y="184"/>
                    </a:cubicBezTo>
                    <a:cubicBezTo>
                      <a:pt x="8" y="186"/>
                      <a:pt x="12" y="187"/>
                      <a:pt x="15" y="186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19" y="146"/>
                      <a:pt x="124" y="146"/>
                      <a:pt x="130" y="148"/>
                    </a:cubicBezTo>
                    <a:lnTo>
                      <a:pt x="228" y="186"/>
                    </a:lnTo>
                    <a:close/>
                  </a:path>
                </a:pathLst>
              </a:custGeom>
              <a:solidFill>
                <a:srgbClr val="92736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00" name="Freeform 349">
              <a:extLst>
                <a:ext uri="{FF2B5EF4-FFF2-40B4-BE49-F238E27FC236}">
                  <a16:creationId xmlns:a16="http://schemas.microsoft.com/office/drawing/2014/main" xmlns="" id="{2CC1D9CA-3161-4847-B0EC-02460E30BB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0040" y="2614680"/>
              <a:ext cx="469900" cy="396875"/>
            </a:xfrm>
            <a:custGeom>
              <a:avLst/>
              <a:gdLst>
                <a:gd name="T0" fmla="*/ 52 w 148"/>
                <a:gd name="T1" fmla="*/ 81 h 125"/>
                <a:gd name="T2" fmla="*/ 52 w 148"/>
                <a:gd name="T3" fmla="*/ 125 h 125"/>
                <a:gd name="T4" fmla="*/ 85 w 148"/>
                <a:gd name="T5" fmla="*/ 125 h 125"/>
                <a:gd name="T6" fmla="*/ 85 w 148"/>
                <a:gd name="T7" fmla="*/ 86 h 125"/>
                <a:gd name="T8" fmla="*/ 71 w 148"/>
                <a:gd name="T9" fmla="*/ 100 h 125"/>
                <a:gd name="T10" fmla="*/ 52 w 148"/>
                <a:gd name="T11" fmla="*/ 81 h 125"/>
                <a:gd name="T12" fmla="*/ 6 w 148"/>
                <a:gd name="T13" fmla="*/ 120 h 125"/>
                <a:gd name="T14" fmla="*/ 12 w 148"/>
                <a:gd name="T15" fmla="*/ 125 h 125"/>
                <a:gd name="T16" fmla="*/ 39 w 148"/>
                <a:gd name="T17" fmla="*/ 125 h 125"/>
                <a:gd name="T18" fmla="*/ 39 w 148"/>
                <a:gd name="T19" fmla="*/ 68 h 125"/>
                <a:gd name="T20" fmla="*/ 6 w 148"/>
                <a:gd name="T21" fmla="*/ 101 h 125"/>
                <a:gd name="T22" fmla="*/ 6 w 148"/>
                <a:gd name="T23" fmla="*/ 120 h 125"/>
                <a:gd name="T24" fmla="*/ 118 w 148"/>
                <a:gd name="T25" fmla="*/ 2 h 125"/>
                <a:gd name="T26" fmla="*/ 113 w 148"/>
                <a:gd name="T27" fmla="*/ 9 h 125"/>
                <a:gd name="T28" fmla="*/ 119 w 148"/>
                <a:gd name="T29" fmla="*/ 14 h 125"/>
                <a:gd name="T30" fmla="*/ 126 w 148"/>
                <a:gd name="T31" fmla="*/ 13 h 125"/>
                <a:gd name="T32" fmla="*/ 71 w 148"/>
                <a:gd name="T33" fmla="*/ 68 h 125"/>
                <a:gd name="T34" fmla="*/ 39 w 148"/>
                <a:gd name="T35" fmla="*/ 36 h 125"/>
                <a:gd name="T36" fmla="*/ 2 w 148"/>
                <a:gd name="T37" fmla="*/ 73 h 125"/>
                <a:gd name="T38" fmla="*/ 2 w 148"/>
                <a:gd name="T39" fmla="*/ 81 h 125"/>
                <a:gd name="T40" fmla="*/ 11 w 148"/>
                <a:gd name="T41" fmla="*/ 81 h 125"/>
                <a:gd name="T42" fmla="*/ 39 w 148"/>
                <a:gd name="T43" fmla="*/ 53 h 125"/>
                <a:gd name="T44" fmla="*/ 71 w 148"/>
                <a:gd name="T45" fmla="*/ 85 h 125"/>
                <a:gd name="T46" fmla="*/ 134 w 148"/>
                <a:gd name="T47" fmla="*/ 22 h 125"/>
                <a:gd name="T48" fmla="*/ 133 w 148"/>
                <a:gd name="T49" fmla="*/ 28 h 125"/>
                <a:gd name="T50" fmla="*/ 139 w 148"/>
                <a:gd name="T51" fmla="*/ 34 h 125"/>
                <a:gd name="T52" fmla="*/ 139 w 148"/>
                <a:gd name="T53" fmla="*/ 35 h 125"/>
                <a:gd name="T54" fmla="*/ 145 w 148"/>
                <a:gd name="T55" fmla="*/ 29 h 125"/>
                <a:gd name="T56" fmla="*/ 148 w 148"/>
                <a:gd name="T57" fmla="*/ 0 h 125"/>
                <a:gd name="T58" fmla="*/ 118 w 148"/>
                <a:gd name="T59" fmla="*/ 2 h 125"/>
                <a:gd name="T60" fmla="*/ 99 w 148"/>
                <a:gd name="T61" fmla="*/ 72 h 125"/>
                <a:gd name="T62" fmla="*/ 99 w 148"/>
                <a:gd name="T63" fmla="*/ 125 h 125"/>
                <a:gd name="T64" fmla="*/ 126 w 148"/>
                <a:gd name="T65" fmla="*/ 125 h 125"/>
                <a:gd name="T66" fmla="*/ 131 w 148"/>
                <a:gd name="T67" fmla="*/ 120 h 125"/>
                <a:gd name="T68" fmla="*/ 131 w 148"/>
                <a:gd name="T69" fmla="*/ 40 h 125"/>
                <a:gd name="T70" fmla="*/ 103 w 148"/>
                <a:gd name="T71" fmla="*/ 68 h 125"/>
                <a:gd name="T72" fmla="*/ 99 w 148"/>
                <a:gd name="T73" fmla="*/ 7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125">
                  <a:moveTo>
                    <a:pt x="52" y="81"/>
                  </a:moveTo>
                  <a:cubicBezTo>
                    <a:pt x="52" y="125"/>
                    <a:pt x="52" y="125"/>
                    <a:pt x="52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71" y="100"/>
                    <a:pt x="71" y="100"/>
                    <a:pt x="71" y="100"/>
                  </a:cubicBezTo>
                  <a:lnTo>
                    <a:pt x="52" y="81"/>
                  </a:lnTo>
                  <a:close/>
                  <a:moveTo>
                    <a:pt x="6" y="120"/>
                  </a:moveTo>
                  <a:cubicBezTo>
                    <a:pt x="6" y="123"/>
                    <a:pt x="9" y="125"/>
                    <a:pt x="12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6" y="101"/>
                    <a:pt x="6" y="101"/>
                    <a:pt x="6" y="101"/>
                  </a:cubicBezTo>
                  <a:lnTo>
                    <a:pt x="6" y="120"/>
                  </a:lnTo>
                  <a:close/>
                  <a:moveTo>
                    <a:pt x="118" y="2"/>
                  </a:moveTo>
                  <a:cubicBezTo>
                    <a:pt x="115" y="3"/>
                    <a:pt x="113" y="5"/>
                    <a:pt x="113" y="9"/>
                  </a:cubicBezTo>
                  <a:cubicBezTo>
                    <a:pt x="113" y="12"/>
                    <a:pt x="116" y="14"/>
                    <a:pt x="119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0" y="75"/>
                    <a:pt x="0" y="79"/>
                    <a:pt x="2" y="81"/>
                  </a:cubicBezTo>
                  <a:cubicBezTo>
                    <a:pt x="4" y="84"/>
                    <a:pt x="8" y="84"/>
                    <a:pt x="11" y="81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3" y="31"/>
                    <a:pt x="136" y="34"/>
                    <a:pt x="139" y="34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2" y="35"/>
                    <a:pt x="145" y="32"/>
                    <a:pt x="145" y="29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118" y="2"/>
                  </a:lnTo>
                  <a:close/>
                  <a:moveTo>
                    <a:pt x="99" y="72"/>
                  </a:moveTo>
                  <a:cubicBezTo>
                    <a:pt x="99" y="125"/>
                    <a:pt x="99" y="125"/>
                    <a:pt x="99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9" y="125"/>
                    <a:pt x="131" y="123"/>
                    <a:pt x="131" y="12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03" y="68"/>
                    <a:pt x="103" y="68"/>
                    <a:pt x="103" y="68"/>
                  </a:cubicBezTo>
                  <a:lnTo>
                    <a:pt x="99" y="72"/>
                  </a:lnTo>
                  <a:close/>
                </a:path>
              </a:pathLst>
            </a:custGeom>
            <a:solidFill>
              <a:srgbClr val="9273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xmlns="" id="{CE06F87F-B839-477A-AB78-12218C4FC602}"/>
                </a:ext>
              </a:extLst>
            </p:cNvPr>
            <p:cNvSpPr txBox="1">
              <a:spLocks/>
            </p:cNvSpPr>
            <p:nvPr/>
          </p:nvSpPr>
          <p:spPr>
            <a:xfrm>
              <a:off x="6874137" y="5108814"/>
              <a:ext cx="1541709" cy="718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개발하면서 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작성했던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Test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들을 예시로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Bad – Good Case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볼 수 있다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</a:p>
          </p:txBody>
        </p:sp>
        <p:cxnSp>
          <p:nvCxnSpPr>
            <p:cNvPr id="319" name="Straight Connector 90">
              <a:extLst>
                <a:ext uri="{FF2B5EF4-FFF2-40B4-BE49-F238E27FC236}">
                  <a16:creationId xmlns:a16="http://schemas.microsoft.com/office/drawing/2014/main" xmlns="" id="{3B24018C-4C8F-4380-A0C7-61CCAFCC71EB}"/>
                </a:ext>
              </a:extLst>
            </p:cNvPr>
            <p:cNvCxnSpPr/>
            <p:nvPr/>
          </p:nvCxnSpPr>
          <p:spPr>
            <a:xfrm>
              <a:off x="7562268" y="5032613"/>
              <a:ext cx="165448" cy="0"/>
            </a:xfrm>
            <a:prstGeom prst="line">
              <a:avLst/>
            </a:prstGeom>
            <a:ln w="25400" cap="rnd">
              <a:solidFill>
                <a:srgbClr val="9273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xmlns="" id="{E659583E-9A22-49B5-A212-9405ED828250}"/>
                </a:ext>
              </a:extLst>
            </p:cNvPr>
            <p:cNvSpPr txBox="1">
              <a:spLocks/>
            </p:cNvSpPr>
            <p:nvPr/>
          </p:nvSpPr>
          <p:spPr>
            <a:xfrm>
              <a:off x="6874137" y="4685481"/>
              <a:ext cx="15417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Dummy Title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xmlns="" id="{F9A77634-31AC-49C7-84E3-9623E2D6E60F}"/>
                </a:ext>
              </a:extLst>
            </p:cNvPr>
            <p:cNvSpPr txBox="1">
              <a:spLocks/>
            </p:cNvSpPr>
            <p:nvPr/>
          </p:nvSpPr>
          <p:spPr>
            <a:xfrm>
              <a:off x="6874137" y="3236690"/>
              <a:ext cx="1541709" cy="872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en-US" sz="1300" b="1" i="1" dirty="0">
                <a:solidFill>
                  <a:srgbClr val="927365"/>
                </a:solidFill>
              </a:endParaRPr>
            </a:p>
            <a:p>
              <a:pPr algn="ctr">
                <a:lnSpc>
                  <a:spcPts val="1700"/>
                </a:lnSpc>
              </a:pPr>
              <a:endParaRPr lang="en-US" sz="1300" b="1" i="1" dirty="0">
                <a:solidFill>
                  <a:srgbClr val="927365"/>
                </a:solidFill>
              </a:endParaRPr>
            </a:p>
            <a:p>
              <a:pPr algn="ctr">
                <a:lnSpc>
                  <a:spcPts val="1700"/>
                </a:lnSpc>
              </a:pPr>
              <a:r>
                <a:rPr lang="ko-KR" altLang="en-US" sz="1300" b="1" i="1" dirty="0">
                  <a:solidFill>
                    <a:srgbClr val="927365"/>
                  </a:solidFill>
                </a:rPr>
                <a:t>어떻게 </a:t>
              </a:r>
              <a:endParaRPr lang="en-US" altLang="ko-KR" sz="1300" b="1" i="1" dirty="0">
                <a:solidFill>
                  <a:srgbClr val="927365"/>
                </a:solidFill>
              </a:endParaRPr>
            </a:p>
            <a:p>
              <a:pPr algn="ctr">
                <a:lnSpc>
                  <a:spcPts val="1700"/>
                </a:lnSpc>
              </a:pPr>
              <a:r>
                <a:rPr lang="ko-KR" altLang="en-US" sz="1300" b="1" i="1" dirty="0">
                  <a:solidFill>
                    <a:srgbClr val="927365"/>
                  </a:solidFill>
                </a:rPr>
                <a:t>작성하는가</a:t>
              </a:r>
              <a:r>
                <a:rPr lang="en-US" altLang="ko-KR" sz="1300" b="1" i="1" dirty="0">
                  <a:solidFill>
                    <a:srgbClr val="927365"/>
                  </a:solidFill>
                </a:rPr>
                <a:t>?</a:t>
              </a:r>
              <a:endParaRPr lang="en-US" sz="1300" b="1" i="1" dirty="0">
                <a:solidFill>
                  <a:srgbClr val="927365"/>
                </a:solidFill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xmlns="" id="{0963FD20-74E5-4E95-9495-6C2CACB024C3}"/>
                </a:ext>
              </a:extLst>
            </p:cNvPr>
            <p:cNvSpPr txBox="1">
              <a:spLocks/>
            </p:cNvSpPr>
            <p:nvPr/>
          </p:nvSpPr>
          <p:spPr>
            <a:xfrm>
              <a:off x="7147269" y="1948218"/>
              <a:ext cx="9004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Step.3</a:t>
              </a:r>
            </a:p>
          </p:txBody>
        </p: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xmlns="" id="{04E9C574-74AC-4FE4-9C17-7BF437ED405D}"/>
              </a:ext>
            </a:extLst>
          </p:cNvPr>
          <p:cNvGrpSpPr/>
          <p:nvPr/>
        </p:nvGrpSpPr>
        <p:grpSpPr>
          <a:xfrm>
            <a:off x="3929318" y="2045009"/>
            <a:ext cx="1549400" cy="3845543"/>
            <a:chOff x="2672940" y="1801880"/>
            <a:chExt cx="1549400" cy="3845543"/>
          </a:xfrm>
        </p:grpSpPr>
        <p:cxnSp>
          <p:nvCxnSpPr>
            <p:cNvPr id="341" name="Straight Connector 69">
              <a:extLst>
                <a:ext uri="{FF2B5EF4-FFF2-40B4-BE49-F238E27FC236}">
                  <a16:creationId xmlns:a16="http://schemas.microsoft.com/office/drawing/2014/main" xmlns="" id="{58DD4E44-1C2C-46D9-81B8-75D32E4611BC}"/>
                </a:ext>
              </a:extLst>
            </p:cNvPr>
            <p:cNvCxnSpPr/>
            <p:nvPr/>
          </p:nvCxnSpPr>
          <p:spPr>
            <a:xfrm flipV="1">
              <a:off x="3447640" y="4258959"/>
              <a:ext cx="0" cy="391886"/>
            </a:xfrm>
            <a:prstGeom prst="line">
              <a:avLst/>
            </a:prstGeom>
            <a:ln w="38100" cap="rnd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oup 27">
              <a:extLst>
                <a:ext uri="{FF2B5EF4-FFF2-40B4-BE49-F238E27FC236}">
                  <a16:creationId xmlns:a16="http://schemas.microsoft.com/office/drawing/2014/main" xmlns="" id="{57E29369-8369-4091-BD1A-270ED302D54B}"/>
                </a:ext>
              </a:extLst>
            </p:cNvPr>
            <p:cNvGrpSpPr/>
            <p:nvPr/>
          </p:nvGrpSpPr>
          <p:grpSpPr>
            <a:xfrm>
              <a:off x="2672940" y="1801880"/>
              <a:ext cx="1549400" cy="2495550"/>
              <a:chOff x="649288" y="1800225"/>
              <a:chExt cx="1549400" cy="2495550"/>
            </a:xfrm>
          </p:grpSpPr>
          <p:sp>
            <p:nvSpPr>
              <p:cNvPr id="349" name="Freeform 285">
                <a:extLst>
                  <a:ext uri="{FF2B5EF4-FFF2-40B4-BE49-F238E27FC236}">
                    <a16:creationId xmlns:a16="http://schemas.microsoft.com/office/drawing/2014/main" xmlns="" id="{5C562BFD-1B5A-44AE-AD8E-4D1AFE0FE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8" y="1898650"/>
                <a:ext cx="1549400" cy="2397125"/>
              </a:xfrm>
              <a:custGeom>
                <a:avLst/>
                <a:gdLst>
                  <a:gd name="T0" fmla="*/ 488 w 488"/>
                  <a:gd name="T1" fmla="*/ 710 h 755"/>
                  <a:gd name="T2" fmla="*/ 442 w 488"/>
                  <a:gd name="T3" fmla="*/ 755 h 755"/>
                  <a:gd name="T4" fmla="*/ 45 w 488"/>
                  <a:gd name="T5" fmla="*/ 755 h 755"/>
                  <a:gd name="T6" fmla="*/ 0 w 488"/>
                  <a:gd name="T7" fmla="*/ 710 h 755"/>
                  <a:gd name="T8" fmla="*/ 0 w 488"/>
                  <a:gd name="T9" fmla="*/ 46 h 755"/>
                  <a:gd name="T10" fmla="*/ 45 w 488"/>
                  <a:gd name="T11" fmla="*/ 0 h 755"/>
                  <a:gd name="T12" fmla="*/ 442 w 488"/>
                  <a:gd name="T13" fmla="*/ 0 h 755"/>
                  <a:gd name="T14" fmla="*/ 488 w 488"/>
                  <a:gd name="T15" fmla="*/ 46 h 755"/>
                  <a:gd name="T16" fmla="*/ 488 w 488"/>
                  <a:gd name="T17" fmla="*/ 71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8" h="755">
                    <a:moveTo>
                      <a:pt x="488" y="710"/>
                    </a:moveTo>
                    <a:cubicBezTo>
                      <a:pt x="488" y="734"/>
                      <a:pt x="467" y="755"/>
                      <a:pt x="442" y="755"/>
                    </a:cubicBezTo>
                    <a:cubicBezTo>
                      <a:pt x="45" y="755"/>
                      <a:pt x="45" y="755"/>
                      <a:pt x="45" y="755"/>
                    </a:cubicBezTo>
                    <a:cubicBezTo>
                      <a:pt x="21" y="755"/>
                      <a:pt x="0" y="734"/>
                      <a:pt x="0" y="71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5" y="0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467" y="0"/>
                      <a:pt x="488" y="21"/>
                      <a:pt x="488" y="46"/>
                    </a:cubicBezTo>
                    <a:cubicBezTo>
                      <a:pt x="488" y="710"/>
                      <a:pt x="488" y="710"/>
                      <a:pt x="488" y="7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41910" dir="5400000" algn="c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87">
                <a:extLst>
                  <a:ext uri="{FF2B5EF4-FFF2-40B4-BE49-F238E27FC236}">
                    <a16:creationId xmlns:a16="http://schemas.microsoft.com/office/drawing/2014/main" xmlns="" id="{F4684849-ABFF-4881-9F8B-7FCAD5F3F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8" y="1854200"/>
                <a:ext cx="1549400" cy="2397125"/>
              </a:xfrm>
              <a:custGeom>
                <a:avLst/>
                <a:gdLst>
                  <a:gd name="T0" fmla="*/ 488 w 488"/>
                  <a:gd name="T1" fmla="*/ 710 h 755"/>
                  <a:gd name="T2" fmla="*/ 442 w 488"/>
                  <a:gd name="T3" fmla="*/ 755 h 755"/>
                  <a:gd name="T4" fmla="*/ 45 w 488"/>
                  <a:gd name="T5" fmla="*/ 755 h 755"/>
                  <a:gd name="T6" fmla="*/ 0 w 488"/>
                  <a:gd name="T7" fmla="*/ 710 h 755"/>
                  <a:gd name="T8" fmla="*/ 0 w 488"/>
                  <a:gd name="T9" fmla="*/ 46 h 755"/>
                  <a:gd name="T10" fmla="*/ 45 w 488"/>
                  <a:gd name="T11" fmla="*/ 0 h 755"/>
                  <a:gd name="T12" fmla="*/ 442 w 488"/>
                  <a:gd name="T13" fmla="*/ 0 h 755"/>
                  <a:gd name="T14" fmla="*/ 488 w 488"/>
                  <a:gd name="T15" fmla="*/ 46 h 755"/>
                  <a:gd name="T16" fmla="*/ 488 w 488"/>
                  <a:gd name="T17" fmla="*/ 71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8" h="755">
                    <a:moveTo>
                      <a:pt x="488" y="710"/>
                    </a:moveTo>
                    <a:cubicBezTo>
                      <a:pt x="488" y="735"/>
                      <a:pt x="467" y="755"/>
                      <a:pt x="442" y="755"/>
                    </a:cubicBezTo>
                    <a:cubicBezTo>
                      <a:pt x="45" y="755"/>
                      <a:pt x="45" y="755"/>
                      <a:pt x="45" y="755"/>
                    </a:cubicBezTo>
                    <a:cubicBezTo>
                      <a:pt x="21" y="755"/>
                      <a:pt x="0" y="735"/>
                      <a:pt x="0" y="71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5" y="0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467" y="0"/>
                      <a:pt x="488" y="21"/>
                      <a:pt x="488" y="46"/>
                    </a:cubicBezTo>
                    <a:cubicBezTo>
                      <a:pt x="488" y="710"/>
                      <a:pt x="488" y="710"/>
                      <a:pt x="488" y="7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41910" dir="5400000" algn="c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Freeform 289">
                <a:extLst>
                  <a:ext uri="{FF2B5EF4-FFF2-40B4-BE49-F238E27FC236}">
                    <a16:creationId xmlns:a16="http://schemas.microsoft.com/office/drawing/2014/main" xmlns="" id="{FD1B7DFE-66E0-4806-82E2-EB5A18155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1924050"/>
                <a:ext cx="1409700" cy="2257425"/>
              </a:xfrm>
              <a:custGeom>
                <a:avLst/>
                <a:gdLst>
                  <a:gd name="T0" fmla="*/ 444 w 444"/>
                  <a:gd name="T1" fmla="*/ 677 h 711"/>
                  <a:gd name="T2" fmla="*/ 410 w 444"/>
                  <a:gd name="T3" fmla="*/ 711 h 711"/>
                  <a:gd name="T4" fmla="*/ 34 w 444"/>
                  <a:gd name="T5" fmla="*/ 711 h 711"/>
                  <a:gd name="T6" fmla="*/ 0 w 444"/>
                  <a:gd name="T7" fmla="*/ 677 h 711"/>
                  <a:gd name="T8" fmla="*/ 0 w 444"/>
                  <a:gd name="T9" fmla="*/ 34 h 711"/>
                  <a:gd name="T10" fmla="*/ 34 w 444"/>
                  <a:gd name="T11" fmla="*/ 0 h 711"/>
                  <a:gd name="T12" fmla="*/ 410 w 444"/>
                  <a:gd name="T13" fmla="*/ 0 h 711"/>
                  <a:gd name="T14" fmla="*/ 444 w 444"/>
                  <a:gd name="T15" fmla="*/ 34 h 711"/>
                  <a:gd name="T16" fmla="*/ 444 w 444"/>
                  <a:gd name="T17" fmla="*/ 677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711">
                    <a:moveTo>
                      <a:pt x="444" y="677"/>
                    </a:moveTo>
                    <a:cubicBezTo>
                      <a:pt x="444" y="696"/>
                      <a:pt x="429" y="711"/>
                      <a:pt x="410" y="711"/>
                    </a:cubicBezTo>
                    <a:cubicBezTo>
                      <a:pt x="34" y="711"/>
                      <a:pt x="34" y="711"/>
                      <a:pt x="34" y="711"/>
                    </a:cubicBezTo>
                    <a:cubicBezTo>
                      <a:pt x="15" y="711"/>
                      <a:pt x="0" y="696"/>
                      <a:pt x="0" y="67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429" y="0"/>
                      <a:pt x="444" y="15"/>
                      <a:pt x="444" y="34"/>
                    </a:cubicBezTo>
                    <a:cubicBezTo>
                      <a:pt x="444" y="677"/>
                      <a:pt x="444" y="677"/>
                      <a:pt x="444" y="67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dist="20320" dir="5400000" algn="ctr" rotWithShape="0">
                  <a:prstClr val="black">
                    <a:alpha val="1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90">
                <a:extLst>
                  <a:ext uri="{FF2B5EF4-FFF2-40B4-BE49-F238E27FC236}">
                    <a16:creationId xmlns:a16="http://schemas.microsoft.com/office/drawing/2014/main" xmlns="" id="{6429A78A-A7CC-43D0-87C9-401E873C5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88" y="1809750"/>
                <a:ext cx="88900" cy="44450"/>
              </a:xfrm>
              <a:custGeom>
                <a:avLst/>
                <a:gdLst>
                  <a:gd name="T0" fmla="*/ 0 w 28"/>
                  <a:gd name="T1" fmla="*/ 14 h 14"/>
                  <a:gd name="T2" fmla="*/ 14 w 28"/>
                  <a:gd name="T3" fmla="*/ 0 h 14"/>
                  <a:gd name="T4" fmla="*/ 28 w 28"/>
                  <a:gd name="T5" fmla="*/ 14 h 14"/>
                  <a:gd name="T6" fmla="*/ 0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0" y="14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8" y="7"/>
                      <a:pt x="28" y="14"/>
                    </a:cubicBezTo>
                    <a:cubicBezTo>
                      <a:pt x="0" y="14"/>
                      <a:pt x="0" y="14"/>
                      <a:pt x="0" y="14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91">
                <a:extLst>
                  <a:ext uri="{FF2B5EF4-FFF2-40B4-BE49-F238E27FC236}">
                    <a16:creationId xmlns:a16="http://schemas.microsoft.com/office/drawing/2014/main" xmlns="" id="{A35FD71D-B631-4D46-BCE9-E2AF5ADDD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238" y="1854200"/>
                <a:ext cx="774700" cy="0"/>
              </a:xfrm>
              <a:custGeom>
                <a:avLst/>
                <a:gdLst>
                  <a:gd name="T0" fmla="*/ 0 w 244"/>
                  <a:gd name="T1" fmla="*/ 0 w 244"/>
                  <a:gd name="T2" fmla="*/ 244 w 244"/>
                  <a:gd name="T3" fmla="*/ 244 w 244"/>
                  <a:gd name="T4" fmla="*/ 238 w 244"/>
                  <a:gd name="T5" fmla="*/ 238 w 244"/>
                  <a:gd name="T6" fmla="*/ 0 w 24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4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93">
                <a:extLst>
                  <a:ext uri="{FF2B5EF4-FFF2-40B4-BE49-F238E27FC236}">
                    <a16:creationId xmlns:a16="http://schemas.microsoft.com/office/drawing/2014/main" xmlns="" id="{092D7800-C114-4734-A494-B0A4AA49B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238" y="1854200"/>
                <a:ext cx="774700" cy="69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44">
                <a:extLst>
                  <a:ext uri="{FF2B5EF4-FFF2-40B4-BE49-F238E27FC236}">
                    <a16:creationId xmlns:a16="http://schemas.microsoft.com/office/drawing/2014/main" xmlns="" id="{19585757-84F6-4510-AEA2-34412409E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237" y="1816100"/>
                <a:ext cx="800100" cy="593725"/>
              </a:xfrm>
              <a:custGeom>
                <a:avLst/>
                <a:gdLst>
                  <a:gd name="connsiteX0" fmla="*/ 800100 w 800100"/>
                  <a:gd name="connsiteY0" fmla="*/ 0 h 593725"/>
                  <a:gd name="connsiteX1" fmla="*/ 774700 w 800100"/>
                  <a:gd name="connsiteY1" fmla="*/ 38100 h 593725"/>
                  <a:gd name="connsiteX2" fmla="*/ 774700 w 800100"/>
                  <a:gd name="connsiteY2" fmla="*/ 107950 h 593725"/>
                  <a:gd name="connsiteX3" fmla="*/ 774700 w 800100"/>
                  <a:gd name="connsiteY3" fmla="*/ 555625 h 593725"/>
                  <a:gd name="connsiteX4" fmla="*/ 758825 w 800100"/>
                  <a:gd name="connsiteY4" fmla="*/ 587375 h 593725"/>
                  <a:gd name="connsiteX5" fmla="*/ 736600 w 800100"/>
                  <a:gd name="connsiteY5" fmla="*/ 593725 h 593725"/>
                  <a:gd name="connsiteX6" fmla="*/ 723900 w 800100"/>
                  <a:gd name="connsiteY6" fmla="*/ 590550 h 593725"/>
                  <a:gd name="connsiteX7" fmla="*/ 412750 w 800100"/>
                  <a:gd name="connsiteY7" fmla="*/ 473075 h 593725"/>
                  <a:gd name="connsiteX8" fmla="*/ 387350 w 800100"/>
                  <a:gd name="connsiteY8" fmla="*/ 469900 h 593725"/>
                  <a:gd name="connsiteX9" fmla="*/ 361950 w 800100"/>
                  <a:gd name="connsiteY9" fmla="*/ 473075 h 593725"/>
                  <a:gd name="connsiteX10" fmla="*/ 50800 w 800100"/>
                  <a:gd name="connsiteY10" fmla="*/ 590550 h 593725"/>
                  <a:gd name="connsiteX11" fmla="*/ 38100 w 800100"/>
                  <a:gd name="connsiteY11" fmla="*/ 593725 h 593725"/>
                  <a:gd name="connsiteX12" fmla="*/ 15875 w 800100"/>
                  <a:gd name="connsiteY12" fmla="*/ 587375 h 593725"/>
                  <a:gd name="connsiteX13" fmla="*/ 0 w 800100"/>
                  <a:gd name="connsiteY13" fmla="*/ 555625 h 593725"/>
                  <a:gd name="connsiteX14" fmla="*/ 0 w 800100"/>
                  <a:gd name="connsiteY14" fmla="*/ 107950 h 593725"/>
                  <a:gd name="connsiteX15" fmla="*/ 0 w 800100"/>
                  <a:gd name="connsiteY15" fmla="*/ 38100 h 593725"/>
                  <a:gd name="connsiteX16" fmla="*/ 758825 w 800100"/>
                  <a:gd name="connsiteY16" fmla="*/ 38100 h 593725"/>
                  <a:gd name="connsiteX17" fmla="*/ 800100 w 800100"/>
                  <a:gd name="connsiteY17" fmla="*/ 0 h 593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0100" h="593725">
                    <a:moveTo>
                      <a:pt x="800100" y="0"/>
                    </a:moveTo>
                    <a:cubicBezTo>
                      <a:pt x="800100" y="0"/>
                      <a:pt x="774700" y="9525"/>
                      <a:pt x="774700" y="38100"/>
                    </a:cubicBezTo>
                    <a:lnTo>
                      <a:pt x="774700" y="107950"/>
                    </a:lnTo>
                    <a:cubicBezTo>
                      <a:pt x="774700" y="107950"/>
                      <a:pt x="774700" y="107950"/>
                      <a:pt x="774700" y="555625"/>
                    </a:cubicBezTo>
                    <a:cubicBezTo>
                      <a:pt x="774700" y="568325"/>
                      <a:pt x="768350" y="581025"/>
                      <a:pt x="758825" y="587375"/>
                    </a:cubicBezTo>
                    <a:cubicBezTo>
                      <a:pt x="752475" y="590550"/>
                      <a:pt x="746125" y="593725"/>
                      <a:pt x="736600" y="593725"/>
                    </a:cubicBezTo>
                    <a:cubicBezTo>
                      <a:pt x="733425" y="593725"/>
                      <a:pt x="730250" y="593725"/>
                      <a:pt x="723900" y="590550"/>
                    </a:cubicBezTo>
                    <a:cubicBezTo>
                      <a:pt x="723900" y="590550"/>
                      <a:pt x="723900" y="590550"/>
                      <a:pt x="412750" y="473075"/>
                    </a:cubicBezTo>
                    <a:cubicBezTo>
                      <a:pt x="406400" y="469900"/>
                      <a:pt x="396875" y="469900"/>
                      <a:pt x="387350" y="469900"/>
                    </a:cubicBezTo>
                    <a:cubicBezTo>
                      <a:pt x="377825" y="469900"/>
                      <a:pt x="371475" y="469900"/>
                      <a:pt x="361950" y="473075"/>
                    </a:cubicBezTo>
                    <a:cubicBezTo>
                      <a:pt x="361950" y="473075"/>
                      <a:pt x="361950" y="473075"/>
                      <a:pt x="50800" y="590550"/>
                    </a:cubicBezTo>
                    <a:cubicBezTo>
                      <a:pt x="47625" y="593725"/>
                      <a:pt x="41275" y="593725"/>
                      <a:pt x="38100" y="593725"/>
                    </a:cubicBezTo>
                    <a:cubicBezTo>
                      <a:pt x="31750" y="593725"/>
                      <a:pt x="22225" y="590550"/>
                      <a:pt x="15875" y="587375"/>
                    </a:cubicBezTo>
                    <a:cubicBezTo>
                      <a:pt x="6350" y="581025"/>
                      <a:pt x="0" y="568325"/>
                      <a:pt x="0" y="555625"/>
                    </a:cubicBezTo>
                    <a:cubicBezTo>
                      <a:pt x="0" y="555625"/>
                      <a:pt x="0" y="555625"/>
                      <a:pt x="0" y="107950"/>
                    </a:cubicBezTo>
                    <a:lnTo>
                      <a:pt x="0" y="38100"/>
                    </a:lnTo>
                    <a:lnTo>
                      <a:pt x="758825" y="38100"/>
                    </a:lnTo>
                    <a:cubicBezTo>
                      <a:pt x="758825" y="15875"/>
                      <a:pt x="777875" y="0"/>
                      <a:pt x="800100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6" name="Freeform 298">
                <a:extLst>
                  <a:ext uri="{FF2B5EF4-FFF2-40B4-BE49-F238E27FC236}">
                    <a16:creationId xmlns:a16="http://schemas.microsoft.com/office/drawing/2014/main" xmlns="" id="{600AD741-8EA0-4904-9581-419DB0D97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1800225"/>
                <a:ext cx="869950" cy="590550"/>
              </a:xfrm>
              <a:custGeom>
                <a:avLst/>
                <a:gdLst>
                  <a:gd name="T0" fmla="*/ 274 w 274"/>
                  <a:gd name="T1" fmla="*/ 17 h 186"/>
                  <a:gd name="T2" fmla="*/ 270 w 274"/>
                  <a:gd name="T3" fmla="*/ 17 h 186"/>
                  <a:gd name="T4" fmla="*/ 257 w 274"/>
                  <a:gd name="T5" fmla="*/ 5 h 186"/>
                  <a:gd name="T6" fmla="*/ 244 w 274"/>
                  <a:gd name="T7" fmla="*/ 17 h 186"/>
                  <a:gd name="T8" fmla="*/ 244 w 274"/>
                  <a:gd name="T9" fmla="*/ 175 h 186"/>
                  <a:gd name="T10" fmla="*/ 239 w 274"/>
                  <a:gd name="T11" fmla="*/ 184 h 186"/>
                  <a:gd name="T12" fmla="*/ 233 w 274"/>
                  <a:gd name="T13" fmla="*/ 186 h 186"/>
                  <a:gd name="T14" fmla="*/ 233 w 274"/>
                  <a:gd name="T15" fmla="*/ 186 h 186"/>
                  <a:gd name="T16" fmla="*/ 228 w 274"/>
                  <a:gd name="T17" fmla="*/ 186 h 186"/>
                  <a:gd name="T18" fmla="*/ 228 w 274"/>
                  <a:gd name="T19" fmla="*/ 185 h 186"/>
                  <a:gd name="T20" fmla="*/ 130 w 274"/>
                  <a:gd name="T21" fmla="*/ 148 h 186"/>
                  <a:gd name="T22" fmla="*/ 114 w 274"/>
                  <a:gd name="T23" fmla="*/ 148 h 186"/>
                  <a:gd name="T24" fmla="*/ 16 w 274"/>
                  <a:gd name="T25" fmla="*/ 186 h 186"/>
                  <a:gd name="T26" fmla="*/ 12 w 274"/>
                  <a:gd name="T27" fmla="*/ 186 h 186"/>
                  <a:gd name="T28" fmla="*/ 7 w 274"/>
                  <a:gd name="T29" fmla="*/ 186 h 186"/>
                  <a:gd name="T30" fmla="*/ 7 w 274"/>
                  <a:gd name="T31" fmla="*/ 185 h 186"/>
                  <a:gd name="T32" fmla="*/ 5 w 274"/>
                  <a:gd name="T33" fmla="*/ 184 h 186"/>
                  <a:gd name="T34" fmla="*/ 0 w 274"/>
                  <a:gd name="T35" fmla="*/ 175 h 186"/>
                  <a:gd name="T36" fmla="*/ 0 w 274"/>
                  <a:gd name="T37" fmla="*/ 131 h 186"/>
                  <a:gd name="T38" fmla="*/ 238 w 274"/>
                  <a:gd name="T39" fmla="*/ 131 h 186"/>
                  <a:gd name="T40" fmla="*/ 238 w 274"/>
                  <a:gd name="T41" fmla="*/ 17 h 186"/>
                  <a:gd name="T42" fmla="*/ 256 w 274"/>
                  <a:gd name="T43" fmla="*/ 0 h 186"/>
                  <a:gd name="T44" fmla="*/ 256 w 274"/>
                  <a:gd name="T45" fmla="*/ 0 h 186"/>
                  <a:gd name="T46" fmla="*/ 257 w 274"/>
                  <a:gd name="T47" fmla="*/ 0 h 186"/>
                  <a:gd name="T48" fmla="*/ 274 w 274"/>
                  <a:gd name="T49" fmla="*/ 1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4" h="186">
                    <a:moveTo>
                      <a:pt x="274" y="17"/>
                    </a:move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0"/>
                      <a:pt x="264" y="5"/>
                      <a:pt x="257" y="5"/>
                    </a:cubicBezTo>
                    <a:cubicBezTo>
                      <a:pt x="250" y="5"/>
                      <a:pt x="244" y="10"/>
                      <a:pt x="244" y="17"/>
                    </a:cubicBezTo>
                    <a:cubicBezTo>
                      <a:pt x="244" y="175"/>
                      <a:pt x="244" y="175"/>
                      <a:pt x="244" y="175"/>
                    </a:cubicBezTo>
                    <a:cubicBezTo>
                      <a:pt x="244" y="178"/>
                      <a:pt x="242" y="182"/>
                      <a:pt x="239" y="184"/>
                    </a:cubicBezTo>
                    <a:cubicBezTo>
                      <a:pt x="237" y="185"/>
                      <a:pt x="235" y="186"/>
                      <a:pt x="233" y="186"/>
                    </a:cubicBezTo>
                    <a:cubicBezTo>
                      <a:pt x="233" y="186"/>
                      <a:pt x="233" y="186"/>
                      <a:pt x="233" y="186"/>
                    </a:cubicBezTo>
                    <a:cubicBezTo>
                      <a:pt x="228" y="186"/>
                      <a:pt x="228" y="186"/>
                      <a:pt x="228" y="186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25" y="146"/>
                      <a:pt x="119" y="146"/>
                      <a:pt x="114" y="148"/>
                    </a:cubicBezTo>
                    <a:cubicBezTo>
                      <a:pt x="16" y="186"/>
                      <a:pt x="16" y="186"/>
                      <a:pt x="16" y="186"/>
                    </a:cubicBezTo>
                    <a:cubicBezTo>
                      <a:pt x="15" y="186"/>
                      <a:pt x="13" y="186"/>
                      <a:pt x="12" y="186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7" y="185"/>
                      <a:pt x="7" y="185"/>
                      <a:pt x="7" y="185"/>
                    </a:cubicBezTo>
                    <a:cubicBezTo>
                      <a:pt x="6" y="185"/>
                      <a:pt x="6" y="185"/>
                      <a:pt x="5" y="184"/>
                    </a:cubicBezTo>
                    <a:cubicBezTo>
                      <a:pt x="2" y="182"/>
                      <a:pt x="0" y="178"/>
                      <a:pt x="0" y="17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238" y="131"/>
                      <a:pt x="238" y="131"/>
                      <a:pt x="238" y="131"/>
                    </a:cubicBezTo>
                    <a:cubicBezTo>
                      <a:pt x="238" y="17"/>
                      <a:pt x="238" y="17"/>
                      <a:pt x="238" y="17"/>
                    </a:cubicBezTo>
                    <a:cubicBezTo>
                      <a:pt x="238" y="8"/>
                      <a:pt x="246" y="0"/>
                      <a:pt x="256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0"/>
                      <a:pt x="256" y="0"/>
                      <a:pt x="257" y="0"/>
                    </a:cubicBezTo>
                    <a:cubicBezTo>
                      <a:pt x="266" y="0"/>
                      <a:pt x="274" y="8"/>
                      <a:pt x="274" y="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99">
                <a:extLst>
                  <a:ext uri="{FF2B5EF4-FFF2-40B4-BE49-F238E27FC236}">
                    <a16:creationId xmlns:a16="http://schemas.microsoft.com/office/drawing/2014/main" xmlns="" id="{BBABC2BA-B2F8-4ECB-A697-1066362F7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1800225"/>
                <a:ext cx="828675" cy="593725"/>
              </a:xfrm>
              <a:custGeom>
                <a:avLst/>
                <a:gdLst>
                  <a:gd name="T0" fmla="*/ 228 w 261"/>
                  <a:gd name="T1" fmla="*/ 186 h 187"/>
                  <a:gd name="T2" fmla="*/ 238 w 261"/>
                  <a:gd name="T3" fmla="*/ 184 h 187"/>
                  <a:gd name="T4" fmla="*/ 243 w 261"/>
                  <a:gd name="T5" fmla="*/ 175 h 187"/>
                  <a:gd name="T6" fmla="*/ 243 w 261"/>
                  <a:gd name="T7" fmla="*/ 17 h 187"/>
                  <a:gd name="T8" fmla="*/ 248 w 261"/>
                  <a:gd name="T9" fmla="*/ 5 h 187"/>
                  <a:gd name="T10" fmla="*/ 261 w 261"/>
                  <a:gd name="T11" fmla="*/ 0 h 187"/>
                  <a:gd name="T12" fmla="*/ 17 w 261"/>
                  <a:gd name="T13" fmla="*/ 0 h 187"/>
                  <a:gd name="T14" fmla="*/ 5 w 261"/>
                  <a:gd name="T15" fmla="*/ 5 h 187"/>
                  <a:gd name="T16" fmla="*/ 0 w 261"/>
                  <a:gd name="T17" fmla="*/ 17 h 187"/>
                  <a:gd name="T18" fmla="*/ 0 w 261"/>
                  <a:gd name="T19" fmla="*/ 175 h 187"/>
                  <a:gd name="T20" fmla="*/ 5 w 261"/>
                  <a:gd name="T21" fmla="*/ 184 h 187"/>
                  <a:gd name="T22" fmla="*/ 15 w 261"/>
                  <a:gd name="T23" fmla="*/ 186 h 187"/>
                  <a:gd name="T24" fmla="*/ 113 w 261"/>
                  <a:gd name="T25" fmla="*/ 148 h 187"/>
                  <a:gd name="T26" fmla="*/ 130 w 261"/>
                  <a:gd name="T27" fmla="*/ 148 h 187"/>
                  <a:gd name="T28" fmla="*/ 228 w 261"/>
                  <a:gd name="T29" fmla="*/ 18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" h="187">
                    <a:moveTo>
                      <a:pt x="228" y="186"/>
                    </a:moveTo>
                    <a:cubicBezTo>
                      <a:pt x="231" y="187"/>
                      <a:pt x="235" y="186"/>
                      <a:pt x="238" y="184"/>
                    </a:cubicBezTo>
                    <a:cubicBezTo>
                      <a:pt x="241" y="182"/>
                      <a:pt x="243" y="179"/>
                      <a:pt x="243" y="175"/>
                    </a:cubicBezTo>
                    <a:cubicBezTo>
                      <a:pt x="243" y="17"/>
                      <a:pt x="243" y="17"/>
                      <a:pt x="243" y="17"/>
                    </a:cubicBezTo>
                    <a:cubicBezTo>
                      <a:pt x="243" y="13"/>
                      <a:pt x="245" y="8"/>
                      <a:pt x="248" y="5"/>
                    </a:cubicBezTo>
                    <a:cubicBezTo>
                      <a:pt x="252" y="2"/>
                      <a:pt x="256" y="0"/>
                      <a:pt x="26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8" y="2"/>
                      <a:pt x="5" y="5"/>
                    </a:cubicBezTo>
                    <a:cubicBezTo>
                      <a:pt x="1" y="8"/>
                      <a:pt x="0" y="13"/>
                      <a:pt x="0" y="17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9"/>
                      <a:pt x="1" y="182"/>
                      <a:pt x="5" y="184"/>
                    </a:cubicBezTo>
                    <a:cubicBezTo>
                      <a:pt x="8" y="186"/>
                      <a:pt x="12" y="187"/>
                      <a:pt x="15" y="186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19" y="146"/>
                      <a:pt x="124" y="146"/>
                      <a:pt x="130" y="148"/>
                    </a:cubicBezTo>
                    <a:lnTo>
                      <a:pt x="228" y="1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3" name="Freeform 300">
              <a:extLst>
                <a:ext uri="{FF2B5EF4-FFF2-40B4-BE49-F238E27FC236}">
                  <a16:creationId xmlns:a16="http://schemas.microsoft.com/office/drawing/2014/main" xmlns="" id="{AEA084F5-0961-4371-ADFF-5AAE2499E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6190" y="2565322"/>
              <a:ext cx="355600" cy="517525"/>
            </a:xfrm>
            <a:custGeom>
              <a:avLst/>
              <a:gdLst>
                <a:gd name="T0" fmla="*/ 33 w 112"/>
                <a:gd name="T1" fmla="*/ 141 h 163"/>
                <a:gd name="T2" fmla="*/ 34 w 112"/>
                <a:gd name="T3" fmla="*/ 149 h 163"/>
                <a:gd name="T4" fmla="*/ 41 w 112"/>
                <a:gd name="T5" fmla="*/ 154 h 163"/>
                <a:gd name="T6" fmla="*/ 42 w 112"/>
                <a:gd name="T7" fmla="*/ 159 h 163"/>
                <a:gd name="T8" fmla="*/ 56 w 112"/>
                <a:gd name="T9" fmla="*/ 163 h 163"/>
                <a:gd name="T10" fmla="*/ 70 w 112"/>
                <a:gd name="T11" fmla="*/ 159 h 163"/>
                <a:gd name="T12" fmla="*/ 71 w 112"/>
                <a:gd name="T13" fmla="*/ 154 h 163"/>
                <a:gd name="T14" fmla="*/ 79 w 112"/>
                <a:gd name="T15" fmla="*/ 149 h 163"/>
                <a:gd name="T16" fmla="*/ 80 w 112"/>
                <a:gd name="T17" fmla="*/ 141 h 163"/>
                <a:gd name="T18" fmla="*/ 56 w 112"/>
                <a:gd name="T19" fmla="*/ 144 h 163"/>
                <a:gd name="T20" fmla="*/ 33 w 112"/>
                <a:gd name="T21" fmla="*/ 141 h 163"/>
                <a:gd name="T22" fmla="*/ 30 w 112"/>
                <a:gd name="T23" fmla="*/ 125 h 163"/>
                <a:gd name="T24" fmla="*/ 31 w 112"/>
                <a:gd name="T25" fmla="*/ 133 h 163"/>
                <a:gd name="T26" fmla="*/ 56 w 112"/>
                <a:gd name="T27" fmla="*/ 138 h 163"/>
                <a:gd name="T28" fmla="*/ 81 w 112"/>
                <a:gd name="T29" fmla="*/ 133 h 163"/>
                <a:gd name="T30" fmla="*/ 82 w 112"/>
                <a:gd name="T31" fmla="*/ 125 h 163"/>
                <a:gd name="T32" fmla="*/ 56 w 112"/>
                <a:gd name="T33" fmla="*/ 130 h 163"/>
                <a:gd name="T34" fmla="*/ 30 w 112"/>
                <a:gd name="T35" fmla="*/ 125 h 163"/>
                <a:gd name="T36" fmla="*/ 56 w 112"/>
                <a:gd name="T37" fmla="*/ 0 h 163"/>
                <a:gd name="T38" fmla="*/ 0 w 112"/>
                <a:gd name="T39" fmla="*/ 56 h 163"/>
                <a:gd name="T40" fmla="*/ 27 w 112"/>
                <a:gd name="T41" fmla="*/ 104 h 163"/>
                <a:gd name="T42" fmla="*/ 29 w 112"/>
                <a:gd name="T43" fmla="*/ 118 h 163"/>
                <a:gd name="T44" fmla="*/ 56 w 112"/>
                <a:gd name="T45" fmla="*/ 123 h 163"/>
                <a:gd name="T46" fmla="*/ 83 w 112"/>
                <a:gd name="T47" fmla="*/ 118 h 163"/>
                <a:gd name="T48" fmla="*/ 85 w 112"/>
                <a:gd name="T49" fmla="*/ 104 h 163"/>
                <a:gd name="T50" fmla="*/ 112 w 112"/>
                <a:gd name="T51" fmla="*/ 56 h 163"/>
                <a:gd name="T52" fmla="*/ 56 w 112"/>
                <a:gd name="T53" fmla="*/ 0 h 163"/>
                <a:gd name="T54" fmla="*/ 77 w 112"/>
                <a:gd name="T55" fmla="*/ 97 h 163"/>
                <a:gd name="T56" fmla="*/ 75 w 112"/>
                <a:gd name="T57" fmla="*/ 110 h 163"/>
                <a:gd name="T58" fmla="*/ 56 w 112"/>
                <a:gd name="T59" fmla="*/ 113 h 163"/>
                <a:gd name="T60" fmla="*/ 37 w 112"/>
                <a:gd name="T61" fmla="*/ 110 h 163"/>
                <a:gd name="T62" fmla="*/ 36 w 112"/>
                <a:gd name="T63" fmla="*/ 97 h 163"/>
                <a:gd name="T64" fmla="*/ 10 w 112"/>
                <a:gd name="T65" fmla="*/ 56 h 163"/>
                <a:gd name="T66" fmla="*/ 56 w 112"/>
                <a:gd name="T67" fmla="*/ 10 h 163"/>
                <a:gd name="T68" fmla="*/ 102 w 112"/>
                <a:gd name="T69" fmla="*/ 56 h 163"/>
                <a:gd name="T70" fmla="*/ 77 w 112"/>
                <a:gd name="T71" fmla="*/ 97 h 163"/>
                <a:gd name="T72" fmla="*/ 56 w 112"/>
                <a:gd name="T73" fmla="*/ 23 h 163"/>
                <a:gd name="T74" fmla="*/ 59 w 112"/>
                <a:gd name="T75" fmla="*/ 20 h 163"/>
                <a:gd name="T76" fmla="*/ 56 w 112"/>
                <a:gd name="T77" fmla="*/ 17 h 163"/>
                <a:gd name="T78" fmla="*/ 17 w 112"/>
                <a:gd name="T79" fmla="*/ 56 h 163"/>
                <a:gd name="T80" fmla="*/ 20 w 112"/>
                <a:gd name="T81" fmla="*/ 59 h 163"/>
                <a:gd name="T82" fmla="*/ 23 w 112"/>
                <a:gd name="T83" fmla="*/ 56 h 163"/>
                <a:gd name="T84" fmla="*/ 56 w 112"/>
                <a:gd name="T85" fmla="*/ 23 h 163"/>
                <a:gd name="T86" fmla="*/ 69 w 112"/>
                <a:gd name="T87" fmla="*/ 77 h 163"/>
                <a:gd name="T88" fmla="*/ 56 w 112"/>
                <a:gd name="T89" fmla="*/ 54 h 163"/>
                <a:gd name="T90" fmla="*/ 44 w 112"/>
                <a:gd name="T91" fmla="*/ 77 h 163"/>
                <a:gd name="T92" fmla="*/ 39 w 112"/>
                <a:gd name="T93" fmla="*/ 66 h 163"/>
                <a:gd name="T94" fmla="*/ 31 w 112"/>
                <a:gd name="T95" fmla="*/ 69 h 163"/>
                <a:gd name="T96" fmla="*/ 43 w 112"/>
                <a:gd name="T97" fmla="*/ 96 h 163"/>
                <a:gd name="T98" fmla="*/ 56 w 112"/>
                <a:gd name="T99" fmla="*/ 72 h 163"/>
                <a:gd name="T100" fmla="*/ 69 w 112"/>
                <a:gd name="T101" fmla="*/ 96 h 163"/>
                <a:gd name="T102" fmla="*/ 82 w 112"/>
                <a:gd name="T103" fmla="*/ 69 h 163"/>
                <a:gd name="T104" fmla="*/ 74 w 112"/>
                <a:gd name="T105" fmla="*/ 66 h 163"/>
                <a:gd name="T106" fmla="*/ 69 w 112"/>
                <a:gd name="T107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3">
                  <a:moveTo>
                    <a:pt x="33" y="141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2"/>
                    <a:pt x="41" y="154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9"/>
                    <a:pt x="45" y="163"/>
                    <a:pt x="56" y="163"/>
                  </a:cubicBezTo>
                  <a:cubicBezTo>
                    <a:pt x="67" y="163"/>
                    <a:pt x="70" y="159"/>
                    <a:pt x="70" y="159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7" y="152"/>
                    <a:pt x="79" y="149"/>
                    <a:pt x="79" y="149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1"/>
                  </a:cubicBezTo>
                  <a:close/>
                  <a:moveTo>
                    <a:pt x="30" y="125"/>
                  </a:moveTo>
                  <a:cubicBezTo>
                    <a:pt x="31" y="133"/>
                    <a:pt x="31" y="133"/>
                    <a:pt x="31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3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5" y="130"/>
                    <a:pt x="56" y="130"/>
                  </a:cubicBezTo>
                  <a:cubicBezTo>
                    <a:pt x="47" y="130"/>
                    <a:pt x="38" y="128"/>
                    <a:pt x="30" y="125"/>
                  </a:cubicBezTo>
                  <a:close/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4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90"/>
                    <a:pt x="10" y="74"/>
                    <a:pt x="10" y="56"/>
                  </a:cubicBezTo>
                  <a:cubicBezTo>
                    <a:pt x="10" y="31"/>
                    <a:pt x="31" y="10"/>
                    <a:pt x="56" y="10"/>
                  </a:cubicBezTo>
                  <a:cubicBezTo>
                    <a:pt x="81" y="10"/>
                    <a:pt x="102" y="31"/>
                    <a:pt x="102" y="56"/>
                  </a:cubicBezTo>
                  <a:cubicBezTo>
                    <a:pt x="102" y="74"/>
                    <a:pt x="92" y="90"/>
                    <a:pt x="77" y="97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9"/>
                    <a:pt x="58" y="17"/>
                    <a:pt x="56" y="17"/>
                  </a:cubicBezTo>
                  <a:cubicBezTo>
                    <a:pt x="35" y="17"/>
                    <a:pt x="17" y="35"/>
                    <a:pt x="17" y="56"/>
                  </a:cubicBezTo>
                  <a:cubicBezTo>
                    <a:pt x="17" y="58"/>
                    <a:pt x="19" y="59"/>
                    <a:pt x="20" y="59"/>
                  </a:cubicBezTo>
                  <a:cubicBezTo>
                    <a:pt x="22" y="59"/>
                    <a:pt x="23" y="58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7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6"/>
                    <a:pt x="74" y="66"/>
                    <a:pt x="74" y="66"/>
                  </a:cubicBezTo>
                  <a:lnTo>
                    <a:pt x="69" y="7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xmlns="" id="{16DA356A-D7E5-4F89-8148-6ACEC735875A}"/>
                </a:ext>
              </a:extLst>
            </p:cNvPr>
            <p:cNvSpPr txBox="1">
              <a:spLocks/>
            </p:cNvSpPr>
            <p:nvPr/>
          </p:nvSpPr>
          <p:spPr>
            <a:xfrm>
              <a:off x="2676786" y="5108814"/>
              <a:ext cx="1541709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Test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의 종류에 </a:t>
              </a:r>
            </a:p>
            <a:p>
              <a:pPr algn="ctr">
                <a:lnSpc>
                  <a:spcPts val="1400"/>
                </a:lnSpc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대해 간략히 설명한다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</a:p>
            <a:p>
              <a:pPr algn="ctr">
                <a:lnSpc>
                  <a:spcPts val="1400"/>
                </a:lnSpc>
              </a:pP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345" name="Straight Connector 74">
              <a:extLst>
                <a:ext uri="{FF2B5EF4-FFF2-40B4-BE49-F238E27FC236}">
                  <a16:creationId xmlns:a16="http://schemas.microsoft.com/office/drawing/2014/main" xmlns="" id="{4209DC54-0A80-420F-A9A3-DB8791EC9C3C}"/>
                </a:ext>
              </a:extLst>
            </p:cNvPr>
            <p:cNvCxnSpPr/>
            <p:nvPr/>
          </p:nvCxnSpPr>
          <p:spPr>
            <a:xfrm>
              <a:off x="3364917" y="5032613"/>
              <a:ext cx="165448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90AF6265-0BFB-4F87-B7EC-CC7EB1ACE9F5}"/>
                </a:ext>
              </a:extLst>
            </p:cNvPr>
            <p:cNvSpPr txBox="1">
              <a:spLocks/>
            </p:cNvSpPr>
            <p:nvPr/>
          </p:nvSpPr>
          <p:spPr>
            <a:xfrm>
              <a:off x="2676786" y="4685481"/>
              <a:ext cx="15417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Dummy Title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xmlns="" id="{C254E62B-6427-4766-BF57-58BBEE9EDF8F}"/>
                </a:ext>
              </a:extLst>
            </p:cNvPr>
            <p:cNvSpPr txBox="1">
              <a:spLocks/>
            </p:cNvSpPr>
            <p:nvPr/>
          </p:nvSpPr>
          <p:spPr>
            <a:xfrm>
              <a:off x="2676786" y="3563256"/>
              <a:ext cx="1541709" cy="436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700"/>
                </a:lnSpc>
              </a:pPr>
              <a:endParaRPr lang="en-US" altLang="ko-KR" sz="1300" b="1" i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ko-KR" sz="1300" b="1" i="1" dirty="0">
                  <a:solidFill>
                    <a:schemeClr val="bg1">
                      <a:lumMod val="50000"/>
                    </a:schemeClr>
                  </a:solidFill>
                  <a:cs typeface="Arial" panose="020B0604020202020204" pitchFamily="34" charset="0"/>
                </a:rPr>
                <a:t>Test</a:t>
              </a:r>
              <a:r>
                <a:rPr lang="ko-KR" altLang="en-US" sz="1300" b="1" i="1" dirty="0">
                  <a:solidFill>
                    <a:schemeClr val="bg1">
                      <a:lumMod val="50000"/>
                    </a:schemeClr>
                  </a:solidFill>
                  <a:cs typeface="Arial" panose="020B0604020202020204" pitchFamily="34" charset="0"/>
                </a:rPr>
                <a:t>의 종류</a:t>
              </a:r>
              <a:r>
                <a:rPr lang="en-US" altLang="ko-KR" sz="1300" b="1" i="1" dirty="0">
                  <a:solidFill>
                    <a:schemeClr val="bg1">
                      <a:lumMod val="50000"/>
                    </a:schemeClr>
                  </a:solidFill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xmlns="" id="{A785765E-B62A-40C7-853A-9B8E0DAF7FB1}"/>
                </a:ext>
              </a:extLst>
            </p:cNvPr>
            <p:cNvSpPr txBox="1">
              <a:spLocks/>
            </p:cNvSpPr>
            <p:nvPr/>
          </p:nvSpPr>
          <p:spPr>
            <a:xfrm>
              <a:off x="2949918" y="1948218"/>
              <a:ext cx="9004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Step.2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061841" y="2048473"/>
            <a:ext cx="1549400" cy="4025079"/>
            <a:chOff x="9061841" y="2048473"/>
            <a:chExt cx="1549400" cy="4025079"/>
          </a:xfrm>
        </p:grpSpPr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xmlns="" id="{D0BE9711-2052-4AFE-9954-86161E89A068}"/>
                </a:ext>
              </a:extLst>
            </p:cNvPr>
            <p:cNvSpPr txBox="1">
              <a:spLocks/>
            </p:cNvSpPr>
            <p:nvPr/>
          </p:nvSpPr>
          <p:spPr>
            <a:xfrm>
              <a:off x="9065687" y="5355407"/>
              <a:ext cx="1541709" cy="718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Test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설계측면에서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작성하는 방법론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‘TDD’</a:t>
              </a: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에 대하여 </a:t>
              </a:r>
              <a:endPara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설명한다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363" name="Straight Connector 74">
              <a:extLst>
                <a:ext uri="{FF2B5EF4-FFF2-40B4-BE49-F238E27FC236}">
                  <a16:creationId xmlns:a16="http://schemas.microsoft.com/office/drawing/2014/main" xmlns="" id="{5571C37A-B69B-4125-8124-A09CDAE312F1}"/>
                </a:ext>
              </a:extLst>
            </p:cNvPr>
            <p:cNvCxnSpPr/>
            <p:nvPr/>
          </p:nvCxnSpPr>
          <p:spPr>
            <a:xfrm>
              <a:off x="9753818" y="5279206"/>
              <a:ext cx="165448" cy="0"/>
            </a:xfrm>
            <a:prstGeom prst="line">
              <a:avLst/>
            </a:prstGeom>
            <a:ln w="254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xmlns="" id="{800873F8-76AD-40FF-BA46-238A5104FA69}"/>
                </a:ext>
              </a:extLst>
            </p:cNvPr>
            <p:cNvSpPr txBox="1">
              <a:spLocks/>
            </p:cNvSpPr>
            <p:nvPr/>
          </p:nvSpPr>
          <p:spPr>
            <a:xfrm>
              <a:off x="9065687" y="4932074"/>
              <a:ext cx="15417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Dummy Title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9061841" y="2048473"/>
              <a:ext cx="1549400" cy="2848965"/>
              <a:chOff x="9061841" y="2048473"/>
              <a:chExt cx="1549400" cy="2848965"/>
            </a:xfrm>
          </p:grpSpPr>
          <p:cxnSp>
            <p:nvCxnSpPr>
              <p:cNvPr id="359" name="Straight Connector 69">
                <a:extLst>
                  <a:ext uri="{FF2B5EF4-FFF2-40B4-BE49-F238E27FC236}">
                    <a16:creationId xmlns:a16="http://schemas.microsoft.com/office/drawing/2014/main" xmlns="" id="{A3A2521B-2E94-487B-9763-A9330627814D}"/>
                  </a:ext>
                </a:extLst>
              </p:cNvPr>
              <p:cNvCxnSpPr/>
              <p:nvPr/>
            </p:nvCxnSpPr>
            <p:spPr>
              <a:xfrm flipV="1">
                <a:off x="9836541" y="4505552"/>
                <a:ext cx="0" cy="391886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7" name="Freeform 285">
                <a:extLst>
                  <a:ext uri="{FF2B5EF4-FFF2-40B4-BE49-F238E27FC236}">
                    <a16:creationId xmlns:a16="http://schemas.microsoft.com/office/drawing/2014/main" xmlns="" id="{BEF261D2-0A89-4C07-8326-E44F9C9C3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841" y="2146898"/>
                <a:ext cx="1549400" cy="2397125"/>
              </a:xfrm>
              <a:custGeom>
                <a:avLst/>
                <a:gdLst>
                  <a:gd name="T0" fmla="*/ 488 w 488"/>
                  <a:gd name="T1" fmla="*/ 710 h 755"/>
                  <a:gd name="T2" fmla="*/ 442 w 488"/>
                  <a:gd name="T3" fmla="*/ 755 h 755"/>
                  <a:gd name="T4" fmla="*/ 45 w 488"/>
                  <a:gd name="T5" fmla="*/ 755 h 755"/>
                  <a:gd name="T6" fmla="*/ 0 w 488"/>
                  <a:gd name="T7" fmla="*/ 710 h 755"/>
                  <a:gd name="T8" fmla="*/ 0 w 488"/>
                  <a:gd name="T9" fmla="*/ 46 h 755"/>
                  <a:gd name="T10" fmla="*/ 45 w 488"/>
                  <a:gd name="T11" fmla="*/ 0 h 755"/>
                  <a:gd name="T12" fmla="*/ 442 w 488"/>
                  <a:gd name="T13" fmla="*/ 0 h 755"/>
                  <a:gd name="T14" fmla="*/ 488 w 488"/>
                  <a:gd name="T15" fmla="*/ 46 h 755"/>
                  <a:gd name="T16" fmla="*/ 488 w 488"/>
                  <a:gd name="T17" fmla="*/ 71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8" h="755">
                    <a:moveTo>
                      <a:pt x="488" y="710"/>
                    </a:moveTo>
                    <a:cubicBezTo>
                      <a:pt x="488" y="734"/>
                      <a:pt x="467" y="755"/>
                      <a:pt x="442" y="755"/>
                    </a:cubicBezTo>
                    <a:cubicBezTo>
                      <a:pt x="45" y="755"/>
                      <a:pt x="45" y="755"/>
                      <a:pt x="45" y="755"/>
                    </a:cubicBezTo>
                    <a:cubicBezTo>
                      <a:pt x="21" y="755"/>
                      <a:pt x="0" y="734"/>
                      <a:pt x="0" y="71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5" y="0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467" y="0"/>
                      <a:pt x="488" y="21"/>
                      <a:pt x="488" y="46"/>
                    </a:cubicBezTo>
                    <a:cubicBezTo>
                      <a:pt x="488" y="710"/>
                      <a:pt x="488" y="710"/>
                      <a:pt x="488" y="7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41910" dir="5400000" algn="c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287">
                <a:extLst>
                  <a:ext uri="{FF2B5EF4-FFF2-40B4-BE49-F238E27FC236}">
                    <a16:creationId xmlns:a16="http://schemas.microsoft.com/office/drawing/2014/main" xmlns="" id="{BF38D0A9-876E-4909-945C-EB4F1251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841" y="2102448"/>
                <a:ext cx="1549400" cy="2397125"/>
              </a:xfrm>
              <a:custGeom>
                <a:avLst/>
                <a:gdLst>
                  <a:gd name="T0" fmla="*/ 488 w 488"/>
                  <a:gd name="T1" fmla="*/ 710 h 755"/>
                  <a:gd name="T2" fmla="*/ 442 w 488"/>
                  <a:gd name="T3" fmla="*/ 755 h 755"/>
                  <a:gd name="T4" fmla="*/ 45 w 488"/>
                  <a:gd name="T5" fmla="*/ 755 h 755"/>
                  <a:gd name="T6" fmla="*/ 0 w 488"/>
                  <a:gd name="T7" fmla="*/ 710 h 755"/>
                  <a:gd name="T8" fmla="*/ 0 w 488"/>
                  <a:gd name="T9" fmla="*/ 46 h 755"/>
                  <a:gd name="T10" fmla="*/ 45 w 488"/>
                  <a:gd name="T11" fmla="*/ 0 h 755"/>
                  <a:gd name="T12" fmla="*/ 442 w 488"/>
                  <a:gd name="T13" fmla="*/ 0 h 755"/>
                  <a:gd name="T14" fmla="*/ 488 w 488"/>
                  <a:gd name="T15" fmla="*/ 46 h 755"/>
                  <a:gd name="T16" fmla="*/ 488 w 488"/>
                  <a:gd name="T17" fmla="*/ 71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8" h="755">
                    <a:moveTo>
                      <a:pt x="488" y="710"/>
                    </a:moveTo>
                    <a:cubicBezTo>
                      <a:pt x="488" y="735"/>
                      <a:pt x="467" y="755"/>
                      <a:pt x="442" y="755"/>
                    </a:cubicBezTo>
                    <a:cubicBezTo>
                      <a:pt x="45" y="755"/>
                      <a:pt x="45" y="755"/>
                      <a:pt x="45" y="755"/>
                    </a:cubicBezTo>
                    <a:cubicBezTo>
                      <a:pt x="21" y="755"/>
                      <a:pt x="0" y="735"/>
                      <a:pt x="0" y="71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5" y="0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467" y="0"/>
                      <a:pt x="488" y="21"/>
                      <a:pt x="488" y="46"/>
                    </a:cubicBezTo>
                    <a:cubicBezTo>
                      <a:pt x="488" y="710"/>
                      <a:pt x="488" y="710"/>
                      <a:pt x="488" y="7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dist="41910" dir="5400000" algn="c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289">
                <a:extLst>
                  <a:ext uri="{FF2B5EF4-FFF2-40B4-BE49-F238E27FC236}">
                    <a16:creationId xmlns:a16="http://schemas.microsoft.com/office/drawing/2014/main" xmlns="" id="{EE90A0DF-CF17-498E-BDC2-A6D9C4216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691" y="2172298"/>
                <a:ext cx="1409700" cy="2257425"/>
              </a:xfrm>
              <a:custGeom>
                <a:avLst/>
                <a:gdLst>
                  <a:gd name="T0" fmla="*/ 444 w 444"/>
                  <a:gd name="T1" fmla="*/ 677 h 711"/>
                  <a:gd name="T2" fmla="*/ 410 w 444"/>
                  <a:gd name="T3" fmla="*/ 711 h 711"/>
                  <a:gd name="T4" fmla="*/ 34 w 444"/>
                  <a:gd name="T5" fmla="*/ 711 h 711"/>
                  <a:gd name="T6" fmla="*/ 0 w 444"/>
                  <a:gd name="T7" fmla="*/ 677 h 711"/>
                  <a:gd name="T8" fmla="*/ 0 w 444"/>
                  <a:gd name="T9" fmla="*/ 34 h 711"/>
                  <a:gd name="T10" fmla="*/ 34 w 444"/>
                  <a:gd name="T11" fmla="*/ 0 h 711"/>
                  <a:gd name="T12" fmla="*/ 410 w 444"/>
                  <a:gd name="T13" fmla="*/ 0 h 711"/>
                  <a:gd name="T14" fmla="*/ 444 w 444"/>
                  <a:gd name="T15" fmla="*/ 34 h 711"/>
                  <a:gd name="T16" fmla="*/ 444 w 444"/>
                  <a:gd name="T17" fmla="*/ 677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711">
                    <a:moveTo>
                      <a:pt x="444" y="677"/>
                    </a:moveTo>
                    <a:cubicBezTo>
                      <a:pt x="444" y="696"/>
                      <a:pt x="429" y="711"/>
                      <a:pt x="410" y="711"/>
                    </a:cubicBezTo>
                    <a:cubicBezTo>
                      <a:pt x="34" y="711"/>
                      <a:pt x="34" y="711"/>
                      <a:pt x="34" y="711"/>
                    </a:cubicBezTo>
                    <a:cubicBezTo>
                      <a:pt x="15" y="711"/>
                      <a:pt x="0" y="696"/>
                      <a:pt x="0" y="67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429" y="0"/>
                      <a:pt x="444" y="15"/>
                      <a:pt x="444" y="34"/>
                    </a:cubicBezTo>
                    <a:cubicBezTo>
                      <a:pt x="444" y="677"/>
                      <a:pt x="444" y="677"/>
                      <a:pt x="444" y="67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dist="20320" dir="5400000" algn="ctr" rotWithShape="0">
                  <a:prstClr val="black">
                    <a:alpha val="1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290">
                <a:extLst>
                  <a:ext uri="{FF2B5EF4-FFF2-40B4-BE49-F238E27FC236}">
                    <a16:creationId xmlns:a16="http://schemas.microsoft.com/office/drawing/2014/main" xmlns="" id="{D2328A53-0CF0-4B23-8452-444DD312E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9441" y="2057998"/>
                <a:ext cx="88900" cy="44450"/>
              </a:xfrm>
              <a:custGeom>
                <a:avLst/>
                <a:gdLst>
                  <a:gd name="T0" fmla="*/ 0 w 28"/>
                  <a:gd name="T1" fmla="*/ 14 h 14"/>
                  <a:gd name="T2" fmla="*/ 14 w 28"/>
                  <a:gd name="T3" fmla="*/ 0 h 14"/>
                  <a:gd name="T4" fmla="*/ 28 w 28"/>
                  <a:gd name="T5" fmla="*/ 14 h 14"/>
                  <a:gd name="T6" fmla="*/ 0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0" y="14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8" y="7"/>
                      <a:pt x="28" y="14"/>
                    </a:cubicBezTo>
                    <a:cubicBezTo>
                      <a:pt x="0" y="14"/>
                      <a:pt x="0" y="14"/>
                      <a:pt x="0" y="14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291">
                <a:extLst>
                  <a:ext uri="{FF2B5EF4-FFF2-40B4-BE49-F238E27FC236}">
                    <a16:creationId xmlns:a16="http://schemas.microsoft.com/office/drawing/2014/main" xmlns="" id="{054D9364-1D70-43DA-AC7D-A5F6E8678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3791" y="2102448"/>
                <a:ext cx="774700" cy="0"/>
              </a:xfrm>
              <a:custGeom>
                <a:avLst/>
                <a:gdLst>
                  <a:gd name="T0" fmla="*/ 0 w 244"/>
                  <a:gd name="T1" fmla="*/ 0 w 244"/>
                  <a:gd name="T2" fmla="*/ 244 w 244"/>
                  <a:gd name="T3" fmla="*/ 244 w 244"/>
                  <a:gd name="T4" fmla="*/ 238 w 244"/>
                  <a:gd name="T5" fmla="*/ 238 w 244"/>
                  <a:gd name="T6" fmla="*/ 0 w 24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4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293">
                <a:extLst>
                  <a:ext uri="{FF2B5EF4-FFF2-40B4-BE49-F238E27FC236}">
                    <a16:creationId xmlns:a16="http://schemas.microsoft.com/office/drawing/2014/main" xmlns="" id="{2277BB5F-6B4A-4941-AB97-DC62016D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3791" y="2102448"/>
                <a:ext cx="774700" cy="69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>
                <a:extLst>
                  <a:ext uri="{FF2B5EF4-FFF2-40B4-BE49-F238E27FC236}">
                    <a16:creationId xmlns:a16="http://schemas.microsoft.com/office/drawing/2014/main" xmlns="" id="{75EBB96D-4C28-4EE8-9118-843AC284D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3790" y="2064348"/>
                <a:ext cx="800100" cy="593725"/>
              </a:xfrm>
              <a:custGeom>
                <a:avLst/>
                <a:gdLst>
                  <a:gd name="connsiteX0" fmla="*/ 800100 w 800100"/>
                  <a:gd name="connsiteY0" fmla="*/ 0 h 593725"/>
                  <a:gd name="connsiteX1" fmla="*/ 774700 w 800100"/>
                  <a:gd name="connsiteY1" fmla="*/ 38100 h 593725"/>
                  <a:gd name="connsiteX2" fmla="*/ 774700 w 800100"/>
                  <a:gd name="connsiteY2" fmla="*/ 107950 h 593725"/>
                  <a:gd name="connsiteX3" fmla="*/ 774700 w 800100"/>
                  <a:gd name="connsiteY3" fmla="*/ 555625 h 593725"/>
                  <a:gd name="connsiteX4" fmla="*/ 758825 w 800100"/>
                  <a:gd name="connsiteY4" fmla="*/ 587375 h 593725"/>
                  <a:gd name="connsiteX5" fmla="*/ 736600 w 800100"/>
                  <a:gd name="connsiteY5" fmla="*/ 593725 h 593725"/>
                  <a:gd name="connsiteX6" fmla="*/ 723900 w 800100"/>
                  <a:gd name="connsiteY6" fmla="*/ 590550 h 593725"/>
                  <a:gd name="connsiteX7" fmla="*/ 412750 w 800100"/>
                  <a:gd name="connsiteY7" fmla="*/ 473075 h 593725"/>
                  <a:gd name="connsiteX8" fmla="*/ 387350 w 800100"/>
                  <a:gd name="connsiteY8" fmla="*/ 469900 h 593725"/>
                  <a:gd name="connsiteX9" fmla="*/ 361950 w 800100"/>
                  <a:gd name="connsiteY9" fmla="*/ 473075 h 593725"/>
                  <a:gd name="connsiteX10" fmla="*/ 50800 w 800100"/>
                  <a:gd name="connsiteY10" fmla="*/ 590550 h 593725"/>
                  <a:gd name="connsiteX11" fmla="*/ 38100 w 800100"/>
                  <a:gd name="connsiteY11" fmla="*/ 593725 h 593725"/>
                  <a:gd name="connsiteX12" fmla="*/ 15875 w 800100"/>
                  <a:gd name="connsiteY12" fmla="*/ 587375 h 593725"/>
                  <a:gd name="connsiteX13" fmla="*/ 0 w 800100"/>
                  <a:gd name="connsiteY13" fmla="*/ 555625 h 593725"/>
                  <a:gd name="connsiteX14" fmla="*/ 0 w 800100"/>
                  <a:gd name="connsiteY14" fmla="*/ 107950 h 593725"/>
                  <a:gd name="connsiteX15" fmla="*/ 0 w 800100"/>
                  <a:gd name="connsiteY15" fmla="*/ 38100 h 593725"/>
                  <a:gd name="connsiteX16" fmla="*/ 758825 w 800100"/>
                  <a:gd name="connsiteY16" fmla="*/ 38100 h 593725"/>
                  <a:gd name="connsiteX17" fmla="*/ 800100 w 800100"/>
                  <a:gd name="connsiteY17" fmla="*/ 0 h 593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0100" h="593725">
                    <a:moveTo>
                      <a:pt x="800100" y="0"/>
                    </a:moveTo>
                    <a:cubicBezTo>
                      <a:pt x="800100" y="0"/>
                      <a:pt x="774700" y="9525"/>
                      <a:pt x="774700" y="38100"/>
                    </a:cubicBezTo>
                    <a:lnTo>
                      <a:pt x="774700" y="107950"/>
                    </a:lnTo>
                    <a:cubicBezTo>
                      <a:pt x="774700" y="107950"/>
                      <a:pt x="774700" y="107950"/>
                      <a:pt x="774700" y="555625"/>
                    </a:cubicBezTo>
                    <a:cubicBezTo>
                      <a:pt x="774700" y="568325"/>
                      <a:pt x="768350" y="581025"/>
                      <a:pt x="758825" y="587375"/>
                    </a:cubicBezTo>
                    <a:cubicBezTo>
                      <a:pt x="752475" y="590550"/>
                      <a:pt x="746125" y="593725"/>
                      <a:pt x="736600" y="593725"/>
                    </a:cubicBezTo>
                    <a:cubicBezTo>
                      <a:pt x="733425" y="593725"/>
                      <a:pt x="730250" y="593725"/>
                      <a:pt x="723900" y="590550"/>
                    </a:cubicBezTo>
                    <a:cubicBezTo>
                      <a:pt x="723900" y="590550"/>
                      <a:pt x="723900" y="590550"/>
                      <a:pt x="412750" y="473075"/>
                    </a:cubicBezTo>
                    <a:cubicBezTo>
                      <a:pt x="406400" y="469900"/>
                      <a:pt x="396875" y="469900"/>
                      <a:pt x="387350" y="469900"/>
                    </a:cubicBezTo>
                    <a:cubicBezTo>
                      <a:pt x="377825" y="469900"/>
                      <a:pt x="371475" y="469900"/>
                      <a:pt x="361950" y="473075"/>
                    </a:cubicBezTo>
                    <a:cubicBezTo>
                      <a:pt x="361950" y="473075"/>
                      <a:pt x="361950" y="473075"/>
                      <a:pt x="50800" y="590550"/>
                    </a:cubicBezTo>
                    <a:cubicBezTo>
                      <a:pt x="47625" y="593725"/>
                      <a:pt x="41275" y="593725"/>
                      <a:pt x="38100" y="593725"/>
                    </a:cubicBezTo>
                    <a:cubicBezTo>
                      <a:pt x="31750" y="593725"/>
                      <a:pt x="22225" y="590550"/>
                      <a:pt x="15875" y="587375"/>
                    </a:cubicBezTo>
                    <a:cubicBezTo>
                      <a:pt x="6350" y="581025"/>
                      <a:pt x="0" y="568325"/>
                      <a:pt x="0" y="555625"/>
                    </a:cubicBezTo>
                    <a:cubicBezTo>
                      <a:pt x="0" y="555625"/>
                      <a:pt x="0" y="555625"/>
                      <a:pt x="0" y="107950"/>
                    </a:cubicBezTo>
                    <a:lnTo>
                      <a:pt x="0" y="38100"/>
                    </a:lnTo>
                    <a:lnTo>
                      <a:pt x="758825" y="38100"/>
                    </a:lnTo>
                    <a:cubicBezTo>
                      <a:pt x="758825" y="15875"/>
                      <a:pt x="777875" y="0"/>
                      <a:pt x="800100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4" name="Freeform 298">
                <a:extLst>
                  <a:ext uri="{FF2B5EF4-FFF2-40B4-BE49-F238E27FC236}">
                    <a16:creationId xmlns:a16="http://schemas.microsoft.com/office/drawing/2014/main" xmlns="" id="{F6FA567A-2A12-4D37-B449-C0CC2E2AB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7916" y="2048473"/>
                <a:ext cx="869950" cy="590550"/>
              </a:xfrm>
              <a:custGeom>
                <a:avLst/>
                <a:gdLst>
                  <a:gd name="T0" fmla="*/ 274 w 274"/>
                  <a:gd name="T1" fmla="*/ 17 h 186"/>
                  <a:gd name="T2" fmla="*/ 270 w 274"/>
                  <a:gd name="T3" fmla="*/ 17 h 186"/>
                  <a:gd name="T4" fmla="*/ 257 w 274"/>
                  <a:gd name="T5" fmla="*/ 5 h 186"/>
                  <a:gd name="T6" fmla="*/ 244 w 274"/>
                  <a:gd name="T7" fmla="*/ 17 h 186"/>
                  <a:gd name="T8" fmla="*/ 244 w 274"/>
                  <a:gd name="T9" fmla="*/ 175 h 186"/>
                  <a:gd name="T10" fmla="*/ 239 w 274"/>
                  <a:gd name="T11" fmla="*/ 184 h 186"/>
                  <a:gd name="T12" fmla="*/ 233 w 274"/>
                  <a:gd name="T13" fmla="*/ 186 h 186"/>
                  <a:gd name="T14" fmla="*/ 233 w 274"/>
                  <a:gd name="T15" fmla="*/ 186 h 186"/>
                  <a:gd name="T16" fmla="*/ 228 w 274"/>
                  <a:gd name="T17" fmla="*/ 186 h 186"/>
                  <a:gd name="T18" fmla="*/ 228 w 274"/>
                  <a:gd name="T19" fmla="*/ 185 h 186"/>
                  <a:gd name="T20" fmla="*/ 130 w 274"/>
                  <a:gd name="T21" fmla="*/ 148 h 186"/>
                  <a:gd name="T22" fmla="*/ 114 w 274"/>
                  <a:gd name="T23" fmla="*/ 148 h 186"/>
                  <a:gd name="T24" fmla="*/ 16 w 274"/>
                  <a:gd name="T25" fmla="*/ 186 h 186"/>
                  <a:gd name="T26" fmla="*/ 12 w 274"/>
                  <a:gd name="T27" fmla="*/ 186 h 186"/>
                  <a:gd name="T28" fmla="*/ 7 w 274"/>
                  <a:gd name="T29" fmla="*/ 186 h 186"/>
                  <a:gd name="T30" fmla="*/ 7 w 274"/>
                  <a:gd name="T31" fmla="*/ 185 h 186"/>
                  <a:gd name="T32" fmla="*/ 5 w 274"/>
                  <a:gd name="T33" fmla="*/ 184 h 186"/>
                  <a:gd name="T34" fmla="*/ 0 w 274"/>
                  <a:gd name="T35" fmla="*/ 175 h 186"/>
                  <a:gd name="T36" fmla="*/ 0 w 274"/>
                  <a:gd name="T37" fmla="*/ 131 h 186"/>
                  <a:gd name="T38" fmla="*/ 238 w 274"/>
                  <a:gd name="T39" fmla="*/ 131 h 186"/>
                  <a:gd name="T40" fmla="*/ 238 w 274"/>
                  <a:gd name="T41" fmla="*/ 17 h 186"/>
                  <a:gd name="T42" fmla="*/ 256 w 274"/>
                  <a:gd name="T43" fmla="*/ 0 h 186"/>
                  <a:gd name="T44" fmla="*/ 256 w 274"/>
                  <a:gd name="T45" fmla="*/ 0 h 186"/>
                  <a:gd name="T46" fmla="*/ 257 w 274"/>
                  <a:gd name="T47" fmla="*/ 0 h 186"/>
                  <a:gd name="T48" fmla="*/ 274 w 274"/>
                  <a:gd name="T49" fmla="*/ 1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4" h="186">
                    <a:moveTo>
                      <a:pt x="274" y="17"/>
                    </a:move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0"/>
                      <a:pt x="264" y="5"/>
                      <a:pt x="257" y="5"/>
                    </a:cubicBezTo>
                    <a:cubicBezTo>
                      <a:pt x="250" y="5"/>
                      <a:pt x="244" y="10"/>
                      <a:pt x="244" y="17"/>
                    </a:cubicBezTo>
                    <a:cubicBezTo>
                      <a:pt x="244" y="175"/>
                      <a:pt x="244" y="175"/>
                      <a:pt x="244" y="175"/>
                    </a:cubicBezTo>
                    <a:cubicBezTo>
                      <a:pt x="244" y="178"/>
                      <a:pt x="242" y="182"/>
                      <a:pt x="239" y="184"/>
                    </a:cubicBezTo>
                    <a:cubicBezTo>
                      <a:pt x="237" y="185"/>
                      <a:pt x="235" y="186"/>
                      <a:pt x="233" y="186"/>
                    </a:cubicBezTo>
                    <a:cubicBezTo>
                      <a:pt x="233" y="186"/>
                      <a:pt x="233" y="186"/>
                      <a:pt x="233" y="186"/>
                    </a:cubicBezTo>
                    <a:cubicBezTo>
                      <a:pt x="228" y="186"/>
                      <a:pt x="228" y="186"/>
                      <a:pt x="228" y="186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25" y="146"/>
                      <a:pt x="119" y="146"/>
                      <a:pt x="114" y="148"/>
                    </a:cubicBezTo>
                    <a:cubicBezTo>
                      <a:pt x="16" y="186"/>
                      <a:pt x="16" y="186"/>
                      <a:pt x="16" y="186"/>
                    </a:cubicBezTo>
                    <a:cubicBezTo>
                      <a:pt x="15" y="186"/>
                      <a:pt x="13" y="186"/>
                      <a:pt x="12" y="186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7" y="185"/>
                      <a:pt x="7" y="185"/>
                      <a:pt x="7" y="185"/>
                    </a:cubicBezTo>
                    <a:cubicBezTo>
                      <a:pt x="6" y="185"/>
                      <a:pt x="6" y="185"/>
                      <a:pt x="5" y="184"/>
                    </a:cubicBezTo>
                    <a:cubicBezTo>
                      <a:pt x="2" y="182"/>
                      <a:pt x="0" y="178"/>
                      <a:pt x="0" y="17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238" y="131"/>
                      <a:pt x="238" y="131"/>
                      <a:pt x="238" y="131"/>
                    </a:cubicBezTo>
                    <a:cubicBezTo>
                      <a:pt x="238" y="17"/>
                      <a:pt x="238" y="17"/>
                      <a:pt x="238" y="17"/>
                    </a:cubicBezTo>
                    <a:cubicBezTo>
                      <a:pt x="238" y="8"/>
                      <a:pt x="246" y="0"/>
                      <a:pt x="256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0"/>
                      <a:pt x="256" y="0"/>
                      <a:pt x="257" y="0"/>
                    </a:cubicBezTo>
                    <a:cubicBezTo>
                      <a:pt x="266" y="0"/>
                      <a:pt x="274" y="8"/>
                      <a:pt x="274" y="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299">
                <a:extLst>
                  <a:ext uri="{FF2B5EF4-FFF2-40B4-BE49-F238E27FC236}">
                    <a16:creationId xmlns:a16="http://schemas.microsoft.com/office/drawing/2014/main" xmlns="" id="{8D7D7AA7-E05C-4D22-AFEA-315FFC40D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5216" y="2048473"/>
                <a:ext cx="828675" cy="593725"/>
              </a:xfrm>
              <a:custGeom>
                <a:avLst/>
                <a:gdLst>
                  <a:gd name="T0" fmla="*/ 228 w 261"/>
                  <a:gd name="T1" fmla="*/ 186 h 187"/>
                  <a:gd name="T2" fmla="*/ 238 w 261"/>
                  <a:gd name="T3" fmla="*/ 184 h 187"/>
                  <a:gd name="T4" fmla="*/ 243 w 261"/>
                  <a:gd name="T5" fmla="*/ 175 h 187"/>
                  <a:gd name="T6" fmla="*/ 243 w 261"/>
                  <a:gd name="T7" fmla="*/ 17 h 187"/>
                  <a:gd name="T8" fmla="*/ 248 w 261"/>
                  <a:gd name="T9" fmla="*/ 5 h 187"/>
                  <a:gd name="T10" fmla="*/ 261 w 261"/>
                  <a:gd name="T11" fmla="*/ 0 h 187"/>
                  <a:gd name="T12" fmla="*/ 17 w 261"/>
                  <a:gd name="T13" fmla="*/ 0 h 187"/>
                  <a:gd name="T14" fmla="*/ 5 w 261"/>
                  <a:gd name="T15" fmla="*/ 5 h 187"/>
                  <a:gd name="T16" fmla="*/ 0 w 261"/>
                  <a:gd name="T17" fmla="*/ 17 h 187"/>
                  <a:gd name="T18" fmla="*/ 0 w 261"/>
                  <a:gd name="T19" fmla="*/ 175 h 187"/>
                  <a:gd name="T20" fmla="*/ 5 w 261"/>
                  <a:gd name="T21" fmla="*/ 184 h 187"/>
                  <a:gd name="T22" fmla="*/ 15 w 261"/>
                  <a:gd name="T23" fmla="*/ 186 h 187"/>
                  <a:gd name="T24" fmla="*/ 113 w 261"/>
                  <a:gd name="T25" fmla="*/ 148 h 187"/>
                  <a:gd name="T26" fmla="*/ 130 w 261"/>
                  <a:gd name="T27" fmla="*/ 148 h 187"/>
                  <a:gd name="T28" fmla="*/ 228 w 261"/>
                  <a:gd name="T29" fmla="*/ 18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" h="187">
                    <a:moveTo>
                      <a:pt x="228" y="186"/>
                    </a:moveTo>
                    <a:cubicBezTo>
                      <a:pt x="231" y="187"/>
                      <a:pt x="235" y="186"/>
                      <a:pt x="238" y="184"/>
                    </a:cubicBezTo>
                    <a:cubicBezTo>
                      <a:pt x="241" y="182"/>
                      <a:pt x="243" y="179"/>
                      <a:pt x="243" y="175"/>
                    </a:cubicBezTo>
                    <a:cubicBezTo>
                      <a:pt x="243" y="17"/>
                      <a:pt x="243" y="17"/>
                      <a:pt x="243" y="17"/>
                    </a:cubicBezTo>
                    <a:cubicBezTo>
                      <a:pt x="243" y="13"/>
                      <a:pt x="245" y="8"/>
                      <a:pt x="248" y="5"/>
                    </a:cubicBezTo>
                    <a:cubicBezTo>
                      <a:pt x="252" y="2"/>
                      <a:pt x="256" y="0"/>
                      <a:pt x="26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8" y="2"/>
                      <a:pt x="5" y="5"/>
                    </a:cubicBezTo>
                    <a:cubicBezTo>
                      <a:pt x="1" y="8"/>
                      <a:pt x="0" y="13"/>
                      <a:pt x="0" y="17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9"/>
                      <a:pt x="1" y="182"/>
                      <a:pt x="5" y="184"/>
                    </a:cubicBezTo>
                    <a:cubicBezTo>
                      <a:pt x="8" y="186"/>
                      <a:pt x="12" y="187"/>
                      <a:pt x="15" y="186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19" y="146"/>
                      <a:pt x="124" y="146"/>
                      <a:pt x="130" y="148"/>
                    </a:cubicBezTo>
                    <a:lnTo>
                      <a:pt x="228" y="1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00">
                <a:extLst>
                  <a:ext uri="{FF2B5EF4-FFF2-40B4-BE49-F238E27FC236}">
                    <a16:creationId xmlns:a16="http://schemas.microsoft.com/office/drawing/2014/main" xmlns="" id="{514DCF5C-037D-4678-8F7B-67BCD9D6DA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65091" y="2811915"/>
                <a:ext cx="355600" cy="517525"/>
              </a:xfrm>
              <a:custGeom>
                <a:avLst/>
                <a:gdLst>
                  <a:gd name="T0" fmla="*/ 33 w 112"/>
                  <a:gd name="T1" fmla="*/ 141 h 163"/>
                  <a:gd name="T2" fmla="*/ 34 w 112"/>
                  <a:gd name="T3" fmla="*/ 149 h 163"/>
                  <a:gd name="T4" fmla="*/ 41 w 112"/>
                  <a:gd name="T5" fmla="*/ 154 h 163"/>
                  <a:gd name="T6" fmla="*/ 42 w 112"/>
                  <a:gd name="T7" fmla="*/ 159 h 163"/>
                  <a:gd name="T8" fmla="*/ 56 w 112"/>
                  <a:gd name="T9" fmla="*/ 163 h 163"/>
                  <a:gd name="T10" fmla="*/ 70 w 112"/>
                  <a:gd name="T11" fmla="*/ 159 h 163"/>
                  <a:gd name="T12" fmla="*/ 71 w 112"/>
                  <a:gd name="T13" fmla="*/ 154 h 163"/>
                  <a:gd name="T14" fmla="*/ 79 w 112"/>
                  <a:gd name="T15" fmla="*/ 149 h 163"/>
                  <a:gd name="T16" fmla="*/ 80 w 112"/>
                  <a:gd name="T17" fmla="*/ 141 h 163"/>
                  <a:gd name="T18" fmla="*/ 56 w 112"/>
                  <a:gd name="T19" fmla="*/ 144 h 163"/>
                  <a:gd name="T20" fmla="*/ 33 w 112"/>
                  <a:gd name="T21" fmla="*/ 141 h 163"/>
                  <a:gd name="T22" fmla="*/ 30 w 112"/>
                  <a:gd name="T23" fmla="*/ 125 h 163"/>
                  <a:gd name="T24" fmla="*/ 31 w 112"/>
                  <a:gd name="T25" fmla="*/ 133 h 163"/>
                  <a:gd name="T26" fmla="*/ 56 w 112"/>
                  <a:gd name="T27" fmla="*/ 138 h 163"/>
                  <a:gd name="T28" fmla="*/ 81 w 112"/>
                  <a:gd name="T29" fmla="*/ 133 h 163"/>
                  <a:gd name="T30" fmla="*/ 82 w 112"/>
                  <a:gd name="T31" fmla="*/ 125 h 163"/>
                  <a:gd name="T32" fmla="*/ 56 w 112"/>
                  <a:gd name="T33" fmla="*/ 130 h 163"/>
                  <a:gd name="T34" fmla="*/ 30 w 112"/>
                  <a:gd name="T35" fmla="*/ 125 h 163"/>
                  <a:gd name="T36" fmla="*/ 56 w 112"/>
                  <a:gd name="T37" fmla="*/ 0 h 163"/>
                  <a:gd name="T38" fmla="*/ 0 w 112"/>
                  <a:gd name="T39" fmla="*/ 56 h 163"/>
                  <a:gd name="T40" fmla="*/ 27 w 112"/>
                  <a:gd name="T41" fmla="*/ 104 h 163"/>
                  <a:gd name="T42" fmla="*/ 29 w 112"/>
                  <a:gd name="T43" fmla="*/ 118 h 163"/>
                  <a:gd name="T44" fmla="*/ 56 w 112"/>
                  <a:gd name="T45" fmla="*/ 123 h 163"/>
                  <a:gd name="T46" fmla="*/ 83 w 112"/>
                  <a:gd name="T47" fmla="*/ 118 h 163"/>
                  <a:gd name="T48" fmla="*/ 85 w 112"/>
                  <a:gd name="T49" fmla="*/ 104 h 163"/>
                  <a:gd name="T50" fmla="*/ 112 w 112"/>
                  <a:gd name="T51" fmla="*/ 56 h 163"/>
                  <a:gd name="T52" fmla="*/ 56 w 112"/>
                  <a:gd name="T53" fmla="*/ 0 h 163"/>
                  <a:gd name="T54" fmla="*/ 77 w 112"/>
                  <a:gd name="T55" fmla="*/ 97 h 163"/>
                  <a:gd name="T56" fmla="*/ 75 w 112"/>
                  <a:gd name="T57" fmla="*/ 110 h 163"/>
                  <a:gd name="T58" fmla="*/ 56 w 112"/>
                  <a:gd name="T59" fmla="*/ 113 h 163"/>
                  <a:gd name="T60" fmla="*/ 37 w 112"/>
                  <a:gd name="T61" fmla="*/ 110 h 163"/>
                  <a:gd name="T62" fmla="*/ 36 w 112"/>
                  <a:gd name="T63" fmla="*/ 97 h 163"/>
                  <a:gd name="T64" fmla="*/ 10 w 112"/>
                  <a:gd name="T65" fmla="*/ 56 h 163"/>
                  <a:gd name="T66" fmla="*/ 56 w 112"/>
                  <a:gd name="T67" fmla="*/ 10 h 163"/>
                  <a:gd name="T68" fmla="*/ 102 w 112"/>
                  <a:gd name="T69" fmla="*/ 56 h 163"/>
                  <a:gd name="T70" fmla="*/ 77 w 112"/>
                  <a:gd name="T71" fmla="*/ 97 h 163"/>
                  <a:gd name="T72" fmla="*/ 56 w 112"/>
                  <a:gd name="T73" fmla="*/ 23 h 163"/>
                  <a:gd name="T74" fmla="*/ 59 w 112"/>
                  <a:gd name="T75" fmla="*/ 20 h 163"/>
                  <a:gd name="T76" fmla="*/ 56 w 112"/>
                  <a:gd name="T77" fmla="*/ 17 h 163"/>
                  <a:gd name="T78" fmla="*/ 17 w 112"/>
                  <a:gd name="T79" fmla="*/ 56 h 163"/>
                  <a:gd name="T80" fmla="*/ 20 w 112"/>
                  <a:gd name="T81" fmla="*/ 59 h 163"/>
                  <a:gd name="T82" fmla="*/ 23 w 112"/>
                  <a:gd name="T83" fmla="*/ 56 h 163"/>
                  <a:gd name="T84" fmla="*/ 56 w 112"/>
                  <a:gd name="T85" fmla="*/ 23 h 163"/>
                  <a:gd name="T86" fmla="*/ 69 w 112"/>
                  <a:gd name="T87" fmla="*/ 77 h 163"/>
                  <a:gd name="T88" fmla="*/ 56 w 112"/>
                  <a:gd name="T89" fmla="*/ 54 h 163"/>
                  <a:gd name="T90" fmla="*/ 44 w 112"/>
                  <a:gd name="T91" fmla="*/ 77 h 163"/>
                  <a:gd name="T92" fmla="*/ 39 w 112"/>
                  <a:gd name="T93" fmla="*/ 66 h 163"/>
                  <a:gd name="T94" fmla="*/ 31 w 112"/>
                  <a:gd name="T95" fmla="*/ 69 h 163"/>
                  <a:gd name="T96" fmla="*/ 43 w 112"/>
                  <a:gd name="T97" fmla="*/ 96 h 163"/>
                  <a:gd name="T98" fmla="*/ 56 w 112"/>
                  <a:gd name="T99" fmla="*/ 72 h 163"/>
                  <a:gd name="T100" fmla="*/ 69 w 112"/>
                  <a:gd name="T101" fmla="*/ 96 h 163"/>
                  <a:gd name="T102" fmla="*/ 82 w 112"/>
                  <a:gd name="T103" fmla="*/ 69 h 163"/>
                  <a:gd name="T104" fmla="*/ 74 w 112"/>
                  <a:gd name="T105" fmla="*/ 66 h 163"/>
                  <a:gd name="T106" fmla="*/ 69 w 112"/>
                  <a:gd name="T107" fmla="*/ 7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163">
                    <a:moveTo>
                      <a:pt x="33" y="141"/>
                    </a:moveTo>
                    <a:cubicBezTo>
                      <a:pt x="34" y="149"/>
                      <a:pt x="34" y="149"/>
                      <a:pt x="34" y="149"/>
                    </a:cubicBezTo>
                    <a:cubicBezTo>
                      <a:pt x="34" y="149"/>
                      <a:pt x="36" y="152"/>
                      <a:pt x="41" y="154"/>
                    </a:cubicBezTo>
                    <a:cubicBezTo>
                      <a:pt x="42" y="159"/>
                      <a:pt x="42" y="159"/>
                      <a:pt x="42" y="159"/>
                    </a:cubicBezTo>
                    <a:cubicBezTo>
                      <a:pt x="42" y="159"/>
                      <a:pt x="45" y="163"/>
                      <a:pt x="56" y="163"/>
                    </a:cubicBezTo>
                    <a:cubicBezTo>
                      <a:pt x="67" y="163"/>
                      <a:pt x="70" y="159"/>
                      <a:pt x="70" y="159"/>
                    </a:cubicBezTo>
                    <a:cubicBezTo>
                      <a:pt x="71" y="154"/>
                      <a:pt x="71" y="154"/>
                      <a:pt x="71" y="154"/>
                    </a:cubicBezTo>
                    <a:cubicBezTo>
                      <a:pt x="77" y="152"/>
                      <a:pt x="79" y="149"/>
                      <a:pt x="79" y="149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3" y="143"/>
                      <a:pt x="65" y="144"/>
                      <a:pt x="56" y="144"/>
                    </a:cubicBezTo>
                    <a:cubicBezTo>
                      <a:pt x="48" y="144"/>
                      <a:pt x="40" y="143"/>
                      <a:pt x="33" y="141"/>
                    </a:cubicBezTo>
                    <a:close/>
                    <a:moveTo>
                      <a:pt x="30" y="125"/>
                    </a:moveTo>
                    <a:cubicBezTo>
                      <a:pt x="31" y="133"/>
                      <a:pt x="31" y="133"/>
                      <a:pt x="31" y="133"/>
                    </a:cubicBezTo>
                    <a:cubicBezTo>
                      <a:pt x="39" y="136"/>
                      <a:pt x="47" y="138"/>
                      <a:pt x="56" y="138"/>
                    </a:cubicBezTo>
                    <a:cubicBezTo>
                      <a:pt x="65" y="138"/>
                      <a:pt x="73" y="136"/>
                      <a:pt x="81" y="133"/>
                    </a:cubicBezTo>
                    <a:cubicBezTo>
                      <a:pt x="82" y="125"/>
                      <a:pt x="82" y="125"/>
                      <a:pt x="82" y="125"/>
                    </a:cubicBezTo>
                    <a:cubicBezTo>
                      <a:pt x="74" y="128"/>
                      <a:pt x="65" y="130"/>
                      <a:pt x="56" y="130"/>
                    </a:cubicBezTo>
                    <a:cubicBezTo>
                      <a:pt x="47" y="130"/>
                      <a:pt x="38" y="128"/>
                      <a:pt x="30" y="125"/>
                    </a:cubicBezTo>
                    <a:close/>
                    <a:moveTo>
                      <a:pt x="56" y="0"/>
                    </a:moveTo>
                    <a:cubicBezTo>
                      <a:pt x="25" y="0"/>
                      <a:pt x="0" y="25"/>
                      <a:pt x="0" y="56"/>
                    </a:cubicBezTo>
                    <a:cubicBezTo>
                      <a:pt x="0" y="76"/>
                      <a:pt x="11" y="94"/>
                      <a:pt x="27" y="104"/>
                    </a:cubicBezTo>
                    <a:cubicBezTo>
                      <a:pt x="29" y="118"/>
                      <a:pt x="29" y="118"/>
                      <a:pt x="29" y="118"/>
                    </a:cubicBezTo>
                    <a:cubicBezTo>
                      <a:pt x="37" y="121"/>
                      <a:pt x="46" y="123"/>
                      <a:pt x="56" y="123"/>
                    </a:cubicBezTo>
                    <a:cubicBezTo>
                      <a:pt x="66" y="123"/>
                      <a:pt x="75" y="121"/>
                      <a:pt x="83" y="118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101" y="94"/>
                      <a:pt x="112" y="76"/>
                      <a:pt x="112" y="56"/>
                    </a:cubicBezTo>
                    <a:cubicBezTo>
                      <a:pt x="112" y="25"/>
                      <a:pt x="87" y="0"/>
                      <a:pt x="56" y="0"/>
                    </a:cubicBezTo>
                    <a:close/>
                    <a:moveTo>
                      <a:pt x="77" y="97"/>
                    </a:moveTo>
                    <a:cubicBezTo>
                      <a:pt x="75" y="110"/>
                      <a:pt x="75" y="110"/>
                      <a:pt x="75" y="110"/>
                    </a:cubicBezTo>
                    <a:cubicBezTo>
                      <a:pt x="75" y="110"/>
                      <a:pt x="70" y="113"/>
                      <a:pt x="56" y="113"/>
                    </a:cubicBezTo>
                    <a:cubicBezTo>
                      <a:pt x="42" y="113"/>
                      <a:pt x="37" y="110"/>
                      <a:pt x="37" y="110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21" y="90"/>
                      <a:pt x="10" y="74"/>
                      <a:pt x="10" y="56"/>
                    </a:cubicBezTo>
                    <a:cubicBezTo>
                      <a:pt x="10" y="31"/>
                      <a:pt x="31" y="10"/>
                      <a:pt x="56" y="10"/>
                    </a:cubicBezTo>
                    <a:cubicBezTo>
                      <a:pt x="81" y="10"/>
                      <a:pt x="102" y="31"/>
                      <a:pt x="102" y="56"/>
                    </a:cubicBezTo>
                    <a:cubicBezTo>
                      <a:pt x="102" y="74"/>
                      <a:pt x="92" y="90"/>
                      <a:pt x="77" y="97"/>
                    </a:cubicBezTo>
                    <a:close/>
                    <a:moveTo>
                      <a:pt x="56" y="23"/>
                    </a:moveTo>
                    <a:cubicBezTo>
                      <a:pt x="58" y="23"/>
                      <a:pt x="59" y="22"/>
                      <a:pt x="59" y="20"/>
                    </a:cubicBezTo>
                    <a:cubicBezTo>
                      <a:pt x="59" y="19"/>
                      <a:pt x="58" y="17"/>
                      <a:pt x="56" y="17"/>
                    </a:cubicBezTo>
                    <a:cubicBezTo>
                      <a:pt x="35" y="17"/>
                      <a:pt x="17" y="35"/>
                      <a:pt x="17" y="56"/>
                    </a:cubicBezTo>
                    <a:cubicBezTo>
                      <a:pt x="17" y="58"/>
                      <a:pt x="19" y="59"/>
                      <a:pt x="20" y="59"/>
                    </a:cubicBezTo>
                    <a:cubicBezTo>
                      <a:pt x="22" y="59"/>
                      <a:pt x="23" y="58"/>
                      <a:pt x="23" y="56"/>
                    </a:cubicBezTo>
                    <a:cubicBezTo>
                      <a:pt x="23" y="38"/>
                      <a:pt x="38" y="23"/>
                      <a:pt x="56" y="23"/>
                    </a:cubicBezTo>
                    <a:close/>
                    <a:moveTo>
                      <a:pt x="69" y="77"/>
                    </a:moveTo>
                    <a:cubicBezTo>
                      <a:pt x="56" y="54"/>
                      <a:pt x="56" y="54"/>
                      <a:pt x="56" y="54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82" y="69"/>
                      <a:pt x="82" y="69"/>
                      <a:pt x="82" y="69"/>
                    </a:cubicBezTo>
                    <a:cubicBezTo>
                      <a:pt x="74" y="66"/>
                      <a:pt x="74" y="66"/>
                      <a:pt x="74" y="66"/>
                    </a:cubicBezTo>
                    <a:lnTo>
                      <a:pt x="69" y="7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xmlns="" id="{353DEE52-1CD5-4CD6-A9AA-9BA7E531E6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5687" y="3483283"/>
                <a:ext cx="1541709" cy="872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700"/>
                  </a:lnSpc>
                </a:pPr>
                <a:endParaRPr lang="en-US" sz="1300" b="1" i="1" dirty="0">
                  <a:solidFill>
                    <a:schemeClr val="accent3"/>
                  </a:solidFill>
                </a:endParaRPr>
              </a:p>
              <a:p>
                <a:pPr algn="ctr">
                  <a:lnSpc>
                    <a:spcPts val="1700"/>
                  </a:lnSpc>
                </a:pPr>
                <a:endParaRPr lang="en-US" sz="1300" b="1" i="1" dirty="0">
                  <a:solidFill>
                    <a:schemeClr val="accent3"/>
                  </a:solidFill>
                </a:endParaRPr>
              </a:p>
              <a:p>
                <a:pPr algn="ctr">
                  <a:lnSpc>
                    <a:spcPts val="1700"/>
                  </a:lnSpc>
                </a:pPr>
                <a:r>
                  <a:rPr lang="ko-KR" altLang="en-US" sz="1300" b="1" i="1" dirty="0">
                    <a:solidFill>
                      <a:schemeClr val="accent3"/>
                    </a:solidFill>
                  </a:rPr>
                  <a:t>설계관점에서의</a:t>
                </a:r>
                <a:endParaRPr lang="en-US" altLang="ko-KR" sz="1300" b="1" i="1" dirty="0">
                  <a:solidFill>
                    <a:schemeClr val="accent3"/>
                  </a:solidFill>
                </a:endParaRPr>
              </a:p>
              <a:p>
                <a:pPr algn="ctr">
                  <a:lnSpc>
                    <a:spcPts val="1700"/>
                  </a:lnSpc>
                </a:pPr>
                <a:r>
                  <a:rPr lang="en-US" sz="1300" b="1" i="1" dirty="0">
                    <a:solidFill>
                      <a:schemeClr val="accent3"/>
                    </a:solidFill>
                  </a:rPr>
                  <a:t>Test 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xmlns="" id="{27734D47-FE7E-407A-B95A-D1F7CC63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8819" y="2194811"/>
                <a:ext cx="9004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Step.4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2ACE0DD-E6E0-4D21-B191-1D2F7F094502}"/>
              </a:ext>
            </a:extLst>
          </p:cNvPr>
          <p:cNvGrpSpPr/>
          <p:nvPr/>
        </p:nvGrpSpPr>
        <p:grpSpPr>
          <a:xfrm>
            <a:off x="0" y="0"/>
            <a:ext cx="12192000" cy="1194920"/>
            <a:chOff x="0" y="0"/>
            <a:chExt cx="12192000" cy="11949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8A1D035-4085-4F63-A878-21AB6DFE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194920"/>
            </a:xfrm>
            <a:prstGeom prst="rect">
              <a:avLst/>
            </a:prstGeom>
          </p:spPr>
        </p:pic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xmlns="" id="{D1260B0D-21C2-44EB-A94B-AB3ED3026FA5}"/>
                </a:ext>
              </a:extLst>
            </p:cNvPr>
            <p:cNvSpPr txBox="1"/>
            <p:nvPr/>
          </p:nvSpPr>
          <p:spPr>
            <a:xfrm>
              <a:off x="98476" y="305072"/>
              <a:ext cx="14949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bg1"/>
                  </a:solidFill>
                  <a:latin typeface="Agency FB" panose="020B0503020202020204" pitchFamily="34" charset="0"/>
                  <a:ea typeface="12롯데마트드림Medium" panose="02020603020101020101" pitchFamily="18" charset="-127"/>
                </a:rPr>
                <a:t>INDEX</a:t>
              </a:r>
              <a:endParaRPr lang="ko-KR" altLang="en-US" sz="3200" spc="-150" dirty="0">
                <a:solidFill>
                  <a:schemeClr val="bg1"/>
                </a:solidFill>
                <a:latin typeface="Agency FB" panose="020B0503020202020204" pitchFamily="34" charset="0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383" name="직선 연결선 382">
              <a:extLst>
                <a:ext uri="{FF2B5EF4-FFF2-40B4-BE49-F238E27FC236}">
                  <a16:creationId xmlns:a16="http://schemas.microsoft.com/office/drawing/2014/main" xmlns="" id="{FF34C00F-AD33-45A6-A737-0AF55DF17B0B}"/>
                </a:ext>
              </a:extLst>
            </p:cNvPr>
            <p:cNvCxnSpPr>
              <a:cxnSpLocks/>
            </p:cNvCxnSpPr>
            <p:nvPr/>
          </p:nvCxnSpPr>
          <p:spPr>
            <a:xfrm>
              <a:off x="382739" y="364356"/>
              <a:ext cx="0" cy="4663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6CAD11C-EA29-4E79-A443-574F50DA35F1}"/>
              </a:ext>
            </a:extLst>
          </p:cNvPr>
          <p:cNvGrpSpPr/>
          <p:nvPr/>
        </p:nvGrpSpPr>
        <p:grpSpPr>
          <a:xfrm>
            <a:off x="1280915" y="2045009"/>
            <a:ext cx="1549400" cy="2848965"/>
            <a:chOff x="-923622" y="1913989"/>
            <a:chExt cx="1549400" cy="2848965"/>
          </a:xfrm>
        </p:grpSpPr>
        <p:cxnSp>
          <p:nvCxnSpPr>
            <p:cNvPr id="79" name="Straight Connector 85">
              <a:extLst>
                <a:ext uri="{FF2B5EF4-FFF2-40B4-BE49-F238E27FC236}">
                  <a16:creationId xmlns:a16="http://schemas.microsoft.com/office/drawing/2014/main" xmlns="" id="{6B6AF91E-1D9D-4315-8EC3-1980D487CB6B}"/>
                </a:ext>
              </a:extLst>
            </p:cNvPr>
            <p:cNvCxnSpPr/>
            <p:nvPr/>
          </p:nvCxnSpPr>
          <p:spPr>
            <a:xfrm flipV="1">
              <a:off x="-148922" y="4371068"/>
              <a:ext cx="0" cy="391886"/>
            </a:xfrm>
            <a:prstGeom prst="line">
              <a:avLst/>
            </a:prstGeom>
            <a:ln w="38100" cap="rnd">
              <a:solidFill>
                <a:srgbClr val="92736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47">
              <a:extLst>
                <a:ext uri="{FF2B5EF4-FFF2-40B4-BE49-F238E27FC236}">
                  <a16:creationId xmlns:a16="http://schemas.microsoft.com/office/drawing/2014/main" xmlns="" id="{1EEE876C-66CD-4D32-B6A0-56497F672398}"/>
                </a:ext>
              </a:extLst>
            </p:cNvPr>
            <p:cNvGrpSpPr/>
            <p:nvPr/>
          </p:nvGrpSpPr>
          <p:grpSpPr>
            <a:xfrm>
              <a:off x="-923622" y="1913989"/>
              <a:ext cx="1549400" cy="2495550"/>
              <a:chOff x="649288" y="1800225"/>
              <a:chExt cx="1549400" cy="2495550"/>
            </a:xfrm>
          </p:grpSpPr>
          <p:sp>
            <p:nvSpPr>
              <p:cNvPr id="81" name="Freeform 285">
                <a:extLst>
                  <a:ext uri="{FF2B5EF4-FFF2-40B4-BE49-F238E27FC236}">
                    <a16:creationId xmlns:a16="http://schemas.microsoft.com/office/drawing/2014/main" xmlns="" id="{1183F650-A3F2-432F-B7DD-E95E62004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8" y="1898650"/>
                <a:ext cx="1549400" cy="2397125"/>
              </a:xfrm>
              <a:custGeom>
                <a:avLst/>
                <a:gdLst>
                  <a:gd name="T0" fmla="*/ 488 w 488"/>
                  <a:gd name="T1" fmla="*/ 710 h 755"/>
                  <a:gd name="T2" fmla="*/ 442 w 488"/>
                  <a:gd name="T3" fmla="*/ 755 h 755"/>
                  <a:gd name="T4" fmla="*/ 45 w 488"/>
                  <a:gd name="T5" fmla="*/ 755 h 755"/>
                  <a:gd name="T6" fmla="*/ 0 w 488"/>
                  <a:gd name="T7" fmla="*/ 710 h 755"/>
                  <a:gd name="T8" fmla="*/ 0 w 488"/>
                  <a:gd name="T9" fmla="*/ 46 h 755"/>
                  <a:gd name="T10" fmla="*/ 45 w 488"/>
                  <a:gd name="T11" fmla="*/ 0 h 755"/>
                  <a:gd name="T12" fmla="*/ 442 w 488"/>
                  <a:gd name="T13" fmla="*/ 0 h 755"/>
                  <a:gd name="T14" fmla="*/ 488 w 488"/>
                  <a:gd name="T15" fmla="*/ 46 h 755"/>
                  <a:gd name="T16" fmla="*/ 488 w 488"/>
                  <a:gd name="T17" fmla="*/ 71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8" h="755">
                    <a:moveTo>
                      <a:pt x="488" y="710"/>
                    </a:moveTo>
                    <a:cubicBezTo>
                      <a:pt x="488" y="734"/>
                      <a:pt x="467" y="755"/>
                      <a:pt x="442" y="755"/>
                    </a:cubicBezTo>
                    <a:cubicBezTo>
                      <a:pt x="45" y="755"/>
                      <a:pt x="45" y="755"/>
                      <a:pt x="45" y="755"/>
                    </a:cubicBezTo>
                    <a:cubicBezTo>
                      <a:pt x="21" y="755"/>
                      <a:pt x="0" y="734"/>
                      <a:pt x="0" y="71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5" y="0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467" y="0"/>
                      <a:pt x="488" y="21"/>
                      <a:pt x="488" y="46"/>
                    </a:cubicBezTo>
                    <a:cubicBezTo>
                      <a:pt x="488" y="710"/>
                      <a:pt x="488" y="710"/>
                      <a:pt x="488" y="710"/>
                    </a:cubicBezTo>
                  </a:path>
                </a:pathLst>
              </a:custGeom>
              <a:solidFill>
                <a:srgbClr val="927365"/>
              </a:solidFill>
              <a:ln>
                <a:noFill/>
              </a:ln>
              <a:effectLst>
                <a:outerShdw dist="41910" dir="5400000" algn="c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87">
                <a:extLst>
                  <a:ext uri="{FF2B5EF4-FFF2-40B4-BE49-F238E27FC236}">
                    <a16:creationId xmlns:a16="http://schemas.microsoft.com/office/drawing/2014/main" xmlns="" id="{C5ECBFBD-85C6-4700-A6B6-39180A91F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8" y="1854200"/>
                <a:ext cx="1549400" cy="2397125"/>
              </a:xfrm>
              <a:custGeom>
                <a:avLst/>
                <a:gdLst>
                  <a:gd name="T0" fmla="*/ 488 w 488"/>
                  <a:gd name="T1" fmla="*/ 710 h 755"/>
                  <a:gd name="T2" fmla="*/ 442 w 488"/>
                  <a:gd name="T3" fmla="*/ 755 h 755"/>
                  <a:gd name="T4" fmla="*/ 45 w 488"/>
                  <a:gd name="T5" fmla="*/ 755 h 755"/>
                  <a:gd name="T6" fmla="*/ 0 w 488"/>
                  <a:gd name="T7" fmla="*/ 710 h 755"/>
                  <a:gd name="T8" fmla="*/ 0 w 488"/>
                  <a:gd name="T9" fmla="*/ 46 h 755"/>
                  <a:gd name="T10" fmla="*/ 45 w 488"/>
                  <a:gd name="T11" fmla="*/ 0 h 755"/>
                  <a:gd name="T12" fmla="*/ 442 w 488"/>
                  <a:gd name="T13" fmla="*/ 0 h 755"/>
                  <a:gd name="T14" fmla="*/ 488 w 488"/>
                  <a:gd name="T15" fmla="*/ 46 h 755"/>
                  <a:gd name="T16" fmla="*/ 488 w 488"/>
                  <a:gd name="T17" fmla="*/ 71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8" h="755">
                    <a:moveTo>
                      <a:pt x="488" y="710"/>
                    </a:moveTo>
                    <a:cubicBezTo>
                      <a:pt x="488" y="735"/>
                      <a:pt x="467" y="755"/>
                      <a:pt x="442" y="755"/>
                    </a:cubicBezTo>
                    <a:cubicBezTo>
                      <a:pt x="45" y="755"/>
                      <a:pt x="45" y="755"/>
                      <a:pt x="45" y="755"/>
                    </a:cubicBezTo>
                    <a:cubicBezTo>
                      <a:pt x="21" y="755"/>
                      <a:pt x="0" y="735"/>
                      <a:pt x="0" y="71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5" y="0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467" y="0"/>
                      <a:pt x="488" y="21"/>
                      <a:pt x="488" y="46"/>
                    </a:cubicBezTo>
                    <a:cubicBezTo>
                      <a:pt x="488" y="710"/>
                      <a:pt x="488" y="710"/>
                      <a:pt x="488" y="710"/>
                    </a:cubicBezTo>
                  </a:path>
                </a:pathLst>
              </a:custGeom>
              <a:solidFill>
                <a:srgbClr val="927365"/>
              </a:solidFill>
              <a:ln>
                <a:noFill/>
              </a:ln>
              <a:effectLst>
                <a:outerShdw dist="41910" dir="5400000" algn="c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89">
                <a:extLst>
                  <a:ext uri="{FF2B5EF4-FFF2-40B4-BE49-F238E27FC236}">
                    <a16:creationId xmlns:a16="http://schemas.microsoft.com/office/drawing/2014/main" xmlns="" id="{3F6B6B03-AEF5-4A5F-9AFA-C04364024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1924050"/>
                <a:ext cx="1409700" cy="2257425"/>
              </a:xfrm>
              <a:custGeom>
                <a:avLst/>
                <a:gdLst>
                  <a:gd name="T0" fmla="*/ 444 w 444"/>
                  <a:gd name="T1" fmla="*/ 677 h 711"/>
                  <a:gd name="T2" fmla="*/ 410 w 444"/>
                  <a:gd name="T3" fmla="*/ 711 h 711"/>
                  <a:gd name="T4" fmla="*/ 34 w 444"/>
                  <a:gd name="T5" fmla="*/ 711 h 711"/>
                  <a:gd name="T6" fmla="*/ 0 w 444"/>
                  <a:gd name="T7" fmla="*/ 677 h 711"/>
                  <a:gd name="T8" fmla="*/ 0 w 444"/>
                  <a:gd name="T9" fmla="*/ 34 h 711"/>
                  <a:gd name="T10" fmla="*/ 34 w 444"/>
                  <a:gd name="T11" fmla="*/ 0 h 711"/>
                  <a:gd name="T12" fmla="*/ 410 w 444"/>
                  <a:gd name="T13" fmla="*/ 0 h 711"/>
                  <a:gd name="T14" fmla="*/ 444 w 444"/>
                  <a:gd name="T15" fmla="*/ 34 h 711"/>
                  <a:gd name="T16" fmla="*/ 444 w 444"/>
                  <a:gd name="T17" fmla="*/ 677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711">
                    <a:moveTo>
                      <a:pt x="444" y="677"/>
                    </a:moveTo>
                    <a:cubicBezTo>
                      <a:pt x="444" y="696"/>
                      <a:pt x="429" y="711"/>
                      <a:pt x="410" y="711"/>
                    </a:cubicBezTo>
                    <a:cubicBezTo>
                      <a:pt x="34" y="711"/>
                      <a:pt x="34" y="711"/>
                      <a:pt x="34" y="711"/>
                    </a:cubicBezTo>
                    <a:cubicBezTo>
                      <a:pt x="15" y="711"/>
                      <a:pt x="0" y="696"/>
                      <a:pt x="0" y="67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429" y="0"/>
                      <a:pt x="444" y="15"/>
                      <a:pt x="444" y="34"/>
                    </a:cubicBezTo>
                    <a:cubicBezTo>
                      <a:pt x="444" y="677"/>
                      <a:pt x="444" y="677"/>
                      <a:pt x="444" y="67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dist="20320" dir="5400000" algn="ctr" rotWithShape="0">
                  <a:prstClr val="black">
                    <a:alpha val="1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90">
                <a:extLst>
                  <a:ext uri="{FF2B5EF4-FFF2-40B4-BE49-F238E27FC236}">
                    <a16:creationId xmlns:a16="http://schemas.microsoft.com/office/drawing/2014/main" xmlns="" id="{1AE74086-22AF-424F-AC2B-37BEA4CA9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88" y="1809750"/>
                <a:ext cx="88900" cy="44450"/>
              </a:xfrm>
              <a:custGeom>
                <a:avLst/>
                <a:gdLst>
                  <a:gd name="T0" fmla="*/ 0 w 28"/>
                  <a:gd name="T1" fmla="*/ 14 h 14"/>
                  <a:gd name="T2" fmla="*/ 14 w 28"/>
                  <a:gd name="T3" fmla="*/ 0 h 14"/>
                  <a:gd name="T4" fmla="*/ 28 w 28"/>
                  <a:gd name="T5" fmla="*/ 14 h 14"/>
                  <a:gd name="T6" fmla="*/ 0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0" y="14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8" y="7"/>
                      <a:pt x="28" y="14"/>
                    </a:cubicBezTo>
                    <a:cubicBezTo>
                      <a:pt x="0" y="14"/>
                      <a:pt x="0" y="14"/>
                      <a:pt x="0" y="14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91">
                <a:extLst>
                  <a:ext uri="{FF2B5EF4-FFF2-40B4-BE49-F238E27FC236}">
                    <a16:creationId xmlns:a16="http://schemas.microsoft.com/office/drawing/2014/main" xmlns="" id="{E48F2470-5747-42B9-A320-23A61911E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238" y="1854200"/>
                <a:ext cx="774700" cy="0"/>
              </a:xfrm>
              <a:custGeom>
                <a:avLst/>
                <a:gdLst>
                  <a:gd name="T0" fmla="*/ 0 w 244"/>
                  <a:gd name="T1" fmla="*/ 0 w 244"/>
                  <a:gd name="T2" fmla="*/ 244 w 244"/>
                  <a:gd name="T3" fmla="*/ 244 w 244"/>
                  <a:gd name="T4" fmla="*/ 238 w 244"/>
                  <a:gd name="T5" fmla="*/ 238 w 244"/>
                  <a:gd name="T6" fmla="*/ 0 w 24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4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293">
                <a:extLst>
                  <a:ext uri="{FF2B5EF4-FFF2-40B4-BE49-F238E27FC236}">
                    <a16:creationId xmlns:a16="http://schemas.microsoft.com/office/drawing/2014/main" xmlns="" id="{9AEC113D-9495-436B-BFEC-8D353BE7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238" y="1854200"/>
                <a:ext cx="774700" cy="69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4">
                <a:extLst>
                  <a:ext uri="{FF2B5EF4-FFF2-40B4-BE49-F238E27FC236}">
                    <a16:creationId xmlns:a16="http://schemas.microsoft.com/office/drawing/2014/main" xmlns="" id="{DEBC38C8-2CA1-4FEE-8FDE-36652B53F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237" y="1816100"/>
                <a:ext cx="800100" cy="593725"/>
              </a:xfrm>
              <a:custGeom>
                <a:avLst/>
                <a:gdLst>
                  <a:gd name="connsiteX0" fmla="*/ 800100 w 800100"/>
                  <a:gd name="connsiteY0" fmla="*/ 0 h 593725"/>
                  <a:gd name="connsiteX1" fmla="*/ 774700 w 800100"/>
                  <a:gd name="connsiteY1" fmla="*/ 38100 h 593725"/>
                  <a:gd name="connsiteX2" fmla="*/ 774700 w 800100"/>
                  <a:gd name="connsiteY2" fmla="*/ 107950 h 593725"/>
                  <a:gd name="connsiteX3" fmla="*/ 774700 w 800100"/>
                  <a:gd name="connsiteY3" fmla="*/ 555625 h 593725"/>
                  <a:gd name="connsiteX4" fmla="*/ 758825 w 800100"/>
                  <a:gd name="connsiteY4" fmla="*/ 587375 h 593725"/>
                  <a:gd name="connsiteX5" fmla="*/ 736600 w 800100"/>
                  <a:gd name="connsiteY5" fmla="*/ 593725 h 593725"/>
                  <a:gd name="connsiteX6" fmla="*/ 723900 w 800100"/>
                  <a:gd name="connsiteY6" fmla="*/ 590550 h 593725"/>
                  <a:gd name="connsiteX7" fmla="*/ 412750 w 800100"/>
                  <a:gd name="connsiteY7" fmla="*/ 473075 h 593725"/>
                  <a:gd name="connsiteX8" fmla="*/ 387350 w 800100"/>
                  <a:gd name="connsiteY8" fmla="*/ 469900 h 593725"/>
                  <a:gd name="connsiteX9" fmla="*/ 361950 w 800100"/>
                  <a:gd name="connsiteY9" fmla="*/ 473075 h 593725"/>
                  <a:gd name="connsiteX10" fmla="*/ 50800 w 800100"/>
                  <a:gd name="connsiteY10" fmla="*/ 590550 h 593725"/>
                  <a:gd name="connsiteX11" fmla="*/ 38100 w 800100"/>
                  <a:gd name="connsiteY11" fmla="*/ 593725 h 593725"/>
                  <a:gd name="connsiteX12" fmla="*/ 15875 w 800100"/>
                  <a:gd name="connsiteY12" fmla="*/ 587375 h 593725"/>
                  <a:gd name="connsiteX13" fmla="*/ 0 w 800100"/>
                  <a:gd name="connsiteY13" fmla="*/ 555625 h 593725"/>
                  <a:gd name="connsiteX14" fmla="*/ 0 w 800100"/>
                  <a:gd name="connsiteY14" fmla="*/ 107950 h 593725"/>
                  <a:gd name="connsiteX15" fmla="*/ 0 w 800100"/>
                  <a:gd name="connsiteY15" fmla="*/ 38100 h 593725"/>
                  <a:gd name="connsiteX16" fmla="*/ 758825 w 800100"/>
                  <a:gd name="connsiteY16" fmla="*/ 38100 h 593725"/>
                  <a:gd name="connsiteX17" fmla="*/ 800100 w 800100"/>
                  <a:gd name="connsiteY17" fmla="*/ 0 h 593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0100" h="593725">
                    <a:moveTo>
                      <a:pt x="800100" y="0"/>
                    </a:moveTo>
                    <a:cubicBezTo>
                      <a:pt x="800100" y="0"/>
                      <a:pt x="774700" y="9525"/>
                      <a:pt x="774700" y="38100"/>
                    </a:cubicBezTo>
                    <a:lnTo>
                      <a:pt x="774700" y="107950"/>
                    </a:lnTo>
                    <a:cubicBezTo>
                      <a:pt x="774700" y="107950"/>
                      <a:pt x="774700" y="107950"/>
                      <a:pt x="774700" y="555625"/>
                    </a:cubicBezTo>
                    <a:cubicBezTo>
                      <a:pt x="774700" y="568325"/>
                      <a:pt x="768350" y="581025"/>
                      <a:pt x="758825" y="587375"/>
                    </a:cubicBezTo>
                    <a:cubicBezTo>
                      <a:pt x="752475" y="590550"/>
                      <a:pt x="746125" y="593725"/>
                      <a:pt x="736600" y="593725"/>
                    </a:cubicBezTo>
                    <a:cubicBezTo>
                      <a:pt x="733425" y="593725"/>
                      <a:pt x="730250" y="593725"/>
                      <a:pt x="723900" y="590550"/>
                    </a:cubicBezTo>
                    <a:cubicBezTo>
                      <a:pt x="723900" y="590550"/>
                      <a:pt x="723900" y="590550"/>
                      <a:pt x="412750" y="473075"/>
                    </a:cubicBezTo>
                    <a:cubicBezTo>
                      <a:pt x="406400" y="469900"/>
                      <a:pt x="396875" y="469900"/>
                      <a:pt x="387350" y="469900"/>
                    </a:cubicBezTo>
                    <a:cubicBezTo>
                      <a:pt x="377825" y="469900"/>
                      <a:pt x="371475" y="469900"/>
                      <a:pt x="361950" y="473075"/>
                    </a:cubicBezTo>
                    <a:cubicBezTo>
                      <a:pt x="361950" y="473075"/>
                      <a:pt x="361950" y="473075"/>
                      <a:pt x="50800" y="590550"/>
                    </a:cubicBezTo>
                    <a:cubicBezTo>
                      <a:pt x="47625" y="593725"/>
                      <a:pt x="41275" y="593725"/>
                      <a:pt x="38100" y="593725"/>
                    </a:cubicBezTo>
                    <a:cubicBezTo>
                      <a:pt x="31750" y="593725"/>
                      <a:pt x="22225" y="590550"/>
                      <a:pt x="15875" y="587375"/>
                    </a:cubicBezTo>
                    <a:cubicBezTo>
                      <a:pt x="6350" y="581025"/>
                      <a:pt x="0" y="568325"/>
                      <a:pt x="0" y="555625"/>
                    </a:cubicBezTo>
                    <a:cubicBezTo>
                      <a:pt x="0" y="555625"/>
                      <a:pt x="0" y="555625"/>
                      <a:pt x="0" y="107950"/>
                    </a:cubicBezTo>
                    <a:lnTo>
                      <a:pt x="0" y="38100"/>
                    </a:lnTo>
                    <a:lnTo>
                      <a:pt x="758825" y="38100"/>
                    </a:lnTo>
                    <a:cubicBezTo>
                      <a:pt x="758825" y="15875"/>
                      <a:pt x="777875" y="0"/>
                      <a:pt x="800100" y="0"/>
                    </a:cubicBez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 298">
                <a:extLst>
                  <a:ext uri="{FF2B5EF4-FFF2-40B4-BE49-F238E27FC236}">
                    <a16:creationId xmlns:a16="http://schemas.microsoft.com/office/drawing/2014/main" xmlns="" id="{F70B363A-8ADD-4A64-9EF2-2B114FED1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3" y="1800225"/>
                <a:ext cx="869950" cy="590550"/>
              </a:xfrm>
              <a:custGeom>
                <a:avLst/>
                <a:gdLst>
                  <a:gd name="T0" fmla="*/ 274 w 274"/>
                  <a:gd name="T1" fmla="*/ 17 h 186"/>
                  <a:gd name="T2" fmla="*/ 270 w 274"/>
                  <a:gd name="T3" fmla="*/ 17 h 186"/>
                  <a:gd name="T4" fmla="*/ 257 w 274"/>
                  <a:gd name="T5" fmla="*/ 5 h 186"/>
                  <a:gd name="T6" fmla="*/ 244 w 274"/>
                  <a:gd name="T7" fmla="*/ 17 h 186"/>
                  <a:gd name="T8" fmla="*/ 244 w 274"/>
                  <a:gd name="T9" fmla="*/ 175 h 186"/>
                  <a:gd name="T10" fmla="*/ 239 w 274"/>
                  <a:gd name="T11" fmla="*/ 184 h 186"/>
                  <a:gd name="T12" fmla="*/ 233 w 274"/>
                  <a:gd name="T13" fmla="*/ 186 h 186"/>
                  <a:gd name="T14" fmla="*/ 233 w 274"/>
                  <a:gd name="T15" fmla="*/ 186 h 186"/>
                  <a:gd name="T16" fmla="*/ 228 w 274"/>
                  <a:gd name="T17" fmla="*/ 186 h 186"/>
                  <a:gd name="T18" fmla="*/ 228 w 274"/>
                  <a:gd name="T19" fmla="*/ 185 h 186"/>
                  <a:gd name="T20" fmla="*/ 130 w 274"/>
                  <a:gd name="T21" fmla="*/ 148 h 186"/>
                  <a:gd name="T22" fmla="*/ 114 w 274"/>
                  <a:gd name="T23" fmla="*/ 148 h 186"/>
                  <a:gd name="T24" fmla="*/ 16 w 274"/>
                  <a:gd name="T25" fmla="*/ 186 h 186"/>
                  <a:gd name="T26" fmla="*/ 12 w 274"/>
                  <a:gd name="T27" fmla="*/ 186 h 186"/>
                  <a:gd name="T28" fmla="*/ 7 w 274"/>
                  <a:gd name="T29" fmla="*/ 186 h 186"/>
                  <a:gd name="T30" fmla="*/ 7 w 274"/>
                  <a:gd name="T31" fmla="*/ 185 h 186"/>
                  <a:gd name="T32" fmla="*/ 5 w 274"/>
                  <a:gd name="T33" fmla="*/ 184 h 186"/>
                  <a:gd name="T34" fmla="*/ 0 w 274"/>
                  <a:gd name="T35" fmla="*/ 175 h 186"/>
                  <a:gd name="T36" fmla="*/ 0 w 274"/>
                  <a:gd name="T37" fmla="*/ 131 h 186"/>
                  <a:gd name="T38" fmla="*/ 238 w 274"/>
                  <a:gd name="T39" fmla="*/ 131 h 186"/>
                  <a:gd name="T40" fmla="*/ 238 w 274"/>
                  <a:gd name="T41" fmla="*/ 17 h 186"/>
                  <a:gd name="T42" fmla="*/ 256 w 274"/>
                  <a:gd name="T43" fmla="*/ 0 h 186"/>
                  <a:gd name="T44" fmla="*/ 256 w 274"/>
                  <a:gd name="T45" fmla="*/ 0 h 186"/>
                  <a:gd name="T46" fmla="*/ 257 w 274"/>
                  <a:gd name="T47" fmla="*/ 0 h 186"/>
                  <a:gd name="T48" fmla="*/ 274 w 274"/>
                  <a:gd name="T49" fmla="*/ 1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4" h="186">
                    <a:moveTo>
                      <a:pt x="274" y="17"/>
                    </a:move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0"/>
                      <a:pt x="264" y="5"/>
                      <a:pt x="257" y="5"/>
                    </a:cubicBezTo>
                    <a:cubicBezTo>
                      <a:pt x="250" y="5"/>
                      <a:pt x="244" y="10"/>
                      <a:pt x="244" y="17"/>
                    </a:cubicBezTo>
                    <a:cubicBezTo>
                      <a:pt x="244" y="175"/>
                      <a:pt x="244" y="175"/>
                      <a:pt x="244" y="175"/>
                    </a:cubicBezTo>
                    <a:cubicBezTo>
                      <a:pt x="244" y="178"/>
                      <a:pt x="242" y="182"/>
                      <a:pt x="239" y="184"/>
                    </a:cubicBezTo>
                    <a:cubicBezTo>
                      <a:pt x="237" y="185"/>
                      <a:pt x="235" y="186"/>
                      <a:pt x="233" y="186"/>
                    </a:cubicBezTo>
                    <a:cubicBezTo>
                      <a:pt x="233" y="186"/>
                      <a:pt x="233" y="186"/>
                      <a:pt x="233" y="186"/>
                    </a:cubicBezTo>
                    <a:cubicBezTo>
                      <a:pt x="228" y="186"/>
                      <a:pt x="228" y="186"/>
                      <a:pt x="228" y="186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25" y="146"/>
                      <a:pt x="119" y="146"/>
                      <a:pt x="114" y="148"/>
                    </a:cubicBezTo>
                    <a:cubicBezTo>
                      <a:pt x="16" y="186"/>
                      <a:pt x="16" y="186"/>
                      <a:pt x="16" y="186"/>
                    </a:cubicBezTo>
                    <a:cubicBezTo>
                      <a:pt x="15" y="186"/>
                      <a:pt x="13" y="186"/>
                      <a:pt x="12" y="186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7" y="185"/>
                      <a:pt x="7" y="185"/>
                      <a:pt x="7" y="185"/>
                    </a:cubicBezTo>
                    <a:cubicBezTo>
                      <a:pt x="6" y="185"/>
                      <a:pt x="6" y="185"/>
                      <a:pt x="5" y="184"/>
                    </a:cubicBezTo>
                    <a:cubicBezTo>
                      <a:pt x="2" y="182"/>
                      <a:pt x="0" y="178"/>
                      <a:pt x="0" y="17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238" y="131"/>
                      <a:pt x="238" y="131"/>
                      <a:pt x="238" y="131"/>
                    </a:cubicBezTo>
                    <a:cubicBezTo>
                      <a:pt x="238" y="17"/>
                      <a:pt x="238" y="17"/>
                      <a:pt x="238" y="17"/>
                    </a:cubicBezTo>
                    <a:cubicBezTo>
                      <a:pt x="238" y="8"/>
                      <a:pt x="246" y="0"/>
                      <a:pt x="256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0"/>
                      <a:pt x="256" y="0"/>
                      <a:pt x="257" y="0"/>
                    </a:cubicBezTo>
                    <a:cubicBezTo>
                      <a:pt x="266" y="0"/>
                      <a:pt x="274" y="8"/>
                      <a:pt x="274" y="1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99">
                <a:extLst>
                  <a:ext uri="{FF2B5EF4-FFF2-40B4-BE49-F238E27FC236}">
                    <a16:creationId xmlns:a16="http://schemas.microsoft.com/office/drawing/2014/main" xmlns="" id="{397A03CE-BCAE-46FA-9036-C22B47162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663" y="1800225"/>
                <a:ext cx="828675" cy="593725"/>
              </a:xfrm>
              <a:custGeom>
                <a:avLst/>
                <a:gdLst>
                  <a:gd name="T0" fmla="*/ 228 w 261"/>
                  <a:gd name="T1" fmla="*/ 186 h 187"/>
                  <a:gd name="T2" fmla="*/ 238 w 261"/>
                  <a:gd name="T3" fmla="*/ 184 h 187"/>
                  <a:gd name="T4" fmla="*/ 243 w 261"/>
                  <a:gd name="T5" fmla="*/ 175 h 187"/>
                  <a:gd name="T6" fmla="*/ 243 w 261"/>
                  <a:gd name="T7" fmla="*/ 17 h 187"/>
                  <a:gd name="T8" fmla="*/ 248 w 261"/>
                  <a:gd name="T9" fmla="*/ 5 h 187"/>
                  <a:gd name="T10" fmla="*/ 261 w 261"/>
                  <a:gd name="T11" fmla="*/ 0 h 187"/>
                  <a:gd name="T12" fmla="*/ 17 w 261"/>
                  <a:gd name="T13" fmla="*/ 0 h 187"/>
                  <a:gd name="T14" fmla="*/ 5 w 261"/>
                  <a:gd name="T15" fmla="*/ 5 h 187"/>
                  <a:gd name="T16" fmla="*/ 0 w 261"/>
                  <a:gd name="T17" fmla="*/ 17 h 187"/>
                  <a:gd name="T18" fmla="*/ 0 w 261"/>
                  <a:gd name="T19" fmla="*/ 175 h 187"/>
                  <a:gd name="T20" fmla="*/ 5 w 261"/>
                  <a:gd name="T21" fmla="*/ 184 h 187"/>
                  <a:gd name="T22" fmla="*/ 15 w 261"/>
                  <a:gd name="T23" fmla="*/ 186 h 187"/>
                  <a:gd name="T24" fmla="*/ 113 w 261"/>
                  <a:gd name="T25" fmla="*/ 148 h 187"/>
                  <a:gd name="T26" fmla="*/ 130 w 261"/>
                  <a:gd name="T27" fmla="*/ 148 h 187"/>
                  <a:gd name="T28" fmla="*/ 228 w 261"/>
                  <a:gd name="T29" fmla="*/ 18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" h="187">
                    <a:moveTo>
                      <a:pt x="228" y="186"/>
                    </a:moveTo>
                    <a:cubicBezTo>
                      <a:pt x="231" y="187"/>
                      <a:pt x="235" y="186"/>
                      <a:pt x="238" y="184"/>
                    </a:cubicBezTo>
                    <a:cubicBezTo>
                      <a:pt x="241" y="182"/>
                      <a:pt x="243" y="179"/>
                      <a:pt x="243" y="175"/>
                    </a:cubicBezTo>
                    <a:cubicBezTo>
                      <a:pt x="243" y="17"/>
                      <a:pt x="243" y="17"/>
                      <a:pt x="243" y="17"/>
                    </a:cubicBezTo>
                    <a:cubicBezTo>
                      <a:pt x="243" y="13"/>
                      <a:pt x="245" y="8"/>
                      <a:pt x="248" y="5"/>
                    </a:cubicBezTo>
                    <a:cubicBezTo>
                      <a:pt x="252" y="2"/>
                      <a:pt x="256" y="0"/>
                      <a:pt x="26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8" y="2"/>
                      <a:pt x="5" y="5"/>
                    </a:cubicBezTo>
                    <a:cubicBezTo>
                      <a:pt x="1" y="8"/>
                      <a:pt x="0" y="13"/>
                      <a:pt x="0" y="17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9"/>
                      <a:pt x="1" y="182"/>
                      <a:pt x="5" y="184"/>
                    </a:cubicBezTo>
                    <a:cubicBezTo>
                      <a:pt x="8" y="186"/>
                      <a:pt x="12" y="187"/>
                      <a:pt x="15" y="186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19" y="146"/>
                      <a:pt x="124" y="146"/>
                      <a:pt x="130" y="148"/>
                    </a:cubicBezTo>
                    <a:lnTo>
                      <a:pt x="228" y="186"/>
                    </a:lnTo>
                    <a:close/>
                  </a:path>
                </a:pathLst>
              </a:custGeom>
              <a:solidFill>
                <a:srgbClr val="927365"/>
              </a:solidFill>
              <a:ln>
                <a:solidFill>
                  <a:srgbClr val="92736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14BB7589-9D08-4D0A-B886-73F404A95767}"/>
                </a:ext>
              </a:extLst>
            </p:cNvPr>
            <p:cNvSpPr txBox="1">
              <a:spLocks/>
            </p:cNvSpPr>
            <p:nvPr/>
          </p:nvSpPr>
          <p:spPr>
            <a:xfrm>
              <a:off x="-919776" y="3495760"/>
              <a:ext cx="1541709" cy="654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sz="1300" b="1" i="1" dirty="0">
                  <a:solidFill>
                    <a:srgbClr val="927365"/>
                  </a:solidFill>
                  <a:cs typeface="Arial" panose="020B0604020202020204" pitchFamily="34" charset="0"/>
                </a:rPr>
                <a:t>Test</a:t>
              </a:r>
              <a:r>
                <a:rPr lang="ko-KR" altLang="en-US" sz="1300" b="1" i="1" dirty="0">
                  <a:solidFill>
                    <a:srgbClr val="927365"/>
                  </a:solidFill>
                  <a:cs typeface="Arial" panose="020B0604020202020204" pitchFamily="34" charset="0"/>
                </a:rPr>
                <a:t>를 </a:t>
              </a:r>
            </a:p>
            <a:p>
              <a:pPr algn="ctr">
                <a:lnSpc>
                  <a:spcPts val="1700"/>
                </a:lnSpc>
              </a:pPr>
              <a:r>
                <a:rPr lang="ko-KR" altLang="en-US" sz="1300" b="1" i="1" dirty="0">
                  <a:solidFill>
                    <a:srgbClr val="927365"/>
                  </a:solidFill>
                  <a:cs typeface="Arial" panose="020B0604020202020204" pitchFamily="34" charset="0"/>
                </a:rPr>
                <a:t>왜</a:t>
              </a:r>
            </a:p>
            <a:p>
              <a:pPr algn="ctr">
                <a:lnSpc>
                  <a:spcPts val="1700"/>
                </a:lnSpc>
              </a:pPr>
              <a:r>
                <a:rPr lang="ko-KR" altLang="en-US" sz="1300" b="1" i="1" dirty="0">
                  <a:solidFill>
                    <a:srgbClr val="927365"/>
                  </a:solidFill>
                  <a:cs typeface="Arial" panose="020B0604020202020204" pitchFamily="34" charset="0"/>
                </a:rPr>
                <a:t>하는가</a:t>
              </a:r>
              <a:r>
                <a:rPr lang="en-US" altLang="ko-KR" sz="1300" b="1" i="1" dirty="0">
                  <a:solidFill>
                    <a:srgbClr val="927365"/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480B74DA-9D65-45FA-8409-3AF9E96750E4}"/>
                </a:ext>
              </a:extLst>
            </p:cNvPr>
            <p:cNvSpPr txBox="1">
              <a:spLocks/>
            </p:cNvSpPr>
            <p:nvPr/>
          </p:nvSpPr>
          <p:spPr>
            <a:xfrm>
              <a:off x="-646644" y="2060327"/>
              <a:ext cx="9004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Step.1</a:t>
              </a:r>
            </a:p>
          </p:txBody>
        </p:sp>
        <p:sp>
          <p:nvSpPr>
            <p:cNvPr id="299" name="Freeform 300">
              <a:extLst>
                <a:ext uri="{FF2B5EF4-FFF2-40B4-BE49-F238E27FC236}">
                  <a16:creationId xmlns:a16="http://schemas.microsoft.com/office/drawing/2014/main" xmlns="" id="{EEFDC095-A13C-4CF4-A84F-1F5E0E4D6E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9423" y="2639023"/>
              <a:ext cx="355600" cy="517525"/>
            </a:xfrm>
            <a:custGeom>
              <a:avLst/>
              <a:gdLst>
                <a:gd name="T0" fmla="*/ 33 w 112"/>
                <a:gd name="T1" fmla="*/ 141 h 163"/>
                <a:gd name="T2" fmla="*/ 34 w 112"/>
                <a:gd name="T3" fmla="*/ 149 h 163"/>
                <a:gd name="T4" fmla="*/ 41 w 112"/>
                <a:gd name="T5" fmla="*/ 154 h 163"/>
                <a:gd name="T6" fmla="*/ 42 w 112"/>
                <a:gd name="T7" fmla="*/ 159 h 163"/>
                <a:gd name="T8" fmla="*/ 56 w 112"/>
                <a:gd name="T9" fmla="*/ 163 h 163"/>
                <a:gd name="T10" fmla="*/ 70 w 112"/>
                <a:gd name="T11" fmla="*/ 159 h 163"/>
                <a:gd name="T12" fmla="*/ 71 w 112"/>
                <a:gd name="T13" fmla="*/ 154 h 163"/>
                <a:gd name="T14" fmla="*/ 79 w 112"/>
                <a:gd name="T15" fmla="*/ 149 h 163"/>
                <a:gd name="T16" fmla="*/ 80 w 112"/>
                <a:gd name="T17" fmla="*/ 141 h 163"/>
                <a:gd name="T18" fmla="*/ 56 w 112"/>
                <a:gd name="T19" fmla="*/ 144 h 163"/>
                <a:gd name="T20" fmla="*/ 33 w 112"/>
                <a:gd name="T21" fmla="*/ 141 h 163"/>
                <a:gd name="T22" fmla="*/ 30 w 112"/>
                <a:gd name="T23" fmla="*/ 125 h 163"/>
                <a:gd name="T24" fmla="*/ 31 w 112"/>
                <a:gd name="T25" fmla="*/ 133 h 163"/>
                <a:gd name="T26" fmla="*/ 56 w 112"/>
                <a:gd name="T27" fmla="*/ 138 h 163"/>
                <a:gd name="T28" fmla="*/ 81 w 112"/>
                <a:gd name="T29" fmla="*/ 133 h 163"/>
                <a:gd name="T30" fmla="*/ 82 w 112"/>
                <a:gd name="T31" fmla="*/ 125 h 163"/>
                <a:gd name="T32" fmla="*/ 56 w 112"/>
                <a:gd name="T33" fmla="*/ 130 h 163"/>
                <a:gd name="T34" fmla="*/ 30 w 112"/>
                <a:gd name="T35" fmla="*/ 125 h 163"/>
                <a:gd name="T36" fmla="*/ 56 w 112"/>
                <a:gd name="T37" fmla="*/ 0 h 163"/>
                <a:gd name="T38" fmla="*/ 0 w 112"/>
                <a:gd name="T39" fmla="*/ 56 h 163"/>
                <a:gd name="T40" fmla="*/ 27 w 112"/>
                <a:gd name="T41" fmla="*/ 104 h 163"/>
                <a:gd name="T42" fmla="*/ 29 w 112"/>
                <a:gd name="T43" fmla="*/ 118 h 163"/>
                <a:gd name="T44" fmla="*/ 56 w 112"/>
                <a:gd name="T45" fmla="*/ 123 h 163"/>
                <a:gd name="T46" fmla="*/ 83 w 112"/>
                <a:gd name="T47" fmla="*/ 118 h 163"/>
                <a:gd name="T48" fmla="*/ 85 w 112"/>
                <a:gd name="T49" fmla="*/ 104 h 163"/>
                <a:gd name="T50" fmla="*/ 112 w 112"/>
                <a:gd name="T51" fmla="*/ 56 h 163"/>
                <a:gd name="T52" fmla="*/ 56 w 112"/>
                <a:gd name="T53" fmla="*/ 0 h 163"/>
                <a:gd name="T54" fmla="*/ 77 w 112"/>
                <a:gd name="T55" fmla="*/ 97 h 163"/>
                <a:gd name="T56" fmla="*/ 75 w 112"/>
                <a:gd name="T57" fmla="*/ 110 h 163"/>
                <a:gd name="T58" fmla="*/ 56 w 112"/>
                <a:gd name="T59" fmla="*/ 113 h 163"/>
                <a:gd name="T60" fmla="*/ 37 w 112"/>
                <a:gd name="T61" fmla="*/ 110 h 163"/>
                <a:gd name="T62" fmla="*/ 36 w 112"/>
                <a:gd name="T63" fmla="*/ 97 h 163"/>
                <a:gd name="T64" fmla="*/ 10 w 112"/>
                <a:gd name="T65" fmla="*/ 56 h 163"/>
                <a:gd name="T66" fmla="*/ 56 w 112"/>
                <a:gd name="T67" fmla="*/ 10 h 163"/>
                <a:gd name="T68" fmla="*/ 102 w 112"/>
                <a:gd name="T69" fmla="*/ 56 h 163"/>
                <a:gd name="T70" fmla="*/ 77 w 112"/>
                <a:gd name="T71" fmla="*/ 97 h 163"/>
                <a:gd name="T72" fmla="*/ 56 w 112"/>
                <a:gd name="T73" fmla="*/ 23 h 163"/>
                <a:gd name="T74" fmla="*/ 59 w 112"/>
                <a:gd name="T75" fmla="*/ 20 h 163"/>
                <a:gd name="T76" fmla="*/ 56 w 112"/>
                <a:gd name="T77" fmla="*/ 17 h 163"/>
                <a:gd name="T78" fmla="*/ 17 w 112"/>
                <a:gd name="T79" fmla="*/ 56 h 163"/>
                <a:gd name="T80" fmla="*/ 20 w 112"/>
                <a:gd name="T81" fmla="*/ 59 h 163"/>
                <a:gd name="T82" fmla="*/ 23 w 112"/>
                <a:gd name="T83" fmla="*/ 56 h 163"/>
                <a:gd name="T84" fmla="*/ 56 w 112"/>
                <a:gd name="T85" fmla="*/ 23 h 163"/>
                <a:gd name="T86" fmla="*/ 69 w 112"/>
                <a:gd name="T87" fmla="*/ 77 h 163"/>
                <a:gd name="T88" fmla="*/ 56 w 112"/>
                <a:gd name="T89" fmla="*/ 54 h 163"/>
                <a:gd name="T90" fmla="*/ 44 w 112"/>
                <a:gd name="T91" fmla="*/ 77 h 163"/>
                <a:gd name="T92" fmla="*/ 39 w 112"/>
                <a:gd name="T93" fmla="*/ 66 h 163"/>
                <a:gd name="T94" fmla="*/ 31 w 112"/>
                <a:gd name="T95" fmla="*/ 69 h 163"/>
                <a:gd name="T96" fmla="*/ 43 w 112"/>
                <a:gd name="T97" fmla="*/ 96 h 163"/>
                <a:gd name="T98" fmla="*/ 56 w 112"/>
                <a:gd name="T99" fmla="*/ 72 h 163"/>
                <a:gd name="T100" fmla="*/ 69 w 112"/>
                <a:gd name="T101" fmla="*/ 96 h 163"/>
                <a:gd name="T102" fmla="*/ 82 w 112"/>
                <a:gd name="T103" fmla="*/ 69 h 163"/>
                <a:gd name="T104" fmla="*/ 74 w 112"/>
                <a:gd name="T105" fmla="*/ 66 h 163"/>
                <a:gd name="T106" fmla="*/ 69 w 112"/>
                <a:gd name="T107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163">
                  <a:moveTo>
                    <a:pt x="33" y="141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6" y="152"/>
                    <a:pt x="41" y="154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9"/>
                    <a:pt x="45" y="163"/>
                    <a:pt x="56" y="163"/>
                  </a:cubicBezTo>
                  <a:cubicBezTo>
                    <a:pt x="67" y="163"/>
                    <a:pt x="70" y="159"/>
                    <a:pt x="70" y="159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77" y="152"/>
                    <a:pt x="79" y="149"/>
                    <a:pt x="79" y="149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73" y="143"/>
                    <a:pt x="65" y="144"/>
                    <a:pt x="56" y="144"/>
                  </a:cubicBezTo>
                  <a:cubicBezTo>
                    <a:pt x="48" y="144"/>
                    <a:pt x="40" y="143"/>
                    <a:pt x="33" y="141"/>
                  </a:cubicBezTo>
                  <a:close/>
                  <a:moveTo>
                    <a:pt x="30" y="125"/>
                  </a:moveTo>
                  <a:cubicBezTo>
                    <a:pt x="31" y="133"/>
                    <a:pt x="31" y="133"/>
                    <a:pt x="31" y="133"/>
                  </a:cubicBezTo>
                  <a:cubicBezTo>
                    <a:pt x="39" y="136"/>
                    <a:pt x="47" y="138"/>
                    <a:pt x="56" y="138"/>
                  </a:cubicBezTo>
                  <a:cubicBezTo>
                    <a:pt x="65" y="138"/>
                    <a:pt x="73" y="136"/>
                    <a:pt x="81" y="133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4" y="128"/>
                    <a:pt x="65" y="130"/>
                    <a:pt x="56" y="130"/>
                  </a:cubicBezTo>
                  <a:cubicBezTo>
                    <a:pt x="47" y="130"/>
                    <a:pt x="38" y="128"/>
                    <a:pt x="30" y="125"/>
                  </a:cubicBezTo>
                  <a:close/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76"/>
                    <a:pt x="11" y="94"/>
                    <a:pt x="27" y="104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37" y="121"/>
                    <a:pt x="46" y="123"/>
                    <a:pt x="56" y="123"/>
                  </a:cubicBezTo>
                  <a:cubicBezTo>
                    <a:pt x="66" y="123"/>
                    <a:pt x="75" y="121"/>
                    <a:pt x="83" y="118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101" y="94"/>
                    <a:pt x="112" y="7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77" y="97"/>
                  </a:move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0" y="113"/>
                    <a:pt x="56" y="113"/>
                  </a:cubicBezTo>
                  <a:cubicBezTo>
                    <a:pt x="42" y="113"/>
                    <a:pt x="37" y="110"/>
                    <a:pt x="37" y="110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21" y="90"/>
                    <a:pt x="10" y="74"/>
                    <a:pt x="10" y="56"/>
                  </a:cubicBezTo>
                  <a:cubicBezTo>
                    <a:pt x="10" y="31"/>
                    <a:pt x="31" y="10"/>
                    <a:pt x="56" y="10"/>
                  </a:cubicBezTo>
                  <a:cubicBezTo>
                    <a:pt x="81" y="10"/>
                    <a:pt x="102" y="31"/>
                    <a:pt x="102" y="56"/>
                  </a:cubicBezTo>
                  <a:cubicBezTo>
                    <a:pt x="102" y="74"/>
                    <a:pt x="92" y="90"/>
                    <a:pt x="77" y="97"/>
                  </a:cubicBezTo>
                  <a:close/>
                  <a:moveTo>
                    <a:pt x="56" y="23"/>
                  </a:moveTo>
                  <a:cubicBezTo>
                    <a:pt x="58" y="23"/>
                    <a:pt x="59" y="22"/>
                    <a:pt x="59" y="20"/>
                  </a:cubicBezTo>
                  <a:cubicBezTo>
                    <a:pt x="59" y="19"/>
                    <a:pt x="58" y="17"/>
                    <a:pt x="56" y="17"/>
                  </a:cubicBezTo>
                  <a:cubicBezTo>
                    <a:pt x="35" y="17"/>
                    <a:pt x="17" y="35"/>
                    <a:pt x="17" y="56"/>
                  </a:cubicBezTo>
                  <a:cubicBezTo>
                    <a:pt x="17" y="58"/>
                    <a:pt x="19" y="59"/>
                    <a:pt x="20" y="59"/>
                  </a:cubicBezTo>
                  <a:cubicBezTo>
                    <a:pt x="22" y="59"/>
                    <a:pt x="23" y="58"/>
                    <a:pt x="23" y="56"/>
                  </a:cubicBezTo>
                  <a:cubicBezTo>
                    <a:pt x="23" y="38"/>
                    <a:pt x="38" y="23"/>
                    <a:pt x="56" y="23"/>
                  </a:cubicBezTo>
                  <a:close/>
                  <a:moveTo>
                    <a:pt x="69" y="77"/>
                  </a:moveTo>
                  <a:cubicBezTo>
                    <a:pt x="56" y="54"/>
                    <a:pt x="56" y="54"/>
                    <a:pt x="56" y="5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4" y="66"/>
                    <a:pt x="74" y="66"/>
                    <a:pt x="74" y="66"/>
                  </a:cubicBezTo>
                  <a:lnTo>
                    <a:pt x="69" y="77"/>
                  </a:lnTo>
                  <a:close/>
                </a:path>
              </a:pathLst>
            </a:custGeom>
            <a:solidFill>
              <a:srgbClr val="9273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2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8753E05-80D3-4E2F-B89E-B54950DF62AD}"/>
              </a:ext>
            </a:extLst>
          </p:cNvPr>
          <p:cNvSpPr/>
          <p:nvPr/>
        </p:nvSpPr>
        <p:spPr bwMode="auto">
          <a:xfrm>
            <a:off x="1976129" y="2314770"/>
            <a:ext cx="8677759" cy="3325416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/>
              <a:t>@Test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public void </a:t>
            </a:r>
            <a:r>
              <a:rPr lang="en-US" altLang="ko-KR" sz="2400" b="1" dirty="0" err="1"/>
              <a:t>checkUniqueNumber</a:t>
            </a:r>
            <a:r>
              <a:rPr lang="en-US" altLang="ko-KR" sz="2400" b="1" dirty="0"/>
              <a:t>() {</a:t>
            </a:r>
          </a:p>
          <a:p>
            <a:pPr lvl="1"/>
            <a:r>
              <a:rPr lang="en-US" altLang="ko-KR" sz="2400" b="1" dirty="0" err="1"/>
              <a:t>int</a:t>
            </a:r>
            <a:r>
              <a:rPr lang="en-US" altLang="ko-KR" sz="2400" b="1" dirty="0"/>
              <a:t>[] numbers = </a:t>
            </a:r>
            <a:r>
              <a:rPr lang="en-US" altLang="ko-KR" sz="2400" b="1" dirty="0" err="1"/>
              <a:t>game.makeNumber</a:t>
            </a:r>
            <a:r>
              <a:rPr lang="en-US" altLang="ko-KR" sz="2400" b="1" dirty="0"/>
              <a:t>();</a:t>
            </a:r>
          </a:p>
          <a:p>
            <a:pPr lvl="1"/>
            <a:endParaRPr lang="ko-KR" altLang="en-US" sz="2400" dirty="0"/>
          </a:p>
          <a:p>
            <a:pPr lvl="1"/>
            <a:r>
              <a:rPr lang="en-US" altLang="ko-KR" sz="2400" b="1" dirty="0" err="1"/>
              <a:t>boolean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uniqueFlag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= </a:t>
            </a:r>
            <a:r>
              <a:rPr lang="en-US" altLang="ko-KR" sz="2400" b="1" dirty="0" err="1" smtClean="0"/>
              <a:t>Vaild.isUnique</a:t>
            </a:r>
            <a:r>
              <a:rPr lang="en-US" altLang="ko-KR" sz="2400" b="1" dirty="0" smtClean="0"/>
              <a:t>(numbers</a:t>
            </a:r>
            <a:r>
              <a:rPr lang="en-US" altLang="ko-KR" sz="2400" b="1" dirty="0"/>
              <a:t>);</a:t>
            </a:r>
          </a:p>
          <a:p>
            <a:pPr lvl="1"/>
            <a:endParaRPr lang="ko-KR" altLang="en-US" sz="2400" dirty="0"/>
          </a:p>
          <a:p>
            <a:pPr lvl="1"/>
            <a:r>
              <a:rPr lang="en-US" altLang="ko-KR" sz="2400" dirty="0" err="1"/>
              <a:t>Assert.</a:t>
            </a:r>
            <a:r>
              <a:rPr lang="en-US" altLang="ko-KR" sz="2400" i="1" dirty="0" err="1"/>
              <a:t>assertThat</a:t>
            </a:r>
            <a:r>
              <a:rPr lang="en-US" altLang="ko-KR" sz="2400" i="1" dirty="0"/>
              <a:t>(</a:t>
            </a:r>
            <a:r>
              <a:rPr lang="en-US" altLang="ko-KR" sz="2400" i="1" dirty="0" err="1"/>
              <a:t>uniqueFlag</a:t>
            </a:r>
            <a:r>
              <a:rPr lang="en-US" altLang="ko-KR" sz="2400" i="1" dirty="0"/>
              <a:t>, </a:t>
            </a:r>
            <a:r>
              <a:rPr lang="en-US" altLang="ko-KR" sz="2400" i="1" u="sng" dirty="0"/>
              <a:t>is(</a:t>
            </a:r>
            <a:r>
              <a:rPr lang="en-US" altLang="ko-KR" sz="2400" b="1" i="1" u="sng" dirty="0"/>
              <a:t>true));</a:t>
            </a:r>
            <a:endParaRPr lang="ko-KR" altLang="en-US" sz="2400" dirty="0"/>
          </a:p>
          <a:p>
            <a:r>
              <a:rPr lang="en-US" altLang="ko-KR" sz="2400" dirty="0"/>
              <a:t>}</a:t>
            </a:r>
            <a:endParaRPr lang="ko-KR" altLang="ko-KR" sz="2400" dirty="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66775B01-B30C-4B1D-AB77-0BE130789686}"/>
              </a:ext>
            </a:extLst>
          </p:cNvPr>
          <p:cNvGrpSpPr/>
          <p:nvPr/>
        </p:nvGrpSpPr>
        <p:grpSpPr>
          <a:xfrm>
            <a:off x="988757" y="750759"/>
            <a:ext cx="6713390" cy="798193"/>
            <a:chOff x="532435" y="2760518"/>
            <a:chExt cx="6713390" cy="79819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705A0FCD-F647-4F34-A436-38565B17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5" y="2760518"/>
              <a:ext cx="798193" cy="79819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BB5D953-8AF2-4951-B657-3640D4909D2C}"/>
                </a:ext>
              </a:extLst>
            </p:cNvPr>
            <p:cNvSpPr/>
            <p:nvPr/>
          </p:nvSpPr>
          <p:spPr>
            <a:xfrm>
              <a:off x="1862708" y="2872200"/>
              <a:ext cx="5383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 Test 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C58946C-1ABD-4682-AAEB-E54C1B23B07D}"/>
              </a:ext>
            </a:extLst>
          </p:cNvPr>
          <p:cNvSpPr/>
          <p:nvPr/>
        </p:nvSpPr>
        <p:spPr bwMode="auto">
          <a:xfrm>
            <a:off x="5816009" y="3944678"/>
            <a:ext cx="3817088" cy="633396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6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66775B01-B30C-4B1D-AB77-0BE130789686}"/>
              </a:ext>
            </a:extLst>
          </p:cNvPr>
          <p:cNvGrpSpPr/>
          <p:nvPr/>
        </p:nvGrpSpPr>
        <p:grpSpPr>
          <a:xfrm>
            <a:off x="988757" y="750759"/>
            <a:ext cx="6713390" cy="798193"/>
            <a:chOff x="532435" y="2760518"/>
            <a:chExt cx="6713390" cy="79819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705A0FCD-F647-4F34-A436-38565B17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5" y="2760518"/>
              <a:ext cx="798193" cy="79819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BB5D953-8AF2-4951-B657-3640D4909D2C}"/>
                </a:ext>
              </a:extLst>
            </p:cNvPr>
            <p:cNvSpPr/>
            <p:nvPr/>
          </p:nvSpPr>
          <p:spPr>
            <a:xfrm>
              <a:off x="1862708" y="2872200"/>
              <a:ext cx="5383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02. Test 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실패 코드 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FBBE2A80-FB70-4272-A1E1-26565D6A1A61}"/>
              </a:ext>
            </a:extLst>
          </p:cNvPr>
          <p:cNvSpPr/>
          <p:nvPr/>
        </p:nvSpPr>
        <p:spPr bwMode="auto">
          <a:xfrm>
            <a:off x="1976128" y="2182169"/>
            <a:ext cx="8677759" cy="3198733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dirty="0"/>
              <a:t>public static </a:t>
            </a:r>
            <a:r>
              <a:rPr lang="en-US" altLang="ko-KR" sz="2800" b="1" dirty="0" err="1"/>
              <a:t>boolean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isUnique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[] numbers) {</a:t>
            </a:r>
          </a:p>
          <a:p>
            <a:r>
              <a:rPr lang="en-US" altLang="ko-KR" sz="2800" b="1" dirty="0"/>
              <a:t>	return false;</a:t>
            </a:r>
          </a:p>
          <a:p>
            <a:r>
              <a:rPr lang="en-US" altLang="ko-KR" sz="2800" dirty="0"/>
              <a:t>}</a:t>
            </a:r>
          </a:p>
          <a:p>
            <a:endParaRPr lang="ko-KR" altLang="en-US" sz="2800" dirty="0"/>
          </a:p>
          <a:p>
            <a:r>
              <a:rPr lang="en-US" altLang="ko-KR" sz="2800" b="1" dirty="0"/>
              <a:t>public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[] </a:t>
            </a:r>
            <a:r>
              <a:rPr lang="en-US" altLang="ko-KR" sz="2800" b="1" dirty="0" err="1"/>
              <a:t>makeNumber</a:t>
            </a:r>
            <a:r>
              <a:rPr lang="en-US" altLang="ko-KR" sz="2800" b="1" dirty="0"/>
              <a:t>() {</a:t>
            </a:r>
          </a:p>
          <a:p>
            <a:r>
              <a:rPr lang="en-US" altLang="ko-KR" sz="2800" b="1" dirty="0"/>
              <a:t>	return new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[] { 1, 2, 3 };</a:t>
            </a:r>
          </a:p>
          <a:p>
            <a:r>
              <a:rPr lang="en-US" altLang="ko-KR" sz="2800" dirty="0"/>
              <a:t>}</a:t>
            </a:r>
            <a:endParaRPr lang="ko-KR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83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66775B01-B30C-4B1D-AB77-0BE130789686}"/>
              </a:ext>
            </a:extLst>
          </p:cNvPr>
          <p:cNvGrpSpPr/>
          <p:nvPr/>
        </p:nvGrpSpPr>
        <p:grpSpPr>
          <a:xfrm>
            <a:off x="988757" y="750759"/>
            <a:ext cx="6713390" cy="798193"/>
            <a:chOff x="532435" y="2760518"/>
            <a:chExt cx="6713390" cy="79819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705A0FCD-F647-4F34-A436-38565B17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5" y="2760518"/>
              <a:ext cx="798193" cy="79819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BB5D953-8AF2-4951-B657-3640D4909D2C}"/>
                </a:ext>
              </a:extLst>
            </p:cNvPr>
            <p:cNvSpPr/>
            <p:nvPr/>
          </p:nvSpPr>
          <p:spPr>
            <a:xfrm>
              <a:off x="1862708" y="2872200"/>
              <a:ext cx="5383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03. Test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 성공 코드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826207F-FF21-4A7E-8F99-F280D2A21D81}"/>
              </a:ext>
            </a:extLst>
          </p:cNvPr>
          <p:cNvSpPr/>
          <p:nvPr/>
        </p:nvSpPr>
        <p:spPr bwMode="auto">
          <a:xfrm>
            <a:off x="1387853" y="2200961"/>
            <a:ext cx="9713800" cy="3420428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public static </a:t>
            </a:r>
            <a:r>
              <a:rPr lang="en-US" altLang="ko-KR" sz="2800" b="1" dirty="0" err="1"/>
              <a:t>boolean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isUnique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[] numbers) {</a:t>
            </a:r>
            <a:endParaRPr lang="ko-KR" altLang="en-US" sz="2800" dirty="0"/>
          </a:p>
          <a:p>
            <a:pPr lvl="1"/>
            <a:r>
              <a:rPr lang="en-US" altLang="ko-KR" sz="2800" b="1" dirty="0"/>
              <a:t>if (numbers[0] != numbers[1] &amp;&amp; numbers[0] </a:t>
            </a:r>
            <a:r>
              <a:rPr lang="en-US" altLang="ko-KR" sz="2800" dirty="0"/>
              <a:t>!= numbers[2] &amp;&amp; numbers[1] != numbers[2]) {</a:t>
            </a:r>
          </a:p>
          <a:p>
            <a:pPr lvl="1"/>
            <a:r>
              <a:rPr lang="en-US" altLang="ko-KR" sz="2800" b="1" dirty="0"/>
              <a:t>	return true;</a:t>
            </a:r>
          </a:p>
          <a:p>
            <a:pPr lvl="1"/>
            <a:r>
              <a:rPr lang="en-US" altLang="ko-KR" sz="2800" dirty="0"/>
              <a:t>}</a:t>
            </a:r>
          </a:p>
          <a:p>
            <a:r>
              <a:rPr lang="en-US" altLang="ko-KR" sz="2800" b="1" dirty="0"/>
              <a:t>	return false;</a:t>
            </a:r>
          </a:p>
          <a:p>
            <a:r>
              <a:rPr lang="en-US" altLang="ko-KR" sz="2800" dirty="0"/>
              <a:t>}</a:t>
            </a:r>
            <a:endParaRPr lang="ko-KR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82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66775B01-B30C-4B1D-AB77-0BE130789686}"/>
              </a:ext>
            </a:extLst>
          </p:cNvPr>
          <p:cNvGrpSpPr/>
          <p:nvPr/>
        </p:nvGrpSpPr>
        <p:grpSpPr>
          <a:xfrm>
            <a:off x="988757" y="750759"/>
            <a:ext cx="6713390" cy="798193"/>
            <a:chOff x="532435" y="2760518"/>
            <a:chExt cx="6713390" cy="79819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705A0FCD-F647-4F34-A436-38565B17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5" y="2760518"/>
              <a:ext cx="798193" cy="79819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BB5D953-8AF2-4951-B657-3640D4909D2C}"/>
                </a:ext>
              </a:extLst>
            </p:cNvPr>
            <p:cNvSpPr/>
            <p:nvPr/>
          </p:nvSpPr>
          <p:spPr>
            <a:xfrm>
              <a:off x="1862708" y="2872200"/>
              <a:ext cx="53831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04. </a:t>
              </a:r>
              <a:r>
                <a:rPr lang="ko-KR" altLang="en-US" sz="3600" b="1" spc="-150" dirty="0" err="1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리펙토링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826207F-FF21-4A7E-8F99-F280D2A21D81}"/>
              </a:ext>
            </a:extLst>
          </p:cNvPr>
          <p:cNvSpPr/>
          <p:nvPr/>
        </p:nvSpPr>
        <p:spPr bwMode="auto">
          <a:xfrm>
            <a:off x="1387853" y="1744698"/>
            <a:ext cx="9713800" cy="4528899"/>
          </a:xfrm>
          <a:prstGeom prst="roundRect">
            <a:avLst>
              <a:gd name="adj" fmla="val 621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dirty="0" err="1"/>
              <a:t>boolean</a:t>
            </a:r>
            <a:r>
              <a:rPr lang="en-US" altLang="ko-KR" sz="2800" b="1" dirty="0"/>
              <a:t> static </a:t>
            </a:r>
            <a:r>
              <a:rPr lang="en-US" altLang="ko-KR" sz="2800" b="1" dirty="0" err="1"/>
              <a:t>boolean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isUnique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[] numbers){</a:t>
            </a:r>
          </a:p>
          <a:p>
            <a:r>
              <a:rPr lang="en-US" altLang="ko-KR" sz="2800" b="1" dirty="0"/>
              <a:t>     Set&lt;Integer&gt; lump = new </a:t>
            </a:r>
            <a:r>
              <a:rPr lang="en-US" altLang="ko-KR" sz="2800" b="1" dirty="0" err="1"/>
              <a:t>HashSet</a:t>
            </a:r>
            <a:r>
              <a:rPr lang="en-US" altLang="ko-KR" sz="2800" b="1" dirty="0"/>
              <a:t>&lt;Integer&gt;();</a:t>
            </a:r>
          </a:p>
          <a:p>
            <a:r>
              <a:rPr lang="en-US" altLang="ko-KR" sz="2800" b="1" dirty="0"/>
              <a:t>     for (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i</a:t>
            </a:r>
            <a:r>
              <a:rPr lang="en-US" altLang="ko-KR" sz="2800" b="1" dirty="0"/>
              <a:t> : numbers) {</a:t>
            </a:r>
          </a:p>
          <a:p>
            <a:r>
              <a:rPr lang="en-US" altLang="ko-KR" sz="2800" b="1" dirty="0"/>
              <a:t>     	if (</a:t>
            </a:r>
            <a:r>
              <a:rPr lang="en-US" altLang="ko-KR" sz="2800" b="1" dirty="0" err="1"/>
              <a:t>lump.contains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i</a:t>
            </a:r>
            <a:r>
              <a:rPr lang="en-US" altLang="ko-KR" sz="2800" b="1" dirty="0"/>
              <a:t>)){</a:t>
            </a:r>
          </a:p>
          <a:p>
            <a:r>
              <a:rPr lang="en-US" altLang="ko-KR" sz="2800" b="1" dirty="0"/>
              <a:t>		return false;</a:t>
            </a:r>
          </a:p>
          <a:p>
            <a:r>
              <a:rPr lang="en-US" altLang="ko-KR" sz="2800" b="1" dirty="0"/>
              <a:t>	}</a:t>
            </a:r>
          </a:p>
          <a:p>
            <a:r>
              <a:rPr lang="en-US" altLang="ko-KR" sz="2800" b="1" dirty="0"/>
              <a:t>     	</a:t>
            </a:r>
            <a:r>
              <a:rPr lang="en-US" altLang="ko-KR" sz="2800" b="1" dirty="0" err="1"/>
              <a:t>lump.add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i</a:t>
            </a:r>
            <a:r>
              <a:rPr lang="en-US" altLang="ko-KR" sz="2800" b="1" dirty="0"/>
              <a:t>);</a:t>
            </a:r>
          </a:p>
          <a:p>
            <a:r>
              <a:rPr lang="en-US" altLang="ko-KR" sz="2800" b="1" dirty="0"/>
              <a:t>     }		</a:t>
            </a:r>
          </a:p>
          <a:p>
            <a:r>
              <a:rPr lang="en-US" altLang="ko-KR" sz="2800" b="1" dirty="0"/>
              <a:t>     return true;</a:t>
            </a:r>
          </a:p>
          <a:p>
            <a:r>
              <a:rPr lang="en-US" altLang="ko-KR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2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930BB9A-3E5C-4BA6-BA1C-08558386069D}"/>
              </a:ext>
            </a:extLst>
          </p:cNvPr>
          <p:cNvGrpSpPr/>
          <p:nvPr/>
        </p:nvGrpSpPr>
        <p:grpSpPr>
          <a:xfrm>
            <a:off x="1078097" y="1848433"/>
            <a:ext cx="9590638" cy="3228647"/>
            <a:chOff x="980125" y="2566890"/>
            <a:chExt cx="9590638" cy="322864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F098BDFE-A604-46E5-9282-EC5AA61D16D8}"/>
                </a:ext>
              </a:extLst>
            </p:cNvPr>
            <p:cNvGrpSpPr/>
            <p:nvPr/>
          </p:nvGrpSpPr>
          <p:grpSpPr>
            <a:xfrm>
              <a:off x="7189115" y="2566890"/>
              <a:ext cx="3381648" cy="3228647"/>
              <a:chOff x="7020302" y="2398078"/>
              <a:chExt cx="3381648" cy="322864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xmlns="" id="{445722BE-D319-4F29-9284-F3495EE63CAA}"/>
                  </a:ext>
                </a:extLst>
              </p:cNvPr>
              <p:cNvGrpSpPr/>
              <p:nvPr/>
            </p:nvGrpSpPr>
            <p:grpSpPr>
              <a:xfrm>
                <a:off x="8233966" y="2398078"/>
                <a:ext cx="990600" cy="1130300"/>
                <a:chOff x="647248" y="4310736"/>
                <a:chExt cx="990600" cy="1130300"/>
              </a:xfrm>
            </p:grpSpPr>
            <p:sp>
              <p:nvSpPr>
                <p:cNvPr id="25" name="Freeform 350">
                  <a:extLst>
                    <a:ext uri="{FF2B5EF4-FFF2-40B4-BE49-F238E27FC236}">
                      <a16:creationId xmlns:a16="http://schemas.microsoft.com/office/drawing/2014/main" xmlns="" id="{2848E27C-9373-44B6-A57D-FF7ABB20D6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248" y="4310736"/>
                  <a:ext cx="990600" cy="1130300"/>
                </a:xfrm>
                <a:custGeom>
                  <a:avLst/>
                  <a:gdLst>
                    <a:gd name="T0" fmla="*/ 256 w 312"/>
                    <a:gd name="T1" fmla="*/ 256 h 356"/>
                    <a:gd name="T2" fmla="*/ 156 w 312"/>
                    <a:gd name="T3" fmla="*/ 356 h 356"/>
                    <a:gd name="T4" fmla="*/ 56 w 312"/>
                    <a:gd name="T5" fmla="*/ 256 h 356"/>
                    <a:gd name="T6" fmla="*/ 56 w 312"/>
                    <a:gd name="T7" fmla="*/ 56 h 356"/>
                    <a:gd name="T8" fmla="*/ 256 w 312"/>
                    <a:gd name="T9" fmla="*/ 56 h 356"/>
                    <a:gd name="T10" fmla="*/ 256 w 312"/>
                    <a:gd name="T11" fmla="*/ 2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2" h="356">
                      <a:moveTo>
                        <a:pt x="256" y="256"/>
                      </a:moveTo>
                      <a:cubicBezTo>
                        <a:pt x="156" y="356"/>
                        <a:pt x="156" y="356"/>
                        <a:pt x="156" y="356"/>
                      </a:cubicBezTo>
                      <a:cubicBezTo>
                        <a:pt x="56" y="256"/>
                        <a:pt x="56" y="256"/>
                        <a:pt x="56" y="256"/>
                      </a:cubicBezTo>
                      <a:cubicBezTo>
                        <a:pt x="0" y="201"/>
                        <a:pt x="0" y="111"/>
                        <a:pt x="56" y="56"/>
                      </a:cubicBezTo>
                      <a:cubicBezTo>
                        <a:pt x="111" y="0"/>
                        <a:pt x="201" y="0"/>
                        <a:pt x="256" y="56"/>
                      </a:cubicBezTo>
                      <a:cubicBezTo>
                        <a:pt x="312" y="111"/>
                        <a:pt x="312" y="201"/>
                        <a:pt x="256" y="2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352">
                  <a:extLst>
                    <a:ext uri="{FF2B5EF4-FFF2-40B4-BE49-F238E27FC236}">
                      <a16:creationId xmlns:a16="http://schemas.microsoft.com/office/drawing/2014/main" xmlns="" id="{F27BEE8C-B5BE-45CA-A0A6-F33D68FA88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2048" y="4593311"/>
                  <a:ext cx="381000" cy="476250"/>
                </a:xfrm>
                <a:custGeom>
                  <a:avLst/>
                  <a:gdLst>
                    <a:gd name="T0" fmla="*/ 172 w 240"/>
                    <a:gd name="T1" fmla="*/ 50 h 300"/>
                    <a:gd name="T2" fmla="*/ 42 w 240"/>
                    <a:gd name="T3" fmla="*/ 50 h 300"/>
                    <a:gd name="T4" fmla="*/ 42 w 240"/>
                    <a:gd name="T5" fmla="*/ 68 h 300"/>
                    <a:gd name="T6" fmla="*/ 172 w 240"/>
                    <a:gd name="T7" fmla="*/ 68 h 300"/>
                    <a:gd name="T8" fmla="*/ 172 w 240"/>
                    <a:gd name="T9" fmla="*/ 50 h 300"/>
                    <a:gd name="T10" fmla="*/ 214 w 240"/>
                    <a:gd name="T11" fmla="*/ 26 h 300"/>
                    <a:gd name="T12" fmla="*/ 214 w 240"/>
                    <a:gd name="T13" fmla="*/ 0 h 300"/>
                    <a:gd name="T14" fmla="*/ 0 w 240"/>
                    <a:gd name="T15" fmla="*/ 0 h 300"/>
                    <a:gd name="T16" fmla="*/ 0 w 240"/>
                    <a:gd name="T17" fmla="*/ 274 h 300"/>
                    <a:gd name="T18" fmla="*/ 26 w 240"/>
                    <a:gd name="T19" fmla="*/ 274 h 300"/>
                    <a:gd name="T20" fmla="*/ 26 w 240"/>
                    <a:gd name="T21" fmla="*/ 300 h 300"/>
                    <a:gd name="T22" fmla="*/ 240 w 240"/>
                    <a:gd name="T23" fmla="*/ 300 h 300"/>
                    <a:gd name="T24" fmla="*/ 240 w 240"/>
                    <a:gd name="T25" fmla="*/ 26 h 300"/>
                    <a:gd name="T26" fmla="*/ 214 w 240"/>
                    <a:gd name="T27" fmla="*/ 26 h 300"/>
                    <a:gd name="T28" fmla="*/ 16 w 240"/>
                    <a:gd name="T29" fmla="*/ 260 h 300"/>
                    <a:gd name="T30" fmla="*/ 16 w 240"/>
                    <a:gd name="T31" fmla="*/ 14 h 300"/>
                    <a:gd name="T32" fmla="*/ 198 w 240"/>
                    <a:gd name="T33" fmla="*/ 14 h 300"/>
                    <a:gd name="T34" fmla="*/ 198 w 240"/>
                    <a:gd name="T35" fmla="*/ 196 h 300"/>
                    <a:gd name="T36" fmla="*/ 136 w 240"/>
                    <a:gd name="T37" fmla="*/ 196 h 300"/>
                    <a:gd name="T38" fmla="*/ 136 w 240"/>
                    <a:gd name="T39" fmla="*/ 260 h 300"/>
                    <a:gd name="T40" fmla="*/ 16 w 240"/>
                    <a:gd name="T41" fmla="*/ 260 h 300"/>
                    <a:gd name="T42" fmla="*/ 224 w 240"/>
                    <a:gd name="T43" fmla="*/ 286 h 300"/>
                    <a:gd name="T44" fmla="*/ 42 w 240"/>
                    <a:gd name="T45" fmla="*/ 286 h 300"/>
                    <a:gd name="T46" fmla="*/ 42 w 240"/>
                    <a:gd name="T47" fmla="*/ 274 h 300"/>
                    <a:gd name="T48" fmla="*/ 142 w 240"/>
                    <a:gd name="T49" fmla="*/ 274 h 300"/>
                    <a:gd name="T50" fmla="*/ 214 w 240"/>
                    <a:gd name="T51" fmla="*/ 204 h 300"/>
                    <a:gd name="T52" fmla="*/ 214 w 240"/>
                    <a:gd name="T53" fmla="*/ 40 h 300"/>
                    <a:gd name="T54" fmla="*/ 224 w 240"/>
                    <a:gd name="T55" fmla="*/ 40 h 300"/>
                    <a:gd name="T56" fmla="*/ 224 w 240"/>
                    <a:gd name="T57" fmla="*/ 286 h 300"/>
                    <a:gd name="T58" fmla="*/ 172 w 240"/>
                    <a:gd name="T59" fmla="*/ 86 h 300"/>
                    <a:gd name="T60" fmla="*/ 42 w 240"/>
                    <a:gd name="T61" fmla="*/ 86 h 300"/>
                    <a:gd name="T62" fmla="*/ 42 w 240"/>
                    <a:gd name="T63" fmla="*/ 104 h 300"/>
                    <a:gd name="T64" fmla="*/ 172 w 240"/>
                    <a:gd name="T65" fmla="*/ 104 h 300"/>
                    <a:gd name="T66" fmla="*/ 172 w 240"/>
                    <a:gd name="T67" fmla="*/ 86 h 300"/>
                    <a:gd name="T68" fmla="*/ 42 w 240"/>
                    <a:gd name="T69" fmla="*/ 178 h 300"/>
                    <a:gd name="T70" fmla="*/ 106 w 240"/>
                    <a:gd name="T71" fmla="*/ 178 h 300"/>
                    <a:gd name="T72" fmla="*/ 106 w 240"/>
                    <a:gd name="T73" fmla="*/ 160 h 300"/>
                    <a:gd name="T74" fmla="*/ 42 w 240"/>
                    <a:gd name="T75" fmla="*/ 160 h 300"/>
                    <a:gd name="T76" fmla="*/ 42 w 240"/>
                    <a:gd name="T77" fmla="*/ 178 h 300"/>
                    <a:gd name="T78" fmla="*/ 172 w 240"/>
                    <a:gd name="T79" fmla="*/ 124 h 300"/>
                    <a:gd name="T80" fmla="*/ 42 w 240"/>
                    <a:gd name="T81" fmla="*/ 124 h 300"/>
                    <a:gd name="T82" fmla="*/ 42 w 240"/>
                    <a:gd name="T83" fmla="*/ 142 h 300"/>
                    <a:gd name="T84" fmla="*/ 172 w 240"/>
                    <a:gd name="T85" fmla="*/ 142 h 300"/>
                    <a:gd name="T86" fmla="*/ 172 w 240"/>
                    <a:gd name="T87" fmla="*/ 124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40" h="300">
                      <a:moveTo>
                        <a:pt x="172" y="50"/>
                      </a:moveTo>
                      <a:lnTo>
                        <a:pt x="42" y="50"/>
                      </a:lnTo>
                      <a:lnTo>
                        <a:pt x="42" y="68"/>
                      </a:lnTo>
                      <a:lnTo>
                        <a:pt x="172" y="68"/>
                      </a:lnTo>
                      <a:lnTo>
                        <a:pt x="172" y="50"/>
                      </a:lnTo>
                      <a:close/>
                      <a:moveTo>
                        <a:pt x="214" y="26"/>
                      </a:moveTo>
                      <a:lnTo>
                        <a:pt x="214" y="0"/>
                      </a:lnTo>
                      <a:lnTo>
                        <a:pt x="0" y="0"/>
                      </a:lnTo>
                      <a:lnTo>
                        <a:pt x="0" y="274"/>
                      </a:lnTo>
                      <a:lnTo>
                        <a:pt x="26" y="274"/>
                      </a:lnTo>
                      <a:lnTo>
                        <a:pt x="26" y="300"/>
                      </a:lnTo>
                      <a:lnTo>
                        <a:pt x="240" y="300"/>
                      </a:lnTo>
                      <a:lnTo>
                        <a:pt x="240" y="26"/>
                      </a:lnTo>
                      <a:lnTo>
                        <a:pt x="214" y="26"/>
                      </a:lnTo>
                      <a:close/>
                      <a:moveTo>
                        <a:pt x="16" y="260"/>
                      </a:moveTo>
                      <a:lnTo>
                        <a:pt x="16" y="14"/>
                      </a:lnTo>
                      <a:lnTo>
                        <a:pt x="198" y="14"/>
                      </a:lnTo>
                      <a:lnTo>
                        <a:pt x="198" y="196"/>
                      </a:lnTo>
                      <a:lnTo>
                        <a:pt x="136" y="196"/>
                      </a:lnTo>
                      <a:lnTo>
                        <a:pt x="136" y="260"/>
                      </a:lnTo>
                      <a:lnTo>
                        <a:pt x="16" y="260"/>
                      </a:lnTo>
                      <a:close/>
                      <a:moveTo>
                        <a:pt x="224" y="286"/>
                      </a:moveTo>
                      <a:lnTo>
                        <a:pt x="42" y="286"/>
                      </a:lnTo>
                      <a:lnTo>
                        <a:pt x="42" y="274"/>
                      </a:lnTo>
                      <a:lnTo>
                        <a:pt x="142" y="274"/>
                      </a:lnTo>
                      <a:lnTo>
                        <a:pt x="214" y="204"/>
                      </a:lnTo>
                      <a:lnTo>
                        <a:pt x="214" y="40"/>
                      </a:lnTo>
                      <a:lnTo>
                        <a:pt x="224" y="40"/>
                      </a:lnTo>
                      <a:lnTo>
                        <a:pt x="224" y="286"/>
                      </a:lnTo>
                      <a:close/>
                      <a:moveTo>
                        <a:pt x="172" y="86"/>
                      </a:moveTo>
                      <a:lnTo>
                        <a:pt x="42" y="86"/>
                      </a:lnTo>
                      <a:lnTo>
                        <a:pt x="42" y="104"/>
                      </a:lnTo>
                      <a:lnTo>
                        <a:pt x="172" y="104"/>
                      </a:lnTo>
                      <a:lnTo>
                        <a:pt x="172" y="86"/>
                      </a:lnTo>
                      <a:close/>
                      <a:moveTo>
                        <a:pt x="42" y="178"/>
                      </a:moveTo>
                      <a:lnTo>
                        <a:pt x="106" y="178"/>
                      </a:lnTo>
                      <a:lnTo>
                        <a:pt x="106" y="160"/>
                      </a:lnTo>
                      <a:lnTo>
                        <a:pt x="42" y="160"/>
                      </a:lnTo>
                      <a:lnTo>
                        <a:pt x="42" y="178"/>
                      </a:lnTo>
                      <a:close/>
                      <a:moveTo>
                        <a:pt x="172" y="124"/>
                      </a:moveTo>
                      <a:lnTo>
                        <a:pt x="42" y="124"/>
                      </a:lnTo>
                      <a:lnTo>
                        <a:pt x="42" y="142"/>
                      </a:lnTo>
                      <a:lnTo>
                        <a:pt x="172" y="142"/>
                      </a:lnTo>
                      <a:lnTo>
                        <a:pt x="172" y="124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7D3E6323-61C7-49F4-88F0-BFF51EFB6175}"/>
                  </a:ext>
                </a:extLst>
              </p:cNvPr>
              <p:cNvSpPr/>
              <p:nvPr/>
            </p:nvSpPr>
            <p:spPr>
              <a:xfrm>
                <a:off x="7020302" y="4611062"/>
                <a:ext cx="338164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rPr>
                  <a:t>잘 작성된 테스트는 </a:t>
                </a:r>
                <a:endPara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endParaRPr>
              </a:p>
              <a:p>
                <a:pPr algn="ctr"/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rPr>
                  <a:t>API</a:t>
                </a:r>
                <a:r>
                  <a: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rPr>
                  <a:t>문서의 기능을 </a:t>
                </a:r>
                <a:endPara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endParaRPr>
              </a:p>
              <a:p>
                <a:pPr algn="ctr"/>
                <a:r>
                  <a: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rPr>
                  <a:t>대신할 수 있다</a:t>
                </a:r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rPr>
                  <a:t>.</a:t>
                </a: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DB0FA147-BAF6-4C4F-9D56-2D42D6CA15AE}"/>
                  </a:ext>
                </a:extLst>
              </p:cNvPr>
              <p:cNvGrpSpPr/>
              <p:nvPr/>
            </p:nvGrpSpPr>
            <p:grpSpPr>
              <a:xfrm>
                <a:off x="8628403" y="3636606"/>
                <a:ext cx="165448" cy="773654"/>
                <a:chOff x="8572131" y="3664742"/>
                <a:chExt cx="165448" cy="773654"/>
              </a:xfrm>
            </p:grpSpPr>
            <p:cxnSp>
              <p:nvCxnSpPr>
                <p:cNvPr id="81" name="Straight Connector 69">
                  <a:extLst>
                    <a:ext uri="{FF2B5EF4-FFF2-40B4-BE49-F238E27FC236}">
                      <a16:creationId xmlns:a16="http://schemas.microsoft.com/office/drawing/2014/main" xmlns="" id="{11D91022-A658-4739-BC15-98DC8FFEE372}"/>
                    </a:ext>
                  </a:extLst>
                </p:cNvPr>
                <p:cNvCxnSpPr/>
                <p:nvPr/>
              </p:nvCxnSpPr>
              <p:spPr>
                <a:xfrm flipV="1">
                  <a:off x="8654854" y="3664742"/>
                  <a:ext cx="0" cy="39188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74">
                  <a:extLst>
                    <a:ext uri="{FF2B5EF4-FFF2-40B4-BE49-F238E27FC236}">
                      <a16:creationId xmlns:a16="http://schemas.microsoft.com/office/drawing/2014/main" xmlns="" id="{AA296DA0-8966-447D-AD84-D9F5917104EA}"/>
                    </a:ext>
                  </a:extLst>
                </p:cNvPr>
                <p:cNvCxnSpPr/>
                <p:nvPr/>
              </p:nvCxnSpPr>
              <p:spPr>
                <a:xfrm>
                  <a:off x="8572131" y="4438396"/>
                  <a:ext cx="165448" cy="0"/>
                </a:xfrm>
                <a:prstGeom prst="line">
                  <a:avLst/>
                </a:prstGeom>
                <a:ln w="254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D3BE9A50-9785-40F9-BB2F-AB1048C18F4C}"/>
                </a:ext>
              </a:extLst>
            </p:cNvPr>
            <p:cNvGrpSpPr/>
            <p:nvPr/>
          </p:nvGrpSpPr>
          <p:grpSpPr>
            <a:xfrm>
              <a:off x="980125" y="2566890"/>
              <a:ext cx="3381648" cy="2920870"/>
              <a:chOff x="811312" y="2398078"/>
              <a:chExt cx="3381648" cy="2920870"/>
            </a:xfrm>
          </p:grpSpPr>
          <p:sp>
            <p:nvSpPr>
              <p:cNvPr id="97" name="Freeform 350">
                <a:extLst>
                  <a:ext uri="{FF2B5EF4-FFF2-40B4-BE49-F238E27FC236}">
                    <a16:creationId xmlns:a16="http://schemas.microsoft.com/office/drawing/2014/main" xmlns="" id="{CDE9B565-B33D-445F-A28C-570A136E9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976" y="2398078"/>
                <a:ext cx="990600" cy="1130300"/>
              </a:xfrm>
              <a:custGeom>
                <a:avLst/>
                <a:gdLst>
                  <a:gd name="T0" fmla="*/ 256 w 312"/>
                  <a:gd name="T1" fmla="*/ 256 h 356"/>
                  <a:gd name="T2" fmla="*/ 156 w 312"/>
                  <a:gd name="T3" fmla="*/ 356 h 356"/>
                  <a:gd name="T4" fmla="*/ 56 w 312"/>
                  <a:gd name="T5" fmla="*/ 256 h 356"/>
                  <a:gd name="T6" fmla="*/ 56 w 312"/>
                  <a:gd name="T7" fmla="*/ 56 h 356"/>
                  <a:gd name="T8" fmla="*/ 256 w 312"/>
                  <a:gd name="T9" fmla="*/ 56 h 356"/>
                  <a:gd name="T10" fmla="*/ 256 w 312"/>
                  <a:gd name="T11" fmla="*/ 2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56">
                    <a:moveTo>
                      <a:pt x="256" y="256"/>
                    </a:moveTo>
                    <a:cubicBezTo>
                      <a:pt x="156" y="356"/>
                      <a:pt x="156" y="356"/>
                      <a:pt x="156" y="356"/>
                    </a:cubicBezTo>
                    <a:cubicBezTo>
                      <a:pt x="56" y="256"/>
                      <a:pt x="56" y="256"/>
                      <a:pt x="56" y="256"/>
                    </a:cubicBezTo>
                    <a:cubicBezTo>
                      <a:pt x="0" y="201"/>
                      <a:pt x="0" y="111"/>
                      <a:pt x="56" y="56"/>
                    </a:cubicBezTo>
                    <a:cubicBezTo>
                      <a:pt x="111" y="0"/>
                      <a:pt x="201" y="0"/>
                      <a:pt x="256" y="56"/>
                    </a:cubicBezTo>
                    <a:cubicBezTo>
                      <a:pt x="312" y="111"/>
                      <a:pt x="312" y="201"/>
                      <a:pt x="256" y="2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506E8B12-DAD2-4189-9234-541E330E706B}"/>
                  </a:ext>
                </a:extLst>
              </p:cNvPr>
              <p:cNvSpPr/>
              <p:nvPr/>
            </p:nvSpPr>
            <p:spPr>
              <a:xfrm>
                <a:off x="811312" y="4611062"/>
                <a:ext cx="338164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rPr>
                  <a:t>설계에 대해 </a:t>
                </a:r>
                <a:endParaRPr lang="en-US" altLang="ko-KR" sz="20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endParaRPr>
              </a:p>
              <a:p>
                <a:pPr algn="ctr"/>
                <a:r>
                  <a:rPr lang="ko-KR" altLang="en-US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rPr>
                  <a:t>깊게 고민할 수 있다</a:t>
                </a:r>
                <a:r>
                  <a: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rPr>
                  <a:t>.</a:t>
                </a:r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32FCB5A5-76D4-4E53-B0CE-459826D60834}"/>
                  </a:ext>
                </a:extLst>
              </p:cNvPr>
              <p:cNvGrpSpPr/>
              <p:nvPr/>
            </p:nvGrpSpPr>
            <p:grpSpPr>
              <a:xfrm>
                <a:off x="2419413" y="3636606"/>
                <a:ext cx="165448" cy="773654"/>
                <a:chOff x="8572131" y="3664742"/>
                <a:chExt cx="165448" cy="773654"/>
              </a:xfrm>
            </p:grpSpPr>
            <p:cxnSp>
              <p:nvCxnSpPr>
                <p:cNvPr id="95" name="Straight Connector 69">
                  <a:extLst>
                    <a:ext uri="{FF2B5EF4-FFF2-40B4-BE49-F238E27FC236}">
                      <a16:creationId xmlns:a16="http://schemas.microsoft.com/office/drawing/2014/main" xmlns="" id="{5A056080-7AD4-41B3-9319-6A02BD5DAA88}"/>
                    </a:ext>
                  </a:extLst>
                </p:cNvPr>
                <p:cNvCxnSpPr/>
                <p:nvPr/>
              </p:nvCxnSpPr>
              <p:spPr>
                <a:xfrm flipV="1">
                  <a:off x="8654854" y="3664742"/>
                  <a:ext cx="0" cy="39188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74">
                  <a:extLst>
                    <a:ext uri="{FF2B5EF4-FFF2-40B4-BE49-F238E27FC236}">
                      <a16:creationId xmlns:a16="http://schemas.microsoft.com/office/drawing/2014/main" xmlns="" id="{AC3CFDC2-7599-47A7-9C12-4D1B96BD251C}"/>
                    </a:ext>
                  </a:extLst>
                </p:cNvPr>
                <p:cNvCxnSpPr/>
                <p:nvPr/>
              </p:nvCxnSpPr>
              <p:spPr>
                <a:xfrm>
                  <a:off x="8572131" y="4438396"/>
                  <a:ext cx="165448" cy="0"/>
                </a:xfrm>
                <a:prstGeom prst="line">
                  <a:avLst/>
                </a:prstGeom>
                <a:ln w="254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 187">
                <a:extLst>
                  <a:ext uri="{FF2B5EF4-FFF2-40B4-BE49-F238E27FC236}">
                    <a16:creationId xmlns:a16="http://schemas.microsoft.com/office/drawing/2014/main" xmlns="" id="{77C44EEC-16A9-4839-BECF-CFE275D918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9613" y="2582316"/>
                <a:ext cx="441325" cy="641350"/>
              </a:xfrm>
              <a:custGeom>
                <a:avLst/>
                <a:gdLst>
                  <a:gd name="T0" fmla="*/ 69 w 139"/>
                  <a:gd name="T1" fmla="*/ 28 h 202"/>
                  <a:gd name="T2" fmla="*/ 73 w 139"/>
                  <a:gd name="T3" fmla="*/ 24 h 202"/>
                  <a:gd name="T4" fmla="*/ 69 w 139"/>
                  <a:gd name="T5" fmla="*/ 21 h 202"/>
                  <a:gd name="T6" fmla="*/ 21 w 139"/>
                  <a:gd name="T7" fmla="*/ 69 h 202"/>
                  <a:gd name="T8" fmla="*/ 24 w 139"/>
                  <a:gd name="T9" fmla="*/ 73 h 202"/>
                  <a:gd name="T10" fmla="*/ 28 w 139"/>
                  <a:gd name="T11" fmla="*/ 69 h 202"/>
                  <a:gd name="T12" fmla="*/ 69 w 139"/>
                  <a:gd name="T13" fmla="*/ 28 h 202"/>
                  <a:gd name="T14" fmla="*/ 40 w 139"/>
                  <a:gd name="T15" fmla="*/ 175 h 202"/>
                  <a:gd name="T16" fmla="*/ 41 w 139"/>
                  <a:gd name="T17" fmla="*/ 185 h 202"/>
                  <a:gd name="T18" fmla="*/ 51 w 139"/>
                  <a:gd name="T19" fmla="*/ 191 h 202"/>
                  <a:gd name="T20" fmla="*/ 51 w 139"/>
                  <a:gd name="T21" fmla="*/ 197 h 202"/>
                  <a:gd name="T22" fmla="*/ 69 w 139"/>
                  <a:gd name="T23" fmla="*/ 202 h 202"/>
                  <a:gd name="T24" fmla="*/ 87 w 139"/>
                  <a:gd name="T25" fmla="*/ 197 h 202"/>
                  <a:gd name="T26" fmla="*/ 87 w 139"/>
                  <a:gd name="T27" fmla="*/ 191 h 202"/>
                  <a:gd name="T28" fmla="*/ 97 w 139"/>
                  <a:gd name="T29" fmla="*/ 185 h 202"/>
                  <a:gd name="T30" fmla="*/ 98 w 139"/>
                  <a:gd name="T31" fmla="*/ 175 h 202"/>
                  <a:gd name="T32" fmla="*/ 69 w 139"/>
                  <a:gd name="T33" fmla="*/ 179 h 202"/>
                  <a:gd name="T34" fmla="*/ 40 w 139"/>
                  <a:gd name="T35" fmla="*/ 175 h 202"/>
                  <a:gd name="T36" fmla="*/ 37 w 139"/>
                  <a:gd name="T37" fmla="*/ 155 h 202"/>
                  <a:gd name="T38" fmla="*/ 38 w 139"/>
                  <a:gd name="T39" fmla="*/ 165 h 202"/>
                  <a:gd name="T40" fmla="*/ 69 w 139"/>
                  <a:gd name="T41" fmla="*/ 171 h 202"/>
                  <a:gd name="T42" fmla="*/ 100 w 139"/>
                  <a:gd name="T43" fmla="*/ 165 h 202"/>
                  <a:gd name="T44" fmla="*/ 101 w 139"/>
                  <a:gd name="T45" fmla="*/ 155 h 202"/>
                  <a:gd name="T46" fmla="*/ 69 w 139"/>
                  <a:gd name="T47" fmla="*/ 161 h 202"/>
                  <a:gd name="T48" fmla="*/ 37 w 139"/>
                  <a:gd name="T49" fmla="*/ 155 h 202"/>
                  <a:gd name="T50" fmla="*/ 69 w 139"/>
                  <a:gd name="T51" fmla="*/ 0 h 202"/>
                  <a:gd name="T52" fmla="*/ 0 w 139"/>
                  <a:gd name="T53" fmla="*/ 69 h 202"/>
                  <a:gd name="T54" fmla="*/ 33 w 139"/>
                  <a:gd name="T55" fmla="*/ 128 h 202"/>
                  <a:gd name="T56" fmla="*/ 35 w 139"/>
                  <a:gd name="T57" fmla="*/ 146 h 202"/>
                  <a:gd name="T58" fmla="*/ 69 w 139"/>
                  <a:gd name="T59" fmla="*/ 153 h 202"/>
                  <a:gd name="T60" fmla="*/ 103 w 139"/>
                  <a:gd name="T61" fmla="*/ 146 h 202"/>
                  <a:gd name="T62" fmla="*/ 105 w 139"/>
                  <a:gd name="T63" fmla="*/ 128 h 202"/>
                  <a:gd name="T64" fmla="*/ 139 w 139"/>
                  <a:gd name="T65" fmla="*/ 69 h 202"/>
                  <a:gd name="T66" fmla="*/ 69 w 139"/>
                  <a:gd name="T67" fmla="*/ 0 h 202"/>
                  <a:gd name="T68" fmla="*/ 95 w 139"/>
                  <a:gd name="T69" fmla="*/ 120 h 202"/>
                  <a:gd name="T70" fmla="*/ 93 w 139"/>
                  <a:gd name="T71" fmla="*/ 137 h 202"/>
                  <a:gd name="T72" fmla="*/ 69 w 139"/>
                  <a:gd name="T73" fmla="*/ 140 h 202"/>
                  <a:gd name="T74" fmla="*/ 45 w 139"/>
                  <a:gd name="T75" fmla="*/ 137 h 202"/>
                  <a:gd name="T76" fmla="*/ 43 w 139"/>
                  <a:gd name="T77" fmla="*/ 120 h 202"/>
                  <a:gd name="T78" fmla="*/ 12 w 139"/>
                  <a:gd name="T79" fmla="*/ 69 h 202"/>
                  <a:gd name="T80" fmla="*/ 69 w 139"/>
                  <a:gd name="T81" fmla="*/ 12 h 202"/>
                  <a:gd name="T82" fmla="*/ 126 w 139"/>
                  <a:gd name="T83" fmla="*/ 69 h 202"/>
                  <a:gd name="T84" fmla="*/ 95 w 139"/>
                  <a:gd name="T85" fmla="*/ 120 h 202"/>
                  <a:gd name="T86" fmla="*/ 85 w 139"/>
                  <a:gd name="T87" fmla="*/ 95 h 202"/>
                  <a:gd name="T88" fmla="*/ 69 w 139"/>
                  <a:gd name="T89" fmla="*/ 67 h 202"/>
                  <a:gd name="T90" fmla="*/ 54 w 139"/>
                  <a:gd name="T91" fmla="*/ 95 h 202"/>
                  <a:gd name="T92" fmla="*/ 47 w 139"/>
                  <a:gd name="T93" fmla="*/ 81 h 202"/>
                  <a:gd name="T94" fmla="*/ 37 w 139"/>
                  <a:gd name="T95" fmla="*/ 86 h 202"/>
                  <a:gd name="T96" fmla="*/ 53 w 139"/>
                  <a:gd name="T97" fmla="*/ 119 h 202"/>
                  <a:gd name="T98" fmla="*/ 69 w 139"/>
                  <a:gd name="T99" fmla="*/ 89 h 202"/>
                  <a:gd name="T100" fmla="*/ 85 w 139"/>
                  <a:gd name="T101" fmla="*/ 119 h 202"/>
                  <a:gd name="T102" fmla="*/ 101 w 139"/>
                  <a:gd name="T103" fmla="*/ 86 h 202"/>
                  <a:gd name="T104" fmla="*/ 91 w 139"/>
                  <a:gd name="T105" fmla="*/ 81 h 202"/>
                  <a:gd name="T106" fmla="*/ 85 w 139"/>
                  <a:gd name="T107" fmla="*/ 9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202">
                    <a:moveTo>
                      <a:pt x="69" y="28"/>
                    </a:moveTo>
                    <a:cubicBezTo>
                      <a:pt x="71" y="28"/>
                      <a:pt x="73" y="26"/>
                      <a:pt x="73" y="24"/>
                    </a:cubicBezTo>
                    <a:cubicBezTo>
                      <a:pt x="73" y="22"/>
                      <a:pt x="71" y="21"/>
                      <a:pt x="69" y="21"/>
                    </a:cubicBezTo>
                    <a:cubicBezTo>
                      <a:pt x="42" y="21"/>
                      <a:pt x="21" y="42"/>
                      <a:pt x="21" y="69"/>
                    </a:cubicBezTo>
                    <a:cubicBezTo>
                      <a:pt x="21" y="71"/>
                      <a:pt x="22" y="73"/>
                      <a:pt x="24" y="73"/>
                    </a:cubicBezTo>
                    <a:cubicBezTo>
                      <a:pt x="26" y="73"/>
                      <a:pt x="28" y="71"/>
                      <a:pt x="28" y="69"/>
                    </a:cubicBezTo>
                    <a:cubicBezTo>
                      <a:pt x="28" y="46"/>
                      <a:pt x="46" y="28"/>
                      <a:pt x="69" y="28"/>
                    </a:cubicBezTo>
                    <a:close/>
                    <a:moveTo>
                      <a:pt x="40" y="175"/>
                    </a:moveTo>
                    <a:cubicBezTo>
                      <a:pt x="41" y="185"/>
                      <a:pt x="41" y="185"/>
                      <a:pt x="41" y="185"/>
                    </a:cubicBezTo>
                    <a:cubicBezTo>
                      <a:pt x="41" y="185"/>
                      <a:pt x="44" y="188"/>
                      <a:pt x="51" y="191"/>
                    </a:cubicBezTo>
                    <a:cubicBezTo>
                      <a:pt x="51" y="197"/>
                      <a:pt x="51" y="197"/>
                      <a:pt x="51" y="197"/>
                    </a:cubicBezTo>
                    <a:cubicBezTo>
                      <a:pt x="51" y="197"/>
                      <a:pt x="55" y="202"/>
                      <a:pt x="69" y="202"/>
                    </a:cubicBezTo>
                    <a:cubicBezTo>
                      <a:pt x="83" y="202"/>
                      <a:pt x="87" y="197"/>
                      <a:pt x="87" y="197"/>
                    </a:cubicBezTo>
                    <a:cubicBezTo>
                      <a:pt x="87" y="191"/>
                      <a:pt x="87" y="191"/>
                      <a:pt x="87" y="191"/>
                    </a:cubicBezTo>
                    <a:cubicBezTo>
                      <a:pt x="94" y="188"/>
                      <a:pt x="97" y="185"/>
                      <a:pt x="97" y="185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89" y="178"/>
                      <a:pt x="79" y="179"/>
                      <a:pt x="69" y="179"/>
                    </a:cubicBezTo>
                    <a:cubicBezTo>
                      <a:pt x="59" y="179"/>
                      <a:pt x="49" y="178"/>
                      <a:pt x="40" y="175"/>
                    </a:cubicBezTo>
                    <a:close/>
                    <a:moveTo>
                      <a:pt x="37" y="155"/>
                    </a:moveTo>
                    <a:cubicBezTo>
                      <a:pt x="38" y="165"/>
                      <a:pt x="38" y="165"/>
                      <a:pt x="38" y="165"/>
                    </a:cubicBezTo>
                    <a:cubicBezTo>
                      <a:pt x="47" y="169"/>
                      <a:pt x="58" y="171"/>
                      <a:pt x="69" y="171"/>
                    </a:cubicBezTo>
                    <a:cubicBezTo>
                      <a:pt x="80" y="171"/>
                      <a:pt x="91" y="169"/>
                      <a:pt x="100" y="165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91" y="159"/>
                      <a:pt x="81" y="161"/>
                      <a:pt x="69" y="161"/>
                    </a:cubicBezTo>
                    <a:cubicBezTo>
                      <a:pt x="57" y="161"/>
                      <a:pt x="47" y="159"/>
                      <a:pt x="37" y="155"/>
                    </a:cubicBezTo>
                    <a:close/>
                    <a:moveTo>
                      <a:pt x="69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94"/>
                      <a:pt x="13" y="116"/>
                      <a:pt x="33" y="128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45" y="150"/>
                      <a:pt x="57" y="153"/>
                      <a:pt x="69" y="153"/>
                    </a:cubicBezTo>
                    <a:cubicBezTo>
                      <a:pt x="81" y="153"/>
                      <a:pt x="93" y="150"/>
                      <a:pt x="103" y="146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25" y="116"/>
                      <a:pt x="139" y="94"/>
                      <a:pt x="139" y="69"/>
                    </a:cubicBezTo>
                    <a:cubicBezTo>
                      <a:pt x="139" y="31"/>
                      <a:pt x="107" y="0"/>
                      <a:pt x="69" y="0"/>
                    </a:cubicBezTo>
                    <a:close/>
                    <a:moveTo>
                      <a:pt x="95" y="120"/>
                    </a:moveTo>
                    <a:cubicBezTo>
                      <a:pt x="93" y="137"/>
                      <a:pt x="93" y="137"/>
                      <a:pt x="93" y="137"/>
                    </a:cubicBezTo>
                    <a:cubicBezTo>
                      <a:pt x="93" y="137"/>
                      <a:pt x="87" y="140"/>
                      <a:pt x="69" y="140"/>
                    </a:cubicBezTo>
                    <a:cubicBezTo>
                      <a:pt x="51" y="140"/>
                      <a:pt x="45" y="137"/>
                      <a:pt x="45" y="137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25" y="111"/>
                      <a:pt x="12" y="91"/>
                      <a:pt x="12" y="69"/>
                    </a:cubicBezTo>
                    <a:cubicBezTo>
                      <a:pt x="12" y="37"/>
                      <a:pt x="37" y="12"/>
                      <a:pt x="69" y="12"/>
                    </a:cubicBezTo>
                    <a:cubicBezTo>
                      <a:pt x="101" y="12"/>
                      <a:pt x="126" y="37"/>
                      <a:pt x="126" y="69"/>
                    </a:cubicBezTo>
                    <a:cubicBezTo>
                      <a:pt x="126" y="91"/>
                      <a:pt x="113" y="111"/>
                      <a:pt x="95" y="120"/>
                    </a:cubicBezTo>
                    <a:close/>
                    <a:moveTo>
                      <a:pt x="85" y="95"/>
                    </a:moveTo>
                    <a:cubicBezTo>
                      <a:pt x="69" y="67"/>
                      <a:pt x="69" y="67"/>
                      <a:pt x="69" y="67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47" y="81"/>
                      <a:pt x="47" y="81"/>
                      <a:pt x="47" y="81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53" y="119"/>
                      <a:pt x="53" y="119"/>
                      <a:pt x="53" y="119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85" y="119"/>
                      <a:pt x="85" y="119"/>
                      <a:pt x="85" y="119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91" y="81"/>
                      <a:pt x="91" y="81"/>
                      <a:pt x="91" y="81"/>
                    </a:cubicBezTo>
                    <a:lnTo>
                      <a:pt x="85" y="95"/>
                    </a:lnTo>
                    <a:close/>
                  </a:path>
                </a:pathLst>
              </a:custGeom>
              <a:solidFill>
                <a:srgbClr val="605F7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7863892B-90B9-4B45-9050-AA02749A5AC2}"/>
                </a:ext>
              </a:extLst>
            </p:cNvPr>
            <p:cNvGrpSpPr/>
            <p:nvPr/>
          </p:nvGrpSpPr>
          <p:grpSpPr>
            <a:xfrm>
              <a:off x="4084620" y="2566890"/>
              <a:ext cx="3381648" cy="3228647"/>
              <a:chOff x="4015956" y="2414168"/>
              <a:chExt cx="3381648" cy="3228647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xmlns="" id="{C6450CC7-6D8A-4A07-855E-6441C31D6D68}"/>
                  </a:ext>
                </a:extLst>
              </p:cNvPr>
              <p:cNvGrpSpPr/>
              <p:nvPr/>
            </p:nvGrpSpPr>
            <p:grpSpPr>
              <a:xfrm>
                <a:off x="4015956" y="2414168"/>
                <a:ext cx="3381648" cy="3228647"/>
                <a:chOff x="7020302" y="2398078"/>
                <a:chExt cx="3381648" cy="3228647"/>
              </a:xfrm>
            </p:grpSpPr>
            <p:sp>
              <p:nvSpPr>
                <p:cNvPr id="89" name="Freeform 350">
                  <a:extLst>
                    <a:ext uri="{FF2B5EF4-FFF2-40B4-BE49-F238E27FC236}">
                      <a16:creationId xmlns:a16="http://schemas.microsoft.com/office/drawing/2014/main" xmlns="" id="{E7A2AB4B-B52C-40F4-A328-00DA46ACB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3966" y="2398078"/>
                  <a:ext cx="990600" cy="1130300"/>
                </a:xfrm>
                <a:custGeom>
                  <a:avLst/>
                  <a:gdLst>
                    <a:gd name="T0" fmla="*/ 256 w 312"/>
                    <a:gd name="T1" fmla="*/ 256 h 356"/>
                    <a:gd name="T2" fmla="*/ 156 w 312"/>
                    <a:gd name="T3" fmla="*/ 356 h 356"/>
                    <a:gd name="T4" fmla="*/ 56 w 312"/>
                    <a:gd name="T5" fmla="*/ 256 h 356"/>
                    <a:gd name="T6" fmla="*/ 56 w 312"/>
                    <a:gd name="T7" fmla="*/ 56 h 356"/>
                    <a:gd name="T8" fmla="*/ 256 w 312"/>
                    <a:gd name="T9" fmla="*/ 56 h 356"/>
                    <a:gd name="T10" fmla="*/ 256 w 312"/>
                    <a:gd name="T11" fmla="*/ 2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2" h="356">
                      <a:moveTo>
                        <a:pt x="256" y="256"/>
                      </a:moveTo>
                      <a:cubicBezTo>
                        <a:pt x="156" y="356"/>
                        <a:pt x="156" y="356"/>
                        <a:pt x="156" y="356"/>
                      </a:cubicBezTo>
                      <a:cubicBezTo>
                        <a:pt x="56" y="256"/>
                        <a:pt x="56" y="256"/>
                        <a:pt x="56" y="256"/>
                      </a:cubicBezTo>
                      <a:cubicBezTo>
                        <a:pt x="0" y="201"/>
                        <a:pt x="0" y="111"/>
                        <a:pt x="56" y="56"/>
                      </a:cubicBezTo>
                      <a:cubicBezTo>
                        <a:pt x="111" y="0"/>
                        <a:pt x="201" y="0"/>
                        <a:pt x="256" y="56"/>
                      </a:cubicBezTo>
                      <a:cubicBezTo>
                        <a:pt x="312" y="111"/>
                        <a:pt x="312" y="201"/>
                        <a:pt x="256" y="2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xmlns="" id="{C72F87F9-B06C-4EF6-93AA-26B8F6FBC2E7}"/>
                    </a:ext>
                  </a:extLst>
                </p:cNvPr>
                <p:cNvSpPr/>
                <p:nvPr/>
              </p:nvSpPr>
              <p:spPr>
                <a:xfrm>
                  <a:off x="7020302" y="4611062"/>
                  <a:ext cx="3381648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</a:rPr>
                    <a:t>품질이 검증된 </a:t>
                  </a:r>
                  <a:endPara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endParaRPr>
                </a:p>
                <a:p>
                  <a:pPr algn="ctr"/>
                  <a:r>
                    <a:rPr lang="ko-KR" altLang="en-US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</a:rPr>
                    <a:t>코드를 </a:t>
                  </a:r>
                  <a:endParaRPr lang="en-US" altLang="ko-KR" sz="20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</a:endParaRPr>
                </a:p>
                <a:p>
                  <a:pPr algn="ctr"/>
                  <a:r>
                    <a:rPr lang="ko-KR" altLang="en-US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</a:rPr>
                    <a:t>갖게 된다</a:t>
                  </a:r>
                  <a:r>
                    <a:rPr lang="en-US" altLang="ko-KR" sz="2000" spc="-150" dirty="0">
                      <a:gradFill>
                        <a:gsLst>
                          <a:gs pos="0">
                            <a:schemeClr val="tx1">
                              <a:lumMod val="85000"/>
                              <a:lumOff val="15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5400000" scaled="1"/>
                      </a:gradFill>
                    </a:rPr>
                    <a:t>. </a:t>
                  </a: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xmlns="" id="{0EDCF702-4BBF-47ED-995E-90212E1EF01D}"/>
                    </a:ext>
                  </a:extLst>
                </p:cNvPr>
                <p:cNvGrpSpPr/>
                <p:nvPr/>
              </p:nvGrpSpPr>
              <p:grpSpPr>
                <a:xfrm>
                  <a:off x="8628403" y="3636606"/>
                  <a:ext cx="165448" cy="773654"/>
                  <a:chOff x="8572131" y="3664742"/>
                  <a:chExt cx="165448" cy="773654"/>
                </a:xfrm>
              </p:grpSpPr>
              <p:cxnSp>
                <p:nvCxnSpPr>
                  <p:cNvPr id="87" name="Straight Connector 69">
                    <a:extLst>
                      <a:ext uri="{FF2B5EF4-FFF2-40B4-BE49-F238E27FC236}">
                        <a16:creationId xmlns:a16="http://schemas.microsoft.com/office/drawing/2014/main" xmlns="" id="{9A45E90C-2AF8-41A4-8ADD-F5583549696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654854" y="3664742"/>
                    <a:ext cx="0" cy="391886"/>
                  </a:xfrm>
                  <a:prstGeom prst="line">
                    <a:avLst/>
                  </a:prstGeom>
                  <a:ln w="38100" cap="rnd">
                    <a:solidFill>
                      <a:schemeClr val="accent3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74">
                    <a:extLst>
                      <a:ext uri="{FF2B5EF4-FFF2-40B4-BE49-F238E27FC236}">
                        <a16:creationId xmlns:a16="http://schemas.microsoft.com/office/drawing/2014/main" xmlns="" id="{9A1E5B80-3766-46F7-B229-98D7CBE666F7}"/>
                      </a:ext>
                    </a:extLst>
                  </p:cNvPr>
                  <p:cNvCxnSpPr/>
                  <p:nvPr/>
                </p:nvCxnSpPr>
                <p:spPr>
                  <a:xfrm>
                    <a:off x="8572131" y="4438396"/>
                    <a:ext cx="165448" cy="0"/>
                  </a:xfrm>
                  <a:prstGeom prst="line">
                    <a:avLst/>
                  </a:prstGeom>
                  <a:ln w="25400" cap="rnd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0" name="Freeform 349">
                <a:extLst>
                  <a:ext uri="{FF2B5EF4-FFF2-40B4-BE49-F238E27FC236}">
                    <a16:creationId xmlns:a16="http://schemas.microsoft.com/office/drawing/2014/main" xmlns="" id="{F9176132-F78C-4378-91CF-8DE6BBD73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1830" y="2747802"/>
                <a:ext cx="469900" cy="400050"/>
              </a:xfrm>
              <a:custGeom>
                <a:avLst/>
                <a:gdLst>
                  <a:gd name="T0" fmla="*/ 52 w 148"/>
                  <a:gd name="T1" fmla="*/ 82 h 126"/>
                  <a:gd name="T2" fmla="*/ 52 w 148"/>
                  <a:gd name="T3" fmla="*/ 126 h 126"/>
                  <a:gd name="T4" fmla="*/ 85 w 148"/>
                  <a:gd name="T5" fmla="*/ 126 h 126"/>
                  <a:gd name="T6" fmla="*/ 85 w 148"/>
                  <a:gd name="T7" fmla="*/ 86 h 126"/>
                  <a:gd name="T8" fmla="*/ 71 w 148"/>
                  <a:gd name="T9" fmla="*/ 100 h 126"/>
                  <a:gd name="T10" fmla="*/ 52 w 148"/>
                  <a:gd name="T11" fmla="*/ 82 h 126"/>
                  <a:gd name="T12" fmla="*/ 6 w 148"/>
                  <a:gd name="T13" fmla="*/ 120 h 126"/>
                  <a:gd name="T14" fmla="*/ 12 w 148"/>
                  <a:gd name="T15" fmla="*/ 126 h 126"/>
                  <a:gd name="T16" fmla="*/ 39 w 148"/>
                  <a:gd name="T17" fmla="*/ 126 h 126"/>
                  <a:gd name="T18" fmla="*/ 39 w 148"/>
                  <a:gd name="T19" fmla="*/ 68 h 126"/>
                  <a:gd name="T20" fmla="*/ 6 w 148"/>
                  <a:gd name="T21" fmla="*/ 101 h 126"/>
                  <a:gd name="T22" fmla="*/ 6 w 148"/>
                  <a:gd name="T23" fmla="*/ 120 h 126"/>
                  <a:gd name="T24" fmla="*/ 98 w 148"/>
                  <a:gd name="T25" fmla="*/ 73 h 126"/>
                  <a:gd name="T26" fmla="*/ 98 w 148"/>
                  <a:gd name="T27" fmla="*/ 126 h 126"/>
                  <a:gd name="T28" fmla="*/ 126 w 148"/>
                  <a:gd name="T29" fmla="*/ 126 h 126"/>
                  <a:gd name="T30" fmla="*/ 131 w 148"/>
                  <a:gd name="T31" fmla="*/ 120 h 126"/>
                  <a:gd name="T32" fmla="*/ 131 w 148"/>
                  <a:gd name="T33" fmla="*/ 40 h 126"/>
                  <a:gd name="T34" fmla="*/ 103 w 148"/>
                  <a:gd name="T35" fmla="*/ 68 h 126"/>
                  <a:gd name="T36" fmla="*/ 98 w 148"/>
                  <a:gd name="T37" fmla="*/ 73 h 126"/>
                  <a:gd name="T38" fmla="*/ 118 w 148"/>
                  <a:gd name="T39" fmla="*/ 3 h 126"/>
                  <a:gd name="T40" fmla="*/ 113 w 148"/>
                  <a:gd name="T41" fmla="*/ 9 h 126"/>
                  <a:gd name="T42" fmla="*/ 119 w 148"/>
                  <a:gd name="T43" fmla="*/ 14 h 126"/>
                  <a:gd name="T44" fmla="*/ 125 w 148"/>
                  <a:gd name="T45" fmla="*/ 14 h 126"/>
                  <a:gd name="T46" fmla="*/ 71 w 148"/>
                  <a:gd name="T47" fmla="*/ 68 h 126"/>
                  <a:gd name="T48" fmla="*/ 39 w 148"/>
                  <a:gd name="T49" fmla="*/ 36 h 126"/>
                  <a:gd name="T50" fmla="*/ 2 w 148"/>
                  <a:gd name="T51" fmla="*/ 74 h 126"/>
                  <a:gd name="T52" fmla="*/ 2 w 148"/>
                  <a:gd name="T53" fmla="*/ 82 h 126"/>
                  <a:gd name="T54" fmla="*/ 10 w 148"/>
                  <a:gd name="T55" fmla="*/ 82 h 126"/>
                  <a:gd name="T56" fmla="*/ 39 w 148"/>
                  <a:gd name="T57" fmla="*/ 53 h 126"/>
                  <a:gd name="T58" fmla="*/ 71 w 148"/>
                  <a:gd name="T59" fmla="*/ 85 h 126"/>
                  <a:gd name="T60" fmla="*/ 134 w 148"/>
                  <a:gd name="T61" fmla="*/ 22 h 126"/>
                  <a:gd name="T62" fmla="*/ 133 w 148"/>
                  <a:gd name="T63" fmla="*/ 29 h 126"/>
                  <a:gd name="T64" fmla="*/ 139 w 148"/>
                  <a:gd name="T65" fmla="*/ 35 h 126"/>
                  <a:gd name="T66" fmla="*/ 139 w 148"/>
                  <a:gd name="T67" fmla="*/ 35 h 126"/>
                  <a:gd name="T68" fmla="*/ 145 w 148"/>
                  <a:gd name="T69" fmla="*/ 30 h 126"/>
                  <a:gd name="T70" fmla="*/ 148 w 148"/>
                  <a:gd name="T71" fmla="*/ 0 h 126"/>
                  <a:gd name="T72" fmla="*/ 118 w 148"/>
                  <a:gd name="T73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" h="126">
                    <a:moveTo>
                      <a:pt x="52" y="82"/>
                    </a:moveTo>
                    <a:cubicBezTo>
                      <a:pt x="52" y="126"/>
                      <a:pt x="52" y="126"/>
                      <a:pt x="52" y="126"/>
                    </a:cubicBezTo>
                    <a:cubicBezTo>
                      <a:pt x="85" y="126"/>
                      <a:pt x="85" y="126"/>
                      <a:pt x="85" y="126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71" y="100"/>
                      <a:pt x="71" y="100"/>
                      <a:pt x="71" y="100"/>
                    </a:cubicBezTo>
                    <a:lnTo>
                      <a:pt x="52" y="82"/>
                    </a:lnTo>
                    <a:close/>
                    <a:moveTo>
                      <a:pt x="6" y="120"/>
                    </a:moveTo>
                    <a:cubicBezTo>
                      <a:pt x="6" y="123"/>
                      <a:pt x="9" y="126"/>
                      <a:pt x="12" y="126"/>
                    </a:cubicBezTo>
                    <a:cubicBezTo>
                      <a:pt x="39" y="126"/>
                      <a:pt x="39" y="126"/>
                      <a:pt x="39" y="126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6" y="101"/>
                      <a:pt x="6" y="101"/>
                      <a:pt x="6" y="101"/>
                    </a:cubicBezTo>
                    <a:lnTo>
                      <a:pt x="6" y="120"/>
                    </a:lnTo>
                    <a:close/>
                    <a:moveTo>
                      <a:pt x="98" y="73"/>
                    </a:moveTo>
                    <a:cubicBezTo>
                      <a:pt x="98" y="126"/>
                      <a:pt x="98" y="126"/>
                      <a:pt x="98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9" y="126"/>
                      <a:pt x="131" y="123"/>
                      <a:pt x="131" y="12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03" y="68"/>
                      <a:pt x="103" y="68"/>
                      <a:pt x="103" y="68"/>
                    </a:cubicBezTo>
                    <a:lnTo>
                      <a:pt x="98" y="73"/>
                    </a:lnTo>
                    <a:close/>
                    <a:moveTo>
                      <a:pt x="118" y="3"/>
                    </a:moveTo>
                    <a:cubicBezTo>
                      <a:pt x="115" y="3"/>
                      <a:pt x="112" y="6"/>
                      <a:pt x="113" y="9"/>
                    </a:cubicBezTo>
                    <a:cubicBezTo>
                      <a:pt x="113" y="12"/>
                      <a:pt x="116" y="15"/>
                      <a:pt x="119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0" y="76"/>
                      <a:pt x="0" y="80"/>
                      <a:pt x="2" y="82"/>
                    </a:cubicBezTo>
                    <a:cubicBezTo>
                      <a:pt x="4" y="84"/>
                      <a:pt x="8" y="84"/>
                      <a:pt x="10" y="82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133" y="29"/>
                      <a:pt x="133" y="29"/>
                      <a:pt x="133" y="29"/>
                    </a:cubicBezTo>
                    <a:cubicBezTo>
                      <a:pt x="133" y="32"/>
                      <a:pt x="135" y="35"/>
                      <a:pt x="139" y="35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2" y="35"/>
                      <a:pt x="145" y="33"/>
                      <a:pt x="145" y="30"/>
                    </a:cubicBezTo>
                    <a:cubicBezTo>
                      <a:pt x="148" y="0"/>
                      <a:pt x="148" y="0"/>
                      <a:pt x="148" y="0"/>
                    </a:cubicBezTo>
                    <a:lnTo>
                      <a:pt x="118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9299A09B-C608-4B61-A8D9-C2C33F212F0E}"/>
                </a:ext>
              </a:extLst>
            </p:cNvPr>
            <p:cNvCxnSpPr/>
            <p:nvPr/>
          </p:nvCxnSpPr>
          <p:spPr>
            <a:xfrm>
              <a:off x="4284203" y="3237079"/>
              <a:ext cx="0" cy="972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xmlns="" id="{DC7EEECC-4586-4875-A62D-0AB4DD760001}"/>
                </a:ext>
              </a:extLst>
            </p:cNvPr>
            <p:cNvCxnSpPr/>
            <p:nvPr/>
          </p:nvCxnSpPr>
          <p:spPr>
            <a:xfrm>
              <a:off x="7531495" y="3237079"/>
              <a:ext cx="0" cy="972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9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2ACE0DD-E6E0-4D21-B191-1D2F7F094502}"/>
              </a:ext>
            </a:extLst>
          </p:cNvPr>
          <p:cNvGrpSpPr/>
          <p:nvPr/>
        </p:nvGrpSpPr>
        <p:grpSpPr>
          <a:xfrm>
            <a:off x="0" y="0"/>
            <a:ext cx="12192000" cy="1194920"/>
            <a:chOff x="0" y="0"/>
            <a:chExt cx="12192000" cy="11949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8A1D035-4085-4F63-A878-21AB6DFE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194920"/>
            </a:xfrm>
            <a:prstGeom prst="rect">
              <a:avLst/>
            </a:prstGeom>
          </p:spPr>
        </p:pic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xmlns="" id="{D1260B0D-21C2-44EB-A94B-AB3ED3026FA5}"/>
                </a:ext>
              </a:extLst>
            </p:cNvPr>
            <p:cNvSpPr txBox="1"/>
            <p:nvPr/>
          </p:nvSpPr>
          <p:spPr>
            <a:xfrm>
              <a:off x="321763" y="305072"/>
              <a:ext cx="14949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 smtClean="0">
                  <a:solidFill>
                    <a:schemeClr val="bg1"/>
                  </a:solidFill>
                  <a:latin typeface="Agency FB" panose="020B0503020202020204" pitchFamily="34" charset="0"/>
                  <a:ea typeface="12롯데마트드림Medium" panose="02020603020101020101" pitchFamily="18" charset="-127"/>
                </a:rPr>
                <a:t>Summary</a:t>
              </a:r>
              <a:endParaRPr lang="ko-KR" altLang="en-US" sz="3200" spc="-150" dirty="0">
                <a:solidFill>
                  <a:schemeClr val="bg1"/>
                </a:solidFill>
                <a:latin typeface="Agency FB" panose="020B0503020202020204" pitchFamily="34" charset="0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383" name="직선 연결선 382">
              <a:extLst>
                <a:ext uri="{FF2B5EF4-FFF2-40B4-BE49-F238E27FC236}">
                  <a16:creationId xmlns:a16="http://schemas.microsoft.com/office/drawing/2014/main" xmlns="" id="{FF34C00F-AD33-45A6-A737-0AF55DF17B0B}"/>
                </a:ext>
              </a:extLst>
            </p:cNvPr>
            <p:cNvCxnSpPr>
              <a:cxnSpLocks/>
            </p:cNvCxnSpPr>
            <p:nvPr/>
          </p:nvCxnSpPr>
          <p:spPr>
            <a:xfrm>
              <a:off x="382739" y="364356"/>
              <a:ext cx="0" cy="4663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349D4598-77B9-4B28-955D-F6919A53A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19522" y="2648600"/>
            <a:ext cx="747712" cy="615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3832" y="2391803"/>
            <a:ext cx="5734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테스트는 검증 </a:t>
            </a:r>
            <a:r>
              <a:rPr lang="ko-KR" altLang="en-US" sz="2400" b="1" dirty="0"/>
              <a:t>뿐 아니라 </a:t>
            </a:r>
            <a:r>
              <a:rPr lang="ko-KR" altLang="en-US" sz="2400" b="1" dirty="0" smtClean="0"/>
              <a:t>디버깅 및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설계 </a:t>
            </a:r>
            <a:r>
              <a:rPr lang="ko-KR" altLang="en-US" sz="2400" b="1" dirty="0"/>
              <a:t>도구로서 정말 중요한 역할을 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349D4598-77B9-4B28-955D-F6919A53A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19522" y="4332088"/>
            <a:ext cx="747712" cy="615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3832" y="4075291"/>
            <a:ext cx="545534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실제 코드 만큼이나 테스트 코드 역시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꼼꼼하고 </a:t>
            </a:r>
            <a:r>
              <a:rPr lang="ko-KR" altLang="en-US" sz="2400" b="1" dirty="0"/>
              <a:t>읽기 쉽게 잘 작성해야 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11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D1B54C3-3CBD-4D63-B4EF-A00D4A1328C6}"/>
              </a:ext>
            </a:extLst>
          </p:cNvPr>
          <p:cNvGrpSpPr/>
          <p:nvPr/>
        </p:nvGrpSpPr>
        <p:grpSpPr>
          <a:xfrm>
            <a:off x="4430342" y="981807"/>
            <a:ext cx="3593541" cy="646331"/>
            <a:chOff x="4589835" y="981807"/>
            <a:chExt cx="3593541" cy="64633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9623F9BB-2FC4-4EE5-9FAA-F8AE704C7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4589835" y="1057824"/>
              <a:ext cx="426757" cy="46164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7E44C31E-5A9C-4D27-A892-F50AF1FDE844}"/>
                </a:ext>
              </a:extLst>
            </p:cNvPr>
            <p:cNvSpPr/>
            <p:nvPr/>
          </p:nvSpPr>
          <p:spPr>
            <a:xfrm>
              <a:off x="5016592" y="981807"/>
              <a:ext cx="31667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Green Light!</a:t>
              </a:r>
              <a:endParaRPr lang="ko-KR" altLang="en-US" sz="3600" b="1" spc="-1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39" y="2398023"/>
            <a:ext cx="103441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8B29A00-9476-4AE0-A10B-32464EE699BE}"/>
              </a:ext>
            </a:extLst>
          </p:cNvPr>
          <p:cNvGrpSpPr/>
          <p:nvPr/>
        </p:nvGrpSpPr>
        <p:grpSpPr>
          <a:xfrm>
            <a:off x="2641427" y="2059533"/>
            <a:ext cx="6649028" cy="2215991"/>
            <a:chOff x="2396498" y="2669719"/>
            <a:chExt cx="6649028" cy="221599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2CC1A356-5FE9-4B51-88BB-02AF764B2814}"/>
                </a:ext>
              </a:extLst>
            </p:cNvPr>
            <p:cNvSpPr/>
            <p:nvPr/>
          </p:nvSpPr>
          <p:spPr>
            <a:xfrm>
              <a:off x="2396498" y="2669719"/>
              <a:ext cx="6649028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8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Agency FB" panose="020B0503020202020204" pitchFamily="34" charset="0"/>
                </a:rPr>
                <a:t>Q/A</a:t>
              </a:r>
            </a:p>
          </p:txBody>
        </p:sp>
        <p:cxnSp>
          <p:nvCxnSpPr>
            <p:cNvPr id="32" name="Straight Connector 74">
              <a:extLst>
                <a:ext uri="{FF2B5EF4-FFF2-40B4-BE49-F238E27FC236}">
                  <a16:creationId xmlns:a16="http://schemas.microsoft.com/office/drawing/2014/main" xmlns="" id="{D5663EC2-0631-4BAB-B136-7916B1AD836A}"/>
                </a:ext>
              </a:extLst>
            </p:cNvPr>
            <p:cNvCxnSpPr>
              <a:cxnSpLocks/>
            </p:cNvCxnSpPr>
            <p:nvPr/>
          </p:nvCxnSpPr>
          <p:spPr>
            <a:xfrm>
              <a:off x="5303598" y="4787234"/>
              <a:ext cx="829919" cy="0"/>
            </a:xfrm>
            <a:prstGeom prst="line">
              <a:avLst/>
            </a:prstGeom>
            <a:ln w="476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63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06AD883-D8B0-4D8A-A74D-9227B96BDEA2}"/>
              </a:ext>
            </a:extLst>
          </p:cNvPr>
          <p:cNvSpPr txBox="1"/>
          <p:nvPr/>
        </p:nvSpPr>
        <p:spPr>
          <a:xfrm>
            <a:off x="5133199" y="2712070"/>
            <a:ext cx="1494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150" dirty="0">
                <a:latin typeface="Agency FB" panose="020B0503020202020204" pitchFamily="34" charset="0"/>
                <a:ea typeface="12롯데마트드림Medium" panose="02020603020101020101" pitchFamily="18" charset="-127"/>
              </a:rPr>
              <a:t>Why?</a:t>
            </a:r>
            <a:endParaRPr lang="ko-KR" altLang="en-US" sz="5400" spc="-150" dirty="0">
              <a:latin typeface="Agency FB" panose="020B0503020202020204" pitchFamily="34" charset="0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5CE29C5F-F244-4089-B7F8-C6F0238665F7}"/>
              </a:ext>
            </a:extLst>
          </p:cNvPr>
          <p:cNvGrpSpPr/>
          <p:nvPr/>
        </p:nvGrpSpPr>
        <p:grpSpPr>
          <a:xfrm>
            <a:off x="2471326" y="1276014"/>
            <a:ext cx="2993572" cy="3954991"/>
            <a:chOff x="1057775" y="1873388"/>
            <a:chExt cx="2993572" cy="395499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16C27373-5EEE-4220-9261-197EF7DA5E00}"/>
                </a:ext>
              </a:extLst>
            </p:cNvPr>
            <p:cNvSpPr/>
            <p:nvPr/>
          </p:nvSpPr>
          <p:spPr>
            <a:xfrm>
              <a:off x="1480387" y="2356666"/>
              <a:ext cx="2187726" cy="218772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6FC29975-593F-4688-87F5-3D6A85782732}"/>
                </a:ext>
              </a:extLst>
            </p:cNvPr>
            <p:cNvSpPr/>
            <p:nvPr/>
          </p:nvSpPr>
          <p:spPr>
            <a:xfrm>
              <a:off x="1230190" y="2771748"/>
              <a:ext cx="26794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검증을 위한</a:t>
              </a:r>
              <a:endParaRPr lang="en-US" altLang="ko-KR" sz="1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FE7ED787-2E8E-42FC-95C4-49B036D6CBBE}"/>
                </a:ext>
              </a:extLst>
            </p:cNvPr>
            <p:cNvSpPr/>
            <p:nvPr/>
          </p:nvSpPr>
          <p:spPr>
            <a:xfrm>
              <a:off x="1832656" y="3663874"/>
              <a:ext cx="149432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1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의도한 대로 작동하는지 </a:t>
              </a:r>
              <a:endParaRPr lang="en-US" altLang="ko-KR" sz="11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/>
              <a:r>
                <a:rPr lang="ko-KR" altLang="en-US" sz="11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</a:t>
              </a:r>
              <a:endParaRPr lang="en-US" altLang="ko-KR" sz="11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08A7B060-9220-4DA6-B943-58AB367441C4}"/>
                </a:ext>
              </a:extLst>
            </p:cNvPr>
            <p:cNvCxnSpPr/>
            <p:nvPr/>
          </p:nvCxnSpPr>
          <p:spPr>
            <a:xfrm>
              <a:off x="2360647" y="3557217"/>
              <a:ext cx="438307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1AB50D21-1D30-4599-89B2-1DF101AF6084}"/>
                </a:ext>
              </a:extLst>
            </p:cNvPr>
            <p:cNvSpPr/>
            <p:nvPr/>
          </p:nvSpPr>
          <p:spPr>
            <a:xfrm>
              <a:off x="2223983" y="1873388"/>
              <a:ext cx="659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</a:t>
              </a:r>
              <a:endParaRPr lang="ko-KR" altLang="en-US" sz="3200" b="1" spc="-15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 21">
              <a:extLst>
                <a:ext uri="{FF2B5EF4-FFF2-40B4-BE49-F238E27FC236}">
                  <a16:creationId xmlns:a16="http://schemas.microsoft.com/office/drawing/2014/main" xmlns="" id="{9171633B-14E0-4659-B72A-71543C96FA43}"/>
                </a:ext>
              </a:extLst>
            </p:cNvPr>
            <p:cNvSpPr/>
            <p:nvPr/>
          </p:nvSpPr>
          <p:spPr>
            <a:xfrm rot="10800000">
              <a:off x="2075138" y="4654885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1">
              <a:extLst>
                <a:ext uri="{FF2B5EF4-FFF2-40B4-BE49-F238E27FC236}">
                  <a16:creationId xmlns:a16="http://schemas.microsoft.com/office/drawing/2014/main" xmlns="" id="{B61E7681-1B47-4B0D-8B2C-4E61EBC3FD37}"/>
                </a:ext>
              </a:extLst>
            </p:cNvPr>
            <p:cNvSpPr/>
            <p:nvPr/>
          </p:nvSpPr>
          <p:spPr>
            <a:xfrm>
              <a:off x="1057775" y="5131693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신뢰성 및 안전성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39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EFECE8F-CC7F-4050-9C7A-6E860B390161}"/>
              </a:ext>
            </a:extLst>
          </p:cNvPr>
          <p:cNvGrpSpPr/>
          <p:nvPr/>
        </p:nvGrpSpPr>
        <p:grpSpPr>
          <a:xfrm>
            <a:off x="2471326" y="1269521"/>
            <a:ext cx="6856282" cy="4265972"/>
            <a:chOff x="2492679" y="1838760"/>
            <a:chExt cx="6856282" cy="4265972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ACB71D90-D4AC-47C6-A0E6-211D1E980AB4}"/>
                </a:ext>
              </a:extLst>
            </p:cNvPr>
            <p:cNvCxnSpPr>
              <a:cxnSpLocks/>
            </p:cNvCxnSpPr>
            <p:nvPr/>
          </p:nvCxnSpPr>
          <p:spPr>
            <a:xfrm>
              <a:off x="5768121" y="6104732"/>
              <a:ext cx="32754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987E66C7-0FBA-4980-9E5B-5E14E04FEEEE}"/>
                </a:ext>
              </a:extLst>
            </p:cNvPr>
            <p:cNvGrpSpPr/>
            <p:nvPr/>
          </p:nvGrpSpPr>
          <p:grpSpPr>
            <a:xfrm>
              <a:off x="2492679" y="1845253"/>
              <a:ext cx="2993572" cy="3954991"/>
              <a:chOff x="1057775" y="1873388"/>
              <a:chExt cx="2993572" cy="3954991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D43EEE67-001E-4199-9735-21522FEE281D}"/>
                  </a:ext>
                </a:extLst>
              </p:cNvPr>
              <p:cNvSpPr/>
              <p:nvPr/>
            </p:nvSpPr>
            <p:spPr>
              <a:xfrm>
                <a:off x="1480387" y="2356666"/>
                <a:ext cx="2187726" cy="21877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0FABA43-7D5C-4C7F-8093-C3A579B06ED4}"/>
                  </a:ext>
                </a:extLst>
              </p:cNvPr>
              <p:cNvSpPr/>
              <p:nvPr/>
            </p:nvSpPr>
            <p:spPr>
              <a:xfrm>
                <a:off x="1230190" y="2771748"/>
                <a:ext cx="267940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검증을 위한</a:t>
                </a:r>
                <a:endParaRPr lang="en-US" altLang="ko-KR" sz="1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6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1E7BCF9B-43CD-4C6D-8665-8D6F1733E042}"/>
                  </a:ext>
                </a:extLst>
              </p:cNvPr>
              <p:cNvSpPr/>
              <p:nvPr/>
            </p:nvSpPr>
            <p:spPr>
              <a:xfrm>
                <a:off x="1832656" y="3663874"/>
                <a:ext cx="14943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ko-KR" altLang="en-US" sz="11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의도한 대로 작동하는지 </a:t>
                </a:r>
                <a:endParaRPr lang="en-US" altLang="ko-KR" sz="11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0" algn="ctr"/>
                <a:r>
                  <a:rPr lang="ko-KR" altLang="en-US" sz="11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검증 </a:t>
                </a:r>
                <a:endParaRPr lang="en-US" altLang="ko-KR" sz="11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EA41BD8E-6D55-42C3-A71F-0531365FD599}"/>
                  </a:ext>
                </a:extLst>
              </p:cNvPr>
              <p:cNvCxnSpPr/>
              <p:nvPr/>
            </p:nvCxnSpPr>
            <p:spPr>
              <a:xfrm>
                <a:off x="2360647" y="3557217"/>
                <a:ext cx="438307" cy="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84AAFC8C-A51D-43D4-A2BD-52B0DAF5E050}"/>
                  </a:ext>
                </a:extLst>
              </p:cNvPr>
              <p:cNvSpPr/>
              <p:nvPr/>
            </p:nvSpPr>
            <p:spPr>
              <a:xfrm>
                <a:off x="2223983" y="1873388"/>
                <a:ext cx="6591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검증</a:t>
                </a:r>
                <a:endParaRPr lang="ko-KR" altLang="en-US" sz="3200" b="1" spc="-15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자유형 21">
                <a:extLst>
                  <a:ext uri="{FF2B5EF4-FFF2-40B4-BE49-F238E27FC236}">
                    <a16:creationId xmlns:a16="http://schemas.microsoft.com/office/drawing/2014/main" xmlns="" id="{35023F2A-4FBD-448D-AD36-AEC892070419}"/>
                  </a:ext>
                </a:extLst>
              </p:cNvPr>
              <p:cNvSpPr/>
              <p:nvPr/>
            </p:nvSpPr>
            <p:spPr>
              <a:xfrm rot="10800000">
                <a:off x="2075138" y="4654885"/>
                <a:ext cx="956848" cy="354496"/>
              </a:xfrm>
              <a:custGeom>
                <a:avLst/>
                <a:gdLst>
                  <a:gd name="connsiteX0" fmla="*/ 0 w 4367604"/>
                  <a:gd name="connsiteY0" fmla="*/ 2138978 h 2138978"/>
                  <a:gd name="connsiteX1" fmla="*/ 2183802 w 4367604"/>
                  <a:gd name="connsiteY1" fmla="*/ 0 h 2138978"/>
                  <a:gd name="connsiteX2" fmla="*/ 4367604 w 4367604"/>
                  <a:gd name="connsiteY2" fmla="*/ 2138978 h 2138978"/>
                  <a:gd name="connsiteX3" fmla="*/ 4212248 w 4367604"/>
                  <a:gd name="connsiteY3" fmla="*/ 2138978 h 2138978"/>
                  <a:gd name="connsiteX4" fmla="*/ 2183802 w 4367604"/>
                  <a:gd name="connsiteY4" fmla="*/ 152167 h 2138978"/>
                  <a:gd name="connsiteX5" fmla="*/ 155356 w 4367604"/>
                  <a:gd name="connsiteY5" fmla="*/ 2138978 h 2138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604" h="2138978">
                    <a:moveTo>
                      <a:pt x="0" y="2138978"/>
                    </a:moveTo>
                    <a:lnTo>
                      <a:pt x="2183802" y="0"/>
                    </a:lnTo>
                    <a:lnTo>
                      <a:pt x="4367604" y="2138978"/>
                    </a:lnTo>
                    <a:lnTo>
                      <a:pt x="4212248" y="2138978"/>
                    </a:lnTo>
                    <a:lnTo>
                      <a:pt x="2183802" y="152167"/>
                    </a:lnTo>
                    <a:lnTo>
                      <a:pt x="155356" y="21389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모서리가 둥근 직사각형 1">
                <a:extLst>
                  <a:ext uri="{FF2B5EF4-FFF2-40B4-BE49-F238E27FC236}">
                    <a16:creationId xmlns:a16="http://schemas.microsoft.com/office/drawing/2014/main" xmlns="" id="{056305F1-3440-438D-9D54-625BC7E34CE8}"/>
                  </a:ext>
                </a:extLst>
              </p:cNvPr>
              <p:cNvSpPr/>
              <p:nvPr/>
            </p:nvSpPr>
            <p:spPr>
              <a:xfrm>
                <a:off x="1057775" y="5131693"/>
                <a:ext cx="2993572" cy="696686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pc="-15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신뢰성 및 안전성 향상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3837B9AC-E428-4528-9BD1-36B2B1D23DEB}"/>
                </a:ext>
              </a:extLst>
            </p:cNvPr>
            <p:cNvGrpSpPr/>
            <p:nvPr/>
          </p:nvGrpSpPr>
          <p:grpSpPr>
            <a:xfrm>
              <a:off x="5929336" y="1838760"/>
              <a:ext cx="3419625" cy="3961484"/>
              <a:chOff x="7280258" y="1866895"/>
              <a:chExt cx="3419625" cy="3961484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47BE84A2-5BAC-4BD2-B608-14AEE8D4FC1F}"/>
                  </a:ext>
                </a:extLst>
              </p:cNvPr>
              <p:cNvSpPr/>
              <p:nvPr/>
            </p:nvSpPr>
            <p:spPr>
              <a:xfrm>
                <a:off x="8065993" y="2356666"/>
                <a:ext cx="2187726" cy="218772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9B90E5D1-24EE-4D51-8D0D-7D608831948C}"/>
                  </a:ext>
                </a:extLst>
              </p:cNvPr>
              <p:cNvSpPr/>
              <p:nvPr/>
            </p:nvSpPr>
            <p:spPr>
              <a:xfrm>
                <a:off x="7815796" y="2771748"/>
                <a:ext cx="267940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설계를 위한</a:t>
                </a:r>
                <a:endParaRPr lang="en-US" altLang="ko-KR" sz="1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6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6A87A35-2886-4BDE-A195-479FD63E5034}"/>
                  </a:ext>
                </a:extLst>
              </p:cNvPr>
              <p:cNvSpPr/>
              <p:nvPr/>
            </p:nvSpPr>
            <p:spPr>
              <a:xfrm>
                <a:off x="8692371" y="3674507"/>
                <a:ext cx="94609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설계의 도구로</a:t>
                </a:r>
                <a:endParaRPr lang="en-US" altLang="ko-KR" sz="11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sz="11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Test</a:t>
                </a:r>
                <a:r>
                  <a:rPr lang="ko-KR" altLang="en-US" sz="1100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사용</a:t>
                </a:r>
                <a:endParaRPr lang="en-US" altLang="ko-KR" sz="1100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1482CE67-3555-453D-BB17-57218836ED4C}"/>
                  </a:ext>
                </a:extLst>
              </p:cNvPr>
              <p:cNvCxnSpPr/>
              <p:nvPr/>
            </p:nvCxnSpPr>
            <p:spPr>
              <a:xfrm>
                <a:off x="8946253" y="3557217"/>
                <a:ext cx="438307" cy="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E5550DFC-403D-4AC9-B8A9-789C83AD0F2D}"/>
                  </a:ext>
                </a:extLst>
              </p:cNvPr>
              <p:cNvSpPr/>
              <p:nvPr/>
            </p:nvSpPr>
            <p:spPr>
              <a:xfrm>
                <a:off x="8825920" y="1866895"/>
                <a:ext cx="6591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spc="-150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  <a:endParaRPr lang="ko-KR" altLang="en-US" sz="2000" b="1" spc="-15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FF960350-B9AF-46E8-B131-93C1394DF87B}"/>
                  </a:ext>
                </a:extLst>
              </p:cNvPr>
              <p:cNvCxnSpPr/>
              <p:nvPr/>
            </p:nvCxnSpPr>
            <p:spPr>
              <a:xfrm>
                <a:off x="7280258" y="3028674"/>
                <a:ext cx="0" cy="97267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자유형 23">
                <a:extLst>
                  <a:ext uri="{FF2B5EF4-FFF2-40B4-BE49-F238E27FC236}">
                    <a16:creationId xmlns:a16="http://schemas.microsoft.com/office/drawing/2014/main" xmlns="" id="{CDE51B6A-029D-4DFC-91F0-FD9297CB8E22}"/>
                  </a:ext>
                </a:extLst>
              </p:cNvPr>
              <p:cNvSpPr/>
              <p:nvPr/>
            </p:nvSpPr>
            <p:spPr>
              <a:xfrm rot="10800000">
                <a:off x="8684264" y="4654885"/>
                <a:ext cx="956848" cy="354496"/>
              </a:xfrm>
              <a:custGeom>
                <a:avLst/>
                <a:gdLst>
                  <a:gd name="connsiteX0" fmla="*/ 0 w 4367604"/>
                  <a:gd name="connsiteY0" fmla="*/ 2138978 h 2138978"/>
                  <a:gd name="connsiteX1" fmla="*/ 2183802 w 4367604"/>
                  <a:gd name="connsiteY1" fmla="*/ 0 h 2138978"/>
                  <a:gd name="connsiteX2" fmla="*/ 4367604 w 4367604"/>
                  <a:gd name="connsiteY2" fmla="*/ 2138978 h 2138978"/>
                  <a:gd name="connsiteX3" fmla="*/ 4212248 w 4367604"/>
                  <a:gd name="connsiteY3" fmla="*/ 2138978 h 2138978"/>
                  <a:gd name="connsiteX4" fmla="*/ 2183802 w 4367604"/>
                  <a:gd name="connsiteY4" fmla="*/ 152167 h 2138978"/>
                  <a:gd name="connsiteX5" fmla="*/ 155356 w 4367604"/>
                  <a:gd name="connsiteY5" fmla="*/ 2138978 h 2138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604" h="2138978">
                    <a:moveTo>
                      <a:pt x="0" y="2138978"/>
                    </a:moveTo>
                    <a:lnTo>
                      <a:pt x="2183802" y="0"/>
                    </a:lnTo>
                    <a:lnTo>
                      <a:pt x="4367604" y="2138978"/>
                    </a:lnTo>
                    <a:lnTo>
                      <a:pt x="4212248" y="2138978"/>
                    </a:lnTo>
                    <a:lnTo>
                      <a:pt x="2183802" y="152167"/>
                    </a:lnTo>
                    <a:lnTo>
                      <a:pt x="155356" y="21389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모서리가 둥근 직사각형 26">
                <a:extLst>
                  <a:ext uri="{FF2B5EF4-FFF2-40B4-BE49-F238E27FC236}">
                    <a16:creationId xmlns:a16="http://schemas.microsoft.com/office/drawing/2014/main" xmlns="" id="{CE289974-2DBD-4304-9CB3-1BF8C8025CCF}"/>
                  </a:ext>
                </a:extLst>
              </p:cNvPr>
              <p:cNvSpPr/>
              <p:nvPr/>
            </p:nvSpPr>
            <p:spPr>
              <a:xfrm>
                <a:off x="7706311" y="5131693"/>
                <a:ext cx="2993572" cy="696686"/>
              </a:xfrm>
              <a:prstGeom prst="roundRect">
                <a:avLst>
                  <a:gd name="adj" fmla="val 3541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pc="-15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TDD</a:t>
                </a:r>
                <a:r>
                  <a:rPr lang="ko-KR" altLang="en-US" sz="1400" b="1" spc="-15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이용한 개발 방법론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3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B0918BF-33D8-4611-B736-8DFBDAA3DA2E}"/>
              </a:ext>
            </a:extLst>
          </p:cNvPr>
          <p:cNvGrpSpPr/>
          <p:nvPr/>
        </p:nvGrpSpPr>
        <p:grpSpPr>
          <a:xfrm>
            <a:off x="800204" y="843561"/>
            <a:ext cx="5242462" cy="5323005"/>
            <a:chOff x="783875" y="1333418"/>
            <a:chExt cx="5242462" cy="5323005"/>
          </a:xfrm>
        </p:grpSpPr>
        <p:sp>
          <p:nvSpPr>
            <p:cNvPr id="62" name="자유형 21">
              <a:extLst>
                <a:ext uri="{FF2B5EF4-FFF2-40B4-BE49-F238E27FC236}">
                  <a16:creationId xmlns:a16="http://schemas.microsoft.com/office/drawing/2014/main" xmlns="" id="{35023F2A-4FBD-448D-AD36-AEC892070419}"/>
                </a:ext>
              </a:extLst>
            </p:cNvPr>
            <p:cNvSpPr/>
            <p:nvPr/>
          </p:nvSpPr>
          <p:spPr>
            <a:xfrm rot="10800000">
              <a:off x="1802239" y="2291515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모서리가 둥근 직사각형 1">
              <a:extLst>
                <a:ext uri="{FF2B5EF4-FFF2-40B4-BE49-F238E27FC236}">
                  <a16:creationId xmlns:a16="http://schemas.microsoft.com/office/drawing/2014/main" xmlns="" id="{056305F1-3440-438D-9D54-625BC7E34CE8}"/>
                </a:ext>
              </a:extLst>
            </p:cNvPr>
            <p:cNvSpPr/>
            <p:nvPr/>
          </p:nvSpPr>
          <p:spPr>
            <a:xfrm>
              <a:off x="783877" y="1333418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 </a:t>
              </a:r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JSP </a:t>
              </a:r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</a:t>
              </a:r>
            </a:p>
          </p:txBody>
        </p:sp>
        <p:sp>
          <p:nvSpPr>
            <p:cNvPr id="26" name="모서리가 둥근 직사각형 1">
              <a:extLst>
                <a:ext uri="{FF2B5EF4-FFF2-40B4-BE49-F238E27FC236}">
                  <a16:creationId xmlns:a16="http://schemas.microsoft.com/office/drawing/2014/main" xmlns="" id="{4DC2F0E3-4B57-45C0-B3BA-C69AD44E761D}"/>
                </a:ext>
              </a:extLst>
            </p:cNvPr>
            <p:cNvSpPr/>
            <p:nvPr/>
          </p:nvSpPr>
          <p:spPr>
            <a:xfrm>
              <a:off x="783877" y="2907423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 </a:t>
              </a:r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가동 </a:t>
              </a:r>
            </a:p>
          </p:txBody>
        </p:sp>
        <p:sp>
          <p:nvSpPr>
            <p:cNvPr id="27" name="자유형 21">
              <a:extLst>
                <a:ext uri="{FF2B5EF4-FFF2-40B4-BE49-F238E27FC236}">
                  <a16:creationId xmlns:a16="http://schemas.microsoft.com/office/drawing/2014/main" xmlns="" id="{9F5A12DC-6968-409E-9275-FB72797EFF21}"/>
                </a:ext>
              </a:extLst>
            </p:cNvPr>
            <p:cNvSpPr/>
            <p:nvPr/>
          </p:nvSpPr>
          <p:spPr>
            <a:xfrm rot="10800000">
              <a:off x="1802238" y="3865520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모서리가 둥근 직사각형 1">
              <a:extLst>
                <a:ext uri="{FF2B5EF4-FFF2-40B4-BE49-F238E27FC236}">
                  <a16:creationId xmlns:a16="http://schemas.microsoft.com/office/drawing/2014/main" xmlns="" id="{1C5786A5-DBD9-47B2-B718-C4189B47DC39}"/>
                </a:ext>
              </a:extLst>
            </p:cNvPr>
            <p:cNvSpPr/>
            <p:nvPr/>
          </p:nvSpPr>
          <p:spPr>
            <a:xfrm>
              <a:off x="783875" y="4385732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Error !! </a:t>
              </a:r>
              <a:endParaRPr lang="ko-KR" altLang="en-US" sz="1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 21">
              <a:extLst>
                <a:ext uri="{FF2B5EF4-FFF2-40B4-BE49-F238E27FC236}">
                  <a16:creationId xmlns:a16="http://schemas.microsoft.com/office/drawing/2014/main" xmlns="" id="{1CCC8F39-7897-48ED-B605-75D784AAC8ED}"/>
                </a:ext>
              </a:extLst>
            </p:cNvPr>
            <p:cNvSpPr/>
            <p:nvPr/>
          </p:nvSpPr>
          <p:spPr>
            <a:xfrm rot="10800000">
              <a:off x="1802237" y="5474315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모서리가 둥근 직사각형 1">
              <a:extLst>
                <a:ext uri="{FF2B5EF4-FFF2-40B4-BE49-F238E27FC236}">
                  <a16:creationId xmlns:a16="http://schemas.microsoft.com/office/drawing/2014/main" xmlns="" id="{A6E77418-E60C-4FC3-98C4-EC84116B8930}"/>
                </a:ext>
              </a:extLst>
            </p:cNvPr>
            <p:cNvSpPr/>
            <p:nvPr/>
          </p:nvSpPr>
          <p:spPr>
            <a:xfrm>
              <a:off x="783875" y="5959737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00DFD215-3970-426B-BD60-939DCBE506D0}"/>
                </a:ext>
              </a:extLst>
            </p:cNvPr>
            <p:cNvGrpSpPr/>
            <p:nvPr/>
          </p:nvGrpSpPr>
          <p:grpSpPr>
            <a:xfrm>
              <a:off x="3396548" y="2172253"/>
              <a:ext cx="2629789" cy="1836864"/>
              <a:chOff x="3396548" y="2172253"/>
              <a:chExt cx="2629789" cy="1836864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xmlns="" id="{D8733D94-46B1-40C1-AE54-809366802C84}"/>
                  </a:ext>
                </a:extLst>
              </p:cNvPr>
              <p:cNvSpPr>
                <a:spLocks/>
              </p:cNvSpPr>
              <p:nvPr/>
            </p:nvSpPr>
            <p:spPr bwMode="auto">
              <a:xfrm rot="18831371">
                <a:off x="3455295" y="2113506"/>
                <a:ext cx="1836864" cy="1954358"/>
              </a:xfrm>
              <a:custGeom>
                <a:avLst/>
                <a:gdLst>
                  <a:gd name="T0" fmla="*/ 432 w 432"/>
                  <a:gd name="T1" fmla="*/ 66 h 415"/>
                  <a:gd name="T2" fmla="*/ 428 w 432"/>
                  <a:gd name="T3" fmla="*/ 77 h 415"/>
                  <a:gd name="T4" fmla="*/ 406 w 432"/>
                  <a:gd name="T5" fmla="*/ 77 h 415"/>
                  <a:gd name="T6" fmla="*/ 382 w 432"/>
                  <a:gd name="T7" fmla="*/ 53 h 415"/>
                  <a:gd name="T8" fmla="*/ 9 w 432"/>
                  <a:gd name="T9" fmla="*/ 415 h 415"/>
                  <a:gd name="T10" fmla="*/ 0 w 432"/>
                  <a:gd name="T11" fmla="*/ 415 h 415"/>
                  <a:gd name="T12" fmla="*/ 0 w 432"/>
                  <a:gd name="T13" fmla="*/ 387 h 415"/>
                  <a:gd name="T14" fmla="*/ 9 w 432"/>
                  <a:gd name="T15" fmla="*/ 387 h 415"/>
                  <a:gd name="T16" fmla="*/ 354 w 432"/>
                  <a:gd name="T17" fmla="*/ 54 h 415"/>
                  <a:gd name="T18" fmla="*/ 331 w 432"/>
                  <a:gd name="T19" fmla="*/ 77 h 415"/>
                  <a:gd name="T20" fmla="*/ 320 w 432"/>
                  <a:gd name="T21" fmla="*/ 81 h 415"/>
                  <a:gd name="T22" fmla="*/ 309 w 432"/>
                  <a:gd name="T23" fmla="*/ 77 h 415"/>
                  <a:gd name="T24" fmla="*/ 309 w 432"/>
                  <a:gd name="T25" fmla="*/ 55 h 415"/>
                  <a:gd name="T26" fmla="*/ 358 w 432"/>
                  <a:gd name="T27" fmla="*/ 6 h 415"/>
                  <a:gd name="T28" fmla="*/ 379 w 432"/>
                  <a:gd name="T29" fmla="*/ 6 h 415"/>
                  <a:gd name="T30" fmla="*/ 428 w 432"/>
                  <a:gd name="T31" fmla="*/ 55 h 415"/>
                  <a:gd name="T32" fmla="*/ 432 w 432"/>
                  <a:gd name="T33" fmla="*/ 6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2" h="415">
                    <a:moveTo>
                      <a:pt x="432" y="66"/>
                    </a:moveTo>
                    <a:cubicBezTo>
                      <a:pt x="432" y="70"/>
                      <a:pt x="431" y="74"/>
                      <a:pt x="428" y="77"/>
                    </a:cubicBezTo>
                    <a:cubicBezTo>
                      <a:pt x="422" y="83"/>
                      <a:pt x="412" y="83"/>
                      <a:pt x="406" y="77"/>
                    </a:cubicBezTo>
                    <a:cubicBezTo>
                      <a:pt x="382" y="53"/>
                      <a:pt x="382" y="53"/>
                      <a:pt x="382" y="53"/>
                    </a:cubicBezTo>
                    <a:cubicBezTo>
                      <a:pt x="376" y="254"/>
                      <a:pt x="211" y="415"/>
                      <a:pt x="9" y="415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0" y="387"/>
                      <a:pt x="0" y="387"/>
                      <a:pt x="0" y="387"/>
                    </a:cubicBezTo>
                    <a:cubicBezTo>
                      <a:pt x="9" y="387"/>
                      <a:pt x="9" y="387"/>
                      <a:pt x="9" y="387"/>
                    </a:cubicBezTo>
                    <a:cubicBezTo>
                      <a:pt x="195" y="387"/>
                      <a:pt x="348" y="238"/>
                      <a:pt x="354" y="54"/>
                    </a:cubicBezTo>
                    <a:cubicBezTo>
                      <a:pt x="331" y="77"/>
                      <a:pt x="331" y="77"/>
                      <a:pt x="331" y="77"/>
                    </a:cubicBezTo>
                    <a:cubicBezTo>
                      <a:pt x="328" y="80"/>
                      <a:pt x="324" y="81"/>
                      <a:pt x="320" y="81"/>
                    </a:cubicBezTo>
                    <a:cubicBezTo>
                      <a:pt x="316" y="81"/>
                      <a:pt x="312" y="80"/>
                      <a:pt x="309" y="77"/>
                    </a:cubicBezTo>
                    <a:cubicBezTo>
                      <a:pt x="303" y="71"/>
                      <a:pt x="303" y="61"/>
                      <a:pt x="309" y="55"/>
                    </a:cubicBezTo>
                    <a:cubicBezTo>
                      <a:pt x="358" y="6"/>
                      <a:pt x="358" y="6"/>
                      <a:pt x="358" y="6"/>
                    </a:cubicBezTo>
                    <a:cubicBezTo>
                      <a:pt x="364" y="0"/>
                      <a:pt x="373" y="0"/>
                      <a:pt x="379" y="6"/>
                    </a:cubicBezTo>
                    <a:cubicBezTo>
                      <a:pt x="428" y="55"/>
                      <a:pt x="428" y="55"/>
                      <a:pt x="428" y="55"/>
                    </a:cubicBezTo>
                    <a:cubicBezTo>
                      <a:pt x="431" y="58"/>
                      <a:pt x="432" y="62"/>
                      <a:pt x="432" y="66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1F87E06B-00B9-4CB5-BFB9-0360501594EA}"/>
                  </a:ext>
                </a:extLst>
              </p:cNvPr>
              <p:cNvSpPr/>
              <p:nvPr/>
            </p:nvSpPr>
            <p:spPr>
              <a:xfrm>
                <a:off x="4918341" y="3142444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b="1" dirty="0">
                    <a:latin typeface="맑은 고딕 "/>
                    <a:ea typeface="맑은 고딕" panose="020B0503020000020004" pitchFamily="50" charset="-127"/>
                  </a:rPr>
                  <a:t>디버깅</a:t>
                </a: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B1C9B2F-64D8-4DE4-80D1-F2E59833C6AB}"/>
              </a:ext>
            </a:extLst>
          </p:cNvPr>
          <p:cNvSpPr/>
          <p:nvPr/>
        </p:nvSpPr>
        <p:spPr>
          <a:xfrm>
            <a:off x="-214205" y="343303"/>
            <a:ext cx="502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일반적인 개발 사이클</a:t>
            </a:r>
            <a:endParaRPr lang="ko-KR" altLang="en-US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56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2FB757A-A359-4E5B-BE4C-73EEA392A892}"/>
              </a:ext>
            </a:extLst>
          </p:cNvPr>
          <p:cNvGrpSpPr/>
          <p:nvPr/>
        </p:nvGrpSpPr>
        <p:grpSpPr>
          <a:xfrm>
            <a:off x="800205" y="843561"/>
            <a:ext cx="10391641" cy="5300023"/>
            <a:chOff x="783875" y="1333418"/>
            <a:chExt cx="10391641" cy="5300023"/>
          </a:xfrm>
        </p:grpSpPr>
        <p:sp>
          <p:nvSpPr>
            <p:cNvPr id="62" name="자유형 21">
              <a:extLst>
                <a:ext uri="{FF2B5EF4-FFF2-40B4-BE49-F238E27FC236}">
                  <a16:creationId xmlns:a16="http://schemas.microsoft.com/office/drawing/2014/main" xmlns="" id="{35023F2A-4FBD-448D-AD36-AEC892070419}"/>
                </a:ext>
              </a:extLst>
            </p:cNvPr>
            <p:cNvSpPr/>
            <p:nvPr/>
          </p:nvSpPr>
          <p:spPr>
            <a:xfrm rot="10800000">
              <a:off x="1802239" y="2291515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모서리가 둥근 직사각형 1">
              <a:extLst>
                <a:ext uri="{FF2B5EF4-FFF2-40B4-BE49-F238E27FC236}">
                  <a16:creationId xmlns:a16="http://schemas.microsoft.com/office/drawing/2014/main" xmlns="" id="{056305F1-3440-438D-9D54-625BC7E34CE8}"/>
                </a:ext>
              </a:extLst>
            </p:cNvPr>
            <p:cNvSpPr/>
            <p:nvPr/>
          </p:nvSpPr>
          <p:spPr>
            <a:xfrm>
              <a:off x="783877" y="1333418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 </a:t>
              </a:r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JSP </a:t>
              </a:r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</a:t>
              </a:r>
            </a:p>
          </p:txBody>
        </p:sp>
        <p:sp>
          <p:nvSpPr>
            <p:cNvPr id="26" name="모서리가 둥근 직사각형 1">
              <a:extLst>
                <a:ext uri="{FF2B5EF4-FFF2-40B4-BE49-F238E27FC236}">
                  <a16:creationId xmlns:a16="http://schemas.microsoft.com/office/drawing/2014/main" xmlns="" id="{4DC2F0E3-4B57-45C0-B3BA-C69AD44E761D}"/>
                </a:ext>
              </a:extLst>
            </p:cNvPr>
            <p:cNvSpPr/>
            <p:nvPr/>
          </p:nvSpPr>
          <p:spPr>
            <a:xfrm>
              <a:off x="783877" y="2907423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 </a:t>
              </a:r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가동 </a:t>
              </a:r>
            </a:p>
          </p:txBody>
        </p:sp>
        <p:sp>
          <p:nvSpPr>
            <p:cNvPr id="27" name="자유형 21">
              <a:extLst>
                <a:ext uri="{FF2B5EF4-FFF2-40B4-BE49-F238E27FC236}">
                  <a16:creationId xmlns:a16="http://schemas.microsoft.com/office/drawing/2014/main" xmlns="" id="{9F5A12DC-6968-409E-9275-FB72797EFF21}"/>
                </a:ext>
              </a:extLst>
            </p:cNvPr>
            <p:cNvSpPr/>
            <p:nvPr/>
          </p:nvSpPr>
          <p:spPr>
            <a:xfrm rot="10800000">
              <a:off x="1802238" y="3865520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모서리가 둥근 직사각형 1">
              <a:extLst>
                <a:ext uri="{FF2B5EF4-FFF2-40B4-BE49-F238E27FC236}">
                  <a16:creationId xmlns:a16="http://schemas.microsoft.com/office/drawing/2014/main" xmlns="" id="{1C5786A5-DBD9-47B2-B718-C4189B47DC39}"/>
                </a:ext>
              </a:extLst>
            </p:cNvPr>
            <p:cNvSpPr/>
            <p:nvPr/>
          </p:nvSpPr>
          <p:spPr>
            <a:xfrm>
              <a:off x="783875" y="4385732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Error !! </a:t>
              </a:r>
              <a:endParaRPr lang="ko-KR" altLang="en-US" sz="1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 21">
              <a:extLst>
                <a:ext uri="{FF2B5EF4-FFF2-40B4-BE49-F238E27FC236}">
                  <a16:creationId xmlns:a16="http://schemas.microsoft.com/office/drawing/2014/main" xmlns="" id="{1CCC8F39-7897-48ED-B605-75D784AAC8ED}"/>
                </a:ext>
              </a:extLst>
            </p:cNvPr>
            <p:cNvSpPr/>
            <p:nvPr/>
          </p:nvSpPr>
          <p:spPr>
            <a:xfrm rot="10800000">
              <a:off x="1802237" y="5474315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 21">
              <a:extLst>
                <a:ext uri="{FF2B5EF4-FFF2-40B4-BE49-F238E27FC236}">
                  <a16:creationId xmlns:a16="http://schemas.microsoft.com/office/drawing/2014/main" xmlns="" id="{257C686E-C116-4C49-A550-F51F25CE68FC}"/>
                </a:ext>
              </a:extLst>
            </p:cNvPr>
            <p:cNvSpPr/>
            <p:nvPr/>
          </p:nvSpPr>
          <p:spPr>
            <a:xfrm rot="10800000">
              <a:off x="7722393" y="2291515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모서리가 둥근 직사각형 1">
              <a:extLst>
                <a:ext uri="{FF2B5EF4-FFF2-40B4-BE49-F238E27FC236}">
                  <a16:creationId xmlns:a16="http://schemas.microsoft.com/office/drawing/2014/main" xmlns="" id="{36F0509E-B556-4316-ADFC-D810EA817854}"/>
                </a:ext>
              </a:extLst>
            </p:cNvPr>
            <p:cNvSpPr/>
            <p:nvPr/>
          </p:nvSpPr>
          <p:spPr>
            <a:xfrm>
              <a:off x="6704031" y="1333418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 </a:t>
              </a:r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JSP </a:t>
              </a:r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</a:t>
              </a:r>
            </a:p>
          </p:txBody>
        </p:sp>
        <p:sp>
          <p:nvSpPr>
            <p:cNvPr id="16" name="모서리가 둥근 직사각형 1">
              <a:extLst>
                <a:ext uri="{FF2B5EF4-FFF2-40B4-BE49-F238E27FC236}">
                  <a16:creationId xmlns:a16="http://schemas.microsoft.com/office/drawing/2014/main" xmlns="" id="{C3A0CDA8-477C-4ECE-945A-F3A81C26E797}"/>
                </a:ext>
              </a:extLst>
            </p:cNvPr>
            <p:cNvSpPr/>
            <p:nvPr/>
          </p:nvSpPr>
          <p:spPr>
            <a:xfrm>
              <a:off x="6704031" y="2907423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 </a:t>
              </a:r>
              <a:endParaRPr lang="ko-KR" altLang="en-US" sz="1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 21">
              <a:extLst>
                <a:ext uri="{FF2B5EF4-FFF2-40B4-BE49-F238E27FC236}">
                  <a16:creationId xmlns:a16="http://schemas.microsoft.com/office/drawing/2014/main" xmlns="" id="{1746FE9E-1B12-402B-9D2C-16778FF5A99B}"/>
                </a:ext>
              </a:extLst>
            </p:cNvPr>
            <p:cNvSpPr/>
            <p:nvPr/>
          </p:nvSpPr>
          <p:spPr>
            <a:xfrm rot="10800000">
              <a:off x="7722392" y="3865520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1">
              <a:extLst>
                <a:ext uri="{FF2B5EF4-FFF2-40B4-BE49-F238E27FC236}">
                  <a16:creationId xmlns:a16="http://schemas.microsoft.com/office/drawing/2014/main" xmlns="" id="{740A74C2-5557-440D-8623-0E493837D74F}"/>
                </a:ext>
              </a:extLst>
            </p:cNvPr>
            <p:cNvSpPr/>
            <p:nvPr/>
          </p:nvSpPr>
          <p:spPr>
            <a:xfrm>
              <a:off x="783875" y="5936755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</a:t>
              </a:r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xmlns="" id="{5C7F764C-483B-4D5C-B127-2E622CE21670}"/>
                </a:ext>
              </a:extLst>
            </p:cNvPr>
            <p:cNvSpPr>
              <a:spLocks/>
            </p:cNvSpPr>
            <p:nvPr/>
          </p:nvSpPr>
          <p:spPr bwMode="auto">
            <a:xfrm rot="19207820">
              <a:off x="9660454" y="2783837"/>
              <a:ext cx="795760" cy="1008464"/>
            </a:xfrm>
            <a:custGeom>
              <a:avLst/>
              <a:gdLst>
                <a:gd name="T0" fmla="*/ 432 w 432"/>
                <a:gd name="T1" fmla="*/ 66 h 415"/>
                <a:gd name="T2" fmla="*/ 428 w 432"/>
                <a:gd name="T3" fmla="*/ 77 h 415"/>
                <a:gd name="T4" fmla="*/ 406 w 432"/>
                <a:gd name="T5" fmla="*/ 77 h 415"/>
                <a:gd name="T6" fmla="*/ 382 w 432"/>
                <a:gd name="T7" fmla="*/ 53 h 415"/>
                <a:gd name="T8" fmla="*/ 9 w 432"/>
                <a:gd name="T9" fmla="*/ 415 h 415"/>
                <a:gd name="T10" fmla="*/ 0 w 432"/>
                <a:gd name="T11" fmla="*/ 415 h 415"/>
                <a:gd name="T12" fmla="*/ 0 w 432"/>
                <a:gd name="T13" fmla="*/ 387 h 415"/>
                <a:gd name="T14" fmla="*/ 9 w 432"/>
                <a:gd name="T15" fmla="*/ 387 h 415"/>
                <a:gd name="T16" fmla="*/ 354 w 432"/>
                <a:gd name="T17" fmla="*/ 54 h 415"/>
                <a:gd name="T18" fmla="*/ 331 w 432"/>
                <a:gd name="T19" fmla="*/ 77 h 415"/>
                <a:gd name="T20" fmla="*/ 320 w 432"/>
                <a:gd name="T21" fmla="*/ 81 h 415"/>
                <a:gd name="T22" fmla="*/ 309 w 432"/>
                <a:gd name="T23" fmla="*/ 77 h 415"/>
                <a:gd name="T24" fmla="*/ 309 w 432"/>
                <a:gd name="T25" fmla="*/ 55 h 415"/>
                <a:gd name="T26" fmla="*/ 358 w 432"/>
                <a:gd name="T27" fmla="*/ 6 h 415"/>
                <a:gd name="T28" fmla="*/ 379 w 432"/>
                <a:gd name="T29" fmla="*/ 6 h 415"/>
                <a:gd name="T30" fmla="*/ 428 w 432"/>
                <a:gd name="T31" fmla="*/ 55 h 415"/>
                <a:gd name="T32" fmla="*/ 432 w 432"/>
                <a:gd name="T33" fmla="*/ 6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2" h="415">
                  <a:moveTo>
                    <a:pt x="432" y="66"/>
                  </a:moveTo>
                  <a:cubicBezTo>
                    <a:pt x="432" y="70"/>
                    <a:pt x="431" y="74"/>
                    <a:pt x="428" y="77"/>
                  </a:cubicBezTo>
                  <a:cubicBezTo>
                    <a:pt x="422" y="83"/>
                    <a:pt x="412" y="83"/>
                    <a:pt x="406" y="77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376" y="254"/>
                    <a:pt x="211" y="415"/>
                    <a:pt x="9" y="415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9" y="387"/>
                    <a:pt x="9" y="387"/>
                    <a:pt x="9" y="387"/>
                  </a:cubicBezTo>
                  <a:cubicBezTo>
                    <a:pt x="195" y="387"/>
                    <a:pt x="348" y="238"/>
                    <a:pt x="354" y="54"/>
                  </a:cubicBezTo>
                  <a:cubicBezTo>
                    <a:pt x="331" y="77"/>
                    <a:pt x="331" y="77"/>
                    <a:pt x="331" y="77"/>
                  </a:cubicBezTo>
                  <a:cubicBezTo>
                    <a:pt x="328" y="80"/>
                    <a:pt x="324" y="81"/>
                    <a:pt x="320" y="81"/>
                  </a:cubicBezTo>
                  <a:cubicBezTo>
                    <a:pt x="316" y="81"/>
                    <a:pt x="312" y="80"/>
                    <a:pt x="309" y="77"/>
                  </a:cubicBezTo>
                  <a:cubicBezTo>
                    <a:pt x="303" y="71"/>
                    <a:pt x="303" y="61"/>
                    <a:pt x="309" y="55"/>
                  </a:cubicBezTo>
                  <a:cubicBezTo>
                    <a:pt x="358" y="6"/>
                    <a:pt x="358" y="6"/>
                    <a:pt x="358" y="6"/>
                  </a:cubicBezTo>
                  <a:cubicBezTo>
                    <a:pt x="364" y="0"/>
                    <a:pt x="373" y="0"/>
                    <a:pt x="379" y="6"/>
                  </a:cubicBezTo>
                  <a:cubicBezTo>
                    <a:pt x="428" y="55"/>
                    <a:pt x="428" y="55"/>
                    <a:pt x="428" y="55"/>
                  </a:cubicBezTo>
                  <a:cubicBezTo>
                    <a:pt x="431" y="58"/>
                    <a:pt x="432" y="62"/>
                    <a:pt x="432" y="6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모서리가 둥근 직사각형 1">
              <a:extLst>
                <a:ext uri="{FF2B5EF4-FFF2-40B4-BE49-F238E27FC236}">
                  <a16:creationId xmlns:a16="http://schemas.microsoft.com/office/drawing/2014/main" xmlns="" id="{273CC064-D798-4C40-A98E-DA95A67E80E8}"/>
                </a:ext>
              </a:extLst>
            </p:cNvPr>
            <p:cNvSpPr/>
            <p:nvPr/>
          </p:nvSpPr>
          <p:spPr>
            <a:xfrm>
              <a:off x="6704030" y="4376875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Error !! </a:t>
              </a:r>
              <a:endParaRPr lang="ko-KR" altLang="en-US" sz="1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1">
              <a:extLst>
                <a:ext uri="{FF2B5EF4-FFF2-40B4-BE49-F238E27FC236}">
                  <a16:creationId xmlns:a16="http://schemas.microsoft.com/office/drawing/2014/main" xmlns="" id="{8F8D458D-FE81-46BD-B92A-191A2374122F}"/>
                </a:ext>
              </a:extLst>
            </p:cNvPr>
            <p:cNvSpPr/>
            <p:nvPr/>
          </p:nvSpPr>
          <p:spPr>
            <a:xfrm>
              <a:off x="6704030" y="5846327"/>
              <a:ext cx="2993572" cy="696686"/>
            </a:xfrm>
            <a:prstGeom prst="roundRect">
              <a:avLst>
                <a:gd name="adj" fmla="val 35417"/>
              </a:avLst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Server </a:t>
              </a:r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</a:rPr>
                <a:t>가동 </a:t>
              </a:r>
            </a:p>
            <a:p>
              <a:pPr algn="ctr"/>
              <a:r>
                <a:rPr lang="ko-KR" altLang="en-US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완성</a:t>
              </a:r>
              <a:r>
                <a:rPr lang="en-US" altLang="ko-KR" sz="14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 21">
              <a:extLst>
                <a:ext uri="{FF2B5EF4-FFF2-40B4-BE49-F238E27FC236}">
                  <a16:creationId xmlns:a16="http://schemas.microsoft.com/office/drawing/2014/main" xmlns="" id="{8AEFCE80-C9C0-4646-890A-6DD3E291F102}"/>
                </a:ext>
              </a:extLst>
            </p:cNvPr>
            <p:cNvSpPr/>
            <p:nvPr/>
          </p:nvSpPr>
          <p:spPr>
            <a:xfrm rot="10800000">
              <a:off x="7722392" y="5282696"/>
              <a:ext cx="956848" cy="354496"/>
            </a:xfrm>
            <a:custGeom>
              <a:avLst/>
              <a:gdLst>
                <a:gd name="connsiteX0" fmla="*/ 0 w 4367604"/>
                <a:gd name="connsiteY0" fmla="*/ 2138978 h 2138978"/>
                <a:gd name="connsiteX1" fmla="*/ 2183802 w 4367604"/>
                <a:gd name="connsiteY1" fmla="*/ 0 h 2138978"/>
                <a:gd name="connsiteX2" fmla="*/ 4367604 w 4367604"/>
                <a:gd name="connsiteY2" fmla="*/ 2138978 h 2138978"/>
                <a:gd name="connsiteX3" fmla="*/ 4212248 w 4367604"/>
                <a:gd name="connsiteY3" fmla="*/ 2138978 h 2138978"/>
                <a:gd name="connsiteX4" fmla="*/ 2183802 w 4367604"/>
                <a:gd name="connsiteY4" fmla="*/ 152167 h 2138978"/>
                <a:gd name="connsiteX5" fmla="*/ 155356 w 4367604"/>
                <a:gd name="connsiteY5" fmla="*/ 2138978 h 213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604" h="2138978">
                  <a:moveTo>
                    <a:pt x="0" y="2138978"/>
                  </a:moveTo>
                  <a:lnTo>
                    <a:pt x="2183802" y="0"/>
                  </a:lnTo>
                  <a:lnTo>
                    <a:pt x="4367604" y="2138978"/>
                  </a:lnTo>
                  <a:lnTo>
                    <a:pt x="4212248" y="2138978"/>
                  </a:lnTo>
                  <a:lnTo>
                    <a:pt x="2183802" y="152167"/>
                  </a:lnTo>
                  <a:lnTo>
                    <a:pt x="155356" y="213897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6BDB2AE-819A-488A-AFA8-9714482C9F7F}"/>
                </a:ext>
              </a:extLst>
            </p:cNvPr>
            <p:cNvGrpSpPr/>
            <p:nvPr/>
          </p:nvGrpSpPr>
          <p:grpSpPr>
            <a:xfrm>
              <a:off x="3396548" y="2172253"/>
              <a:ext cx="2629789" cy="1836864"/>
              <a:chOff x="3396548" y="2172253"/>
              <a:chExt cx="2629789" cy="1836864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xmlns="" id="{422D0CCD-6A72-4324-A6E7-15CAEFD4D6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8831371">
                <a:off x="3455295" y="2113506"/>
                <a:ext cx="1836864" cy="1954358"/>
              </a:xfrm>
              <a:custGeom>
                <a:avLst/>
                <a:gdLst>
                  <a:gd name="T0" fmla="*/ 432 w 432"/>
                  <a:gd name="T1" fmla="*/ 66 h 415"/>
                  <a:gd name="T2" fmla="*/ 428 w 432"/>
                  <a:gd name="T3" fmla="*/ 77 h 415"/>
                  <a:gd name="T4" fmla="*/ 406 w 432"/>
                  <a:gd name="T5" fmla="*/ 77 h 415"/>
                  <a:gd name="T6" fmla="*/ 382 w 432"/>
                  <a:gd name="T7" fmla="*/ 53 h 415"/>
                  <a:gd name="T8" fmla="*/ 9 w 432"/>
                  <a:gd name="T9" fmla="*/ 415 h 415"/>
                  <a:gd name="T10" fmla="*/ 0 w 432"/>
                  <a:gd name="T11" fmla="*/ 415 h 415"/>
                  <a:gd name="T12" fmla="*/ 0 w 432"/>
                  <a:gd name="T13" fmla="*/ 387 h 415"/>
                  <a:gd name="T14" fmla="*/ 9 w 432"/>
                  <a:gd name="T15" fmla="*/ 387 h 415"/>
                  <a:gd name="T16" fmla="*/ 354 w 432"/>
                  <a:gd name="T17" fmla="*/ 54 h 415"/>
                  <a:gd name="T18" fmla="*/ 331 w 432"/>
                  <a:gd name="T19" fmla="*/ 77 h 415"/>
                  <a:gd name="T20" fmla="*/ 320 w 432"/>
                  <a:gd name="T21" fmla="*/ 81 h 415"/>
                  <a:gd name="T22" fmla="*/ 309 w 432"/>
                  <a:gd name="T23" fmla="*/ 77 h 415"/>
                  <a:gd name="T24" fmla="*/ 309 w 432"/>
                  <a:gd name="T25" fmla="*/ 55 h 415"/>
                  <a:gd name="T26" fmla="*/ 358 w 432"/>
                  <a:gd name="T27" fmla="*/ 6 h 415"/>
                  <a:gd name="T28" fmla="*/ 379 w 432"/>
                  <a:gd name="T29" fmla="*/ 6 h 415"/>
                  <a:gd name="T30" fmla="*/ 428 w 432"/>
                  <a:gd name="T31" fmla="*/ 55 h 415"/>
                  <a:gd name="T32" fmla="*/ 432 w 432"/>
                  <a:gd name="T33" fmla="*/ 6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2" h="415">
                    <a:moveTo>
                      <a:pt x="432" y="66"/>
                    </a:moveTo>
                    <a:cubicBezTo>
                      <a:pt x="432" y="70"/>
                      <a:pt x="431" y="74"/>
                      <a:pt x="428" y="77"/>
                    </a:cubicBezTo>
                    <a:cubicBezTo>
                      <a:pt x="422" y="83"/>
                      <a:pt x="412" y="83"/>
                      <a:pt x="406" y="77"/>
                    </a:cubicBezTo>
                    <a:cubicBezTo>
                      <a:pt x="382" y="53"/>
                      <a:pt x="382" y="53"/>
                      <a:pt x="382" y="53"/>
                    </a:cubicBezTo>
                    <a:cubicBezTo>
                      <a:pt x="376" y="254"/>
                      <a:pt x="211" y="415"/>
                      <a:pt x="9" y="415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0" y="387"/>
                      <a:pt x="0" y="387"/>
                      <a:pt x="0" y="387"/>
                    </a:cubicBezTo>
                    <a:cubicBezTo>
                      <a:pt x="9" y="387"/>
                      <a:pt x="9" y="387"/>
                      <a:pt x="9" y="387"/>
                    </a:cubicBezTo>
                    <a:cubicBezTo>
                      <a:pt x="195" y="387"/>
                      <a:pt x="348" y="238"/>
                      <a:pt x="354" y="54"/>
                    </a:cubicBezTo>
                    <a:cubicBezTo>
                      <a:pt x="331" y="77"/>
                      <a:pt x="331" y="77"/>
                      <a:pt x="331" y="77"/>
                    </a:cubicBezTo>
                    <a:cubicBezTo>
                      <a:pt x="328" y="80"/>
                      <a:pt x="324" y="81"/>
                      <a:pt x="320" y="81"/>
                    </a:cubicBezTo>
                    <a:cubicBezTo>
                      <a:pt x="316" y="81"/>
                      <a:pt x="312" y="80"/>
                      <a:pt x="309" y="77"/>
                    </a:cubicBezTo>
                    <a:cubicBezTo>
                      <a:pt x="303" y="71"/>
                      <a:pt x="303" y="61"/>
                      <a:pt x="309" y="55"/>
                    </a:cubicBezTo>
                    <a:cubicBezTo>
                      <a:pt x="358" y="6"/>
                      <a:pt x="358" y="6"/>
                      <a:pt x="358" y="6"/>
                    </a:cubicBezTo>
                    <a:cubicBezTo>
                      <a:pt x="364" y="0"/>
                      <a:pt x="373" y="0"/>
                      <a:pt x="379" y="6"/>
                    </a:cubicBezTo>
                    <a:cubicBezTo>
                      <a:pt x="428" y="55"/>
                      <a:pt x="428" y="55"/>
                      <a:pt x="428" y="55"/>
                    </a:cubicBezTo>
                    <a:cubicBezTo>
                      <a:pt x="431" y="58"/>
                      <a:pt x="432" y="62"/>
                      <a:pt x="432" y="66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5C3BD805-F84F-4A85-843B-4A4FC99CC17D}"/>
                  </a:ext>
                </a:extLst>
              </p:cNvPr>
              <p:cNvSpPr/>
              <p:nvPr/>
            </p:nvSpPr>
            <p:spPr>
              <a:xfrm>
                <a:off x="4918341" y="3142444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b="1" dirty="0"/>
                  <a:t>디버깅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24A72597-DE73-4293-8DCB-ED5ADA27F014}"/>
                </a:ext>
              </a:extLst>
            </p:cNvPr>
            <p:cNvSpPr/>
            <p:nvPr/>
          </p:nvSpPr>
          <p:spPr>
            <a:xfrm>
              <a:off x="10375297" y="3195609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/>
                <a:t>디버깅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2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D2FEDE9C-D99E-4E79-A554-8BDA793E615F}"/>
              </a:ext>
            </a:extLst>
          </p:cNvPr>
          <p:cNvGrpSpPr/>
          <p:nvPr/>
        </p:nvGrpSpPr>
        <p:grpSpPr>
          <a:xfrm>
            <a:off x="1413967" y="1384969"/>
            <a:ext cx="8417757" cy="4275688"/>
            <a:chOff x="1402080" y="1825840"/>
            <a:chExt cx="8417757" cy="427568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923A0F50-6692-42C7-A212-BD98F8039479}"/>
                </a:ext>
              </a:extLst>
            </p:cNvPr>
            <p:cNvSpPr/>
            <p:nvPr/>
          </p:nvSpPr>
          <p:spPr>
            <a:xfrm>
              <a:off x="1679054" y="5393642"/>
              <a:ext cx="193353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/>
                <a:t>단위 테스트</a:t>
              </a:r>
              <a:endParaRPr lang="en-US" altLang="ko-KR" sz="2400" b="1" dirty="0"/>
            </a:p>
            <a:p>
              <a:pPr algn="ctr"/>
              <a:r>
                <a:rPr lang="en-US" altLang="ko-KR" sz="1600" b="1" dirty="0"/>
                <a:t>(Unit Test)</a:t>
              </a:r>
              <a:endParaRPr lang="ko-KR" altLang="en-US" sz="2400" b="1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47585D0-D615-46CC-8014-4E30FB2D5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8238" y="5488679"/>
              <a:ext cx="0" cy="514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0E131326-345E-4C9B-9145-786240ECA520}"/>
                </a:ext>
              </a:extLst>
            </p:cNvPr>
            <p:cNvSpPr/>
            <p:nvPr/>
          </p:nvSpPr>
          <p:spPr>
            <a:xfrm>
              <a:off x="3723837" y="5453700"/>
              <a:ext cx="6096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600" dirty="0">
                  <a:effectLst/>
                  <a:latin typeface="+mn-ea"/>
                </a:rPr>
                <a:t>분리된 기능에 대한 검증으로 </a:t>
              </a:r>
              <a:endParaRPr lang="en-US" altLang="ko-KR" sz="1600" dirty="0">
                <a:effectLst/>
                <a:latin typeface="+mn-ea"/>
              </a:endParaRPr>
            </a:p>
            <a:p>
              <a:r>
                <a:rPr lang="ko-KR" altLang="en-US" sz="1600" dirty="0">
                  <a:effectLst/>
                  <a:latin typeface="+mn-ea"/>
                </a:rPr>
                <a:t>단위 테스트 프레임워크를 이용하여 개발자가 테스트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65B09C0B-17AE-4D59-B60F-9E131EBFFD9A}"/>
                </a:ext>
              </a:extLst>
            </p:cNvPr>
            <p:cNvSpPr/>
            <p:nvPr/>
          </p:nvSpPr>
          <p:spPr>
            <a:xfrm>
              <a:off x="1642984" y="4266744"/>
              <a:ext cx="1969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/>
                <a:t>통합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테스트</a:t>
              </a:r>
              <a:endParaRPr lang="en-US" altLang="ko-KR" sz="2400" b="1" dirty="0"/>
            </a:p>
            <a:p>
              <a:pPr algn="ctr"/>
              <a:r>
                <a:rPr lang="en-US" altLang="ko-KR" sz="1600" b="1" dirty="0"/>
                <a:t>(Integration Test)</a:t>
              </a:r>
              <a:endParaRPr lang="ko-KR" altLang="en-US" sz="1600" b="1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DC3C32B4-C129-414C-836B-AD4E9C62C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8238" y="4319835"/>
              <a:ext cx="0" cy="514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DB48E1B3-8A22-4272-9F34-94258E6B21E4}"/>
                </a:ext>
              </a:extLst>
            </p:cNvPr>
            <p:cNvSpPr/>
            <p:nvPr/>
          </p:nvSpPr>
          <p:spPr>
            <a:xfrm>
              <a:off x="3723837" y="4320716"/>
              <a:ext cx="47205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effectLst/>
                  <a:latin typeface="+mn-ea"/>
                </a:rPr>
                <a:t>컴포넌트간의</a:t>
              </a:r>
              <a:r>
                <a:rPr lang="ko-KR" altLang="en-US" sz="1600" dirty="0">
                  <a:effectLst/>
                  <a:latin typeface="+mn-ea"/>
                </a:rPr>
                <a:t> 상호 작용에 대한 검증으로 </a:t>
              </a:r>
              <a:endParaRPr lang="en-US" altLang="ko-KR" sz="1600" dirty="0">
                <a:effectLst/>
                <a:latin typeface="+mn-ea"/>
              </a:endParaRPr>
            </a:p>
            <a:p>
              <a:r>
                <a:rPr lang="ko-KR" altLang="en-US" sz="1600" dirty="0">
                  <a:effectLst/>
                  <a:latin typeface="+mn-ea"/>
                </a:rPr>
                <a:t>테스트 입력 값을 만들어 실행한 후 결과를 확인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9A5A0E5E-B9FC-4BA7-B4CE-C04FD77E15B1}"/>
                </a:ext>
              </a:extLst>
            </p:cNvPr>
            <p:cNvSpPr/>
            <p:nvPr/>
          </p:nvSpPr>
          <p:spPr>
            <a:xfrm>
              <a:off x="1402080" y="3033761"/>
              <a:ext cx="22105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/>
                <a:t>시스템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테스트</a:t>
              </a:r>
              <a:endParaRPr lang="en-US" altLang="ko-KR" sz="2400" b="1" dirty="0"/>
            </a:p>
            <a:p>
              <a:pPr algn="ctr"/>
              <a:r>
                <a:rPr lang="en-US" altLang="ko-KR" sz="1600" b="1" dirty="0"/>
                <a:t>(System Test)</a:t>
              </a:r>
              <a:endParaRPr lang="ko-KR" altLang="en-US" sz="2400" b="1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45EFF7A7-9AD3-4AD0-AB5F-75A41C18D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8238" y="3075968"/>
              <a:ext cx="0" cy="514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DCE66E80-F5C1-4454-9C8D-5078D468CBF3}"/>
                </a:ext>
              </a:extLst>
            </p:cNvPr>
            <p:cNvSpPr/>
            <p:nvPr/>
          </p:nvSpPr>
          <p:spPr>
            <a:xfrm>
              <a:off x="3723837" y="3180612"/>
              <a:ext cx="47205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effectLst/>
                  <a:latin typeface="+mn-ea"/>
                </a:rPr>
                <a:t>전체 시스템 동작에 대한 검증</a:t>
              </a:r>
              <a:r>
                <a:rPr lang="en-US" altLang="ko-KR" sz="1600" dirty="0">
                  <a:effectLst/>
                  <a:latin typeface="+mn-ea"/>
                </a:rPr>
                <a:t>.</a:t>
              </a:r>
              <a:endParaRPr lang="ko-KR" altLang="en-US" sz="1600" dirty="0">
                <a:effectLst/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57447899-74EC-4F34-A1A6-5B569DC5C5FA}"/>
                </a:ext>
              </a:extLst>
            </p:cNvPr>
            <p:cNvSpPr/>
            <p:nvPr/>
          </p:nvSpPr>
          <p:spPr>
            <a:xfrm>
              <a:off x="1623928" y="1845430"/>
              <a:ext cx="19886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/>
                <a:t>인수 테스트</a:t>
              </a:r>
              <a:endParaRPr lang="en-US" altLang="ko-KR" sz="2400" b="1" dirty="0"/>
            </a:p>
            <a:p>
              <a:pPr algn="ctr"/>
              <a:r>
                <a:rPr lang="en-US" altLang="ko-KR" sz="1600" b="1" dirty="0"/>
                <a:t>(Acceptance Test)</a:t>
              </a:r>
              <a:endParaRPr lang="ko-KR" altLang="en-US" sz="1600" b="1" dirty="0"/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3C7FFBDA-D038-4FD2-9C6D-FA04256F9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8238" y="1895799"/>
              <a:ext cx="0" cy="514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9A17FCF8-8986-4F44-905E-61794B79F6C0}"/>
                </a:ext>
              </a:extLst>
            </p:cNvPr>
            <p:cNvSpPr/>
            <p:nvPr/>
          </p:nvSpPr>
          <p:spPr>
            <a:xfrm>
              <a:off x="3723837" y="1825840"/>
              <a:ext cx="59828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effectLst/>
                  <a:latin typeface="+mn-ea"/>
                </a:rPr>
                <a:t>사용자 요구사항 처리에 대한 검증으로 사용자가 </a:t>
              </a:r>
              <a:endParaRPr lang="en-US" altLang="ko-KR" sz="1600" dirty="0">
                <a:effectLst/>
                <a:latin typeface="+mn-ea"/>
              </a:endParaRPr>
            </a:p>
            <a:p>
              <a:r>
                <a:rPr lang="ko-KR" altLang="en-US" sz="1600" dirty="0">
                  <a:effectLst/>
                  <a:latin typeface="+mn-ea"/>
                </a:rPr>
                <a:t>요구기능을 입력하고 기능이 정확하게 수행하는지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5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BFBFB"/>
        </a:solidFill>
        <a:ln>
          <a:noFill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굴림체" panose="020B0609000101010101" pitchFamily="49" charset="-127"/>
            <a:ea typeface="굴림체" panose="020B0609000101010101" pitchFamily="49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2197</Words>
  <Application>Microsoft Office PowerPoint</Application>
  <PresentationFormat>와이드스크린</PresentationFormat>
  <Paragraphs>559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12롯데마트드림Medium</vt:lpstr>
      <vt:lpstr>굴림체</vt:lpstr>
      <vt:lpstr>맑은 고딕</vt:lpstr>
      <vt:lpstr>맑은 고딕 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장철운</dc:creator>
  <cp:lastModifiedBy>Sa Seyeong</cp:lastModifiedBy>
  <cp:revision>392</cp:revision>
  <dcterms:created xsi:type="dcterms:W3CDTF">2017-08-24T05:46:24Z</dcterms:created>
  <dcterms:modified xsi:type="dcterms:W3CDTF">2017-08-30T10:13:31Z</dcterms:modified>
</cp:coreProperties>
</file>