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3" r:id="rId6"/>
    <p:sldId id="266" r:id="rId7"/>
    <p:sldId id="265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it Kumar" userId="da55954fed086ec3" providerId="LiveId" clId="{87F23E31-6A11-45BF-B3E6-D5E4CA022630}"/>
    <pc:docChg chg="undo custSel addSld delSld modSld sldOrd">
      <pc:chgData name="Mohit Kumar" userId="da55954fed086ec3" providerId="LiveId" clId="{87F23E31-6A11-45BF-B3E6-D5E4CA022630}" dt="2024-04-20T03:21:35.660" v="104" actId="14100"/>
      <pc:docMkLst>
        <pc:docMk/>
      </pc:docMkLst>
      <pc:sldChg chg="addSp modSp mod">
        <pc:chgData name="Mohit Kumar" userId="da55954fed086ec3" providerId="LiveId" clId="{87F23E31-6A11-45BF-B3E6-D5E4CA022630}" dt="2024-04-19T23:40:12.516" v="55" actId="1076"/>
        <pc:sldMkLst>
          <pc:docMk/>
          <pc:sldMk cId="519422677" sldId="256"/>
        </pc:sldMkLst>
        <pc:spChg chg="add mod">
          <ac:chgData name="Mohit Kumar" userId="da55954fed086ec3" providerId="LiveId" clId="{87F23E31-6A11-45BF-B3E6-D5E4CA022630}" dt="2024-04-19T23:40:12.516" v="55" actId="1076"/>
          <ac:spMkLst>
            <pc:docMk/>
            <pc:sldMk cId="519422677" sldId="256"/>
            <ac:spMk id="2" creationId="{8D807DF1-5BCE-A446-4021-1B4FDF5AC024}"/>
          </ac:spMkLst>
        </pc:spChg>
        <pc:picChg chg="mod">
          <ac:chgData name="Mohit Kumar" userId="da55954fed086ec3" providerId="LiveId" clId="{87F23E31-6A11-45BF-B3E6-D5E4CA022630}" dt="2024-04-19T23:40:06.251" v="50" actId="1076"/>
          <ac:picMkLst>
            <pc:docMk/>
            <pc:sldMk cId="519422677" sldId="256"/>
            <ac:picMk id="5" creationId="{A94CB1A4-7728-1359-6DBB-7BFCE2A54768}"/>
          </ac:picMkLst>
        </pc:picChg>
      </pc:sldChg>
      <pc:sldChg chg="del">
        <pc:chgData name="Mohit Kumar" userId="da55954fed086ec3" providerId="LiveId" clId="{87F23E31-6A11-45BF-B3E6-D5E4CA022630}" dt="2024-04-19T23:33:59.243" v="0" actId="47"/>
        <pc:sldMkLst>
          <pc:docMk/>
          <pc:sldMk cId="1771243940" sldId="258"/>
        </pc:sldMkLst>
      </pc:sldChg>
      <pc:sldChg chg="del">
        <pc:chgData name="Mohit Kumar" userId="da55954fed086ec3" providerId="LiveId" clId="{87F23E31-6A11-45BF-B3E6-D5E4CA022630}" dt="2024-04-19T23:39:24.862" v="46" actId="2696"/>
        <pc:sldMkLst>
          <pc:docMk/>
          <pc:sldMk cId="3631747449" sldId="260"/>
        </pc:sldMkLst>
      </pc:sldChg>
      <pc:sldChg chg="addSp delSp modSp mod">
        <pc:chgData name="Mohit Kumar" userId="da55954fed086ec3" providerId="LiveId" clId="{87F23E31-6A11-45BF-B3E6-D5E4CA022630}" dt="2024-04-20T03:21:35.660" v="104" actId="14100"/>
        <pc:sldMkLst>
          <pc:docMk/>
          <pc:sldMk cId="3952871508" sldId="261"/>
        </pc:sldMkLst>
        <pc:spChg chg="mod">
          <ac:chgData name="Mohit Kumar" userId="da55954fed086ec3" providerId="LiveId" clId="{87F23E31-6A11-45BF-B3E6-D5E4CA022630}" dt="2024-04-20T03:21:35.660" v="104" actId="14100"/>
          <ac:spMkLst>
            <pc:docMk/>
            <pc:sldMk cId="3952871508" sldId="261"/>
            <ac:spMk id="5" creationId="{885D074F-95A5-39FD-82B2-C72C305A4E9C}"/>
          </ac:spMkLst>
        </pc:spChg>
        <pc:spChg chg="add mod">
          <ac:chgData name="Mohit Kumar" userId="da55954fed086ec3" providerId="LiveId" clId="{87F23E31-6A11-45BF-B3E6-D5E4CA022630}" dt="2024-04-20T03:21:31.444" v="103" actId="1038"/>
          <ac:spMkLst>
            <pc:docMk/>
            <pc:sldMk cId="3952871508" sldId="261"/>
            <ac:spMk id="6" creationId="{42C15D03-7889-B107-24CB-593078C553D9}"/>
          </ac:spMkLst>
        </pc:spChg>
        <pc:spChg chg="add mod">
          <ac:chgData name="Mohit Kumar" userId="da55954fed086ec3" providerId="LiveId" clId="{87F23E31-6A11-45BF-B3E6-D5E4CA022630}" dt="2024-04-20T03:21:31.444" v="103" actId="1038"/>
          <ac:spMkLst>
            <pc:docMk/>
            <pc:sldMk cId="3952871508" sldId="261"/>
            <ac:spMk id="7" creationId="{FF2B8E3C-9D9A-F6C3-4073-475C561753BD}"/>
          </ac:spMkLst>
        </pc:spChg>
        <pc:spChg chg="add mod">
          <ac:chgData name="Mohit Kumar" userId="da55954fed086ec3" providerId="LiveId" clId="{87F23E31-6A11-45BF-B3E6-D5E4CA022630}" dt="2024-04-20T03:21:31.444" v="103" actId="1038"/>
          <ac:spMkLst>
            <pc:docMk/>
            <pc:sldMk cId="3952871508" sldId="261"/>
            <ac:spMk id="9" creationId="{88A3D7AB-F50A-C85C-70E8-43DE38B613AF}"/>
          </ac:spMkLst>
        </pc:spChg>
        <pc:spChg chg="del">
          <ac:chgData name="Mohit Kumar" userId="da55954fed086ec3" providerId="LiveId" clId="{87F23E31-6A11-45BF-B3E6-D5E4CA022630}" dt="2024-04-19T23:39:32.003" v="47" actId="478"/>
          <ac:spMkLst>
            <pc:docMk/>
            <pc:sldMk cId="3952871508" sldId="261"/>
            <ac:spMk id="9" creationId="{DAD57349-7392-B048-58B1-7DEE7E6B15AF}"/>
          </ac:spMkLst>
        </pc:spChg>
        <pc:spChg chg="add mod">
          <ac:chgData name="Mohit Kumar" userId="da55954fed086ec3" providerId="LiveId" clId="{87F23E31-6A11-45BF-B3E6-D5E4CA022630}" dt="2024-04-20T03:21:31.444" v="103" actId="1038"/>
          <ac:spMkLst>
            <pc:docMk/>
            <pc:sldMk cId="3952871508" sldId="261"/>
            <ac:spMk id="10" creationId="{F1712D31-6493-4AB2-DE64-06ED9025AE14}"/>
          </ac:spMkLst>
        </pc:spChg>
        <pc:spChg chg="del">
          <ac:chgData name="Mohit Kumar" userId="da55954fed086ec3" providerId="LiveId" clId="{87F23E31-6A11-45BF-B3E6-D5E4CA022630}" dt="2024-04-19T23:39:32.003" v="47" actId="478"/>
          <ac:spMkLst>
            <pc:docMk/>
            <pc:sldMk cId="3952871508" sldId="261"/>
            <ac:spMk id="10" creationId="{FE22D4A6-7617-8CDF-659B-7A4D9A6C95D0}"/>
          </ac:spMkLst>
        </pc:spChg>
        <pc:spChg chg="del">
          <ac:chgData name="Mohit Kumar" userId="da55954fed086ec3" providerId="LiveId" clId="{87F23E31-6A11-45BF-B3E6-D5E4CA022630}" dt="2024-04-19T23:39:32.003" v="47" actId="478"/>
          <ac:spMkLst>
            <pc:docMk/>
            <pc:sldMk cId="3952871508" sldId="261"/>
            <ac:spMk id="11" creationId="{79B412EF-FB45-4E1E-0197-759965912607}"/>
          </ac:spMkLst>
        </pc:spChg>
      </pc:sldChg>
      <pc:sldChg chg="addSp modSp new">
        <pc:chgData name="Mohit Kumar" userId="da55954fed086ec3" providerId="LiveId" clId="{87F23E31-6A11-45BF-B3E6-D5E4CA022630}" dt="2024-04-19T23:36:25.121" v="2" actId="931"/>
        <pc:sldMkLst>
          <pc:docMk/>
          <pc:sldMk cId="1980940678" sldId="262"/>
        </pc:sldMkLst>
        <pc:picChg chg="add mod">
          <ac:chgData name="Mohit Kumar" userId="da55954fed086ec3" providerId="LiveId" clId="{87F23E31-6A11-45BF-B3E6-D5E4CA022630}" dt="2024-04-19T23:36:25.121" v="2" actId="931"/>
          <ac:picMkLst>
            <pc:docMk/>
            <pc:sldMk cId="1980940678" sldId="262"/>
            <ac:picMk id="3" creationId="{3C8F29E8-5335-59FC-55F2-ED82DADDD3B3}"/>
          </ac:picMkLst>
        </pc:picChg>
      </pc:sldChg>
      <pc:sldChg chg="del">
        <pc:chgData name="Mohit Kumar" userId="da55954fed086ec3" providerId="LiveId" clId="{87F23E31-6A11-45BF-B3E6-D5E4CA022630}" dt="2024-04-19T23:33:59.243" v="0" actId="47"/>
        <pc:sldMkLst>
          <pc:docMk/>
          <pc:sldMk cId="3560316543" sldId="262"/>
        </pc:sldMkLst>
      </pc:sldChg>
      <pc:sldChg chg="addSp delSp modSp new mod">
        <pc:chgData name="Mohit Kumar" userId="da55954fed086ec3" providerId="LiveId" clId="{87F23E31-6A11-45BF-B3E6-D5E4CA022630}" dt="2024-04-19T23:38:30.845" v="42" actId="1076"/>
        <pc:sldMkLst>
          <pc:docMk/>
          <pc:sldMk cId="1289199374" sldId="263"/>
        </pc:sldMkLst>
        <pc:picChg chg="add mod">
          <ac:chgData name="Mohit Kumar" userId="da55954fed086ec3" providerId="LiveId" clId="{87F23E31-6A11-45BF-B3E6-D5E4CA022630}" dt="2024-04-19T23:38:27.539" v="40" actId="1076"/>
          <ac:picMkLst>
            <pc:docMk/>
            <pc:sldMk cId="1289199374" sldId="263"/>
            <ac:picMk id="3" creationId="{621078FF-D8DE-2C9D-242D-1E52AC833D2C}"/>
          </ac:picMkLst>
        </pc:picChg>
        <pc:picChg chg="add mod">
          <ac:chgData name="Mohit Kumar" userId="da55954fed086ec3" providerId="LiveId" clId="{87F23E31-6A11-45BF-B3E6-D5E4CA022630}" dt="2024-04-19T23:38:29.039" v="41" actId="1076"/>
          <ac:picMkLst>
            <pc:docMk/>
            <pc:sldMk cId="1289199374" sldId="263"/>
            <ac:picMk id="5" creationId="{534B7904-50FA-D4EC-4B67-2109C6BAE7BC}"/>
          </ac:picMkLst>
        </pc:picChg>
        <pc:picChg chg="add del mod">
          <ac:chgData name="Mohit Kumar" userId="da55954fed086ec3" providerId="LiveId" clId="{87F23E31-6A11-45BF-B3E6-D5E4CA022630}" dt="2024-04-19T23:38:30.845" v="42" actId="1076"/>
          <ac:picMkLst>
            <pc:docMk/>
            <pc:sldMk cId="1289199374" sldId="263"/>
            <ac:picMk id="7" creationId="{F14DD2B0-EEB5-A2DD-28DC-2B2F5F2120EA}"/>
          </ac:picMkLst>
        </pc:picChg>
        <pc:picChg chg="add del mod">
          <ac:chgData name="Mohit Kumar" userId="da55954fed086ec3" providerId="LiveId" clId="{87F23E31-6A11-45BF-B3E6-D5E4CA022630}" dt="2024-04-19T23:37:44.329" v="25" actId="21"/>
          <ac:picMkLst>
            <pc:docMk/>
            <pc:sldMk cId="1289199374" sldId="263"/>
            <ac:picMk id="9" creationId="{75F96882-AD13-62DA-3C28-148038D5DD43}"/>
          </ac:picMkLst>
        </pc:picChg>
        <pc:picChg chg="add del mod">
          <ac:chgData name="Mohit Kumar" userId="da55954fed086ec3" providerId="LiveId" clId="{87F23E31-6A11-45BF-B3E6-D5E4CA022630}" dt="2024-04-19T23:37:22.505" v="21" actId="21"/>
          <ac:picMkLst>
            <pc:docMk/>
            <pc:sldMk cId="1289199374" sldId="263"/>
            <ac:picMk id="11" creationId="{C34214EB-22F4-5F66-0327-E6520D42AD97}"/>
          </ac:picMkLst>
        </pc:picChg>
      </pc:sldChg>
      <pc:sldChg chg="new del">
        <pc:chgData name="Mohit Kumar" userId="da55954fed086ec3" providerId="LiveId" clId="{87F23E31-6A11-45BF-B3E6-D5E4CA022630}" dt="2024-04-19T23:37:07.743" v="12" actId="680"/>
        <pc:sldMkLst>
          <pc:docMk/>
          <pc:sldMk cId="2254300560" sldId="264"/>
        </pc:sldMkLst>
      </pc:sldChg>
      <pc:sldChg chg="addSp delSp modSp new del">
        <pc:chgData name="Mohit Kumar" userId="da55954fed086ec3" providerId="LiveId" clId="{87F23E31-6A11-45BF-B3E6-D5E4CA022630}" dt="2024-04-19T23:38:39.110" v="43" actId="2696"/>
        <pc:sldMkLst>
          <pc:docMk/>
          <pc:sldMk cId="3177952210" sldId="264"/>
        </pc:sldMkLst>
        <pc:picChg chg="add del mod">
          <ac:chgData name="Mohit Kumar" userId="da55954fed086ec3" providerId="LiveId" clId="{87F23E31-6A11-45BF-B3E6-D5E4CA022630}" dt="2024-04-19T23:38:08.676" v="33"/>
          <ac:picMkLst>
            <pc:docMk/>
            <pc:sldMk cId="3177952210" sldId="264"/>
            <ac:picMk id="2" creationId="{E8625D57-7A2E-C751-0141-D3073ACDC876}"/>
          </ac:picMkLst>
        </pc:picChg>
      </pc:sldChg>
      <pc:sldChg chg="add del">
        <pc:chgData name="Mohit Kumar" userId="da55954fed086ec3" providerId="LiveId" clId="{87F23E31-6A11-45BF-B3E6-D5E4CA022630}" dt="2024-04-19T23:37:07.307" v="11"/>
        <pc:sldMkLst>
          <pc:docMk/>
          <pc:sldMk cId="398469851" sldId="265"/>
        </pc:sldMkLst>
      </pc:sldChg>
      <pc:sldChg chg="add del">
        <pc:chgData name="Mohit Kumar" userId="da55954fed086ec3" providerId="LiveId" clId="{87F23E31-6A11-45BF-B3E6-D5E4CA022630}" dt="2024-04-19T23:37:14.911" v="17"/>
        <pc:sldMkLst>
          <pc:docMk/>
          <pc:sldMk cId="1293991672" sldId="265"/>
        </pc:sldMkLst>
      </pc:sldChg>
      <pc:sldChg chg="addSp modSp add mod">
        <pc:chgData name="Mohit Kumar" userId="da55954fed086ec3" providerId="LiveId" clId="{87F23E31-6A11-45BF-B3E6-D5E4CA022630}" dt="2024-04-19T23:37:48.999" v="28" actId="1076"/>
        <pc:sldMkLst>
          <pc:docMk/>
          <pc:sldMk cId="3379618536" sldId="265"/>
        </pc:sldMkLst>
        <pc:picChg chg="add mod">
          <ac:chgData name="Mohit Kumar" userId="da55954fed086ec3" providerId="LiveId" clId="{87F23E31-6A11-45BF-B3E6-D5E4CA022630}" dt="2024-04-19T23:37:48.999" v="28" actId="1076"/>
          <ac:picMkLst>
            <pc:docMk/>
            <pc:sldMk cId="3379618536" sldId="265"/>
            <ac:picMk id="2" creationId="{5511553D-3A7F-BCCE-A1A1-E5ACDDFC2C64}"/>
          </ac:picMkLst>
        </pc:picChg>
      </pc:sldChg>
      <pc:sldChg chg="addSp modSp add mod ord">
        <pc:chgData name="Mohit Kumar" userId="da55954fed086ec3" providerId="LiveId" clId="{87F23E31-6A11-45BF-B3E6-D5E4CA022630}" dt="2024-04-20T03:20:56.834" v="65"/>
        <pc:sldMkLst>
          <pc:docMk/>
          <pc:sldMk cId="2910477958" sldId="266"/>
        </pc:sldMkLst>
        <pc:spChg chg="add mod">
          <ac:chgData name="Mohit Kumar" userId="da55954fed086ec3" providerId="LiveId" clId="{87F23E31-6A11-45BF-B3E6-D5E4CA022630}" dt="2024-04-20T03:20:56.834" v="65"/>
          <ac:spMkLst>
            <pc:docMk/>
            <pc:sldMk cId="2910477958" sldId="266"/>
            <ac:spMk id="3" creationId="{0D6380B5-9891-426F-DF2D-0BDA24B30FEB}"/>
          </ac:spMkLst>
        </pc:spChg>
        <pc:spChg chg="add mod">
          <ac:chgData name="Mohit Kumar" userId="da55954fed086ec3" providerId="LiveId" clId="{87F23E31-6A11-45BF-B3E6-D5E4CA022630}" dt="2024-04-20T03:20:56.834" v="65"/>
          <ac:spMkLst>
            <pc:docMk/>
            <pc:sldMk cId="2910477958" sldId="266"/>
            <ac:spMk id="4" creationId="{02D633CB-E366-A37F-ED9C-EB0029FA3343}"/>
          </ac:spMkLst>
        </pc:spChg>
        <pc:spChg chg="add mod">
          <ac:chgData name="Mohit Kumar" userId="da55954fed086ec3" providerId="LiveId" clId="{87F23E31-6A11-45BF-B3E6-D5E4CA022630}" dt="2024-04-20T03:20:56.834" v="65"/>
          <ac:spMkLst>
            <pc:docMk/>
            <pc:sldMk cId="2910477958" sldId="266"/>
            <ac:spMk id="5" creationId="{5ADF21F7-7168-9068-49D4-708F2DA8764E}"/>
          </ac:spMkLst>
        </pc:spChg>
        <pc:picChg chg="add mod">
          <ac:chgData name="Mohit Kumar" userId="da55954fed086ec3" providerId="LiveId" clId="{87F23E31-6A11-45BF-B3E6-D5E4CA022630}" dt="2024-04-19T23:37:28.211" v="23" actId="1076"/>
          <ac:picMkLst>
            <pc:docMk/>
            <pc:sldMk cId="2910477958" sldId="266"/>
            <ac:picMk id="2" creationId="{41B08CFB-461E-B31B-E304-9EAED68760ED}"/>
          </ac:picMkLst>
        </pc:picChg>
      </pc:sldChg>
      <pc:sldChg chg="add del">
        <pc:chgData name="Mohit Kumar" userId="da55954fed086ec3" providerId="LiveId" clId="{87F23E31-6A11-45BF-B3E6-D5E4CA022630}" dt="2024-04-19T23:37:06.309" v="10"/>
        <pc:sldMkLst>
          <pc:docMk/>
          <pc:sldMk cId="3181773981" sldId="266"/>
        </pc:sldMkLst>
      </pc:sldChg>
      <pc:sldChg chg="addSp modSp new mod">
        <pc:chgData name="Mohit Kumar" userId="da55954fed086ec3" providerId="LiveId" clId="{87F23E31-6A11-45BF-B3E6-D5E4CA022630}" dt="2024-04-20T07:06:08.945" v="64" actId="1076"/>
        <pc:sldMkLst>
          <pc:docMk/>
          <pc:sldMk cId="3107459983" sldId="267"/>
        </pc:sldMkLst>
        <pc:spChg chg="add mod">
          <ac:chgData name="Mohit Kumar" userId="da55954fed086ec3" providerId="LiveId" clId="{87F23E31-6A11-45BF-B3E6-D5E4CA022630}" dt="2024-04-20T07:05:38.468" v="57"/>
          <ac:spMkLst>
            <pc:docMk/>
            <pc:sldMk cId="3107459983" sldId="267"/>
            <ac:spMk id="2" creationId="{C0AFA18A-D4AF-119B-74C5-638005127F1C}"/>
          </ac:spMkLst>
        </pc:spChg>
        <pc:spChg chg="add mod">
          <ac:chgData name="Mohit Kumar" userId="da55954fed086ec3" providerId="LiveId" clId="{87F23E31-6A11-45BF-B3E6-D5E4CA022630}" dt="2024-04-20T07:06:03.809" v="63" actId="1076"/>
          <ac:spMkLst>
            <pc:docMk/>
            <pc:sldMk cId="3107459983" sldId="267"/>
            <ac:spMk id="6" creationId="{33F1D223-42DF-6E6B-3F1C-B2803C30458D}"/>
          </ac:spMkLst>
        </pc:spChg>
        <pc:picChg chg="add mod">
          <ac:chgData name="Mohit Kumar" userId="da55954fed086ec3" providerId="LiveId" clId="{87F23E31-6A11-45BF-B3E6-D5E4CA022630}" dt="2024-04-20T07:05:38.468" v="57"/>
          <ac:picMkLst>
            <pc:docMk/>
            <pc:sldMk cId="3107459983" sldId="267"/>
            <ac:picMk id="3" creationId="{B96B2234-A3E7-DF8E-4B1D-4FC3EB1838F1}"/>
          </ac:picMkLst>
        </pc:picChg>
        <pc:picChg chg="add mod">
          <ac:chgData name="Mohit Kumar" userId="da55954fed086ec3" providerId="LiveId" clId="{87F23E31-6A11-45BF-B3E6-D5E4CA022630}" dt="2024-04-20T07:05:38.468" v="57"/>
          <ac:picMkLst>
            <pc:docMk/>
            <pc:sldMk cId="3107459983" sldId="267"/>
            <ac:picMk id="4" creationId="{81CB2126-5139-1D3A-F670-C922EDCF310D}"/>
          </ac:picMkLst>
        </pc:picChg>
        <pc:picChg chg="add mod">
          <ac:chgData name="Mohit Kumar" userId="da55954fed086ec3" providerId="LiveId" clId="{87F23E31-6A11-45BF-B3E6-D5E4CA022630}" dt="2024-04-20T07:05:38.468" v="57"/>
          <ac:picMkLst>
            <pc:docMk/>
            <pc:sldMk cId="3107459983" sldId="267"/>
            <ac:picMk id="5" creationId="{B1DBD634-B87C-E064-776F-543F00E6B77F}"/>
          </ac:picMkLst>
        </pc:picChg>
        <pc:picChg chg="add mod">
          <ac:chgData name="Mohit Kumar" userId="da55954fed086ec3" providerId="LiveId" clId="{87F23E31-6A11-45BF-B3E6-D5E4CA022630}" dt="2024-04-20T07:06:08.945" v="64" actId="1076"/>
          <ac:picMkLst>
            <pc:docMk/>
            <pc:sldMk cId="3107459983" sldId="267"/>
            <ac:picMk id="7" creationId="{D6138BB4-DF78-1AF3-BCB4-2372734191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5845C-3AB2-4D2A-A569-4CB90294732E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78FF1-32B1-4AAB-9E5E-CED13852F9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4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Startup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78FF1-32B1-4AAB-9E5E-CED13852F98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93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Interaction with User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78FF1-32B1-4AAB-9E5E-CED13852F98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7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Creating an Idea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78FF1-32B1-4AAB-9E5E-CED13852F98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4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5789-0220-6D45-85BC-F6E4F02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F569B-5981-01F3-7310-91622CF1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272C6-C841-FDB3-BED6-931FD47C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DB64-B41C-1C3A-C791-B11CAE01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984A-4017-E174-C3EC-DB3E7A0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8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6884-74A6-B1FC-4E9F-423EFD92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CD855-FD55-1119-43A4-44EF1B2E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B8950-174F-6A65-003B-63B06214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8318-A053-F9D9-E21E-512D44BD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FF07-7329-7793-4DFE-066F2EF1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0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929BE-0D19-FDC0-CCB5-1262940A4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16A11D-A411-5752-D9D7-029CDBF04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D3E1-2E6C-1D3E-EF69-42692CA1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326C-6ADC-C273-42E1-A29682BBC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F6ED6-3A2C-7712-4F7E-CEE54A19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CCF0-E87C-B25B-8B9E-827A016D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8FC5-C7A1-30C2-499C-A0345885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698A-1660-E5FF-86E2-1270909A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3AD3-7B47-DAB2-8BFB-7C0DE168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DB78-49C8-D6C4-28F1-9672FB1D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2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CDE7-78D3-EE43-A34D-8E1E4AEC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E026-19C7-9425-E65C-1FBE733D2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95FF0-3F64-4449-F0ED-4EBF2EEE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BA3D-2708-5DA3-A13C-9BE1468A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F62D-A840-9311-7077-A42370B9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73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5758-2482-8D24-8B75-AD085BFC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77C9-6B46-12E0-BAAF-C434E1C2D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5CF78-121D-BFFA-9FA3-9C95BDBB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952F4-F038-B818-C678-F3FB455A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DC51-6D3C-261A-4050-4E0EACB5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67908-8476-A1EF-F465-F4194381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6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B8FF-7FF3-FA81-061A-AE3372A4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167CE-37B5-35F0-CDBE-141599176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F1A93-C13A-E300-1D9E-AD602D66E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34953-AC52-5336-E69B-D9DE2AB8F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3FFF-2033-C4BD-2585-8EE45666F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5D659-DB58-0238-021D-3F5E289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F2E62-60F8-41A0-6B63-8F9D1AA2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A50D4-12A3-3923-AA68-DE1D4FF2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402D-4776-8794-E8B9-0551C0EA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634CF-1A19-59E3-6B74-67D69738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74A45-1894-0A6C-F3CF-0416D3C4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9F52-0374-F2AB-6CCE-20C59AA9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6C1ED-086F-8C53-7927-F97356EB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8202B-7A73-3D9A-347B-C0A633F9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7CDE6-EF2D-3B44-42C5-89CE2033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81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B3A-1137-2057-3D58-6892D505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2C9F-E91E-B4CE-1B15-A5766EEE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22AB7-DDF8-F4EA-05AD-FFBA4388C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58C6-3B2B-4367-DD42-9AD31B6F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6DC68-BC3C-E4BA-EB54-9ACEF86D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D957-5F6E-8894-0F2D-6E99DEE7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7BE1-C1F6-2986-EE66-E29F0174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A35FC-E8B3-9D9E-6809-DA9C9831F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686E-36C6-686D-EDF7-39C6288B1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AB1C4-34F3-07E2-5F30-8590ABBF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84F14-40AF-7CE0-BCA7-36BADB97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5BC9-D240-6BC8-6398-86A751E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C3B1E-EFF7-6DD6-1962-3B927B21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997A0-ACFD-AAB0-9346-ABBDDC97F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12FF-E303-C291-80D1-E47748FE4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5E3D0-33D8-4743-B3C8-58E7A6A9C315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7799-EFBD-7F7A-CFDB-1948ABAAB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5147B-84DC-1A65-3CC3-A881A8282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9547-8F6C-4043-89BE-A8DE5BA152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40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CB1A4-7728-1359-6DBB-7BFCE2A5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091" y="729673"/>
            <a:ext cx="8374012" cy="449028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D807DF1-5BCE-A446-4021-1B4FDF5AC024}"/>
              </a:ext>
            </a:extLst>
          </p:cNvPr>
          <p:cNvSpPr/>
          <p:nvPr/>
        </p:nvSpPr>
        <p:spPr>
          <a:xfrm>
            <a:off x="9596002" y="4555990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194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D7A872-6244-6065-BF35-B17402A7103D}"/>
              </a:ext>
            </a:extLst>
          </p:cNvPr>
          <p:cNvSpPr/>
          <p:nvPr/>
        </p:nvSpPr>
        <p:spPr>
          <a:xfrm>
            <a:off x="263880" y="263880"/>
            <a:ext cx="11508840" cy="6330240"/>
          </a:xfrm>
          <a:prstGeom prst="roundRect">
            <a:avLst>
              <a:gd name="adj" fmla="val 1945"/>
            </a:avLst>
          </a:prstGeom>
          <a:solidFill>
            <a:schemeClr val="bg2">
              <a:lumMod val="90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" name="Rectangle: Rounded Corners 7">
            <a:extLst>
              <a:ext uri="{FF2B5EF4-FFF2-40B4-BE49-F238E27FC236}">
                <a16:creationId xmlns:a16="http://schemas.microsoft.com/office/drawing/2014/main" id="{7D682AB8-8FD6-5F0D-241B-1F03240650A3}"/>
              </a:ext>
            </a:extLst>
          </p:cNvPr>
          <p:cNvSpPr/>
          <p:nvPr/>
        </p:nvSpPr>
        <p:spPr>
          <a:xfrm>
            <a:off x="4097160" y="5644800"/>
            <a:ext cx="4123080" cy="65016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28000"/>
            </a:schemeClr>
          </a:solidFill>
          <a:ln w="0">
            <a:noFill/>
          </a:ln>
          <a:effectLst>
            <a:outerShdw blurRad="57240" dist="126837" dir="6836758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Calibri"/>
              </a:rPr>
              <a:t>Initiate Your first Idea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DDCFAC73-6B62-CD32-2F59-8F108D2C08FA}"/>
              </a:ext>
            </a:extLst>
          </p:cNvPr>
          <p:cNvSpPr/>
          <p:nvPr/>
        </p:nvSpPr>
        <p:spPr>
          <a:xfrm>
            <a:off x="8726040" y="1315440"/>
            <a:ext cx="27594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Select themes and themes changes accordingly:2D/3D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29ED359-10CA-4062-AB6A-E413532E4EC2}"/>
              </a:ext>
            </a:extLst>
          </p:cNvPr>
          <p:cNvSpPr/>
          <p:nvPr/>
        </p:nvSpPr>
        <p:spPr>
          <a:xfrm>
            <a:off x="10984838" y="831293"/>
            <a:ext cx="464760" cy="410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" name="Graphic 9" descr="Image">
            <a:extLst>
              <a:ext uri="{FF2B5EF4-FFF2-40B4-BE49-F238E27FC236}">
                <a16:creationId xmlns:a16="http://schemas.microsoft.com/office/drawing/2014/main" id="{83A8A4C3-0C58-5CCB-BD49-3EB3BF31B4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59718" y="878453"/>
            <a:ext cx="315360" cy="315360"/>
          </a:xfrm>
          <a:prstGeom prst="rect">
            <a:avLst/>
          </a:prstGeom>
          <a:ln w="0">
            <a:noFill/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</p:pic>
      <p:pic>
        <p:nvPicPr>
          <p:cNvPr id="10" name="Graphic 2" descr="Rainy scene">
            <a:extLst>
              <a:ext uri="{FF2B5EF4-FFF2-40B4-BE49-F238E27FC236}">
                <a16:creationId xmlns:a16="http://schemas.microsoft.com/office/drawing/2014/main" id="{37DA5B35-27AF-398C-C166-C66A9D769C0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856421" y="516240"/>
            <a:ext cx="5414760" cy="5414760"/>
          </a:xfrm>
          <a:prstGeom prst="rect">
            <a:avLst/>
          </a:prstGeom>
          <a:ln w="0"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74332AA1-D8C0-D439-E46F-2005241C942B}"/>
              </a:ext>
            </a:extLst>
          </p:cNvPr>
          <p:cNvSpPr/>
          <p:nvPr/>
        </p:nvSpPr>
        <p:spPr>
          <a:xfrm>
            <a:off x="1250122" y="2967480"/>
            <a:ext cx="9691179" cy="17543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b="0" strike="noStrike" spc="-1" dirty="0">
                <a:solidFill>
                  <a:schemeClr val="accent1"/>
                </a:solidFill>
                <a:latin typeface="Calibri"/>
              </a:rPr>
              <a:t>Capture Your all Idea at One Place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68F57D62-E05A-B69B-851A-A155C6BF8FA8}"/>
              </a:ext>
            </a:extLst>
          </p:cNvPr>
          <p:cNvSpPr/>
          <p:nvPr/>
        </p:nvSpPr>
        <p:spPr>
          <a:xfrm>
            <a:off x="441880" y="375660"/>
            <a:ext cx="948770" cy="503100"/>
          </a:xfrm>
          <a:prstGeom prst="roundRect">
            <a:avLst>
              <a:gd name="adj" fmla="val 3189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" name="Rectangle: Rounded Corners 30">
            <a:extLst>
              <a:ext uri="{FF2B5EF4-FFF2-40B4-BE49-F238E27FC236}">
                <a16:creationId xmlns:a16="http://schemas.microsoft.com/office/drawing/2014/main" id="{81E0D83C-643E-4223-2B63-951E46D965A9}"/>
              </a:ext>
            </a:extLst>
          </p:cNvPr>
          <p:cNvSpPr/>
          <p:nvPr/>
        </p:nvSpPr>
        <p:spPr>
          <a:xfrm>
            <a:off x="6009766" y="463558"/>
            <a:ext cx="1201320" cy="281160"/>
          </a:xfrm>
          <a:prstGeom prst="roundRect">
            <a:avLst>
              <a:gd name="adj" fmla="val 24420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" name="Rectangle: Rounded Corners 31">
            <a:extLst>
              <a:ext uri="{FF2B5EF4-FFF2-40B4-BE49-F238E27FC236}">
                <a16:creationId xmlns:a16="http://schemas.microsoft.com/office/drawing/2014/main" id="{DDAE272D-DB8B-2AE6-2155-E46EDF12E976}"/>
              </a:ext>
            </a:extLst>
          </p:cNvPr>
          <p:cNvSpPr/>
          <p:nvPr/>
        </p:nvSpPr>
        <p:spPr>
          <a:xfrm>
            <a:off x="7319806" y="463558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6A5B9BE0-E429-C1F1-8700-29AC47FAFDE7}"/>
              </a:ext>
            </a:extLst>
          </p:cNvPr>
          <p:cNvSpPr/>
          <p:nvPr/>
        </p:nvSpPr>
        <p:spPr>
          <a:xfrm>
            <a:off x="8629846" y="463558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lt1"/>
                </a:solidFill>
                <a:latin typeface="Calibri"/>
              </a:rPr>
              <a:t>Create New</a:t>
            </a:r>
            <a:endParaRPr lang="en-IN" sz="16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4792D2-5CAC-1BED-4D9E-F6166C79EB81}"/>
              </a:ext>
            </a:extLst>
          </p:cNvPr>
          <p:cNvSpPr/>
          <p:nvPr/>
        </p:nvSpPr>
        <p:spPr>
          <a:xfrm>
            <a:off x="527619" y="445950"/>
            <a:ext cx="336885" cy="362520"/>
          </a:xfrm>
          <a:prstGeom prst="roundRect">
            <a:avLst>
              <a:gd name="adj" fmla="val 33631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96DE43-1090-1EB9-8A9E-AF5800695B46}"/>
              </a:ext>
            </a:extLst>
          </p:cNvPr>
          <p:cNvSpPr/>
          <p:nvPr/>
        </p:nvSpPr>
        <p:spPr>
          <a:xfrm>
            <a:off x="950242" y="445950"/>
            <a:ext cx="336885" cy="362520"/>
          </a:xfrm>
          <a:prstGeom prst="roundRect">
            <a:avLst>
              <a:gd name="adj" fmla="val 3363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30">
            <a:extLst>
              <a:ext uri="{FF2B5EF4-FFF2-40B4-BE49-F238E27FC236}">
                <a16:creationId xmlns:a16="http://schemas.microsoft.com/office/drawing/2014/main" id="{C802E739-3EFA-85C8-CC7A-D3E1B5BA13DB}"/>
              </a:ext>
            </a:extLst>
          </p:cNvPr>
          <p:cNvSpPr/>
          <p:nvPr/>
        </p:nvSpPr>
        <p:spPr>
          <a:xfrm>
            <a:off x="2079646" y="465126"/>
            <a:ext cx="1201320" cy="281160"/>
          </a:xfrm>
          <a:prstGeom prst="roundRect">
            <a:avLst>
              <a:gd name="adj" fmla="val 24420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6FAA0428-9455-3433-DD55-848F7902146D}"/>
              </a:ext>
            </a:extLst>
          </p:cNvPr>
          <p:cNvSpPr/>
          <p:nvPr/>
        </p:nvSpPr>
        <p:spPr>
          <a:xfrm>
            <a:off x="3389686" y="465126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" name="Rectangle: Rounded Corners 32">
            <a:extLst>
              <a:ext uri="{FF2B5EF4-FFF2-40B4-BE49-F238E27FC236}">
                <a16:creationId xmlns:a16="http://schemas.microsoft.com/office/drawing/2014/main" id="{3F0AD015-C404-4174-B74F-8716E36DB7D7}"/>
              </a:ext>
            </a:extLst>
          </p:cNvPr>
          <p:cNvSpPr/>
          <p:nvPr/>
        </p:nvSpPr>
        <p:spPr>
          <a:xfrm>
            <a:off x="4699726" y="465126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8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D7A872-6244-6065-BF35-B17402A7103D}"/>
              </a:ext>
            </a:extLst>
          </p:cNvPr>
          <p:cNvSpPr/>
          <p:nvPr/>
        </p:nvSpPr>
        <p:spPr>
          <a:xfrm>
            <a:off x="263880" y="263880"/>
            <a:ext cx="11508840" cy="6330240"/>
          </a:xfrm>
          <a:prstGeom prst="roundRect">
            <a:avLst>
              <a:gd name="adj" fmla="val 1945"/>
            </a:avLst>
          </a:prstGeom>
          <a:solidFill>
            <a:schemeClr val="bg2">
              <a:lumMod val="90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F29ED359-10CA-4062-AB6A-E413532E4EC2}"/>
              </a:ext>
            </a:extLst>
          </p:cNvPr>
          <p:cNvSpPr/>
          <p:nvPr/>
        </p:nvSpPr>
        <p:spPr>
          <a:xfrm>
            <a:off x="10984838" y="831293"/>
            <a:ext cx="464760" cy="410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" name="Graphic 9" descr="Image">
            <a:extLst>
              <a:ext uri="{FF2B5EF4-FFF2-40B4-BE49-F238E27FC236}">
                <a16:creationId xmlns:a16="http://schemas.microsoft.com/office/drawing/2014/main" id="{83A8A4C3-0C58-5CCB-BD49-3EB3BF31B47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1075580" y="878633"/>
            <a:ext cx="315360" cy="315360"/>
          </a:xfrm>
          <a:prstGeom prst="rect">
            <a:avLst/>
          </a:prstGeom>
          <a:ln w="0">
            <a:noFill/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</p:pic>
      <p:sp>
        <p:nvSpPr>
          <p:cNvPr id="12" name="Rectangle: Rounded Corners 29">
            <a:extLst>
              <a:ext uri="{FF2B5EF4-FFF2-40B4-BE49-F238E27FC236}">
                <a16:creationId xmlns:a16="http://schemas.microsoft.com/office/drawing/2014/main" id="{68F57D62-E05A-B69B-851A-A155C6BF8FA8}"/>
              </a:ext>
            </a:extLst>
          </p:cNvPr>
          <p:cNvSpPr/>
          <p:nvPr/>
        </p:nvSpPr>
        <p:spPr>
          <a:xfrm>
            <a:off x="441880" y="375660"/>
            <a:ext cx="948770" cy="503100"/>
          </a:xfrm>
          <a:prstGeom prst="roundRect">
            <a:avLst>
              <a:gd name="adj" fmla="val 3189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" name="Rectangle: Rounded Corners 30">
            <a:extLst>
              <a:ext uri="{FF2B5EF4-FFF2-40B4-BE49-F238E27FC236}">
                <a16:creationId xmlns:a16="http://schemas.microsoft.com/office/drawing/2014/main" id="{81E0D83C-643E-4223-2B63-951E46D965A9}"/>
              </a:ext>
            </a:extLst>
          </p:cNvPr>
          <p:cNvSpPr/>
          <p:nvPr/>
        </p:nvSpPr>
        <p:spPr>
          <a:xfrm>
            <a:off x="6009766" y="463558"/>
            <a:ext cx="1201320" cy="281160"/>
          </a:xfrm>
          <a:prstGeom prst="roundRect">
            <a:avLst>
              <a:gd name="adj" fmla="val 24420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" name="Rectangle: Rounded Corners 31">
            <a:extLst>
              <a:ext uri="{FF2B5EF4-FFF2-40B4-BE49-F238E27FC236}">
                <a16:creationId xmlns:a16="http://schemas.microsoft.com/office/drawing/2014/main" id="{DDAE272D-DB8B-2AE6-2155-E46EDF12E976}"/>
              </a:ext>
            </a:extLst>
          </p:cNvPr>
          <p:cNvSpPr/>
          <p:nvPr/>
        </p:nvSpPr>
        <p:spPr>
          <a:xfrm>
            <a:off x="7319806" y="463558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" name="Rectangle: Rounded Corners 32">
            <a:extLst>
              <a:ext uri="{FF2B5EF4-FFF2-40B4-BE49-F238E27FC236}">
                <a16:creationId xmlns:a16="http://schemas.microsoft.com/office/drawing/2014/main" id="{6A5B9BE0-E429-C1F1-8700-29AC47FAFDE7}"/>
              </a:ext>
            </a:extLst>
          </p:cNvPr>
          <p:cNvSpPr/>
          <p:nvPr/>
        </p:nvSpPr>
        <p:spPr>
          <a:xfrm>
            <a:off x="8629846" y="463558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 dirty="0">
                <a:solidFill>
                  <a:schemeClr val="lt1"/>
                </a:solidFill>
                <a:latin typeface="Calibri"/>
              </a:rPr>
              <a:t>Create New</a:t>
            </a:r>
            <a:endParaRPr lang="en-IN" sz="16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D4792D2-5CAC-1BED-4D9E-F6166C79EB81}"/>
              </a:ext>
            </a:extLst>
          </p:cNvPr>
          <p:cNvSpPr/>
          <p:nvPr/>
        </p:nvSpPr>
        <p:spPr>
          <a:xfrm>
            <a:off x="527619" y="445950"/>
            <a:ext cx="336885" cy="362520"/>
          </a:xfrm>
          <a:prstGeom prst="roundRect">
            <a:avLst>
              <a:gd name="adj" fmla="val 33631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D96DE43-1090-1EB9-8A9E-AF5800695B46}"/>
              </a:ext>
            </a:extLst>
          </p:cNvPr>
          <p:cNvSpPr/>
          <p:nvPr/>
        </p:nvSpPr>
        <p:spPr>
          <a:xfrm>
            <a:off x="950242" y="445950"/>
            <a:ext cx="336885" cy="362520"/>
          </a:xfrm>
          <a:prstGeom prst="roundRect">
            <a:avLst>
              <a:gd name="adj" fmla="val 3363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30">
            <a:extLst>
              <a:ext uri="{FF2B5EF4-FFF2-40B4-BE49-F238E27FC236}">
                <a16:creationId xmlns:a16="http://schemas.microsoft.com/office/drawing/2014/main" id="{C802E739-3EFA-85C8-CC7A-D3E1B5BA13DB}"/>
              </a:ext>
            </a:extLst>
          </p:cNvPr>
          <p:cNvSpPr/>
          <p:nvPr/>
        </p:nvSpPr>
        <p:spPr>
          <a:xfrm>
            <a:off x="2079646" y="465126"/>
            <a:ext cx="1201320" cy="281160"/>
          </a:xfrm>
          <a:prstGeom prst="roundRect">
            <a:avLst>
              <a:gd name="adj" fmla="val 24420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6FAA0428-9455-3433-DD55-848F7902146D}"/>
              </a:ext>
            </a:extLst>
          </p:cNvPr>
          <p:cNvSpPr/>
          <p:nvPr/>
        </p:nvSpPr>
        <p:spPr>
          <a:xfrm>
            <a:off x="3389686" y="465126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" name="Rectangle: Rounded Corners 32">
            <a:extLst>
              <a:ext uri="{FF2B5EF4-FFF2-40B4-BE49-F238E27FC236}">
                <a16:creationId xmlns:a16="http://schemas.microsoft.com/office/drawing/2014/main" id="{3F0AD015-C404-4174-B74F-8716E36DB7D7}"/>
              </a:ext>
            </a:extLst>
          </p:cNvPr>
          <p:cNvSpPr/>
          <p:nvPr/>
        </p:nvSpPr>
        <p:spPr>
          <a:xfrm>
            <a:off x="4699726" y="465126"/>
            <a:ext cx="1201320" cy="281160"/>
          </a:xfrm>
          <a:prstGeom prst="roundRect">
            <a:avLst>
              <a:gd name="adj" fmla="val 27541"/>
            </a:avLst>
          </a:prstGeom>
          <a:solidFill>
            <a:schemeClr val="bg1">
              <a:lumMod val="65000"/>
            </a:schemeClr>
          </a:soli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2" name="Graphic 2" descr="Rainy scene">
            <a:extLst>
              <a:ext uri="{FF2B5EF4-FFF2-40B4-BE49-F238E27FC236}">
                <a16:creationId xmlns:a16="http://schemas.microsoft.com/office/drawing/2014/main" id="{70204FF5-B179-483B-7CDB-1083DE3B5BA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2856421" y="516240"/>
            <a:ext cx="5414760" cy="5414760"/>
          </a:xfrm>
          <a:prstGeom prst="rect">
            <a:avLst/>
          </a:prstGeom>
          <a:ln w="0">
            <a:noFill/>
          </a:ln>
          <a:effectLst>
            <a:outerShdw blurRad="4428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893C9CD-45A6-93E4-97FD-A5DB475E4856}"/>
              </a:ext>
            </a:extLst>
          </p:cNvPr>
          <p:cNvSpPr/>
          <p:nvPr/>
        </p:nvSpPr>
        <p:spPr>
          <a:xfrm>
            <a:off x="698918" y="1010879"/>
            <a:ext cx="10761480" cy="4571775"/>
          </a:xfrm>
          <a:prstGeom prst="roundRect">
            <a:avLst>
              <a:gd name="adj" fmla="val 4406"/>
            </a:avLst>
          </a:prstGeom>
          <a:solidFill>
            <a:schemeClr val="bg1">
              <a:lumMod val="85000"/>
              <a:alpha val="66000"/>
            </a:schemeClr>
          </a:solidFill>
          <a:ln>
            <a:solidFill>
              <a:srgbClr val="FFFFFF">
                <a:lumMod val="85000"/>
              </a:srgbClr>
            </a:solidFill>
          </a:ln>
          <a:effectLst>
            <a:outerShdw blurRad="101520" dist="114042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A7FA1C9-7130-3572-A306-F7814FD1F5D9}"/>
              </a:ext>
            </a:extLst>
          </p:cNvPr>
          <p:cNvSpPr/>
          <p:nvPr/>
        </p:nvSpPr>
        <p:spPr>
          <a:xfrm>
            <a:off x="996638" y="1283760"/>
            <a:ext cx="4151160" cy="4018320"/>
          </a:xfrm>
          <a:prstGeom prst="roundRect">
            <a:avLst>
              <a:gd name="adj" fmla="val 5346"/>
            </a:avLst>
          </a:prstGeom>
          <a:noFill/>
          <a:ln>
            <a:solidFill>
              <a:srgbClr val="000000">
                <a:lumMod val="65000"/>
                <a:lumOff val="35000"/>
              </a:srgbClr>
            </a:solidFill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51C1CF-2B6F-29A1-91A2-C6371A13658D}"/>
              </a:ext>
            </a:extLst>
          </p:cNvPr>
          <p:cNvSpPr/>
          <p:nvPr/>
        </p:nvSpPr>
        <p:spPr>
          <a:xfrm>
            <a:off x="5195678" y="1551240"/>
            <a:ext cx="3155760" cy="173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400" b="0" strike="noStrike" spc="-1">
                <a:solidFill>
                  <a:schemeClr val="lt1">
                    <a:lumMod val="50000"/>
                  </a:schemeClr>
                </a:solidFill>
                <a:latin typeface="Calibri"/>
              </a:rPr>
              <a:t>Idea Title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3C6F48-01CB-4E21-1BF0-9AD9425B7D87}"/>
              </a:ext>
            </a:extLst>
          </p:cNvPr>
          <p:cNvSpPr/>
          <p:nvPr/>
        </p:nvSpPr>
        <p:spPr>
          <a:xfrm>
            <a:off x="5423558" y="2843606"/>
            <a:ext cx="572832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1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Open Sans"/>
              </a:rPr>
              <a:t>Lorem Ipsum</a:t>
            </a:r>
            <a:r>
              <a:rPr lang="en-US" sz="16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Open Sans"/>
              </a:rPr>
              <a:t> is simply dummy text of the printing and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Open Sans"/>
              </a:rPr>
              <a:t>typesetting industry. Lorem Ipsum has been the industry’s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Open Sans"/>
              </a:rPr>
              <a:t>standard dummy text ever since the 1500s.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7" name="Straight Connector 7">
            <a:extLst>
              <a:ext uri="{FF2B5EF4-FFF2-40B4-BE49-F238E27FC236}">
                <a16:creationId xmlns:a16="http://schemas.microsoft.com/office/drawing/2014/main" id="{D74B981F-17A0-9274-A6D7-526AA85C4389}"/>
              </a:ext>
            </a:extLst>
          </p:cNvPr>
          <p:cNvCxnSpPr/>
          <p:nvPr/>
        </p:nvCxnSpPr>
        <p:spPr>
          <a:xfrm>
            <a:off x="5498078" y="3745766"/>
            <a:ext cx="5440320" cy="360"/>
          </a:xfrm>
          <a:prstGeom prst="straightConnector1">
            <a:avLst/>
          </a:prstGeom>
          <a:ln>
            <a:solidFill>
              <a:srgbClr val="A5A5A5"/>
            </a:solidFill>
          </a:ln>
        </p:spPr>
      </p:cxnSp>
      <p:sp>
        <p:nvSpPr>
          <p:cNvPr id="48" name="Rectangle: Rounded Corners 8">
            <a:extLst>
              <a:ext uri="{FF2B5EF4-FFF2-40B4-BE49-F238E27FC236}">
                <a16:creationId xmlns:a16="http://schemas.microsoft.com/office/drawing/2014/main" id="{A1CE1629-069B-F70E-355F-62E4834CE3A5}"/>
              </a:ext>
            </a:extLst>
          </p:cNvPr>
          <p:cNvSpPr/>
          <p:nvPr/>
        </p:nvSpPr>
        <p:spPr>
          <a:xfrm>
            <a:off x="10085482" y="4986225"/>
            <a:ext cx="1109880" cy="3168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lt1"/>
                </a:solidFill>
                <a:latin typeface="Calibri"/>
              </a:rPr>
              <a:t>Preview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: Rounded Corners 16">
            <a:extLst>
              <a:ext uri="{FF2B5EF4-FFF2-40B4-BE49-F238E27FC236}">
                <a16:creationId xmlns:a16="http://schemas.microsoft.com/office/drawing/2014/main" id="{5915C4C2-C18F-D917-7DAC-DBFC39C8FC8A}"/>
              </a:ext>
            </a:extLst>
          </p:cNvPr>
          <p:cNvSpPr/>
          <p:nvPr/>
        </p:nvSpPr>
        <p:spPr>
          <a:xfrm>
            <a:off x="7055737" y="2366044"/>
            <a:ext cx="1163880" cy="316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1800" b="0" strike="noStrike" spc="-1">
                <a:solidFill>
                  <a:schemeClr val="lt1"/>
                </a:solidFill>
                <a:latin typeface="Calibri"/>
              </a:rPr>
              <a:t>Links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: Rounded Corners 18">
            <a:extLst>
              <a:ext uri="{FF2B5EF4-FFF2-40B4-BE49-F238E27FC236}">
                <a16:creationId xmlns:a16="http://schemas.microsoft.com/office/drawing/2014/main" id="{7C4AE96E-F04A-6370-ECD5-8AAA5B1E6808}"/>
              </a:ext>
            </a:extLst>
          </p:cNvPr>
          <p:cNvSpPr/>
          <p:nvPr/>
        </p:nvSpPr>
        <p:spPr>
          <a:xfrm>
            <a:off x="5603857" y="2370724"/>
            <a:ext cx="1163880" cy="3168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74000"/>
            </a:schemeClr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lt1"/>
                </a:solidFill>
                <a:latin typeface="Calibri"/>
              </a:rPr>
              <a:t>Links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: Rounded Corners 6">
            <a:extLst>
              <a:ext uri="{FF2B5EF4-FFF2-40B4-BE49-F238E27FC236}">
                <a16:creationId xmlns:a16="http://schemas.microsoft.com/office/drawing/2014/main" id="{3B10FD0B-BE17-F6DA-999D-A288B97750B4}"/>
              </a:ext>
            </a:extLst>
          </p:cNvPr>
          <p:cNvSpPr/>
          <p:nvPr/>
        </p:nvSpPr>
        <p:spPr>
          <a:xfrm>
            <a:off x="653040" y="5702206"/>
            <a:ext cx="10761480" cy="686880"/>
          </a:xfrm>
          <a:prstGeom prst="roundRect">
            <a:avLst>
              <a:gd name="adj" fmla="val 17197"/>
            </a:avLst>
          </a:prstGeom>
          <a:solidFill>
            <a:schemeClr val="bg1">
              <a:lumMod val="85000"/>
              <a:alpha val="66000"/>
            </a:schemeClr>
          </a:solidFill>
          <a:ln>
            <a:solidFill>
              <a:srgbClr val="FFFFFF">
                <a:lumMod val="85000"/>
              </a:srgbClr>
            </a:solidFill>
          </a:ln>
          <a:effectLst>
            <a:outerShdw blurRad="101520" dist="114042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lt1"/>
                </a:solidFill>
                <a:latin typeface="Calibri"/>
              </a:rPr>
              <a:t>Points to Idea</a:t>
            </a:r>
            <a:endParaRPr lang="en-IN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2" name="Graphic 33" descr="Subtitles">
            <a:extLst>
              <a:ext uri="{FF2B5EF4-FFF2-40B4-BE49-F238E27FC236}">
                <a16:creationId xmlns:a16="http://schemas.microsoft.com/office/drawing/2014/main" id="{EC1CCDD5-765C-A9BA-3FA8-12459626E88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0807560" y="5844046"/>
            <a:ext cx="453960" cy="453960"/>
          </a:xfrm>
          <a:prstGeom prst="rect">
            <a:avLst/>
          </a:prstGeom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093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F29E8-5335-59FC-55F2-ED82DADDD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2" y="618500"/>
            <a:ext cx="11071296" cy="56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4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078FF-D8DE-2C9D-242D-1E52AC83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4" y="128973"/>
            <a:ext cx="5677449" cy="2882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B7904-50FA-D4EC-4B67-2109C6BA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34" y="3429000"/>
            <a:ext cx="5677449" cy="2882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DD2B0-EEB5-A2DD-28DC-2B2F5F212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06" y="1570219"/>
            <a:ext cx="5318760" cy="35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9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B08CFB-461E-B31B-E304-9EAED687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9" y="618500"/>
            <a:ext cx="11071296" cy="56209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6380B5-9891-426F-DF2D-0BDA24B30FEB}"/>
              </a:ext>
            </a:extLst>
          </p:cNvPr>
          <p:cNvSpPr/>
          <p:nvPr/>
        </p:nvSpPr>
        <p:spPr>
          <a:xfrm>
            <a:off x="1571698" y="4211782"/>
            <a:ext cx="9689822" cy="39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 Add Links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D633CB-E366-A37F-ED9C-EB0029FA3343}"/>
              </a:ext>
            </a:extLst>
          </p:cNvPr>
          <p:cNvSpPr/>
          <p:nvPr/>
        </p:nvSpPr>
        <p:spPr>
          <a:xfrm>
            <a:off x="1559678" y="4656586"/>
            <a:ext cx="9701843" cy="3970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Href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DF21F7-7168-9068-49D4-708F2DA8764E}"/>
              </a:ext>
            </a:extLst>
          </p:cNvPr>
          <p:cNvSpPr/>
          <p:nvPr/>
        </p:nvSpPr>
        <p:spPr>
          <a:xfrm>
            <a:off x="1548117" y="4656586"/>
            <a:ext cx="2065732" cy="3970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91047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11553D-3A7F-BCCE-A1A1-E5ACDDFC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9" y="211894"/>
            <a:ext cx="11071296" cy="62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61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6">
            <a:extLst>
              <a:ext uri="{FF2B5EF4-FFF2-40B4-BE49-F238E27FC236}">
                <a16:creationId xmlns:a16="http://schemas.microsoft.com/office/drawing/2014/main" id="{3958722C-1289-F9DE-70D0-4E4D3C9498CC}"/>
              </a:ext>
            </a:extLst>
          </p:cNvPr>
          <p:cNvSpPr/>
          <p:nvPr/>
        </p:nvSpPr>
        <p:spPr>
          <a:xfrm>
            <a:off x="698918" y="644824"/>
            <a:ext cx="10761480" cy="686880"/>
          </a:xfrm>
          <a:prstGeom prst="roundRect">
            <a:avLst>
              <a:gd name="adj" fmla="val 22576"/>
            </a:avLst>
          </a:prstGeom>
          <a:solidFill>
            <a:schemeClr val="bg1">
              <a:lumMod val="85000"/>
              <a:alpha val="66000"/>
            </a:schemeClr>
          </a:solidFill>
          <a:ln>
            <a:solidFill>
              <a:srgbClr val="FFFFFF">
                <a:lumMod val="85000"/>
              </a:srgbClr>
            </a:solidFill>
          </a:ln>
          <a:effectLst>
            <a:outerShdw blurRad="101520" dist="114042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lt1"/>
                </a:solidFill>
                <a:latin typeface="Calibri"/>
              </a:rPr>
              <a:t>Points to Idea</a:t>
            </a:r>
            <a:endParaRPr lang="en-IN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" name="Graphic 33" descr="Subtitles">
            <a:extLst>
              <a:ext uri="{FF2B5EF4-FFF2-40B4-BE49-F238E27FC236}">
                <a16:creationId xmlns:a16="http://schemas.microsoft.com/office/drawing/2014/main" id="{7E3BD935-4552-8607-316A-CC54B746521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807560" y="761284"/>
            <a:ext cx="453960" cy="453960"/>
          </a:xfrm>
          <a:prstGeom prst="rect">
            <a:avLst/>
          </a:prstGeom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04F78933-48AD-940C-621F-A1B93EC3BE17}"/>
              </a:ext>
            </a:extLst>
          </p:cNvPr>
          <p:cNvSpPr/>
          <p:nvPr/>
        </p:nvSpPr>
        <p:spPr>
          <a:xfrm>
            <a:off x="698917" y="1569323"/>
            <a:ext cx="9872829" cy="2901240"/>
          </a:xfrm>
          <a:prstGeom prst="roundRect">
            <a:avLst>
              <a:gd name="adj" fmla="val 5455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>
                <a:lumMod val="65000"/>
              </a:srgb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icture 3">
            <a:extLst>
              <a:ext uri="{FF2B5EF4-FFF2-40B4-BE49-F238E27FC236}">
                <a16:creationId xmlns:a16="http://schemas.microsoft.com/office/drawing/2014/main" id="{885D074F-95A5-39FD-82B2-C72C305A4E9C}"/>
              </a:ext>
            </a:extLst>
          </p:cNvPr>
          <p:cNvSpPr/>
          <p:nvPr/>
        </p:nvSpPr>
        <p:spPr>
          <a:xfrm>
            <a:off x="7283115" y="1944983"/>
            <a:ext cx="3019797" cy="1905122"/>
          </a:xfrm>
          <a:prstGeom prst="roundRect">
            <a:avLst>
              <a:gd name="adj" fmla="val 3963"/>
            </a:avLst>
          </a:prstGeom>
          <a:blipFill rotWithShape="0">
            <a:blip r:embed="rId3"/>
            <a:srcRect/>
            <a:stretch/>
          </a:blipFill>
          <a:ln w="0"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3F131C-43ED-CCA2-E607-06E7EAEDC636}"/>
              </a:ext>
            </a:extLst>
          </p:cNvPr>
          <p:cNvSpPr/>
          <p:nvPr/>
        </p:nvSpPr>
        <p:spPr>
          <a:xfrm>
            <a:off x="976477" y="2062163"/>
            <a:ext cx="6037804" cy="13849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Open Sans"/>
              </a:rPr>
              <a:t>Lorem Ipsum</a:t>
            </a:r>
            <a:r>
              <a:rPr lang="en-US" sz="1400" b="0" strike="noStrike" spc="-1" dirty="0">
                <a:solidFill>
                  <a:srgbClr val="000000"/>
                </a:solidFill>
                <a:latin typeface="Open Sans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Open Sans"/>
              </a:rPr>
              <a:t>remaining essentially unchanged.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Rectangle: Rounded Corners 6">
            <a:extLst>
              <a:ext uri="{FF2B5EF4-FFF2-40B4-BE49-F238E27FC236}">
                <a16:creationId xmlns:a16="http://schemas.microsoft.com/office/drawing/2014/main" id="{BFB4662E-F96D-7B54-4DA1-0D348DE29475}"/>
              </a:ext>
            </a:extLst>
          </p:cNvPr>
          <p:cNvSpPr/>
          <p:nvPr/>
        </p:nvSpPr>
        <p:spPr>
          <a:xfrm>
            <a:off x="10807560" y="1541195"/>
            <a:ext cx="611092" cy="1394510"/>
          </a:xfrm>
          <a:prstGeom prst="roundRect">
            <a:avLst>
              <a:gd name="adj" fmla="val 22576"/>
            </a:avLst>
          </a:prstGeom>
          <a:solidFill>
            <a:schemeClr val="bg1">
              <a:lumMod val="85000"/>
              <a:alpha val="66000"/>
            </a:schemeClr>
          </a:solidFill>
          <a:ln>
            <a:solidFill>
              <a:srgbClr val="FFFFFF">
                <a:lumMod val="85000"/>
              </a:srgbClr>
            </a:solidFill>
          </a:ln>
          <a:effectLst>
            <a:outerShdw blurRad="101520" dist="114042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lt1"/>
                </a:solidFill>
                <a:latin typeface="Calibri"/>
              </a:rPr>
              <a:t>U</a:t>
            </a:r>
            <a:endParaRPr lang="en-IN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" name="Rectangle: Rounded Corners 6">
            <a:extLst>
              <a:ext uri="{FF2B5EF4-FFF2-40B4-BE49-F238E27FC236}">
                <a16:creationId xmlns:a16="http://schemas.microsoft.com/office/drawing/2014/main" id="{034066A0-8F8E-3DD4-8D93-C2AA3844A538}"/>
              </a:ext>
            </a:extLst>
          </p:cNvPr>
          <p:cNvSpPr/>
          <p:nvPr/>
        </p:nvSpPr>
        <p:spPr>
          <a:xfrm>
            <a:off x="10807560" y="3085560"/>
            <a:ext cx="611092" cy="1394510"/>
          </a:xfrm>
          <a:prstGeom prst="roundRect">
            <a:avLst>
              <a:gd name="adj" fmla="val 22576"/>
            </a:avLst>
          </a:prstGeom>
          <a:solidFill>
            <a:schemeClr val="bg1">
              <a:lumMod val="85000"/>
              <a:alpha val="66000"/>
            </a:schemeClr>
          </a:solidFill>
          <a:ln>
            <a:solidFill>
              <a:srgbClr val="FFFFFF">
                <a:lumMod val="85000"/>
              </a:srgbClr>
            </a:solidFill>
          </a:ln>
          <a:effectLst>
            <a:outerShdw blurRad="101520" dist="114042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lt1"/>
                </a:solidFill>
                <a:latin typeface="Calibri"/>
              </a:rPr>
              <a:t>D</a:t>
            </a:r>
            <a:endParaRPr lang="en-IN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C15D03-7889-B107-24CB-593078C553D9}"/>
              </a:ext>
            </a:extLst>
          </p:cNvPr>
          <p:cNvSpPr/>
          <p:nvPr/>
        </p:nvSpPr>
        <p:spPr>
          <a:xfrm>
            <a:off x="895780" y="3999333"/>
            <a:ext cx="1509076" cy="36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2B8E3C-9D9A-F6C3-4073-475C561753BD}"/>
              </a:ext>
            </a:extLst>
          </p:cNvPr>
          <p:cNvSpPr/>
          <p:nvPr/>
        </p:nvSpPr>
        <p:spPr>
          <a:xfrm>
            <a:off x="2470580" y="4004560"/>
            <a:ext cx="1509076" cy="36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A3D7AB-F50A-C85C-70E8-43DE38B613AF}"/>
              </a:ext>
            </a:extLst>
          </p:cNvPr>
          <p:cNvSpPr/>
          <p:nvPr/>
        </p:nvSpPr>
        <p:spPr>
          <a:xfrm>
            <a:off x="4045380" y="4014044"/>
            <a:ext cx="1509076" cy="36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712D31-6493-4AB2-DE64-06ED9025AE14}"/>
              </a:ext>
            </a:extLst>
          </p:cNvPr>
          <p:cNvSpPr/>
          <p:nvPr/>
        </p:nvSpPr>
        <p:spPr>
          <a:xfrm>
            <a:off x="5620180" y="4010035"/>
            <a:ext cx="1509076" cy="36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9528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FA18A-D4AF-119B-74C5-638005127F1C}"/>
              </a:ext>
            </a:extLst>
          </p:cNvPr>
          <p:cNvSpPr/>
          <p:nvPr/>
        </p:nvSpPr>
        <p:spPr>
          <a:xfrm>
            <a:off x="494640" y="1073159"/>
            <a:ext cx="8848553" cy="5315609"/>
          </a:xfrm>
          <a:prstGeom prst="roundRect">
            <a:avLst>
              <a:gd name="adj" fmla="val 4193"/>
            </a:avLst>
          </a:prstGeom>
          <a:gradFill rotWithShape="0">
            <a:gsLst>
              <a:gs pos="0">
                <a:srgbClr val="6082CA"/>
              </a:gs>
              <a:gs pos="50000">
                <a:srgbClr val="3D6FC9"/>
              </a:gs>
              <a:gs pos="100000">
                <a:srgbClr val="2F61BA"/>
              </a:gs>
            </a:gsLst>
            <a:lin ang="5400000"/>
          </a:gradFill>
          <a:ln>
            <a:solidFill>
              <a:srgbClr val="4472C4"/>
            </a:solidFill>
          </a:ln>
          <a:effectLst>
            <a:innerShdw blurRad="76200">
              <a:srgbClr val="000000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" name="Graphic 7" descr="Monthly calendar">
            <a:extLst>
              <a:ext uri="{FF2B5EF4-FFF2-40B4-BE49-F238E27FC236}">
                <a16:creationId xmlns:a16="http://schemas.microsoft.com/office/drawing/2014/main" id="{B96B2234-A3E7-DF8E-4B1D-4FC3EB1838F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735160" y="166781"/>
            <a:ext cx="456840" cy="456840"/>
          </a:xfrm>
          <a:prstGeom prst="rect">
            <a:avLst/>
          </a:prstGeom>
          <a:ln w="0">
            <a:noFill/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2" descr="Free to customize Gantt chart templates | Canva">
            <a:extLst>
              <a:ext uri="{FF2B5EF4-FFF2-40B4-BE49-F238E27FC236}">
                <a16:creationId xmlns:a16="http://schemas.microsoft.com/office/drawing/2014/main" id="{81CB2126-5139-1D3A-F670-C922EDCF3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35" y="-1"/>
            <a:ext cx="8518358" cy="63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BD634-B87C-E064-776F-543F00E6B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873" y="623621"/>
            <a:ext cx="2811127" cy="595691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F1D223-42DF-6E6B-3F1C-B2803C30458D}"/>
              </a:ext>
            </a:extLst>
          </p:cNvPr>
          <p:cNvSpPr/>
          <p:nvPr/>
        </p:nvSpPr>
        <p:spPr>
          <a:xfrm>
            <a:off x="3479803" y="3602077"/>
            <a:ext cx="3208421" cy="51777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Idea Title  02/24- 12/24</a:t>
            </a:r>
            <a:endParaRPr lang="en-IN" dirty="0"/>
          </a:p>
        </p:txBody>
      </p:sp>
      <p:pic>
        <p:nvPicPr>
          <p:cNvPr id="7" name="Graphic 7" descr="Monthly calendar">
            <a:extLst>
              <a:ext uri="{FF2B5EF4-FFF2-40B4-BE49-F238E27FC236}">
                <a16:creationId xmlns:a16="http://schemas.microsoft.com/office/drawing/2014/main" id="{D6138BB4-DF78-1AF3-BCB4-237273419105}"/>
              </a:ext>
            </a:extLst>
          </p:cNvPr>
          <p:cNvPicPr/>
          <p:nvPr/>
        </p:nvPicPr>
        <p:blipFill>
          <a:blip r:embed="rId2">
            <a:biLevel thresh="25000"/>
          </a:blip>
          <a:stretch/>
        </p:blipFill>
        <p:spPr>
          <a:xfrm>
            <a:off x="6096000" y="3700424"/>
            <a:ext cx="276558" cy="321081"/>
          </a:xfrm>
          <a:prstGeom prst="rect">
            <a:avLst/>
          </a:prstGeom>
          <a:ln w="0">
            <a:noFill/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45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158</Words>
  <Application>Microsoft Office PowerPoint</Application>
  <PresentationFormat>Widescreen</PresentationFormat>
  <Paragraphs>33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 Kumar</dc:creator>
  <cp:lastModifiedBy>Mohit Kumar</cp:lastModifiedBy>
  <cp:revision>6</cp:revision>
  <dcterms:created xsi:type="dcterms:W3CDTF">2024-04-19T06:51:20Z</dcterms:created>
  <dcterms:modified xsi:type="dcterms:W3CDTF">2024-04-20T03:21:36Z</dcterms:modified>
</cp:coreProperties>
</file>