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May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May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1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2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May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May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43D8BF-0C90-2222-675E-AA073F85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158211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/>
              <a:t>삽입 정렬</a:t>
            </a:r>
            <a:r>
              <a:rPr lang="en-US" altLang="ko-KR" sz="4800" dirty="0"/>
              <a:t> (Insertion sort)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6B886-586B-A4E1-6EE4-BF270F429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 err="1"/>
              <a:t>강승찬</a:t>
            </a:r>
            <a:r>
              <a:rPr lang="ko-KR" altLang="en-US" sz="2200" dirty="0"/>
              <a:t>   김선혁   김지훈  </a:t>
            </a:r>
            <a:r>
              <a:rPr lang="ko-KR" altLang="en-US" sz="2200" dirty="0" err="1"/>
              <a:t>신수하</a:t>
            </a:r>
            <a:endParaRPr lang="en-US" altLang="ko-KR" sz="2200" dirty="0"/>
          </a:p>
          <a:p>
            <a:pPr algn="l"/>
            <a:r>
              <a:rPr lang="ko-KR" altLang="en-US" sz="2200" dirty="0" err="1"/>
              <a:t>정윤구</a:t>
            </a:r>
            <a:r>
              <a:rPr lang="ko-KR" altLang="en-US" sz="2200" dirty="0"/>
              <a:t>   </a:t>
            </a:r>
            <a:r>
              <a:rPr lang="ko-KR" altLang="en-US" sz="2200" dirty="0" err="1"/>
              <a:t>탄다미</a:t>
            </a:r>
            <a:r>
              <a:rPr lang="ko-KR" altLang="en-US" sz="2200" dirty="0"/>
              <a:t>   홍성민</a:t>
            </a:r>
            <a:endParaRPr lang="en-US" altLang="ko-KR" sz="22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7D07C23-DE5C-04EB-B370-BFAA4378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5" r="5164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74AAE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74AA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4AA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19A7C-0648-8994-3A06-E25F92C72D4D}"/>
              </a:ext>
            </a:extLst>
          </p:cNvPr>
          <p:cNvSpPr txBox="1"/>
          <p:nvPr/>
        </p:nvSpPr>
        <p:spPr>
          <a:xfrm>
            <a:off x="9739390" y="361721"/>
            <a:ext cx="233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First presentation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4AF01E-D9F9-DB18-9E7F-2A950146C9B0}"/>
              </a:ext>
            </a:extLst>
          </p:cNvPr>
          <p:cNvSpPr/>
          <p:nvPr/>
        </p:nvSpPr>
        <p:spPr>
          <a:xfrm>
            <a:off x="9596590" y="441155"/>
            <a:ext cx="111600" cy="11156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01B49-2DBE-AAD8-7483-2282E3930463}"/>
              </a:ext>
            </a:extLst>
          </p:cNvPr>
          <p:cNvCxnSpPr/>
          <p:nvPr/>
        </p:nvCxnSpPr>
        <p:spPr>
          <a:xfrm>
            <a:off x="5993672" y="3275107"/>
            <a:ext cx="50541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07856-7699-70FD-7B42-5010F54E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(Table of contents)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31E41-1EA6-AB23-FD8F-40795DCD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2049559"/>
            <a:ext cx="10543031" cy="4206383"/>
          </a:xfrm>
        </p:spPr>
        <p:txBody>
          <a:bodyPr/>
          <a:lstStyle/>
          <a:p>
            <a:r>
              <a:rPr lang="ko-KR" altLang="en-US" dirty="0"/>
              <a:t>정렬의 정의</a:t>
            </a:r>
            <a:endParaRPr lang="en-US" altLang="ko-KR" dirty="0"/>
          </a:p>
          <a:p>
            <a:endParaRPr lang="en-US" altLang="ko-KR" sz="900" dirty="0"/>
          </a:p>
          <a:p>
            <a:r>
              <a:rPr lang="ko-KR" altLang="en-US" dirty="0"/>
              <a:t>삽입 정렬의 정의 및 특성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삽입 정렬의 장점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삽입 정렬의 단점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소스코드 구현 및 설명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1A6CB2-5FE7-B296-F382-E5A4F8CAA800}"/>
              </a:ext>
            </a:extLst>
          </p:cNvPr>
          <p:cNvCxnSpPr>
            <a:cxnSpLocks/>
          </p:cNvCxnSpPr>
          <p:nvPr/>
        </p:nvCxnSpPr>
        <p:spPr>
          <a:xfrm>
            <a:off x="535264" y="1690688"/>
            <a:ext cx="7087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9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8DBE-0385-4AA6-8DAE-A59FDD2F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 (Sort)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6E9B8-D76F-D26C-D2FF-55AE2E37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2286492"/>
            <a:ext cx="10543031" cy="4206383"/>
          </a:xfrm>
        </p:spPr>
        <p:txBody>
          <a:bodyPr/>
          <a:lstStyle/>
          <a:p>
            <a:r>
              <a:rPr lang="ko-KR" altLang="en-US" dirty="0"/>
              <a:t>정렬이란 데이터를 오름차순이나 내림차순으로 배치하는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 시 데이터를 순서에 맞게 배치해 데이터를 쉽고 빠르게 검색할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89261EA-9A5D-DC00-B137-0F6D0D120050}"/>
              </a:ext>
            </a:extLst>
          </p:cNvPr>
          <p:cNvCxnSpPr>
            <a:cxnSpLocks/>
          </p:cNvCxnSpPr>
          <p:nvPr/>
        </p:nvCxnSpPr>
        <p:spPr>
          <a:xfrm>
            <a:off x="535264" y="1690688"/>
            <a:ext cx="7087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39CD-2694-F446-A1EB-6920951F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BCB04-9BEB-752B-D4BF-67DBFC3B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4922131"/>
            <a:ext cx="10543031" cy="993477"/>
          </a:xfrm>
        </p:spPr>
        <p:txBody>
          <a:bodyPr/>
          <a:lstStyle/>
          <a:p>
            <a:r>
              <a:rPr lang="ko-KR" altLang="en-US" dirty="0"/>
              <a:t>하나의 정렬 안 된 부분에 있는 데이터를 정렬된 부분의 특정 위치에 삽입해가면서 정렬을 진행하는 알고리즘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E0ECCA-1435-3688-ACCD-7ACC09497F6A}"/>
              </a:ext>
            </a:extLst>
          </p:cNvPr>
          <p:cNvCxnSpPr>
            <a:cxnSpLocks/>
          </p:cNvCxnSpPr>
          <p:nvPr/>
        </p:nvCxnSpPr>
        <p:spPr>
          <a:xfrm>
            <a:off x="535264" y="1690688"/>
            <a:ext cx="7750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D27C28-BFD6-CC15-4DAF-15B63D257787}"/>
              </a:ext>
            </a:extLst>
          </p:cNvPr>
          <p:cNvSpPr txBox="1"/>
          <p:nvPr/>
        </p:nvSpPr>
        <p:spPr>
          <a:xfrm>
            <a:off x="1530220" y="2369976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그림자리</a:t>
            </a:r>
          </a:p>
        </p:txBody>
      </p:sp>
    </p:spTree>
    <p:extLst>
      <p:ext uri="{BB962C8B-B14F-4D97-AF65-F5344CB8AC3E}">
        <p14:creationId xmlns:p14="http://schemas.microsoft.com/office/powerpoint/2010/main" val="162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F1C3-28E8-20FC-C5E5-D6B92E9C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485237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삽입 정렬의 장점 </a:t>
            </a:r>
            <a:r>
              <a:rPr lang="en-US" altLang="ko-KR" sz="4400" dirty="0"/>
              <a:t>(Advantages of Insertion sort)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F26AE-7092-DCB1-B17B-A2C29047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2049560"/>
            <a:ext cx="10543031" cy="4206383"/>
          </a:xfrm>
        </p:spPr>
        <p:txBody>
          <a:bodyPr/>
          <a:lstStyle/>
          <a:p>
            <a:r>
              <a:rPr lang="ko-KR" altLang="en-US" dirty="0"/>
              <a:t> 구현이 매우 간단하며</a:t>
            </a:r>
            <a:r>
              <a:rPr lang="en-US" altLang="ko-KR" dirty="0"/>
              <a:t>,  </a:t>
            </a:r>
            <a:r>
              <a:rPr lang="ko-KR" altLang="en-US" dirty="0"/>
              <a:t>소스코드가 직관적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자료의 수가 적을 경우 간단한 알고리즘 구현</a:t>
            </a:r>
            <a:endParaRPr lang="en-US" altLang="ko-KR" dirty="0"/>
          </a:p>
          <a:p>
            <a:r>
              <a:rPr lang="ko-KR" altLang="en-US" dirty="0"/>
              <a:t> 추가적인 메모리 소비 적음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거의 정렬된 경우 </a:t>
            </a:r>
            <a:r>
              <a:rPr lang="en-US" altLang="ko-KR" dirty="0"/>
              <a:t>&amp; </a:t>
            </a:r>
            <a:r>
              <a:rPr lang="ko-KR" altLang="en-US" dirty="0"/>
              <a:t>자료의 수가 적은 정렬에 매우 효과적이다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바로 옆의 데이터와 비교하기 때문에 안정 정렬이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선택 정렬이나 버블 정렬과 같은 </a:t>
            </a:r>
            <a:r>
              <a:rPr lang="en-US" altLang="ko-KR" dirty="0"/>
              <a:t>O(N^2) </a:t>
            </a:r>
            <a:r>
              <a:rPr lang="ko-KR" altLang="en-US" dirty="0"/>
              <a:t>알고리즘에 비해 상대적으로 빠름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7E2FFF-C7B5-C3A6-58EB-5E1F37CD4516}"/>
              </a:ext>
            </a:extLst>
          </p:cNvPr>
          <p:cNvCxnSpPr>
            <a:cxnSpLocks/>
          </p:cNvCxnSpPr>
          <p:nvPr/>
        </p:nvCxnSpPr>
        <p:spPr>
          <a:xfrm>
            <a:off x="535264" y="1690688"/>
            <a:ext cx="7087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6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27EF5-47E3-222C-BADD-B919BC7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337133"/>
            <a:ext cx="12073812" cy="1325563"/>
          </a:xfrm>
        </p:spPr>
        <p:txBody>
          <a:bodyPr>
            <a:normAutofit/>
          </a:bodyPr>
          <a:lstStyle/>
          <a:p>
            <a:r>
              <a:rPr lang="ko-KR" altLang="en-US" sz="3800" dirty="0"/>
              <a:t>삽입 정렬의 단점 </a:t>
            </a:r>
            <a:r>
              <a:rPr lang="en-US" altLang="ko-KR" sz="3800" dirty="0"/>
              <a:t>(Disadvantages of Insertion sort)</a:t>
            </a:r>
            <a:endParaRPr lang="ko-KR" altLang="en-US" sz="3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A7FE1-316B-F93F-BFFF-AB03ED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2152197"/>
            <a:ext cx="10543031" cy="4206383"/>
          </a:xfrm>
        </p:spPr>
        <p:txBody>
          <a:bodyPr/>
          <a:lstStyle/>
          <a:p>
            <a:r>
              <a:rPr lang="ko-KR" altLang="en-US" dirty="0"/>
              <a:t> 자료의 수가 많거나 크기가 클 경우 부적합하다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최악의 경우 </a:t>
            </a:r>
            <a:r>
              <a:rPr lang="en-US" altLang="ko-KR" dirty="0"/>
              <a:t>n-1</a:t>
            </a:r>
            <a:r>
              <a:rPr lang="ko-KR" altLang="en-US" dirty="0"/>
              <a:t>씩 </a:t>
            </a:r>
            <a:r>
              <a:rPr lang="en-US" altLang="ko-KR" dirty="0"/>
              <a:t>n</a:t>
            </a:r>
            <a:r>
              <a:rPr lang="ko-KR" altLang="en-US" dirty="0"/>
              <a:t>번 비교를 해야 해서 </a:t>
            </a:r>
            <a:r>
              <a:rPr lang="en-US" altLang="ko-KR" dirty="0"/>
              <a:t>O(n^2)</a:t>
            </a:r>
            <a:r>
              <a:rPr lang="ko-KR" altLang="en-US" dirty="0"/>
              <a:t>의 시간 복잡도를 지닌다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평균은 </a:t>
            </a:r>
            <a:r>
              <a:rPr lang="en-US" altLang="ko-KR" dirty="0"/>
              <a:t>Big O </a:t>
            </a:r>
            <a:r>
              <a:rPr lang="ko-KR" altLang="en-US" dirty="0"/>
              <a:t>표기법에 따르기 때문에 상한선을 표기하기 때문에 평균도                      </a:t>
            </a:r>
            <a:r>
              <a:rPr lang="en-US" altLang="ko-KR" dirty="0"/>
              <a:t>O(n^2)</a:t>
            </a:r>
            <a:r>
              <a:rPr lang="ko-KR" altLang="en-US" dirty="0"/>
              <a:t>의 시간 복잡도를 지닌다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데이터 상태에 따라 성능 편차가 크다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배열의 길이가 길어질수록 비교적 레코드들의 이동이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D796C5-35E1-A059-4220-E5A15671B0C1}"/>
              </a:ext>
            </a:extLst>
          </p:cNvPr>
          <p:cNvCxnSpPr>
            <a:cxnSpLocks/>
          </p:cNvCxnSpPr>
          <p:nvPr/>
        </p:nvCxnSpPr>
        <p:spPr>
          <a:xfrm>
            <a:off x="535264" y="1690688"/>
            <a:ext cx="7087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0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B68F-AA47-0CD0-A504-F9DF02FB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3" y="2492505"/>
            <a:ext cx="10543032" cy="1325563"/>
          </a:xfrm>
        </p:spPr>
        <p:txBody>
          <a:bodyPr/>
          <a:lstStyle/>
          <a:p>
            <a:r>
              <a:rPr lang="ko-KR" altLang="en-US" dirty="0"/>
              <a:t>자바를 통한 소스코드 구현 및 설명</a:t>
            </a:r>
          </a:p>
        </p:txBody>
      </p:sp>
    </p:spTree>
    <p:extLst>
      <p:ext uri="{BB962C8B-B14F-4D97-AF65-F5344CB8AC3E}">
        <p14:creationId xmlns:p14="http://schemas.microsoft.com/office/powerpoint/2010/main" val="35158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234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Dante (Headings)2</vt:lpstr>
      <vt:lpstr>Helvetica Neue Medium</vt:lpstr>
      <vt:lpstr>Microsoft GothicNeo</vt:lpstr>
      <vt:lpstr>Microsoft GothicNeo Light</vt:lpstr>
      <vt:lpstr>Arial</vt:lpstr>
      <vt:lpstr>Wingdings 2</vt:lpstr>
      <vt:lpstr>OffsetVTI</vt:lpstr>
      <vt:lpstr>삽입 정렬 (Insertion sort)</vt:lpstr>
      <vt:lpstr>목차 (Table of contents)</vt:lpstr>
      <vt:lpstr>정렬 (Sort)</vt:lpstr>
      <vt:lpstr>삽입 정렬 (Insertion sort)</vt:lpstr>
      <vt:lpstr>삽입 정렬의 장점 (Advantages of Insertion sort)</vt:lpstr>
      <vt:lpstr>삽입 정렬의 단점 (Disadvantages of Insertion sort)</vt:lpstr>
      <vt:lpstr>자바를 통한 소스코드 구현 및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삽입 정렬 (Insertion sort)</dc:title>
  <dc:creator>김선혁</dc:creator>
  <cp:lastModifiedBy>김선혁</cp:lastModifiedBy>
  <cp:revision>2</cp:revision>
  <dcterms:created xsi:type="dcterms:W3CDTF">2023-05-06T04:32:45Z</dcterms:created>
  <dcterms:modified xsi:type="dcterms:W3CDTF">2023-05-06T05:13:21Z</dcterms:modified>
</cp:coreProperties>
</file>