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05" d="100"/>
          <a:sy n="105" d="100"/>
        </p:scale>
        <p:origin x="84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B5A6-0315-5E48-9582-A714BD2B6C2B}" type="datetimeFigureOut">
              <a:rPr lang="tr-TR" smtClean="0"/>
              <a:t>29.05.2024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40A3-0A1A-B54C-9E08-773EEBE28A28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174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740A3-0A1A-B54C-9E08-773EEBE28A28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431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32611" y="1662175"/>
            <a:ext cx="4222750" cy="3554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072178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4963160" cy="6853555"/>
          </a:xfrm>
          <a:custGeom>
            <a:avLst/>
            <a:gdLst/>
            <a:ahLst/>
            <a:cxnLst/>
            <a:rect l="l" t="t" r="r" b="b"/>
            <a:pathLst>
              <a:path w="4963160" h="6853555">
                <a:moveTo>
                  <a:pt x="4112957" y="0"/>
                </a:moveTo>
                <a:lnTo>
                  <a:pt x="0" y="0"/>
                </a:lnTo>
                <a:lnTo>
                  <a:pt x="0" y="6853171"/>
                </a:lnTo>
                <a:lnTo>
                  <a:pt x="4115621" y="6853171"/>
                </a:lnTo>
                <a:lnTo>
                  <a:pt x="4181918" y="6734569"/>
                </a:lnTo>
                <a:lnTo>
                  <a:pt x="4203421" y="6693758"/>
                </a:lnTo>
                <a:lnTo>
                  <a:pt x="4224663" y="6652661"/>
                </a:lnTo>
                <a:lnTo>
                  <a:pt x="4245642" y="6611279"/>
                </a:lnTo>
                <a:lnTo>
                  <a:pt x="4266356" y="6569617"/>
                </a:lnTo>
                <a:lnTo>
                  <a:pt x="4286803" y="6527675"/>
                </a:lnTo>
                <a:lnTo>
                  <a:pt x="4306982" y="6485457"/>
                </a:lnTo>
                <a:lnTo>
                  <a:pt x="4326892" y="6442965"/>
                </a:lnTo>
                <a:lnTo>
                  <a:pt x="4346530" y="6400201"/>
                </a:lnTo>
                <a:lnTo>
                  <a:pt x="4365894" y="6357167"/>
                </a:lnTo>
                <a:lnTo>
                  <a:pt x="4384983" y="6313867"/>
                </a:lnTo>
                <a:lnTo>
                  <a:pt x="4403796" y="6270303"/>
                </a:lnTo>
                <a:lnTo>
                  <a:pt x="4422330" y="6226476"/>
                </a:lnTo>
                <a:lnTo>
                  <a:pt x="4440584" y="6182390"/>
                </a:lnTo>
                <a:lnTo>
                  <a:pt x="4458556" y="6138047"/>
                </a:lnTo>
                <a:lnTo>
                  <a:pt x="4476244" y="6093449"/>
                </a:lnTo>
                <a:lnTo>
                  <a:pt x="4493647" y="6048599"/>
                </a:lnTo>
                <a:lnTo>
                  <a:pt x="4510763" y="6003498"/>
                </a:lnTo>
                <a:lnTo>
                  <a:pt x="4527590" y="5958151"/>
                </a:lnTo>
                <a:lnTo>
                  <a:pt x="4544127" y="5912558"/>
                </a:lnTo>
                <a:lnTo>
                  <a:pt x="4560371" y="5866723"/>
                </a:lnTo>
                <a:lnTo>
                  <a:pt x="4576321" y="5820648"/>
                </a:lnTo>
                <a:lnTo>
                  <a:pt x="4591975" y="5774335"/>
                </a:lnTo>
                <a:lnTo>
                  <a:pt x="4607332" y="5727786"/>
                </a:lnTo>
                <a:lnTo>
                  <a:pt x="4622390" y="5681005"/>
                </a:lnTo>
                <a:lnTo>
                  <a:pt x="4637147" y="5633993"/>
                </a:lnTo>
                <a:lnTo>
                  <a:pt x="4651601" y="5586753"/>
                </a:lnTo>
                <a:lnTo>
                  <a:pt x="4665751" y="5539288"/>
                </a:lnTo>
                <a:lnTo>
                  <a:pt x="4679594" y="5491599"/>
                </a:lnTo>
                <a:lnTo>
                  <a:pt x="4693130" y="5443690"/>
                </a:lnTo>
                <a:lnTo>
                  <a:pt x="4706357" y="5395562"/>
                </a:lnTo>
                <a:lnTo>
                  <a:pt x="4719272" y="5347219"/>
                </a:lnTo>
                <a:lnTo>
                  <a:pt x="4731874" y="5298661"/>
                </a:lnTo>
                <a:lnTo>
                  <a:pt x="4744162" y="5249893"/>
                </a:lnTo>
                <a:lnTo>
                  <a:pt x="4756133" y="5200916"/>
                </a:lnTo>
                <a:lnTo>
                  <a:pt x="4767786" y="5151733"/>
                </a:lnTo>
                <a:lnTo>
                  <a:pt x="4779119" y="5102346"/>
                </a:lnTo>
                <a:lnTo>
                  <a:pt x="4790131" y="5052758"/>
                </a:lnTo>
                <a:lnTo>
                  <a:pt x="4800819" y="5002971"/>
                </a:lnTo>
                <a:lnTo>
                  <a:pt x="4811183" y="4952987"/>
                </a:lnTo>
                <a:lnTo>
                  <a:pt x="4821219" y="4902809"/>
                </a:lnTo>
                <a:lnTo>
                  <a:pt x="4830927" y="4852440"/>
                </a:lnTo>
                <a:lnTo>
                  <a:pt x="4840305" y="4801881"/>
                </a:lnTo>
                <a:lnTo>
                  <a:pt x="4849351" y="4751136"/>
                </a:lnTo>
                <a:lnTo>
                  <a:pt x="4858063" y="4700206"/>
                </a:lnTo>
                <a:lnTo>
                  <a:pt x="4866440" y="4649094"/>
                </a:lnTo>
                <a:lnTo>
                  <a:pt x="4874480" y="4597802"/>
                </a:lnTo>
                <a:lnTo>
                  <a:pt x="4882181" y="4546334"/>
                </a:lnTo>
                <a:lnTo>
                  <a:pt x="4889542" y="4494690"/>
                </a:lnTo>
                <a:lnTo>
                  <a:pt x="4896560" y="4442875"/>
                </a:lnTo>
                <a:lnTo>
                  <a:pt x="4903234" y="4390889"/>
                </a:lnTo>
                <a:lnTo>
                  <a:pt x="4909563" y="4338737"/>
                </a:lnTo>
                <a:lnTo>
                  <a:pt x="4915544" y="4286419"/>
                </a:lnTo>
                <a:lnTo>
                  <a:pt x="4921176" y="4233938"/>
                </a:lnTo>
                <a:lnTo>
                  <a:pt x="4926457" y="4181298"/>
                </a:lnTo>
                <a:lnTo>
                  <a:pt x="4931386" y="4128500"/>
                </a:lnTo>
                <a:lnTo>
                  <a:pt x="4935960" y="4075546"/>
                </a:lnTo>
                <a:lnTo>
                  <a:pt x="4940178" y="4022440"/>
                </a:lnTo>
                <a:lnTo>
                  <a:pt x="4944039" y="3969183"/>
                </a:lnTo>
                <a:lnTo>
                  <a:pt x="4947540" y="3915778"/>
                </a:lnTo>
                <a:lnTo>
                  <a:pt x="4950680" y="3862227"/>
                </a:lnTo>
                <a:lnTo>
                  <a:pt x="4953456" y="3808534"/>
                </a:lnTo>
                <a:lnTo>
                  <a:pt x="4955869" y="3754699"/>
                </a:lnTo>
                <a:lnTo>
                  <a:pt x="4957914" y="3700726"/>
                </a:lnTo>
                <a:lnTo>
                  <a:pt x="4959592" y="3646618"/>
                </a:lnTo>
                <a:lnTo>
                  <a:pt x="4960900" y="3592376"/>
                </a:lnTo>
                <a:lnTo>
                  <a:pt x="4961836" y="3538002"/>
                </a:lnTo>
                <a:lnTo>
                  <a:pt x="4962399" y="3483501"/>
                </a:lnTo>
                <a:lnTo>
                  <a:pt x="4962587" y="3428873"/>
                </a:lnTo>
                <a:lnTo>
                  <a:pt x="4962399" y="3374250"/>
                </a:lnTo>
                <a:lnTo>
                  <a:pt x="4961836" y="3319754"/>
                </a:lnTo>
                <a:lnTo>
                  <a:pt x="4960900" y="3265385"/>
                </a:lnTo>
                <a:lnTo>
                  <a:pt x="4959592" y="3211148"/>
                </a:lnTo>
                <a:lnTo>
                  <a:pt x="4957914" y="3157044"/>
                </a:lnTo>
                <a:lnTo>
                  <a:pt x="4955869" y="3103076"/>
                </a:lnTo>
                <a:lnTo>
                  <a:pt x="4953456" y="3049246"/>
                </a:lnTo>
                <a:lnTo>
                  <a:pt x="4950680" y="2995557"/>
                </a:lnTo>
                <a:lnTo>
                  <a:pt x="4947540" y="2942011"/>
                </a:lnTo>
                <a:lnTo>
                  <a:pt x="4944039" y="2888610"/>
                </a:lnTo>
                <a:lnTo>
                  <a:pt x="4940178" y="2835357"/>
                </a:lnTo>
                <a:lnTo>
                  <a:pt x="4935960" y="2782254"/>
                </a:lnTo>
                <a:lnTo>
                  <a:pt x="4931386" y="2729304"/>
                </a:lnTo>
                <a:lnTo>
                  <a:pt x="4926457" y="2676509"/>
                </a:lnTo>
                <a:lnTo>
                  <a:pt x="4921176" y="2623872"/>
                </a:lnTo>
                <a:lnTo>
                  <a:pt x="4915544" y="2571395"/>
                </a:lnTo>
                <a:lnTo>
                  <a:pt x="4909563" y="2519080"/>
                </a:lnTo>
                <a:lnTo>
                  <a:pt x="4903234" y="2466930"/>
                </a:lnTo>
                <a:lnTo>
                  <a:pt x="4896560" y="2414948"/>
                </a:lnTo>
                <a:lnTo>
                  <a:pt x="4889542" y="2363135"/>
                </a:lnTo>
                <a:lnTo>
                  <a:pt x="4882181" y="2311494"/>
                </a:lnTo>
                <a:lnTo>
                  <a:pt x="4874480" y="2260028"/>
                </a:lnTo>
                <a:lnTo>
                  <a:pt x="4866440" y="2208739"/>
                </a:lnTo>
                <a:lnTo>
                  <a:pt x="4858063" y="2157629"/>
                </a:lnTo>
                <a:lnTo>
                  <a:pt x="4849351" y="2106702"/>
                </a:lnTo>
                <a:lnTo>
                  <a:pt x="4840305" y="2055958"/>
                </a:lnTo>
                <a:lnTo>
                  <a:pt x="4830927" y="2005401"/>
                </a:lnTo>
                <a:lnTo>
                  <a:pt x="4821219" y="1955034"/>
                </a:lnTo>
                <a:lnTo>
                  <a:pt x="4811183" y="1904858"/>
                </a:lnTo>
                <a:lnTo>
                  <a:pt x="4800819" y="1854876"/>
                </a:lnTo>
                <a:lnTo>
                  <a:pt x="4790131" y="1805090"/>
                </a:lnTo>
                <a:lnTo>
                  <a:pt x="4779119" y="1755504"/>
                </a:lnTo>
                <a:lnTo>
                  <a:pt x="4767786" y="1706118"/>
                </a:lnTo>
                <a:lnTo>
                  <a:pt x="4756133" y="1656937"/>
                </a:lnTo>
                <a:lnTo>
                  <a:pt x="4744162" y="1607961"/>
                </a:lnTo>
                <a:lnTo>
                  <a:pt x="4731874" y="1559194"/>
                </a:lnTo>
                <a:lnTo>
                  <a:pt x="4719272" y="1510638"/>
                </a:lnTo>
                <a:lnTo>
                  <a:pt x="4706357" y="1462296"/>
                </a:lnTo>
                <a:lnTo>
                  <a:pt x="4693130" y="1414169"/>
                </a:lnTo>
                <a:lnTo>
                  <a:pt x="4679594" y="1366261"/>
                </a:lnTo>
                <a:lnTo>
                  <a:pt x="4665751" y="1318574"/>
                </a:lnTo>
                <a:lnTo>
                  <a:pt x="4651601" y="1271109"/>
                </a:lnTo>
                <a:lnTo>
                  <a:pt x="4637147" y="1223870"/>
                </a:lnTo>
                <a:lnTo>
                  <a:pt x="4622390" y="1176860"/>
                </a:lnTo>
                <a:lnTo>
                  <a:pt x="4607332" y="1130079"/>
                </a:lnTo>
                <a:lnTo>
                  <a:pt x="4591975" y="1083532"/>
                </a:lnTo>
                <a:lnTo>
                  <a:pt x="4576321" y="1037219"/>
                </a:lnTo>
                <a:lnTo>
                  <a:pt x="4560371" y="991145"/>
                </a:lnTo>
                <a:lnTo>
                  <a:pt x="4544127" y="945311"/>
                </a:lnTo>
                <a:lnTo>
                  <a:pt x="4527590" y="899719"/>
                </a:lnTo>
                <a:lnTo>
                  <a:pt x="4510763" y="854372"/>
                </a:lnTo>
                <a:lnTo>
                  <a:pt x="4493647" y="809273"/>
                </a:lnTo>
                <a:lnTo>
                  <a:pt x="4476244" y="764423"/>
                </a:lnTo>
                <a:lnTo>
                  <a:pt x="4458556" y="719826"/>
                </a:lnTo>
                <a:lnTo>
                  <a:pt x="4440584" y="675484"/>
                </a:lnTo>
                <a:lnTo>
                  <a:pt x="4422330" y="631398"/>
                </a:lnTo>
                <a:lnTo>
                  <a:pt x="4403796" y="587573"/>
                </a:lnTo>
                <a:lnTo>
                  <a:pt x="4384983" y="544009"/>
                </a:lnTo>
                <a:lnTo>
                  <a:pt x="4365894" y="500710"/>
                </a:lnTo>
                <a:lnTo>
                  <a:pt x="4346530" y="457677"/>
                </a:lnTo>
                <a:lnTo>
                  <a:pt x="4326892" y="414914"/>
                </a:lnTo>
                <a:lnTo>
                  <a:pt x="4306982" y="372423"/>
                </a:lnTo>
                <a:lnTo>
                  <a:pt x="4286803" y="330206"/>
                </a:lnTo>
                <a:lnTo>
                  <a:pt x="4266356" y="288265"/>
                </a:lnTo>
                <a:lnTo>
                  <a:pt x="4245642" y="246603"/>
                </a:lnTo>
                <a:lnTo>
                  <a:pt x="4224663" y="205223"/>
                </a:lnTo>
                <a:lnTo>
                  <a:pt x="4203421" y="164127"/>
                </a:lnTo>
                <a:lnTo>
                  <a:pt x="4181918" y="123317"/>
                </a:lnTo>
                <a:lnTo>
                  <a:pt x="41129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4763" y="4825"/>
            <a:ext cx="4963160" cy="6853555"/>
          </a:xfrm>
          <a:custGeom>
            <a:avLst/>
            <a:gdLst/>
            <a:ahLst/>
            <a:cxnLst/>
            <a:rect l="l" t="t" r="r" b="b"/>
            <a:pathLst>
              <a:path w="4963160" h="6853555">
                <a:moveTo>
                  <a:pt x="0" y="0"/>
                </a:moveTo>
                <a:lnTo>
                  <a:pt x="4112957" y="0"/>
                </a:lnTo>
                <a:lnTo>
                  <a:pt x="4181918" y="123317"/>
                </a:lnTo>
                <a:lnTo>
                  <a:pt x="4203421" y="164127"/>
                </a:lnTo>
                <a:lnTo>
                  <a:pt x="4224663" y="205223"/>
                </a:lnTo>
                <a:lnTo>
                  <a:pt x="4245642" y="246603"/>
                </a:lnTo>
                <a:lnTo>
                  <a:pt x="4266356" y="288265"/>
                </a:lnTo>
                <a:lnTo>
                  <a:pt x="4286803" y="330206"/>
                </a:lnTo>
                <a:lnTo>
                  <a:pt x="4306982" y="372423"/>
                </a:lnTo>
                <a:lnTo>
                  <a:pt x="4326892" y="414914"/>
                </a:lnTo>
                <a:lnTo>
                  <a:pt x="4346530" y="457677"/>
                </a:lnTo>
                <a:lnTo>
                  <a:pt x="4365894" y="500710"/>
                </a:lnTo>
                <a:lnTo>
                  <a:pt x="4384983" y="544009"/>
                </a:lnTo>
                <a:lnTo>
                  <a:pt x="4403796" y="587573"/>
                </a:lnTo>
                <a:lnTo>
                  <a:pt x="4422330" y="631398"/>
                </a:lnTo>
                <a:lnTo>
                  <a:pt x="4440584" y="675484"/>
                </a:lnTo>
                <a:lnTo>
                  <a:pt x="4458556" y="719826"/>
                </a:lnTo>
                <a:lnTo>
                  <a:pt x="4476244" y="764423"/>
                </a:lnTo>
                <a:lnTo>
                  <a:pt x="4493647" y="809273"/>
                </a:lnTo>
                <a:lnTo>
                  <a:pt x="4510763" y="854372"/>
                </a:lnTo>
                <a:lnTo>
                  <a:pt x="4527590" y="899719"/>
                </a:lnTo>
                <a:lnTo>
                  <a:pt x="4544127" y="945311"/>
                </a:lnTo>
                <a:lnTo>
                  <a:pt x="4560371" y="991145"/>
                </a:lnTo>
                <a:lnTo>
                  <a:pt x="4576321" y="1037219"/>
                </a:lnTo>
                <a:lnTo>
                  <a:pt x="4591975" y="1083532"/>
                </a:lnTo>
                <a:lnTo>
                  <a:pt x="4607332" y="1130079"/>
                </a:lnTo>
                <a:lnTo>
                  <a:pt x="4622390" y="1176860"/>
                </a:lnTo>
                <a:lnTo>
                  <a:pt x="4637147" y="1223870"/>
                </a:lnTo>
                <a:lnTo>
                  <a:pt x="4651601" y="1271109"/>
                </a:lnTo>
                <a:lnTo>
                  <a:pt x="4665751" y="1318574"/>
                </a:lnTo>
                <a:lnTo>
                  <a:pt x="4679594" y="1366261"/>
                </a:lnTo>
                <a:lnTo>
                  <a:pt x="4693130" y="1414169"/>
                </a:lnTo>
                <a:lnTo>
                  <a:pt x="4706357" y="1462296"/>
                </a:lnTo>
                <a:lnTo>
                  <a:pt x="4719272" y="1510638"/>
                </a:lnTo>
                <a:lnTo>
                  <a:pt x="4731874" y="1559194"/>
                </a:lnTo>
                <a:lnTo>
                  <a:pt x="4744162" y="1607961"/>
                </a:lnTo>
                <a:lnTo>
                  <a:pt x="4756133" y="1656937"/>
                </a:lnTo>
                <a:lnTo>
                  <a:pt x="4767786" y="1706118"/>
                </a:lnTo>
                <a:lnTo>
                  <a:pt x="4779119" y="1755504"/>
                </a:lnTo>
                <a:lnTo>
                  <a:pt x="4790131" y="1805090"/>
                </a:lnTo>
                <a:lnTo>
                  <a:pt x="4800819" y="1854876"/>
                </a:lnTo>
                <a:lnTo>
                  <a:pt x="4811183" y="1904858"/>
                </a:lnTo>
                <a:lnTo>
                  <a:pt x="4821219" y="1955034"/>
                </a:lnTo>
                <a:lnTo>
                  <a:pt x="4830927" y="2005401"/>
                </a:lnTo>
                <a:lnTo>
                  <a:pt x="4840305" y="2055958"/>
                </a:lnTo>
                <a:lnTo>
                  <a:pt x="4849351" y="2106702"/>
                </a:lnTo>
                <a:lnTo>
                  <a:pt x="4858063" y="2157629"/>
                </a:lnTo>
                <a:lnTo>
                  <a:pt x="4866440" y="2208739"/>
                </a:lnTo>
                <a:lnTo>
                  <a:pt x="4874480" y="2260028"/>
                </a:lnTo>
                <a:lnTo>
                  <a:pt x="4882181" y="2311494"/>
                </a:lnTo>
                <a:lnTo>
                  <a:pt x="4889542" y="2363135"/>
                </a:lnTo>
                <a:lnTo>
                  <a:pt x="4896560" y="2414948"/>
                </a:lnTo>
                <a:lnTo>
                  <a:pt x="4903234" y="2466930"/>
                </a:lnTo>
                <a:lnTo>
                  <a:pt x="4909563" y="2519080"/>
                </a:lnTo>
                <a:lnTo>
                  <a:pt x="4915544" y="2571395"/>
                </a:lnTo>
                <a:lnTo>
                  <a:pt x="4921176" y="2623872"/>
                </a:lnTo>
                <a:lnTo>
                  <a:pt x="4926457" y="2676509"/>
                </a:lnTo>
                <a:lnTo>
                  <a:pt x="4931386" y="2729304"/>
                </a:lnTo>
                <a:lnTo>
                  <a:pt x="4935960" y="2782254"/>
                </a:lnTo>
                <a:lnTo>
                  <a:pt x="4940178" y="2835357"/>
                </a:lnTo>
                <a:lnTo>
                  <a:pt x="4944039" y="2888610"/>
                </a:lnTo>
                <a:lnTo>
                  <a:pt x="4947540" y="2942011"/>
                </a:lnTo>
                <a:lnTo>
                  <a:pt x="4950680" y="2995557"/>
                </a:lnTo>
                <a:lnTo>
                  <a:pt x="4953456" y="3049246"/>
                </a:lnTo>
                <a:lnTo>
                  <a:pt x="4955869" y="3103076"/>
                </a:lnTo>
                <a:lnTo>
                  <a:pt x="4957914" y="3157044"/>
                </a:lnTo>
                <a:lnTo>
                  <a:pt x="4959592" y="3211148"/>
                </a:lnTo>
                <a:lnTo>
                  <a:pt x="4960900" y="3265385"/>
                </a:lnTo>
                <a:lnTo>
                  <a:pt x="4961836" y="3319754"/>
                </a:lnTo>
                <a:lnTo>
                  <a:pt x="4962399" y="3374250"/>
                </a:lnTo>
                <a:lnTo>
                  <a:pt x="4962587" y="3428873"/>
                </a:lnTo>
                <a:lnTo>
                  <a:pt x="4962399" y="3483501"/>
                </a:lnTo>
                <a:lnTo>
                  <a:pt x="4961836" y="3538002"/>
                </a:lnTo>
                <a:lnTo>
                  <a:pt x="4960900" y="3592376"/>
                </a:lnTo>
                <a:lnTo>
                  <a:pt x="4959592" y="3646618"/>
                </a:lnTo>
                <a:lnTo>
                  <a:pt x="4957914" y="3700726"/>
                </a:lnTo>
                <a:lnTo>
                  <a:pt x="4955869" y="3754699"/>
                </a:lnTo>
                <a:lnTo>
                  <a:pt x="4953456" y="3808534"/>
                </a:lnTo>
                <a:lnTo>
                  <a:pt x="4950680" y="3862227"/>
                </a:lnTo>
                <a:lnTo>
                  <a:pt x="4947540" y="3915778"/>
                </a:lnTo>
                <a:lnTo>
                  <a:pt x="4944039" y="3969183"/>
                </a:lnTo>
                <a:lnTo>
                  <a:pt x="4940178" y="4022440"/>
                </a:lnTo>
                <a:lnTo>
                  <a:pt x="4935960" y="4075546"/>
                </a:lnTo>
                <a:lnTo>
                  <a:pt x="4931386" y="4128500"/>
                </a:lnTo>
                <a:lnTo>
                  <a:pt x="4926457" y="4181298"/>
                </a:lnTo>
                <a:lnTo>
                  <a:pt x="4921176" y="4233938"/>
                </a:lnTo>
                <a:lnTo>
                  <a:pt x="4915544" y="4286419"/>
                </a:lnTo>
                <a:lnTo>
                  <a:pt x="4909563" y="4338737"/>
                </a:lnTo>
                <a:lnTo>
                  <a:pt x="4903234" y="4390889"/>
                </a:lnTo>
                <a:lnTo>
                  <a:pt x="4896560" y="4442875"/>
                </a:lnTo>
                <a:lnTo>
                  <a:pt x="4889542" y="4494690"/>
                </a:lnTo>
                <a:lnTo>
                  <a:pt x="4882181" y="4546334"/>
                </a:lnTo>
                <a:lnTo>
                  <a:pt x="4874480" y="4597802"/>
                </a:lnTo>
                <a:lnTo>
                  <a:pt x="4866440" y="4649094"/>
                </a:lnTo>
                <a:lnTo>
                  <a:pt x="4858063" y="4700206"/>
                </a:lnTo>
                <a:lnTo>
                  <a:pt x="4849351" y="4751136"/>
                </a:lnTo>
                <a:lnTo>
                  <a:pt x="4840305" y="4801881"/>
                </a:lnTo>
                <a:lnTo>
                  <a:pt x="4830927" y="4852440"/>
                </a:lnTo>
                <a:lnTo>
                  <a:pt x="4821219" y="4902809"/>
                </a:lnTo>
                <a:lnTo>
                  <a:pt x="4811183" y="4952987"/>
                </a:lnTo>
                <a:lnTo>
                  <a:pt x="4800819" y="5002971"/>
                </a:lnTo>
                <a:lnTo>
                  <a:pt x="4790131" y="5052758"/>
                </a:lnTo>
                <a:lnTo>
                  <a:pt x="4779119" y="5102346"/>
                </a:lnTo>
                <a:lnTo>
                  <a:pt x="4767786" y="5151733"/>
                </a:lnTo>
                <a:lnTo>
                  <a:pt x="4756133" y="5200916"/>
                </a:lnTo>
                <a:lnTo>
                  <a:pt x="4744162" y="5249893"/>
                </a:lnTo>
                <a:lnTo>
                  <a:pt x="4731874" y="5298661"/>
                </a:lnTo>
                <a:lnTo>
                  <a:pt x="4719272" y="5347219"/>
                </a:lnTo>
                <a:lnTo>
                  <a:pt x="4706357" y="5395562"/>
                </a:lnTo>
                <a:lnTo>
                  <a:pt x="4693130" y="5443690"/>
                </a:lnTo>
                <a:lnTo>
                  <a:pt x="4679594" y="5491599"/>
                </a:lnTo>
                <a:lnTo>
                  <a:pt x="4665751" y="5539288"/>
                </a:lnTo>
                <a:lnTo>
                  <a:pt x="4651601" y="5586753"/>
                </a:lnTo>
                <a:lnTo>
                  <a:pt x="4637147" y="5633993"/>
                </a:lnTo>
                <a:lnTo>
                  <a:pt x="4622390" y="5681005"/>
                </a:lnTo>
                <a:lnTo>
                  <a:pt x="4607332" y="5727786"/>
                </a:lnTo>
                <a:lnTo>
                  <a:pt x="4591975" y="5774335"/>
                </a:lnTo>
                <a:lnTo>
                  <a:pt x="4576321" y="5820648"/>
                </a:lnTo>
                <a:lnTo>
                  <a:pt x="4560371" y="5866723"/>
                </a:lnTo>
                <a:lnTo>
                  <a:pt x="4544127" y="5912558"/>
                </a:lnTo>
                <a:lnTo>
                  <a:pt x="4527590" y="5958151"/>
                </a:lnTo>
                <a:lnTo>
                  <a:pt x="4510763" y="6003498"/>
                </a:lnTo>
                <a:lnTo>
                  <a:pt x="4493647" y="6048599"/>
                </a:lnTo>
                <a:lnTo>
                  <a:pt x="4476244" y="6093449"/>
                </a:lnTo>
                <a:lnTo>
                  <a:pt x="4458556" y="6138047"/>
                </a:lnTo>
                <a:lnTo>
                  <a:pt x="4440584" y="6182390"/>
                </a:lnTo>
                <a:lnTo>
                  <a:pt x="4422330" y="6226476"/>
                </a:lnTo>
                <a:lnTo>
                  <a:pt x="4403796" y="6270303"/>
                </a:lnTo>
                <a:lnTo>
                  <a:pt x="4384983" y="6313867"/>
                </a:lnTo>
                <a:lnTo>
                  <a:pt x="4365894" y="6357167"/>
                </a:lnTo>
                <a:lnTo>
                  <a:pt x="4346530" y="6400201"/>
                </a:lnTo>
                <a:lnTo>
                  <a:pt x="4326892" y="6442965"/>
                </a:lnTo>
                <a:lnTo>
                  <a:pt x="4306982" y="6485457"/>
                </a:lnTo>
                <a:lnTo>
                  <a:pt x="4286803" y="6527675"/>
                </a:lnTo>
                <a:lnTo>
                  <a:pt x="4266356" y="6569617"/>
                </a:lnTo>
                <a:lnTo>
                  <a:pt x="4245642" y="6611279"/>
                </a:lnTo>
                <a:lnTo>
                  <a:pt x="4224663" y="6652661"/>
                </a:lnTo>
                <a:lnTo>
                  <a:pt x="4203421" y="6693758"/>
                </a:lnTo>
                <a:lnTo>
                  <a:pt x="4181918" y="6734569"/>
                </a:lnTo>
                <a:lnTo>
                  <a:pt x="4115621" y="6853171"/>
                </a:lnTo>
              </a:path>
              <a:path w="4963160" h="6853555">
                <a:moveTo>
                  <a:pt x="0" y="6853171"/>
                </a:moveTo>
                <a:lnTo>
                  <a:pt x="0" y="0"/>
                </a:lnTo>
              </a:path>
            </a:pathLst>
          </a:custGeom>
          <a:ln w="9525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4953000" cy="6858000"/>
          </a:xfrm>
          <a:custGeom>
            <a:avLst/>
            <a:gdLst/>
            <a:ahLst/>
            <a:cxnLst/>
            <a:rect l="l" t="t" r="r" b="b"/>
            <a:pathLst>
              <a:path w="4953000" h="6858000">
                <a:moveTo>
                  <a:pt x="4103370" y="0"/>
                </a:moveTo>
                <a:lnTo>
                  <a:pt x="0" y="0"/>
                </a:lnTo>
                <a:lnTo>
                  <a:pt x="0" y="6857999"/>
                </a:lnTo>
                <a:lnTo>
                  <a:pt x="4103370" y="6857999"/>
                </a:lnTo>
                <a:lnTo>
                  <a:pt x="4172330" y="6734632"/>
                </a:lnTo>
                <a:lnTo>
                  <a:pt x="4193833" y="6693821"/>
                </a:lnTo>
                <a:lnTo>
                  <a:pt x="4215075" y="6652723"/>
                </a:lnTo>
                <a:lnTo>
                  <a:pt x="4236054" y="6611342"/>
                </a:lnTo>
                <a:lnTo>
                  <a:pt x="4256768" y="6569680"/>
                </a:lnTo>
                <a:lnTo>
                  <a:pt x="4277215" y="6527739"/>
                </a:lnTo>
                <a:lnTo>
                  <a:pt x="4297394" y="6485521"/>
                </a:lnTo>
                <a:lnTo>
                  <a:pt x="4317304" y="6443029"/>
                </a:lnTo>
                <a:lnTo>
                  <a:pt x="4336942" y="6400266"/>
                </a:lnTo>
                <a:lnTo>
                  <a:pt x="4356306" y="6357233"/>
                </a:lnTo>
                <a:lnTo>
                  <a:pt x="4375395" y="6313934"/>
                </a:lnTo>
                <a:lnTo>
                  <a:pt x="4394208" y="6270370"/>
                </a:lnTo>
                <a:lnTo>
                  <a:pt x="4412742" y="6226544"/>
                </a:lnTo>
                <a:lnTo>
                  <a:pt x="4430996" y="6182459"/>
                </a:lnTo>
                <a:lnTo>
                  <a:pt x="4448968" y="6138117"/>
                </a:lnTo>
                <a:lnTo>
                  <a:pt x="4466656" y="6093520"/>
                </a:lnTo>
                <a:lnTo>
                  <a:pt x="4484059" y="6048670"/>
                </a:lnTo>
                <a:lnTo>
                  <a:pt x="4501175" y="6003571"/>
                </a:lnTo>
                <a:lnTo>
                  <a:pt x="4518002" y="5958225"/>
                </a:lnTo>
                <a:lnTo>
                  <a:pt x="4534539" y="5912633"/>
                </a:lnTo>
                <a:lnTo>
                  <a:pt x="4550783" y="5866799"/>
                </a:lnTo>
                <a:lnTo>
                  <a:pt x="4566733" y="5820725"/>
                </a:lnTo>
                <a:lnTo>
                  <a:pt x="4582387" y="5774413"/>
                </a:lnTo>
                <a:lnTo>
                  <a:pt x="4597744" y="5727866"/>
                </a:lnTo>
                <a:lnTo>
                  <a:pt x="4612802" y="5681086"/>
                </a:lnTo>
                <a:lnTo>
                  <a:pt x="4627559" y="5634076"/>
                </a:lnTo>
                <a:lnTo>
                  <a:pt x="4642013" y="5586837"/>
                </a:lnTo>
                <a:lnTo>
                  <a:pt x="4656163" y="5539373"/>
                </a:lnTo>
                <a:lnTo>
                  <a:pt x="4670006" y="5491686"/>
                </a:lnTo>
                <a:lnTo>
                  <a:pt x="4683542" y="5443778"/>
                </a:lnTo>
                <a:lnTo>
                  <a:pt x="4696769" y="5395652"/>
                </a:lnTo>
                <a:lnTo>
                  <a:pt x="4709684" y="5347309"/>
                </a:lnTo>
                <a:lnTo>
                  <a:pt x="4722286" y="5298754"/>
                </a:lnTo>
                <a:lnTo>
                  <a:pt x="4734574" y="5249987"/>
                </a:lnTo>
                <a:lnTo>
                  <a:pt x="4746545" y="5201011"/>
                </a:lnTo>
                <a:lnTo>
                  <a:pt x="4758198" y="5151830"/>
                </a:lnTo>
                <a:lnTo>
                  <a:pt x="4769531" y="5102444"/>
                </a:lnTo>
                <a:lnTo>
                  <a:pt x="4780543" y="5052857"/>
                </a:lnTo>
                <a:lnTo>
                  <a:pt x="4791231" y="5003072"/>
                </a:lnTo>
                <a:lnTo>
                  <a:pt x="4801595" y="4953089"/>
                </a:lnTo>
                <a:lnTo>
                  <a:pt x="4811631" y="4902913"/>
                </a:lnTo>
                <a:lnTo>
                  <a:pt x="4821339" y="4852545"/>
                </a:lnTo>
                <a:lnTo>
                  <a:pt x="4830717" y="4801987"/>
                </a:lnTo>
                <a:lnTo>
                  <a:pt x="4839763" y="4751243"/>
                </a:lnTo>
                <a:lnTo>
                  <a:pt x="4848475" y="4700314"/>
                </a:lnTo>
                <a:lnTo>
                  <a:pt x="4856852" y="4649204"/>
                </a:lnTo>
                <a:lnTo>
                  <a:pt x="4864892" y="4597914"/>
                </a:lnTo>
                <a:lnTo>
                  <a:pt x="4872593" y="4546446"/>
                </a:lnTo>
                <a:lnTo>
                  <a:pt x="4879954" y="4494804"/>
                </a:lnTo>
                <a:lnTo>
                  <a:pt x="4886972" y="4442990"/>
                </a:lnTo>
                <a:lnTo>
                  <a:pt x="4893646" y="4391005"/>
                </a:lnTo>
                <a:lnTo>
                  <a:pt x="4899975" y="4338854"/>
                </a:lnTo>
                <a:lnTo>
                  <a:pt x="4905956" y="4286537"/>
                </a:lnTo>
                <a:lnTo>
                  <a:pt x="4911588" y="4234057"/>
                </a:lnTo>
                <a:lnTo>
                  <a:pt x="4916869" y="4181418"/>
                </a:lnTo>
                <a:lnTo>
                  <a:pt x="4921798" y="4128620"/>
                </a:lnTo>
                <a:lnTo>
                  <a:pt x="4926372" y="4075668"/>
                </a:lnTo>
                <a:lnTo>
                  <a:pt x="4930590" y="4022562"/>
                </a:lnTo>
                <a:lnTo>
                  <a:pt x="4934451" y="3969306"/>
                </a:lnTo>
                <a:lnTo>
                  <a:pt x="4937952" y="3915902"/>
                </a:lnTo>
                <a:lnTo>
                  <a:pt x="4941092" y="3862352"/>
                </a:lnTo>
                <a:lnTo>
                  <a:pt x="4943868" y="3808659"/>
                </a:lnTo>
                <a:lnTo>
                  <a:pt x="4946281" y="3754825"/>
                </a:lnTo>
                <a:lnTo>
                  <a:pt x="4948326" y="3700852"/>
                </a:lnTo>
                <a:lnTo>
                  <a:pt x="4950004" y="3646744"/>
                </a:lnTo>
                <a:lnTo>
                  <a:pt x="4951312" y="3592502"/>
                </a:lnTo>
                <a:lnTo>
                  <a:pt x="4952248" y="3538129"/>
                </a:lnTo>
                <a:lnTo>
                  <a:pt x="4952811" y="3483627"/>
                </a:lnTo>
                <a:lnTo>
                  <a:pt x="4953000" y="3429000"/>
                </a:lnTo>
                <a:lnTo>
                  <a:pt x="4952811" y="3374372"/>
                </a:lnTo>
                <a:lnTo>
                  <a:pt x="4952248" y="3319870"/>
                </a:lnTo>
                <a:lnTo>
                  <a:pt x="4951312" y="3265497"/>
                </a:lnTo>
                <a:lnTo>
                  <a:pt x="4950004" y="3211255"/>
                </a:lnTo>
                <a:lnTo>
                  <a:pt x="4948326" y="3157147"/>
                </a:lnTo>
                <a:lnTo>
                  <a:pt x="4946281" y="3103175"/>
                </a:lnTo>
                <a:lnTo>
                  <a:pt x="4943868" y="3049342"/>
                </a:lnTo>
                <a:lnTo>
                  <a:pt x="4941092" y="2995649"/>
                </a:lnTo>
                <a:lnTo>
                  <a:pt x="4937952" y="2942099"/>
                </a:lnTo>
                <a:lnTo>
                  <a:pt x="4934451" y="2888696"/>
                </a:lnTo>
                <a:lnTo>
                  <a:pt x="4930590" y="2835440"/>
                </a:lnTo>
                <a:lnTo>
                  <a:pt x="4926372" y="2782335"/>
                </a:lnTo>
                <a:lnTo>
                  <a:pt x="4921798" y="2729383"/>
                </a:lnTo>
                <a:lnTo>
                  <a:pt x="4916869" y="2676586"/>
                </a:lnTo>
                <a:lnTo>
                  <a:pt x="4911588" y="2623947"/>
                </a:lnTo>
                <a:lnTo>
                  <a:pt x="4905956" y="2571468"/>
                </a:lnTo>
                <a:lnTo>
                  <a:pt x="4899975" y="2519152"/>
                </a:lnTo>
                <a:lnTo>
                  <a:pt x="4893646" y="2467000"/>
                </a:lnTo>
                <a:lnTo>
                  <a:pt x="4886972" y="2415017"/>
                </a:lnTo>
                <a:lnTo>
                  <a:pt x="4879954" y="2363203"/>
                </a:lnTo>
                <a:lnTo>
                  <a:pt x="4872593" y="2311561"/>
                </a:lnTo>
                <a:lnTo>
                  <a:pt x="4864892" y="2260094"/>
                </a:lnTo>
                <a:lnTo>
                  <a:pt x="4856852" y="2208805"/>
                </a:lnTo>
                <a:lnTo>
                  <a:pt x="4848475" y="2157695"/>
                </a:lnTo>
                <a:lnTo>
                  <a:pt x="4839763" y="2106766"/>
                </a:lnTo>
                <a:lnTo>
                  <a:pt x="4830717" y="2056023"/>
                </a:lnTo>
                <a:lnTo>
                  <a:pt x="4821339" y="2005466"/>
                </a:lnTo>
                <a:lnTo>
                  <a:pt x="4811631" y="1955098"/>
                </a:lnTo>
                <a:lnTo>
                  <a:pt x="4801595" y="1904922"/>
                </a:lnTo>
                <a:lnTo>
                  <a:pt x="4791231" y="1854940"/>
                </a:lnTo>
                <a:lnTo>
                  <a:pt x="4780543" y="1805154"/>
                </a:lnTo>
                <a:lnTo>
                  <a:pt x="4769531" y="1755567"/>
                </a:lnTo>
                <a:lnTo>
                  <a:pt x="4758198" y="1706182"/>
                </a:lnTo>
                <a:lnTo>
                  <a:pt x="4746545" y="1657000"/>
                </a:lnTo>
                <a:lnTo>
                  <a:pt x="4734574" y="1608025"/>
                </a:lnTo>
                <a:lnTo>
                  <a:pt x="4722286" y="1559258"/>
                </a:lnTo>
                <a:lnTo>
                  <a:pt x="4709684" y="1510702"/>
                </a:lnTo>
                <a:lnTo>
                  <a:pt x="4696769" y="1462359"/>
                </a:lnTo>
                <a:lnTo>
                  <a:pt x="4683542" y="1414233"/>
                </a:lnTo>
                <a:lnTo>
                  <a:pt x="4670006" y="1366324"/>
                </a:lnTo>
                <a:lnTo>
                  <a:pt x="4656163" y="1318637"/>
                </a:lnTo>
                <a:lnTo>
                  <a:pt x="4642013" y="1271172"/>
                </a:lnTo>
                <a:lnTo>
                  <a:pt x="4627559" y="1223933"/>
                </a:lnTo>
                <a:lnTo>
                  <a:pt x="4612802" y="1176921"/>
                </a:lnTo>
                <a:lnTo>
                  <a:pt x="4597744" y="1130141"/>
                </a:lnTo>
                <a:lnTo>
                  <a:pt x="4582387" y="1083592"/>
                </a:lnTo>
                <a:lnTo>
                  <a:pt x="4566733" y="1037279"/>
                </a:lnTo>
                <a:lnTo>
                  <a:pt x="4550783" y="991204"/>
                </a:lnTo>
                <a:lnTo>
                  <a:pt x="4534539" y="945369"/>
                </a:lnTo>
                <a:lnTo>
                  <a:pt x="4518002" y="899776"/>
                </a:lnTo>
                <a:lnTo>
                  <a:pt x="4501175" y="854428"/>
                </a:lnTo>
                <a:lnTo>
                  <a:pt x="4484059" y="809327"/>
                </a:lnTo>
                <a:lnTo>
                  <a:pt x="4466656" y="764476"/>
                </a:lnTo>
                <a:lnTo>
                  <a:pt x="4448968" y="719877"/>
                </a:lnTo>
                <a:lnTo>
                  <a:pt x="4430996" y="675532"/>
                </a:lnTo>
                <a:lnTo>
                  <a:pt x="4412742" y="631445"/>
                </a:lnTo>
                <a:lnTo>
                  <a:pt x="4394208" y="587617"/>
                </a:lnTo>
                <a:lnTo>
                  <a:pt x="4375395" y="544050"/>
                </a:lnTo>
                <a:lnTo>
                  <a:pt x="4356306" y="500748"/>
                </a:lnTo>
                <a:lnTo>
                  <a:pt x="4336942" y="457712"/>
                </a:lnTo>
                <a:lnTo>
                  <a:pt x="4317304" y="414946"/>
                </a:lnTo>
                <a:lnTo>
                  <a:pt x="4297394" y="372451"/>
                </a:lnTo>
                <a:lnTo>
                  <a:pt x="4277215" y="330230"/>
                </a:lnTo>
                <a:lnTo>
                  <a:pt x="4256768" y="288285"/>
                </a:lnTo>
                <a:lnTo>
                  <a:pt x="4236054" y="246619"/>
                </a:lnTo>
                <a:lnTo>
                  <a:pt x="4215075" y="205234"/>
                </a:lnTo>
                <a:lnTo>
                  <a:pt x="4193833" y="164132"/>
                </a:lnTo>
                <a:lnTo>
                  <a:pt x="4172330" y="123317"/>
                </a:lnTo>
                <a:lnTo>
                  <a:pt x="4103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4326" y="715431"/>
            <a:ext cx="10552430" cy="5443855"/>
          </a:xfrm>
          <a:custGeom>
            <a:avLst/>
            <a:gdLst/>
            <a:ahLst/>
            <a:cxnLst/>
            <a:rect l="l" t="t" r="r" b="b"/>
            <a:pathLst>
              <a:path w="10552430" h="5443855">
                <a:moveTo>
                  <a:pt x="18635" y="5423431"/>
                </a:moveTo>
                <a:lnTo>
                  <a:pt x="78563" y="5419717"/>
                </a:lnTo>
                <a:lnTo>
                  <a:pt x="133201" y="5416461"/>
                </a:lnTo>
                <a:lnTo>
                  <a:pt x="183662" y="5413757"/>
                </a:lnTo>
                <a:lnTo>
                  <a:pt x="231062" y="5411701"/>
                </a:lnTo>
                <a:lnTo>
                  <a:pt x="276515" y="5410387"/>
                </a:lnTo>
                <a:lnTo>
                  <a:pt x="321135" y="5409911"/>
                </a:lnTo>
                <a:lnTo>
                  <a:pt x="366039" y="5410369"/>
                </a:lnTo>
                <a:lnTo>
                  <a:pt x="412339" y="5411854"/>
                </a:lnTo>
                <a:lnTo>
                  <a:pt x="461151" y="5414463"/>
                </a:lnTo>
                <a:lnTo>
                  <a:pt x="513589" y="5418290"/>
                </a:lnTo>
                <a:lnTo>
                  <a:pt x="570768" y="5423431"/>
                </a:lnTo>
                <a:lnTo>
                  <a:pt x="651901" y="5430913"/>
                </a:lnTo>
                <a:lnTo>
                  <a:pt x="711423" y="5435284"/>
                </a:lnTo>
                <a:lnTo>
                  <a:pt x="755837" y="5436915"/>
                </a:lnTo>
                <a:lnTo>
                  <a:pt x="791650" y="5436175"/>
                </a:lnTo>
                <a:lnTo>
                  <a:pt x="825366" y="5433434"/>
                </a:lnTo>
                <a:lnTo>
                  <a:pt x="863489" y="5429063"/>
                </a:lnTo>
                <a:lnTo>
                  <a:pt x="912525" y="5423431"/>
                </a:lnTo>
                <a:lnTo>
                  <a:pt x="938700" y="5421343"/>
                </a:lnTo>
                <a:lnTo>
                  <a:pt x="970299" y="5420061"/>
                </a:lnTo>
                <a:lnTo>
                  <a:pt x="1006859" y="5419478"/>
                </a:lnTo>
                <a:lnTo>
                  <a:pt x="1047916" y="5419484"/>
                </a:lnTo>
                <a:lnTo>
                  <a:pt x="1093008" y="5419968"/>
                </a:lnTo>
                <a:lnTo>
                  <a:pt x="1141669" y="5420823"/>
                </a:lnTo>
                <a:lnTo>
                  <a:pt x="1193438" y="5421940"/>
                </a:lnTo>
                <a:lnTo>
                  <a:pt x="1247851" y="5423207"/>
                </a:lnTo>
                <a:lnTo>
                  <a:pt x="1304444" y="5424518"/>
                </a:lnTo>
                <a:lnTo>
                  <a:pt x="1362753" y="5425762"/>
                </a:lnTo>
                <a:lnTo>
                  <a:pt x="1422316" y="5426830"/>
                </a:lnTo>
                <a:lnTo>
                  <a:pt x="1482669" y="5427613"/>
                </a:lnTo>
                <a:lnTo>
                  <a:pt x="1543348" y="5428002"/>
                </a:lnTo>
                <a:lnTo>
                  <a:pt x="1603891" y="5427887"/>
                </a:lnTo>
                <a:lnTo>
                  <a:pt x="1663833" y="5427160"/>
                </a:lnTo>
                <a:lnTo>
                  <a:pt x="1722711" y="5425711"/>
                </a:lnTo>
                <a:lnTo>
                  <a:pt x="1780062" y="5423431"/>
                </a:lnTo>
                <a:lnTo>
                  <a:pt x="1860418" y="5419778"/>
                </a:lnTo>
                <a:lnTo>
                  <a:pt x="1928511" y="5417188"/>
                </a:lnTo>
                <a:lnTo>
                  <a:pt x="1986418" y="5415552"/>
                </a:lnTo>
                <a:lnTo>
                  <a:pt x="2036214" y="5414758"/>
                </a:lnTo>
                <a:lnTo>
                  <a:pt x="2079977" y="5414694"/>
                </a:lnTo>
                <a:lnTo>
                  <a:pt x="2119783" y="5415249"/>
                </a:lnTo>
                <a:lnTo>
                  <a:pt x="2157708" y="5416313"/>
                </a:lnTo>
                <a:lnTo>
                  <a:pt x="2195829" y="5417775"/>
                </a:lnTo>
                <a:lnTo>
                  <a:pt x="2236222" y="5419522"/>
                </a:lnTo>
                <a:lnTo>
                  <a:pt x="2280964" y="5421444"/>
                </a:lnTo>
                <a:lnTo>
                  <a:pt x="2332131" y="5423431"/>
                </a:lnTo>
                <a:lnTo>
                  <a:pt x="2387726" y="5425470"/>
                </a:lnTo>
                <a:lnTo>
                  <a:pt x="2444038" y="5427530"/>
                </a:lnTo>
                <a:lnTo>
                  <a:pt x="2500468" y="5429468"/>
                </a:lnTo>
                <a:lnTo>
                  <a:pt x="2556415" y="5431141"/>
                </a:lnTo>
                <a:lnTo>
                  <a:pt x="2611281" y="5432406"/>
                </a:lnTo>
                <a:lnTo>
                  <a:pt x="2664467" y="5433121"/>
                </a:lnTo>
                <a:lnTo>
                  <a:pt x="2715371" y="5433142"/>
                </a:lnTo>
                <a:lnTo>
                  <a:pt x="2763397" y="5432326"/>
                </a:lnTo>
                <a:lnTo>
                  <a:pt x="2807943" y="5430531"/>
                </a:lnTo>
                <a:lnTo>
                  <a:pt x="2848410" y="5427613"/>
                </a:lnTo>
                <a:lnTo>
                  <a:pt x="2884200" y="5423431"/>
                </a:lnTo>
                <a:lnTo>
                  <a:pt x="2908102" y="5420563"/>
                </a:lnTo>
                <a:lnTo>
                  <a:pt x="2936653" y="5418231"/>
                </a:lnTo>
                <a:lnTo>
                  <a:pt x="3006699" y="5415028"/>
                </a:lnTo>
                <a:lnTo>
                  <a:pt x="3047690" y="5414088"/>
                </a:lnTo>
                <a:lnTo>
                  <a:pt x="3092324" y="5413542"/>
                </a:lnTo>
                <a:lnTo>
                  <a:pt x="3140349" y="5413354"/>
                </a:lnTo>
                <a:lnTo>
                  <a:pt x="3191513" y="5413490"/>
                </a:lnTo>
                <a:lnTo>
                  <a:pt x="3245565" y="5413913"/>
                </a:lnTo>
                <a:lnTo>
                  <a:pt x="3302254" y="5414589"/>
                </a:lnTo>
                <a:lnTo>
                  <a:pt x="3361327" y="5415482"/>
                </a:lnTo>
                <a:lnTo>
                  <a:pt x="3422532" y="5416557"/>
                </a:lnTo>
                <a:lnTo>
                  <a:pt x="3485618" y="5417779"/>
                </a:lnTo>
                <a:lnTo>
                  <a:pt x="3550333" y="5419113"/>
                </a:lnTo>
                <a:lnTo>
                  <a:pt x="3616426" y="5420523"/>
                </a:lnTo>
                <a:lnTo>
                  <a:pt x="3683645" y="5421974"/>
                </a:lnTo>
                <a:lnTo>
                  <a:pt x="3751737" y="5423431"/>
                </a:lnTo>
                <a:lnTo>
                  <a:pt x="3832703" y="5425096"/>
                </a:lnTo>
                <a:lnTo>
                  <a:pt x="3898071" y="5426332"/>
                </a:lnTo>
                <a:lnTo>
                  <a:pt x="3949979" y="5427180"/>
                </a:lnTo>
                <a:lnTo>
                  <a:pt x="3990561" y="5427682"/>
                </a:lnTo>
                <a:lnTo>
                  <a:pt x="4021955" y="5427879"/>
                </a:lnTo>
                <a:lnTo>
                  <a:pt x="4046296" y="5427812"/>
                </a:lnTo>
                <a:lnTo>
                  <a:pt x="4065721" y="5427523"/>
                </a:lnTo>
                <a:lnTo>
                  <a:pt x="4082365" y="5427053"/>
                </a:lnTo>
                <a:lnTo>
                  <a:pt x="4098366" y="5426443"/>
                </a:lnTo>
                <a:lnTo>
                  <a:pt x="4115858" y="5425734"/>
                </a:lnTo>
                <a:lnTo>
                  <a:pt x="4136979" y="5424969"/>
                </a:lnTo>
                <a:lnTo>
                  <a:pt x="4163864" y="5424187"/>
                </a:lnTo>
                <a:lnTo>
                  <a:pt x="4198650" y="5423431"/>
                </a:lnTo>
                <a:lnTo>
                  <a:pt x="4230951" y="5422767"/>
                </a:lnTo>
                <a:lnTo>
                  <a:pt x="4267333" y="5421924"/>
                </a:lnTo>
                <a:lnTo>
                  <a:pt x="4307449" y="5420953"/>
                </a:lnTo>
                <a:lnTo>
                  <a:pt x="4350950" y="5419908"/>
                </a:lnTo>
                <a:lnTo>
                  <a:pt x="4397488" y="5418840"/>
                </a:lnTo>
                <a:lnTo>
                  <a:pt x="4446717" y="5417803"/>
                </a:lnTo>
                <a:lnTo>
                  <a:pt x="4498286" y="5416848"/>
                </a:lnTo>
                <a:lnTo>
                  <a:pt x="4551849" y="5416029"/>
                </a:lnTo>
                <a:lnTo>
                  <a:pt x="4607057" y="5415398"/>
                </a:lnTo>
                <a:lnTo>
                  <a:pt x="4663562" y="5415008"/>
                </a:lnTo>
                <a:lnTo>
                  <a:pt x="4721017" y="5414911"/>
                </a:lnTo>
                <a:lnTo>
                  <a:pt x="4779072" y="5415160"/>
                </a:lnTo>
                <a:lnTo>
                  <a:pt x="4837381" y="5415807"/>
                </a:lnTo>
                <a:lnTo>
                  <a:pt x="4895595" y="5416905"/>
                </a:lnTo>
                <a:lnTo>
                  <a:pt x="4953366" y="5418506"/>
                </a:lnTo>
                <a:lnTo>
                  <a:pt x="5010346" y="5420664"/>
                </a:lnTo>
                <a:lnTo>
                  <a:pt x="5066187" y="5423431"/>
                </a:lnTo>
                <a:lnTo>
                  <a:pt x="5121205" y="5426340"/>
                </a:lnTo>
                <a:lnTo>
                  <a:pt x="5175962" y="5428890"/>
                </a:lnTo>
                <a:lnTo>
                  <a:pt x="5230411" y="5431080"/>
                </a:lnTo>
                <a:lnTo>
                  <a:pt x="5284504" y="5432910"/>
                </a:lnTo>
                <a:lnTo>
                  <a:pt x="5338193" y="5434377"/>
                </a:lnTo>
                <a:lnTo>
                  <a:pt x="5391432" y="5435482"/>
                </a:lnTo>
                <a:lnTo>
                  <a:pt x="5444172" y="5436223"/>
                </a:lnTo>
                <a:lnTo>
                  <a:pt x="5496366" y="5436600"/>
                </a:lnTo>
                <a:lnTo>
                  <a:pt x="5547967" y="5436611"/>
                </a:lnTo>
                <a:lnTo>
                  <a:pt x="5598928" y="5436256"/>
                </a:lnTo>
                <a:lnTo>
                  <a:pt x="5649200" y="5435533"/>
                </a:lnTo>
                <a:lnTo>
                  <a:pt x="5698737" y="5434442"/>
                </a:lnTo>
                <a:lnTo>
                  <a:pt x="5747490" y="5432982"/>
                </a:lnTo>
                <a:lnTo>
                  <a:pt x="5795413" y="5431152"/>
                </a:lnTo>
                <a:lnTo>
                  <a:pt x="5842458" y="5428951"/>
                </a:lnTo>
                <a:lnTo>
                  <a:pt x="5888577" y="5426377"/>
                </a:lnTo>
                <a:lnTo>
                  <a:pt x="5933724" y="5423431"/>
                </a:lnTo>
                <a:lnTo>
                  <a:pt x="5990194" y="5419443"/>
                </a:lnTo>
                <a:lnTo>
                  <a:pt x="6043328" y="5415742"/>
                </a:lnTo>
                <a:lnTo>
                  <a:pt x="6093767" y="5412432"/>
                </a:lnTo>
                <a:lnTo>
                  <a:pt x="6142153" y="5409615"/>
                </a:lnTo>
                <a:lnTo>
                  <a:pt x="6189125" y="5407394"/>
                </a:lnTo>
                <a:lnTo>
                  <a:pt x="6235325" y="5405871"/>
                </a:lnTo>
                <a:lnTo>
                  <a:pt x="6281394" y="5405151"/>
                </a:lnTo>
                <a:lnTo>
                  <a:pt x="6327973" y="5405336"/>
                </a:lnTo>
                <a:lnTo>
                  <a:pt x="6375703" y="5406528"/>
                </a:lnTo>
                <a:lnTo>
                  <a:pt x="6425224" y="5408830"/>
                </a:lnTo>
                <a:lnTo>
                  <a:pt x="6477179" y="5412346"/>
                </a:lnTo>
                <a:lnTo>
                  <a:pt x="6532206" y="5417179"/>
                </a:lnTo>
                <a:lnTo>
                  <a:pt x="6590949" y="5423431"/>
                </a:lnTo>
                <a:lnTo>
                  <a:pt x="6637527" y="5428263"/>
                </a:lnTo>
                <a:lnTo>
                  <a:pt x="6684341" y="5432113"/>
                </a:lnTo>
                <a:lnTo>
                  <a:pt x="6731455" y="5435055"/>
                </a:lnTo>
                <a:lnTo>
                  <a:pt x="6778933" y="5437165"/>
                </a:lnTo>
                <a:lnTo>
                  <a:pt x="6826839" y="5438520"/>
                </a:lnTo>
                <a:lnTo>
                  <a:pt x="6875237" y="5439194"/>
                </a:lnTo>
                <a:lnTo>
                  <a:pt x="6924193" y="5439265"/>
                </a:lnTo>
                <a:lnTo>
                  <a:pt x="6973769" y="5438807"/>
                </a:lnTo>
                <a:lnTo>
                  <a:pt x="7024030" y="5437897"/>
                </a:lnTo>
                <a:lnTo>
                  <a:pt x="7075040" y="5436610"/>
                </a:lnTo>
                <a:lnTo>
                  <a:pt x="7126864" y="5435023"/>
                </a:lnTo>
                <a:lnTo>
                  <a:pt x="7179565" y="5433211"/>
                </a:lnTo>
                <a:lnTo>
                  <a:pt x="7233209" y="5431249"/>
                </a:lnTo>
                <a:lnTo>
                  <a:pt x="7287858" y="5429215"/>
                </a:lnTo>
                <a:lnTo>
                  <a:pt x="7343578" y="5427183"/>
                </a:lnTo>
                <a:lnTo>
                  <a:pt x="7400433" y="5425230"/>
                </a:lnTo>
                <a:lnTo>
                  <a:pt x="7458486" y="5423431"/>
                </a:lnTo>
                <a:lnTo>
                  <a:pt x="7542924" y="5421469"/>
                </a:lnTo>
                <a:lnTo>
                  <a:pt x="7615962" y="5420658"/>
                </a:lnTo>
                <a:lnTo>
                  <a:pt x="7679118" y="5420746"/>
                </a:lnTo>
                <a:lnTo>
                  <a:pt x="7733906" y="5421479"/>
                </a:lnTo>
                <a:lnTo>
                  <a:pt x="7781845" y="5422605"/>
                </a:lnTo>
                <a:lnTo>
                  <a:pt x="7824450" y="5423870"/>
                </a:lnTo>
                <a:lnTo>
                  <a:pt x="7863239" y="5425021"/>
                </a:lnTo>
                <a:lnTo>
                  <a:pt x="7899727" y="5425806"/>
                </a:lnTo>
                <a:lnTo>
                  <a:pt x="7935431" y="5425971"/>
                </a:lnTo>
                <a:lnTo>
                  <a:pt x="7971868" y="5425264"/>
                </a:lnTo>
                <a:lnTo>
                  <a:pt x="8010555" y="5423431"/>
                </a:lnTo>
                <a:lnTo>
                  <a:pt x="8050976" y="5421837"/>
                </a:lnTo>
                <a:lnTo>
                  <a:pt x="8091980" y="5421751"/>
                </a:lnTo>
                <a:lnTo>
                  <a:pt x="8134024" y="5422777"/>
                </a:lnTo>
                <a:lnTo>
                  <a:pt x="8177564" y="5424518"/>
                </a:lnTo>
                <a:lnTo>
                  <a:pt x="8223058" y="5426577"/>
                </a:lnTo>
                <a:lnTo>
                  <a:pt x="8270961" y="5428559"/>
                </a:lnTo>
                <a:lnTo>
                  <a:pt x="8321732" y="5430067"/>
                </a:lnTo>
                <a:lnTo>
                  <a:pt x="8375827" y="5430705"/>
                </a:lnTo>
                <a:lnTo>
                  <a:pt x="8433703" y="5430075"/>
                </a:lnTo>
                <a:lnTo>
                  <a:pt x="8495816" y="5427783"/>
                </a:lnTo>
                <a:lnTo>
                  <a:pt x="8562624" y="5423431"/>
                </a:lnTo>
                <a:lnTo>
                  <a:pt x="8612705" y="5419541"/>
                </a:lnTo>
                <a:lnTo>
                  <a:pt x="8661554" y="5415991"/>
                </a:lnTo>
                <a:lnTo>
                  <a:pt x="8709480" y="5412831"/>
                </a:lnTo>
                <a:lnTo>
                  <a:pt x="8756791" y="5410111"/>
                </a:lnTo>
                <a:lnTo>
                  <a:pt x="8803797" y="5407880"/>
                </a:lnTo>
                <a:lnTo>
                  <a:pt x="8850806" y="5406189"/>
                </a:lnTo>
                <a:lnTo>
                  <a:pt x="8898128" y="5405086"/>
                </a:lnTo>
                <a:lnTo>
                  <a:pt x="8946070" y="5404622"/>
                </a:lnTo>
                <a:lnTo>
                  <a:pt x="8994943" y="5404846"/>
                </a:lnTo>
                <a:lnTo>
                  <a:pt x="9045055" y="5405809"/>
                </a:lnTo>
                <a:lnTo>
                  <a:pt x="9096714" y="5407559"/>
                </a:lnTo>
                <a:lnTo>
                  <a:pt x="9150230" y="5410146"/>
                </a:lnTo>
                <a:lnTo>
                  <a:pt x="9205911" y="5413621"/>
                </a:lnTo>
                <a:lnTo>
                  <a:pt x="9264066" y="5418033"/>
                </a:lnTo>
                <a:lnTo>
                  <a:pt x="9325005" y="5423431"/>
                </a:lnTo>
                <a:lnTo>
                  <a:pt x="9405504" y="5430626"/>
                </a:lnTo>
                <a:lnTo>
                  <a:pt x="9477370" y="5436149"/>
                </a:lnTo>
                <a:lnTo>
                  <a:pt x="9541460" y="5440079"/>
                </a:lnTo>
                <a:lnTo>
                  <a:pt x="9598630" y="5442492"/>
                </a:lnTo>
                <a:lnTo>
                  <a:pt x="9649738" y="5443466"/>
                </a:lnTo>
                <a:lnTo>
                  <a:pt x="9695641" y="5443079"/>
                </a:lnTo>
                <a:lnTo>
                  <a:pt x="9737196" y="5441408"/>
                </a:lnTo>
                <a:lnTo>
                  <a:pt x="9775259" y="5438530"/>
                </a:lnTo>
                <a:lnTo>
                  <a:pt x="9844341" y="5429464"/>
                </a:lnTo>
                <a:lnTo>
                  <a:pt x="9877074" y="5423431"/>
                </a:lnTo>
                <a:lnTo>
                  <a:pt x="9909213" y="5418815"/>
                </a:lnTo>
                <a:lnTo>
                  <a:pt x="9949640" y="5415806"/>
                </a:lnTo>
                <a:lnTo>
                  <a:pt x="9996933" y="5414175"/>
                </a:lnTo>
                <a:lnTo>
                  <a:pt x="10049667" y="5413695"/>
                </a:lnTo>
                <a:lnTo>
                  <a:pt x="10106421" y="5414135"/>
                </a:lnTo>
                <a:lnTo>
                  <a:pt x="10165769" y="5415269"/>
                </a:lnTo>
                <a:lnTo>
                  <a:pt x="10226288" y="5416868"/>
                </a:lnTo>
                <a:lnTo>
                  <a:pt x="10286556" y="5418703"/>
                </a:lnTo>
                <a:lnTo>
                  <a:pt x="10345149" y="5420546"/>
                </a:lnTo>
                <a:lnTo>
                  <a:pt x="10400643" y="5422169"/>
                </a:lnTo>
                <a:lnTo>
                  <a:pt x="10451615" y="5423343"/>
                </a:lnTo>
                <a:lnTo>
                  <a:pt x="10496641" y="5423840"/>
                </a:lnTo>
                <a:lnTo>
                  <a:pt x="10534299" y="5423431"/>
                </a:lnTo>
                <a:lnTo>
                  <a:pt x="10536194" y="5385561"/>
                </a:lnTo>
                <a:lnTo>
                  <a:pt x="10538331" y="5345581"/>
                </a:lnTo>
                <a:lnTo>
                  <a:pt x="10540604" y="5303626"/>
                </a:lnTo>
                <a:lnTo>
                  <a:pt x="10542907" y="5259829"/>
                </a:lnTo>
                <a:lnTo>
                  <a:pt x="10545135" y="5214321"/>
                </a:lnTo>
                <a:lnTo>
                  <a:pt x="10547180" y="5167238"/>
                </a:lnTo>
                <a:lnTo>
                  <a:pt x="10548938" y="5118712"/>
                </a:lnTo>
                <a:lnTo>
                  <a:pt x="10550301" y="5068875"/>
                </a:lnTo>
                <a:lnTo>
                  <a:pt x="10551164" y="5017862"/>
                </a:lnTo>
                <a:lnTo>
                  <a:pt x="10551422" y="4965806"/>
                </a:lnTo>
                <a:lnTo>
                  <a:pt x="10550967" y="4912839"/>
                </a:lnTo>
                <a:lnTo>
                  <a:pt x="10549694" y="4859096"/>
                </a:lnTo>
                <a:lnTo>
                  <a:pt x="10547496" y="4804708"/>
                </a:lnTo>
                <a:lnTo>
                  <a:pt x="10544269" y="4749810"/>
                </a:lnTo>
                <a:lnTo>
                  <a:pt x="10539905" y="4694535"/>
                </a:lnTo>
                <a:lnTo>
                  <a:pt x="10534299" y="4639015"/>
                </a:lnTo>
                <a:lnTo>
                  <a:pt x="10528715" y="4580419"/>
                </a:lnTo>
                <a:lnTo>
                  <a:pt x="10525183" y="4523290"/>
                </a:lnTo>
                <a:lnTo>
                  <a:pt x="10523412" y="4467617"/>
                </a:lnTo>
                <a:lnTo>
                  <a:pt x="10523113" y="4413387"/>
                </a:lnTo>
                <a:lnTo>
                  <a:pt x="10523998" y="4360589"/>
                </a:lnTo>
                <a:lnTo>
                  <a:pt x="10525777" y="4309209"/>
                </a:lnTo>
                <a:lnTo>
                  <a:pt x="10528161" y="4259237"/>
                </a:lnTo>
                <a:lnTo>
                  <a:pt x="10530860" y="4210659"/>
                </a:lnTo>
                <a:lnTo>
                  <a:pt x="10533586" y="4163463"/>
                </a:lnTo>
                <a:lnTo>
                  <a:pt x="10536049" y="4117638"/>
                </a:lnTo>
                <a:lnTo>
                  <a:pt x="10537960" y="4073171"/>
                </a:lnTo>
                <a:lnTo>
                  <a:pt x="10539029" y="4030049"/>
                </a:lnTo>
                <a:lnTo>
                  <a:pt x="10538969" y="3988261"/>
                </a:lnTo>
                <a:lnTo>
                  <a:pt x="10537488" y="3947795"/>
                </a:lnTo>
                <a:lnTo>
                  <a:pt x="10534299" y="3908638"/>
                </a:lnTo>
                <a:lnTo>
                  <a:pt x="10531051" y="3867632"/>
                </a:lnTo>
                <a:lnTo>
                  <a:pt x="10529456" y="3822191"/>
                </a:lnTo>
                <a:lnTo>
                  <a:pt x="10529239" y="3773084"/>
                </a:lnTo>
                <a:lnTo>
                  <a:pt x="10530127" y="3721083"/>
                </a:lnTo>
                <a:lnTo>
                  <a:pt x="10531844" y="3666957"/>
                </a:lnTo>
                <a:lnTo>
                  <a:pt x="10534116" y="3611476"/>
                </a:lnTo>
                <a:lnTo>
                  <a:pt x="10536670" y="3555411"/>
                </a:lnTo>
                <a:lnTo>
                  <a:pt x="10539230" y="3499532"/>
                </a:lnTo>
                <a:lnTo>
                  <a:pt x="10541523" y="3444608"/>
                </a:lnTo>
                <a:lnTo>
                  <a:pt x="10543274" y="3391410"/>
                </a:lnTo>
                <a:lnTo>
                  <a:pt x="10544208" y="3340707"/>
                </a:lnTo>
                <a:lnTo>
                  <a:pt x="10544053" y="3293271"/>
                </a:lnTo>
                <a:lnTo>
                  <a:pt x="10542532" y="3249872"/>
                </a:lnTo>
                <a:lnTo>
                  <a:pt x="10539372" y="3211278"/>
                </a:lnTo>
                <a:lnTo>
                  <a:pt x="10534299" y="3178261"/>
                </a:lnTo>
                <a:lnTo>
                  <a:pt x="10526186" y="3132409"/>
                </a:lnTo>
                <a:lnTo>
                  <a:pt x="10520205" y="3084941"/>
                </a:lnTo>
                <a:lnTo>
                  <a:pt x="10516233" y="3036000"/>
                </a:lnTo>
                <a:lnTo>
                  <a:pt x="10514146" y="2985731"/>
                </a:lnTo>
                <a:lnTo>
                  <a:pt x="10513820" y="2934278"/>
                </a:lnTo>
                <a:lnTo>
                  <a:pt x="10515133" y="2881785"/>
                </a:lnTo>
                <a:lnTo>
                  <a:pt x="10517961" y="2828396"/>
                </a:lnTo>
                <a:lnTo>
                  <a:pt x="10522180" y="2774255"/>
                </a:lnTo>
                <a:lnTo>
                  <a:pt x="10527667" y="2719506"/>
                </a:lnTo>
                <a:lnTo>
                  <a:pt x="10534299" y="2664292"/>
                </a:lnTo>
                <a:lnTo>
                  <a:pt x="10539546" y="2614479"/>
                </a:lnTo>
                <a:lnTo>
                  <a:pt x="10542589" y="2565551"/>
                </a:lnTo>
                <a:lnTo>
                  <a:pt x="10543814" y="2517093"/>
                </a:lnTo>
                <a:lnTo>
                  <a:pt x="10543604" y="2468685"/>
                </a:lnTo>
                <a:lnTo>
                  <a:pt x="10542345" y="2419913"/>
                </a:lnTo>
                <a:lnTo>
                  <a:pt x="10540422" y="2370357"/>
                </a:lnTo>
                <a:lnTo>
                  <a:pt x="10538218" y="2319600"/>
                </a:lnTo>
                <a:lnTo>
                  <a:pt x="10536120" y="2267226"/>
                </a:lnTo>
                <a:lnTo>
                  <a:pt x="10534510" y="2212816"/>
                </a:lnTo>
                <a:lnTo>
                  <a:pt x="10533775" y="2155953"/>
                </a:lnTo>
                <a:lnTo>
                  <a:pt x="10534299" y="2096221"/>
                </a:lnTo>
                <a:lnTo>
                  <a:pt x="10534884" y="2046564"/>
                </a:lnTo>
                <a:lnTo>
                  <a:pt x="10534779" y="1994347"/>
                </a:lnTo>
                <a:lnTo>
                  <a:pt x="10534134" y="1940114"/>
                </a:lnTo>
                <a:lnTo>
                  <a:pt x="10533099" y="1884407"/>
                </a:lnTo>
                <a:lnTo>
                  <a:pt x="10531825" y="1827769"/>
                </a:lnTo>
                <a:lnTo>
                  <a:pt x="10530460" y="1770743"/>
                </a:lnTo>
                <a:lnTo>
                  <a:pt x="10529155" y="1713872"/>
                </a:lnTo>
                <a:lnTo>
                  <a:pt x="10528061" y="1657699"/>
                </a:lnTo>
                <a:lnTo>
                  <a:pt x="10527326" y="1602766"/>
                </a:lnTo>
                <a:lnTo>
                  <a:pt x="10527101" y="1549618"/>
                </a:lnTo>
                <a:lnTo>
                  <a:pt x="10527536" y="1498795"/>
                </a:lnTo>
                <a:lnTo>
                  <a:pt x="10528781" y="1450843"/>
                </a:lnTo>
                <a:lnTo>
                  <a:pt x="10530985" y="1406302"/>
                </a:lnTo>
                <a:lnTo>
                  <a:pt x="10534299" y="1365717"/>
                </a:lnTo>
                <a:lnTo>
                  <a:pt x="10538669" y="1319261"/>
                </a:lnTo>
                <a:lnTo>
                  <a:pt x="10542625" y="1269880"/>
                </a:lnTo>
                <a:lnTo>
                  <a:pt x="10546050" y="1218159"/>
                </a:lnTo>
                <a:lnTo>
                  <a:pt x="10548833" y="1164681"/>
                </a:lnTo>
                <a:lnTo>
                  <a:pt x="10550860" y="1110030"/>
                </a:lnTo>
                <a:lnTo>
                  <a:pt x="10552015" y="1054789"/>
                </a:lnTo>
                <a:lnTo>
                  <a:pt x="10552187" y="999544"/>
                </a:lnTo>
                <a:lnTo>
                  <a:pt x="10551261" y="944877"/>
                </a:lnTo>
                <a:lnTo>
                  <a:pt x="10549122" y="891372"/>
                </a:lnTo>
                <a:lnTo>
                  <a:pt x="10545658" y="839614"/>
                </a:lnTo>
                <a:lnTo>
                  <a:pt x="10540755" y="790186"/>
                </a:lnTo>
                <a:lnTo>
                  <a:pt x="10534299" y="743671"/>
                </a:lnTo>
                <a:lnTo>
                  <a:pt x="10528642" y="702252"/>
                </a:lnTo>
                <a:lnTo>
                  <a:pt x="10524142" y="655560"/>
                </a:lnTo>
                <a:lnTo>
                  <a:pt x="10520727" y="604500"/>
                </a:lnTo>
                <a:lnTo>
                  <a:pt x="10518326" y="549977"/>
                </a:lnTo>
                <a:lnTo>
                  <a:pt x="10516867" y="492894"/>
                </a:lnTo>
                <a:lnTo>
                  <a:pt x="10516278" y="434158"/>
                </a:lnTo>
                <a:lnTo>
                  <a:pt x="10516487" y="374673"/>
                </a:lnTo>
                <a:lnTo>
                  <a:pt x="10517424" y="315343"/>
                </a:lnTo>
                <a:lnTo>
                  <a:pt x="10519016" y="257073"/>
                </a:lnTo>
                <a:lnTo>
                  <a:pt x="10521192" y="200768"/>
                </a:lnTo>
                <a:lnTo>
                  <a:pt x="10523880" y="147333"/>
                </a:lnTo>
                <a:lnTo>
                  <a:pt x="10527008" y="97673"/>
                </a:lnTo>
                <a:lnTo>
                  <a:pt x="10530505" y="52692"/>
                </a:lnTo>
                <a:lnTo>
                  <a:pt x="10534299" y="13294"/>
                </a:lnTo>
                <a:lnTo>
                  <a:pt x="10480984" y="8145"/>
                </a:lnTo>
                <a:lnTo>
                  <a:pt x="10428906" y="4427"/>
                </a:lnTo>
                <a:lnTo>
                  <a:pt x="10377860" y="1980"/>
                </a:lnTo>
                <a:lnTo>
                  <a:pt x="10327645" y="643"/>
                </a:lnTo>
                <a:lnTo>
                  <a:pt x="10278055" y="256"/>
                </a:lnTo>
                <a:lnTo>
                  <a:pt x="10228889" y="657"/>
                </a:lnTo>
                <a:lnTo>
                  <a:pt x="10179944" y="1687"/>
                </a:lnTo>
                <a:lnTo>
                  <a:pt x="10131015" y="3186"/>
                </a:lnTo>
                <a:lnTo>
                  <a:pt x="10081900" y="4991"/>
                </a:lnTo>
                <a:lnTo>
                  <a:pt x="10032395" y="6944"/>
                </a:lnTo>
                <a:lnTo>
                  <a:pt x="9982298" y="8883"/>
                </a:lnTo>
                <a:lnTo>
                  <a:pt x="9931405" y="10649"/>
                </a:lnTo>
                <a:lnTo>
                  <a:pt x="9879512" y="12079"/>
                </a:lnTo>
                <a:lnTo>
                  <a:pt x="9826418" y="13014"/>
                </a:lnTo>
                <a:lnTo>
                  <a:pt x="9771918" y="13294"/>
                </a:lnTo>
                <a:lnTo>
                  <a:pt x="9698988" y="12958"/>
                </a:lnTo>
                <a:lnTo>
                  <a:pt x="9643801" y="12404"/>
                </a:lnTo>
                <a:lnTo>
                  <a:pt x="9602935" y="11742"/>
                </a:lnTo>
                <a:lnTo>
                  <a:pt x="9572963" y="11081"/>
                </a:lnTo>
                <a:lnTo>
                  <a:pt x="9550462" y="10532"/>
                </a:lnTo>
                <a:lnTo>
                  <a:pt x="9532007" y="10204"/>
                </a:lnTo>
                <a:lnTo>
                  <a:pt x="9493538" y="10649"/>
                </a:lnTo>
                <a:lnTo>
                  <a:pt x="9430161" y="13294"/>
                </a:lnTo>
                <a:lnTo>
                  <a:pt x="9351861" y="17338"/>
                </a:lnTo>
                <a:lnTo>
                  <a:pt x="9304558" y="19808"/>
                </a:lnTo>
                <a:lnTo>
                  <a:pt x="9253166" y="22309"/>
                </a:lnTo>
                <a:lnTo>
                  <a:pt x="9198692" y="24643"/>
                </a:lnTo>
                <a:lnTo>
                  <a:pt x="9142144" y="26609"/>
                </a:lnTo>
                <a:lnTo>
                  <a:pt x="9084530" y="28007"/>
                </a:lnTo>
                <a:lnTo>
                  <a:pt x="9026859" y="28638"/>
                </a:lnTo>
                <a:lnTo>
                  <a:pt x="8970140" y="28303"/>
                </a:lnTo>
                <a:lnTo>
                  <a:pt x="8915379" y="26800"/>
                </a:lnTo>
                <a:lnTo>
                  <a:pt x="8863586" y="23931"/>
                </a:lnTo>
                <a:lnTo>
                  <a:pt x="8815769" y="19496"/>
                </a:lnTo>
                <a:lnTo>
                  <a:pt x="8772936" y="13294"/>
                </a:lnTo>
                <a:lnTo>
                  <a:pt x="8715406" y="5296"/>
                </a:lnTo>
                <a:lnTo>
                  <a:pt x="8658776" y="1434"/>
                </a:lnTo>
                <a:lnTo>
                  <a:pt x="8603504" y="792"/>
                </a:lnTo>
                <a:lnTo>
                  <a:pt x="8550047" y="2455"/>
                </a:lnTo>
                <a:lnTo>
                  <a:pt x="8498864" y="5507"/>
                </a:lnTo>
                <a:lnTo>
                  <a:pt x="8450412" y="9033"/>
                </a:lnTo>
                <a:lnTo>
                  <a:pt x="8405150" y="12116"/>
                </a:lnTo>
                <a:lnTo>
                  <a:pt x="8363534" y="13842"/>
                </a:lnTo>
                <a:lnTo>
                  <a:pt x="8326023" y="13294"/>
                </a:lnTo>
                <a:lnTo>
                  <a:pt x="8302410" y="12163"/>
                </a:lnTo>
                <a:lnTo>
                  <a:pt x="8274111" y="11204"/>
                </a:lnTo>
                <a:lnTo>
                  <a:pt x="8204192" y="9797"/>
                </a:lnTo>
                <a:lnTo>
                  <a:pt x="8162941" y="9343"/>
                </a:lnTo>
                <a:lnTo>
                  <a:pt x="8117741" y="9051"/>
                </a:lnTo>
                <a:lnTo>
                  <a:pt x="8068776" y="8920"/>
                </a:lnTo>
                <a:lnTo>
                  <a:pt x="8016231" y="8945"/>
                </a:lnTo>
                <a:lnTo>
                  <a:pt x="7960290" y="9125"/>
                </a:lnTo>
                <a:lnTo>
                  <a:pt x="7901137" y="9456"/>
                </a:lnTo>
                <a:lnTo>
                  <a:pt x="7838957" y="9936"/>
                </a:lnTo>
                <a:lnTo>
                  <a:pt x="7773933" y="10563"/>
                </a:lnTo>
                <a:lnTo>
                  <a:pt x="7706249" y="11334"/>
                </a:lnTo>
                <a:lnTo>
                  <a:pt x="7636091" y="12245"/>
                </a:lnTo>
                <a:lnTo>
                  <a:pt x="7563642" y="13294"/>
                </a:lnTo>
                <a:lnTo>
                  <a:pt x="7492101" y="14269"/>
                </a:lnTo>
                <a:lnTo>
                  <a:pt x="7433896" y="14887"/>
                </a:lnTo>
                <a:lnTo>
                  <a:pt x="7387218" y="15200"/>
                </a:lnTo>
                <a:lnTo>
                  <a:pt x="7350255" y="15260"/>
                </a:lnTo>
                <a:lnTo>
                  <a:pt x="7321198" y="15119"/>
                </a:lnTo>
                <a:lnTo>
                  <a:pt x="7298236" y="14827"/>
                </a:lnTo>
                <a:lnTo>
                  <a:pt x="7279559" y="14437"/>
                </a:lnTo>
                <a:lnTo>
                  <a:pt x="7263356" y="14001"/>
                </a:lnTo>
                <a:lnTo>
                  <a:pt x="7247818" y="13569"/>
                </a:lnTo>
                <a:lnTo>
                  <a:pt x="7231133" y="13194"/>
                </a:lnTo>
                <a:lnTo>
                  <a:pt x="7211493" y="12928"/>
                </a:lnTo>
                <a:lnTo>
                  <a:pt x="7187085" y="12821"/>
                </a:lnTo>
                <a:lnTo>
                  <a:pt x="7156101" y="12926"/>
                </a:lnTo>
                <a:lnTo>
                  <a:pt x="7116729" y="13294"/>
                </a:lnTo>
                <a:lnTo>
                  <a:pt x="7073643" y="13462"/>
                </a:lnTo>
                <a:lnTo>
                  <a:pt x="7027227" y="13124"/>
                </a:lnTo>
                <a:lnTo>
                  <a:pt x="6977993" y="12392"/>
                </a:lnTo>
                <a:lnTo>
                  <a:pt x="6926456" y="11377"/>
                </a:lnTo>
                <a:lnTo>
                  <a:pt x="6873129" y="10190"/>
                </a:lnTo>
                <a:lnTo>
                  <a:pt x="6818525" y="8942"/>
                </a:lnTo>
                <a:lnTo>
                  <a:pt x="6763157" y="7744"/>
                </a:lnTo>
                <a:lnTo>
                  <a:pt x="6707540" y="6707"/>
                </a:lnTo>
                <a:lnTo>
                  <a:pt x="6652186" y="5942"/>
                </a:lnTo>
                <a:lnTo>
                  <a:pt x="6597609" y="5561"/>
                </a:lnTo>
                <a:lnTo>
                  <a:pt x="6544323" y="5675"/>
                </a:lnTo>
                <a:lnTo>
                  <a:pt x="6492840" y="6394"/>
                </a:lnTo>
                <a:lnTo>
                  <a:pt x="6443674" y="7829"/>
                </a:lnTo>
                <a:lnTo>
                  <a:pt x="6397339" y="10092"/>
                </a:lnTo>
                <a:lnTo>
                  <a:pt x="6354348" y="13294"/>
                </a:lnTo>
                <a:lnTo>
                  <a:pt x="6276507" y="19786"/>
                </a:lnTo>
                <a:lnTo>
                  <a:pt x="6216270" y="23658"/>
                </a:lnTo>
                <a:lnTo>
                  <a:pt x="6168879" y="25184"/>
                </a:lnTo>
                <a:lnTo>
                  <a:pt x="6129574" y="24638"/>
                </a:lnTo>
                <a:lnTo>
                  <a:pt x="6093596" y="22292"/>
                </a:lnTo>
                <a:lnTo>
                  <a:pt x="6056188" y="18419"/>
                </a:lnTo>
                <a:lnTo>
                  <a:pt x="6012591" y="13294"/>
                </a:lnTo>
                <a:lnTo>
                  <a:pt x="5987155" y="10701"/>
                </a:lnTo>
                <a:lnTo>
                  <a:pt x="5920159" y="6089"/>
                </a:lnTo>
                <a:lnTo>
                  <a:pt x="5879472" y="4160"/>
                </a:lnTo>
                <a:lnTo>
                  <a:pt x="5834575" y="2542"/>
                </a:lnTo>
                <a:lnTo>
                  <a:pt x="5785903" y="1279"/>
                </a:lnTo>
                <a:lnTo>
                  <a:pt x="5733894" y="417"/>
                </a:lnTo>
                <a:lnTo>
                  <a:pt x="5678985" y="0"/>
                </a:lnTo>
                <a:lnTo>
                  <a:pt x="5621612" y="72"/>
                </a:lnTo>
                <a:lnTo>
                  <a:pt x="5562211" y="679"/>
                </a:lnTo>
                <a:lnTo>
                  <a:pt x="5501220" y="1865"/>
                </a:lnTo>
                <a:lnTo>
                  <a:pt x="5439075" y="3675"/>
                </a:lnTo>
                <a:lnTo>
                  <a:pt x="5376213" y="6153"/>
                </a:lnTo>
                <a:lnTo>
                  <a:pt x="5313070" y="9345"/>
                </a:lnTo>
                <a:lnTo>
                  <a:pt x="5250083" y="13294"/>
                </a:lnTo>
                <a:lnTo>
                  <a:pt x="5172998" y="17923"/>
                </a:lnTo>
                <a:lnTo>
                  <a:pt x="5111092" y="20322"/>
                </a:lnTo>
                <a:lnTo>
                  <a:pt x="5061737" y="20927"/>
                </a:lnTo>
                <a:lnTo>
                  <a:pt x="5022303" y="20171"/>
                </a:lnTo>
                <a:lnTo>
                  <a:pt x="4990160" y="18490"/>
                </a:lnTo>
                <a:lnTo>
                  <a:pt x="4962679" y="16317"/>
                </a:lnTo>
                <a:lnTo>
                  <a:pt x="4937230" y="14088"/>
                </a:lnTo>
                <a:lnTo>
                  <a:pt x="4911185" y="12236"/>
                </a:lnTo>
                <a:lnTo>
                  <a:pt x="4881912" y="11197"/>
                </a:lnTo>
                <a:lnTo>
                  <a:pt x="4846784" y="11405"/>
                </a:lnTo>
                <a:lnTo>
                  <a:pt x="4803170" y="13294"/>
                </a:lnTo>
                <a:lnTo>
                  <a:pt x="4736573" y="17066"/>
                </a:lnTo>
                <a:lnTo>
                  <a:pt x="4685856" y="19492"/>
                </a:lnTo>
                <a:lnTo>
                  <a:pt x="4645049" y="20625"/>
                </a:lnTo>
                <a:lnTo>
                  <a:pt x="4608184" y="20519"/>
                </a:lnTo>
                <a:lnTo>
                  <a:pt x="4569290" y="19226"/>
                </a:lnTo>
                <a:lnTo>
                  <a:pt x="4522399" y="16800"/>
                </a:lnTo>
                <a:lnTo>
                  <a:pt x="4461540" y="13294"/>
                </a:lnTo>
                <a:lnTo>
                  <a:pt x="4409232" y="10455"/>
                </a:lnTo>
                <a:lnTo>
                  <a:pt x="4360258" y="8297"/>
                </a:lnTo>
                <a:lnTo>
                  <a:pt x="4313472" y="6831"/>
                </a:lnTo>
                <a:lnTo>
                  <a:pt x="4267731" y="6071"/>
                </a:lnTo>
                <a:lnTo>
                  <a:pt x="4221889" y="6030"/>
                </a:lnTo>
                <a:lnTo>
                  <a:pt x="4174802" y="6718"/>
                </a:lnTo>
                <a:lnTo>
                  <a:pt x="4125326" y="8150"/>
                </a:lnTo>
                <a:lnTo>
                  <a:pt x="4072316" y="10338"/>
                </a:lnTo>
                <a:lnTo>
                  <a:pt x="4014627" y="13294"/>
                </a:lnTo>
                <a:lnTo>
                  <a:pt x="3976837" y="14878"/>
                </a:lnTo>
                <a:lnTo>
                  <a:pt x="3936166" y="15698"/>
                </a:lnTo>
                <a:lnTo>
                  <a:pt x="3892850" y="15879"/>
                </a:lnTo>
                <a:lnTo>
                  <a:pt x="3847123" y="15544"/>
                </a:lnTo>
                <a:lnTo>
                  <a:pt x="3799221" y="14818"/>
                </a:lnTo>
                <a:lnTo>
                  <a:pt x="3749378" y="13825"/>
                </a:lnTo>
                <a:lnTo>
                  <a:pt x="3697829" y="12687"/>
                </a:lnTo>
                <a:lnTo>
                  <a:pt x="3644810" y="11530"/>
                </a:lnTo>
                <a:lnTo>
                  <a:pt x="3590556" y="10478"/>
                </a:lnTo>
                <a:lnTo>
                  <a:pt x="3535301" y="9654"/>
                </a:lnTo>
                <a:lnTo>
                  <a:pt x="3479280" y="9181"/>
                </a:lnTo>
                <a:lnTo>
                  <a:pt x="3422730" y="9185"/>
                </a:lnTo>
                <a:lnTo>
                  <a:pt x="3365884" y="9790"/>
                </a:lnTo>
                <a:lnTo>
                  <a:pt x="3308977" y="11118"/>
                </a:lnTo>
                <a:lnTo>
                  <a:pt x="3252246" y="13294"/>
                </a:lnTo>
                <a:lnTo>
                  <a:pt x="3165612" y="16079"/>
                </a:lnTo>
                <a:lnTo>
                  <a:pt x="3092985" y="16258"/>
                </a:lnTo>
                <a:lnTo>
                  <a:pt x="3032324" y="14649"/>
                </a:lnTo>
                <a:lnTo>
                  <a:pt x="2981589" y="12071"/>
                </a:lnTo>
                <a:lnTo>
                  <a:pt x="2938736" y="9343"/>
                </a:lnTo>
                <a:lnTo>
                  <a:pt x="2901726" y="7283"/>
                </a:lnTo>
                <a:lnTo>
                  <a:pt x="2868516" y="6709"/>
                </a:lnTo>
                <a:lnTo>
                  <a:pt x="2837066" y="8440"/>
                </a:lnTo>
                <a:lnTo>
                  <a:pt x="2805333" y="13294"/>
                </a:lnTo>
                <a:lnTo>
                  <a:pt x="2759703" y="19192"/>
                </a:lnTo>
                <a:lnTo>
                  <a:pt x="2708455" y="20748"/>
                </a:lnTo>
                <a:lnTo>
                  <a:pt x="2654320" y="19386"/>
                </a:lnTo>
                <a:lnTo>
                  <a:pt x="2600033" y="16533"/>
                </a:lnTo>
                <a:lnTo>
                  <a:pt x="2548325" y="13616"/>
                </a:lnTo>
                <a:lnTo>
                  <a:pt x="2501928" y="12061"/>
                </a:lnTo>
                <a:lnTo>
                  <a:pt x="2463576" y="13294"/>
                </a:lnTo>
                <a:lnTo>
                  <a:pt x="2431191" y="15845"/>
                </a:lnTo>
                <a:lnTo>
                  <a:pt x="2387969" y="18533"/>
                </a:lnTo>
                <a:lnTo>
                  <a:pt x="2336703" y="21027"/>
                </a:lnTo>
                <a:lnTo>
                  <a:pt x="2280188" y="22994"/>
                </a:lnTo>
                <a:lnTo>
                  <a:pt x="2221218" y="24102"/>
                </a:lnTo>
                <a:lnTo>
                  <a:pt x="2162586" y="24019"/>
                </a:lnTo>
                <a:lnTo>
                  <a:pt x="2107087" y="22411"/>
                </a:lnTo>
                <a:lnTo>
                  <a:pt x="2057515" y="18947"/>
                </a:lnTo>
                <a:lnTo>
                  <a:pt x="2016663" y="13294"/>
                </a:lnTo>
                <a:lnTo>
                  <a:pt x="1982594" y="8711"/>
                </a:lnTo>
                <a:lnTo>
                  <a:pt x="1939854" y="6034"/>
                </a:lnTo>
                <a:lnTo>
                  <a:pt x="1890261" y="4933"/>
                </a:lnTo>
                <a:lnTo>
                  <a:pt x="1835628" y="5079"/>
                </a:lnTo>
                <a:lnTo>
                  <a:pt x="1777771" y="6141"/>
                </a:lnTo>
                <a:lnTo>
                  <a:pt x="1718506" y="7790"/>
                </a:lnTo>
                <a:lnTo>
                  <a:pt x="1659648" y="9695"/>
                </a:lnTo>
                <a:lnTo>
                  <a:pt x="1603012" y="11529"/>
                </a:lnTo>
                <a:lnTo>
                  <a:pt x="1550414" y="12959"/>
                </a:lnTo>
                <a:lnTo>
                  <a:pt x="1503670" y="13658"/>
                </a:lnTo>
                <a:lnTo>
                  <a:pt x="1464594" y="13294"/>
                </a:lnTo>
                <a:lnTo>
                  <a:pt x="1431768" y="12799"/>
                </a:lnTo>
                <a:lnTo>
                  <a:pt x="1392585" y="12966"/>
                </a:lnTo>
                <a:lnTo>
                  <a:pt x="1347971" y="13638"/>
                </a:lnTo>
                <a:lnTo>
                  <a:pt x="1298855" y="14655"/>
                </a:lnTo>
                <a:lnTo>
                  <a:pt x="1246166" y="15861"/>
                </a:lnTo>
                <a:lnTo>
                  <a:pt x="1190831" y="17096"/>
                </a:lnTo>
                <a:lnTo>
                  <a:pt x="1133778" y="18203"/>
                </a:lnTo>
                <a:lnTo>
                  <a:pt x="1075936" y="19024"/>
                </a:lnTo>
                <a:lnTo>
                  <a:pt x="1018232" y="19400"/>
                </a:lnTo>
                <a:lnTo>
                  <a:pt x="961596" y="19173"/>
                </a:lnTo>
                <a:lnTo>
                  <a:pt x="906954" y="18185"/>
                </a:lnTo>
                <a:lnTo>
                  <a:pt x="855236" y="16278"/>
                </a:lnTo>
                <a:lnTo>
                  <a:pt x="807369" y="13294"/>
                </a:lnTo>
                <a:lnTo>
                  <a:pt x="769900" y="11101"/>
                </a:lnTo>
                <a:lnTo>
                  <a:pt x="731587" y="10231"/>
                </a:lnTo>
                <a:lnTo>
                  <a:pt x="692273" y="10465"/>
                </a:lnTo>
                <a:lnTo>
                  <a:pt x="651802" y="11580"/>
                </a:lnTo>
                <a:lnTo>
                  <a:pt x="610016" y="13356"/>
                </a:lnTo>
                <a:lnTo>
                  <a:pt x="566757" y="15571"/>
                </a:lnTo>
                <a:lnTo>
                  <a:pt x="521870" y="18006"/>
                </a:lnTo>
                <a:lnTo>
                  <a:pt x="475196" y="20438"/>
                </a:lnTo>
                <a:lnTo>
                  <a:pt x="426578" y="22647"/>
                </a:lnTo>
                <a:lnTo>
                  <a:pt x="375860" y="24412"/>
                </a:lnTo>
                <a:lnTo>
                  <a:pt x="322884" y="25511"/>
                </a:lnTo>
                <a:lnTo>
                  <a:pt x="267493" y="25724"/>
                </a:lnTo>
                <a:lnTo>
                  <a:pt x="209529" y="24830"/>
                </a:lnTo>
                <a:lnTo>
                  <a:pt x="148837" y="22608"/>
                </a:lnTo>
                <a:lnTo>
                  <a:pt x="85258" y="18836"/>
                </a:lnTo>
                <a:lnTo>
                  <a:pt x="18635" y="13294"/>
                </a:lnTo>
                <a:lnTo>
                  <a:pt x="14301" y="52926"/>
                </a:lnTo>
                <a:lnTo>
                  <a:pt x="10499" y="93119"/>
                </a:lnTo>
                <a:lnTo>
                  <a:pt x="7251" y="134163"/>
                </a:lnTo>
                <a:lnTo>
                  <a:pt x="4575" y="176344"/>
                </a:lnTo>
                <a:lnTo>
                  <a:pt x="2492" y="219951"/>
                </a:lnTo>
                <a:lnTo>
                  <a:pt x="1022" y="265272"/>
                </a:lnTo>
                <a:lnTo>
                  <a:pt x="185" y="312595"/>
                </a:lnTo>
                <a:lnTo>
                  <a:pt x="0" y="362207"/>
                </a:lnTo>
                <a:lnTo>
                  <a:pt x="486" y="414396"/>
                </a:lnTo>
                <a:lnTo>
                  <a:pt x="1665" y="469450"/>
                </a:lnTo>
                <a:lnTo>
                  <a:pt x="3556" y="527657"/>
                </a:lnTo>
                <a:lnTo>
                  <a:pt x="6179" y="589305"/>
                </a:lnTo>
                <a:lnTo>
                  <a:pt x="9553" y="654682"/>
                </a:lnTo>
                <a:lnTo>
                  <a:pt x="13699" y="724075"/>
                </a:lnTo>
                <a:lnTo>
                  <a:pt x="18635" y="797773"/>
                </a:lnTo>
                <a:lnTo>
                  <a:pt x="23349" y="874320"/>
                </a:lnTo>
                <a:lnTo>
                  <a:pt x="26233" y="942023"/>
                </a:lnTo>
                <a:lnTo>
                  <a:pt x="27564" y="1002007"/>
                </a:lnTo>
                <a:lnTo>
                  <a:pt x="27617" y="1055395"/>
                </a:lnTo>
                <a:lnTo>
                  <a:pt x="26669" y="1103313"/>
                </a:lnTo>
                <a:lnTo>
                  <a:pt x="24996" y="1146885"/>
                </a:lnTo>
                <a:lnTo>
                  <a:pt x="22874" y="1187235"/>
                </a:lnTo>
                <a:lnTo>
                  <a:pt x="20579" y="1225487"/>
                </a:lnTo>
                <a:lnTo>
                  <a:pt x="18387" y="1262766"/>
                </a:lnTo>
                <a:lnTo>
                  <a:pt x="16574" y="1300197"/>
                </a:lnTo>
                <a:lnTo>
                  <a:pt x="15416" y="1338903"/>
                </a:lnTo>
                <a:lnTo>
                  <a:pt x="15190" y="1380010"/>
                </a:lnTo>
                <a:lnTo>
                  <a:pt x="16171" y="1424641"/>
                </a:lnTo>
                <a:lnTo>
                  <a:pt x="18635" y="1473921"/>
                </a:lnTo>
                <a:lnTo>
                  <a:pt x="21670" y="1527557"/>
                </a:lnTo>
                <a:lnTo>
                  <a:pt x="23750" y="1577140"/>
                </a:lnTo>
                <a:lnTo>
                  <a:pt x="24999" y="1623702"/>
                </a:lnTo>
                <a:lnTo>
                  <a:pt x="25538" y="1668275"/>
                </a:lnTo>
                <a:lnTo>
                  <a:pt x="25490" y="1711892"/>
                </a:lnTo>
                <a:lnTo>
                  <a:pt x="24977" y="1755586"/>
                </a:lnTo>
                <a:lnTo>
                  <a:pt x="24121" y="1800389"/>
                </a:lnTo>
                <a:lnTo>
                  <a:pt x="23044" y="1847334"/>
                </a:lnTo>
                <a:lnTo>
                  <a:pt x="21870" y="1897453"/>
                </a:lnTo>
                <a:lnTo>
                  <a:pt x="20720" y="1951779"/>
                </a:lnTo>
                <a:lnTo>
                  <a:pt x="19716" y="2011345"/>
                </a:lnTo>
                <a:lnTo>
                  <a:pt x="18980" y="2077182"/>
                </a:lnTo>
                <a:lnTo>
                  <a:pt x="18635" y="2150323"/>
                </a:lnTo>
                <a:lnTo>
                  <a:pt x="18795" y="2224430"/>
                </a:lnTo>
                <a:lnTo>
                  <a:pt x="19403" y="2292891"/>
                </a:lnTo>
                <a:lnTo>
                  <a:pt x="20330" y="2356243"/>
                </a:lnTo>
                <a:lnTo>
                  <a:pt x="21447" y="2415020"/>
                </a:lnTo>
                <a:lnTo>
                  <a:pt x="22623" y="2469759"/>
                </a:lnTo>
                <a:lnTo>
                  <a:pt x="23730" y="2520995"/>
                </a:lnTo>
                <a:lnTo>
                  <a:pt x="24638" y="2569266"/>
                </a:lnTo>
                <a:lnTo>
                  <a:pt x="25216" y="2615105"/>
                </a:lnTo>
                <a:lnTo>
                  <a:pt x="25336" y="2659050"/>
                </a:lnTo>
                <a:lnTo>
                  <a:pt x="24868" y="2701636"/>
                </a:lnTo>
                <a:lnTo>
                  <a:pt x="23681" y="2743398"/>
                </a:lnTo>
                <a:lnTo>
                  <a:pt x="21647" y="2784874"/>
                </a:lnTo>
                <a:lnTo>
                  <a:pt x="18635" y="2826598"/>
                </a:lnTo>
                <a:lnTo>
                  <a:pt x="15859" y="2870865"/>
                </a:lnTo>
                <a:lnTo>
                  <a:pt x="14452" y="2919172"/>
                </a:lnTo>
                <a:lnTo>
                  <a:pt x="14167" y="2970769"/>
                </a:lnTo>
                <a:lnTo>
                  <a:pt x="14757" y="3024906"/>
                </a:lnTo>
                <a:lnTo>
                  <a:pt x="15974" y="3080835"/>
                </a:lnTo>
                <a:lnTo>
                  <a:pt x="17571" y="3137807"/>
                </a:lnTo>
                <a:lnTo>
                  <a:pt x="19302" y="3195073"/>
                </a:lnTo>
                <a:lnTo>
                  <a:pt x="20918" y="3251882"/>
                </a:lnTo>
                <a:lnTo>
                  <a:pt x="22173" y="3307487"/>
                </a:lnTo>
                <a:lnTo>
                  <a:pt x="22820" y="3361138"/>
                </a:lnTo>
                <a:lnTo>
                  <a:pt x="22611" y="3412085"/>
                </a:lnTo>
                <a:lnTo>
                  <a:pt x="21298" y="3459580"/>
                </a:lnTo>
                <a:lnTo>
                  <a:pt x="18635" y="3502873"/>
                </a:lnTo>
                <a:lnTo>
                  <a:pt x="15051" y="3546552"/>
                </a:lnTo>
                <a:lnTo>
                  <a:pt x="11777" y="3589405"/>
                </a:lnTo>
                <a:lnTo>
                  <a:pt x="8916" y="3632125"/>
                </a:lnTo>
                <a:lnTo>
                  <a:pt x="6570" y="3675405"/>
                </a:lnTo>
                <a:lnTo>
                  <a:pt x="4842" y="3719937"/>
                </a:lnTo>
                <a:lnTo>
                  <a:pt x="3834" y="3766414"/>
                </a:lnTo>
                <a:lnTo>
                  <a:pt x="3647" y="3815529"/>
                </a:lnTo>
                <a:lnTo>
                  <a:pt x="4386" y="3867975"/>
                </a:lnTo>
                <a:lnTo>
                  <a:pt x="6152" y="3924444"/>
                </a:lnTo>
                <a:lnTo>
                  <a:pt x="9047" y="3985629"/>
                </a:lnTo>
                <a:lnTo>
                  <a:pt x="13174" y="4052223"/>
                </a:lnTo>
                <a:lnTo>
                  <a:pt x="18635" y="4124919"/>
                </a:lnTo>
                <a:lnTo>
                  <a:pt x="21275" y="4161777"/>
                </a:lnTo>
                <a:lnTo>
                  <a:pt x="23518" y="4201996"/>
                </a:lnTo>
                <a:lnTo>
                  <a:pt x="25390" y="4245286"/>
                </a:lnTo>
                <a:lnTo>
                  <a:pt x="26913" y="4291358"/>
                </a:lnTo>
                <a:lnTo>
                  <a:pt x="28109" y="4339923"/>
                </a:lnTo>
                <a:lnTo>
                  <a:pt x="29002" y="4390692"/>
                </a:lnTo>
                <a:lnTo>
                  <a:pt x="29615" y="4443375"/>
                </a:lnTo>
                <a:lnTo>
                  <a:pt x="29971" y="4497683"/>
                </a:lnTo>
                <a:lnTo>
                  <a:pt x="30093" y="4553328"/>
                </a:lnTo>
                <a:lnTo>
                  <a:pt x="30003" y="4610019"/>
                </a:lnTo>
                <a:lnTo>
                  <a:pt x="29726" y="4667468"/>
                </a:lnTo>
                <a:lnTo>
                  <a:pt x="29283" y="4725385"/>
                </a:lnTo>
                <a:lnTo>
                  <a:pt x="28699" y="4783481"/>
                </a:lnTo>
                <a:lnTo>
                  <a:pt x="27995" y="4841467"/>
                </a:lnTo>
                <a:lnTo>
                  <a:pt x="27195" y="4899054"/>
                </a:lnTo>
                <a:lnTo>
                  <a:pt x="26322" y="4955952"/>
                </a:lnTo>
                <a:lnTo>
                  <a:pt x="25399" y="5011872"/>
                </a:lnTo>
                <a:lnTo>
                  <a:pt x="24449" y="5066525"/>
                </a:lnTo>
                <a:lnTo>
                  <a:pt x="23495" y="5119622"/>
                </a:lnTo>
                <a:lnTo>
                  <a:pt x="22560" y="5170874"/>
                </a:lnTo>
                <a:lnTo>
                  <a:pt x="21667" y="5219991"/>
                </a:lnTo>
                <a:lnTo>
                  <a:pt x="20838" y="5266683"/>
                </a:lnTo>
                <a:lnTo>
                  <a:pt x="20098" y="5310663"/>
                </a:lnTo>
                <a:lnTo>
                  <a:pt x="19469" y="5351640"/>
                </a:lnTo>
                <a:lnTo>
                  <a:pt x="18974" y="5389326"/>
                </a:lnTo>
                <a:lnTo>
                  <a:pt x="18635" y="5423431"/>
                </a:lnTo>
                <a:close/>
              </a:path>
            </a:pathLst>
          </a:custGeom>
          <a:ln w="47625">
            <a:solidFill>
              <a:srgbClr val="E9703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672" y="167639"/>
            <a:ext cx="10186987" cy="1019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216" y="2637661"/>
            <a:ext cx="5399405" cy="182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607" y="1503616"/>
            <a:ext cx="5189855" cy="2034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5375"/>
              </a:lnSpc>
              <a:spcBef>
                <a:spcPts val="130"/>
              </a:spcBef>
            </a:pPr>
            <a:r>
              <a:rPr sz="4700" dirty="0">
                <a:latin typeface="Segoe UI"/>
                <a:cs typeface="Segoe UI"/>
              </a:rPr>
              <a:t>SHARPFRIDGE</a:t>
            </a:r>
            <a:r>
              <a:rPr sz="4700" spc="-185" dirty="0">
                <a:latin typeface="Segoe UI"/>
                <a:cs typeface="Segoe UI"/>
              </a:rPr>
              <a:t> </a:t>
            </a:r>
            <a:r>
              <a:rPr sz="4700" spc="-50" dirty="0">
                <a:latin typeface="Segoe UI"/>
                <a:cs typeface="Segoe UI"/>
              </a:rPr>
              <a:t>:</a:t>
            </a:r>
            <a:endParaRPr sz="4700" dirty="0">
              <a:latin typeface="Segoe UI"/>
              <a:cs typeface="Segoe UI"/>
            </a:endParaRPr>
          </a:p>
          <a:p>
            <a:pPr marL="12065" marR="5080" indent="-330200" algn="ctr">
              <a:lnSpc>
                <a:spcPts val="5030"/>
              </a:lnSpc>
              <a:spcBef>
                <a:spcPts val="409"/>
              </a:spcBef>
            </a:pPr>
            <a:r>
              <a:rPr sz="4700" spc="-10" dirty="0">
                <a:latin typeface="Segoe UI"/>
                <a:cs typeface="Segoe UI"/>
              </a:rPr>
              <a:t>Intelligent Refrigerator</a:t>
            </a:r>
            <a:r>
              <a:rPr sz="4700" spc="-215" dirty="0">
                <a:latin typeface="Segoe UI"/>
                <a:cs typeface="Segoe UI"/>
              </a:rPr>
              <a:t> </a:t>
            </a:r>
            <a:r>
              <a:rPr sz="4700" spc="-10" dirty="0">
                <a:latin typeface="Segoe UI"/>
                <a:cs typeface="Segoe UI"/>
              </a:rPr>
              <a:t>System</a:t>
            </a:r>
            <a:endParaRPr sz="47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607" y="3690937"/>
            <a:ext cx="5088890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325"/>
              </a:spcBef>
            </a:pPr>
            <a:r>
              <a:rPr sz="1700" spc="55" dirty="0">
                <a:latin typeface="Trebuchet MS"/>
                <a:cs typeface="Trebuchet MS"/>
              </a:rPr>
              <a:t>SHARPFRIDGE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is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</a:t>
            </a:r>
            <a:r>
              <a:rPr sz="1700" spc="-10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smart</a:t>
            </a:r>
            <a:r>
              <a:rPr sz="1700" spc="-29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refrigerator</a:t>
            </a:r>
            <a:r>
              <a:rPr sz="1700" spc="-229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system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that </a:t>
            </a:r>
            <a:r>
              <a:rPr sz="1700" dirty="0">
                <a:latin typeface="Trebuchet MS"/>
                <a:cs typeface="Trebuchet MS"/>
              </a:rPr>
              <a:t>increases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the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freshness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durability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of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food</a:t>
            </a:r>
            <a:r>
              <a:rPr sz="1700" spc="-21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items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by </a:t>
            </a:r>
            <a:r>
              <a:rPr sz="1700" spc="-40" dirty="0">
                <a:latin typeface="Trebuchet MS"/>
                <a:cs typeface="Trebuchet MS"/>
              </a:rPr>
              <a:t>providing</a:t>
            </a:r>
            <a:r>
              <a:rPr sz="1700" spc="-26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optimal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storage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conditions.</a:t>
            </a:r>
            <a:r>
              <a:rPr sz="1700" spc="-204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This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system</a:t>
            </a:r>
            <a:r>
              <a:rPr sz="1700" spc="-114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aims </a:t>
            </a:r>
            <a:r>
              <a:rPr sz="1700" spc="-60" dirty="0">
                <a:latin typeface="Trebuchet MS"/>
                <a:cs typeface="Trebuchet MS"/>
              </a:rPr>
              <a:t>to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reduce</a:t>
            </a:r>
            <a:r>
              <a:rPr sz="1700" spc="-2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food</a:t>
            </a:r>
            <a:r>
              <a:rPr sz="1700" spc="-26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waste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minimize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environmental </a:t>
            </a:r>
            <a:r>
              <a:rPr sz="1700" spc="-20" dirty="0">
                <a:latin typeface="Trebuchet MS"/>
                <a:cs typeface="Trebuchet MS"/>
              </a:rPr>
              <a:t>impact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by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providing</a:t>
            </a:r>
            <a:r>
              <a:rPr sz="1700" spc="-25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real-</a:t>
            </a:r>
            <a:r>
              <a:rPr sz="1700" spc="-60" dirty="0">
                <a:latin typeface="Trebuchet MS"/>
                <a:cs typeface="Trebuchet MS"/>
              </a:rPr>
              <a:t>time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monitoring</a:t>
            </a:r>
            <a:r>
              <a:rPr sz="1700" spc="-25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2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alerts.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800" y="0"/>
            <a:ext cx="1133475" cy="476250"/>
          </a:xfrm>
          <a:custGeom>
            <a:avLst/>
            <a:gdLst/>
            <a:ahLst/>
            <a:cxnLst/>
            <a:rect l="l" t="t" r="r" b="b"/>
            <a:pathLst>
              <a:path w="1133475" h="476250">
                <a:moveTo>
                  <a:pt x="1133475" y="0"/>
                </a:moveTo>
                <a:lnTo>
                  <a:pt x="0" y="0"/>
                </a:lnTo>
                <a:lnTo>
                  <a:pt x="1650" y="16764"/>
                </a:lnTo>
                <a:lnTo>
                  <a:pt x="12981" y="62342"/>
                </a:lnTo>
                <a:lnTo>
                  <a:pt x="27860" y="106409"/>
                </a:lnTo>
                <a:lnTo>
                  <a:pt x="46124" y="148803"/>
                </a:lnTo>
                <a:lnTo>
                  <a:pt x="67614" y="189363"/>
                </a:lnTo>
                <a:lnTo>
                  <a:pt x="92166" y="227927"/>
                </a:lnTo>
                <a:lnTo>
                  <a:pt x="119619" y="264333"/>
                </a:lnTo>
                <a:lnTo>
                  <a:pt x="149811" y="298421"/>
                </a:lnTo>
                <a:lnTo>
                  <a:pt x="182581" y="330029"/>
                </a:lnTo>
                <a:lnTo>
                  <a:pt x="217766" y="358995"/>
                </a:lnTo>
                <a:lnTo>
                  <a:pt x="255205" y="385158"/>
                </a:lnTo>
                <a:lnTo>
                  <a:pt x="294737" y="408356"/>
                </a:lnTo>
                <a:lnTo>
                  <a:pt x="336198" y="428429"/>
                </a:lnTo>
                <a:lnTo>
                  <a:pt x="379429" y="445214"/>
                </a:lnTo>
                <a:lnTo>
                  <a:pt x="424266" y="458550"/>
                </a:lnTo>
                <a:lnTo>
                  <a:pt x="470548" y="468275"/>
                </a:lnTo>
                <a:lnTo>
                  <a:pt x="518114" y="474229"/>
                </a:lnTo>
                <a:lnTo>
                  <a:pt x="566801" y="476250"/>
                </a:lnTo>
                <a:lnTo>
                  <a:pt x="615466" y="474229"/>
                </a:lnTo>
                <a:lnTo>
                  <a:pt x="663013" y="468275"/>
                </a:lnTo>
                <a:lnTo>
                  <a:pt x="709279" y="458550"/>
                </a:lnTo>
                <a:lnTo>
                  <a:pt x="754102" y="445214"/>
                </a:lnTo>
                <a:lnTo>
                  <a:pt x="797320" y="428429"/>
                </a:lnTo>
                <a:lnTo>
                  <a:pt x="838772" y="408356"/>
                </a:lnTo>
                <a:lnTo>
                  <a:pt x="878294" y="385158"/>
                </a:lnTo>
                <a:lnTo>
                  <a:pt x="915727" y="358995"/>
                </a:lnTo>
                <a:lnTo>
                  <a:pt x="950906" y="330029"/>
                </a:lnTo>
                <a:lnTo>
                  <a:pt x="983672" y="298421"/>
                </a:lnTo>
                <a:lnTo>
                  <a:pt x="1013861" y="264333"/>
                </a:lnTo>
                <a:lnTo>
                  <a:pt x="1041311" y="227927"/>
                </a:lnTo>
                <a:lnTo>
                  <a:pt x="1065862" y="189363"/>
                </a:lnTo>
                <a:lnTo>
                  <a:pt x="1087350" y="148803"/>
                </a:lnTo>
                <a:lnTo>
                  <a:pt x="1105615" y="106409"/>
                </a:lnTo>
                <a:lnTo>
                  <a:pt x="1120493" y="62342"/>
                </a:lnTo>
                <a:lnTo>
                  <a:pt x="1131824" y="16764"/>
                </a:lnTo>
                <a:lnTo>
                  <a:pt x="1133475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24726" y="2633726"/>
            <a:ext cx="809625" cy="809625"/>
          </a:xfrm>
          <a:custGeom>
            <a:avLst/>
            <a:gdLst/>
            <a:ahLst/>
            <a:cxnLst/>
            <a:rect l="l" t="t" r="r" b="b"/>
            <a:pathLst>
              <a:path w="809625" h="809625">
                <a:moveTo>
                  <a:pt x="0" y="404749"/>
                </a:moveTo>
                <a:lnTo>
                  <a:pt x="2723" y="357549"/>
                </a:lnTo>
                <a:lnTo>
                  <a:pt x="10690" y="311949"/>
                </a:lnTo>
                <a:lnTo>
                  <a:pt x="23598" y="268250"/>
                </a:lnTo>
                <a:lnTo>
                  <a:pt x="41142" y="226757"/>
                </a:lnTo>
                <a:lnTo>
                  <a:pt x="63018" y="187775"/>
                </a:lnTo>
                <a:lnTo>
                  <a:pt x="88924" y="151606"/>
                </a:lnTo>
                <a:lnTo>
                  <a:pt x="118554" y="118554"/>
                </a:lnTo>
                <a:lnTo>
                  <a:pt x="151606" y="88924"/>
                </a:lnTo>
                <a:lnTo>
                  <a:pt x="187775" y="63018"/>
                </a:lnTo>
                <a:lnTo>
                  <a:pt x="226757" y="41142"/>
                </a:lnTo>
                <a:lnTo>
                  <a:pt x="268250" y="23598"/>
                </a:lnTo>
                <a:lnTo>
                  <a:pt x="311949" y="10690"/>
                </a:lnTo>
                <a:lnTo>
                  <a:pt x="357549" y="2723"/>
                </a:lnTo>
                <a:lnTo>
                  <a:pt x="404749" y="0"/>
                </a:lnTo>
                <a:lnTo>
                  <a:pt x="451950" y="2723"/>
                </a:lnTo>
                <a:lnTo>
                  <a:pt x="497556" y="10690"/>
                </a:lnTo>
                <a:lnTo>
                  <a:pt x="541262" y="23598"/>
                </a:lnTo>
                <a:lnTo>
                  <a:pt x="582765" y="41142"/>
                </a:lnTo>
                <a:lnTo>
                  <a:pt x="621759" y="63018"/>
                </a:lnTo>
                <a:lnTo>
                  <a:pt x="657941" y="88924"/>
                </a:lnTo>
                <a:lnTo>
                  <a:pt x="691006" y="118554"/>
                </a:lnTo>
                <a:lnTo>
                  <a:pt x="720650" y="151606"/>
                </a:lnTo>
                <a:lnTo>
                  <a:pt x="746569" y="187775"/>
                </a:lnTo>
                <a:lnTo>
                  <a:pt x="768457" y="226757"/>
                </a:lnTo>
                <a:lnTo>
                  <a:pt x="786011" y="268250"/>
                </a:lnTo>
                <a:lnTo>
                  <a:pt x="798927" y="311949"/>
                </a:lnTo>
                <a:lnTo>
                  <a:pt x="806899" y="357549"/>
                </a:lnTo>
                <a:lnTo>
                  <a:pt x="809625" y="404749"/>
                </a:lnTo>
                <a:lnTo>
                  <a:pt x="806899" y="451950"/>
                </a:lnTo>
                <a:lnTo>
                  <a:pt x="798927" y="497556"/>
                </a:lnTo>
                <a:lnTo>
                  <a:pt x="786011" y="541262"/>
                </a:lnTo>
                <a:lnTo>
                  <a:pt x="768457" y="582765"/>
                </a:lnTo>
                <a:lnTo>
                  <a:pt x="746569" y="621759"/>
                </a:lnTo>
                <a:lnTo>
                  <a:pt x="720650" y="657941"/>
                </a:lnTo>
                <a:lnTo>
                  <a:pt x="691006" y="691007"/>
                </a:lnTo>
                <a:lnTo>
                  <a:pt x="657941" y="720650"/>
                </a:lnTo>
                <a:lnTo>
                  <a:pt x="621759" y="746569"/>
                </a:lnTo>
                <a:lnTo>
                  <a:pt x="582765" y="768457"/>
                </a:lnTo>
                <a:lnTo>
                  <a:pt x="541262" y="786011"/>
                </a:lnTo>
                <a:lnTo>
                  <a:pt x="497556" y="798927"/>
                </a:lnTo>
                <a:lnTo>
                  <a:pt x="451950" y="806899"/>
                </a:lnTo>
                <a:lnTo>
                  <a:pt x="404749" y="809625"/>
                </a:lnTo>
                <a:lnTo>
                  <a:pt x="357549" y="806899"/>
                </a:lnTo>
                <a:lnTo>
                  <a:pt x="311949" y="798927"/>
                </a:lnTo>
                <a:lnTo>
                  <a:pt x="268250" y="786011"/>
                </a:lnTo>
                <a:lnTo>
                  <a:pt x="226757" y="768457"/>
                </a:lnTo>
                <a:lnTo>
                  <a:pt x="187775" y="746569"/>
                </a:lnTo>
                <a:lnTo>
                  <a:pt x="151606" y="720650"/>
                </a:lnTo>
                <a:lnTo>
                  <a:pt x="118554" y="691007"/>
                </a:lnTo>
                <a:lnTo>
                  <a:pt x="88924" y="657941"/>
                </a:lnTo>
                <a:lnTo>
                  <a:pt x="63018" y="621759"/>
                </a:lnTo>
                <a:lnTo>
                  <a:pt x="41142" y="582765"/>
                </a:lnTo>
                <a:lnTo>
                  <a:pt x="23598" y="541262"/>
                </a:lnTo>
                <a:lnTo>
                  <a:pt x="10690" y="497556"/>
                </a:lnTo>
                <a:lnTo>
                  <a:pt x="2723" y="451950"/>
                </a:lnTo>
                <a:lnTo>
                  <a:pt x="0" y="404749"/>
                </a:lnTo>
                <a:close/>
              </a:path>
            </a:pathLst>
          </a:custGeom>
          <a:ln w="127000">
            <a:solidFill>
              <a:srgbClr val="9F2B9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6" name="object 6"/>
          <p:cNvGrpSpPr/>
          <p:nvPr/>
        </p:nvGrpSpPr>
        <p:grpSpPr>
          <a:xfrm>
            <a:off x="6819900" y="0"/>
            <a:ext cx="3286125" cy="3590925"/>
            <a:chOff x="6819900" y="0"/>
            <a:chExt cx="3286125" cy="3590925"/>
          </a:xfrm>
        </p:grpSpPr>
        <p:sp>
          <p:nvSpPr>
            <p:cNvPr id="7" name="object 7"/>
            <p:cNvSpPr/>
            <p:nvPr/>
          </p:nvSpPr>
          <p:spPr>
            <a:xfrm>
              <a:off x="8915400" y="1200150"/>
              <a:ext cx="1190625" cy="2390775"/>
            </a:xfrm>
            <a:custGeom>
              <a:avLst/>
              <a:gdLst/>
              <a:ahLst/>
              <a:cxnLst/>
              <a:rect l="l" t="t" r="r" b="b"/>
              <a:pathLst>
                <a:path w="1190625" h="2390775">
                  <a:moveTo>
                    <a:pt x="1190625" y="0"/>
                  </a:moveTo>
                  <a:lnTo>
                    <a:pt x="1142735" y="949"/>
                  </a:lnTo>
                  <a:lnTo>
                    <a:pt x="1095326" y="3772"/>
                  </a:lnTo>
                  <a:lnTo>
                    <a:pt x="1048433" y="8435"/>
                  </a:lnTo>
                  <a:lnTo>
                    <a:pt x="1002091" y="14900"/>
                  </a:lnTo>
                  <a:lnTo>
                    <a:pt x="956336" y="23133"/>
                  </a:lnTo>
                  <a:lnTo>
                    <a:pt x="911204" y="33098"/>
                  </a:lnTo>
                  <a:lnTo>
                    <a:pt x="866729" y="44758"/>
                  </a:lnTo>
                  <a:lnTo>
                    <a:pt x="822949" y="58079"/>
                  </a:lnTo>
                  <a:lnTo>
                    <a:pt x="779897" y="73024"/>
                  </a:lnTo>
                  <a:lnTo>
                    <a:pt x="737610" y="89558"/>
                  </a:lnTo>
                  <a:lnTo>
                    <a:pt x="696123" y="107645"/>
                  </a:lnTo>
                  <a:lnTo>
                    <a:pt x="655472" y="127250"/>
                  </a:lnTo>
                  <a:lnTo>
                    <a:pt x="615693" y="148336"/>
                  </a:lnTo>
                  <a:lnTo>
                    <a:pt x="576820" y="170868"/>
                  </a:lnTo>
                  <a:lnTo>
                    <a:pt x="538890" y="194811"/>
                  </a:lnTo>
                  <a:lnTo>
                    <a:pt x="501938" y="220128"/>
                  </a:lnTo>
                  <a:lnTo>
                    <a:pt x="465999" y="246784"/>
                  </a:lnTo>
                  <a:lnTo>
                    <a:pt x="431110" y="274743"/>
                  </a:lnTo>
                  <a:lnTo>
                    <a:pt x="397305" y="303969"/>
                  </a:lnTo>
                  <a:lnTo>
                    <a:pt x="364621" y="334427"/>
                  </a:lnTo>
                  <a:lnTo>
                    <a:pt x="333092" y="366081"/>
                  </a:lnTo>
                  <a:lnTo>
                    <a:pt x="302755" y="398895"/>
                  </a:lnTo>
                  <a:lnTo>
                    <a:pt x="273645" y="432834"/>
                  </a:lnTo>
                  <a:lnTo>
                    <a:pt x="245797" y="467862"/>
                  </a:lnTo>
                  <a:lnTo>
                    <a:pt x="219247" y="503943"/>
                  </a:lnTo>
                  <a:lnTo>
                    <a:pt x="194031" y="541041"/>
                  </a:lnTo>
                  <a:lnTo>
                    <a:pt x="170184" y="579121"/>
                  </a:lnTo>
                  <a:lnTo>
                    <a:pt x="147742" y="618147"/>
                  </a:lnTo>
                  <a:lnTo>
                    <a:pt x="126740" y="658083"/>
                  </a:lnTo>
                  <a:lnTo>
                    <a:pt x="107214" y="698894"/>
                  </a:lnTo>
                  <a:lnTo>
                    <a:pt x="89199" y="740544"/>
                  </a:lnTo>
                  <a:lnTo>
                    <a:pt x="72731" y="782997"/>
                  </a:lnTo>
                  <a:lnTo>
                    <a:pt x="57846" y="826218"/>
                  </a:lnTo>
                  <a:lnTo>
                    <a:pt x="44578" y="870170"/>
                  </a:lnTo>
                  <a:lnTo>
                    <a:pt x="32965" y="914818"/>
                  </a:lnTo>
                  <a:lnTo>
                    <a:pt x="23040" y="960126"/>
                  </a:lnTo>
                  <a:lnTo>
                    <a:pt x="14840" y="1006059"/>
                  </a:lnTo>
                  <a:lnTo>
                    <a:pt x="8401" y="1052581"/>
                  </a:lnTo>
                  <a:lnTo>
                    <a:pt x="3757" y="1099656"/>
                  </a:lnTo>
                  <a:lnTo>
                    <a:pt x="945" y="1147249"/>
                  </a:lnTo>
                  <a:lnTo>
                    <a:pt x="0" y="1195324"/>
                  </a:lnTo>
                  <a:lnTo>
                    <a:pt x="945" y="1243407"/>
                  </a:lnTo>
                  <a:lnTo>
                    <a:pt x="3757" y="1291008"/>
                  </a:lnTo>
                  <a:lnTo>
                    <a:pt x="8401" y="1338092"/>
                  </a:lnTo>
                  <a:lnTo>
                    <a:pt x="14840" y="1384621"/>
                  </a:lnTo>
                  <a:lnTo>
                    <a:pt x="23040" y="1430562"/>
                  </a:lnTo>
                  <a:lnTo>
                    <a:pt x="32965" y="1475877"/>
                  </a:lnTo>
                  <a:lnTo>
                    <a:pt x="44578" y="1520532"/>
                  </a:lnTo>
                  <a:lnTo>
                    <a:pt x="57846" y="1564490"/>
                  </a:lnTo>
                  <a:lnTo>
                    <a:pt x="72731" y="1607717"/>
                  </a:lnTo>
                  <a:lnTo>
                    <a:pt x="89199" y="1650175"/>
                  </a:lnTo>
                  <a:lnTo>
                    <a:pt x="107214" y="1691830"/>
                  </a:lnTo>
                  <a:lnTo>
                    <a:pt x="126740" y="1732646"/>
                  </a:lnTo>
                  <a:lnTo>
                    <a:pt x="147742" y="1772586"/>
                  </a:lnTo>
                  <a:lnTo>
                    <a:pt x="170184" y="1811617"/>
                  </a:lnTo>
                  <a:lnTo>
                    <a:pt x="194031" y="1849700"/>
                  </a:lnTo>
                  <a:lnTo>
                    <a:pt x="219247" y="1886802"/>
                  </a:lnTo>
                  <a:lnTo>
                    <a:pt x="245797" y="1922887"/>
                  </a:lnTo>
                  <a:lnTo>
                    <a:pt x="273645" y="1957917"/>
                  </a:lnTo>
                  <a:lnTo>
                    <a:pt x="302755" y="1991859"/>
                  </a:lnTo>
                  <a:lnTo>
                    <a:pt x="333092" y="2024676"/>
                  </a:lnTo>
                  <a:lnTo>
                    <a:pt x="364621" y="2056332"/>
                  </a:lnTo>
                  <a:lnTo>
                    <a:pt x="397305" y="2086792"/>
                  </a:lnTo>
                  <a:lnTo>
                    <a:pt x="431110" y="2116021"/>
                  </a:lnTo>
                  <a:lnTo>
                    <a:pt x="465999" y="2143981"/>
                  </a:lnTo>
                  <a:lnTo>
                    <a:pt x="501938" y="2170639"/>
                  </a:lnTo>
                  <a:lnTo>
                    <a:pt x="538890" y="2195957"/>
                  </a:lnTo>
                  <a:lnTo>
                    <a:pt x="576820" y="2219901"/>
                  </a:lnTo>
                  <a:lnTo>
                    <a:pt x="615693" y="2242434"/>
                  </a:lnTo>
                  <a:lnTo>
                    <a:pt x="655472" y="2263521"/>
                  </a:lnTo>
                  <a:lnTo>
                    <a:pt x="696123" y="2283126"/>
                  </a:lnTo>
                  <a:lnTo>
                    <a:pt x="737610" y="2301214"/>
                  </a:lnTo>
                  <a:lnTo>
                    <a:pt x="779897" y="2317748"/>
                  </a:lnTo>
                  <a:lnTo>
                    <a:pt x="822949" y="2332694"/>
                  </a:lnTo>
                  <a:lnTo>
                    <a:pt x="866729" y="2346015"/>
                  </a:lnTo>
                  <a:lnTo>
                    <a:pt x="911204" y="2357676"/>
                  </a:lnTo>
                  <a:lnTo>
                    <a:pt x="956336" y="2367641"/>
                  </a:lnTo>
                  <a:lnTo>
                    <a:pt x="1002091" y="2375874"/>
                  </a:lnTo>
                  <a:lnTo>
                    <a:pt x="1048433" y="2382339"/>
                  </a:lnTo>
                  <a:lnTo>
                    <a:pt x="1095326" y="2387002"/>
                  </a:lnTo>
                  <a:lnTo>
                    <a:pt x="1142735" y="2389825"/>
                  </a:lnTo>
                  <a:lnTo>
                    <a:pt x="1190625" y="2390775"/>
                  </a:lnTo>
                  <a:lnTo>
                    <a:pt x="1190625" y="1795399"/>
                  </a:lnTo>
                  <a:lnTo>
                    <a:pt x="1141797" y="1793410"/>
                  </a:lnTo>
                  <a:lnTo>
                    <a:pt x="1094058" y="1787546"/>
                  </a:lnTo>
                  <a:lnTo>
                    <a:pt x="1047561" y="1777962"/>
                  </a:lnTo>
                  <a:lnTo>
                    <a:pt x="1002458" y="1764812"/>
                  </a:lnTo>
                  <a:lnTo>
                    <a:pt x="958903" y="1748250"/>
                  </a:lnTo>
                  <a:lnTo>
                    <a:pt x="917049" y="1728430"/>
                  </a:lnTo>
                  <a:lnTo>
                    <a:pt x="877048" y="1705507"/>
                  </a:lnTo>
                  <a:lnTo>
                    <a:pt x="839054" y="1679635"/>
                  </a:lnTo>
                  <a:lnTo>
                    <a:pt x="803220" y="1650969"/>
                  </a:lnTo>
                  <a:lnTo>
                    <a:pt x="769699" y="1619662"/>
                  </a:lnTo>
                  <a:lnTo>
                    <a:pt x="738644" y="1585869"/>
                  </a:lnTo>
                  <a:lnTo>
                    <a:pt x="710208" y="1549745"/>
                  </a:lnTo>
                  <a:lnTo>
                    <a:pt x="684544" y="1511443"/>
                  </a:lnTo>
                  <a:lnTo>
                    <a:pt x="661806" y="1471118"/>
                  </a:lnTo>
                  <a:lnTo>
                    <a:pt x="642145" y="1428924"/>
                  </a:lnTo>
                  <a:lnTo>
                    <a:pt x="625716" y="1385016"/>
                  </a:lnTo>
                  <a:lnTo>
                    <a:pt x="612672" y="1339547"/>
                  </a:lnTo>
                  <a:lnTo>
                    <a:pt x="603165" y="1292673"/>
                  </a:lnTo>
                  <a:lnTo>
                    <a:pt x="597348" y="1244547"/>
                  </a:lnTo>
                  <a:lnTo>
                    <a:pt x="595376" y="1195324"/>
                  </a:lnTo>
                  <a:lnTo>
                    <a:pt x="597348" y="1146117"/>
                  </a:lnTo>
                  <a:lnTo>
                    <a:pt x="603165" y="1098005"/>
                  </a:lnTo>
                  <a:lnTo>
                    <a:pt x="612672" y="1051141"/>
                  </a:lnTo>
                  <a:lnTo>
                    <a:pt x="625716" y="1005680"/>
                  </a:lnTo>
                  <a:lnTo>
                    <a:pt x="642145" y="961776"/>
                  </a:lnTo>
                  <a:lnTo>
                    <a:pt x="661806" y="919585"/>
                  </a:lnTo>
                  <a:lnTo>
                    <a:pt x="684544" y="879260"/>
                  </a:lnTo>
                  <a:lnTo>
                    <a:pt x="710208" y="840957"/>
                  </a:lnTo>
                  <a:lnTo>
                    <a:pt x="738644" y="804829"/>
                  </a:lnTo>
                  <a:lnTo>
                    <a:pt x="769699" y="771032"/>
                  </a:lnTo>
                  <a:lnTo>
                    <a:pt x="803220" y="739720"/>
                  </a:lnTo>
                  <a:lnTo>
                    <a:pt x="839054" y="711048"/>
                  </a:lnTo>
                  <a:lnTo>
                    <a:pt x="877048" y="685170"/>
                  </a:lnTo>
                  <a:lnTo>
                    <a:pt x="917049" y="662241"/>
                  </a:lnTo>
                  <a:lnTo>
                    <a:pt x="958903" y="642415"/>
                  </a:lnTo>
                  <a:lnTo>
                    <a:pt x="1002458" y="625847"/>
                  </a:lnTo>
                  <a:lnTo>
                    <a:pt x="1047561" y="612692"/>
                  </a:lnTo>
                  <a:lnTo>
                    <a:pt x="1094058" y="603104"/>
                  </a:lnTo>
                  <a:lnTo>
                    <a:pt x="1141797" y="597238"/>
                  </a:lnTo>
                  <a:lnTo>
                    <a:pt x="1190625" y="595249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819900" y="0"/>
              <a:ext cx="2314575" cy="1552575"/>
            </a:xfrm>
            <a:custGeom>
              <a:avLst/>
              <a:gdLst/>
              <a:ahLst/>
              <a:cxnLst/>
              <a:rect l="l" t="t" r="r" b="b"/>
              <a:pathLst>
                <a:path w="2314575" h="1552575">
                  <a:moveTo>
                    <a:pt x="1998852" y="0"/>
                  </a:moveTo>
                  <a:lnTo>
                    <a:pt x="1721866" y="0"/>
                  </a:lnTo>
                  <a:lnTo>
                    <a:pt x="2106803" y="222884"/>
                  </a:lnTo>
                  <a:lnTo>
                    <a:pt x="138683" y="1362837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483105"/>
                  </a:lnTo>
                  <a:lnTo>
                    <a:pt x="5441" y="1510141"/>
                  </a:lnTo>
                  <a:lnTo>
                    <a:pt x="20288" y="1532223"/>
                  </a:lnTo>
                  <a:lnTo>
                    <a:pt x="42326" y="1547114"/>
                  </a:lnTo>
                  <a:lnTo>
                    <a:pt x="69342" y="1552575"/>
                  </a:lnTo>
                  <a:lnTo>
                    <a:pt x="78420" y="1551983"/>
                  </a:lnTo>
                  <a:lnTo>
                    <a:pt x="2279904" y="283082"/>
                  </a:lnTo>
                  <a:lnTo>
                    <a:pt x="2314086" y="231465"/>
                  </a:lnTo>
                  <a:lnTo>
                    <a:pt x="2312225" y="204946"/>
                  </a:lnTo>
                  <a:lnTo>
                    <a:pt x="2300553" y="181046"/>
                  </a:lnTo>
                  <a:lnTo>
                    <a:pt x="2279904" y="162814"/>
                  </a:lnTo>
                  <a:lnTo>
                    <a:pt x="1998852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11730101" y="1338325"/>
            <a:ext cx="0" cy="1597660"/>
          </a:xfrm>
          <a:custGeom>
            <a:avLst/>
            <a:gdLst/>
            <a:ahLst/>
            <a:cxnLst/>
            <a:rect l="l" t="t" r="r" b="b"/>
            <a:pathLst>
              <a:path h="1597660">
                <a:moveTo>
                  <a:pt x="0" y="0"/>
                </a:moveTo>
                <a:lnTo>
                  <a:pt x="0" y="159766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1001375" y="4114800"/>
            <a:ext cx="1190625" cy="1771650"/>
          </a:xfrm>
          <a:custGeom>
            <a:avLst/>
            <a:gdLst/>
            <a:ahLst/>
            <a:cxnLst/>
            <a:rect l="l" t="t" r="r" b="b"/>
            <a:pathLst>
              <a:path w="1190625" h="1771650">
                <a:moveTo>
                  <a:pt x="1190625" y="0"/>
                </a:moveTo>
                <a:lnTo>
                  <a:pt x="62102" y="0"/>
                </a:lnTo>
                <a:lnTo>
                  <a:pt x="37933" y="4861"/>
                </a:lnTo>
                <a:lnTo>
                  <a:pt x="18192" y="18129"/>
                </a:lnTo>
                <a:lnTo>
                  <a:pt x="4881" y="37826"/>
                </a:lnTo>
                <a:lnTo>
                  <a:pt x="0" y="61975"/>
                </a:lnTo>
                <a:lnTo>
                  <a:pt x="0" y="1709737"/>
                </a:lnTo>
                <a:lnTo>
                  <a:pt x="4881" y="1733834"/>
                </a:lnTo>
                <a:lnTo>
                  <a:pt x="18192" y="1753514"/>
                </a:lnTo>
                <a:lnTo>
                  <a:pt x="37933" y="1766783"/>
                </a:lnTo>
                <a:lnTo>
                  <a:pt x="62102" y="1771650"/>
                </a:lnTo>
                <a:lnTo>
                  <a:pt x="1190625" y="1771650"/>
                </a:lnTo>
                <a:lnTo>
                  <a:pt x="1190625" y="1647825"/>
                </a:lnTo>
                <a:lnTo>
                  <a:pt x="124205" y="1647825"/>
                </a:lnTo>
                <a:lnTo>
                  <a:pt x="124205" y="123825"/>
                </a:lnTo>
                <a:lnTo>
                  <a:pt x="1190625" y="123825"/>
                </a:lnTo>
                <a:lnTo>
                  <a:pt x="1190625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6819900" y="4081360"/>
            <a:ext cx="3382645" cy="2776855"/>
            <a:chOff x="6819900" y="4081360"/>
            <a:chExt cx="3382645" cy="2776855"/>
          </a:xfrm>
        </p:grpSpPr>
        <p:sp>
          <p:nvSpPr>
            <p:cNvPr id="12" name="object 12"/>
            <p:cNvSpPr/>
            <p:nvPr/>
          </p:nvSpPr>
          <p:spPr>
            <a:xfrm>
              <a:off x="7769986" y="4144860"/>
              <a:ext cx="2369185" cy="1683385"/>
            </a:xfrm>
            <a:custGeom>
              <a:avLst/>
              <a:gdLst/>
              <a:ahLst/>
              <a:cxnLst/>
              <a:rect l="l" t="t" r="r" b="b"/>
              <a:pathLst>
                <a:path w="2369184" h="1683385">
                  <a:moveTo>
                    <a:pt x="0" y="32042"/>
                  </a:moveTo>
                  <a:lnTo>
                    <a:pt x="47543" y="24123"/>
                  </a:lnTo>
                  <a:lnTo>
                    <a:pt x="95011" y="17343"/>
                  </a:lnTo>
                  <a:lnTo>
                    <a:pt x="142390" y="11690"/>
                  </a:lnTo>
                  <a:lnTo>
                    <a:pt x="189665" y="7155"/>
                  </a:lnTo>
                  <a:lnTo>
                    <a:pt x="236823" y="3729"/>
                  </a:lnTo>
                  <a:lnTo>
                    <a:pt x="283849" y="1401"/>
                  </a:lnTo>
                  <a:lnTo>
                    <a:pt x="330729" y="161"/>
                  </a:lnTo>
                  <a:lnTo>
                    <a:pt x="377449" y="0"/>
                  </a:lnTo>
                  <a:lnTo>
                    <a:pt x="423994" y="907"/>
                  </a:lnTo>
                  <a:lnTo>
                    <a:pt x="470350" y="2872"/>
                  </a:lnTo>
                  <a:lnTo>
                    <a:pt x="516503" y="5887"/>
                  </a:lnTo>
                  <a:lnTo>
                    <a:pt x="562440" y="9940"/>
                  </a:lnTo>
                  <a:lnTo>
                    <a:pt x="608144" y="15023"/>
                  </a:lnTo>
                  <a:lnTo>
                    <a:pt x="653603" y="21124"/>
                  </a:lnTo>
                  <a:lnTo>
                    <a:pt x="698803" y="28234"/>
                  </a:lnTo>
                  <a:lnTo>
                    <a:pt x="743728" y="36343"/>
                  </a:lnTo>
                  <a:lnTo>
                    <a:pt x="788365" y="45442"/>
                  </a:lnTo>
                  <a:lnTo>
                    <a:pt x="832700" y="55520"/>
                  </a:lnTo>
                  <a:lnTo>
                    <a:pt x="876717" y="66568"/>
                  </a:lnTo>
                  <a:lnTo>
                    <a:pt x="920404" y="78575"/>
                  </a:lnTo>
                  <a:lnTo>
                    <a:pt x="963746" y="91531"/>
                  </a:lnTo>
                  <a:lnTo>
                    <a:pt x="1006729" y="105427"/>
                  </a:lnTo>
                  <a:lnTo>
                    <a:pt x="1049338" y="120254"/>
                  </a:lnTo>
                  <a:lnTo>
                    <a:pt x="1091559" y="135999"/>
                  </a:lnTo>
                  <a:lnTo>
                    <a:pt x="1133378" y="152655"/>
                  </a:lnTo>
                  <a:lnTo>
                    <a:pt x="1174781" y="170211"/>
                  </a:lnTo>
                  <a:lnTo>
                    <a:pt x="1215754" y="188657"/>
                  </a:lnTo>
                  <a:lnTo>
                    <a:pt x="1256281" y="207984"/>
                  </a:lnTo>
                  <a:lnTo>
                    <a:pt x="1296351" y="228180"/>
                  </a:lnTo>
                  <a:lnTo>
                    <a:pt x="1335947" y="249237"/>
                  </a:lnTo>
                  <a:lnTo>
                    <a:pt x="1375055" y="271145"/>
                  </a:lnTo>
                  <a:lnTo>
                    <a:pt x="1413663" y="293893"/>
                  </a:lnTo>
                  <a:lnTo>
                    <a:pt x="1451754" y="317472"/>
                  </a:lnTo>
                  <a:lnTo>
                    <a:pt x="1489316" y="341872"/>
                  </a:lnTo>
                  <a:lnTo>
                    <a:pt x="1526333" y="367082"/>
                  </a:lnTo>
                  <a:lnTo>
                    <a:pt x="1562792" y="393093"/>
                  </a:lnTo>
                  <a:lnTo>
                    <a:pt x="1598679" y="419896"/>
                  </a:lnTo>
                  <a:lnTo>
                    <a:pt x="1633978" y="447480"/>
                  </a:lnTo>
                  <a:lnTo>
                    <a:pt x="1668677" y="475834"/>
                  </a:lnTo>
                  <a:lnTo>
                    <a:pt x="1702761" y="504950"/>
                  </a:lnTo>
                  <a:lnTo>
                    <a:pt x="1736215" y="534818"/>
                  </a:lnTo>
                  <a:lnTo>
                    <a:pt x="1769025" y="565427"/>
                  </a:lnTo>
                  <a:lnTo>
                    <a:pt x="1801178" y="596767"/>
                  </a:lnTo>
                  <a:lnTo>
                    <a:pt x="1832658" y="628830"/>
                  </a:lnTo>
                  <a:lnTo>
                    <a:pt x="1863452" y="661604"/>
                  </a:lnTo>
                  <a:lnTo>
                    <a:pt x="1893546" y="695079"/>
                  </a:lnTo>
                  <a:lnTo>
                    <a:pt x="1922925" y="729247"/>
                  </a:lnTo>
                  <a:lnTo>
                    <a:pt x="1951575" y="764097"/>
                  </a:lnTo>
                  <a:lnTo>
                    <a:pt x="1979482" y="799619"/>
                  </a:lnTo>
                  <a:lnTo>
                    <a:pt x="2006631" y="835803"/>
                  </a:lnTo>
                  <a:lnTo>
                    <a:pt x="2033009" y="872639"/>
                  </a:lnTo>
                  <a:lnTo>
                    <a:pt x="2058601" y="910118"/>
                  </a:lnTo>
                  <a:lnTo>
                    <a:pt x="2083393" y="948229"/>
                  </a:lnTo>
                  <a:lnTo>
                    <a:pt x="2107370" y="986963"/>
                  </a:lnTo>
                  <a:lnTo>
                    <a:pt x="2130520" y="1026309"/>
                  </a:lnTo>
                  <a:lnTo>
                    <a:pt x="2152826" y="1066258"/>
                  </a:lnTo>
                  <a:lnTo>
                    <a:pt x="2174276" y="1106800"/>
                  </a:lnTo>
                  <a:lnTo>
                    <a:pt x="2194855" y="1147925"/>
                  </a:lnTo>
                  <a:lnTo>
                    <a:pt x="2214548" y="1189623"/>
                  </a:lnTo>
                  <a:lnTo>
                    <a:pt x="2233342" y="1231884"/>
                  </a:lnTo>
                  <a:lnTo>
                    <a:pt x="2251221" y="1274698"/>
                  </a:lnTo>
                  <a:lnTo>
                    <a:pt x="2268173" y="1318055"/>
                  </a:lnTo>
                  <a:lnTo>
                    <a:pt x="2284183" y="1361946"/>
                  </a:lnTo>
                  <a:lnTo>
                    <a:pt x="2299237" y="1406360"/>
                  </a:lnTo>
                  <a:lnTo>
                    <a:pt x="2313319" y="1451288"/>
                  </a:lnTo>
                  <a:lnTo>
                    <a:pt x="2326417" y="1496720"/>
                  </a:lnTo>
                  <a:lnTo>
                    <a:pt x="2338516" y="1542645"/>
                  </a:lnTo>
                  <a:lnTo>
                    <a:pt x="2349602" y="1589054"/>
                  </a:lnTo>
                  <a:lnTo>
                    <a:pt x="2359660" y="1635936"/>
                  </a:lnTo>
                  <a:lnTo>
                    <a:pt x="2368677" y="1683283"/>
                  </a:lnTo>
                </a:path>
              </a:pathLst>
            </a:custGeom>
            <a:ln w="127000">
              <a:solidFill>
                <a:srgbClr val="0E9ED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9900" y="4962524"/>
              <a:ext cx="2647950" cy="1895475"/>
            </a:xfrm>
            <a:custGeom>
              <a:avLst/>
              <a:gdLst/>
              <a:ahLst/>
              <a:cxnLst/>
              <a:rect l="l" t="t" r="r" b="b"/>
              <a:pathLst>
                <a:path w="2647950" h="1895475">
                  <a:moveTo>
                    <a:pt x="1323975" y="0"/>
                  </a:moveTo>
                  <a:lnTo>
                    <a:pt x="1275434" y="871"/>
                  </a:lnTo>
                  <a:lnTo>
                    <a:pt x="1227333" y="3467"/>
                  </a:lnTo>
                  <a:lnTo>
                    <a:pt x="1179703" y="7756"/>
                  </a:lnTo>
                  <a:lnTo>
                    <a:pt x="1132574" y="13709"/>
                  </a:lnTo>
                  <a:lnTo>
                    <a:pt x="1085974" y="21296"/>
                  </a:lnTo>
                  <a:lnTo>
                    <a:pt x="1039934" y="30488"/>
                  </a:lnTo>
                  <a:lnTo>
                    <a:pt x="994485" y="41254"/>
                  </a:lnTo>
                  <a:lnTo>
                    <a:pt x="949655" y="53564"/>
                  </a:lnTo>
                  <a:lnTo>
                    <a:pt x="905475" y="67388"/>
                  </a:lnTo>
                  <a:lnTo>
                    <a:pt x="861975" y="82698"/>
                  </a:lnTo>
                  <a:lnTo>
                    <a:pt x="819184" y="99462"/>
                  </a:lnTo>
                  <a:lnTo>
                    <a:pt x="777133" y="117651"/>
                  </a:lnTo>
                  <a:lnTo>
                    <a:pt x="735851" y="137236"/>
                  </a:lnTo>
                  <a:lnTo>
                    <a:pt x="695368" y="158185"/>
                  </a:lnTo>
                  <a:lnTo>
                    <a:pt x="655715" y="180470"/>
                  </a:lnTo>
                  <a:lnTo>
                    <a:pt x="616920" y="204060"/>
                  </a:lnTo>
                  <a:lnTo>
                    <a:pt x="579015" y="228926"/>
                  </a:lnTo>
                  <a:lnTo>
                    <a:pt x="542028" y="255037"/>
                  </a:lnTo>
                  <a:lnTo>
                    <a:pt x="505991" y="282365"/>
                  </a:lnTo>
                  <a:lnTo>
                    <a:pt x="470932" y="310878"/>
                  </a:lnTo>
                  <a:lnTo>
                    <a:pt x="436881" y="340548"/>
                  </a:lnTo>
                  <a:lnTo>
                    <a:pt x="403869" y="371343"/>
                  </a:lnTo>
                  <a:lnTo>
                    <a:pt x="371926" y="403235"/>
                  </a:lnTo>
                  <a:lnTo>
                    <a:pt x="341081" y="436194"/>
                  </a:lnTo>
                  <a:lnTo>
                    <a:pt x="311364" y="470189"/>
                  </a:lnTo>
                  <a:lnTo>
                    <a:pt x="282805" y="505191"/>
                  </a:lnTo>
                  <a:lnTo>
                    <a:pt x="255434" y="541170"/>
                  </a:lnTo>
                  <a:lnTo>
                    <a:pt x="229281" y="578096"/>
                  </a:lnTo>
                  <a:lnTo>
                    <a:pt x="204376" y="615938"/>
                  </a:lnTo>
                  <a:lnTo>
                    <a:pt x="180749" y="654669"/>
                  </a:lnTo>
                  <a:lnTo>
                    <a:pt x="158429" y="694256"/>
                  </a:lnTo>
                  <a:lnTo>
                    <a:pt x="137447" y="734671"/>
                  </a:lnTo>
                  <a:lnTo>
                    <a:pt x="117832" y="775884"/>
                  </a:lnTo>
                  <a:lnTo>
                    <a:pt x="99615" y="817864"/>
                  </a:lnTo>
                  <a:lnTo>
                    <a:pt x="82824" y="860582"/>
                  </a:lnTo>
                  <a:lnTo>
                    <a:pt x="67491" y="904009"/>
                  </a:lnTo>
                  <a:lnTo>
                    <a:pt x="53645" y="948113"/>
                  </a:lnTo>
                  <a:lnTo>
                    <a:pt x="41316" y="992866"/>
                  </a:lnTo>
                  <a:lnTo>
                    <a:pt x="30534" y="1038237"/>
                  </a:lnTo>
                  <a:lnTo>
                    <a:pt x="21329" y="1084197"/>
                  </a:lnTo>
                  <a:lnTo>
                    <a:pt x="13730" y="1130715"/>
                  </a:lnTo>
                  <a:lnTo>
                    <a:pt x="7768" y="1177762"/>
                  </a:lnTo>
                  <a:lnTo>
                    <a:pt x="3472" y="1225308"/>
                  </a:lnTo>
                  <a:lnTo>
                    <a:pt x="873" y="1273323"/>
                  </a:lnTo>
                  <a:lnTo>
                    <a:pt x="0" y="1321777"/>
                  </a:lnTo>
                  <a:lnTo>
                    <a:pt x="1105" y="1376261"/>
                  </a:lnTo>
                  <a:lnTo>
                    <a:pt x="4392" y="1430184"/>
                  </a:lnTo>
                  <a:lnTo>
                    <a:pt x="9817" y="1483503"/>
                  </a:lnTo>
                  <a:lnTo>
                    <a:pt x="17337" y="1536177"/>
                  </a:lnTo>
                  <a:lnTo>
                    <a:pt x="26908" y="1588162"/>
                  </a:lnTo>
                  <a:lnTo>
                    <a:pt x="38487" y="1639416"/>
                  </a:lnTo>
                  <a:lnTo>
                    <a:pt x="52030" y="1689897"/>
                  </a:lnTo>
                  <a:lnTo>
                    <a:pt x="67494" y="1739561"/>
                  </a:lnTo>
                  <a:lnTo>
                    <a:pt x="84836" y="1788367"/>
                  </a:lnTo>
                  <a:lnTo>
                    <a:pt x="104013" y="1836271"/>
                  </a:lnTo>
                  <a:lnTo>
                    <a:pt x="132588" y="1895475"/>
                  </a:lnTo>
                  <a:lnTo>
                    <a:pt x="2515361" y="1895475"/>
                  </a:lnTo>
                  <a:lnTo>
                    <a:pt x="2543936" y="1836271"/>
                  </a:lnTo>
                  <a:lnTo>
                    <a:pt x="2563113" y="1788367"/>
                  </a:lnTo>
                  <a:lnTo>
                    <a:pt x="2580455" y="1739561"/>
                  </a:lnTo>
                  <a:lnTo>
                    <a:pt x="2595919" y="1689897"/>
                  </a:lnTo>
                  <a:lnTo>
                    <a:pt x="2609462" y="1639416"/>
                  </a:lnTo>
                  <a:lnTo>
                    <a:pt x="2621041" y="1588162"/>
                  </a:lnTo>
                  <a:lnTo>
                    <a:pt x="2630612" y="1536177"/>
                  </a:lnTo>
                  <a:lnTo>
                    <a:pt x="2638132" y="1483503"/>
                  </a:lnTo>
                  <a:lnTo>
                    <a:pt x="2643557" y="1430184"/>
                  </a:lnTo>
                  <a:lnTo>
                    <a:pt x="2646844" y="1376261"/>
                  </a:lnTo>
                  <a:lnTo>
                    <a:pt x="2647950" y="1321777"/>
                  </a:lnTo>
                  <a:lnTo>
                    <a:pt x="2647076" y="1273323"/>
                  </a:lnTo>
                  <a:lnTo>
                    <a:pt x="2644477" y="1225308"/>
                  </a:lnTo>
                  <a:lnTo>
                    <a:pt x="2640181" y="1177762"/>
                  </a:lnTo>
                  <a:lnTo>
                    <a:pt x="2634219" y="1130715"/>
                  </a:lnTo>
                  <a:lnTo>
                    <a:pt x="2626620" y="1084197"/>
                  </a:lnTo>
                  <a:lnTo>
                    <a:pt x="2617415" y="1038237"/>
                  </a:lnTo>
                  <a:lnTo>
                    <a:pt x="2606633" y="992866"/>
                  </a:lnTo>
                  <a:lnTo>
                    <a:pt x="2594304" y="948113"/>
                  </a:lnTo>
                  <a:lnTo>
                    <a:pt x="2580458" y="904009"/>
                  </a:lnTo>
                  <a:lnTo>
                    <a:pt x="2565125" y="860582"/>
                  </a:lnTo>
                  <a:lnTo>
                    <a:pt x="2548334" y="817864"/>
                  </a:lnTo>
                  <a:lnTo>
                    <a:pt x="2530117" y="775884"/>
                  </a:lnTo>
                  <a:lnTo>
                    <a:pt x="2510502" y="734671"/>
                  </a:lnTo>
                  <a:lnTo>
                    <a:pt x="2489520" y="694256"/>
                  </a:lnTo>
                  <a:lnTo>
                    <a:pt x="2467200" y="654669"/>
                  </a:lnTo>
                  <a:lnTo>
                    <a:pt x="2443573" y="615938"/>
                  </a:lnTo>
                  <a:lnTo>
                    <a:pt x="2418668" y="578096"/>
                  </a:lnTo>
                  <a:lnTo>
                    <a:pt x="2392515" y="541170"/>
                  </a:lnTo>
                  <a:lnTo>
                    <a:pt x="2365144" y="505191"/>
                  </a:lnTo>
                  <a:lnTo>
                    <a:pt x="2336585" y="470189"/>
                  </a:lnTo>
                  <a:lnTo>
                    <a:pt x="2306868" y="436194"/>
                  </a:lnTo>
                  <a:lnTo>
                    <a:pt x="2276023" y="403235"/>
                  </a:lnTo>
                  <a:lnTo>
                    <a:pt x="2244080" y="371343"/>
                  </a:lnTo>
                  <a:lnTo>
                    <a:pt x="2211068" y="340548"/>
                  </a:lnTo>
                  <a:lnTo>
                    <a:pt x="2177017" y="310878"/>
                  </a:lnTo>
                  <a:lnTo>
                    <a:pt x="2141958" y="282365"/>
                  </a:lnTo>
                  <a:lnTo>
                    <a:pt x="2105921" y="255037"/>
                  </a:lnTo>
                  <a:lnTo>
                    <a:pt x="2068934" y="228926"/>
                  </a:lnTo>
                  <a:lnTo>
                    <a:pt x="2031029" y="204060"/>
                  </a:lnTo>
                  <a:lnTo>
                    <a:pt x="1992234" y="180470"/>
                  </a:lnTo>
                  <a:lnTo>
                    <a:pt x="1952581" y="158185"/>
                  </a:lnTo>
                  <a:lnTo>
                    <a:pt x="1912098" y="137236"/>
                  </a:lnTo>
                  <a:lnTo>
                    <a:pt x="1870816" y="117651"/>
                  </a:lnTo>
                  <a:lnTo>
                    <a:pt x="1828765" y="99462"/>
                  </a:lnTo>
                  <a:lnTo>
                    <a:pt x="1785974" y="82698"/>
                  </a:lnTo>
                  <a:lnTo>
                    <a:pt x="1742474" y="67388"/>
                  </a:lnTo>
                  <a:lnTo>
                    <a:pt x="1698294" y="53564"/>
                  </a:lnTo>
                  <a:lnTo>
                    <a:pt x="1653464" y="41254"/>
                  </a:lnTo>
                  <a:lnTo>
                    <a:pt x="1608015" y="30488"/>
                  </a:lnTo>
                  <a:lnTo>
                    <a:pt x="1561975" y="21296"/>
                  </a:lnTo>
                  <a:lnTo>
                    <a:pt x="1515375" y="13709"/>
                  </a:lnTo>
                  <a:lnTo>
                    <a:pt x="1468246" y="7756"/>
                  </a:lnTo>
                  <a:lnTo>
                    <a:pt x="1420616" y="3467"/>
                  </a:lnTo>
                  <a:lnTo>
                    <a:pt x="1372515" y="871"/>
                  </a:lnTo>
                  <a:lnTo>
                    <a:pt x="132397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458" y="1816650"/>
            <a:ext cx="9674978" cy="3416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446" y="2536412"/>
            <a:ext cx="3286760" cy="86995"/>
            <a:chOff x="628446" y="2536412"/>
            <a:chExt cx="3286760" cy="86995"/>
          </a:xfrm>
        </p:grpSpPr>
        <p:sp>
          <p:nvSpPr>
            <p:cNvPr id="3" name="object 3"/>
            <p:cNvSpPr/>
            <p:nvPr/>
          </p:nvSpPr>
          <p:spPr>
            <a:xfrm>
              <a:off x="647700" y="2560500"/>
              <a:ext cx="3248660" cy="41275"/>
            </a:xfrm>
            <a:custGeom>
              <a:avLst/>
              <a:gdLst/>
              <a:ahLst/>
              <a:cxnLst/>
              <a:rect l="l" t="t" r="r" b="b"/>
              <a:pathLst>
                <a:path w="3248660" h="41275">
                  <a:moveTo>
                    <a:pt x="949776" y="28"/>
                  </a:moveTo>
                  <a:lnTo>
                    <a:pt x="908617" y="0"/>
                  </a:lnTo>
                  <a:lnTo>
                    <a:pt x="868796" y="772"/>
                  </a:lnTo>
                  <a:lnTo>
                    <a:pt x="828237" y="2192"/>
                  </a:lnTo>
                  <a:lnTo>
                    <a:pt x="681380" y="8787"/>
                  </a:lnTo>
                  <a:lnTo>
                    <a:pt x="557024" y="13502"/>
                  </a:lnTo>
                  <a:lnTo>
                    <a:pt x="408641" y="19688"/>
                  </a:lnTo>
                  <a:lnTo>
                    <a:pt x="365138" y="21166"/>
                  </a:lnTo>
                  <a:lnTo>
                    <a:pt x="322275" y="22155"/>
                  </a:lnTo>
                  <a:lnTo>
                    <a:pt x="278650" y="22539"/>
                  </a:lnTo>
                  <a:lnTo>
                    <a:pt x="232860" y="22199"/>
                  </a:lnTo>
                  <a:lnTo>
                    <a:pt x="183503" y="21018"/>
                  </a:lnTo>
                  <a:lnTo>
                    <a:pt x="129176" y="18878"/>
                  </a:lnTo>
                  <a:lnTo>
                    <a:pt x="68475" y="15661"/>
                  </a:lnTo>
                  <a:lnTo>
                    <a:pt x="0" y="11249"/>
                  </a:lnTo>
                  <a:lnTo>
                    <a:pt x="368" y="18488"/>
                  </a:lnTo>
                  <a:lnTo>
                    <a:pt x="838" y="21282"/>
                  </a:lnTo>
                  <a:lnTo>
                    <a:pt x="0" y="30299"/>
                  </a:lnTo>
                  <a:lnTo>
                    <a:pt x="45362" y="30022"/>
                  </a:lnTo>
                  <a:lnTo>
                    <a:pt x="90248" y="30127"/>
                  </a:lnTo>
                  <a:lnTo>
                    <a:pt x="135110" y="30523"/>
                  </a:lnTo>
                  <a:lnTo>
                    <a:pt x="274084" y="32535"/>
                  </a:lnTo>
                  <a:lnTo>
                    <a:pt x="374923" y="33650"/>
                  </a:lnTo>
                  <a:lnTo>
                    <a:pt x="429158" y="33864"/>
                  </a:lnTo>
                  <a:lnTo>
                    <a:pt x="486542" y="33728"/>
                  </a:lnTo>
                  <a:lnTo>
                    <a:pt x="547528" y="33149"/>
                  </a:lnTo>
                  <a:lnTo>
                    <a:pt x="612568" y="32037"/>
                  </a:lnTo>
                  <a:lnTo>
                    <a:pt x="750859" y="28722"/>
                  </a:lnTo>
                  <a:lnTo>
                    <a:pt x="813691" y="28037"/>
                  </a:lnTo>
                  <a:lnTo>
                    <a:pt x="871372" y="28072"/>
                  </a:lnTo>
                  <a:lnTo>
                    <a:pt x="924660" y="28657"/>
                  </a:lnTo>
                  <a:lnTo>
                    <a:pt x="974313" y="29619"/>
                  </a:lnTo>
                  <a:lnTo>
                    <a:pt x="1109052" y="33053"/>
                  </a:lnTo>
                  <a:lnTo>
                    <a:pt x="1151752" y="33808"/>
                  </a:lnTo>
                  <a:lnTo>
                    <a:pt x="1194611" y="34081"/>
                  </a:lnTo>
                  <a:lnTo>
                    <a:pt x="1238386" y="33702"/>
                  </a:lnTo>
                  <a:lnTo>
                    <a:pt x="1283837" y="32499"/>
                  </a:lnTo>
                  <a:lnTo>
                    <a:pt x="1386092" y="27577"/>
                  </a:lnTo>
                  <a:lnTo>
                    <a:pt x="1433891" y="25827"/>
                  </a:lnTo>
                  <a:lnTo>
                    <a:pt x="1477030" y="24906"/>
                  </a:lnTo>
                  <a:lnTo>
                    <a:pt x="1517422" y="24673"/>
                  </a:lnTo>
                  <a:lnTo>
                    <a:pt x="1556977" y="24983"/>
                  </a:lnTo>
                  <a:lnTo>
                    <a:pt x="1745064" y="28820"/>
                  </a:lnTo>
                  <a:lnTo>
                    <a:pt x="1809111" y="29715"/>
                  </a:lnTo>
                  <a:lnTo>
                    <a:pt x="1883791" y="30299"/>
                  </a:lnTo>
                  <a:lnTo>
                    <a:pt x="1946653" y="30200"/>
                  </a:lnTo>
                  <a:lnTo>
                    <a:pt x="2008365" y="29419"/>
                  </a:lnTo>
                  <a:lnTo>
                    <a:pt x="2068759" y="28132"/>
                  </a:lnTo>
                  <a:lnTo>
                    <a:pt x="2127670" y="26511"/>
                  </a:lnTo>
                  <a:lnTo>
                    <a:pt x="2293826" y="21393"/>
                  </a:lnTo>
                  <a:lnTo>
                    <a:pt x="2345130" y="20182"/>
                  </a:lnTo>
                  <a:lnTo>
                    <a:pt x="2394115" y="19509"/>
                  </a:lnTo>
                  <a:lnTo>
                    <a:pt x="2440615" y="19547"/>
                  </a:lnTo>
                  <a:lnTo>
                    <a:pt x="2484462" y="20471"/>
                  </a:lnTo>
                  <a:lnTo>
                    <a:pt x="2525490" y="22455"/>
                  </a:lnTo>
                  <a:lnTo>
                    <a:pt x="2563531" y="25673"/>
                  </a:lnTo>
                  <a:lnTo>
                    <a:pt x="2598420" y="30299"/>
                  </a:lnTo>
                  <a:lnTo>
                    <a:pt x="2637678" y="35217"/>
                  </a:lnTo>
                  <a:lnTo>
                    <a:pt x="2683041" y="38509"/>
                  </a:lnTo>
                  <a:lnTo>
                    <a:pt x="2733329" y="40397"/>
                  </a:lnTo>
                  <a:lnTo>
                    <a:pt x="2787366" y="41100"/>
                  </a:lnTo>
                  <a:lnTo>
                    <a:pt x="2843974" y="40836"/>
                  </a:lnTo>
                  <a:lnTo>
                    <a:pt x="2901974" y="39826"/>
                  </a:lnTo>
                  <a:lnTo>
                    <a:pt x="2960188" y="38289"/>
                  </a:lnTo>
                  <a:lnTo>
                    <a:pt x="3171637" y="31264"/>
                  </a:lnTo>
                  <a:lnTo>
                    <a:pt x="3213257" y="30387"/>
                  </a:lnTo>
                  <a:lnTo>
                    <a:pt x="3248025" y="30299"/>
                  </a:lnTo>
                  <a:lnTo>
                    <a:pt x="3248405" y="21155"/>
                  </a:lnTo>
                  <a:lnTo>
                    <a:pt x="3247771" y="15948"/>
                  </a:lnTo>
                  <a:lnTo>
                    <a:pt x="3248025" y="11249"/>
                  </a:lnTo>
                  <a:lnTo>
                    <a:pt x="3194449" y="16484"/>
                  </a:lnTo>
                  <a:lnTo>
                    <a:pt x="3139700" y="19729"/>
                  </a:lnTo>
                  <a:lnTo>
                    <a:pt x="3084174" y="21271"/>
                  </a:lnTo>
                  <a:lnTo>
                    <a:pt x="3028265" y="21397"/>
                  </a:lnTo>
                  <a:lnTo>
                    <a:pt x="2972369" y="20393"/>
                  </a:lnTo>
                  <a:lnTo>
                    <a:pt x="2916880" y="18546"/>
                  </a:lnTo>
                  <a:lnTo>
                    <a:pt x="2862193" y="16142"/>
                  </a:lnTo>
                  <a:lnTo>
                    <a:pt x="2706901" y="8455"/>
                  </a:lnTo>
                  <a:lnTo>
                    <a:pt x="2659376" y="6689"/>
                  </a:lnTo>
                  <a:lnTo>
                    <a:pt x="2614630" y="5799"/>
                  </a:lnTo>
                  <a:lnTo>
                    <a:pt x="2573057" y="6072"/>
                  </a:lnTo>
                  <a:lnTo>
                    <a:pt x="2535052" y="7793"/>
                  </a:lnTo>
                  <a:lnTo>
                    <a:pt x="2458042" y="15697"/>
                  </a:lnTo>
                  <a:lnTo>
                    <a:pt x="2409773" y="18217"/>
                  </a:lnTo>
                  <a:lnTo>
                    <a:pt x="2357332" y="19143"/>
                  </a:lnTo>
                  <a:lnTo>
                    <a:pt x="2301846" y="18813"/>
                  </a:lnTo>
                  <a:lnTo>
                    <a:pt x="2244445" y="17562"/>
                  </a:lnTo>
                  <a:lnTo>
                    <a:pt x="2186257" y="15726"/>
                  </a:lnTo>
                  <a:lnTo>
                    <a:pt x="2072033" y="11644"/>
                  </a:lnTo>
                  <a:lnTo>
                    <a:pt x="2018254" y="10070"/>
                  </a:lnTo>
                  <a:lnTo>
                    <a:pt x="1968201" y="9256"/>
                  </a:lnTo>
                  <a:lnTo>
                    <a:pt x="1923004" y="9537"/>
                  </a:lnTo>
                  <a:lnTo>
                    <a:pt x="1883791" y="11249"/>
                  </a:lnTo>
                  <a:lnTo>
                    <a:pt x="1850698" y="13415"/>
                  </a:lnTo>
                  <a:lnTo>
                    <a:pt x="1813107" y="15515"/>
                  </a:lnTo>
                  <a:lnTo>
                    <a:pt x="1771452" y="17481"/>
                  </a:lnTo>
                  <a:lnTo>
                    <a:pt x="1726167" y="19247"/>
                  </a:lnTo>
                  <a:lnTo>
                    <a:pt x="1677686" y="20746"/>
                  </a:lnTo>
                  <a:lnTo>
                    <a:pt x="1626446" y="21913"/>
                  </a:lnTo>
                  <a:lnTo>
                    <a:pt x="1572879" y="22679"/>
                  </a:lnTo>
                  <a:lnTo>
                    <a:pt x="1517420" y="22979"/>
                  </a:lnTo>
                  <a:lnTo>
                    <a:pt x="1460505" y="22746"/>
                  </a:lnTo>
                  <a:lnTo>
                    <a:pt x="1402568" y="21913"/>
                  </a:lnTo>
                  <a:lnTo>
                    <a:pt x="1344043" y="20413"/>
                  </a:lnTo>
                  <a:lnTo>
                    <a:pt x="1285365" y="18180"/>
                  </a:lnTo>
                  <a:lnTo>
                    <a:pt x="1226969" y="15148"/>
                  </a:lnTo>
                  <a:lnTo>
                    <a:pt x="1102028" y="6469"/>
                  </a:lnTo>
                  <a:lnTo>
                    <a:pt x="1044406" y="3108"/>
                  </a:lnTo>
                  <a:lnTo>
                    <a:pt x="994347" y="1013"/>
                  </a:lnTo>
                  <a:lnTo>
                    <a:pt x="949776" y="28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647496" y="2555462"/>
              <a:ext cx="3248660" cy="48895"/>
            </a:xfrm>
            <a:custGeom>
              <a:avLst/>
              <a:gdLst/>
              <a:ahLst/>
              <a:cxnLst/>
              <a:rect l="l" t="t" r="r" b="b"/>
              <a:pathLst>
                <a:path w="3248660" h="48894">
                  <a:moveTo>
                    <a:pt x="203" y="16287"/>
                  </a:moveTo>
                  <a:lnTo>
                    <a:pt x="59712" y="11068"/>
                  </a:lnTo>
                  <a:lnTo>
                    <a:pt x="118295" y="6886"/>
                  </a:lnTo>
                  <a:lnTo>
                    <a:pt x="175789" y="3714"/>
                  </a:lnTo>
                  <a:lnTo>
                    <a:pt x="232030" y="1527"/>
                  </a:lnTo>
                  <a:lnTo>
                    <a:pt x="286856" y="298"/>
                  </a:lnTo>
                  <a:lnTo>
                    <a:pt x="340104" y="0"/>
                  </a:lnTo>
                  <a:lnTo>
                    <a:pt x="391610" y="606"/>
                  </a:lnTo>
                  <a:lnTo>
                    <a:pt x="441213" y="2091"/>
                  </a:lnTo>
                  <a:lnTo>
                    <a:pt x="488748" y="4429"/>
                  </a:lnTo>
                  <a:lnTo>
                    <a:pt x="534053" y="7591"/>
                  </a:lnTo>
                  <a:lnTo>
                    <a:pt x="576965" y="11553"/>
                  </a:lnTo>
                  <a:lnTo>
                    <a:pt x="617321" y="16287"/>
                  </a:lnTo>
                  <a:lnTo>
                    <a:pt x="654127" y="20343"/>
                  </a:lnTo>
                  <a:lnTo>
                    <a:pt x="692612" y="23174"/>
                  </a:lnTo>
                  <a:lnTo>
                    <a:pt x="732916" y="24929"/>
                  </a:lnTo>
                  <a:lnTo>
                    <a:pt x="775179" y="25758"/>
                  </a:lnTo>
                  <a:lnTo>
                    <a:pt x="819543" y="25811"/>
                  </a:lnTo>
                  <a:lnTo>
                    <a:pt x="866147" y="25239"/>
                  </a:lnTo>
                  <a:lnTo>
                    <a:pt x="915132" y="24190"/>
                  </a:lnTo>
                  <a:lnTo>
                    <a:pt x="966638" y="22815"/>
                  </a:lnTo>
                  <a:lnTo>
                    <a:pt x="1020806" y="21263"/>
                  </a:lnTo>
                  <a:lnTo>
                    <a:pt x="1077775" y="19685"/>
                  </a:lnTo>
                  <a:lnTo>
                    <a:pt x="1137688" y="18229"/>
                  </a:lnTo>
                  <a:lnTo>
                    <a:pt x="1200682" y="17047"/>
                  </a:lnTo>
                  <a:lnTo>
                    <a:pt x="1266901" y="16287"/>
                  </a:lnTo>
                  <a:lnTo>
                    <a:pt x="1332636" y="16044"/>
                  </a:lnTo>
                  <a:lnTo>
                    <a:pt x="1394409" y="16238"/>
                  </a:lnTo>
                  <a:lnTo>
                    <a:pt x="1452696" y="16761"/>
                  </a:lnTo>
                  <a:lnTo>
                    <a:pt x="1507975" y="17505"/>
                  </a:lnTo>
                  <a:lnTo>
                    <a:pt x="1560725" y="18361"/>
                  </a:lnTo>
                  <a:lnTo>
                    <a:pt x="1611424" y="19223"/>
                  </a:lnTo>
                  <a:lnTo>
                    <a:pt x="1660549" y="19980"/>
                  </a:lnTo>
                  <a:lnTo>
                    <a:pt x="1708578" y="20526"/>
                  </a:lnTo>
                  <a:lnTo>
                    <a:pt x="1755990" y="20751"/>
                  </a:lnTo>
                  <a:lnTo>
                    <a:pt x="1803262" y="20548"/>
                  </a:lnTo>
                  <a:lnTo>
                    <a:pt x="1850871" y="19809"/>
                  </a:lnTo>
                  <a:lnTo>
                    <a:pt x="1899298" y="18424"/>
                  </a:lnTo>
                  <a:lnTo>
                    <a:pt x="1949018" y="16287"/>
                  </a:lnTo>
                  <a:lnTo>
                    <a:pt x="2000571" y="14354"/>
                  </a:lnTo>
                  <a:lnTo>
                    <a:pt x="2053886" y="13514"/>
                  </a:lnTo>
                  <a:lnTo>
                    <a:pt x="2108524" y="13556"/>
                  </a:lnTo>
                  <a:lnTo>
                    <a:pt x="2164046" y="14271"/>
                  </a:lnTo>
                  <a:lnTo>
                    <a:pt x="2220014" y="15448"/>
                  </a:lnTo>
                  <a:lnTo>
                    <a:pt x="2275987" y="16877"/>
                  </a:lnTo>
                  <a:lnTo>
                    <a:pt x="2331529" y="18348"/>
                  </a:lnTo>
                  <a:lnTo>
                    <a:pt x="2386200" y="19652"/>
                  </a:lnTo>
                  <a:lnTo>
                    <a:pt x="2439561" y="20576"/>
                  </a:lnTo>
                  <a:lnTo>
                    <a:pt x="2491174" y="20912"/>
                  </a:lnTo>
                  <a:lnTo>
                    <a:pt x="2540600" y="20450"/>
                  </a:lnTo>
                  <a:lnTo>
                    <a:pt x="2587400" y="18978"/>
                  </a:lnTo>
                  <a:lnTo>
                    <a:pt x="2631135" y="16287"/>
                  </a:lnTo>
                  <a:lnTo>
                    <a:pt x="2679012" y="13326"/>
                  </a:lnTo>
                  <a:lnTo>
                    <a:pt x="2730856" y="11604"/>
                  </a:lnTo>
                  <a:lnTo>
                    <a:pt x="2785670" y="10912"/>
                  </a:lnTo>
                  <a:lnTo>
                    <a:pt x="2842458" y="11038"/>
                  </a:lnTo>
                  <a:lnTo>
                    <a:pt x="2900223" y="11773"/>
                  </a:lnTo>
                  <a:lnTo>
                    <a:pt x="2957969" y="12906"/>
                  </a:lnTo>
                  <a:lnTo>
                    <a:pt x="3014699" y="14227"/>
                  </a:lnTo>
                  <a:lnTo>
                    <a:pt x="3069416" y="15525"/>
                  </a:lnTo>
                  <a:lnTo>
                    <a:pt x="3121125" y="16591"/>
                  </a:lnTo>
                  <a:lnTo>
                    <a:pt x="3168827" y="17213"/>
                  </a:lnTo>
                  <a:lnTo>
                    <a:pt x="3211527" y="17182"/>
                  </a:lnTo>
                  <a:lnTo>
                    <a:pt x="3248228" y="16287"/>
                  </a:lnTo>
                  <a:lnTo>
                    <a:pt x="3247466" y="24796"/>
                  </a:lnTo>
                  <a:lnTo>
                    <a:pt x="3247847" y="28860"/>
                  </a:lnTo>
                  <a:lnTo>
                    <a:pt x="3248228" y="35337"/>
                  </a:lnTo>
                  <a:lnTo>
                    <a:pt x="3209201" y="36115"/>
                  </a:lnTo>
                  <a:lnTo>
                    <a:pt x="3164075" y="36344"/>
                  </a:lnTo>
                  <a:lnTo>
                    <a:pt x="3113913" y="36130"/>
                  </a:lnTo>
                  <a:lnTo>
                    <a:pt x="3059777" y="35582"/>
                  </a:lnTo>
                  <a:lnTo>
                    <a:pt x="3002729" y="34806"/>
                  </a:lnTo>
                  <a:lnTo>
                    <a:pt x="2943833" y="33911"/>
                  </a:lnTo>
                  <a:lnTo>
                    <a:pt x="2884150" y="33004"/>
                  </a:lnTo>
                  <a:lnTo>
                    <a:pt x="2824744" y="32192"/>
                  </a:lnTo>
                  <a:lnTo>
                    <a:pt x="2766676" y="31582"/>
                  </a:lnTo>
                  <a:lnTo>
                    <a:pt x="2711008" y="31283"/>
                  </a:lnTo>
                  <a:lnTo>
                    <a:pt x="2658805" y="31401"/>
                  </a:lnTo>
                  <a:lnTo>
                    <a:pt x="2611127" y="32045"/>
                  </a:lnTo>
                  <a:lnTo>
                    <a:pt x="2569037" y="33321"/>
                  </a:lnTo>
                  <a:lnTo>
                    <a:pt x="2533599" y="35337"/>
                  </a:lnTo>
                  <a:lnTo>
                    <a:pt x="2500283" y="37023"/>
                  </a:lnTo>
                  <a:lnTo>
                    <a:pt x="2424431" y="36758"/>
                  </a:lnTo>
                  <a:lnTo>
                    <a:pt x="2382084" y="35326"/>
                  </a:lnTo>
                  <a:lnTo>
                    <a:pt x="2336917" y="33375"/>
                  </a:lnTo>
                  <a:lnTo>
                    <a:pt x="2289023" y="31165"/>
                  </a:lnTo>
                  <a:lnTo>
                    <a:pt x="2238498" y="28955"/>
                  </a:lnTo>
                  <a:lnTo>
                    <a:pt x="2185437" y="27006"/>
                  </a:lnTo>
                  <a:lnTo>
                    <a:pt x="2129933" y="25578"/>
                  </a:lnTo>
                  <a:lnTo>
                    <a:pt x="2072081" y="24929"/>
                  </a:lnTo>
                  <a:lnTo>
                    <a:pt x="2011978" y="25321"/>
                  </a:lnTo>
                  <a:lnTo>
                    <a:pt x="1949716" y="27013"/>
                  </a:lnTo>
                  <a:lnTo>
                    <a:pt x="1885390" y="30265"/>
                  </a:lnTo>
                  <a:lnTo>
                    <a:pt x="1819097" y="35337"/>
                  </a:lnTo>
                  <a:lnTo>
                    <a:pt x="1751268" y="40941"/>
                  </a:lnTo>
                  <a:lnTo>
                    <a:pt x="1691665" y="44826"/>
                  </a:lnTo>
                  <a:lnTo>
                    <a:pt x="1638857" y="47204"/>
                  </a:lnTo>
                  <a:lnTo>
                    <a:pt x="1591412" y="48292"/>
                  </a:lnTo>
                  <a:lnTo>
                    <a:pt x="1547897" y="48302"/>
                  </a:lnTo>
                  <a:lnTo>
                    <a:pt x="1506882" y="47450"/>
                  </a:lnTo>
                  <a:lnTo>
                    <a:pt x="1466935" y="45949"/>
                  </a:lnTo>
                  <a:lnTo>
                    <a:pt x="1426623" y="44015"/>
                  </a:lnTo>
                  <a:lnTo>
                    <a:pt x="1384516" y="41861"/>
                  </a:lnTo>
                  <a:lnTo>
                    <a:pt x="1339181" y="39702"/>
                  </a:lnTo>
                  <a:lnTo>
                    <a:pt x="1289186" y="37752"/>
                  </a:lnTo>
                  <a:lnTo>
                    <a:pt x="1233100" y="36226"/>
                  </a:lnTo>
                  <a:lnTo>
                    <a:pt x="1169492" y="35337"/>
                  </a:lnTo>
                  <a:lnTo>
                    <a:pt x="1131004" y="35189"/>
                  </a:lnTo>
                  <a:lnTo>
                    <a:pt x="1092163" y="35286"/>
                  </a:lnTo>
                  <a:lnTo>
                    <a:pt x="1052859" y="35595"/>
                  </a:lnTo>
                  <a:lnTo>
                    <a:pt x="1012983" y="36082"/>
                  </a:lnTo>
                  <a:lnTo>
                    <a:pt x="972424" y="36715"/>
                  </a:lnTo>
                  <a:lnTo>
                    <a:pt x="931072" y="37461"/>
                  </a:lnTo>
                  <a:lnTo>
                    <a:pt x="888817" y="38287"/>
                  </a:lnTo>
                  <a:lnTo>
                    <a:pt x="845550" y="39159"/>
                  </a:lnTo>
                  <a:lnTo>
                    <a:pt x="801160" y="40044"/>
                  </a:lnTo>
                  <a:lnTo>
                    <a:pt x="755537" y="40910"/>
                  </a:lnTo>
                  <a:lnTo>
                    <a:pt x="708571" y="41723"/>
                  </a:lnTo>
                  <a:lnTo>
                    <a:pt x="660152" y="42451"/>
                  </a:lnTo>
                  <a:lnTo>
                    <a:pt x="610171" y="43060"/>
                  </a:lnTo>
                  <a:lnTo>
                    <a:pt x="558517" y="43516"/>
                  </a:lnTo>
                  <a:lnTo>
                    <a:pt x="505080" y="43788"/>
                  </a:lnTo>
                  <a:lnTo>
                    <a:pt x="449750" y="43842"/>
                  </a:lnTo>
                  <a:lnTo>
                    <a:pt x="392418" y="43645"/>
                  </a:lnTo>
                  <a:lnTo>
                    <a:pt x="332972" y="43164"/>
                  </a:lnTo>
                  <a:lnTo>
                    <a:pt x="271304" y="42365"/>
                  </a:lnTo>
                  <a:lnTo>
                    <a:pt x="207303" y="41216"/>
                  </a:lnTo>
                  <a:lnTo>
                    <a:pt x="140859" y="39684"/>
                  </a:lnTo>
                  <a:lnTo>
                    <a:pt x="71862" y="37735"/>
                  </a:lnTo>
                  <a:lnTo>
                    <a:pt x="203" y="35337"/>
                  </a:lnTo>
                  <a:lnTo>
                    <a:pt x="152" y="29241"/>
                  </a:lnTo>
                  <a:lnTo>
                    <a:pt x="0" y="23018"/>
                  </a:lnTo>
                  <a:lnTo>
                    <a:pt x="203" y="16287"/>
                  </a:lnTo>
                  <a:close/>
                </a:path>
              </a:pathLst>
            </a:custGeom>
            <a:ln w="381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0247" y="2796603"/>
            <a:ext cx="219202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latin typeface="Trebuchet MS"/>
                <a:cs typeface="Trebuchet MS"/>
              </a:rPr>
              <a:t>STAKEHOLDERS</a:t>
            </a:r>
            <a:endParaRPr sz="215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79661" y="1894030"/>
            <a:ext cx="1093470" cy="1093470"/>
            <a:chOff x="6179661" y="1894030"/>
            <a:chExt cx="1093470" cy="1093470"/>
          </a:xfrm>
        </p:grpSpPr>
        <p:sp>
          <p:nvSpPr>
            <p:cNvPr id="7" name="object 7"/>
            <p:cNvSpPr/>
            <p:nvPr/>
          </p:nvSpPr>
          <p:spPr>
            <a:xfrm>
              <a:off x="6208428" y="1922797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517814" y="0"/>
                  </a:moveTo>
                  <a:lnTo>
                    <a:pt x="470681" y="2115"/>
                  </a:lnTo>
                  <a:lnTo>
                    <a:pt x="424734" y="8342"/>
                  </a:lnTo>
                  <a:lnTo>
                    <a:pt x="380156" y="18495"/>
                  </a:lnTo>
                  <a:lnTo>
                    <a:pt x="337129" y="32393"/>
                  </a:lnTo>
                  <a:lnTo>
                    <a:pt x="295836" y="49853"/>
                  </a:lnTo>
                  <a:lnTo>
                    <a:pt x="256460" y="70691"/>
                  </a:lnTo>
                  <a:lnTo>
                    <a:pt x="219184" y="94726"/>
                  </a:lnTo>
                  <a:lnTo>
                    <a:pt x="184190" y="121775"/>
                  </a:lnTo>
                  <a:lnTo>
                    <a:pt x="151662" y="151654"/>
                  </a:lnTo>
                  <a:lnTo>
                    <a:pt x="121781" y="184181"/>
                  </a:lnTo>
                  <a:lnTo>
                    <a:pt x="94731" y="219173"/>
                  </a:lnTo>
                  <a:lnTo>
                    <a:pt x="70695" y="256447"/>
                  </a:lnTo>
                  <a:lnTo>
                    <a:pt x="49855" y="295821"/>
                  </a:lnTo>
                  <a:lnTo>
                    <a:pt x="32395" y="337112"/>
                  </a:lnTo>
                  <a:lnTo>
                    <a:pt x="18496" y="380137"/>
                  </a:lnTo>
                  <a:lnTo>
                    <a:pt x="8342" y="424713"/>
                  </a:lnTo>
                  <a:lnTo>
                    <a:pt x="2116" y="470657"/>
                  </a:lnTo>
                  <a:lnTo>
                    <a:pt x="0" y="517788"/>
                  </a:lnTo>
                  <a:lnTo>
                    <a:pt x="2116" y="564918"/>
                  </a:lnTo>
                  <a:lnTo>
                    <a:pt x="8342" y="610862"/>
                  </a:lnTo>
                  <a:lnTo>
                    <a:pt x="18496" y="655438"/>
                  </a:lnTo>
                  <a:lnTo>
                    <a:pt x="32395" y="698463"/>
                  </a:lnTo>
                  <a:lnTo>
                    <a:pt x="49855" y="739754"/>
                  </a:lnTo>
                  <a:lnTo>
                    <a:pt x="70695" y="779128"/>
                  </a:lnTo>
                  <a:lnTo>
                    <a:pt x="94731" y="816402"/>
                  </a:lnTo>
                  <a:lnTo>
                    <a:pt x="121781" y="851394"/>
                  </a:lnTo>
                  <a:lnTo>
                    <a:pt x="151662" y="883921"/>
                  </a:lnTo>
                  <a:lnTo>
                    <a:pt x="184190" y="913800"/>
                  </a:lnTo>
                  <a:lnTo>
                    <a:pt x="219184" y="940849"/>
                  </a:lnTo>
                  <a:lnTo>
                    <a:pt x="256460" y="964884"/>
                  </a:lnTo>
                  <a:lnTo>
                    <a:pt x="295836" y="985722"/>
                  </a:lnTo>
                  <a:lnTo>
                    <a:pt x="337129" y="1003182"/>
                  </a:lnTo>
                  <a:lnTo>
                    <a:pt x="380156" y="1017080"/>
                  </a:lnTo>
                  <a:lnTo>
                    <a:pt x="424734" y="1027234"/>
                  </a:lnTo>
                  <a:lnTo>
                    <a:pt x="470681" y="1033460"/>
                  </a:lnTo>
                  <a:lnTo>
                    <a:pt x="517814" y="1035576"/>
                  </a:lnTo>
                  <a:lnTo>
                    <a:pt x="564946" y="1033460"/>
                  </a:lnTo>
                  <a:lnTo>
                    <a:pt x="610893" y="1027234"/>
                  </a:lnTo>
                  <a:lnTo>
                    <a:pt x="655471" y="1017080"/>
                  </a:lnTo>
                  <a:lnTo>
                    <a:pt x="698498" y="1003182"/>
                  </a:lnTo>
                  <a:lnTo>
                    <a:pt x="739791" y="985722"/>
                  </a:lnTo>
                  <a:lnTo>
                    <a:pt x="779167" y="964884"/>
                  </a:lnTo>
                  <a:lnTo>
                    <a:pt x="816443" y="940849"/>
                  </a:lnTo>
                  <a:lnTo>
                    <a:pt x="851437" y="913800"/>
                  </a:lnTo>
                  <a:lnTo>
                    <a:pt x="883966" y="883921"/>
                  </a:lnTo>
                  <a:lnTo>
                    <a:pt x="913847" y="851394"/>
                  </a:lnTo>
                  <a:lnTo>
                    <a:pt x="940896" y="816402"/>
                  </a:lnTo>
                  <a:lnTo>
                    <a:pt x="964932" y="779128"/>
                  </a:lnTo>
                  <a:lnTo>
                    <a:pt x="985772" y="739754"/>
                  </a:lnTo>
                  <a:lnTo>
                    <a:pt x="1003233" y="698463"/>
                  </a:lnTo>
                  <a:lnTo>
                    <a:pt x="1017132" y="655438"/>
                  </a:lnTo>
                  <a:lnTo>
                    <a:pt x="1027285" y="610862"/>
                  </a:lnTo>
                  <a:lnTo>
                    <a:pt x="1033512" y="564918"/>
                  </a:lnTo>
                  <a:lnTo>
                    <a:pt x="1035628" y="517788"/>
                  </a:lnTo>
                  <a:lnTo>
                    <a:pt x="1033512" y="470657"/>
                  </a:lnTo>
                  <a:lnTo>
                    <a:pt x="1027285" y="424713"/>
                  </a:lnTo>
                  <a:lnTo>
                    <a:pt x="1017132" y="380137"/>
                  </a:lnTo>
                  <a:lnTo>
                    <a:pt x="1003233" y="337112"/>
                  </a:lnTo>
                  <a:lnTo>
                    <a:pt x="985772" y="295821"/>
                  </a:lnTo>
                  <a:lnTo>
                    <a:pt x="964932" y="256447"/>
                  </a:lnTo>
                  <a:lnTo>
                    <a:pt x="940896" y="219173"/>
                  </a:lnTo>
                  <a:lnTo>
                    <a:pt x="913846" y="184181"/>
                  </a:lnTo>
                  <a:lnTo>
                    <a:pt x="883966" y="151654"/>
                  </a:lnTo>
                  <a:lnTo>
                    <a:pt x="851437" y="121775"/>
                  </a:lnTo>
                  <a:lnTo>
                    <a:pt x="816443" y="94726"/>
                  </a:lnTo>
                  <a:lnTo>
                    <a:pt x="779167" y="70691"/>
                  </a:lnTo>
                  <a:lnTo>
                    <a:pt x="739791" y="49853"/>
                  </a:lnTo>
                  <a:lnTo>
                    <a:pt x="698498" y="32393"/>
                  </a:lnTo>
                  <a:lnTo>
                    <a:pt x="655471" y="18495"/>
                  </a:lnTo>
                  <a:lnTo>
                    <a:pt x="610893" y="8342"/>
                  </a:lnTo>
                  <a:lnTo>
                    <a:pt x="564946" y="2115"/>
                  </a:lnTo>
                  <a:lnTo>
                    <a:pt x="517814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208428" y="1922797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1035628" y="517788"/>
                  </a:moveTo>
                  <a:lnTo>
                    <a:pt x="1033512" y="564918"/>
                  </a:lnTo>
                  <a:lnTo>
                    <a:pt x="1027285" y="610862"/>
                  </a:lnTo>
                  <a:lnTo>
                    <a:pt x="1017132" y="655438"/>
                  </a:lnTo>
                  <a:lnTo>
                    <a:pt x="1003233" y="698463"/>
                  </a:lnTo>
                  <a:lnTo>
                    <a:pt x="985772" y="739754"/>
                  </a:lnTo>
                  <a:lnTo>
                    <a:pt x="964932" y="779128"/>
                  </a:lnTo>
                  <a:lnTo>
                    <a:pt x="940896" y="816402"/>
                  </a:lnTo>
                  <a:lnTo>
                    <a:pt x="913847" y="851394"/>
                  </a:lnTo>
                  <a:lnTo>
                    <a:pt x="883966" y="883921"/>
                  </a:lnTo>
                  <a:lnTo>
                    <a:pt x="851437" y="913800"/>
                  </a:lnTo>
                  <a:lnTo>
                    <a:pt x="816443" y="940849"/>
                  </a:lnTo>
                  <a:lnTo>
                    <a:pt x="779167" y="964884"/>
                  </a:lnTo>
                  <a:lnTo>
                    <a:pt x="739791" y="985722"/>
                  </a:lnTo>
                  <a:lnTo>
                    <a:pt x="698498" y="1003182"/>
                  </a:lnTo>
                  <a:lnTo>
                    <a:pt x="655471" y="1017080"/>
                  </a:lnTo>
                  <a:lnTo>
                    <a:pt x="610893" y="1027234"/>
                  </a:lnTo>
                  <a:lnTo>
                    <a:pt x="564946" y="1033460"/>
                  </a:lnTo>
                  <a:lnTo>
                    <a:pt x="517814" y="1035576"/>
                  </a:lnTo>
                  <a:lnTo>
                    <a:pt x="470681" y="1033460"/>
                  </a:lnTo>
                  <a:lnTo>
                    <a:pt x="424734" y="1027234"/>
                  </a:lnTo>
                  <a:lnTo>
                    <a:pt x="380156" y="1017080"/>
                  </a:lnTo>
                  <a:lnTo>
                    <a:pt x="337129" y="1003182"/>
                  </a:lnTo>
                  <a:lnTo>
                    <a:pt x="295836" y="985722"/>
                  </a:lnTo>
                  <a:lnTo>
                    <a:pt x="256460" y="964884"/>
                  </a:lnTo>
                  <a:lnTo>
                    <a:pt x="219184" y="940849"/>
                  </a:lnTo>
                  <a:lnTo>
                    <a:pt x="184190" y="913800"/>
                  </a:lnTo>
                  <a:lnTo>
                    <a:pt x="151662" y="883921"/>
                  </a:lnTo>
                  <a:lnTo>
                    <a:pt x="121781" y="851394"/>
                  </a:lnTo>
                  <a:lnTo>
                    <a:pt x="94731" y="816402"/>
                  </a:lnTo>
                  <a:lnTo>
                    <a:pt x="70695" y="779128"/>
                  </a:lnTo>
                  <a:lnTo>
                    <a:pt x="49855" y="739754"/>
                  </a:lnTo>
                  <a:lnTo>
                    <a:pt x="32395" y="698463"/>
                  </a:lnTo>
                  <a:lnTo>
                    <a:pt x="18496" y="655438"/>
                  </a:lnTo>
                  <a:lnTo>
                    <a:pt x="8342" y="610862"/>
                  </a:lnTo>
                  <a:lnTo>
                    <a:pt x="2116" y="564918"/>
                  </a:lnTo>
                  <a:lnTo>
                    <a:pt x="0" y="517788"/>
                  </a:lnTo>
                  <a:lnTo>
                    <a:pt x="2116" y="470657"/>
                  </a:lnTo>
                  <a:lnTo>
                    <a:pt x="8342" y="424713"/>
                  </a:lnTo>
                  <a:lnTo>
                    <a:pt x="18496" y="380137"/>
                  </a:lnTo>
                  <a:lnTo>
                    <a:pt x="32395" y="337112"/>
                  </a:lnTo>
                  <a:lnTo>
                    <a:pt x="49855" y="295821"/>
                  </a:lnTo>
                  <a:lnTo>
                    <a:pt x="70695" y="256447"/>
                  </a:lnTo>
                  <a:lnTo>
                    <a:pt x="94731" y="219173"/>
                  </a:lnTo>
                  <a:lnTo>
                    <a:pt x="121781" y="184181"/>
                  </a:lnTo>
                  <a:lnTo>
                    <a:pt x="151662" y="151654"/>
                  </a:lnTo>
                  <a:lnTo>
                    <a:pt x="184190" y="121775"/>
                  </a:lnTo>
                  <a:lnTo>
                    <a:pt x="219184" y="94726"/>
                  </a:lnTo>
                  <a:lnTo>
                    <a:pt x="256460" y="70691"/>
                  </a:lnTo>
                  <a:lnTo>
                    <a:pt x="295836" y="49853"/>
                  </a:lnTo>
                  <a:lnTo>
                    <a:pt x="337129" y="32393"/>
                  </a:lnTo>
                  <a:lnTo>
                    <a:pt x="380156" y="18495"/>
                  </a:lnTo>
                  <a:lnTo>
                    <a:pt x="424734" y="8342"/>
                  </a:lnTo>
                  <a:lnTo>
                    <a:pt x="470681" y="2115"/>
                  </a:lnTo>
                  <a:lnTo>
                    <a:pt x="517814" y="0"/>
                  </a:lnTo>
                  <a:lnTo>
                    <a:pt x="564946" y="2115"/>
                  </a:lnTo>
                  <a:lnTo>
                    <a:pt x="610893" y="8342"/>
                  </a:lnTo>
                  <a:lnTo>
                    <a:pt x="655471" y="18495"/>
                  </a:lnTo>
                  <a:lnTo>
                    <a:pt x="698498" y="32393"/>
                  </a:lnTo>
                  <a:lnTo>
                    <a:pt x="739791" y="49853"/>
                  </a:lnTo>
                  <a:lnTo>
                    <a:pt x="779167" y="70691"/>
                  </a:lnTo>
                  <a:lnTo>
                    <a:pt x="816443" y="94726"/>
                  </a:lnTo>
                  <a:lnTo>
                    <a:pt x="851437" y="121775"/>
                  </a:lnTo>
                  <a:lnTo>
                    <a:pt x="883966" y="151654"/>
                  </a:lnTo>
                  <a:lnTo>
                    <a:pt x="913846" y="184181"/>
                  </a:lnTo>
                  <a:lnTo>
                    <a:pt x="940896" y="219173"/>
                  </a:lnTo>
                  <a:lnTo>
                    <a:pt x="964932" y="256447"/>
                  </a:lnTo>
                  <a:lnTo>
                    <a:pt x="985772" y="295821"/>
                  </a:lnTo>
                  <a:lnTo>
                    <a:pt x="1003233" y="337112"/>
                  </a:lnTo>
                  <a:lnTo>
                    <a:pt x="1017132" y="380137"/>
                  </a:lnTo>
                  <a:lnTo>
                    <a:pt x="1027285" y="424713"/>
                  </a:lnTo>
                  <a:lnTo>
                    <a:pt x="1033512" y="470657"/>
                  </a:lnTo>
                  <a:lnTo>
                    <a:pt x="1035628" y="517788"/>
                  </a:lnTo>
                  <a:close/>
                </a:path>
              </a:pathLst>
            </a:custGeom>
            <a:ln w="5753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941337" y="1894030"/>
            <a:ext cx="1093470" cy="1093470"/>
            <a:chOff x="8941337" y="1894030"/>
            <a:chExt cx="1093470" cy="1093470"/>
          </a:xfrm>
        </p:grpSpPr>
        <p:sp>
          <p:nvSpPr>
            <p:cNvPr id="10" name="object 10"/>
            <p:cNvSpPr/>
            <p:nvPr/>
          </p:nvSpPr>
          <p:spPr>
            <a:xfrm>
              <a:off x="8970104" y="1922797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517814" y="0"/>
                  </a:moveTo>
                  <a:lnTo>
                    <a:pt x="470681" y="2115"/>
                  </a:lnTo>
                  <a:lnTo>
                    <a:pt x="424734" y="8342"/>
                  </a:lnTo>
                  <a:lnTo>
                    <a:pt x="380156" y="18495"/>
                  </a:lnTo>
                  <a:lnTo>
                    <a:pt x="337129" y="32393"/>
                  </a:lnTo>
                  <a:lnTo>
                    <a:pt x="295836" y="49853"/>
                  </a:lnTo>
                  <a:lnTo>
                    <a:pt x="256460" y="70691"/>
                  </a:lnTo>
                  <a:lnTo>
                    <a:pt x="219184" y="94726"/>
                  </a:lnTo>
                  <a:lnTo>
                    <a:pt x="184190" y="121775"/>
                  </a:lnTo>
                  <a:lnTo>
                    <a:pt x="151662" y="151654"/>
                  </a:lnTo>
                  <a:lnTo>
                    <a:pt x="121781" y="184181"/>
                  </a:lnTo>
                  <a:lnTo>
                    <a:pt x="94731" y="219173"/>
                  </a:lnTo>
                  <a:lnTo>
                    <a:pt x="70695" y="256447"/>
                  </a:lnTo>
                  <a:lnTo>
                    <a:pt x="49855" y="295821"/>
                  </a:lnTo>
                  <a:lnTo>
                    <a:pt x="32395" y="337112"/>
                  </a:lnTo>
                  <a:lnTo>
                    <a:pt x="18496" y="380137"/>
                  </a:lnTo>
                  <a:lnTo>
                    <a:pt x="8342" y="424713"/>
                  </a:lnTo>
                  <a:lnTo>
                    <a:pt x="2116" y="470657"/>
                  </a:lnTo>
                  <a:lnTo>
                    <a:pt x="0" y="517788"/>
                  </a:lnTo>
                  <a:lnTo>
                    <a:pt x="2116" y="564918"/>
                  </a:lnTo>
                  <a:lnTo>
                    <a:pt x="8342" y="610862"/>
                  </a:lnTo>
                  <a:lnTo>
                    <a:pt x="18496" y="655438"/>
                  </a:lnTo>
                  <a:lnTo>
                    <a:pt x="32395" y="698463"/>
                  </a:lnTo>
                  <a:lnTo>
                    <a:pt x="49855" y="739754"/>
                  </a:lnTo>
                  <a:lnTo>
                    <a:pt x="70695" y="779128"/>
                  </a:lnTo>
                  <a:lnTo>
                    <a:pt x="94731" y="816402"/>
                  </a:lnTo>
                  <a:lnTo>
                    <a:pt x="121781" y="851394"/>
                  </a:lnTo>
                  <a:lnTo>
                    <a:pt x="151662" y="883921"/>
                  </a:lnTo>
                  <a:lnTo>
                    <a:pt x="184190" y="913800"/>
                  </a:lnTo>
                  <a:lnTo>
                    <a:pt x="219184" y="940849"/>
                  </a:lnTo>
                  <a:lnTo>
                    <a:pt x="256460" y="964884"/>
                  </a:lnTo>
                  <a:lnTo>
                    <a:pt x="295836" y="985722"/>
                  </a:lnTo>
                  <a:lnTo>
                    <a:pt x="337129" y="1003182"/>
                  </a:lnTo>
                  <a:lnTo>
                    <a:pt x="380156" y="1017080"/>
                  </a:lnTo>
                  <a:lnTo>
                    <a:pt x="424734" y="1027234"/>
                  </a:lnTo>
                  <a:lnTo>
                    <a:pt x="470681" y="1033460"/>
                  </a:lnTo>
                  <a:lnTo>
                    <a:pt x="517814" y="1035576"/>
                  </a:lnTo>
                  <a:lnTo>
                    <a:pt x="564946" y="1033460"/>
                  </a:lnTo>
                  <a:lnTo>
                    <a:pt x="610893" y="1027234"/>
                  </a:lnTo>
                  <a:lnTo>
                    <a:pt x="655471" y="1017080"/>
                  </a:lnTo>
                  <a:lnTo>
                    <a:pt x="698498" y="1003182"/>
                  </a:lnTo>
                  <a:lnTo>
                    <a:pt x="739791" y="985722"/>
                  </a:lnTo>
                  <a:lnTo>
                    <a:pt x="779167" y="964884"/>
                  </a:lnTo>
                  <a:lnTo>
                    <a:pt x="816443" y="940849"/>
                  </a:lnTo>
                  <a:lnTo>
                    <a:pt x="851437" y="913800"/>
                  </a:lnTo>
                  <a:lnTo>
                    <a:pt x="883966" y="883921"/>
                  </a:lnTo>
                  <a:lnTo>
                    <a:pt x="913847" y="851394"/>
                  </a:lnTo>
                  <a:lnTo>
                    <a:pt x="940896" y="816402"/>
                  </a:lnTo>
                  <a:lnTo>
                    <a:pt x="964932" y="779128"/>
                  </a:lnTo>
                  <a:lnTo>
                    <a:pt x="985772" y="739754"/>
                  </a:lnTo>
                  <a:lnTo>
                    <a:pt x="1003233" y="698463"/>
                  </a:lnTo>
                  <a:lnTo>
                    <a:pt x="1017132" y="655438"/>
                  </a:lnTo>
                  <a:lnTo>
                    <a:pt x="1027285" y="610862"/>
                  </a:lnTo>
                  <a:lnTo>
                    <a:pt x="1033512" y="564918"/>
                  </a:lnTo>
                  <a:lnTo>
                    <a:pt x="1035628" y="517788"/>
                  </a:lnTo>
                  <a:lnTo>
                    <a:pt x="1033512" y="470657"/>
                  </a:lnTo>
                  <a:lnTo>
                    <a:pt x="1027285" y="424713"/>
                  </a:lnTo>
                  <a:lnTo>
                    <a:pt x="1017132" y="380137"/>
                  </a:lnTo>
                  <a:lnTo>
                    <a:pt x="1003233" y="337112"/>
                  </a:lnTo>
                  <a:lnTo>
                    <a:pt x="985772" y="295821"/>
                  </a:lnTo>
                  <a:lnTo>
                    <a:pt x="964932" y="256447"/>
                  </a:lnTo>
                  <a:lnTo>
                    <a:pt x="940896" y="219173"/>
                  </a:lnTo>
                  <a:lnTo>
                    <a:pt x="913846" y="184181"/>
                  </a:lnTo>
                  <a:lnTo>
                    <a:pt x="883966" y="151654"/>
                  </a:lnTo>
                  <a:lnTo>
                    <a:pt x="851437" y="121775"/>
                  </a:lnTo>
                  <a:lnTo>
                    <a:pt x="816443" y="94726"/>
                  </a:lnTo>
                  <a:lnTo>
                    <a:pt x="779167" y="70691"/>
                  </a:lnTo>
                  <a:lnTo>
                    <a:pt x="739791" y="49853"/>
                  </a:lnTo>
                  <a:lnTo>
                    <a:pt x="698498" y="32393"/>
                  </a:lnTo>
                  <a:lnTo>
                    <a:pt x="655471" y="18495"/>
                  </a:lnTo>
                  <a:lnTo>
                    <a:pt x="610893" y="8342"/>
                  </a:lnTo>
                  <a:lnTo>
                    <a:pt x="564946" y="2115"/>
                  </a:lnTo>
                  <a:lnTo>
                    <a:pt x="517814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970104" y="1922797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1035628" y="517788"/>
                  </a:moveTo>
                  <a:lnTo>
                    <a:pt x="1033512" y="564918"/>
                  </a:lnTo>
                  <a:lnTo>
                    <a:pt x="1027285" y="610862"/>
                  </a:lnTo>
                  <a:lnTo>
                    <a:pt x="1017132" y="655438"/>
                  </a:lnTo>
                  <a:lnTo>
                    <a:pt x="1003233" y="698463"/>
                  </a:lnTo>
                  <a:lnTo>
                    <a:pt x="985772" y="739754"/>
                  </a:lnTo>
                  <a:lnTo>
                    <a:pt x="964932" y="779128"/>
                  </a:lnTo>
                  <a:lnTo>
                    <a:pt x="940896" y="816402"/>
                  </a:lnTo>
                  <a:lnTo>
                    <a:pt x="913847" y="851394"/>
                  </a:lnTo>
                  <a:lnTo>
                    <a:pt x="883966" y="883921"/>
                  </a:lnTo>
                  <a:lnTo>
                    <a:pt x="851437" y="913800"/>
                  </a:lnTo>
                  <a:lnTo>
                    <a:pt x="816443" y="940849"/>
                  </a:lnTo>
                  <a:lnTo>
                    <a:pt x="779167" y="964884"/>
                  </a:lnTo>
                  <a:lnTo>
                    <a:pt x="739791" y="985722"/>
                  </a:lnTo>
                  <a:lnTo>
                    <a:pt x="698498" y="1003182"/>
                  </a:lnTo>
                  <a:lnTo>
                    <a:pt x="655471" y="1017080"/>
                  </a:lnTo>
                  <a:lnTo>
                    <a:pt x="610893" y="1027234"/>
                  </a:lnTo>
                  <a:lnTo>
                    <a:pt x="564946" y="1033460"/>
                  </a:lnTo>
                  <a:lnTo>
                    <a:pt x="517814" y="1035576"/>
                  </a:lnTo>
                  <a:lnTo>
                    <a:pt x="470681" y="1033460"/>
                  </a:lnTo>
                  <a:lnTo>
                    <a:pt x="424734" y="1027234"/>
                  </a:lnTo>
                  <a:lnTo>
                    <a:pt x="380156" y="1017080"/>
                  </a:lnTo>
                  <a:lnTo>
                    <a:pt x="337129" y="1003182"/>
                  </a:lnTo>
                  <a:lnTo>
                    <a:pt x="295836" y="985722"/>
                  </a:lnTo>
                  <a:lnTo>
                    <a:pt x="256460" y="964884"/>
                  </a:lnTo>
                  <a:lnTo>
                    <a:pt x="219184" y="940849"/>
                  </a:lnTo>
                  <a:lnTo>
                    <a:pt x="184190" y="913800"/>
                  </a:lnTo>
                  <a:lnTo>
                    <a:pt x="151662" y="883921"/>
                  </a:lnTo>
                  <a:lnTo>
                    <a:pt x="121781" y="851394"/>
                  </a:lnTo>
                  <a:lnTo>
                    <a:pt x="94731" y="816402"/>
                  </a:lnTo>
                  <a:lnTo>
                    <a:pt x="70695" y="779128"/>
                  </a:lnTo>
                  <a:lnTo>
                    <a:pt x="49855" y="739754"/>
                  </a:lnTo>
                  <a:lnTo>
                    <a:pt x="32395" y="698463"/>
                  </a:lnTo>
                  <a:lnTo>
                    <a:pt x="18496" y="655438"/>
                  </a:lnTo>
                  <a:lnTo>
                    <a:pt x="8342" y="610862"/>
                  </a:lnTo>
                  <a:lnTo>
                    <a:pt x="2116" y="564918"/>
                  </a:lnTo>
                  <a:lnTo>
                    <a:pt x="0" y="517788"/>
                  </a:lnTo>
                  <a:lnTo>
                    <a:pt x="2116" y="470657"/>
                  </a:lnTo>
                  <a:lnTo>
                    <a:pt x="8342" y="424713"/>
                  </a:lnTo>
                  <a:lnTo>
                    <a:pt x="18496" y="380137"/>
                  </a:lnTo>
                  <a:lnTo>
                    <a:pt x="32395" y="337112"/>
                  </a:lnTo>
                  <a:lnTo>
                    <a:pt x="49855" y="295821"/>
                  </a:lnTo>
                  <a:lnTo>
                    <a:pt x="70695" y="256447"/>
                  </a:lnTo>
                  <a:lnTo>
                    <a:pt x="94731" y="219173"/>
                  </a:lnTo>
                  <a:lnTo>
                    <a:pt x="121781" y="184181"/>
                  </a:lnTo>
                  <a:lnTo>
                    <a:pt x="151662" y="151654"/>
                  </a:lnTo>
                  <a:lnTo>
                    <a:pt x="184190" y="121775"/>
                  </a:lnTo>
                  <a:lnTo>
                    <a:pt x="219184" y="94726"/>
                  </a:lnTo>
                  <a:lnTo>
                    <a:pt x="256460" y="70691"/>
                  </a:lnTo>
                  <a:lnTo>
                    <a:pt x="295836" y="49853"/>
                  </a:lnTo>
                  <a:lnTo>
                    <a:pt x="337129" y="32393"/>
                  </a:lnTo>
                  <a:lnTo>
                    <a:pt x="380156" y="18495"/>
                  </a:lnTo>
                  <a:lnTo>
                    <a:pt x="424734" y="8342"/>
                  </a:lnTo>
                  <a:lnTo>
                    <a:pt x="470681" y="2115"/>
                  </a:lnTo>
                  <a:lnTo>
                    <a:pt x="517814" y="0"/>
                  </a:lnTo>
                  <a:lnTo>
                    <a:pt x="564946" y="2115"/>
                  </a:lnTo>
                  <a:lnTo>
                    <a:pt x="610893" y="8342"/>
                  </a:lnTo>
                  <a:lnTo>
                    <a:pt x="655471" y="18495"/>
                  </a:lnTo>
                  <a:lnTo>
                    <a:pt x="698498" y="32393"/>
                  </a:lnTo>
                  <a:lnTo>
                    <a:pt x="739791" y="49853"/>
                  </a:lnTo>
                  <a:lnTo>
                    <a:pt x="779167" y="70691"/>
                  </a:lnTo>
                  <a:lnTo>
                    <a:pt x="816443" y="94726"/>
                  </a:lnTo>
                  <a:lnTo>
                    <a:pt x="851437" y="121775"/>
                  </a:lnTo>
                  <a:lnTo>
                    <a:pt x="883966" y="151654"/>
                  </a:lnTo>
                  <a:lnTo>
                    <a:pt x="913846" y="184181"/>
                  </a:lnTo>
                  <a:lnTo>
                    <a:pt x="940896" y="219173"/>
                  </a:lnTo>
                  <a:lnTo>
                    <a:pt x="964932" y="256447"/>
                  </a:lnTo>
                  <a:lnTo>
                    <a:pt x="985772" y="295821"/>
                  </a:lnTo>
                  <a:lnTo>
                    <a:pt x="1003233" y="337112"/>
                  </a:lnTo>
                  <a:lnTo>
                    <a:pt x="1017132" y="380137"/>
                  </a:lnTo>
                  <a:lnTo>
                    <a:pt x="1027285" y="424713"/>
                  </a:lnTo>
                  <a:lnTo>
                    <a:pt x="1033512" y="470657"/>
                  </a:lnTo>
                  <a:lnTo>
                    <a:pt x="1035628" y="517788"/>
                  </a:lnTo>
                  <a:close/>
                </a:path>
              </a:pathLst>
            </a:custGeom>
            <a:ln w="5753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661832" y="2699479"/>
            <a:ext cx="4890770" cy="2266950"/>
            <a:chOff x="5661832" y="2699479"/>
            <a:chExt cx="4890770" cy="2266950"/>
          </a:xfrm>
        </p:grpSpPr>
        <p:sp>
          <p:nvSpPr>
            <p:cNvPr id="13" name="object 13"/>
            <p:cNvSpPr/>
            <p:nvPr/>
          </p:nvSpPr>
          <p:spPr>
            <a:xfrm>
              <a:off x="7071452" y="3901898"/>
              <a:ext cx="2071370" cy="1035685"/>
            </a:xfrm>
            <a:custGeom>
              <a:avLst/>
              <a:gdLst/>
              <a:ahLst/>
              <a:cxnLst/>
              <a:rect l="l" t="t" r="r" b="b"/>
              <a:pathLst>
                <a:path w="2071370" h="1035685">
                  <a:moveTo>
                    <a:pt x="1035628" y="0"/>
                  </a:moveTo>
                  <a:lnTo>
                    <a:pt x="989205" y="852"/>
                  </a:lnTo>
                  <a:lnTo>
                    <a:pt x="942120" y="3409"/>
                  </a:lnTo>
                  <a:lnTo>
                    <a:pt x="894561" y="7670"/>
                  </a:lnTo>
                  <a:lnTo>
                    <a:pt x="846718" y="13637"/>
                  </a:lnTo>
                  <a:lnTo>
                    <a:pt x="798780" y="21308"/>
                  </a:lnTo>
                  <a:lnTo>
                    <a:pt x="750937" y="30683"/>
                  </a:lnTo>
                  <a:lnTo>
                    <a:pt x="703378" y="41763"/>
                  </a:lnTo>
                  <a:lnTo>
                    <a:pt x="656292" y="54548"/>
                  </a:lnTo>
                  <a:lnTo>
                    <a:pt x="609870" y="69038"/>
                  </a:lnTo>
                  <a:lnTo>
                    <a:pt x="559951" y="82706"/>
                  </a:lnTo>
                  <a:lnTo>
                    <a:pt x="510655" y="98500"/>
                  </a:lnTo>
                  <a:lnTo>
                    <a:pt x="462034" y="116265"/>
                  </a:lnTo>
                  <a:lnTo>
                    <a:pt x="414138" y="135846"/>
                  </a:lnTo>
                  <a:lnTo>
                    <a:pt x="367021" y="157087"/>
                  </a:lnTo>
                  <a:lnTo>
                    <a:pt x="320734" y="179831"/>
                  </a:lnTo>
                  <a:lnTo>
                    <a:pt x="230857" y="229211"/>
                  </a:lnTo>
                  <a:lnTo>
                    <a:pt x="144922" y="282741"/>
                  </a:lnTo>
                  <a:lnTo>
                    <a:pt x="103562" y="310672"/>
                  </a:lnTo>
                  <a:lnTo>
                    <a:pt x="66280" y="346572"/>
                  </a:lnTo>
                  <a:lnTo>
                    <a:pt x="37282" y="385234"/>
                  </a:lnTo>
                  <a:lnTo>
                    <a:pt x="16570" y="426657"/>
                  </a:lnTo>
                  <a:lnTo>
                    <a:pt x="4142" y="470841"/>
                  </a:lnTo>
                  <a:lnTo>
                    <a:pt x="0" y="517788"/>
                  </a:lnTo>
                  <a:lnTo>
                    <a:pt x="0" y="1035576"/>
                  </a:lnTo>
                  <a:lnTo>
                    <a:pt x="2071256" y="1035576"/>
                  </a:lnTo>
                  <a:lnTo>
                    <a:pt x="2071256" y="517788"/>
                  </a:lnTo>
                  <a:lnTo>
                    <a:pt x="2067114" y="469737"/>
                  </a:lnTo>
                  <a:lnTo>
                    <a:pt x="2054686" y="423343"/>
                  </a:lnTo>
                  <a:lnTo>
                    <a:pt x="2033974" y="380263"/>
                  </a:lnTo>
                  <a:lnTo>
                    <a:pt x="2004976" y="342154"/>
                  </a:lnTo>
                  <a:lnTo>
                    <a:pt x="1967694" y="310672"/>
                  </a:lnTo>
                  <a:lnTo>
                    <a:pt x="1928928" y="280147"/>
                  </a:lnTo>
                  <a:lnTo>
                    <a:pt x="1888087" y="251334"/>
                  </a:lnTo>
                  <a:lnTo>
                    <a:pt x="1845379" y="224232"/>
                  </a:lnTo>
                  <a:lnTo>
                    <a:pt x="1801011" y="198842"/>
                  </a:lnTo>
                  <a:lnTo>
                    <a:pt x="1755190" y="175163"/>
                  </a:lnTo>
                  <a:lnTo>
                    <a:pt x="1708125" y="153196"/>
                  </a:lnTo>
                  <a:lnTo>
                    <a:pt x="1660022" y="132941"/>
                  </a:lnTo>
                  <a:lnTo>
                    <a:pt x="1611089" y="114398"/>
                  </a:lnTo>
                  <a:lnTo>
                    <a:pt x="1561534" y="97566"/>
                  </a:lnTo>
                  <a:lnTo>
                    <a:pt x="1511564" y="82446"/>
                  </a:lnTo>
                  <a:lnTo>
                    <a:pt x="1373845" y="46404"/>
                  </a:lnTo>
                  <a:lnTo>
                    <a:pt x="1281000" y="26043"/>
                  </a:lnTo>
                  <a:lnTo>
                    <a:pt x="1184366" y="10227"/>
                  </a:lnTo>
                  <a:lnTo>
                    <a:pt x="1135103" y="4735"/>
                  </a:lnTo>
                  <a:lnTo>
                    <a:pt x="1085460" y="1231"/>
                  </a:lnTo>
                  <a:lnTo>
                    <a:pt x="1035628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071452" y="3901898"/>
              <a:ext cx="2071370" cy="1035685"/>
            </a:xfrm>
            <a:custGeom>
              <a:avLst/>
              <a:gdLst/>
              <a:ahLst/>
              <a:cxnLst/>
              <a:rect l="l" t="t" r="r" b="b"/>
              <a:pathLst>
                <a:path w="2071370" h="1035685">
                  <a:moveTo>
                    <a:pt x="2071256" y="1035576"/>
                  </a:moveTo>
                  <a:lnTo>
                    <a:pt x="2071256" y="517788"/>
                  </a:lnTo>
                  <a:lnTo>
                    <a:pt x="2067114" y="469737"/>
                  </a:lnTo>
                  <a:lnTo>
                    <a:pt x="2054686" y="423343"/>
                  </a:lnTo>
                  <a:lnTo>
                    <a:pt x="2033974" y="380263"/>
                  </a:lnTo>
                  <a:lnTo>
                    <a:pt x="2004976" y="342154"/>
                  </a:lnTo>
                  <a:lnTo>
                    <a:pt x="1967694" y="310672"/>
                  </a:lnTo>
                  <a:lnTo>
                    <a:pt x="1928928" y="280147"/>
                  </a:lnTo>
                  <a:lnTo>
                    <a:pt x="1888087" y="251334"/>
                  </a:lnTo>
                  <a:lnTo>
                    <a:pt x="1845379" y="224232"/>
                  </a:lnTo>
                  <a:lnTo>
                    <a:pt x="1801011" y="198842"/>
                  </a:lnTo>
                  <a:lnTo>
                    <a:pt x="1755190" y="175163"/>
                  </a:lnTo>
                  <a:lnTo>
                    <a:pt x="1708125" y="153196"/>
                  </a:lnTo>
                  <a:lnTo>
                    <a:pt x="1660022" y="132941"/>
                  </a:lnTo>
                  <a:lnTo>
                    <a:pt x="1611089" y="114398"/>
                  </a:lnTo>
                  <a:lnTo>
                    <a:pt x="1561534" y="97566"/>
                  </a:lnTo>
                  <a:lnTo>
                    <a:pt x="1511564" y="82446"/>
                  </a:lnTo>
                  <a:lnTo>
                    <a:pt x="1461386" y="69038"/>
                  </a:lnTo>
                  <a:lnTo>
                    <a:pt x="1418373" y="57579"/>
                  </a:lnTo>
                  <a:lnTo>
                    <a:pt x="1373845" y="46404"/>
                  </a:lnTo>
                  <a:lnTo>
                    <a:pt x="1327991" y="35797"/>
                  </a:lnTo>
                  <a:lnTo>
                    <a:pt x="1281000" y="26043"/>
                  </a:lnTo>
                  <a:lnTo>
                    <a:pt x="1233062" y="17425"/>
                  </a:lnTo>
                  <a:lnTo>
                    <a:pt x="1184366" y="10227"/>
                  </a:lnTo>
                  <a:lnTo>
                    <a:pt x="1135103" y="4735"/>
                  </a:lnTo>
                  <a:lnTo>
                    <a:pt x="1085460" y="1231"/>
                  </a:lnTo>
                  <a:lnTo>
                    <a:pt x="1035628" y="0"/>
                  </a:lnTo>
                  <a:lnTo>
                    <a:pt x="989205" y="852"/>
                  </a:lnTo>
                  <a:lnTo>
                    <a:pt x="942120" y="3409"/>
                  </a:lnTo>
                  <a:lnTo>
                    <a:pt x="894561" y="7670"/>
                  </a:lnTo>
                  <a:lnTo>
                    <a:pt x="846718" y="13637"/>
                  </a:lnTo>
                  <a:lnTo>
                    <a:pt x="798780" y="21308"/>
                  </a:lnTo>
                  <a:lnTo>
                    <a:pt x="750937" y="30683"/>
                  </a:lnTo>
                  <a:lnTo>
                    <a:pt x="703378" y="41763"/>
                  </a:lnTo>
                  <a:lnTo>
                    <a:pt x="656292" y="54548"/>
                  </a:lnTo>
                  <a:lnTo>
                    <a:pt x="609870" y="69038"/>
                  </a:lnTo>
                  <a:lnTo>
                    <a:pt x="559951" y="82706"/>
                  </a:lnTo>
                  <a:lnTo>
                    <a:pt x="510655" y="98500"/>
                  </a:lnTo>
                  <a:lnTo>
                    <a:pt x="462034" y="116265"/>
                  </a:lnTo>
                  <a:lnTo>
                    <a:pt x="414138" y="135846"/>
                  </a:lnTo>
                  <a:lnTo>
                    <a:pt x="367021" y="157087"/>
                  </a:lnTo>
                  <a:lnTo>
                    <a:pt x="320734" y="179831"/>
                  </a:lnTo>
                  <a:lnTo>
                    <a:pt x="275328" y="203925"/>
                  </a:lnTo>
                  <a:lnTo>
                    <a:pt x="230857" y="229211"/>
                  </a:lnTo>
                  <a:lnTo>
                    <a:pt x="187371" y="255535"/>
                  </a:lnTo>
                  <a:lnTo>
                    <a:pt x="144922" y="282741"/>
                  </a:lnTo>
                  <a:lnTo>
                    <a:pt x="103562" y="310672"/>
                  </a:lnTo>
                  <a:lnTo>
                    <a:pt x="66280" y="346572"/>
                  </a:lnTo>
                  <a:lnTo>
                    <a:pt x="37282" y="385234"/>
                  </a:lnTo>
                  <a:lnTo>
                    <a:pt x="16570" y="426657"/>
                  </a:lnTo>
                  <a:lnTo>
                    <a:pt x="4142" y="470841"/>
                  </a:lnTo>
                  <a:lnTo>
                    <a:pt x="0" y="517788"/>
                  </a:lnTo>
                  <a:lnTo>
                    <a:pt x="0" y="1035576"/>
                  </a:lnTo>
                  <a:lnTo>
                    <a:pt x="2071256" y="1035576"/>
                  </a:lnTo>
                  <a:close/>
                </a:path>
              </a:pathLst>
            </a:custGeom>
            <a:ln w="5753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266" y="2728245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517814" y="0"/>
                  </a:moveTo>
                  <a:lnTo>
                    <a:pt x="470681" y="2115"/>
                  </a:lnTo>
                  <a:lnTo>
                    <a:pt x="424734" y="8342"/>
                  </a:lnTo>
                  <a:lnTo>
                    <a:pt x="380156" y="18495"/>
                  </a:lnTo>
                  <a:lnTo>
                    <a:pt x="337129" y="32393"/>
                  </a:lnTo>
                  <a:lnTo>
                    <a:pt x="295836" y="49853"/>
                  </a:lnTo>
                  <a:lnTo>
                    <a:pt x="256460" y="70691"/>
                  </a:lnTo>
                  <a:lnTo>
                    <a:pt x="219184" y="94726"/>
                  </a:lnTo>
                  <a:lnTo>
                    <a:pt x="184190" y="121775"/>
                  </a:lnTo>
                  <a:lnTo>
                    <a:pt x="151662" y="151654"/>
                  </a:lnTo>
                  <a:lnTo>
                    <a:pt x="121781" y="184181"/>
                  </a:lnTo>
                  <a:lnTo>
                    <a:pt x="94731" y="219173"/>
                  </a:lnTo>
                  <a:lnTo>
                    <a:pt x="70695" y="256447"/>
                  </a:lnTo>
                  <a:lnTo>
                    <a:pt x="49855" y="295821"/>
                  </a:lnTo>
                  <a:lnTo>
                    <a:pt x="32395" y="337112"/>
                  </a:lnTo>
                  <a:lnTo>
                    <a:pt x="18496" y="380137"/>
                  </a:lnTo>
                  <a:lnTo>
                    <a:pt x="8342" y="424713"/>
                  </a:lnTo>
                  <a:lnTo>
                    <a:pt x="2116" y="470657"/>
                  </a:lnTo>
                  <a:lnTo>
                    <a:pt x="0" y="517788"/>
                  </a:lnTo>
                  <a:lnTo>
                    <a:pt x="2116" y="564918"/>
                  </a:lnTo>
                  <a:lnTo>
                    <a:pt x="8342" y="610862"/>
                  </a:lnTo>
                  <a:lnTo>
                    <a:pt x="18496" y="655438"/>
                  </a:lnTo>
                  <a:lnTo>
                    <a:pt x="32395" y="698463"/>
                  </a:lnTo>
                  <a:lnTo>
                    <a:pt x="49855" y="739754"/>
                  </a:lnTo>
                  <a:lnTo>
                    <a:pt x="70695" y="779128"/>
                  </a:lnTo>
                  <a:lnTo>
                    <a:pt x="94731" y="816402"/>
                  </a:lnTo>
                  <a:lnTo>
                    <a:pt x="121781" y="851394"/>
                  </a:lnTo>
                  <a:lnTo>
                    <a:pt x="151662" y="883921"/>
                  </a:lnTo>
                  <a:lnTo>
                    <a:pt x="184190" y="913800"/>
                  </a:lnTo>
                  <a:lnTo>
                    <a:pt x="219184" y="940849"/>
                  </a:lnTo>
                  <a:lnTo>
                    <a:pt x="256460" y="964884"/>
                  </a:lnTo>
                  <a:lnTo>
                    <a:pt x="295836" y="985722"/>
                  </a:lnTo>
                  <a:lnTo>
                    <a:pt x="337129" y="1003182"/>
                  </a:lnTo>
                  <a:lnTo>
                    <a:pt x="380156" y="1017080"/>
                  </a:lnTo>
                  <a:lnTo>
                    <a:pt x="424734" y="1027234"/>
                  </a:lnTo>
                  <a:lnTo>
                    <a:pt x="470681" y="1033460"/>
                  </a:lnTo>
                  <a:lnTo>
                    <a:pt x="517814" y="1035576"/>
                  </a:lnTo>
                  <a:lnTo>
                    <a:pt x="564946" y="1033460"/>
                  </a:lnTo>
                  <a:lnTo>
                    <a:pt x="610893" y="1027234"/>
                  </a:lnTo>
                  <a:lnTo>
                    <a:pt x="655471" y="1017080"/>
                  </a:lnTo>
                  <a:lnTo>
                    <a:pt x="698498" y="1003182"/>
                  </a:lnTo>
                  <a:lnTo>
                    <a:pt x="739791" y="985722"/>
                  </a:lnTo>
                  <a:lnTo>
                    <a:pt x="779167" y="964884"/>
                  </a:lnTo>
                  <a:lnTo>
                    <a:pt x="816443" y="940849"/>
                  </a:lnTo>
                  <a:lnTo>
                    <a:pt x="851437" y="913800"/>
                  </a:lnTo>
                  <a:lnTo>
                    <a:pt x="883966" y="883921"/>
                  </a:lnTo>
                  <a:lnTo>
                    <a:pt x="913847" y="851394"/>
                  </a:lnTo>
                  <a:lnTo>
                    <a:pt x="940896" y="816402"/>
                  </a:lnTo>
                  <a:lnTo>
                    <a:pt x="964932" y="779128"/>
                  </a:lnTo>
                  <a:lnTo>
                    <a:pt x="985772" y="739754"/>
                  </a:lnTo>
                  <a:lnTo>
                    <a:pt x="1003233" y="698463"/>
                  </a:lnTo>
                  <a:lnTo>
                    <a:pt x="1017132" y="655438"/>
                  </a:lnTo>
                  <a:lnTo>
                    <a:pt x="1027285" y="610862"/>
                  </a:lnTo>
                  <a:lnTo>
                    <a:pt x="1033512" y="564918"/>
                  </a:lnTo>
                  <a:lnTo>
                    <a:pt x="1035628" y="517788"/>
                  </a:lnTo>
                  <a:lnTo>
                    <a:pt x="1033512" y="470657"/>
                  </a:lnTo>
                  <a:lnTo>
                    <a:pt x="1027285" y="424713"/>
                  </a:lnTo>
                  <a:lnTo>
                    <a:pt x="1017132" y="380137"/>
                  </a:lnTo>
                  <a:lnTo>
                    <a:pt x="1003233" y="337112"/>
                  </a:lnTo>
                  <a:lnTo>
                    <a:pt x="985772" y="295821"/>
                  </a:lnTo>
                  <a:lnTo>
                    <a:pt x="964932" y="256447"/>
                  </a:lnTo>
                  <a:lnTo>
                    <a:pt x="940896" y="219173"/>
                  </a:lnTo>
                  <a:lnTo>
                    <a:pt x="913846" y="184181"/>
                  </a:lnTo>
                  <a:lnTo>
                    <a:pt x="883966" y="151654"/>
                  </a:lnTo>
                  <a:lnTo>
                    <a:pt x="851437" y="121775"/>
                  </a:lnTo>
                  <a:lnTo>
                    <a:pt x="816443" y="94726"/>
                  </a:lnTo>
                  <a:lnTo>
                    <a:pt x="779167" y="70691"/>
                  </a:lnTo>
                  <a:lnTo>
                    <a:pt x="739791" y="49853"/>
                  </a:lnTo>
                  <a:lnTo>
                    <a:pt x="698498" y="32393"/>
                  </a:lnTo>
                  <a:lnTo>
                    <a:pt x="655471" y="18495"/>
                  </a:lnTo>
                  <a:lnTo>
                    <a:pt x="610893" y="8342"/>
                  </a:lnTo>
                  <a:lnTo>
                    <a:pt x="564946" y="2115"/>
                  </a:lnTo>
                  <a:lnTo>
                    <a:pt x="517814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9266" y="2728245"/>
              <a:ext cx="1035685" cy="1035685"/>
            </a:xfrm>
            <a:custGeom>
              <a:avLst/>
              <a:gdLst/>
              <a:ahLst/>
              <a:cxnLst/>
              <a:rect l="l" t="t" r="r" b="b"/>
              <a:pathLst>
                <a:path w="1035684" h="1035685">
                  <a:moveTo>
                    <a:pt x="1035628" y="517788"/>
                  </a:moveTo>
                  <a:lnTo>
                    <a:pt x="1033512" y="564918"/>
                  </a:lnTo>
                  <a:lnTo>
                    <a:pt x="1027285" y="610862"/>
                  </a:lnTo>
                  <a:lnTo>
                    <a:pt x="1017132" y="655438"/>
                  </a:lnTo>
                  <a:lnTo>
                    <a:pt x="1003233" y="698463"/>
                  </a:lnTo>
                  <a:lnTo>
                    <a:pt x="985772" y="739754"/>
                  </a:lnTo>
                  <a:lnTo>
                    <a:pt x="964932" y="779128"/>
                  </a:lnTo>
                  <a:lnTo>
                    <a:pt x="940896" y="816402"/>
                  </a:lnTo>
                  <a:lnTo>
                    <a:pt x="913847" y="851394"/>
                  </a:lnTo>
                  <a:lnTo>
                    <a:pt x="883966" y="883921"/>
                  </a:lnTo>
                  <a:lnTo>
                    <a:pt x="851437" y="913800"/>
                  </a:lnTo>
                  <a:lnTo>
                    <a:pt x="816443" y="940849"/>
                  </a:lnTo>
                  <a:lnTo>
                    <a:pt x="779167" y="964884"/>
                  </a:lnTo>
                  <a:lnTo>
                    <a:pt x="739791" y="985722"/>
                  </a:lnTo>
                  <a:lnTo>
                    <a:pt x="698498" y="1003182"/>
                  </a:lnTo>
                  <a:lnTo>
                    <a:pt x="655471" y="1017080"/>
                  </a:lnTo>
                  <a:lnTo>
                    <a:pt x="610893" y="1027234"/>
                  </a:lnTo>
                  <a:lnTo>
                    <a:pt x="564946" y="1033460"/>
                  </a:lnTo>
                  <a:lnTo>
                    <a:pt x="517814" y="1035576"/>
                  </a:lnTo>
                  <a:lnTo>
                    <a:pt x="470681" y="1033460"/>
                  </a:lnTo>
                  <a:lnTo>
                    <a:pt x="424734" y="1027234"/>
                  </a:lnTo>
                  <a:lnTo>
                    <a:pt x="380156" y="1017080"/>
                  </a:lnTo>
                  <a:lnTo>
                    <a:pt x="337129" y="1003182"/>
                  </a:lnTo>
                  <a:lnTo>
                    <a:pt x="295836" y="985722"/>
                  </a:lnTo>
                  <a:lnTo>
                    <a:pt x="256460" y="964884"/>
                  </a:lnTo>
                  <a:lnTo>
                    <a:pt x="219184" y="940849"/>
                  </a:lnTo>
                  <a:lnTo>
                    <a:pt x="184190" y="913800"/>
                  </a:lnTo>
                  <a:lnTo>
                    <a:pt x="151662" y="883921"/>
                  </a:lnTo>
                  <a:lnTo>
                    <a:pt x="121781" y="851394"/>
                  </a:lnTo>
                  <a:lnTo>
                    <a:pt x="94731" y="816402"/>
                  </a:lnTo>
                  <a:lnTo>
                    <a:pt x="70695" y="779128"/>
                  </a:lnTo>
                  <a:lnTo>
                    <a:pt x="49855" y="739754"/>
                  </a:lnTo>
                  <a:lnTo>
                    <a:pt x="32395" y="698463"/>
                  </a:lnTo>
                  <a:lnTo>
                    <a:pt x="18496" y="655438"/>
                  </a:lnTo>
                  <a:lnTo>
                    <a:pt x="8342" y="610862"/>
                  </a:lnTo>
                  <a:lnTo>
                    <a:pt x="2116" y="564918"/>
                  </a:lnTo>
                  <a:lnTo>
                    <a:pt x="0" y="517788"/>
                  </a:lnTo>
                  <a:lnTo>
                    <a:pt x="2116" y="470657"/>
                  </a:lnTo>
                  <a:lnTo>
                    <a:pt x="8342" y="424713"/>
                  </a:lnTo>
                  <a:lnTo>
                    <a:pt x="18496" y="380137"/>
                  </a:lnTo>
                  <a:lnTo>
                    <a:pt x="32395" y="337112"/>
                  </a:lnTo>
                  <a:lnTo>
                    <a:pt x="49855" y="295821"/>
                  </a:lnTo>
                  <a:lnTo>
                    <a:pt x="70695" y="256447"/>
                  </a:lnTo>
                  <a:lnTo>
                    <a:pt x="94731" y="219173"/>
                  </a:lnTo>
                  <a:lnTo>
                    <a:pt x="121781" y="184181"/>
                  </a:lnTo>
                  <a:lnTo>
                    <a:pt x="151662" y="151654"/>
                  </a:lnTo>
                  <a:lnTo>
                    <a:pt x="184190" y="121775"/>
                  </a:lnTo>
                  <a:lnTo>
                    <a:pt x="219184" y="94726"/>
                  </a:lnTo>
                  <a:lnTo>
                    <a:pt x="256460" y="70691"/>
                  </a:lnTo>
                  <a:lnTo>
                    <a:pt x="295836" y="49853"/>
                  </a:lnTo>
                  <a:lnTo>
                    <a:pt x="337129" y="32393"/>
                  </a:lnTo>
                  <a:lnTo>
                    <a:pt x="380156" y="18495"/>
                  </a:lnTo>
                  <a:lnTo>
                    <a:pt x="424734" y="8342"/>
                  </a:lnTo>
                  <a:lnTo>
                    <a:pt x="470681" y="2115"/>
                  </a:lnTo>
                  <a:lnTo>
                    <a:pt x="517814" y="0"/>
                  </a:lnTo>
                  <a:lnTo>
                    <a:pt x="564946" y="2115"/>
                  </a:lnTo>
                  <a:lnTo>
                    <a:pt x="610893" y="8342"/>
                  </a:lnTo>
                  <a:lnTo>
                    <a:pt x="655471" y="18495"/>
                  </a:lnTo>
                  <a:lnTo>
                    <a:pt x="698498" y="32393"/>
                  </a:lnTo>
                  <a:lnTo>
                    <a:pt x="739791" y="49853"/>
                  </a:lnTo>
                  <a:lnTo>
                    <a:pt x="779167" y="70691"/>
                  </a:lnTo>
                  <a:lnTo>
                    <a:pt x="816443" y="94726"/>
                  </a:lnTo>
                  <a:lnTo>
                    <a:pt x="851437" y="121775"/>
                  </a:lnTo>
                  <a:lnTo>
                    <a:pt x="883966" y="151654"/>
                  </a:lnTo>
                  <a:lnTo>
                    <a:pt x="913846" y="184181"/>
                  </a:lnTo>
                  <a:lnTo>
                    <a:pt x="940896" y="219173"/>
                  </a:lnTo>
                  <a:lnTo>
                    <a:pt x="964932" y="256447"/>
                  </a:lnTo>
                  <a:lnTo>
                    <a:pt x="985772" y="295821"/>
                  </a:lnTo>
                  <a:lnTo>
                    <a:pt x="1003233" y="337112"/>
                  </a:lnTo>
                  <a:lnTo>
                    <a:pt x="1017132" y="380137"/>
                  </a:lnTo>
                  <a:lnTo>
                    <a:pt x="1027285" y="424713"/>
                  </a:lnTo>
                  <a:lnTo>
                    <a:pt x="1033512" y="470657"/>
                  </a:lnTo>
                  <a:lnTo>
                    <a:pt x="1035628" y="517788"/>
                  </a:lnTo>
                  <a:close/>
                </a:path>
              </a:pathLst>
            </a:custGeom>
            <a:ln w="57533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7908" y="3096450"/>
              <a:ext cx="1875789" cy="1035685"/>
            </a:xfrm>
            <a:custGeom>
              <a:avLst/>
              <a:gdLst/>
              <a:ahLst/>
              <a:cxnLst/>
              <a:rect l="l" t="t" r="r" b="b"/>
              <a:pathLst>
                <a:path w="1875790" h="1035685">
                  <a:moveTo>
                    <a:pt x="840009" y="0"/>
                  </a:moveTo>
                  <a:lnTo>
                    <a:pt x="793587" y="852"/>
                  </a:lnTo>
                  <a:lnTo>
                    <a:pt x="746501" y="3409"/>
                  </a:lnTo>
                  <a:lnTo>
                    <a:pt x="698942" y="7670"/>
                  </a:lnTo>
                  <a:lnTo>
                    <a:pt x="651099" y="13637"/>
                  </a:lnTo>
                  <a:lnTo>
                    <a:pt x="603161" y="21308"/>
                  </a:lnTo>
                  <a:lnTo>
                    <a:pt x="555318" y="30683"/>
                  </a:lnTo>
                  <a:lnTo>
                    <a:pt x="507759" y="41763"/>
                  </a:lnTo>
                  <a:lnTo>
                    <a:pt x="460673" y="54548"/>
                  </a:lnTo>
                  <a:lnTo>
                    <a:pt x="362469" y="86477"/>
                  </a:lnTo>
                  <a:lnTo>
                    <a:pt x="310688" y="104995"/>
                  </a:lnTo>
                  <a:lnTo>
                    <a:pt x="258907" y="125671"/>
                  </a:lnTo>
                  <a:lnTo>
                    <a:pt x="207125" y="149583"/>
                  </a:lnTo>
                  <a:lnTo>
                    <a:pt x="205154" y="214117"/>
                  </a:lnTo>
                  <a:lnTo>
                    <a:pt x="199344" y="266367"/>
                  </a:lnTo>
                  <a:lnTo>
                    <a:pt x="189852" y="317632"/>
                  </a:lnTo>
                  <a:lnTo>
                    <a:pt x="176832" y="367703"/>
                  </a:lnTo>
                  <a:lnTo>
                    <a:pt x="160440" y="416374"/>
                  </a:lnTo>
                  <a:lnTo>
                    <a:pt x="140833" y="463437"/>
                  </a:lnTo>
                  <a:lnTo>
                    <a:pt x="118164" y="508684"/>
                  </a:lnTo>
                  <a:lnTo>
                    <a:pt x="92591" y="551909"/>
                  </a:lnTo>
                  <a:lnTo>
                    <a:pt x="64269" y="592903"/>
                  </a:lnTo>
                  <a:lnTo>
                    <a:pt x="33353" y="631460"/>
                  </a:lnTo>
                  <a:lnTo>
                    <a:pt x="0" y="667371"/>
                  </a:lnTo>
                  <a:lnTo>
                    <a:pt x="105533" y="703754"/>
                  </a:lnTo>
                  <a:lnTo>
                    <a:pt x="203716" y="743654"/>
                  </a:lnTo>
                  <a:lnTo>
                    <a:pt x="294866" y="786750"/>
                  </a:lnTo>
                  <a:lnTo>
                    <a:pt x="379304" y="832722"/>
                  </a:lnTo>
                  <a:lnTo>
                    <a:pt x="457349" y="881251"/>
                  </a:lnTo>
                  <a:lnTo>
                    <a:pt x="529321" y="932018"/>
                  </a:lnTo>
                  <a:lnTo>
                    <a:pt x="579664" y="979482"/>
                  </a:lnTo>
                  <a:lnTo>
                    <a:pt x="621377" y="1035576"/>
                  </a:lnTo>
                  <a:lnTo>
                    <a:pt x="1875638" y="1035576"/>
                  </a:lnTo>
                  <a:lnTo>
                    <a:pt x="1875638" y="517788"/>
                  </a:lnTo>
                  <a:lnTo>
                    <a:pt x="1871495" y="469737"/>
                  </a:lnTo>
                  <a:lnTo>
                    <a:pt x="1859068" y="423343"/>
                  </a:lnTo>
                  <a:lnTo>
                    <a:pt x="1838355" y="380263"/>
                  </a:lnTo>
                  <a:lnTo>
                    <a:pt x="1809357" y="342154"/>
                  </a:lnTo>
                  <a:lnTo>
                    <a:pt x="1772075" y="310672"/>
                  </a:lnTo>
                  <a:lnTo>
                    <a:pt x="1733309" y="280147"/>
                  </a:lnTo>
                  <a:lnTo>
                    <a:pt x="1692468" y="251334"/>
                  </a:lnTo>
                  <a:lnTo>
                    <a:pt x="1649760" y="224232"/>
                  </a:lnTo>
                  <a:lnTo>
                    <a:pt x="1605392" y="198842"/>
                  </a:lnTo>
                  <a:lnTo>
                    <a:pt x="1559572" y="175163"/>
                  </a:lnTo>
                  <a:lnTo>
                    <a:pt x="1512506" y="153196"/>
                  </a:lnTo>
                  <a:lnTo>
                    <a:pt x="1464404" y="132941"/>
                  </a:lnTo>
                  <a:lnTo>
                    <a:pt x="1415471" y="114398"/>
                  </a:lnTo>
                  <a:lnTo>
                    <a:pt x="1365916" y="97566"/>
                  </a:lnTo>
                  <a:lnTo>
                    <a:pt x="1315945" y="82446"/>
                  </a:lnTo>
                  <a:lnTo>
                    <a:pt x="1178226" y="46404"/>
                  </a:lnTo>
                  <a:lnTo>
                    <a:pt x="1085381" y="26043"/>
                  </a:lnTo>
                  <a:lnTo>
                    <a:pt x="988748" y="10227"/>
                  </a:lnTo>
                  <a:lnTo>
                    <a:pt x="939484" y="4735"/>
                  </a:lnTo>
                  <a:lnTo>
                    <a:pt x="889841" y="1231"/>
                  </a:lnTo>
                  <a:lnTo>
                    <a:pt x="840009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7908" y="3096450"/>
              <a:ext cx="1875789" cy="1035685"/>
            </a:xfrm>
            <a:custGeom>
              <a:avLst/>
              <a:gdLst/>
              <a:ahLst/>
              <a:cxnLst/>
              <a:rect l="l" t="t" r="r" b="b"/>
              <a:pathLst>
                <a:path w="1875790" h="1035685">
                  <a:moveTo>
                    <a:pt x="1772075" y="310672"/>
                  </a:moveTo>
                  <a:lnTo>
                    <a:pt x="1733309" y="280147"/>
                  </a:lnTo>
                  <a:lnTo>
                    <a:pt x="1692468" y="251334"/>
                  </a:lnTo>
                  <a:lnTo>
                    <a:pt x="1649760" y="224232"/>
                  </a:lnTo>
                  <a:lnTo>
                    <a:pt x="1605392" y="198842"/>
                  </a:lnTo>
                  <a:lnTo>
                    <a:pt x="1559572" y="175163"/>
                  </a:lnTo>
                  <a:lnTo>
                    <a:pt x="1512506" y="153196"/>
                  </a:lnTo>
                  <a:lnTo>
                    <a:pt x="1464404" y="132941"/>
                  </a:lnTo>
                  <a:lnTo>
                    <a:pt x="1415471" y="114398"/>
                  </a:lnTo>
                  <a:lnTo>
                    <a:pt x="1365916" y="97566"/>
                  </a:lnTo>
                  <a:lnTo>
                    <a:pt x="1315945" y="82446"/>
                  </a:lnTo>
                  <a:lnTo>
                    <a:pt x="1265768" y="69038"/>
                  </a:lnTo>
                  <a:lnTo>
                    <a:pt x="1222755" y="57579"/>
                  </a:lnTo>
                  <a:lnTo>
                    <a:pt x="1178226" y="46404"/>
                  </a:lnTo>
                  <a:lnTo>
                    <a:pt x="1132372" y="35797"/>
                  </a:lnTo>
                  <a:lnTo>
                    <a:pt x="1085381" y="26043"/>
                  </a:lnTo>
                  <a:lnTo>
                    <a:pt x="1037443" y="17425"/>
                  </a:lnTo>
                  <a:lnTo>
                    <a:pt x="988748" y="10227"/>
                  </a:lnTo>
                  <a:lnTo>
                    <a:pt x="939484" y="4735"/>
                  </a:lnTo>
                  <a:lnTo>
                    <a:pt x="889841" y="1231"/>
                  </a:lnTo>
                  <a:lnTo>
                    <a:pt x="840009" y="0"/>
                  </a:lnTo>
                  <a:lnTo>
                    <a:pt x="793587" y="852"/>
                  </a:lnTo>
                  <a:lnTo>
                    <a:pt x="746501" y="3409"/>
                  </a:lnTo>
                  <a:lnTo>
                    <a:pt x="698942" y="7670"/>
                  </a:lnTo>
                  <a:lnTo>
                    <a:pt x="651099" y="13637"/>
                  </a:lnTo>
                  <a:lnTo>
                    <a:pt x="603161" y="21308"/>
                  </a:lnTo>
                  <a:lnTo>
                    <a:pt x="555318" y="30683"/>
                  </a:lnTo>
                  <a:lnTo>
                    <a:pt x="507759" y="41763"/>
                  </a:lnTo>
                  <a:lnTo>
                    <a:pt x="460673" y="54548"/>
                  </a:lnTo>
                  <a:lnTo>
                    <a:pt x="414251" y="69038"/>
                  </a:lnTo>
                  <a:lnTo>
                    <a:pt x="362469" y="86477"/>
                  </a:lnTo>
                  <a:lnTo>
                    <a:pt x="310688" y="104995"/>
                  </a:lnTo>
                  <a:lnTo>
                    <a:pt x="258907" y="125671"/>
                  </a:lnTo>
                  <a:lnTo>
                    <a:pt x="207125" y="149583"/>
                  </a:lnTo>
                  <a:lnTo>
                    <a:pt x="207125" y="161089"/>
                  </a:lnTo>
                  <a:lnTo>
                    <a:pt x="205154" y="214117"/>
                  </a:lnTo>
                  <a:lnTo>
                    <a:pt x="199344" y="266367"/>
                  </a:lnTo>
                  <a:lnTo>
                    <a:pt x="189852" y="317632"/>
                  </a:lnTo>
                  <a:lnTo>
                    <a:pt x="176832" y="367703"/>
                  </a:lnTo>
                  <a:lnTo>
                    <a:pt x="160440" y="416374"/>
                  </a:lnTo>
                  <a:lnTo>
                    <a:pt x="140833" y="463437"/>
                  </a:lnTo>
                  <a:lnTo>
                    <a:pt x="118164" y="508684"/>
                  </a:lnTo>
                  <a:lnTo>
                    <a:pt x="92591" y="551909"/>
                  </a:lnTo>
                  <a:lnTo>
                    <a:pt x="64269" y="592903"/>
                  </a:lnTo>
                  <a:lnTo>
                    <a:pt x="33353" y="631460"/>
                  </a:lnTo>
                  <a:lnTo>
                    <a:pt x="0" y="667371"/>
                  </a:lnTo>
                  <a:lnTo>
                    <a:pt x="53705" y="685103"/>
                  </a:lnTo>
                  <a:lnTo>
                    <a:pt x="105533" y="703754"/>
                  </a:lnTo>
                  <a:lnTo>
                    <a:pt x="155524" y="723285"/>
                  </a:lnTo>
                  <a:lnTo>
                    <a:pt x="203716" y="743654"/>
                  </a:lnTo>
                  <a:lnTo>
                    <a:pt x="250150" y="764822"/>
                  </a:lnTo>
                  <a:lnTo>
                    <a:pt x="294866" y="786750"/>
                  </a:lnTo>
                  <a:lnTo>
                    <a:pt x="337904" y="809396"/>
                  </a:lnTo>
                  <a:lnTo>
                    <a:pt x="379304" y="832722"/>
                  </a:lnTo>
                  <a:lnTo>
                    <a:pt x="419105" y="856687"/>
                  </a:lnTo>
                  <a:lnTo>
                    <a:pt x="457349" y="881251"/>
                  </a:lnTo>
                  <a:lnTo>
                    <a:pt x="494074" y="906375"/>
                  </a:lnTo>
                  <a:lnTo>
                    <a:pt x="529321" y="932018"/>
                  </a:lnTo>
                  <a:lnTo>
                    <a:pt x="555032" y="956289"/>
                  </a:lnTo>
                  <a:lnTo>
                    <a:pt x="579664" y="979482"/>
                  </a:lnTo>
                  <a:lnTo>
                    <a:pt x="602138" y="1004832"/>
                  </a:lnTo>
                  <a:lnTo>
                    <a:pt x="621377" y="1035576"/>
                  </a:lnTo>
                  <a:lnTo>
                    <a:pt x="1875638" y="1035576"/>
                  </a:lnTo>
                  <a:lnTo>
                    <a:pt x="1875638" y="517788"/>
                  </a:lnTo>
                  <a:lnTo>
                    <a:pt x="1871495" y="469737"/>
                  </a:lnTo>
                  <a:lnTo>
                    <a:pt x="1859068" y="423343"/>
                  </a:lnTo>
                  <a:lnTo>
                    <a:pt x="1838355" y="380263"/>
                  </a:lnTo>
                  <a:lnTo>
                    <a:pt x="1809357" y="342154"/>
                  </a:lnTo>
                  <a:lnTo>
                    <a:pt x="1772075" y="310672"/>
                  </a:lnTo>
                  <a:close/>
                </a:path>
              </a:pathLst>
            </a:custGeom>
            <a:ln w="5753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0599" y="3096450"/>
              <a:ext cx="1875789" cy="1035685"/>
            </a:xfrm>
            <a:custGeom>
              <a:avLst/>
              <a:gdLst/>
              <a:ahLst/>
              <a:cxnLst/>
              <a:rect l="l" t="t" r="r" b="b"/>
              <a:pathLst>
                <a:path w="1875790" h="1035685">
                  <a:moveTo>
                    <a:pt x="1035643" y="0"/>
                  </a:moveTo>
                  <a:lnTo>
                    <a:pt x="989221" y="852"/>
                  </a:lnTo>
                  <a:lnTo>
                    <a:pt x="942135" y="3409"/>
                  </a:lnTo>
                  <a:lnTo>
                    <a:pt x="894576" y="7670"/>
                  </a:lnTo>
                  <a:lnTo>
                    <a:pt x="846733" y="13637"/>
                  </a:lnTo>
                  <a:lnTo>
                    <a:pt x="798795" y="21308"/>
                  </a:lnTo>
                  <a:lnTo>
                    <a:pt x="750952" y="30683"/>
                  </a:lnTo>
                  <a:lnTo>
                    <a:pt x="703393" y="41763"/>
                  </a:lnTo>
                  <a:lnTo>
                    <a:pt x="656307" y="54548"/>
                  </a:lnTo>
                  <a:lnTo>
                    <a:pt x="559966" y="85299"/>
                  </a:lnTo>
                  <a:lnTo>
                    <a:pt x="462046" y="121245"/>
                  </a:lnTo>
                  <a:lnTo>
                    <a:pt x="367030" y="161755"/>
                  </a:lnTo>
                  <a:lnTo>
                    <a:pt x="275333" y="206829"/>
                  </a:lnTo>
                  <a:lnTo>
                    <a:pt x="187372" y="256469"/>
                  </a:lnTo>
                  <a:lnTo>
                    <a:pt x="144922" y="283000"/>
                  </a:lnTo>
                  <a:lnTo>
                    <a:pt x="103562" y="310672"/>
                  </a:lnTo>
                  <a:lnTo>
                    <a:pt x="66280" y="342154"/>
                  </a:lnTo>
                  <a:lnTo>
                    <a:pt x="37282" y="380263"/>
                  </a:lnTo>
                  <a:lnTo>
                    <a:pt x="16570" y="423343"/>
                  </a:lnTo>
                  <a:lnTo>
                    <a:pt x="4142" y="469737"/>
                  </a:lnTo>
                  <a:lnTo>
                    <a:pt x="0" y="517788"/>
                  </a:lnTo>
                  <a:lnTo>
                    <a:pt x="0" y="1035576"/>
                  </a:lnTo>
                  <a:lnTo>
                    <a:pt x="1242769" y="1035576"/>
                  </a:lnTo>
                  <a:lnTo>
                    <a:pt x="1267042" y="1004832"/>
                  </a:lnTo>
                  <a:lnTo>
                    <a:pt x="1290235" y="979482"/>
                  </a:lnTo>
                  <a:lnTo>
                    <a:pt x="1346332" y="932018"/>
                  </a:lnTo>
                  <a:lnTo>
                    <a:pt x="1428692" y="876457"/>
                  </a:lnTo>
                  <a:lnTo>
                    <a:pt x="1514249" y="825051"/>
                  </a:lnTo>
                  <a:lnTo>
                    <a:pt x="1602362" y="778120"/>
                  </a:lnTo>
                  <a:lnTo>
                    <a:pt x="1692394" y="735983"/>
                  </a:lnTo>
                  <a:lnTo>
                    <a:pt x="1783704" y="698960"/>
                  </a:lnTo>
                  <a:lnTo>
                    <a:pt x="1875653" y="667371"/>
                  </a:lnTo>
                  <a:lnTo>
                    <a:pt x="1842299" y="628866"/>
                  </a:lnTo>
                  <a:lnTo>
                    <a:pt x="1811383" y="588702"/>
                  </a:lnTo>
                  <a:lnTo>
                    <a:pt x="1783061" y="546930"/>
                  </a:lnTo>
                  <a:lnTo>
                    <a:pt x="1757488" y="503601"/>
                  </a:lnTo>
                  <a:lnTo>
                    <a:pt x="1734820" y="458769"/>
                  </a:lnTo>
                  <a:lnTo>
                    <a:pt x="1715212" y="412484"/>
                  </a:lnTo>
                  <a:lnTo>
                    <a:pt x="1698821" y="364798"/>
                  </a:lnTo>
                  <a:lnTo>
                    <a:pt x="1685801" y="315764"/>
                  </a:lnTo>
                  <a:lnTo>
                    <a:pt x="1676308" y="265433"/>
                  </a:lnTo>
                  <a:lnTo>
                    <a:pt x="1670498" y="213858"/>
                  </a:lnTo>
                  <a:lnTo>
                    <a:pt x="1668527" y="138076"/>
                  </a:lnTo>
                  <a:lnTo>
                    <a:pt x="1564964" y="99242"/>
                  </a:lnTo>
                  <a:lnTo>
                    <a:pt x="1513183" y="81443"/>
                  </a:lnTo>
                  <a:lnTo>
                    <a:pt x="1328006" y="35797"/>
                  </a:lnTo>
                  <a:lnTo>
                    <a:pt x="1233077" y="17425"/>
                  </a:lnTo>
                  <a:lnTo>
                    <a:pt x="1184382" y="10227"/>
                  </a:lnTo>
                  <a:lnTo>
                    <a:pt x="1135118" y="4735"/>
                  </a:lnTo>
                  <a:lnTo>
                    <a:pt x="1085475" y="1231"/>
                  </a:lnTo>
                  <a:lnTo>
                    <a:pt x="1035643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0599" y="3096450"/>
              <a:ext cx="1875789" cy="1035685"/>
            </a:xfrm>
            <a:custGeom>
              <a:avLst/>
              <a:gdLst/>
              <a:ahLst/>
              <a:cxnLst/>
              <a:rect l="l" t="t" r="r" b="b"/>
              <a:pathLst>
                <a:path w="1875790" h="1035685">
                  <a:moveTo>
                    <a:pt x="1346332" y="932018"/>
                  </a:moveTo>
                  <a:lnTo>
                    <a:pt x="1387072" y="903738"/>
                  </a:lnTo>
                  <a:lnTo>
                    <a:pt x="1428692" y="876457"/>
                  </a:lnTo>
                  <a:lnTo>
                    <a:pt x="1471111" y="850215"/>
                  </a:lnTo>
                  <a:lnTo>
                    <a:pt x="1514249" y="825051"/>
                  </a:lnTo>
                  <a:lnTo>
                    <a:pt x="1558026" y="801006"/>
                  </a:lnTo>
                  <a:lnTo>
                    <a:pt x="1602362" y="778120"/>
                  </a:lnTo>
                  <a:lnTo>
                    <a:pt x="1647178" y="756432"/>
                  </a:lnTo>
                  <a:lnTo>
                    <a:pt x="1692394" y="735983"/>
                  </a:lnTo>
                  <a:lnTo>
                    <a:pt x="1737929" y="716812"/>
                  </a:lnTo>
                  <a:lnTo>
                    <a:pt x="1783704" y="698960"/>
                  </a:lnTo>
                  <a:lnTo>
                    <a:pt x="1829638" y="682466"/>
                  </a:lnTo>
                  <a:lnTo>
                    <a:pt x="1875653" y="667371"/>
                  </a:lnTo>
                  <a:lnTo>
                    <a:pt x="1842299" y="628866"/>
                  </a:lnTo>
                  <a:lnTo>
                    <a:pt x="1811383" y="588702"/>
                  </a:lnTo>
                  <a:lnTo>
                    <a:pt x="1783061" y="546930"/>
                  </a:lnTo>
                  <a:lnTo>
                    <a:pt x="1757488" y="503601"/>
                  </a:lnTo>
                  <a:lnTo>
                    <a:pt x="1734820" y="458769"/>
                  </a:lnTo>
                  <a:lnTo>
                    <a:pt x="1715212" y="412484"/>
                  </a:lnTo>
                  <a:lnTo>
                    <a:pt x="1698821" y="364798"/>
                  </a:lnTo>
                  <a:lnTo>
                    <a:pt x="1685801" y="315764"/>
                  </a:lnTo>
                  <a:lnTo>
                    <a:pt x="1676308" y="265433"/>
                  </a:lnTo>
                  <a:lnTo>
                    <a:pt x="1670498" y="213858"/>
                  </a:lnTo>
                  <a:lnTo>
                    <a:pt x="1668527" y="161089"/>
                  </a:lnTo>
                  <a:lnTo>
                    <a:pt x="1668527" y="149583"/>
                  </a:lnTo>
                  <a:lnTo>
                    <a:pt x="1668527" y="138076"/>
                  </a:lnTo>
                  <a:lnTo>
                    <a:pt x="1616746" y="119199"/>
                  </a:lnTo>
                  <a:lnTo>
                    <a:pt x="1564964" y="99242"/>
                  </a:lnTo>
                  <a:lnTo>
                    <a:pt x="1513183" y="81443"/>
                  </a:lnTo>
                  <a:lnTo>
                    <a:pt x="1461402" y="69038"/>
                  </a:lnTo>
                  <a:lnTo>
                    <a:pt x="1418389" y="57579"/>
                  </a:lnTo>
                  <a:lnTo>
                    <a:pt x="1373860" y="46404"/>
                  </a:lnTo>
                  <a:lnTo>
                    <a:pt x="1328006" y="35797"/>
                  </a:lnTo>
                  <a:lnTo>
                    <a:pt x="1281015" y="26043"/>
                  </a:lnTo>
                  <a:lnTo>
                    <a:pt x="1233077" y="17425"/>
                  </a:lnTo>
                  <a:lnTo>
                    <a:pt x="1184382" y="10227"/>
                  </a:lnTo>
                  <a:lnTo>
                    <a:pt x="1135118" y="4735"/>
                  </a:lnTo>
                  <a:lnTo>
                    <a:pt x="1085475" y="1231"/>
                  </a:lnTo>
                  <a:lnTo>
                    <a:pt x="1035643" y="0"/>
                  </a:lnTo>
                  <a:lnTo>
                    <a:pt x="989221" y="852"/>
                  </a:lnTo>
                  <a:lnTo>
                    <a:pt x="942135" y="3409"/>
                  </a:lnTo>
                  <a:lnTo>
                    <a:pt x="894576" y="7670"/>
                  </a:lnTo>
                  <a:lnTo>
                    <a:pt x="846733" y="13637"/>
                  </a:lnTo>
                  <a:lnTo>
                    <a:pt x="798795" y="21308"/>
                  </a:lnTo>
                  <a:lnTo>
                    <a:pt x="750952" y="30683"/>
                  </a:lnTo>
                  <a:lnTo>
                    <a:pt x="703393" y="41763"/>
                  </a:lnTo>
                  <a:lnTo>
                    <a:pt x="656307" y="54548"/>
                  </a:lnTo>
                  <a:lnTo>
                    <a:pt x="609885" y="69038"/>
                  </a:lnTo>
                  <a:lnTo>
                    <a:pt x="559966" y="85299"/>
                  </a:lnTo>
                  <a:lnTo>
                    <a:pt x="510669" y="102701"/>
                  </a:lnTo>
                  <a:lnTo>
                    <a:pt x="462046" y="121245"/>
                  </a:lnTo>
                  <a:lnTo>
                    <a:pt x="414149" y="140929"/>
                  </a:lnTo>
                  <a:lnTo>
                    <a:pt x="367030" y="161755"/>
                  </a:lnTo>
                  <a:lnTo>
                    <a:pt x="320741" y="183722"/>
                  </a:lnTo>
                  <a:lnTo>
                    <a:pt x="275333" y="206829"/>
                  </a:lnTo>
                  <a:lnTo>
                    <a:pt x="230860" y="231078"/>
                  </a:lnTo>
                  <a:lnTo>
                    <a:pt x="187372" y="256469"/>
                  </a:lnTo>
                  <a:lnTo>
                    <a:pt x="144922" y="283000"/>
                  </a:lnTo>
                  <a:lnTo>
                    <a:pt x="103562" y="310672"/>
                  </a:lnTo>
                  <a:lnTo>
                    <a:pt x="66280" y="342154"/>
                  </a:lnTo>
                  <a:lnTo>
                    <a:pt x="37282" y="380263"/>
                  </a:lnTo>
                  <a:lnTo>
                    <a:pt x="16570" y="423343"/>
                  </a:lnTo>
                  <a:lnTo>
                    <a:pt x="4142" y="469737"/>
                  </a:lnTo>
                  <a:lnTo>
                    <a:pt x="0" y="517788"/>
                  </a:lnTo>
                  <a:lnTo>
                    <a:pt x="0" y="1035576"/>
                  </a:lnTo>
                  <a:lnTo>
                    <a:pt x="1242769" y="1035576"/>
                  </a:lnTo>
                  <a:lnTo>
                    <a:pt x="1267042" y="1004832"/>
                  </a:lnTo>
                  <a:lnTo>
                    <a:pt x="1290235" y="979482"/>
                  </a:lnTo>
                  <a:lnTo>
                    <a:pt x="1315587" y="956289"/>
                  </a:lnTo>
                  <a:lnTo>
                    <a:pt x="1346332" y="932018"/>
                  </a:lnTo>
                  <a:close/>
                </a:path>
              </a:pathLst>
            </a:custGeom>
            <a:ln w="57532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836"/>
              </p:ext>
            </p:extLst>
          </p:nvPr>
        </p:nvGraphicFramePr>
        <p:xfrm>
          <a:off x="1055687" y="936625"/>
          <a:ext cx="10067290" cy="472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1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800" b="1" spc="-50" dirty="0">
                          <a:latin typeface="Trebuchet MS"/>
                          <a:cs typeface="Trebuchet MS"/>
                        </a:rPr>
                        <a:t>#</a:t>
                      </a:r>
                      <a:endParaRPr sz="800" dirty="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800" b="1" spc="5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800" b="1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b="1" spc="60" dirty="0">
                          <a:latin typeface="Trebuchet MS"/>
                          <a:cs typeface="Trebuchet MS"/>
                        </a:rPr>
                        <a:t>AKEHOL</a:t>
                      </a:r>
                      <a:r>
                        <a:rPr sz="800" b="1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b="1" spc="60" dirty="0">
                          <a:latin typeface="Trebuchet MS"/>
                          <a:cs typeface="Trebuchet MS"/>
                        </a:rPr>
                        <a:t>DERS</a:t>
                      </a:r>
                      <a:endParaRPr sz="800" dirty="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800" b="1" spc="8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800" dirty="0">
                        <a:latin typeface="Trebuchet MS"/>
                        <a:cs typeface="Trebuchet MS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Chain</a:t>
                      </a:r>
                      <a:r>
                        <a:rPr sz="12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Restaurant</a:t>
                      </a:r>
                      <a:r>
                        <a:rPr sz="1200" b="1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Owners/Managers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stakeholders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directly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impacted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inefficiencies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of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30" dirty="0">
                          <a:latin typeface="Trebuchet MS"/>
                          <a:cs typeface="Trebuchet MS"/>
                        </a:rPr>
                        <a:t>traditional</a:t>
                      </a:r>
                      <a:r>
                        <a:rPr sz="12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refrigeration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systems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economically.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Restaurant</a:t>
                      </a:r>
                      <a:r>
                        <a:rPr sz="1200" b="1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b="1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Kitchen</a:t>
                      </a:r>
                      <a:r>
                        <a:rPr sz="1200" b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Staff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spc="-5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interact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directly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refrigerator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daily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basis.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 marR="71755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200" spc="-5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group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2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benefits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most</a:t>
                      </a:r>
                      <a:r>
                        <a:rPr lang="tr-TR"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system's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interface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functionality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food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storage</a:t>
                      </a:r>
                      <a:r>
                        <a:rPr sz="12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retrieval</a:t>
                      </a:r>
                      <a:r>
                        <a:rPr sz="12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processes.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dirty="0">
                          <a:latin typeface="Trebuchet MS"/>
                          <a:cs typeface="Trebuchet MS"/>
                        </a:rPr>
                        <a:t>Customers</a:t>
                      </a:r>
                      <a:r>
                        <a:rPr sz="12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b="1" spc="-40" dirty="0">
                          <a:latin typeface="Trebuchet MS"/>
                          <a:cs typeface="Trebuchet MS"/>
                        </a:rPr>
                        <a:t> the</a:t>
                      </a:r>
                      <a:r>
                        <a:rPr sz="12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Restaurant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spc="-40" dirty="0">
                          <a:latin typeface="Trebuchet MS"/>
                          <a:cs typeface="Trebuchet MS"/>
                        </a:rPr>
                        <a:t>Indirectly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impacted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served</a:t>
                      </a:r>
                      <a:r>
                        <a:rPr sz="12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2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restaurants.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Because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freshness</a:t>
                      </a:r>
                      <a:r>
                        <a:rPr sz="12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quality</a:t>
                      </a:r>
                      <a:r>
                        <a:rPr sz="12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refrigerator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system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spc="-30" dirty="0">
                          <a:latin typeface="Trebuchet MS"/>
                          <a:cs typeface="Trebuchet MS"/>
                        </a:rPr>
                        <a:t>affects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dining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experience,</a:t>
                      </a:r>
                      <a:r>
                        <a:rPr sz="12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also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stakeholders.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30" dirty="0">
                          <a:latin typeface="Trebuchet MS"/>
                          <a:cs typeface="Trebuchet MS"/>
                        </a:rPr>
                        <a:t>Environmental</a:t>
                      </a:r>
                      <a:r>
                        <a:rPr sz="12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Conservation</a:t>
                      </a:r>
                      <a:r>
                        <a:rPr sz="12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Organizations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405765">
                        <a:lnSpc>
                          <a:spcPts val="2100"/>
                        </a:lnSpc>
                        <a:spcBef>
                          <a:spcPts val="1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concerned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reducing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food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waste</a:t>
                      </a:r>
                      <a:r>
                        <a:rPr sz="12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minimizing</a:t>
                      </a:r>
                      <a:r>
                        <a:rPr sz="12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environmental</a:t>
                      </a:r>
                      <a:r>
                        <a:rPr sz="12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impact.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effectiveness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intelligent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refrigerator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system</a:t>
                      </a:r>
                      <a:r>
                        <a:rPr sz="12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help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reduce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waste</a:t>
                      </a:r>
                      <a:r>
                        <a:rPr sz="12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and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promote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sustainable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practices.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b="1" spc="-10" dirty="0">
                          <a:latin typeface="Trebuchet MS"/>
                          <a:cs typeface="Trebuchet MS"/>
                        </a:rPr>
                        <a:t>Suppliers/Vendors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Since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12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provide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chain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restaurants,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52069" marR="69850">
                        <a:lnSpc>
                          <a:spcPts val="2180"/>
                        </a:lnSpc>
                        <a:spcBef>
                          <a:spcPts val="120"/>
                        </a:spcBef>
                      </a:pPr>
                      <a:r>
                        <a:rPr sz="120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00" spc="-1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items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supply</a:t>
                      </a:r>
                      <a:r>
                        <a:rPr sz="12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must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stored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properly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maintain</a:t>
                      </a:r>
                      <a:r>
                        <a:rPr sz="120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quality.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Therefore,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minimizes</a:t>
                      </a:r>
                      <a:r>
                        <a:rPr lang="tr-TR" sz="1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losses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20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both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parties.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93869"/>
              </p:ext>
            </p:extLst>
          </p:nvPr>
        </p:nvGraphicFramePr>
        <p:xfrm>
          <a:off x="1209014" y="908050"/>
          <a:ext cx="968565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50" spc="-50" dirty="0">
                          <a:latin typeface="Trebuchet MS"/>
                          <a:cs typeface="Trebuchet MS"/>
                        </a:rPr>
                        <a:t>#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50" spc="-10" dirty="0">
                          <a:latin typeface="Trebuchet MS"/>
                          <a:cs typeface="Trebuchet MS"/>
                        </a:rPr>
                        <a:t>STAKEHOLDERS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50" spc="-1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17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50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50" b="1" dirty="0">
                          <a:latin typeface="Trebuchet MS"/>
                          <a:cs typeface="Trebuchet MS"/>
                        </a:rPr>
                        <a:t>Regulatory</a:t>
                      </a:r>
                      <a:r>
                        <a:rPr sz="125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b="1" spc="-10" dirty="0">
                          <a:latin typeface="Trebuchet MS"/>
                          <a:cs typeface="Trebuchet MS"/>
                        </a:rPr>
                        <a:t>Authorities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50" spc="-60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5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role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involves</a:t>
                      </a:r>
                      <a:r>
                        <a:rPr sz="12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guaranteeing</a:t>
                      </a:r>
                      <a:r>
                        <a:rPr sz="125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adherence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safety</a:t>
                      </a:r>
                      <a:r>
                        <a:rPr sz="125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storage</a:t>
                      </a:r>
                      <a:r>
                        <a:rPr sz="12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guidelines,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30" dirty="0">
                          <a:latin typeface="Trebuchet MS"/>
                          <a:cs typeface="Trebuchet MS"/>
                        </a:rPr>
                        <a:t>while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smart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refrigerator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systems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aid</a:t>
                      </a:r>
                      <a:r>
                        <a:rPr sz="12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chains</a:t>
                      </a:r>
                      <a:r>
                        <a:rPr sz="125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5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ensuring</a:t>
                      </a:r>
                      <a:r>
                        <a:rPr sz="125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food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safety.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50" b="1" spc="-10" dirty="0"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sz="1250" b="1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b="1" spc="-10" dirty="0">
                          <a:latin typeface="Trebuchet MS"/>
                          <a:cs typeface="Trebuchet MS"/>
                        </a:rPr>
                        <a:t>Providers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110489">
                        <a:lnSpc>
                          <a:spcPct val="105200"/>
                        </a:lnSpc>
                        <a:spcBef>
                          <a:spcPts val="195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Firms</a:t>
                      </a:r>
                      <a:r>
                        <a:rPr sz="125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specializing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5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sensor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sz="125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generate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revenue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125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creation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software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development</a:t>
                      </a:r>
                      <a:r>
                        <a:rPr sz="12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tools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other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technical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elements.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enhanced</a:t>
                      </a:r>
                      <a:r>
                        <a:rPr sz="12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value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sz="125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occurs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effective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integration</a:t>
                      </a:r>
                      <a:r>
                        <a:rPr sz="125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widespread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acceptance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within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intelligent</a:t>
                      </a:r>
                      <a:r>
                        <a:rPr sz="125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refrigerator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systems.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74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tr-TR" sz="125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b="1" spc="-10" dirty="0">
                          <a:latin typeface="Trebuchet MS"/>
                          <a:cs typeface="Trebuchet MS"/>
                        </a:rPr>
                        <a:t>Competitors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277495">
                        <a:lnSpc>
                          <a:spcPct val="103899"/>
                        </a:lnSpc>
                        <a:spcBef>
                          <a:spcPts val="229"/>
                        </a:spcBef>
                      </a:pPr>
                      <a:r>
                        <a:rPr sz="1250" dirty="0">
                          <a:latin typeface="Trebuchet MS"/>
                          <a:cs typeface="Trebuchet MS"/>
                        </a:rPr>
                        <a:t>Competitors</a:t>
                      </a:r>
                      <a:r>
                        <a:rPr sz="1250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encompass</a:t>
                      </a:r>
                      <a:r>
                        <a:rPr sz="12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range</a:t>
                      </a:r>
                      <a:r>
                        <a:rPr sz="125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firms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working</a:t>
                      </a:r>
                      <a:r>
                        <a:rPr sz="1250" spc="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25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similar</a:t>
                      </a:r>
                      <a:r>
                        <a:rPr sz="12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intelligent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refrigeration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 systems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alternative</a:t>
                      </a:r>
                      <a:r>
                        <a:rPr sz="125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solutions</a:t>
                      </a:r>
                      <a:r>
                        <a:rPr sz="1250" spc="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tackle</a:t>
                      </a:r>
                      <a:r>
                        <a:rPr sz="125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inefficiencies</a:t>
                      </a:r>
                      <a:r>
                        <a:rPr sz="125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food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storage,</a:t>
                      </a:r>
                      <a:r>
                        <a:rPr sz="125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including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developers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conventional</a:t>
                      </a:r>
                      <a:r>
                        <a:rPr sz="125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refrigerators.</a:t>
                      </a:r>
                      <a:r>
                        <a:rPr sz="12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responses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strategies</a:t>
                      </a:r>
                      <a:r>
                        <a:rPr sz="125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 err="1">
                          <a:latin typeface="Trebuchet MS"/>
                          <a:cs typeface="Trebuchet MS"/>
                        </a:rPr>
                        <a:t>SharpFridge</a:t>
                      </a:r>
                      <a:r>
                        <a:rPr sz="125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could 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potentially</a:t>
                      </a:r>
                      <a:r>
                        <a:rPr sz="125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steer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course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marketing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approaches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these</a:t>
                      </a:r>
                      <a:r>
                        <a:rPr sz="125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other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companies.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tr-TR" sz="1250" spc="-25" dirty="0">
                          <a:latin typeface="Trebuchet MS"/>
                          <a:cs typeface="Trebuchet MS"/>
                        </a:rPr>
                        <a:t>9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50" b="1" dirty="0">
                          <a:latin typeface="Trebuchet MS"/>
                          <a:cs typeface="Trebuchet MS"/>
                        </a:rPr>
                        <a:t>Developers</a:t>
                      </a:r>
                      <a:r>
                        <a:rPr sz="1250" b="1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b="1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b="1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b="1" spc="-10" dirty="0" err="1">
                          <a:latin typeface="Trebuchet MS"/>
                          <a:cs typeface="Trebuchet MS"/>
                        </a:rPr>
                        <a:t>SharpFridge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66675" marB="0">
                    <a:lnL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 cap="flat" cmpd="sng" algn="ctr">
                      <a:solidFill>
                        <a:srgbClr val="E97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80645" marR="294640">
                        <a:lnSpc>
                          <a:spcPct val="105200"/>
                        </a:lnSpc>
                        <a:spcBef>
                          <a:spcPts val="225"/>
                        </a:spcBef>
                      </a:pPr>
                      <a:r>
                        <a:rPr sz="1250" spc="6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5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3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allocate</a:t>
                      </a:r>
                      <a:r>
                        <a:rPr sz="125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workforce</a:t>
                      </a:r>
                      <a:r>
                        <a:rPr sz="12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budget</a:t>
                      </a:r>
                      <a:r>
                        <a:rPr sz="125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towards</a:t>
                      </a:r>
                      <a:r>
                        <a:rPr sz="125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5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project,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4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sales performance</a:t>
                      </a:r>
                      <a:r>
                        <a:rPr sz="125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maintenance</a:t>
                      </a:r>
                      <a:r>
                        <a:rPr sz="1250" spc="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 err="1">
                          <a:latin typeface="Trebuchet MS"/>
                          <a:cs typeface="Trebuchet MS"/>
                        </a:rPr>
                        <a:t>SharpFridge</a:t>
                      </a:r>
                      <a:r>
                        <a:rPr sz="125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sz="125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significantly</a:t>
                      </a:r>
                      <a:r>
                        <a:rPr sz="1250" spc="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0" dirty="0">
                          <a:latin typeface="Trebuchet MS"/>
                          <a:cs typeface="Trebuchet MS"/>
                        </a:rPr>
                        <a:t>influence</a:t>
                      </a:r>
                      <a:r>
                        <a:rPr sz="125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their branding</a:t>
                      </a:r>
                      <a:r>
                        <a:rPr sz="125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5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25" dirty="0">
                          <a:latin typeface="Trebuchet MS"/>
                          <a:cs typeface="Trebuchet MS"/>
                        </a:rPr>
                        <a:t>contribute</a:t>
                      </a:r>
                      <a:r>
                        <a:rPr sz="1250" spc="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5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6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5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expansion</a:t>
                      </a:r>
                      <a:r>
                        <a:rPr sz="125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5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55" dirty="0"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50" spc="-10" dirty="0">
                          <a:latin typeface="Trebuchet MS"/>
                          <a:cs typeface="Trebuchet MS"/>
                        </a:rPr>
                        <a:t>company.</a:t>
                      </a:r>
                      <a:endParaRPr sz="1250" dirty="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97031"/>
                      </a:solidFill>
                      <a:prstDash val="solid"/>
                    </a:lnL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672" y="531749"/>
            <a:ext cx="130365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0" dirty="0">
                <a:solidFill>
                  <a:srgbClr val="FFFFFF"/>
                </a:solidFill>
              </a:rPr>
              <a:t>RISKS</a:t>
            </a:r>
            <a:endParaRPr sz="4100" dirty="0"/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22579"/>
              </p:ext>
            </p:extLst>
          </p:nvPr>
        </p:nvGraphicFramePr>
        <p:xfrm>
          <a:off x="4408932" y="257556"/>
          <a:ext cx="7428230" cy="639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3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LIKELIHOOD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3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IMPACT</a:t>
                      </a:r>
                      <a:r>
                        <a:rPr sz="12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COMBINED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RANK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3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RISKS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97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12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Breaches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Supply</a:t>
                      </a:r>
                      <a:r>
                        <a:rPr sz="12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Chain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Disruptions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tr-TR" sz="1200" b="1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Inaccurate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Sensor</a:t>
                      </a:r>
                      <a:r>
                        <a:rPr sz="12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Readings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Technical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Failures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1200" b="1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Changes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Compatibility</a:t>
                      </a:r>
                      <a:r>
                        <a:rPr sz="12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Issues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tr-TR" sz="1200" b="1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Insufficient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Training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13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Competition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16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Budget</a:t>
                      </a:r>
                      <a:r>
                        <a:rPr sz="12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Constraints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D4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lang="tr-TR" sz="1200" b="1" spc="-50" dirty="0">
                          <a:latin typeface="Trebuchet MS"/>
                          <a:cs typeface="Trebuchet MS"/>
                        </a:rPr>
                        <a:t>6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5308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spc="-2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tr-TR" sz="1200" b="1" spc="-25" dirty="0">
                          <a:latin typeface="Trebuchet MS"/>
                          <a:cs typeface="Trebuchet MS"/>
                        </a:rPr>
                        <a:t>6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Consumer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Shifts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9509" y="693073"/>
          <a:ext cx="10443209" cy="537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100">
                <a:tc>
                  <a:txBody>
                    <a:bodyPr/>
                    <a:lstStyle/>
                    <a:p>
                      <a:pPr marL="436880" indent="-343535">
                        <a:lnSpc>
                          <a:spcPct val="100000"/>
                        </a:lnSpc>
                        <a:spcBef>
                          <a:spcPts val="810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Operating</a:t>
                      </a:r>
                      <a:r>
                        <a:rPr sz="18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System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36880" indent="-343535">
                        <a:lnSpc>
                          <a:spcPct val="100000"/>
                        </a:lnSpc>
                        <a:spcBef>
                          <a:spcPts val="1145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Application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Software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36880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40" dirty="0">
                          <a:latin typeface="Trebuchet MS"/>
                          <a:cs typeface="Trebuchet MS"/>
                        </a:rPr>
                        <a:t>Networking</a:t>
                      </a:r>
                      <a:r>
                        <a:rPr sz="18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Software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36880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Firmware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36880" marR="596265" indent="-343535">
                        <a:lnSpc>
                          <a:spcPts val="3229"/>
                        </a:lnSpc>
                        <a:spcBef>
                          <a:spcPts val="285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Analytics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Reporting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Software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36880" indent="-343535">
                        <a:lnSpc>
                          <a:spcPct val="100000"/>
                        </a:lnSpc>
                        <a:spcBef>
                          <a:spcPts val="860"/>
                        </a:spcBef>
                        <a:buFont typeface="Arial MT"/>
                        <a:buChar char="•"/>
                        <a:tabLst>
                          <a:tab pos="436880" algn="l"/>
                        </a:tabLst>
                      </a:pPr>
                      <a:r>
                        <a:rPr sz="1800" spc="-60" dirty="0">
                          <a:latin typeface="Trebuchet MS"/>
                          <a:cs typeface="Trebuchet MS"/>
                        </a:rPr>
                        <a:t>Integration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Software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02870" marB="0">
                    <a:lnL w="38100">
                      <a:solidFill>
                        <a:srgbClr val="F6620D"/>
                      </a:solidFill>
                      <a:prstDash val="solid"/>
                    </a:lnL>
                    <a:lnR w="38100">
                      <a:solidFill>
                        <a:srgbClr val="F6620D"/>
                      </a:solidFill>
                      <a:prstDash val="solid"/>
                    </a:lnR>
                    <a:lnT w="38100">
                      <a:solidFill>
                        <a:srgbClr val="F6620D"/>
                      </a:solidFill>
                      <a:prstDash val="solid"/>
                    </a:lnT>
                    <a:lnB w="38100">
                      <a:solidFill>
                        <a:srgbClr val="F662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655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40" dirty="0">
                          <a:latin typeface="Trebuchet MS"/>
                          <a:cs typeface="Trebuchet MS"/>
                        </a:rPr>
                        <a:t>Sensors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145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Cooling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System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800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Interface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Communication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Equipment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Supporting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Equipment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Storage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marR="647700" indent="-343535">
                        <a:lnSpc>
                          <a:spcPct val="149500"/>
                        </a:lnSpc>
                        <a:spcBef>
                          <a:spcPts val="8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45" dirty="0">
                          <a:latin typeface="Trebuchet MS"/>
                          <a:cs typeface="Trebuchet MS"/>
                        </a:rPr>
                        <a:t>Environmental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Monitoring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Equipment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Power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Management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Physical</a:t>
                      </a:r>
                      <a:r>
                        <a:rPr sz="180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Infrastructure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5455" indent="-343535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5455" algn="l"/>
                        </a:tabLst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Safety</a:t>
                      </a:r>
                      <a:r>
                        <a:rPr sz="1800" spc="-2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Features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38100">
                      <a:solidFill>
                        <a:srgbClr val="F6620D"/>
                      </a:solidFill>
                      <a:prstDash val="solid"/>
                    </a:lnL>
                    <a:lnR w="38100">
                      <a:solidFill>
                        <a:srgbClr val="F6620D"/>
                      </a:solidFill>
                      <a:prstDash val="solid"/>
                    </a:lnR>
                    <a:lnT w="38100">
                      <a:solidFill>
                        <a:srgbClr val="F6620D"/>
                      </a:solidFill>
                      <a:prstDash val="solid"/>
                    </a:lnT>
                    <a:lnB w="38100">
                      <a:solidFill>
                        <a:srgbClr val="F662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 indent="-34290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Technical</a:t>
                      </a:r>
                      <a:r>
                        <a:rPr sz="1800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Support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2915" indent="-342900">
                        <a:lnSpc>
                          <a:spcPct val="100000"/>
                        </a:lnSpc>
                        <a:spcBef>
                          <a:spcPts val="1145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30" dirty="0">
                          <a:latin typeface="Trebuchet MS"/>
                          <a:cs typeface="Trebuchet MS"/>
                        </a:rPr>
                        <a:t>Procurement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Support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2915" indent="-342900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13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800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Support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2915" indent="-342900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sz="18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Education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2915" indent="-342900">
                        <a:lnSpc>
                          <a:spcPct val="100000"/>
                        </a:lnSpc>
                        <a:spcBef>
                          <a:spcPts val="1070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Maintenance</a:t>
                      </a:r>
                      <a:r>
                        <a:rPr sz="1800" spc="-2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Service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462915" marR="636905" indent="-342900">
                        <a:lnSpc>
                          <a:spcPts val="33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462915" algn="l"/>
                        </a:tabLst>
                      </a:pPr>
                      <a:r>
                        <a:rPr sz="1800" spc="-40" dirty="0">
                          <a:latin typeface="Trebuchet MS"/>
                          <a:cs typeface="Trebuchet MS"/>
                        </a:rPr>
                        <a:t>Regulatory</a:t>
                      </a:r>
                      <a:r>
                        <a:rPr sz="18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Compliance Support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38100">
                      <a:solidFill>
                        <a:srgbClr val="F6620D"/>
                      </a:solidFill>
                      <a:prstDash val="solid"/>
                    </a:lnL>
                    <a:lnR w="38100">
                      <a:solidFill>
                        <a:srgbClr val="F6620D"/>
                      </a:solidFill>
                      <a:prstDash val="solid"/>
                    </a:lnR>
                    <a:lnT w="38100">
                      <a:solidFill>
                        <a:srgbClr val="F6620D"/>
                      </a:solidFill>
                      <a:prstDash val="solid"/>
                    </a:lnT>
                    <a:lnB w="38100">
                      <a:solidFill>
                        <a:srgbClr val="F662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597913" y="316166"/>
            <a:ext cx="19710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SOFTWARE</a:t>
            </a:r>
            <a:r>
              <a:rPr sz="1800" b="1" spc="-13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NEEDS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22741" y="336232"/>
            <a:ext cx="17900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SUPPORT</a:t>
            </a:r>
            <a:r>
              <a:rPr sz="1800" b="1" spc="-1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NEEDS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3809" y="316166"/>
            <a:ext cx="2041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HARDWARE</a:t>
            </a:r>
            <a:r>
              <a:rPr sz="1800" b="1" spc="3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NEEDS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91471"/>
            <a:ext cx="608711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385" dirty="0">
                <a:latin typeface="Trebuchet MS"/>
                <a:cs typeface="Trebuchet MS"/>
              </a:rPr>
              <a:t>Project</a:t>
            </a:r>
            <a:r>
              <a:rPr sz="6600" b="1" spc="-740" dirty="0">
                <a:latin typeface="Trebuchet MS"/>
                <a:cs typeface="Trebuchet MS"/>
              </a:rPr>
              <a:t> </a:t>
            </a:r>
            <a:r>
              <a:rPr sz="6600" b="1" spc="-175" dirty="0">
                <a:latin typeface="Trebuchet MS"/>
                <a:cs typeface="Trebuchet MS"/>
              </a:rPr>
              <a:t>Schedule</a:t>
            </a:r>
            <a:endParaRPr sz="66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991" y="4677157"/>
            <a:ext cx="5453380" cy="83820"/>
            <a:chOff x="816991" y="4677157"/>
            <a:chExt cx="5453380" cy="83820"/>
          </a:xfrm>
        </p:grpSpPr>
        <p:sp>
          <p:nvSpPr>
            <p:cNvPr id="4" name="object 4"/>
            <p:cNvSpPr/>
            <p:nvPr/>
          </p:nvSpPr>
          <p:spPr>
            <a:xfrm>
              <a:off x="837539" y="4698587"/>
              <a:ext cx="5411470" cy="48260"/>
            </a:xfrm>
            <a:custGeom>
              <a:avLst/>
              <a:gdLst/>
              <a:ahLst/>
              <a:cxnLst/>
              <a:rect l="l" t="t" r="r" b="b"/>
              <a:pathLst>
                <a:path w="5411470" h="48260">
                  <a:moveTo>
                    <a:pt x="2808535" y="0"/>
                  </a:moveTo>
                  <a:lnTo>
                    <a:pt x="2761546" y="622"/>
                  </a:lnTo>
                  <a:lnTo>
                    <a:pt x="2716498" y="2120"/>
                  </a:lnTo>
                  <a:lnTo>
                    <a:pt x="2672780" y="4464"/>
                  </a:lnTo>
                  <a:lnTo>
                    <a:pt x="2629775" y="7627"/>
                  </a:lnTo>
                  <a:lnTo>
                    <a:pt x="2586871" y="11577"/>
                  </a:lnTo>
                  <a:lnTo>
                    <a:pt x="2543454" y="16287"/>
                  </a:lnTo>
                  <a:lnTo>
                    <a:pt x="2501194" y="20359"/>
                  </a:lnTo>
                  <a:lnTo>
                    <a:pt x="2461340" y="22628"/>
                  </a:lnTo>
                  <a:lnTo>
                    <a:pt x="2422647" y="23413"/>
                  </a:lnTo>
                  <a:lnTo>
                    <a:pt x="2383871" y="23032"/>
                  </a:lnTo>
                  <a:lnTo>
                    <a:pt x="2343767" y="21805"/>
                  </a:lnTo>
                  <a:lnTo>
                    <a:pt x="2254595" y="18085"/>
                  </a:lnTo>
                  <a:lnTo>
                    <a:pt x="2203037" y="16231"/>
                  </a:lnTo>
                  <a:lnTo>
                    <a:pt x="2145172" y="14805"/>
                  </a:lnTo>
                  <a:lnTo>
                    <a:pt x="2079754" y="14126"/>
                  </a:lnTo>
                  <a:lnTo>
                    <a:pt x="2005539" y="14514"/>
                  </a:lnTo>
                  <a:lnTo>
                    <a:pt x="1850083" y="17986"/>
                  </a:lnTo>
                  <a:lnTo>
                    <a:pt x="1780212" y="19032"/>
                  </a:lnTo>
                  <a:lnTo>
                    <a:pt x="1711984" y="19518"/>
                  </a:lnTo>
                  <a:lnTo>
                    <a:pt x="1645716" y="19541"/>
                  </a:lnTo>
                  <a:lnTo>
                    <a:pt x="1581725" y="19194"/>
                  </a:lnTo>
                  <a:lnTo>
                    <a:pt x="1520329" y="18573"/>
                  </a:lnTo>
                  <a:lnTo>
                    <a:pt x="1307024" y="15243"/>
                  </a:lnTo>
                  <a:lnTo>
                    <a:pt x="1224179" y="14397"/>
                  </a:lnTo>
                  <a:lnTo>
                    <a:pt x="1189817" y="14512"/>
                  </a:lnTo>
                  <a:lnTo>
                    <a:pt x="1160586" y="15110"/>
                  </a:lnTo>
                  <a:lnTo>
                    <a:pt x="1136802" y="16287"/>
                  </a:lnTo>
                  <a:lnTo>
                    <a:pt x="1103586" y="17481"/>
                  </a:lnTo>
                  <a:lnTo>
                    <a:pt x="1066707" y="16933"/>
                  </a:lnTo>
                  <a:lnTo>
                    <a:pt x="1026025" y="15199"/>
                  </a:lnTo>
                  <a:lnTo>
                    <a:pt x="932681" y="10382"/>
                  </a:lnTo>
                  <a:lnTo>
                    <a:pt x="879737" y="8405"/>
                  </a:lnTo>
                  <a:lnTo>
                    <a:pt x="822421" y="7454"/>
                  </a:lnTo>
                  <a:lnTo>
                    <a:pt x="760593" y="8082"/>
                  </a:lnTo>
                  <a:lnTo>
                    <a:pt x="694111" y="10842"/>
                  </a:lnTo>
                  <a:lnTo>
                    <a:pt x="622833" y="16287"/>
                  </a:lnTo>
                  <a:lnTo>
                    <a:pt x="564418" y="21072"/>
                  </a:lnTo>
                  <a:lnTo>
                    <a:pt x="511225" y="24004"/>
                  </a:lnTo>
                  <a:lnTo>
                    <a:pt x="462048" y="25378"/>
                  </a:lnTo>
                  <a:lnTo>
                    <a:pt x="415676" y="25488"/>
                  </a:lnTo>
                  <a:lnTo>
                    <a:pt x="370901" y="24629"/>
                  </a:lnTo>
                  <a:lnTo>
                    <a:pt x="326515" y="23098"/>
                  </a:lnTo>
                  <a:lnTo>
                    <a:pt x="234072" y="19194"/>
                  </a:lnTo>
                  <a:lnTo>
                    <a:pt x="183598" y="17412"/>
                  </a:lnTo>
                  <a:lnTo>
                    <a:pt x="128677" y="16137"/>
                  </a:lnTo>
                  <a:lnTo>
                    <a:pt x="68100" y="15664"/>
                  </a:lnTo>
                  <a:lnTo>
                    <a:pt x="660" y="16287"/>
                  </a:lnTo>
                  <a:lnTo>
                    <a:pt x="0" y="24415"/>
                  </a:lnTo>
                  <a:lnTo>
                    <a:pt x="355" y="27844"/>
                  </a:lnTo>
                  <a:lnTo>
                    <a:pt x="660" y="35337"/>
                  </a:lnTo>
                  <a:lnTo>
                    <a:pt x="70730" y="32018"/>
                  </a:lnTo>
                  <a:lnTo>
                    <a:pt x="136914" y="30125"/>
                  </a:lnTo>
                  <a:lnTo>
                    <a:pt x="199496" y="29431"/>
                  </a:lnTo>
                  <a:lnTo>
                    <a:pt x="258758" y="29706"/>
                  </a:lnTo>
                  <a:lnTo>
                    <a:pt x="314983" y="30720"/>
                  </a:lnTo>
                  <a:lnTo>
                    <a:pt x="368455" y="32245"/>
                  </a:lnTo>
                  <a:lnTo>
                    <a:pt x="515175" y="37593"/>
                  </a:lnTo>
                  <a:lnTo>
                    <a:pt x="560460" y="38870"/>
                  </a:lnTo>
                  <a:lnTo>
                    <a:pt x="604406" y="39511"/>
                  </a:lnTo>
                  <a:lnTo>
                    <a:pt x="647295" y="39289"/>
                  </a:lnTo>
                  <a:lnTo>
                    <a:pt x="689411" y="37974"/>
                  </a:lnTo>
                  <a:lnTo>
                    <a:pt x="731037" y="35337"/>
                  </a:lnTo>
                  <a:lnTo>
                    <a:pt x="777277" y="32016"/>
                  </a:lnTo>
                  <a:lnTo>
                    <a:pt x="826331" y="29309"/>
                  </a:lnTo>
                  <a:lnTo>
                    <a:pt x="877694" y="27200"/>
                  </a:lnTo>
                  <a:lnTo>
                    <a:pt x="930862" y="25673"/>
                  </a:lnTo>
                  <a:lnTo>
                    <a:pt x="985330" y="24710"/>
                  </a:lnTo>
                  <a:lnTo>
                    <a:pt x="1040593" y="24295"/>
                  </a:lnTo>
                  <a:lnTo>
                    <a:pt x="1096146" y="24412"/>
                  </a:lnTo>
                  <a:lnTo>
                    <a:pt x="1151486" y="25043"/>
                  </a:lnTo>
                  <a:lnTo>
                    <a:pt x="1206107" y="26172"/>
                  </a:lnTo>
                  <a:lnTo>
                    <a:pt x="1259505" y="27783"/>
                  </a:lnTo>
                  <a:lnTo>
                    <a:pt x="1311175" y="29859"/>
                  </a:lnTo>
                  <a:lnTo>
                    <a:pt x="1360612" y="32382"/>
                  </a:lnTo>
                  <a:lnTo>
                    <a:pt x="1459484" y="38778"/>
                  </a:lnTo>
                  <a:lnTo>
                    <a:pt x="1509670" y="41603"/>
                  </a:lnTo>
                  <a:lnTo>
                    <a:pt x="1558496" y="43787"/>
                  </a:lnTo>
                  <a:lnTo>
                    <a:pt x="1606589" y="45308"/>
                  </a:lnTo>
                  <a:lnTo>
                    <a:pt x="1654577" y="46140"/>
                  </a:lnTo>
                  <a:lnTo>
                    <a:pt x="1703085" y="46261"/>
                  </a:lnTo>
                  <a:lnTo>
                    <a:pt x="1752741" y="45645"/>
                  </a:lnTo>
                  <a:lnTo>
                    <a:pt x="1804172" y="44268"/>
                  </a:lnTo>
                  <a:lnTo>
                    <a:pt x="1858005" y="42108"/>
                  </a:lnTo>
                  <a:lnTo>
                    <a:pt x="1914866" y="39139"/>
                  </a:lnTo>
                  <a:lnTo>
                    <a:pt x="1975383" y="35337"/>
                  </a:lnTo>
                  <a:lnTo>
                    <a:pt x="2018533" y="33176"/>
                  </a:lnTo>
                  <a:lnTo>
                    <a:pt x="2062035" y="32353"/>
                  </a:lnTo>
                  <a:lnTo>
                    <a:pt x="2105981" y="32642"/>
                  </a:lnTo>
                  <a:lnTo>
                    <a:pt x="2150464" y="33819"/>
                  </a:lnTo>
                  <a:lnTo>
                    <a:pt x="2195577" y="35660"/>
                  </a:lnTo>
                  <a:lnTo>
                    <a:pt x="2335618" y="42910"/>
                  </a:lnTo>
                  <a:lnTo>
                    <a:pt x="2384176" y="45153"/>
                  </a:lnTo>
                  <a:lnTo>
                    <a:pt x="2433826" y="46935"/>
                  </a:lnTo>
                  <a:lnTo>
                    <a:pt x="2484661" y="48030"/>
                  </a:lnTo>
                  <a:lnTo>
                    <a:pt x="2536774" y="48214"/>
                  </a:lnTo>
                  <a:lnTo>
                    <a:pt x="2590259" y="47261"/>
                  </a:lnTo>
                  <a:lnTo>
                    <a:pt x="2645206" y="44948"/>
                  </a:lnTo>
                  <a:lnTo>
                    <a:pt x="2701710" y="41048"/>
                  </a:lnTo>
                  <a:lnTo>
                    <a:pt x="2817619" y="29765"/>
                  </a:lnTo>
                  <a:lnTo>
                    <a:pt x="2873043" y="26242"/>
                  </a:lnTo>
                  <a:lnTo>
                    <a:pt x="2926385" y="24490"/>
                  </a:lnTo>
                  <a:lnTo>
                    <a:pt x="2977895" y="24229"/>
                  </a:lnTo>
                  <a:lnTo>
                    <a:pt x="3027824" y="25177"/>
                  </a:lnTo>
                  <a:lnTo>
                    <a:pt x="3076422" y="27055"/>
                  </a:lnTo>
                  <a:lnTo>
                    <a:pt x="3123939" y="29583"/>
                  </a:lnTo>
                  <a:lnTo>
                    <a:pt x="3262518" y="38262"/>
                  </a:lnTo>
                  <a:lnTo>
                    <a:pt x="3308221" y="40586"/>
                  </a:lnTo>
                  <a:lnTo>
                    <a:pt x="3354097" y="42160"/>
                  </a:lnTo>
                  <a:lnTo>
                    <a:pt x="3400396" y="42701"/>
                  </a:lnTo>
                  <a:lnTo>
                    <a:pt x="3447370" y="41932"/>
                  </a:lnTo>
                  <a:lnTo>
                    <a:pt x="3495268" y="39570"/>
                  </a:lnTo>
                  <a:lnTo>
                    <a:pt x="3602601" y="30141"/>
                  </a:lnTo>
                  <a:lnTo>
                    <a:pt x="3655580" y="27245"/>
                  </a:lnTo>
                  <a:lnTo>
                    <a:pt x="3704245" y="26259"/>
                  </a:lnTo>
                  <a:lnTo>
                    <a:pt x="3749563" y="26791"/>
                  </a:lnTo>
                  <a:lnTo>
                    <a:pt x="3792503" y="28449"/>
                  </a:lnTo>
                  <a:lnTo>
                    <a:pt x="3834032" y="30843"/>
                  </a:lnTo>
                  <a:lnTo>
                    <a:pt x="3916728" y="36274"/>
                  </a:lnTo>
                  <a:lnTo>
                    <a:pt x="3959831" y="38527"/>
                  </a:lnTo>
                  <a:lnTo>
                    <a:pt x="4005393" y="39952"/>
                  </a:lnTo>
                  <a:lnTo>
                    <a:pt x="4054382" y="40156"/>
                  </a:lnTo>
                  <a:lnTo>
                    <a:pt x="4107767" y="38748"/>
                  </a:lnTo>
                  <a:lnTo>
                    <a:pt x="4227789" y="31596"/>
                  </a:lnTo>
                  <a:lnTo>
                    <a:pt x="4288022" y="29305"/>
                  </a:lnTo>
                  <a:lnTo>
                    <a:pt x="4347076" y="28241"/>
                  </a:lnTo>
                  <a:lnTo>
                    <a:pt x="4404815" y="28176"/>
                  </a:lnTo>
                  <a:lnTo>
                    <a:pt x="4461102" y="28886"/>
                  </a:lnTo>
                  <a:lnTo>
                    <a:pt x="4515802" y="30144"/>
                  </a:lnTo>
                  <a:lnTo>
                    <a:pt x="4669010" y="34950"/>
                  </a:lnTo>
                  <a:lnTo>
                    <a:pt x="4715995" y="36144"/>
                  </a:lnTo>
                  <a:lnTo>
                    <a:pt x="4760711" y="36757"/>
                  </a:lnTo>
                  <a:lnTo>
                    <a:pt x="4803021" y="36563"/>
                  </a:lnTo>
                  <a:lnTo>
                    <a:pt x="4888011" y="34106"/>
                  </a:lnTo>
                  <a:lnTo>
                    <a:pt x="4933106" y="34420"/>
                  </a:lnTo>
                  <a:lnTo>
                    <a:pt x="4978543" y="35846"/>
                  </a:lnTo>
                  <a:lnTo>
                    <a:pt x="5072329" y="40301"/>
                  </a:lnTo>
                  <a:lnTo>
                    <a:pt x="5121619" y="42465"/>
                  </a:lnTo>
                  <a:lnTo>
                    <a:pt x="5173134" y="44010"/>
                  </a:lnTo>
                  <a:lnTo>
                    <a:pt x="5227345" y="44502"/>
                  </a:lnTo>
                  <a:lnTo>
                    <a:pt x="5284723" y="43509"/>
                  </a:lnTo>
                  <a:lnTo>
                    <a:pt x="5345738" y="40599"/>
                  </a:lnTo>
                  <a:lnTo>
                    <a:pt x="5410860" y="35337"/>
                  </a:lnTo>
                  <a:lnTo>
                    <a:pt x="5410098" y="29368"/>
                  </a:lnTo>
                  <a:lnTo>
                    <a:pt x="5410225" y="21875"/>
                  </a:lnTo>
                  <a:lnTo>
                    <a:pt x="5410860" y="16287"/>
                  </a:lnTo>
                  <a:lnTo>
                    <a:pt x="5366166" y="17531"/>
                  </a:lnTo>
                  <a:lnTo>
                    <a:pt x="5319170" y="18298"/>
                  </a:lnTo>
                  <a:lnTo>
                    <a:pt x="5270193" y="18651"/>
                  </a:lnTo>
                  <a:lnTo>
                    <a:pt x="5219561" y="18651"/>
                  </a:lnTo>
                  <a:lnTo>
                    <a:pt x="5114625" y="17839"/>
                  </a:lnTo>
                  <a:lnTo>
                    <a:pt x="4845975" y="13973"/>
                  </a:lnTo>
                  <a:lnTo>
                    <a:pt x="4742789" y="12992"/>
                  </a:lnTo>
                  <a:lnTo>
                    <a:pt x="4693408" y="12870"/>
                  </a:lnTo>
                  <a:lnTo>
                    <a:pt x="4645932" y="13077"/>
                  </a:lnTo>
                  <a:lnTo>
                    <a:pt x="4600686" y="13674"/>
                  </a:lnTo>
                  <a:lnTo>
                    <a:pt x="4557993" y="14724"/>
                  </a:lnTo>
                  <a:lnTo>
                    <a:pt x="4518177" y="16287"/>
                  </a:lnTo>
                  <a:lnTo>
                    <a:pt x="4469709" y="18508"/>
                  </a:lnTo>
                  <a:lnTo>
                    <a:pt x="4429015" y="20114"/>
                  </a:lnTo>
                  <a:lnTo>
                    <a:pt x="4394190" y="21172"/>
                  </a:lnTo>
                  <a:lnTo>
                    <a:pt x="4363332" y="21750"/>
                  </a:lnTo>
                  <a:lnTo>
                    <a:pt x="4334538" y="21913"/>
                  </a:lnTo>
                  <a:lnTo>
                    <a:pt x="4305905" y="21728"/>
                  </a:lnTo>
                  <a:lnTo>
                    <a:pt x="4154914" y="18842"/>
                  </a:lnTo>
                  <a:lnTo>
                    <a:pt x="4030902" y="17043"/>
                  </a:lnTo>
                  <a:lnTo>
                    <a:pt x="3950106" y="16287"/>
                  </a:lnTo>
                  <a:lnTo>
                    <a:pt x="3881722" y="16060"/>
                  </a:lnTo>
                  <a:lnTo>
                    <a:pt x="3819130" y="16397"/>
                  </a:lnTo>
                  <a:lnTo>
                    <a:pt x="3761642" y="17183"/>
                  </a:lnTo>
                  <a:lnTo>
                    <a:pt x="3708570" y="18305"/>
                  </a:lnTo>
                  <a:lnTo>
                    <a:pt x="3485355" y="24943"/>
                  </a:lnTo>
                  <a:lnTo>
                    <a:pt x="3444325" y="25675"/>
                  </a:lnTo>
                  <a:lnTo>
                    <a:pt x="3402893" y="25941"/>
                  </a:lnTo>
                  <a:lnTo>
                    <a:pt x="3360371" y="25628"/>
                  </a:lnTo>
                  <a:lnTo>
                    <a:pt x="3316072" y="24620"/>
                  </a:lnTo>
                  <a:lnTo>
                    <a:pt x="3269307" y="22804"/>
                  </a:lnTo>
                  <a:lnTo>
                    <a:pt x="3219388" y="20064"/>
                  </a:lnTo>
                  <a:lnTo>
                    <a:pt x="3094095" y="11044"/>
                  </a:lnTo>
                  <a:lnTo>
                    <a:pt x="3028188" y="6850"/>
                  </a:lnTo>
                  <a:lnTo>
                    <a:pt x="2967293" y="3679"/>
                  </a:lnTo>
                  <a:lnTo>
                    <a:pt x="2910794" y="1499"/>
                  </a:lnTo>
                  <a:lnTo>
                    <a:pt x="2858080" y="282"/>
                  </a:lnTo>
                  <a:lnTo>
                    <a:pt x="280853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837628" y="4697795"/>
              <a:ext cx="5412105" cy="42545"/>
            </a:xfrm>
            <a:custGeom>
              <a:avLst/>
              <a:gdLst/>
              <a:ahLst/>
              <a:cxnLst/>
              <a:rect l="l" t="t" r="r" b="b"/>
              <a:pathLst>
                <a:path w="5412105" h="42545">
                  <a:moveTo>
                    <a:pt x="571" y="17079"/>
                  </a:moveTo>
                  <a:lnTo>
                    <a:pt x="44947" y="12316"/>
                  </a:lnTo>
                  <a:lnTo>
                    <a:pt x="89433" y="8604"/>
                  </a:lnTo>
                  <a:lnTo>
                    <a:pt x="134478" y="5909"/>
                  </a:lnTo>
                  <a:lnTo>
                    <a:pt x="180528" y="4199"/>
                  </a:lnTo>
                  <a:lnTo>
                    <a:pt x="228032" y="3442"/>
                  </a:lnTo>
                  <a:lnTo>
                    <a:pt x="277437" y="3606"/>
                  </a:lnTo>
                  <a:lnTo>
                    <a:pt x="329191" y="4656"/>
                  </a:lnTo>
                  <a:lnTo>
                    <a:pt x="383740" y="6561"/>
                  </a:lnTo>
                  <a:lnTo>
                    <a:pt x="441534" y="9289"/>
                  </a:lnTo>
                  <a:lnTo>
                    <a:pt x="503018" y="12806"/>
                  </a:lnTo>
                  <a:lnTo>
                    <a:pt x="568642" y="17079"/>
                  </a:lnTo>
                  <a:lnTo>
                    <a:pt x="621203" y="20116"/>
                  </a:lnTo>
                  <a:lnTo>
                    <a:pt x="672468" y="22038"/>
                  </a:lnTo>
                  <a:lnTo>
                    <a:pt x="722746" y="23009"/>
                  </a:lnTo>
                  <a:lnTo>
                    <a:pt x="772345" y="23189"/>
                  </a:lnTo>
                  <a:lnTo>
                    <a:pt x="821574" y="22740"/>
                  </a:lnTo>
                  <a:lnTo>
                    <a:pt x="870744" y="21825"/>
                  </a:lnTo>
                  <a:lnTo>
                    <a:pt x="920162" y="20604"/>
                  </a:lnTo>
                  <a:lnTo>
                    <a:pt x="970138" y="19239"/>
                  </a:lnTo>
                  <a:lnTo>
                    <a:pt x="1020981" y="17892"/>
                  </a:lnTo>
                  <a:lnTo>
                    <a:pt x="1073000" y="16724"/>
                  </a:lnTo>
                  <a:lnTo>
                    <a:pt x="1126505" y="15897"/>
                  </a:lnTo>
                  <a:lnTo>
                    <a:pt x="1181803" y="15573"/>
                  </a:lnTo>
                  <a:lnTo>
                    <a:pt x="1239205" y="15913"/>
                  </a:lnTo>
                  <a:lnTo>
                    <a:pt x="1299019" y="17079"/>
                  </a:lnTo>
                  <a:lnTo>
                    <a:pt x="1365664" y="18612"/>
                  </a:lnTo>
                  <a:lnTo>
                    <a:pt x="1424084" y="19478"/>
                  </a:lnTo>
                  <a:lnTo>
                    <a:pt x="1475940" y="19794"/>
                  </a:lnTo>
                  <a:lnTo>
                    <a:pt x="1522892" y="19676"/>
                  </a:lnTo>
                  <a:lnTo>
                    <a:pt x="1566600" y="19240"/>
                  </a:lnTo>
                  <a:lnTo>
                    <a:pt x="1608724" y="18603"/>
                  </a:lnTo>
                  <a:lnTo>
                    <a:pt x="1650926" y="17882"/>
                  </a:lnTo>
                  <a:lnTo>
                    <a:pt x="1694864" y="17192"/>
                  </a:lnTo>
                  <a:lnTo>
                    <a:pt x="1742199" y="16651"/>
                  </a:lnTo>
                  <a:lnTo>
                    <a:pt x="1794592" y="16374"/>
                  </a:lnTo>
                  <a:lnTo>
                    <a:pt x="1853703" y="16478"/>
                  </a:lnTo>
                  <a:lnTo>
                    <a:pt x="1921192" y="17079"/>
                  </a:lnTo>
                  <a:lnTo>
                    <a:pt x="1996742" y="17432"/>
                  </a:lnTo>
                  <a:lnTo>
                    <a:pt x="2066110" y="16760"/>
                  </a:lnTo>
                  <a:lnTo>
                    <a:pt x="2129762" y="15383"/>
                  </a:lnTo>
                  <a:lnTo>
                    <a:pt x="2188165" y="13617"/>
                  </a:lnTo>
                  <a:lnTo>
                    <a:pt x="2241786" y="11781"/>
                  </a:lnTo>
                  <a:lnTo>
                    <a:pt x="2291093" y="10192"/>
                  </a:lnTo>
                  <a:lnTo>
                    <a:pt x="2336553" y="9169"/>
                  </a:lnTo>
                  <a:lnTo>
                    <a:pt x="2378632" y="9028"/>
                  </a:lnTo>
                  <a:lnTo>
                    <a:pt x="2417799" y="10088"/>
                  </a:lnTo>
                  <a:lnTo>
                    <a:pt x="2454520" y="12665"/>
                  </a:lnTo>
                  <a:lnTo>
                    <a:pt x="2489263" y="17079"/>
                  </a:lnTo>
                  <a:lnTo>
                    <a:pt x="2517793" y="20104"/>
                  </a:lnTo>
                  <a:lnTo>
                    <a:pt x="2553057" y="21403"/>
                  </a:lnTo>
                  <a:lnTo>
                    <a:pt x="2594166" y="21274"/>
                  </a:lnTo>
                  <a:lnTo>
                    <a:pt x="2640230" y="20015"/>
                  </a:lnTo>
                  <a:lnTo>
                    <a:pt x="2690360" y="17926"/>
                  </a:lnTo>
                  <a:lnTo>
                    <a:pt x="2743667" y="15306"/>
                  </a:lnTo>
                  <a:lnTo>
                    <a:pt x="2799262" y="12452"/>
                  </a:lnTo>
                  <a:lnTo>
                    <a:pt x="2856254" y="9664"/>
                  </a:lnTo>
                  <a:lnTo>
                    <a:pt x="2913755" y="7241"/>
                  </a:lnTo>
                  <a:lnTo>
                    <a:pt x="2970875" y="5480"/>
                  </a:lnTo>
                  <a:lnTo>
                    <a:pt x="3026726" y="4682"/>
                  </a:lnTo>
                  <a:lnTo>
                    <a:pt x="3080417" y="5144"/>
                  </a:lnTo>
                  <a:lnTo>
                    <a:pt x="3131059" y="7165"/>
                  </a:lnTo>
                  <a:lnTo>
                    <a:pt x="3177763" y="11044"/>
                  </a:lnTo>
                  <a:lnTo>
                    <a:pt x="3219640" y="17079"/>
                  </a:lnTo>
                  <a:lnTo>
                    <a:pt x="3265628" y="24582"/>
                  </a:lnTo>
                  <a:lnTo>
                    <a:pt x="3313118" y="30501"/>
                  </a:lnTo>
                  <a:lnTo>
                    <a:pt x="3361974" y="34929"/>
                  </a:lnTo>
                  <a:lnTo>
                    <a:pt x="3412061" y="37956"/>
                  </a:lnTo>
                  <a:lnTo>
                    <a:pt x="3463243" y="39672"/>
                  </a:lnTo>
                  <a:lnTo>
                    <a:pt x="3515386" y="40168"/>
                  </a:lnTo>
                  <a:lnTo>
                    <a:pt x="3568354" y="39535"/>
                  </a:lnTo>
                  <a:lnTo>
                    <a:pt x="3622012" y="37862"/>
                  </a:lnTo>
                  <a:lnTo>
                    <a:pt x="3676225" y="35241"/>
                  </a:lnTo>
                  <a:lnTo>
                    <a:pt x="3730856" y="31761"/>
                  </a:lnTo>
                  <a:lnTo>
                    <a:pt x="3785772" y="27514"/>
                  </a:lnTo>
                  <a:lnTo>
                    <a:pt x="3840837" y="22590"/>
                  </a:lnTo>
                  <a:lnTo>
                    <a:pt x="3895915" y="17079"/>
                  </a:lnTo>
                  <a:lnTo>
                    <a:pt x="3951291" y="11825"/>
                  </a:lnTo>
                  <a:lnTo>
                    <a:pt x="4007149" y="7583"/>
                  </a:lnTo>
                  <a:lnTo>
                    <a:pt x="4063206" y="4318"/>
                  </a:lnTo>
                  <a:lnTo>
                    <a:pt x="4119176" y="1990"/>
                  </a:lnTo>
                  <a:lnTo>
                    <a:pt x="4174778" y="563"/>
                  </a:lnTo>
                  <a:lnTo>
                    <a:pt x="4229725" y="0"/>
                  </a:lnTo>
                  <a:lnTo>
                    <a:pt x="4283735" y="262"/>
                  </a:lnTo>
                  <a:lnTo>
                    <a:pt x="4336522" y="1312"/>
                  </a:lnTo>
                  <a:lnTo>
                    <a:pt x="4387804" y="3114"/>
                  </a:lnTo>
                  <a:lnTo>
                    <a:pt x="4437296" y="5629"/>
                  </a:lnTo>
                  <a:lnTo>
                    <a:pt x="4484713" y="8820"/>
                  </a:lnTo>
                  <a:lnTo>
                    <a:pt x="4529773" y="12649"/>
                  </a:lnTo>
                  <a:lnTo>
                    <a:pt x="4572190" y="17079"/>
                  </a:lnTo>
                  <a:lnTo>
                    <a:pt x="4606078" y="20211"/>
                  </a:lnTo>
                  <a:lnTo>
                    <a:pt x="4644664" y="22456"/>
                  </a:lnTo>
                  <a:lnTo>
                    <a:pt x="4687396" y="23913"/>
                  </a:lnTo>
                  <a:lnTo>
                    <a:pt x="4733718" y="24681"/>
                  </a:lnTo>
                  <a:lnTo>
                    <a:pt x="4783078" y="24859"/>
                  </a:lnTo>
                  <a:lnTo>
                    <a:pt x="4834922" y="24547"/>
                  </a:lnTo>
                  <a:lnTo>
                    <a:pt x="4888696" y="23843"/>
                  </a:lnTo>
                  <a:lnTo>
                    <a:pt x="4943846" y="22847"/>
                  </a:lnTo>
                  <a:lnTo>
                    <a:pt x="4999818" y="21658"/>
                  </a:lnTo>
                  <a:lnTo>
                    <a:pt x="5056060" y="20375"/>
                  </a:lnTo>
                  <a:lnTo>
                    <a:pt x="5112017" y="19096"/>
                  </a:lnTo>
                  <a:lnTo>
                    <a:pt x="5167135" y="17922"/>
                  </a:lnTo>
                  <a:lnTo>
                    <a:pt x="5220862" y="16950"/>
                  </a:lnTo>
                  <a:lnTo>
                    <a:pt x="5272642" y="16281"/>
                  </a:lnTo>
                  <a:lnTo>
                    <a:pt x="5321923" y="16014"/>
                  </a:lnTo>
                  <a:lnTo>
                    <a:pt x="5368150" y="16247"/>
                  </a:lnTo>
                  <a:lnTo>
                    <a:pt x="5410771" y="17079"/>
                  </a:lnTo>
                  <a:lnTo>
                    <a:pt x="5411279" y="24318"/>
                  </a:lnTo>
                  <a:lnTo>
                    <a:pt x="5411533" y="30414"/>
                  </a:lnTo>
                  <a:lnTo>
                    <a:pt x="5410771" y="36129"/>
                  </a:lnTo>
                  <a:lnTo>
                    <a:pt x="5342723" y="33711"/>
                  </a:lnTo>
                  <a:lnTo>
                    <a:pt x="5284928" y="32806"/>
                  </a:lnTo>
                  <a:lnTo>
                    <a:pt x="5235061" y="33072"/>
                  </a:lnTo>
                  <a:lnTo>
                    <a:pt x="5190799" y="34166"/>
                  </a:lnTo>
                  <a:lnTo>
                    <a:pt x="5149817" y="35743"/>
                  </a:lnTo>
                  <a:lnTo>
                    <a:pt x="5109794" y="37461"/>
                  </a:lnTo>
                  <a:lnTo>
                    <a:pt x="5068403" y="38975"/>
                  </a:lnTo>
                  <a:lnTo>
                    <a:pt x="5023322" y="39942"/>
                  </a:lnTo>
                  <a:lnTo>
                    <a:pt x="4972227" y="40020"/>
                  </a:lnTo>
                  <a:lnTo>
                    <a:pt x="4912795" y="38863"/>
                  </a:lnTo>
                  <a:lnTo>
                    <a:pt x="4842700" y="36129"/>
                  </a:lnTo>
                  <a:lnTo>
                    <a:pt x="4763628" y="32642"/>
                  </a:lnTo>
                  <a:lnTo>
                    <a:pt x="4693442" y="30131"/>
                  </a:lnTo>
                  <a:lnTo>
                    <a:pt x="4631118" y="28521"/>
                  </a:lnTo>
                  <a:lnTo>
                    <a:pt x="4575628" y="27735"/>
                  </a:lnTo>
                  <a:lnTo>
                    <a:pt x="4525946" y="27700"/>
                  </a:lnTo>
                  <a:lnTo>
                    <a:pt x="4481046" y="28339"/>
                  </a:lnTo>
                  <a:lnTo>
                    <a:pt x="4439900" y="29577"/>
                  </a:lnTo>
                  <a:lnTo>
                    <a:pt x="4401484" y="31338"/>
                  </a:lnTo>
                  <a:lnTo>
                    <a:pt x="4364769" y="33547"/>
                  </a:lnTo>
                  <a:lnTo>
                    <a:pt x="4328731" y="36129"/>
                  </a:lnTo>
                  <a:lnTo>
                    <a:pt x="4298205" y="37882"/>
                  </a:lnTo>
                  <a:lnTo>
                    <a:pt x="4259008" y="39242"/>
                  </a:lnTo>
                  <a:lnTo>
                    <a:pt x="4212474" y="40240"/>
                  </a:lnTo>
                  <a:lnTo>
                    <a:pt x="4159940" y="40906"/>
                  </a:lnTo>
                  <a:lnTo>
                    <a:pt x="4102741" y="41272"/>
                  </a:lnTo>
                  <a:lnTo>
                    <a:pt x="4042211" y="41368"/>
                  </a:lnTo>
                  <a:lnTo>
                    <a:pt x="3979687" y="41225"/>
                  </a:lnTo>
                  <a:lnTo>
                    <a:pt x="3916505" y="40875"/>
                  </a:lnTo>
                  <a:lnTo>
                    <a:pt x="3853998" y="40347"/>
                  </a:lnTo>
                  <a:lnTo>
                    <a:pt x="3793504" y="39673"/>
                  </a:lnTo>
                  <a:lnTo>
                    <a:pt x="3736357" y="38883"/>
                  </a:lnTo>
                  <a:lnTo>
                    <a:pt x="3683892" y="38009"/>
                  </a:lnTo>
                  <a:lnTo>
                    <a:pt x="3637446" y="37081"/>
                  </a:lnTo>
                  <a:lnTo>
                    <a:pt x="3598354" y="36129"/>
                  </a:lnTo>
                  <a:lnTo>
                    <a:pt x="3554426" y="35477"/>
                  </a:lnTo>
                  <a:lnTo>
                    <a:pt x="3511165" y="35764"/>
                  </a:lnTo>
                  <a:lnTo>
                    <a:pt x="3467835" y="36720"/>
                  </a:lnTo>
                  <a:lnTo>
                    <a:pt x="3423699" y="38077"/>
                  </a:lnTo>
                  <a:lnTo>
                    <a:pt x="3378019" y="39564"/>
                  </a:lnTo>
                  <a:lnTo>
                    <a:pt x="3330061" y="40913"/>
                  </a:lnTo>
                  <a:lnTo>
                    <a:pt x="3279085" y="41852"/>
                  </a:lnTo>
                  <a:lnTo>
                    <a:pt x="3224357" y="42113"/>
                  </a:lnTo>
                  <a:lnTo>
                    <a:pt x="3165138" y="41426"/>
                  </a:lnTo>
                  <a:lnTo>
                    <a:pt x="3100692" y="39522"/>
                  </a:lnTo>
                  <a:lnTo>
                    <a:pt x="3030283" y="36129"/>
                  </a:lnTo>
                  <a:lnTo>
                    <a:pt x="2974593" y="33402"/>
                  </a:lnTo>
                  <a:lnTo>
                    <a:pt x="2922698" y="31751"/>
                  </a:lnTo>
                  <a:lnTo>
                    <a:pt x="2873783" y="31011"/>
                  </a:lnTo>
                  <a:lnTo>
                    <a:pt x="2827036" y="31020"/>
                  </a:lnTo>
                  <a:lnTo>
                    <a:pt x="2781643" y="31612"/>
                  </a:lnTo>
                  <a:lnTo>
                    <a:pt x="2736792" y="32624"/>
                  </a:lnTo>
                  <a:lnTo>
                    <a:pt x="2691669" y="33891"/>
                  </a:lnTo>
                  <a:lnTo>
                    <a:pt x="2645462" y="35250"/>
                  </a:lnTo>
                  <a:lnTo>
                    <a:pt x="2597357" y="36536"/>
                  </a:lnTo>
                  <a:lnTo>
                    <a:pt x="2546541" y="37585"/>
                  </a:lnTo>
                  <a:lnTo>
                    <a:pt x="2492201" y="38233"/>
                  </a:lnTo>
                  <a:lnTo>
                    <a:pt x="2433524" y="38315"/>
                  </a:lnTo>
                  <a:lnTo>
                    <a:pt x="2369696" y="37669"/>
                  </a:lnTo>
                  <a:lnTo>
                    <a:pt x="2299906" y="36129"/>
                  </a:lnTo>
                  <a:lnTo>
                    <a:pt x="2234088" y="34609"/>
                  </a:lnTo>
                  <a:lnTo>
                    <a:pt x="2172612" y="33784"/>
                  </a:lnTo>
                  <a:lnTo>
                    <a:pt x="2114920" y="33545"/>
                  </a:lnTo>
                  <a:lnTo>
                    <a:pt x="2060457" y="33780"/>
                  </a:lnTo>
                  <a:lnTo>
                    <a:pt x="2008667" y="34380"/>
                  </a:lnTo>
                  <a:lnTo>
                    <a:pt x="1958993" y="35233"/>
                  </a:lnTo>
                  <a:lnTo>
                    <a:pt x="1910880" y="36231"/>
                  </a:lnTo>
                  <a:lnTo>
                    <a:pt x="1863772" y="37261"/>
                  </a:lnTo>
                  <a:lnTo>
                    <a:pt x="1817112" y="38214"/>
                  </a:lnTo>
                  <a:lnTo>
                    <a:pt x="1770344" y="38980"/>
                  </a:lnTo>
                  <a:lnTo>
                    <a:pt x="1722913" y="39447"/>
                  </a:lnTo>
                  <a:lnTo>
                    <a:pt x="1674261" y="39507"/>
                  </a:lnTo>
                  <a:lnTo>
                    <a:pt x="1623834" y="39047"/>
                  </a:lnTo>
                  <a:lnTo>
                    <a:pt x="1571075" y="37958"/>
                  </a:lnTo>
                  <a:lnTo>
                    <a:pt x="1515427" y="36129"/>
                  </a:lnTo>
                  <a:lnTo>
                    <a:pt x="1446287" y="33311"/>
                  </a:lnTo>
                  <a:lnTo>
                    <a:pt x="1381763" y="30538"/>
                  </a:lnTo>
                  <a:lnTo>
                    <a:pt x="1321415" y="27950"/>
                  </a:lnTo>
                  <a:lnTo>
                    <a:pt x="1264800" y="25687"/>
                  </a:lnTo>
                  <a:lnTo>
                    <a:pt x="1211476" y="23890"/>
                  </a:lnTo>
                  <a:lnTo>
                    <a:pt x="1161002" y="22699"/>
                  </a:lnTo>
                  <a:lnTo>
                    <a:pt x="1112935" y="22254"/>
                  </a:lnTo>
                  <a:lnTo>
                    <a:pt x="1066835" y="22696"/>
                  </a:lnTo>
                  <a:lnTo>
                    <a:pt x="1022258" y="24164"/>
                  </a:lnTo>
                  <a:lnTo>
                    <a:pt x="978764" y="26798"/>
                  </a:lnTo>
                  <a:lnTo>
                    <a:pt x="935910" y="30740"/>
                  </a:lnTo>
                  <a:lnTo>
                    <a:pt x="893254" y="36129"/>
                  </a:lnTo>
                  <a:lnTo>
                    <a:pt x="861536" y="39436"/>
                  </a:lnTo>
                  <a:lnTo>
                    <a:pt x="823807" y="41276"/>
                  </a:lnTo>
                  <a:lnTo>
                    <a:pt x="780801" y="41853"/>
                  </a:lnTo>
                  <a:lnTo>
                    <a:pt x="733250" y="41368"/>
                  </a:lnTo>
                  <a:lnTo>
                    <a:pt x="681886" y="40023"/>
                  </a:lnTo>
                  <a:lnTo>
                    <a:pt x="627443" y="38020"/>
                  </a:lnTo>
                  <a:lnTo>
                    <a:pt x="570653" y="35561"/>
                  </a:lnTo>
                  <a:lnTo>
                    <a:pt x="512248" y="32847"/>
                  </a:lnTo>
                  <a:lnTo>
                    <a:pt x="452961" y="30081"/>
                  </a:lnTo>
                  <a:lnTo>
                    <a:pt x="393525" y="27464"/>
                  </a:lnTo>
                  <a:lnTo>
                    <a:pt x="334672" y="25199"/>
                  </a:lnTo>
                  <a:lnTo>
                    <a:pt x="277135" y="23486"/>
                  </a:lnTo>
                  <a:lnTo>
                    <a:pt x="221646" y="22528"/>
                  </a:lnTo>
                  <a:lnTo>
                    <a:pt x="168939" y="22527"/>
                  </a:lnTo>
                  <a:lnTo>
                    <a:pt x="119745" y="23685"/>
                  </a:lnTo>
                  <a:lnTo>
                    <a:pt x="74797" y="26204"/>
                  </a:lnTo>
                  <a:lnTo>
                    <a:pt x="34828" y="30284"/>
                  </a:lnTo>
                  <a:lnTo>
                    <a:pt x="571" y="36129"/>
                  </a:lnTo>
                  <a:lnTo>
                    <a:pt x="0" y="26731"/>
                  </a:lnTo>
                  <a:lnTo>
                    <a:pt x="698" y="22413"/>
                  </a:lnTo>
                  <a:lnTo>
                    <a:pt x="571" y="17079"/>
                  </a:lnTo>
                  <a:close/>
                </a:path>
              </a:pathLst>
            </a:custGeom>
            <a:ln w="41275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265" dirty="0"/>
              <a:t>Project</a:t>
            </a:r>
            <a:r>
              <a:rPr sz="3950" spc="-125" dirty="0"/>
              <a:t> </a:t>
            </a:r>
            <a:r>
              <a:rPr sz="3950" spc="-175" dirty="0"/>
              <a:t>Planning</a:t>
            </a:r>
            <a:r>
              <a:rPr sz="3950" spc="-370" dirty="0"/>
              <a:t> </a:t>
            </a:r>
            <a:r>
              <a:rPr sz="3950" spc="-155" dirty="0"/>
              <a:t>and</a:t>
            </a:r>
            <a:r>
              <a:rPr sz="3950" spc="-305" dirty="0"/>
              <a:t> </a:t>
            </a:r>
            <a:r>
              <a:rPr sz="3950" spc="-160" dirty="0"/>
              <a:t>Controlling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45478" y="1753806"/>
            <a:ext cx="4589780" cy="185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10"/>
              </a:spcBef>
            </a:pPr>
            <a:r>
              <a:rPr sz="2400" b="1" dirty="0">
                <a:latin typeface="Trebuchet MS"/>
                <a:cs typeface="Trebuchet MS"/>
              </a:rPr>
              <a:t>Critical</a:t>
            </a:r>
            <a:r>
              <a:rPr sz="2400" b="1" spc="-31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activities</a:t>
            </a:r>
            <a:r>
              <a:rPr sz="2400" spc="-35" dirty="0">
                <a:latin typeface="Trebuchet MS"/>
                <a:cs typeface="Trebuchet MS"/>
              </a:rPr>
              <a:t>: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defining</a:t>
            </a:r>
            <a:r>
              <a:rPr sz="2400" spc="-31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project </a:t>
            </a:r>
            <a:r>
              <a:rPr sz="2400" dirty="0">
                <a:latin typeface="Trebuchet MS"/>
                <a:cs typeface="Trebuchet MS"/>
              </a:rPr>
              <a:t>scope,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stakeholder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analysis, </a:t>
            </a:r>
            <a:r>
              <a:rPr sz="2400" spc="-45" dirty="0">
                <a:latin typeface="Trebuchet MS"/>
                <a:cs typeface="Trebuchet MS"/>
              </a:rPr>
              <a:t>budget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management,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risk </a:t>
            </a:r>
            <a:r>
              <a:rPr sz="2400" dirty="0">
                <a:latin typeface="Trebuchet MS"/>
                <a:cs typeface="Trebuchet MS"/>
              </a:rPr>
              <a:t>assessment,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80" dirty="0">
                <a:latin typeface="Trebuchet MS"/>
                <a:cs typeface="Trebuchet MS"/>
              </a:rPr>
              <a:t>project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schedule.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1702288"/>
            <a:ext cx="4218305" cy="31070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35" dirty="0">
                <a:latin typeface="Trebuchet MS"/>
                <a:cs typeface="Trebuchet MS"/>
              </a:rPr>
              <a:t>Duration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:</a:t>
            </a:r>
            <a:r>
              <a:rPr sz="2750" spc="-2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22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Days</a:t>
            </a:r>
            <a:endParaRPr sz="275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100" dirty="0">
                <a:latin typeface="Trebuchet MS"/>
                <a:cs typeface="Trebuchet MS"/>
              </a:rPr>
              <a:t>Project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Scope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10" dirty="0" err="1">
                <a:latin typeface="Trebuchet MS"/>
                <a:cs typeface="Trebuchet MS"/>
              </a:rPr>
              <a:t>Definiton</a:t>
            </a:r>
            <a:endParaRPr sz="275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35" dirty="0">
                <a:latin typeface="Trebuchet MS"/>
                <a:cs typeface="Trebuchet MS"/>
              </a:rPr>
              <a:t>Stakeholder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Analysis</a:t>
            </a:r>
            <a:endParaRPr sz="27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25" dirty="0">
                <a:latin typeface="Trebuchet MS"/>
                <a:cs typeface="Trebuchet MS"/>
              </a:rPr>
              <a:t>Budget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Management</a:t>
            </a:r>
            <a:endParaRPr sz="27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Trebuchet MS"/>
                <a:cs typeface="Trebuchet MS"/>
              </a:rPr>
              <a:t>Risk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60" dirty="0">
                <a:latin typeface="Trebuchet MS"/>
                <a:cs typeface="Trebuchet MS"/>
              </a:rPr>
              <a:t>Assessment</a:t>
            </a:r>
            <a:endParaRPr sz="275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50" dirty="0">
                <a:latin typeface="Trebuchet MS"/>
                <a:cs typeface="Trebuchet MS"/>
              </a:rPr>
              <a:t>Creating</a:t>
            </a:r>
            <a:r>
              <a:rPr sz="2750" spc="-16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Project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Schedule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185" dirty="0"/>
              <a:t>Hardware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45478" y="1753806"/>
            <a:ext cx="454025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We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focus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identifying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extra </a:t>
            </a:r>
            <a:r>
              <a:rPr sz="2400" spc="-55" dirty="0">
                <a:latin typeface="Trebuchet MS"/>
                <a:cs typeface="Trebuchet MS"/>
              </a:rPr>
              <a:t>requirements,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analyzing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vendor </a:t>
            </a:r>
            <a:r>
              <a:rPr sz="2400" dirty="0">
                <a:latin typeface="Trebuchet MS"/>
                <a:cs typeface="Trebuchet MS"/>
              </a:rPr>
              <a:t>proposals,</a:t>
            </a:r>
            <a:r>
              <a:rPr sz="2400" spc="-3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conducting </a:t>
            </a:r>
            <a:r>
              <a:rPr sz="2400" spc="-50" dirty="0">
                <a:latin typeface="Trebuchet MS"/>
                <a:cs typeface="Trebuchet MS"/>
              </a:rPr>
              <a:t>procurement.</a:t>
            </a:r>
            <a:r>
              <a:rPr sz="2400" spc="-3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These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steps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vital </a:t>
            </a:r>
            <a:r>
              <a:rPr sz="2400" spc="-95" dirty="0">
                <a:latin typeface="Trebuchet MS"/>
                <a:cs typeface="Trebuchet MS"/>
              </a:rPr>
              <a:t>to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ensure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that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we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have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right </a:t>
            </a:r>
            <a:r>
              <a:rPr sz="2400" dirty="0">
                <a:latin typeface="Trebuchet MS"/>
                <a:cs typeface="Trebuchet MS"/>
              </a:rPr>
              <a:t>components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project's </a:t>
            </a:r>
            <a:r>
              <a:rPr sz="2400" spc="-55" dirty="0">
                <a:latin typeface="Trebuchet MS"/>
                <a:cs typeface="Trebuchet MS"/>
              </a:rPr>
              <a:t>hardware</a:t>
            </a:r>
            <a:r>
              <a:rPr sz="2400" spc="-3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needs.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1702288"/>
            <a:ext cx="4888230" cy="29737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35" dirty="0">
                <a:latin typeface="Trebuchet MS"/>
                <a:cs typeface="Trebuchet MS"/>
              </a:rPr>
              <a:t>Duration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:</a:t>
            </a:r>
            <a:r>
              <a:rPr sz="2750" spc="-2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14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Days</a:t>
            </a:r>
            <a:endParaRPr sz="275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75" dirty="0">
                <a:latin typeface="Trebuchet MS"/>
                <a:cs typeface="Trebuchet MS"/>
              </a:rPr>
              <a:t>Identifying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Extra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Requirements</a:t>
            </a:r>
            <a:endParaRPr sz="2750" dirty="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55" dirty="0">
                <a:latin typeface="Trebuchet MS"/>
                <a:cs typeface="Trebuchet MS"/>
              </a:rPr>
              <a:t>Vendor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Proposal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Analysis</a:t>
            </a:r>
            <a:endParaRPr sz="2750" dirty="0">
              <a:latin typeface="Trebuchet MS"/>
              <a:cs typeface="Trebuchet MS"/>
            </a:endParaRPr>
          </a:p>
          <a:p>
            <a:pPr marL="241300" marR="1225550" indent="-229235">
              <a:lnSpc>
                <a:spcPts val="308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30" dirty="0">
                <a:latin typeface="Trebuchet MS"/>
                <a:cs typeface="Trebuchet MS"/>
              </a:rPr>
              <a:t>Evaluation</a:t>
            </a:r>
            <a:r>
              <a:rPr sz="2750" spc="-2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Vendor </a:t>
            </a:r>
            <a:r>
              <a:rPr sz="2750" spc="-10" dirty="0">
                <a:latin typeface="Trebuchet MS"/>
                <a:cs typeface="Trebuchet MS"/>
              </a:rPr>
              <a:t>Selection</a:t>
            </a:r>
            <a:endParaRPr sz="27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10" dirty="0">
                <a:latin typeface="Trebuchet MS"/>
                <a:cs typeface="Trebuchet MS"/>
              </a:rPr>
              <a:t>Procurement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45" dirty="0"/>
              <a:t>Sensor</a:t>
            </a:r>
            <a:r>
              <a:rPr sz="3950" spc="-360" dirty="0"/>
              <a:t> </a:t>
            </a:r>
            <a:r>
              <a:rPr sz="3950" spc="-235" dirty="0"/>
              <a:t>Integration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53489" y="1823285"/>
            <a:ext cx="4455160" cy="39071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40" dirty="0">
                <a:latin typeface="Trebuchet MS"/>
                <a:cs typeface="Trebuchet MS"/>
              </a:rPr>
              <a:t>Duration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:</a:t>
            </a:r>
            <a:r>
              <a:rPr sz="2750" spc="-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28</a:t>
            </a:r>
            <a:r>
              <a:rPr sz="2750" spc="-160" dirty="0">
                <a:latin typeface="Trebuchet MS"/>
                <a:cs typeface="Trebuchet MS"/>
              </a:rPr>
              <a:t> </a:t>
            </a:r>
            <a:r>
              <a:rPr sz="2750" spc="65" dirty="0">
                <a:latin typeface="Trebuchet MS"/>
                <a:cs typeface="Trebuchet MS"/>
              </a:rPr>
              <a:t>Days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Trebuchet MS"/>
                <a:cs typeface="Trebuchet MS"/>
              </a:rPr>
              <a:t>Sensor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Quality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Selection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Trebuchet MS"/>
                <a:cs typeface="Trebuchet MS"/>
              </a:rPr>
              <a:t>Physical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Installation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Trebuchet MS"/>
                <a:cs typeface="Trebuchet MS"/>
              </a:rPr>
              <a:t>Sensor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Prototyping</a:t>
            </a:r>
            <a:endParaRPr sz="2750" dirty="0">
              <a:latin typeface="Trebuchet MS"/>
              <a:cs typeface="Trebuchet MS"/>
            </a:endParaRPr>
          </a:p>
          <a:p>
            <a:pPr marL="469900" marR="654050" indent="-457834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25" dirty="0">
                <a:latin typeface="Trebuchet MS"/>
                <a:cs typeface="Trebuchet MS"/>
              </a:rPr>
              <a:t>Developing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Low-</a:t>
            </a:r>
            <a:r>
              <a:rPr sz="2750" spc="-55" dirty="0">
                <a:latin typeface="Trebuchet MS"/>
                <a:cs typeface="Trebuchet MS"/>
              </a:rPr>
              <a:t>Level </a:t>
            </a:r>
            <a:r>
              <a:rPr sz="2750" spc="-10" dirty="0">
                <a:latin typeface="Trebuchet MS"/>
                <a:cs typeface="Trebuchet MS"/>
              </a:rPr>
              <a:t>Software</a:t>
            </a:r>
            <a:endParaRPr sz="2750" dirty="0">
              <a:latin typeface="Trebuchet MS"/>
              <a:cs typeface="Trebuchet MS"/>
            </a:endParaRPr>
          </a:p>
          <a:p>
            <a:pPr marL="469900" marR="5080" indent="-457834">
              <a:lnSpc>
                <a:spcPct val="102400"/>
              </a:lnSpc>
              <a:spcBef>
                <a:spcPts val="61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80" dirty="0">
                <a:latin typeface="Trebuchet MS"/>
                <a:cs typeface="Trebuchet MS"/>
              </a:rPr>
              <a:t>Integration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with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Low-</a:t>
            </a:r>
            <a:r>
              <a:rPr sz="2750" spc="-45" dirty="0">
                <a:latin typeface="Trebuchet MS"/>
                <a:cs typeface="Trebuchet MS"/>
              </a:rPr>
              <a:t>Level </a:t>
            </a:r>
            <a:r>
              <a:rPr sz="2750" spc="-10" dirty="0">
                <a:latin typeface="Trebuchet MS"/>
                <a:cs typeface="Trebuchet MS"/>
              </a:rPr>
              <a:t>Software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1754" y="1753806"/>
            <a:ext cx="4719320" cy="2299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01320">
              <a:lnSpc>
                <a:spcPts val="2860"/>
              </a:lnSpc>
              <a:spcBef>
                <a:spcPts val="215"/>
              </a:spcBef>
            </a:pPr>
            <a:r>
              <a:rPr sz="2400" spc="-50" dirty="0">
                <a:latin typeface="Trebuchet MS"/>
                <a:cs typeface="Trebuchet MS"/>
              </a:rPr>
              <a:t>Extensive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phase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ensuring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sensor </a:t>
            </a:r>
            <a:r>
              <a:rPr sz="2400" spc="-65" dirty="0">
                <a:latin typeface="Trebuchet MS"/>
                <a:cs typeface="Trebuchet MS"/>
              </a:rPr>
              <a:t>functionality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integration.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455"/>
              </a:spcBef>
            </a:pPr>
            <a:r>
              <a:rPr sz="2400" spc="-40" dirty="0">
                <a:latin typeface="Trebuchet MS"/>
                <a:cs typeface="Trebuchet MS"/>
              </a:rPr>
              <a:t>Tasks: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sensor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quality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selection, </a:t>
            </a:r>
            <a:r>
              <a:rPr sz="2400" dirty="0">
                <a:latin typeface="Trebuchet MS"/>
                <a:cs typeface="Trebuchet MS"/>
              </a:rPr>
              <a:t>physical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installation,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prototyping, </a:t>
            </a:r>
            <a:r>
              <a:rPr sz="2400" spc="-50" dirty="0">
                <a:latin typeface="Trebuchet MS"/>
                <a:cs typeface="Trebuchet MS"/>
              </a:rPr>
              <a:t>developing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integrating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low-</a:t>
            </a:r>
            <a:r>
              <a:rPr sz="2400" spc="-40" dirty="0">
                <a:latin typeface="Trebuchet MS"/>
                <a:cs typeface="Trebuchet MS"/>
              </a:rPr>
              <a:t>level </a:t>
            </a:r>
            <a:r>
              <a:rPr sz="2400" spc="-10" dirty="0">
                <a:latin typeface="Trebuchet MS"/>
                <a:cs typeface="Trebuchet MS"/>
              </a:rPr>
              <a:t>software.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902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30"/>
              </a:spcBef>
            </a:pPr>
            <a:r>
              <a:rPr sz="4400" spc="-65" dirty="0"/>
              <a:t>OBJECTIVES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6648450" y="2397125"/>
            <a:ext cx="5257800" cy="3806190"/>
            <a:chOff x="6648450" y="2397125"/>
            <a:chExt cx="5257800" cy="3806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450" y="2397125"/>
              <a:ext cx="5257800" cy="2374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23577" y="4280916"/>
              <a:ext cx="2272030" cy="1858645"/>
            </a:xfrm>
            <a:custGeom>
              <a:avLst/>
              <a:gdLst/>
              <a:ahLst/>
              <a:cxnLst/>
              <a:rect l="l" t="t" r="r" b="b"/>
              <a:pathLst>
                <a:path w="2272029" h="1858645">
                  <a:moveTo>
                    <a:pt x="0" y="1858543"/>
                  </a:moveTo>
                  <a:lnTo>
                    <a:pt x="49262" y="1852176"/>
                  </a:lnTo>
                  <a:lnTo>
                    <a:pt x="98269" y="1844941"/>
                  </a:lnTo>
                  <a:lnTo>
                    <a:pt x="147012" y="1836844"/>
                  </a:lnTo>
                  <a:lnTo>
                    <a:pt x="195482" y="1827893"/>
                  </a:lnTo>
                  <a:lnTo>
                    <a:pt x="243671" y="1818095"/>
                  </a:lnTo>
                  <a:lnTo>
                    <a:pt x="291569" y="1807457"/>
                  </a:lnTo>
                  <a:lnTo>
                    <a:pt x="339167" y="1795987"/>
                  </a:lnTo>
                  <a:lnTo>
                    <a:pt x="386458" y="1783691"/>
                  </a:lnTo>
                  <a:lnTo>
                    <a:pt x="433432" y="1770577"/>
                  </a:lnTo>
                  <a:lnTo>
                    <a:pt x="480080" y="1756652"/>
                  </a:lnTo>
                  <a:lnTo>
                    <a:pt x="526394" y="1741923"/>
                  </a:lnTo>
                  <a:lnTo>
                    <a:pt x="572364" y="1726397"/>
                  </a:lnTo>
                  <a:lnTo>
                    <a:pt x="617982" y="1710082"/>
                  </a:lnTo>
                  <a:lnTo>
                    <a:pt x="663240" y="1692985"/>
                  </a:lnTo>
                  <a:lnTo>
                    <a:pt x="708128" y="1675113"/>
                  </a:lnTo>
                  <a:lnTo>
                    <a:pt x="752637" y="1656473"/>
                  </a:lnTo>
                  <a:lnTo>
                    <a:pt x="796759" y="1637072"/>
                  </a:lnTo>
                  <a:lnTo>
                    <a:pt x="840486" y="1616918"/>
                  </a:lnTo>
                  <a:lnTo>
                    <a:pt x="883807" y="1596018"/>
                  </a:lnTo>
                  <a:lnTo>
                    <a:pt x="926715" y="1574378"/>
                  </a:lnTo>
                  <a:lnTo>
                    <a:pt x="969200" y="1552007"/>
                  </a:lnTo>
                  <a:lnTo>
                    <a:pt x="1011254" y="1528912"/>
                  </a:lnTo>
                  <a:lnTo>
                    <a:pt x="1052868" y="1505099"/>
                  </a:lnTo>
                  <a:lnTo>
                    <a:pt x="1094034" y="1480576"/>
                  </a:lnTo>
                  <a:lnTo>
                    <a:pt x="1134741" y="1455350"/>
                  </a:lnTo>
                  <a:lnTo>
                    <a:pt x="1174983" y="1429428"/>
                  </a:lnTo>
                  <a:lnTo>
                    <a:pt x="1214749" y="1402817"/>
                  </a:lnTo>
                  <a:lnTo>
                    <a:pt x="1254031" y="1375526"/>
                  </a:lnTo>
                  <a:lnTo>
                    <a:pt x="1292820" y="1347560"/>
                  </a:lnTo>
                  <a:lnTo>
                    <a:pt x="1331108" y="1318927"/>
                  </a:lnTo>
                  <a:lnTo>
                    <a:pt x="1368885" y="1289634"/>
                  </a:lnTo>
                  <a:lnTo>
                    <a:pt x="1406143" y="1259689"/>
                  </a:lnTo>
                  <a:lnTo>
                    <a:pt x="1442874" y="1229098"/>
                  </a:lnTo>
                  <a:lnTo>
                    <a:pt x="1479067" y="1197869"/>
                  </a:lnTo>
                  <a:lnTo>
                    <a:pt x="1514715" y="1166010"/>
                  </a:lnTo>
                  <a:lnTo>
                    <a:pt x="1549809" y="1133526"/>
                  </a:lnTo>
                  <a:lnTo>
                    <a:pt x="1584339" y="1100426"/>
                  </a:lnTo>
                  <a:lnTo>
                    <a:pt x="1618298" y="1066717"/>
                  </a:lnTo>
                  <a:lnTo>
                    <a:pt x="1651675" y="1032406"/>
                  </a:lnTo>
                  <a:lnTo>
                    <a:pt x="1684464" y="997499"/>
                  </a:lnTo>
                  <a:lnTo>
                    <a:pt x="1716653" y="962005"/>
                  </a:lnTo>
                  <a:lnTo>
                    <a:pt x="1748236" y="925931"/>
                  </a:lnTo>
                  <a:lnTo>
                    <a:pt x="1779203" y="889283"/>
                  </a:lnTo>
                  <a:lnTo>
                    <a:pt x="1809545" y="852069"/>
                  </a:lnTo>
                  <a:lnTo>
                    <a:pt x="1839253" y="814296"/>
                  </a:lnTo>
                  <a:lnTo>
                    <a:pt x="1868320" y="775971"/>
                  </a:lnTo>
                  <a:lnTo>
                    <a:pt x="1896735" y="737102"/>
                  </a:lnTo>
                  <a:lnTo>
                    <a:pt x="1924490" y="697696"/>
                  </a:lnTo>
                  <a:lnTo>
                    <a:pt x="1951577" y="657760"/>
                  </a:lnTo>
                  <a:lnTo>
                    <a:pt x="1977986" y="617300"/>
                  </a:lnTo>
                  <a:lnTo>
                    <a:pt x="2003708" y="576325"/>
                  </a:lnTo>
                  <a:lnTo>
                    <a:pt x="2028736" y="534842"/>
                  </a:lnTo>
                  <a:lnTo>
                    <a:pt x="2053060" y="492857"/>
                  </a:lnTo>
                  <a:lnTo>
                    <a:pt x="2076671" y="450378"/>
                  </a:lnTo>
                  <a:lnTo>
                    <a:pt x="2099560" y="407412"/>
                  </a:lnTo>
                  <a:lnTo>
                    <a:pt x="2121720" y="363967"/>
                  </a:lnTo>
                  <a:lnTo>
                    <a:pt x="2143140" y="320049"/>
                  </a:lnTo>
                  <a:lnTo>
                    <a:pt x="2163812" y="275666"/>
                  </a:lnTo>
                  <a:lnTo>
                    <a:pt x="2183728" y="230824"/>
                  </a:lnTo>
                  <a:lnTo>
                    <a:pt x="2202878" y="185532"/>
                  </a:lnTo>
                  <a:lnTo>
                    <a:pt x="2221254" y="139797"/>
                  </a:lnTo>
                  <a:lnTo>
                    <a:pt x="2238847" y="93624"/>
                  </a:lnTo>
                  <a:lnTo>
                    <a:pt x="2255648" y="47023"/>
                  </a:lnTo>
                  <a:lnTo>
                    <a:pt x="2271649" y="0"/>
                  </a:lnTo>
                </a:path>
              </a:pathLst>
            </a:custGeom>
            <a:ln w="127000">
              <a:solidFill>
                <a:srgbClr val="0E9ED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/>
          <p:nvPr/>
        </p:nvSpPr>
        <p:spPr>
          <a:xfrm>
            <a:off x="10248900" y="923925"/>
            <a:ext cx="790575" cy="771525"/>
          </a:xfrm>
          <a:custGeom>
            <a:avLst/>
            <a:gdLst/>
            <a:ahLst/>
            <a:cxnLst/>
            <a:rect l="l" t="t" r="r" b="b"/>
            <a:pathLst>
              <a:path w="790575" h="771525">
                <a:moveTo>
                  <a:pt x="395350" y="0"/>
                </a:moveTo>
                <a:lnTo>
                  <a:pt x="345765" y="3005"/>
                </a:lnTo>
                <a:lnTo>
                  <a:pt x="298016" y="11781"/>
                </a:lnTo>
                <a:lnTo>
                  <a:pt x="252473" y="25966"/>
                </a:lnTo>
                <a:lnTo>
                  <a:pt x="209509" y="45197"/>
                </a:lnTo>
                <a:lnTo>
                  <a:pt x="169493" y="69114"/>
                </a:lnTo>
                <a:lnTo>
                  <a:pt x="132796" y="97354"/>
                </a:lnTo>
                <a:lnTo>
                  <a:pt x="99789" y="129555"/>
                </a:lnTo>
                <a:lnTo>
                  <a:pt x="70842" y="165356"/>
                </a:lnTo>
                <a:lnTo>
                  <a:pt x="46328" y="204396"/>
                </a:lnTo>
                <a:lnTo>
                  <a:pt x="26615" y="246311"/>
                </a:lnTo>
                <a:lnTo>
                  <a:pt x="12076" y="290741"/>
                </a:lnTo>
                <a:lnTo>
                  <a:pt x="3080" y="337324"/>
                </a:lnTo>
                <a:lnTo>
                  <a:pt x="0" y="385699"/>
                </a:lnTo>
                <a:lnTo>
                  <a:pt x="3080" y="434100"/>
                </a:lnTo>
                <a:lnTo>
                  <a:pt x="12076" y="480706"/>
                </a:lnTo>
                <a:lnTo>
                  <a:pt x="26615" y="525155"/>
                </a:lnTo>
                <a:lnTo>
                  <a:pt x="46328" y="567086"/>
                </a:lnTo>
                <a:lnTo>
                  <a:pt x="70842" y="606138"/>
                </a:lnTo>
                <a:lnTo>
                  <a:pt x="99789" y="641949"/>
                </a:lnTo>
                <a:lnTo>
                  <a:pt x="132796" y="674158"/>
                </a:lnTo>
                <a:lnTo>
                  <a:pt x="169493" y="702403"/>
                </a:lnTo>
                <a:lnTo>
                  <a:pt x="209509" y="726323"/>
                </a:lnTo>
                <a:lnTo>
                  <a:pt x="252473" y="745556"/>
                </a:lnTo>
                <a:lnTo>
                  <a:pt x="298016" y="759742"/>
                </a:lnTo>
                <a:lnTo>
                  <a:pt x="345765" y="768519"/>
                </a:lnTo>
                <a:lnTo>
                  <a:pt x="395350" y="771525"/>
                </a:lnTo>
                <a:lnTo>
                  <a:pt x="444909" y="768519"/>
                </a:lnTo>
                <a:lnTo>
                  <a:pt x="492635" y="759742"/>
                </a:lnTo>
                <a:lnTo>
                  <a:pt x="538158" y="745556"/>
                </a:lnTo>
                <a:lnTo>
                  <a:pt x="581107" y="726323"/>
                </a:lnTo>
                <a:lnTo>
                  <a:pt x="621111" y="702403"/>
                </a:lnTo>
                <a:lnTo>
                  <a:pt x="657798" y="674158"/>
                </a:lnTo>
                <a:lnTo>
                  <a:pt x="690798" y="641949"/>
                </a:lnTo>
                <a:lnTo>
                  <a:pt x="719739" y="606138"/>
                </a:lnTo>
                <a:lnTo>
                  <a:pt x="744250" y="567086"/>
                </a:lnTo>
                <a:lnTo>
                  <a:pt x="763960" y="525155"/>
                </a:lnTo>
                <a:lnTo>
                  <a:pt x="778499" y="480706"/>
                </a:lnTo>
                <a:lnTo>
                  <a:pt x="787494" y="434100"/>
                </a:lnTo>
                <a:lnTo>
                  <a:pt x="790575" y="385699"/>
                </a:lnTo>
                <a:lnTo>
                  <a:pt x="787494" y="337324"/>
                </a:lnTo>
                <a:lnTo>
                  <a:pt x="778499" y="290741"/>
                </a:lnTo>
                <a:lnTo>
                  <a:pt x="763960" y="246311"/>
                </a:lnTo>
                <a:lnTo>
                  <a:pt x="744250" y="204396"/>
                </a:lnTo>
                <a:lnTo>
                  <a:pt x="719739" y="165356"/>
                </a:lnTo>
                <a:lnTo>
                  <a:pt x="690798" y="129555"/>
                </a:lnTo>
                <a:lnTo>
                  <a:pt x="657798" y="97354"/>
                </a:lnTo>
                <a:lnTo>
                  <a:pt x="621111" y="69114"/>
                </a:lnTo>
                <a:lnTo>
                  <a:pt x="581107" y="45197"/>
                </a:lnTo>
                <a:lnTo>
                  <a:pt x="538158" y="25966"/>
                </a:lnTo>
                <a:lnTo>
                  <a:pt x="492635" y="11781"/>
                </a:lnTo>
                <a:lnTo>
                  <a:pt x="444909" y="3005"/>
                </a:lnTo>
                <a:lnTo>
                  <a:pt x="3953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1123950" y="1238250"/>
            <a:ext cx="838200" cy="838200"/>
            <a:chOff x="1123950" y="1238250"/>
            <a:chExt cx="838200" cy="838200"/>
          </a:xfrm>
        </p:grpSpPr>
        <p:sp>
          <p:nvSpPr>
            <p:cNvPr id="8" name="object 8"/>
            <p:cNvSpPr/>
            <p:nvPr/>
          </p:nvSpPr>
          <p:spPr>
            <a:xfrm>
              <a:off x="1123950" y="123825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378678" y="1461588"/>
              <a:ext cx="339725" cy="392430"/>
            </a:xfrm>
            <a:custGeom>
              <a:avLst/>
              <a:gdLst/>
              <a:ahLst/>
              <a:cxnLst/>
              <a:rect l="l" t="t" r="r" b="b"/>
              <a:pathLst>
                <a:path w="339725" h="392430">
                  <a:moveTo>
                    <a:pt x="264446" y="132538"/>
                  </a:moveTo>
                  <a:lnTo>
                    <a:pt x="75046" y="132538"/>
                  </a:lnTo>
                  <a:lnTo>
                    <a:pt x="65963" y="203861"/>
                  </a:lnTo>
                  <a:lnTo>
                    <a:pt x="47381" y="248570"/>
                  </a:lnTo>
                  <a:lnTo>
                    <a:pt x="25889" y="278460"/>
                  </a:lnTo>
                  <a:lnTo>
                    <a:pt x="8011" y="305819"/>
                  </a:lnTo>
                  <a:lnTo>
                    <a:pt x="3004" y="312200"/>
                  </a:lnTo>
                  <a:lnTo>
                    <a:pt x="0" y="318582"/>
                  </a:lnTo>
                  <a:lnTo>
                    <a:pt x="0" y="325945"/>
                  </a:lnTo>
                  <a:lnTo>
                    <a:pt x="12784" y="351831"/>
                  </a:lnTo>
                  <a:lnTo>
                    <a:pt x="48946" y="372886"/>
                  </a:lnTo>
                  <a:lnTo>
                    <a:pt x="102946" y="387037"/>
                  </a:lnTo>
                  <a:lnTo>
                    <a:pt x="169245" y="392215"/>
                  </a:lnTo>
                  <a:lnTo>
                    <a:pt x="235561" y="387037"/>
                  </a:lnTo>
                  <a:lnTo>
                    <a:pt x="289671" y="372886"/>
                  </a:lnTo>
                  <a:lnTo>
                    <a:pt x="307203" y="362761"/>
                  </a:lnTo>
                  <a:lnTo>
                    <a:pt x="169245" y="362761"/>
                  </a:lnTo>
                  <a:lnTo>
                    <a:pt x="111075" y="358527"/>
                  </a:lnTo>
                  <a:lnTo>
                    <a:pt x="68161" y="348403"/>
                  </a:lnTo>
                  <a:lnTo>
                    <a:pt x="40738" y="336253"/>
                  </a:lnTo>
                  <a:lnTo>
                    <a:pt x="29042" y="325945"/>
                  </a:lnTo>
                  <a:lnTo>
                    <a:pt x="38485" y="317032"/>
                  </a:lnTo>
                  <a:lnTo>
                    <a:pt x="60650" y="306187"/>
                  </a:lnTo>
                  <a:lnTo>
                    <a:pt x="95302" y="296262"/>
                  </a:lnTo>
                  <a:lnTo>
                    <a:pt x="142206" y="290111"/>
                  </a:lnTo>
                  <a:lnTo>
                    <a:pt x="321217" y="290111"/>
                  </a:lnTo>
                  <a:lnTo>
                    <a:pt x="313604" y="278460"/>
                  </a:lnTo>
                  <a:lnTo>
                    <a:pt x="292112" y="248570"/>
                  </a:lnTo>
                  <a:lnTo>
                    <a:pt x="273530" y="203861"/>
                  </a:lnTo>
                  <a:lnTo>
                    <a:pt x="264446" y="132538"/>
                  </a:lnTo>
                  <a:close/>
                </a:path>
                <a:path w="339725" h="392430">
                  <a:moveTo>
                    <a:pt x="321217" y="290111"/>
                  </a:moveTo>
                  <a:lnTo>
                    <a:pt x="196285" y="290111"/>
                  </a:lnTo>
                  <a:lnTo>
                    <a:pt x="243189" y="296262"/>
                  </a:lnTo>
                  <a:lnTo>
                    <a:pt x="277841" y="306187"/>
                  </a:lnTo>
                  <a:lnTo>
                    <a:pt x="300006" y="317032"/>
                  </a:lnTo>
                  <a:lnTo>
                    <a:pt x="309449" y="325945"/>
                  </a:lnTo>
                  <a:lnTo>
                    <a:pt x="297753" y="336253"/>
                  </a:lnTo>
                  <a:lnTo>
                    <a:pt x="270330" y="348403"/>
                  </a:lnTo>
                  <a:lnTo>
                    <a:pt x="227416" y="358527"/>
                  </a:lnTo>
                  <a:lnTo>
                    <a:pt x="169245" y="362761"/>
                  </a:lnTo>
                  <a:lnTo>
                    <a:pt x="307203" y="362761"/>
                  </a:lnTo>
                  <a:lnTo>
                    <a:pt x="326130" y="351831"/>
                  </a:lnTo>
                  <a:lnTo>
                    <a:pt x="339493" y="325945"/>
                  </a:lnTo>
                  <a:lnTo>
                    <a:pt x="339493" y="319073"/>
                  </a:lnTo>
                  <a:lnTo>
                    <a:pt x="336989" y="312200"/>
                  </a:lnTo>
                  <a:lnTo>
                    <a:pt x="331481" y="305819"/>
                  </a:lnTo>
                  <a:lnTo>
                    <a:pt x="321217" y="290111"/>
                  </a:lnTo>
                  <a:close/>
                </a:path>
                <a:path w="339725" h="392430">
                  <a:moveTo>
                    <a:pt x="196285" y="290111"/>
                  </a:moveTo>
                  <a:lnTo>
                    <a:pt x="142206" y="290111"/>
                  </a:lnTo>
                  <a:lnTo>
                    <a:pt x="140203" y="294038"/>
                  </a:lnTo>
                  <a:lnTo>
                    <a:pt x="138701" y="298946"/>
                  </a:lnTo>
                  <a:lnTo>
                    <a:pt x="138701" y="303855"/>
                  </a:lnTo>
                  <a:lnTo>
                    <a:pt x="141080" y="315291"/>
                  </a:lnTo>
                  <a:lnTo>
                    <a:pt x="147589" y="324656"/>
                  </a:lnTo>
                  <a:lnTo>
                    <a:pt x="157291" y="330984"/>
                  </a:lnTo>
                  <a:lnTo>
                    <a:pt x="169245" y="333308"/>
                  </a:lnTo>
                  <a:lnTo>
                    <a:pt x="181200" y="330984"/>
                  </a:lnTo>
                  <a:lnTo>
                    <a:pt x="190902" y="324656"/>
                  </a:lnTo>
                  <a:lnTo>
                    <a:pt x="197411" y="315291"/>
                  </a:lnTo>
                  <a:lnTo>
                    <a:pt x="199790" y="303855"/>
                  </a:lnTo>
                  <a:lnTo>
                    <a:pt x="199790" y="298946"/>
                  </a:lnTo>
                  <a:lnTo>
                    <a:pt x="198288" y="294038"/>
                  </a:lnTo>
                  <a:lnTo>
                    <a:pt x="196285" y="290111"/>
                  </a:lnTo>
                  <a:close/>
                </a:path>
                <a:path w="339725" h="392430">
                  <a:moveTo>
                    <a:pt x="75109" y="132047"/>
                  </a:moveTo>
                  <a:lnTo>
                    <a:pt x="75046" y="132538"/>
                  </a:lnTo>
                  <a:lnTo>
                    <a:pt x="75109" y="132047"/>
                  </a:lnTo>
                  <a:close/>
                </a:path>
                <a:path w="339725" h="392430">
                  <a:moveTo>
                    <a:pt x="169746" y="0"/>
                  </a:moveTo>
                  <a:lnTo>
                    <a:pt x="128201" y="26921"/>
                  </a:lnTo>
                  <a:lnTo>
                    <a:pt x="124681" y="47615"/>
                  </a:lnTo>
                  <a:lnTo>
                    <a:pt x="125181" y="51542"/>
                  </a:lnTo>
                  <a:lnTo>
                    <a:pt x="126183" y="54487"/>
                  </a:lnTo>
                  <a:lnTo>
                    <a:pt x="106162" y="68132"/>
                  </a:lnTo>
                  <a:lnTo>
                    <a:pt x="90318" y="86333"/>
                  </a:lnTo>
                  <a:lnTo>
                    <a:pt x="79639" y="108124"/>
                  </a:lnTo>
                  <a:lnTo>
                    <a:pt x="75109" y="132538"/>
                  </a:lnTo>
                  <a:lnTo>
                    <a:pt x="264384" y="132538"/>
                  </a:lnTo>
                  <a:lnTo>
                    <a:pt x="259854" y="107917"/>
                  </a:lnTo>
                  <a:lnTo>
                    <a:pt x="249174" y="86149"/>
                  </a:lnTo>
                  <a:lnTo>
                    <a:pt x="233331" y="68063"/>
                  </a:lnTo>
                  <a:lnTo>
                    <a:pt x="213309" y="54487"/>
                  </a:lnTo>
                  <a:lnTo>
                    <a:pt x="214311" y="51051"/>
                  </a:lnTo>
                  <a:lnTo>
                    <a:pt x="214812" y="47615"/>
                  </a:lnTo>
                  <a:lnTo>
                    <a:pt x="214812" y="47124"/>
                  </a:lnTo>
                  <a:lnTo>
                    <a:pt x="144710" y="47124"/>
                  </a:lnTo>
                  <a:lnTo>
                    <a:pt x="144710" y="46142"/>
                  </a:lnTo>
                  <a:lnTo>
                    <a:pt x="144209" y="45161"/>
                  </a:lnTo>
                  <a:lnTo>
                    <a:pt x="144209" y="43688"/>
                  </a:lnTo>
                  <a:lnTo>
                    <a:pt x="146149" y="34054"/>
                  </a:lnTo>
                  <a:lnTo>
                    <a:pt x="151470" y="26262"/>
                  </a:lnTo>
                  <a:lnTo>
                    <a:pt x="159419" y="21046"/>
                  </a:lnTo>
                  <a:lnTo>
                    <a:pt x="169245" y="19144"/>
                  </a:lnTo>
                  <a:lnTo>
                    <a:pt x="205959" y="19144"/>
                  </a:lnTo>
                  <a:lnTo>
                    <a:pt x="201668" y="12885"/>
                  </a:lnTo>
                  <a:lnTo>
                    <a:pt x="187350" y="3451"/>
                  </a:lnTo>
                  <a:lnTo>
                    <a:pt x="169746" y="0"/>
                  </a:lnTo>
                  <a:close/>
                </a:path>
                <a:path w="339725" h="392430">
                  <a:moveTo>
                    <a:pt x="264384" y="132047"/>
                  </a:moveTo>
                  <a:lnTo>
                    <a:pt x="264384" y="132538"/>
                  </a:lnTo>
                  <a:lnTo>
                    <a:pt x="264384" y="132047"/>
                  </a:lnTo>
                  <a:close/>
                </a:path>
                <a:path w="339725" h="392430">
                  <a:moveTo>
                    <a:pt x="177758" y="43688"/>
                  </a:moveTo>
                  <a:lnTo>
                    <a:pt x="160733" y="43688"/>
                  </a:lnTo>
                  <a:lnTo>
                    <a:pt x="152221" y="44670"/>
                  </a:lnTo>
                  <a:lnTo>
                    <a:pt x="144710" y="47124"/>
                  </a:lnTo>
                  <a:lnTo>
                    <a:pt x="193781" y="47124"/>
                  </a:lnTo>
                  <a:lnTo>
                    <a:pt x="186270" y="44670"/>
                  </a:lnTo>
                  <a:lnTo>
                    <a:pt x="177758" y="43688"/>
                  </a:lnTo>
                  <a:close/>
                </a:path>
                <a:path w="339725" h="392430">
                  <a:moveTo>
                    <a:pt x="205959" y="19144"/>
                  </a:moveTo>
                  <a:lnTo>
                    <a:pt x="169245" y="19144"/>
                  </a:lnTo>
                  <a:lnTo>
                    <a:pt x="179072" y="21046"/>
                  </a:lnTo>
                  <a:lnTo>
                    <a:pt x="187021" y="26262"/>
                  </a:lnTo>
                  <a:lnTo>
                    <a:pt x="192341" y="34054"/>
                  </a:lnTo>
                  <a:lnTo>
                    <a:pt x="194282" y="43688"/>
                  </a:lnTo>
                  <a:lnTo>
                    <a:pt x="194282" y="45651"/>
                  </a:lnTo>
                  <a:lnTo>
                    <a:pt x="193781" y="47124"/>
                  </a:lnTo>
                  <a:lnTo>
                    <a:pt x="214812" y="47124"/>
                  </a:lnTo>
                  <a:lnTo>
                    <a:pt x="214712" y="43688"/>
                  </a:lnTo>
                  <a:lnTo>
                    <a:pt x="211291" y="26921"/>
                  </a:lnTo>
                  <a:lnTo>
                    <a:pt x="205959" y="1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9310" y="2302827"/>
            <a:ext cx="1401445" cy="139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4445" algn="ctr">
              <a:lnSpc>
                <a:spcPct val="101600"/>
              </a:lnSpc>
              <a:spcBef>
                <a:spcPts val="105"/>
              </a:spcBef>
            </a:pPr>
            <a:r>
              <a:rPr sz="1100" b="1" dirty="0">
                <a:solidFill>
                  <a:srgbClr val="0D2841"/>
                </a:solidFill>
                <a:latin typeface="Trebuchet MS"/>
                <a:cs typeface="Trebuchet MS"/>
              </a:rPr>
              <a:t>REAL-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TIME</a:t>
            </a:r>
            <a:r>
              <a:rPr sz="1100" b="1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ALERTS </a:t>
            </a:r>
            <a:r>
              <a:rPr sz="1100" b="1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100" b="1" spc="-3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NOTIFICATIONS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: </a:t>
            </a:r>
            <a:r>
              <a:rPr sz="1100" spc="20" dirty="0">
                <a:solidFill>
                  <a:srgbClr val="0D2841"/>
                </a:solidFill>
                <a:latin typeface="Trebuchet MS"/>
                <a:cs typeface="Trebuchet MS"/>
              </a:rPr>
              <a:t>IMPLEMENT</a:t>
            </a:r>
            <a:r>
              <a:rPr sz="11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r>
              <a:rPr sz="1100" spc="-13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SYSTEM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100" spc="1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0D2841"/>
                </a:solidFill>
                <a:latin typeface="Trebuchet MS"/>
                <a:cs typeface="Trebuchet MS"/>
              </a:rPr>
              <a:t>INFORM</a:t>
            </a:r>
            <a:r>
              <a:rPr sz="1100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USERS</a:t>
            </a:r>
            <a:r>
              <a:rPr sz="11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ANY</a:t>
            </a:r>
            <a:r>
              <a:rPr sz="1100" spc="-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DEVIATIONS </a:t>
            </a:r>
            <a:r>
              <a:rPr sz="1100" spc="60" dirty="0">
                <a:solidFill>
                  <a:srgbClr val="0D2841"/>
                </a:solidFill>
                <a:latin typeface="Trebuchet MS"/>
                <a:cs typeface="Trebuchet MS"/>
              </a:rPr>
              <a:t>FROM</a:t>
            </a:r>
            <a:r>
              <a:rPr sz="11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OPTIMAL STORAGE CONDITIONS.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24150" y="1219200"/>
            <a:ext cx="838200" cy="838200"/>
            <a:chOff x="2724150" y="1219200"/>
            <a:chExt cx="838200" cy="838200"/>
          </a:xfrm>
        </p:grpSpPr>
        <p:sp>
          <p:nvSpPr>
            <p:cNvPr id="12" name="object 12"/>
            <p:cNvSpPr/>
            <p:nvPr/>
          </p:nvSpPr>
          <p:spPr>
            <a:xfrm>
              <a:off x="2724150" y="12192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4947" y="1428561"/>
              <a:ext cx="263525" cy="227965"/>
            </a:xfrm>
            <a:custGeom>
              <a:avLst/>
              <a:gdLst/>
              <a:ahLst/>
              <a:cxnLst/>
              <a:rect l="l" t="t" r="r" b="b"/>
              <a:pathLst>
                <a:path w="263525" h="227964">
                  <a:moveTo>
                    <a:pt x="79796" y="33533"/>
                  </a:moveTo>
                  <a:lnTo>
                    <a:pt x="21195" y="66512"/>
                  </a:lnTo>
                  <a:lnTo>
                    <a:pt x="0" y="92529"/>
                  </a:lnTo>
                  <a:lnTo>
                    <a:pt x="3873" y="96551"/>
                  </a:lnTo>
                  <a:lnTo>
                    <a:pt x="14641" y="105737"/>
                  </a:lnTo>
                  <a:lnTo>
                    <a:pt x="31024" y="115768"/>
                  </a:lnTo>
                  <a:lnTo>
                    <a:pt x="51742" y="122324"/>
                  </a:lnTo>
                  <a:lnTo>
                    <a:pt x="51337" y="122752"/>
                  </a:lnTo>
                  <a:lnTo>
                    <a:pt x="50963" y="123199"/>
                  </a:lnTo>
                  <a:lnTo>
                    <a:pt x="50610" y="123673"/>
                  </a:lnTo>
                  <a:lnTo>
                    <a:pt x="32146" y="158584"/>
                  </a:lnTo>
                  <a:lnTo>
                    <a:pt x="26558" y="192277"/>
                  </a:lnTo>
                  <a:lnTo>
                    <a:pt x="27708" y="217680"/>
                  </a:lnTo>
                  <a:lnTo>
                    <a:pt x="29455" y="227719"/>
                  </a:lnTo>
                  <a:lnTo>
                    <a:pt x="37712" y="227716"/>
                  </a:lnTo>
                  <a:lnTo>
                    <a:pt x="45945" y="227196"/>
                  </a:lnTo>
                  <a:lnTo>
                    <a:pt x="54131" y="226161"/>
                  </a:lnTo>
                  <a:lnTo>
                    <a:pt x="62248" y="224615"/>
                  </a:lnTo>
                  <a:lnTo>
                    <a:pt x="63275" y="223313"/>
                  </a:lnTo>
                  <a:lnTo>
                    <a:pt x="64355" y="222011"/>
                  </a:lnTo>
                  <a:lnTo>
                    <a:pt x="96755" y="204139"/>
                  </a:lnTo>
                  <a:lnTo>
                    <a:pt x="93860" y="181483"/>
                  </a:lnTo>
                  <a:lnTo>
                    <a:pt x="112577" y="142620"/>
                  </a:lnTo>
                  <a:lnTo>
                    <a:pt x="149433" y="128032"/>
                  </a:lnTo>
                  <a:lnTo>
                    <a:pt x="222169" y="128032"/>
                  </a:lnTo>
                  <a:lnTo>
                    <a:pt x="224195" y="127331"/>
                  </a:lnTo>
                  <a:lnTo>
                    <a:pt x="222862" y="122752"/>
                  </a:lnTo>
                  <a:lnTo>
                    <a:pt x="222756" y="122324"/>
                  </a:lnTo>
                  <a:lnTo>
                    <a:pt x="222035" y="117398"/>
                  </a:lnTo>
                  <a:lnTo>
                    <a:pt x="221989" y="112310"/>
                  </a:lnTo>
                  <a:lnTo>
                    <a:pt x="221884" y="105481"/>
                  </a:lnTo>
                  <a:lnTo>
                    <a:pt x="222997" y="98698"/>
                  </a:lnTo>
                  <a:lnTo>
                    <a:pt x="225274" y="92282"/>
                  </a:lnTo>
                  <a:lnTo>
                    <a:pt x="228690" y="78410"/>
                  </a:lnTo>
                  <a:lnTo>
                    <a:pt x="207360" y="78410"/>
                  </a:lnTo>
                  <a:lnTo>
                    <a:pt x="201551" y="74155"/>
                  </a:lnTo>
                  <a:lnTo>
                    <a:pt x="195282" y="70709"/>
                  </a:lnTo>
                  <a:lnTo>
                    <a:pt x="188632" y="68109"/>
                  </a:lnTo>
                  <a:lnTo>
                    <a:pt x="181682" y="66393"/>
                  </a:lnTo>
                  <a:lnTo>
                    <a:pt x="179856" y="66199"/>
                  </a:lnTo>
                  <a:lnTo>
                    <a:pt x="178056" y="65778"/>
                  </a:lnTo>
                  <a:lnTo>
                    <a:pt x="205842" y="51826"/>
                  </a:lnTo>
                  <a:lnTo>
                    <a:pt x="160036" y="51826"/>
                  </a:lnTo>
                  <a:lnTo>
                    <a:pt x="158976" y="50283"/>
                  </a:lnTo>
                  <a:lnTo>
                    <a:pt x="158132" y="48594"/>
                  </a:lnTo>
                  <a:lnTo>
                    <a:pt x="157529" y="46819"/>
                  </a:lnTo>
                  <a:lnTo>
                    <a:pt x="154034" y="38857"/>
                  </a:lnTo>
                  <a:lnTo>
                    <a:pt x="150361" y="33547"/>
                  </a:lnTo>
                  <a:lnTo>
                    <a:pt x="79796" y="33533"/>
                  </a:lnTo>
                  <a:close/>
                </a:path>
                <a:path w="263525" h="227964">
                  <a:moveTo>
                    <a:pt x="222169" y="128032"/>
                  </a:moveTo>
                  <a:lnTo>
                    <a:pt x="150362" y="128032"/>
                  </a:lnTo>
                  <a:lnTo>
                    <a:pt x="162445" y="129392"/>
                  </a:lnTo>
                  <a:lnTo>
                    <a:pt x="173837" y="133302"/>
                  </a:lnTo>
                  <a:lnTo>
                    <a:pt x="184157" y="139585"/>
                  </a:lnTo>
                  <a:lnTo>
                    <a:pt x="193025" y="148061"/>
                  </a:lnTo>
                  <a:lnTo>
                    <a:pt x="199449" y="140919"/>
                  </a:lnTo>
                  <a:lnTo>
                    <a:pt x="206897" y="135010"/>
                  </a:lnTo>
                  <a:lnTo>
                    <a:pt x="215201" y="130444"/>
                  </a:lnTo>
                  <a:lnTo>
                    <a:pt x="222169" y="128032"/>
                  </a:lnTo>
                  <a:close/>
                </a:path>
                <a:path w="263525" h="227964">
                  <a:moveTo>
                    <a:pt x="238654" y="49369"/>
                  </a:moveTo>
                  <a:lnTo>
                    <a:pt x="215947" y="49369"/>
                  </a:lnTo>
                  <a:lnTo>
                    <a:pt x="213232" y="56446"/>
                  </a:lnTo>
                  <a:lnTo>
                    <a:pt x="210893" y="63656"/>
                  </a:lnTo>
                  <a:lnTo>
                    <a:pt x="208933" y="70983"/>
                  </a:lnTo>
                  <a:lnTo>
                    <a:pt x="207360" y="78410"/>
                  </a:lnTo>
                  <a:lnTo>
                    <a:pt x="228690" y="78410"/>
                  </a:lnTo>
                  <a:lnTo>
                    <a:pt x="233368" y="59406"/>
                  </a:lnTo>
                  <a:lnTo>
                    <a:pt x="238654" y="49369"/>
                  </a:lnTo>
                  <a:close/>
                </a:path>
                <a:path w="263525" h="227964">
                  <a:moveTo>
                    <a:pt x="251541" y="0"/>
                  </a:moveTo>
                  <a:lnTo>
                    <a:pt x="244573" y="6235"/>
                  </a:lnTo>
                  <a:lnTo>
                    <a:pt x="238139" y="13019"/>
                  </a:lnTo>
                  <a:lnTo>
                    <a:pt x="232271" y="20317"/>
                  </a:lnTo>
                  <a:lnTo>
                    <a:pt x="226996" y="28092"/>
                  </a:lnTo>
                  <a:lnTo>
                    <a:pt x="209196" y="30540"/>
                  </a:lnTo>
                  <a:lnTo>
                    <a:pt x="191950" y="35365"/>
                  </a:lnTo>
                  <a:lnTo>
                    <a:pt x="175488" y="42487"/>
                  </a:lnTo>
                  <a:lnTo>
                    <a:pt x="160036" y="51826"/>
                  </a:lnTo>
                  <a:lnTo>
                    <a:pt x="205842" y="51826"/>
                  </a:lnTo>
                  <a:lnTo>
                    <a:pt x="215947" y="49369"/>
                  </a:lnTo>
                  <a:lnTo>
                    <a:pt x="238654" y="49369"/>
                  </a:lnTo>
                  <a:lnTo>
                    <a:pt x="245791" y="35816"/>
                  </a:lnTo>
                  <a:lnTo>
                    <a:pt x="257468" y="21406"/>
                  </a:lnTo>
                  <a:lnTo>
                    <a:pt x="263323" y="16075"/>
                  </a:lnTo>
                  <a:lnTo>
                    <a:pt x="251541" y="0"/>
                  </a:lnTo>
                  <a:close/>
                </a:path>
                <a:path w="263525" h="227964">
                  <a:moveTo>
                    <a:pt x="96347" y="4332"/>
                  </a:moveTo>
                  <a:lnTo>
                    <a:pt x="81523" y="5580"/>
                  </a:lnTo>
                  <a:lnTo>
                    <a:pt x="75502" y="6762"/>
                  </a:lnTo>
                  <a:lnTo>
                    <a:pt x="76351" y="13784"/>
                  </a:lnTo>
                  <a:lnTo>
                    <a:pt x="77989" y="20635"/>
                  </a:lnTo>
                  <a:lnTo>
                    <a:pt x="80396" y="27245"/>
                  </a:lnTo>
                  <a:lnTo>
                    <a:pt x="83553" y="33547"/>
                  </a:lnTo>
                  <a:lnTo>
                    <a:pt x="150361" y="33547"/>
                  </a:lnTo>
                  <a:lnTo>
                    <a:pt x="115119" y="6464"/>
                  </a:lnTo>
                  <a:lnTo>
                    <a:pt x="96347" y="43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303" y="1497311"/>
              <a:ext cx="303612" cy="36960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481579" y="2302827"/>
            <a:ext cx="132461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01800"/>
              </a:lnSpc>
              <a:spcBef>
                <a:spcPts val="100"/>
              </a:spcBef>
            </a:pPr>
            <a:r>
              <a:rPr sz="1100" b="1" spc="60" dirty="0">
                <a:solidFill>
                  <a:srgbClr val="0D2841"/>
                </a:solidFill>
                <a:latin typeface="Trebuchet MS"/>
                <a:cs typeface="Trebuchet MS"/>
              </a:rPr>
              <a:t>FRESHNESS</a:t>
            </a:r>
            <a:r>
              <a:rPr sz="1100" b="1" spc="-15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25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LONGEVITY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: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MAİNTAİN</a:t>
            </a:r>
            <a:r>
              <a:rPr sz="1100" spc="1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OPTİMAL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TEMPERATURE</a:t>
            </a:r>
            <a:r>
              <a:rPr sz="1100" spc="-8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HUMIDITY</a:t>
            </a:r>
            <a:r>
              <a:rPr sz="11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LEVELS</a:t>
            </a:r>
            <a:r>
              <a:rPr sz="1100" spc="-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TO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PRESERVE</a:t>
            </a:r>
            <a:r>
              <a:rPr sz="1100" spc="4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sz="1100" spc="60" dirty="0">
                <a:solidFill>
                  <a:srgbClr val="0D2841"/>
                </a:solidFill>
                <a:latin typeface="Trebuchet MS"/>
                <a:cs typeface="Trebuchet MS"/>
              </a:rPr>
              <a:t>FRESHNESSAND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EXTEND</a:t>
            </a:r>
            <a:r>
              <a:rPr sz="1100" spc="-5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1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D2841"/>
                </a:solidFill>
                <a:latin typeface="Trebuchet MS"/>
                <a:cs typeface="Trebuchet MS"/>
              </a:rPr>
              <a:t>SHELF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LIFE</a:t>
            </a:r>
            <a:r>
              <a:rPr sz="1100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OF</a:t>
            </a:r>
            <a:r>
              <a:rPr sz="1100" spc="-1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STORED FOOD.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33875" y="1219200"/>
            <a:ext cx="838200" cy="838200"/>
            <a:chOff x="4333875" y="1219200"/>
            <a:chExt cx="838200" cy="838200"/>
          </a:xfrm>
        </p:grpSpPr>
        <p:sp>
          <p:nvSpPr>
            <p:cNvPr id="17" name="object 17"/>
            <p:cNvSpPr/>
            <p:nvPr/>
          </p:nvSpPr>
          <p:spPr>
            <a:xfrm>
              <a:off x="4333875" y="12192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6526" y="1412849"/>
              <a:ext cx="373380" cy="421005"/>
            </a:xfrm>
            <a:custGeom>
              <a:avLst/>
              <a:gdLst/>
              <a:ahLst/>
              <a:cxnLst/>
              <a:rect l="l" t="t" r="r" b="b"/>
              <a:pathLst>
                <a:path w="373379" h="421005">
                  <a:moveTo>
                    <a:pt x="353453" y="50063"/>
                  </a:moveTo>
                  <a:lnTo>
                    <a:pt x="340347" y="30581"/>
                  </a:lnTo>
                  <a:lnTo>
                    <a:pt x="304571" y="14668"/>
                  </a:lnTo>
                  <a:lnTo>
                    <a:pt x="251523" y="3937"/>
                  </a:lnTo>
                  <a:lnTo>
                    <a:pt x="186550" y="0"/>
                  </a:lnTo>
                  <a:lnTo>
                    <a:pt x="121577" y="3937"/>
                  </a:lnTo>
                  <a:lnTo>
                    <a:pt x="68529" y="14668"/>
                  </a:lnTo>
                  <a:lnTo>
                    <a:pt x="32753" y="30581"/>
                  </a:lnTo>
                  <a:lnTo>
                    <a:pt x="19646" y="50063"/>
                  </a:lnTo>
                  <a:lnTo>
                    <a:pt x="21424" y="57404"/>
                  </a:lnTo>
                  <a:lnTo>
                    <a:pt x="26593" y="64350"/>
                  </a:lnTo>
                  <a:lnTo>
                    <a:pt x="34798" y="70891"/>
                  </a:lnTo>
                  <a:lnTo>
                    <a:pt x="45758" y="76962"/>
                  </a:lnTo>
                  <a:lnTo>
                    <a:pt x="51130" y="71793"/>
                  </a:lnTo>
                  <a:lnTo>
                    <a:pt x="56756" y="66929"/>
                  </a:lnTo>
                  <a:lnTo>
                    <a:pt x="62649" y="62382"/>
                  </a:lnTo>
                  <a:lnTo>
                    <a:pt x="56565" y="60198"/>
                  </a:lnTo>
                  <a:lnTo>
                    <a:pt x="50761" y="57404"/>
                  </a:lnTo>
                  <a:lnTo>
                    <a:pt x="45250" y="54013"/>
                  </a:lnTo>
                  <a:lnTo>
                    <a:pt x="40106" y="50063"/>
                  </a:lnTo>
                  <a:lnTo>
                    <a:pt x="54292" y="41148"/>
                  </a:lnTo>
                  <a:lnTo>
                    <a:pt x="83375" y="31292"/>
                  </a:lnTo>
                  <a:lnTo>
                    <a:pt x="127444" y="23304"/>
                  </a:lnTo>
                  <a:lnTo>
                    <a:pt x="186550" y="20027"/>
                  </a:lnTo>
                  <a:lnTo>
                    <a:pt x="245656" y="23304"/>
                  </a:lnTo>
                  <a:lnTo>
                    <a:pt x="289725" y="31292"/>
                  </a:lnTo>
                  <a:lnTo>
                    <a:pt x="318808" y="41148"/>
                  </a:lnTo>
                  <a:lnTo>
                    <a:pt x="332981" y="50063"/>
                  </a:lnTo>
                  <a:lnTo>
                    <a:pt x="327837" y="54013"/>
                  </a:lnTo>
                  <a:lnTo>
                    <a:pt x="322338" y="57404"/>
                  </a:lnTo>
                  <a:lnTo>
                    <a:pt x="316534" y="60198"/>
                  </a:lnTo>
                  <a:lnTo>
                    <a:pt x="310451" y="62382"/>
                  </a:lnTo>
                  <a:lnTo>
                    <a:pt x="316344" y="66929"/>
                  </a:lnTo>
                  <a:lnTo>
                    <a:pt x="321970" y="71793"/>
                  </a:lnTo>
                  <a:lnTo>
                    <a:pt x="327342" y="76962"/>
                  </a:lnTo>
                  <a:lnTo>
                    <a:pt x="338302" y="70891"/>
                  </a:lnTo>
                  <a:lnTo>
                    <a:pt x="346506" y="64350"/>
                  </a:lnTo>
                  <a:lnTo>
                    <a:pt x="351675" y="57404"/>
                  </a:lnTo>
                  <a:lnTo>
                    <a:pt x="353453" y="50063"/>
                  </a:lnTo>
                  <a:close/>
                </a:path>
                <a:path w="373379" h="421005">
                  <a:moveTo>
                    <a:pt x="373100" y="230314"/>
                  </a:moveTo>
                  <a:lnTo>
                    <a:pt x="372122" y="222897"/>
                  </a:lnTo>
                  <a:lnTo>
                    <a:pt x="366433" y="179743"/>
                  </a:lnTo>
                  <a:lnTo>
                    <a:pt x="362877" y="171157"/>
                  </a:lnTo>
                  <a:lnTo>
                    <a:pt x="347624" y="134289"/>
                  </a:lnTo>
                  <a:lnTo>
                    <a:pt x="318452" y="95783"/>
                  </a:lnTo>
                  <a:lnTo>
                    <a:pt x="306832" y="86626"/>
                  </a:lnTo>
                  <a:lnTo>
                    <a:pt x="306832" y="215341"/>
                  </a:lnTo>
                  <a:lnTo>
                    <a:pt x="303479" y="220611"/>
                  </a:lnTo>
                  <a:lnTo>
                    <a:pt x="292887" y="222897"/>
                  </a:lnTo>
                  <a:lnTo>
                    <a:pt x="292519" y="222656"/>
                  </a:lnTo>
                  <a:lnTo>
                    <a:pt x="287680" y="219456"/>
                  </a:lnTo>
                  <a:lnTo>
                    <a:pt x="287210" y="217208"/>
                  </a:lnTo>
                  <a:lnTo>
                    <a:pt x="287210" y="307149"/>
                  </a:lnTo>
                  <a:lnTo>
                    <a:pt x="283895" y="311531"/>
                  </a:lnTo>
                  <a:lnTo>
                    <a:pt x="247154" y="344195"/>
                  </a:lnTo>
                  <a:lnTo>
                    <a:pt x="202539" y="359422"/>
                  </a:lnTo>
                  <a:lnTo>
                    <a:pt x="155575" y="356463"/>
                  </a:lnTo>
                  <a:lnTo>
                    <a:pt x="111810" y="334594"/>
                  </a:lnTo>
                  <a:lnTo>
                    <a:pt x="85890" y="307149"/>
                  </a:lnTo>
                  <a:lnTo>
                    <a:pt x="86690" y="300863"/>
                  </a:lnTo>
                  <a:lnTo>
                    <a:pt x="95300" y="294119"/>
                  </a:lnTo>
                  <a:lnTo>
                    <a:pt x="101447" y="294932"/>
                  </a:lnTo>
                  <a:lnTo>
                    <a:pt x="104762" y="299313"/>
                  </a:lnTo>
                  <a:lnTo>
                    <a:pt x="135623" y="326758"/>
                  </a:lnTo>
                  <a:lnTo>
                    <a:pt x="173101" y="339547"/>
                  </a:lnTo>
                  <a:lnTo>
                    <a:pt x="212547" y="337083"/>
                  </a:lnTo>
                  <a:lnTo>
                    <a:pt x="249313" y="318719"/>
                  </a:lnTo>
                  <a:lnTo>
                    <a:pt x="271640" y="294932"/>
                  </a:lnTo>
                  <a:lnTo>
                    <a:pt x="277812" y="294119"/>
                  </a:lnTo>
                  <a:lnTo>
                    <a:pt x="286397" y="300863"/>
                  </a:lnTo>
                  <a:lnTo>
                    <a:pt x="287210" y="307149"/>
                  </a:lnTo>
                  <a:lnTo>
                    <a:pt x="287210" y="217208"/>
                  </a:lnTo>
                  <a:lnTo>
                    <a:pt x="286550" y="214045"/>
                  </a:lnTo>
                  <a:lnTo>
                    <a:pt x="281914" y="203098"/>
                  </a:lnTo>
                  <a:lnTo>
                    <a:pt x="273799" y="195084"/>
                  </a:lnTo>
                  <a:lnTo>
                    <a:pt x="263334" y="190766"/>
                  </a:lnTo>
                  <a:lnTo>
                    <a:pt x="251637" y="190881"/>
                  </a:lnTo>
                  <a:lnTo>
                    <a:pt x="227596" y="219405"/>
                  </a:lnTo>
                  <a:lnTo>
                    <a:pt x="222250" y="222656"/>
                  </a:lnTo>
                  <a:lnTo>
                    <a:pt x="221056" y="222351"/>
                  </a:lnTo>
                  <a:lnTo>
                    <a:pt x="212013" y="220027"/>
                  </a:lnTo>
                  <a:lnTo>
                    <a:pt x="208838" y="215049"/>
                  </a:lnTo>
                  <a:lnTo>
                    <a:pt x="209727" y="209892"/>
                  </a:lnTo>
                  <a:lnTo>
                    <a:pt x="217474" y="191655"/>
                  </a:lnTo>
                  <a:lnTo>
                    <a:pt x="231025" y="178320"/>
                  </a:lnTo>
                  <a:lnTo>
                    <a:pt x="248475" y="171157"/>
                  </a:lnTo>
                  <a:lnTo>
                    <a:pt x="267970" y="171373"/>
                  </a:lnTo>
                  <a:lnTo>
                    <a:pt x="300799" y="196303"/>
                  </a:lnTo>
                  <a:lnTo>
                    <a:pt x="306832" y="215341"/>
                  </a:lnTo>
                  <a:lnTo>
                    <a:pt x="306832" y="86626"/>
                  </a:lnTo>
                  <a:lnTo>
                    <a:pt x="280708" y="66027"/>
                  </a:lnTo>
                  <a:lnTo>
                    <a:pt x="236143" y="46850"/>
                  </a:lnTo>
                  <a:lnTo>
                    <a:pt x="186550" y="40055"/>
                  </a:lnTo>
                  <a:lnTo>
                    <a:pt x="164299" y="43116"/>
                  </a:lnTo>
                  <a:lnTo>
                    <a:pt x="164299" y="215341"/>
                  </a:lnTo>
                  <a:lnTo>
                    <a:pt x="160718" y="220522"/>
                  </a:lnTo>
                  <a:lnTo>
                    <a:pt x="150317" y="222351"/>
                  </a:lnTo>
                  <a:lnTo>
                    <a:pt x="145440" y="219125"/>
                  </a:lnTo>
                  <a:lnTo>
                    <a:pt x="144183" y="214045"/>
                  </a:lnTo>
                  <a:lnTo>
                    <a:pt x="139547" y="203098"/>
                  </a:lnTo>
                  <a:lnTo>
                    <a:pt x="131432" y="195084"/>
                  </a:lnTo>
                  <a:lnTo>
                    <a:pt x="120967" y="190766"/>
                  </a:lnTo>
                  <a:lnTo>
                    <a:pt x="109270" y="190881"/>
                  </a:lnTo>
                  <a:lnTo>
                    <a:pt x="85420" y="219456"/>
                  </a:lnTo>
                  <a:lnTo>
                    <a:pt x="80213" y="222897"/>
                  </a:lnTo>
                  <a:lnTo>
                    <a:pt x="69621" y="220611"/>
                  </a:lnTo>
                  <a:lnTo>
                    <a:pt x="66255" y="215341"/>
                  </a:lnTo>
                  <a:lnTo>
                    <a:pt x="66281" y="215049"/>
                  </a:lnTo>
                  <a:lnTo>
                    <a:pt x="67360" y="209892"/>
                  </a:lnTo>
                  <a:lnTo>
                    <a:pt x="75120" y="191655"/>
                  </a:lnTo>
                  <a:lnTo>
                    <a:pt x="88658" y="178320"/>
                  </a:lnTo>
                  <a:lnTo>
                    <a:pt x="106108" y="171157"/>
                  </a:lnTo>
                  <a:lnTo>
                    <a:pt x="125603" y="171373"/>
                  </a:lnTo>
                  <a:lnTo>
                    <a:pt x="158432" y="196303"/>
                  </a:lnTo>
                  <a:lnTo>
                    <a:pt x="164299" y="215341"/>
                  </a:lnTo>
                  <a:lnTo>
                    <a:pt x="164299" y="43116"/>
                  </a:lnTo>
                  <a:lnTo>
                    <a:pt x="92392" y="66027"/>
                  </a:lnTo>
                  <a:lnTo>
                    <a:pt x="54648" y="95783"/>
                  </a:lnTo>
                  <a:lnTo>
                    <a:pt x="25476" y="134289"/>
                  </a:lnTo>
                  <a:lnTo>
                    <a:pt x="6667" y="179743"/>
                  </a:lnTo>
                  <a:lnTo>
                    <a:pt x="0" y="230314"/>
                  </a:lnTo>
                  <a:lnTo>
                    <a:pt x="6667" y="280898"/>
                  </a:lnTo>
                  <a:lnTo>
                    <a:pt x="25476" y="326351"/>
                  </a:lnTo>
                  <a:lnTo>
                    <a:pt x="54648" y="364858"/>
                  </a:lnTo>
                  <a:lnTo>
                    <a:pt x="92392" y="394614"/>
                  </a:lnTo>
                  <a:lnTo>
                    <a:pt x="136956" y="413791"/>
                  </a:lnTo>
                  <a:lnTo>
                    <a:pt x="186550" y="420585"/>
                  </a:lnTo>
                  <a:lnTo>
                    <a:pt x="236143" y="413791"/>
                  </a:lnTo>
                  <a:lnTo>
                    <a:pt x="280708" y="394614"/>
                  </a:lnTo>
                  <a:lnTo>
                    <a:pt x="318452" y="364858"/>
                  </a:lnTo>
                  <a:lnTo>
                    <a:pt x="347624" y="326351"/>
                  </a:lnTo>
                  <a:lnTo>
                    <a:pt x="360959" y="294119"/>
                  </a:lnTo>
                  <a:lnTo>
                    <a:pt x="366433" y="280898"/>
                  </a:lnTo>
                  <a:lnTo>
                    <a:pt x="373100" y="2303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57903" y="2302827"/>
            <a:ext cx="1401445" cy="139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0" algn="ctr">
              <a:lnSpc>
                <a:spcPct val="101600"/>
              </a:lnSpc>
              <a:spcBef>
                <a:spcPts val="105"/>
              </a:spcBef>
            </a:pPr>
            <a:r>
              <a:rPr sz="1100" b="1" dirty="0">
                <a:solidFill>
                  <a:srgbClr val="0D2841"/>
                </a:solidFill>
                <a:latin typeface="Trebuchet MS"/>
                <a:cs typeface="Trebuchet MS"/>
              </a:rPr>
              <a:t>USER-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FRIENDLY </a:t>
            </a:r>
            <a:r>
              <a:rPr sz="1100" b="1" spc="10" dirty="0">
                <a:solidFill>
                  <a:srgbClr val="0D2841"/>
                </a:solidFill>
                <a:latin typeface="Trebuchet MS"/>
                <a:cs typeface="Trebuchet MS"/>
              </a:rPr>
              <a:t>INTERFACE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:</a:t>
            </a:r>
            <a:r>
              <a:rPr sz="11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PROVIDE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</a:t>
            </a:r>
            <a:r>
              <a:rPr sz="11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INTUITIVE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INTERFACE</a:t>
            </a:r>
            <a:r>
              <a:rPr sz="11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FOR</a:t>
            </a:r>
            <a:r>
              <a:rPr sz="1100" spc="-8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D2841"/>
                </a:solidFill>
                <a:latin typeface="Trebuchet MS"/>
                <a:cs typeface="Trebuchet MS"/>
              </a:rPr>
              <a:t>EASY </a:t>
            </a:r>
            <a:r>
              <a:rPr sz="1100" spc="45" dirty="0">
                <a:solidFill>
                  <a:srgbClr val="0D2841"/>
                </a:solidFill>
                <a:latin typeface="Trebuchet MS"/>
                <a:cs typeface="Trebuchet MS"/>
              </a:rPr>
              <a:t>MONITORING</a:t>
            </a:r>
            <a:r>
              <a:rPr sz="1100" spc="-15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spc="30" dirty="0">
                <a:solidFill>
                  <a:srgbClr val="0D2841"/>
                </a:solidFill>
                <a:latin typeface="Trebuchet MS"/>
                <a:cs typeface="Trebuchet MS"/>
              </a:rPr>
              <a:t>CONTROL</a:t>
            </a:r>
            <a:r>
              <a:rPr sz="11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30" dirty="0">
                <a:solidFill>
                  <a:srgbClr val="0D2841"/>
                </a:solidFill>
                <a:latin typeface="Trebuchet MS"/>
                <a:cs typeface="Trebuchet MS"/>
              </a:rPr>
              <a:t>OF</a:t>
            </a:r>
            <a:r>
              <a:rPr sz="1100" spc="-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REFRIGERATOR SYSTEM.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43600" y="1219200"/>
            <a:ext cx="838200" cy="838200"/>
            <a:chOff x="5943600" y="1219200"/>
            <a:chExt cx="838200" cy="838200"/>
          </a:xfrm>
        </p:grpSpPr>
        <p:sp>
          <p:nvSpPr>
            <p:cNvPr id="21" name="object 21"/>
            <p:cNvSpPr/>
            <p:nvPr/>
          </p:nvSpPr>
          <p:spPr>
            <a:xfrm>
              <a:off x="5943600" y="121920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2345" y="1442732"/>
              <a:ext cx="310515" cy="401320"/>
            </a:xfrm>
            <a:custGeom>
              <a:avLst/>
              <a:gdLst/>
              <a:ahLst/>
              <a:cxnLst/>
              <a:rect l="l" t="t" r="r" b="b"/>
              <a:pathLst>
                <a:path w="310515" h="401319">
                  <a:moveTo>
                    <a:pt x="250367" y="315595"/>
                  </a:moveTo>
                  <a:lnTo>
                    <a:pt x="165239" y="315595"/>
                  </a:lnTo>
                  <a:lnTo>
                    <a:pt x="165239" y="335622"/>
                  </a:lnTo>
                  <a:lnTo>
                    <a:pt x="250367" y="335622"/>
                  </a:lnTo>
                  <a:lnTo>
                    <a:pt x="250367" y="315595"/>
                  </a:lnTo>
                  <a:close/>
                </a:path>
                <a:path w="310515" h="401319">
                  <a:moveTo>
                    <a:pt x="250367" y="235483"/>
                  </a:moveTo>
                  <a:lnTo>
                    <a:pt x="165239" y="235483"/>
                  </a:lnTo>
                  <a:lnTo>
                    <a:pt x="165239" y="255511"/>
                  </a:lnTo>
                  <a:lnTo>
                    <a:pt x="250367" y="255511"/>
                  </a:lnTo>
                  <a:lnTo>
                    <a:pt x="250367" y="235483"/>
                  </a:lnTo>
                  <a:close/>
                </a:path>
                <a:path w="310515" h="401319">
                  <a:moveTo>
                    <a:pt x="250367" y="155371"/>
                  </a:moveTo>
                  <a:lnTo>
                    <a:pt x="165239" y="155371"/>
                  </a:lnTo>
                  <a:lnTo>
                    <a:pt x="165239" y="175399"/>
                  </a:lnTo>
                  <a:lnTo>
                    <a:pt x="250367" y="175399"/>
                  </a:lnTo>
                  <a:lnTo>
                    <a:pt x="250367" y="155371"/>
                  </a:lnTo>
                  <a:close/>
                </a:path>
                <a:path w="310515" h="401319">
                  <a:moveTo>
                    <a:pt x="250367" y="75260"/>
                  </a:moveTo>
                  <a:lnTo>
                    <a:pt x="165239" y="75260"/>
                  </a:lnTo>
                  <a:lnTo>
                    <a:pt x="165239" y="95288"/>
                  </a:lnTo>
                  <a:lnTo>
                    <a:pt x="250367" y="95288"/>
                  </a:lnTo>
                  <a:lnTo>
                    <a:pt x="250367" y="75260"/>
                  </a:lnTo>
                  <a:close/>
                </a:path>
                <a:path w="310515" h="401319">
                  <a:moveTo>
                    <a:pt x="310451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70840"/>
                  </a:lnTo>
                  <a:lnTo>
                    <a:pt x="0" y="401320"/>
                  </a:lnTo>
                  <a:lnTo>
                    <a:pt x="310451" y="401320"/>
                  </a:lnTo>
                  <a:lnTo>
                    <a:pt x="310451" y="370840"/>
                  </a:lnTo>
                  <a:lnTo>
                    <a:pt x="30035" y="370840"/>
                  </a:lnTo>
                  <a:lnTo>
                    <a:pt x="30035" y="30480"/>
                  </a:lnTo>
                  <a:lnTo>
                    <a:pt x="280403" y="30480"/>
                  </a:lnTo>
                  <a:lnTo>
                    <a:pt x="280403" y="370674"/>
                  </a:lnTo>
                  <a:lnTo>
                    <a:pt x="310451" y="370674"/>
                  </a:lnTo>
                  <a:lnTo>
                    <a:pt x="310451" y="30480"/>
                  </a:lnTo>
                  <a:lnTo>
                    <a:pt x="310451" y="30200"/>
                  </a:lnTo>
                  <a:lnTo>
                    <a:pt x="310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2436" y="1492951"/>
              <a:ext cx="74108" cy="30042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672201" y="2302827"/>
            <a:ext cx="1398270" cy="139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105"/>
              </a:spcBef>
            </a:pPr>
            <a:r>
              <a:rPr sz="1100" b="1" spc="20" dirty="0">
                <a:solidFill>
                  <a:srgbClr val="0D2841"/>
                </a:solidFill>
                <a:latin typeface="Trebuchet MS"/>
                <a:cs typeface="Trebuchet MS"/>
              </a:rPr>
              <a:t>THOROUGH</a:t>
            </a:r>
            <a:r>
              <a:rPr sz="1100" b="1" spc="-4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TESTING </a:t>
            </a:r>
            <a:r>
              <a:rPr sz="1100" b="1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100" b="1" spc="-3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VALIDATION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: </a:t>
            </a:r>
            <a:r>
              <a:rPr sz="1100" spc="20" dirty="0">
                <a:solidFill>
                  <a:srgbClr val="0D2841"/>
                </a:solidFill>
                <a:latin typeface="Trebuchet MS"/>
                <a:cs typeface="Trebuchet MS"/>
              </a:rPr>
              <a:t>ENSURE</a:t>
            </a:r>
            <a:r>
              <a:rPr sz="1100" spc="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100" spc="5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SYSTEM'S</a:t>
            </a:r>
            <a:r>
              <a:rPr sz="1100" spc="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RELIABILITY </a:t>
            </a:r>
            <a:r>
              <a:rPr sz="1100" spc="75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100" spc="-1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EFFECTIVENESS THROUGH </a:t>
            </a:r>
            <a:r>
              <a:rPr sz="1100" spc="40" dirty="0">
                <a:solidFill>
                  <a:srgbClr val="0D2841"/>
                </a:solidFill>
                <a:latin typeface="Trebuchet MS"/>
                <a:cs typeface="Trebuchet MS"/>
              </a:rPr>
              <a:t>COMPREHENSİVE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TESTING.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71675" y="3829050"/>
            <a:ext cx="838200" cy="838200"/>
            <a:chOff x="1971675" y="3829050"/>
            <a:chExt cx="838200" cy="838200"/>
          </a:xfrm>
        </p:grpSpPr>
        <p:sp>
          <p:nvSpPr>
            <p:cNvPr id="26" name="object 26"/>
            <p:cNvSpPr/>
            <p:nvPr/>
          </p:nvSpPr>
          <p:spPr>
            <a:xfrm>
              <a:off x="1971675" y="3829050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05850" y="4102315"/>
              <a:ext cx="360680" cy="325755"/>
            </a:xfrm>
            <a:custGeom>
              <a:avLst/>
              <a:gdLst/>
              <a:ahLst/>
              <a:cxnLst/>
              <a:rect l="l" t="t" r="r" b="b"/>
              <a:pathLst>
                <a:path w="360680" h="325754">
                  <a:moveTo>
                    <a:pt x="60096" y="295414"/>
                  </a:moveTo>
                  <a:lnTo>
                    <a:pt x="57734" y="283730"/>
                  </a:lnTo>
                  <a:lnTo>
                    <a:pt x="51295" y="274180"/>
                  </a:lnTo>
                  <a:lnTo>
                    <a:pt x="41744" y="267741"/>
                  </a:lnTo>
                  <a:lnTo>
                    <a:pt x="30048" y="265379"/>
                  </a:lnTo>
                  <a:lnTo>
                    <a:pt x="18351" y="267741"/>
                  </a:lnTo>
                  <a:lnTo>
                    <a:pt x="8801" y="274180"/>
                  </a:lnTo>
                  <a:lnTo>
                    <a:pt x="2362" y="283730"/>
                  </a:lnTo>
                  <a:lnTo>
                    <a:pt x="0" y="295414"/>
                  </a:lnTo>
                  <a:lnTo>
                    <a:pt x="2362" y="307111"/>
                  </a:lnTo>
                  <a:lnTo>
                    <a:pt x="8801" y="316661"/>
                  </a:lnTo>
                  <a:lnTo>
                    <a:pt x="18351" y="323100"/>
                  </a:lnTo>
                  <a:lnTo>
                    <a:pt x="30048" y="325462"/>
                  </a:lnTo>
                  <a:lnTo>
                    <a:pt x="41744" y="323100"/>
                  </a:lnTo>
                  <a:lnTo>
                    <a:pt x="51295" y="316661"/>
                  </a:lnTo>
                  <a:lnTo>
                    <a:pt x="57734" y="307111"/>
                  </a:lnTo>
                  <a:lnTo>
                    <a:pt x="60096" y="295414"/>
                  </a:lnTo>
                  <a:close/>
                </a:path>
                <a:path w="360680" h="325754">
                  <a:moveTo>
                    <a:pt x="210312" y="295414"/>
                  </a:moveTo>
                  <a:lnTo>
                    <a:pt x="207949" y="283730"/>
                  </a:lnTo>
                  <a:lnTo>
                    <a:pt x="201510" y="274180"/>
                  </a:lnTo>
                  <a:lnTo>
                    <a:pt x="191960" y="267741"/>
                  </a:lnTo>
                  <a:lnTo>
                    <a:pt x="180263" y="265379"/>
                  </a:lnTo>
                  <a:lnTo>
                    <a:pt x="168567" y="267741"/>
                  </a:lnTo>
                  <a:lnTo>
                    <a:pt x="159016" y="274180"/>
                  </a:lnTo>
                  <a:lnTo>
                    <a:pt x="152590" y="283730"/>
                  </a:lnTo>
                  <a:lnTo>
                    <a:pt x="150228" y="295414"/>
                  </a:lnTo>
                  <a:lnTo>
                    <a:pt x="152590" y="307111"/>
                  </a:lnTo>
                  <a:lnTo>
                    <a:pt x="159016" y="316661"/>
                  </a:lnTo>
                  <a:lnTo>
                    <a:pt x="168567" y="323100"/>
                  </a:lnTo>
                  <a:lnTo>
                    <a:pt x="180263" y="325462"/>
                  </a:lnTo>
                  <a:lnTo>
                    <a:pt x="191960" y="323100"/>
                  </a:lnTo>
                  <a:lnTo>
                    <a:pt x="201510" y="316661"/>
                  </a:lnTo>
                  <a:lnTo>
                    <a:pt x="207949" y="307111"/>
                  </a:lnTo>
                  <a:lnTo>
                    <a:pt x="210312" y="295414"/>
                  </a:lnTo>
                  <a:close/>
                </a:path>
                <a:path w="360680" h="325754">
                  <a:moveTo>
                    <a:pt x="265391" y="0"/>
                  </a:moveTo>
                  <a:lnTo>
                    <a:pt x="95148" y="0"/>
                  </a:lnTo>
                  <a:lnTo>
                    <a:pt x="95148" y="70104"/>
                  </a:lnTo>
                  <a:lnTo>
                    <a:pt x="265391" y="70104"/>
                  </a:lnTo>
                  <a:lnTo>
                    <a:pt x="265391" y="0"/>
                  </a:lnTo>
                  <a:close/>
                </a:path>
                <a:path w="360680" h="325754">
                  <a:moveTo>
                    <a:pt x="340499" y="160223"/>
                  </a:moveTo>
                  <a:lnTo>
                    <a:pt x="212813" y="160223"/>
                  </a:lnTo>
                  <a:lnTo>
                    <a:pt x="205308" y="152730"/>
                  </a:lnTo>
                  <a:lnTo>
                    <a:pt x="205308" y="170243"/>
                  </a:lnTo>
                  <a:lnTo>
                    <a:pt x="180263" y="195275"/>
                  </a:lnTo>
                  <a:lnTo>
                    <a:pt x="165252" y="180251"/>
                  </a:lnTo>
                  <a:lnTo>
                    <a:pt x="155232" y="170243"/>
                  </a:lnTo>
                  <a:lnTo>
                    <a:pt x="180263" y="145211"/>
                  </a:lnTo>
                  <a:lnTo>
                    <a:pt x="205308" y="170243"/>
                  </a:lnTo>
                  <a:lnTo>
                    <a:pt x="205308" y="152730"/>
                  </a:lnTo>
                  <a:lnTo>
                    <a:pt x="197789" y="145211"/>
                  </a:lnTo>
                  <a:lnTo>
                    <a:pt x="190284" y="137693"/>
                  </a:lnTo>
                  <a:lnTo>
                    <a:pt x="190284" y="90131"/>
                  </a:lnTo>
                  <a:lnTo>
                    <a:pt x="170256" y="90131"/>
                  </a:lnTo>
                  <a:lnTo>
                    <a:pt x="170256" y="137693"/>
                  </a:lnTo>
                  <a:lnTo>
                    <a:pt x="147726" y="160223"/>
                  </a:lnTo>
                  <a:lnTo>
                    <a:pt x="20040" y="160223"/>
                  </a:lnTo>
                  <a:lnTo>
                    <a:pt x="20040" y="250355"/>
                  </a:lnTo>
                  <a:lnTo>
                    <a:pt x="40068" y="250355"/>
                  </a:lnTo>
                  <a:lnTo>
                    <a:pt x="40068" y="180251"/>
                  </a:lnTo>
                  <a:lnTo>
                    <a:pt x="147726" y="180251"/>
                  </a:lnTo>
                  <a:lnTo>
                    <a:pt x="170256" y="202793"/>
                  </a:lnTo>
                  <a:lnTo>
                    <a:pt x="170256" y="250355"/>
                  </a:lnTo>
                  <a:lnTo>
                    <a:pt x="190284" y="250355"/>
                  </a:lnTo>
                  <a:lnTo>
                    <a:pt x="190284" y="202793"/>
                  </a:lnTo>
                  <a:lnTo>
                    <a:pt x="197789" y="195275"/>
                  </a:lnTo>
                  <a:lnTo>
                    <a:pt x="212813" y="180251"/>
                  </a:lnTo>
                  <a:lnTo>
                    <a:pt x="320471" y="180251"/>
                  </a:lnTo>
                  <a:lnTo>
                    <a:pt x="320471" y="250355"/>
                  </a:lnTo>
                  <a:lnTo>
                    <a:pt x="340499" y="250355"/>
                  </a:lnTo>
                  <a:lnTo>
                    <a:pt x="340499" y="180251"/>
                  </a:lnTo>
                  <a:lnTo>
                    <a:pt x="340499" y="160223"/>
                  </a:lnTo>
                  <a:close/>
                </a:path>
                <a:path w="360680" h="325754">
                  <a:moveTo>
                    <a:pt x="360527" y="295414"/>
                  </a:moveTo>
                  <a:lnTo>
                    <a:pt x="358165" y="283730"/>
                  </a:lnTo>
                  <a:lnTo>
                    <a:pt x="351726" y="274180"/>
                  </a:lnTo>
                  <a:lnTo>
                    <a:pt x="342176" y="267741"/>
                  </a:lnTo>
                  <a:lnTo>
                    <a:pt x="330492" y="265379"/>
                  </a:lnTo>
                  <a:lnTo>
                    <a:pt x="318795" y="267741"/>
                  </a:lnTo>
                  <a:lnTo>
                    <a:pt x="309245" y="274180"/>
                  </a:lnTo>
                  <a:lnTo>
                    <a:pt x="302806" y="283730"/>
                  </a:lnTo>
                  <a:lnTo>
                    <a:pt x="300443" y="295414"/>
                  </a:lnTo>
                  <a:lnTo>
                    <a:pt x="302806" y="307111"/>
                  </a:lnTo>
                  <a:lnTo>
                    <a:pt x="309245" y="316661"/>
                  </a:lnTo>
                  <a:lnTo>
                    <a:pt x="318795" y="323100"/>
                  </a:lnTo>
                  <a:lnTo>
                    <a:pt x="330492" y="325462"/>
                  </a:lnTo>
                  <a:lnTo>
                    <a:pt x="342176" y="323100"/>
                  </a:lnTo>
                  <a:lnTo>
                    <a:pt x="351726" y="316661"/>
                  </a:lnTo>
                  <a:lnTo>
                    <a:pt x="358165" y="307111"/>
                  </a:lnTo>
                  <a:lnTo>
                    <a:pt x="360527" y="295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45920" y="4803203"/>
            <a:ext cx="1367155" cy="1046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1905" algn="ctr">
              <a:lnSpc>
                <a:spcPct val="101299"/>
              </a:lnSpc>
              <a:spcBef>
                <a:spcPts val="110"/>
              </a:spcBef>
            </a:pPr>
            <a:r>
              <a:rPr sz="1100" b="1" spc="-20" dirty="0">
                <a:solidFill>
                  <a:srgbClr val="0D2841"/>
                </a:solidFill>
                <a:latin typeface="Trebuchet MS"/>
                <a:cs typeface="Trebuchet MS"/>
              </a:rPr>
              <a:t>MULTI-USER </a:t>
            </a:r>
            <a:r>
              <a:rPr sz="1100" b="1" spc="60" dirty="0">
                <a:solidFill>
                  <a:srgbClr val="0D2841"/>
                </a:solidFill>
                <a:latin typeface="Trebuchet MS"/>
                <a:cs typeface="Trebuchet MS"/>
              </a:rPr>
              <a:t>ACCESS</a:t>
            </a:r>
            <a:r>
              <a:rPr sz="1100" spc="60" dirty="0">
                <a:solidFill>
                  <a:srgbClr val="0D2841"/>
                </a:solidFill>
                <a:latin typeface="Trebuchet MS"/>
                <a:cs typeface="Trebuchet MS"/>
              </a:rPr>
              <a:t>:</a:t>
            </a:r>
            <a:r>
              <a:rPr sz="1100" spc="-1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ALLOW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MULTIPLE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USERS</a:t>
            </a:r>
            <a:r>
              <a:rPr sz="1100" spc="-1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TO </a:t>
            </a:r>
            <a:r>
              <a:rPr sz="1100" spc="60" dirty="0">
                <a:solidFill>
                  <a:srgbClr val="0D2841"/>
                </a:solidFill>
                <a:latin typeface="Trebuchet MS"/>
                <a:cs typeface="Trebuchet MS"/>
              </a:rPr>
              <a:t>ACCESS</a:t>
            </a:r>
            <a:r>
              <a:rPr sz="1100" spc="-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spc="60" dirty="0">
                <a:solidFill>
                  <a:srgbClr val="0D2841"/>
                </a:solidFill>
                <a:latin typeface="Trebuchet MS"/>
                <a:cs typeface="Trebuchet MS"/>
              </a:rPr>
              <a:t>MANAGE</a:t>
            </a:r>
            <a:r>
              <a:rPr sz="1100" spc="-20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1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SYSTEM SIMULTANEOUSLY.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4250" y="3724275"/>
            <a:ext cx="838200" cy="838200"/>
            <a:chOff x="3524250" y="3724275"/>
            <a:chExt cx="838200" cy="838200"/>
          </a:xfrm>
        </p:grpSpPr>
        <p:sp>
          <p:nvSpPr>
            <p:cNvPr id="30" name="object 30"/>
            <p:cNvSpPr/>
            <p:nvPr/>
          </p:nvSpPr>
          <p:spPr>
            <a:xfrm>
              <a:off x="3524250" y="3724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0424" y="3940936"/>
              <a:ext cx="395605" cy="395605"/>
            </a:xfrm>
            <a:custGeom>
              <a:avLst/>
              <a:gdLst/>
              <a:ahLst/>
              <a:cxnLst/>
              <a:rect l="l" t="t" r="r" b="b"/>
              <a:pathLst>
                <a:path w="395604" h="395604">
                  <a:moveTo>
                    <a:pt x="380555" y="205295"/>
                  </a:moveTo>
                  <a:lnTo>
                    <a:pt x="379082" y="181368"/>
                  </a:lnTo>
                  <a:lnTo>
                    <a:pt x="374738" y="158483"/>
                  </a:lnTo>
                  <a:lnTo>
                    <a:pt x="367677" y="136715"/>
                  </a:lnTo>
                  <a:lnTo>
                    <a:pt x="358025" y="116166"/>
                  </a:lnTo>
                  <a:lnTo>
                    <a:pt x="354520" y="119176"/>
                  </a:lnTo>
                  <a:lnTo>
                    <a:pt x="348018" y="126187"/>
                  </a:lnTo>
                  <a:lnTo>
                    <a:pt x="338493" y="125183"/>
                  </a:lnTo>
                  <a:lnTo>
                    <a:pt x="327977" y="123672"/>
                  </a:lnTo>
                  <a:lnTo>
                    <a:pt x="337413" y="142341"/>
                  </a:lnTo>
                  <a:lnTo>
                    <a:pt x="344512" y="162229"/>
                  </a:lnTo>
                  <a:lnTo>
                    <a:pt x="348970" y="183248"/>
                  </a:lnTo>
                  <a:lnTo>
                    <a:pt x="350520" y="205295"/>
                  </a:lnTo>
                  <a:lnTo>
                    <a:pt x="342315" y="255790"/>
                  </a:lnTo>
                  <a:lnTo>
                    <a:pt x="319493" y="299758"/>
                  </a:lnTo>
                  <a:lnTo>
                    <a:pt x="284759" y="334492"/>
                  </a:lnTo>
                  <a:lnTo>
                    <a:pt x="240792" y="357314"/>
                  </a:lnTo>
                  <a:lnTo>
                    <a:pt x="190284" y="365518"/>
                  </a:lnTo>
                  <a:lnTo>
                    <a:pt x="139776" y="357314"/>
                  </a:lnTo>
                  <a:lnTo>
                    <a:pt x="95808" y="334492"/>
                  </a:lnTo>
                  <a:lnTo>
                    <a:pt x="61074" y="299758"/>
                  </a:lnTo>
                  <a:lnTo>
                    <a:pt x="38252" y="255790"/>
                  </a:lnTo>
                  <a:lnTo>
                    <a:pt x="30048" y="205295"/>
                  </a:lnTo>
                  <a:lnTo>
                    <a:pt x="38252" y="154787"/>
                  </a:lnTo>
                  <a:lnTo>
                    <a:pt x="61074" y="110820"/>
                  </a:lnTo>
                  <a:lnTo>
                    <a:pt x="95808" y="76085"/>
                  </a:lnTo>
                  <a:lnTo>
                    <a:pt x="139776" y="53276"/>
                  </a:lnTo>
                  <a:lnTo>
                    <a:pt x="190284" y="45072"/>
                  </a:lnTo>
                  <a:lnTo>
                    <a:pt x="212115" y="46545"/>
                  </a:lnTo>
                  <a:lnTo>
                    <a:pt x="233159" y="50888"/>
                  </a:lnTo>
                  <a:lnTo>
                    <a:pt x="253161" y="57950"/>
                  </a:lnTo>
                  <a:lnTo>
                    <a:pt x="271907" y="67602"/>
                  </a:lnTo>
                  <a:lnTo>
                    <a:pt x="270903" y="57581"/>
                  </a:lnTo>
                  <a:lnTo>
                    <a:pt x="269392" y="47574"/>
                  </a:lnTo>
                  <a:lnTo>
                    <a:pt x="279908" y="37058"/>
                  </a:lnTo>
                  <a:lnTo>
                    <a:pt x="259080" y="27698"/>
                  </a:lnTo>
                  <a:lnTo>
                    <a:pt x="237159" y="20789"/>
                  </a:lnTo>
                  <a:lnTo>
                    <a:pt x="214210" y="16497"/>
                  </a:lnTo>
                  <a:lnTo>
                    <a:pt x="190284" y="15024"/>
                  </a:lnTo>
                  <a:lnTo>
                    <a:pt x="146634" y="20053"/>
                  </a:lnTo>
                  <a:lnTo>
                    <a:pt x="106578" y="34353"/>
                  </a:lnTo>
                  <a:lnTo>
                    <a:pt x="71247" y="56807"/>
                  </a:lnTo>
                  <a:lnTo>
                    <a:pt x="41783" y="86258"/>
                  </a:lnTo>
                  <a:lnTo>
                    <a:pt x="19329" y="121589"/>
                  </a:lnTo>
                  <a:lnTo>
                    <a:pt x="5029" y="161645"/>
                  </a:lnTo>
                  <a:lnTo>
                    <a:pt x="0" y="205295"/>
                  </a:lnTo>
                  <a:lnTo>
                    <a:pt x="5029" y="248945"/>
                  </a:lnTo>
                  <a:lnTo>
                    <a:pt x="19329" y="289001"/>
                  </a:lnTo>
                  <a:lnTo>
                    <a:pt x="41783" y="324319"/>
                  </a:lnTo>
                  <a:lnTo>
                    <a:pt x="71247" y="353783"/>
                  </a:lnTo>
                  <a:lnTo>
                    <a:pt x="106578" y="376237"/>
                  </a:lnTo>
                  <a:lnTo>
                    <a:pt x="146634" y="390537"/>
                  </a:lnTo>
                  <a:lnTo>
                    <a:pt x="190284" y="395554"/>
                  </a:lnTo>
                  <a:lnTo>
                    <a:pt x="233934" y="390537"/>
                  </a:lnTo>
                  <a:lnTo>
                    <a:pt x="273989" y="376237"/>
                  </a:lnTo>
                  <a:lnTo>
                    <a:pt x="309321" y="353783"/>
                  </a:lnTo>
                  <a:lnTo>
                    <a:pt x="338785" y="324319"/>
                  </a:lnTo>
                  <a:lnTo>
                    <a:pt x="361226" y="289001"/>
                  </a:lnTo>
                  <a:lnTo>
                    <a:pt x="375539" y="248945"/>
                  </a:lnTo>
                  <a:lnTo>
                    <a:pt x="380555" y="205295"/>
                  </a:lnTo>
                  <a:close/>
                </a:path>
                <a:path w="395604" h="395604">
                  <a:moveTo>
                    <a:pt x="395579" y="50076"/>
                  </a:moveTo>
                  <a:lnTo>
                    <a:pt x="350520" y="45072"/>
                  </a:lnTo>
                  <a:lnTo>
                    <a:pt x="345503" y="0"/>
                  </a:lnTo>
                  <a:lnTo>
                    <a:pt x="290423" y="55079"/>
                  </a:lnTo>
                  <a:lnTo>
                    <a:pt x="293433" y="81114"/>
                  </a:lnTo>
                  <a:lnTo>
                    <a:pt x="213321" y="161226"/>
                  </a:lnTo>
                  <a:lnTo>
                    <a:pt x="206311" y="157721"/>
                  </a:lnTo>
                  <a:lnTo>
                    <a:pt x="198297" y="155219"/>
                  </a:lnTo>
                  <a:lnTo>
                    <a:pt x="189776" y="155219"/>
                  </a:lnTo>
                  <a:lnTo>
                    <a:pt x="170345" y="159169"/>
                  </a:lnTo>
                  <a:lnTo>
                    <a:pt x="154419" y="169926"/>
                  </a:lnTo>
                  <a:lnTo>
                    <a:pt x="143662" y="185851"/>
                  </a:lnTo>
                  <a:lnTo>
                    <a:pt x="139712" y="205295"/>
                  </a:lnTo>
                  <a:lnTo>
                    <a:pt x="143662" y="224739"/>
                  </a:lnTo>
                  <a:lnTo>
                    <a:pt x="154419" y="240652"/>
                  </a:lnTo>
                  <a:lnTo>
                    <a:pt x="170345" y="251409"/>
                  </a:lnTo>
                  <a:lnTo>
                    <a:pt x="189776" y="255358"/>
                  </a:lnTo>
                  <a:lnTo>
                    <a:pt x="209219" y="251409"/>
                  </a:lnTo>
                  <a:lnTo>
                    <a:pt x="225145" y="240652"/>
                  </a:lnTo>
                  <a:lnTo>
                    <a:pt x="235902" y="224739"/>
                  </a:lnTo>
                  <a:lnTo>
                    <a:pt x="239852" y="205295"/>
                  </a:lnTo>
                  <a:lnTo>
                    <a:pt x="239852" y="196786"/>
                  </a:lnTo>
                  <a:lnTo>
                    <a:pt x="237858" y="189268"/>
                  </a:lnTo>
                  <a:lnTo>
                    <a:pt x="234353" y="182257"/>
                  </a:lnTo>
                  <a:lnTo>
                    <a:pt x="314464" y="102146"/>
                  </a:lnTo>
                  <a:lnTo>
                    <a:pt x="340499" y="105156"/>
                  </a:lnTo>
                  <a:lnTo>
                    <a:pt x="395579" y="50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0539" y="4026054"/>
              <a:ext cx="240349" cy="24033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250945" y="4803203"/>
            <a:ext cx="139255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1800"/>
              </a:lnSpc>
              <a:spcBef>
                <a:spcPts val="100"/>
              </a:spcBef>
            </a:pPr>
            <a:r>
              <a:rPr sz="1100" b="1" spc="10" dirty="0">
                <a:solidFill>
                  <a:srgbClr val="0D2841"/>
                </a:solidFill>
                <a:latin typeface="Trebuchet MS"/>
                <a:cs typeface="Trebuchet MS"/>
              </a:rPr>
              <a:t>ACCURATE</a:t>
            </a:r>
            <a:r>
              <a:rPr sz="1100" b="1" spc="-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STORAGE PERİOD DETERMİNATİON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: </a:t>
            </a:r>
            <a:r>
              <a:rPr sz="1100" spc="20" dirty="0">
                <a:solidFill>
                  <a:srgbClr val="0D2841"/>
                </a:solidFill>
                <a:latin typeface="Trebuchet MS"/>
                <a:cs typeface="Trebuchet MS"/>
              </a:rPr>
              <a:t>DETERMINE</a:t>
            </a:r>
            <a:r>
              <a:rPr sz="1100" spc="-1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STORAGE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PERIODS</a:t>
            </a:r>
            <a:r>
              <a:rPr sz="1100" spc="-15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0D2841"/>
                </a:solidFill>
                <a:latin typeface="Trebuchet MS"/>
                <a:cs typeface="Trebuchet MS"/>
              </a:rPr>
              <a:t>BASED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0D2841"/>
                </a:solidFill>
                <a:latin typeface="Trebuchet MS"/>
                <a:cs typeface="Trebuchet MS"/>
              </a:rPr>
              <a:t>ON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100" spc="-13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0D2841"/>
                </a:solidFill>
                <a:latin typeface="Trebuchet MS"/>
                <a:cs typeface="Trebuchet MS"/>
              </a:rPr>
              <a:t>FOOD </a:t>
            </a:r>
            <a:r>
              <a:rPr sz="1100" spc="30" dirty="0">
                <a:solidFill>
                  <a:srgbClr val="0D2841"/>
                </a:solidFill>
                <a:latin typeface="Trebuchet MS"/>
                <a:cs typeface="Trebuchet MS"/>
              </a:rPr>
              <a:t>PRODUCTİON</a:t>
            </a:r>
            <a:r>
              <a:rPr sz="1100" spc="-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spc="40" dirty="0">
                <a:solidFill>
                  <a:srgbClr val="0D2841"/>
                </a:solidFill>
                <a:latin typeface="Trebuchet MS"/>
                <a:cs typeface="Trebuchet MS"/>
              </a:rPr>
              <a:t>CONSUMPTION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DATES</a:t>
            </a:r>
            <a:r>
              <a:rPr sz="1100" spc="-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ENTERED</a:t>
            </a:r>
            <a:r>
              <a:rPr sz="1100" spc="-1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BY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USERS.</a:t>
            </a:r>
            <a:endParaRPr sz="1100" dirty="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43500" y="3724275"/>
            <a:ext cx="838200" cy="838200"/>
            <a:chOff x="5143500" y="3724275"/>
            <a:chExt cx="838200" cy="838200"/>
          </a:xfrm>
        </p:grpSpPr>
        <p:sp>
          <p:nvSpPr>
            <p:cNvPr id="35" name="object 35"/>
            <p:cNvSpPr/>
            <p:nvPr/>
          </p:nvSpPr>
          <p:spPr>
            <a:xfrm>
              <a:off x="5143500" y="3724275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9100" y="0"/>
                  </a:move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2818" y="467986"/>
                  </a:lnTo>
                  <a:lnTo>
                    <a:pt x="11065" y="515214"/>
                  </a:lnTo>
                  <a:lnTo>
                    <a:pt x="24426" y="560468"/>
                  </a:lnTo>
                  <a:lnTo>
                    <a:pt x="42587" y="603435"/>
                  </a:lnTo>
                  <a:lnTo>
                    <a:pt x="65234" y="643800"/>
                  </a:lnTo>
                  <a:lnTo>
                    <a:pt x="92053" y="681250"/>
                  </a:lnTo>
                  <a:lnTo>
                    <a:pt x="122729" y="715470"/>
                  </a:lnTo>
                  <a:lnTo>
                    <a:pt x="156949" y="746146"/>
                  </a:lnTo>
                  <a:lnTo>
                    <a:pt x="194399" y="772965"/>
                  </a:lnTo>
                  <a:lnTo>
                    <a:pt x="234764" y="795612"/>
                  </a:lnTo>
                  <a:lnTo>
                    <a:pt x="277731" y="813773"/>
                  </a:lnTo>
                  <a:lnTo>
                    <a:pt x="322985" y="827134"/>
                  </a:lnTo>
                  <a:lnTo>
                    <a:pt x="370213" y="835381"/>
                  </a:lnTo>
                  <a:lnTo>
                    <a:pt x="419100" y="838200"/>
                  </a:lnTo>
                  <a:lnTo>
                    <a:pt x="467986" y="835381"/>
                  </a:lnTo>
                  <a:lnTo>
                    <a:pt x="515214" y="827134"/>
                  </a:lnTo>
                  <a:lnTo>
                    <a:pt x="560468" y="813773"/>
                  </a:lnTo>
                  <a:lnTo>
                    <a:pt x="603435" y="795612"/>
                  </a:lnTo>
                  <a:lnTo>
                    <a:pt x="643800" y="772965"/>
                  </a:lnTo>
                  <a:lnTo>
                    <a:pt x="681250" y="746146"/>
                  </a:lnTo>
                  <a:lnTo>
                    <a:pt x="715470" y="715470"/>
                  </a:lnTo>
                  <a:lnTo>
                    <a:pt x="746146" y="681250"/>
                  </a:lnTo>
                  <a:lnTo>
                    <a:pt x="772965" y="643800"/>
                  </a:lnTo>
                  <a:lnTo>
                    <a:pt x="795612" y="603435"/>
                  </a:lnTo>
                  <a:lnTo>
                    <a:pt x="813773" y="560468"/>
                  </a:lnTo>
                  <a:lnTo>
                    <a:pt x="827134" y="515214"/>
                  </a:lnTo>
                  <a:lnTo>
                    <a:pt x="835381" y="467986"/>
                  </a:lnTo>
                  <a:lnTo>
                    <a:pt x="838200" y="419100"/>
                  </a:lnTo>
                  <a:lnTo>
                    <a:pt x="835381" y="370213"/>
                  </a:lnTo>
                  <a:lnTo>
                    <a:pt x="827134" y="322985"/>
                  </a:lnTo>
                  <a:lnTo>
                    <a:pt x="813773" y="277731"/>
                  </a:lnTo>
                  <a:lnTo>
                    <a:pt x="795612" y="234764"/>
                  </a:lnTo>
                  <a:lnTo>
                    <a:pt x="772965" y="194399"/>
                  </a:lnTo>
                  <a:lnTo>
                    <a:pt x="746146" y="156949"/>
                  </a:lnTo>
                  <a:lnTo>
                    <a:pt x="715470" y="122729"/>
                  </a:lnTo>
                  <a:lnTo>
                    <a:pt x="681250" y="92053"/>
                  </a:lnTo>
                  <a:lnTo>
                    <a:pt x="643800" y="65234"/>
                  </a:lnTo>
                  <a:lnTo>
                    <a:pt x="603435" y="42587"/>
                  </a:lnTo>
                  <a:lnTo>
                    <a:pt x="560468" y="24426"/>
                  </a:lnTo>
                  <a:lnTo>
                    <a:pt x="515214" y="11065"/>
                  </a:lnTo>
                  <a:lnTo>
                    <a:pt x="467986" y="281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D284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464450" y="3916901"/>
              <a:ext cx="196850" cy="443865"/>
            </a:xfrm>
            <a:custGeom>
              <a:avLst/>
              <a:gdLst/>
              <a:ahLst/>
              <a:cxnLst/>
              <a:rect l="l" t="t" r="r" b="b"/>
              <a:pathLst>
                <a:path w="196850" h="443864">
                  <a:moveTo>
                    <a:pt x="98257" y="0"/>
                  </a:moveTo>
                  <a:lnTo>
                    <a:pt x="75384" y="4670"/>
                  </a:lnTo>
                  <a:lnTo>
                    <a:pt x="56653" y="17461"/>
                  </a:lnTo>
                  <a:lnTo>
                    <a:pt x="43997" y="36543"/>
                  </a:lnTo>
                  <a:lnTo>
                    <a:pt x="39349" y="60084"/>
                  </a:lnTo>
                  <a:lnTo>
                    <a:pt x="39349" y="263369"/>
                  </a:lnTo>
                  <a:lnTo>
                    <a:pt x="17825" y="286096"/>
                  </a:lnTo>
                  <a:lnTo>
                    <a:pt x="4494" y="313752"/>
                  </a:lnTo>
                  <a:lnTo>
                    <a:pt x="0" y="344131"/>
                  </a:lnTo>
                  <a:lnTo>
                    <a:pt x="4985" y="375026"/>
                  </a:lnTo>
                  <a:lnTo>
                    <a:pt x="19214" y="403065"/>
                  </a:lnTo>
                  <a:lnTo>
                    <a:pt x="40760" y="424721"/>
                  </a:lnTo>
                  <a:lnTo>
                    <a:pt x="67737" y="438678"/>
                  </a:lnTo>
                  <a:lnTo>
                    <a:pt x="98258" y="443623"/>
                  </a:lnTo>
                  <a:lnTo>
                    <a:pt x="128778" y="438678"/>
                  </a:lnTo>
                  <a:lnTo>
                    <a:pt x="155755" y="424721"/>
                  </a:lnTo>
                  <a:lnTo>
                    <a:pt x="166839" y="413580"/>
                  </a:lnTo>
                  <a:lnTo>
                    <a:pt x="98258" y="413580"/>
                  </a:lnTo>
                  <a:lnTo>
                    <a:pt x="75331" y="409489"/>
                  </a:lnTo>
                  <a:lnTo>
                    <a:pt x="55487" y="398121"/>
                  </a:lnTo>
                  <a:lnTo>
                    <a:pt x="40338" y="380839"/>
                  </a:lnTo>
                  <a:lnTo>
                    <a:pt x="31494" y="359003"/>
                  </a:lnTo>
                  <a:lnTo>
                    <a:pt x="30144" y="335173"/>
                  </a:lnTo>
                  <a:lnTo>
                    <a:pt x="36526" y="312938"/>
                  </a:lnTo>
                  <a:lnTo>
                    <a:pt x="49719" y="294084"/>
                  </a:lnTo>
                  <a:lnTo>
                    <a:pt x="68803" y="280393"/>
                  </a:lnTo>
                  <a:lnTo>
                    <a:pt x="68803" y="60084"/>
                  </a:lnTo>
                  <a:lnTo>
                    <a:pt x="71127" y="48419"/>
                  </a:lnTo>
                  <a:lnTo>
                    <a:pt x="77455" y="38867"/>
                  </a:lnTo>
                  <a:lnTo>
                    <a:pt x="86821" y="32412"/>
                  </a:lnTo>
                  <a:lnTo>
                    <a:pt x="98257" y="30042"/>
                  </a:lnTo>
                  <a:lnTo>
                    <a:pt x="148071" y="30042"/>
                  </a:lnTo>
                  <a:lnTo>
                    <a:pt x="139862" y="17649"/>
                  </a:lnTo>
                  <a:lnTo>
                    <a:pt x="121130" y="4741"/>
                  </a:lnTo>
                  <a:lnTo>
                    <a:pt x="98257" y="0"/>
                  </a:lnTo>
                  <a:close/>
                </a:path>
                <a:path w="196850" h="443864">
                  <a:moveTo>
                    <a:pt x="148071" y="30042"/>
                  </a:moveTo>
                  <a:lnTo>
                    <a:pt x="98257" y="30042"/>
                  </a:lnTo>
                  <a:lnTo>
                    <a:pt x="109694" y="32412"/>
                  </a:lnTo>
                  <a:lnTo>
                    <a:pt x="119059" y="38867"/>
                  </a:lnTo>
                  <a:lnTo>
                    <a:pt x="125388" y="48419"/>
                  </a:lnTo>
                  <a:lnTo>
                    <a:pt x="127712" y="60084"/>
                  </a:lnTo>
                  <a:lnTo>
                    <a:pt x="127712" y="280393"/>
                  </a:lnTo>
                  <a:lnTo>
                    <a:pt x="146727" y="294084"/>
                  </a:lnTo>
                  <a:lnTo>
                    <a:pt x="159805" y="312939"/>
                  </a:lnTo>
                  <a:lnTo>
                    <a:pt x="166164" y="335173"/>
                  </a:lnTo>
                  <a:lnTo>
                    <a:pt x="165021" y="359003"/>
                  </a:lnTo>
                  <a:lnTo>
                    <a:pt x="155970" y="380768"/>
                  </a:lnTo>
                  <a:lnTo>
                    <a:pt x="140844" y="397933"/>
                  </a:lnTo>
                  <a:lnTo>
                    <a:pt x="121115" y="409277"/>
                  </a:lnTo>
                  <a:lnTo>
                    <a:pt x="98258" y="413580"/>
                  </a:lnTo>
                  <a:lnTo>
                    <a:pt x="166839" y="413580"/>
                  </a:lnTo>
                  <a:lnTo>
                    <a:pt x="177301" y="403065"/>
                  </a:lnTo>
                  <a:lnTo>
                    <a:pt x="191530" y="375026"/>
                  </a:lnTo>
                  <a:lnTo>
                    <a:pt x="196515" y="344131"/>
                  </a:lnTo>
                  <a:lnTo>
                    <a:pt x="192021" y="313752"/>
                  </a:lnTo>
                  <a:lnTo>
                    <a:pt x="178689" y="286096"/>
                  </a:lnTo>
                  <a:lnTo>
                    <a:pt x="157166" y="263369"/>
                  </a:lnTo>
                  <a:lnTo>
                    <a:pt x="157166" y="60084"/>
                  </a:lnTo>
                  <a:lnTo>
                    <a:pt x="152518" y="36754"/>
                  </a:lnTo>
                  <a:lnTo>
                    <a:pt x="148071" y="300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4108" y="4090144"/>
              <a:ext cx="97199" cy="22030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941315" y="4803203"/>
            <a:ext cx="1247140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18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D2841"/>
                </a:solidFill>
                <a:latin typeface="Trebuchet MS"/>
                <a:cs typeface="Trebuchet MS"/>
              </a:rPr>
              <a:t>CUSTOMIZABLE COMPARTMENTS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: </a:t>
            </a:r>
            <a:r>
              <a:rPr sz="1100" spc="20" dirty="0">
                <a:solidFill>
                  <a:srgbClr val="0D2841"/>
                </a:solidFill>
                <a:latin typeface="Trebuchet MS"/>
                <a:cs typeface="Trebuchet MS"/>
              </a:rPr>
              <a:t>ENABLE</a:t>
            </a:r>
            <a:r>
              <a:rPr sz="1100" spc="-1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USERS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TO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SET</a:t>
            </a:r>
            <a:r>
              <a:rPr sz="1100" spc="-1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DIFFERENT COMPARTMENTS WITH</a:t>
            </a:r>
            <a:r>
              <a:rPr sz="1100" spc="-14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ADJUSTABLE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TEMPERATURE</a:t>
            </a:r>
            <a:r>
              <a:rPr sz="11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HUMIDITY</a:t>
            </a:r>
            <a:r>
              <a:rPr sz="1100" spc="1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0D2841"/>
                </a:solidFill>
                <a:latin typeface="Trebuchet MS"/>
                <a:cs typeface="Trebuchet MS"/>
              </a:rPr>
              <a:t>LEVELS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TAILORED</a:t>
            </a:r>
            <a:r>
              <a:rPr sz="1100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1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0D2841"/>
                </a:solidFill>
                <a:latin typeface="Trebuchet MS"/>
                <a:cs typeface="Trebuchet MS"/>
              </a:rPr>
              <a:t>EACH TYPE</a:t>
            </a:r>
            <a:r>
              <a:rPr sz="1100" spc="-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0D2841"/>
                </a:solidFill>
                <a:latin typeface="Trebuchet MS"/>
                <a:cs typeface="Trebuchet MS"/>
              </a:rPr>
              <a:t>OF</a:t>
            </a:r>
            <a:r>
              <a:rPr sz="1100" spc="-1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0D2841"/>
                </a:solidFill>
                <a:latin typeface="Trebuchet MS"/>
                <a:cs typeface="Trebuchet MS"/>
              </a:rPr>
              <a:t>FOOD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75" dirty="0"/>
              <a:t>User</a:t>
            </a:r>
            <a:r>
              <a:rPr sz="3950" spc="-380" dirty="0"/>
              <a:t> </a:t>
            </a:r>
            <a:r>
              <a:rPr sz="3950" spc="-125" dirty="0"/>
              <a:t>App</a:t>
            </a:r>
            <a:r>
              <a:rPr sz="3950" spc="-310" dirty="0"/>
              <a:t> </a:t>
            </a:r>
            <a:r>
              <a:rPr sz="3950" spc="-60" dirty="0"/>
              <a:t>Design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65480" y="2076577"/>
            <a:ext cx="3962400" cy="30492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35" dirty="0">
                <a:latin typeface="Trebuchet MS"/>
                <a:cs typeface="Trebuchet MS"/>
              </a:rPr>
              <a:t>Duration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:</a:t>
            </a:r>
            <a:r>
              <a:rPr sz="2750" spc="-2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14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Days</a:t>
            </a:r>
            <a:endParaRPr sz="2750" dirty="0">
              <a:latin typeface="Trebuchet MS"/>
              <a:cs typeface="Trebuchet MS"/>
            </a:endParaRP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z="2750" dirty="0">
                <a:latin typeface="Trebuchet MS"/>
                <a:cs typeface="Trebuchet MS"/>
              </a:rPr>
              <a:t>UX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Design</a:t>
            </a:r>
            <a:endParaRPr sz="2750" dirty="0">
              <a:latin typeface="Trebuchet MS"/>
              <a:cs typeface="Trebuchet MS"/>
            </a:endParaRPr>
          </a:p>
          <a:p>
            <a:pPr marL="498475" indent="-48577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498475" algn="l"/>
              </a:tabLst>
            </a:pPr>
            <a:r>
              <a:rPr sz="2750" dirty="0">
                <a:latin typeface="Trebuchet MS"/>
                <a:cs typeface="Trebuchet MS"/>
              </a:rPr>
              <a:t>Backend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Development</a:t>
            </a:r>
            <a:endParaRPr sz="2750" dirty="0">
              <a:latin typeface="Trebuchet MS"/>
              <a:cs typeface="Trebuchet MS"/>
            </a:endParaRP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z="2750" dirty="0">
                <a:latin typeface="Trebuchet MS"/>
                <a:cs typeface="Trebuchet MS"/>
              </a:rPr>
              <a:t>Visual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Design</a:t>
            </a:r>
            <a:endParaRPr sz="2750" dirty="0">
              <a:latin typeface="Trebuchet MS"/>
              <a:cs typeface="Trebuchet MS"/>
            </a:endParaRP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z="2750" spc="-10" dirty="0">
                <a:latin typeface="Trebuchet MS"/>
                <a:cs typeface="Trebuchet MS"/>
              </a:rPr>
              <a:t>Prototyping</a:t>
            </a:r>
            <a:endParaRPr sz="2750" dirty="0">
              <a:latin typeface="Trebuchet MS"/>
              <a:cs typeface="Trebuchet MS"/>
            </a:endParaRPr>
          </a:p>
          <a:p>
            <a:pPr marL="498475" indent="-48577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98475" algn="l"/>
              </a:tabLst>
            </a:pPr>
            <a:r>
              <a:rPr sz="2750" spc="-35" dirty="0">
                <a:latin typeface="Trebuchet MS"/>
                <a:cs typeface="Trebuchet MS"/>
              </a:rPr>
              <a:t>Usability</a:t>
            </a:r>
            <a:r>
              <a:rPr sz="2750" spc="-1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Testing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9255" y="1753806"/>
            <a:ext cx="3820160" cy="2299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2284">
              <a:lnSpc>
                <a:spcPts val="2860"/>
              </a:lnSpc>
              <a:spcBef>
                <a:spcPts val="215"/>
              </a:spcBef>
            </a:pPr>
            <a:r>
              <a:rPr sz="2400" spc="65" dirty="0">
                <a:latin typeface="Trebuchet MS"/>
                <a:cs typeface="Trebuchet MS"/>
              </a:rPr>
              <a:t>Focus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user- </a:t>
            </a:r>
            <a:r>
              <a:rPr sz="2400" spc="-80" dirty="0">
                <a:latin typeface="Trebuchet MS"/>
                <a:cs typeface="Trebuchet MS"/>
              </a:rPr>
              <a:t>friendly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application.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455"/>
              </a:spcBef>
            </a:pPr>
            <a:r>
              <a:rPr sz="2400" dirty="0">
                <a:latin typeface="Trebuchet MS"/>
                <a:cs typeface="Trebuchet MS"/>
              </a:rPr>
              <a:t>Includes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UX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design,</a:t>
            </a:r>
            <a:r>
              <a:rPr sz="2400" spc="-3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backend </a:t>
            </a:r>
            <a:r>
              <a:rPr sz="2400" spc="-65" dirty="0">
                <a:latin typeface="Trebuchet MS"/>
                <a:cs typeface="Trebuchet MS"/>
              </a:rPr>
              <a:t>development,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visual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design, </a:t>
            </a:r>
            <a:r>
              <a:rPr sz="2400" spc="-80" dirty="0">
                <a:latin typeface="Trebuchet MS"/>
                <a:cs typeface="Trebuchet MS"/>
              </a:rPr>
              <a:t>prototyping,</a:t>
            </a:r>
            <a:r>
              <a:rPr sz="2400" spc="-2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usability testing.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254" dirty="0"/>
              <a:t>Testing</a:t>
            </a:r>
            <a:r>
              <a:rPr sz="3950" spc="-355" dirty="0"/>
              <a:t> </a:t>
            </a:r>
            <a:r>
              <a:rPr sz="3950" spc="-155" dirty="0"/>
              <a:t>and</a:t>
            </a:r>
            <a:r>
              <a:rPr sz="3950" spc="-360" dirty="0"/>
              <a:t> </a:t>
            </a:r>
            <a:r>
              <a:rPr sz="3950" spc="-204" dirty="0"/>
              <a:t>Validation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13535" y="1662175"/>
            <a:ext cx="4254500" cy="30492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35" dirty="0">
                <a:latin typeface="Trebuchet MS"/>
                <a:cs typeface="Trebuchet MS"/>
              </a:rPr>
              <a:t>Duration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:</a:t>
            </a:r>
            <a:r>
              <a:rPr sz="2750" spc="-2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24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70" dirty="0">
                <a:latin typeface="Trebuchet MS"/>
                <a:cs typeface="Trebuchet MS"/>
              </a:rPr>
              <a:t>Days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140" dirty="0">
                <a:latin typeface="Trebuchet MS"/>
                <a:cs typeface="Trebuchet MS"/>
              </a:rPr>
              <a:t>Test</a:t>
            </a:r>
            <a:r>
              <a:rPr sz="2750" spc="-2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Planning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140" dirty="0">
                <a:latin typeface="Trebuchet MS"/>
                <a:cs typeface="Trebuchet MS"/>
              </a:rPr>
              <a:t>Test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Execution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50" dirty="0">
                <a:latin typeface="Trebuchet MS"/>
                <a:cs typeface="Trebuchet MS"/>
              </a:rPr>
              <a:t>Defect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Tracking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spc="-10" dirty="0">
                <a:latin typeface="Trebuchet MS"/>
                <a:cs typeface="Trebuchet MS"/>
              </a:rPr>
              <a:t>Validation</a:t>
            </a:r>
            <a:endParaRPr sz="275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Trebuchet MS"/>
                <a:cs typeface="Trebuchet MS"/>
              </a:rPr>
              <a:t>User</a:t>
            </a:r>
            <a:r>
              <a:rPr sz="2750" spc="-2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Acceptance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Testing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3975" y="1753806"/>
            <a:ext cx="4239895" cy="22993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62280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solidFill>
                  <a:srgbClr val="0D2841"/>
                </a:solidFill>
                <a:latin typeface="Trebuchet MS"/>
                <a:cs typeface="Trebuchet MS"/>
              </a:rPr>
              <a:t>Ensuring</a:t>
            </a:r>
            <a:r>
              <a:rPr sz="2400" spc="-3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0D2841"/>
                </a:solidFill>
                <a:latin typeface="Trebuchet MS"/>
                <a:cs typeface="Trebuchet MS"/>
              </a:rPr>
              <a:t>product</a:t>
            </a:r>
            <a:r>
              <a:rPr sz="2400" spc="-3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D2841"/>
                </a:solidFill>
                <a:latin typeface="Trebuchet MS"/>
                <a:cs typeface="Trebuchet MS"/>
              </a:rPr>
              <a:t>quality</a:t>
            </a:r>
            <a:r>
              <a:rPr sz="24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2400" spc="-40" dirty="0">
                <a:solidFill>
                  <a:srgbClr val="0D2841"/>
                </a:solidFill>
                <a:latin typeface="Trebuchet MS"/>
                <a:cs typeface="Trebuchet MS"/>
              </a:rPr>
              <a:t>reliability.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455"/>
              </a:spcBef>
            </a:pPr>
            <a:r>
              <a:rPr sz="2400" spc="-40" dirty="0">
                <a:solidFill>
                  <a:srgbClr val="0D2841"/>
                </a:solidFill>
                <a:latin typeface="Trebuchet MS"/>
                <a:cs typeface="Trebuchet MS"/>
              </a:rPr>
              <a:t>Involves</a:t>
            </a:r>
            <a:r>
              <a:rPr sz="24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D2841"/>
                </a:solidFill>
                <a:latin typeface="Trebuchet MS"/>
                <a:cs typeface="Trebuchet MS"/>
              </a:rPr>
              <a:t>test</a:t>
            </a:r>
            <a:r>
              <a:rPr sz="2400" spc="-2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D2841"/>
                </a:solidFill>
                <a:latin typeface="Trebuchet MS"/>
                <a:cs typeface="Trebuchet MS"/>
              </a:rPr>
              <a:t>planning, </a:t>
            </a:r>
            <a:r>
              <a:rPr sz="2400" spc="-75" dirty="0">
                <a:solidFill>
                  <a:srgbClr val="0D2841"/>
                </a:solidFill>
                <a:latin typeface="Trebuchet MS"/>
                <a:cs typeface="Trebuchet MS"/>
              </a:rPr>
              <a:t>execution,</a:t>
            </a:r>
            <a:r>
              <a:rPr sz="2400" spc="-3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D2841"/>
                </a:solidFill>
                <a:latin typeface="Trebuchet MS"/>
                <a:cs typeface="Trebuchet MS"/>
              </a:rPr>
              <a:t>defect</a:t>
            </a:r>
            <a:r>
              <a:rPr sz="2400" spc="-229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D2841"/>
                </a:solidFill>
                <a:latin typeface="Trebuchet MS"/>
                <a:cs typeface="Trebuchet MS"/>
              </a:rPr>
              <a:t>tracking, </a:t>
            </a:r>
            <a:r>
              <a:rPr sz="2400" spc="-80" dirty="0">
                <a:solidFill>
                  <a:srgbClr val="0D2841"/>
                </a:solidFill>
                <a:latin typeface="Trebuchet MS"/>
                <a:cs typeface="Trebuchet MS"/>
              </a:rPr>
              <a:t>validation,</a:t>
            </a:r>
            <a:r>
              <a:rPr sz="2400" spc="-229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2400" spc="-21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D2841"/>
                </a:solidFill>
                <a:latin typeface="Trebuchet MS"/>
                <a:cs typeface="Trebuchet MS"/>
              </a:rPr>
              <a:t>user</a:t>
            </a:r>
            <a:r>
              <a:rPr sz="2400" spc="-1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D2841"/>
                </a:solidFill>
                <a:latin typeface="Trebuchet MS"/>
                <a:cs typeface="Trebuchet MS"/>
              </a:rPr>
              <a:t>acceptance testing.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165" dirty="0"/>
              <a:t>Documentation</a:t>
            </a:r>
            <a:r>
              <a:rPr sz="3950" spc="-229" dirty="0"/>
              <a:t> </a:t>
            </a:r>
            <a:r>
              <a:rPr sz="3950" spc="-155" dirty="0"/>
              <a:t>and</a:t>
            </a:r>
            <a:r>
              <a:rPr sz="3950" spc="-360" dirty="0"/>
              <a:t> </a:t>
            </a:r>
            <a:r>
              <a:rPr sz="3950" spc="-135" dirty="0"/>
              <a:t>Deployment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469900" algn="l"/>
              </a:tabLst>
            </a:pPr>
            <a:r>
              <a:rPr spc="-35" dirty="0"/>
              <a:t>Duration</a:t>
            </a:r>
            <a:r>
              <a:rPr spc="-155" dirty="0"/>
              <a:t> </a:t>
            </a:r>
            <a:r>
              <a:rPr spc="-60" dirty="0"/>
              <a:t>:</a:t>
            </a:r>
          </a:p>
          <a:p>
            <a:pPr marL="450850">
              <a:lnSpc>
                <a:spcPct val="100000"/>
              </a:lnSpc>
              <a:spcBef>
                <a:spcPts val="680"/>
              </a:spcBef>
            </a:pPr>
            <a:r>
              <a:rPr dirty="0"/>
              <a:t>14</a:t>
            </a:r>
            <a:r>
              <a:rPr spc="-125" dirty="0"/>
              <a:t> </a:t>
            </a:r>
            <a:r>
              <a:rPr spc="-10" dirty="0"/>
              <a:t>Days(documentation)</a:t>
            </a:r>
          </a:p>
          <a:p>
            <a:pPr marL="527050">
              <a:lnSpc>
                <a:spcPct val="100000"/>
              </a:lnSpc>
              <a:spcBef>
                <a:spcPts val="680"/>
              </a:spcBef>
            </a:pPr>
            <a:r>
              <a:rPr dirty="0"/>
              <a:t>7</a:t>
            </a:r>
            <a:r>
              <a:rPr spc="-254" dirty="0"/>
              <a:t> </a:t>
            </a:r>
            <a:r>
              <a:rPr spc="-10" dirty="0"/>
              <a:t>Days(deployment)</a:t>
            </a: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pc="-114" dirty="0">
                <a:solidFill>
                  <a:srgbClr val="0D2841"/>
                </a:solidFill>
              </a:rPr>
              <a:t>Training</a:t>
            </a:r>
            <a:r>
              <a:rPr spc="-155" dirty="0">
                <a:solidFill>
                  <a:srgbClr val="0D2841"/>
                </a:solidFill>
              </a:rPr>
              <a:t> </a:t>
            </a:r>
            <a:r>
              <a:rPr spc="-10" dirty="0">
                <a:solidFill>
                  <a:srgbClr val="0D2841"/>
                </a:solidFill>
              </a:rPr>
              <a:t>Guide</a:t>
            </a: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pc="-114" dirty="0">
                <a:solidFill>
                  <a:srgbClr val="0D2841"/>
                </a:solidFill>
              </a:rPr>
              <a:t>Training</a:t>
            </a:r>
            <a:r>
              <a:rPr spc="-155" dirty="0">
                <a:solidFill>
                  <a:srgbClr val="0D2841"/>
                </a:solidFill>
              </a:rPr>
              <a:t> </a:t>
            </a:r>
            <a:r>
              <a:rPr spc="65" dirty="0">
                <a:solidFill>
                  <a:srgbClr val="0D2841"/>
                </a:solidFill>
              </a:rPr>
              <a:t>Courses</a:t>
            </a:r>
          </a:p>
          <a:p>
            <a:pPr marL="498475" indent="-48577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498475" algn="l"/>
              </a:tabLst>
            </a:pPr>
            <a:r>
              <a:rPr spc="-10" dirty="0">
                <a:solidFill>
                  <a:srgbClr val="0D2841"/>
                </a:solidFill>
              </a:rPr>
              <a:t>Deployment</a:t>
            </a:r>
          </a:p>
          <a:p>
            <a:pPr marL="498475" indent="-48577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498475" algn="l"/>
              </a:tabLst>
            </a:pPr>
            <a:r>
              <a:rPr spc="-30" dirty="0">
                <a:solidFill>
                  <a:srgbClr val="0D2841"/>
                </a:solidFill>
              </a:rPr>
              <a:t>Monitoring</a:t>
            </a:r>
            <a:r>
              <a:rPr spc="-105" dirty="0">
                <a:solidFill>
                  <a:srgbClr val="0D2841"/>
                </a:solidFill>
              </a:rPr>
              <a:t> </a:t>
            </a:r>
            <a:r>
              <a:rPr dirty="0">
                <a:solidFill>
                  <a:srgbClr val="0D2841"/>
                </a:solidFill>
              </a:rPr>
              <a:t>and</a:t>
            </a:r>
            <a:r>
              <a:rPr spc="-220" dirty="0">
                <a:solidFill>
                  <a:srgbClr val="0D2841"/>
                </a:solidFill>
              </a:rPr>
              <a:t> </a:t>
            </a:r>
            <a:r>
              <a:rPr spc="-10" dirty="0">
                <a:solidFill>
                  <a:srgbClr val="0D2841"/>
                </a:solidFill>
              </a:rPr>
              <a:t>Support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17945" y="1759902"/>
            <a:ext cx="4489450" cy="2299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358140">
              <a:lnSpc>
                <a:spcPct val="99100"/>
              </a:lnSpc>
              <a:spcBef>
                <a:spcPts val="125"/>
              </a:spcBef>
            </a:pPr>
            <a:r>
              <a:rPr sz="2400" spc="-30" dirty="0">
                <a:latin typeface="Trebuchet MS"/>
                <a:cs typeface="Trebuchet MS"/>
              </a:rPr>
              <a:t>Documentation: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user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manuals, </a:t>
            </a:r>
            <a:r>
              <a:rPr sz="2400" spc="-35" dirty="0">
                <a:latin typeface="Trebuchet MS"/>
                <a:cs typeface="Trebuchet MS"/>
              </a:rPr>
              <a:t>technical</a:t>
            </a:r>
            <a:r>
              <a:rPr sz="2400" spc="-3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specifications, </a:t>
            </a:r>
            <a:r>
              <a:rPr sz="2400" spc="-55" dirty="0">
                <a:latin typeface="Trebuchet MS"/>
                <a:cs typeface="Trebuchet MS"/>
              </a:rPr>
              <a:t>installation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training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guides.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640"/>
              </a:spcBef>
            </a:pPr>
            <a:r>
              <a:rPr sz="2400" spc="-50" dirty="0">
                <a:latin typeface="Trebuchet MS"/>
                <a:cs typeface="Trebuchet MS"/>
              </a:rPr>
              <a:t>Deployment: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training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courses, </a:t>
            </a:r>
            <a:r>
              <a:rPr sz="2400" spc="-50" dirty="0">
                <a:latin typeface="Trebuchet MS"/>
                <a:cs typeface="Trebuchet MS"/>
              </a:rPr>
              <a:t>software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deployment,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monitoring,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support.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144" y="167639"/>
            <a:ext cx="42659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75" dirty="0"/>
              <a:t>Gantt</a:t>
            </a:r>
            <a:r>
              <a:rPr sz="3200" spc="-425" dirty="0"/>
              <a:t> </a:t>
            </a:r>
            <a:r>
              <a:rPr sz="3200" spc="-140" dirty="0"/>
              <a:t>Chart</a:t>
            </a:r>
            <a:r>
              <a:rPr sz="3200" spc="-335" dirty="0"/>
              <a:t> </a:t>
            </a:r>
            <a:r>
              <a:rPr sz="3200" spc="-130" dirty="0"/>
              <a:t>and</a:t>
            </a:r>
            <a:r>
              <a:rPr sz="3200" spc="-360" dirty="0"/>
              <a:t> </a:t>
            </a:r>
            <a:r>
              <a:rPr sz="3200" spc="-65" dirty="0"/>
              <a:t>Schedule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85775" y="628650"/>
            <a:ext cx="10496550" cy="6019800"/>
            <a:chOff x="485775" y="628650"/>
            <a:chExt cx="10496550" cy="6019800"/>
          </a:xfrm>
        </p:grpSpPr>
        <p:sp>
          <p:nvSpPr>
            <p:cNvPr id="4" name="object 4"/>
            <p:cNvSpPr/>
            <p:nvPr/>
          </p:nvSpPr>
          <p:spPr>
            <a:xfrm>
              <a:off x="485775" y="628650"/>
              <a:ext cx="695325" cy="142875"/>
            </a:xfrm>
            <a:custGeom>
              <a:avLst/>
              <a:gdLst/>
              <a:ahLst/>
              <a:cxnLst/>
              <a:rect l="l" t="t" r="r" b="b"/>
              <a:pathLst>
                <a:path w="695325" h="142875">
                  <a:moveTo>
                    <a:pt x="6953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695325" y="142875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485775" y="4543425"/>
              <a:ext cx="4019550" cy="19050"/>
            </a:xfrm>
            <a:custGeom>
              <a:avLst/>
              <a:gdLst/>
              <a:ahLst/>
              <a:cxnLst/>
              <a:rect l="l" t="t" r="r" b="b"/>
              <a:pathLst>
                <a:path w="4019550" h="19050">
                  <a:moveTo>
                    <a:pt x="40195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019550" y="19050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75" y="937259"/>
              <a:ext cx="9658350" cy="5711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67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25"/>
              </a:spcBef>
            </a:pPr>
            <a:r>
              <a:rPr spc="-155" dirty="0"/>
              <a:t>Gantt</a:t>
            </a:r>
            <a:r>
              <a:rPr spc="-390" dirty="0"/>
              <a:t> </a:t>
            </a:r>
            <a:r>
              <a:rPr spc="-105" dirty="0"/>
              <a:t>Chart</a:t>
            </a:r>
            <a:r>
              <a:rPr spc="-390" dirty="0"/>
              <a:t> </a:t>
            </a:r>
            <a:r>
              <a:rPr spc="-105" dirty="0"/>
              <a:t>and</a:t>
            </a:r>
            <a:r>
              <a:rPr spc="-335" dirty="0"/>
              <a:t> </a:t>
            </a:r>
            <a:r>
              <a:rPr spc="-55" dirty="0"/>
              <a:t>Schedule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5775" y="628650"/>
            <a:ext cx="10458450" cy="5857875"/>
            <a:chOff x="485775" y="628650"/>
            <a:chExt cx="10458450" cy="5857875"/>
          </a:xfrm>
        </p:grpSpPr>
        <p:sp>
          <p:nvSpPr>
            <p:cNvPr id="4" name="object 4"/>
            <p:cNvSpPr/>
            <p:nvPr/>
          </p:nvSpPr>
          <p:spPr>
            <a:xfrm>
              <a:off x="485775" y="628650"/>
              <a:ext cx="695325" cy="142875"/>
            </a:xfrm>
            <a:custGeom>
              <a:avLst/>
              <a:gdLst/>
              <a:ahLst/>
              <a:cxnLst/>
              <a:rect l="l" t="t" r="r" b="b"/>
              <a:pathLst>
                <a:path w="695325" h="142875">
                  <a:moveTo>
                    <a:pt x="6953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695325" y="142875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485775" y="4543425"/>
              <a:ext cx="4019550" cy="19050"/>
            </a:xfrm>
            <a:custGeom>
              <a:avLst/>
              <a:gdLst/>
              <a:ahLst/>
              <a:cxnLst/>
              <a:rect l="l" t="t" r="r" b="b"/>
              <a:pathLst>
                <a:path w="4019550" h="19050">
                  <a:moveTo>
                    <a:pt x="40195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019550" y="19050"/>
                  </a:lnTo>
                  <a:lnTo>
                    <a:pt x="401955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1057275"/>
              <a:ext cx="9696450" cy="5429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27" y="2987674"/>
            <a:ext cx="3002280" cy="12179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85"/>
              </a:spcBef>
            </a:pPr>
            <a:r>
              <a:rPr sz="4100" spc="-70" dirty="0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sz="4100" spc="-16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41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540630" y="457200"/>
            <a:ext cx="6633591" cy="5934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System shall allow users to monitor temperature, humidity , storage levels and status of food with using sensor.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System shall notify the user about optimal storage conditions via the user-friendly interface.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Alerts shall give information about the affected</a:t>
            </a: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compartment and the deviation in the values that should be.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The system shall adjust cooling and humidity levels based on the type of food that stored and environmental conditions.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The cooling and humidity adjustments shall be automatically by the system without user intervention.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The users shall be able to easily adjust settings for each</a:t>
            </a: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different compartments and food types.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The system shall undergo rigorous testing to ensure reliability and effectiveness in maintaining optimal storage conditions.</a:t>
            </a:r>
          </a:p>
          <a:p>
            <a:endParaRPr lang="tr-TR" sz="160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The system should recalculate humidity and temperatures</a:t>
            </a:r>
          </a:p>
          <a:p>
            <a:r>
              <a:rPr lang="tr-TR" sz="1600" dirty="0">
                <a:solidFill>
                  <a:srgbClr val="000000"/>
                </a:solidFill>
                <a:effectLst/>
                <a:latin typeface="Helvetica" pitchFamily="2" charset="0"/>
              </a:rPr>
              <a:t>after a power outage.</a:t>
            </a:r>
          </a:p>
          <a:p>
            <a:pPr marL="12700">
              <a:spcBef>
                <a:spcPts val="100"/>
              </a:spcBef>
              <a:tabLst>
                <a:tab pos="298450" algn="l"/>
              </a:tabLst>
            </a:pP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6127" y="2142807"/>
            <a:ext cx="3002280" cy="17811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620"/>
              </a:spcBef>
            </a:pPr>
            <a:r>
              <a:rPr sz="4100" spc="-20" dirty="0">
                <a:solidFill>
                  <a:srgbClr val="FFFFFF"/>
                </a:solidFill>
                <a:latin typeface="Trebuchet MS"/>
                <a:cs typeface="Trebuchet MS"/>
              </a:rPr>
              <a:t>Non- </a:t>
            </a:r>
            <a:r>
              <a:rPr sz="4100" spc="-70" dirty="0">
                <a:solidFill>
                  <a:srgbClr val="FFFFFF"/>
                </a:solidFill>
                <a:latin typeface="Trebuchet MS"/>
                <a:cs typeface="Trebuchet MS"/>
              </a:rPr>
              <a:t>Functional </a:t>
            </a:r>
            <a:r>
              <a:rPr sz="4100" spc="-165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41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407534" y="575373"/>
            <a:ext cx="6740525" cy="507061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45770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operate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reliably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under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varying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environmental </a:t>
            </a:r>
            <a:r>
              <a:rPr sz="1800" spc="-10" dirty="0">
                <a:latin typeface="Trebuchet MS"/>
                <a:cs typeface="Trebuchet MS"/>
              </a:rPr>
              <a:t>conditions.</a:t>
            </a:r>
            <a:endParaRPr sz="1800" dirty="0">
              <a:latin typeface="Trebuchet MS"/>
              <a:cs typeface="Trebuchet MS"/>
            </a:endParaRPr>
          </a:p>
          <a:p>
            <a:pPr marL="241300" marR="33655" indent="-229235">
              <a:lnSpc>
                <a:spcPts val="195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have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fail-</a:t>
            </a:r>
            <a:r>
              <a:rPr sz="1800" spc="-10" dirty="0">
                <a:latin typeface="Trebuchet MS"/>
                <a:cs typeface="Trebuchet MS"/>
              </a:rPr>
              <a:t>safe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mechanisms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prevent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spoilage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in </a:t>
            </a:r>
            <a:r>
              <a:rPr sz="1800" spc="50" dirty="0">
                <a:latin typeface="Trebuchet MS"/>
                <a:cs typeface="Trebuchet MS"/>
              </a:rPr>
              <a:t>case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sensor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failure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power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outage.</a:t>
            </a:r>
            <a:endParaRPr sz="1800" dirty="0">
              <a:latin typeface="Trebuchet MS"/>
              <a:cs typeface="Trebuchet MS"/>
            </a:endParaRPr>
          </a:p>
          <a:p>
            <a:pPr marL="241300" marR="1146810" indent="-229235">
              <a:lnSpc>
                <a:spcPts val="195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data,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including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login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credentials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food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storage </a:t>
            </a:r>
            <a:r>
              <a:rPr sz="1800" spc="-65" dirty="0">
                <a:latin typeface="Trebuchet MS"/>
                <a:cs typeface="Trebuchet MS"/>
              </a:rPr>
              <a:t>information,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encrypted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securely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stored.</a:t>
            </a:r>
            <a:endParaRPr sz="1800" dirty="0">
              <a:latin typeface="Trebuchet MS"/>
              <a:cs typeface="Trebuchet MS"/>
            </a:endParaRPr>
          </a:p>
          <a:p>
            <a:pPr marL="241300" marR="500380" indent="-229235">
              <a:lnSpc>
                <a:spcPts val="195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70" dirty="0">
                <a:latin typeface="Trebuchet MS"/>
                <a:cs typeface="Trebuchet MS"/>
              </a:rPr>
              <a:t>Access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sensitive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features</a:t>
            </a:r>
            <a:r>
              <a:rPr sz="1800" spc="-2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such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as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temperature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adjustment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be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restricted</a:t>
            </a:r>
            <a:r>
              <a:rPr sz="1800" spc="-3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to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authorized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users.</a:t>
            </a:r>
            <a:endParaRPr sz="180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ts val="195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architecture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support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scalability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accommodate </a:t>
            </a:r>
            <a:r>
              <a:rPr sz="1800" spc="-45" dirty="0">
                <a:latin typeface="Trebuchet MS"/>
                <a:cs typeface="Trebuchet MS"/>
              </a:rPr>
              <a:t>additional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sensors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features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</a:t>
            </a:r>
            <a:r>
              <a:rPr sz="1800" spc="-85" dirty="0">
                <a:latin typeface="Trebuchet MS"/>
                <a:cs typeface="Trebuchet MS"/>
              </a:rPr>
              <a:t> future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upgrades.</a:t>
            </a:r>
            <a:endParaRPr sz="1800" dirty="0">
              <a:latin typeface="Trebuchet MS"/>
              <a:cs typeface="Trebuchet MS"/>
            </a:endParaRPr>
          </a:p>
          <a:p>
            <a:pPr marL="241300" marR="622935" indent="-229235">
              <a:lnSpc>
                <a:spcPts val="195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latin typeface="Trebuchet MS"/>
                <a:cs typeface="Trebuchet MS"/>
              </a:rPr>
              <a:t>Instructions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help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resources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available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within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55" dirty="0">
                <a:latin typeface="Trebuchet MS"/>
                <a:cs typeface="Trebuchet MS"/>
              </a:rPr>
              <a:t>interface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assistance.</a:t>
            </a:r>
            <a:endParaRPr sz="1800" dirty="0">
              <a:latin typeface="Trebuchet MS"/>
              <a:cs typeface="Trebuchet MS"/>
            </a:endParaRPr>
          </a:p>
          <a:p>
            <a:pPr marL="241300" marR="139065" indent="-229235">
              <a:lnSpc>
                <a:spcPts val="195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5" dirty="0">
                <a:latin typeface="Trebuchet MS"/>
                <a:cs typeface="Trebuchet MS"/>
              </a:rPr>
              <a:t>The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3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be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compatible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with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wide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range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food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storage </a:t>
            </a:r>
            <a:r>
              <a:rPr sz="1800" spc="-20" dirty="0">
                <a:latin typeface="Trebuchet MS"/>
                <a:cs typeface="Trebuchet MS"/>
              </a:rPr>
              <a:t>containers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packaging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materials.</a:t>
            </a:r>
            <a:endParaRPr sz="1800" dirty="0">
              <a:latin typeface="Trebuchet MS"/>
              <a:cs typeface="Trebuchet MS"/>
            </a:endParaRPr>
          </a:p>
          <a:p>
            <a:pPr marL="241300" marR="72390" indent="-229235">
              <a:lnSpc>
                <a:spcPts val="195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user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interface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shall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intuitive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easy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to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navigate,</a:t>
            </a:r>
            <a:r>
              <a:rPr sz="1800" spc="-2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requiring </a:t>
            </a:r>
            <a:r>
              <a:rPr sz="1800" spc="-40" dirty="0">
                <a:latin typeface="Trebuchet MS"/>
                <a:cs typeface="Trebuchet MS"/>
              </a:rPr>
              <a:t>minimal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training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users.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46" y="1354074"/>
            <a:ext cx="16554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40" dirty="0"/>
              <a:t>Software</a:t>
            </a:r>
            <a:endParaRPr sz="3500" dirty="0"/>
          </a:p>
        </p:txBody>
      </p:sp>
      <p:sp>
        <p:nvSpPr>
          <p:cNvPr id="3" name="object 3"/>
          <p:cNvSpPr txBox="1"/>
          <p:nvPr/>
        </p:nvSpPr>
        <p:spPr>
          <a:xfrm>
            <a:off x="710247" y="1735455"/>
            <a:ext cx="269811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35" dirty="0">
                <a:latin typeface="Trebuchet MS"/>
                <a:cs typeface="Trebuchet MS"/>
              </a:rPr>
              <a:t>Process</a:t>
            </a:r>
            <a:r>
              <a:rPr sz="3500" spc="-385" dirty="0">
                <a:latin typeface="Trebuchet MS"/>
                <a:cs typeface="Trebuchet MS"/>
              </a:rPr>
              <a:t> </a:t>
            </a:r>
            <a:r>
              <a:rPr sz="3500" spc="-60" dirty="0">
                <a:latin typeface="Trebuchet MS"/>
                <a:cs typeface="Trebuchet MS"/>
              </a:rPr>
              <a:t>Model</a:t>
            </a:r>
            <a:endParaRPr sz="35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446" y="2536412"/>
            <a:ext cx="3286760" cy="86995"/>
            <a:chOff x="628446" y="2536412"/>
            <a:chExt cx="3286760" cy="86995"/>
          </a:xfrm>
        </p:grpSpPr>
        <p:sp>
          <p:nvSpPr>
            <p:cNvPr id="5" name="object 5"/>
            <p:cNvSpPr/>
            <p:nvPr/>
          </p:nvSpPr>
          <p:spPr>
            <a:xfrm>
              <a:off x="647700" y="2560500"/>
              <a:ext cx="3248660" cy="41275"/>
            </a:xfrm>
            <a:custGeom>
              <a:avLst/>
              <a:gdLst/>
              <a:ahLst/>
              <a:cxnLst/>
              <a:rect l="l" t="t" r="r" b="b"/>
              <a:pathLst>
                <a:path w="3248660" h="41275">
                  <a:moveTo>
                    <a:pt x="949776" y="28"/>
                  </a:moveTo>
                  <a:lnTo>
                    <a:pt x="908617" y="0"/>
                  </a:lnTo>
                  <a:lnTo>
                    <a:pt x="868796" y="772"/>
                  </a:lnTo>
                  <a:lnTo>
                    <a:pt x="828237" y="2192"/>
                  </a:lnTo>
                  <a:lnTo>
                    <a:pt x="681380" y="8787"/>
                  </a:lnTo>
                  <a:lnTo>
                    <a:pt x="557024" y="13502"/>
                  </a:lnTo>
                  <a:lnTo>
                    <a:pt x="408641" y="19688"/>
                  </a:lnTo>
                  <a:lnTo>
                    <a:pt x="365138" y="21166"/>
                  </a:lnTo>
                  <a:lnTo>
                    <a:pt x="322275" y="22155"/>
                  </a:lnTo>
                  <a:lnTo>
                    <a:pt x="278650" y="22539"/>
                  </a:lnTo>
                  <a:lnTo>
                    <a:pt x="232860" y="22199"/>
                  </a:lnTo>
                  <a:lnTo>
                    <a:pt x="183503" y="21018"/>
                  </a:lnTo>
                  <a:lnTo>
                    <a:pt x="129176" y="18878"/>
                  </a:lnTo>
                  <a:lnTo>
                    <a:pt x="68475" y="15661"/>
                  </a:lnTo>
                  <a:lnTo>
                    <a:pt x="0" y="11249"/>
                  </a:lnTo>
                  <a:lnTo>
                    <a:pt x="368" y="18488"/>
                  </a:lnTo>
                  <a:lnTo>
                    <a:pt x="838" y="21282"/>
                  </a:lnTo>
                  <a:lnTo>
                    <a:pt x="0" y="30299"/>
                  </a:lnTo>
                  <a:lnTo>
                    <a:pt x="45362" y="30022"/>
                  </a:lnTo>
                  <a:lnTo>
                    <a:pt x="90248" y="30127"/>
                  </a:lnTo>
                  <a:lnTo>
                    <a:pt x="135110" y="30523"/>
                  </a:lnTo>
                  <a:lnTo>
                    <a:pt x="274084" y="32535"/>
                  </a:lnTo>
                  <a:lnTo>
                    <a:pt x="374923" y="33650"/>
                  </a:lnTo>
                  <a:lnTo>
                    <a:pt x="429158" y="33864"/>
                  </a:lnTo>
                  <a:lnTo>
                    <a:pt x="486542" y="33728"/>
                  </a:lnTo>
                  <a:lnTo>
                    <a:pt x="547528" y="33149"/>
                  </a:lnTo>
                  <a:lnTo>
                    <a:pt x="612568" y="32037"/>
                  </a:lnTo>
                  <a:lnTo>
                    <a:pt x="750859" y="28722"/>
                  </a:lnTo>
                  <a:lnTo>
                    <a:pt x="813691" y="28037"/>
                  </a:lnTo>
                  <a:lnTo>
                    <a:pt x="871372" y="28072"/>
                  </a:lnTo>
                  <a:lnTo>
                    <a:pt x="924660" y="28657"/>
                  </a:lnTo>
                  <a:lnTo>
                    <a:pt x="974313" y="29619"/>
                  </a:lnTo>
                  <a:lnTo>
                    <a:pt x="1109052" y="33053"/>
                  </a:lnTo>
                  <a:lnTo>
                    <a:pt x="1151752" y="33808"/>
                  </a:lnTo>
                  <a:lnTo>
                    <a:pt x="1194611" y="34081"/>
                  </a:lnTo>
                  <a:lnTo>
                    <a:pt x="1238386" y="33702"/>
                  </a:lnTo>
                  <a:lnTo>
                    <a:pt x="1283837" y="32499"/>
                  </a:lnTo>
                  <a:lnTo>
                    <a:pt x="1386092" y="27577"/>
                  </a:lnTo>
                  <a:lnTo>
                    <a:pt x="1433891" y="25827"/>
                  </a:lnTo>
                  <a:lnTo>
                    <a:pt x="1477030" y="24906"/>
                  </a:lnTo>
                  <a:lnTo>
                    <a:pt x="1517422" y="24673"/>
                  </a:lnTo>
                  <a:lnTo>
                    <a:pt x="1556977" y="24983"/>
                  </a:lnTo>
                  <a:lnTo>
                    <a:pt x="1745064" y="28820"/>
                  </a:lnTo>
                  <a:lnTo>
                    <a:pt x="1809111" y="29715"/>
                  </a:lnTo>
                  <a:lnTo>
                    <a:pt x="1883791" y="30299"/>
                  </a:lnTo>
                  <a:lnTo>
                    <a:pt x="1946653" y="30200"/>
                  </a:lnTo>
                  <a:lnTo>
                    <a:pt x="2008365" y="29419"/>
                  </a:lnTo>
                  <a:lnTo>
                    <a:pt x="2068759" y="28132"/>
                  </a:lnTo>
                  <a:lnTo>
                    <a:pt x="2127670" y="26511"/>
                  </a:lnTo>
                  <a:lnTo>
                    <a:pt x="2293826" y="21393"/>
                  </a:lnTo>
                  <a:lnTo>
                    <a:pt x="2345130" y="20182"/>
                  </a:lnTo>
                  <a:lnTo>
                    <a:pt x="2394115" y="19509"/>
                  </a:lnTo>
                  <a:lnTo>
                    <a:pt x="2440615" y="19547"/>
                  </a:lnTo>
                  <a:lnTo>
                    <a:pt x="2484462" y="20471"/>
                  </a:lnTo>
                  <a:lnTo>
                    <a:pt x="2525490" y="22455"/>
                  </a:lnTo>
                  <a:lnTo>
                    <a:pt x="2563531" y="25673"/>
                  </a:lnTo>
                  <a:lnTo>
                    <a:pt x="2598420" y="30299"/>
                  </a:lnTo>
                  <a:lnTo>
                    <a:pt x="2637678" y="35217"/>
                  </a:lnTo>
                  <a:lnTo>
                    <a:pt x="2683041" y="38509"/>
                  </a:lnTo>
                  <a:lnTo>
                    <a:pt x="2733329" y="40397"/>
                  </a:lnTo>
                  <a:lnTo>
                    <a:pt x="2787366" y="41100"/>
                  </a:lnTo>
                  <a:lnTo>
                    <a:pt x="2843974" y="40836"/>
                  </a:lnTo>
                  <a:lnTo>
                    <a:pt x="2901974" y="39826"/>
                  </a:lnTo>
                  <a:lnTo>
                    <a:pt x="2960188" y="38289"/>
                  </a:lnTo>
                  <a:lnTo>
                    <a:pt x="3171637" y="31264"/>
                  </a:lnTo>
                  <a:lnTo>
                    <a:pt x="3213257" y="30387"/>
                  </a:lnTo>
                  <a:lnTo>
                    <a:pt x="3248025" y="30299"/>
                  </a:lnTo>
                  <a:lnTo>
                    <a:pt x="3248405" y="21155"/>
                  </a:lnTo>
                  <a:lnTo>
                    <a:pt x="3247771" y="15948"/>
                  </a:lnTo>
                  <a:lnTo>
                    <a:pt x="3248025" y="11249"/>
                  </a:lnTo>
                  <a:lnTo>
                    <a:pt x="3194449" y="16484"/>
                  </a:lnTo>
                  <a:lnTo>
                    <a:pt x="3139700" y="19729"/>
                  </a:lnTo>
                  <a:lnTo>
                    <a:pt x="3084174" y="21271"/>
                  </a:lnTo>
                  <a:lnTo>
                    <a:pt x="3028265" y="21397"/>
                  </a:lnTo>
                  <a:lnTo>
                    <a:pt x="2972369" y="20393"/>
                  </a:lnTo>
                  <a:lnTo>
                    <a:pt x="2916880" y="18546"/>
                  </a:lnTo>
                  <a:lnTo>
                    <a:pt x="2862193" y="16142"/>
                  </a:lnTo>
                  <a:lnTo>
                    <a:pt x="2706901" y="8455"/>
                  </a:lnTo>
                  <a:lnTo>
                    <a:pt x="2659376" y="6689"/>
                  </a:lnTo>
                  <a:lnTo>
                    <a:pt x="2614630" y="5799"/>
                  </a:lnTo>
                  <a:lnTo>
                    <a:pt x="2573057" y="6072"/>
                  </a:lnTo>
                  <a:lnTo>
                    <a:pt x="2535052" y="7793"/>
                  </a:lnTo>
                  <a:lnTo>
                    <a:pt x="2458042" y="15697"/>
                  </a:lnTo>
                  <a:lnTo>
                    <a:pt x="2409773" y="18217"/>
                  </a:lnTo>
                  <a:lnTo>
                    <a:pt x="2357332" y="19143"/>
                  </a:lnTo>
                  <a:lnTo>
                    <a:pt x="2301846" y="18813"/>
                  </a:lnTo>
                  <a:lnTo>
                    <a:pt x="2244445" y="17562"/>
                  </a:lnTo>
                  <a:lnTo>
                    <a:pt x="2186257" y="15726"/>
                  </a:lnTo>
                  <a:lnTo>
                    <a:pt x="2072033" y="11644"/>
                  </a:lnTo>
                  <a:lnTo>
                    <a:pt x="2018254" y="10070"/>
                  </a:lnTo>
                  <a:lnTo>
                    <a:pt x="1968201" y="9256"/>
                  </a:lnTo>
                  <a:lnTo>
                    <a:pt x="1923004" y="9537"/>
                  </a:lnTo>
                  <a:lnTo>
                    <a:pt x="1883791" y="11249"/>
                  </a:lnTo>
                  <a:lnTo>
                    <a:pt x="1850698" y="13415"/>
                  </a:lnTo>
                  <a:lnTo>
                    <a:pt x="1813107" y="15515"/>
                  </a:lnTo>
                  <a:lnTo>
                    <a:pt x="1771452" y="17481"/>
                  </a:lnTo>
                  <a:lnTo>
                    <a:pt x="1726167" y="19247"/>
                  </a:lnTo>
                  <a:lnTo>
                    <a:pt x="1677686" y="20746"/>
                  </a:lnTo>
                  <a:lnTo>
                    <a:pt x="1626446" y="21913"/>
                  </a:lnTo>
                  <a:lnTo>
                    <a:pt x="1572879" y="22679"/>
                  </a:lnTo>
                  <a:lnTo>
                    <a:pt x="1517420" y="22979"/>
                  </a:lnTo>
                  <a:lnTo>
                    <a:pt x="1460505" y="22746"/>
                  </a:lnTo>
                  <a:lnTo>
                    <a:pt x="1402568" y="21913"/>
                  </a:lnTo>
                  <a:lnTo>
                    <a:pt x="1344043" y="20413"/>
                  </a:lnTo>
                  <a:lnTo>
                    <a:pt x="1285365" y="18180"/>
                  </a:lnTo>
                  <a:lnTo>
                    <a:pt x="1226969" y="15148"/>
                  </a:lnTo>
                  <a:lnTo>
                    <a:pt x="1102028" y="6469"/>
                  </a:lnTo>
                  <a:lnTo>
                    <a:pt x="1044406" y="3108"/>
                  </a:lnTo>
                  <a:lnTo>
                    <a:pt x="994347" y="1013"/>
                  </a:lnTo>
                  <a:lnTo>
                    <a:pt x="949776" y="28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647496" y="2555462"/>
              <a:ext cx="3248660" cy="48895"/>
            </a:xfrm>
            <a:custGeom>
              <a:avLst/>
              <a:gdLst/>
              <a:ahLst/>
              <a:cxnLst/>
              <a:rect l="l" t="t" r="r" b="b"/>
              <a:pathLst>
                <a:path w="3248660" h="48894">
                  <a:moveTo>
                    <a:pt x="203" y="16287"/>
                  </a:moveTo>
                  <a:lnTo>
                    <a:pt x="59712" y="11068"/>
                  </a:lnTo>
                  <a:lnTo>
                    <a:pt x="118295" y="6886"/>
                  </a:lnTo>
                  <a:lnTo>
                    <a:pt x="175789" y="3714"/>
                  </a:lnTo>
                  <a:lnTo>
                    <a:pt x="232030" y="1527"/>
                  </a:lnTo>
                  <a:lnTo>
                    <a:pt x="286856" y="298"/>
                  </a:lnTo>
                  <a:lnTo>
                    <a:pt x="340104" y="0"/>
                  </a:lnTo>
                  <a:lnTo>
                    <a:pt x="391610" y="606"/>
                  </a:lnTo>
                  <a:lnTo>
                    <a:pt x="441213" y="2091"/>
                  </a:lnTo>
                  <a:lnTo>
                    <a:pt x="488748" y="4429"/>
                  </a:lnTo>
                  <a:lnTo>
                    <a:pt x="534053" y="7591"/>
                  </a:lnTo>
                  <a:lnTo>
                    <a:pt x="576965" y="11553"/>
                  </a:lnTo>
                  <a:lnTo>
                    <a:pt x="617321" y="16287"/>
                  </a:lnTo>
                  <a:lnTo>
                    <a:pt x="654127" y="20343"/>
                  </a:lnTo>
                  <a:lnTo>
                    <a:pt x="692612" y="23174"/>
                  </a:lnTo>
                  <a:lnTo>
                    <a:pt x="732916" y="24929"/>
                  </a:lnTo>
                  <a:lnTo>
                    <a:pt x="775179" y="25758"/>
                  </a:lnTo>
                  <a:lnTo>
                    <a:pt x="819543" y="25811"/>
                  </a:lnTo>
                  <a:lnTo>
                    <a:pt x="866147" y="25239"/>
                  </a:lnTo>
                  <a:lnTo>
                    <a:pt x="915132" y="24190"/>
                  </a:lnTo>
                  <a:lnTo>
                    <a:pt x="966638" y="22815"/>
                  </a:lnTo>
                  <a:lnTo>
                    <a:pt x="1020806" y="21263"/>
                  </a:lnTo>
                  <a:lnTo>
                    <a:pt x="1077775" y="19685"/>
                  </a:lnTo>
                  <a:lnTo>
                    <a:pt x="1137688" y="18229"/>
                  </a:lnTo>
                  <a:lnTo>
                    <a:pt x="1200682" y="17047"/>
                  </a:lnTo>
                  <a:lnTo>
                    <a:pt x="1266901" y="16287"/>
                  </a:lnTo>
                  <a:lnTo>
                    <a:pt x="1332636" y="16044"/>
                  </a:lnTo>
                  <a:lnTo>
                    <a:pt x="1394409" y="16238"/>
                  </a:lnTo>
                  <a:lnTo>
                    <a:pt x="1452696" y="16761"/>
                  </a:lnTo>
                  <a:lnTo>
                    <a:pt x="1507975" y="17505"/>
                  </a:lnTo>
                  <a:lnTo>
                    <a:pt x="1560725" y="18361"/>
                  </a:lnTo>
                  <a:lnTo>
                    <a:pt x="1611424" y="19223"/>
                  </a:lnTo>
                  <a:lnTo>
                    <a:pt x="1660549" y="19980"/>
                  </a:lnTo>
                  <a:lnTo>
                    <a:pt x="1708578" y="20526"/>
                  </a:lnTo>
                  <a:lnTo>
                    <a:pt x="1755990" y="20751"/>
                  </a:lnTo>
                  <a:lnTo>
                    <a:pt x="1803262" y="20548"/>
                  </a:lnTo>
                  <a:lnTo>
                    <a:pt x="1850871" y="19809"/>
                  </a:lnTo>
                  <a:lnTo>
                    <a:pt x="1899298" y="18424"/>
                  </a:lnTo>
                  <a:lnTo>
                    <a:pt x="1949018" y="16287"/>
                  </a:lnTo>
                  <a:lnTo>
                    <a:pt x="2000571" y="14354"/>
                  </a:lnTo>
                  <a:lnTo>
                    <a:pt x="2053886" y="13514"/>
                  </a:lnTo>
                  <a:lnTo>
                    <a:pt x="2108524" y="13556"/>
                  </a:lnTo>
                  <a:lnTo>
                    <a:pt x="2164046" y="14271"/>
                  </a:lnTo>
                  <a:lnTo>
                    <a:pt x="2220014" y="15448"/>
                  </a:lnTo>
                  <a:lnTo>
                    <a:pt x="2275987" y="16877"/>
                  </a:lnTo>
                  <a:lnTo>
                    <a:pt x="2331529" y="18348"/>
                  </a:lnTo>
                  <a:lnTo>
                    <a:pt x="2386200" y="19652"/>
                  </a:lnTo>
                  <a:lnTo>
                    <a:pt x="2439561" y="20576"/>
                  </a:lnTo>
                  <a:lnTo>
                    <a:pt x="2491174" y="20912"/>
                  </a:lnTo>
                  <a:lnTo>
                    <a:pt x="2540600" y="20450"/>
                  </a:lnTo>
                  <a:lnTo>
                    <a:pt x="2587400" y="18978"/>
                  </a:lnTo>
                  <a:lnTo>
                    <a:pt x="2631135" y="16287"/>
                  </a:lnTo>
                  <a:lnTo>
                    <a:pt x="2679012" y="13326"/>
                  </a:lnTo>
                  <a:lnTo>
                    <a:pt x="2730856" y="11604"/>
                  </a:lnTo>
                  <a:lnTo>
                    <a:pt x="2785670" y="10912"/>
                  </a:lnTo>
                  <a:lnTo>
                    <a:pt x="2842458" y="11038"/>
                  </a:lnTo>
                  <a:lnTo>
                    <a:pt x="2900223" y="11773"/>
                  </a:lnTo>
                  <a:lnTo>
                    <a:pt x="2957969" y="12906"/>
                  </a:lnTo>
                  <a:lnTo>
                    <a:pt x="3014699" y="14227"/>
                  </a:lnTo>
                  <a:lnTo>
                    <a:pt x="3069416" y="15525"/>
                  </a:lnTo>
                  <a:lnTo>
                    <a:pt x="3121125" y="16591"/>
                  </a:lnTo>
                  <a:lnTo>
                    <a:pt x="3168827" y="17213"/>
                  </a:lnTo>
                  <a:lnTo>
                    <a:pt x="3211527" y="17182"/>
                  </a:lnTo>
                  <a:lnTo>
                    <a:pt x="3248228" y="16287"/>
                  </a:lnTo>
                  <a:lnTo>
                    <a:pt x="3247466" y="24796"/>
                  </a:lnTo>
                  <a:lnTo>
                    <a:pt x="3247847" y="28860"/>
                  </a:lnTo>
                  <a:lnTo>
                    <a:pt x="3248228" y="35337"/>
                  </a:lnTo>
                  <a:lnTo>
                    <a:pt x="3209201" y="36115"/>
                  </a:lnTo>
                  <a:lnTo>
                    <a:pt x="3164075" y="36344"/>
                  </a:lnTo>
                  <a:lnTo>
                    <a:pt x="3113913" y="36130"/>
                  </a:lnTo>
                  <a:lnTo>
                    <a:pt x="3059777" y="35582"/>
                  </a:lnTo>
                  <a:lnTo>
                    <a:pt x="3002729" y="34806"/>
                  </a:lnTo>
                  <a:lnTo>
                    <a:pt x="2943833" y="33911"/>
                  </a:lnTo>
                  <a:lnTo>
                    <a:pt x="2884150" y="33004"/>
                  </a:lnTo>
                  <a:lnTo>
                    <a:pt x="2824744" y="32192"/>
                  </a:lnTo>
                  <a:lnTo>
                    <a:pt x="2766676" y="31582"/>
                  </a:lnTo>
                  <a:lnTo>
                    <a:pt x="2711008" y="31283"/>
                  </a:lnTo>
                  <a:lnTo>
                    <a:pt x="2658805" y="31401"/>
                  </a:lnTo>
                  <a:lnTo>
                    <a:pt x="2611127" y="32045"/>
                  </a:lnTo>
                  <a:lnTo>
                    <a:pt x="2569037" y="33321"/>
                  </a:lnTo>
                  <a:lnTo>
                    <a:pt x="2533599" y="35337"/>
                  </a:lnTo>
                  <a:lnTo>
                    <a:pt x="2500283" y="37023"/>
                  </a:lnTo>
                  <a:lnTo>
                    <a:pt x="2424431" y="36758"/>
                  </a:lnTo>
                  <a:lnTo>
                    <a:pt x="2382084" y="35326"/>
                  </a:lnTo>
                  <a:lnTo>
                    <a:pt x="2336917" y="33375"/>
                  </a:lnTo>
                  <a:lnTo>
                    <a:pt x="2289023" y="31165"/>
                  </a:lnTo>
                  <a:lnTo>
                    <a:pt x="2238498" y="28955"/>
                  </a:lnTo>
                  <a:lnTo>
                    <a:pt x="2185437" y="27006"/>
                  </a:lnTo>
                  <a:lnTo>
                    <a:pt x="2129933" y="25578"/>
                  </a:lnTo>
                  <a:lnTo>
                    <a:pt x="2072081" y="24929"/>
                  </a:lnTo>
                  <a:lnTo>
                    <a:pt x="2011978" y="25321"/>
                  </a:lnTo>
                  <a:lnTo>
                    <a:pt x="1949716" y="27013"/>
                  </a:lnTo>
                  <a:lnTo>
                    <a:pt x="1885390" y="30265"/>
                  </a:lnTo>
                  <a:lnTo>
                    <a:pt x="1819097" y="35337"/>
                  </a:lnTo>
                  <a:lnTo>
                    <a:pt x="1751268" y="40941"/>
                  </a:lnTo>
                  <a:lnTo>
                    <a:pt x="1691665" y="44826"/>
                  </a:lnTo>
                  <a:lnTo>
                    <a:pt x="1638857" y="47204"/>
                  </a:lnTo>
                  <a:lnTo>
                    <a:pt x="1591412" y="48292"/>
                  </a:lnTo>
                  <a:lnTo>
                    <a:pt x="1547897" y="48302"/>
                  </a:lnTo>
                  <a:lnTo>
                    <a:pt x="1506882" y="47450"/>
                  </a:lnTo>
                  <a:lnTo>
                    <a:pt x="1466935" y="45949"/>
                  </a:lnTo>
                  <a:lnTo>
                    <a:pt x="1426623" y="44015"/>
                  </a:lnTo>
                  <a:lnTo>
                    <a:pt x="1384516" y="41861"/>
                  </a:lnTo>
                  <a:lnTo>
                    <a:pt x="1339181" y="39702"/>
                  </a:lnTo>
                  <a:lnTo>
                    <a:pt x="1289186" y="37752"/>
                  </a:lnTo>
                  <a:lnTo>
                    <a:pt x="1233100" y="36226"/>
                  </a:lnTo>
                  <a:lnTo>
                    <a:pt x="1169492" y="35337"/>
                  </a:lnTo>
                  <a:lnTo>
                    <a:pt x="1131004" y="35189"/>
                  </a:lnTo>
                  <a:lnTo>
                    <a:pt x="1092163" y="35286"/>
                  </a:lnTo>
                  <a:lnTo>
                    <a:pt x="1052859" y="35595"/>
                  </a:lnTo>
                  <a:lnTo>
                    <a:pt x="1012983" y="36082"/>
                  </a:lnTo>
                  <a:lnTo>
                    <a:pt x="972424" y="36715"/>
                  </a:lnTo>
                  <a:lnTo>
                    <a:pt x="931072" y="37461"/>
                  </a:lnTo>
                  <a:lnTo>
                    <a:pt x="888817" y="38287"/>
                  </a:lnTo>
                  <a:lnTo>
                    <a:pt x="845550" y="39159"/>
                  </a:lnTo>
                  <a:lnTo>
                    <a:pt x="801160" y="40044"/>
                  </a:lnTo>
                  <a:lnTo>
                    <a:pt x="755537" y="40910"/>
                  </a:lnTo>
                  <a:lnTo>
                    <a:pt x="708571" y="41723"/>
                  </a:lnTo>
                  <a:lnTo>
                    <a:pt x="660152" y="42451"/>
                  </a:lnTo>
                  <a:lnTo>
                    <a:pt x="610171" y="43060"/>
                  </a:lnTo>
                  <a:lnTo>
                    <a:pt x="558517" y="43516"/>
                  </a:lnTo>
                  <a:lnTo>
                    <a:pt x="505080" y="43788"/>
                  </a:lnTo>
                  <a:lnTo>
                    <a:pt x="449750" y="43842"/>
                  </a:lnTo>
                  <a:lnTo>
                    <a:pt x="392418" y="43645"/>
                  </a:lnTo>
                  <a:lnTo>
                    <a:pt x="332972" y="43164"/>
                  </a:lnTo>
                  <a:lnTo>
                    <a:pt x="271304" y="42365"/>
                  </a:lnTo>
                  <a:lnTo>
                    <a:pt x="207303" y="41216"/>
                  </a:lnTo>
                  <a:lnTo>
                    <a:pt x="140859" y="39684"/>
                  </a:lnTo>
                  <a:lnTo>
                    <a:pt x="71862" y="37735"/>
                  </a:lnTo>
                  <a:lnTo>
                    <a:pt x="203" y="35337"/>
                  </a:lnTo>
                  <a:lnTo>
                    <a:pt x="152" y="29241"/>
                  </a:lnTo>
                  <a:lnTo>
                    <a:pt x="0" y="23018"/>
                  </a:lnTo>
                  <a:lnTo>
                    <a:pt x="203" y="16287"/>
                  </a:lnTo>
                  <a:close/>
                </a:path>
              </a:pathLst>
            </a:custGeom>
            <a:ln w="38100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2630" y="2849816"/>
            <a:ext cx="29578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</a:tabLst>
            </a:pPr>
            <a:r>
              <a:rPr sz="1550" b="1" dirty="0">
                <a:latin typeface="Trebuchet MS"/>
                <a:cs typeface="Trebuchet MS"/>
              </a:rPr>
              <a:t>Reason</a:t>
            </a:r>
            <a:r>
              <a:rPr sz="1550" b="1" spc="-20" dirty="0">
                <a:latin typeface="Trebuchet MS"/>
                <a:cs typeface="Trebuchet MS"/>
              </a:rPr>
              <a:t> </a:t>
            </a:r>
            <a:r>
              <a:rPr sz="1550" b="1" spc="-40" dirty="0">
                <a:latin typeface="Trebuchet MS"/>
                <a:cs typeface="Trebuchet MS"/>
              </a:rPr>
              <a:t>to</a:t>
            </a:r>
            <a:r>
              <a:rPr sz="1550" b="1" spc="-10" dirty="0">
                <a:latin typeface="Trebuchet MS"/>
                <a:cs typeface="Trebuchet MS"/>
              </a:rPr>
              <a:t> </a:t>
            </a:r>
            <a:r>
              <a:rPr sz="1550" b="1" spc="50" dirty="0">
                <a:latin typeface="Trebuchet MS"/>
                <a:cs typeface="Trebuchet MS"/>
              </a:rPr>
              <a:t>Choose</a:t>
            </a:r>
            <a:r>
              <a:rPr sz="1550" b="1" spc="25" dirty="0">
                <a:latin typeface="Trebuchet MS"/>
                <a:cs typeface="Trebuchet MS"/>
              </a:rPr>
              <a:t> </a:t>
            </a:r>
            <a:r>
              <a:rPr sz="1550" b="1" spc="-20" dirty="0">
                <a:latin typeface="Trebuchet MS"/>
                <a:cs typeface="Trebuchet MS"/>
              </a:rPr>
              <a:t>This</a:t>
            </a:r>
            <a:r>
              <a:rPr sz="1550" b="1" spc="-80" dirty="0">
                <a:latin typeface="Trebuchet MS"/>
                <a:cs typeface="Trebuchet MS"/>
              </a:rPr>
              <a:t> </a:t>
            </a:r>
            <a:r>
              <a:rPr sz="1550" b="1" spc="-20" dirty="0">
                <a:latin typeface="Trebuchet MS"/>
                <a:cs typeface="Trebuchet MS"/>
              </a:rPr>
              <a:t>Model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930" y="3145472"/>
            <a:ext cx="3128010" cy="3060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10795" indent="-229235">
              <a:lnSpc>
                <a:spcPts val="173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spc="-10" dirty="0">
                <a:latin typeface="Trebuchet MS"/>
                <a:cs typeface="Trebuchet MS"/>
              </a:rPr>
              <a:t>In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this</a:t>
            </a:r>
            <a:r>
              <a:rPr sz="1550" spc="-17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application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hardware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is </a:t>
            </a:r>
            <a:r>
              <a:rPr sz="1550" spc="-10" dirty="0">
                <a:latin typeface="Trebuchet MS"/>
                <a:cs typeface="Trebuchet MS"/>
              </a:rPr>
              <a:t>necessary,</a:t>
            </a:r>
            <a:r>
              <a:rPr sz="1550" spc="25" dirty="0">
                <a:latin typeface="Trebuchet MS"/>
                <a:cs typeface="Trebuchet MS"/>
              </a:rPr>
              <a:t> </a:t>
            </a:r>
            <a:r>
              <a:rPr sz="1550" spc="-30" dirty="0">
                <a:latin typeface="Trebuchet MS"/>
                <a:cs typeface="Trebuchet MS"/>
              </a:rPr>
              <a:t>creating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prototypes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is </a:t>
            </a:r>
            <a:r>
              <a:rPr sz="1550" spc="-10" dirty="0">
                <a:latin typeface="Trebuchet MS"/>
                <a:cs typeface="Trebuchet MS"/>
              </a:rPr>
              <a:t>essential.</a:t>
            </a:r>
            <a:r>
              <a:rPr sz="1550" spc="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Scrum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enables</a:t>
            </a:r>
            <a:r>
              <a:rPr sz="1550" spc="15" dirty="0">
                <a:latin typeface="Trebuchet MS"/>
                <a:cs typeface="Trebuchet MS"/>
              </a:rPr>
              <a:t> </a:t>
            </a:r>
            <a:r>
              <a:rPr sz="1550" spc="85" dirty="0">
                <a:latin typeface="Trebuchet MS"/>
                <a:cs typeface="Trebuchet MS"/>
              </a:rPr>
              <a:t>us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-25" dirty="0">
                <a:latin typeface="Trebuchet MS"/>
                <a:cs typeface="Trebuchet MS"/>
              </a:rPr>
              <a:t>to develop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and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test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prototypes.</a:t>
            </a:r>
            <a:endParaRPr sz="1550" dirty="0">
              <a:latin typeface="Trebuchet MS"/>
              <a:cs typeface="Trebuchet MS"/>
            </a:endParaRPr>
          </a:p>
          <a:p>
            <a:pPr marL="241300" marR="219075" indent="-229235">
              <a:lnSpc>
                <a:spcPts val="173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dirty="0" err="1">
                <a:latin typeface="Trebuchet MS"/>
                <a:cs typeface="Trebuchet MS"/>
              </a:rPr>
              <a:t>SharpFrid</a:t>
            </a:r>
            <a:r>
              <a:rPr lang="tr-TR" sz="1550" dirty="0">
                <a:latin typeface="Trebuchet MS"/>
                <a:cs typeface="Trebuchet MS"/>
              </a:rPr>
              <a:t>g</a:t>
            </a:r>
            <a:r>
              <a:rPr sz="1550" dirty="0">
                <a:latin typeface="Trebuchet MS"/>
                <a:cs typeface="Trebuchet MS"/>
              </a:rPr>
              <a:t>e</a:t>
            </a:r>
            <a:r>
              <a:rPr sz="1550" spc="-105" dirty="0">
                <a:latin typeface="Trebuchet MS"/>
                <a:cs typeface="Trebuchet MS"/>
              </a:rPr>
              <a:t> </a:t>
            </a:r>
            <a:r>
              <a:rPr sz="1550" spc="65" dirty="0">
                <a:latin typeface="Trebuchet MS"/>
                <a:cs typeface="Trebuchet MS"/>
              </a:rPr>
              <a:t>has</a:t>
            </a:r>
            <a:r>
              <a:rPr sz="1550" spc="-114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both</a:t>
            </a:r>
            <a:r>
              <a:rPr sz="1550" spc="-14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software </a:t>
            </a:r>
            <a:r>
              <a:rPr sz="1550" dirty="0">
                <a:latin typeface="Trebuchet MS"/>
                <a:cs typeface="Trebuchet MS"/>
              </a:rPr>
              <a:t>and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hardware</a:t>
            </a:r>
            <a:endParaRPr sz="1550" dirty="0">
              <a:latin typeface="Trebuchet MS"/>
              <a:cs typeface="Trebuchet MS"/>
            </a:endParaRPr>
          </a:p>
          <a:p>
            <a:pPr marL="241300">
              <a:lnSpc>
                <a:spcPts val="1620"/>
              </a:lnSpc>
            </a:pPr>
            <a:r>
              <a:rPr sz="1550" spc="-25" dirty="0">
                <a:latin typeface="Trebuchet MS"/>
                <a:cs typeface="Trebuchet MS"/>
              </a:rPr>
              <a:t>development.</a:t>
            </a:r>
            <a:r>
              <a:rPr sz="1550" spc="1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Scrum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supports</a:t>
            </a:r>
            <a:r>
              <a:rPr sz="1550" spc="35" dirty="0">
                <a:latin typeface="Trebuchet MS"/>
                <a:cs typeface="Trebuchet MS"/>
              </a:rPr>
              <a:t> </a:t>
            </a:r>
            <a:r>
              <a:rPr sz="1550" spc="-50" dirty="0">
                <a:latin typeface="Trebuchet MS"/>
                <a:cs typeface="Trebuchet MS"/>
              </a:rPr>
              <a:t>-</a:t>
            </a:r>
            <a:endParaRPr sz="1550" dirty="0">
              <a:latin typeface="Trebuchet MS"/>
              <a:cs typeface="Trebuchet MS"/>
            </a:endParaRPr>
          </a:p>
          <a:p>
            <a:pPr marL="241300" marR="715010">
              <a:lnSpc>
                <a:spcPts val="1730"/>
              </a:lnSpc>
              <a:spcBef>
                <a:spcPts val="100"/>
              </a:spcBef>
            </a:pPr>
            <a:r>
              <a:rPr sz="1550" spc="-20" dirty="0">
                <a:latin typeface="Trebuchet MS"/>
                <a:cs typeface="Trebuchet MS"/>
              </a:rPr>
              <a:t>functional</a:t>
            </a:r>
            <a:r>
              <a:rPr sz="1550" spc="-7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teams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to</a:t>
            </a:r>
            <a:r>
              <a:rPr sz="1550" spc="-8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work </a:t>
            </a:r>
            <a:r>
              <a:rPr sz="1550" spc="-40" dirty="0">
                <a:latin typeface="Trebuchet MS"/>
                <a:cs typeface="Trebuchet MS"/>
              </a:rPr>
              <a:t>together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effectively.</a:t>
            </a:r>
            <a:endParaRPr sz="1550" dirty="0">
              <a:latin typeface="Trebuchet MS"/>
              <a:cs typeface="Trebuchet MS"/>
            </a:endParaRPr>
          </a:p>
          <a:p>
            <a:pPr marL="241300" marR="5080" indent="-22923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dirty="0">
                <a:latin typeface="Trebuchet MS"/>
                <a:cs typeface="Trebuchet MS"/>
              </a:rPr>
              <a:t>Scrum</a:t>
            </a:r>
            <a:r>
              <a:rPr sz="1550" spc="7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makes</a:t>
            </a:r>
            <a:r>
              <a:rPr sz="1550" spc="14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customers</a:t>
            </a:r>
            <a:r>
              <a:rPr sz="1550" spc="6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actively </a:t>
            </a:r>
            <a:r>
              <a:rPr sz="1550" spc="-30" dirty="0">
                <a:latin typeface="Trebuchet MS"/>
                <a:cs typeface="Trebuchet MS"/>
              </a:rPr>
              <a:t>involved</a:t>
            </a:r>
            <a:r>
              <a:rPr sz="1550" spc="2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throughout</a:t>
            </a:r>
            <a:r>
              <a:rPr sz="1550" spc="-220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the</a:t>
            </a:r>
            <a:r>
              <a:rPr sz="1550" spc="-16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project, </a:t>
            </a:r>
            <a:r>
              <a:rPr sz="1550" spc="-25" dirty="0">
                <a:latin typeface="Trebuchet MS"/>
                <a:cs typeface="Trebuchet MS"/>
              </a:rPr>
              <a:t>providing</a:t>
            </a:r>
            <a:r>
              <a:rPr sz="1550" spc="-10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feedback</a:t>
            </a:r>
            <a:r>
              <a:rPr sz="1550" spc="-30" dirty="0">
                <a:latin typeface="Trebuchet MS"/>
                <a:cs typeface="Trebuchet MS"/>
              </a:rPr>
              <a:t> </a:t>
            </a:r>
            <a:r>
              <a:rPr sz="1550" spc="-55" dirty="0">
                <a:latin typeface="Trebuchet MS"/>
                <a:cs typeface="Trebuchet MS"/>
              </a:rPr>
              <a:t>at</a:t>
            </a:r>
            <a:r>
              <a:rPr sz="1550" spc="-145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every </a:t>
            </a:r>
            <a:r>
              <a:rPr sz="1550" spc="-10" dirty="0">
                <a:latin typeface="Trebuchet MS"/>
                <a:cs typeface="Trebuchet MS"/>
              </a:rPr>
              <a:t>stage.</a:t>
            </a:r>
            <a:endParaRPr sz="155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347" y="863539"/>
            <a:ext cx="6052184" cy="292052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97880" y="4506277"/>
            <a:ext cx="5775325" cy="12198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5080" indent="-229235">
              <a:lnSpc>
                <a:spcPts val="173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dirty="0">
                <a:latin typeface="Trebuchet MS"/>
                <a:cs typeface="Trebuchet MS"/>
              </a:rPr>
              <a:t>Scrum</a:t>
            </a:r>
            <a:r>
              <a:rPr sz="1550" spc="-4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minimizes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these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spc="55" dirty="0">
                <a:latin typeface="Trebuchet MS"/>
                <a:cs typeface="Trebuchet MS"/>
              </a:rPr>
              <a:t>costs</a:t>
            </a:r>
            <a:r>
              <a:rPr sz="1550" spc="-70" dirty="0">
                <a:latin typeface="Trebuchet MS"/>
                <a:cs typeface="Trebuchet MS"/>
              </a:rPr>
              <a:t> </a:t>
            </a:r>
            <a:r>
              <a:rPr sz="1550" spc="-20" dirty="0">
                <a:latin typeface="Trebuchet MS"/>
                <a:cs typeface="Trebuchet MS"/>
              </a:rPr>
              <a:t>by</a:t>
            </a:r>
            <a:r>
              <a:rPr sz="1550" spc="-17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promoting</a:t>
            </a:r>
            <a:r>
              <a:rPr sz="1550" spc="-65" dirty="0">
                <a:latin typeface="Trebuchet MS"/>
                <a:cs typeface="Trebuchet MS"/>
              </a:rPr>
              <a:t> </a:t>
            </a:r>
            <a:r>
              <a:rPr sz="1550" spc="-135" dirty="0">
                <a:latin typeface="Trebuchet MS"/>
                <a:cs typeface="Trebuchet MS"/>
              </a:rPr>
              <a:t>,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feedback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regularly, </a:t>
            </a:r>
            <a:r>
              <a:rPr sz="1550" spc="-25" dirty="0">
                <a:latin typeface="Trebuchet MS"/>
                <a:cs typeface="Trebuchet MS"/>
              </a:rPr>
              <a:t>allowing</a:t>
            </a:r>
            <a:r>
              <a:rPr sz="1550" spc="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the</a:t>
            </a:r>
            <a:r>
              <a:rPr sz="1550" spc="-15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project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to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adapt</a:t>
            </a:r>
            <a:r>
              <a:rPr sz="1550" spc="-40" dirty="0">
                <a:latin typeface="Trebuchet MS"/>
                <a:cs typeface="Trebuchet MS"/>
              </a:rPr>
              <a:t> to</a:t>
            </a:r>
            <a:r>
              <a:rPr sz="1550" spc="-11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technological</a:t>
            </a:r>
            <a:r>
              <a:rPr sz="1550" spc="-1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advances </a:t>
            </a:r>
            <a:r>
              <a:rPr sz="1550" spc="-25" dirty="0">
                <a:latin typeface="Trebuchet MS"/>
                <a:cs typeface="Trebuchet MS"/>
              </a:rPr>
              <a:t>and </a:t>
            </a:r>
            <a:r>
              <a:rPr sz="1550" dirty="0">
                <a:latin typeface="Trebuchet MS"/>
                <a:cs typeface="Trebuchet MS"/>
              </a:rPr>
              <a:t>changes.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spc="-90" dirty="0">
                <a:latin typeface="Trebuchet MS"/>
                <a:cs typeface="Trebuchet MS"/>
              </a:rPr>
              <a:t>It</a:t>
            </a:r>
            <a:r>
              <a:rPr sz="1550" spc="-1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includes</a:t>
            </a:r>
            <a:r>
              <a:rPr sz="1550" spc="-5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daily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standup</a:t>
            </a:r>
            <a:r>
              <a:rPr sz="1550" spc="-2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meetings</a:t>
            </a:r>
            <a:r>
              <a:rPr sz="1550" spc="-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and</a:t>
            </a:r>
            <a:r>
              <a:rPr sz="1550" spc="-2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regular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sprint reviews.</a:t>
            </a:r>
            <a:endParaRPr sz="15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spc="-60" dirty="0">
                <a:latin typeface="Trebuchet MS"/>
                <a:cs typeface="Trebuchet MS"/>
              </a:rPr>
              <a:t>They</a:t>
            </a:r>
            <a:r>
              <a:rPr sz="1550" spc="-12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are</a:t>
            </a:r>
            <a:r>
              <a:rPr sz="1550" spc="-9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essential</a:t>
            </a:r>
            <a:r>
              <a:rPr sz="1550" spc="-40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in</a:t>
            </a:r>
            <a:r>
              <a:rPr sz="1550" spc="-13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communication.</a:t>
            </a:r>
            <a:endParaRPr sz="1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55" dirty="0"/>
              <a:t>MEASUREMENTS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20750" y="1786826"/>
            <a:ext cx="9973310" cy="415544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0" dirty="0">
                <a:latin typeface="Trebuchet MS"/>
                <a:cs typeface="Trebuchet MS"/>
              </a:rPr>
              <a:t>Effort: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Total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person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hours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spent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development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testing.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rebuchet MS"/>
                <a:cs typeface="Trebuchet MS"/>
              </a:rPr>
              <a:t>Schedule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Compliance: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Compared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Gantt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chart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predicted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resources.</a:t>
            </a:r>
            <a:endParaRPr sz="1800" dirty="0">
              <a:latin typeface="Trebuchet MS"/>
              <a:cs typeface="Trebuchet MS"/>
            </a:endParaRPr>
          </a:p>
          <a:p>
            <a:pPr marL="298450" marR="5080" indent="-286385">
              <a:lnSpc>
                <a:spcPct val="1495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Trebuchet MS"/>
                <a:cs typeface="Trebuchet MS"/>
              </a:rPr>
              <a:t>Code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Reuse: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Percentage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automated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or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finished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tasks</a:t>
            </a:r>
            <a:r>
              <a:rPr lang="tr-TR" sz="18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via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pre-</a:t>
            </a:r>
            <a:r>
              <a:rPr sz="1800" spc="-80" dirty="0">
                <a:latin typeface="Trebuchet MS"/>
                <a:cs typeface="Trebuchet MS"/>
              </a:rPr>
              <a:t>written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code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or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libraries.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(E.g.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using </a:t>
            </a:r>
            <a:r>
              <a:rPr sz="1800" spc="-65" dirty="0" err="1">
                <a:latin typeface="Trebuchet MS"/>
                <a:cs typeface="Trebuchet MS"/>
              </a:rPr>
              <a:t>libnet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order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packages)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Trebuchet MS"/>
                <a:cs typeface="Trebuchet MS"/>
              </a:rPr>
              <a:t>Number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Changes: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Rate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changes</a:t>
            </a:r>
            <a:r>
              <a:rPr lang="tr-TR" sz="18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made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ongoing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changes.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30" dirty="0">
                <a:latin typeface="Trebuchet MS"/>
                <a:cs typeface="Trebuchet MS"/>
              </a:rPr>
              <a:t>Product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Quality:</a:t>
            </a:r>
            <a:r>
              <a:rPr sz="1800" spc="-2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Combination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defects(mismatches),errors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bugs.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75" dirty="0">
                <a:latin typeface="Trebuchet MS"/>
                <a:cs typeface="Trebuchet MS"/>
              </a:rPr>
              <a:t>Testing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effort: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Time,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budget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workforce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allocated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test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the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components.</a:t>
            </a:r>
            <a:endParaRPr sz="1800" dirty="0">
              <a:latin typeface="Trebuchet MS"/>
              <a:cs typeface="Trebuchet MS"/>
            </a:endParaRPr>
          </a:p>
          <a:p>
            <a:pPr marL="298450" marR="169545" indent="-286385">
              <a:lnSpc>
                <a:spcPts val="3229"/>
              </a:lnSpc>
              <a:spcBef>
                <a:spcPts val="29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30" dirty="0">
                <a:latin typeface="Trebuchet MS"/>
                <a:cs typeface="Trebuchet MS"/>
              </a:rPr>
              <a:t>Product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Size: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Number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components,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required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documentation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size,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training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material,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embedded </a:t>
            </a:r>
            <a:r>
              <a:rPr sz="1800" spc="-40" dirty="0">
                <a:latin typeface="Trebuchet MS"/>
                <a:cs typeface="Trebuchet MS"/>
              </a:rPr>
              <a:t>software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-2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bytes.</a:t>
            </a:r>
            <a:endParaRPr sz="1800" dirty="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Trebuchet MS"/>
                <a:cs typeface="Trebuchet MS"/>
              </a:rPr>
              <a:t>Data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management: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Cost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length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completed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sprints/Estimated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amount </a:t>
            </a:r>
            <a:r>
              <a:rPr sz="1800" spc="-85" dirty="0">
                <a:latin typeface="Trebuchet MS"/>
                <a:cs typeface="Trebuchet MS"/>
              </a:rPr>
              <a:t>for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all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sprints.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195" dirty="0"/>
              <a:t>Additional</a:t>
            </a:r>
            <a:r>
              <a:rPr sz="3950" spc="-150" dirty="0"/>
              <a:t> </a:t>
            </a:r>
            <a:r>
              <a:rPr sz="3950" spc="-185" dirty="0"/>
              <a:t>Software</a:t>
            </a:r>
            <a:r>
              <a:rPr sz="3950" spc="-260" dirty="0"/>
              <a:t> </a:t>
            </a:r>
            <a:r>
              <a:rPr sz="3950" spc="-229" dirty="0"/>
              <a:t>Tools:</a:t>
            </a:r>
            <a:r>
              <a:rPr sz="3950" spc="-245" dirty="0"/>
              <a:t> </a:t>
            </a:r>
            <a:r>
              <a:rPr sz="3950" spc="-204" dirty="0"/>
              <a:t>Notification</a:t>
            </a:r>
            <a:r>
              <a:rPr sz="3950" spc="-240" dirty="0"/>
              <a:t> </a:t>
            </a:r>
            <a:r>
              <a:rPr sz="3950" spc="-40" dirty="0"/>
              <a:t>Services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3646" y="1950311"/>
          <a:ext cx="4698364" cy="774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1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Amazon</a:t>
                      </a:r>
                      <a:r>
                        <a:rPr sz="1100" b="1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SQS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0"/>
                        </a:lnSpc>
                      </a:pPr>
                      <a:r>
                        <a:rPr sz="11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Redis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Firebase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b="1" spc="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$1,552.42/</a:t>
                      </a:r>
                      <a:r>
                        <a:rPr sz="1100" spc="45" dirty="0" err="1">
                          <a:latin typeface="Times New Roman"/>
                          <a:cs typeface="Times New Roman"/>
                        </a:rPr>
                        <a:t>mo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$600/</a:t>
                      </a:r>
                      <a:r>
                        <a:rPr sz="1100" spc="55" dirty="0" err="1">
                          <a:latin typeface="Times New Roman"/>
                          <a:cs typeface="Times New Roman"/>
                        </a:rPr>
                        <a:t>mo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9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$450/</a:t>
                      </a:r>
                      <a:r>
                        <a:rPr sz="1100" spc="55" dirty="0" err="1">
                          <a:latin typeface="Times New Roman"/>
                          <a:cs typeface="Times New Roman"/>
                        </a:rPr>
                        <a:t>mo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 rowSpan="2">
                  <a:txBody>
                    <a:bodyPr/>
                    <a:lstStyle/>
                    <a:p>
                      <a:pPr marL="112395">
                        <a:lnSpc>
                          <a:spcPts val="1295"/>
                        </a:lnSpc>
                      </a:pPr>
                      <a:r>
                        <a:rPr sz="1100" b="1" spc="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9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9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70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5933" y="3256239"/>
          <a:ext cx="4648835" cy="886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Amazon</a:t>
                      </a:r>
                      <a:r>
                        <a:rPr sz="13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SQS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Redis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6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Firebase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rowSpan="2"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3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3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38.7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29.0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43.5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30.4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15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55.5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0"/>
                        </a:lnSpc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44.4</a:t>
                      </a: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7043801" y="2800413"/>
            <a:ext cx="3243580" cy="2447925"/>
            <a:chOff x="7043801" y="2800413"/>
            <a:chExt cx="3243580" cy="2447925"/>
          </a:xfrm>
        </p:grpSpPr>
        <p:sp>
          <p:nvSpPr>
            <p:cNvPr id="8" name="object 8"/>
            <p:cNvSpPr/>
            <p:nvPr/>
          </p:nvSpPr>
          <p:spPr>
            <a:xfrm>
              <a:off x="7215251" y="2805176"/>
              <a:ext cx="3028950" cy="2438400"/>
            </a:xfrm>
            <a:custGeom>
              <a:avLst/>
              <a:gdLst/>
              <a:ahLst/>
              <a:cxnLst/>
              <a:rect l="l" t="t" r="r" b="b"/>
              <a:pathLst>
                <a:path w="3028950" h="2438400">
                  <a:moveTo>
                    <a:pt x="0" y="509524"/>
                  </a:moveTo>
                  <a:lnTo>
                    <a:pt x="0" y="1109599"/>
                  </a:lnTo>
                </a:path>
                <a:path w="3028950" h="2438400">
                  <a:moveTo>
                    <a:pt x="0" y="0"/>
                  </a:moveTo>
                  <a:lnTo>
                    <a:pt x="0" y="290449"/>
                  </a:lnTo>
                </a:path>
                <a:path w="3028950" h="2438400">
                  <a:moveTo>
                    <a:pt x="0" y="2147824"/>
                  </a:moveTo>
                  <a:lnTo>
                    <a:pt x="0" y="2438400"/>
                  </a:lnTo>
                </a:path>
                <a:path w="3028950" h="2438400">
                  <a:moveTo>
                    <a:pt x="0" y="1328674"/>
                  </a:moveTo>
                  <a:lnTo>
                    <a:pt x="0" y="1928749"/>
                  </a:lnTo>
                </a:path>
                <a:path w="3028950" h="2438400">
                  <a:moveTo>
                    <a:pt x="133350" y="0"/>
                  </a:moveTo>
                  <a:lnTo>
                    <a:pt x="133350" y="290449"/>
                  </a:lnTo>
                </a:path>
                <a:path w="3028950" h="2438400">
                  <a:moveTo>
                    <a:pt x="133350" y="2147824"/>
                  </a:moveTo>
                  <a:lnTo>
                    <a:pt x="133350" y="2438400"/>
                  </a:lnTo>
                </a:path>
                <a:path w="3028950" h="2438400">
                  <a:moveTo>
                    <a:pt x="133350" y="1328674"/>
                  </a:moveTo>
                  <a:lnTo>
                    <a:pt x="133350" y="1928749"/>
                  </a:lnTo>
                </a:path>
                <a:path w="3028950" h="2438400">
                  <a:moveTo>
                    <a:pt x="133350" y="509524"/>
                  </a:moveTo>
                  <a:lnTo>
                    <a:pt x="133350" y="1109599"/>
                  </a:lnTo>
                </a:path>
                <a:path w="3028950" h="2438400">
                  <a:moveTo>
                    <a:pt x="266700" y="509524"/>
                  </a:moveTo>
                  <a:lnTo>
                    <a:pt x="266700" y="1109599"/>
                  </a:lnTo>
                </a:path>
                <a:path w="3028950" h="2438400">
                  <a:moveTo>
                    <a:pt x="266700" y="2147824"/>
                  </a:moveTo>
                  <a:lnTo>
                    <a:pt x="266700" y="2438400"/>
                  </a:lnTo>
                </a:path>
                <a:path w="3028950" h="2438400">
                  <a:moveTo>
                    <a:pt x="266700" y="1328674"/>
                  </a:moveTo>
                  <a:lnTo>
                    <a:pt x="266700" y="1928749"/>
                  </a:lnTo>
                </a:path>
                <a:path w="3028950" h="2438400">
                  <a:moveTo>
                    <a:pt x="266700" y="0"/>
                  </a:moveTo>
                  <a:lnTo>
                    <a:pt x="266700" y="290449"/>
                  </a:lnTo>
                </a:path>
                <a:path w="3028950" h="2438400">
                  <a:moveTo>
                    <a:pt x="390525" y="2147824"/>
                  </a:moveTo>
                  <a:lnTo>
                    <a:pt x="390525" y="2438400"/>
                  </a:lnTo>
                </a:path>
                <a:path w="3028950" h="2438400">
                  <a:moveTo>
                    <a:pt x="390525" y="509524"/>
                  </a:moveTo>
                  <a:lnTo>
                    <a:pt x="390525" y="1109599"/>
                  </a:lnTo>
                </a:path>
                <a:path w="3028950" h="2438400">
                  <a:moveTo>
                    <a:pt x="390525" y="1328674"/>
                  </a:moveTo>
                  <a:lnTo>
                    <a:pt x="390525" y="1928749"/>
                  </a:lnTo>
                </a:path>
                <a:path w="3028950" h="2438400">
                  <a:moveTo>
                    <a:pt x="390525" y="0"/>
                  </a:moveTo>
                  <a:lnTo>
                    <a:pt x="390525" y="290449"/>
                  </a:lnTo>
                </a:path>
                <a:path w="3028950" h="2438400">
                  <a:moveTo>
                    <a:pt x="657225" y="509524"/>
                  </a:moveTo>
                  <a:lnTo>
                    <a:pt x="657225" y="1109599"/>
                  </a:lnTo>
                </a:path>
                <a:path w="3028950" h="2438400">
                  <a:moveTo>
                    <a:pt x="657225" y="1328674"/>
                  </a:moveTo>
                  <a:lnTo>
                    <a:pt x="657225" y="1928749"/>
                  </a:lnTo>
                </a:path>
                <a:path w="3028950" h="2438400">
                  <a:moveTo>
                    <a:pt x="657225" y="2147824"/>
                  </a:moveTo>
                  <a:lnTo>
                    <a:pt x="657225" y="2438400"/>
                  </a:lnTo>
                </a:path>
                <a:path w="3028950" h="2438400">
                  <a:moveTo>
                    <a:pt x="657225" y="0"/>
                  </a:moveTo>
                  <a:lnTo>
                    <a:pt x="657225" y="290449"/>
                  </a:lnTo>
                </a:path>
                <a:path w="3028950" h="2438400">
                  <a:moveTo>
                    <a:pt x="790575" y="509524"/>
                  </a:moveTo>
                  <a:lnTo>
                    <a:pt x="790575" y="1109599"/>
                  </a:lnTo>
                </a:path>
                <a:path w="3028950" h="2438400">
                  <a:moveTo>
                    <a:pt x="790575" y="1328674"/>
                  </a:moveTo>
                  <a:lnTo>
                    <a:pt x="790575" y="1928749"/>
                  </a:lnTo>
                </a:path>
                <a:path w="3028950" h="2438400">
                  <a:moveTo>
                    <a:pt x="790575" y="0"/>
                  </a:moveTo>
                  <a:lnTo>
                    <a:pt x="790575" y="290449"/>
                  </a:lnTo>
                </a:path>
                <a:path w="3028950" h="2438400">
                  <a:moveTo>
                    <a:pt x="790575" y="2147824"/>
                  </a:moveTo>
                  <a:lnTo>
                    <a:pt x="790575" y="2438400"/>
                  </a:lnTo>
                </a:path>
                <a:path w="3028950" h="2438400">
                  <a:moveTo>
                    <a:pt x="923925" y="1328674"/>
                  </a:moveTo>
                  <a:lnTo>
                    <a:pt x="923925" y="1928749"/>
                  </a:lnTo>
                </a:path>
                <a:path w="3028950" h="2438400">
                  <a:moveTo>
                    <a:pt x="923925" y="509524"/>
                  </a:moveTo>
                  <a:lnTo>
                    <a:pt x="923925" y="1109599"/>
                  </a:lnTo>
                </a:path>
                <a:path w="3028950" h="2438400">
                  <a:moveTo>
                    <a:pt x="923925" y="2147824"/>
                  </a:moveTo>
                  <a:lnTo>
                    <a:pt x="923925" y="2438400"/>
                  </a:lnTo>
                </a:path>
                <a:path w="3028950" h="2438400">
                  <a:moveTo>
                    <a:pt x="923925" y="0"/>
                  </a:moveTo>
                  <a:lnTo>
                    <a:pt x="923925" y="290449"/>
                  </a:lnTo>
                </a:path>
                <a:path w="3028950" h="2438400">
                  <a:moveTo>
                    <a:pt x="1057275" y="1328674"/>
                  </a:moveTo>
                  <a:lnTo>
                    <a:pt x="1057275" y="1928749"/>
                  </a:lnTo>
                </a:path>
                <a:path w="3028950" h="2438400">
                  <a:moveTo>
                    <a:pt x="1057275" y="2147824"/>
                  </a:moveTo>
                  <a:lnTo>
                    <a:pt x="1057275" y="2438400"/>
                  </a:lnTo>
                </a:path>
                <a:path w="3028950" h="2438400">
                  <a:moveTo>
                    <a:pt x="1057275" y="0"/>
                  </a:moveTo>
                  <a:lnTo>
                    <a:pt x="1057275" y="290449"/>
                  </a:lnTo>
                </a:path>
                <a:path w="3028950" h="2438400">
                  <a:moveTo>
                    <a:pt x="1057275" y="509524"/>
                  </a:moveTo>
                  <a:lnTo>
                    <a:pt x="1057275" y="1109599"/>
                  </a:lnTo>
                </a:path>
                <a:path w="3028950" h="2438400">
                  <a:moveTo>
                    <a:pt x="1314450" y="509524"/>
                  </a:moveTo>
                  <a:lnTo>
                    <a:pt x="1314450" y="1109599"/>
                  </a:lnTo>
                </a:path>
                <a:path w="3028950" h="2438400">
                  <a:moveTo>
                    <a:pt x="1314450" y="1328674"/>
                  </a:moveTo>
                  <a:lnTo>
                    <a:pt x="1314450" y="1928749"/>
                  </a:lnTo>
                </a:path>
                <a:path w="3028950" h="2438400">
                  <a:moveTo>
                    <a:pt x="1314450" y="2147824"/>
                  </a:moveTo>
                  <a:lnTo>
                    <a:pt x="1314450" y="2438400"/>
                  </a:lnTo>
                </a:path>
                <a:path w="3028950" h="2438400">
                  <a:moveTo>
                    <a:pt x="1314450" y="0"/>
                  </a:moveTo>
                  <a:lnTo>
                    <a:pt x="1314450" y="290449"/>
                  </a:lnTo>
                </a:path>
                <a:path w="3028950" h="2438400">
                  <a:moveTo>
                    <a:pt x="1447800" y="509524"/>
                  </a:moveTo>
                  <a:lnTo>
                    <a:pt x="1447800" y="1109599"/>
                  </a:lnTo>
                </a:path>
                <a:path w="3028950" h="2438400">
                  <a:moveTo>
                    <a:pt x="1447800" y="0"/>
                  </a:moveTo>
                  <a:lnTo>
                    <a:pt x="1447800" y="290449"/>
                  </a:lnTo>
                </a:path>
                <a:path w="3028950" h="2438400">
                  <a:moveTo>
                    <a:pt x="1447800" y="1328674"/>
                  </a:moveTo>
                  <a:lnTo>
                    <a:pt x="1447800" y="1928749"/>
                  </a:lnTo>
                </a:path>
                <a:path w="3028950" h="2438400">
                  <a:moveTo>
                    <a:pt x="1447800" y="2147824"/>
                  </a:moveTo>
                  <a:lnTo>
                    <a:pt x="1447800" y="2438400"/>
                  </a:lnTo>
                </a:path>
                <a:path w="3028950" h="2438400">
                  <a:moveTo>
                    <a:pt x="1581150" y="509524"/>
                  </a:moveTo>
                  <a:lnTo>
                    <a:pt x="1581150" y="1928749"/>
                  </a:lnTo>
                </a:path>
                <a:path w="3028950" h="2438400">
                  <a:moveTo>
                    <a:pt x="1581150" y="0"/>
                  </a:moveTo>
                  <a:lnTo>
                    <a:pt x="1581150" y="290449"/>
                  </a:lnTo>
                </a:path>
                <a:path w="3028950" h="2438400">
                  <a:moveTo>
                    <a:pt x="1581150" y="2147824"/>
                  </a:moveTo>
                  <a:lnTo>
                    <a:pt x="1581150" y="2438400"/>
                  </a:lnTo>
                </a:path>
                <a:path w="3028950" h="2438400">
                  <a:moveTo>
                    <a:pt x="1714500" y="0"/>
                  </a:moveTo>
                  <a:lnTo>
                    <a:pt x="1714500" y="290449"/>
                  </a:lnTo>
                </a:path>
                <a:path w="3028950" h="2438400">
                  <a:moveTo>
                    <a:pt x="1714500" y="2147824"/>
                  </a:moveTo>
                  <a:lnTo>
                    <a:pt x="1714500" y="2438400"/>
                  </a:lnTo>
                </a:path>
                <a:path w="3028950" h="2438400">
                  <a:moveTo>
                    <a:pt x="1714500" y="509524"/>
                  </a:moveTo>
                  <a:lnTo>
                    <a:pt x="1714500" y="1928749"/>
                  </a:lnTo>
                </a:path>
                <a:path w="3028950" h="2438400">
                  <a:moveTo>
                    <a:pt x="1971675" y="0"/>
                  </a:moveTo>
                  <a:lnTo>
                    <a:pt x="1971675" y="290449"/>
                  </a:lnTo>
                </a:path>
                <a:path w="3028950" h="2438400">
                  <a:moveTo>
                    <a:pt x="1971675" y="509524"/>
                  </a:moveTo>
                  <a:lnTo>
                    <a:pt x="1971675" y="1928749"/>
                  </a:lnTo>
                </a:path>
                <a:path w="3028950" h="2438400">
                  <a:moveTo>
                    <a:pt x="1971675" y="2147824"/>
                  </a:moveTo>
                  <a:lnTo>
                    <a:pt x="1971675" y="2438400"/>
                  </a:lnTo>
                </a:path>
                <a:path w="3028950" h="2438400">
                  <a:moveTo>
                    <a:pt x="2105025" y="0"/>
                  </a:moveTo>
                  <a:lnTo>
                    <a:pt x="2105025" y="290449"/>
                  </a:lnTo>
                </a:path>
                <a:path w="3028950" h="2438400">
                  <a:moveTo>
                    <a:pt x="2105025" y="2147824"/>
                  </a:moveTo>
                  <a:lnTo>
                    <a:pt x="2105025" y="2438400"/>
                  </a:lnTo>
                </a:path>
                <a:path w="3028950" h="2438400">
                  <a:moveTo>
                    <a:pt x="2105025" y="509524"/>
                  </a:moveTo>
                  <a:lnTo>
                    <a:pt x="2105025" y="1928749"/>
                  </a:lnTo>
                </a:path>
                <a:path w="3028950" h="2438400">
                  <a:moveTo>
                    <a:pt x="2238375" y="2147824"/>
                  </a:moveTo>
                  <a:lnTo>
                    <a:pt x="2238375" y="2438400"/>
                  </a:lnTo>
                </a:path>
                <a:path w="3028950" h="2438400">
                  <a:moveTo>
                    <a:pt x="2238375" y="0"/>
                  </a:moveTo>
                  <a:lnTo>
                    <a:pt x="2238375" y="1928749"/>
                  </a:lnTo>
                </a:path>
                <a:path w="3028950" h="2438400">
                  <a:moveTo>
                    <a:pt x="2371725" y="0"/>
                  </a:moveTo>
                  <a:lnTo>
                    <a:pt x="2371725" y="1928749"/>
                  </a:lnTo>
                </a:path>
                <a:path w="3028950" h="2438400">
                  <a:moveTo>
                    <a:pt x="2371725" y="2147824"/>
                  </a:moveTo>
                  <a:lnTo>
                    <a:pt x="2371725" y="2438400"/>
                  </a:lnTo>
                </a:path>
                <a:path w="3028950" h="2438400">
                  <a:moveTo>
                    <a:pt x="2638425" y="0"/>
                  </a:moveTo>
                  <a:lnTo>
                    <a:pt x="2638425" y="1928749"/>
                  </a:lnTo>
                </a:path>
                <a:path w="3028950" h="2438400">
                  <a:moveTo>
                    <a:pt x="2638425" y="2147824"/>
                  </a:moveTo>
                  <a:lnTo>
                    <a:pt x="2638425" y="2438400"/>
                  </a:lnTo>
                </a:path>
                <a:path w="3028950" h="2438400">
                  <a:moveTo>
                    <a:pt x="2762250" y="2147824"/>
                  </a:moveTo>
                  <a:lnTo>
                    <a:pt x="2762250" y="2438400"/>
                  </a:lnTo>
                </a:path>
                <a:path w="3028950" h="2438400">
                  <a:moveTo>
                    <a:pt x="2762250" y="0"/>
                  </a:moveTo>
                  <a:lnTo>
                    <a:pt x="2762250" y="1928749"/>
                  </a:lnTo>
                </a:path>
                <a:path w="3028950" h="2438400">
                  <a:moveTo>
                    <a:pt x="2895600" y="0"/>
                  </a:moveTo>
                  <a:lnTo>
                    <a:pt x="2895600" y="1928749"/>
                  </a:lnTo>
                </a:path>
                <a:path w="3028950" h="2438400">
                  <a:moveTo>
                    <a:pt x="2895600" y="2147824"/>
                  </a:moveTo>
                  <a:lnTo>
                    <a:pt x="2895600" y="2438400"/>
                  </a:lnTo>
                </a:path>
                <a:path w="3028950" h="2438400">
                  <a:moveTo>
                    <a:pt x="3028950" y="0"/>
                  </a:moveTo>
                  <a:lnTo>
                    <a:pt x="3028950" y="1928749"/>
                  </a:lnTo>
                </a:path>
                <a:path w="3028950" h="2438400">
                  <a:moveTo>
                    <a:pt x="3028950" y="2147824"/>
                  </a:moveTo>
                  <a:lnTo>
                    <a:pt x="3028950" y="243840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739126" y="2805176"/>
              <a:ext cx="1981200" cy="2438400"/>
            </a:xfrm>
            <a:custGeom>
              <a:avLst/>
              <a:gdLst/>
              <a:ahLst/>
              <a:cxnLst/>
              <a:rect l="l" t="t" r="r" b="b"/>
              <a:pathLst>
                <a:path w="1981200" h="2438400">
                  <a:moveTo>
                    <a:pt x="0" y="2147824"/>
                  </a:moveTo>
                  <a:lnTo>
                    <a:pt x="0" y="2438400"/>
                  </a:lnTo>
                </a:path>
                <a:path w="1981200" h="2438400">
                  <a:moveTo>
                    <a:pt x="0" y="1328674"/>
                  </a:moveTo>
                  <a:lnTo>
                    <a:pt x="0" y="1928749"/>
                  </a:lnTo>
                </a:path>
                <a:path w="1981200" h="2438400">
                  <a:moveTo>
                    <a:pt x="0" y="509524"/>
                  </a:moveTo>
                  <a:lnTo>
                    <a:pt x="0" y="1109599"/>
                  </a:lnTo>
                </a:path>
                <a:path w="1981200" h="2438400">
                  <a:moveTo>
                    <a:pt x="0" y="0"/>
                  </a:moveTo>
                  <a:lnTo>
                    <a:pt x="0" y="290449"/>
                  </a:lnTo>
                </a:path>
                <a:path w="1981200" h="2438400">
                  <a:moveTo>
                    <a:pt x="657225" y="1328674"/>
                  </a:moveTo>
                  <a:lnTo>
                    <a:pt x="657225" y="1928749"/>
                  </a:lnTo>
                </a:path>
                <a:path w="1981200" h="2438400">
                  <a:moveTo>
                    <a:pt x="657225" y="509524"/>
                  </a:moveTo>
                  <a:lnTo>
                    <a:pt x="657225" y="1109599"/>
                  </a:lnTo>
                </a:path>
                <a:path w="1981200" h="2438400">
                  <a:moveTo>
                    <a:pt x="657225" y="0"/>
                  </a:moveTo>
                  <a:lnTo>
                    <a:pt x="657225" y="290449"/>
                  </a:lnTo>
                </a:path>
                <a:path w="1981200" h="2438400">
                  <a:moveTo>
                    <a:pt x="657225" y="2147824"/>
                  </a:moveTo>
                  <a:lnTo>
                    <a:pt x="657225" y="2438400"/>
                  </a:lnTo>
                </a:path>
                <a:path w="1981200" h="2438400">
                  <a:moveTo>
                    <a:pt x="1323975" y="0"/>
                  </a:moveTo>
                  <a:lnTo>
                    <a:pt x="1323975" y="290449"/>
                  </a:lnTo>
                </a:path>
                <a:path w="1981200" h="2438400">
                  <a:moveTo>
                    <a:pt x="1323975" y="509524"/>
                  </a:moveTo>
                  <a:lnTo>
                    <a:pt x="1323975" y="1928749"/>
                  </a:lnTo>
                </a:path>
                <a:path w="1981200" h="2438400">
                  <a:moveTo>
                    <a:pt x="1323975" y="2147824"/>
                  </a:moveTo>
                  <a:lnTo>
                    <a:pt x="1323975" y="2438400"/>
                  </a:lnTo>
                </a:path>
                <a:path w="1981200" h="2438400">
                  <a:moveTo>
                    <a:pt x="1981200" y="2147824"/>
                  </a:moveTo>
                  <a:lnTo>
                    <a:pt x="1981200" y="2438400"/>
                  </a:lnTo>
                </a:path>
                <a:path w="1981200" h="2438400">
                  <a:moveTo>
                    <a:pt x="1981200" y="0"/>
                  </a:moveTo>
                  <a:lnTo>
                    <a:pt x="1981200" y="1928749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600" y="3095624"/>
              <a:ext cx="1314450" cy="1857375"/>
            </a:xfrm>
            <a:custGeom>
              <a:avLst/>
              <a:gdLst/>
              <a:ahLst/>
              <a:cxnLst/>
              <a:rect l="l" t="t" r="r" b="b"/>
              <a:pathLst>
                <a:path w="1314450" h="1857375">
                  <a:moveTo>
                    <a:pt x="38100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381000" y="219075"/>
                  </a:lnTo>
                  <a:lnTo>
                    <a:pt x="381000" y="0"/>
                  </a:lnTo>
                  <a:close/>
                </a:path>
                <a:path w="1314450" h="1857375">
                  <a:moveTo>
                    <a:pt x="504825" y="819150"/>
                  </a:moveTo>
                  <a:lnTo>
                    <a:pt x="0" y="819150"/>
                  </a:lnTo>
                  <a:lnTo>
                    <a:pt x="0" y="1038225"/>
                  </a:lnTo>
                  <a:lnTo>
                    <a:pt x="504825" y="1038225"/>
                  </a:lnTo>
                  <a:lnTo>
                    <a:pt x="504825" y="819150"/>
                  </a:lnTo>
                  <a:close/>
                </a:path>
                <a:path w="1314450" h="1857375">
                  <a:moveTo>
                    <a:pt x="1314450" y="1638300"/>
                  </a:moveTo>
                  <a:lnTo>
                    <a:pt x="0" y="1638300"/>
                  </a:lnTo>
                  <a:lnTo>
                    <a:pt x="0" y="1857375"/>
                  </a:lnTo>
                  <a:lnTo>
                    <a:pt x="1314450" y="1857375"/>
                  </a:lnTo>
                  <a:lnTo>
                    <a:pt x="1314450" y="163830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7600" y="3095624"/>
              <a:ext cx="1504950" cy="1857375"/>
            </a:xfrm>
            <a:custGeom>
              <a:avLst/>
              <a:gdLst/>
              <a:ahLst/>
              <a:cxnLst/>
              <a:rect l="l" t="t" r="r" b="b"/>
              <a:pathLst>
                <a:path w="1504950" h="1857375">
                  <a:moveTo>
                    <a:pt x="523875" y="819150"/>
                  </a:moveTo>
                  <a:lnTo>
                    <a:pt x="123825" y="819150"/>
                  </a:lnTo>
                  <a:lnTo>
                    <a:pt x="123825" y="1038225"/>
                  </a:lnTo>
                  <a:lnTo>
                    <a:pt x="523875" y="1038225"/>
                  </a:lnTo>
                  <a:lnTo>
                    <a:pt x="523875" y="819150"/>
                  </a:lnTo>
                  <a:close/>
                </a:path>
                <a:path w="1504950" h="1857375">
                  <a:moveTo>
                    <a:pt x="131445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314450" y="219075"/>
                  </a:lnTo>
                  <a:lnTo>
                    <a:pt x="1314450" y="0"/>
                  </a:lnTo>
                  <a:close/>
                </a:path>
                <a:path w="1504950" h="1857375">
                  <a:moveTo>
                    <a:pt x="1504950" y="1638300"/>
                  </a:moveTo>
                  <a:lnTo>
                    <a:pt x="933450" y="1638300"/>
                  </a:lnTo>
                  <a:lnTo>
                    <a:pt x="933450" y="1857375"/>
                  </a:lnTo>
                  <a:lnTo>
                    <a:pt x="1504950" y="1857375"/>
                  </a:lnTo>
                  <a:lnTo>
                    <a:pt x="1504950" y="163830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91475" y="3095624"/>
              <a:ext cx="2295525" cy="1857375"/>
            </a:xfrm>
            <a:custGeom>
              <a:avLst/>
              <a:gdLst/>
              <a:ahLst/>
              <a:cxnLst/>
              <a:rect l="l" t="t" r="r" b="b"/>
              <a:pathLst>
                <a:path w="2295525" h="1857375">
                  <a:moveTo>
                    <a:pt x="733425" y="819150"/>
                  </a:moveTo>
                  <a:lnTo>
                    <a:pt x="0" y="819150"/>
                  </a:lnTo>
                  <a:lnTo>
                    <a:pt x="0" y="1038225"/>
                  </a:lnTo>
                  <a:lnTo>
                    <a:pt x="733425" y="1038225"/>
                  </a:lnTo>
                  <a:lnTo>
                    <a:pt x="733425" y="819150"/>
                  </a:lnTo>
                  <a:close/>
                </a:path>
                <a:path w="2295525" h="1857375">
                  <a:moveTo>
                    <a:pt x="1371600" y="0"/>
                  </a:moveTo>
                  <a:lnTo>
                    <a:pt x="790575" y="0"/>
                  </a:lnTo>
                  <a:lnTo>
                    <a:pt x="790575" y="219075"/>
                  </a:lnTo>
                  <a:lnTo>
                    <a:pt x="1371600" y="219075"/>
                  </a:lnTo>
                  <a:lnTo>
                    <a:pt x="1371600" y="0"/>
                  </a:lnTo>
                  <a:close/>
                </a:path>
                <a:path w="2295525" h="1857375">
                  <a:moveTo>
                    <a:pt x="2295525" y="1638300"/>
                  </a:moveTo>
                  <a:lnTo>
                    <a:pt x="981075" y="1638300"/>
                  </a:lnTo>
                  <a:lnTo>
                    <a:pt x="981075" y="1857375"/>
                  </a:lnTo>
                  <a:lnTo>
                    <a:pt x="2295525" y="1857375"/>
                  </a:lnTo>
                  <a:lnTo>
                    <a:pt x="2295525" y="163830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3801" y="2805176"/>
              <a:ext cx="38100" cy="2438400"/>
            </a:xfrm>
            <a:custGeom>
              <a:avLst/>
              <a:gdLst/>
              <a:ahLst/>
              <a:cxnLst/>
              <a:rect l="l" t="t" r="r" b="b"/>
              <a:pathLst>
                <a:path w="38100" h="2438400">
                  <a:moveTo>
                    <a:pt x="38100" y="2438400"/>
                  </a:moveTo>
                  <a:lnTo>
                    <a:pt x="38100" y="0"/>
                  </a:lnTo>
                </a:path>
                <a:path w="38100" h="2438400">
                  <a:moveTo>
                    <a:pt x="0" y="2438400"/>
                  </a:moveTo>
                  <a:lnTo>
                    <a:pt x="38100" y="2438400"/>
                  </a:lnTo>
                </a:path>
                <a:path w="38100" h="2438400">
                  <a:moveTo>
                    <a:pt x="0" y="1628775"/>
                  </a:moveTo>
                  <a:lnTo>
                    <a:pt x="38100" y="1628775"/>
                  </a:lnTo>
                </a:path>
                <a:path w="38100" h="2438400">
                  <a:moveTo>
                    <a:pt x="0" y="809625"/>
                  </a:moveTo>
                  <a:lnTo>
                    <a:pt x="38100" y="809625"/>
                  </a:lnTo>
                </a:path>
                <a:path w="38100" h="24384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10510901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644251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0768076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0901426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377551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1034776" y="28051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967219" y="5303837"/>
            <a:ext cx="2393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95869" y="5303837"/>
            <a:ext cx="3060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50.00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901" y="5303837"/>
            <a:ext cx="363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100.00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4284" y="5303837"/>
            <a:ext cx="363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150.00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43668" y="5303837"/>
            <a:ext cx="363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200.00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03180" y="5303837"/>
            <a:ext cx="363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250.00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62691" y="5303837"/>
            <a:ext cx="3632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300.00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30950" y="4747831"/>
            <a:ext cx="661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Amazon</a:t>
            </a:r>
            <a:r>
              <a:rPr sz="900" spc="-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SQS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92900" y="3931348"/>
            <a:ext cx="3003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Redis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3040" y="3114738"/>
            <a:ext cx="4476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Firebase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91450" y="2524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8248650" y="2524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9124950" y="2524125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7215251" y="2013013"/>
            <a:ext cx="3171190" cy="609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5" dirty="0">
                <a:solidFill>
                  <a:srgbClr val="585858"/>
                </a:solidFill>
                <a:latin typeface="Trebuchet MS"/>
                <a:cs typeface="Trebuchet MS"/>
              </a:rPr>
              <a:t>Services</a:t>
            </a:r>
            <a:r>
              <a:rPr sz="2000" spc="-2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585858"/>
                </a:solidFill>
                <a:latin typeface="Trebuchet MS"/>
                <a:cs typeface="Trebuchet MS"/>
              </a:rPr>
              <a:t>for</a:t>
            </a:r>
            <a:r>
              <a:rPr sz="2000" spc="-2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585858"/>
                </a:solidFill>
                <a:latin typeface="Trebuchet MS"/>
                <a:cs typeface="Trebuchet MS"/>
              </a:rPr>
              <a:t>Push</a:t>
            </a:r>
            <a:r>
              <a:rPr sz="2000" spc="-2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585858"/>
                </a:solidFill>
                <a:latin typeface="Trebuchet MS"/>
                <a:cs typeface="Trebuchet MS"/>
              </a:rPr>
              <a:t>Notifications</a:t>
            </a:r>
            <a:endParaRPr sz="2000" dirty="0">
              <a:latin typeface="Trebuchet MS"/>
              <a:cs typeface="Trebuchet MS"/>
            </a:endParaRPr>
          </a:p>
          <a:p>
            <a:pPr marL="668655">
              <a:lnSpc>
                <a:spcPct val="100000"/>
              </a:lnSpc>
              <a:spcBef>
                <a:spcPts val="1090"/>
              </a:spcBef>
              <a:tabLst>
                <a:tab pos="1124585" algn="l"/>
                <a:tab pos="2005964" algn="l"/>
              </a:tabLst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Cost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45" dirty="0">
                <a:solidFill>
                  <a:srgbClr val="585858"/>
                </a:solidFill>
                <a:latin typeface="Trebuchet MS"/>
                <a:cs typeface="Trebuchet MS"/>
              </a:rPr>
              <a:t>Training</a:t>
            </a:r>
            <a:r>
              <a:rPr sz="900" spc="-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Days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Functionality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5060" y="4992306"/>
            <a:ext cx="278130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Trebuchet MS"/>
                <a:cs typeface="Trebuchet MS"/>
              </a:rPr>
              <a:t>Amazon</a:t>
            </a:r>
            <a:r>
              <a:rPr sz="1650" spc="-265" dirty="0">
                <a:latin typeface="Trebuchet MS"/>
                <a:cs typeface="Trebuchet MS"/>
              </a:rPr>
              <a:t> </a:t>
            </a:r>
            <a:r>
              <a:rPr sz="1650" spc="105" dirty="0">
                <a:latin typeface="Trebuchet MS"/>
                <a:cs typeface="Trebuchet MS"/>
              </a:rPr>
              <a:t>SQS</a:t>
            </a:r>
            <a:r>
              <a:rPr sz="1650" spc="-19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is</a:t>
            </a:r>
            <a:r>
              <a:rPr sz="1650" spc="-15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selected</a:t>
            </a:r>
            <a:r>
              <a:rPr sz="1650" spc="-265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due</a:t>
            </a:r>
            <a:r>
              <a:rPr sz="1650" spc="-215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to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5060" y="5244655"/>
            <a:ext cx="2950845" cy="99821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69875" algn="l"/>
              </a:tabLst>
            </a:pPr>
            <a:r>
              <a:rPr sz="1650" spc="-60" dirty="0">
                <a:latin typeface="Trebuchet MS"/>
                <a:cs typeface="Trebuchet MS"/>
              </a:rPr>
              <a:t>Integration</a:t>
            </a:r>
            <a:r>
              <a:rPr sz="1650" spc="-204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with</a:t>
            </a:r>
            <a:r>
              <a:rPr sz="1650" spc="-22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DynamoDB</a:t>
            </a:r>
            <a:endParaRPr sz="1650" dirty="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69875" algn="l"/>
              </a:tabLst>
            </a:pPr>
            <a:r>
              <a:rPr sz="1650" spc="-60" dirty="0">
                <a:latin typeface="Trebuchet MS"/>
                <a:cs typeface="Trebuchet MS"/>
              </a:rPr>
              <a:t>Integration</a:t>
            </a:r>
            <a:r>
              <a:rPr sz="1650" spc="-215" dirty="0">
                <a:latin typeface="Trebuchet MS"/>
                <a:cs typeface="Trebuchet MS"/>
              </a:rPr>
              <a:t> </a:t>
            </a:r>
            <a:r>
              <a:rPr sz="1650" spc="-70" dirty="0">
                <a:latin typeface="Trebuchet MS"/>
                <a:cs typeface="Trebuchet MS"/>
              </a:rPr>
              <a:t>with</a:t>
            </a:r>
            <a:r>
              <a:rPr sz="1650" spc="-229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Django</a:t>
            </a:r>
            <a:r>
              <a:rPr sz="1650" spc="-23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Celery</a:t>
            </a:r>
            <a:endParaRPr sz="1650" dirty="0">
              <a:latin typeface="Trebuchet MS"/>
              <a:cs typeface="Trebuchet MS"/>
            </a:endParaRPr>
          </a:p>
          <a:p>
            <a:pPr marL="269875" indent="-25717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69875" algn="l"/>
              </a:tabLst>
            </a:pPr>
            <a:r>
              <a:rPr sz="1650" spc="-45" dirty="0">
                <a:latin typeface="Trebuchet MS"/>
                <a:cs typeface="Trebuchet MS"/>
              </a:rPr>
              <a:t>Flexible</a:t>
            </a:r>
            <a:r>
              <a:rPr sz="1650" spc="-19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and</a:t>
            </a:r>
            <a:r>
              <a:rPr lang="tr-TR" sz="1650" spc="-1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robust</a:t>
            </a:r>
            <a:endParaRPr sz="1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195" dirty="0"/>
              <a:t>Additional</a:t>
            </a:r>
            <a:r>
              <a:rPr sz="3950" spc="-170" dirty="0"/>
              <a:t> </a:t>
            </a:r>
            <a:r>
              <a:rPr sz="3950" spc="-185" dirty="0"/>
              <a:t>Software</a:t>
            </a:r>
            <a:r>
              <a:rPr sz="3950" spc="-275" dirty="0"/>
              <a:t> </a:t>
            </a:r>
            <a:r>
              <a:rPr sz="3950" spc="-229" dirty="0"/>
              <a:t>Tools:</a:t>
            </a:r>
            <a:r>
              <a:rPr sz="3950" spc="-260" dirty="0"/>
              <a:t> </a:t>
            </a:r>
            <a:r>
              <a:rPr sz="3950" spc="-50" dirty="0"/>
              <a:t>Database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8382" y="4963477"/>
            <a:ext cx="35147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latin typeface="Trebuchet MS"/>
                <a:cs typeface="Trebuchet MS"/>
              </a:rPr>
              <a:t>Amazon</a:t>
            </a:r>
            <a:r>
              <a:rPr sz="1650" spc="-6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DynamoDB</a:t>
            </a:r>
            <a:r>
              <a:rPr sz="1650" spc="1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is</a:t>
            </a:r>
            <a:r>
              <a:rPr sz="1650" spc="-2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selected</a:t>
            </a:r>
            <a:r>
              <a:rPr sz="1650" spc="-16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due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spc="-25" dirty="0">
                <a:latin typeface="Trebuchet MS"/>
                <a:cs typeface="Trebuchet MS"/>
              </a:rPr>
              <a:t>to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382" y="5205602"/>
            <a:ext cx="3148965" cy="69342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79400" algn="l"/>
              </a:tabLst>
            </a:pPr>
            <a:r>
              <a:rPr sz="1650" dirty="0">
                <a:latin typeface="Trebuchet MS"/>
                <a:cs typeface="Trebuchet MS"/>
              </a:rPr>
              <a:t>Best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performance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in</a:t>
            </a:r>
            <a:r>
              <a:rPr sz="1650" spc="-90" dirty="0">
                <a:latin typeface="Trebuchet MS"/>
                <a:cs typeface="Trebuchet MS"/>
              </a:rPr>
              <a:t> </a:t>
            </a:r>
            <a:r>
              <a:rPr sz="1650" spc="-30" dirty="0">
                <a:latin typeface="Trebuchet MS"/>
                <a:cs typeface="Trebuchet MS"/>
              </a:rPr>
              <a:t>high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spc="-55" dirty="0">
                <a:latin typeface="Trebuchet MS"/>
                <a:cs typeface="Trebuchet MS"/>
              </a:rPr>
              <a:t>traffic</a:t>
            </a:r>
            <a:endParaRPr sz="1650" dirty="0">
              <a:latin typeface="Trebuchet MS"/>
              <a:cs typeface="Trebuchet MS"/>
            </a:endParaRPr>
          </a:p>
          <a:p>
            <a:pPr marL="279400" indent="-2667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79400" algn="l"/>
              </a:tabLst>
            </a:pPr>
            <a:r>
              <a:rPr sz="1650" spc="-20" dirty="0">
                <a:latin typeface="Trebuchet MS"/>
                <a:cs typeface="Trebuchet MS"/>
              </a:rPr>
              <a:t>Globally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spc="-40" dirty="0">
                <a:latin typeface="Trebuchet MS"/>
                <a:cs typeface="Trebuchet MS"/>
              </a:rPr>
              <a:t>distributed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servers</a:t>
            </a:r>
            <a:endParaRPr sz="1650" dirty="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45316" y="2637661"/>
          <a:ext cx="5322569" cy="1821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3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55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MongoDB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55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MariaDB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3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Oracle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35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DynamoDB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575"/>
                        </a:lnSpc>
                      </a:pP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$300/Mo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ts val="1575"/>
                        </a:lnSpc>
                      </a:pP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$430/Mo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75"/>
                        </a:lnSpc>
                      </a:pP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$460/Mo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spc="-10" dirty="0">
                          <a:latin typeface="Times New Roman"/>
                          <a:cs typeface="Times New Roman"/>
                        </a:rPr>
                        <a:t>$930/Mo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b="1" spc="-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35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ts val="1575"/>
                        </a:lnSpc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575"/>
                        </a:lnSpc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75"/>
                        </a:lnSpc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57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ts val="157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7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350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MongoDB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26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MariaDB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6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Oracle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260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DynamoDB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marL="3175" algn="ctr">
                        <a:lnSpc>
                          <a:spcPts val="1280"/>
                        </a:lnSpc>
                      </a:pP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32.2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28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46.2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28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49.4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280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3810" algn="ctr">
                        <a:lnSpc>
                          <a:spcPts val="1285"/>
                        </a:lnSpc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00" b="1" spc="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8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37.5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ts val="128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62.5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28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87.5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28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3810" algn="ctr">
                        <a:lnSpc>
                          <a:spcPts val="1285"/>
                        </a:lnSpc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0845">
                        <a:lnSpc>
                          <a:spcPts val="1285"/>
                        </a:lnSpc>
                        <a:tabLst>
                          <a:tab pos="1522730" algn="l"/>
                        </a:tabLst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87.5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1285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18415" algn="ctr">
                        <a:lnSpc>
                          <a:spcPts val="1285"/>
                        </a:lnSpc>
                      </a:pP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7391400" y="2681351"/>
            <a:ext cx="3134360" cy="2190750"/>
            <a:chOff x="7391400" y="2681351"/>
            <a:chExt cx="3134360" cy="2190750"/>
          </a:xfrm>
        </p:grpSpPr>
        <p:sp>
          <p:nvSpPr>
            <p:cNvPr id="9" name="object 9"/>
            <p:cNvSpPr/>
            <p:nvPr/>
          </p:nvSpPr>
          <p:spPr>
            <a:xfrm>
              <a:off x="7910576" y="2681351"/>
              <a:ext cx="2609850" cy="2190750"/>
            </a:xfrm>
            <a:custGeom>
              <a:avLst/>
              <a:gdLst/>
              <a:ahLst/>
              <a:cxnLst/>
              <a:rect l="l" t="t" r="r" b="b"/>
              <a:pathLst>
                <a:path w="2609850" h="2190750">
                  <a:moveTo>
                    <a:pt x="0" y="938149"/>
                  </a:moveTo>
                  <a:lnTo>
                    <a:pt x="0" y="1261999"/>
                  </a:lnTo>
                </a:path>
                <a:path w="2609850" h="2190750">
                  <a:moveTo>
                    <a:pt x="0" y="1481074"/>
                  </a:moveTo>
                  <a:lnTo>
                    <a:pt x="0" y="1814449"/>
                  </a:lnTo>
                </a:path>
                <a:path w="2609850" h="2190750">
                  <a:moveTo>
                    <a:pt x="0" y="2033524"/>
                  </a:moveTo>
                  <a:lnTo>
                    <a:pt x="0" y="2190750"/>
                  </a:lnTo>
                </a:path>
                <a:path w="2609850" h="2190750">
                  <a:moveTo>
                    <a:pt x="0" y="0"/>
                  </a:moveTo>
                  <a:lnTo>
                    <a:pt x="0" y="166624"/>
                  </a:lnTo>
                </a:path>
                <a:path w="2609850" h="2190750">
                  <a:moveTo>
                    <a:pt x="0" y="385699"/>
                  </a:moveTo>
                  <a:lnTo>
                    <a:pt x="0" y="719074"/>
                  </a:lnTo>
                </a:path>
                <a:path w="2609850" h="2190750">
                  <a:moveTo>
                    <a:pt x="523875" y="385699"/>
                  </a:moveTo>
                  <a:lnTo>
                    <a:pt x="523875" y="719074"/>
                  </a:lnTo>
                </a:path>
                <a:path w="2609850" h="2190750">
                  <a:moveTo>
                    <a:pt x="523875" y="2033524"/>
                  </a:moveTo>
                  <a:lnTo>
                    <a:pt x="523875" y="2190750"/>
                  </a:lnTo>
                </a:path>
                <a:path w="2609850" h="2190750">
                  <a:moveTo>
                    <a:pt x="523875" y="0"/>
                  </a:moveTo>
                  <a:lnTo>
                    <a:pt x="523875" y="166624"/>
                  </a:lnTo>
                </a:path>
                <a:path w="2609850" h="2190750">
                  <a:moveTo>
                    <a:pt x="523875" y="938149"/>
                  </a:moveTo>
                  <a:lnTo>
                    <a:pt x="523875" y="1261999"/>
                  </a:lnTo>
                </a:path>
                <a:path w="2609850" h="2190750">
                  <a:moveTo>
                    <a:pt x="523875" y="1481074"/>
                  </a:moveTo>
                  <a:lnTo>
                    <a:pt x="523875" y="1814449"/>
                  </a:lnTo>
                </a:path>
                <a:path w="2609850" h="2190750">
                  <a:moveTo>
                    <a:pt x="1047750" y="1481074"/>
                  </a:moveTo>
                  <a:lnTo>
                    <a:pt x="1047750" y="1814449"/>
                  </a:lnTo>
                </a:path>
                <a:path w="2609850" h="2190750">
                  <a:moveTo>
                    <a:pt x="1047750" y="385699"/>
                  </a:moveTo>
                  <a:lnTo>
                    <a:pt x="1047750" y="719074"/>
                  </a:lnTo>
                </a:path>
                <a:path w="2609850" h="2190750">
                  <a:moveTo>
                    <a:pt x="1047750" y="0"/>
                  </a:moveTo>
                  <a:lnTo>
                    <a:pt x="1047750" y="166624"/>
                  </a:lnTo>
                </a:path>
                <a:path w="2609850" h="2190750">
                  <a:moveTo>
                    <a:pt x="1047750" y="2033524"/>
                  </a:moveTo>
                  <a:lnTo>
                    <a:pt x="1047750" y="2190750"/>
                  </a:lnTo>
                </a:path>
                <a:path w="2609850" h="2190750">
                  <a:moveTo>
                    <a:pt x="1047750" y="938149"/>
                  </a:moveTo>
                  <a:lnTo>
                    <a:pt x="1047750" y="1261999"/>
                  </a:lnTo>
                </a:path>
                <a:path w="2609850" h="2190750">
                  <a:moveTo>
                    <a:pt x="1562100" y="938149"/>
                  </a:moveTo>
                  <a:lnTo>
                    <a:pt x="1562100" y="2190750"/>
                  </a:lnTo>
                </a:path>
                <a:path w="2609850" h="2190750">
                  <a:moveTo>
                    <a:pt x="1562100" y="0"/>
                  </a:moveTo>
                  <a:lnTo>
                    <a:pt x="1562100" y="166624"/>
                  </a:lnTo>
                </a:path>
                <a:path w="2609850" h="2190750">
                  <a:moveTo>
                    <a:pt x="1562100" y="385699"/>
                  </a:moveTo>
                  <a:lnTo>
                    <a:pt x="1562100" y="719074"/>
                  </a:lnTo>
                </a:path>
                <a:path w="2609850" h="2190750">
                  <a:moveTo>
                    <a:pt x="2085975" y="385699"/>
                  </a:moveTo>
                  <a:lnTo>
                    <a:pt x="2085975" y="2190750"/>
                  </a:lnTo>
                </a:path>
                <a:path w="2609850" h="2190750">
                  <a:moveTo>
                    <a:pt x="2085975" y="0"/>
                  </a:moveTo>
                  <a:lnTo>
                    <a:pt x="2085975" y="166624"/>
                  </a:lnTo>
                </a:path>
                <a:path w="2609850" h="2190750">
                  <a:moveTo>
                    <a:pt x="2609850" y="0"/>
                  </a:moveTo>
                  <a:lnTo>
                    <a:pt x="2609850" y="219075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1400" y="2847974"/>
              <a:ext cx="1047750" cy="1866900"/>
            </a:xfrm>
            <a:custGeom>
              <a:avLst/>
              <a:gdLst/>
              <a:ahLst/>
              <a:cxnLst/>
              <a:rect l="l" t="t" r="r" b="b"/>
              <a:pathLst>
                <a:path w="1047750" h="1866900">
                  <a:moveTo>
                    <a:pt x="342900" y="1647825"/>
                  </a:moveTo>
                  <a:lnTo>
                    <a:pt x="0" y="1647825"/>
                  </a:lnTo>
                  <a:lnTo>
                    <a:pt x="0" y="1866900"/>
                  </a:lnTo>
                  <a:lnTo>
                    <a:pt x="342900" y="1866900"/>
                  </a:lnTo>
                  <a:lnTo>
                    <a:pt x="342900" y="1647825"/>
                  </a:lnTo>
                  <a:close/>
                </a:path>
                <a:path w="1047750" h="1866900">
                  <a:moveTo>
                    <a:pt x="485775" y="1095375"/>
                  </a:moveTo>
                  <a:lnTo>
                    <a:pt x="0" y="1095375"/>
                  </a:lnTo>
                  <a:lnTo>
                    <a:pt x="0" y="1314450"/>
                  </a:lnTo>
                  <a:lnTo>
                    <a:pt x="485775" y="1314450"/>
                  </a:lnTo>
                  <a:lnTo>
                    <a:pt x="485775" y="1095375"/>
                  </a:lnTo>
                  <a:close/>
                </a:path>
                <a:path w="1047750" h="1866900">
                  <a:moveTo>
                    <a:pt x="514350" y="552450"/>
                  </a:moveTo>
                  <a:lnTo>
                    <a:pt x="0" y="552450"/>
                  </a:lnTo>
                  <a:lnTo>
                    <a:pt x="0" y="771525"/>
                  </a:lnTo>
                  <a:lnTo>
                    <a:pt x="514350" y="771525"/>
                  </a:lnTo>
                  <a:lnTo>
                    <a:pt x="514350" y="552450"/>
                  </a:lnTo>
                  <a:close/>
                </a:path>
                <a:path w="1047750" h="1866900">
                  <a:moveTo>
                    <a:pt x="104775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47750" y="219075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4300" y="2847974"/>
              <a:ext cx="1743075" cy="1866900"/>
            </a:xfrm>
            <a:custGeom>
              <a:avLst/>
              <a:gdLst/>
              <a:ahLst/>
              <a:cxnLst/>
              <a:rect l="l" t="t" r="r" b="b"/>
              <a:pathLst>
                <a:path w="1743075" h="1866900">
                  <a:moveTo>
                    <a:pt x="381000" y="1647825"/>
                  </a:moveTo>
                  <a:lnTo>
                    <a:pt x="0" y="1647825"/>
                  </a:lnTo>
                  <a:lnTo>
                    <a:pt x="0" y="1866900"/>
                  </a:lnTo>
                  <a:lnTo>
                    <a:pt x="381000" y="1866900"/>
                  </a:lnTo>
                  <a:lnTo>
                    <a:pt x="381000" y="1647825"/>
                  </a:lnTo>
                  <a:close/>
                </a:path>
                <a:path w="1743075" h="1866900">
                  <a:moveTo>
                    <a:pt x="790575" y="1095375"/>
                  </a:moveTo>
                  <a:lnTo>
                    <a:pt x="142875" y="1095375"/>
                  </a:lnTo>
                  <a:lnTo>
                    <a:pt x="142875" y="1314450"/>
                  </a:lnTo>
                  <a:lnTo>
                    <a:pt x="790575" y="1314450"/>
                  </a:lnTo>
                  <a:lnTo>
                    <a:pt x="790575" y="1095375"/>
                  </a:lnTo>
                  <a:close/>
                </a:path>
                <a:path w="1743075" h="1866900">
                  <a:moveTo>
                    <a:pt x="1085850" y="552450"/>
                  </a:moveTo>
                  <a:lnTo>
                    <a:pt x="171450" y="552450"/>
                  </a:lnTo>
                  <a:lnTo>
                    <a:pt x="171450" y="771525"/>
                  </a:lnTo>
                  <a:lnTo>
                    <a:pt x="1085850" y="771525"/>
                  </a:lnTo>
                  <a:lnTo>
                    <a:pt x="1085850" y="552450"/>
                  </a:lnTo>
                  <a:close/>
                </a:path>
                <a:path w="1743075" h="1866900">
                  <a:moveTo>
                    <a:pt x="1743075" y="0"/>
                  </a:moveTo>
                  <a:lnTo>
                    <a:pt x="704850" y="0"/>
                  </a:lnTo>
                  <a:lnTo>
                    <a:pt x="704850" y="219075"/>
                  </a:lnTo>
                  <a:lnTo>
                    <a:pt x="1743075" y="219075"/>
                  </a:lnTo>
                  <a:lnTo>
                    <a:pt x="174307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115300" y="2847974"/>
              <a:ext cx="2400300" cy="1866900"/>
            </a:xfrm>
            <a:custGeom>
              <a:avLst/>
              <a:gdLst/>
              <a:ahLst/>
              <a:cxnLst/>
              <a:rect l="l" t="t" r="r" b="b"/>
              <a:pathLst>
                <a:path w="2400300" h="1866900">
                  <a:moveTo>
                    <a:pt x="914400" y="1647825"/>
                  </a:moveTo>
                  <a:lnTo>
                    <a:pt x="0" y="1647825"/>
                  </a:lnTo>
                  <a:lnTo>
                    <a:pt x="0" y="1866900"/>
                  </a:lnTo>
                  <a:lnTo>
                    <a:pt x="914400" y="1866900"/>
                  </a:lnTo>
                  <a:lnTo>
                    <a:pt x="914400" y="1647825"/>
                  </a:lnTo>
                  <a:close/>
                </a:path>
                <a:path w="2400300" h="1866900">
                  <a:moveTo>
                    <a:pt x="933450" y="1095375"/>
                  </a:moveTo>
                  <a:lnTo>
                    <a:pt x="409575" y="1095375"/>
                  </a:lnTo>
                  <a:lnTo>
                    <a:pt x="409575" y="1314450"/>
                  </a:lnTo>
                  <a:lnTo>
                    <a:pt x="933450" y="1314450"/>
                  </a:lnTo>
                  <a:lnTo>
                    <a:pt x="933450" y="1095375"/>
                  </a:lnTo>
                  <a:close/>
                </a:path>
                <a:path w="2400300" h="1866900">
                  <a:moveTo>
                    <a:pt x="1485900" y="552450"/>
                  </a:moveTo>
                  <a:lnTo>
                    <a:pt x="704850" y="552450"/>
                  </a:lnTo>
                  <a:lnTo>
                    <a:pt x="704850" y="771525"/>
                  </a:lnTo>
                  <a:lnTo>
                    <a:pt x="1485900" y="771525"/>
                  </a:lnTo>
                  <a:lnTo>
                    <a:pt x="1485900" y="552450"/>
                  </a:lnTo>
                  <a:close/>
                </a:path>
                <a:path w="2400300" h="1866900">
                  <a:moveTo>
                    <a:pt x="2400300" y="0"/>
                  </a:moveTo>
                  <a:lnTo>
                    <a:pt x="1362075" y="0"/>
                  </a:lnTo>
                  <a:lnTo>
                    <a:pt x="1362075" y="219075"/>
                  </a:lnTo>
                  <a:lnTo>
                    <a:pt x="2400300" y="219075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6225" y="2681351"/>
              <a:ext cx="0" cy="2190750"/>
            </a:xfrm>
            <a:custGeom>
              <a:avLst/>
              <a:gdLst/>
              <a:ahLst/>
              <a:cxnLst/>
              <a:rect l="l" t="t" r="r" b="b"/>
              <a:pathLst>
                <a:path h="2190750">
                  <a:moveTo>
                    <a:pt x="0" y="21907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/>
          <p:nvPr/>
        </p:nvSpPr>
        <p:spPr>
          <a:xfrm>
            <a:off x="11034776" y="2681351"/>
            <a:ext cx="0" cy="2190750"/>
          </a:xfrm>
          <a:custGeom>
            <a:avLst/>
            <a:gdLst/>
            <a:ahLst/>
            <a:cxnLst/>
            <a:rect l="l" t="t" r="r" b="b"/>
            <a:pathLst>
              <a:path h="2190750">
                <a:moveTo>
                  <a:pt x="0" y="0"/>
                </a:moveTo>
                <a:lnTo>
                  <a:pt x="0" y="21907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79893" y="4932298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9833" y="4510404"/>
            <a:ext cx="504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MongoDB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7365" y="3962145"/>
            <a:ext cx="4470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MariaDB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9440" y="3413759"/>
            <a:ext cx="363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Oracle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95009" y="2865373"/>
            <a:ext cx="10083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Amazon</a:t>
            </a:r>
            <a:r>
              <a:rPr sz="900" spc="-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DynamoDB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0276" y="2290762"/>
            <a:ext cx="14751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585858"/>
                </a:solidFill>
                <a:latin typeface="Trebuchet MS"/>
                <a:cs typeface="Trebuchet MS"/>
              </a:rPr>
              <a:t>Database</a:t>
            </a:r>
            <a:r>
              <a:rPr sz="1400" spc="-5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rebuchet MS"/>
                <a:cs typeface="Trebuchet MS"/>
              </a:rPr>
              <a:t>Systems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72400" y="5248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7769859" y="4932298"/>
            <a:ext cx="3455670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  <a:tab pos="1022985" algn="l"/>
                <a:tab pos="1543050" algn="l"/>
                <a:tab pos="2063750" algn="l"/>
                <a:tab pos="2584450" algn="l"/>
                <a:tab pos="3105150" algn="l"/>
              </a:tabLst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50.00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100.00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150.00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200.00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250.00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300.00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350.00</a:t>
            </a:r>
            <a:endParaRPr sz="900" dirty="0">
              <a:latin typeface="Trebuchet MS"/>
              <a:cs typeface="Trebuchet MS"/>
            </a:endParaRPr>
          </a:p>
          <a:p>
            <a:pPr marL="95885">
              <a:lnSpc>
                <a:spcPct val="100000"/>
              </a:lnSpc>
              <a:spcBef>
                <a:spcPts val="91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Cost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29600" y="5248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8309609" y="5185473"/>
            <a:ext cx="6819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585858"/>
                </a:solidFill>
                <a:latin typeface="Trebuchet MS"/>
                <a:cs typeface="Trebuchet MS"/>
              </a:rPr>
              <a:t>Training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Days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05900" y="5248275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9190990" y="5185473"/>
            <a:ext cx="667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Functionality</a:t>
            </a:r>
            <a:endParaRPr sz="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708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30"/>
              </a:spcBef>
            </a:pPr>
            <a:r>
              <a:rPr sz="3950" spc="-195" dirty="0"/>
              <a:t>Additional</a:t>
            </a:r>
            <a:r>
              <a:rPr sz="3950" spc="-175" dirty="0"/>
              <a:t> </a:t>
            </a:r>
            <a:r>
              <a:rPr sz="3950" spc="-185" dirty="0"/>
              <a:t>Software</a:t>
            </a:r>
            <a:r>
              <a:rPr sz="3950" spc="-280" dirty="0"/>
              <a:t> </a:t>
            </a:r>
            <a:r>
              <a:rPr sz="3950" spc="-229" dirty="0"/>
              <a:t>Tools:</a:t>
            </a:r>
            <a:r>
              <a:rPr sz="3950" spc="-270" dirty="0"/>
              <a:t> </a:t>
            </a:r>
            <a:r>
              <a:rPr sz="3950" spc="-265" dirty="0"/>
              <a:t>Project</a:t>
            </a:r>
            <a:r>
              <a:rPr sz="3950" spc="-204" dirty="0"/>
              <a:t> </a:t>
            </a:r>
            <a:r>
              <a:rPr sz="3950" spc="-110" dirty="0"/>
              <a:t>Management</a:t>
            </a:r>
            <a:endParaRPr sz="3950" dirty="0"/>
          </a:p>
        </p:txBody>
      </p:sp>
      <p:sp>
        <p:nvSpPr>
          <p:cNvPr id="3" name="object 3"/>
          <p:cNvSpPr/>
          <p:nvPr/>
        </p:nvSpPr>
        <p:spPr>
          <a:xfrm>
            <a:off x="838200" y="0"/>
            <a:ext cx="10515600" cy="190500"/>
          </a:xfrm>
          <a:custGeom>
            <a:avLst/>
            <a:gdLst/>
            <a:ahLst/>
            <a:cxnLst/>
            <a:rect l="l" t="t" r="r" b="b"/>
            <a:pathLst>
              <a:path w="10515600" h="190500">
                <a:moveTo>
                  <a:pt x="10515600" y="0"/>
                </a:moveTo>
                <a:lnTo>
                  <a:pt x="0" y="0"/>
                </a:lnTo>
                <a:lnTo>
                  <a:pt x="0" y="190500"/>
                </a:lnTo>
                <a:lnTo>
                  <a:pt x="10515600" y="190500"/>
                </a:lnTo>
                <a:lnTo>
                  <a:pt x="105156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" y="1514475"/>
            <a:ext cx="10506075" cy="19050"/>
          </a:xfrm>
          <a:custGeom>
            <a:avLst/>
            <a:gdLst/>
            <a:ahLst/>
            <a:cxnLst/>
            <a:rect l="l" t="t" r="r" b="b"/>
            <a:pathLst>
              <a:path w="10506075" h="19050">
                <a:moveTo>
                  <a:pt x="10506075" y="0"/>
                </a:moveTo>
                <a:lnTo>
                  <a:pt x="0" y="0"/>
                </a:lnTo>
                <a:lnTo>
                  <a:pt x="0" y="19050"/>
                </a:lnTo>
                <a:lnTo>
                  <a:pt x="10506075" y="19050"/>
                </a:lnTo>
                <a:lnTo>
                  <a:pt x="10506075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32192" y="4646231"/>
            <a:ext cx="2849245" cy="10560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700" spc="-120" dirty="0">
                <a:latin typeface="Trebuchet MS"/>
                <a:cs typeface="Trebuchet MS"/>
              </a:rPr>
              <a:t>Jira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is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selected</a:t>
            </a:r>
            <a:r>
              <a:rPr sz="1700" spc="-4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due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to</a:t>
            </a:r>
            <a:endParaRPr sz="1700" dirty="0">
              <a:latin typeface="Trebuchet MS"/>
              <a:cs typeface="Trebuchet MS"/>
            </a:endParaRPr>
          </a:p>
          <a:p>
            <a:pPr marL="288925" indent="-2762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88925" algn="l"/>
              </a:tabLst>
            </a:pPr>
            <a:r>
              <a:rPr sz="1700" spc="-10" dirty="0">
                <a:latin typeface="Trebuchet MS"/>
                <a:cs typeface="Trebuchet MS"/>
              </a:rPr>
              <a:t>Low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cost</a:t>
            </a:r>
            <a:endParaRPr sz="1700" dirty="0">
              <a:latin typeface="Trebuchet MS"/>
              <a:cs typeface="Trebuchet MS"/>
            </a:endParaRPr>
          </a:p>
          <a:p>
            <a:pPr marL="288925" indent="-2762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88925" algn="l"/>
              </a:tabLst>
            </a:pPr>
            <a:r>
              <a:rPr sz="1700" spc="-45" dirty="0">
                <a:latin typeface="Trebuchet MS"/>
                <a:cs typeface="Trebuchet MS"/>
              </a:rPr>
              <a:t>Agile</a:t>
            </a:r>
            <a:r>
              <a:rPr sz="1700" spc="-7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development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support</a:t>
            </a:r>
            <a:endParaRPr sz="1700" dirty="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5555" y="2445760"/>
          <a:ext cx="4408803" cy="185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4">
                  <a:txBody>
                    <a:bodyPr/>
                    <a:lstStyle/>
                    <a:p>
                      <a:pPr marL="412750">
                        <a:lnSpc>
                          <a:spcPts val="1310"/>
                        </a:lnSpc>
                        <a:tabLst>
                          <a:tab pos="1464945" algn="l"/>
                          <a:tab pos="2567305" algn="l"/>
                          <a:tab pos="3729354" algn="l"/>
                        </a:tabLst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Asana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Trello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Jira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330"/>
                        </a:lnSpc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$250/Mo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330"/>
                        </a:lnSpc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$175/Mo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330"/>
                        </a:lnSpc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$160/Mo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335"/>
                        </a:lnSpc>
                      </a:pP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335"/>
                        </a:lnSpc>
                      </a:pP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335"/>
                        </a:lnSpc>
                      </a:pP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270" algn="ctr">
                        <a:lnSpc>
                          <a:spcPts val="131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Tool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58140">
                        <a:lnSpc>
                          <a:spcPts val="1310"/>
                        </a:lnSpc>
                        <a:tabLst>
                          <a:tab pos="1466215" algn="l"/>
                          <a:tab pos="2628265" algn="l"/>
                        </a:tabLst>
                      </a:pP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Asana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Trello</a:t>
                      </a: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Jira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30"/>
                        </a:lnSpc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3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3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1270" algn="ctr">
                        <a:lnSpc>
                          <a:spcPts val="1335"/>
                        </a:lnSpc>
                      </a:pPr>
                      <a:r>
                        <a:rPr sz="115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15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Days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35"/>
                        </a:lnSpc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1905" algn="ctr">
                        <a:lnSpc>
                          <a:spcPts val="1335"/>
                        </a:lnSpc>
                      </a:pPr>
                      <a:r>
                        <a:rPr sz="115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Functionality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335"/>
                        </a:lnSpc>
                      </a:pP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87.5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35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75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35"/>
                        </a:lnSpc>
                      </a:pPr>
                      <a:r>
                        <a:rPr sz="1150" b="1" spc="-2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1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534213" y="2881376"/>
            <a:ext cx="3962400" cy="1657350"/>
            <a:chOff x="6534213" y="2881376"/>
            <a:chExt cx="3962400" cy="1657350"/>
          </a:xfrm>
        </p:grpSpPr>
        <p:sp>
          <p:nvSpPr>
            <p:cNvPr id="8" name="object 8"/>
            <p:cNvSpPr/>
            <p:nvPr/>
          </p:nvSpPr>
          <p:spPr>
            <a:xfrm>
              <a:off x="7291451" y="2881376"/>
              <a:ext cx="2990850" cy="1657350"/>
            </a:xfrm>
            <a:custGeom>
              <a:avLst/>
              <a:gdLst/>
              <a:ahLst/>
              <a:cxnLst/>
              <a:rect l="l" t="t" r="r" b="b"/>
              <a:pathLst>
                <a:path w="2990850" h="1657350">
                  <a:moveTo>
                    <a:pt x="0" y="0"/>
                  </a:moveTo>
                  <a:lnTo>
                    <a:pt x="0" y="166624"/>
                  </a:lnTo>
                </a:path>
                <a:path w="2990850" h="1657350">
                  <a:moveTo>
                    <a:pt x="0" y="1490599"/>
                  </a:moveTo>
                  <a:lnTo>
                    <a:pt x="0" y="1657350"/>
                  </a:lnTo>
                </a:path>
                <a:path w="2990850" h="1657350">
                  <a:moveTo>
                    <a:pt x="0" y="938149"/>
                  </a:moveTo>
                  <a:lnTo>
                    <a:pt x="0" y="1271524"/>
                  </a:lnTo>
                </a:path>
                <a:path w="2990850" h="1657350">
                  <a:moveTo>
                    <a:pt x="0" y="385699"/>
                  </a:moveTo>
                  <a:lnTo>
                    <a:pt x="0" y="719074"/>
                  </a:lnTo>
                </a:path>
                <a:path w="2990850" h="1657350">
                  <a:moveTo>
                    <a:pt x="752475" y="1490599"/>
                  </a:moveTo>
                  <a:lnTo>
                    <a:pt x="752475" y="1657350"/>
                  </a:lnTo>
                </a:path>
                <a:path w="2990850" h="1657350">
                  <a:moveTo>
                    <a:pt x="752475" y="938149"/>
                  </a:moveTo>
                  <a:lnTo>
                    <a:pt x="752475" y="1271524"/>
                  </a:lnTo>
                </a:path>
                <a:path w="2990850" h="1657350">
                  <a:moveTo>
                    <a:pt x="752475" y="385699"/>
                  </a:moveTo>
                  <a:lnTo>
                    <a:pt x="752475" y="719074"/>
                  </a:lnTo>
                </a:path>
                <a:path w="2990850" h="1657350">
                  <a:moveTo>
                    <a:pt x="752475" y="0"/>
                  </a:moveTo>
                  <a:lnTo>
                    <a:pt x="752475" y="166624"/>
                  </a:lnTo>
                </a:path>
                <a:path w="2990850" h="1657350">
                  <a:moveTo>
                    <a:pt x="1495425" y="385699"/>
                  </a:moveTo>
                  <a:lnTo>
                    <a:pt x="1495425" y="719074"/>
                  </a:lnTo>
                </a:path>
                <a:path w="2990850" h="1657350">
                  <a:moveTo>
                    <a:pt x="1495425" y="1490599"/>
                  </a:moveTo>
                  <a:lnTo>
                    <a:pt x="1495425" y="1657350"/>
                  </a:lnTo>
                </a:path>
                <a:path w="2990850" h="1657350">
                  <a:moveTo>
                    <a:pt x="1495425" y="938149"/>
                  </a:moveTo>
                  <a:lnTo>
                    <a:pt x="1495425" y="1271524"/>
                  </a:lnTo>
                </a:path>
                <a:path w="2990850" h="1657350">
                  <a:moveTo>
                    <a:pt x="1495425" y="0"/>
                  </a:moveTo>
                  <a:lnTo>
                    <a:pt x="1495425" y="166624"/>
                  </a:lnTo>
                </a:path>
                <a:path w="2990850" h="1657350">
                  <a:moveTo>
                    <a:pt x="2247900" y="1490599"/>
                  </a:moveTo>
                  <a:lnTo>
                    <a:pt x="2247900" y="1657350"/>
                  </a:lnTo>
                </a:path>
                <a:path w="2990850" h="1657350">
                  <a:moveTo>
                    <a:pt x="2247900" y="385699"/>
                  </a:moveTo>
                  <a:lnTo>
                    <a:pt x="2247900" y="1271524"/>
                  </a:lnTo>
                </a:path>
                <a:path w="2990850" h="1657350">
                  <a:moveTo>
                    <a:pt x="2247900" y="0"/>
                  </a:moveTo>
                  <a:lnTo>
                    <a:pt x="2247900" y="166624"/>
                  </a:lnTo>
                </a:path>
                <a:path w="2990850" h="1657350">
                  <a:moveTo>
                    <a:pt x="2990850" y="385699"/>
                  </a:moveTo>
                  <a:lnTo>
                    <a:pt x="2990850" y="1657350"/>
                  </a:lnTo>
                </a:path>
                <a:path w="2990850" h="1657350">
                  <a:moveTo>
                    <a:pt x="2990850" y="0"/>
                  </a:moveTo>
                  <a:lnTo>
                    <a:pt x="2990850" y="16662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543675" y="3047999"/>
              <a:ext cx="1495425" cy="1323975"/>
            </a:xfrm>
            <a:custGeom>
              <a:avLst/>
              <a:gdLst/>
              <a:ahLst/>
              <a:cxnLst/>
              <a:rect l="l" t="t" r="r" b="b"/>
              <a:pathLst>
                <a:path w="1495425" h="1323975">
                  <a:moveTo>
                    <a:pt x="95250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952500" y="219075"/>
                  </a:lnTo>
                  <a:lnTo>
                    <a:pt x="952500" y="0"/>
                  </a:lnTo>
                  <a:close/>
                </a:path>
                <a:path w="1495425" h="1323975">
                  <a:moveTo>
                    <a:pt x="1047750" y="552450"/>
                  </a:moveTo>
                  <a:lnTo>
                    <a:pt x="0" y="552450"/>
                  </a:lnTo>
                  <a:lnTo>
                    <a:pt x="0" y="771525"/>
                  </a:lnTo>
                  <a:lnTo>
                    <a:pt x="1047750" y="771525"/>
                  </a:lnTo>
                  <a:lnTo>
                    <a:pt x="1047750" y="552450"/>
                  </a:lnTo>
                  <a:close/>
                </a:path>
                <a:path w="1495425" h="1323975">
                  <a:moveTo>
                    <a:pt x="1495425" y="1104900"/>
                  </a:moveTo>
                  <a:lnTo>
                    <a:pt x="0" y="1104900"/>
                  </a:lnTo>
                  <a:lnTo>
                    <a:pt x="0" y="1323975"/>
                  </a:lnTo>
                  <a:lnTo>
                    <a:pt x="1495425" y="1323975"/>
                  </a:lnTo>
                  <a:lnTo>
                    <a:pt x="1495425" y="110490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96175" y="3047999"/>
              <a:ext cx="1504950" cy="1323975"/>
            </a:xfrm>
            <a:custGeom>
              <a:avLst/>
              <a:gdLst/>
              <a:ahLst/>
              <a:cxnLst/>
              <a:rect l="l" t="t" r="r" b="b"/>
              <a:pathLst>
                <a:path w="1504950" h="1323975">
                  <a:moveTo>
                    <a:pt x="390525" y="552450"/>
                  </a:moveTo>
                  <a:lnTo>
                    <a:pt x="95250" y="552450"/>
                  </a:lnTo>
                  <a:lnTo>
                    <a:pt x="95250" y="771525"/>
                  </a:lnTo>
                  <a:lnTo>
                    <a:pt x="390525" y="771525"/>
                  </a:lnTo>
                  <a:lnTo>
                    <a:pt x="390525" y="552450"/>
                  </a:lnTo>
                  <a:close/>
                </a:path>
                <a:path w="1504950" h="1323975">
                  <a:moveTo>
                    <a:pt x="838200" y="1104900"/>
                  </a:moveTo>
                  <a:lnTo>
                    <a:pt x="542925" y="1104900"/>
                  </a:lnTo>
                  <a:lnTo>
                    <a:pt x="542925" y="1323975"/>
                  </a:lnTo>
                  <a:lnTo>
                    <a:pt x="838200" y="1323975"/>
                  </a:lnTo>
                  <a:lnTo>
                    <a:pt x="838200" y="1104900"/>
                  </a:lnTo>
                  <a:close/>
                </a:path>
                <a:path w="1504950" h="1323975">
                  <a:moveTo>
                    <a:pt x="150495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504950" y="219075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6700" y="3047999"/>
              <a:ext cx="2609850" cy="1323975"/>
            </a:xfrm>
            <a:custGeom>
              <a:avLst/>
              <a:gdLst/>
              <a:ahLst/>
              <a:cxnLst/>
              <a:rect l="l" t="t" r="r" b="b"/>
              <a:pathLst>
                <a:path w="2609850" h="1323975">
                  <a:moveTo>
                    <a:pt x="1123950" y="552450"/>
                  </a:moveTo>
                  <a:lnTo>
                    <a:pt x="0" y="552450"/>
                  </a:lnTo>
                  <a:lnTo>
                    <a:pt x="0" y="771525"/>
                  </a:lnTo>
                  <a:lnTo>
                    <a:pt x="1123950" y="771525"/>
                  </a:lnTo>
                  <a:lnTo>
                    <a:pt x="1123950" y="552450"/>
                  </a:lnTo>
                  <a:close/>
                </a:path>
                <a:path w="2609850" h="1323975">
                  <a:moveTo>
                    <a:pt x="1762125" y="1104900"/>
                  </a:moveTo>
                  <a:lnTo>
                    <a:pt x="447675" y="1104900"/>
                  </a:lnTo>
                  <a:lnTo>
                    <a:pt x="447675" y="1323975"/>
                  </a:lnTo>
                  <a:lnTo>
                    <a:pt x="1762125" y="1323975"/>
                  </a:lnTo>
                  <a:lnTo>
                    <a:pt x="1762125" y="1104900"/>
                  </a:lnTo>
                  <a:close/>
                </a:path>
                <a:path w="2609850" h="1323975">
                  <a:moveTo>
                    <a:pt x="2609850" y="0"/>
                  </a:moveTo>
                  <a:lnTo>
                    <a:pt x="1114425" y="0"/>
                  </a:lnTo>
                  <a:lnTo>
                    <a:pt x="1114425" y="219075"/>
                  </a:lnTo>
                  <a:lnTo>
                    <a:pt x="2609850" y="219075"/>
                  </a:lnTo>
                  <a:lnTo>
                    <a:pt x="2609850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538976" y="2881376"/>
              <a:ext cx="0" cy="1657350"/>
            </a:xfrm>
            <a:custGeom>
              <a:avLst/>
              <a:gdLst/>
              <a:ahLst/>
              <a:cxnLst/>
              <a:rect l="l" t="t" r="r" b="b"/>
              <a:pathLst>
                <a:path h="1657350">
                  <a:moveTo>
                    <a:pt x="0" y="16573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11034776" y="2881376"/>
            <a:ext cx="0" cy="1657350"/>
          </a:xfrm>
          <a:custGeom>
            <a:avLst/>
            <a:gdLst/>
            <a:ahLst/>
            <a:cxnLst/>
            <a:rect l="l" t="t" r="r" b="b"/>
            <a:pathLst>
              <a:path h="1657350">
                <a:moveTo>
                  <a:pt x="0" y="0"/>
                </a:moveTo>
                <a:lnTo>
                  <a:pt x="0" y="16573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425310" y="4598416"/>
            <a:ext cx="238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4384" y="4598416"/>
            <a:ext cx="306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50.00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03359" y="4598416"/>
            <a:ext cx="668020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165" algn="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200.00</a:t>
            </a:r>
            <a:endParaRPr sz="900" dirty="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Functionality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12756" y="4598416"/>
            <a:ext cx="363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250.00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2691" y="4598416"/>
            <a:ext cx="362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300.00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0129" y="4173156"/>
            <a:ext cx="3340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Asana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1879" y="3619436"/>
            <a:ext cx="2984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585858"/>
                </a:solidFill>
                <a:latin typeface="Trebuchet MS"/>
                <a:cs typeface="Trebuchet MS"/>
              </a:rPr>
              <a:t>Trello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3640" y="3065716"/>
            <a:ext cx="1917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585858"/>
                </a:solidFill>
                <a:latin typeface="Trebuchet MS"/>
                <a:cs typeface="Trebuchet MS"/>
              </a:rPr>
              <a:t>Jira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8368" y="2488882"/>
            <a:ext cx="184721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5" dirty="0">
                <a:solidFill>
                  <a:srgbClr val="585858"/>
                </a:solidFill>
                <a:latin typeface="Trebuchet MS"/>
                <a:cs typeface="Trebuchet MS"/>
              </a:rPr>
              <a:t>Task</a:t>
            </a:r>
            <a:r>
              <a:rPr sz="14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Trebuchet MS"/>
                <a:cs typeface="Trebuchet MS"/>
              </a:rPr>
              <a:t>Management</a:t>
            </a:r>
            <a:r>
              <a:rPr sz="1400" spc="-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Trebuchet MS"/>
                <a:cs typeface="Trebuchet MS"/>
              </a:rPr>
              <a:t>Tools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86675" y="4914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143875" y="4914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766050" y="4598416"/>
            <a:ext cx="1210310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100.00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150.00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68630" algn="l"/>
              </a:tabLst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Cost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40" dirty="0">
                <a:solidFill>
                  <a:srgbClr val="585858"/>
                </a:solidFill>
                <a:latin typeface="Trebuchet MS"/>
                <a:cs typeface="Trebuchet MS"/>
              </a:rPr>
              <a:t>Training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Days</a:t>
            </a:r>
            <a:endParaRPr sz="900" dirty="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020175" y="49149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1668</Words>
  <Application>Microsoft Macintosh PowerPoint</Application>
  <PresentationFormat>Geniş ekran</PresentationFormat>
  <Paragraphs>372</Paragraphs>
  <Slides>24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Aptos</vt:lpstr>
      <vt:lpstr>Arial</vt:lpstr>
      <vt:lpstr>Arial MT</vt:lpstr>
      <vt:lpstr>Calibri</vt:lpstr>
      <vt:lpstr>Helvetica</vt:lpstr>
      <vt:lpstr>Segoe UI</vt:lpstr>
      <vt:lpstr>Times New Roman</vt:lpstr>
      <vt:lpstr>Trebuchet MS</vt:lpstr>
      <vt:lpstr>Office Theme</vt:lpstr>
      <vt:lpstr>SHARPFRIDGE : Intelligent Refrigerator System</vt:lpstr>
      <vt:lpstr>OBJECTIVES</vt:lpstr>
      <vt:lpstr>PowerPoint Sunusu</vt:lpstr>
      <vt:lpstr>PowerPoint Sunusu</vt:lpstr>
      <vt:lpstr>Software</vt:lpstr>
      <vt:lpstr>MEASUREMENTS</vt:lpstr>
      <vt:lpstr>Additional Software Tools: Notification Services</vt:lpstr>
      <vt:lpstr>Additional Software Tools: Database</vt:lpstr>
      <vt:lpstr>Additional Software Tools: Project Management</vt:lpstr>
      <vt:lpstr>PowerPoint Sunusu</vt:lpstr>
      <vt:lpstr>PowerPoint Sunusu</vt:lpstr>
      <vt:lpstr>PowerPoint Sunusu</vt:lpstr>
      <vt:lpstr>PowerPoint Sunusu</vt:lpstr>
      <vt:lpstr>RISKS</vt:lpstr>
      <vt:lpstr>PowerPoint Sunusu</vt:lpstr>
      <vt:lpstr>Project Schedule</vt:lpstr>
      <vt:lpstr>Project Planning and Controlling</vt:lpstr>
      <vt:lpstr>Hardware</vt:lpstr>
      <vt:lpstr>Sensor Integration</vt:lpstr>
      <vt:lpstr>User App Design</vt:lpstr>
      <vt:lpstr>Testing and Validation</vt:lpstr>
      <vt:lpstr>Documentation and Deployment</vt:lpstr>
      <vt:lpstr>Gantt Chart and Schedule</vt:lpstr>
      <vt:lpstr>Gantt Chart and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SHARPFRIDGE : Intelligent Refrigerator System</dc:title>
  <cp:lastModifiedBy>merve topal</cp:lastModifiedBy>
  <cp:revision>5</cp:revision>
  <dcterms:created xsi:type="dcterms:W3CDTF">2024-05-29T09:12:45Z</dcterms:created>
  <dcterms:modified xsi:type="dcterms:W3CDTF">2024-05-29T12:19:31Z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LastSaved">
    <vt:filetime>2024-05-29T00:00:00Z</vt:filetime>
  </property>
</Properties>
</file>