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7"/>
  </p:notesMasterIdLst>
  <p:handoutMasterIdLst>
    <p:handoutMasterId r:id="rId38"/>
  </p:handoutMasterIdLst>
  <p:sldIdLst>
    <p:sldId id="320" r:id="rId2"/>
    <p:sldId id="321" r:id="rId3"/>
    <p:sldId id="322" r:id="rId4"/>
    <p:sldId id="323" r:id="rId5"/>
    <p:sldId id="324" r:id="rId6"/>
    <p:sldId id="386" r:id="rId7"/>
    <p:sldId id="371" r:id="rId8"/>
    <p:sldId id="330" r:id="rId9"/>
    <p:sldId id="331" r:id="rId10"/>
    <p:sldId id="332" r:id="rId11"/>
    <p:sldId id="372" r:id="rId12"/>
    <p:sldId id="341" r:id="rId13"/>
    <p:sldId id="342" r:id="rId14"/>
    <p:sldId id="343" r:id="rId15"/>
    <p:sldId id="344" r:id="rId16"/>
    <p:sldId id="345" r:id="rId17"/>
    <p:sldId id="346" r:id="rId18"/>
    <p:sldId id="376" r:id="rId19"/>
    <p:sldId id="377" r:id="rId20"/>
    <p:sldId id="387" r:id="rId21"/>
    <p:sldId id="388" r:id="rId22"/>
    <p:sldId id="393" r:id="rId23"/>
    <p:sldId id="395" r:id="rId24"/>
    <p:sldId id="404" r:id="rId25"/>
    <p:sldId id="403" r:id="rId26"/>
    <p:sldId id="406" r:id="rId27"/>
    <p:sldId id="407" r:id="rId28"/>
    <p:sldId id="408" r:id="rId29"/>
    <p:sldId id="405" r:id="rId30"/>
    <p:sldId id="394" r:id="rId31"/>
    <p:sldId id="400" r:id="rId32"/>
    <p:sldId id="399" r:id="rId33"/>
    <p:sldId id="401" r:id="rId34"/>
    <p:sldId id="370" r:id="rId35"/>
    <p:sldId id="402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5510" autoAdjust="0"/>
  </p:normalViewPr>
  <p:slideViewPr>
    <p:cSldViewPr>
      <p:cViewPr varScale="1">
        <p:scale>
          <a:sx n="112" d="100"/>
          <a:sy n="112" d="100"/>
        </p:scale>
        <p:origin x="6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28-May-15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932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785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4267200" y="4495800"/>
            <a:ext cx="4419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50359">
            <a:off x="716656" y="8287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2383572"/>
            <a:ext cx="770413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//always declare variables on the top of the scope!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array, len, reversed, i;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= [];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len = array.length; i &lt; len; i += 1)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reversed.push(array[length – i – 1]);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26479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637402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6027" y="34290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47800"/>
            <a:ext cx="8496300" cy="221599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 you need </a:t>
            </a:r>
            <a:r>
              <a:rPr lang="en-US" dirty="0"/>
              <a:t>to keep track of the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381000" y="3810000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i, len;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len = array.length; 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len; i += 1)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squares[i]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Arrays Using</a:t>
            </a:r>
            <a:br>
              <a:rPr lang="en-US" sz="3800" dirty="0" smtClean="0"/>
            </a:b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dirty="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00769"/>
            <a:ext cx="8662987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numbers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609600" y="1658233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arr, i, len;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 = [1, 2, 3, 4, 5];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(len = arr.length, 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- 1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-= 1)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console.log(arr[i]);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609600" y="5115139"/>
            <a:ext cx="7924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i, len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len = array.length; i &lt; len; i += 1)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 smtClean="0"/>
              <a:t> iterates through the indexes of the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is not guaranteed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981200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index;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(index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81875" y="38100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Example: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Arrays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>
                <a:solidFill>
                  <a:schemeClr val="tx1"/>
                </a:solidFill>
              </a:rPr>
              <a:t> Loop 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3622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capitals, i;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= 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124200"/>
            <a:ext cx="5029200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0558" y="7620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6816" y="4343400"/>
            <a:ext cx="2112184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62528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Their size can be changed at runtime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Elements can be removed from the array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[].push(element)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[].pop()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Declaring and Creating Arrays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Processing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Dynamic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/>
              <a:t>Operations with arrays: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noProof="1" smtClean="0"/>
              <a:t>Concatenation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noProof="1" smtClean="0"/>
              <a:t>Slicing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noProof="1" smtClean="0"/>
              <a:t>Manipulation</a:t>
            </a:r>
            <a:endParaRPr lang="en-US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3810000"/>
            <a:ext cx="2419350" cy="2477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667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[].unshift(element)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[].shift()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Removes and returns the element at the head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505200"/>
            <a:ext cx="8077200" cy="31316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numbers, tail, head;</a:t>
            </a:r>
            <a:endParaRPr lang="bg-BG" sz="19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1, 2, 3, 4, 5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tail = number.pop(); 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1, 2, 3, 4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result: 0, 1, 2, 3, 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 = number.shift(); 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5819" y="4524203"/>
            <a:ext cx="5292362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25819" y="5402882"/>
            <a:ext cx="5292362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1849600" y="1084346"/>
            <a:ext cx="6261414" cy="24317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8035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446883" y="2245643"/>
            <a:ext cx="7646454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41488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1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[].reverse() and [].join()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78565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[].reverse()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[].join(separator)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Concatenates the elements of the array with a provided separator (by default none)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a string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572000"/>
            <a:ext cx="8077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numbers, reversed, result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 = ['One', 'Two', 'Three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'];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reversed = numbers.reverse();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 = reversed.join(',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console.log(result);            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prints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'Three</a:t>
            </a: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Two,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One'</a:t>
            </a:r>
            <a:endParaRPr lang="en-US" sz="1900" noProof="1">
              <a:solidFill>
                <a:schemeClr val="tx1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 = reversed.join(' then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console.log(result);   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prints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'Three </a:t>
            </a: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 Two then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One'</a:t>
            </a:r>
            <a:endParaRPr lang="en-US" sz="1900" noProof="1">
              <a:solidFill>
                <a:schemeClr val="tx1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0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924800" cy="685800"/>
          </a:xfrm>
        </p:spPr>
        <p:txBody>
          <a:bodyPr/>
          <a:lstStyle/>
          <a:p>
            <a:r>
              <a:rPr lang="en-US" dirty="0" smtClean="0"/>
              <a:t>[].reverse() and [].join()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0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46769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arr1.concat(arr2)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r>
              <a:rPr lang="en-US" dirty="0" smtClean="0"/>
              <a:t> at the end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r>
              <a:rPr lang="en-US" dirty="0" smtClean="0"/>
              <a:t> and returns a new array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r>
              <a:rPr lang="en-US" dirty="0" smtClean="0"/>
              <a:t> remain unchanged!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6901" y="3448377"/>
            <a:ext cx="80772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arr1, arr2, concatenated;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arr1 = [1, 2, 3];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arr2 = ['One', 'Two', 'Three'];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concatenated = arr1.concat(arr2);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console.log(arr1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 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console.log(concatenated);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38301" y="5202704"/>
            <a:ext cx="4495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2,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3]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['One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', 'Two', 'Three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']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2, 3, 'One', 'Two', 'Three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']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91101" y="5202704"/>
            <a:ext cx="1143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Result: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6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Concatenating Arrays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35476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[].slice(from [, to])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that is a shallow copy of a portion of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new array contains the elements from indices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(excluding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to clone an array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414153"/>
            <a:ext cx="8077200" cy="2254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arr, portion, copy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portion = arr.slice(3, 6);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copy = arr.slice(0) //arr.slice()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console.log(portion);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console.log(copy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14800" y="5699120"/>
            <a:ext cx="4495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[ 1, 2, 3, 4, 5 ]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[ 4, 5 ]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[ 1, 2, 3, 4, 5 ]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67600" y="5694170"/>
            <a:ext cx="1143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Result: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6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38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Arrays: [].splice()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2483"/>
            <a:ext cx="8686800" cy="1437317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[].splice(index, count, elements)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Adds and removes elements from an array at the given position</a:t>
            </a:r>
            <a:endParaRPr lang="bg-BG" sz="2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253744"/>
            <a:ext cx="8077200" cy="4379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 = [1, 2, 3, 4, 5, 6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 = 3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c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//remove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elements at position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arr.splice(p, 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//insert 'four', 'five', 'extra' at position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arr.splice(p, 0, 'four', 'five', 'extra');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//remove c elements at position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//and insert 'x', 'y' and 'z' at the same 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arr.splice(p, c, 'x', 'y', 'z');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999" y="6248400"/>
            <a:ext cx="658035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bg-BG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prints [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1, 2, 3, 'x', 'y', 'z', 'extra', 6 ]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3414892"/>
            <a:ext cx="3352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bg-BG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prints [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1, 2, 3, 6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648200"/>
            <a:ext cx="6705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bg-BG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prints [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1, 2, 3, 'four', 'five', 'extra', 6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Arrays: [].splice()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[].indexOf(element [, rightOf])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[].lastIndexOf(element, [leftOf])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lastIndexOf()</a:t>
            </a:r>
            <a:r>
              <a:rPr lang="en-US" dirty="0" smtClean="0"/>
              <a:t> do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be shimmed</a:t>
            </a:r>
          </a:p>
        </p:txBody>
      </p:sp>
    </p:spTree>
    <p:extLst>
      <p:ext uri="{BB962C8B-B14F-4D97-AF65-F5344CB8AC3E}">
        <p14:creationId xmlns:p14="http://schemas.microsoft.com/office/powerpoint/2010/main" val="12532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924800" cy="685800"/>
          </a:xfrm>
        </p:spPr>
        <p:txBody>
          <a:bodyPr/>
          <a:lstStyle/>
          <a:p>
            <a:r>
              <a:rPr lang="en-US" dirty="0" smtClean="0"/>
              <a:t>[].</a:t>
            </a:r>
            <a:r>
              <a:rPr lang="en-US" dirty="0" err="1" smtClean="0"/>
              <a:t>indexOf</a:t>
            </a:r>
            <a:r>
              <a:rPr lang="en-US" dirty="0" smtClean="0"/>
              <a:t>() and [].</a:t>
            </a:r>
            <a:r>
              <a:rPr lang="en-US" dirty="0" err="1" smtClean="0"/>
              <a:t>lastIndexOf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typeof([1, 2, 3])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2"/>
            <a:r>
              <a:rPr lang="en-US" noProof="1">
                <a:sym typeface="Wingdings" panose="05000000000000000000" pitchFamily="2" charset="2"/>
              </a:rPr>
              <a:t>Not working</a:t>
            </a:r>
            <a:endParaRPr lang="en-US" noProof="1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on all modern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6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617833">
            <a:off x="480150" y="5052150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756616">
            <a:off x="3291197" y="4205597"/>
            <a:ext cx="1843718" cy="1843718"/>
          </a:xfrm>
          <a:prstGeom prst="rect">
            <a:avLst/>
          </a:prstGeom>
          <a:noFill/>
        </p:spPr>
      </p:pic>
      <p:pic>
        <p:nvPicPr>
          <p:cNvPr id="8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34632">
            <a:off x="6655699" y="4445899"/>
            <a:ext cx="1629445" cy="1629445"/>
          </a:xfrm>
          <a:prstGeom prst="rect">
            <a:avLst/>
          </a:prstGeom>
          <a:noFill/>
        </p:spPr>
      </p:pic>
      <p:pic>
        <p:nvPicPr>
          <p:cNvPr id="9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8845">
            <a:off x="1465075" y="1540257"/>
            <a:ext cx="1049456" cy="1049456"/>
          </a:xfrm>
          <a:prstGeom prst="rect">
            <a:avLst/>
          </a:prstGeom>
          <a:noFill/>
        </p:spPr>
      </p:pic>
      <p:pic>
        <p:nvPicPr>
          <p:cNvPr id="10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105400" y="3810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6640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</a:t>
            </a:r>
            <a:r>
              <a:rPr lang="en-US" dirty="0"/>
              <a:t>size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8180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48958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7434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220989" y="36004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41456"/>
              </p:ext>
            </p:extLst>
          </p:nvPr>
        </p:nvGraphicFramePr>
        <p:xfrm>
          <a:off x="3276600" y="53530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an array in JavaScript (JS is typeless)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'hello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4484305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Initializing an array in JavaScript can be done in three ways: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Array(elements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Array(initialLength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literal</a:t>
            </a:r>
            <a:r>
              <a:rPr lang="en-US" dirty="0" smtClean="0"/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7043853" y="4343400"/>
            <a:ext cx="1620000" cy="2057400"/>
          </a:xfrm>
          <a:prstGeom prst="roundRect">
            <a:avLst>
              <a:gd name="adj" fmla="val 6342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838200" y="2873298"/>
            <a:ext cx="5638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168698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5490411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6764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625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99777" y="35814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Array indexer takes element’s index as </a:t>
            </a:r>
            <a:r>
              <a:rPr lang="en-US" dirty="0" smtClean="0"/>
              <a:t>parameter in the range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14312</TotalTime>
  <Words>1675</Words>
  <Application>Microsoft Office PowerPoint</Application>
  <PresentationFormat>On-screen Show (4:3)</PresentationFormat>
  <Paragraphs>289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Declare and Initialize Arrays</vt:lpstr>
      <vt:lpstr>Creating Arrays</vt:lpstr>
      <vt:lpstr>PowerPoint Presentation</vt:lpstr>
      <vt:lpstr>How to Access Array Element?</vt:lpstr>
      <vt:lpstr>Reversing an Array – Example</vt:lpstr>
      <vt:lpstr>Reversing an Array</vt:lpstr>
      <vt:lpstr>Processing Array Elements Using for and for-in</vt:lpstr>
      <vt:lpstr>Processing Arrays: for Statement</vt:lpstr>
      <vt:lpstr>Processing Arrays Using for Loop – Examples</vt:lpstr>
      <vt:lpstr>Processing Arrays: for-in</vt:lpstr>
      <vt:lpstr>Example: Processing Arrays Using for-in Loop </vt:lpstr>
      <vt:lpstr>Processing Arrays</vt:lpstr>
      <vt:lpstr>Dynamic Arrays</vt:lpstr>
      <vt:lpstr>Dynamic Arrays</vt:lpstr>
      <vt:lpstr>Dynamic Arrays (2)</vt:lpstr>
      <vt:lpstr>Dynamic Arrays</vt:lpstr>
      <vt:lpstr>Array Methods</vt:lpstr>
      <vt:lpstr>[].reverse() and [].join()</vt:lpstr>
      <vt:lpstr>[].reverse() and [].join()</vt:lpstr>
      <vt:lpstr>Concatenating Arrays</vt:lpstr>
      <vt:lpstr>Concatenating Arrays</vt:lpstr>
      <vt:lpstr>Slicing Arrays</vt:lpstr>
      <vt:lpstr>Slicing Arrays</vt:lpstr>
      <vt:lpstr>Manipulating Arrays: [].splice()</vt:lpstr>
      <vt:lpstr>Manipulating Arrays: [].splice()</vt:lpstr>
      <vt:lpstr>Other Array Functions (2)</vt:lpstr>
      <vt:lpstr>[].indexOf() and [].lastIndexOf()</vt:lpstr>
      <vt:lpstr>Other Arrays Functions</vt:lpstr>
      <vt:lpstr>Arrays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Telerik Academy</dc:creator>
  <cp:keywords>Arrays</cp:keywords>
  <dc:description>C# Programming Fundamentals Course @ Telerik Academy
http://academy.telerik.com</dc:description>
  <cp:lastModifiedBy>Doncho Minkov</cp:lastModifiedBy>
  <cp:revision>1256</cp:revision>
  <dcterms:created xsi:type="dcterms:W3CDTF">2007-12-08T16:03:35Z</dcterms:created>
  <dcterms:modified xsi:type="dcterms:W3CDTF">2015-05-28T14:46:55Z</dcterms:modified>
</cp:coreProperties>
</file>