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Raleway"/>
      <p:regular r:id="rId45"/>
      <p:bold r:id="rId46"/>
      <p:italic r:id="rId47"/>
      <p:boldItalic r:id="rId48"/>
    </p:embeddedFont>
    <p:embeddedFont>
      <p:font typeface="Lat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aleway-bold.fntdata"/><Relationship Id="rId45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aleway-boldItalic.fntdata"/><Relationship Id="rId47" Type="http://schemas.openxmlformats.org/officeDocument/2006/relationships/font" Target="fonts/Raleway-italic.fntdata"/><Relationship Id="rId49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italic.fntdata"/><Relationship Id="rId50" Type="http://schemas.openxmlformats.org/officeDocument/2006/relationships/font" Target="fonts/Lato-bold.fntdata"/><Relationship Id="rId52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23bf7014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23bf7014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23bf7014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723bf7014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23bf7014b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723bf7014b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723bf7014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723bf7014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723bf7014b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723bf7014b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723bf7014b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723bf7014b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723bf7014b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723bf7014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7266ca53cb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7266ca53cb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723bf7014b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723bf7014b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723bf7014b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723bf7014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23bf7014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23bf7014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723bf7014b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723bf7014b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63acddfb4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63acddfb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723bf7014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723bf7014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723bf7014b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723bf7014b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723bf7014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723bf7014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63acddfb4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63acddfb4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723bf7014b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723bf7014b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723bf7014b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723bf7014b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63acddfb4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63acddfb4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723bf7014b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723bf7014b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723bf7014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723bf7014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723bf7014b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723bf7014b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723bf7014b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723bf7014b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723bf7014b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723bf7014b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723bf7014b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723bf7014b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723bf7014b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723bf7014b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723bf7014b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723bf7014b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723bf7014b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723bf7014b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723bf7014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723bf7014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723bf7014b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723bf7014b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723bf7014b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723bf7014b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723bf7014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723bf7014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723bf7014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723bf7014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723bf7014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723bf7014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723bf7014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723bf7014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723bf7014b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723bf7014b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23bf7014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23bf7014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ypi.org/project/Flask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8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Minicurso: Desenvolvimento Prático de Sistemas com JavaScript e Flask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0" y="33175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Tutor: Bernardo de Castro Monteiro Franco Gomes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FlaskAPI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FlaskAPI?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FlaskAPI é uma framework Flask (Python) que facilita o desenvolvimento de APIs RESTful.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API RESTful: APIs RESTful são usadas para fornecer acesso a recursos (dados, serviços, etc.) através de URLs e métodos HTTP como GET, POST, PUT e DELETE. Elas são projetadas para serem leves, escaláveis e fáceis de usar, tornando-as populares para o desenvolvimento de aplicações web e móveis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233350"/>
            <a:ext cx="6667500" cy="46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utilizar FlaskAPI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utilizar a FlaskAPI é necessário fazer download do Flask.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No site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https://pypi.org/project/Flask/</a:t>
            </a:r>
            <a:r>
              <a:rPr lang="pt-BR"/>
              <a:t> tem todas instruções de como baixar Flask e rodar seu primeiro “Hello, World!”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Importância do FlaskAPI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/>
              <a:t>Permite integrar aplicações diferentes.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/>
              <a:t>Torna os dados acessíveis via HTTP.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/>
              <a:t>Facilita a construção de sistemas modernos (front-end separado do back-end).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/>
              <a:t>É simples e rápido para prototipar.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Tratamento de Dados com FlaskAPI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240"/>
              <a:t>Como funciona o tratamento de dados com FlaskAPI?</a:t>
            </a:r>
            <a:endParaRPr sz="2240"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/>
              <a:t>Receber dados via requisições HTTP (GET, POST, PUT, DELETE).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/>
              <a:t>Validar e tratar os dados recebidos.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/>
              <a:t>Retornar respostas estruturadas (JSON).</a:t>
            </a:r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288" y="2886621"/>
            <a:ext cx="5213426" cy="19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425" y="300850"/>
            <a:ext cx="8839199" cy="4440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 a Flask Session?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>
                <a:solidFill>
                  <a:srgbClr val="EB5757"/>
                </a:solidFill>
                <a:latin typeface="Arial"/>
                <a:ea typeface="Arial"/>
                <a:cs typeface="Arial"/>
                <a:sym typeface="Arial"/>
              </a:rPr>
              <a:t>Flask Session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usada para armazenar informações temporárias sobre o usuário (por exemplo, login) durante a navegação.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HTML, CSS e Bootstrap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 chamo Bernardo de Castro Monteiro Franco Gomes, sou estudante de Ciências da Computação na Universidade Federal de São João Del Rei.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Atualmente trabalho como professor particular de desenvolvimento de software full-stack, já trabalhei na escola de cursos InfinitySchool como Monitor dos cursos de Desenvolvimento Full-Stack e Data Science, Professor Particular, Palestrante e tutor de minicursos e workshops.</a:t>
            </a:r>
            <a:endParaRPr/>
          </a:p>
        </p:txBody>
      </p:sp>
      <p:sp>
        <p:nvSpPr>
          <p:cNvPr id="94" name="Google Shape;94;p1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3600" y="1432375"/>
            <a:ext cx="3774300" cy="336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Básico de sites HTML e CSS</a:t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HTML é utilizado para criar a estrutura da página, uma estrutura básica é gerada </a:t>
            </a:r>
            <a:r>
              <a:rPr lang="pt-BR"/>
              <a:t>automaticamente</a:t>
            </a:r>
            <a:r>
              <a:rPr lang="pt-BR"/>
              <a:t> no visual studio code, a partir dessa estrutura é possível adicionar o CSS e criar uma estilização para essa estrutura básica.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650" y="152400"/>
            <a:ext cx="605271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utilizar Bootstrap</a:t>
            </a:r>
            <a:endParaRPr/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Bootstrap é uma extensão do CSS e do JavaScript, com ela fica mais fácil de se criar a estilização de um site, ele já possui funções pré-definidas que podem ser utilizadas no código HTML.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JavaScript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Uso de APIs no JavaScript</a:t>
            </a:r>
            <a:endParaRPr/>
          </a:p>
        </p:txBody>
      </p:sp>
      <p:sp>
        <p:nvSpPr>
          <p:cNvPr id="219" name="Google Shape;219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uso de APIs no JavaScript é feito a partir da funções fetch e suas sub-funções, onde você utiliza </a:t>
            </a:r>
            <a:r>
              <a:rPr lang="pt-BR" sz="950">
                <a:solidFill>
                  <a:srgbClr val="EB5757"/>
                </a:solidFill>
                <a:latin typeface="Courier New"/>
                <a:ea typeface="Courier New"/>
                <a:cs typeface="Courier New"/>
                <a:sym typeface="Courier New"/>
              </a:rPr>
              <a:t>fetch('link')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depois os sub-comandos do fetch, como </a:t>
            </a:r>
            <a:r>
              <a:rPr lang="pt-BR" sz="950">
                <a:solidFill>
                  <a:srgbClr val="EB5757"/>
                </a:solidFill>
                <a:latin typeface="Courier New"/>
                <a:ea typeface="Courier New"/>
                <a:cs typeface="Courier New"/>
                <a:sym typeface="Courier New"/>
              </a:rPr>
              <a:t>.json()</a:t>
            </a:r>
            <a:r>
              <a:rPr lang="pt-BR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pegar os dados.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399" y="475287"/>
            <a:ext cx="7791200" cy="419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Eventos DOM</a:t>
            </a:r>
            <a:endParaRPr/>
          </a:p>
        </p:txBody>
      </p:sp>
      <p:sp>
        <p:nvSpPr>
          <p:cNvPr id="230" name="Google Shape;230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DOM (Document Object Model) é uma representação da nossa árvore de elementos do HTML. Ela nos traz todo o modelo do nosso documento HTML, nos permitindo manipulá-lo de diversas formas.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utilizar: Try e Catch</a:t>
            </a:r>
            <a:endParaRPr/>
          </a:p>
        </p:txBody>
      </p:sp>
      <p:sp>
        <p:nvSpPr>
          <p:cNvPr id="236" name="Google Shape;236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Em JavaScript, utilizamos try e catch porque eles permitem lidar com erros e exceções de maneira controlada, evitando que o código pare de funcionar abruptamente.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utilizar: Async e Await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Função Síncrona: Quando falamos ao telefone, as informações chegam e saem em sequência, uma após a outra; fazemos uma pergunta, recebemos logo em seguida a resposta, com os dados dessa resposta fazemos outro comentário,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Função Assíncrona: uma conversa online via algum mensageiro, como o WhatsApp, enviamos uma mensagem e não ficamos olhando para a tela, esperando, até a outra pessoa responder. Afinal de contas, não temos como saber quando, e se, essa resposta vai chegar.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Conhecimentos básicos sobre uma API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pergunta do nosso minicurso é: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QUAL É A GRANDE PROBLEMÁTICA ATUAL NO DESENVOLVIMENTO DE SOFTWARE ATUALMENTE?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 uma API?</a:t>
            </a:r>
            <a:endParaRPr/>
          </a:p>
        </p:txBody>
      </p:sp>
      <p:pic>
        <p:nvPicPr>
          <p:cNvPr id="253" name="Google Shape;25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853850"/>
            <a:ext cx="6096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criar uma API utilizando FlaskAPI?</a:t>
            </a:r>
            <a:endParaRPr/>
          </a:p>
        </p:txBody>
      </p:sp>
      <p:pic>
        <p:nvPicPr>
          <p:cNvPr id="259" name="Google Shape;25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775" y="1853850"/>
            <a:ext cx="5892050" cy="294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enviar dados em uma porta da API</a:t>
            </a:r>
            <a:endParaRPr/>
          </a:p>
        </p:txBody>
      </p:sp>
      <p:sp>
        <p:nvSpPr>
          <p:cNvPr id="265" name="Google Shape;265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É </a:t>
            </a:r>
            <a:r>
              <a:rPr lang="pt-BR"/>
              <a:t>necessário fazer uma requisição HTTP para o endpoint desejado, utilizando o método HTTP apropriado (como POST, PUT, ou PATCH) e incluindo os dados no corpo da requisição.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Dúvidas</a:t>
            </a:r>
            <a:endParaRPr/>
          </a:p>
        </p:txBody>
      </p:sp>
      <p:sp>
        <p:nvSpPr>
          <p:cNvPr id="271" name="Google Shape;271;p4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Intervalo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 Prático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Temas Avançados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Aprofundamento SQLite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Aprofundamento FlaskAPI e desenvolvimento de APIs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Tratamento de dados avançado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Dúvidas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DE SOFTWARE ÁGIL</a:t>
            </a:r>
            <a:endParaRPr/>
          </a:p>
        </p:txBody>
      </p:sp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trike="sngStrike"/>
              <a:t>DESENVOLVIMENTO DE SOFTWARE ÁGIL</a:t>
            </a:r>
            <a:endParaRPr strike="sngStrike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Metodologias</a:t>
            </a:r>
            <a:r>
              <a:rPr lang="pt-BR"/>
              <a:t> ágeis aplicadas erroneamente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o projeto desse minicurso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Durante este minicurso iremos realizar o desenvolvimento de um sistema full-stack utilizando principalmente JavaScript e FlaskAPI. Porém dando mais detalhes as stacks que iremos utilizar são: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FlaskAPI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SQLite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HTML/CSS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Bootstrap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JavaScript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CRUD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funciona um CRUD?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CRUD funciona a partir da ideia da sua sigla: </a:t>
            </a:r>
            <a:r>
              <a:rPr b="1" lang="pt-BR"/>
              <a:t>Create (Criar), Read (Ler), Update (Atualizar) e Delete (Deletar)</a:t>
            </a:r>
            <a:r>
              <a:rPr lang="pt-BR"/>
              <a:t>, o que descreve as quatro operações básicas realizada em dados armazenados em bancos de dados ou sistemas de informação.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250" y="3014725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criar um CRUD?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Escolha a tecnologia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Crie o banco de dados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Conecte-se ao banco de dados (IMPORTANTE)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Implemente as operações CRUD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pt-BR"/>
              <a:t>Crie uma interface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