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3"/>
  </p:notesMasterIdLst>
  <p:sldIdLst>
    <p:sldId id="292" r:id="rId5"/>
    <p:sldId id="359" r:id="rId6"/>
    <p:sldId id="275" r:id="rId7"/>
    <p:sldId id="276" r:id="rId8"/>
    <p:sldId id="270" r:id="rId9"/>
    <p:sldId id="277" r:id="rId10"/>
    <p:sldId id="278" r:id="rId11"/>
    <p:sldId id="279" r:id="rId12"/>
    <p:sldId id="280" r:id="rId13"/>
    <p:sldId id="281" r:id="rId14"/>
    <p:sldId id="282" r:id="rId15"/>
    <p:sldId id="283" r:id="rId16"/>
    <p:sldId id="284" r:id="rId17"/>
    <p:sldId id="285" r:id="rId18"/>
    <p:sldId id="348" r:id="rId19"/>
    <p:sldId id="286" r:id="rId20"/>
    <p:sldId id="291" r:id="rId21"/>
    <p:sldId id="287" r:id="rId22"/>
    <p:sldId id="288" r:id="rId23"/>
    <p:sldId id="289" r:id="rId24"/>
    <p:sldId id="290" r:id="rId25"/>
    <p:sldId id="349"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50" r:id="rId50"/>
    <p:sldId id="316" r:id="rId51"/>
    <p:sldId id="317" r:id="rId52"/>
    <p:sldId id="318" r:id="rId53"/>
    <p:sldId id="319" r:id="rId54"/>
    <p:sldId id="320" r:id="rId55"/>
    <p:sldId id="321" r:id="rId56"/>
    <p:sldId id="322" r:id="rId57"/>
    <p:sldId id="323" r:id="rId58"/>
    <p:sldId id="324" r:id="rId59"/>
    <p:sldId id="353" r:id="rId60"/>
    <p:sldId id="358" r:id="rId61"/>
    <p:sldId id="325" r:id="rId62"/>
    <p:sldId id="326" r:id="rId63"/>
    <p:sldId id="327" r:id="rId64"/>
    <p:sldId id="328" r:id="rId65"/>
    <p:sldId id="352" r:id="rId66"/>
    <p:sldId id="329" r:id="rId67"/>
    <p:sldId id="330" r:id="rId68"/>
    <p:sldId id="351" r:id="rId69"/>
    <p:sldId id="331" r:id="rId70"/>
    <p:sldId id="332" r:id="rId71"/>
    <p:sldId id="333" r:id="rId72"/>
    <p:sldId id="334" r:id="rId73"/>
    <p:sldId id="357" r:id="rId74"/>
    <p:sldId id="354" r:id="rId75"/>
    <p:sldId id="335" r:id="rId76"/>
    <p:sldId id="336" r:id="rId77"/>
    <p:sldId id="337" r:id="rId78"/>
    <p:sldId id="338" r:id="rId79"/>
    <p:sldId id="339" r:id="rId80"/>
    <p:sldId id="355" r:id="rId81"/>
    <p:sldId id="340" r:id="rId82"/>
    <p:sldId id="341" r:id="rId83"/>
    <p:sldId id="342" r:id="rId84"/>
    <p:sldId id="343" r:id="rId85"/>
    <p:sldId id="344" r:id="rId86"/>
    <p:sldId id="345" r:id="rId87"/>
    <p:sldId id="346" r:id="rId88"/>
    <p:sldId id="347" r:id="rId89"/>
    <p:sldId id="356" r:id="rId90"/>
    <p:sldId id="361" r:id="rId91"/>
    <p:sldId id="360" r:id="rId9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751"/>
    <a:srgbClr val="DAD9D7"/>
    <a:srgbClr val="D0D8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3AF4F-FAD9-421C-BE5D-E4DF5211F164}" v="27" dt="2024-12-19T12:00:44.819"/>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Normaali tyyl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802" autoAdjust="0"/>
  </p:normalViewPr>
  <p:slideViewPr>
    <p:cSldViewPr snapToGrid="0">
      <p:cViewPr varScale="1">
        <p:scale>
          <a:sx n="63" d="100"/>
          <a:sy n="63" d="100"/>
        </p:scale>
        <p:origin x="804" y="56"/>
      </p:cViewPr>
      <p:guideLst>
        <p:guide orient="horz" pos="2160"/>
        <p:guide pos="3840"/>
      </p:guideLst>
    </p:cSldViewPr>
  </p:slideViewPr>
  <p:outlineViewPr>
    <p:cViewPr>
      <p:scale>
        <a:sx n="33" d="100"/>
        <a:sy n="33" d="100"/>
      </p:scale>
      <p:origin x="0" y="-33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ppinen, Raine" userId="99f230f3-f4a8-43dd-a228-241f6cd41ea5" providerId="ADAL" clId="{F423AF4F-FAD9-421C-BE5D-E4DF5211F164}"/>
    <pc:docChg chg="undo custSel addSld delSld modSld sldOrd">
      <pc:chgData name="Kauppinen, Raine" userId="99f230f3-f4a8-43dd-a228-241f6cd41ea5" providerId="ADAL" clId="{F423AF4F-FAD9-421C-BE5D-E4DF5211F164}" dt="2024-12-19T12:32:25.682" v="969" actId="20577"/>
      <pc:docMkLst>
        <pc:docMk/>
      </pc:docMkLst>
      <pc:sldChg chg="addSp delSp modSp mod">
        <pc:chgData name="Kauppinen, Raine" userId="99f230f3-f4a8-43dd-a228-241f6cd41ea5" providerId="ADAL" clId="{F423AF4F-FAD9-421C-BE5D-E4DF5211F164}" dt="2024-12-19T10:17:34.442" v="619" actId="20577"/>
        <pc:sldMkLst>
          <pc:docMk/>
          <pc:sldMk cId="3610285566" sldId="292"/>
        </pc:sldMkLst>
        <pc:spChg chg="add del mod">
          <ac:chgData name="Kauppinen, Raine" userId="99f230f3-f4a8-43dd-a228-241f6cd41ea5" providerId="ADAL" clId="{F423AF4F-FAD9-421C-BE5D-E4DF5211F164}" dt="2024-12-19T10:15:56.797" v="558" actId="478"/>
          <ac:spMkLst>
            <pc:docMk/>
            <pc:sldMk cId="3610285566" sldId="292"/>
            <ac:spMk id="3" creationId="{78CCF3AC-2EE5-D89B-9472-BE8454B75175}"/>
          </ac:spMkLst>
        </pc:spChg>
        <pc:spChg chg="mod">
          <ac:chgData name="Kauppinen, Raine" userId="99f230f3-f4a8-43dd-a228-241f6cd41ea5" providerId="ADAL" clId="{F423AF4F-FAD9-421C-BE5D-E4DF5211F164}" dt="2024-12-19T10:15:00.691" v="552" actId="14100"/>
          <ac:spMkLst>
            <pc:docMk/>
            <pc:sldMk cId="3610285566" sldId="292"/>
            <ac:spMk id="4" creationId="{38535A7B-E265-4686-8753-87CFF2799BF1}"/>
          </ac:spMkLst>
        </pc:spChg>
        <pc:spChg chg="add del mod">
          <ac:chgData name="Kauppinen, Raine" userId="99f230f3-f4a8-43dd-a228-241f6cd41ea5" providerId="ADAL" clId="{F423AF4F-FAD9-421C-BE5D-E4DF5211F164}" dt="2024-12-19T10:15:56.797" v="558" actId="478"/>
          <ac:spMkLst>
            <pc:docMk/>
            <pc:sldMk cId="3610285566" sldId="292"/>
            <ac:spMk id="5" creationId="{FF76EDA8-BF53-0BD5-9D79-EED7A4FD7354}"/>
          </ac:spMkLst>
        </pc:spChg>
        <pc:spChg chg="add del mod">
          <ac:chgData name="Kauppinen, Raine" userId="99f230f3-f4a8-43dd-a228-241f6cd41ea5" providerId="ADAL" clId="{F423AF4F-FAD9-421C-BE5D-E4DF5211F164}" dt="2024-12-19T10:15:56.797" v="558" actId="478"/>
          <ac:spMkLst>
            <pc:docMk/>
            <pc:sldMk cId="3610285566" sldId="292"/>
            <ac:spMk id="6" creationId="{4B2D33F1-05F6-C34E-ABD5-68D4CDF1C5FD}"/>
          </ac:spMkLst>
        </pc:spChg>
        <pc:spChg chg="add del mod">
          <ac:chgData name="Kauppinen, Raine" userId="99f230f3-f4a8-43dd-a228-241f6cd41ea5" providerId="ADAL" clId="{F423AF4F-FAD9-421C-BE5D-E4DF5211F164}" dt="2024-12-19T10:15:56.797" v="558" actId="478"/>
          <ac:spMkLst>
            <pc:docMk/>
            <pc:sldMk cId="3610285566" sldId="292"/>
            <ac:spMk id="7" creationId="{AE1C35F5-BFE5-659A-3BFE-9F8DFF751CB7}"/>
          </ac:spMkLst>
        </pc:spChg>
        <pc:spChg chg="add del mod">
          <ac:chgData name="Kauppinen, Raine" userId="99f230f3-f4a8-43dd-a228-241f6cd41ea5" providerId="ADAL" clId="{F423AF4F-FAD9-421C-BE5D-E4DF5211F164}" dt="2024-12-19T10:15:56.797" v="558" actId="478"/>
          <ac:spMkLst>
            <pc:docMk/>
            <pc:sldMk cId="3610285566" sldId="292"/>
            <ac:spMk id="8" creationId="{937A7E84-3734-67F9-2DBC-078DE029BBD0}"/>
          </ac:spMkLst>
        </pc:spChg>
        <pc:spChg chg="add mod">
          <ac:chgData name="Kauppinen, Raine" userId="99f230f3-f4a8-43dd-a228-241f6cd41ea5" providerId="ADAL" clId="{F423AF4F-FAD9-421C-BE5D-E4DF5211F164}" dt="2024-12-19T10:17:34.442" v="619" actId="20577"/>
          <ac:spMkLst>
            <pc:docMk/>
            <pc:sldMk cId="3610285566" sldId="292"/>
            <ac:spMk id="9" creationId="{6EDE4100-59B1-6EFE-4BC1-53109AA2CCCD}"/>
          </ac:spMkLst>
        </pc:spChg>
      </pc:sldChg>
      <pc:sldChg chg="modSp mod">
        <pc:chgData name="Kauppinen, Raine" userId="99f230f3-f4a8-43dd-a228-241f6cd41ea5" providerId="ADAL" clId="{F423AF4F-FAD9-421C-BE5D-E4DF5211F164}" dt="2024-12-19T09:46:53.860" v="1" actId="27636"/>
        <pc:sldMkLst>
          <pc:docMk/>
          <pc:sldMk cId="3093442656" sldId="317"/>
        </pc:sldMkLst>
        <pc:spChg chg="mod">
          <ac:chgData name="Kauppinen, Raine" userId="99f230f3-f4a8-43dd-a228-241f6cd41ea5" providerId="ADAL" clId="{F423AF4F-FAD9-421C-BE5D-E4DF5211F164}" dt="2024-12-19T09:46:53.860" v="1" actId="27636"/>
          <ac:spMkLst>
            <pc:docMk/>
            <pc:sldMk cId="3093442656" sldId="317"/>
            <ac:spMk id="2" creationId="{2A4D2E76-A312-4C14-ABFB-F6A7EAEE982C}"/>
          </ac:spMkLst>
        </pc:spChg>
      </pc:sldChg>
      <pc:sldChg chg="modSp mod ord">
        <pc:chgData name="Kauppinen, Raine" userId="99f230f3-f4a8-43dd-a228-241f6cd41ea5" providerId="ADAL" clId="{F423AF4F-FAD9-421C-BE5D-E4DF5211F164}" dt="2024-12-19T10:02:17.156" v="509" actId="20577"/>
        <pc:sldMkLst>
          <pc:docMk/>
          <pc:sldMk cId="1476577020" sldId="347"/>
        </pc:sldMkLst>
        <pc:spChg chg="mod">
          <ac:chgData name="Kauppinen, Raine" userId="99f230f3-f4a8-43dd-a228-241f6cd41ea5" providerId="ADAL" clId="{F423AF4F-FAD9-421C-BE5D-E4DF5211F164}" dt="2024-12-19T10:02:17.156" v="509" actId="20577"/>
          <ac:spMkLst>
            <pc:docMk/>
            <pc:sldMk cId="1476577020" sldId="347"/>
            <ac:spMk id="2" creationId="{2A4D2E76-A312-4C14-ABFB-F6A7EAEE982C}"/>
          </ac:spMkLst>
        </pc:spChg>
      </pc:sldChg>
      <pc:sldChg chg="modSp add mod">
        <pc:chgData name="Kauppinen, Raine" userId="99f230f3-f4a8-43dd-a228-241f6cd41ea5" providerId="ADAL" clId="{F423AF4F-FAD9-421C-BE5D-E4DF5211F164}" dt="2024-12-19T11:27:29.169" v="836" actId="20577"/>
        <pc:sldMkLst>
          <pc:docMk/>
          <pc:sldMk cId="2284909236" sldId="348"/>
        </pc:sldMkLst>
        <pc:spChg chg="mod">
          <ac:chgData name="Kauppinen, Raine" userId="99f230f3-f4a8-43dd-a228-241f6cd41ea5" providerId="ADAL" clId="{F423AF4F-FAD9-421C-BE5D-E4DF5211F164}" dt="2024-12-19T11:27:18.347" v="822" actId="6549"/>
          <ac:spMkLst>
            <pc:docMk/>
            <pc:sldMk cId="2284909236" sldId="348"/>
            <ac:spMk id="2" creationId="{BBE93A2D-8A8B-455F-BE75-E9BC42E07023}"/>
          </ac:spMkLst>
        </pc:spChg>
        <pc:spChg chg="mod">
          <ac:chgData name="Kauppinen, Raine" userId="99f230f3-f4a8-43dd-a228-241f6cd41ea5" providerId="ADAL" clId="{F423AF4F-FAD9-421C-BE5D-E4DF5211F164}" dt="2024-12-19T11:27:29.169" v="836" actId="20577"/>
          <ac:spMkLst>
            <pc:docMk/>
            <pc:sldMk cId="2284909236" sldId="348"/>
            <ac:spMk id="3" creationId="{73B6435D-7941-DDE0-FF3A-C6E38E434017}"/>
          </ac:spMkLst>
        </pc:spChg>
      </pc:sldChg>
      <pc:sldChg chg="modSp add mod">
        <pc:chgData name="Kauppinen, Raine" userId="99f230f3-f4a8-43dd-a228-241f6cd41ea5" providerId="ADAL" clId="{F423AF4F-FAD9-421C-BE5D-E4DF5211F164}" dt="2024-12-19T11:27:47.846" v="851" actId="20577"/>
        <pc:sldMkLst>
          <pc:docMk/>
          <pc:sldMk cId="1110295007" sldId="349"/>
        </pc:sldMkLst>
        <pc:spChg chg="mod">
          <ac:chgData name="Kauppinen, Raine" userId="99f230f3-f4a8-43dd-a228-241f6cd41ea5" providerId="ADAL" clId="{F423AF4F-FAD9-421C-BE5D-E4DF5211F164}" dt="2024-12-19T11:27:41.366" v="839" actId="6549"/>
          <ac:spMkLst>
            <pc:docMk/>
            <pc:sldMk cId="1110295007" sldId="349"/>
            <ac:spMk id="2" creationId="{8F1599CA-5898-3826-25B6-085E8A67FF47}"/>
          </ac:spMkLst>
        </pc:spChg>
        <pc:spChg chg="mod">
          <ac:chgData name="Kauppinen, Raine" userId="99f230f3-f4a8-43dd-a228-241f6cd41ea5" providerId="ADAL" clId="{F423AF4F-FAD9-421C-BE5D-E4DF5211F164}" dt="2024-12-19T11:27:47.846" v="851" actId="20577"/>
          <ac:spMkLst>
            <pc:docMk/>
            <pc:sldMk cId="1110295007" sldId="349"/>
            <ac:spMk id="3" creationId="{E92FD0A5-C2C2-1588-DE6D-7257B5A5F166}"/>
          </ac:spMkLst>
        </pc:spChg>
      </pc:sldChg>
      <pc:sldChg chg="modSp add mod">
        <pc:chgData name="Kauppinen, Raine" userId="99f230f3-f4a8-43dd-a228-241f6cd41ea5" providerId="ADAL" clId="{F423AF4F-FAD9-421C-BE5D-E4DF5211F164}" dt="2024-12-19T09:50:42.876" v="323" actId="6549"/>
        <pc:sldMkLst>
          <pc:docMk/>
          <pc:sldMk cId="710067459" sldId="350"/>
        </pc:sldMkLst>
        <pc:spChg chg="mod">
          <ac:chgData name="Kauppinen, Raine" userId="99f230f3-f4a8-43dd-a228-241f6cd41ea5" providerId="ADAL" clId="{F423AF4F-FAD9-421C-BE5D-E4DF5211F164}" dt="2024-12-19T09:50:35.966" v="310" actId="20577"/>
          <ac:spMkLst>
            <pc:docMk/>
            <pc:sldMk cId="710067459" sldId="350"/>
            <ac:spMk id="2" creationId="{141A50F0-A660-5CC3-08EE-ABC685529943}"/>
          </ac:spMkLst>
        </pc:spChg>
        <pc:spChg chg="mod">
          <ac:chgData name="Kauppinen, Raine" userId="99f230f3-f4a8-43dd-a228-241f6cd41ea5" providerId="ADAL" clId="{F423AF4F-FAD9-421C-BE5D-E4DF5211F164}" dt="2024-12-19T09:50:42.876" v="323" actId="6549"/>
          <ac:spMkLst>
            <pc:docMk/>
            <pc:sldMk cId="710067459" sldId="350"/>
            <ac:spMk id="3" creationId="{FAF8FBD0-6CE9-C137-CFC5-C016341A211D}"/>
          </ac:spMkLst>
        </pc:spChg>
      </pc:sldChg>
      <pc:sldChg chg="modSp add del mod">
        <pc:chgData name="Kauppinen, Raine" userId="99f230f3-f4a8-43dd-a228-241f6cd41ea5" providerId="ADAL" clId="{F423AF4F-FAD9-421C-BE5D-E4DF5211F164}" dt="2024-12-19T09:56:20.268" v="415" actId="2696"/>
        <pc:sldMkLst>
          <pc:docMk/>
          <pc:sldMk cId="2292059777" sldId="351"/>
        </pc:sldMkLst>
        <pc:spChg chg="mod">
          <ac:chgData name="Kauppinen, Raine" userId="99f230f3-f4a8-43dd-a228-241f6cd41ea5" providerId="ADAL" clId="{F423AF4F-FAD9-421C-BE5D-E4DF5211F164}" dt="2024-12-19T09:56:10.843" v="412" actId="20577"/>
          <ac:spMkLst>
            <pc:docMk/>
            <pc:sldMk cId="2292059777" sldId="351"/>
            <ac:spMk id="2" creationId="{F2980A65-08ED-A0EA-58AE-FF0FEB6B06F7}"/>
          </ac:spMkLst>
        </pc:spChg>
        <pc:spChg chg="mod">
          <ac:chgData name="Kauppinen, Raine" userId="99f230f3-f4a8-43dd-a228-241f6cd41ea5" providerId="ADAL" clId="{F423AF4F-FAD9-421C-BE5D-E4DF5211F164}" dt="2024-12-19T09:56:14.940" v="414" actId="20577"/>
          <ac:spMkLst>
            <pc:docMk/>
            <pc:sldMk cId="2292059777" sldId="351"/>
            <ac:spMk id="3" creationId="{35DFD8FC-E1EE-7D82-B47E-DC32EAFBE8AC}"/>
          </ac:spMkLst>
        </pc:spChg>
      </pc:sldChg>
      <pc:sldChg chg="modSp add mod ord">
        <pc:chgData name="Kauppinen, Raine" userId="99f230f3-f4a8-43dd-a228-241f6cd41ea5" providerId="ADAL" clId="{F423AF4F-FAD9-421C-BE5D-E4DF5211F164}" dt="2024-12-19T10:05:42.521" v="539"/>
        <pc:sldMkLst>
          <pc:docMk/>
          <pc:sldMk cId="3754063880" sldId="351"/>
        </pc:sldMkLst>
        <pc:spChg chg="mod">
          <ac:chgData name="Kauppinen, Raine" userId="99f230f3-f4a8-43dd-a228-241f6cd41ea5" providerId="ADAL" clId="{F423AF4F-FAD9-421C-BE5D-E4DF5211F164}" dt="2024-12-19T10:05:27.827" v="535" actId="20577"/>
          <ac:spMkLst>
            <pc:docMk/>
            <pc:sldMk cId="3754063880" sldId="351"/>
            <ac:spMk id="2" creationId="{F2980A65-08ED-A0EA-58AE-FF0FEB6B06F7}"/>
          </ac:spMkLst>
        </pc:spChg>
        <pc:spChg chg="mod">
          <ac:chgData name="Kauppinen, Raine" userId="99f230f3-f4a8-43dd-a228-241f6cd41ea5" providerId="ADAL" clId="{F423AF4F-FAD9-421C-BE5D-E4DF5211F164}" dt="2024-12-19T10:05:31.876" v="537" actId="20577"/>
          <ac:spMkLst>
            <pc:docMk/>
            <pc:sldMk cId="3754063880" sldId="351"/>
            <ac:spMk id="3" creationId="{35DFD8FC-E1EE-7D82-B47E-DC32EAFBE8AC}"/>
          </ac:spMkLst>
        </pc:spChg>
      </pc:sldChg>
      <pc:sldChg chg="modSp add mod">
        <pc:chgData name="Kauppinen, Raine" userId="99f230f3-f4a8-43dd-a228-241f6cd41ea5" providerId="ADAL" clId="{F423AF4F-FAD9-421C-BE5D-E4DF5211F164}" dt="2024-12-19T10:05:22.404" v="533" actId="20577"/>
        <pc:sldMkLst>
          <pc:docMk/>
          <pc:sldMk cId="1397134262" sldId="352"/>
        </pc:sldMkLst>
        <pc:spChg chg="mod">
          <ac:chgData name="Kauppinen, Raine" userId="99f230f3-f4a8-43dd-a228-241f6cd41ea5" providerId="ADAL" clId="{F423AF4F-FAD9-421C-BE5D-E4DF5211F164}" dt="2024-12-19T10:05:18.557" v="531" actId="20577"/>
          <ac:spMkLst>
            <pc:docMk/>
            <pc:sldMk cId="1397134262" sldId="352"/>
            <ac:spMk id="2" creationId="{7ABA2D97-3167-5C21-5B67-6F116166BB30}"/>
          </ac:spMkLst>
        </pc:spChg>
        <pc:spChg chg="mod">
          <ac:chgData name="Kauppinen, Raine" userId="99f230f3-f4a8-43dd-a228-241f6cd41ea5" providerId="ADAL" clId="{F423AF4F-FAD9-421C-BE5D-E4DF5211F164}" dt="2024-12-19T10:05:22.404" v="533" actId="20577"/>
          <ac:spMkLst>
            <pc:docMk/>
            <pc:sldMk cId="1397134262" sldId="352"/>
            <ac:spMk id="3" creationId="{366DADBC-B243-D7FC-4BA4-E2198D5F2DB6}"/>
          </ac:spMkLst>
        </pc:spChg>
      </pc:sldChg>
      <pc:sldChg chg="modSp add mod">
        <pc:chgData name="Kauppinen, Raine" userId="99f230f3-f4a8-43dd-a228-241f6cd41ea5" providerId="ADAL" clId="{F423AF4F-FAD9-421C-BE5D-E4DF5211F164}" dt="2024-12-19T09:55:54.263" v="405" actId="20577"/>
        <pc:sldMkLst>
          <pc:docMk/>
          <pc:sldMk cId="2901259863" sldId="353"/>
        </pc:sldMkLst>
        <pc:spChg chg="mod">
          <ac:chgData name="Kauppinen, Raine" userId="99f230f3-f4a8-43dd-a228-241f6cd41ea5" providerId="ADAL" clId="{F423AF4F-FAD9-421C-BE5D-E4DF5211F164}" dt="2024-12-19T09:55:49.042" v="403" actId="20577"/>
          <ac:spMkLst>
            <pc:docMk/>
            <pc:sldMk cId="2901259863" sldId="353"/>
            <ac:spMk id="2" creationId="{A05B9D19-FE8D-394B-1B3B-708620DDDE6A}"/>
          </ac:spMkLst>
        </pc:spChg>
        <pc:spChg chg="mod">
          <ac:chgData name="Kauppinen, Raine" userId="99f230f3-f4a8-43dd-a228-241f6cd41ea5" providerId="ADAL" clId="{F423AF4F-FAD9-421C-BE5D-E4DF5211F164}" dt="2024-12-19T09:55:54.263" v="405" actId="20577"/>
          <ac:spMkLst>
            <pc:docMk/>
            <pc:sldMk cId="2901259863" sldId="353"/>
            <ac:spMk id="3" creationId="{DBE66187-BE2D-2130-F102-AC9B9CF9F01A}"/>
          </ac:spMkLst>
        </pc:spChg>
      </pc:sldChg>
      <pc:sldChg chg="modSp add mod">
        <pc:chgData name="Kauppinen, Raine" userId="99f230f3-f4a8-43dd-a228-241f6cd41ea5" providerId="ADAL" clId="{F423AF4F-FAD9-421C-BE5D-E4DF5211F164}" dt="2024-12-19T11:59:57.257" v="856" actId="20577"/>
        <pc:sldMkLst>
          <pc:docMk/>
          <pc:sldMk cId="3481924004" sldId="354"/>
        </pc:sldMkLst>
        <pc:spChg chg="mod">
          <ac:chgData name="Kauppinen, Raine" userId="99f230f3-f4a8-43dd-a228-241f6cd41ea5" providerId="ADAL" clId="{F423AF4F-FAD9-421C-BE5D-E4DF5211F164}" dt="2024-12-19T11:59:52.823" v="854" actId="20577"/>
          <ac:spMkLst>
            <pc:docMk/>
            <pc:sldMk cId="3481924004" sldId="354"/>
            <ac:spMk id="2" creationId="{05DCA7CE-2932-E117-6A0C-4519A105143B}"/>
          </ac:spMkLst>
        </pc:spChg>
        <pc:spChg chg="mod">
          <ac:chgData name="Kauppinen, Raine" userId="99f230f3-f4a8-43dd-a228-241f6cd41ea5" providerId="ADAL" clId="{F423AF4F-FAD9-421C-BE5D-E4DF5211F164}" dt="2024-12-19T11:59:57.257" v="856" actId="20577"/>
          <ac:spMkLst>
            <pc:docMk/>
            <pc:sldMk cId="3481924004" sldId="354"/>
            <ac:spMk id="3" creationId="{EC257A4B-3D41-D723-9AE0-EEDB7C803937}"/>
          </ac:spMkLst>
        </pc:spChg>
      </pc:sldChg>
      <pc:sldChg chg="modSp add mod">
        <pc:chgData name="Kauppinen, Raine" userId="99f230f3-f4a8-43dd-a228-241f6cd41ea5" providerId="ADAL" clId="{F423AF4F-FAD9-421C-BE5D-E4DF5211F164}" dt="2024-12-19T12:00:13.502" v="860" actId="20577"/>
        <pc:sldMkLst>
          <pc:docMk/>
          <pc:sldMk cId="2488138027" sldId="355"/>
        </pc:sldMkLst>
        <pc:spChg chg="mod">
          <ac:chgData name="Kauppinen, Raine" userId="99f230f3-f4a8-43dd-a228-241f6cd41ea5" providerId="ADAL" clId="{F423AF4F-FAD9-421C-BE5D-E4DF5211F164}" dt="2024-12-19T12:00:10.015" v="858" actId="20577"/>
          <ac:spMkLst>
            <pc:docMk/>
            <pc:sldMk cId="2488138027" sldId="355"/>
            <ac:spMk id="2" creationId="{F1AE4BFD-2809-5735-707E-08A1CA14FD0E}"/>
          </ac:spMkLst>
        </pc:spChg>
        <pc:spChg chg="mod">
          <ac:chgData name="Kauppinen, Raine" userId="99f230f3-f4a8-43dd-a228-241f6cd41ea5" providerId="ADAL" clId="{F423AF4F-FAD9-421C-BE5D-E4DF5211F164}" dt="2024-12-19T12:00:13.502" v="860" actId="20577"/>
          <ac:spMkLst>
            <pc:docMk/>
            <pc:sldMk cId="2488138027" sldId="355"/>
            <ac:spMk id="3" creationId="{246AFB37-6AB0-599D-725B-9DD8CC46C224}"/>
          </ac:spMkLst>
        </pc:spChg>
      </pc:sldChg>
      <pc:sldChg chg="modSp add mod">
        <pc:chgData name="Kauppinen, Raine" userId="99f230f3-f4a8-43dd-a228-241f6cd41ea5" providerId="ADAL" clId="{F423AF4F-FAD9-421C-BE5D-E4DF5211F164}" dt="2024-12-19T12:00:36.752" v="866" actId="20577"/>
        <pc:sldMkLst>
          <pc:docMk/>
          <pc:sldMk cId="977154113" sldId="356"/>
        </pc:sldMkLst>
        <pc:spChg chg="mod">
          <ac:chgData name="Kauppinen, Raine" userId="99f230f3-f4a8-43dd-a228-241f6cd41ea5" providerId="ADAL" clId="{F423AF4F-FAD9-421C-BE5D-E4DF5211F164}" dt="2024-12-19T12:00:33.325" v="863" actId="20577"/>
          <ac:spMkLst>
            <pc:docMk/>
            <pc:sldMk cId="977154113" sldId="356"/>
            <ac:spMk id="2" creationId="{E0F924FE-30EB-26B1-2DBA-3EFA49FE72F4}"/>
          </ac:spMkLst>
        </pc:spChg>
        <pc:spChg chg="mod">
          <ac:chgData name="Kauppinen, Raine" userId="99f230f3-f4a8-43dd-a228-241f6cd41ea5" providerId="ADAL" clId="{F423AF4F-FAD9-421C-BE5D-E4DF5211F164}" dt="2024-12-19T12:00:36.752" v="866" actId="20577"/>
          <ac:spMkLst>
            <pc:docMk/>
            <pc:sldMk cId="977154113" sldId="356"/>
            <ac:spMk id="3" creationId="{9515D909-6064-8351-57C2-6A60C86E93A8}"/>
          </ac:spMkLst>
        </pc:spChg>
      </pc:sldChg>
      <pc:sldChg chg="modSp add mod">
        <pc:chgData name="Kauppinen, Raine" userId="99f230f3-f4a8-43dd-a228-241f6cd41ea5" providerId="ADAL" clId="{F423AF4F-FAD9-421C-BE5D-E4DF5211F164}" dt="2024-12-19T10:02:47.342" v="519" actId="20577"/>
        <pc:sldMkLst>
          <pc:docMk/>
          <pc:sldMk cId="2561055142" sldId="357"/>
        </pc:sldMkLst>
        <pc:spChg chg="mod">
          <ac:chgData name="Kauppinen, Raine" userId="99f230f3-f4a8-43dd-a228-241f6cd41ea5" providerId="ADAL" clId="{F423AF4F-FAD9-421C-BE5D-E4DF5211F164}" dt="2024-12-19T10:02:47.342" v="519" actId="20577"/>
          <ac:spMkLst>
            <pc:docMk/>
            <pc:sldMk cId="2561055142" sldId="357"/>
            <ac:spMk id="2" creationId="{C9687EED-3C9F-C682-0A5A-511087B574BE}"/>
          </ac:spMkLst>
        </pc:spChg>
      </pc:sldChg>
      <pc:sldChg chg="modSp add mod">
        <pc:chgData name="Kauppinen, Raine" userId="99f230f3-f4a8-43dd-a228-241f6cd41ea5" providerId="ADAL" clId="{F423AF4F-FAD9-421C-BE5D-E4DF5211F164}" dt="2024-12-19T10:05:12.323" v="529" actId="20577"/>
        <pc:sldMkLst>
          <pc:docMk/>
          <pc:sldMk cId="1775449220" sldId="358"/>
        </pc:sldMkLst>
        <pc:spChg chg="mod">
          <ac:chgData name="Kauppinen, Raine" userId="99f230f3-f4a8-43dd-a228-241f6cd41ea5" providerId="ADAL" clId="{F423AF4F-FAD9-421C-BE5D-E4DF5211F164}" dt="2024-12-19T10:05:08.724" v="527" actId="20577"/>
          <ac:spMkLst>
            <pc:docMk/>
            <pc:sldMk cId="1775449220" sldId="358"/>
            <ac:spMk id="2" creationId="{620BFED9-4A26-81F4-1B67-06D6294AD32A}"/>
          </ac:spMkLst>
        </pc:spChg>
        <pc:spChg chg="mod">
          <ac:chgData name="Kauppinen, Raine" userId="99f230f3-f4a8-43dd-a228-241f6cd41ea5" providerId="ADAL" clId="{F423AF4F-FAD9-421C-BE5D-E4DF5211F164}" dt="2024-12-19T10:05:12.323" v="529" actId="20577"/>
          <ac:spMkLst>
            <pc:docMk/>
            <pc:sldMk cId="1775449220" sldId="358"/>
            <ac:spMk id="3" creationId="{3115C4FF-7693-076D-E952-9E591F2928D1}"/>
          </ac:spMkLst>
        </pc:spChg>
      </pc:sldChg>
      <pc:sldChg chg="add del">
        <pc:chgData name="Kauppinen, Raine" userId="99f230f3-f4a8-43dd-a228-241f6cd41ea5" providerId="ADAL" clId="{F423AF4F-FAD9-421C-BE5D-E4DF5211F164}" dt="2024-12-19T10:21:38.500" v="621" actId="47"/>
        <pc:sldMkLst>
          <pc:docMk/>
          <pc:sldMk cId="2669130562" sldId="359"/>
        </pc:sldMkLst>
      </pc:sldChg>
      <pc:sldChg chg="addSp delSp modSp add mod">
        <pc:chgData name="Kauppinen, Raine" userId="99f230f3-f4a8-43dd-a228-241f6cd41ea5" providerId="ADAL" clId="{F423AF4F-FAD9-421C-BE5D-E4DF5211F164}" dt="2024-12-19T10:22:56.971" v="683" actId="27636"/>
        <pc:sldMkLst>
          <pc:docMk/>
          <pc:sldMk cId="2962634117" sldId="359"/>
        </pc:sldMkLst>
        <pc:spChg chg="del mod">
          <ac:chgData name="Kauppinen, Raine" userId="99f230f3-f4a8-43dd-a228-241f6cd41ea5" providerId="ADAL" clId="{F423AF4F-FAD9-421C-BE5D-E4DF5211F164}" dt="2024-12-19T10:22:28.386" v="659" actId="478"/>
          <ac:spMkLst>
            <pc:docMk/>
            <pc:sldMk cId="2962634117" sldId="359"/>
            <ac:spMk id="2" creationId="{FC553BAB-E3AF-EC9B-D29E-914024FF84DB}"/>
          </ac:spMkLst>
        </pc:spChg>
        <pc:spChg chg="mod">
          <ac:chgData name="Kauppinen, Raine" userId="99f230f3-f4a8-43dd-a228-241f6cd41ea5" providerId="ADAL" clId="{F423AF4F-FAD9-421C-BE5D-E4DF5211F164}" dt="2024-12-19T10:22:56.971" v="683" actId="27636"/>
          <ac:spMkLst>
            <pc:docMk/>
            <pc:sldMk cId="2962634117" sldId="359"/>
            <ac:spMk id="3" creationId="{323FB49C-656E-4C5D-E802-C4F4ECADEEB1}"/>
          </ac:spMkLst>
        </pc:spChg>
        <pc:spChg chg="add del mod">
          <ac:chgData name="Kauppinen, Raine" userId="99f230f3-f4a8-43dd-a228-241f6cd41ea5" providerId="ADAL" clId="{F423AF4F-FAD9-421C-BE5D-E4DF5211F164}" dt="2024-12-19T10:22:53.298" v="680" actId="20577"/>
          <ac:spMkLst>
            <pc:docMk/>
            <pc:sldMk cId="2962634117" sldId="359"/>
            <ac:spMk id="5" creationId="{B80231CF-D568-933F-AB5A-394C9F7F1F59}"/>
          </ac:spMkLst>
        </pc:spChg>
      </pc:sldChg>
      <pc:sldChg chg="add del">
        <pc:chgData name="Kauppinen, Raine" userId="99f230f3-f4a8-43dd-a228-241f6cd41ea5" providerId="ADAL" clId="{F423AF4F-FAD9-421C-BE5D-E4DF5211F164}" dt="2024-12-19T10:21:44.721" v="623"/>
        <pc:sldMkLst>
          <pc:docMk/>
          <pc:sldMk cId="3035007307" sldId="359"/>
        </pc:sldMkLst>
      </pc:sldChg>
      <pc:sldChg chg="modSp add mod">
        <pc:chgData name="Kauppinen, Raine" userId="99f230f3-f4a8-43dd-a228-241f6cd41ea5" providerId="ADAL" clId="{F423AF4F-FAD9-421C-BE5D-E4DF5211F164}" dt="2024-12-19T10:37:48.060" v="755" actId="20577"/>
        <pc:sldMkLst>
          <pc:docMk/>
          <pc:sldMk cId="4141998288" sldId="360"/>
        </pc:sldMkLst>
        <pc:spChg chg="mod">
          <ac:chgData name="Kauppinen, Raine" userId="99f230f3-f4a8-43dd-a228-241f6cd41ea5" providerId="ADAL" clId="{F423AF4F-FAD9-421C-BE5D-E4DF5211F164}" dt="2024-12-19T10:37:12.375" v="688" actId="6549"/>
          <ac:spMkLst>
            <pc:docMk/>
            <pc:sldMk cId="4141998288" sldId="360"/>
            <ac:spMk id="2" creationId="{0FDDE1DE-37B8-59A4-76C9-16B816AEA053}"/>
          </ac:spMkLst>
        </pc:spChg>
        <pc:spChg chg="mod">
          <ac:chgData name="Kauppinen, Raine" userId="99f230f3-f4a8-43dd-a228-241f6cd41ea5" providerId="ADAL" clId="{F423AF4F-FAD9-421C-BE5D-E4DF5211F164}" dt="2024-12-19T10:37:48.060" v="755" actId="20577"/>
          <ac:spMkLst>
            <pc:docMk/>
            <pc:sldMk cId="4141998288" sldId="360"/>
            <ac:spMk id="3" creationId="{C68F8934-069D-FADC-5F0B-006F147D6F99}"/>
          </ac:spMkLst>
        </pc:spChg>
      </pc:sldChg>
      <pc:sldChg chg="modSp add del mod">
        <pc:chgData name="Kauppinen, Raine" userId="99f230f3-f4a8-43dd-a228-241f6cd41ea5" providerId="ADAL" clId="{F423AF4F-FAD9-421C-BE5D-E4DF5211F164}" dt="2024-12-19T11:59:48.274" v="852" actId="47"/>
        <pc:sldMkLst>
          <pc:docMk/>
          <pc:sldMk cId="589703801" sldId="361"/>
        </pc:sldMkLst>
        <pc:spChg chg="mod">
          <ac:chgData name="Kauppinen, Raine" userId="99f230f3-f4a8-43dd-a228-241f6cd41ea5" providerId="ADAL" clId="{F423AF4F-FAD9-421C-BE5D-E4DF5211F164}" dt="2024-12-19T10:43:41.906" v="805" actId="20577"/>
          <ac:spMkLst>
            <pc:docMk/>
            <pc:sldMk cId="589703801" sldId="361"/>
            <ac:spMk id="2" creationId="{23916C51-33B6-BB91-8C7A-17B93A553676}"/>
          </ac:spMkLst>
        </pc:spChg>
      </pc:sldChg>
      <pc:sldChg chg="modSp add mod">
        <pc:chgData name="Kauppinen, Raine" userId="99f230f3-f4a8-43dd-a228-241f6cd41ea5" providerId="ADAL" clId="{F423AF4F-FAD9-421C-BE5D-E4DF5211F164}" dt="2024-12-19T12:32:25.682" v="969" actId="20577"/>
        <pc:sldMkLst>
          <pc:docMk/>
          <pc:sldMk cId="3750522651" sldId="361"/>
        </pc:sldMkLst>
        <pc:spChg chg="mod">
          <ac:chgData name="Kauppinen, Raine" userId="99f230f3-f4a8-43dd-a228-241f6cd41ea5" providerId="ADAL" clId="{F423AF4F-FAD9-421C-BE5D-E4DF5211F164}" dt="2024-12-19T12:32:13.013" v="965" actId="20577"/>
          <ac:spMkLst>
            <pc:docMk/>
            <pc:sldMk cId="3750522651" sldId="361"/>
            <ac:spMk id="2" creationId="{BC51DC0A-066A-FEE7-717D-7E8844454D6F}"/>
          </ac:spMkLst>
        </pc:spChg>
        <pc:spChg chg="mod">
          <ac:chgData name="Kauppinen, Raine" userId="99f230f3-f4a8-43dd-a228-241f6cd41ea5" providerId="ADAL" clId="{F423AF4F-FAD9-421C-BE5D-E4DF5211F164}" dt="2024-12-19T12:32:25.682" v="969" actId="20577"/>
          <ac:spMkLst>
            <pc:docMk/>
            <pc:sldMk cId="3750522651" sldId="361"/>
            <ac:spMk id="3" creationId="{75A0D03F-9E39-5E5D-B56C-A06DADFD9EA4}"/>
          </ac:spMkLst>
        </pc:spChg>
      </pc:sldChg>
    </pc:docChg>
  </pc:docChgLst>
  <pc:docChgLst>
    <pc:chgData name="Kauppinen, Raine" userId="99f230f3-f4a8-43dd-a228-241f6cd41ea5" providerId="ADAL" clId="{3834E3A4-7BFD-48C0-B1EA-E0A2CA85778B}"/>
    <pc:docChg chg="custSel addSld modSld">
      <pc:chgData name="Kauppinen, Raine" userId="99f230f3-f4a8-43dd-a228-241f6cd41ea5" providerId="ADAL" clId="{3834E3A4-7BFD-48C0-B1EA-E0A2CA85778B}" dt="2023-11-30T11:26:24.010" v="312" actId="20577"/>
      <pc:docMkLst>
        <pc:docMk/>
      </pc:docMkLst>
      <pc:sldChg chg="delSp modSp add mod">
        <pc:chgData name="Kauppinen, Raine" userId="99f230f3-f4a8-43dd-a228-241f6cd41ea5" providerId="ADAL" clId="{3834E3A4-7BFD-48C0-B1EA-E0A2CA85778B}" dt="2023-11-30T11:19:11.497" v="49" actId="478"/>
        <pc:sldMkLst>
          <pc:docMk/>
          <pc:sldMk cId="3610285566" sldId="292"/>
        </pc:sldMkLst>
      </pc:sldChg>
      <pc:sldChg chg="add">
        <pc:chgData name="Kauppinen, Raine" userId="99f230f3-f4a8-43dd-a228-241f6cd41ea5" providerId="ADAL" clId="{3834E3A4-7BFD-48C0-B1EA-E0A2CA85778B}" dt="2023-11-30T11:19:32.468" v="50"/>
        <pc:sldMkLst>
          <pc:docMk/>
          <pc:sldMk cId="4129313487" sldId="293"/>
        </pc:sldMkLst>
      </pc:sldChg>
      <pc:sldChg chg="add">
        <pc:chgData name="Kauppinen, Raine" userId="99f230f3-f4a8-43dd-a228-241f6cd41ea5" providerId="ADAL" clId="{3834E3A4-7BFD-48C0-B1EA-E0A2CA85778B}" dt="2023-11-30T11:19:32.468" v="50"/>
        <pc:sldMkLst>
          <pc:docMk/>
          <pc:sldMk cId="3907035404" sldId="294"/>
        </pc:sldMkLst>
      </pc:sldChg>
      <pc:sldChg chg="add">
        <pc:chgData name="Kauppinen, Raine" userId="99f230f3-f4a8-43dd-a228-241f6cd41ea5" providerId="ADAL" clId="{3834E3A4-7BFD-48C0-B1EA-E0A2CA85778B}" dt="2023-11-30T11:19:32.468" v="50"/>
        <pc:sldMkLst>
          <pc:docMk/>
          <pc:sldMk cId="3114319499" sldId="295"/>
        </pc:sldMkLst>
      </pc:sldChg>
      <pc:sldChg chg="add">
        <pc:chgData name="Kauppinen, Raine" userId="99f230f3-f4a8-43dd-a228-241f6cd41ea5" providerId="ADAL" clId="{3834E3A4-7BFD-48C0-B1EA-E0A2CA85778B}" dt="2023-11-30T11:19:32.468" v="50"/>
        <pc:sldMkLst>
          <pc:docMk/>
          <pc:sldMk cId="1219386403" sldId="296"/>
        </pc:sldMkLst>
      </pc:sldChg>
      <pc:sldChg chg="add">
        <pc:chgData name="Kauppinen, Raine" userId="99f230f3-f4a8-43dd-a228-241f6cd41ea5" providerId="ADAL" clId="{3834E3A4-7BFD-48C0-B1EA-E0A2CA85778B}" dt="2023-11-30T11:19:32.468" v="50"/>
        <pc:sldMkLst>
          <pc:docMk/>
          <pc:sldMk cId="4080134051" sldId="297"/>
        </pc:sldMkLst>
      </pc:sldChg>
      <pc:sldChg chg="add">
        <pc:chgData name="Kauppinen, Raine" userId="99f230f3-f4a8-43dd-a228-241f6cd41ea5" providerId="ADAL" clId="{3834E3A4-7BFD-48C0-B1EA-E0A2CA85778B}" dt="2023-11-30T11:19:32.468" v="50"/>
        <pc:sldMkLst>
          <pc:docMk/>
          <pc:sldMk cId="3983524043" sldId="298"/>
        </pc:sldMkLst>
      </pc:sldChg>
      <pc:sldChg chg="add">
        <pc:chgData name="Kauppinen, Raine" userId="99f230f3-f4a8-43dd-a228-241f6cd41ea5" providerId="ADAL" clId="{3834E3A4-7BFD-48C0-B1EA-E0A2CA85778B}" dt="2023-11-30T11:19:32.468" v="50"/>
        <pc:sldMkLst>
          <pc:docMk/>
          <pc:sldMk cId="3214597780" sldId="299"/>
        </pc:sldMkLst>
      </pc:sldChg>
      <pc:sldChg chg="add">
        <pc:chgData name="Kauppinen, Raine" userId="99f230f3-f4a8-43dd-a228-241f6cd41ea5" providerId="ADAL" clId="{3834E3A4-7BFD-48C0-B1EA-E0A2CA85778B}" dt="2023-11-30T11:19:32.468" v="50"/>
        <pc:sldMkLst>
          <pc:docMk/>
          <pc:sldMk cId="424246743" sldId="300"/>
        </pc:sldMkLst>
      </pc:sldChg>
      <pc:sldChg chg="add">
        <pc:chgData name="Kauppinen, Raine" userId="99f230f3-f4a8-43dd-a228-241f6cd41ea5" providerId="ADAL" clId="{3834E3A4-7BFD-48C0-B1EA-E0A2CA85778B}" dt="2023-11-30T11:19:32.468" v="50"/>
        <pc:sldMkLst>
          <pc:docMk/>
          <pc:sldMk cId="1618598780" sldId="301"/>
        </pc:sldMkLst>
      </pc:sldChg>
      <pc:sldChg chg="add">
        <pc:chgData name="Kauppinen, Raine" userId="99f230f3-f4a8-43dd-a228-241f6cd41ea5" providerId="ADAL" clId="{3834E3A4-7BFD-48C0-B1EA-E0A2CA85778B}" dt="2023-11-30T11:19:32.468" v="50"/>
        <pc:sldMkLst>
          <pc:docMk/>
          <pc:sldMk cId="868297815" sldId="302"/>
        </pc:sldMkLst>
      </pc:sldChg>
      <pc:sldChg chg="add">
        <pc:chgData name="Kauppinen, Raine" userId="99f230f3-f4a8-43dd-a228-241f6cd41ea5" providerId="ADAL" clId="{3834E3A4-7BFD-48C0-B1EA-E0A2CA85778B}" dt="2023-11-30T11:19:32.468" v="50"/>
        <pc:sldMkLst>
          <pc:docMk/>
          <pc:sldMk cId="2598439430" sldId="303"/>
        </pc:sldMkLst>
      </pc:sldChg>
      <pc:sldChg chg="add">
        <pc:chgData name="Kauppinen, Raine" userId="99f230f3-f4a8-43dd-a228-241f6cd41ea5" providerId="ADAL" clId="{3834E3A4-7BFD-48C0-B1EA-E0A2CA85778B}" dt="2023-11-30T11:19:55.934" v="51"/>
        <pc:sldMkLst>
          <pc:docMk/>
          <pc:sldMk cId="3207083701" sldId="304"/>
        </pc:sldMkLst>
      </pc:sldChg>
      <pc:sldChg chg="add">
        <pc:chgData name="Kauppinen, Raine" userId="99f230f3-f4a8-43dd-a228-241f6cd41ea5" providerId="ADAL" clId="{3834E3A4-7BFD-48C0-B1EA-E0A2CA85778B}" dt="2023-11-30T11:19:55.934" v="51"/>
        <pc:sldMkLst>
          <pc:docMk/>
          <pc:sldMk cId="4165748821" sldId="305"/>
        </pc:sldMkLst>
      </pc:sldChg>
      <pc:sldChg chg="add">
        <pc:chgData name="Kauppinen, Raine" userId="99f230f3-f4a8-43dd-a228-241f6cd41ea5" providerId="ADAL" clId="{3834E3A4-7BFD-48C0-B1EA-E0A2CA85778B}" dt="2023-11-30T11:19:55.934" v="51"/>
        <pc:sldMkLst>
          <pc:docMk/>
          <pc:sldMk cId="3358580858" sldId="306"/>
        </pc:sldMkLst>
      </pc:sldChg>
      <pc:sldChg chg="modSp add mod">
        <pc:chgData name="Kauppinen, Raine" userId="99f230f3-f4a8-43dd-a228-241f6cd41ea5" providerId="ADAL" clId="{3834E3A4-7BFD-48C0-B1EA-E0A2CA85778B}" dt="2023-11-30T11:23:08.937" v="135" actId="20577"/>
        <pc:sldMkLst>
          <pc:docMk/>
          <pc:sldMk cId="1465435939" sldId="307"/>
        </pc:sldMkLst>
      </pc:sldChg>
      <pc:sldChg chg="add">
        <pc:chgData name="Kauppinen, Raine" userId="99f230f3-f4a8-43dd-a228-241f6cd41ea5" providerId="ADAL" clId="{3834E3A4-7BFD-48C0-B1EA-E0A2CA85778B}" dt="2023-11-30T11:19:55.934" v="51"/>
        <pc:sldMkLst>
          <pc:docMk/>
          <pc:sldMk cId="2121786178" sldId="308"/>
        </pc:sldMkLst>
      </pc:sldChg>
      <pc:sldChg chg="add">
        <pc:chgData name="Kauppinen, Raine" userId="99f230f3-f4a8-43dd-a228-241f6cd41ea5" providerId="ADAL" clId="{3834E3A4-7BFD-48C0-B1EA-E0A2CA85778B}" dt="2023-11-30T11:19:55.934" v="51"/>
        <pc:sldMkLst>
          <pc:docMk/>
          <pc:sldMk cId="2780993143" sldId="309"/>
        </pc:sldMkLst>
      </pc:sldChg>
      <pc:sldChg chg="add">
        <pc:chgData name="Kauppinen, Raine" userId="99f230f3-f4a8-43dd-a228-241f6cd41ea5" providerId="ADAL" clId="{3834E3A4-7BFD-48C0-B1EA-E0A2CA85778B}" dt="2023-11-30T11:19:55.934" v="51"/>
        <pc:sldMkLst>
          <pc:docMk/>
          <pc:sldMk cId="3961059819" sldId="310"/>
        </pc:sldMkLst>
      </pc:sldChg>
      <pc:sldChg chg="add">
        <pc:chgData name="Kauppinen, Raine" userId="99f230f3-f4a8-43dd-a228-241f6cd41ea5" providerId="ADAL" clId="{3834E3A4-7BFD-48C0-B1EA-E0A2CA85778B}" dt="2023-11-30T11:19:55.934" v="51"/>
        <pc:sldMkLst>
          <pc:docMk/>
          <pc:sldMk cId="109874136" sldId="311"/>
        </pc:sldMkLst>
      </pc:sldChg>
      <pc:sldChg chg="add">
        <pc:chgData name="Kauppinen, Raine" userId="99f230f3-f4a8-43dd-a228-241f6cd41ea5" providerId="ADAL" clId="{3834E3A4-7BFD-48C0-B1EA-E0A2CA85778B}" dt="2023-11-30T11:19:55.934" v="51"/>
        <pc:sldMkLst>
          <pc:docMk/>
          <pc:sldMk cId="134488235" sldId="312"/>
        </pc:sldMkLst>
      </pc:sldChg>
      <pc:sldChg chg="add">
        <pc:chgData name="Kauppinen, Raine" userId="99f230f3-f4a8-43dd-a228-241f6cd41ea5" providerId="ADAL" clId="{3834E3A4-7BFD-48C0-B1EA-E0A2CA85778B}" dt="2023-11-30T11:20:37.485" v="52"/>
        <pc:sldMkLst>
          <pc:docMk/>
          <pc:sldMk cId="4069998451" sldId="313"/>
        </pc:sldMkLst>
      </pc:sldChg>
      <pc:sldChg chg="add">
        <pc:chgData name="Kauppinen, Raine" userId="99f230f3-f4a8-43dd-a228-241f6cd41ea5" providerId="ADAL" clId="{3834E3A4-7BFD-48C0-B1EA-E0A2CA85778B}" dt="2023-11-30T11:20:37.485" v="52"/>
        <pc:sldMkLst>
          <pc:docMk/>
          <pc:sldMk cId="3881545342" sldId="314"/>
        </pc:sldMkLst>
      </pc:sldChg>
      <pc:sldChg chg="add">
        <pc:chgData name="Kauppinen, Raine" userId="99f230f3-f4a8-43dd-a228-241f6cd41ea5" providerId="ADAL" clId="{3834E3A4-7BFD-48C0-B1EA-E0A2CA85778B}" dt="2023-11-30T11:20:37.485" v="52"/>
        <pc:sldMkLst>
          <pc:docMk/>
          <pc:sldMk cId="1351132238" sldId="315"/>
        </pc:sldMkLst>
      </pc:sldChg>
      <pc:sldChg chg="add">
        <pc:chgData name="Kauppinen, Raine" userId="99f230f3-f4a8-43dd-a228-241f6cd41ea5" providerId="ADAL" clId="{3834E3A4-7BFD-48C0-B1EA-E0A2CA85778B}" dt="2023-11-30T11:20:37.485" v="52"/>
        <pc:sldMkLst>
          <pc:docMk/>
          <pc:sldMk cId="3764095351" sldId="316"/>
        </pc:sldMkLst>
      </pc:sldChg>
      <pc:sldChg chg="add">
        <pc:chgData name="Kauppinen, Raine" userId="99f230f3-f4a8-43dd-a228-241f6cd41ea5" providerId="ADAL" clId="{3834E3A4-7BFD-48C0-B1EA-E0A2CA85778B}" dt="2023-11-30T11:20:37.485" v="52"/>
        <pc:sldMkLst>
          <pc:docMk/>
          <pc:sldMk cId="317341994" sldId="317"/>
        </pc:sldMkLst>
      </pc:sldChg>
      <pc:sldChg chg="add">
        <pc:chgData name="Kauppinen, Raine" userId="99f230f3-f4a8-43dd-a228-241f6cd41ea5" providerId="ADAL" clId="{3834E3A4-7BFD-48C0-B1EA-E0A2CA85778B}" dt="2023-11-30T11:20:37.485" v="52"/>
        <pc:sldMkLst>
          <pc:docMk/>
          <pc:sldMk cId="2361075732" sldId="318"/>
        </pc:sldMkLst>
      </pc:sldChg>
      <pc:sldChg chg="add">
        <pc:chgData name="Kauppinen, Raine" userId="99f230f3-f4a8-43dd-a228-241f6cd41ea5" providerId="ADAL" clId="{3834E3A4-7BFD-48C0-B1EA-E0A2CA85778B}" dt="2023-11-30T11:20:37.485" v="52"/>
        <pc:sldMkLst>
          <pc:docMk/>
          <pc:sldMk cId="3526139609" sldId="319"/>
        </pc:sldMkLst>
      </pc:sldChg>
      <pc:sldChg chg="add">
        <pc:chgData name="Kauppinen, Raine" userId="99f230f3-f4a8-43dd-a228-241f6cd41ea5" providerId="ADAL" clId="{3834E3A4-7BFD-48C0-B1EA-E0A2CA85778B}" dt="2023-11-30T11:20:37.485" v="52"/>
        <pc:sldMkLst>
          <pc:docMk/>
          <pc:sldMk cId="618109936" sldId="320"/>
        </pc:sldMkLst>
      </pc:sldChg>
      <pc:sldChg chg="add">
        <pc:chgData name="Kauppinen, Raine" userId="99f230f3-f4a8-43dd-a228-241f6cd41ea5" providerId="ADAL" clId="{3834E3A4-7BFD-48C0-B1EA-E0A2CA85778B}" dt="2023-11-30T11:20:37.485" v="52"/>
        <pc:sldMkLst>
          <pc:docMk/>
          <pc:sldMk cId="2463149270" sldId="321"/>
        </pc:sldMkLst>
      </pc:sldChg>
      <pc:sldChg chg="add">
        <pc:chgData name="Kauppinen, Raine" userId="99f230f3-f4a8-43dd-a228-241f6cd41ea5" providerId="ADAL" clId="{3834E3A4-7BFD-48C0-B1EA-E0A2CA85778B}" dt="2023-11-30T11:20:37.485" v="52"/>
        <pc:sldMkLst>
          <pc:docMk/>
          <pc:sldMk cId="1939996458" sldId="322"/>
        </pc:sldMkLst>
      </pc:sldChg>
      <pc:sldChg chg="add">
        <pc:chgData name="Kauppinen, Raine" userId="99f230f3-f4a8-43dd-a228-241f6cd41ea5" providerId="ADAL" clId="{3834E3A4-7BFD-48C0-B1EA-E0A2CA85778B}" dt="2023-11-30T11:20:37.485" v="52"/>
        <pc:sldMkLst>
          <pc:docMk/>
          <pc:sldMk cId="4192133970" sldId="323"/>
        </pc:sldMkLst>
      </pc:sldChg>
      <pc:sldChg chg="add">
        <pc:chgData name="Kauppinen, Raine" userId="99f230f3-f4a8-43dd-a228-241f6cd41ea5" providerId="ADAL" clId="{3834E3A4-7BFD-48C0-B1EA-E0A2CA85778B}" dt="2023-11-30T11:20:37.485" v="52"/>
        <pc:sldMkLst>
          <pc:docMk/>
          <pc:sldMk cId="2672348419" sldId="324"/>
        </pc:sldMkLst>
      </pc:sldChg>
      <pc:sldChg chg="add">
        <pc:chgData name="Kauppinen, Raine" userId="99f230f3-f4a8-43dd-a228-241f6cd41ea5" providerId="ADAL" clId="{3834E3A4-7BFD-48C0-B1EA-E0A2CA85778B}" dt="2023-11-30T11:20:37.485" v="52"/>
        <pc:sldMkLst>
          <pc:docMk/>
          <pc:sldMk cId="954678133" sldId="325"/>
        </pc:sldMkLst>
      </pc:sldChg>
      <pc:sldChg chg="add">
        <pc:chgData name="Kauppinen, Raine" userId="99f230f3-f4a8-43dd-a228-241f6cd41ea5" providerId="ADAL" clId="{3834E3A4-7BFD-48C0-B1EA-E0A2CA85778B}" dt="2023-11-30T11:20:37.485" v="52"/>
        <pc:sldMkLst>
          <pc:docMk/>
          <pc:sldMk cId="1306253419" sldId="326"/>
        </pc:sldMkLst>
      </pc:sldChg>
      <pc:sldChg chg="add">
        <pc:chgData name="Kauppinen, Raine" userId="99f230f3-f4a8-43dd-a228-241f6cd41ea5" providerId="ADAL" clId="{3834E3A4-7BFD-48C0-B1EA-E0A2CA85778B}" dt="2023-11-30T11:21:03.658" v="53"/>
        <pc:sldMkLst>
          <pc:docMk/>
          <pc:sldMk cId="1007016684" sldId="327"/>
        </pc:sldMkLst>
      </pc:sldChg>
      <pc:sldChg chg="add">
        <pc:chgData name="Kauppinen, Raine" userId="99f230f3-f4a8-43dd-a228-241f6cd41ea5" providerId="ADAL" clId="{3834E3A4-7BFD-48C0-B1EA-E0A2CA85778B}" dt="2023-11-30T11:21:03.658" v="53"/>
        <pc:sldMkLst>
          <pc:docMk/>
          <pc:sldMk cId="1331448839" sldId="328"/>
        </pc:sldMkLst>
      </pc:sldChg>
      <pc:sldChg chg="add">
        <pc:chgData name="Kauppinen, Raine" userId="99f230f3-f4a8-43dd-a228-241f6cd41ea5" providerId="ADAL" clId="{3834E3A4-7BFD-48C0-B1EA-E0A2CA85778B}" dt="2023-11-30T11:21:03.658" v="53"/>
        <pc:sldMkLst>
          <pc:docMk/>
          <pc:sldMk cId="934891153" sldId="329"/>
        </pc:sldMkLst>
      </pc:sldChg>
      <pc:sldChg chg="add">
        <pc:chgData name="Kauppinen, Raine" userId="99f230f3-f4a8-43dd-a228-241f6cd41ea5" providerId="ADAL" clId="{3834E3A4-7BFD-48C0-B1EA-E0A2CA85778B}" dt="2023-11-30T11:21:03.658" v="53"/>
        <pc:sldMkLst>
          <pc:docMk/>
          <pc:sldMk cId="4282696561" sldId="330"/>
        </pc:sldMkLst>
      </pc:sldChg>
      <pc:sldChg chg="add">
        <pc:chgData name="Kauppinen, Raine" userId="99f230f3-f4a8-43dd-a228-241f6cd41ea5" providerId="ADAL" clId="{3834E3A4-7BFD-48C0-B1EA-E0A2CA85778B}" dt="2023-11-30T11:21:03.658" v="53"/>
        <pc:sldMkLst>
          <pc:docMk/>
          <pc:sldMk cId="602511342" sldId="331"/>
        </pc:sldMkLst>
      </pc:sldChg>
      <pc:sldChg chg="add">
        <pc:chgData name="Kauppinen, Raine" userId="99f230f3-f4a8-43dd-a228-241f6cd41ea5" providerId="ADAL" clId="{3834E3A4-7BFD-48C0-B1EA-E0A2CA85778B}" dt="2023-11-30T11:21:03.658" v="53"/>
        <pc:sldMkLst>
          <pc:docMk/>
          <pc:sldMk cId="2699090050" sldId="332"/>
        </pc:sldMkLst>
      </pc:sldChg>
      <pc:sldChg chg="add">
        <pc:chgData name="Kauppinen, Raine" userId="99f230f3-f4a8-43dd-a228-241f6cd41ea5" providerId="ADAL" clId="{3834E3A4-7BFD-48C0-B1EA-E0A2CA85778B}" dt="2023-11-30T11:21:03.658" v="53"/>
        <pc:sldMkLst>
          <pc:docMk/>
          <pc:sldMk cId="3657564039" sldId="333"/>
        </pc:sldMkLst>
      </pc:sldChg>
      <pc:sldChg chg="modSp add mod">
        <pc:chgData name="Kauppinen, Raine" userId="99f230f3-f4a8-43dd-a228-241f6cd41ea5" providerId="ADAL" clId="{3834E3A4-7BFD-48C0-B1EA-E0A2CA85778B}" dt="2023-11-30T11:26:24.010" v="312" actId="20577"/>
        <pc:sldMkLst>
          <pc:docMk/>
          <pc:sldMk cId="527406514" sldId="334"/>
        </pc:sldMkLst>
      </pc:sldChg>
    </pc:docChg>
  </pc:docChgLst>
  <pc:docChgLst>
    <pc:chgData name="Kauppinen, Raine" userId="99f230f3-f4a8-43dd-a228-241f6cd41ea5" providerId="ADAL" clId="{BC26FDBE-B776-49CF-8947-B6E9676B2290}"/>
    <pc:docChg chg="undo redo custSel addSld delSld modSld">
      <pc:chgData name="Kauppinen, Raine" userId="99f230f3-f4a8-43dd-a228-241f6cd41ea5" providerId="ADAL" clId="{BC26FDBE-B776-49CF-8947-B6E9676B2290}" dt="2023-10-26T13:18:54.236" v="9687" actId="20577"/>
      <pc:docMkLst>
        <pc:docMk/>
      </pc:docMkLst>
      <pc:sldChg chg="delSp del mod">
        <pc:chgData name="Kauppinen, Raine" userId="99f230f3-f4a8-43dd-a228-241f6cd41ea5" providerId="ADAL" clId="{BC26FDBE-B776-49CF-8947-B6E9676B2290}" dt="2023-10-26T12:41:05.535" v="8366" actId="47"/>
        <pc:sldMkLst>
          <pc:docMk/>
          <pc:sldMk cId="2681195605" sldId="260"/>
        </pc:sldMkLst>
      </pc:sldChg>
      <pc:sldChg chg="delSp del mod">
        <pc:chgData name="Kauppinen, Raine" userId="99f230f3-f4a8-43dd-a228-241f6cd41ea5" providerId="ADAL" clId="{BC26FDBE-B776-49CF-8947-B6E9676B2290}" dt="2023-10-26T12:41:05.535" v="8366" actId="47"/>
        <pc:sldMkLst>
          <pc:docMk/>
          <pc:sldMk cId="3603915025" sldId="261"/>
        </pc:sldMkLst>
      </pc:sldChg>
      <pc:sldChg chg="delSp del mod">
        <pc:chgData name="Kauppinen, Raine" userId="99f230f3-f4a8-43dd-a228-241f6cd41ea5" providerId="ADAL" clId="{BC26FDBE-B776-49CF-8947-B6E9676B2290}" dt="2023-10-26T12:41:05.535" v="8366" actId="47"/>
        <pc:sldMkLst>
          <pc:docMk/>
          <pc:sldMk cId="1659732224" sldId="267"/>
        </pc:sldMkLst>
      </pc:sldChg>
      <pc:sldChg chg="delSp del mod">
        <pc:chgData name="Kauppinen, Raine" userId="99f230f3-f4a8-43dd-a228-241f6cd41ea5" providerId="ADAL" clId="{BC26FDBE-B776-49CF-8947-B6E9676B2290}" dt="2023-10-26T12:41:05.535" v="8366" actId="47"/>
        <pc:sldMkLst>
          <pc:docMk/>
          <pc:sldMk cId="1782279612" sldId="268"/>
        </pc:sldMkLst>
      </pc:sldChg>
      <pc:sldChg chg="delSp del mod">
        <pc:chgData name="Kauppinen, Raine" userId="99f230f3-f4a8-43dd-a228-241f6cd41ea5" providerId="ADAL" clId="{BC26FDBE-B776-49CF-8947-B6E9676B2290}" dt="2023-10-26T12:41:05.535" v="8366" actId="47"/>
        <pc:sldMkLst>
          <pc:docMk/>
          <pc:sldMk cId="2773091196" sldId="269"/>
        </pc:sldMkLst>
      </pc:sldChg>
      <pc:sldChg chg="delSp modSp mod">
        <pc:chgData name="Kauppinen, Raine" userId="99f230f3-f4a8-43dd-a228-241f6cd41ea5" providerId="ADAL" clId="{BC26FDBE-B776-49CF-8947-B6E9676B2290}" dt="2023-10-26T10:49:46.702" v="817" actId="20577"/>
        <pc:sldMkLst>
          <pc:docMk/>
          <pc:sldMk cId="111952530" sldId="270"/>
        </pc:sldMkLst>
      </pc:sldChg>
      <pc:sldChg chg="delSp del mod">
        <pc:chgData name="Kauppinen, Raine" userId="99f230f3-f4a8-43dd-a228-241f6cd41ea5" providerId="ADAL" clId="{BC26FDBE-B776-49CF-8947-B6E9676B2290}" dt="2023-10-26T12:41:05.535" v="8366" actId="47"/>
        <pc:sldMkLst>
          <pc:docMk/>
          <pc:sldMk cId="1073933979" sldId="271"/>
        </pc:sldMkLst>
      </pc:sldChg>
      <pc:sldChg chg="delSp del mod">
        <pc:chgData name="Kauppinen, Raine" userId="99f230f3-f4a8-43dd-a228-241f6cd41ea5" providerId="ADAL" clId="{BC26FDBE-B776-49CF-8947-B6E9676B2290}" dt="2023-10-26T10:40:21.399" v="128" actId="47"/>
        <pc:sldMkLst>
          <pc:docMk/>
          <pc:sldMk cId="3249333858" sldId="272"/>
        </pc:sldMkLst>
      </pc:sldChg>
      <pc:sldChg chg="delSp del mod">
        <pc:chgData name="Kauppinen, Raine" userId="99f230f3-f4a8-43dd-a228-241f6cd41ea5" providerId="ADAL" clId="{BC26FDBE-B776-49CF-8947-B6E9676B2290}" dt="2023-10-26T12:41:05.535" v="8366" actId="47"/>
        <pc:sldMkLst>
          <pc:docMk/>
          <pc:sldMk cId="1548608432" sldId="274"/>
        </pc:sldMkLst>
      </pc:sldChg>
      <pc:sldChg chg="modSp mod">
        <pc:chgData name="Kauppinen, Raine" userId="99f230f3-f4a8-43dd-a228-241f6cd41ea5" providerId="ADAL" clId="{BC26FDBE-B776-49CF-8947-B6E9676B2290}" dt="2023-10-26T10:39:04.458" v="118" actId="20577"/>
        <pc:sldMkLst>
          <pc:docMk/>
          <pc:sldMk cId="2097413480" sldId="275"/>
        </pc:sldMkLst>
      </pc:sldChg>
      <pc:sldChg chg="modSp add mod">
        <pc:chgData name="Kauppinen, Raine" userId="99f230f3-f4a8-43dd-a228-241f6cd41ea5" providerId="ADAL" clId="{BC26FDBE-B776-49CF-8947-B6E9676B2290}" dt="2023-10-26T10:49:08.134" v="731" actId="20577"/>
        <pc:sldMkLst>
          <pc:docMk/>
          <pc:sldMk cId="3462902708" sldId="276"/>
        </pc:sldMkLst>
      </pc:sldChg>
      <pc:sldChg chg="modSp add mod">
        <pc:chgData name="Kauppinen, Raine" userId="99f230f3-f4a8-43dd-a228-241f6cd41ea5" providerId="ADAL" clId="{BC26FDBE-B776-49CF-8947-B6E9676B2290}" dt="2023-10-26T10:57:05.220" v="1412" actId="20577"/>
        <pc:sldMkLst>
          <pc:docMk/>
          <pc:sldMk cId="1188456145" sldId="277"/>
        </pc:sldMkLst>
      </pc:sldChg>
      <pc:sldChg chg="modSp add mod">
        <pc:chgData name="Kauppinen, Raine" userId="99f230f3-f4a8-43dd-a228-241f6cd41ea5" providerId="ADAL" clId="{BC26FDBE-B776-49CF-8947-B6E9676B2290}" dt="2023-10-26T11:02:45.167" v="2085" actId="27636"/>
        <pc:sldMkLst>
          <pc:docMk/>
          <pc:sldMk cId="227518952" sldId="278"/>
        </pc:sldMkLst>
      </pc:sldChg>
      <pc:sldChg chg="modSp add mod">
        <pc:chgData name="Kauppinen, Raine" userId="99f230f3-f4a8-43dd-a228-241f6cd41ea5" providerId="ADAL" clId="{BC26FDBE-B776-49CF-8947-B6E9676B2290}" dt="2023-10-26T11:05:52.426" v="2154" actId="20577"/>
        <pc:sldMkLst>
          <pc:docMk/>
          <pc:sldMk cId="4246134357" sldId="279"/>
        </pc:sldMkLst>
      </pc:sldChg>
      <pc:sldChg chg="modSp add mod">
        <pc:chgData name="Kauppinen, Raine" userId="99f230f3-f4a8-43dd-a228-241f6cd41ea5" providerId="ADAL" clId="{BC26FDBE-B776-49CF-8947-B6E9676B2290}" dt="2023-10-26T11:16:27.991" v="3457" actId="20577"/>
        <pc:sldMkLst>
          <pc:docMk/>
          <pc:sldMk cId="1227211653" sldId="280"/>
        </pc:sldMkLst>
      </pc:sldChg>
      <pc:sldChg chg="modSp add mod">
        <pc:chgData name="Kauppinen, Raine" userId="99f230f3-f4a8-43dd-a228-241f6cd41ea5" providerId="ADAL" clId="{BC26FDBE-B776-49CF-8947-B6E9676B2290}" dt="2023-10-26T11:18:08.755" v="3480" actId="20577"/>
        <pc:sldMkLst>
          <pc:docMk/>
          <pc:sldMk cId="700920237" sldId="281"/>
        </pc:sldMkLst>
      </pc:sldChg>
      <pc:sldChg chg="modSp add mod">
        <pc:chgData name="Kauppinen, Raine" userId="99f230f3-f4a8-43dd-a228-241f6cd41ea5" providerId="ADAL" clId="{BC26FDBE-B776-49CF-8947-B6E9676B2290}" dt="2023-10-26T11:24:13.619" v="4030" actId="20577"/>
        <pc:sldMkLst>
          <pc:docMk/>
          <pc:sldMk cId="4257337160" sldId="282"/>
        </pc:sldMkLst>
      </pc:sldChg>
      <pc:sldChg chg="modSp add mod">
        <pc:chgData name="Kauppinen, Raine" userId="99f230f3-f4a8-43dd-a228-241f6cd41ea5" providerId="ADAL" clId="{BC26FDBE-B776-49CF-8947-B6E9676B2290}" dt="2023-10-26T11:45:17.650" v="4324" actId="20577"/>
        <pc:sldMkLst>
          <pc:docMk/>
          <pc:sldMk cId="2948345862" sldId="283"/>
        </pc:sldMkLst>
      </pc:sldChg>
      <pc:sldChg chg="modSp add mod">
        <pc:chgData name="Kauppinen, Raine" userId="99f230f3-f4a8-43dd-a228-241f6cd41ea5" providerId="ADAL" clId="{BC26FDBE-B776-49CF-8947-B6E9676B2290}" dt="2023-10-26T11:50:23.033" v="4907" actId="20577"/>
        <pc:sldMkLst>
          <pc:docMk/>
          <pc:sldMk cId="231821812" sldId="284"/>
        </pc:sldMkLst>
      </pc:sldChg>
      <pc:sldChg chg="modSp add mod">
        <pc:chgData name="Kauppinen, Raine" userId="99f230f3-f4a8-43dd-a228-241f6cd41ea5" providerId="ADAL" clId="{BC26FDBE-B776-49CF-8947-B6E9676B2290}" dt="2023-10-26T11:53:19.039" v="5481" actId="20577"/>
        <pc:sldMkLst>
          <pc:docMk/>
          <pc:sldMk cId="3635299195" sldId="285"/>
        </pc:sldMkLst>
      </pc:sldChg>
      <pc:sldChg chg="modSp add mod">
        <pc:chgData name="Kauppinen, Raine" userId="99f230f3-f4a8-43dd-a228-241f6cd41ea5" providerId="ADAL" clId="{BC26FDBE-B776-49CF-8947-B6E9676B2290}" dt="2023-10-26T12:13:22.928" v="5547" actId="20577"/>
        <pc:sldMkLst>
          <pc:docMk/>
          <pc:sldMk cId="2344283559" sldId="286"/>
        </pc:sldMkLst>
      </pc:sldChg>
      <pc:sldChg chg="modSp add mod">
        <pc:chgData name="Kauppinen, Raine" userId="99f230f3-f4a8-43dd-a228-241f6cd41ea5" providerId="ADAL" clId="{BC26FDBE-B776-49CF-8947-B6E9676B2290}" dt="2023-10-26T12:29:20.977" v="8219" actId="255"/>
        <pc:sldMkLst>
          <pc:docMk/>
          <pc:sldMk cId="2507561474" sldId="287"/>
        </pc:sldMkLst>
      </pc:sldChg>
      <pc:sldChg chg="modSp add mod">
        <pc:chgData name="Kauppinen, Raine" userId="99f230f3-f4a8-43dd-a228-241f6cd41ea5" providerId="ADAL" clId="{BC26FDBE-B776-49CF-8947-B6E9676B2290}" dt="2023-10-26T12:24:14.718" v="7386" actId="20577"/>
        <pc:sldMkLst>
          <pc:docMk/>
          <pc:sldMk cId="1800890537" sldId="288"/>
        </pc:sldMkLst>
      </pc:sldChg>
      <pc:sldChg chg="modSp add mod">
        <pc:chgData name="Kauppinen, Raine" userId="99f230f3-f4a8-43dd-a228-241f6cd41ea5" providerId="ADAL" clId="{BC26FDBE-B776-49CF-8947-B6E9676B2290}" dt="2023-10-26T12:41:44.258" v="8368" actId="6549"/>
        <pc:sldMkLst>
          <pc:docMk/>
          <pc:sldMk cId="2388290280" sldId="289"/>
        </pc:sldMkLst>
      </pc:sldChg>
      <pc:sldChg chg="modSp add mod">
        <pc:chgData name="Kauppinen, Raine" userId="99f230f3-f4a8-43dd-a228-241f6cd41ea5" providerId="ADAL" clId="{BC26FDBE-B776-49CF-8947-B6E9676B2290}" dt="2023-10-26T12:49:29.436" v="8936" actId="20577"/>
        <pc:sldMkLst>
          <pc:docMk/>
          <pc:sldMk cId="3595794757" sldId="290"/>
        </pc:sldMkLst>
      </pc:sldChg>
      <pc:sldChg chg="modSp add mod">
        <pc:chgData name="Kauppinen, Raine" userId="99f230f3-f4a8-43dd-a228-241f6cd41ea5" providerId="ADAL" clId="{BC26FDBE-B776-49CF-8947-B6E9676B2290}" dt="2023-10-26T13:18:54.236" v="9687" actId="20577"/>
        <pc:sldMkLst>
          <pc:docMk/>
          <pc:sldMk cId="2834412027"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DFCF5-2C26-4034-80F8-C0D31CD86B85}" type="datetimeFigureOut">
              <a:rPr lang="fi-FI" smtClean="0"/>
              <a:t>19.12.2024</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1F6E6-6BA3-4835-9D5D-F3418DDE2813}" type="slidenum">
              <a:rPr lang="fi-FI" smtClean="0"/>
              <a:t>‹#›</a:t>
            </a:fld>
            <a:endParaRPr lang="fi-FI"/>
          </a:p>
        </p:txBody>
      </p:sp>
    </p:spTree>
    <p:extLst>
      <p:ext uri="{BB962C8B-B14F-4D97-AF65-F5344CB8AC3E}">
        <p14:creationId xmlns:p14="http://schemas.microsoft.com/office/powerpoint/2010/main" val="3313470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tsikko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EE5720-ED9A-4A22-A61A-69C3FF90E5A6}"/>
              </a:ext>
            </a:extLst>
          </p:cNvPr>
          <p:cNvSpPr>
            <a:spLocks noGrp="1"/>
          </p:cNvSpPr>
          <p:nvPr>
            <p:ph type="ctrTitle"/>
          </p:nvPr>
        </p:nvSpPr>
        <p:spPr>
          <a:xfrm>
            <a:off x="2407024" y="1122363"/>
            <a:ext cx="7382435" cy="2387600"/>
          </a:xfrm>
        </p:spPr>
        <p:txBody>
          <a:bodyPr anchor="ctr">
            <a:normAutofit/>
          </a:bodyPr>
          <a:lstStyle>
            <a:lvl1pPr algn="ctr">
              <a:defRPr sz="5400"/>
            </a:lvl1pPr>
          </a:lstStyle>
          <a:p>
            <a:r>
              <a:rPr lang="en-GB"/>
              <a:t>Click to edit Master title style</a:t>
            </a:r>
            <a:endParaRPr lang="fi-FI" dirty="0"/>
          </a:p>
        </p:txBody>
      </p:sp>
      <p:sp>
        <p:nvSpPr>
          <p:cNvPr id="3" name="Alaotsikko 2">
            <a:extLst>
              <a:ext uri="{FF2B5EF4-FFF2-40B4-BE49-F238E27FC236}">
                <a16:creationId xmlns:a16="http://schemas.microsoft.com/office/drawing/2014/main" id="{D8E4243B-C76C-4793-913D-1ED2C27C5690}"/>
              </a:ext>
            </a:extLst>
          </p:cNvPr>
          <p:cNvSpPr>
            <a:spLocks noGrp="1"/>
          </p:cNvSpPr>
          <p:nvPr>
            <p:ph type="subTitle" idx="1" hasCustomPrompt="1"/>
          </p:nvPr>
        </p:nvSpPr>
        <p:spPr>
          <a:xfrm>
            <a:off x="2494722" y="3860452"/>
            <a:ext cx="7235687" cy="47300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dirty="0"/>
              <a:t>Tekijä</a:t>
            </a:r>
          </a:p>
        </p:txBody>
      </p:sp>
      <p:sp>
        <p:nvSpPr>
          <p:cNvPr id="9" name="Tekstin paikkamerkki 8">
            <a:extLst>
              <a:ext uri="{FF2B5EF4-FFF2-40B4-BE49-F238E27FC236}">
                <a16:creationId xmlns:a16="http://schemas.microsoft.com/office/drawing/2014/main" id="{A1D27F30-FCA4-4C37-91FF-DCF07392F382}"/>
              </a:ext>
            </a:extLst>
          </p:cNvPr>
          <p:cNvSpPr>
            <a:spLocks noGrp="1"/>
          </p:cNvSpPr>
          <p:nvPr>
            <p:ph type="body" sz="quarter" idx="13" hasCustomPrompt="1"/>
          </p:nvPr>
        </p:nvSpPr>
        <p:spPr>
          <a:xfrm>
            <a:off x="2493963" y="4387850"/>
            <a:ext cx="7235825" cy="527050"/>
          </a:xfrm>
        </p:spPr>
        <p:txBody>
          <a:bodyPr/>
          <a:lstStyle>
            <a:lvl1pPr marL="0" indent="0" algn="ctr">
              <a:buNone/>
              <a:defRPr sz="2400"/>
            </a:lvl1pPr>
          </a:lstStyle>
          <a:p>
            <a:pPr lvl="0"/>
            <a:r>
              <a:rPr lang="fi-FI" dirty="0"/>
              <a:t>Päivämäärä</a:t>
            </a:r>
          </a:p>
        </p:txBody>
      </p:sp>
    </p:spTree>
    <p:extLst>
      <p:ext uri="{BB962C8B-B14F-4D97-AF65-F5344CB8AC3E}">
        <p14:creationId xmlns:p14="http://schemas.microsoft.com/office/powerpoint/2010/main" val="205488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Otsikko ja kahden sisältökohteen 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B6B7E8C-3F02-4E02-A2E9-794A879BB8B3}"/>
              </a:ext>
            </a:extLst>
          </p:cNvPr>
          <p:cNvSpPr>
            <a:spLocks noGrp="1"/>
          </p:cNvSpPr>
          <p:nvPr>
            <p:ph type="title"/>
          </p:nvPr>
        </p:nvSpPr>
        <p:spPr>
          <a:xfrm>
            <a:off x="839788" y="365125"/>
            <a:ext cx="10515600" cy="1325563"/>
          </a:xfrm>
        </p:spPr>
        <p:txBody>
          <a:bodyPr/>
          <a:lstStyle/>
          <a:p>
            <a:r>
              <a:rPr lang="en-GB"/>
              <a:t>Click to edit Master title style</a:t>
            </a:r>
            <a:endParaRPr lang="fi-FI" dirty="0"/>
          </a:p>
        </p:txBody>
      </p:sp>
      <p:sp>
        <p:nvSpPr>
          <p:cNvPr id="3" name="Tekstin paikkamerkki 2">
            <a:extLst>
              <a:ext uri="{FF2B5EF4-FFF2-40B4-BE49-F238E27FC236}">
                <a16:creationId xmlns:a16="http://schemas.microsoft.com/office/drawing/2014/main" id="{F76C64E9-D9AC-45E4-89B8-C1FF0ED60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Sisällön paikkamerkki 3">
            <a:extLst>
              <a:ext uri="{FF2B5EF4-FFF2-40B4-BE49-F238E27FC236}">
                <a16:creationId xmlns:a16="http://schemas.microsoft.com/office/drawing/2014/main" id="{336A65FE-63B5-4A2D-A5FA-44227C949CA4}"/>
              </a:ext>
            </a:extLst>
          </p:cNvPr>
          <p:cNvSpPr>
            <a:spLocks noGrp="1"/>
          </p:cNvSpPr>
          <p:nvPr>
            <p:ph sz="half" idx="2"/>
          </p:nvPr>
        </p:nvSpPr>
        <p:spPr>
          <a:xfrm>
            <a:off x="839788" y="2505075"/>
            <a:ext cx="5157787" cy="34882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5" name="Tekstin paikkamerkki 4">
            <a:extLst>
              <a:ext uri="{FF2B5EF4-FFF2-40B4-BE49-F238E27FC236}">
                <a16:creationId xmlns:a16="http://schemas.microsoft.com/office/drawing/2014/main" id="{3592F407-2BE5-49DF-920F-C072CB734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Sisällön paikkamerkki 5">
            <a:extLst>
              <a:ext uri="{FF2B5EF4-FFF2-40B4-BE49-F238E27FC236}">
                <a16:creationId xmlns:a16="http://schemas.microsoft.com/office/drawing/2014/main" id="{F5C8E5D7-660D-4BB1-8CFF-A47ED1657E66}"/>
              </a:ext>
            </a:extLst>
          </p:cNvPr>
          <p:cNvSpPr>
            <a:spLocks noGrp="1"/>
          </p:cNvSpPr>
          <p:nvPr>
            <p:ph sz="quarter" idx="4"/>
          </p:nvPr>
        </p:nvSpPr>
        <p:spPr>
          <a:xfrm>
            <a:off x="6172200" y="2505075"/>
            <a:ext cx="5183188" cy="34882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11" name="Alatunnisteen paikkamerkki 10">
            <a:extLst>
              <a:ext uri="{FF2B5EF4-FFF2-40B4-BE49-F238E27FC236}">
                <a16:creationId xmlns:a16="http://schemas.microsoft.com/office/drawing/2014/main" id="{2FD0BC88-C8D9-4EEB-9459-7BF5D94E7A75}"/>
              </a:ext>
            </a:extLst>
          </p:cNvPr>
          <p:cNvSpPr>
            <a:spLocks noGrp="1"/>
          </p:cNvSpPr>
          <p:nvPr>
            <p:ph type="ftr" sz="quarter" idx="11"/>
          </p:nvPr>
        </p:nvSpPr>
        <p:spPr/>
        <p:txBody>
          <a:bodyPr/>
          <a:lstStyle/>
          <a:p>
            <a:r>
              <a:rPr lang="fi-FI" dirty="0"/>
              <a:t>Esityksen nimi ja lisätietoja</a:t>
            </a:r>
          </a:p>
        </p:txBody>
      </p:sp>
      <p:sp>
        <p:nvSpPr>
          <p:cNvPr id="10" name="Päivämäärän paikkamerkki 9">
            <a:extLst>
              <a:ext uri="{FF2B5EF4-FFF2-40B4-BE49-F238E27FC236}">
                <a16:creationId xmlns:a16="http://schemas.microsoft.com/office/drawing/2014/main" id="{2768E758-ACBE-4A24-8CBF-EAD8AED033DE}"/>
              </a:ext>
            </a:extLst>
          </p:cNvPr>
          <p:cNvSpPr>
            <a:spLocks noGrp="1"/>
          </p:cNvSpPr>
          <p:nvPr>
            <p:ph type="dt" sz="half" idx="10"/>
          </p:nvPr>
        </p:nvSpPr>
        <p:spPr/>
        <p:txBody>
          <a:bodyPr/>
          <a:lstStyle/>
          <a:p>
            <a:fld id="{60829538-5DB8-4887-9B9F-F6D35700747F}" type="datetime1">
              <a:rPr lang="fi-FI" smtClean="0"/>
              <a:t>19.12.2024</a:t>
            </a:fld>
            <a:endParaRPr lang="fi-FI"/>
          </a:p>
        </p:txBody>
      </p:sp>
      <p:sp>
        <p:nvSpPr>
          <p:cNvPr id="9" name="Dianumeron paikkamerkki">
            <a:extLst>
              <a:ext uri="{FF2B5EF4-FFF2-40B4-BE49-F238E27FC236}">
                <a16:creationId xmlns:a16="http://schemas.microsoft.com/office/drawing/2014/main" id="{EB796DE1-1B58-4BF9-AA5D-605EB5F065E1}"/>
              </a:ext>
            </a:extLst>
          </p:cNvPr>
          <p:cNvSpPr>
            <a:spLocks noGrp="1"/>
          </p:cNvSpPr>
          <p:nvPr>
            <p:ph type="sldNum" sz="quarter" idx="12"/>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18382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tsikko, sisältö ja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2E5DD8A-19D5-4528-BA34-F97722FEC092}"/>
              </a:ext>
            </a:extLst>
          </p:cNvPr>
          <p:cNvSpPr>
            <a:spLocks noGrp="1"/>
          </p:cNvSpPr>
          <p:nvPr>
            <p:ph type="title"/>
          </p:nvPr>
        </p:nvSpPr>
        <p:spPr/>
        <p:txBody>
          <a:bodyPr/>
          <a:lstStyle/>
          <a:p>
            <a:r>
              <a:rPr lang="en-GB"/>
              <a:t>Click to edit Master title style</a:t>
            </a:r>
            <a:endParaRPr lang="fi-FI" dirty="0"/>
          </a:p>
        </p:txBody>
      </p:sp>
      <p:sp>
        <p:nvSpPr>
          <p:cNvPr id="3" name="Sisällön paikkamerkki 2">
            <a:extLst>
              <a:ext uri="{FF2B5EF4-FFF2-40B4-BE49-F238E27FC236}">
                <a16:creationId xmlns:a16="http://schemas.microsoft.com/office/drawing/2014/main" id="{15AD67E1-58FD-437B-85D7-94DB24F9EC83}"/>
              </a:ext>
            </a:extLst>
          </p:cNvPr>
          <p:cNvSpPr>
            <a:spLocks noGrp="1"/>
          </p:cNvSpPr>
          <p:nvPr>
            <p:ph sz="half" idx="1"/>
          </p:nvPr>
        </p:nvSpPr>
        <p:spPr>
          <a:xfrm>
            <a:off x="838200" y="1825625"/>
            <a:ext cx="5860312" cy="4088158"/>
          </a:xfrm>
        </p:spPr>
        <p:txBody>
          <a:bodyPr/>
          <a:lstStyle>
            <a:lvl1pPr>
              <a:lnSpc>
                <a:spcPct val="110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4" name="Sisällön paikkamerkki 3">
            <a:extLst>
              <a:ext uri="{FF2B5EF4-FFF2-40B4-BE49-F238E27FC236}">
                <a16:creationId xmlns:a16="http://schemas.microsoft.com/office/drawing/2014/main" id="{7821E77A-EE09-4FA5-93B1-1CFFBFF32108}"/>
              </a:ext>
            </a:extLst>
          </p:cNvPr>
          <p:cNvSpPr>
            <a:spLocks noGrp="1"/>
          </p:cNvSpPr>
          <p:nvPr>
            <p:ph sz="half" idx="2" hasCustomPrompt="1"/>
          </p:nvPr>
        </p:nvSpPr>
        <p:spPr>
          <a:xfrm>
            <a:off x="6872902" y="1825625"/>
            <a:ext cx="4480897" cy="3019277"/>
          </a:xfrm>
        </p:spPr>
        <p:txBody>
          <a:bodyPr/>
          <a:lstStyle>
            <a:lvl1pPr marL="0" indent="0">
              <a:buNone/>
              <a:defRPr/>
            </a:lvl1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fi-FI" dirty="0"/>
              <a:t>Lisää kuva napsauttamalla kuvaketta</a:t>
            </a:r>
          </a:p>
        </p:txBody>
      </p:sp>
      <p:sp>
        <p:nvSpPr>
          <p:cNvPr id="10" name="Tekstin paikkamerkki 6">
            <a:extLst>
              <a:ext uri="{FF2B5EF4-FFF2-40B4-BE49-F238E27FC236}">
                <a16:creationId xmlns:a16="http://schemas.microsoft.com/office/drawing/2014/main" id="{E5D0BA72-BDA8-4418-83F4-93161DDD687D}"/>
              </a:ext>
            </a:extLst>
          </p:cNvPr>
          <p:cNvSpPr>
            <a:spLocks noGrp="1"/>
          </p:cNvSpPr>
          <p:nvPr>
            <p:ph type="body" sz="quarter" idx="12"/>
          </p:nvPr>
        </p:nvSpPr>
        <p:spPr>
          <a:xfrm>
            <a:off x="6872902" y="4844902"/>
            <a:ext cx="4500000" cy="1086677"/>
          </a:xfrm>
          <a:solidFill>
            <a:srgbClr val="201751"/>
          </a:solidFill>
        </p:spPr>
        <p:txBody>
          <a:bodyPr>
            <a:normAutofit/>
          </a:bodyPr>
          <a:lstStyle>
            <a:lvl1pPr marL="0" indent="0">
              <a:lnSpc>
                <a:spcPct val="100000"/>
              </a:lnSpc>
              <a:buNone/>
              <a:defRPr sz="2000">
                <a:solidFill>
                  <a:schemeClr val="bg1"/>
                </a:solidFill>
              </a:defRPr>
            </a:lvl1pPr>
          </a:lstStyle>
          <a:p>
            <a:pPr lvl="0"/>
            <a:r>
              <a:rPr lang="en-GB"/>
              <a:t>Click to edit Master text styles</a:t>
            </a:r>
          </a:p>
        </p:txBody>
      </p:sp>
      <p:sp>
        <p:nvSpPr>
          <p:cNvPr id="9" name="Alatunnisteen paikkamerkki 8">
            <a:extLst>
              <a:ext uri="{FF2B5EF4-FFF2-40B4-BE49-F238E27FC236}">
                <a16:creationId xmlns:a16="http://schemas.microsoft.com/office/drawing/2014/main" id="{D99D1F5F-A270-4CF3-A625-142ABB562C6F}"/>
              </a:ext>
            </a:extLst>
          </p:cNvPr>
          <p:cNvSpPr>
            <a:spLocks noGrp="1"/>
          </p:cNvSpPr>
          <p:nvPr>
            <p:ph type="ftr" sz="quarter" idx="11"/>
          </p:nvPr>
        </p:nvSpPr>
        <p:spPr/>
        <p:txBody>
          <a:bodyPr/>
          <a:lstStyle/>
          <a:p>
            <a:r>
              <a:rPr lang="fi-FI" dirty="0"/>
              <a:t>Esityksen nimi ja lisätietoja</a:t>
            </a:r>
          </a:p>
        </p:txBody>
      </p:sp>
      <p:sp>
        <p:nvSpPr>
          <p:cNvPr id="8" name="Päivämäärän paikkamerkki 7">
            <a:extLst>
              <a:ext uri="{FF2B5EF4-FFF2-40B4-BE49-F238E27FC236}">
                <a16:creationId xmlns:a16="http://schemas.microsoft.com/office/drawing/2014/main" id="{0C93CAEB-15FE-4595-ABB7-BDD5FCDA8FFD}"/>
              </a:ext>
            </a:extLst>
          </p:cNvPr>
          <p:cNvSpPr>
            <a:spLocks noGrp="1"/>
          </p:cNvSpPr>
          <p:nvPr>
            <p:ph type="dt" sz="half" idx="10"/>
          </p:nvPr>
        </p:nvSpPr>
        <p:spPr/>
        <p:txBody>
          <a:bodyPr/>
          <a:lstStyle/>
          <a:p>
            <a:fld id="{BAD5E056-F8B3-4EBB-9950-A9630E422DE0}" type="datetime1">
              <a:rPr lang="fi-FI" smtClean="0"/>
              <a:t>19.12.2024</a:t>
            </a:fld>
            <a:endParaRPr lang="fi-FI"/>
          </a:p>
        </p:txBody>
      </p:sp>
      <p:sp>
        <p:nvSpPr>
          <p:cNvPr id="7" name="Dianumeron paikkamerkki">
            <a:extLst>
              <a:ext uri="{FF2B5EF4-FFF2-40B4-BE49-F238E27FC236}">
                <a16:creationId xmlns:a16="http://schemas.microsoft.com/office/drawing/2014/main" id="{34B4360C-F838-4DB2-887C-67FF42176423}"/>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415366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tsikko, kuva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2E5DD8A-19D5-4528-BA34-F97722FEC092}"/>
              </a:ext>
            </a:extLst>
          </p:cNvPr>
          <p:cNvSpPr>
            <a:spLocks noGrp="1"/>
          </p:cNvSpPr>
          <p:nvPr>
            <p:ph type="title"/>
          </p:nvPr>
        </p:nvSpPr>
        <p:spPr/>
        <p:txBody>
          <a:bodyPr/>
          <a:lstStyle/>
          <a:p>
            <a:r>
              <a:rPr lang="en-GB"/>
              <a:t>Click to edit Master title style</a:t>
            </a:r>
            <a:endParaRPr lang="fi-FI" dirty="0"/>
          </a:p>
        </p:txBody>
      </p:sp>
      <p:sp>
        <p:nvSpPr>
          <p:cNvPr id="4" name="Sisällön paikkamerkki 3">
            <a:extLst>
              <a:ext uri="{FF2B5EF4-FFF2-40B4-BE49-F238E27FC236}">
                <a16:creationId xmlns:a16="http://schemas.microsoft.com/office/drawing/2014/main" id="{7821E77A-EE09-4FA5-93B1-1CFFBFF32108}"/>
              </a:ext>
            </a:extLst>
          </p:cNvPr>
          <p:cNvSpPr>
            <a:spLocks noGrp="1"/>
          </p:cNvSpPr>
          <p:nvPr>
            <p:ph sz="half" idx="2" hasCustomPrompt="1"/>
          </p:nvPr>
        </p:nvSpPr>
        <p:spPr>
          <a:xfrm>
            <a:off x="848834" y="1828693"/>
            <a:ext cx="4456814" cy="3019277"/>
          </a:xfrm>
        </p:spPr>
        <p:txBody>
          <a:bodyPr/>
          <a:lstStyle>
            <a:lvl1pPr marL="0" indent="0">
              <a:buNone/>
              <a:defRPr/>
            </a:lvl1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fi-FI" dirty="0"/>
              <a:t>Lisää kuva napsauttamalla kuvaketta</a:t>
            </a:r>
          </a:p>
        </p:txBody>
      </p:sp>
      <p:sp>
        <p:nvSpPr>
          <p:cNvPr id="10" name="Tekstin paikkamerkki 6">
            <a:extLst>
              <a:ext uri="{FF2B5EF4-FFF2-40B4-BE49-F238E27FC236}">
                <a16:creationId xmlns:a16="http://schemas.microsoft.com/office/drawing/2014/main" id="{E5D0BA72-BDA8-4418-83F4-93161DDD687D}"/>
              </a:ext>
            </a:extLst>
          </p:cNvPr>
          <p:cNvSpPr>
            <a:spLocks noGrp="1"/>
          </p:cNvSpPr>
          <p:nvPr>
            <p:ph type="body" sz="quarter" idx="12"/>
          </p:nvPr>
        </p:nvSpPr>
        <p:spPr>
          <a:xfrm>
            <a:off x="848833" y="4868537"/>
            <a:ext cx="4500000" cy="1086677"/>
          </a:xfrm>
          <a:solidFill>
            <a:srgbClr val="201751"/>
          </a:solidFill>
        </p:spPr>
        <p:txBody>
          <a:bodyPr>
            <a:normAutofit/>
          </a:bodyPr>
          <a:lstStyle>
            <a:lvl1pPr marL="0" indent="0">
              <a:lnSpc>
                <a:spcPct val="100000"/>
              </a:lnSpc>
              <a:buNone/>
              <a:defRPr sz="2000">
                <a:solidFill>
                  <a:schemeClr val="bg1"/>
                </a:solidFill>
              </a:defRPr>
            </a:lvl1pPr>
          </a:lstStyle>
          <a:p>
            <a:pPr lvl="0"/>
            <a:r>
              <a:rPr lang="en-GB"/>
              <a:t>Click to edit Master text styles</a:t>
            </a:r>
          </a:p>
        </p:txBody>
      </p:sp>
      <p:sp>
        <p:nvSpPr>
          <p:cNvPr id="3" name="Sisällön paikkamerkki 2">
            <a:extLst>
              <a:ext uri="{FF2B5EF4-FFF2-40B4-BE49-F238E27FC236}">
                <a16:creationId xmlns:a16="http://schemas.microsoft.com/office/drawing/2014/main" id="{15AD67E1-58FD-437B-85D7-94DB24F9EC83}"/>
              </a:ext>
            </a:extLst>
          </p:cNvPr>
          <p:cNvSpPr>
            <a:spLocks noGrp="1"/>
          </p:cNvSpPr>
          <p:nvPr>
            <p:ph sz="half" idx="1"/>
          </p:nvPr>
        </p:nvSpPr>
        <p:spPr>
          <a:xfrm>
            <a:off x="5468963" y="1824874"/>
            <a:ext cx="5860312" cy="4088158"/>
          </a:xfrm>
        </p:spPr>
        <p:txBody>
          <a:bodyPr/>
          <a:lstStyle>
            <a:lvl1pPr>
              <a:lnSpc>
                <a:spcPct val="110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9" name="Alatunnisteen paikkamerkki 8">
            <a:extLst>
              <a:ext uri="{FF2B5EF4-FFF2-40B4-BE49-F238E27FC236}">
                <a16:creationId xmlns:a16="http://schemas.microsoft.com/office/drawing/2014/main" id="{D99D1F5F-A270-4CF3-A625-142ABB562C6F}"/>
              </a:ext>
            </a:extLst>
          </p:cNvPr>
          <p:cNvSpPr>
            <a:spLocks noGrp="1"/>
          </p:cNvSpPr>
          <p:nvPr>
            <p:ph type="ftr" sz="quarter" idx="11"/>
          </p:nvPr>
        </p:nvSpPr>
        <p:spPr/>
        <p:txBody>
          <a:bodyPr/>
          <a:lstStyle/>
          <a:p>
            <a:r>
              <a:rPr lang="fi-FI" dirty="0"/>
              <a:t>Esityksen nimi ja lisätietoja</a:t>
            </a:r>
          </a:p>
        </p:txBody>
      </p:sp>
      <p:sp>
        <p:nvSpPr>
          <p:cNvPr id="8" name="Päivämäärän paikkamerkki 7">
            <a:extLst>
              <a:ext uri="{FF2B5EF4-FFF2-40B4-BE49-F238E27FC236}">
                <a16:creationId xmlns:a16="http://schemas.microsoft.com/office/drawing/2014/main" id="{0C93CAEB-15FE-4595-ABB7-BDD5FCDA8FFD}"/>
              </a:ext>
            </a:extLst>
          </p:cNvPr>
          <p:cNvSpPr>
            <a:spLocks noGrp="1"/>
          </p:cNvSpPr>
          <p:nvPr>
            <p:ph type="dt" sz="half" idx="10"/>
          </p:nvPr>
        </p:nvSpPr>
        <p:spPr/>
        <p:txBody>
          <a:bodyPr/>
          <a:lstStyle/>
          <a:p>
            <a:fld id="{716D065C-E9A4-455D-AEAC-95D7ADFD8869}" type="datetime1">
              <a:rPr lang="fi-FI" smtClean="0"/>
              <a:t>19.12.2024</a:t>
            </a:fld>
            <a:endParaRPr lang="fi-FI"/>
          </a:p>
        </p:txBody>
      </p:sp>
      <p:sp>
        <p:nvSpPr>
          <p:cNvPr id="7" name="Dianumeron paikkamerkki">
            <a:extLst>
              <a:ext uri="{FF2B5EF4-FFF2-40B4-BE49-F238E27FC236}">
                <a16:creationId xmlns:a16="http://schemas.microsoft.com/office/drawing/2014/main" id="{34B4360C-F838-4DB2-887C-67FF42176423}"/>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00802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2DB0BD4-8EC8-4597-97A9-CC732D77D762}"/>
              </a:ext>
            </a:extLst>
          </p:cNvPr>
          <p:cNvSpPr>
            <a:spLocks noGrp="1"/>
          </p:cNvSpPr>
          <p:nvPr>
            <p:ph type="title"/>
          </p:nvPr>
        </p:nvSpPr>
        <p:spPr/>
        <p:txBody>
          <a:bodyPr/>
          <a:lstStyle/>
          <a:p>
            <a:r>
              <a:rPr lang="en-GB"/>
              <a:t>Click to edit Master title style</a:t>
            </a:r>
            <a:endParaRPr lang="fi-FI" dirty="0"/>
          </a:p>
        </p:txBody>
      </p:sp>
      <p:sp>
        <p:nvSpPr>
          <p:cNvPr id="7" name="Alatunnisteen paikkamerkki 6">
            <a:extLst>
              <a:ext uri="{FF2B5EF4-FFF2-40B4-BE49-F238E27FC236}">
                <a16:creationId xmlns:a16="http://schemas.microsoft.com/office/drawing/2014/main" id="{680C7934-3580-4CA9-9779-C89C2AA89812}"/>
              </a:ext>
            </a:extLst>
          </p:cNvPr>
          <p:cNvSpPr>
            <a:spLocks noGrp="1"/>
          </p:cNvSpPr>
          <p:nvPr>
            <p:ph type="ftr" sz="quarter" idx="11"/>
          </p:nvPr>
        </p:nvSpPr>
        <p:spPr/>
        <p:txBody>
          <a:bodyPr/>
          <a:lstStyle/>
          <a:p>
            <a:r>
              <a:rPr lang="fi-FI" dirty="0"/>
              <a:t>Esityksen nimi ja lisätietoja</a:t>
            </a:r>
          </a:p>
        </p:txBody>
      </p:sp>
      <p:sp>
        <p:nvSpPr>
          <p:cNvPr id="6" name="Päivämäärän paikkamerkki 5">
            <a:extLst>
              <a:ext uri="{FF2B5EF4-FFF2-40B4-BE49-F238E27FC236}">
                <a16:creationId xmlns:a16="http://schemas.microsoft.com/office/drawing/2014/main" id="{32BE8BF4-ACB9-47C3-9ECF-89FB2DE201FF}"/>
              </a:ext>
            </a:extLst>
          </p:cNvPr>
          <p:cNvSpPr>
            <a:spLocks noGrp="1"/>
          </p:cNvSpPr>
          <p:nvPr>
            <p:ph type="dt" sz="half" idx="10"/>
          </p:nvPr>
        </p:nvSpPr>
        <p:spPr/>
        <p:txBody>
          <a:bodyPr/>
          <a:lstStyle/>
          <a:p>
            <a:fld id="{E79BA14A-4F3F-41BD-85AC-50918D5F93A7}" type="datetime1">
              <a:rPr lang="fi-FI" smtClean="0"/>
              <a:t>19.12.2024</a:t>
            </a:fld>
            <a:endParaRPr lang="fi-FI"/>
          </a:p>
        </p:txBody>
      </p:sp>
      <p:sp>
        <p:nvSpPr>
          <p:cNvPr id="5" name="Dianumeron paikkamerkki">
            <a:extLst>
              <a:ext uri="{FF2B5EF4-FFF2-40B4-BE49-F238E27FC236}">
                <a16:creationId xmlns:a16="http://schemas.microsoft.com/office/drawing/2014/main" id="{3DCBFAFE-243E-4E63-BC3B-2DFEC530E327}"/>
              </a:ext>
            </a:extLst>
          </p:cNvPr>
          <p:cNvSpPr>
            <a:spLocks noGrp="1"/>
          </p:cNvSpPr>
          <p:nvPr>
            <p:ph type="sldNum" sz="quarter" idx="4"/>
          </p:nvPr>
        </p:nvSpPr>
        <p:spPr>
          <a:xfrm>
            <a:off x="8050808"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092290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tsikko ja kaavi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2DB0BD4-8EC8-4597-97A9-CC732D77D762}"/>
              </a:ext>
            </a:extLst>
          </p:cNvPr>
          <p:cNvSpPr>
            <a:spLocks noGrp="1"/>
          </p:cNvSpPr>
          <p:nvPr>
            <p:ph type="title"/>
          </p:nvPr>
        </p:nvSpPr>
        <p:spPr/>
        <p:txBody>
          <a:bodyPr/>
          <a:lstStyle/>
          <a:p>
            <a:r>
              <a:rPr lang="en-GB"/>
              <a:t>Click to edit Master title style</a:t>
            </a:r>
            <a:endParaRPr lang="fi-FI" dirty="0"/>
          </a:p>
        </p:txBody>
      </p:sp>
      <p:sp>
        <p:nvSpPr>
          <p:cNvPr id="4" name="Kaavion paikkamerkki 3">
            <a:extLst>
              <a:ext uri="{FF2B5EF4-FFF2-40B4-BE49-F238E27FC236}">
                <a16:creationId xmlns:a16="http://schemas.microsoft.com/office/drawing/2014/main" id="{22A32813-57F1-4B93-8CF8-D4E901B00CA1}"/>
              </a:ext>
              <a:ext uri="{C183D7F6-B498-43B3-948B-1728B52AA6E4}">
                <adec:decorative xmlns:adec="http://schemas.microsoft.com/office/drawing/2017/decorative" val="1"/>
              </a:ext>
            </a:extLst>
          </p:cNvPr>
          <p:cNvSpPr>
            <a:spLocks noGrp="1"/>
          </p:cNvSpPr>
          <p:nvPr>
            <p:ph type="chart" sz="quarter" idx="10"/>
          </p:nvPr>
        </p:nvSpPr>
        <p:spPr>
          <a:xfrm>
            <a:off x="838200" y="1808163"/>
            <a:ext cx="10515600" cy="4140200"/>
          </a:xfrm>
        </p:spPr>
        <p:txBody>
          <a:bodyPr/>
          <a:lstStyle>
            <a:lvl1pPr marL="0" indent="0">
              <a:buNone/>
              <a:defRPr/>
            </a:lvl1pPr>
          </a:lstStyle>
          <a:p>
            <a:r>
              <a:rPr lang="en-GB"/>
              <a:t>Click icon to add chart</a:t>
            </a:r>
            <a:endParaRPr lang="fi-FI" dirty="0"/>
          </a:p>
        </p:txBody>
      </p:sp>
      <p:sp>
        <p:nvSpPr>
          <p:cNvPr id="6" name="Alatunnisteen paikkamerkki 5">
            <a:extLst>
              <a:ext uri="{FF2B5EF4-FFF2-40B4-BE49-F238E27FC236}">
                <a16:creationId xmlns:a16="http://schemas.microsoft.com/office/drawing/2014/main" id="{087DB323-2A52-400C-AFE3-2C4049D24758}"/>
              </a:ext>
            </a:extLst>
          </p:cNvPr>
          <p:cNvSpPr>
            <a:spLocks noGrp="1"/>
          </p:cNvSpPr>
          <p:nvPr>
            <p:ph type="ftr" sz="quarter" idx="12"/>
          </p:nvPr>
        </p:nvSpPr>
        <p:spPr/>
        <p:txBody>
          <a:bodyPr/>
          <a:lstStyle/>
          <a:p>
            <a:r>
              <a:rPr lang="fi-FI" dirty="0"/>
              <a:t>Esityksen nimi ja lisätietoja</a:t>
            </a:r>
          </a:p>
        </p:txBody>
      </p:sp>
      <p:sp>
        <p:nvSpPr>
          <p:cNvPr id="5" name="Päivämäärän paikkamerkki 4">
            <a:extLst>
              <a:ext uri="{FF2B5EF4-FFF2-40B4-BE49-F238E27FC236}">
                <a16:creationId xmlns:a16="http://schemas.microsoft.com/office/drawing/2014/main" id="{60D381E0-DA30-4C5B-B150-8026D9D88C68}"/>
              </a:ext>
            </a:extLst>
          </p:cNvPr>
          <p:cNvSpPr>
            <a:spLocks noGrp="1"/>
          </p:cNvSpPr>
          <p:nvPr>
            <p:ph type="dt" sz="half" idx="11"/>
          </p:nvPr>
        </p:nvSpPr>
        <p:spPr/>
        <p:txBody>
          <a:bodyPr/>
          <a:lstStyle/>
          <a:p>
            <a:fld id="{DC64DA5F-16CC-4516-823A-F7AE4A6723C0}" type="datetime1">
              <a:rPr lang="fi-FI" smtClean="0"/>
              <a:t>19.12.2024</a:t>
            </a:fld>
            <a:endParaRPr lang="fi-FI"/>
          </a:p>
        </p:txBody>
      </p:sp>
      <p:sp>
        <p:nvSpPr>
          <p:cNvPr id="7" name="Dianumeron paikkamerkki">
            <a:extLst>
              <a:ext uri="{FF2B5EF4-FFF2-40B4-BE49-F238E27FC236}">
                <a16:creationId xmlns:a16="http://schemas.microsoft.com/office/drawing/2014/main" id="{20073F39-ABC4-4F42-80FD-CC0DC990F54A}"/>
              </a:ext>
            </a:extLst>
          </p:cNvPr>
          <p:cNvSpPr>
            <a:spLocks noGrp="1"/>
          </p:cNvSpPr>
          <p:nvPr>
            <p:ph type="sldNum" sz="quarter" idx="4"/>
          </p:nvPr>
        </p:nvSpPr>
        <p:spPr>
          <a:xfrm>
            <a:off x="8050808"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848420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tsikko ja taulu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2DB0BD4-8EC8-4597-97A9-CC732D77D762}"/>
              </a:ext>
            </a:extLst>
          </p:cNvPr>
          <p:cNvSpPr>
            <a:spLocks noGrp="1"/>
          </p:cNvSpPr>
          <p:nvPr>
            <p:ph type="title"/>
          </p:nvPr>
        </p:nvSpPr>
        <p:spPr/>
        <p:txBody>
          <a:bodyPr/>
          <a:lstStyle/>
          <a:p>
            <a:r>
              <a:rPr lang="en-GB"/>
              <a:t>Click to edit Master title style</a:t>
            </a:r>
            <a:endParaRPr lang="fi-FI" dirty="0"/>
          </a:p>
        </p:txBody>
      </p:sp>
      <p:sp>
        <p:nvSpPr>
          <p:cNvPr id="5" name="Taulukon paikkamerkki 4">
            <a:extLst>
              <a:ext uri="{FF2B5EF4-FFF2-40B4-BE49-F238E27FC236}">
                <a16:creationId xmlns:a16="http://schemas.microsoft.com/office/drawing/2014/main" id="{EAAB5D9B-1576-4A00-85CD-B3E98ED20B6D}"/>
              </a:ext>
              <a:ext uri="{C183D7F6-B498-43B3-948B-1728B52AA6E4}">
                <adec:decorative xmlns:adec="http://schemas.microsoft.com/office/drawing/2017/decorative" val="1"/>
              </a:ext>
            </a:extLst>
          </p:cNvPr>
          <p:cNvSpPr>
            <a:spLocks noGrp="1"/>
          </p:cNvSpPr>
          <p:nvPr>
            <p:ph type="tbl" sz="quarter" idx="10"/>
          </p:nvPr>
        </p:nvSpPr>
        <p:spPr>
          <a:xfrm>
            <a:off x="838200" y="1764258"/>
            <a:ext cx="10515600" cy="4189281"/>
          </a:xfrm>
        </p:spPr>
        <p:txBody>
          <a:bodyPr/>
          <a:lstStyle>
            <a:lvl1pPr marL="0" indent="0">
              <a:buNone/>
              <a:defRPr/>
            </a:lvl1pPr>
          </a:lstStyle>
          <a:p>
            <a:r>
              <a:rPr lang="en-GB"/>
              <a:t>Click icon to add table</a:t>
            </a:r>
            <a:endParaRPr lang="fi-FI" dirty="0"/>
          </a:p>
        </p:txBody>
      </p:sp>
      <p:sp>
        <p:nvSpPr>
          <p:cNvPr id="7" name="Alatunnisteen paikkamerkki 6">
            <a:extLst>
              <a:ext uri="{FF2B5EF4-FFF2-40B4-BE49-F238E27FC236}">
                <a16:creationId xmlns:a16="http://schemas.microsoft.com/office/drawing/2014/main" id="{3164B0D4-50ED-465B-82BF-F17605F56043}"/>
              </a:ext>
            </a:extLst>
          </p:cNvPr>
          <p:cNvSpPr>
            <a:spLocks noGrp="1"/>
          </p:cNvSpPr>
          <p:nvPr>
            <p:ph type="ftr" sz="quarter" idx="12"/>
          </p:nvPr>
        </p:nvSpPr>
        <p:spPr/>
        <p:txBody>
          <a:bodyPr/>
          <a:lstStyle/>
          <a:p>
            <a:r>
              <a:rPr lang="fi-FI" dirty="0"/>
              <a:t>Esityksen nimi ja lisätietoja</a:t>
            </a:r>
          </a:p>
        </p:txBody>
      </p:sp>
      <p:sp>
        <p:nvSpPr>
          <p:cNvPr id="6" name="Päivämäärän paikkamerkki 5">
            <a:extLst>
              <a:ext uri="{FF2B5EF4-FFF2-40B4-BE49-F238E27FC236}">
                <a16:creationId xmlns:a16="http://schemas.microsoft.com/office/drawing/2014/main" id="{ED8830F8-3A07-4118-9F39-7BA87BE982C3}"/>
              </a:ext>
            </a:extLst>
          </p:cNvPr>
          <p:cNvSpPr>
            <a:spLocks noGrp="1"/>
          </p:cNvSpPr>
          <p:nvPr>
            <p:ph type="dt" sz="half" idx="11"/>
          </p:nvPr>
        </p:nvSpPr>
        <p:spPr/>
        <p:txBody>
          <a:bodyPr/>
          <a:lstStyle/>
          <a:p>
            <a:fld id="{DB49EF5D-0E38-46E9-9BB9-05DCA1D3D2E3}" type="datetime1">
              <a:rPr lang="fi-FI" smtClean="0"/>
              <a:t>19.12.2024</a:t>
            </a:fld>
            <a:endParaRPr lang="fi-FI"/>
          </a:p>
        </p:txBody>
      </p:sp>
      <p:sp>
        <p:nvSpPr>
          <p:cNvPr id="8" name="Dianumeron paikkamerkki">
            <a:extLst>
              <a:ext uri="{FF2B5EF4-FFF2-40B4-BE49-F238E27FC236}">
                <a16:creationId xmlns:a16="http://schemas.microsoft.com/office/drawing/2014/main" id="{FA267B09-6C7E-45C8-961F-4090E0B38296}"/>
              </a:ext>
            </a:extLst>
          </p:cNvPr>
          <p:cNvSpPr>
            <a:spLocks noGrp="1"/>
          </p:cNvSpPr>
          <p:nvPr>
            <p:ph type="sldNum" sz="quarter" idx="4"/>
          </p:nvPr>
        </p:nvSpPr>
        <p:spPr>
          <a:xfrm>
            <a:off x="8050808"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260148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ppu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EE5720-ED9A-4A22-A61A-69C3FF90E5A6}"/>
              </a:ext>
            </a:extLst>
          </p:cNvPr>
          <p:cNvSpPr>
            <a:spLocks noGrp="1"/>
          </p:cNvSpPr>
          <p:nvPr>
            <p:ph type="ctrTitle"/>
          </p:nvPr>
        </p:nvSpPr>
        <p:spPr>
          <a:xfrm>
            <a:off x="3046697" y="2324941"/>
            <a:ext cx="6220047" cy="1599816"/>
          </a:xfrm>
          <a:ln>
            <a:noFill/>
          </a:ln>
        </p:spPr>
        <p:txBody>
          <a:bodyPr anchor="b">
            <a:normAutofit/>
          </a:bodyPr>
          <a:lstStyle>
            <a:lvl1pPr algn="ctr">
              <a:defRPr sz="4400"/>
            </a:lvl1pPr>
          </a:lstStyle>
          <a:p>
            <a:r>
              <a:rPr lang="en-GB"/>
              <a:t>Click to edit Master title style</a:t>
            </a:r>
            <a:endParaRPr lang="fi-FI" dirty="0"/>
          </a:p>
        </p:txBody>
      </p:sp>
      <p:sp>
        <p:nvSpPr>
          <p:cNvPr id="4" name="Alatunnisteen paikkamerkki 3">
            <a:extLst>
              <a:ext uri="{FF2B5EF4-FFF2-40B4-BE49-F238E27FC236}">
                <a16:creationId xmlns:a16="http://schemas.microsoft.com/office/drawing/2014/main" id="{EBDC33E0-A18B-4A06-9303-8A73E470650A}"/>
              </a:ext>
            </a:extLst>
          </p:cNvPr>
          <p:cNvSpPr>
            <a:spLocks noGrp="1"/>
          </p:cNvSpPr>
          <p:nvPr>
            <p:ph type="ftr" sz="quarter" idx="11"/>
          </p:nvPr>
        </p:nvSpPr>
        <p:spPr/>
        <p:txBody>
          <a:bodyPr/>
          <a:lstStyle/>
          <a:p>
            <a:r>
              <a:rPr lang="fi-FI"/>
              <a:t>Esityksen nimi ja lisätietoja</a:t>
            </a:r>
            <a:endParaRPr lang="fi-FI" dirty="0"/>
          </a:p>
        </p:txBody>
      </p:sp>
      <p:sp>
        <p:nvSpPr>
          <p:cNvPr id="3" name="Päivämäärän paikkamerkki 2">
            <a:extLst>
              <a:ext uri="{FF2B5EF4-FFF2-40B4-BE49-F238E27FC236}">
                <a16:creationId xmlns:a16="http://schemas.microsoft.com/office/drawing/2014/main" id="{C65CCDF3-2F8F-44BC-9211-7BBE1DE07E22}"/>
              </a:ext>
            </a:extLst>
          </p:cNvPr>
          <p:cNvSpPr>
            <a:spLocks noGrp="1"/>
          </p:cNvSpPr>
          <p:nvPr>
            <p:ph type="dt" sz="half" idx="10"/>
          </p:nvPr>
        </p:nvSpPr>
        <p:spPr/>
        <p:txBody>
          <a:bodyPr/>
          <a:lstStyle/>
          <a:p>
            <a:fld id="{2A9B2C51-4385-4190-8A64-537191B05CA7}" type="datetime1">
              <a:rPr lang="fi-FI" smtClean="0"/>
              <a:t>19.12.2024</a:t>
            </a:fld>
            <a:endParaRPr lang="fi-FI" dirty="0"/>
          </a:p>
        </p:txBody>
      </p:sp>
      <p:sp>
        <p:nvSpPr>
          <p:cNvPr id="5" name="Dian numeron paikkamerkki 4">
            <a:extLst>
              <a:ext uri="{FF2B5EF4-FFF2-40B4-BE49-F238E27FC236}">
                <a16:creationId xmlns:a16="http://schemas.microsoft.com/office/drawing/2014/main" id="{A590B1C5-E8F4-42D2-B4AA-D9AF098E8DEA}"/>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57051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tsikkodia taustavärillä">
    <p:bg>
      <p:bgPr>
        <a:solidFill>
          <a:srgbClr val="D0D8F2"/>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ED8E04F-1A25-49BB-89DC-730E6415AA54}"/>
              </a:ext>
            </a:extLst>
          </p:cNvPr>
          <p:cNvSpPr>
            <a:spLocks noGrp="1"/>
          </p:cNvSpPr>
          <p:nvPr>
            <p:ph type="title"/>
          </p:nvPr>
        </p:nvSpPr>
        <p:spPr>
          <a:xfrm>
            <a:off x="669235" y="2099489"/>
            <a:ext cx="8882269" cy="1188000"/>
          </a:xfrm>
          <a:noFill/>
        </p:spPr>
        <p:txBody>
          <a:bodyPr>
            <a:normAutofit/>
          </a:bodyPr>
          <a:lstStyle>
            <a:lvl1pPr>
              <a:lnSpc>
                <a:spcPct val="100000"/>
              </a:lnSpc>
              <a:defRPr sz="4400"/>
            </a:lvl1pPr>
          </a:lstStyle>
          <a:p>
            <a:r>
              <a:rPr lang="en-GB"/>
              <a:t>Click to edit Master title style</a:t>
            </a:r>
            <a:endParaRPr lang="fi-FI" dirty="0"/>
          </a:p>
        </p:txBody>
      </p:sp>
      <p:sp>
        <p:nvSpPr>
          <p:cNvPr id="9" name="Tekstin paikkamerkki 8">
            <a:extLst>
              <a:ext uri="{FF2B5EF4-FFF2-40B4-BE49-F238E27FC236}">
                <a16:creationId xmlns:a16="http://schemas.microsoft.com/office/drawing/2014/main" id="{1598CB30-E414-449F-80BA-B97CCF3B472E}"/>
              </a:ext>
            </a:extLst>
          </p:cNvPr>
          <p:cNvSpPr>
            <a:spLocks noGrp="1"/>
          </p:cNvSpPr>
          <p:nvPr>
            <p:ph type="body" sz="quarter" idx="11" hasCustomPrompt="1"/>
          </p:nvPr>
        </p:nvSpPr>
        <p:spPr>
          <a:xfrm>
            <a:off x="678849" y="3468756"/>
            <a:ext cx="5060769" cy="536713"/>
          </a:xfrm>
          <a:noFill/>
        </p:spPr>
        <p:txBody>
          <a:bodyPr>
            <a:normAutofit/>
          </a:bodyPr>
          <a:lstStyle>
            <a:lvl1pPr marL="0" indent="0">
              <a:buNone/>
              <a:defRPr sz="2000" b="0"/>
            </a:lvl1pPr>
          </a:lstStyle>
          <a:p>
            <a:pPr lvl="0"/>
            <a:r>
              <a:rPr lang="fi-FI" dirty="0"/>
              <a:t>Tekijä</a:t>
            </a:r>
          </a:p>
        </p:txBody>
      </p:sp>
      <p:sp>
        <p:nvSpPr>
          <p:cNvPr id="11" name="Tekstin paikkamerkki 10">
            <a:extLst>
              <a:ext uri="{FF2B5EF4-FFF2-40B4-BE49-F238E27FC236}">
                <a16:creationId xmlns:a16="http://schemas.microsoft.com/office/drawing/2014/main" id="{5080FA98-4A73-40A0-BA36-E1F21B13A6D8}"/>
              </a:ext>
            </a:extLst>
          </p:cNvPr>
          <p:cNvSpPr>
            <a:spLocks noGrp="1"/>
          </p:cNvSpPr>
          <p:nvPr>
            <p:ph type="body" sz="quarter" idx="12" hasCustomPrompt="1"/>
          </p:nvPr>
        </p:nvSpPr>
        <p:spPr>
          <a:xfrm>
            <a:off x="676960" y="4076723"/>
            <a:ext cx="5060770" cy="456854"/>
          </a:xfrm>
          <a:noFill/>
        </p:spPr>
        <p:txBody>
          <a:bodyPr/>
          <a:lstStyle>
            <a:lvl1pPr marL="0" indent="0">
              <a:buNone/>
              <a:defRPr sz="2000" b="0"/>
            </a:lvl1pPr>
          </a:lstStyle>
          <a:p>
            <a:pPr lvl="0"/>
            <a:r>
              <a:rPr lang="fi-FI" dirty="0"/>
              <a:t>Päivämäärä</a:t>
            </a:r>
          </a:p>
        </p:txBody>
      </p:sp>
      <p:sp>
        <p:nvSpPr>
          <p:cNvPr id="13" name="Alatunnisteen paikkamerkki 12">
            <a:extLst>
              <a:ext uri="{FF2B5EF4-FFF2-40B4-BE49-F238E27FC236}">
                <a16:creationId xmlns:a16="http://schemas.microsoft.com/office/drawing/2014/main" id="{62D7F98A-47D0-483F-BA54-EFA6620FA78F}"/>
              </a:ext>
            </a:extLst>
          </p:cNvPr>
          <p:cNvSpPr>
            <a:spLocks noGrp="1"/>
          </p:cNvSpPr>
          <p:nvPr>
            <p:ph type="ftr" sz="quarter" idx="14"/>
          </p:nvPr>
        </p:nvSpPr>
        <p:spPr>
          <a:xfrm>
            <a:off x="363002" y="6364416"/>
            <a:ext cx="4698000" cy="302400"/>
          </a:xfrm>
          <a:noFill/>
        </p:spPr>
        <p:txBody>
          <a:bodyPr/>
          <a:lstStyle/>
          <a:p>
            <a:r>
              <a:rPr lang="fi-FI" dirty="0"/>
              <a:t>Esityksen nimi ja lisätietoja</a:t>
            </a:r>
          </a:p>
        </p:txBody>
      </p:sp>
      <p:sp>
        <p:nvSpPr>
          <p:cNvPr id="12" name="Päivämäärän paikkamerkki 11">
            <a:extLst>
              <a:ext uri="{FF2B5EF4-FFF2-40B4-BE49-F238E27FC236}">
                <a16:creationId xmlns:a16="http://schemas.microsoft.com/office/drawing/2014/main" id="{64E96123-95A0-46A0-899D-49FA61FB4A5B}"/>
              </a:ext>
            </a:extLst>
          </p:cNvPr>
          <p:cNvSpPr>
            <a:spLocks noGrp="1"/>
          </p:cNvSpPr>
          <p:nvPr>
            <p:ph type="dt" sz="half" idx="13"/>
          </p:nvPr>
        </p:nvSpPr>
        <p:spPr>
          <a:xfrm>
            <a:off x="5095974" y="6361308"/>
            <a:ext cx="2880000" cy="302400"/>
          </a:xfrm>
          <a:noFill/>
        </p:spPr>
        <p:txBody>
          <a:bodyPr/>
          <a:lstStyle/>
          <a:p>
            <a:fld id="{6E433810-D2A2-475C-AFD7-2ACD96A1B201}" type="datetime1">
              <a:rPr lang="fi-FI" smtClean="0"/>
              <a:t>19.12.2024</a:t>
            </a:fld>
            <a:endParaRPr lang="fi-FI" dirty="0"/>
          </a:p>
        </p:txBody>
      </p:sp>
      <p:sp>
        <p:nvSpPr>
          <p:cNvPr id="8" name="Slide Number Placeholder 5">
            <a:extLst>
              <a:ext uri="{FF2B5EF4-FFF2-40B4-BE49-F238E27FC236}">
                <a16:creationId xmlns:a16="http://schemas.microsoft.com/office/drawing/2014/main" id="{41199E38-9C5E-4080-AE72-726F68152C7F}"/>
              </a:ext>
            </a:extLst>
          </p:cNvPr>
          <p:cNvSpPr>
            <a:spLocks noGrp="1"/>
          </p:cNvSpPr>
          <p:nvPr>
            <p:ph type="sldNum" sz="quarter" idx="4"/>
          </p:nvPr>
        </p:nvSpPr>
        <p:spPr>
          <a:xfrm>
            <a:off x="8003740" y="6365116"/>
            <a:ext cx="3863286" cy="300789"/>
          </a:xfrm>
          <a:prstGeom prst="rect">
            <a:avLst/>
          </a:prstGeom>
          <a:noFill/>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4571031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tsikkodia taustakuvalla">
    <p:bg>
      <p:bgPr>
        <a:solidFill>
          <a:schemeClr val="bg1"/>
        </a:solidFill>
        <a:effectLst/>
      </p:bgPr>
    </p:bg>
    <p:spTree>
      <p:nvGrpSpPr>
        <p:cNvPr id="1" name=""/>
        <p:cNvGrpSpPr/>
        <p:nvPr/>
      </p:nvGrpSpPr>
      <p:grpSpPr>
        <a:xfrm>
          <a:off x="0" y="0"/>
          <a:ext cx="0" cy="0"/>
          <a:chOff x="0" y="0"/>
          <a:chExt cx="0" cy="0"/>
        </a:xfrm>
      </p:grpSpPr>
      <p:sp>
        <p:nvSpPr>
          <p:cNvPr id="4" name="Kuvan paikkamerkki 3">
            <a:extLst>
              <a:ext uri="{FF2B5EF4-FFF2-40B4-BE49-F238E27FC236}">
                <a16:creationId xmlns:a16="http://schemas.microsoft.com/office/drawing/2014/main" id="{958EFB54-845F-40CE-AA93-F8A4C61EE8DA}"/>
              </a:ext>
              <a:ext uri="{C183D7F6-B498-43B3-948B-1728B52AA6E4}">
                <adec:decorative xmlns:adec="http://schemas.microsoft.com/office/drawing/2017/decorative" val="1"/>
              </a:ext>
            </a:extLst>
          </p:cNvPr>
          <p:cNvSpPr>
            <a:spLocks noGrp="1"/>
          </p:cNvSpPr>
          <p:nvPr>
            <p:ph type="pic" sz="quarter" idx="15"/>
          </p:nvPr>
        </p:nvSpPr>
        <p:spPr>
          <a:xfrm>
            <a:off x="0" y="0"/>
            <a:ext cx="12192000" cy="6858000"/>
          </a:xfrm>
        </p:spPr>
        <p:txBody>
          <a:bodyPr>
            <a:normAutofit/>
          </a:bodyPr>
          <a:lstStyle>
            <a:lvl1pPr marL="0" indent="0">
              <a:buNone/>
              <a:defRPr sz="2000"/>
            </a:lvl1pPr>
          </a:lstStyle>
          <a:p>
            <a:r>
              <a:rPr lang="en-GB"/>
              <a:t>Click icon to add picture</a:t>
            </a:r>
            <a:endParaRPr lang="fi-FI" dirty="0"/>
          </a:p>
        </p:txBody>
      </p:sp>
      <p:sp>
        <p:nvSpPr>
          <p:cNvPr id="2" name="Otsikko 1">
            <a:extLst>
              <a:ext uri="{FF2B5EF4-FFF2-40B4-BE49-F238E27FC236}">
                <a16:creationId xmlns:a16="http://schemas.microsoft.com/office/drawing/2014/main" id="{5ED8E04F-1A25-49BB-89DC-730E6415AA54}"/>
              </a:ext>
            </a:extLst>
          </p:cNvPr>
          <p:cNvSpPr>
            <a:spLocks noGrp="1"/>
          </p:cNvSpPr>
          <p:nvPr>
            <p:ph type="title"/>
          </p:nvPr>
        </p:nvSpPr>
        <p:spPr>
          <a:xfrm>
            <a:off x="669235" y="2099489"/>
            <a:ext cx="8882269" cy="1188000"/>
          </a:xfrm>
          <a:noFill/>
        </p:spPr>
        <p:txBody>
          <a:bodyPr>
            <a:normAutofit/>
          </a:bodyPr>
          <a:lstStyle>
            <a:lvl1pPr>
              <a:lnSpc>
                <a:spcPct val="100000"/>
              </a:lnSpc>
              <a:defRPr sz="4400"/>
            </a:lvl1pPr>
          </a:lstStyle>
          <a:p>
            <a:r>
              <a:rPr lang="en-GB"/>
              <a:t>Click to edit Master title style</a:t>
            </a:r>
            <a:endParaRPr lang="fi-FI" dirty="0"/>
          </a:p>
        </p:txBody>
      </p:sp>
      <p:sp>
        <p:nvSpPr>
          <p:cNvPr id="9" name="Tekstin paikkamerkki 8">
            <a:extLst>
              <a:ext uri="{FF2B5EF4-FFF2-40B4-BE49-F238E27FC236}">
                <a16:creationId xmlns:a16="http://schemas.microsoft.com/office/drawing/2014/main" id="{1598CB30-E414-449F-80BA-B97CCF3B472E}"/>
              </a:ext>
            </a:extLst>
          </p:cNvPr>
          <p:cNvSpPr>
            <a:spLocks noGrp="1"/>
          </p:cNvSpPr>
          <p:nvPr>
            <p:ph type="body" sz="quarter" idx="11" hasCustomPrompt="1"/>
          </p:nvPr>
        </p:nvSpPr>
        <p:spPr>
          <a:xfrm>
            <a:off x="678849" y="3468756"/>
            <a:ext cx="5060769" cy="536713"/>
          </a:xfrm>
          <a:noFill/>
        </p:spPr>
        <p:txBody>
          <a:bodyPr>
            <a:normAutofit/>
          </a:bodyPr>
          <a:lstStyle>
            <a:lvl1pPr marL="0" indent="0">
              <a:buNone/>
              <a:defRPr sz="2000" b="0"/>
            </a:lvl1pPr>
          </a:lstStyle>
          <a:p>
            <a:pPr lvl="0"/>
            <a:r>
              <a:rPr lang="fi-FI" dirty="0"/>
              <a:t>Tekijä</a:t>
            </a:r>
          </a:p>
        </p:txBody>
      </p:sp>
      <p:sp>
        <p:nvSpPr>
          <p:cNvPr id="11" name="Tekstin paikkamerkki 10">
            <a:extLst>
              <a:ext uri="{FF2B5EF4-FFF2-40B4-BE49-F238E27FC236}">
                <a16:creationId xmlns:a16="http://schemas.microsoft.com/office/drawing/2014/main" id="{5080FA98-4A73-40A0-BA36-E1F21B13A6D8}"/>
              </a:ext>
            </a:extLst>
          </p:cNvPr>
          <p:cNvSpPr>
            <a:spLocks noGrp="1"/>
          </p:cNvSpPr>
          <p:nvPr>
            <p:ph type="body" sz="quarter" idx="12" hasCustomPrompt="1"/>
          </p:nvPr>
        </p:nvSpPr>
        <p:spPr>
          <a:xfrm>
            <a:off x="676960" y="4076723"/>
            <a:ext cx="5060770" cy="456854"/>
          </a:xfrm>
          <a:noFill/>
        </p:spPr>
        <p:txBody>
          <a:bodyPr/>
          <a:lstStyle>
            <a:lvl1pPr marL="0" indent="0">
              <a:buNone/>
              <a:defRPr sz="2000" b="0"/>
            </a:lvl1pPr>
          </a:lstStyle>
          <a:p>
            <a:pPr lvl="0"/>
            <a:r>
              <a:rPr lang="fi-FI" dirty="0"/>
              <a:t>Päivämäärä</a:t>
            </a:r>
          </a:p>
        </p:txBody>
      </p:sp>
      <p:sp>
        <p:nvSpPr>
          <p:cNvPr id="13" name="Alatunnisteen paikkamerkki 12">
            <a:extLst>
              <a:ext uri="{FF2B5EF4-FFF2-40B4-BE49-F238E27FC236}">
                <a16:creationId xmlns:a16="http://schemas.microsoft.com/office/drawing/2014/main" id="{62D7F98A-47D0-483F-BA54-EFA6620FA78F}"/>
              </a:ext>
            </a:extLst>
          </p:cNvPr>
          <p:cNvSpPr>
            <a:spLocks noGrp="1"/>
          </p:cNvSpPr>
          <p:nvPr>
            <p:ph type="ftr" sz="quarter" idx="14"/>
          </p:nvPr>
        </p:nvSpPr>
        <p:spPr>
          <a:xfrm>
            <a:off x="363002" y="6364416"/>
            <a:ext cx="4698000" cy="302400"/>
          </a:xfrm>
          <a:noFill/>
        </p:spPr>
        <p:txBody>
          <a:bodyPr/>
          <a:lstStyle/>
          <a:p>
            <a:r>
              <a:rPr lang="fi-FI" dirty="0"/>
              <a:t>Esityksen nimi ja lisätietoja</a:t>
            </a:r>
          </a:p>
        </p:txBody>
      </p:sp>
      <p:sp>
        <p:nvSpPr>
          <p:cNvPr id="12" name="Päivämäärän paikkamerkki 11">
            <a:extLst>
              <a:ext uri="{FF2B5EF4-FFF2-40B4-BE49-F238E27FC236}">
                <a16:creationId xmlns:a16="http://schemas.microsoft.com/office/drawing/2014/main" id="{64E96123-95A0-46A0-899D-49FA61FB4A5B}"/>
              </a:ext>
            </a:extLst>
          </p:cNvPr>
          <p:cNvSpPr>
            <a:spLocks noGrp="1"/>
          </p:cNvSpPr>
          <p:nvPr>
            <p:ph type="dt" sz="half" idx="13"/>
          </p:nvPr>
        </p:nvSpPr>
        <p:spPr>
          <a:xfrm>
            <a:off x="5095974" y="6361308"/>
            <a:ext cx="2880000" cy="302400"/>
          </a:xfrm>
          <a:noFill/>
        </p:spPr>
        <p:txBody>
          <a:bodyPr/>
          <a:lstStyle/>
          <a:p>
            <a:fld id="{8D749C78-E038-495C-9E6D-58A7C00BEC30}" type="datetime1">
              <a:rPr lang="fi-FI" smtClean="0"/>
              <a:t>19.12.2024</a:t>
            </a:fld>
            <a:endParaRPr lang="fi-FI" dirty="0"/>
          </a:p>
        </p:txBody>
      </p:sp>
      <p:sp>
        <p:nvSpPr>
          <p:cNvPr id="8" name="Slide Number Placeholder 5">
            <a:extLst>
              <a:ext uri="{FF2B5EF4-FFF2-40B4-BE49-F238E27FC236}">
                <a16:creationId xmlns:a16="http://schemas.microsoft.com/office/drawing/2014/main" id="{41199E38-9C5E-4080-AE72-726F68152C7F}"/>
              </a:ext>
            </a:extLst>
          </p:cNvPr>
          <p:cNvSpPr>
            <a:spLocks noGrp="1"/>
          </p:cNvSpPr>
          <p:nvPr>
            <p:ph type="sldNum" sz="quarter" idx="4"/>
          </p:nvPr>
        </p:nvSpPr>
        <p:spPr>
          <a:xfrm>
            <a:off x="8003740" y="6365116"/>
            <a:ext cx="3863286" cy="300789"/>
          </a:xfrm>
          <a:prstGeom prst="rect">
            <a:avLst/>
          </a:prstGeom>
          <a:noFill/>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34838477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Otsikko ja sisältö alakuvall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FC3F91E-0BE8-4BE8-87B9-9C0038E476DB}"/>
              </a:ext>
            </a:extLst>
          </p:cNvPr>
          <p:cNvSpPr>
            <a:spLocks noGrp="1"/>
          </p:cNvSpPr>
          <p:nvPr>
            <p:ph type="title"/>
          </p:nvPr>
        </p:nvSpPr>
        <p:spPr/>
        <p:txBody>
          <a:bodyPr/>
          <a:lstStyle/>
          <a:p>
            <a:r>
              <a:rPr lang="en-GB"/>
              <a:t>Click to edit Master title style</a:t>
            </a:r>
            <a:endParaRPr lang="fi-FI" dirty="0"/>
          </a:p>
        </p:txBody>
      </p:sp>
      <p:sp>
        <p:nvSpPr>
          <p:cNvPr id="3" name="Sisällön paikkamerkki 2">
            <a:extLst>
              <a:ext uri="{FF2B5EF4-FFF2-40B4-BE49-F238E27FC236}">
                <a16:creationId xmlns:a16="http://schemas.microsoft.com/office/drawing/2014/main" id="{C0ED667E-DA07-4A8F-8182-12B225BE5A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5" name="Alatunnisteen paikkamerkki 4">
            <a:extLst>
              <a:ext uri="{FF2B5EF4-FFF2-40B4-BE49-F238E27FC236}">
                <a16:creationId xmlns:a16="http://schemas.microsoft.com/office/drawing/2014/main" id="{26D21EEF-B912-420A-BC1E-0F3FF8E0346D}"/>
              </a:ext>
            </a:extLst>
          </p:cNvPr>
          <p:cNvSpPr>
            <a:spLocks noGrp="1"/>
          </p:cNvSpPr>
          <p:nvPr>
            <p:ph type="ftr" sz="quarter" idx="11"/>
          </p:nvPr>
        </p:nvSpPr>
        <p:spPr/>
        <p:txBody>
          <a:bodyPr/>
          <a:lstStyle/>
          <a:p>
            <a:r>
              <a:rPr lang="fi-FI"/>
              <a:t>Esityksen nimi ja lisätietoja</a:t>
            </a:r>
            <a:endParaRPr lang="fi-FI" dirty="0"/>
          </a:p>
        </p:txBody>
      </p:sp>
      <p:sp>
        <p:nvSpPr>
          <p:cNvPr id="4" name="Päivämäärän paikkamerkki 3">
            <a:extLst>
              <a:ext uri="{FF2B5EF4-FFF2-40B4-BE49-F238E27FC236}">
                <a16:creationId xmlns:a16="http://schemas.microsoft.com/office/drawing/2014/main" id="{C27FC49E-A04A-4187-809D-7C5AA35412AC}"/>
              </a:ext>
            </a:extLst>
          </p:cNvPr>
          <p:cNvSpPr>
            <a:spLocks noGrp="1"/>
          </p:cNvSpPr>
          <p:nvPr>
            <p:ph type="dt" sz="half" idx="10"/>
          </p:nvPr>
        </p:nvSpPr>
        <p:spPr/>
        <p:txBody>
          <a:bodyPr/>
          <a:lstStyle/>
          <a:p>
            <a:fld id="{AA081702-13E2-44DF-9F2F-8792C00DABD4}" type="datetime1">
              <a:rPr lang="fi-FI" smtClean="0"/>
              <a:t>19.12.2024</a:t>
            </a:fld>
            <a:endParaRPr lang="fi-FI" dirty="0"/>
          </a:p>
        </p:txBody>
      </p:sp>
      <p:sp>
        <p:nvSpPr>
          <p:cNvPr id="6" name="Dian numeron paikkamerkki 5">
            <a:extLst>
              <a:ext uri="{FF2B5EF4-FFF2-40B4-BE49-F238E27FC236}">
                <a16:creationId xmlns:a16="http://schemas.microsoft.com/office/drawing/2014/main" id="{62F314DA-E4AD-4755-9DA3-F435FBA34D90}"/>
              </a:ext>
            </a:extLst>
          </p:cNvPr>
          <p:cNvSpPr>
            <a:spLocks noGrp="1"/>
          </p:cNvSpPr>
          <p:nvPr>
            <p:ph type="sldNum" sz="quarter" idx="12"/>
          </p:nvPr>
        </p:nvSpPr>
        <p:spPr/>
        <p:txBody>
          <a:body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305702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tsikko ja sisältö">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FC3F91E-0BE8-4BE8-87B9-9C0038E476DB}"/>
              </a:ext>
            </a:extLst>
          </p:cNvPr>
          <p:cNvSpPr>
            <a:spLocks noGrp="1"/>
          </p:cNvSpPr>
          <p:nvPr>
            <p:ph type="title"/>
          </p:nvPr>
        </p:nvSpPr>
        <p:spPr/>
        <p:txBody>
          <a:bodyPr/>
          <a:lstStyle/>
          <a:p>
            <a:r>
              <a:rPr lang="en-GB"/>
              <a:t>Click to edit Master title style</a:t>
            </a:r>
            <a:endParaRPr lang="fi-FI" dirty="0"/>
          </a:p>
        </p:txBody>
      </p:sp>
      <p:sp>
        <p:nvSpPr>
          <p:cNvPr id="3" name="Sisällön paikkamerkki 2">
            <a:extLst>
              <a:ext uri="{FF2B5EF4-FFF2-40B4-BE49-F238E27FC236}">
                <a16:creationId xmlns:a16="http://schemas.microsoft.com/office/drawing/2014/main" id="{C0ED667E-DA07-4A8F-8182-12B225BE5A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5" name="Alatunnisteen paikkamerkki 4">
            <a:extLst>
              <a:ext uri="{FF2B5EF4-FFF2-40B4-BE49-F238E27FC236}">
                <a16:creationId xmlns:a16="http://schemas.microsoft.com/office/drawing/2014/main" id="{E5FEE551-CC7C-47A0-9620-53344ABCCC1C}"/>
              </a:ext>
            </a:extLst>
          </p:cNvPr>
          <p:cNvSpPr>
            <a:spLocks noGrp="1"/>
          </p:cNvSpPr>
          <p:nvPr>
            <p:ph type="ftr" sz="quarter" idx="11"/>
          </p:nvPr>
        </p:nvSpPr>
        <p:spPr/>
        <p:txBody>
          <a:bodyPr/>
          <a:lstStyle/>
          <a:p>
            <a:r>
              <a:rPr lang="fi-FI" dirty="0"/>
              <a:t>Esityksen nimi ja lisätietoja</a:t>
            </a:r>
          </a:p>
        </p:txBody>
      </p:sp>
      <p:sp>
        <p:nvSpPr>
          <p:cNvPr id="4" name="Päivämäärän paikkamerkki 3">
            <a:extLst>
              <a:ext uri="{FF2B5EF4-FFF2-40B4-BE49-F238E27FC236}">
                <a16:creationId xmlns:a16="http://schemas.microsoft.com/office/drawing/2014/main" id="{271C08B1-707D-42AB-82A1-97472534EAD4}"/>
              </a:ext>
            </a:extLst>
          </p:cNvPr>
          <p:cNvSpPr>
            <a:spLocks noGrp="1"/>
          </p:cNvSpPr>
          <p:nvPr>
            <p:ph type="dt" sz="half" idx="10"/>
          </p:nvPr>
        </p:nvSpPr>
        <p:spPr>
          <a:xfrm>
            <a:off x="5109028" y="6515099"/>
            <a:ext cx="2880000" cy="300789"/>
          </a:xfrm>
        </p:spPr>
        <p:txBody>
          <a:bodyPr/>
          <a:lstStyle/>
          <a:p>
            <a:fld id="{E83700C9-5B34-4B27-BA33-7C2CF63B9D46}" type="datetime1">
              <a:rPr lang="fi-FI" smtClean="0"/>
              <a:t>19.12.2024</a:t>
            </a:fld>
            <a:endParaRPr lang="fi-FI"/>
          </a:p>
        </p:txBody>
      </p:sp>
      <p:sp>
        <p:nvSpPr>
          <p:cNvPr id="6" name="Dianumeron paikkamerkki">
            <a:extLst>
              <a:ext uri="{FF2B5EF4-FFF2-40B4-BE49-F238E27FC236}">
                <a16:creationId xmlns:a16="http://schemas.microsoft.com/office/drawing/2014/main" id="{1ED7A5CA-E017-4623-8498-422011BDE88B}"/>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93498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Otsikko ja sisältö sinisellä taustalla ja alakuvalla">
    <p:bg>
      <p:bgPr>
        <a:solidFill>
          <a:srgbClr val="201751"/>
        </a:solidFill>
        <a:effectLst/>
      </p:bgPr>
    </p:bg>
    <p:spTree>
      <p:nvGrpSpPr>
        <p:cNvPr id="1" name=""/>
        <p:cNvGrpSpPr/>
        <p:nvPr/>
      </p:nvGrpSpPr>
      <p:grpSpPr>
        <a:xfrm>
          <a:off x="0" y="0"/>
          <a:ext cx="0" cy="0"/>
          <a:chOff x="0" y="0"/>
          <a:chExt cx="0" cy="0"/>
        </a:xfrm>
      </p:grpSpPr>
      <p:pic>
        <p:nvPicPr>
          <p:cNvPr id="5" name="Kuva 4">
            <a:extLst>
              <a:ext uri="{FF2B5EF4-FFF2-40B4-BE49-F238E27FC236}">
                <a16:creationId xmlns:a16="http://schemas.microsoft.com/office/drawing/2014/main" id="{70905BB0-4FAF-4A8B-BDCF-75F13E7DAA9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03"/>
            <a:ext cx="12192000" cy="6858000"/>
          </a:xfrm>
          <a:prstGeom prst="rect">
            <a:avLst/>
          </a:prstGeom>
        </p:spPr>
      </p:pic>
      <p:sp>
        <p:nvSpPr>
          <p:cNvPr id="2" name="Otsikko 1">
            <a:extLst>
              <a:ext uri="{FF2B5EF4-FFF2-40B4-BE49-F238E27FC236}">
                <a16:creationId xmlns:a16="http://schemas.microsoft.com/office/drawing/2014/main" id="{DFC3F91E-0BE8-4BE8-87B9-9C0038E476DB}"/>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fi-FI" dirty="0"/>
          </a:p>
        </p:txBody>
      </p:sp>
      <p:sp>
        <p:nvSpPr>
          <p:cNvPr id="3" name="Sisällön paikkamerkki 2">
            <a:extLst>
              <a:ext uri="{FF2B5EF4-FFF2-40B4-BE49-F238E27FC236}">
                <a16:creationId xmlns:a16="http://schemas.microsoft.com/office/drawing/2014/main" id="{C0ED667E-DA07-4A8F-8182-12B225BE5A98}"/>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7" name="Alatunnisteen paikkamerkki 6">
            <a:extLst>
              <a:ext uri="{FF2B5EF4-FFF2-40B4-BE49-F238E27FC236}">
                <a16:creationId xmlns:a16="http://schemas.microsoft.com/office/drawing/2014/main" id="{C155A39F-B266-4F57-8423-2F4E92E31FC6}"/>
              </a:ext>
            </a:extLst>
          </p:cNvPr>
          <p:cNvSpPr>
            <a:spLocks noGrp="1"/>
          </p:cNvSpPr>
          <p:nvPr>
            <p:ph type="ftr" sz="quarter" idx="11"/>
          </p:nvPr>
        </p:nvSpPr>
        <p:spPr/>
        <p:txBody>
          <a:bodyPr/>
          <a:lstStyle>
            <a:lvl1pPr>
              <a:defRPr>
                <a:solidFill>
                  <a:schemeClr val="bg1"/>
                </a:solidFill>
              </a:defRPr>
            </a:lvl1pPr>
          </a:lstStyle>
          <a:p>
            <a:r>
              <a:rPr lang="fi-FI"/>
              <a:t>Esityksen nimi ja lisätietoja</a:t>
            </a:r>
            <a:endParaRPr lang="fi-FI" dirty="0"/>
          </a:p>
        </p:txBody>
      </p:sp>
      <p:sp>
        <p:nvSpPr>
          <p:cNvPr id="6" name="Päivämäärän paikkamerkki 5">
            <a:extLst>
              <a:ext uri="{FF2B5EF4-FFF2-40B4-BE49-F238E27FC236}">
                <a16:creationId xmlns:a16="http://schemas.microsoft.com/office/drawing/2014/main" id="{75605784-5BBC-46C2-AC9C-2CBB0F70FFF7}"/>
              </a:ext>
            </a:extLst>
          </p:cNvPr>
          <p:cNvSpPr>
            <a:spLocks noGrp="1"/>
          </p:cNvSpPr>
          <p:nvPr>
            <p:ph type="dt" sz="half" idx="10"/>
          </p:nvPr>
        </p:nvSpPr>
        <p:spPr>
          <a:xfrm>
            <a:off x="5109028" y="6515099"/>
            <a:ext cx="2880000" cy="300789"/>
          </a:xfrm>
        </p:spPr>
        <p:txBody>
          <a:bodyPr/>
          <a:lstStyle>
            <a:lvl1pPr>
              <a:defRPr>
                <a:solidFill>
                  <a:schemeClr val="bg1"/>
                </a:solidFill>
              </a:defRPr>
            </a:lvl1pPr>
          </a:lstStyle>
          <a:p>
            <a:fld id="{80B335D8-4BA4-4511-A195-99E3207C3017}" type="datetime1">
              <a:rPr lang="fi-FI" smtClean="0"/>
              <a:t>19.12.2024</a:t>
            </a:fld>
            <a:endParaRPr lang="fi-FI"/>
          </a:p>
        </p:txBody>
      </p:sp>
      <p:sp>
        <p:nvSpPr>
          <p:cNvPr id="9" name="Dianumeron paikkamerkki">
            <a:extLst>
              <a:ext uri="{FF2B5EF4-FFF2-40B4-BE49-F238E27FC236}">
                <a16:creationId xmlns:a16="http://schemas.microsoft.com/office/drawing/2014/main" id="{F51EFCFF-0501-41E5-9B92-BFCC02DFC77D}"/>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bg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pic>
        <p:nvPicPr>
          <p:cNvPr id="8" name="Kuva 7" descr="Seinäjoen ammattikorkeakoulun logo">
            <a:extLst>
              <a:ext uri="{FF2B5EF4-FFF2-40B4-BE49-F238E27FC236}">
                <a16:creationId xmlns:a16="http://schemas.microsoft.com/office/drawing/2014/main" id="{AD133045-C871-4A8E-80D2-FFF2266D66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1623" y="188436"/>
            <a:ext cx="1180800" cy="216000"/>
          </a:xfrm>
          <a:prstGeom prst="rect">
            <a:avLst/>
          </a:prstGeom>
        </p:spPr>
      </p:pic>
    </p:spTree>
    <p:extLst>
      <p:ext uri="{BB962C8B-B14F-4D97-AF65-F5344CB8AC3E}">
        <p14:creationId xmlns:p14="http://schemas.microsoft.com/office/powerpoint/2010/main" val="342192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äliotsikkodia sinisellä taustall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B9F7104-EBAC-4F28-9B07-DBB7A2707EE2}"/>
              </a:ext>
            </a:extLst>
          </p:cNvPr>
          <p:cNvSpPr>
            <a:spLocks noGrp="1"/>
          </p:cNvSpPr>
          <p:nvPr>
            <p:ph type="title"/>
          </p:nvPr>
        </p:nvSpPr>
        <p:spPr>
          <a:xfrm>
            <a:off x="926443" y="2583379"/>
            <a:ext cx="8995322" cy="1030999"/>
          </a:xfrm>
        </p:spPr>
        <p:txBody>
          <a:bodyPr anchor="b">
            <a:normAutofit/>
          </a:bodyPr>
          <a:lstStyle>
            <a:lvl1pPr>
              <a:defRPr sz="4400">
                <a:solidFill>
                  <a:schemeClr val="bg1"/>
                </a:solidFill>
              </a:defRPr>
            </a:lvl1pPr>
          </a:lstStyle>
          <a:p>
            <a:r>
              <a:rPr lang="en-GB"/>
              <a:t>Click to edit Master title style</a:t>
            </a:r>
            <a:endParaRPr lang="fi-FI" dirty="0"/>
          </a:p>
        </p:txBody>
      </p:sp>
      <p:sp>
        <p:nvSpPr>
          <p:cNvPr id="6" name="Alatunnisteen paikkamerkki 5">
            <a:extLst>
              <a:ext uri="{FF2B5EF4-FFF2-40B4-BE49-F238E27FC236}">
                <a16:creationId xmlns:a16="http://schemas.microsoft.com/office/drawing/2014/main" id="{1F83AA37-5290-4CDA-A403-35A083EC71A1}"/>
              </a:ext>
            </a:extLst>
          </p:cNvPr>
          <p:cNvSpPr>
            <a:spLocks noGrp="1"/>
          </p:cNvSpPr>
          <p:nvPr>
            <p:ph type="ftr" sz="quarter" idx="11"/>
          </p:nvPr>
        </p:nvSpPr>
        <p:spPr/>
        <p:txBody>
          <a:bodyPr/>
          <a:lstStyle>
            <a:lvl1pPr>
              <a:defRPr>
                <a:solidFill>
                  <a:schemeClr val="bg1"/>
                </a:solidFill>
              </a:defRPr>
            </a:lvl1pPr>
          </a:lstStyle>
          <a:p>
            <a:r>
              <a:rPr lang="fi-FI" dirty="0"/>
              <a:t>Esityksen nimi ja lisätietoja</a:t>
            </a:r>
          </a:p>
        </p:txBody>
      </p:sp>
      <p:sp>
        <p:nvSpPr>
          <p:cNvPr id="5" name="Päivämäärän paikkamerkki 4">
            <a:extLst>
              <a:ext uri="{FF2B5EF4-FFF2-40B4-BE49-F238E27FC236}">
                <a16:creationId xmlns:a16="http://schemas.microsoft.com/office/drawing/2014/main" id="{7FA243DB-E0BD-401D-9743-30BD6ABD29D8}"/>
              </a:ext>
            </a:extLst>
          </p:cNvPr>
          <p:cNvSpPr>
            <a:spLocks noGrp="1"/>
          </p:cNvSpPr>
          <p:nvPr>
            <p:ph type="dt" sz="half" idx="10"/>
          </p:nvPr>
        </p:nvSpPr>
        <p:spPr>
          <a:xfrm>
            <a:off x="5109028" y="6515099"/>
            <a:ext cx="2880000" cy="300789"/>
          </a:xfrm>
        </p:spPr>
        <p:txBody>
          <a:bodyPr/>
          <a:lstStyle>
            <a:lvl1pPr>
              <a:defRPr>
                <a:solidFill>
                  <a:schemeClr val="bg1"/>
                </a:solidFill>
              </a:defRPr>
            </a:lvl1pPr>
          </a:lstStyle>
          <a:p>
            <a:fld id="{9F9D7FD8-57FA-4777-83AD-F3CF74A8FFD9}" type="datetime1">
              <a:rPr lang="fi-FI" smtClean="0"/>
              <a:t>19.12.2024</a:t>
            </a:fld>
            <a:endParaRPr lang="fi-FI"/>
          </a:p>
        </p:txBody>
      </p:sp>
      <p:sp>
        <p:nvSpPr>
          <p:cNvPr id="7" name="Dianumeron paikkamerkki">
            <a:extLst>
              <a:ext uri="{FF2B5EF4-FFF2-40B4-BE49-F238E27FC236}">
                <a16:creationId xmlns:a16="http://schemas.microsoft.com/office/drawing/2014/main" id="{F8948D8A-FD8F-487D-9CF3-344A1D935AE2}"/>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bg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pic>
        <p:nvPicPr>
          <p:cNvPr id="4" name="Kuva 3" descr="SeAMK-logo">
            <a:extLst>
              <a:ext uri="{FF2B5EF4-FFF2-40B4-BE49-F238E27FC236}">
                <a16:creationId xmlns:a16="http://schemas.microsoft.com/office/drawing/2014/main" id="{3530196B-C023-47A7-A8D3-AEDD03433A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3616" y="184280"/>
            <a:ext cx="1180800" cy="216000"/>
          </a:xfrm>
          <a:prstGeom prst="rect">
            <a:avLst/>
          </a:prstGeom>
        </p:spPr>
      </p:pic>
    </p:spTree>
    <p:extLst>
      <p:ext uri="{BB962C8B-B14F-4D97-AF65-F5344CB8AC3E}">
        <p14:creationId xmlns:p14="http://schemas.microsoft.com/office/powerpoint/2010/main" val="53429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Otsikko ja 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2E5DD8A-19D5-4528-BA34-F97722FEC092}"/>
              </a:ext>
            </a:extLst>
          </p:cNvPr>
          <p:cNvSpPr>
            <a:spLocks noGrp="1"/>
          </p:cNvSpPr>
          <p:nvPr>
            <p:ph type="title"/>
          </p:nvPr>
        </p:nvSpPr>
        <p:spPr/>
        <p:txBody>
          <a:bodyPr/>
          <a:lstStyle/>
          <a:p>
            <a:r>
              <a:rPr lang="en-GB"/>
              <a:t>Click to edit Master title style</a:t>
            </a:r>
            <a:endParaRPr lang="fi-FI" dirty="0"/>
          </a:p>
        </p:txBody>
      </p:sp>
      <p:sp>
        <p:nvSpPr>
          <p:cNvPr id="3" name="Sisällön paikkamerkki 2">
            <a:extLst>
              <a:ext uri="{FF2B5EF4-FFF2-40B4-BE49-F238E27FC236}">
                <a16:creationId xmlns:a16="http://schemas.microsoft.com/office/drawing/2014/main" id="{15AD67E1-58FD-437B-85D7-94DB24F9EC83}"/>
              </a:ext>
            </a:extLst>
          </p:cNvPr>
          <p:cNvSpPr>
            <a:spLocks noGrp="1"/>
          </p:cNvSpPr>
          <p:nvPr>
            <p:ph sz="half" idx="1"/>
          </p:nvPr>
        </p:nvSpPr>
        <p:spPr>
          <a:xfrm>
            <a:off x="838200" y="1825625"/>
            <a:ext cx="5181600" cy="4088158"/>
          </a:xfrm>
        </p:spPr>
        <p:txBody>
          <a:bodyPr/>
          <a:lstStyle>
            <a:lvl1pPr>
              <a:lnSpc>
                <a:spcPct val="110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dirty="0"/>
          </a:p>
        </p:txBody>
      </p:sp>
      <p:sp>
        <p:nvSpPr>
          <p:cNvPr id="4" name="Sisällön paikkamerkki 3">
            <a:extLst>
              <a:ext uri="{FF2B5EF4-FFF2-40B4-BE49-F238E27FC236}">
                <a16:creationId xmlns:a16="http://schemas.microsoft.com/office/drawing/2014/main" id="{7821E77A-EE09-4FA5-93B1-1CFFBFF32108}"/>
              </a:ext>
            </a:extLst>
          </p:cNvPr>
          <p:cNvSpPr>
            <a:spLocks noGrp="1"/>
          </p:cNvSpPr>
          <p:nvPr>
            <p:ph sz="half" idx="2"/>
          </p:nvPr>
        </p:nvSpPr>
        <p:spPr>
          <a:xfrm>
            <a:off x="6172200" y="1825625"/>
            <a:ext cx="5181600" cy="40881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9" name="Alatunnisteen paikkamerkki 8">
            <a:extLst>
              <a:ext uri="{FF2B5EF4-FFF2-40B4-BE49-F238E27FC236}">
                <a16:creationId xmlns:a16="http://schemas.microsoft.com/office/drawing/2014/main" id="{D99D1F5F-A270-4CF3-A625-142ABB562C6F}"/>
              </a:ext>
            </a:extLst>
          </p:cNvPr>
          <p:cNvSpPr>
            <a:spLocks noGrp="1"/>
          </p:cNvSpPr>
          <p:nvPr>
            <p:ph type="ftr" sz="quarter" idx="11"/>
          </p:nvPr>
        </p:nvSpPr>
        <p:spPr/>
        <p:txBody>
          <a:bodyPr/>
          <a:lstStyle/>
          <a:p>
            <a:r>
              <a:rPr lang="fi-FI" dirty="0"/>
              <a:t>Esityksen nimi ja lisätietoja</a:t>
            </a:r>
          </a:p>
        </p:txBody>
      </p:sp>
      <p:sp>
        <p:nvSpPr>
          <p:cNvPr id="8" name="Päivämäärän paikkamerkki 7">
            <a:extLst>
              <a:ext uri="{FF2B5EF4-FFF2-40B4-BE49-F238E27FC236}">
                <a16:creationId xmlns:a16="http://schemas.microsoft.com/office/drawing/2014/main" id="{0C93CAEB-15FE-4595-ABB7-BDD5FCDA8FFD}"/>
              </a:ext>
            </a:extLst>
          </p:cNvPr>
          <p:cNvSpPr>
            <a:spLocks noGrp="1"/>
          </p:cNvSpPr>
          <p:nvPr>
            <p:ph type="dt" sz="half" idx="10"/>
          </p:nvPr>
        </p:nvSpPr>
        <p:spPr/>
        <p:txBody>
          <a:bodyPr/>
          <a:lstStyle/>
          <a:p>
            <a:fld id="{86C94286-E238-4172-A711-9454A6A59028}" type="datetime1">
              <a:rPr lang="fi-FI" smtClean="0"/>
              <a:t>19.12.2024</a:t>
            </a:fld>
            <a:endParaRPr lang="fi-FI"/>
          </a:p>
        </p:txBody>
      </p:sp>
      <p:sp>
        <p:nvSpPr>
          <p:cNvPr id="7" name="Dianumeron paikkamerkki">
            <a:extLst>
              <a:ext uri="{FF2B5EF4-FFF2-40B4-BE49-F238E27FC236}">
                <a16:creationId xmlns:a16="http://schemas.microsoft.com/office/drawing/2014/main" id="{34B4360C-F838-4DB2-887C-67FF42176423}"/>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89187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tsikko, alaotsikko ja 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2E5DD8A-19D5-4528-BA34-F97722FEC092}"/>
              </a:ext>
            </a:extLst>
          </p:cNvPr>
          <p:cNvSpPr>
            <a:spLocks noGrp="1"/>
          </p:cNvSpPr>
          <p:nvPr>
            <p:ph type="title"/>
          </p:nvPr>
        </p:nvSpPr>
        <p:spPr>
          <a:xfrm>
            <a:off x="838200" y="365126"/>
            <a:ext cx="10515600" cy="1001220"/>
          </a:xfrm>
        </p:spPr>
        <p:txBody>
          <a:bodyPr/>
          <a:lstStyle/>
          <a:p>
            <a:r>
              <a:rPr lang="en-GB"/>
              <a:t>Click to edit Master title style</a:t>
            </a:r>
            <a:endParaRPr lang="fi-FI" dirty="0"/>
          </a:p>
        </p:txBody>
      </p:sp>
      <p:sp>
        <p:nvSpPr>
          <p:cNvPr id="6" name="Tekstin paikkamerkki 5">
            <a:extLst>
              <a:ext uri="{FF2B5EF4-FFF2-40B4-BE49-F238E27FC236}">
                <a16:creationId xmlns:a16="http://schemas.microsoft.com/office/drawing/2014/main" id="{6B8982FB-2B5A-4D5A-9C75-641B7DB643A7}"/>
              </a:ext>
            </a:extLst>
          </p:cNvPr>
          <p:cNvSpPr>
            <a:spLocks noGrp="1"/>
          </p:cNvSpPr>
          <p:nvPr>
            <p:ph type="body" sz="quarter" idx="10"/>
          </p:nvPr>
        </p:nvSpPr>
        <p:spPr>
          <a:xfrm>
            <a:off x="806671" y="1470848"/>
            <a:ext cx="10547130" cy="55825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 name="Sisällön paikkamerkki 2">
            <a:extLst>
              <a:ext uri="{FF2B5EF4-FFF2-40B4-BE49-F238E27FC236}">
                <a16:creationId xmlns:a16="http://schemas.microsoft.com/office/drawing/2014/main" id="{15AD67E1-58FD-437B-85D7-94DB24F9EC83}"/>
              </a:ext>
            </a:extLst>
          </p:cNvPr>
          <p:cNvSpPr>
            <a:spLocks noGrp="1"/>
          </p:cNvSpPr>
          <p:nvPr>
            <p:ph sz="half" idx="1"/>
          </p:nvPr>
        </p:nvSpPr>
        <p:spPr>
          <a:xfrm>
            <a:off x="838200" y="2133601"/>
            <a:ext cx="5181600" cy="38696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4" name="Sisällön paikkamerkki 3">
            <a:extLst>
              <a:ext uri="{FF2B5EF4-FFF2-40B4-BE49-F238E27FC236}">
                <a16:creationId xmlns:a16="http://schemas.microsoft.com/office/drawing/2014/main" id="{7821E77A-EE09-4FA5-93B1-1CFFBFF32108}"/>
              </a:ext>
            </a:extLst>
          </p:cNvPr>
          <p:cNvSpPr>
            <a:spLocks noGrp="1"/>
          </p:cNvSpPr>
          <p:nvPr>
            <p:ph sz="half" idx="2"/>
          </p:nvPr>
        </p:nvSpPr>
        <p:spPr>
          <a:xfrm>
            <a:off x="6172200" y="2133601"/>
            <a:ext cx="5181600" cy="38696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8" name="Alatunnisteen paikkamerkki 7">
            <a:extLst>
              <a:ext uri="{FF2B5EF4-FFF2-40B4-BE49-F238E27FC236}">
                <a16:creationId xmlns:a16="http://schemas.microsoft.com/office/drawing/2014/main" id="{29FA3091-F356-4890-B630-66A6805814A5}"/>
              </a:ext>
            </a:extLst>
          </p:cNvPr>
          <p:cNvSpPr>
            <a:spLocks noGrp="1"/>
          </p:cNvSpPr>
          <p:nvPr>
            <p:ph type="ftr" sz="quarter" idx="12"/>
          </p:nvPr>
        </p:nvSpPr>
        <p:spPr/>
        <p:txBody>
          <a:bodyPr/>
          <a:lstStyle/>
          <a:p>
            <a:r>
              <a:rPr lang="fi-FI" dirty="0"/>
              <a:t>Esityksen nimi ja lisätietoja</a:t>
            </a:r>
          </a:p>
        </p:txBody>
      </p:sp>
      <p:sp>
        <p:nvSpPr>
          <p:cNvPr id="7" name="Päivämäärän paikkamerkki 6">
            <a:extLst>
              <a:ext uri="{FF2B5EF4-FFF2-40B4-BE49-F238E27FC236}">
                <a16:creationId xmlns:a16="http://schemas.microsoft.com/office/drawing/2014/main" id="{B33F9E02-6C3D-40C1-8B0D-2AF3C3B3709C}"/>
              </a:ext>
            </a:extLst>
          </p:cNvPr>
          <p:cNvSpPr>
            <a:spLocks noGrp="1"/>
          </p:cNvSpPr>
          <p:nvPr>
            <p:ph type="dt" sz="half" idx="11"/>
          </p:nvPr>
        </p:nvSpPr>
        <p:spPr/>
        <p:txBody>
          <a:bodyPr/>
          <a:lstStyle/>
          <a:p>
            <a:fld id="{26EFD48E-141B-43B9-9D59-C63E885E6C44}" type="datetime1">
              <a:rPr lang="fi-FI" smtClean="0"/>
              <a:t>19.12.2024</a:t>
            </a:fld>
            <a:endParaRPr lang="fi-FI"/>
          </a:p>
        </p:txBody>
      </p:sp>
      <p:sp>
        <p:nvSpPr>
          <p:cNvPr id="9" name="Dianumeron paikkamerkki">
            <a:extLst>
              <a:ext uri="{FF2B5EF4-FFF2-40B4-BE49-F238E27FC236}">
                <a16:creationId xmlns:a16="http://schemas.microsoft.com/office/drawing/2014/main" id="{054D4C44-17D1-4BE6-9633-AE681CF42982}"/>
              </a:ext>
            </a:extLst>
          </p:cNvPr>
          <p:cNvSpPr>
            <a:spLocks noGrp="1"/>
          </p:cNvSpPr>
          <p:nvPr>
            <p:ph type="sldNum" sz="quarter" idx="4"/>
          </p:nvPr>
        </p:nvSpPr>
        <p:spPr>
          <a:xfrm>
            <a:off x="8044084" y="6513144"/>
            <a:ext cx="3863286" cy="300789"/>
          </a:xfrm>
          <a:prstGeom prst="rect">
            <a:avLst/>
          </a:prstGeom>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spTree>
    <p:extLst>
      <p:ext uri="{BB962C8B-B14F-4D97-AF65-F5344CB8AC3E}">
        <p14:creationId xmlns:p14="http://schemas.microsoft.com/office/powerpoint/2010/main" val="184180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6F7250C0-86DA-4634-881F-21F41EFA9320}"/>
              </a:ext>
            </a:extLst>
          </p:cNvPr>
          <p:cNvSpPr>
            <a:spLocks noGrp="1"/>
          </p:cNvSpPr>
          <p:nvPr>
            <p:ph type="title"/>
          </p:nvPr>
        </p:nvSpPr>
        <p:spPr>
          <a:xfrm>
            <a:off x="838200" y="476628"/>
            <a:ext cx="10515600" cy="1214060"/>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ED5E7AF8-2848-4349-9445-59255385FE75}"/>
              </a:ext>
            </a:extLst>
          </p:cNvPr>
          <p:cNvSpPr>
            <a:spLocks noGrp="1"/>
          </p:cNvSpPr>
          <p:nvPr>
            <p:ph type="body" idx="1"/>
          </p:nvPr>
        </p:nvSpPr>
        <p:spPr>
          <a:xfrm>
            <a:off x="838200" y="1768473"/>
            <a:ext cx="10515600" cy="4068279"/>
          </a:xfrm>
          <a:prstGeom prst="rect">
            <a:avLst/>
          </a:prstGeom>
        </p:spPr>
        <p:txBody>
          <a:bodyPr vert="horz" lIns="91440" tIns="45720" rIns="91440" bIns="45720" rtlCol="0">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Alatunnisteen paikkamerkki 4">
            <a:extLst>
              <a:ext uri="{FF2B5EF4-FFF2-40B4-BE49-F238E27FC236}">
                <a16:creationId xmlns:a16="http://schemas.microsoft.com/office/drawing/2014/main" id="{B1E63280-1CC3-455D-818B-154F2F21B239}"/>
              </a:ext>
            </a:extLst>
          </p:cNvPr>
          <p:cNvSpPr>
            <a:spLocks noGrp="1"/>
          </p:cNvSpPr>
          <p:nvPr>
            <p:ph type="ftr" sz="quarter" idx="3"/>
          </p:nvPr>
        </p:nvSpPr>
        <p:spPr>
          <a:xfrm>
            <a:off x="350923" y="6515099"/>
            <a:ext cx="4696324" cy="302400"/>
          </a:xfrm>
          <a:prstGeom prst="rect">
            <a:avLst/>
          </a:prstGeom>
          <a:ln>
            <a:noFill/>
          </a:ln>
        </p:spPr>
        <p:txBody>
          <a:bodyPr vert="horz" lIns="91440" tIns="45720" rIns="91440" bIns="45720" rtlCol="0" anchor="ctr"/>
          <a:lstStyle>
            <a:lvl1pPr algn="l">
              <a:defRPr sz="1400">
                <a:solidFill>
                  <a:schemeClr val="tx1"/>
                </a:solidFill>
                <a:latin typeface="Arial" panose="020B0604020202020204" pitchFamily="34" charset="0"/>
                <a:cs typeface="Arial" panose="020B0604020202020204" pitchFamily="34" charset="0"/>
              </a:defRPr>
            </a:lvl1pPr>
          </a:lstStyle>
          <a:p>
            <a:r>
              <a:rPr lang="fi-FI" dirty="0"/>
              <a:t>Esityksen nimi ja lisätietoja</a:t>
            </a:r>
          </a:p>
        </p:txBody>
      </p:sp>
      <p:sp>
        <p:nvSpPr>
          <p:cNvPr id="4" name="Päivämäärän paikkamerkki 3">
            <a:extLst>
              <a:ext uri="{FF2B5EF4-FFF2-40B4-BE49-F238E27FC236}">
                <a16:creationId xmlns:a16="http://schemas.microsoft.com/office/drawing/2014/main" id="{9AECF86B-9EE2-412F-8417-32B14293AC33}"/>
              </a:ext>
            </a:extLst>
          </p:cNvPr>
          <p:cNvSpPr>
            <a:spLocks noGrp="1"/>
          </p:cNvSpPr>
          <p:nvPr>
            <p:ph type="dt" sz="half" idx="2"/>
          </p:nvPr>
        </p:nvSpPr>
        <p:spPr>
          <a:xfrm>
            <a:off x="5115752" y="6515099"/>
            <a:ext cx="2880000" cy="300789"/>
          </a:xfrm>
          <a:prstGeom prst="rect">
            <a:avLst/>
          </a:prstGeom>
          <a:ln>
            <a:noFill/>
          </a:ln>
        </p:spPr>
        <p:txBody>
          <a:bodyPr vert="horz" lIns="91440" tIns="45720" rIns="91440" bIns="45720" rtlCol="0" anchor="ctr"/>
          <a:lstStyle>
            <a:lvl1pPr algn="l">
              <a:defRPr sz="1400">
                <a:solidFill>
                  <a:schemeClr val="tx1"/>
                </a:solidFill>
                <a:latin typeface="Arial" panose="020B0604020202020204" pitchFamily="34" charset="0"/>
                <a:cs typeface="Arial" panose="020B0604020202020204" pitchFamily="34" charset="0"/>
              </a:defRPr>
            </a:lvl1pPr>
          </a:lstStyle>
          <a:p>
            <a:fld id="{7165DBDD-C3FE-48ED-B406-3EE726B339DA}" type="datetime1">
              <a:rPr lang="fi-FI" smtClean="0"/>
              <a:t>19.12.2024</a:t>
            </a:fld>
            <a:endParaRPr lang="fi-FI" dirty="0"/>
          </a:p>
        </p:txBody>
      </p:sp>
      <p:sp>
        <p:nvSpPr>
          <p:cNvPr id="8" name="Dianumeron paikkamerkki">
            <a:extLst>
              <a:ext uri="{FF2B5EF4-FFF2-40B4-BE49-F238E27FC236}">
                <a16:creationId xmlns:a16="http://schemas.microsoft.com/office/drawing/2014/main" id="{2B982B10-426B-4B52-AE21-CB0C8254B361}"/>
              </a:ext>
            </a:extLst>
          </p:cNvPr>
          <p:cNvSpPr>
            <a:spLocks noGrp="1"/>
          </p:cNvSpPr>
          <p:nvPr>
            <p:ph type="sldNum" sz="quarter" idx="4"/>
          </p:nvPr>
        </p:nvSpPr>
        <p:spPr>
          <a:xfrm>
            <a:off x="8050808" y="6513144"/>
            <a:ext cx="3863286" cy="300789"/>
          </a:xfrm>
          <a:prstGeom prst="rect">
            <a:avLst/>
          </a:prstGeom>
          <a:ln>
            <a:noFill/>
          </a:ln>
        </p:spPr>
        <p:txBody>
          <a:bodyPr vert="horz" lIns="0" tIns="0" rIns="0" bIns="0" rtlCol="0" anchor="ctr" anchorCtr="0">
            <a:noAutofit/>
          </a:bodyPr>
          <a:lstStyle>
            <a:lvl1pPr algn="r">
              <a:defRPr sz="1400">
                <a:solidFill>
                  <a:schemeClr val="tx1"/>
                </a:solidFill>
                <a:latin typeface="Arial" panose="020B0604020202020204" pitchFamily="34" charset="0"/>
                <a:cs typeface="Arial" panose="020B0604020202020204" pitchFamily="34" charset="0"/>
              </a:defRPr>
            </a:lvl1pPr>
          </a:lstStyle>
          <a:p>
            <a:fld id="{A1DE5B2B-557B-4D3C-99F9-E6A0DE1A7D66}" type="slidenum">
              <a:rPr lang="fi-FI" smtClean="0"/>
              <a:pPr/>
              <a:t>‹#›</a:t>
            </a:fld>
            <a:endParaRPr lang="fi-FI" dirty="0"/>
          </a:p>
        </p:txBody>
      </p:sp>
      <p:pic>
        <p:nvPicPr>
          <p:cNvPr id="7" name="Seamk-logo" descr="Seinäjoen ammattikorkeakoulun logo">
            <a:extLst>
              <a:ext uri="{FF2B5EF4-FFF2-40B4-BE49-F238E27FC236}">
                <a16:creationId xmlns:a16="http://schemas.microsoft.com/office/drawing/2014/main" id="{3293F812-9FCA-4D3D-9453-EAE86BBE7BFB}"/>
              </a:ext>
            </a:extLst>
          </p:cNvPr>
          <p:cNvPicPr>
            <a:picLocks noChangeAspect="1"/>
          </p:cNvPicPr>
          <p:nvPr userDrawn="1"/>
        </p:nvPicPr>
        <p:blipFill>
          <a:blip r:embed="rId19"/>
          <a:stretch>
            <a:fillRect/>
          </a:stretch>
        </p:blipFill>
        <p:spPr>
          <a:xfrm>
            <a:off x="170305" y="199305"/>
            <a:ext cx="1181100" cy="215900"/>
          </a:xfrm>
          <a:prstGeom prst="rect">
            <a:avLst/>
          </a:prstGeom>
        </p:spPr>
      </p:pic>
    </p:spTree>
    <p:extLst>
      <p:ext uri="{BB962C8B-B14F-4D97-AF65-F5344CB8AC3E}">
        <p14:creationId xmlns:p14="http://schemas.microsoft.com/office/powerpoint/2010/main" val="336782815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9" r:id="rId3"/>
    <p:sldLayoutId id="2147483650" r:id="rId4"/>
    <p:sldLayoutId id="2147483658" r:id="rId5"/>
    <p:sldLayoutId id="2147483668" r:id="rId6"/>
    <p:sldLayoutId id="2147483661" r:id="rId7"/>
    <p:sldLayoutId id="2147483652" r:id="rId8"/>
    <p:sldLayoutId id="2147483662" r:id="rId9"/>
    <p:sldLayoutId id="2147483653" r:id="rId10"/>
    <p:sldLayoutId id="2147483670" r:id="rId11"/>
    <p:sldLayoutId id="2147483671" r:id="rId12"/>
    <p:sldLayoutId id="2147483654" r:id="rId13"/>
    <p:sldLayoutId id="2147483665" r:id="rId14"/>
    <p:sldLayoutId id="2147483666" r:id="rId15"/>
    <p:sldLayoutId id="2147483667" r:id="rId16"/>
  </p:sldLayoutIdLst>
  <p:hf hdr="0" ftr="0" dt="0"/>
  <p:txStyles>
    <p:titleStyle>
      <a:lvl1pPr algn="l" defTabSz="914400" rtl="0" eaLnBrk="1" latinLnBrk="0" hangingPunct="1">
        <a:lnSpc>
          <a:spcPct val="100000"/>
        </a:lnSpc>
        <a:spcBef>
          <a:spcPct val="0"/>
        </a:spcBef>
        <a:buNone/>
        <a:defRPr sz="4400" b="0" kern="1200">
          <a:solidFill>
            <a:srgbClr val="201751"/>
          </a:solidFill>
          <a:latin typeface="Alte DIN 1451 Mittelschrift" panose="020B0603020202020204" pitchFamily="34"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sa/4.0/?ref=chooser-v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tinfo.fi/tiedote/70001953/ohjelmistorobotiikkaratkaisu-arkistoi-sosiaalihuollon-asiakastietoja-pohjois-savossa?publisherId=69819009&amp;lang=fi"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www.uipath.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robocorp.com/"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sema4.ai/" TargetMode="External"/><Relationship Id="rId2" Type="http://schemas.openxmlformats.org/officeDocument/2006/relationships/hyperlink" Target="https://robocorp.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robotframework.org/" TargetMode="External"/><Relationship Id="rId2" Type="http://schemas.openxmlformats.org/officeDocument/2006/relationships/hyperlink" Target="https://www.python.org/" TargetMode="External"/><Relationship Id="rId1" Type="http://schemas.openxmlformats.org/officeDocument/2006/relationships/slideLayout" Target="../slideLayouts/slideLayout4.xml"/><Relationship Id="rId5" Type="http://schemas.openxmlformats.org/officeDocument/2006/relationships/hyperlink" Target="https://playwright.dev/" TargetMode="External"/><Relationship Id="rId4" Type="http://schemas.openxmlformats.org/officeDocument/2006/relationships/hyperlink" Target="https://www.selenium.dev/"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marketplace.visualstudio.com/items?itemName=sema4ai.sema4ai"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yaml.org/" TargetMode="External"/><Relationship Id="rId2" Type="http://schemas.openxmlformats.org/officeDocument/2006/relationships/hyperlink" Target="https://docs.conda.io/en/latest/"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hyperlink" Target="https://www.w3schools.com/cssref/css_selectors.php"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hyperlink" Target="https://www.w3schools.com/xml/xpath_intro.asp" TargetMode="Externa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s://accessibilityinsights.io/"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hyperlink" Target="https://sema4.ai/docs/automation/python/rpa-framework/rpa-openai"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s://ai.google.dev/gemini-api/docs" TargetMode="External"/><Relationship Id="rId2" Type="http://schemas.openxmlformats.org/officeDocument/2006/relationships/hyperlink" Target="https://sema4.ai/docs/automation/python/rpa-framework/rpa-openai"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https://sema4.ai/blog/what-is-an-enterprise-ai-agent/"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hyperlink" Target="https://sema4.ai/products/studio/"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ema4AI/gallery/tree/main/agents"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2" Type="http://schemas.openxmlformats.org/officeDocument/2006/relationships/hyperlink" Target="https://sema4.ai/products/studio/" TargetMode="Externa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a:xfrm>
            <a:off x="2493963" y="3240157"/>
            <a:ext cx="7235825" cy="1674743"/>
          </a:xfrm>
        </p:spPr>
        <p:txBody>
          <a:bodyPr/>
          <a:lstStyle/>
          <a:p>
            <a:r>
              <a:rPr lang="fi-FI" dirty="0"/>
              <a:t>Raine Kauppinen</a:t>
            </a:r>
          </a:p>
        </p:txBody>
      </p:sp>
      <p:sp>
        <p:nvSpPr>
          <p:cNvPr id="9" name="TextBox 8">
            <a:extLst>
              <a:ext uri="{FF2B5EF4-FFF2-40B4-BE49-F238E27FC236}">
                <a16:creationId xmlns:a16="http://schemas.microsoft.com/office/drawing/2014/main" id="{6EDE4100-59B1-6EFE-4BC1-53109AA2CCCD}"/>
              </a:ext>
            </a:extLst>
          </p:cNvPr>
          <p:cNvSpPr txBox="1"/>
          <p:nvPr/>
        </p:nvSpPr>
        <p:spPr>
          <a:xfrm>
            <a:off x="4240369" y="4268569"/>
            <a:ext cx="3743012" cy="646331"/>
          </a:xfrm>
          <a:prstGeom prst="rect">
            <a:avLst/>
          </a:prstGeom>
          <a:noFill/>
        </p:spPr>
        <p:txBody>
          <a:bodyPr wrap="none" rtlCol="0">
            <a:spAutoFit/>
          </a:bodyPr>
          <a:lstStyle/>
          <a:p>
            <a:r>
              <a:rPr lang="en-GB" dirty="0" err="1"/>
              <a:t>Tämä</a:t>
            </a:r>
            <a:r>
              <a:rPr lang="en-GB" dirty="0"/>
              <a:t> </a:t>
            </a:r>
            <a:r>
              <a:rPr lang="en-GB" dirty="0" err="1"/>
              <a:t>materiaali</a:t>
            </a:r>
            <a:r>
              <a:rPr lang="en-GB" dirty="0"/>
              <a:t> on </a:t>
            </a:r>
            <a:r>
              <a:rPr lang="en-GB" dirty="0" err="1"/>
              <a:t>julkaistu</a:t>
            </a:r>
            <a:r>
              <a:rPr lang="en-GB" dirty="0"/>
              <a:t> </a:t>
            </a:r>
            <a:r>
              <a:rPr lang="en-GB" dirty="0" err="1"/>
              <a:t>lisenssillä</a:t>
            </a:r>
            <a:endParaRPr lang="en-GB" dirty="0"/>
          </a:p>
          <a:p>
            <a:pPr algn="ctr"/>
            <a:r>
              <a:rPr lang="en-GB" dirty="0">
                <a:hlinkClick r:id="rId2"/>
              </a:rPr>
              <a:t>CC BY-NC-SA 4.0</a:t>
            </a:r>
            <a:endParaRPr lang="en-FI" dirty="0"/>
          </a:p>
        </p:txBody>
      </p:sp>
    </p:spTree>
    <p:extLst>
      <p:ext uri="{BB962C8B-B14F-4D97-AF65-F5344CB8AC3E}">
        <p14:creationId xmlns:p14="http://schemas.microsoft.com/office/powerpoint/2010/main" val="3610285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Hyödyntämiskohteita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dirty="0">
                <a:latin typeface="Söhne"/>
              </a:rPr>
              <a:t>Ohjelmistorobotiikkaa voidaan hyödyntää esimerkiksi seuraavissa tehtävien tai prosessien osa-alueissa</a:t>
            </a:r>
            <a:r>
              <a:rPr lang="fi-FI" b="0" i="0" dirty="0">
                <a:effectLst/>
                <a:latin typeface="Söhne"/>
              </a:rPr>
              <a:t>:</a:t>
            </a:r>
          </a:p>
          <a:p>
            <a:pPr lvl="1"/>
            <a:r>
              <a:rPr lang="fi-FI" dirty="0">
                <a:latin typeface="Söhne"/>
              </a:rPr>
              <a:t>Tiedon kerääminen (useasta lähteestä) ja käsittely (esimerkiksi muunnokset).</a:t>
            </a:r>
          </a:p>
          <a:p>
            <a:pPr lvl="1"/>
            <a:r>
              <a:rPr lang="fi-FI" dirty="0">
                <a:latin typeface="Söhne"/>
              </a:rPr>
              <a:t>Tietokantojen päivittäminen.</a:t>
            </a:r>
          </a:p>
          <a:p>
            <a:pPr lvl="1"/>
            <a:r>
              <a:rPr lang="fi-FI" dirty="0">
                <a:latin typeface="Söhne"/>
              </a:rPr>
              <a:t>Raporttien luonti.</a:t>
            </a:r>
          </a:p>
          <a:p>
            <a:pPr lvl="1"/>
            <a:r>
              <a:rPr lang="fi-FI" dirty="0">
                <a:latin typeface="Söhne"/>
              </a:rPr>
              <a:t>Kommunikaatio (integraatio) eri järjestelmien välillä.</a:t>
            </a:r>
            <a:endParaRPr lang="fi-FI" dirty="0"/>
          </a:p>
          <a:p>
            <a:endParaRPr lang="fi-FI" dirty="0"/>
          </a:p>
        </p:txBody>
      </p:sp>
    </p:spTree>
    <p:extLst>
      <p:ext uri="{BB962C8B-B14F-4D97-AF65-F5344CB8AC3E}">
        <p14:creationId xmlns:p14="http://schemas.microsoft.com/office/powerpoint/2010/main" val="70092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Hyödyntämisen tasoja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a:bodyPr>
          <a:lstStyle/>
          <a:p>
            <a:r>
              <a:rPr lang="fi-FI" dirty="0">
                <a:latin typeface="Söhne"/>
              </a:rPr>
              <a:t>Ohjelmistorobotiikkaa voidaan hyödyntää eri tasoilla (eri laajuudessa)</a:t>
            </a:r>
            <a:r>
              <a:rPr lang="fi-FI" b="0" i="0" dirty="0">
                <a:effectLst/>
                <a:latin typeface="Söhne"/>
              </a:rPr>
              <a:t>:</a:t>
            </a:r>
          </a:p>
          <a:p>
            <a:pPr lvl="1"/>
            <a:r>
              <a:rPr lang="fi-FI" dirty="0">
                <a:latin typeface="Söhne"/>
              </a:rPr>
              <a:t>Organisaatioiden välillä esimerkiksi tietojen siirrossa ja synkronoinnissa.</a:t>
            </a:r>
          </a:p>
          <a:p>
            <a:pPr lvl="1"/>
            <a:r>
              <a:rPr lang="fi-FI" dirty="0">
                <a:latin typeface="Söhne"/>
              </a:rPr>
              <a:t>Yksittäisessä organisaatiossa esimerkiksi yhteisten (liiketoiminta)prosessien tai –tehtävien automatisoinnissa.</a:t>
            </a:r>
          </a:p>
          <a:p>
            <a:pPr lvl="1"/>
            <a:r>
              <a:rPr lang="fi-FI" dirty="0">
                <a:latin typeface="Söhne"/>
              </a:rPr>
              <a:t>Yksilötasolla esimerkiksi oman toiminnan (omien tehtävien tai niiden osien) automatisoinnissa.</a:t>
            </a:r>
            <a:endParaRPr lang="fi-FI" dirty="0"/>
          </a:p>
          <a:p>
            <a:endParaRPr lang="fi-FI" dirty="0"/>
          </a:p>
        </p:txBody>
      </p:sp>
    </p:spTree>
    <p:extLst>
      <p:ext uri="{BB962C8B-B14F-4D97-AF65-F5344CB8AC3E}">
        <p14:creationId xmlns:p14="http://schemas.microsoft.com/office/powerpoint/2010/main" val="425733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Esimerkki: Organisaatioiden välillä</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dirty="0"/>
              <a:t>Pohjois-Savon hyvinvointialue: Sosiaalihuollon vanhojen asiakastietojen siirtäminen ja arkistointi Kelan keskitettyyn sosiaalihuollon Kanta-palveluun sekä hallinnollisten tietojen arkistointi Pohjois-Savon omaan arkistoon.</a:t>
            </a:r>
          </a:p>
          <a:p>
            <a:r>
              <a:rPr lang="fi-FI" dirty="0"/>
              <a:t>Lähde: Digital Workforce Services Oyj. Lehdistötiedote 10.8.2023. </a:t>
            </a:r>
            <a:r>
              <a:rPr lang="fi-FI" i="1" dirty="0"/>
              <a:t>Ohjelmistorobotiikkaratkaisu arkistoi sosiaalihuollon asiakastietoja Pohjois-Savossa.</a:t>
            </a:r>
            <a:r>
              <a:rPr lang="fi-FI" dirty="0"/>
              <a:t> Saatavissa esimerkiksi </a:t>
            </a:r>
            <a:r>
              <a:rPr lang="fi-FI" dirty="0">
                <a:hlinkClick r:id="rId2"/>
              </a:rPr>
              <a:t>STT Infossa</a:t>
            </a:r>
            <a:r>
              <a:rPr lang="fi-FI" dirty="0"/>
              <a:t>.</a:t>
            </a:r>
          </a:p>
        </p:txBody>
      </p:sp>
    </p:spTree>
    <p:extLst>
      <p:ext uri="{BB962C8B-B14F-4D97-AF65-F5344CB8AC3E}">
        <p14:creationId xmlns:p14="http://schemas.microsoft.com/office/powerpoint/2010/main" val="294834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Esimerkki: Yksittäisessä organisaatioissa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dirty="0"/>
              <a:t>Seinäjoen ammattikorkeakoulu on ottamassa käyttöön ohjelmistorobotin, joka tarkistaa, että opintojaksoista ja toteutuksista on ennen ilmoittautumisen alkamista Peppi-järjestelmässä vaaditut tiedot.</a:t>
            </a:r>
          </a:p>
          <a:p>
            <a:r>
              <a:rPr lang="fi-FI" dirty="0"/>
              <a:t>Jos tietoja puuttuu, muistuttaa robotti ao. opettajaa sähköpostitse täydentämään puuttuvat tiedot.</a:t>
            </a:r>
          </a:p>
          <a:p>
            <a:endParaRPr lang="fi-FI" dirty="0"/>
          </a:p>
        </p:txBody>
      </p:sp>
    </p:spTree>
    <p:extLst>
      <p:ext uri="{BB962C8B-B14F-4D97-AF65-F5344CB8AC3E}">
        <p14:creationId xmlns:p14="http://schemas.microsoft.com/office/powerpoint/2010/main" val="23182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Esimerkki: Yksilötasolla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dirty="0"/>
              <a:t>Seinäjoen ammattikorkeakoulussa henkilökunnan on kirjattava työtunnit Reportronic-järjestelmään kerran kuukaudessa.</a:t>
            </a:r>
          </a:p>
          <a:p>
            <a:r>
              <a:rPr lang="fi-FI" dirty="0"/>
              <a:t>Yksittäinen opettaja voisi tehdä itselleen ohjelmistorobotin, joka kerää työtuntitiedot esimerkiksi sähköisestä kalenterista, Excelistä tai vastaavista lähteistä jos tarvittavat tiedot ovat saatavissa.</a:t>
            </a:r>
          </a:p>
          <a:p>
            <a:endParaRPr lang="fi-FI" dirty="0"/>
          </a:p>
        </p:txBody>
      </p:sp>
    </p:spTree>
    <p:extLst>
      <p:ext uri="{BB962C8B-B14F-4D97-AF65-F5344CB8AC3E}">
        <p14:creationId xmlns:p14="http://schemas.microsoft.com/office/powerpoint/2010/main" val="363529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6ACF5-4FF5-BA8D-54DC-867D983D37DA}"/>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BBE93A2D-8A8B-455F-BE75-E9BC42E07023}"/>
              </a:ext>
            </a:extLst>
          </p:cNvPr>
          <p:cNvSpPr>
            <a:spLocks noGrp="1"/>
          </p:cNvSpPr>
          <p:nvPr>
            <p:ph type="title"/>
          </p:nvPr>
        </p:nvSpPr>
        <p:spPr/>
        <p:txBody>
          <a:bodyPr/>
          <a:lstStyle/>
          <a:p>
            <a:r>
              <a:rPr lang="fi-FI" dirty="0"/>
              <a:t>Harjoitus 1a: Orientaatio</a:t>
            </a:r>
          </a:p>
        </p:txBody>
      </p:sp>
      <p:sp>
        <p:nvSpPr>
          <p:cNvPr id="3" name="Sisällön paikkamerkki 2">
            <a:extLst>
              <a:ext uri="{FF2B5EF4-FFF2-40B4-BE49-F238E27FC236}">
                <a16:creationId xmlns:a16="http://schemas.microsoft.com/office/drawing/2014/main" id="{73B6435D-7941-DDE0-FF3A-C6E38E434017}"/>
              </a:ext>
            </a:extLst>
          </p:cNvPr>
          <p:cNvSpPr>
            <a:spLocks noGrp="1"/>
          </p:cNvSpPr>
          <p:nvPr>
            <p:ph idx="1"/>
          </p:nvPr>
        </p:nvSpPr>
        <p:spPr/>
        <p:txBody>
          <a:bodyPr>
            <a:normAutofit/>
          </a:bodyPr>
          <a:lstStyle/>
          <a:p>
            <a:r>
              <a:rPr lang="fi-FI" dirty="0"/>
              <a:t>Tee tässä harjoituksen 1 a-kohta.</a:t>
            </a:r>
          </a:p>
          <a:p>
            <a:r>
              <a:rPr lang="fi-FI" dirty="0"/>
              <a:t>Harjoitukset ovat erillisessä tiedostossa.</a:t>
            </a:r>
          </a:p>
        </p:txBody>
      </p:sp>
    </p:spTree>
    <p:extLst>
      <p:ext uri="{BB962C8B-B14F-4D97-AF65-F5344CB8AC3E}">
        <p14:creationId xmlns:p14="http://schemas.microsoft.com/office/powerpoint/2010/main" val="228490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Ohjelmistorobotiikan käyttö- kehittämisympäristöt</a:t>
            </a:r>
          </a:p>
        </p:txBody>
      </p:sp>
    </p:spTree>
    <p:extLst>
      <p:ext uri="{BB962C8B-B14F-4D97-AF65-F5344CB8AC3E}">
        <p14:creationId xmlns:p14="http://schemas.microsoft.com/office/powerpoint/2010/main" val="234428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Yksinkertaiset tai yleiset ympäristot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sz="3400" dirty="0"/>
              <a:t>Ohjelmistorobotiikan esiasteena tai yksinkertaisen (RPA-)ohjelmistorobotiikan ympäristöinä voi pitää erilaisia makroja, nauhoittimia sekä ohjelmistokielen kirjastoja tai kehikkoja, joilla voidaan ohjelmallisesti ohjata syöttölaitteita (”kirjoittaa” syötteitä, ”liikuttaa” tai ”klikata” kohtaa ruudulla tms.).</a:t>
            </a:r>
          </a:p>
          <a:p>
            <a:r>
              <a:rPr lang="fi-FI" sz="3400" dirty="0"/>
              <a:t>Lisäksi yleisohjelmointikielillä ja ympäristöillä on mahdollista toteuttaa ohjelmistorobottoja tai niiden kaltaisia ohjelmistoja ilman erityistä tukea ohjelmistorobottien tekemiseen.</a:t>
            </a:r>
          </a:p>
          <a:p>
            <a:endParaRPr lang="fi-FI" dirty="0"/>
          </a:p>
        </p:txBody>
      </p:sp>
    </p:spTree>
    <p:extLst>
      <p:ext uri="{BB962C8B-B14F-4D97-AF65-F5344CB8AC3E}">
        <p14:creationId xmlns:p14="http://schemas.microsoft.com/office/powerpoint/2010/main" val="283441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Käyttöympäristöt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0000" lnSpcReduction="20000"/>
          </a:bodyPr>
          <a:lstStyle/>
          <a:p>
            <a:r>
              <a:rPr lang="fi-FI" sz="3400" dirty="0"/>
              <a:t>Ohjelmistorobotit ovat suoritettavaa ohjelmakoodia, joilla suoritetaan automatisoituja prosesseja ja tehtäviä.</a:t>
            </a:r>
          </a:p>
          <a:p>
            <a:r>
              <a:rPr lang="fi-FI" sz="3400" dirty="0"/>
              <a:t>Käytetystä ratkaisusta riippuen näille on käyttöympäristö, useimmiten hallintakäyttöliittymä (”valvomo” tms.), jossa robotteja (prosesseja) voi mm. käynnistää, pysäyttää ja seurata. Käyttöympäristö on usein, varsinkin laajemmissa tarkaisuissa, pilvipalvelu tai, esimerkiksi pienemmissä ratkaisuissa tai yksilökäytössä paikallisesti asennettu.</a:t>
            </a:r>
          </a:p>
          <a:p>
            <a:r>
              <a:rPr lang="fi-FI" sz="3400" dirty="0"/>
              <a:t>Lisäksi, jos ihminen osallistuu prosessiin tai tehtävään, käytetään usein käyttäjän laitteelle asennettavaa apuohjelmaa tai ohjelmistoa (”assistant” tms.).</a:t>
            </a:r>
          </a:p>
          <a:p>
            <a:endParaRPr lang="fi-FI" dirty="0"/>
          </a:p>
        </p:txBody>
      </p:sp>
    </p:spTree>
    <p:extLst>
      <p:ext uri="{BB962C8B-B14F-4D97-AF65-F5344CB8AC3E}">
        <p14:creationId xmlns:p14="http://schemas.microsoft.com/office/powerpoint/2010/main" val="250756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Kehitysympäristöt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dirty="0"/>
              <a:t>Eri toimittajat tarjoavat eri teknologioihin (ohjelmointikieliin, -ympärisöihin, kirjastoihin ja kehikoihin) perustuvia ratkaisuja, joiden avulla ohjelmistorobotteja kehitetään ja testataan.</a:t>
            </a:r>
          </a:p>
          <a:p>
            <a:r>
              <a:rPr lang="fi-FI" dirty="0"/>
              <a:t>Kehitysympäristöt voi jakaa matalan kynnyksen ratkaisuihin (”low-code” tai ”no-code”) ja ohjelmointiosaamista edellyttäviin ratkaisuihin. </a:t>
            </a:r>
          </a:p>
          <a:p>
            <a:endParaRPr lang="fi-FI" dirty="0"/>
          </a:p>
        </p:txBody>
      </p:sp>
    </p:spTree>
    <p:extLst>
      <p:ext uri="{BB962C8B-B14F-4D97-AF65-F5344CB8AC3E}">
        <p14:creationId xmlns:p14="http://schemas.microsoft.com/office/powerpoint/2010/main" val="180089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4537A-BDFD-EF92-63D1-5E02DAD20560}"/>
            </a:ext>
          </a:extLst>
        </p:cNvPr>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323FB49C-656E-4C5D-E802-C4F4ECADEEB1}"/>
              </a:ext>
            </a:extLst>
          </p:cNvPr>
          <p:cNvSpPr>
            <a:spLocks noGrp="1"/>
          </p:cNvSpPr>
          <p:nvPr>
            <p:ph idx="1"/>
          </p:nvPr>
        </p:nvSpPr>
        <p:spPr/>
        <p:txBody>
          <a:bodyPr>
            <a:normAutofit fontScale="85000" lnSpcReduction="10000"/>
          </a:bodyPr>
          <a:lstStyle/>
          <a:p>
            <a:pPr marL="0" indent="0">
              <a:buNone/>
            </a:pPr>
            <a:r>
              <a:rPr lang="fi-FI" b="0" i="0" dirty="0">
                <a:effectLst/>
                <a:latin typeface="Söhne"/>
              </a:rPr>
              <a:t>Tämä materiaali on tuotettu osana Seinäjoen ammattikorkeakoulun Ohjelmistosuunnittelu-hanketta, jolle rahoituksen on myöntänyt Jatkuvan oppimisen ja työllisyyden palvelukeskus.</a:t>
            </a:r>
          </a:p>
          <a:p>
            <a:pPr marL="0" indent="0">
              <a:buNone/>
            </a:pPr>
            <a:r>
              <a:rPr lang="fi-FI" b="0" i="0" dirty="0">
                <a:effectLst/>
                <a:latin typeface="Söhne"/>
              </a:rPr>
              <a:t>Palvelukeskuksen tehtävänä on edistää työikäisten osaamisen kehittämistä ja osaavan työvoiman saatavuutta sekä vastata nopealla toiminnalla työmarkkinoiden äkillisiin rakennemuutoksiin. Palvelukeskuksen toimintaa ohjaavat opetus- ja kulttuuriministeriö sekä työ- ja elinkeinoministeriö.</a:t>
            </a:r>
            <a:endParaRPr lang="fi-FI" dirty="0"/>
          </a:p>
          <a:p>
            <a:endParaRPr lang="fi-FI" dirty="0"/>
          </a:p>
        </p:txBody>
      </p:sp>
      <p:sp>
        <p:nvSpPr>
          <p:cNvPr id="5" name="Title 4">
            <a:extLst>
              <a:ext uri="{FF2B5EF4-FFF2-40B4-BE49-F238E27FC236}">
                <a16:creationId xmlns:a16="http://schemas.microsoft.com/office/drawing/2014/main" id="{B80231CF-D568-933F-AB5A-394C9F7F1F59}"/>
              </a:ext>
            </a:extLst>
          </p:cNvPr>
          <p:cNvSpPr>
            <a:spLocks noGrp="1"/>
          </p:cNvSpPr>
          <p:nvPr>
            <p:ph type="title"/>
          </p:nvPr>
        </p:nvSpPr>
        <p:spPr/>
        <p:txBody>
          <a:bodyPr/>
          <a:lstStyle/>
          <a:p>
            <a:r>
              <a:rPr lang="en-GB" dirty="0" err="1"/>
              <a:t>Tausta</a:t>
            </a:r>
            <a:endParaRPr lang="en-FI" dirty="0"/>
          </a:p>
        </p:txBody>
      </p:sp>
    </p:spTree>
    <p:extLst>
      <p:ext uri="{BB962C8B-B14F-4D97-AF65-F5344CB8AC3E}">
        <p14:creationId xmlns:p14="http://schemas.microsoft.com/office/powerpoint/2010/main" val="2962634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Matalan kynnyksen ympäristöt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10000"/>
          </a:bodyPr>
          <a:lstStyle/>
          <a:p>
            <a:r>
              <a:rPr lang="fi-FI" dirty="0"/>
              <a:t>Matalan kynnyksen ympäristöt eivät edellytä tai edellyttävät vähän ohjelmointiosaamista ja tarjoavat usein esimerkiksi visuaalisen ja esimerkki- tai käyttötapauspohjaisen rakentimen.</a:t>
            </a:r>
          </a:p>
          <a:p>
            <a:r>
              <a:rPr lang="fi-FI" dirty="0"/>
              <a:t>Näitä käytetään usein esimerkiksi RPA-tyyppiseen ohjelmistorobotiikkaan.</a:t>
            </a:r>
          </a:p>
          <a:p>
            <a:r>
              <a:rPr lang="fi-FI" dirty="0"/>
              <a:t>Eräs suosittu matalan kynnyksen ympäristö on </a:t>
            </a:r>
            <a:r>
              <a:rPr lang="fi-FI" dirty="0">
                <a:hlinkClick r:id="rId2"/>
              </a:rPr>
              <a:t>UiPath</a:t>
            </a:r>
            <a:r>
              <a:rPr lang="fi-FI" dirty="0"/>
              <a:t>, joka tarjoaa mm. visuaalisen rakentimen ja käyttää ohjelmointikielenä Visual Basicia.</a:t>
            </a:r>
          </a:p>
          <a:p>
            <a:endParaRPr lang="fi-FI" dirty="0"/>
          </a:p>
        </p:txBody>
      </p:sp>
    </p:spTree>
    <p:extLst>
      <p:ext uri="{BB962C8B-B14F-4D97-AF65-F5344CB8AC3E}">
        <p14:creationId xmlns:p14="http://schemas.microsoft.com/office/powerpoint/2010/main" val="238829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fontScale="90000"/>
          </a:bodyPr>
          <a:lstStyle/>
          <a:p>
            <a:r>
              <a:rPr lang="fi-FI" dirty="0"/>
              <a:t>Ohjelmointiosaamista edellyttävät ympäristöt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dirty="0"/>
              <a:t>Ohjelmointiosaamista edellyttävät ympäristöt olettavat, että robottien kehittäjä tuntee tietyn tai tietyt ohjelmointikielet ja –teknologiat ja tarjoaa niihin esimerkiksi robottien ohjelmointiin tarkoitetun ympäristön, kehikon tai kirjastoja.</a:t>
            </a:r>
          </a:p>
          <a:p>
            <a:r>
              <a:rPr lang="fi-FI" dirty="0"/>
              <a:t>Näitä käytetään usein ohjelmistorobottilähtöisten prosessien ja tehtävien toteuttamiseen.</a:t>
            </a:r>
          </a:p>
          <a:p>
            <a:r>
              <a:rPr lang="fi-FI" dirty="0"/>
              <a:t>Eräs suosittu ohjelmointiosaamista edellyttävä ympäristö on </a:t>
            </a:r>
            <a:r>
              <a:rPr lang="fi-FI" dirty="0">
                <a:hlinkClick r:id="rId2"/>
              </a:rPr>
              <a:t>Robocorp</a:t>
            </a:r>
            <a:r>
              <a:rPr lang="fi-FI" dirty="0"/>
              <a:t>, joka tarjoaa mm. Visual Studio </a:t>
            </a:r>
            <a:r>
              <a:rPr lang="fi-FI"/>
              <a:t>Code -laajennoksen </a:t>
            </a:r>
            <a:r>
              <a:rPr lang="fi-FI" dirty="0"/>
              <a:t>sekä Python ja RobotFramework APIt.</a:t>
            </a:r>
          </a:p>
          <a:p>
            <a:endParaRPr lang="fi-FI" dirty="0"/>
          </a:p>
        </p:txBody>
      </p:sp>
    </p:spTree>
    <p:extLst>
      <p:ext uri="{BB962C8B-B14F-4D97-AF65-F5344CB8AC3E}">
        <p14:creationId xmlns:p14="http://schemas.microsoft.com/office/powerpoint/2010/main" val="3595794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5CDFB-A7E0-ECF5-AF57-4B5226D7C046}"/>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8F1599CA-5898-3826-25B6-085E8A67FF47}"/>
              </a:ext>
            </a:extLst>
          </p:cNvPr>
          <p:cNvSpPr>
            <a:spLocks noGrp="1"/>
          </p:cNvSpPr>
          <p:nvPr>
            <p:ph type="title"/>
          </p:nvPr>
        </p:nvSpPr>
        <p:spPr/>
        <p:txBody>
          <a:bodyPr/>
          <a:lstStyle/>
          <a:p>
            <a:r>
              <a:rPr lang="fi-FI" dirty="0"/>
              <a:t>Harjoitus 1b: Orientaatio</a:t>
            </a:r>
          </a:p>
        </p:txBody>
      </p:sp>
      <p:sp>
        <p:nvSpPr>
          <p:cNvPr id="3" name="Sisällön paikkamerkki 2">
            <a:extLst>
              <a:ext uri="{FF2B5EF4-FFF2-40B4-BE49-F238E27FC236}">
                <a16:creationId xmlns:a16="http://schemas.microsoft.com/office/drawing/2014/main" id="{E92FD0A5-C2C2-1588-DE6D-7257B5A5F166}"/>
              </a:ext>
            </a:extLst>
          </p:cNvPr>
          <p:cNvSpPr>
            <a:spLocks noGrp="1"/>
          </p:cNvSpPr>
          <p:nvPr>
            <p:ph idx="1"/>
          </p:nvPr>
        </p:nvSpPr>
        <p:spPr/>
        <p:txBody>
          <a:bodyPr>
            <a:normAutofit/>
          </a:bodyPr>
          <a:lstStyle/>
          <a:p>
            <a:r>
              <a:rPr lang="fi-FI" dirty="0"/>
              <a:t>Tee tässä harjoituksen 1 b-kohta.</a:t>
            </a:r>
          </a:p>
          <a:p>
            <a:r>
              <a:rPr lang="fi-FI" dirty="0"/>
              <a:t>Harjoitukset ovat erillisessä tiedostossa.</a:t>
            </a:r>
          </a:p>
        </p:txBody>
      </p:sp>
    </p:spTree>
    <p:extLst>
      <p:ext uri="{BB962C8B-B14F-4D97-AF65-F5344CB8AC3E}">
        <p14:creationId xmlns:p14="http://schemas.microsoft.com/office/powerpoint/2010/main" val="111029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Käsitteitä</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318313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Ohjelmistorobotiikalla automatisoitava prosessi ja tehtävä</a:t>
            </a:r>
          </a:p>
        </p:txBody>
      </p:sp>
    </p:spTree>
    <p:extLst>
      <p:ext uri="{BB962C8B-B14F-4D97-AF65-F5344CB8AC3E}">
        <p14:creationId xmlns:p14="http://schemas.microsoft.com/office/powerpoint/2010/main" val="2034887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Prosessi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b="0" i="1" dirty="0">
                <a:effectLst/>
                <a:latin typeface="Söhne"/>
              </a:rPr>
              <a:t>Prosessi</a:t>
            </a:r>
            <a:r>
              <a:rPr lang="fi-FI" b="0" i="0" dirty="0">
                <a:effectLst/>
                <a:latin typeface="Söhne"/>
              </a:rPr>
              <a:t> (</a:t>
            </a:r>
            <a:r>
              <a:rPr lang="fi-FI" b="0" i="1" dirty="0" err="1">
                <a:effectLst/>
                <a:latin typeface="Söhne"/>
              </a:rPr>
              <a:t>process</a:t>
            </a:r>
            <a:r>
              <a:rPr lang="fi-FI" b="0" i="0" dirty="0">
                <a:effectLst/>
                <a:latin typeface="Söhne"/>
              </a:rPr>
              <a:t>) on kokonaisuus, joka automatisoidaan kokonaan tai osittain toteuttamalla </a:t>
            </a:r>
            <a:r>
              <a:rPr lang="fi-FI" b="0" dirty="0">
                <a:effectLst/>
                <a:latin typeface="Söhne"/>
              </a:rPr>
              <a:t>ohjelmistorobotti </a:t>
            </a:r>
            <a:r>
              <a:rPr lang="fi-FI" b="0" i="0" dirty="0">
                <a:effectLst/>
                <a:latin typeface="Söhne"/>
              </a:rPr>
              <a:t>tai useampi. Prosessista käytetään joskus myös termiä </a:t>
            </a:r>
            <a:r>
              <a:rPr lang="fi-FI" b="0" i="1" dirty="0">
                <a:effectLst/>
                <a:latin typeface="Söhne"/>
              </a:rPr>
              <a:t>työnkulku (</a:t>
            </a:r>
            <a:r>
              <a:rPr lang="fi-FI" b="0" i="1" dirty="0" err="1">
                <a:effectLst/>
                <a:latin typeface="Söhne"/>
              </a:rPr>
              <a:t>workflow</a:t>
            </a:r>
            <a:r>
              <a:rPr lang="fi-FI" b="0" i="0" dirty="0">
                <a:effectLst/>
                <a:latin typeface="Söhne"/>
              </a:rPr>
              <a:t>).</a:t>
            </a:r>
          </a:p>
          <a:p>
            <a:r>
              <a:rPr lang="fi-FI" b="0" i="0" dirty="0">
                <a:effectLst/>
                <a:latin typeface="Söhne"/>
              </a:rPr>
              <a:t>Prosessi koostuu yhdestä tai useammasta </a:t>
            </a:r>
            <a:r>
              <a:rPr lang="fi-FI" b="0" dirty="0">
                <a:effectLst/>
                <a:latin typeface="Söhne"/>
              </a:rPr>
              <a:t>tehtävästä</a:t>
            </a:r>
            <a:r>
              <a:rPr lang="fi-FI" b="0" i="0" dirty="0">
                <a:effectLst/>
                <a:latin typeface="Söhne"/>
              </a:rPr>
              <a:t> ja sitä hallitaan (”orkestroidaan”) </a:t>
            </a:r>
            <a:r>
              <a:rPr lang="fi-FI" b="0" dirty="0">
                <a:effectLst/>
                <a:latin typeface="Söhne"/>
              </a:rPr>
              <a:t>käyttöympäristössä.</a:t>
            </a:r>
            <a:endParaRPr lang="fi-FI" dirty="0"/>
          </a:p>
          <a:p>
            <a:endParaRPr lang="fi-FI" dirty="0"/>
          </a:p>
          <a:p>
            <a:endParaRPr lang="fi-FI" dirty="0"/>
          </a:p>
        </p:txBody>
      </p:sp>
    </p:spTree>
    <p:extLst>
      <p:ext uri="{BB962C8B-B14F-4D97-AF65-F5344CB8AC3E}">
        <p14:creationId xmlns:p14="http://schemas.microsoft.com/office/powerpoint/2010/main" val="1411882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Tehtävä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b="0" i="1" dirty="0">
                <a:effectLst/>
                <a:latin typeface="Söhne"/>
              </a:rPr>
              <a:t>Tehtävä (</a:t>
            </a:r>
            <a:r>
              <a:rPr lang="fi-FI" b="0" i="1" dirty="0" err="1">
                <a:effectLst/>
                <a:latin typeface="Söhne"/>
              </a:rPr>
              <a:t>task</a:t>
            </a:r>
            <a:r>
              <a:rPr lang="fi-FI" b="0" i="1" dirty="0">
                <a:effectLst/>
                <a:latin typeface="Söhne"/>
              </a:rPr>
              <a:t>)</a:t>
            </a:r>
            <a:r>
              <a:rPr lang="fi-FI" b="0" i="0" dirty="0">
                <a:effectLst/>
                <a:latin typeface="Söhne"/>
              </a:rPr>
              <a:t> on toiminto tai sarja toimintoja, joita </a:t>
            </a:r>
            <a:r>
              <a:rPr lang="fi-FI" b="0" dirty="0">
                <a:effectLst/>
                <a:latin typeface="Söhne"/>
              </a:rPr>
              <a:t>ohjelmistorobotti</a:t>
            </a:r>
            <a:r>
              <a:rPr lang="fi-FI" b="0" i="0" dirty="0">
                <a:effectLst/>
                <a:latin typeface="Söhne"/>
              </a:rPr>
              <a:t> suorittaa yksi kerrallaan.</a:t>
            </a:r>
          </a:p>
          <a:p>
            <a:r>
              <a:rPr lang="fi-FI" b="0" i="0" dirty="0">
                <a:effectLst/>
                <a:latin typeface="Söhne"/>
              </a:rPr>
              <a:t>Tehtävät voidaan käynnistää erikseen, joten tehtävä on ohjelmistorobotiikassa pienin toteuttava yksikkö, ts. jokaisen ohjelmistorobotin toteutus sisältää vähintään yhden tehtävän.</a:t>
            </a:r>
            <a:endParaRPr lang="fi-FI" dirty="0"/>
          </a:p>
          <a:p>
            <a:endParaRPr lang="fi-FI" dirty="0"/>
          </a:p>
        </p:txBody>
      </p:sp>
    </p:spTree>
    <p:extLst>
      <p:ext uri="{BB962C8B-B14F-4D97-AF65-F5344CB8AC3E}">
        <p14:creationId xmlns:p14="http://schemas.microsoft.com/office/powerpoint/2010/main" val="121938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a:t>Teköälyn</a:t>
            </a:r>
            <a:r>
              <a:rPr lang="fi-FI" dirty="0"/>
              <a:t> hyödyntäminen - </a:t>
            </a:r>
            <a:br>
              <a:rPr lang="fi-FI" dirty="0"/>
            </a:br>
            <a:r>
              <a:rPr lang="fi-FI" dirty="0"/>
              <a:t>agentti ja toimenpide</a:t>
            </a:r>
          </a:p>
        </p:txBody>
      </p:sp>
    </p:spTree>
    <p:extLst>
      <p:ext uri="{BB962C8B-B14F-4D97-AF65-F5344CB8AC3E}">
        <p14:creationId xmlns:p14="http://schemas.microsoft.com/office/powerpoint/2010/main" val="391766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Agentti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i="1" dirty="0">
                <a:latin typeface="Söhne"/>
              </a:rPr>
              <a:t>Agentti</a:t>
            </a:r>
            <a:r>
              <a:rPr lang="fi-FI" b="0" i="1" dirty="0">
                <a:effectLst/>
                <a:latin typeface="Söhne"/>
              </a:rPr>
              <a:t> (</a:t>
            </a:r>
            <a:r>
              <a:rPr lang="fi-FI" b="0" i="1" dirty="0" err="1">
                <a:effectLst/>
                <a:latin typeface="Söhne"/>
              </a:rPr>
              <a:t>agent</a:t>
            </a:r>
            <a:r>
              <a:rPr lang="fi-FI" b="0" i="1" dirty="0">
                <a:effectLst/>
                <a:latin typeface="Söhne"/>
              </a:rPr>
              <a:t>)</a:t>
            </a:r>
            <a:r>
              <a:rPr lang="fi-FI" b="0" i="0" dirty="0">
                <a:effectLst/>
                <a:latin typeface="Söhne"/>
              </a:rPr>
              <a:t> on kielimallia (tekoälyä) hyödyntävä kokonaisuus, jonka avulla</a:t>
            </a:r>
            <a:r>
              <a:rPr lang="fi-FI" dirty="0">
                <a:latin typeface="Söhne"/>
              </a:rPr>
              <a:t> ohjelmistorobotti suorittaa (act) yhden tai useamman toimenpiteen.</a:t>
            </a:r>
            <a:endParaRPr lang="fi-FI" b="0" i="0" dirty="0">
              <a:effectLst/>
              <a:latin typeface="Söhne"/>
            </a:endParaRPr>
          </a:p>
          <a:p>
            <a:r>
              <a:rPr lang="fi-FI" dirty="0">
                <a:latin typeface="Söhne"/>
              </a:rPr>
              <a:t>Agenttina toimiva ohjelmistorobotti pystyy kielimallin avulla päättelemään (</a:t>
            </a:r>
            <a:r>
              <a:rPr lang="fi-FI" dirty="0" err="1">
                <a:latin typeface="Söhne"/>
              </a:rPr>
              <a:t>reason</a:t>
            </a:r>
            <a:r>
              <a:rPr lang="fi-FI" dirty="0">
                <a:latin typeface="Söhne"/>
              </a:rPr>
              <a:t>) ja toimimaan yhteistyössä (</a:t>
            </a:r>
            <a:r>
              <a:rPr lang="fi-FI" dirty="0" err="1">
                <a:latin typeface="Söhne"/>
              </a:rPr>
              <a:t>collaborate</a:t>
            </a:r>
            <a:r>
              <a:rPr lang="fi-FI" dirty="0">
                <a:latin typeface="Söhne"/>
              </a:rPr>
              <a:t>) luonnollisella kielellä.</a:t>
            </a:r>
            <a:endParaRPr lang="fi-FI" dirty="0"/>
          </a:p>
          <a:p>
            <a:endParaRPr lang="fi-FI" dirty="0"/>
          </a:p>
        </p:txBody>
      </p:sp>
    </p:spTree>
    <p:extLst>
      <p:ext uri="{BB962C8B-B14F-4D97-AF65-F5344CB8AC3E}">
        <p14:creationId xmlns:p14="http://schemas.microsoft.com/office/powerpoint/2010/main" val="3603115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Toimenpide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b="0" i="1" dirty="0">
                <a:effectLst/>
                <a:latin typeface="Söhne"/>
              </a:rPr>
              <a:t>Toimenpide (action)</a:t>
            </a:r>
            <a:r>
              <a:rPr lang="fi-FI" b="0" i="0" dirty="0">
                <a:effectLst/>
                <a:latin typeface="Söhne"/>
              </a:rPr>
              <a:t> on toiminto tai sarja toimintoja, joita </a:t>
            </a:r>
            <a:r>
              <a:rPr lang="fi-FI" b="0" dirty="0">
                <a:effectLst/>
                <a:latin typeface="Söhne"/>
              </a:rPr>
              <a:t>ohjelmistorobotti</a:t>
            </a:r>
            <a:r>
              <a:rPr lang="fi-FI" b="0" i="0" dirty="0">
                <a:effectLst/>
                <a:latin typeface="Söhne"/>
              </a:rPr>
              <a:t> suorittaa käyttäen kielimallia (tekoälyä).</a:t>
            </a:r>
          </a:p>
          <a:p>
            <a:r>
              <a:rPr lang="fi-FI" b="0" i="0" dirty="0">
                <a:effectLst/>
                <a:latin typeface="Söhne"/>
              </a:rPr>
              <a:t>Toimenpide voi kielimallin käytön lisäksi suorittaa tehtäviä. Kielimallin hyödyntäminen edellyttää usein palvelimen käyttöönottoa.</a:t>
            </a:r>
            <a:endParaRPr lang="fi-FI" dirty="0"/>
          </a:p>
          <a:p>
            <a:endParaRPr lang="fi-FI" dirty="0"/>
          </a:p>
        </p:txBody>
      </p:sp>
    </p:spTree>
    <p:extLst>
      <p:ext uri="{BB962C8B-B14F-4D97-AF65-F5344CB8AC3E}">
        <p14:creationId xmlns:p14="http://schemas.microsoft.com/office/powerpoint/2010/main" val="156873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Johdanto</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2097413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Ohjelmistorobotti ja sen käyttö sekä kehittäminen</a:t>
            </a:r>
          </a:p>
        </p:txBody>
      </p:sp>
    </p:spTree>
    <p:extLst>
      <p:ext uri="{BB962C8B-B14F-4D97-AF65-F5344CB8AC3E}">
        <p14:creationId xmlns:p14="http://schemas.microsoft.com/office/powerpoint/2010/main" val="384787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Ohjelmistorobotti</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b="0" i="1" dirty="0">
                <a:effectLst/>
                <a:latin typeface="Söhne"/>
              </a:rPr>
              <a:t>Ohjelmistorobotti (software robot)</a:t>
            </a:r>
            <a:r>
              <a:rPr lang="fi-FI" b="0" i="0" dirty="0">
                <a:effectLst/>
                <a:latin typeface="Söhne"/>
              </a:rPr>
              <a:t> on kokoelma valitulla ohjelmointikielellä tai –tekniikoilla toteutettua ohjelmakoodia.</a:t>
            </a:r>
          </a:p>
          <a:p>
            <a:r>
              <a:rPr lang="fi-FI" dirty="0">
                <a:latin typeface="Söhne"/>
              </a:rPr>
              <a:t>Ohjelmistorobotin ohjelmakoodi kuvaa toimenpiteet, jotka tekemällä kukin tehtävä suoritetaan.</a:t>
            </a:r>
          </a:p>
          <a:p>
            <a:r>
              <a:rPr lang="fi-FI" dirty="0">
                <a:latin typeface="Söhne"/>
              </a:rPr>
              <a:t>Ohjelmakoodissa käytetään useimmiten runsaasti kehittämisympäristön tarjoamia kirjastoja eli valmista ohjelmakoodia, joka on tarkoitettu ohjelmistorobottien rakentamiseen. </a:t>
            </a:r>
            <a:endParaRPr lang="fi-FI" dirty="0"/>
          </a:p>
          <a:p>
            <a:endParaRPr lang="fi-FI" dirty="0"/>
          </a:p>
        </p:txBody>
      </p:sp>
    </p:spTree>
    <p:extLst>
      <p:ext uri="{BB962C8B-B14F-4D97-AF65-F5344CB8AC3E}">
        <p14:creationId xmlns:p14="http://schemas.microsoft.com/office/powerpoint/2010/main" val="2916278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Valvottu ja valvomaton ohjelmistorobotti</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i="1" dirty="0">
                <a:latin typeface="Söhne"/>
              </a:rPr>
              <a:t>Valvottu (</a:t>
            </a:r>
            <a:r>
              <a:rPr lang="fi-FI" i="1" dirty="0" err="1">
                <a:latin typeface="Söhne"/>
              </a:rPr>
              <a:t>attended</a:t>
            </a:r>
            <a:r>
              <a:rPr lang="fi-FI" i="1" dirty="0">
                <a:latin typeface="Söhne"/>
              </a:rPr>
              <a:t>)</a:t>
            </a:r>
            <a:r>
              <a:rPr lang="fi-FI" dirty="0">
                <a:latin typeface="Söhne"/>
              </a:rPr>
              <a:t> ohjelmistorobotti on vähintään jossakin kohdin eli jonkin tehtävän osalta käyttäjän ohjaama (se voi esimerkiksi pyytää tietyissä kohdissa varmistusta käyttäjältä, se voi olla manuaalisesti käynnistettävä tms.)</a:t>
            </a:r>
            <a:r>
              <a:rPr lang="fi-FI" b="0" i="0" dirty="0">
                <a:effectLst/>
                <a:latin typeface="Söhne"/>
              </a:rPr>
              <a:t>.</a:t>
            </a:r>
          </a:p>
          <a:p>
            <a:r>
              <a:rPr lang="fi-FI" i="1" dirty="0">
                <a:latin typeface="Söhne"/>
              </a:rPr>
              <a:t>Valvomaton (</a:t>
            </a:r>
            <a:r>
              <a:rPr lang="fi-FI" i="1" dirty="0" err="1">
                <a:latin typeface="Söhne"/>
              </a:rPr>
              <a:t>unattended</a:t>
            </a:r>
            <a:r>
              <a:rPr lang="fi-FI" i="1" dirty="0">
                <a:latin typeface="Söhne"/>
              </a:rPr>
              <a:t>)</a:t>
            </a:r>
            <a:r>
              <a:rPr lang="fi-FI" dirty="0">
                <a:latin typeface="Söhne"/>
              </a:rPr>
              <a:t> on ohjelmistorobotti itsenäinen, eikä tarvitse käyttäjän ohjausta (se voi olla esimerkiksi ajastettu ja suorittaa jonkin prosessin tietyin väliajoin).</a:t>
            </a:r>
          </a:p>
        </p:txBody>
      </p:sp>
    </p:spTree>
    <p:extLst>
      <p:ext uri="{BB962C8B-B14F-4D97-AF65-F5344CB8AC3E}">
        <p14:creationId xmlns:p14="http://schemas.microsoft.com/office/powerpoint/2010/main" val="3214597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Käyttö- ja kehittämisympäristö</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i="1" dirty="0">
                <a:latin typeface="Söhne"/>
              </a:rPr>
              <a:t>Käyttöympäristö (tuotanto, </a:t>
            </a:r>
            <a:r>
              <a:rPr lang="fi-FI" i="1" dirty="0" err="1">
                <a:latin typeface="Söhne"/>
              </a:rPr>
              <a:t>production</a:t>
            </a:r>
            <a:r>
              <a:rPr lang="fi-FI" i="1" dirty="0">
                <a:latin typeface="Söhne"/>
              </a:rPr>
              <a:t>)</a:t>
            </a:r>
            <a:r>
              <a:rPr lang="fi-FI" dirty="0">
                <a:latin typeface="Söhne"/>
              </a:rPr>
              <a:t> on ympäristö, jossa valmiita ohjelmistorobotteja hallinnoidaan (mm. ajastetaan, suoritetaan ja valvotaan)</a:t>
            </a:r>
            <a:r>
              <a:rPr lang="fi-FI" b="0" i="0" dirty="0">
                <a:effectLst/>
                <a:latin typeface="Söhne"/>
              </a:rPr>
              <a:t>. Käyttöympäristö voi olla pilvipalvelu, organisaation omassa ylläpidossa ja palvelimilla tai yksittäisellä tietokoneella tilanteesta riippuen. </a:t>
            </a:r>
          </a:p>
          <a:p>
            <a:r>
              <a:rPr lang="fi-FI" i="1" dirty="0">
                <a:latin typeface="Söhne"/>
              </a:rPr>
              <a:t>Kehittämisympäristö (kehitys, </a:t>
            </a:r>
            <a:r>
              <a:rPr lang="fi-FI" i="1" dirty="0" err="1">
                <a:latin typeface="Söhne"/>
              </a:rPr>
              <a:t>development</a:t>
            </a:r>
            <a:r>
              <a:rPr lang="fi-FI" i="1" dirty="0">
                <a:latin typeface="Söhne"/>
              </a:rPr>
              <a:t>)</a:t>
            </a:r>
            <a:r>
              <a:rPr lang="fi-FI" dirty="0">
                <a:latin typeface="Söhne"/>
              </a:rPr>
              <a:t> on ohjelmointiympäristö, jossa ohjelmistorobotteja rakennetaan ja valitulla välineillä, ohjelmointikielellä ja kirjastoilla. Ohjelmistorobotteja (tehtäviä) voi myös suorittaa (testata) kehittämisympäristössä.</a:t>
            </a:r>
          </a:p>
        </p:txBody>
      </p:sp>
    </p:spTree>
    <p:extLst>
      <p:ext uri="{BB962C8B-B14F-4D97-AF65-F5344CB8AC3E}">
        <p14:creationId xmlns:p14="http://schemas.microsoft.com/office/powerpoint/2010/main" val="424246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Kirjastot ohjelmistorobottien kehittämiseen</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i="1" dirty="0">
                <a:latin typeface="Söhne"/>
              </a:rPr>
              <a:t>Kirjastot (</a:t>
            </a:r>
            <a:r>
              <a:rPr lang="fi-FI" i="1" dirty="0" err="1">
                <a:latin typeface="Söhne"/>
              </a:rPr>
              <a:t>libraries</a:t>
            </a:r>
            <a:r>
              <a:rPr lang="fi-FI" i="1" dirty="0">
                <a:latin typeface="Söhne"/>
              </a:rPr>
              <a:t>)</a:t>
            </a:r>
            <a:r>
              <a:rPr lang="fi-FI" dirty="0">
                <a:latin typeface="Söhne"/>
              </a:rPr>
              <a:t> ovat kehittämisympäristökohtaisia (esimerkiksi ohjelmointikielikohtaisia) valmiita ohjelmakoodeja ohjelmistorobotin tarvitsemien tyypillisten toimintojen toteuttamiseen. </a:t>
            </a:r>
            <a:r>
              <a:rPr lang="fi-FI" b="0" i="0" dirty="0">
                <a:effectLst/>
                <a:latin typeface="Söhne"/>
              </a:rPr>
              <a:t> </a:t>
            </a:r>
          </a:p>
          <a:p>
            <a:r>
              <a:rPr lang="fi-FI" dirty="0">
                <a:latin typeface="Söhne"/>
              </a:rPr>
              <a:t>Kehittämisympäristö tarjoaa useimmiten peruskirjastot esimerkiksi tehtävien määrittelyyn ja lokitietojen tuottamiseen. Lisäksi keskeisiä ovat ajuri(kirjasto)t.</a:t>
            </a:r>
          </a:p>
        </p:txBody>
      </p:sp>
    </p:spTree>
    <p:extLst>
      <p:ext uri="{BB962C8B-B14F-4D97-AF65-F5344CB8AC3E}">
        <p14:creationId xmlns:p14="http://schemas.microsoft.com/office/powerpoint/2010/main" val="1618598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Ajurit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i="1" dirty="0">
                <a:latin typeface="Söhne"/>
              </a:rPr>
              <a:t>Ajurit (</a:t>
            </a:r>
            <a:r>
              <a:rPr lang="fi-FI" i="1" dirty="0" err="1">
                <a:latin typeface="Söhne"/>
              </a:rPr>
              <a:t>drivers</a:t>
            </a:r>
            <a:r>
              <a:rPr lang="fi-FI" i="1" dirty="0">
                <a:latin typeface="Söhne"/>
              </a:rPr>
              <a:t>)</a:t>
            </a:r>
            <a:r>
              <a:rPr lang="fi-FI" dirty="0">
                <a:latin typeface="Söhne"/>
              </a:rPr>
              <a:t> ovat kirjastoja, joiden avulla ohjelmistorobotti käyttää käyttöjärjestelmää (esimerkiksi avaa jonkin ohjelman Windowsissa) tai ohjelmaa (esimerkiksi avaa jonkin www-sivun johonkin selaimeen). </a:t>
            </a:r>
            <a:r>
              <a:rPr lang="fi-FI" b="0" i="0" dirty="0">
                <a:effectLst/>
                <a:latin typeface="Söhne"/>
              </a:rPr>
              <a:t> </a:t>
            </a:r>
          </a:p>
          <a:p>
            <a:r>
              <a:rPr lang="fi-FI" dirty="0">
                <a:latin typeface="Söhne"/>
              </a:rPr>
              <a:t>Ajurit mahdollistavat käyttäjän toiminnan simuloimisen ohjelmistorobotilla, eli ne ovat RPA-tyyppisen ohjelmistorobotiikan perusta. Niihin liittyvät keskeisesti paikantimet.</a:t>
            </a:r>
          </a:p>
        </p:txBody>
      </p:sp>
    </p:spTree>
    <p:extLst>
      <p:ext uri="{BB962C8B-B14F-4D97-AF65-F5344CB8AC3E}">
        <p14:creationId xmlns:p14="http://schemas.microsoft.com/office/powerpoint/2010/main" val="868297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Paikantimet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10000"/>
          </a:bodyPr>
          <a:lstStyle/>
          <a:p>
            <a:r>
              <a:rPr lang="fi-FI" i="1" dirty="0">
                <a:latin typeface="Söhne"/>
              </a:rPr>
              <a:t>Paikantimet (</a:t>
            </a:r>
            <a:r>
              <a:rPr lang="fi-FI" i="1" dirty="0" err="1">
                <a:latin typeface="Söhne"/>
              </a:rPr>
              <a:t>locators</a:t>
            </a:r>
            <a:r>
              <a:rPr lang="fi-FI" i="1" dirty="0">
                <a:latin typeface="Söhne"/>
              </a:rPr>
              <a:t>, joskus myös valitsimet, </a:t>
            </a:r>
            <a:r>
              <a:rPr lang="fi-FI" i="1" dirty="0" err="1">
                <a:latin typeface="Söhne"/>
              </a:rPr>
              <a:t>selectors</a:t>
            </a:r>
            <a:r>
              <a:rPr lang="fi-FI" i="1" dirty="0">
                <a:latin typeface="Söhne"/>
              </a:rPr>
              <a:t>)</a:t>
            </a:r>
            <a:r>
              <a:rPr lang="fi-FI" dirty="0">
                <a:latin typeface="Söhne"/>
              </a:rPr>
              <a:t> ovat ajurien käyttämiä tapoja paikantaa ohjelmallisesti käyttöliittymän elementtejä.</a:t>
            </a:r>
            <a:endParaRPr lang="fi-FI" b="0" i="0" dirty="0">
              <a:effectLst/>
              <a:latin typeface="Söhne"/>
            </a:endParaRPr>
          </a:p>
          <a:p>
            <a:r>
              <a:rPr lang="fi-FI" dirty="0">
                <a:latin typeface="Söhne"/>
              </a:rPr>
              <a:t>Paikantimien avulla ajuria käyttäjä ohjelmistorobotti kykenee esimerkiksi tuottamaan tietyn käyttöliittymän painikkeen painalluksen (simuloimaan sitä, että käyttäjä painaa painiketta hiiren nappia käyttämällä) tai syöttämään tekstiä tiettyyn kenttään (simuloimaan sitä, että käyttäjä kirjoittaa tekstiä näppäimistön avulla tekstikenttään).</a:t>
            </a:r>
          </a:p>
        </p:txBody>
      </p:sp>
    </p:spTree>
    <p:extLst>
      <p:ext uri="{BB962C8B-B14F-4D97-AF65-F5344CB8AC3E}">
        <p14:creationId xmlns:p14="http://schemas.microsoft.com/office/powerpoint/2010/main" val="2598439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Sema4.ai (/ Robocorp) -ympäristö</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2275509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Sema4.ai / Robocorp – käyttö- ja kehitysympäristö</a:t>
            </a:r>
          </a:p>
        </p:txBody>
      </p:sp>
    </p:spTree>
    <p:extLst>
      <p:ext uri="{BB962C8B-B14F-4D97-AF65-F5344CB8AC3E}">
        <p14:creationId xmlns:p14="http://schemas.microsoft.com/office/powerpoint/2010/main" val="3542771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Robocorp (/ Sema4.ai)</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b="0" dirty="0">
                <a:effectLst/>
                <a:latin typeface="Söhne"/>
                <a:hlinkClick r:id="rId2"/>
              </a:rPr>
              <a:t>Robocorp</a:t>
            </a:r>
            <a:r>
              <a:rPr lang="fi-FI" b="0" dirty="0">
                <a:effectLst/>
                <a:latin typeface="Söhne"/>
              </a:rPr>
              <a:t> on tuote (palvelu), joka sisältää sekä ohjelmistorobottien käyttö- että kehittämisympäristön</a:t>
            </a:r>
            <a:r>
              <a:rPr lang="fi-FI" b="0" i="0" dirty="0">
                <a:effectLst/>
                <a:latin typeface="Söhne"/>
              </a:rPr>
              <a:t>. Sen kehittäjä oli alun perin </a:t>
            </a:r>
            <a:r>
              <a:rPr lang="fi-FI" b="0" dirty="0">
                <a:effectLst/>
                <a:latin typeface="Söhne"/>
              </a:rPr>
              <a:t>samanniminen yritys, joka on sittemmin yhdistynyt </a:t>
            </a:r>
            <a:r>
              <a:rPr lang="fi-FI" b="0" dirty="0">
                <a:effectLst/>
                <a:latin typeface="Söhne"/>
                <a:hlinkClick r:id="rId3"/>
              </a:rPr>
              <a:t>Sema4.ai</a:t>
            </a:r>
            <a:r>
              <a:rPr lang="fi-FI" b="0" dirty="0">
                <a:effectLst/>
                <a:latin typeface="Söhne"/>
              </a:rPr>
              <a:t>:n kanssa.</a:t>
            </a:r>
            <a:endParaRPr lang="fi-FI" b="0" i="0" dirty="0">
              <a:effectLst/>
              <a:latin typeface="Söhne"/>
            </a:endParaRPr>
          </a:p>
          <a:p>
            <a:r>
              <a:rPr lang="fi-FI" dirty="0">
                <a:latin typeface="Söhne"/>
              </a:rPr>
              <a:t>Kyseessä on siis yksi vaihtoehto, jolla ohjelmistorobotteja voi käyttää ja rakentaa. Yhdistyminen Sema4.ai:n kanssa on myös lisännyt mahdollisuuksia käyttää kielimalleja (tekoälyä).</a:t>
            </a:r>
            <a:endParaRPr lang="fi-FI" dirty="0"/>
          </a:p>
          <a:p>
            <a:endParaRPr lang="fi-FI" dirty="0"/>
          </a:p>
          <a:p>
            <a:endParaRPr lang="fi-FI" dirty="0"/>
          </a:p>
        </p:txBody>
      </p:sp>
    </p:spTree>
    <p:extLst>
      <p:ext uri="{BB962C8B-B14F-4D97-AF65-F5344CB8AC3E}">
        <p14:creationId xmlns:p14="http://schemas.microsoft.com/office/powerpoint/2010/main" val="262612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Ohjelmistorobotiikka ja RPA (robotic process automation)</a:t>
            </a:r>
          </a:p>
        </p:txBody>
      </p:sp>
    </p:spTree>
    <p:extLst>
      <p:ext uri="{BB962C8B-B14F-4D97-AF65-F5344CB8AC3E}">
        <p14:creationId xmlns:p14="http://schemas.microsoft.com/office/powerpoint/2010/main" val="3462902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Käyttöympäristö</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b="0" dirty="0">
                <a:effectLst/>
                <a:latin typeface="Söhne"/>
              </a:rPr>
              <a:t>Sema4.ai:n (</a:t>
            </a:r>
            <a:r>
              <a:rPr lang="fi-FI" b="0" dirty="0" err="1">
                <a:effectLst/>
                <a:latin typeface="Söhne"/>
              </a:rPr>
              <a:t>Robocorpin</a:t>
            </a:r>
            <a:r>
              <a:rPr lang="fi-FI" b="0" dirty="0">
                <a:effectLst/>
                <a:latin typeface="Söhne"/>
              </a:rPr>
              <a:t>) käyttöympäristöä kutsutaan </a:t>
            </a:r>
            <a:r>
              <a:rPr lang="fi-FI" b="0" i="1" dirty="0">
                <a:effectLst/>
                <a:latin typeface="Söhne"/>
              </a:rPr>
              <a:t>valvomoksi (</a:t>
            </a:r>
            <a:r>
              <a:rPr lang="fi-FI" b="0" i="1" dirty="0" err="1">
                <a:effectLst/>
                <a:latin typeface="Söhne"/>
              </a:rPr>
              <a:t>control</a:t>
            </a:r>
            <a:r>
              <a:rPr lang="fi-FI" b="0" i="1" dirty="0">
                <a:effectLst/>
                <a:latin typeface="Söhne"/>
              </a:rPr>
              <a:t> </a:t>
            </a:r>
            <a:r>
              <a:rPr lang="fi-FI" b="0" i="1" dirty="0" err="1">
                <a:effectLst/>
                <a:latin typeface="Söhne"/>
              </a:rPr>
              <a:t>room</a:t>
            </a:r>
            <a:r>
              <a:rPr lang="fi-FI" b="0" i="1" dirty="0">
                <a:effectLst/>
                <a:latin typeface="Söhne"/>
              </a:rPr>
              <a:t>)</a:t>
            </a:r>
            <a:r>
              <a:rPr lang="fi-FI" b="0" i="0" dirty="0">
                <a:effectLst/>
                <a:latin typeface="Söhne"/>
              </a:rPr>
              <a:t>. </a:t>
            </a:r>
            <a:r>
              <a:rPr lang="fi-FI" dirty="0">
                <a:latin typeface="Söhne"/>
              </a:rPr>
              <a:t>Valmiit ohjelmistorobotit siirretään sinne kehitysympäristöstä ja niiden (tuotanto)käyttö ja hallinta (”orkestrointi”) tapahtuu siellä.</a:t>
            </a:r>
            <a:endParaRPr lang="fi-FI" b="0" i="0" dirty="0">
              <a:effectLst/>
              <a:latin typeface="Söhne"/>
            </a:endParaRPr>
          </a:p>
          <a:p>
            <a:r>
              <a:rPr lang="fi-FI" dirty="0">
                <a:latin typeface="Söhne"/>
              </a:rPr>
              <a:t>Valvomo voi olla Sema4.ai:n ylläpitämässä pilvipalvelussa (suppeassa käytössä ilmainen [vaatii rekisteröitymisen], laajemmassa käytössä kuukausimaksullinen ja mittavassa käytössä kuukausimaksullinen + käytön mukaan laskutettava), omalla palvelimella tai yksittäisellä tietokoneella.</a:t>
            </a:r>
            <a:endParaRPr lang="fi-FI" dirty="0"/>
          </a:p>
          <a:p>
            <a:endParaRPr lang="fi-FI" dirty="0"/>
          </a:p>
        </p:txBody>
      </p:sp>
    </p:spTree>
    <p:extLst>
      <p:ext uri="{BB962C8B-B14F-4D97-AF65-F5344CB8AC3E}">
        <p14:creationId xmlns:p14="http://schemas.microsoft.com/office/powerpoint/2010/main" val="2291448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Kehittämisympäristö</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b="0" dirty="0">
                <a:effectLst/>
                <a:latin typeface="Söhne"/>
              </a:rPr>
              <a:t>Sema4.ai:n (</a:t>
            </a:r>
            <a:r>
              <a:rPr lang="fi-FI" b="0" dirty="0" err="1">
                <a:effectLst/>
                <a:latin typeface="Söhne"/>
              </a:rPr>
              <a:t>Robocorpin</a:t>
            </a:r>
            <a:r>
              <a:rPr lang="fi-FI" b="0" dirty="0">
                <a:effectLst/>
                <a:latin typeface="Söhne"/>
              </a:rPr>
              <a:t>) kehittämisympäristö koostuu </a:t>
            </a:r>
            <a:r>
              <a:rPr lang="fi-FI" dirty="0">
                <a:latin typeface="Söhne"/>
              </a:rPr>
              <a:t>Sema4.ai:n</a:t>
            </a:r>
            <a:r>
              <a:rPr lang="fi-FI" b="0" dirty="0">
                <a:effectLst/>
                <a:latin typeface="Söhne"/>
              </a:rPr>
              <a:t> ohjelmistoympäristölaajennoksista ja kirjastoista sekä näiden käyttämistä muista kirjastoista (mm. tietyt ajurit)</a:t>
            </a:r>
            <a:r>
              <a:rPr lang="fi-FI" dirty="0">
                <a:latin typeface="Söhne"/>
              </a:rPr>
              <a:t>.</a:t>
            </a:r>
            <a:endParaRPr lang="fi-FI" b="0" i="0" dirty="0">
              <a:effectLst/>
              <a:latin typeface="Söhne"/>
            </a:endParaRPr>
          </a:p>
          <a:p>
            <a:r>
              <a:rPr lang="fi-FI" dirty="0">
                <a:latin typeface="Söhne"/>
              </a:rPr>
              <a:t>Kehittämisympäristö on ilmainen. Tyypillinen lähtökohta on käyttää ohjelmointiympäristönä Visual Studio </a:t>
            </a:r>
            <a:r>
              <a:rPr lang="fi-FI" dirty="0" err="1">
                <a:latin typeface="Söhne"/>
              </a:rPr>
              <a:t>Codea</a:t>
            </a:r>
            <a:r>
              <a:rPr lang="fi-FI" dirty="0">
                <a:latin typeface="Söhne"/>
              </a:rPr>
              <a:t>, johon lisätään Sema4.ai -laajennos.</a:t>
            </a:r>
            <a:endParaRPr lang="fi-FI" dirty="0"/>
          </a:p>
          <a:p>
            <a:endParaRPr lang="fi-FI" dirty="0"/>
          </a:p>
        </p:txBody>
      </p:sp>
    </p:spTree>
    <p:extLst>
      <p:ext uri="{BB962C8B-B14F-4D97-AF65-F5344CB8AC3E}">
        <p14:creationId xmlns:p14="http://schemas.microsoft.com/office/powerpoint/2010/main" val="2121786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Ohjelmistorobotin toteuttaminen Sema4.ai -ympäristössä</a:t>
            </a:r>
          </a:p>
        </p:txBody>
      </p:sp>
    </p:spTree>
    <p:extLst>
      <p:ext uri="{BB962C8B-B14F-4D97-AF65-F5344CB8AC3E}">
        <p14:creationId xmlns:p14="http://schemas.microsoft.com/office/powerpoint/2010/main" val="512316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Toteutusvaihtoehdot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62500" lnSpcReduction="20000"/>
          </a:bodyPr>
          <a:lstStyle/>
          <a:p>
            <a:r>
              <a:rPr lang="fi-FI" b="0" dirty="0">
                <a:effectLst/>
                <a:latin typeface="Söhne"/>
              </a:rPr>
              <a:t>Robocorp-ympäristössä toteutettavat ohjelmistorobotit tehdään nykyään </a:t>
            </a:r>
            <a:r>
              <a:rPr lang="fi-FI" dirty="0">
                <a:latin typeface="Söhne"/>
                <a:hlinkClick r:id="rId2"/>
              </a:rPr>
              <a:t>Pythonilla</a:t>
            </a:r>
            <a:r>
              <a:rPr lang="fi-FI" b="0" dirty="0">
                <a:effectLst/>
                <a:latin typeface="Söhne"/>
              </a:rPr>
              <a:t> (aiemmin vaihtoehtona oli käyttää </a:t>
            </a:r>
            <a:r>
              <a:rPr lang="fi-FI" dirty="0">
                <a:latin typeface="Söhne"/>
                <a:hlinkClick r:id="rId3"/>
              </a:rPr>
              <a:t>Robot </a:t>
            </a:r>
            <a:r>
              <a:rPr lang="fi-FI" dirty="0" err="1">
                <a:latin typeface="Söhne"/>
                <a:hlinkClick r:id="rId3"/>
              </a:rPr>
              <a:t>Frameworkiä</a:t>
            </a:r>
            <a:r>
              <a:rPr lang="fi-FI" dirty="0">
                <a:latin typeface="Söhne"/>
              </a:rPr>
              <a:t>).</a:t>
            </a:r>
            <a:endParaRPr lang="fi-FI" b="0" i="0" dirty="0">
              <a:effectLst/>
              <a:latin typeface="Söhne"/>
            </a:endParaRPr>
          </a:p>
          <a:p>
            <a:pPr lvl="1"/>
            <a:r>
              <a:rPr lang="fi-FI" dirty="0" err="1">
                <a:latin typeface="Söhne"/>
              </a:rPr>
              <a:t>Robocorpin</a:t>
            </a:r>
            <a:r>
              <a:rPr lang="fi-FI" dirty="0">
                <a:latin typeface="Söhne"/>
              </a:rPr>
              <a:t> tarjoaman välineet ja kirjastot perustuivat alun perin Robot Frameworkiin ja selainajurin osalta </a:t>
            </a:r>
            <a:r>
              <a:rPr lang="fi-FI" dirty="0" err="1">
                <a:latin typeface="Söhne"/>
                <a:hlinkClick r:id="rId4"/>
              </a:rPr>
              <a:t>Seleniumiin</a:t>
            </a:r>
            <a:r>
              <a:rPr lang="fi-FI" dirty="0">
                <a:latin typeface="Söhne"/>
              </a:rPr>
              <a:t>.</a:t>
            </a:r>
          </a:p>
          <a:p>
            <a:pPr lvl="1"/>
            <a:r>
              <a:rPr lang="fi-FI" dirty="0">
                <a:latin typeface="Söhne"/>
              </a:rPr>
              <a:t>Pythonin käyttäminen (suoraan) on uudempi vaihtoehto. Sen voi tehdä kahdella tavalla: 1. sukupolven toteutukset, joissa käytetään mm. main-funktiota ja 2. sukupolven toteutukset, joissa käytetään mm. @task-annotaatiota. 2. sukupolven toteutukset mahdollistavat myös </a:t>
            </a:r>
            <a:r>
              <a:rPr lang="fi-FI" dirty="0">
                <a:latin typeface="Söhne"/>
                <a:hlinkClick r:id="rId5"/>
              </a:rPr>
              <a:t>Playwright</a:t>
            </a:r>
            <a:r>
              <a:rPr lang="fi-FI" dirty="0">
                <a:latin typeface="Söhne"/>
              </a:rPr>
              <a:t>-selainajurin käyttämisen.</a:t>
            </a:r>
          </a:p>
          <a:p>
            <a:r>
              <a:rPr lang="fi-FI" dirty="0">
                <a:latin typeface="Söhne"/>
              </a:rPr>
              <a:t>Uudet </a:t>
            </a:r>
            <a:r>
              <a:rPr lang="fi-FI" dirty="0" err="1">
                <a:latin typeface="Söhne"/>
              </a:rPr>
              <a:t>toteukset</a:t>
            </a:r>
            <a:r>
              <a:rPr lang="fi-FI" dirty="0">
                <a:latin typeface="Söhne"/>
              </a:rPr>
              <a:t> tehdään siis Pythonilla. Tällöin kehittäjän itse tuottama ohjelmakoodi on Pythonia ja se käyttää Sema4.ai:n / </a:t>
            </a:r>
            <a:r>
              <a:rPr lang="fi-FI" dirty="0" err="1">
                <a:latin typeface="Söhne"/>
              </a:rPr>
              <a:t>Robocorpin</a:t>
            </a:r>
            <a:r>
              <a:rPr lang="fi-FI" dirty="0">
                <a:latin typeface="Söhne"/>
              </a:rPr>
              <a:t> Python-kirjastoja aina, kun mahdollista (ja </a:t>
            </a:r>
            <a:r>
              <a:rPr lang="fi-FI" dirty="0" err="1">
                <a:latin typeface="Söhne"/>
              </a:rPr>
              <a:t>Robocorpin</a:t>
            </a:r>
            <a:r>
              <a:rPr lang="fi-FI" dirty="0">
                <a:latin typeface="Söhne"/>
              </a:rPr>
              <a:t> Robot Framework –kirjastoja silloin, kun uudempaa Python-kirjastoversiota ei [vielä] ole saatavilla). </a:t>
            </a:r>
            <a:endParaRPr lang="fi-FI" dirty="0"/>
          </a:p>
          <a:p>
            <a:endParaRPr lang="fi-FI" dirty="0"/>
          </a:p>
        </p:txBody>
      </p:sp>
    </p:spTree>
    <p:extLst>
      <p:ext uri="{BB962C8B-B14F-4D97-AF65-F5344CB8AC3E}">
        <p14:creationId xmlns:p14="http://schemas.microsoft.com/office/powerpoint/2010/main" val="4106619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Kehittämisvälineet - laajennokset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b="0" dirty="0">
                <a:effectLst/>
                <a:latin typeface="Söhne"/>
              </a:rPr>
              <a:t>Robocorp-kehittämisympäristö perustuu </a:t>
            </a:r>
            <a:r>
              <a:rPr lang="fi-FI" b="0" dirty="0">
                <a:effectLst/>
                <a:latin typeface="Söhne"/>
                <a:hlinkClick r:id="rId2"/>
              </a:rPr>
              <a:t>Visual Studio </a:t>
            </a:r>
            <a:r>
              <a:rPr lang="fi-FI" b="0" dirty="0" err="1">
                <a:effectLst/>
                <a:latin typeface="Söhne"/>
                <a:hlinkClick r:id="rId2"/>
              </a:rPr>
              <a:t>Code</a:t>
            </a:r>
            <a:r>
              <a:rPr lang="fi-FI" b="0" dirty="0" err="1">
                <a:effectLst/>
                <a:latin typeface="Söhne"/>
              </a:rPr>
              <a:t>n</a:t>
            </a:r>
            <a:r>
              <a:rPr lang="fi-FI" b="0" dirty="0">
                <a:effectLst/>
                <a:latin typeface="Söhne"/>
              </a:rPr>
              <a:t> laajennokseen:</a:t>
            </a:r>
            <a:endParaRPr lang="fi-FI" b="0" i="0" dirty="0">
              <a:effectLst/>
              <a:latin typeface="Söhne"/>
            </a:endParaRPr>
          </a:p>
          <a:p>
            <a:pPr lvl="1"/>
            <a:r>
              <a:rPr lang="fi-FI" dirty="0">
                <a:latin typeface="Söhne"/>
                <a:hlinkClick r:id="rId3"/>
              </a:rPr>
              <a:t>Sema4.ai</a:t>
            </a:r>
            <a:r>
              <a:rPr lang="fi-FI" dirty="0">
                <a:latin typeface="Söhne"/>
              </a:rPr>
              <a:t>, jonka avulla ohjelmistorobotit mm. luodaan, testataan ja siirretään niiden valmistuessa haluttaessa valvomoon.</a:t>
            </a:r>
          </a:p>
          <a:p>
            <a:pPr lvl="1"/>
            <a:r>
              <a:rPr lang="fi-FI" dirty="0">
                <a:latin typeface="Söhne"/>
              </a:rPr>
              <a:t>(Aiemmin käytössä oli Robocorp </a:t>
            </a:r>
            <a:r>
              <a:rPr lang="fi-FI" dirty="0" err="1">
                <a:latin typeface="Söhne"/>
              </a:rPr>
              <a:t>Code</a:t>
            </a:r>
            <a:r>
              <a:rPr lang="fi-FI" dirty="0">
                <a:latin typeface="Söhne"/>
              </a:rPr>
              <a:t>, joka vastaa Sema4.ai:ta ja Robot Framework Language Server, joka lisäsi Visual Studio </a:t>
            </a:r>
            <a:r>
              <a:rPr lang="fi-FI" dirty="0" err="1">
                <a:latin typeface="Söhne"/>
              </a:rPr>
              <a:t>Codeen</a:t>
            </a:r>
            <a:r>
              <a:rPr lang="fi-FI" dirty="0">
                <a:latin typeface="Söhne"/>
              </a:rPr>
              <a:t> Robot Framework -ohjelmakoodin täyttämisen, syntaksin tarkistamisen ja muotoilun yms. editoinnin apuvälineet. Näitä ei kuitenkaan ole enää tarkoituksenmukaista käyttää kuin erikoistapauksissa.) </a:t>
            </a:r>
            <a:endParaRPr lang="fi-FI" dirty="0"/>
          </a:p>
          <a:p>
            <a:endParaRPr lang="fi-FI" dirty="0"/>
          </a:p>
        </p:txBody>
      </p:sp>
    </p:spTree>
    <p:extLst>
      <p:ext uri="{BB962C8B-B14F-4D97-AF65-F5344CB8AC3E}">
        <p14:creationId xmlns:p14="http://schemas.microsoft.com/office/powerpoint/2010/main" val="109874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Kehittämisvälineet – muut välineet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b="0" dirty="0">
                <a:effectLst/>
                <a:latin typeface="Söhne"/>
              </a:rPr>
              <a:t>Robocorp-kehittämisympäristö hyödyntää ympäristön- ja konfiguraationhallinnassa seuraavia välineitä:</a:t>
            </a:r>
            <a:endParaRPr lang="fi-FI" b="0" i="0" dirty="0">
              <a:effectLst/>
              <a:latin typeface="Söhne"/>
            </a:endParaRPr>
          </a:p>
          <a:p>
            <a:pPr lvl="1"/>
            <a:r>
              <a:rPr lang="fi-FI" dirty="0">
                <a:latin typeface="Söhne"/>
                <a:hlinkClick r:id="rId2"/>
              </a:rPr>
              <a:t>Conda</a:t>
            </a:r>
            <a:r>
              <a:rPr lang="fi-FI" dirty="0">
                <a:latin typeface="Söhne"/>
              </a:rPr>
              <a:t>, joka on pakettien, riippuvuuksien ja ympäristönhallinnan väline.</a:t>
            </a:r>
          </a:p>
          <a:p>
            <a:pPr lvl="1"/>
            <a:r>
              <a:rPr lang="fi-FI" dirty="0">
                <a:latin typeface="Söhne"/>
                <a:hlinkClick r:id="rId3"/>
              </a:rPr>
              <a:t>YAML</a:t>
            </a:r>
            <a:r>
              <a:rPr lang="fi-FI" dirty="0">
                <a:latin typeface="Söhne"/>
              </a:rPr>
              <a:t>, joka on kieli, jolla tarvittavat konfiguraatiotiedostot (mm. </a:t>
            </a:r>
            <a:r>
              <a:rPr lang="fi-FI" dirty="0" err="1">
                <a:latin typeface="Söhne"/>
              </a:rPr>
              <a:t>conda</a:t>
            </a:r>
            <a:r>
              <a:rPr lang="fi-FI" dirty="0">
                <a:latin typeface="Söhne"/>
              </a:rPr>
              <a:t>-tiedostot) kirjoitetaan.</a:t>
            </a:r>
          </a:p>
          <a:p>
            <a:r>
              <a:rPr lang="fi-FI" dirty="0">
                <a:latin typeface="Söhne"/>
              </a:rPr>
              <a:t>Nämä tulevat käyttöön laajennosten asentamisen yhteydessä ja auttavat muodostamaan Visual Studio </a:t>
            </a:r>
            <a:r>
              <a:rPr lang="fi-FI" dirty="0" err="1">
                <a:latin typeface="Söhne"/>
              </a:rPr>
              <a:t>Codeen</a:t>
            </a:r>
            <a:r>
              <a:rPr lang="fi-FI" dirty="0">
                <a:latin typeface="Söhne"/>
              </a:rPr>
              <a:t> ympäristön, jonka käyttäminen ei (lähtökohtaisesti) edellytä käsin tehtäviä asennuksia tai ylläpito-oikeuksia käytettävälle tietokoneelle. </a:t>
            </a:r>
            <a:endParaRPr lang="fi-FI" dirty="0"/>
          </a:p>
          <a:p>
            <a:endParaRPr lang="fi-FI" dirty="0"/>
          </a:p>
        </p:txBody>
      </p:sp>
    </p:spTree>
    <p:extLst>
      <p:ext uri="{BB962C8B-B14F-4D97-AF65-F5344CB8AC3E}">
        <p14:creationId xmlns:p14="http://schemas.microsoft.com/office/powerpoint/2010/main" val="134488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64F22-6539-5C7E-700F-31750F987B2B}"/>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141A50F0-A660-5CC3-08EE-ABC685529943}"/>
              </a:ext>
            </a:extLst>
          </p:cNvPr>
          <p:cNvSpPr>
            <a:spLocks noGrp="1"/>
          </p:cNvSpPr>
          <p:nvPr>
            <p:ph type="title"/>
          </p:nvPr>
        </p:nvSpPr>
        <p:spPr/>
        <p:txBody>
          <a:bodyPr/>
          <a:lstStyle/>
          <a:p>
            <a:r>
              <a:rPr lang="fi-FI" dirty="0"/>
              <a:t>Harjoitus 2: Ensimmäinen robotti</a:t>
            </a:r>
          </a:p>
        </p:txBody>
      </p:sp>
      <p:sp>
        <p:nvSpPr>
          <p:cNvPr id="3" name="Sisällön paikkamerkki 2">
            <a:extLst>
              <a:ext uri="{FF2B5EF4-FFF2-40B4-BE49-F238E27FC236}">
                <a16:creationId xmlns:a16="http://schemas.microsoft.com/office/drawing/2014/main" id="{FAF8FBD0-6CE9-C137-CFC5-C016341A211D}"/>
              </a:ext>
            </a:extLst>
          </p:cNvPr>
          <p:cNvSpPr>
            <a:spLocks noGrp="1"/>
          </p:cNvSpPr>
          <p:nvPr>
            <p:ph idx="1"/>
          </p:nvPr>
        </p:nvSpPr>
        <p:spPr/>
        <p:txBody>
          <a:bodyPr>
            <a:normAutofit/>
          </a:bodyPr>
          <a:lstStyle/>
          <a:p>
            <a:r>
              <a:rPr lang="fi-FI" dirty="0"/>
              <a:t>Tee tässä harjoitus 2.</a:t>
            </a:r>
          </a:p>
          <a:p>
            <a:r>
              <a:rPr lang="fi-FI" dirty="0"/>
              <a:t>Harjoitukset ovat erillisessä tiedostossa.</a:t>
            </a:r>
          </a:p>
        </p:txBody>
      </p:sp>
    </p:spTree>
    <p:extLst>
      <p:ext uri="{BB962C8B-B14F-4D97-AF65-F5344CB8AC3E}">
        <p14:creationId xmlns:p14="http://schemas.microsoft.com/office/powerpoint/2010/main" val="710067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Paikantimet</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1610411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Kertaus: Paikantimet ohjelmistorobotiikassa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10000"/>
          </a:bodyPr>
          <a:lstStyle/>
          <a:p>
            <a:r>
              <a:rPr lang="fi-FI" i="1" dirty="0">
                <a:latin typeface="Söhne"/>
              </a:rPr>
              <a:t>Paikantimet (</a:t>
            </a:r>
            <a:r>
              <a:rPr lang="fi-FI" i="1" dirty="0" err="1">
                <a:latin typeface="Söhne"/>
              </a:rPr>
              <a:t>locators</a:t>
            </a:r>
            <a:r>
              <a:rPr lang="fi-FI" i="1" dirty="0">
                <a:latin typeface="Söhne"/>
              </a:rPr>
              <a:t>, joskus myös valitsimet, </a:t>
            </a:r>
            <a:r>
              <a:rPr lang="fi-FI" i="1" dirty="0" err="1">
                <a:latin typeface="Söhne"/>
              </a:rPr>
              <a:t>selectors</a:t>
            </a:r>
            <a:r>
              <a:rPr lang="fi-FI" i="1" dirty="0">
                <a:latin typeface="Söhne"/>
              </a:rPr>
              <a:t>)</a:t>
            </a:r>
            <a:r>
              <a:rPr lang="fi-FI" dirty="0">
                <a:latin typeface="Söhne"/>
              </a:rPr>
              <a:t> ovat ajurien käyttämiä tapoja paikantaa ohjelmallisesti käyttöliittymän elementtejä.</a:t>
            </a:r>
            <a:endParaRPr lang="fi-FI" b="0" i="0" dirty="0">
              <a:effectLst/>
              <a:latin typeface="Söhne"/>
            </a:endParaRPr>
          </a:p>
          <a:p>
            <a:r>
              <a:rPr lang="fi-FI" dirty="0">
                <a:latin typeface="Söhne"/>
              </a:rPr>
              <a:t>Paikantimien avulla ajuria käyttäjä ohjelmistorobotti kykenee esimerkiksi tuottamaan tietyn käyttöliittymän painikkeen painalluksen (simuloimaan sitä, että käyttäjä painaa painiketta hiiren nappia käyttämällä) tai syöttämään tekstiä tiettyyn kenttään (simuloimaan sitä, että käyttäjä kirjoittaa tekstiä näppäimistön avulla tekstikenttään).</a:t>
            </a:r>
          </a:p>
        </p:txBody>
      </p:sp>
    </p:spTree>
    <p:extLst>
      <p:ext uri="{BB962C8B-B14F-4D97-AF65-F5344CB8AC3E}">
        <p14:creationId xmlns:p14="http://schemas.microsoft.com/office/powerpoint/2010/main" val="309344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Rakenteelliset ja visuaaliset paikantimet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62500" lnSpcReduction="20000"/>
          </a:bodyPr>
          <a:lstStyle/>
          <a:p>
            <a:r>
              <a:rPr lang="fi-FI" sz="3800" dirty="0">
                <a:latin typeface="Söhne"/>
              </a:rPr>
              <a:t>Ohjelmistorobotiikassa pyritään ensisijaisesti käyttämään rakenteellisia paikantimia, jotka viittaavat käyttöliittymän elementteihin</a:t>
            </a:r>
          </a:p>
          <a:p>
            <a:pPr lvl="1"/>
            <a:r>
              <a:rPr lang="fi-FI" dirty="0">
                <a:latin typeface="Söhne"/>
              </a:rPr>
              <a:t>suoraan niiden käyttäjälle näkyvällä tekstillä (esimerkiksi </a:t>
            </a:r>
            <a:r>
              <a:rPr lang="fi-FI" dirty="0" err="1">
                <a:latin typeface="Söhne"/>
              </a:rPr>
              <a:t>text</a:t>
            </a:r>
            <a:r>
              <a:rPr lang="fi-FI" dirty="0">
                <a:latin typeface="Söhne"/>
              </a:rPr>
              <a:t>="</a:t>
            </a:r>
            <a:r>
              <a:rPr lang="fi-FI" dirty="0" err="1">
                <a:latin typeface="Söhne"/>
              </a:rPr>
              <a:t>Login</a:t>
            </a:r>
            <a:r>
              <a:rPr lang="fi-FI" dirty="0">
                <a:latin typeface="Söhne"/>
              </a:rPr>
              <a:t>”),</a:t>
            </a:r>
          </a:p>
          <a:p>
            <a:pPr lvl="1"/>
            <a:r>
              <a:rPr lang="fi-FI" dirty="0">
                <a:latin typeface="Söhne"/>
              </a:rPr>
              <a:t>yksilöllisellä tunnisteella (esimerkiksi id=</a:t>
            </a:r>
            <a:r>
              <a:rPr lang="en-GB" dirty="0">
                <a:latin typeface="Söhne"/>
              </a:rPr>
              <a:t>"</a:t>
            </a:r>
            <a:r>
              <a:rPr lang="en-GB" dirty="0" err="1">
                <a:latin typeface="Söhne"/>
              </a:rPr>
              <a:t>textInputFistName</a:t>
            </a:r>
            <a:r>
              <a:rPr lang="en-GB" dirty="0">
                <a:latin typeface="Söhne"/>
              </a:rPr>
              <a:t>"</a:t>
            </a:r>
            <a:r>
              <a:rPr lang="fi-FI" dirty="0">
                <a:latin typeface="Söhne"/>
              </a:rPr>
              <a:t>), tai</a:t>
            </a:r>
          </a:p>
          <a:p>
            <a:pPr lvl="1"/>
            <a:r>
              <a:rPr lang="fi-FI" dirty="0">
                <a:latin typeface="Söhne"/>
              </a:rPr>
              <a:t>syntaksilla, joka osoittaa ne suhteessa käyttöliittymän muihin elementteihin (vaikkapa sivun, ikkunan tai muun elementin sisällä oleva elementti, esimerkiksi </a:t>
            </a:r>
            <a:r>
              <a:rPr lang="en-GB" dirty="0">
                <a:latin typeface="Söhne"/>
              </a:rPr>
              <a:t>//html/body//span[text()="Hello World"] )</a:t>
            </a:r>
            <a:r>
              <a:rPr lang="fi-FI" dirty="0">
                <a:latin typeface="Söhne"/>
              </a:rPr>
              <a:t>.</a:t>
            </a:r>
            <a:endParaRPr lang="fi-FI" b="0" i="0" dirty="0">
              <a:effectLst/>
              <a:latin typeface="Söhne"/>
            </a:endParaRPr>
          </a:p>
          <a:p>
            <a:r>
              <a:rPr lang="fi-FI" sz="3800" dirty="0">
                <a:latin typeface="Söhne"/>
              </a:rPr>
              <a:t>Toissijaisesti käytetään visuaalisia paikantimia, jotka viittaavat käyttöliittymän elementteihin</a:t>
            </a:r>
          </a:p>
          <a:p>
            <a:pPr lvl="1"/>
            <a:r>
              <a:rPr lang="fi-FI" dirty="0">
                <a:latin typeface="Söhne"/>
              </a:rPr>
              <a:t>niiden sijainnin (esimerkiksi x- ja y-koordinaatit) tai</a:t>
            </a:r>
          </a:p>
          <a:p>
            <a:pPr lvl="1"/>
            <a:r>
              <a:rPr lang="fi-FI" dirty="0">
                <a:latin typeface="Söhne"/>
              </a:rPr>
              <a:t>niiden visuaalisen ulkoasun eli hahmontunnistuksen (esimerkiksi kuvankaappauksen) perusteella.</a:t>
            </a:r>
          </a:p>
        </p:txBody>
      </p:sp>
    </p:spTree>
    <p:extLst>
      <p:ext uri="{BB962C8B-B14F-4D97-AF65-F5344CB8AC3E}">
        <p14:creationId xmlns:p14="http://schemas.microsoft.com/office/powerpoint/2010/main" val="388154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Ohjelmistorobotiikka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b="0" i="0" dirty="0">
                <a:effectLst/>
                <a:latin typeface="Söhne"/>
              </a:rPr>
              <a:t>Ohjelmistorobotiikka on </a:t>
            </a:r>
            <a:r>
              <a:rPr lang="fi-FI" b="0" i="1" dirty="0">
                <a:effectLst/>
                <a:latin typeface="Söhne"/>
              </a:rPr>
              <a:t>tietokoneavusteista automaatiota</a:t>
            </a:r>
            <a:r>
              <a:rPr lang="fi-FI" b="0" i="0" dirty="0">
                <a:effectLst/>
                <a:latin typeface="Söhne"/>
              </a:rPr>
              <a:t>, jossa suoritetaan tehtäviä ohjelmistojen ja algoritmien avulla ilman ihmisen jatkuvaa osallistumista.</a:t>
            </a:r>
          </a:p>
          <a:p>
            <a:r>
              <a:rPr lang="fi-FI" b="0" i="0" dirty="0">
                <a:effectLst/>
                <a:latin typeface="Söhne"/>
              </a:rPr>
              <a:t>Ohjelmistorobotiikassa yhdistyvät tietojenkäsittely, tekoäly ja robotiikka ja sen keskiössä on prosessien automatisointi ja tehtävien suorittaminen digitaalisessa ympäristössä.</a:t>
            </a:r>
          </a:p>
          <a:p>
            <a:r>
              <a:rPr lang="fi-FI" dirty="0">
                <a:latin typeface="Söhne"/>
              </a:rPr>
              <a:t>Usein ohjelmistorobotiikalla tarkoitetaan RPA:ta (Robotic Process Automation) </a:t>
            </a:r>
            <a:endParaRPr lang="fi-FI" dirty="0"/>
          </a:p>
          <a:p>
            <a:endParaRPr lang="fi-FI" dirty="0"/>
          </a:p>
          <a:p>
            <a:endParaRPr lang="fi-FI" dirty="0"/>
          </a:p>
        </p:txBody>
      </p:sp>
    </p:spTree>
    <p:extLst>
      <p:ext uri="{BB962C8B-B14F-4D97-AF65-F5344CB8AC3E}">
        <p14:creationId xmlns:p14="http://schemas.microsoft.com/office/powerpoint/2010/main" val="111952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fontScale="90000"/>
          </a:bodyPr>
          <a:lstStyle/>
          <a:p>
            <a:r>
              <a:rPr lang="fi-FI" dirty="0"/>
              <a:t>Paikantimien määrittely ja ohjelmistosuunnittelu</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7500" lnSpcReduction="20000"/>
          </a:bodyPr>
          <a:lstStyle/>
          <a:p>
            <a:r>
              <a:rPr lang="fi-FI" dirty="0">
                <a:latin typeface="Söhne"/>
              </a:rPr>
              <a:t>Paikantimien määrittämisen helppous tai vaikeus ohjelmistorobotiikassa palautuu siihen, miten hyvin ohjelmiston käyttöliittymän rakenne on suunniteltu ja toteutettu sen ohjelmallisen käsittelyn kannalta.</a:t>
            </a:r>
            <a:endParaRPr lang="fi-FI" b="0" i="0" dirty="0">
              <a:effectLst/>
              <a:latin typeface="Söhne"/>
            </a:endParaRPr>
          </a:p>
          <a:p>
            <a:pPr lvl="1"/>
            <a:r>
              <a:rPr lang="fi-FI" dirty="0">
                <a:latin typeface="Söhne"/>
              </a:rPr>
              <a:t>Esimerkiksi web-sovelluksen käyttöliittymän rakenne on toteutettu (kuvattu) jo valmiiksi rakenteisella kielellä (HTML, </a:t>
            </a:r>
            <a:r>
              <a:rPr lang="fi-FI" dirty="0" err="1">
                <a:latin typeface="Söhne"/>
              </a:rPr>
              <a:t>HyperText</a:t>
            </a:r>
            <a:r>
              <a:rPr lang="fi-FI" dirty="0">
                <a:latin typeface="Söhne"/>
              </a:rPr>
              <a:t> </a:t>
            </a:r>
            <a:r>
              <a:rPr lang="fi-FI" dirty="0" err="1">
                <a:latin typeface="Söhne"/>
              </a:rPr>
              <a:t>Markup</a:t>
            </a:r>
            <a:r>
              <a:rPr lang="fi-FI" dirty="0">
                <a:latin typeface="Söhne"/>
              </a:rPr>
              <a:t> Language), mikä useimmiten mahdollistaa (enemmän tai vähemmän monimutkaisten) rakenteisten paikantimien käytön.</a:t>
            </a:r>
          </a:p>
          <a:p>
            <a:pPr lvl="1"/>
            <a:r>
              <a:rPr lang="fi-FI" dirty="0">
                <a:latin typeface="Söhne"/>
              </a:rPr>
              <a:t>Työpöytäsovelluksissa käyttöliittymän rakenne (tai sen toteutus) vaihtelee enemmän mm. käyttöjärjestelmästä, ohjelmointikielestä ja aikakaudesta riippuen. Rakenteisten paikantimien käyttö voi olla mahdollista, mutta joissain tapauksissa voi olla tarpeen käyttää visuaalisia paikantimia.</a:t>
            </a:r>
          </a:p>
        </p:txBody>
      </p:sp>
    </p:spTree>
    <p:extLst>
      <p:ext uri="{BB962C8B-B14F-4D97-AF65-F5344CB8AC3E}">
        <p14:creationId xmlns:p14="http://schemas.microsoft.com/office/powerpoint/2010/main" val="1351132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a:bodyPr>
          <a:lstStyle/>
          <a:p>
            <a:r>
              <a:rPr lang="fi-FI" dirty="0"/>
              <a:t>Paikantimet – Selainkäyttöliittymä</a:t>
            </a:r>
          </a:p>
        </p:txBody>
      </p:sp>
    </p:spTree>
    <p:extLst>
      <p:ext uri="{BB962C8B-B14F-4D97-AF65-F5344CB8AC3E}">
        <p14:creationId xmlns:p14="http://schemas.microsoft.com/office/powerpoint/2010/main" val="8951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Paikantimet selainkäyttöliittymässä</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0000" lnSpcReduction="20000"/>
          </a:bodyPr>
          <a:lstStyle/>
          <a:p>
            <a:r>
              <a:rPr lang="fi-FI" dirty="0">
                <a:latin typeface="Söhne"/>
              </a:rPr>
              <a:t>Selainkäyttöliittymän elementtien paikantamiseen voidaan käyttää mm. seuraavia rakenteisia paikannustapoja (strategioita):</a:t>
            </a:r>
            <a:endParaRPr lang="fi-FI" b="0" i="0" dirty="0">
              <a:effectLst/>
              <a:latin typeface="Söhne"/>
            </a:endParaRPr>
          </a:p>
          <a:p>
            <a:pPr lvl="1"/>
            <a:r>
              <a:rPr lang="fi-FI" dirty="0">
                <a:latin typeface="Söhne"/>
              </a:rPr>
              <a:t>Elementtien id-attribuutin arvo tai niiden näkyvä teksti.</a:t>
            </a:r>
          </a:p>
          <a:p>
            <a:pPr lvl="1"/>
            <a:r>
              <a:rPr lang="fi-FI" dirty="0">
                <a:latin typeface="Söhne"/>
              </a:rPr>
              <a:t>CSS (</a:t>
            </a:r>
            <a:r>
              <a:rPr lang="fi-FI" dirty="0" err="1">
                <a:latin typeface="Söhne"/>
              </a:rPr>
              <a:t>Cascading</a:t>
            </a:r>
            <a:r>
              <a:rPr lang="fi-FI" dirty="0">
                <a:latin typeface="Söhne"/>
              </a:rPr>
              <a:t> </a:t>
            </a:r>
            <a:r>
              <a:rPr lang="fi-FI" dirty="0" err="1">
                <a:latin typeface="Söhne"/>
              </a:rPr>
              <a:t>StyleSheets</a:t>
            </a:r>
            <a:r>
              <a:rPr lang="fi-FI" dirty="0">
                <a:latin typeface="Söhne"/>
              </a:rPr>
              <a:t>) -valitsimet.</a:t>
            </a:r>
          </a:p>
          <a:p>
            <a:pPr lvl="1"/>
            <a:r>
              <a:rPr lang="fi-FI" dirty="0">
                <a:latin typeface="Söhne"/>
              </a:rPr>
              <a:t>XPath-lausekkeet.</a:t>
            </a:r>
          </a:p>
          <a:p>
            <a:pPr lvl="1"/>
            <a:r>
              <a:rPr lang="fi-FI" dirty="0">
                <a:latin typeface="Söhne"/>
              </a:rPr>
              <a:t>Kehittämisympäristö tai käytettävä selainajuri voi tukea myös muita tapoja.</a:t>
            </a:r>
          </a:p>
          <a:p>
            <a:r>
              <a:rPr lang="fi-FI" dirty="0">
                <a:latin typeface="Söhne"/>
              </a:rPr>
              <a:t>Visuaalisia paikantimia ei yleensä käytetä, koska selainkäyttöliittymästä voidaan (käytännössä) aina paikantaa elementti rakenteisesti, koska HTML-sivun rakenne on DOM-rakenteessa (</a:t>
            </a:r>
            <a:r>
              <a:rPr lang="fi-FI" dirty="0" err="1">
                <a:latin typeface="Söhne"/>
              </a:rPr>
              <a:t>Document</a:t>
            </a:r>
            <a:r>
              <a:rPr lang="fi-FI" dirty="0">
                <a:latin typeface="Söhne"/>
              </a:rPr>
              <a:t> Object </a:t>
            </a:r>
            <a:r>
              <a:rPr lang="fi-FI" dirty="0" err="1">
                <a:latin typeface="Söhne"/>
              </a:rPr>
              <a:t>Model</a:t>
            </a:r>
            <a:r>
              <a:rPr lang="fi-FI" dirty="0">
                <a:latin typeface="Söhne"/>
              </a:rPr>
              <a:t>), jonka mihin tahansa elementtiin pääsee käsiksi mm. sopivalla </a:t>
            </a:r>
            <a:r>
              <a:rPr lang="fi-FI" dirty="0" err="1">
                <a:latin typeface="Söhne"/>
              </a:rPr>
              <a:t>Xpath</a:t>
            </a:r>
            <a:r>
              <a:rPr lang="fi-FI" dirty="0">
                <a:latin typeface="Söhne"/>
              </a:rPr>
              <a:t>-lausekkeella.</a:t>
            </a:r>
            <a:endParaRPr lang="fi-FI" dirty="0"/>
          </a:p>
          <a:p>
            <a:endParaRPr lang="fi-FI" dirty="0"/>
          </a:p>
        </p:txBody>
      </p:sp>
    </p:spTree>
    <p:extLst>
      <p:ext uri="{BB962C8B-B14F-4D97-AF65-F5344CB8AC3E}">
        <p14:creationId xmlns:p14="http://schemas.microsoft.com/office/powerpoint/2010/main" val="2116860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Id-attribuutin arvo tai näkyvä teksti</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dirty="0">
                <a:latin typeface="Söhne"/>
              </a:rPr>
              <a:t>HTML-elementin id-attribuutin arvoon tai sen näkyvään tekstiin perustuvat paikantimet ovat suoraviivaisimpia määrittää. Esimerkiksi</a:t>
            </a:r>
          </a:p>
          <a:p>
            <a:pPr lvl="1"/>
            <a:r>
              <a:rPr lang="fi-FI" dirty="0">
                <a:latin typeface="Söhne"/>
              </a:rPr>
              <a:t>id=</a:t>
            </a:r>
            <a:r>
              <a:rPr lang="fi-FI" dirty="0" err="1">
                <a:latin typeface="Söhne"/>
              </a:rPr>
              <a:t>login_btn</a:t>
            </a:r>
            <a:r>
              <a:rPr lang="fi-FI" dirty="0">
                <a:latin typeface="Söhne"/>
              </a:rPr>
              <a:t> (sivun elementti, jonka id-attribuutin arvo on </a:t>
            </a:r>
            <a:r>
              <a:rPr lang="fi-FI" dirty="0" err="1">
                <a:latin typeface="Söhne"/>
              </a:rPr>
              <a:t>login_btn</a:t>
            </a:r>
            <a:r>
              <a:rPr lang="fi-FI" dirty="0">
                <a:latin typeface="Söhne"/>
              </a:rPr>
              <a:t>), ja</a:t>
            </a:r>
          </a:p>
          <a:p>
            <a:pPr lvl="1"/>
            <a:r>
              <a:rPr lang="fi-FI" dirty="0" err="1">
                <a:latin typeface="Söhne"/>
              </a:rPr>
              <a:t>text</a:t>
            </a:r>
            <a:r>
              <a:rPr lang="fi-FI" dirty="0">
                <a:latin typeface="Söhne"/>
              </a:rPr>
              <a:t>=</a:t>
            </a:r>
            <a:r>
              <a:rPr lang="fi-FI" dirty="0" err="1">
                <a:latin typeface="Söhne"/>
              </a:rPr>
              <a:t>Login</a:t>
            </a:r>
            <a:r>
              <a:rPr lang="fi-FI" dirty="0">
                <a:latin typeface="Söhne"/>
              </a:rPr>
              <a:t> (sivun elementti, jonka näkyvänä tekstinä on ”</a:t>
            </a:r>
            <a:r>
              <a:rPr lang="fi-FI" dirty="0" err="1">
                <a:latin typeface="Söhne"/>
              </a:rPr>
              <a:t>Login</a:t>
            </a:r>
            <a:r>
              <a:rPr lang="fi-FI" dirty="0">
                <a:latin typeface="Söhne"/>
              </a:rPr>
              <a:t>”).</a:t>
            </a:r>
          </a:p>
          <a:p>
            <a:r>
              <a:rPr lang="fi-FI" dirty="0">
                <a:latin typeface="Söhne"/>
              </a:rPr>
              <a:t>Nämä edellyttävät yksikäsitteisiä id-attribuuttien arvoja tai tekstejä sivulla. Jos tällaisia ei ole, yhdistetään tätä tapaa useimmiten joko CSS-valitsimien tai </a:t>
            </a:r>
            <a:r>
              <a:rPr lang="fi-FI" dirty="0" err="1">
                <a:latin typeface="Söhne"/>
              </a:rPr>
              <a:t>XPath</a:t>
            </a:r>
            <a:r>
              <a:rPr lang="fi-FI" dirty="0">
                <a:latin typeface="Söhne"/>
              </a:rPr>
              <a:t>-lausekkeiden kanssa.</a:t>
            </a:r>
            <a:endParaRPr lang="fi-FI" dirty="0"/>
          </a:p>
          <a:p>
            <a:endParaRPr lang="fi-FI" dirty="0"/>
          </a:p>
        </p:txBody>
      </p:sp>
    </p:spTree>
    <p:extLst>
      <p:ext uri="{BB962C8B-B14F-4D97-AF65-F5344CB8AC3E}">
        <p14:creationId xmlns:p14="http://schemas.microsoft.com/office/powerpoint/2010/main" val="2361075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CSS (</a:t>
            </a:r>
            <a:r>
              <a:rPr lang="fi-FI" dirty="0" err="1"/>
              <a:t>Cascading</a:t>
            </a:r>
            <a:r>
              <a:rPr lang="fi-FI" dirty="0"/>
              <a:t> </a:t>
            </a:r>
            <a:r>
              <a:rPr lang="fi-FI" dirty="0" err="1"/>
              <a:t>StyleSheets</a:t>
            </a:r>
            <a:r>
              <a:rPr lang="fi-FI" dirty="0"/>
              <a:t>) -valitsimet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a:bodyPr>
          <a:lstStyle/>
          <a:p>
            <a:r>
              <a:rPr lang="fi-FI" dirty="0">
                <a:latin typeface="Söhne"/>
              </a:rPr>
              <a:t>CSS-valitsimet perustuvat tyylitiedostoissa käytettyyn tapaan, valitsimiin (</a:t>
            </a:r>
            <a:r>
              <a:rPr lang="fi-FI" dirty="0" err="1">
                <a:latin typeface="Söhne"/>
              </a:rPr>
              <a:t>selectors</a:t>
            </a:r>
            <a:r>
              <a:rPr lang="fi-FI" dirty="0">
                <a:latin typeface="Söhne"/>
              </a:rPr>
              <a:t>), osoittaa (valita) HTML-sivun elementtejä, ks. esimerkiksi </a:t>
            </a:r>
            <a:r>
              <a:rPr lang="fi-FI" dirty="0">
                <a:latin typeface="Söhne"/>
                <a:hlinkClick r:id="rId2"/>
              </a:rPr>
              <a:t>W3Schoolsin CSS </a:t>
            </a:r>
            <a:r>
              <a:rPr lang="fi-FI" dirty="0" err="1">
                <a:latin typeface="Söhne"/>
                <a:hlinkClick r:id="rId2"/>
              </a:rPr>
              <a:t>Selectors</a:t>
            </a:r>
            <a:r>
              <a:rPr lang="fi-FI" dirty="0">
                <a:latin typeface="Söhne"/>
                <a:hlinkClick r:id="rId2"/>
              </a:rPr>
              <a:t> </a:t>
            </a:r>
            <a:r>
              <a:rPr lang="fi-FI" dirty="0" err="1">
                <a:latin typeface="Söhne"/>
                <a:hlinkClick r:id="rId2"/>
              </a:rPr>
              <a:t>Reference</a:t>
            </a:r>
            <a:r>
              <a:rPr lang="fi-FI" dirty="0">
                <a:latin typeface="Söhne"/>
              </a:rPr>
              <a:t>. Esimerkiksi</a:t>
            </a:r>
          </a:p>
          <a:p>
            <a:pPr lvl="1"/>
            <a:r>
              <a:rPr lang="fi-FI" dirty="0">
                <a:latin typeface="Söhne"/>
              </a:rPr>
              <a:t>div &gt; </a:t>
            </a:r>
            <a:r>
              <a:rPr lang="fi-FI" dirty="0" err="1">
                <a:latin typeface="Söhne"/>
              </a:rPr>
              <a:t>button.login</a:t>
            </a:r>
            <a:r>
              <a:rPr lang="fi-FI" dirty="0">
                <a:latin typeface="Söhne"/>
              </a:rPr>
              <a:t> (div-elementin sisällä oleva </a:t>
            </a:r>
            <a:r>
              <a:rPr lang="fi-FI" dirty="0" err="1">
                <a:latin typeface="Söhne"/>
              </a:rPr>
              <a:t>button</a:t>
            </a:r>
            <a:r>
              <a:rPr lang="fi-FI" dirty="0">
                <a:latin typeface="Söhne"/>
              </a:rPr>
              <a:t>-elementti, jonka </a:t>
            </a:r>
            <a:r>
              <a:rPr lang="fi-FI" dirty="0" err="1">
                <a:latin typeface="Söhne"/>
              </a:rPr>
              <a:t>class</a:t>
            </a:r>
            <a:r>
              <a:rPr lang="fi-FI" dirty="0">
                <a:latin typeface="Söhne"/>
              </a:rPr>
              <a:t>-attribuutin arvo on ”</a:t>
            </a:r>
            <a:r>
              <a:rPr lang="fi-FI" dirty="0" err="1">
                <a:latin typeface="Söhne"/>
              </a:rPr>
              <a:t>login</a:t>
            </a:r>
            <a:r>
              <a:rPr lang="fi-FI" dirty="0">
                <a:latin typeface="Söhne"/>
              </a:rPr>
              <a:t>”).</a:t>
            </a:r>
          </a:p>
          <a:p>
            <a:r>
              <a:rPr lang="fi-FI" dirty="0">
                <a:latin typeface="Söhne"/>
              </a:rPr>
              <a:t>CSS-valitsimien käyttö on yleistynyt samalla kuin </a:t>
            </a:r>
            <a:r>
              <a:rPr lang="fi-FI" dirty="0" err="1">
                <a:latin typeface="Söhne"/>
              </a:rPr>
              <a:t>XPathin</a:t>
            </a:r>
            <a:r>
              <a:rPr lang="fi-FI" dirty="0">
                <a:latin typeface="Söhne"/>
              </a:rPr>
              <a:t> käyttö (mm. JavaScriptin kehittymisen myötä) on vähentynyt.</a:t>
            </a:r>
          </a:p>
        </p:txBody>
      </p:sp>
    </p:spTree>
    <p:extLst>
      <p:ext uri="{BB962C8B-B14F-4D97-AF65-F5344CB8AC3E}">
        <p14:creationId xmlns:p14="http://schemas.microsoft.com/office/powerpoint/2010/main" val="3526139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err="1"/>
              <a:t>XPath</a:t>
            </a:r>
            <a:r>
              <a:rPr lang="fi-FI" dirty="0"/>
              <a:t>-lausekkeet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10000"/>
          </a:bodyPr>
          <a:lstStyle/>
          <a:p>
            <a:r>
              <a:rPr lang="fi-FI" dirty="0">
                <a:latin typeface="Söhne"/>
                <a:hlinkClick r:id="rId2"/>
              </a:rPr>
              <a:t>XPath</a:t>
            </a:r>
            <a:r>
              <a:rPr lang="fi-FI" dirty="0">
                <a:latin typeface="Söhne"/>
              </a:rPr>
              <a:t>-lausekkeet ovat XPath-syntaksin mukainen tapa osoittaa (valita) HTML-sivun elementtejä. Esimerkiksi</a:t>
            </a:r>
          </a:p>
          <a:p>
            <a:pPr lvl="1"/>
            <a:r>
              <a:rPr lang="fi-FI" dirty="0">
                <a:latin typeface="Söhne"/>
              </a:rPr>
              <a:t>//html/</a:t>
            </a:r>
            <a:r>
              <a:rPr lang="fi-FI" dirty="0" err="1">
                <a:latin typeface="Söhne"/>
              </a:rPr>
              <a:t>body</a:t>
            </a:r>
            <a:r>
              <a:rPr lang="fi-FI" dirty="0">
                <a:latin typeface="Söhne"/>
              </a:rPr>
              <a:t>/div (html-elementin sisällä olevan </a:t>
            </a:r>
            <a:r>
              <a:rPr lang="fi-FI" dirty="0" err="1">
                <a:latin typeface="Söhne"/>
              </a:rPr>
              <a:t>body</a:t>
            </a:r>
            <a:r>
              <a:rPr lang="fi-FI" dirty="0">
                <a:latin typeface="Söhne"/>
              </a:rPr>
              <a:t>-elementin sisällä oleva div-elementti).</a:t>
            </a:r>
          </a:p>
          <a:p>
            <a:r>
              <a:rPr lang="fi-FI" dirty="0">
                <a:latin typeface="Söhne"/>
              </a:rPr>
              <a:t>XPath on alkujaan luotu XML-dokumenttien (</a:t>
            </a:r>
            <a:r>
              <a:rPr lang="fi-FI" dirty="0" err="1">
                <a:latin typeface="Söhne"/>
              </a:rPr>
              <a:t>eXtensible</a:t>
            </a:r>
            <a:r>
              <a:rPr lang="fi-FI" dirty="0">
                <a:latin typeface="Söhne"/>
              </a:rPr>
              <a:t> </a:t>
            </a:r>
            <a:r>
              <a:rPr lang="fi-FI" dirty="0" err="1">
                <a:latin typeface="Söhne"/>
              </a:rPr>
              <a:t>Markup</a:t>
            </a:r>
            <a:r>
              <a:rPr lang="fi-FI" dirty="0">
                <a:latin typeface="Söhne"/>
              </a:rPr>
              <a:t> Language) rakenteen käsittelyyn. Sen käyttö on vähentynyt mm. JavaScriptin kehityksen ja XML:n käytön vähentymisen myötä, mutta sitä käytetään edelleen ja sitä näkee paljon runsaasti web-sovelluksissa.</a:t>
            </a:r>
          </a:p>
        </p:txBody>
      </p:sp>
    </p:spTree>
    <p:extLst>
      <p:ext uri="{BB962C8B-B14F-4D97-AF65-F5344CB8AC3E}">
        <p14:creationId xmlns:p14="http://schemas.microsoft.com/office/powerpoint/2010/main" val="618109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BFAFE-18CA-C70D-9E7E-A4E82FCF8458}"/>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A05B9D19-FE8D-394B-1B3B-708620DDDE6A}"/>
              </a:ext>
            </a:extLst>
          </p:cNvPr>
          <p:cNvSpPr>
            <a:spLocks noGrp="1"/>
          </p:cNvSpPr>
          <p:nvPr>
            <p:ph type="title"/>
          </p:nvPr>
        </p:nvSpPr>
        <p:spPr/>
        <p:txBody>
          <a:bodyPr/>
          <a:lstStyle/>
          <a:p>
            <a:r>
              <a:rPr lang="fi-FI" dirty="0"/>
              <a:t>Harjoitus 3: Selainrobotti</a:t>
            </a:r>
          </a:p>
        </p:txBody>
      </p:sp>
      <p:sp>
        <p:nvSpPr>
          <p:cNvPr id="3" name="Sisällön paikkamerkki 2">
            <a:extLst>
              <a:ext uri="{FF2B5EF4-FFF2-40B4-BE49-F238E27FC236}">
                <a16:creationId xmlns:a16="http://schemas.microsoft.com/office/drawing/2014/main" id="{DBE66187-BE2D-2130-F102-AC9B9CF9F01A}"/>
              </a:ext>
            </a:extLst>
          </p:cNvPr>
          <p:cNvSpPr>
            <a:spLocks noGrp="1"/>
          </p:cNvSpPr>
          <p:nvPr>
            <p:ph idx="1"/>
          </p:nvPr>
        </p:nvSpPr>
        <p:spPr/>
        <p:txBody>
          <a:bodyPr>
            <a:normAutofit/>
          </a:bodyPr>
          <a:lstStyle/>
          <a:p>
            <a:r>
              <a:rPr lang="fi-FI" dirty="0"/>
              <a:t>Tee tässä harjoitus 3.</a:t>
            </a:r>
          </a:p>
          <a:p>
            <a:r>
              <a:rPr lang="fi-FI" dirty="0"/>
              <a:t>Harjoitukset ovat erillisessä tiedostossa.</a:t>
            </a:r>
          </a:p>
        </p:txBody>
      </p:sp>
    </p:spTree>
    <p:extLst>
      <p:ext uri="{BB962C8B-B14F-4D97-AF65-F5344CB8AC3E}">
        <p14:creationId xmlns:p14="http://schemas.microsoft.com/office/powerpoint/2010/main" val="2901259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366A1-F4B4-8BEE-03EE-E568B0B3BD3C}"/>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620BFED9-4A26-81F4-1B67-06D6294AD32A}"/>
              </a:ext>
            </a:extLst>
          </p:cNvPr>
          <p:cNvSpPr>
            <a:spLocks noGrp="1"/>
          </p:cNvSpPr>
          <p:nvPr>
            <p:ph type="title"/>
          </p:nvPr>
        </p:nvSpPr>
        <p:spPr/>
        <p:txBody>
          <a:bodyPr/>
          <a:lstStyle/>
          <a:p>
            <a:r>
              <a:rPr lang="fi-FI" dirty="0"/>
              <a:t>Harjoitus 4: Excel-Web -robotti</a:t>
            </a:r>
          </a:p>
        </p:txBody>
      </p:sp>
      <p:sp>
        <p:nvSpPr>
          <p:cNvPr id="3" name="Sisällön paikkamerkki 2">
            <a:extLst>
              <a:ext uri="{FF2B5EF4-FFF2-40B4-BE49-F238E27FC236}">
                <a16:creationId xmlns:a16="http://schemas.microsoft.com/office/drawing/2014/main" id="{3115C4FF-7693-076D-E952-9E591F2928D1}"/>
              </a:ext>
            </a:extLst>
          </p:cNvPr>
          <p:cNvSpPr>
            <a:spLocks noGrp="1"/>
          </p:cNvSpPr>
          <p:nvPr>
            <p:ph idx="1"/>
          </p:nvPr>
        </p:nvSpPr>
        <p:spPr/>
        <p:txBody>
          <a:bodyPr>
            <a:normAutofit/>
          </a:bodyPr>
          <a:lstStyle/>
          <a:p>
            <a:r>
              <a:rPr lang="fi-FI" dirty="0"/>
              <a:t>Tee tässä harjoitus 4.</a:t>
            </a:r>
          </a:p>
          <a:p>
            <a:r>
              <a:rPr lang="fi-FI" dirty="0"/>
              <a:t>Harjoitukset ovat erillisessä tiedostossa.</a:t>
            </a:r>
          </a:p>
        </p:txBody>
      </p:sp>
    </p:spTree>
    <p:extLst>
      <p:ext uri="{BB962C8B-B14F-4D97-AF65-F5344CB8AC3E}">
        <p14:creationId xmlns:p14="http://schemas.microsoft.com/office/powerpoint/2010/main" val="1775449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a:bodyPr>
          <a:lstStyle/>
          <a:p>
            <a:r>
              <a:rPr lang="fi-FI" dirty="0"/>
              <a:t>Paikantimet – Työpöytäkäyttöliittymä</a:t>
            </a:r>
          </a:p>
        </p:txBody>
      </p:sp>
    </p:spTree>
    <p:extLst>
      <p:ext uri="{BB962C8B-B14F-4D97-AF65-F5344CB8AC3E}">
        <p14:creationId xmlns:p14="http://schemas.microsoft.com/office/powerpoint/2010/main" val="762769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Paikantimet työpöytäkäyttöliittymässä</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7500" lnSpcReduction="20000"/>
          </a:bodyPr>
          <a:lstStyle/>
          <a:p>
            <a:r>
              <a:rPr lang="fi-FI" dirty="0">
                <a:latin typeface="Söhne"/>
              </a:rPr>
              <a:t>Selainkäyttöliittymän elementtien paikantamiseen voidaan käyttää mm. seuraavia rakenteisia paikannustapoja (strategioita):</a:t>
            </a:r>
            <a:endParaRPr lang="fi-FI" b="0" i="0" dirty="0">
              <a:effectLst/>
              <a:latin typeface="Söhne"/>
            </a:endParaRPr>
          </a:p>
          <a:p>
            <a:pPr lvl="1"/>
            <a:r>
              <a:rPr lang="fi-FI" dirty="0">
                <a:latin typeface="Söhne"/>
              </a:rPr>
              <a:t>Elementtien id-kentän tai vastaavan yksilöllisen tunnisteen arvo tai muun tai muiden kenttien arvo(yhdistelmä).</a:t>
            </a:r>
          </a:p>
          <a:p>
            <a:pPr lvl="1"/>
            <a:r>
              <a:rPr lang="fi-FI" dirty="0">
                <a:latin typeface="Söhne"/>
              </a:rPr>
              <a:t>Kehittämisympäristö tai käytettävä ajuri voi tukea myös muita tapoja.</a:t>
            </a:r>
          </a:p>
          <a:p>
            <a:r>
              <a:rPr lang="fi-FI" dirty="0">
                <a:latin typeface="Söhne"/>
              </a:rPr>
              <a:t>CSS (</a:t>
            </a:r>
            <a:r>
              <a:rPr lang="fi-FI" dirty="0" err="1">
                <a:latin typeface="Söhne"/>
              </a:rPr>
              <a:t>Cascading</a:t>
            </a:r>
            <a:r>
              <a:rPr lang="fi-FI" dirty="0">
                <a:latin typeface="Söhne"/>
              </a:rPr>
              <a:t> </a:t>
            </a:r>
            <a:r>
              <a:rPr lang="fi-FI" dirty="0" err="1">
                <a:latin typeface="Söhne"/>
              </a:rPr>
              <a:t>StyleSheets</a:t>
            </a:r>
            <a:r>
              <a:rPr lang="fi-FI" dirty="0">
                <a:latin typeface="Söhne"/>
              </a:rPr>
              <a:t>) –valitsimia tai XPath-lausekkeita ei viedä käyttää, koska käyttöliittymä ei ole HTML:ää (sen DOM-rakenteen mukainen).</a:t>
            </a:r>
          </a:p>
          <a:p>
            <a:r>
              <a:rPr lang="fi-FI" dirty="0">
                <a:latin typeface="Söhne"/>
              </a:rPr>
              <a:t>Visuaalisia paikantimia saatetaan käyttää, koska huonossa tapauksessa ei ole mahdollista paikantaa elementtiä rakenteisesti.</a:t>
            </a:r>
            <a:endParaRPr lang="fi-FI" dirty="0"/>
          </a:p>
          <a:p>
            <a:endParaRPr lang="fi-FI" dirty="0"/>
          </a:p>
        </p:txBody>
      </p:sp>
    </p:spTree>
    <p:extLst>
      <p:ext uri="{BB962C8B-B14F-4D97-AF65-F5344CB8AC3E}">
        <p14:creationId xmlns:p14="http://schemas.microsoft.com/office/powerpoint/2010/main" val="193999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RPA (Robotic Process Automation)</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dirty="0">
                <a:latin typeface="Söhne"/>
              </a:rPr>
              <a:t>Ohjelmistorobotiikalla viitataan usein RPA:han (Robotic Process Automation), jolla tarkoitetaan ihmisen toimintaa ja käyttäytymistä eri sovelluksissa ja järjestelmissä simuloivia ohjelmistoja.</a:t>
            </a:r>
          </a:p>
          <a:p>
            <a:r>
              <a:rPr lang="fi-FI" dirty="0">
                <a:latin typeface="Söhne"/>
              </a:rPr>
              <a:t>RPA:lla saavutetaan usein nopeita hyötyjä, koska niillä voidaan automatisoida esimerkiksi olemassa olevia rutiininomaisia tehtäviä tai prosesseja kuten tietojen siirtoa ohjelmistosta tai järjestelmästä toiseen käyttämällä ohjelmistorobottia, joka käyttää ohjelmistoja tai järjestelmiä vastaavasti kuin ihminen (niiden ihmiselle tarkoitetun käyttöliittymän kautta).</a:t>
            </a:r>
            <a:endParaRPr lang="fi-FI" dirty="0"/>
          </a:p>
          <a:p>
            <a:endParaRPr lang="fi-FI" dirty="0"/>
          </a:p>
          <a:p>
            <a:endParaRPr lang="fi-FI" dirty="0"/>
          </a:p>
        </p:txBody>
      </p:sp>
    </p:spTree>
    <p:extLst>
      <p:ext uri="{BB962C8B-B14F-4D97-AF65-F5344CB8AC3E}">
        <p14:creationId xmlns:p14="http://schemas.microsoft.com/office/powerpoint/2010/main" val="1188456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Id-kentän (tai muun kentän) arvo</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7500" lnSpcReduction="20000"/>
          </a:bodyPr>
          <a:lstStyle/>
          <a:p>
            <a:r>
              <a:rPr lang="fi-FI" dirty="0">
                <a:latin typeface="Söhne"/>
              </a:rPr>
              <a:t>Id-kentän tai vastaavan tunnisteen arvoon tai käyttöliittymässä näkyvään tekstiin perustuvat paikantimet ovat suoraviivaisimpia määrittää. Esimerkiksi</a:t>
            </a:r>
          </a:p>
          <a:p>
            <a:pPr lvl="1"/>
            <a:r>
              <a:rPr lang="fi-FI" dirty="0">
                <a:latin typeface="Söhne"/>
              </a:rPr>
              <a:t>id=num5Button (sivun elementti, jonka id-kentän arvo on num5Button), ja</a:t>
            </a:r>
          </a:p>
          <a:p>
            <a:pPr lvl="1"/>
            <a:r>
              <a:rPr lang="en-GB" dirty="0">
                <a:latin typeface="Söhne"/>
              </a:rPr>
              <a:t>locator=</a:t>
            </a:r>
            <a:r>
              <a:rPr lang="en-GB" dirty="0" err="1">
                <a:latin typeface="Söhne"/>
              </a:rPr>
              <a:t>name:Search</a:t>
            </a:r>
            <a:r>
              <a:rPr lang="en-GB" dirty="0">
                <a:latin typeface="Söhne"/>
              </a:rPr>
              <a:t> </a:t>
            </a:r>
            <a:r>
              <a:rPr lang="en-GB" dirty="0" err="1">
                <a:latin typeface="Söhne"/>
              </a:rPr>
              <a:t>type:Edit</a:t>
            </a:r>
            <a:r>
              <a:rPr lang="fi-FI" dirty="0">
                <a:latin typeface="Söhne"/>
              </a:rPr>
              <a:t> (sivun elementti </a:t>
            </a:r>
            <a:r>
              <a:rPr lang="fi-FI" dirty="0" err="1">
                <a:latin typeface="Söhne"/>
              </a:rPr>
              <a:t>name</a:t>
            </a:r>
            <a:r>
              <a:rPr lang="fi-FI" dirty="0">
                <a:latin typeface="Söhne"/>
              </a:rPr>
              <a:t>-kentän arvo on ”</a:t>
            </a:r>
            <a:r>
              <a:rPr lang="fi-FI" dirty="0" err="1">
                <a:latin typeface="Söhne"/>
              </a:rPr>
              <a:t>Search</a:t>
            </a:r>
            <a:r>
              <a:rPr lang="fi-FI" dirty="0">
                <a:latin typeface="Söhne"/>
              </a:rPr>
              <a:t>” ja </a:t>
            </a:r>
            <a:r>
              <a:rPr lang="fi-FI" dirty="0" err="1">
                <a:latin typeface="Söhne"/>
              </a:rPr>
              <a:t>type</a:t>
            </a:r>
            <a:r>
              <a:rPr lang="fi-FI" dirty="0">
                <a:latin typeface="Söhne"/>
              </a:rPr>
              <a:t>-kentän arvo ”</a:t>
            </a:r>
            <a:r>
              <a:rPr lang="fi-FI" dirty="0" err="1">
                <a:latin typeface="Söhne"/>
              </a:rPr>
              <a:t>Edit</a:t>
            </a:r>
            <a:r>
              <a:rPr lang="fi-FI" dirty="0">
                <a:latin typeface="Söhne"/>
              </a:rPr>
              <a:t>”).</a:t>
            </a:r>
          </a:p>
          <a:p>
            <a:r>
              <a:rPr lang="fi-FI" dirty="0">
                <a:latin typeface="Söhne"/>
              </a:rPr>
              <a:t>Nämä edellyttävät yksikäsitteisiä tunnisteita tai kenttien arvojen yhdistelmiä, ja niiden olemassaolo on tapauskohtaista (mm. käyttöjärjestelmästä, käytetystä ohjelmointikielestä, aikakaudesta ja ohjelmoijasta riippuvaista). Jos tällaisia ei ole, käytetään (ellei kohdeohjelmistoa voida muokata tai korvata) visuaalisia paikantimia.</a:t>
            </a:r>
            <a:endParaRPr lang="fi-FI" dirty="0"/>
          </a:p>
          <a:p>
            <a:endParaRPr lang="fi-FI" dirty="0"/>
          </a:p>
        </p:txBody>
      </p:sp>
    </p:spTree>
    <p:extLst>
      <p:ext uri="{BB962C8B-B14F-4D97-AF65-F5344CB8AC3E}">
        <p14:creationId xmlns:p14="http://schemas.microsoft.com/office/powerpoint/2010/main" val="4192133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Visuaaliset paikantimet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7500" lnSpcReduction="20000"/>
          </a:bodyPr>
          <a:lstStyle/>
          <a:p>
            <a:r>
              <a:rPr lang="fi-FI" dirty="0">
                <a:latin typeface="Söhne"/>
              </a:rPr>
              <a:t>Visuaaliset paikantimet perustuvat käyttöliittymän näytettävän (graafisen) sisällön paikantamiseen. Tämä voi tapahtua esimerkiksi ikkunan tunnistamisen (vaikkapa nimi tai hahmo kuvankaappauksen perusteella) ja hiiren </a:t>
            </a:r>
            <a:r>
              <a:rPr lang="fi-FI" dirty="0" err="1">
                <a:latin typeface="Söhne"/>
              </a:rPr>
              <a:t>liikkuttamisen</a:t>
            </a:r>
            <a:r>
              <a:rPr lang="fi-FI" dirty="0">
                <a:latin typeface="Söhne"/>
              </a:rPr>
              <a:t> sekä sen napin painamisen simulointiin oikeissa koordinaateissa. Esimerkiksi</a:t>
            </a:r>
          </a:p>
          <a:p>
            <a:pPr lvl="1"/>
            <a:r>
              <a:rPr lang="fi-FI" dirty="0" err="1">
                <a:latin typeface="Söhne"/>
              </a:rPr>
              <a:t>alias:Paint.TextTool</a:t>
            </a:r>
            <a:r>
              <a:rPr lang="fi-FI" dirty="0">
                <a:latin typeface="Söhne"/>
              </a:rPr>
              <a:t> (sivun kuvankaappauksesta tunnistettava elementti, jolle on annettu alias-nimi </a:t>
            </a:r>
            <a:r>
              <a:rPr lang="fi-FI" dirty="0" err="1">
                <a:latin typeface="Söhne"/>
              </a:rPr>
              <a:t>Pain.TextTool</a:t>
            </a:r>
            <a:r>
              <a:rPr lang="fi-FI" dirty="0">
                <a:latin typeface="Söhne"/>
              </a:rPr>
              <a:t>, ja</a:t>
            </a:r>
          </a:p>
          <a:p>
            <a:pPr lvl="1"/>
            <a:r>
              <a:rPr lang="en-GB" dirty="0">
                <a:latin typeface="Söhne"/>
              </a:rPr>
              <a:t>offset:0, 100 </a:t>
            </a:r>
            <a:r>
              <a:rPr lang="fi-FI" dirty="0">
                <a:latin typeface="Söhne"/>
              </a:rPr>
              <a:t>(sijaintikoordinaatit elementissä).</a:t>
            </a:r>
          </a:p>
          <a:p>
            <a:r>
              <a:rPr lang="fi-FI" dirty="0">
                <a:latin typeface="Söhne"/>
              </a:rPr>
              <a:t>Visuaaliset paikantimet ja niiden määrittely riippuu käytetystä kehittämisympäristöstä, kirjastosta, ajurista</a:t>
            </a:r>
            <a:r>
              <a:rPr lang="fi-FI">
                <a:latin typeface="Söhne"/>
              </a:rPr>
              <a:t>, käyttöjärjestelmästä </a:t>
            </a:r>
            <a:r>
              <a:rPr lang="fi-FI" dirty="0">
                <a:latin typeface="Söhne"/>
              </a:rPr>
              <a:t>tms.</a:t>
            </a:r>
            <a:endParaRPr lang="fi-FI" dirty="0"/>
          </a:p>
          <a:p>
            <a:endParaRPr lang="fi-FI" dirty="0"/>
          </a:p>
        </p:txBody>
      </p:sp>
    </p:spTree>
    <p:extLst>
      <p:ext uri="{BB962C8B-B14F-4D97-AF65-F5344CB8AC3E}">
        <p14:creationId xmlns:p14="http://schemas.microsoft.com/office/powerpoint/2010/main" val="2672348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FF294-EBA9-47DC-9FF8-2FFBE8DC4156}"/>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7ABA2D97-3167-5C21-5B67-6F116166BB30}"/>
              </a:ext>
            </a:extLst>
          </p:cNvPr>
          <p:cNvSpPr>
            <a:spLocks noGrp="1"/>
          </p:cNvSpPr>
          <p:nvPr>
            <p:ph type="title"/>
          </p:nvPr>
        </p:nvSpPr>
        <p:spPr/>
        <p:txBody>
          <a:bodyPr/>
          <a:lstStyle/>
          <a:p>
            <a:r>
              <a:rPr lang="fi-FI" dirty="0"/>
              <a:t>Harjoitus 5: Työpöytärobotti</a:t>
            </a:r>
          </a:p>
        </p:txBody>
      </p:sp>
      <p:sp>
        <p:nvSpPr>
          <p:cNvPr id="3" name="Sisällön paikkamerkki 2">
            <a:extLst>
              <a:ext uri="{FF2B5EF4-FFF2-40B4-BE49-F238E27FC236}">
                <a16:creationId xmlns:a16="http://schemas.microsoft.com/office/drawing/2014/main" id="{366DADBC-B243-D7FC-4BA4-E2198D5F2DB6}"/>
              </a:ext>
            </a:extLst>
          </p:cNvPr>
          <p:cNvSpPr>
            <a:spLocks noGrp="1"/>
          </p:cNvSpPr>
          <p:nvPr>
            <p:ph idx="1"/>
          </p:nvPr>
        </p:nvSpPr>
        <p:spPr/>
        <p:txBody>
          <a:bodyPr>
            <a:normAutofit/>
          </a:bodyPr>
          <a:lstStyle/>
          <a:p>
            <a:r>
              <a:rPr lang="fi-FI" dirty="0"/>
              <a:t>Tee tässä harjoitus 5.</a:t>
            </a:r>
          </a:p>
          <a:p>
            <a:r>
              <a:rPr lang="fi-FI" dirty="0"/>
              <a:t>Harjoitukset ovat erillisessä tiedostossa.</a:t>
            </a:r>
          </a:p>
        </p:txBody>
      </p:sp>
    </p:spTree>
    <p:extLst>
      <p:ext uri="{BB962C8B-B14F-4D97-AF65-F5344CB8AC3E}">
        <p14:creationId xmlns:p14="http://schemas.microsoft.com/office/powerpoint/2010/main" val="1397134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a:bodyPr>
          <a:lstStyle/>
          <a:p>
            <a:r>
              <a:rPr lang="fi-FI" dirty="0"/>
              <a:t>Paikantimet – Apuvälineet</a:t>
            </a:r>
          </a:p>
        </p:txBody>
      </p:sp>
    </p:spTree>
    <p:extLst>
      <p:ext uri="{BB962C8B-B14F-4D97-AF65-F5344CB8AC3E}">
        <p14:creationId xmlns:p14="http://schemas.microsoft.com/office/powerpoint/2010/main" val="954678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Apuvälineitä paikantimien määrittämiseen</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dirty="0">
                <a:latin typeface="Söhne"/>
              </a:rPr>
              <a:t>Paikantimien määrittelyyn on kahden tyyppisiä apuvälineitä (työkaluja):</a:t>
            </a:r>
          </a:p>
          <a:p>
            <a:pPr lvl="1"/>
            <a:r>
              <a:rPr lang="fi-FI" dirty="0">
                <a:latin typeface="Söhne"/>
              </a:rPr>
              <a:t>Yleiset apuvälineet, jotka voivat olla yleisiä ohjelmistokehittämisen apuvälineitä kuten selainten web-kehittäjän työkalut (web </a:t>
            </a:r>
            <a:r>
              <a:rPr lang="fi-FI" dirty="0" err="1">
                <a:latin typeface="Söhne"/>
              </a:rPr>
              <a:t>developer</a:t>
            </a:r>
            <a:r>
              <a:rPr lang="fi-FI" dirty="0">
                <a:latin typeface="Söhne"/>
              </a:rPr>
              <a:t> </a:t>
            </a:r>
            <a:r>
              <a:rPr lang="fi-FI" dirty="0" err="1">
                <a:latin typeface="Söhne"/>
              </a:rPr>
              <a:t>tools</a:t>
            </a:r>
            <a:r>
              <a:rPr lang="fi-FI" dirty="0">
                <a:latin typeface="Söhne"/>
              </a:rPr>
              <a:t>) tai esimerkiksi saavutettavuustyökaluja kuten Microsoftin </a:t>
            </a:r>
            <a:r>
              <a:rPr lang="fi-FI" dirty="0">
                <a:latin typeface="Söhne"/>
                <a:hlinkClick r:id="rId2"/>
              </a:rPr>
              <a:t>Accessibility </a:t>
            </a:r>
            <a:r>
              <a:rPr lang="fi-FI" dirty="0" err="1">
                <a:latin typeface="Söhne"/>
                <a:hlinkClick r:id="rId2"/>
              </a:rPr>
              <a:t>Insights</a:t>
            </a:r>
            <a:r>
              <a:rPr lang="fi-FI" dirty="0">
                <a:latin typeface="Söhne"/>
              </a:rPr>
              <a:t>.</a:t>
            </a:r>
          </a:p>
          <a:p>
            <a:pPr lvl="1"/>
            <a:r>
              <a:rPr lang="fi-FI" dirty="0">
                <a:latin typeface="Söhne"/>
              </a:rPr>
              <a:t>Ohjelmistorobotiikkaan kehitetyt apuvälineet, joita on tyypillisesti tarjolla ohjelmistorobotiikan kehittämisympäristöihin joko ympäristön mukana tai kolmansien osapuolten tarjoamana. </a:t>
            </a:r>
            <a:endParaRPr lang="fi-FI" dirty="0"/>
          </a:p>
        </p:txBody>
      </p:sp>
    </p:spTree>
    <p:extLst>
      <p:ext uri="{BB962C8B-B14F-4D97-AF65-F5344CB8AC3E}">
        <p14:creationId xmlns:p14="http://schemas.microsoft.com/office/powerpoint/2010/main" val="130625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98AF4-B85B-1733-C6BA-3E605AF3AD16}"/>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F2980A65-08ED-A0EA-58AE-FF0FEB6B06F7}"/>
              </a:ext>
            </a:extLst>
          </p:cNvPr>
          <p:cNvSpPr>
            <a:spLocks noGrp="1"/>
          </p:cNvSpPr>
          <p:nvPr>
            <p:ph type="title"/>
          </p:nvPr>
        </p:nvSpPr>
        <p:spPr/>
        <p:txBody>
          <a:bodyPr/>
          <a:lstStyle/>
          <a:p>
            <a:r>
              <a:rPr lang="fi-FI" dirty="0"/>
              <a:t>Harjoitus 6: Excel-Word -robotti</a:t>
            </a:r>
          </a:p>
        </p:txBody>
      </p:sp>
      <p:sp>
        <p:nvSpPr>
          <p:cNvPr id="3" name="Sisällön paikkamerkki 2">
            <a:extLst>
              <a:ext uri="{FF2B5EF4-FFF2-40B4-BE49-F238E27FC236}">
                <a16:creationId xmlns:a16="http://schemas.microsoft.com/office/drawing/2014/main" id="{35DFD8FC-E1EE-7D82-B47E-DC32EAFBE8AC}"/>
              </a:ext>
            </a:extLst>
          </p:cNvPr>
          <p:cNvSpPr>
            <a:spLocks noGrp="1"/>
          </p:cNvSpPr>
          <p:nvPr>
            <p:ph idx="1"/>
          </p:nvPr>
        </p:nvSpPr>
        <p:spPr/>
        <p:txBody>
          <a:bodyPr>
            <a:normAutofit/>
          </a:bodyPr>
          <a:lstStyle/>
          <a:p>
            <a:r>
              <a:rPr lang="fi-FI" dirty="0"/>
              <a:t>Tee tässä harjoitus 6.</a:t>
            </a:r>
          </a:p>
          <a:p>
            <a:r>
              <a:rPr lang="fi-FI" dirty="0"/>
              <a:t>Harjoitukset ovat erillisessä tiedostossa.</a:t>
            </a:r>
          </a:p>
        </p:txBody>
      </p:sp>
    </p:spTree>
    <p:extLst>
      <p:ext uri="{BB962C8B-B14F-4D97-AF65-F5344CB8AC3E}">
        <p14:creationId xmlns:p14="http://schemas.microsoft.com/office/powerpoint/2010/main" val="3754063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err="1"/>
              <a:t>APIen</a:t>
            </a:r>
            <a:r>
              <a:rPr lang="fi-FI" dirty="0"/>
              <a:t>, palvelujen ja kielimallien käytöstä</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40441860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err="1"/>
              <a:t>APIen</a:t>
            </a:r>
            <a:r>
              <a:rPr lang="fi-FI" dirty="0"/>
              <a:t> ja palvelujen hyödyntäminen</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dirty="0">
                <a:latin typeface="Söhne"/>
              </a:rPr>
              <a:t>Ohjelmistorobotti voi hyödyntää erilaisia (API-)kirjastoja ja palveluja.</a:t>
            </a:r>
          </a:p>
          <a:p>
            <a:pPr lvl="1"/>
            <a:r>
              <a:rPr lang="fi-FI" dirty="0">
                <a:latin typeface="Söhne"/>
              </a:rPr>
              <a:t>Nämä voivat olla kehittämisympäristön omia, kuten Sema4.ai:n tapauksessa </a:t>
            </a:r>
            <a:r>
              <a:rPr lang="fi-FI" dirty="0" err="1">
                <a:latin typeface="Söhne"/>
              </a:rPr>
              <a:t>robocorp</a:t>
            </a:r>
            <a:r>
              <a:rPr lang="fi-FI" dirty="0">
                <a:latin typeface="Söhne"/>
              </a:rPr>
              <a:t>- ja RPA-kirjastot tai valmiit toiminnot (</a:t>
            </a:r>
            <a:r>
              <a:rPr lang="fi-FI" dirty="0" err="1">
                <a:latin typeface="Söhne"/>
              </a:rPr>
              <a:t>actions</a:t>
            </a:r>
            <a:r>
              <a:rPr lang="fi-FI" dirty="0">
                <a:latin typeface="Söhne"/>
              </a:rPr>
              <a:t>).</a:t>
            </a:r>
          </a:p>
          <a:p>
            <a:pPr lvl="1"/>
            <a:r>
              <a:rPr lang="fi-FI" dirty="0">
                <a:latin typeface="Söhne"/>
              </a:rPr>
              <a:t>Ohjelmistorobotti voi käyttää normaalisti eri palvelujen tarjoamia rajapintoja (</a:t>
            </a:r>
            <a:r>
              <a:rPr lang="fi-FI" dirty="0" err="1">
                <a:latin typeface="Söhne"/>
              </a:rPr>
              <a:t>APIt</a:t>
            </a:r>
            <a:r>
              <a:rPr lang="fi-FI" dirty="0">
                <a:latin typeface="Söhne"/>
              </a:rPr>
              <a:t>).</a:t>
            </a:r>
          </a:p>
          <a:p>
            <a:pPr lvl="1"/>
            <a:r>
              <a:rPr lang="fi-FI" dirty="0">
                <a:latin typeface="Söhne"/>
              </a:rPr>
              <a:t>Lisäksi ohjelmistorobotti voi käyttää palvelua tai ohjelmistoa simuloimalla ihmisen toimintaa web- tai työpöytäkäyttöliittymän kautta.</a:t>
            </a:r>
          </a:p>
          <a:p>
            <a:r>
              <a:rPr lang="fi-FI" dirty="0">
                <a:latin typeface="Söhne"/>
              </a:rPr>
              <a:t>Myös kielimallien käyttöön on ohjelmistorobottien kehitysympäristöissä tarjolla omia kirjastoja (esimerkiksi Sema4.ai:n </a:t>
            </a:r>
            <a:r>
              <a:rPr lang="fi-FI" dirty="0">
                <a:latin typeface="Söhne"/>
                <a:hlinkClick r:id="rId2"/>
              </a:rPr>
              <a:t>RPA.OpenAI</a:t>
            </a:r>
            <a:r>
              <a:rPr lang="fi-FI" dirty="0">
                <a:latin typeface="Söhne"/>
              </a:rPr>
              <a:t>).</a:t>
            </a:r>
          </a:p>
        </p:txBody>
      </p:sp>
    </p:spTree>
    <p:extLst>
      <p:ext uri="{BB962C8B-B14F-4D97-AF65-F5344CB8AC3E}">
        <p14:creationId xmlns:p14="http://schemas.microsoft.com/office/powerpoint/2010/main" val="397830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a:bodyPr>
          <a:lstStyle/>
          <a:p>
            <a:r>
              <a:rPr lang="fi-FI" dirty="0"/>
              <a:t>Kielimallien hyödyntäminen</a:t>
            </a:r>
          </a:p>
        </p:txBody>
      </p:sp>
    </p:spTree>
    <p:extLst>
      <p:ext uri="{BB962C8B-B14F-4D97-AF65-F5344CB8AC3E}">
        <p14:creationId xmlns:p14="http://schemas.microsoft.com/office/powerpoint/2010/main" val="4124759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Kielimalleja hyödyntävät ohjelmistorobotit </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dirty="0">
                <a:latin typeface="Söhne"/>
              </a:rPr>
              <a:t>Myös kielimallien käyttöön on ohjelmistorobottien kehitysympäristöissä tarjolla omia kirjastoja.</a:t>
            </a:r>
          </a:p>
          <a:p>
            <a:pPr lvl="1"/>
            <a:r>
              <a:rPr lang="fi-FI" dirty="0">
                <a:latin typeface="Söhne"/>
              </a:rPr>
              <a:t>Tällainen on esimerkiksi Sema4.ai:n </a:t>
            </a:r>
            <a:r>
              <a:rPr lang="fi-FI" dirty="0">
                <a:latin typeface="Söhne"/>
                <a:hlinkClick r:id="rId2"/>
              </a:rPr>
              <a:t>RPA.OpenAI</a:t>
            </a:r>
            <a:r>
              <a:rPr lang="fi-FI" dirty="0">
                <a:latin typeface="Söhne"/>
              </a:rPr>
              <a:t>.</a:t>
            </a:r>
          </a:p>
          <a:p>
            <a:r>
              <a:rPr lang="fi-FI" dirty="0">
                <a:latin typeface="Söhne"/>
              </a:rPr>
              <a:t>Lisäksi kielimallit tarjoavat yleiset </a:t>
            </a:r>
            <a:r>
              <a:rPr lang="fi-FI" dirty="0" err="1">
                <a:latin typeface="Söhne"/>
              </a:rPr>
              <a:t>APIt</a:t>
            </a:r>
            <a:r>
              <a:rPr lang="fi-FI" dirty="0">
                <a:latin typeface="Söhne"/>
              </a:rPr>
              <a:t> millaisten ohjelmien, siis mukaan lukien ohjelmistorobotit, käyttöön.</a:t>
            </a:r>
          </a:p>
          <a:p>
            <a:pPr lvl="1"/>
            <a:r>
              <a:rPr lang="fi-FI" dirty="0">
                <a:latin typeface="Söhne"/>
              </a:rPr>
              <a:t>Tällainen on esimerkiksi Googlen </a:t>
            </a:r>
            <a:r>
              <a:rPr lang="fi-FI" dirty="0">
                <a:latin typeface="Söhne"/>
                <a:hlinkClick r:id="rId3"/>
              </a:rPr>
              <a:t>Gemini </a:t>
            </a:r>
            <a:r>
              <a:rPr lang="fi-FI" dirty="0" err="1">
                <a:latin typeface="Söhne"/>
                <a:hlinkClick r:id="rId3"/>
              </a:rPr>
              <a:t>AI:n</a:t>
            </a:r>
            <a:r>
              <a:rPr lang="fi-FI" dirty="0">
                <a:latin typeface="Söhne"/>
                <a:hlinkClick r:id="rId3"/>
              </a:rPr>
              <a:t> API</a:t>
            </a:r>
            <a:r>
              <a:rPr lang="fi-FI" dirty="0">
                <a:latin typeface="Söhne"/>
              </a:rPr>
              <a:t>.</a:t>
            </a:r>
          </a:p>
        </p:txBody>
      </p:sp>
    </p:spTree>
    <p:extLst>
      <p:ext uri="{BB962C8B-B14F-4D97-AF65-F5344CB8AC3E}">
        <p14:creationId xmlns:p14="http://schemas.microsoft.com/office/powerpoint/2010/main" val="77903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Ohjelmistorobotiikka ja RPA</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lnSpcReduction="10000"/>
          </a:bodyPr>
          <a:lstStyle/>
          <a:p>
            <a:r>
              <a:rPr lang="fi-FI" dirty="0">
                <a:latin typeface="Söhne"/>
              </a:rPr>
              <a:t>RPA on ohjelmistorobotiikan eräs osa-alue</a:t>
            </a:r>
            <a:r>
              <a:rPr lang="fi-FI" b="0" i="0" dirty="0">
                <a:effectLst/>
                <a:latin typeface="Söhne"/>
              </a:rPr>
              <a:t>.</a:t>
            </a:r>
          </a:p>
          <a:p>
            <a:r>
              <a:rPr lang="fi-FI" b="0" i="0" dirty="0">
                <a:effectLst/>
                <a:latin typeface="Söhne"/>
              </a:rPr>
              <a:t>Ohjelmistorobotiikassa voidaan kuitenkin myös suunnitella (alusta alkaen) prosessit ja tehtävät niin, että ne hoidetaan ohjelmistorobotiikalla joko kokonaan esimerkiksi algoritmien ja tekoälyn tai siten, että ihminen osallistuu prosessiin vain tiettyjen tehtävien osalta (esimerkiksi tekee päätöksen tai valinnan tai tarkistaa tuloksen).</a:t>
            </a:r>
            <a:endParaRPr lang="fi-FI" dirty="0"/>
          </a:p>
          <a:p>
            <a:endParaRPr lang="fi-FI" dirty="0"/>
          </a:p>
          <a:p>
            <a:endParaRPr lang="fi-FI" dirty="0"/>
          </a:p>
        </p:txBody>
      </p:sp>
    </p:spTree>
    <p:extLst>
      <p:ext uri="{BB962C8B-B14F-4D97-AF65-F5344CB8AC3E}">
        <p14:creationId xmlns:p14="http://schemas.microsoft.com/office/powerpoint/2010/main" val="2275189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BFFB-7E51-5873-2B54-A57D8D3D3C91}"/>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C9687EED-3C9F-C682-0A5A-511087B574BE}"/>
              </a:ext>
            </a:extLst>
          </p:cNvPr>
          <p:cNvSpPr>
            <a:spLocks noGrp="1"/>
          </p:cNvSpPr>
          <p:nvPr>
            <p:ph type="title"/>
          </p:nvPr>
        </p:nvSpPr>
        <p:spPr/>
        <p:txBody>
          <a:bodyPr>
            <a:normAutofit/>
          </a:bodyPr>
          <a:lstStyle/>
          <a:p>
            <a:r>
              <a:rPr lang="fi-FI" dirty="0"/>
              <a:t>Holvi (</a:t>
            </a:r>
            <a:r>
              <a:rPr lang="fi-FI" dirty="0" err="1"/>
              <a:t>vault</a:t>
            </a:r>
            <a:r>
              <a:rPr lang="fi-FI" dirty="0"/>
              <a:t>)</a:t>
            </a:r>
          </a:p>
        </p:txBody>
      </p:sp>
      <p:sp>
        <p:nvSpPr>
          <p:cNvPr id="3" name="Sisällön paikkamerkki 2">
            <a:extLst>
              <a:ext uri="{FF2B5EF4-FFF2-40B4-BE49-F238E27FC236}">
                <a16:creationId xmlns:a16="http://schemas.microsoft.com/office/drawing/2014/main" id="{B7DEE696-6219-7072-86CC-184DB81EF174}"/>
              </a:ext>
            </a:extLst>
          </p:cNvPr>
          <p:cNvSpPr>
            <a:spLocks noGrp="1"/>
          </p:cNvSpPr>
          <p:nvPr>
            <p:ph idx="1"/>
          </p:nvPr>
        </p:nvSpPr>
        <p:spPr/>
        <p:txBody>
          <a:bodyPr>
            <a:normAutofit fontScale="92500" lnSpcReduction="10000"/>
          </a:bodyPr>
          <a:lstStyle/>
          <a:p>
            <a:r>
              <a:rPr lang="fi-FI" dirty="0">
                <a:latin typeface="Söhne"/>
              </a:rPr>
              <a:t>(Sema4.ai:n / </a:t>
            </a:r>
            <a:r>
              <a:rPr lang="fi-FI" dirty="0" err="1">
                <a:latin typeface="Söhne"/>
              </a:rPr>
              <a:t>Robocorpin</a:t>
            </a:r>
            <a:r>
              <a:rPr lang="fi-FI" dirty="0">
                <a:latin typeface="Söhne"/>
              </a:rPr>
              <a:t>) holvissa voi säilyttää ohjelmistorobottien tarvitsemia tunnuksia, avaimia ja vastaavia.</a:t>
            </a:r>
          </a:p>
          <a:p>
            <a:pPr lvl="1"/>
            <a:r>
              <a:rPr lang="fi-FI" dirty="0">
                <a:latin typeface="Söhne"/>
              </a:rPr>
              <a:t>Nämä talletetaan holviin avain-arvopareina eri otsikoiden alle. Rakenne vastaa kehittämisympäristön tiedostopohjaisen holvin (</a:t>
            </a:r>
            <a:r>
              <a:rPr lang="fi-FI" dirty="0" err="1">
                <a:latin typeface="Söhne"/>
              </a:rPr>
              <a:t>mock</a:t>
            </a:r>
            <a:r>
              <a:rPr lang="fi-FI" dirty="0">
                <a:latin typeface="Söhne"/>
              </a:rPr>
              <a:t> </a:t>
            </a:r>
            <a:r>
              <a:rPr lang="fi-FI" dirty="0" err="1">
                <a:latin typeface="Söhne"/>
              </a:rPr>
              <a:t>vault</a:t>
            </a:r>
            <a:r>
              <a:rPr lang="fi-FI">
                <a:latin typeface="Söhne"/>
              </a:rPr>
              <a:t>) </a:t>
            </a:r>
            <a:r>
              <a:rPr lang="fi-FI" dirty="0">
                <a:latin typeface="Söhne"/>
              </a:rPr>
              <a:t>rakennetta.</a:t>
            </a:r>
          </a:p>
          <a:p>
            <a:pPr lvl="1"/>
            <a:r>
              <a:rPr lang="fi-FI" dirty="0">
                <a:latin typeface="Söhne"/>
              </a:rPr>
              <a:t>Oletuksena ohjelmistobotit hakevat holvin tietoja nimenomaan valvomosta, jonka vuoksi robotti on erikseen konfiguroitava käyttämään tiedostopohjaista holvia, jos sitä halutaan käyttää.</a:t>
            </a:r>
          </a:p>
        </p:txBody>
      </p:sp>
    </p:spTree>
    <p:extLst>
      <p:ext uri="{BB962C8B-B14F-4D97-AF65-F5344CB8AC3E}">
        <p14:creationId xmlns:p14="http://schemas.microsoft.com/office/powerpoint/2010/main" val="2561055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386C3-4F84-C118-1B68-46D561BFCB79}"/>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05DCA7CE-2932-E117-6A0C-4519A105143B}"/>
              </a:ext>
            </a:extLst>
          </p:cNvPr>
          <p:cNvSpPr>
            <a:spLocks noGrp="1"/>
          </p:cNvSpPr>
          <p:nvPr>
            <p:ph type="title"/>
          </p:nvPr>
        </p:nvSpPr>
        <p:spPr/>
        <p:txBody>
          <a:bodyPr/>
          <a:lstStyle/>
          <a:p>
            <a:r>
              <a:rPr lang="fi-FI" dirty="0"/>
              <a:t>Harjoitus 7: Kielimallirobotti</a:t>
            </a:r>
          </a:p>
        </p:txBody>
      </p:sp>
      <p:sp>
        <p:nvSpPr>
          <p:cNvPr id="3" name="Sisällön paikkamerkki 2">
            <a:extLst>
              <a:ext uri="{FF2B5EF4-FFF2-40B4-BE49-F238E27FC236}">
                <a16:creationId xmlns:a16="http://schemas.microsoft.com/office/drawing/2014/main" id="{EC257A4B-3D41-D723-9AE0-EEDB7C803937}"/>
              </a:ext>
            </a:extLst>
          </p:cNvPr>
          <p:cNvSpPr>
            <a:spLocks noGrp="1"/>
          </p:cNvSpPr>
          <p:nvPr>
            <p:ph idx="1"/>
          </p:nvPr>
        </p:nvSpPr>
        <p:spPr/>
        <p:txBody>
          <a:bodyPr>
            <a:normAutofit/>
          </a:bodyPr>
          <a:lstStyle/>
          <a:p>
            <a:r>
              <a:rPr lang="fi-FI" dirty="0"/>
              <a:t>Tee tässä harjoitus 7.</a:t>
            </a:r>
          </a:p>
          <a:p>
            <a:r>
              <a:rPr lang="fi-FI" dirty="0"/>
              <a:t>Harjoitukset ovat erillisessä tiedostossa.</a:t>
            </a:r>
          </a:p>
        </p:txBody>
      </p:sp>
    </p:spTree>
    <p:extLst>
      <p:ext uri="{BB962C8B-B14F-4D97-AF65-F5344CB8AC3E}">
        <p14:creationId xmlns:p14="http://schemas.microsoft.com/office/powerpoint/2010/main" val="3481924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Useiden eri kielimallien hyödyntäminen </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20000"/>
          </a:bodyPr>
          <a:lstStyle/>
          <a:p>
            <a:r>
              <a:rPr lang="fi-FI" dirty="0">
                <a:latin typeface="Söhne"/>
              </a:rPr>
              <a:t>Koska kielimalleja on useita, ja niillä on (voi olla) omat vahvuutensa ja heikkoutensa, sama ohjelmistorobotti voi hyödyntää useita kielimalleja.</a:t>
            </a:r>
          </a:p>
          <a:p>
            <a:pPr lvl="1"/>
            <a:r>
              <a:rPr lang="fi-FI" dirty="0">
                <a:latin typeface="Söhne"/>
              </a:rPr>
              <a:t>Viime aikoina kielimallien käyttö on yleistynyt myös ohjelmistoroboteissa, mikä on johtanut mm. useiden kielimallien yhtäaikaisen hyödyntämisen (laajempaan) tukemiseen ohjelmistorobottien kehittämisympäristöissä.</a:t>
            </a:r>
          </a:p>
          <a:p>
            <a:pPr lvl="1"/>
            <a:r>
              <a:rPr lang="fi-FI" dirty="0">
                <a:latin typeface="Söhne"/>
              </a:rPr>
              <a:t>Esimerkiksi Sema4.ai on julkaissut Studio-ympäristön tätä (ja agentti- toimenpidepohjaiseen ohjelmistorobottien kehittämistä) varten.  </a:t>
            </a:r>
          </a:p>
        </p:txBody>
      </p:sp>
    </p:spTree>
    <p:extLst>
      <p:ext uri="{BB962C8B-B14F-4D97-AF65-F5344CB8AC3E}">
        <p14:creationId xmlns:p14="http://schemas.microsoft.com/office/powerpoint/2010/main" val="22859821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Ohjelmistorobotteja hyödyntävät kielimallit </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70000" lnSpcReduction="20000"/>
          </a:bodyPr>
          <a:lstStyle/>
          <a:p>
            <a:r>
              <a:rPr lang="fi-FI" dirty="0">
                <a:latin typeface="Söhne"/>
              </a:rPr>
              <a:t>Yksi uusimpia suuntia ohjelmistorobotiikassa on yhdistää kielimalli(t) ja ohjelmistorobotit siten, että luodut ohjelmistorobotit tai niiden osat ovat kielimalli(e)n käytettävissä.</a:t>
            </a:r>
          </a:p>
          <a:p>
            <a:pPr lvl="1"/>
            <a:r>
              <a:rPr lang="fi-FI" dirty="0">
                <a:latin typeface="Söhne"/>
              </a:rPr>
              <a:t>Tällöin puhutaan usein agenteista ja esimerkiksi Sema4.ai käyttää termiä agenttiparadigma (ks. </a:t>
            </a:r>
            <a:r>
              <a:rPr lang="fi-FI" dirty="0">
                <a:latin typeface="Söhne"/>
                <a:hlinkClick r:id="rId2"/>
              </a:rPr>
              <a:t>Sema4.ai-blogi</a:t>
            </a:r>
            <a:r>
              <a:rPr lang="fi-FI" dirty="0">
                <a:latin typeface="Söhne"/>
              </a:rPr>
              <a:t>), jossa tekoälyagentit (AI-</a:t>
            </a:r>
            <a:r>
              <a:rPr lang="fi-FI" i="1" dirty="0" err="1">
                <a:latin typeface="Söhne"/>
              </a:rPr>
              <a:t>agents</a:t>
            </a:r>
            <a:r>
              <a:rPr lang="fi-FI" dirty="0">
                <a:latin typeface="Söhne"/>
              </a:rPr>
              <a:t>) voivat hyödyntää (muun sisältönsä lisäksi) niille julkaistuja (avattuja) toimenpiteitä (</a:t>
            </a:r>
            <a:r>
              <a:rPr lang="fi-FI" i="1" dirty="0" err="1">
                <a:latin typeface="Söhne"/>
              </a:rPr>
              <a:t>actions</a:t>
            </a:r>
            <a:r>
              <a:rPr lang="fi-FI" dirty="0">
                <a:latin typeface="Söhne"/>
              </a:rPr>
              <a:t>).</a:t>
            </a:r>
          </a:p>
          <a:p>
            <a:pPr lvl="1"/>
            <a:r>
              <a:rPr lang="fi-FI" dirty="0">
                <a:latin typeface="Söhne"/>
              </a:rPr>
              <a:t>Agentit vastaavat (suunnilleen) perinteisempiä ohjelmistorobottien tehtäviä (</a:t>
            </a:r>
            <a:r>
              <a:rPr lang="fi-FI" i="1" dirty="0" err="1">
                <a:latin typeface="Söhne"/>
              </a:rPr>
              <a:t>tasks</a:t>
            </a:r>
            <a:r>
              <a:rPr lang="fi-FI" dirty="0">
                <a:latin typeface="Söhne"/>
              </a:rPr>
              <a:t>), mutta ovat tarjolla palvelimella (web </a:t>
            </a:r>
            <a:r>
              <a:rPr lang="fi-FI" dirty="0" err="1">
                <a:latin typeface="Söhne"/>
              </a:rPr>
              <a:t>service</a:t>
            </a:r>
            <a:r>
              <a:rPr lang="fi-FI" dirty="0">
                <a:latin typeface="Söhne"/>
              </a:rPr>
              <a:t> –tyyppisinä) ja jotka on dokumentoitu siten, että kielimalli ymmärtää mihin ja miten niitä käytetään.</a:t>
            </a:r>
          </a:p>
          <a:p>
            <a:pPr lvl="1"/>
            <a:r>
              <a:rPr lang="fi-FI" dirty="0">
                <a:latin typeface="Söhne"/>
              </a:rPr>
              <a:t>Itse agentti voi puolestaan olla (lähes) luonnollisella kielellä esitetty, kielimallille tarkoitettu kuvaus (Sema4.ai:n terminologiassa </a:t>
            </a:r>
            <a:r>
              <a:rPr lang="fi-FI" i="1" dirty="0" err="1">
                <a:latin typeface="Söhne"/>
              </a:rPr>
              <a:t>runbook</a:t>
            </a:r>
            <a:r>
              <a:rPr lang="fi-FI" dirty="0">
                <a:latin typeface="Söhne"/>
              </a:rPr>
              <a:t>) siitä, mitä agentin on tarkoitus tehdä. Agentti vastaa tässä mielessä perinteisempiä prosesseja (</a:t>
            </a:r>
            <a:r>
              <a:rPr lang="fi-FI" i="1" dirty="0" err="1">
                <a:latin typeface="Söhne"/>
              </a:rPr>
              <a:t>process</a:t>
            </a:r>
            <a:r>
              <a:rPr lang="fi-FI" dirty="0">
                <a:latin typeface="Söhne"/>
              </a:rPr>
              <a:t>), jotka koostuvat tehtävistä.</a:t>
            </a:r>
          </a:p>
        </p:txBody>
      </p:sp>
    </p:spTree>
    <p:extLst>
      <p:ext uri="{BB962C8B-B14F-4D97-AF65-F5344CB8AC3E}">
        <p14:creationId xmlns:p14="http://schemas.microsoft.com/office/powerpoint/2010/main" val="16386594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Toimenpiteet (</a:t>
            </a:r>
            <a:r>
              <a:rPr lang="fi-FI" dirty="0" err="1"/>
              <a:t>Actions</a:t>
            </a:r>
            <a:r>
              <a:rPr lang="fi-FI" dirty="0"/>
              <a:t>)</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21684162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Toimenpiteet (</a:t>
            </a:r>
            <a:r>
              <a:rPr lang="fi-FI" dirty="0" err="1"/>
              <a:t>actions</a:t>
            </a:r>
            <a:r>
              <a:rPr lang="fi-FI" dirty="0"/>
              <a: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dirty="0">
                <a:latin typeface="Söhne"/>
              </a:rPr>
              <a:t>Kuten aiemmin todettu, (Sema4.ai:n) toimenpiteet (</a:t>
            </a:r>
            <a:r>
              <a:rPr lang="fi-FI" dirty="0" err="1">
                <a:latin typeface="Söhne"/>
              </a:rPr>
              <a:t>actions</a:t>
            </a:r>
            <a:r>
              <a:rPr lang="fi-FI" dirty="0">
                <a:latin typeface="Söhne"/>
              </a:rPr>
              <a:t>) vastaavat suunnilleen tehtäviä (</a:t>
            </a:r>
            <a:r>
              <a:rPr lang="fi-FI" dirty="0" err="1">
                <a:latin typeface="Söhne"/>
              </a:rPr>
              <a:t>tasks</a:t>
            </a:r>
            <a:r>
              <a:rPr lang="fi-FI" dirty="0">
                <a:latin typeface="Söhne"/>
              </a:rPr>
              <a:t>).</a:t>
            </a:r>
          </a:p>
          <a:p>
            <a:pPr lvl="1"/>
            <a:r>
              <a:rPr lang="fi-FI" dirty="0">
                <a:latin typeface="Söhne"/>
              </a:rPr>
              <a:t>Erona on, että actionit on tarkoitettu käytettäviksi julkaistun </a:t>
            </a:r>
            <a:r>
              <a:rPr lang="fi-FI" dirty="0" err="1">
                <a:latin typeface="Söhne"/>
              </a:rPr>
              <a:t>APIn</a:t>
            </a:r>
            <a:r>
              <a:rPr lang="fi-FI" dirty="0">
                <a:latin typeface="Söhne"/>
              </a:rPr>
              <a:t> kautta verkossa, ts. niitä ajetaan palvelimella. </a:t>
            </a:r>
            <a:r>
              <a:rPr lang="fi-FI" dirty="0" err="1">
                <a:latin typeface="Söhne"/>
              </a:rPr>
              <a:t>Taskit</a:t>
            </a:r>
            <a:r>
              <a:rPr lang="fi-FI" dirty="0">
                <a:latin typeface="Söhne"/>
              </a:rPr>
              <a:t> puolestaan ovat luonteeltaan paikallisempia (vaikka niitäkin voi ajaa esimerkiksi valvomossa. </a:t>
            </a:r>
          </a:p>
          <a:p>
            <a:pPr lvl="1"/>
            <a:r>
              <a:rPr lang="fi-FI" dirty="0">
                <a:latin typeface="Söhne"/>
              </a:rPr>
              <a:t>Tämän vuoksi actionien konfiguraatio on hieman erilainen ja ne paketoidaan palvelimelle viennin yhteydessä.</a:t>
            </a:r>
          </a:p>
          <a:p>
            <a:pPr lvl="1"/>
            <a:r>
              <a:rPr lang="fi-FI" dirty="0">
                <a:latin typeface="Söhne"/>
              </a:rPr>
              <a:t>Lisäksi, koska actionit on tarkoitettu mahdollisesti myös kielimallin käyttöön (tai muutoin käytettäviksi julkisen rajapinnan kautta), niissä on dokumentointiin liittyviä vaatimuksia.</a:t>
            </a:r>
          </a:p>
        </p:txBody>
      </p:sp>
    </p:spTree>
    <p:extLst>
      <p:ext uri="{BB962C8B-B14F-4D97-AF65-F5344CB8AC3E}">
        <p14:creationId xmlns:p14="http://schemas.microsoft.com/office/powerpoint/2010/main" val="4116083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Action </a:t>
            </a:r>
            <a:r>
              <a:rPr lang="fi-FI" dirty="0" err="1"/>
              <a:t>server</a:t>
            </a:r>
            <a:endParaRPr lang="fi-FI" dirty="0"/>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10000"/>
          </a:bodyPr>
          <a:lstStyle/>
          <a:p>
            <a:r>
              <a:rPr lang="fi-FI" dirty="0">
                <a:latin typeface="Söhne"/>
              </a:rPr>
              <a:t>(Sema4.ai:n) actioneita tarjoavaa palvelinta kutsutaan action serveriksi.</a:t>
            </a:r>
          </a:p>
          <a:p>
            <a:pPr lvl="1"/>
            <a:r>
              <a:rPr lang="fi-FI" dirty="0">
                <a:latin typeface="Söhne"/>
              </a:rPr>
              <a:t>Kehitysympäristössä voi käyttää paikallista action serveriä. Kehitysympäristö  luo ja osaa hallinnoida paikallista palvelinta automaattisesti, mutta sellaisen voi myös asentaa itse.</a:t>
            </a:r>
          </a:p>
          <a:p>
            <a:pPr lvl="1"/>
            <a:r>
              <a:rPr lang="fi-FI" dirty="0">
                <a:latin typeface="Söhne"/>
              </a:rPr>
              <a:t>Sema4.ai tarjoaa myös </a:t>
            </a:r>
            <a:r>
              <a:rPr lang="fi-FI" dirty="0">
                <a:latin typeface="Söhne"/>
                <a:hlinkClick r:id="rId2"/>
              </a:rPr>
              <a:t>Studio</a:t>
            </a:r>
            <a:r>
              <a:rPr lang="fi-FI" dirty="0">
                <a:latin typeface="Söhne"/>
              </a:rPr>
              <a:t>-ympäristön (vrt. valvomo), jonne valmiit actionit (ja agentit) voi julkaista. Siellä voi myös rakentaa kielimalleihin pohjautuvia agentteja </a:t>
            </a:r>
            <a:r>
              <a:rPr lang="fi-FI" dirty="0" err="1">
                <a:latin typeface="Söhne"/>
              </a:rPr>
              <a:t>low</a:t>
            </a:r>
            <a:r>
              <a:rPr lang="fi-FI" dirty="0">
                <a:latin typeface="Söhne"/>
              </a:rPr>
              <a:t>-/no-</a:t>
            </a:r>
            <a:r>
              <a:rPr lang="fi-FI" dirty="0" err="1">
                <a:latin typeface="Söhne"/>
              </a:rPr>
              <a:t>code</a:t>
            </a:r>
            <a:r>
              <a:rPr lang="fi-FI" dirty="0">
                <a:latin typeface="Söhne"/>
              </a:rPr>
              <a:t> -periaatteella.</a:t>
            </a:r>
          </a:p>
        </p:txBody>
      </p:sp>
    </p:spTree>
    <p:extLst>
      <p:ext uri="{BB962C8B-B14F-4D97-AF65-F5344CB8AC3E}">
        <p14:creationId xmlns:p14="http://schemas.microsoft.com/office/powerpoint/2010/main" val="3040828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E2A0A-A847-B35C-6882-C7ADC5E47638}"/>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F1AE4BFD-2809-5735-707E-08A1CA14FD0E}"/>
              </a:ext>
            </a:extLst>
          </p:cNvPr>
          <p:cNvSpPr>
            <a:spLocks noGrp="1"/>
          </p:cNvSpPr>
          <p:nvPr>
            <p:ph type="title"/>
          </p:nvPr>
        </p:nvSpPr>
        <p:spPr/>
        <p:txBody>
          <a:bodyPr/>
          <a:lstStyle/>
          <a:p>
            <a:r>
              <a:rPr lang="fi-FI" dirty="0"/>
              <a:t>Harjoitus 8: Action-robotti</a:t>
            </a:r>
          </a:p>
        </p:txBody>
      </p:sp>
      <p:sp>
        <p:nvSpPr>
          <p:cNvPr id="3" name="Sisällön paikkamerkki 2">
            <a:extLst>
              <a:ext uri="{FF2B5EF4-FFF2-40B4-BE49-F238E27FC236}">
                <a16:creationId xmlns:a16="http://schemas.microsoft.com/office/drawing/2014/main" id="{246AFB37-6AB0-599D-725B-9DD8CC46C224}"/>
              </a:ext>
            </a:extLst>
          </p:cNvPr>
          <p:cNvSpPr>
            <a:spLocks noGrp="1"/>
          </p:cNvSpPr>
          <p:nvPr>
            <p:ph idx="1"/>
          </p:nvPr>
        </p:nvSpPr>
        <p:spPr/>
        <p:txBody>
          <a:bodyPr>
            <a:normAutofit/>
          </a:bodyPr>
          <a:lstStyle/>
          <a:p>
            <a:r>
              <a:rPr lang="fi-FI" dirty="0"/>
              <a:t>Tee tässä harjoitus 8.</a:t>
            </a:r>
          </a:p>
          <a:p>
            <a:r>
              <a:rPr lang="fi-FI" dirty="0"/>
              <a:t>Harjoitukset ovat erillisessä tiedostossa.</a:t>
            </a:r>
          </a:p>
        </p:txBody>
      </p:sp>
    </p:spTree>
    <p:extLst>
      <p:ext uri="{BB962C8B-B14F-4D97-AF65-F5344CB8AC3E}">
        <p14:creationId xmlns:p14="http://schemas.microsoft.com/office/powerpoint/2010/main" val="2488138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Agentit (</a:t>
            </a:r>
            <a:r>
              <a:rPr lang="fi-FI" dirty="0" err="1"/>
              <a:t>Agents</a:t>
            </a:r>
            <a:r>
              <a:rPr lang="fi-FI" dirty="0"/>
              <a:t>)</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22559766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Agentit (</a:t>
            </a:r>
            <a:r>
              <a:rPr lang="fi-FI" dirty="0" err="1"/>
              <a:t>agents</a:t>
            </a:r>
            <a:r>
              <a:rPr lang="fi-FI" dirty="0"/>
              <a: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dirty="0">
                <a:latin typeface="Söhne"/>
              </a:rPr>
              <a:t>Sema4.ai tarjoaa mahdollisuuden luoda tekoäly- eli kielimallipohjaisia </a:t>
            </a:r>
            <a:r>
              <a:rPr lang="fi-FI" i="1" dirty="0">
                <a:latin typeface="Söhne"/>
              </a:rPr>
              <a:t>agentteja</a:t>
            </a:r>
            <a:r>
              <a:rPr lang="fi-FI" dirty="0">
                <a:latin typeface="Söhne"/>
              </a:rPr>
              <a:t> (AI-</a:t>
            </a:r>
            <a:r>
              <a:rPr lang="fi-FI" i="1" dirty="0" err="1">
                <a:latin typeface="Söhne"/>
              </a:rPr>
              <a:t>agents</a:t>
            </a:r>
            <a:r>
              <a:rPr lang="fi-FI" dirty="0">
                <a:latin typeface="Söhne"/>
              </a:rPr>
              <a:t>).</a:t>
            </a:r>
          </a:p>
          <a:p>
            <a:pPr lvl="1"/>
            <a:r>
              <a:rPr lang="fi-FI" dirty="0">
                <a:latin typeface="Söhne"/>
              </a:rPr>
              <a:t>Nämä voivat käyttää yhtä tai useampaa kielimallia. </a:t>
            </a:r>
          </a:p>
          <a:p>
            <a:pPr lvl="1"/>
            <a:r>
              <a:rPr lang="fi-FI" dirty="0">
                <a:latin typeface="Söhne"/>
              </a:rPr>
              <a:t>Lisäksi agentit hyödyntävät </a:t>
            </a:r>
            <a:r>
              <a:rPr lang="fi-FI" i="1" dirty="0">
                <a:latin typeface="Söhne"/>
              </a:rPr>
              <a:t>toimenpiteitä</a:t>
            </a:r>
            <a:r>
              <a:rPr lang="fi-FI" dirty="0">
                <a:latin typeface="Söhne"/>
              </a:rPr>
              <a:t> (</a:t>
            </a:r>
            <a:r>
              <a:rPr lang="fi-FI" i="1" dirty="0" err="1">
                <a:latin typeface="Söhne"/>
              </a:rPr>
              <a:t>actions</a:t>
            </a:r>
            <a:r>
              <a:rPr lang="fi-FI" dirty="0">
                <a:latin typeface="Söhne"/>
              </a:rPr>
              <a:t>), jotka on julkaistu action </a:t>
            </a:r>
            <a:r>
              <a:rPr lang="fi-FI" dirty="0" err="1">
                <a:latin typeface="Söhne"/>
              </a:rPr>
              <a:t>server</a:t>
            </a:r>
            <a:r>
              <a:rPr lang="fi-FI" dirty="0">
                <a:latin typeface="Söhne"/>
              </a:rPr>
              <a:t> -palvelimelle.</a:t>
            </a:r>
          </a:p>
        </p:txBody>
      </p:sp>
    </p:spTree>
    <p:extLst>
      <p:ext uri="{BB962C8B-B14F-4D97-AF65-F5344CB8AC3E}">
        <p14:creationId xmlns:p14="http://schemas.microsoft.com/office/powerpoint/2010/main" val="131626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F9CF2-D6A0-44A8-B4B2-A2BC96016E10}"/>
              </a:ext>
            </a:extLst>
          </p:cNvPr>
          <p:cNvSpPr>
            <a:spLocks noGrp="1"/>
          </p:cNvSpPr>
          <p:nvPr>
            <p:ph type="title"/>
          </p:nvPr>
        </p:nvSpPr>
        <p:spPr/>
        <p:txBody>
          <a:bodyPr>
            <a:normAutofit fontScale="90000"/>
          </a:bodyPr>
          <a:lstStyle/>
          <a:p>
            <a:r>
              <a:rPr lang="fi-FI" dirty="0"/>
              <a:t>Ohjelmistorobotiikan merkitys ja hyödyntäminen</a:t>
            </a:r>
          </a:p>
        </p:txBody>
      </p:sp>
    </p:spTree>
    <p:extLst>
      <p:ext uri="{BB962C8B-B14F-4D97-AF65-F5344CB8AC3E}">
        <p14:creationId xmlns:p14="http://schemas.microsoft.com/office/powerpoint/2010/main" val="4246134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err="1"/>
              <a:t>RunBook</a:t>
            </a:r>
            <a:endParaRPr lang="fi-FI" dirty="0"/>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85000" lnSpcReduction="20000"/>
          </a:bodyPr>
          <a:lstStyle/>
          <a:p>
            <a:r>
              <a:rPr lang="fi-FI" dirty="0">
                <a:latin typeface="Söhne"/>
              </a:rPr>
              <a:t>Keskeinen osa agentin toteutusta ja konfiguraatiota on </a:t>
            </a:r>
            <a:r>
              <a:rPr lang="fi-FI" dirty="0" err="1">
                <a:latin typeface="Söhne"/>
              </a:rPr>
              <a:t>runbook</a:t>
            </a:r>
            <a:r>
              <a:rPr lang="fi-FI" dirty="0">
                <a:latin typeface="Söhne"/>
              </a:rPr>
              <a:t>, joka kertoo luonnollisella kielellä kerrottuna (kielimallille sopivassa muodossa), mitä agentin on tarkoitus tehdä.</a:t>
            </a:r>
          </a:p>
          <a:p>
            <a:pPr lvl="1"/>
            <a:r>
              <a:rPr lang="fi-FI" dirty="0" err="1">
                <a:latin typeface="Söhne"/>
              </a:rPr>
              <a:t>Runbookin</a:t>
            </a:r>
            <a:r>
              <a:rPr lang="fi-FI" dirty="0">
                <a:latin typeface="Söhne"/>
              </a:rPr>
              <a:t> voi siis ajatella konfiguroivan kielimallin ja antavan sille ohjeet (</a:t>
            </a:r>
            <a:r>
              <a:rPr lang="fi-FI" dirty="0" err="1">
                <a:latin typeface="Söhne"/>
              </a:rPr>
              <a:t>promptin</a:t>
            </a:r>
            <a:r>
              <a:rPr lang="fi-FI" dirty="0">
                <a:latin typeface="Söhne"/>
              </a:rPr>
              <a:t>). </a:t>
            </a:r>
          </a:p>
          <a:p>
            <a:pPr lvl="1"/>
            <a:r>
              <a:rPr lang="fi-FI" dirty="0">
                <a:latin typeface="Söhne"/>
              </a:rPr>
              <a:t>Perinteisempiin prosessi-tehtävä –robotteihin verrattuna agenttien kuvaus on (ihmisellekin) luettavammassa muodossa ja toiminta joustavampaa – prosessi-tehtävä –robottien kaikki askeleet, syötteet ja tulosteet täytyy olla tarkasti määritelty, kun agentti voi tarvittaessa hyödyntää kielimallia toimia sen avulla.</a:t>
            </a:r>
          </a:p>
        </p:txBody>
      </p:sp>
    </p:spTree>
    <p:extLst>
      <p:ext uri="{BB962C8B-B14F-4D97-AF65-F5344CB8AC3E}">
        <p14:creationId xmlns:p14="http://schemas.microsoft.com/office/powerpoint/2010/main" val="25414784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fontScale="90000"/>
          </a:bodyPr>
          <a:lstStyle/>
          <a:p>
            <a:r>
              <a:rPr lang="fi-FI" dirty="0" err="1"/>
              <a:t>RunBook</a:t>
            </a:r>
            <a:r>
              <a:rPr lang="fi-FI" dirty="0"/>
              <a:t> – Esimerkkejä</a:t>
            </a:r>
            <a:br>
              <a:rPr lang="fi-FI" dirty="0"/>
            </a:br>
            <a:r>
              <a:rPr lang="fi-FI" sz="3600" dirty="0"/>
              <a:t>( </a:t>
            </a:r>
            <a:r>
              <a:rPr lang="fi-FI" sz="3600" dirty="0">
                <a:hlinkClick r:id="rId2"/>
              </a:rPr>
              <a:t>https://github.com/Sema4AI/gallery/tree/main/agents</a:t>
            </a:r>
            <a:r>
              <a:rPr lang="fi-FI" sz="3600" dirty="0"/>
              <a:t> )</a:t>
            </a:r>
          </a:p>
        </p:txBody>
      </p:sp>
      <p:pic>
        <p:nvPicPr>
          <p:cNvPr id="7" name="Picture 6">
            <a:extLst>
              <a:ext uri="{FF2B5EF4-FFF2-40B4-BE49-F238E27FC236}">
                <a16:creationId xmlns:a16="http://schemas.microsoft.com/office/drawing/2014/main" id="{E3036A5B-46D5-D138-B5C2-B7F005E3099B}"/>
              </a:ext>
            </a:extLst>
          </p:cNvPr>
          <p:cNvPicPr>
            <a:picLocks noChangeAspect="1"/>
          </p:cNvPicPr>
          <p:nvPr/>
        </p:nvPicPr>
        <p:blipFill>
          <a:blip r:embed="rId3"/>
          <a:stretch>
            <a:fillRect/>
          </a:stretch>
        </p:blipFill>
        <p:spPr>
          <a:xfrm>
            <a:off x="407505" y="1690687"/>
            <a:ext cx="6102626" cy="2841555"/>
          </a:xfrm>
          <a:prstGeom prst="rect">
            <a:avLst/>
          </a:prstGeom>
          <a:ln>
            <a:solidFill>
              <a:schemeClr val="accent1"/>
            </a:solidFill>
          </a:ln>
        </p:spPr>
      </p:pic>
      <p:pic>
        <p:nvPicPr>
          <p:cNvPr id="9" name="Picture 8">
            <a:extLst>
              <a:ext uri="{FF2B5EF4-FFF2-40B4-BE49-F238E27FC236}">
                <a16:creationId xmlns:a16="http://schemas.microsoft.com/office/drawing/2014/main" id="{C1E482B5-252E-F6F1-46F6-769766A18783}"/>
              </a:ext>
            </a:extLst>
          </p:cNvPr>
          <p:cNvPicPr>
            <a:picLocks noChangeAspect="1"/>
          </p:cNvPicPr>
          <p:nvPr/>
        </p:nvPicPr>
        <p:blipFill>
          <a:blip r:embed="rId4"/>
          <a:stretch>
            <a:fillRect/>
          </a:stretch>
        </p:blipFill>
        <p:spPr>
          <a:xfrm>
            <a:off x="6629193" y="1690687"/>
            <a:ext cx="5063754" cy="4203217"/>
          </a:xfrm>
          <a:prstGeom prst="rect">
            <a:avLst/>
          </a:prstGeom>
          <a:noFill/>
          <a:ln>
            <a:solidFill>
              <a:schemeClr val="accent1"/>
            </a:solidFill>
          </a:ln>
        </p:spPr>
      </p:pic>
    </p:spTree>
    <p:extLst>
      <p:ext uri="{BB962C8B-B14F-4D97-AF65-F5344CB8AC3E}">
        <p14:creationId xmlns:p14="http://schemas.microsoft.com/office/powerpoint/2010/main" val="18978356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Sema4.ai Studio</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a:bodyPr>
          <a:lstStyle/>
          <a:p>
            <a:r>
              <a:rPr lang="fi-FI" dirty="0">
                <a:latin typeface="Söhne"/>
              </a:rPr>
              <a:t>Sema4.ai </a:t>
            </a:r>
            <a:r>
              <a:rPr lang="fi-FI" dirty="0">
                <a:latin typeface="Söhne"/>
                <a:hlinkClick r:id="rId2"/>
              </a:rPr>
              <a:t>Studio</a:t>
            </a:r>
            <a:r>
              <a:rPr lang="fi-FI" dirty="0">
                <a:latin typeface="Söhne"/>
              </a:rPr>
              <a:t> on kehittämis- ja käyttöympäristö agenttipohjaisille ohjelmistoroboteille eli (AI-)agenteilla.</a:t>
            </a:r>
          </a:p>
          <a:p>
            <a:pPr lvl="1"/>
            <a:r>
              <a:rPr lang="fi-FI" dirty="0">
                <a:latin typeface="Söhne"/>
              </a:rPr>
              <a:t>Käyttöympäristönäkökulmasta Studio on siis valvomoa vastaava.</a:t>
            </a:r>
          </a:p>
          <a:p>
            <a:pPr lvl="1"/>
            <a:r>
              <a:rPr lang="fi-FI" dirty="0">
                <a:latin typeface="Söhne"/>
              </a:rPr>
              <a:t>Lisäksi Studio mahdollistaa agenttien rakentamisen ja testaamisen no-/</a:t>
            </a:r>
            <a:r>
              <a:rPr lang="fi-FI" dirty="0" err="1">
                <a:latin typeface="Söhne"/>
              </a:rPr>
              <a:t>low-code</a:t>
            </a:r>
            <a:r>
              <a:rPr lang="fi-FI" dirty="0">
                <a:latin typeface="Söhne"/>
              </a:rPr>
              <a:t> periaatteella, joskin agentteja (ja actioneita) voi edelleen rakentaa myös Visual Studio </a:t>
            </a:r>
            <a:r>
              <a:rPr lang="fi-FI" dirty="0" err="1">
                <a:latin typeface="Söhne"/>
              </a:rPr>
              <a:t>Coden</a:t>
            </a:r>
            <a:r>
              <a:rPr lang="fi-FI" dirty="0">
                <a:latin typeface="Söhne"/>
              </a:rPr>
              <a:t> Sema4.ai-laajennosta käyttäen (”</a:t>
            </a:r>
            <a:r>
              <a:rPr lang="fi-FI" dirty="0" err="1">
                <a:latin typeface="Söhne"/>
              </a:rPr>
              <a:t>Create</a:t>
            </a:r>
            <a:r>
              <a:rPr lang="fi-FI" dirty="0">
                <a:latin typeface="Söhne"/>
              </a:rPr>
              <a:t> </a:t>
            </a:r>
            <a:r>
              <a:rPr lang="fi-FI" dirty="0" err="1">
                <a:latin typeface="Söhne"/>
              </a:rPr>
              <a:t>Agent</a:t>
            </a:r>
            <a:r>
              <a:rPr lang="fi-FI" dirty="0">
                <a:latin typeface="Söhne"/>
              </a:rPr>
              <a:t> </a:t>
            </a:r>
            <a:r>
              <a:rPr lang="fi-FI" dirty="0" err="1">
                <a:latin typeface="Söhne"/>
              </a:rPr>
              <a:t>package</a:t>
            </a:r>
            <a:r>
              <a:rPr lang="fi-FI" dirty="0">
                <a:latin typeface="Söhne"/>
              </a:rPr>
              <a:t>” &amp; ”</a:t>
            </a:r>
            <a:r>
              <a:rPr lang="fi-FI" dirty="0" err="1">
                <a:latin typeface="Söhne"/>
              </a:rPr>
              <a:t>Create</a:t>
            </a:r>
            <a:r>
              <a:rPr lang="fi-FI" dirty="0">
                <a:latin typeface="Söhne"/>
              </a:rPr>
              <a:t> Action </a:t>
            </a:r>
            <a:r>
              <a:rPr lang="fi-FI" dirty="0" err="1">
                <a:latin typeface="Söhne"/>
              </a:rPr>
              <a:t>package</a:t>
            </a:r>
            <a:r>
              <a:rPr lang="fi-FI">
                <a:latin typeface="Söhne"/>
              </a:rPr>
              <a:t>”.</a:t>
            </a:r>
            <a:endParaRPr lang="fi-FI" dirty="0">
              <a:latin typeface="Söhne"/>
            </a:endParaRPr>
          </a:p>
        </p:txBody>
      </p:sp>
    </p:spTree>
    <p:extLst>
      <p:ext uri="{BB962C8B-B14F-4D97-AF65-F5344CB8AC3E}">
        <p14:creationId xmlns:p14="http://schemas.microsoft.com/office/powerpoint/2010/main" val="42727917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60E96F-D615-48A8-8DA7-43B2C9B9CE60}"/>
              </a:ext>
            </a:extLst>
          </p:cNvPr>
          <p:cNvSpPr>
            <a:spLocks noGrp="1"/>
          </p:cNvSpPr>
          <p:nvPr>
            <p:ph type="ctrTitle"/>
          </p:nvPr>
        </p:nvSpPr>
        <p:spPr/>
        <p:txBody>
          <a:bodyPr>
            <a:normAutofit/>
          </a:bodyPr>
          <a:lstStyle/>
          <a:p>
            <a:r>
              <a:rPr lang="fi-FI" dirty="0"/>
              <a:t>Valvomo (Control </a:t>
            </a:r>
            <a:r>
              <a:rPr lang="fi-FI" dirty="0" err="1"/>
              <a:t>Room</a:t>
            </a:r>
            <a:r>
              <a:rPr lang="fi-FI" dirty="0"/>
              <a:t>)</a:t>
            </a:r>
          </a:p>
        </p:txBody>
      </p:sp>
      <p:sp>
        <p:nvSpPr>
          <p:cNvPr id="3" name="Alaotsikko 2">
            <a:extLst>
              <a:ext uri="{FF2B5EF4-FFF2-40B4-BE49-F238E27FC236}">
                <a16:creationId xmlns:a16="http://schemas.microsoft.com/office/drawing/2014/main" id="{1372E604-9ECB-4117-8E07-318599455E36}"/>
              </a:ext>
            </a:extLst>
          </p:cNvPr>
          <p:cNvSpPr>
            <a:spLocks noGrp="1"/>
          </p:cNvSpPr>
          <p:nvPr>
            <p:ph type="subTitle" idx="1"/>
          </p:nvPr>
        </p:nvSpPr>
        <p:spPr/>
        <p:txBody>
          <a:bodyPr>
            <a:normAutofit lnSpcReduction="10000"/>
          </a:bodyPr>
          <a:lstStyle/>
          <a:p>
            <a:r>
              <a:rPr lang="fi-FI" dirty="0"/>
              <a:t>Ohjelmistorobotiikka</a:t>
            </a:r>
          </a:p>
        </p:txBody>
      </p:sp>
      <p:sp>
        <p:nvSpPr>
          <p:cNvPr id="4" name="Tekstin paikkamerkki 3">
            <a:extLst>
              <a:ext uri="{FF2B5EF4-FFF2-40B4-BE49-F238E27FC236}">
                <a16:creationId xmlns:a16="http://schemas.microsoft.com/office/drawing/2014/main" id="{38535A7B-E265-4686-8753-87CFF2799BF1}"/>
              </a:ext>
            </a:extLst>
          </p:cNvPr>
          <p:cNvSpPr>
            <a:spLocks noGrp="1"/>
          </p:cNvSpPr>
          <p:nvPr>
            <p:ph type="body" sz="quarter" idx="13"/>
          </p:nvPr>
        </p:nvSpPr>
        <p:spPr/>
        <p:txBody>
          <a:bodyPr/>
          <a:lstStyle/>
          <a:p>
            <a:r>
              <a:rPr lang="fi-FI" dirty="0"/>
              <a:t>Raine Kauppinen</a:t>
            </a:r>
          </a:p>
        </p:txBody>
      </p:sp>
    </p:spTree>
    <p:extLst>
      <p:ext uri="{BB962C8B-B14F-4D97-AF65-F5344CB8AC3E}">
        <p14:creationId xmlns:p14="http://schemas.microsoft.com/office/powerpoint/2010/main" val="20862203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Valvomo (Control </a:t>
            </a:r>
            <a:r>
              <a:rPr lang="fi-FI" dirty="0" err="1"/>
              <a:t>Room</a:t>
            </a:r>
            <a:r>
              <a:rPr lang="fi-FI" dirty="0"/>
              <a: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a:bodyPr>
          <a:lstStyle/>
          <a:p>
            <a:r>
              <a:rPr lang="fi-FI" dirty="0">
                <a:latin typeface="Söhne"/>
              </a:rPr>
              <a:t>Sema4.ai tarjoaa pilvipalveluna valvomoa (</a:t>
            </a:r>
            <a:r>
              <a:rPr lang="fi-FI" dirty="0" err="1">
                <a:latin typeface="Söhne"/>
              </a:rPr>
              <a:t>control</a:t>
            </a:r>
            <a:r>
              <a:rPr lang="fi-FI" dirty="0">
                <a:latin typeface="Söhne"/>
              </a:rPr>
              <a:t> </a:t>
            </a:r>
            <a:r>
              <a:rPr lang="fi-FI" dirty="0" err="1">
                <a:latin typeface="Söhne"/>
              </a:rPr>
              <a:t>room</a:t>
            </a:r>
            <a:r>
              <a:rPr lang="fi-FI" dirty="0">
                <a:latin typeface="Söhne"/>
              </a:rPr>
              <a:t>), jossa tehtäväpohjaisia robotteja (</a:t>
            </a:r>
            <a:r>
              <a:rPr lang="fi-FI" dirty="0" err="1">
                <a:latin typeface="Söhne"/>
              </a:rPr>
              <a:t>tasks</a:t>
            </a:r>
            <a:r>
              <a:rPr lang="fi-FI" dirty="0">
                <a:latin typeface="Söhne"/>
              </a:rPr>
              <a:t>) voi yhdistellä </a:t>
            </a:r>
            <a:r>
              <a:rPr lang="fi-FI" i="1" dirty="0">
                <a:latin typeface="Söhne"/>
              </a:rPr>
              <a:t>prosesseiksi</a:t>
            </a:r>
            <a:r>
              <a:rPr lang="fi-FI" dirty="0">
                <a:latin typeface="Söhne"/>
              </a:rPr>
              <a:t> (</a:t>
            </a:r>
            <a:r>
              <a:rPr lang="fi-FI" i="1" dirty="0" err="1">
                <a:latin typeface="Söhne"/>
              </a:rPr>
              <a:t>processes</a:t>
            </a:r>
            <a:r>
              <a:rPr lang="fi-FI" dirty="0">
                <a:latin typeface="Söhne"/>
              </a:rPr>
              <a:t>) ja hallita (käynnistää, ajastaa, tutkia lokeja jne.).</a:t>
            </a:r>
          </a:p>
          <a:p>
            <a:pPr lvl="1"/>
            <a:r>
              <a:rPr lang="fi-FI" dirty="0">
                <a:latin typeface="Söhne"/>
              </a:rPr>
              <a:t>Valvomo on siis käyttöympäristö ohjelmistoroboteille. </a:t>
            </a:r>
          </a:p>
          <a:p>
            <a:pPr lvl="1"/>
            <a:r>
              <a:rPr lang="fi-FI" dirty="0">
                <a:latin typeface="Söhne"/>
              </a:rPr>
              <a:t>Prosessien määrittelyn lisäksi valvomo tarjoaa muutakin, mm. </a:t>
            </a:r>
            <a:r>
              <a:rPr lang="fi-FI" i="1" dirty="0">
                <a:latin typeface="Söhne"/>
              </a:rPr>
              <a:t>holvin</a:t>
            </a:r>
            <a:r>
              <a:rPr lang="fi-FI" dirty="0">
                <a:latin typeface="Söhne"/>
              </a:rPr>
              <a:t> (</a:t>
            </a:r>
            <a:r>
              <a:rPr lang="fi-FI" i="1" dirty="0" err="1">
                <a:latin typeface="Söhne"/>
              </a:rPr>
              <a:t>vault</a:t>
            </a:r>
            <a:r>
              <a:rPr lang="fi-FI" dirty="0">
                <a:latin typeface="Söhne"/>
              </a:rPr>
              <a:t>) tunnusten, avainten ja vastaavien tallentamiseen käyttöön roboteista ja tallennuspaikan tiedostoille (</a:t>
            </a:r>
            <a:r>
              <a:rPr lang="fi-FI" dirty="0" err="1">
                <a:latin typeface="Söhne"/>
              </a:rPr>
              <a:t>storage</a:t>
            </a:r>
            <a:r>
              <a:rPr lang="fi-FI" dirty="0">
                <a:latin typeface="Söhne"/>
              </a:rPr>
              <a:t>).</a:t>
            </a:r>
          </a:p>
        </p:txBody>
      </p:sp>
    </p:spTree>
    <p:extLst>
      <p:ext uri="{BB962C8B-B14F-4D97-AF65-F5344CB8AC3E}">
        <p14:creationId xmlns:p14="http://schemas.microsoft.com/office/powerpoint/2010/main" val="4094410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normAutofit/>
          </a:bodyPr>
          <a:lstStyle/>
          <a:p>
            <a:r>
              <a:rPr lang="fi-FI" dirty="0"/>
              <a:t>Kertaus: Holvi (</a:t>
            </a:r>
            <a:r>
              <a:rPr lang="fi-FI" dirty="0" err="1"/>
              <a:t>vault</a:t>
            </a:r>
            <a:r>
              <a:rPr lang="fi-FI" dirty="0"/>
              <a:t>)</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10000"/>
          </a:bodyPr>
          <a:lstStyle/>
          <a:p>
            <a:r>
              <a:rPr lang="fi-FI" dirty="0">
                <a:latin typeface="Söhne"/>
              </a:rPr>
              <a:t>(Sema4.ai:n / </a:t>
            </a:r>
            <a:r>
              <a:rPr lang="fi-FI" dirty="0" err="1">
                <a:latin typeface="Söhne"/>
              </a:rPr>
              <a:t>Robocorpin</a:t>
            </a:r>
            <a:r>
              <a:rPr lang="fi-FI" dirty="0">
                <a:latin typeface="Söhne"/>
              </a:rPr>
              <a:t>) holvissa voi säilyttää ohjelmistorobottien tarvitsemia tunnuksia, avaimia ja vastaavia.</a:t>
            </a:r>
          </a:p>
          <a:p>
            <a:pPr lvl="1"/>
            <a:r>
              <a:rPr lang="fi-FI" dirty="0">
                <a:latin typeface="Söhne"/>
              </a:rPr>
              <a:t>Nämä talletetaan holviin avain-arvopareina eri otsikoiden alle. Rakenne vastaa kehittämisympäristön tiedostopohjaisen holvin (</a:t>
            </a:r>
            <a:r>
              <a:rPr lang="fi-FI" dirty="0" err="1">
                <a:latin typeface="Söhne"/>
              </a:rPr>
              <a:t>mock</a:t>
            </a:r>
            <a:r>
              <a:rPr lang="fi-FI" dirty="0">
                <a:latin typeface="Söhne"/>
              </a:rPr>
              <a:t> </a:t>
            </a:r>
            <a:r>
              <a:rPr lang="fi-FI" dirty="0" err="1">
                <a:latin typeface="Söhne"/>
              </a:rPr>
              <a:t>vault</a:t>
            </a:r>
            <a:r>
              <a:rPr lang="fi-FI">
                <a:latin typeface="Söhne"/>
              </a:rPr>
              <a:t>) </a:t>
            </a:r>
            <a:r>
              <a:rPr lang="fi-FI" dirty="0">
                <a:latin typeface="Söhne"/>
              </a:rPr>
              <a:t>rakennetta.</a:t>
            </a:r>
          </a:p>
          <a:p>
            <a:pPr lvl="1"/>
            <a:r>
              <a:rPr lang="fi-FI" dirty="0">
                <a:latin typeface="Söhne"/>
              </a:rPr>
              <a:t>Oletuksena ohjelmistobotit hakevat holvin tietoja nimenomaan valvomosta, jonka vuoksi robotti on erikseen konfiguroitava käyttämään tiedostopohjaista holvia, jos sitä halutaan käyttää.</a:t>
            </a:r>
          </a:p>
        </p:txBody>
      </p:sp>
    </p:spTree>
    <p:extLst>
      <p:ext uri="{BB962C8B-B14F-4D97-AF65-F5344CB8AC3E}">
        <p14:creationId xmlns:p14="http://schemas.microsoft.com/office/powerpoint/2010/main" val="14765770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DA826-3D88-FE6D-F4EB-4CA3E7A0C5C2}"/>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E0F924FE-30EB-26B1-2DBA-3EFA49FE72F4}"/>
              </a:ext>
            </a:extLst>
          </p:cNvPr>
          <p:cNvSpPr>
            <a:spLocks noGrp="1"/>
          </p:cNvSpPr>
          <p:nvPr>
            <p:ph type="title"/>
          </p:nvPr>
        </p:nvSpPr>
        <p:spPr/>
        <p:txBody>
          <a:bodyPr/>
          <a:lstStyle/>
          <a:p>
            <a:r>
              <a:rPr lang="fi-FI" dirty="0"/>
              <a:t>Harjoitus 9: Robotin käyttöönotto</a:t>
            </a:r>
          </a:p>
        </p:txBody>
      </p:sp>
      <p:sp>
        <p:nvSpPr>
          <p:cNvPr id="3" name="Sisällön paikkamerkki 2">
            <a:extLst>
              <a:ext uri="{FF2B5EF4-FFF2-40B4-BE49-F238E27FC236}">
                <a16:creationId xmlns:a16="http://schemas.microsoft.com/office/drawing/2014/main" id="{9515D909-6064-8351-57C2-6A60C86E93A8}"/>
              </a:ext>
            </a:extLst>
          </p:cNvPr>
          <p:cNvSpPr>
            <a:spLocks noGrp="1"/>
          </p:cNvSpPr>
          <p:nvPr>
            <p:ph idx="1"/>
          </p:nvPr>
        </p:nvSpPr>
        <p:spPr/>
        <p:txBody>
          <a:bodyPr>
            <a:normAutofit/>
          </a:bodyPr>
          <a:lstStyle/>
          <a:p>
            <a:r>
              <a:rPr lang="fi-FI" dirty="0"/>
              <a:t>Tee tässä harjoitus 9.</a:t>
            </a:r>
          </a:p>
          <a:p>
            <a:r>
              <a:rPr lang="fi-FI" dirty="0"/>
              <a:t>Harjoitukset ovat erillisessä tiedostossa.</a:t>
            </a:r>
          </a:p>
        </p:txBody>
      </p:sp>
    </p:spTree>
    <p:extLst>
      <p:ext uri="{BB962C8B-B14F-4D97-AF65-F5344CB8AC3E}">
        <p14:creationId xmlns:p14="http://schemas.microsoft.com/office/powerpoint/2010/main" val="977154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CE870-46C4-1E3C-0165-ECD54A5484AD}"/>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BC51DC0A-066A-FEE7-717D-7E8844454D6F}"/>
              </a:ext>
            </a:extLst>
          </p:cNvPr>
          <p:cNvSpPr>
            <a:spLocks noGrp="1"/>
          </p:cNvSpPr>
          <p:nvPr>
            <p:ph type="title"/>
          </p:nvPr>
        </p:nvSpPr>
        <p:spPr/>
        <p:txBody>
          <a:bodyPr/>
          <a:lstStyle/>
          <a:p>
            <a:r>
              <a:rPr lang="fi-FI" dirty="0"/>
              <a:t>Lisäharjoitus 10: </a:t>
            </a:r>
            <a:r>
              <a:rPr lang="fi-FI" dirty="0" err="1"/>
              <a:t>UiPath</a:t>
            </a:r>
            <a:r>
              <a:rPr lang="fi-FI" dirty="0"/>
              <a:t>-kokeilu</a:t>
            </a:r>
          </a:p>
        </p:txBody>
      </p:sp>
      <p:sp>
        <p:nvSpPr>
          <p:cNvPr id="3" name="Sisällön paikkamerkki 2">
            <a:extLst>
              <a:ext uri="{FF2B5EF4-FFF2-40B4-BE49-F238E27FC236}">
                <a16:creationId xmlns:a16="http://schemas.microsoft.com/office/drawing/2014/main" id="{75A0D03F-9E39-5E5D-B56C-A06DADFD9EA4}"/>
              </a:ext>
            </a:extLst>
          </p:cNvPr>
          <p:cNvSpPr>
            <a:spLocks noGrp="1"/>
          </p:cNvSpPr>
          <p:nvPr>
            <p:ph idx="1"/>
          </p:nvPr>
        </p:nvSpPr>
        <p:spPr/>
        <p:txBody>
          <a:bodyPr>
            <a:normAutofit/>
          </a:bodyPr>
          <a:lstStyle/>
          <a:p>
            <a:r>
              <a:rPr lang="fi-FI" dirty="0"/>
              <a:t>Tee </a:t>
            </a:r>
            <a:r>
              <a:rPr lang="fi-FI"/>
              <a:t>tässä lisäharjoitus </a:t>
            </a:r>
            <a:r>
              <a:rPr lang="fi-FI" dirty="0"/>
              <a:t>10.</a:t>
            </a:r>
          </a:p>
          <a:p>
            <a:r>
              <a:rPr lang="fi-FI" dirty="0"/>
              <a:t>Harjoitukset ovat erillisessä tiedostossa.</a:t>
            </a:r>
          </a:p>
        </p:txBody>
      </p:sp>
    </p:spTree>
    <p:extLst>
      <p:ext uri="{BB962C8B-B14F-4D97-AF65-F5344CB8AC3E}">
        <p14:creationId xmlns:p14="http://schemas.microsoft.com/office/powerpoint/2010/main" val="37505226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2A8C6-60F1-7EA9-DF0B-BE0DE72F640B}"/>
            </a:ext>
          </a:extLst>
        </p:cNvPr>
        <p:cNvGrpSpPr/>
        <p:nvPr/>
      </p:nvGrpSpPr>
      <p:grpSpPr>
        <a:xfrm>
          <a:off x="0" y="0"/>
          <a:ext cx="0" cy="0"/>
          <a:chOff x="0" y="0"/>
          <a:chExt cx="0" cy="0"/>
        </a:xfrm>
      </p:grpSpPr>
      <p:sp>
        <p:nvSpPr>
          <p:cNvPr id="2" name="Otsikko 1">
            <a:extLst>
              <a:ext uri="{FF2B5EF4-FFF2-40B4-BE49-F238E27FC236}">
                <a16:creationId xmlns:a16="http://schemas.microsoft.com/office/drawing/2014/main" id="{0FDDE1DE-37B8-59A4-76C9-16B816AEA053}"/>
              </a:ext>
            </a:extLst>
          </p:cNvPr>
          <p:cNvSpPr>
            <a:spLocks noGrp="1"/>
          </p:cNvSpPr>
          <p:nvPr>
            <p:ph type="title"/>
          </p:nvPr>
        </p:nvSpPr>
        <p:spPr/>
        <p:txBody>
          <a:bodyPr/>
          <a:lstStyle/>
          <a:p>
            <a:r>
              <a:rPr lang="fi-FI" dirty="0"/>
              <a:t>Harjoitustyö</a:t>
            </a:r>
          </a:p>
        </p:txBody>
      </p:sp>
      <p:sp>
        <p:nvSpPr>
          <p:cNvPr id="3" name="Sisällön paikkamerkki 2">
            <a:extLst>
              <a:ext uri="{FF2B5EF4-FFF2-40B4-BE49-F238E27FC236}">
                <a16:creationId xmlns:a16="http://schemas.microsoft.com/office/drawing/2014/main" id="{C68F8934-069D-FADC-5F0B-006F147D6F99}"/>
              </a:ext>
            </a:extLst>
          </p:cNvPr>
          <p:cNvSpPr>
            <a:spLocks noGrp="1"/>
          </p:cNvSpPr>
          <p:nvPr>
            <p:ph idx="1"/>
          </p:nvPr>
        </p:nvSpPr>
        <p:spPr/>
        <p:txBody>
          <a:bodyPr>
            <a:normAutofit/>
          </a:bodyPr>
          <a:lstStyle/>
          <a:p>
            <a:r>
              <a:rPr lang="fi-FI" dirty="0"/>
              <a:t>Tee lopuksi harjoitustyö.</a:t>
            </a:r>
          </a:p>
          <a:p>
            <a:r>
              <a:rPr lang="fi-FI" dirty="0"/>
              <a:t>Harjoitustyö on samassa erillisessä tiedostossa harjoitusten kanssa.</a:t>
            </a:r>
          </a:p>
        </p:txBody>
      </p:sp>
    </p:spTree>
    <p:extLst>
      <p:ext uri="{BB962C8B-B14F-4D97-AF65-F5344CB8AC3E}">
        <p14:creationId xmlns:p14="http://schemas.microsoft.com/office/powerpoint/2010/main" val="414199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4D2E76-A312-4C14-ABFB-F6A7EAEE982C}"/>
              </a:ext>
            </a:extLst>
          </p:cNvPr>
          <p:cNvSpPr>
            <a:spLocks noGrp="1"/>
          </p:cNvSpPr>
          <p:nvPr>
            <p:ph type="title"/>
          </p:nvPr>
        </p:nvSpPr>
        <p:spPr/>
        <p:txBody>
          <a:bodyPr/>
          <a:lstStyle/>
          <a:p>
            <a:r>
              <a:rPr lang="fi-FI" dirty="0"/>
              <a:t>Merkitys</a:t>
            </a:r>
          </a:p>
        </p:txBody>
      </p:sp>
      <p:sp>
        <p:nvSpPr>
          <p:cNvPr id="3" name="Sisällön paikkamerkki 2">
            <a:extLst>
              <a:ext uri="{FF2B5EF4-FFF2-40B4-BE49-F238E27FC236}">
                <a16:creationId xmlns:a16="http://schemas.microsoft.com/office/drawing/2014/main" id="{5A40051B-63A9-4759-8224-812258DC9858}"/>
              </a:ext>
            </a:extLst>
          </p:cNvPr>
          <p:cNvSpPr>
            <a:spLocks noGrp="1"/>
          </p:cNvSpPr>
          <p:nvPr>
            <p:ph idx="1"/>
          </p:nvPr>
        </p:nvSpPr>
        <p:spPr/>
        <p:txBody>
          <a:bodyPr>
            <a:normAutofit fontScale="92500" lnSpcReduction="10000"/>
          </a:bodyPr>
          <a:lstStyle/>
          <a:p>
            <a:r>
              <a:rPr lang="fi-FI" b="0" i="0" dirty="0">
                <a:effectLst/>
                <a:latin typeface="Söhne"/>
              </a:rPr>
              <a:t>Koska ohjelmistorobotiikka on automatisointia, sillä voidaan tehostaa toimintaa ja siten saavuttaa esimerkiksi seuraavia hyötyjä:</a:t>
            </a:r>
          </a:p>
          <a:p>
            <a:pPr lvl="1"/>
            <a:r>
              <a:rPr lang="fi-FI" dirty="0">
                <a:latin typeface="Söhne"/>
              </a:rPr>
              <a:t>Tehtävien suoritus nopeutuu ja prosessien läpimenoaika lyhenee.</a:t>
            </a:r>
          </a:p>
          <a:p>
            <a:pPr lvl="1"/>
            <a:r>
              <a:rPr lang="fi-FI" dirty="0">
                <a:latin typeface="Söhne"/>
              </a:rPr>
              <a:t>Virheiden määrä (erityisesti inhimillisten virheiden määrä rutiininomaisissa tehtävissä) laskee.</a:t>
            </a:r>
          </a:p>
          <a:p>
            <a:pPr lvl="1"/>
            <a:r>
              <a:rPr lang="fi-FI" dirty="0">
                <a:latin typeface="Söhne"/>
              </a:rPr>
              <a:t>Ihmisen aikaa vapautuu muihin tehtäviin (niihin, joita ei voi tai joiden automatisointi on vaikeaa).</a:t>
            </a:r>
            <a:endParaRPr lang="fi-FI" dirty="0"/>
          </a:p>
          <a:p>
            <a:endParaRPr lang="fi-FI" dirty="0"/>
          </a:p>
          <a:p>
            <a:endParaRPr lang="fi-FI" dirty="0"/>
          </a:p>
        </p:txBody>
      </p:sp>
    </p:spTree>
    <p:extLst>
      <p:ext uri="{BB962C8B-B14F-4D97-AF65-F5344CB8AC3E}">
        <p14:creationId xmlns:p14="http://schemas.microsoft.com/office/powerpoint/2010/main" val="1227211653"/>
      </p:ext>
    </p:extLst>
  </p:cSld>
  <p:clrMapOvr>
    <a:masterClrMapping/>
  </p:clrMapOvr>
</p:sld>
</file>

<file path=ppt/theme/theme1.xml><?xml version="1.0" encoding="utf-8"?>
<a:theme xmlns:a="http://schemas.openxmlformats.org/drawingml/2006/main" name="Office-teema">
  <a:themeElements>
    <a:clrScheme name="SeAMK">
      <a:dk1>
        <a:sysClr val="windowText" lastClr="000000"/>
      </a:dk1>
      <a:lt1>
        <a:sysClr val="window" lastClr="FFFFFF"/>
      </a:lt1>
      <a:dk2>
        <a:srgbClr val="44546A"/>
      </a:dk2>
      <a:lt2>
        <a:srgbClr val="E7E6E6"/>
      </a:lt2>
      <a:accent1>
        <a:srgbClr val="201751"/>
      </a:accent1>
      <a:accent2>
        <a:srgbClr val="FBAB2F"/>
      </a:accent2>
      <a:accent3>
        <a:srgbClr val="DAD9D7"/>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sitys1" id="{36946CE9-3DF9-4D06-8B8E-B3542D56F555}" vid="{33CE344B-A141-4150-8076-3764ECAB97DC}"/>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99578E5B3AD3994387975835B9ABF325" ma:contentTypeVersion="6" ma:contentTypeDescription="Luo uusi asiakirja." ma:contentTypeScope="" ma:versionID="7b1dfd99a5c242b16ca5e0fb3f25eddf">
  <xsd:schema xmlns:xsd="http://www.w3.org/2001/XMLSchema" xmlns:xs="http://www.w3.org/2001/XMLSchema" xmlns:p="http://schemas.microsoft.com/office/2006/metadata/properties" xmlns:ns2="0962d241-03fa-4d7a-bc5d-22c612ef1e31" xmlns:ns3="01147001-be4d-46a0-9e67-a2e58dca756c" targetNamespace="http://schemas.microsoft.com/office/2006/metadata/properties" ma:root="true" ma:fieldsID="d0c100c3b5689731c30fdebcd067479b" ns2:_="" ns3:_="">
    <xsd:import namespace="0962d241-03fa-4d7a-bc5d-22c612ef1e31"/>
    <xsd:import namespace="01147001-be4d-46a0-9e67-a2e58dca75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2d241-03fa-4d7a-bc5d-22c612ef1e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1147001-be4d-46a0-9e67-a2e58dca756c" elementFormDefault="qualified">
    <xsd:import namespace="http://schemas.microsoft.com/office/2006/documentManagement/types"/>
    <xsd:import namespace="http://schemas.microsoft.com/office/infopath/2007/PartnerControls"/>
    <xsd:element name="SharedWithUsers" ma:index="12"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Jakamisen tiedo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67A0C3-ECF5-42F5-881B-097AC41C88DF}">
  <ds:schemaRefs>
    <ds:schemaRef ds:uri="http://schemas.microsoft.com/sharepoint/v3/contenttype/forms"/>
  </ds:schemaRefs>
</ds:datastoreItem>
</file>

<file path=customXml/itemProps2.xml><?xml version="1.0" encoding="utf-8"?>
<ds:datastoreItem xmlns:ds="http://schemas.openxmlformats.org/officeDocument/2006/customXml" ds:itemID="{8EDED48B-8517-4C8E-A0D0-11FEC71883FC}">
  <ds:schemaRefs>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01147001-be4d-46a0-9e67-a2e58dca756c"/>
    <ds:schemaRef ds:uri="http://schemas.microsoft.com/office/infopath/2007/PartnerControls"/>
    <ds:schemaRef ds:uri="0962d241-03fa-4d7a-bc5d-22c612ef1e3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C5AD8C1-2805-49D4-A432-ACCABCB49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62d241-03fa-4d7a-bc5d-22c612ef1e31"/>
    <ds:schemaRef ds:uri="01147001-be4d-46a0-9e67-a2e58dca75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1-SeAMK-sininen-mallipohja</Template>
  <TotalTime>316</TotalTime>
  <Words>3861</Words>
  <Application>Microsoft Office PowerPoint</Application>
  <PresentationFormat>Widescreen</PresentationFormat>
  <Paragraphs>295</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Alte DIN 1451 Mittelschrift</vt:lpstr>
      <vt:lpstr>Arial</vt:lpstr>
      <vt:lpstr>Calibri</vt:lpstr>
      <vt:lpstr>Söhne</vt:lpstr>
      <vt:lpstr>Office-teema</vt:lpstr>
      <vt:lpstr>Ohjelmistorobotiikka</vt:lpstr>
      <vt:lpstr>Tausta</vt:lpstr>
      <vt:lpstr>Johdanto</vt:lpstr>
      <vt:lpstr>Ohjelmistorobotiikka ja RPA (robotic process automation)</vt:lpstr>
      <vt:lpstr>Ohjelmistorobotiikka</vt:lpstr>
      <vt:lpstr>RPA (Robotic Process Automation)</vt:lpstr>
      <vt:lpstr>Ohjelmistorobotiikka ja RPA</vt:lpstr>
      <vt:lpstr>Ohjelmistorobotiikan merkitys ja hyödyntäminen</vt:lpstr>
      <vt:lpstr>Merkitys</vt:lpstr>
      <vt:lpstr>Hyödyntämiskohteita</vt:lpstr>
      <vt:lpstr>Hyödyntämisen tasoja</vt:lpstr>
      <vt:lpstr>Esimerkki: Organisaatioiden välillä</vt:lpstr>
      <vt:lpstr>Esimerkki: Yksittäisessä organisaatioissa</vt:lpstr>
      <vt:lpstr>Esimerkki: Yksilötasolla</vt:lpstr>
      <vt:lpstr>Harjoitus 1a: Orientaatio</vt:lpstr>
      <vt:lpstr>Ohjelmistorobotiikan käyttö- kehittämisympäristöt</vt:lpstr>
      <vt:lpstr>Yksinkertaiset tai yleiset ympäristot</vt:lpstr>
      <vt:lpstr>Käyttöympäristöt</vt:lpstr>
      <vt:lpstr>Kehitysympäristöt</vt:lpstr>
      <vt:lpstr>Matalan kynnyksen ympäristöt</vt:lpstr>
      <vt:lpstr>Ohjelmointiosaamista edellyttävät ympäristöt</vt:lpstr>
      <vt:lpstr>Harjoitus 1b: Orientaatio</vt:lpstr>
      <vt:lpstr>Käsitteitä</vt:lpstr>
      <vt:lpstr>Ohjelmistorobotiikalla automatisoitava prosessi ja tehtävä</vt:lpstr>
      <vt:lpstr>Prosessi ohjelmistorobotiikassa</vt:lpstr>
      <vt:lpstr>Tehtävä ohjelmistorobotiikassa</vt:lpstr>
      <vt:lpstr>Teköälyn hyödyntäminen -  agentti ja toimenpide</vt:lpstr>
      <vt:lpstr>Agentti ohjelmistorobotiikassa</vt:lpstr>
      <vt:lpstr>Toimenpide ohjelmistorobotiikassa</vt:lpstr>
      <vt:lpstr>Ohjelmistorobotti ja sen käyttö sekä kehittäminen</vt:lpstr>
      <vt:lpstr>Ohjelmistorobotti</vt:lpstr>
      <vt:lpstr>Valvottu ja valvomaton ohjelmistorobotti</vt:lpstr>
      <vt:lpstr>Käyttö- ja kehittämisympäristö</vt:lpstr>
      <vt:lpstr>Kirjastot ohjelmistorobottien kehittämiseen</vt:lpstr>
      <vt:lpstr>Ajurit ohjelmistorobotiikassa</vt:lpstr>
      <vt:lpstr>Paikantimet ohjelmistorobotiikassa</vt:lpstr>
      <vt:lpstr>Sema4.ai (/ Robocorp) -ympäristö</vt:lpstr>
      <vt:lpstr>Sema4.ai / Robocorp – käyttö- ja kehitysympäristö</vt:lpstr>
      <vt:lpstr>Robocorp (/ Sema4.ai)</vt:lpstr>
      <vt:lpstr>Käyttöympäristö</vt:lpstr>
      <vt:lpstr>Kehittämisympäristö</vt:lpstr>
      <vt:lpstr>Ohjelmistorobotin toteuttaminen Sema4.ai -ympäristössä</vt:lpstr>
      <vt:lpstr>Toteutusvaihtoehdot</vt:lpstr>
      <vt:lpstr>Kehittämisvälineet - laajennokset</vt:lpstr>
      <vt:lpstr>Kehittämisvälineet – muut välineet</vt:lpstr>
      <vt:lpstr>Harjoitus 2: Ensimmäinen robotti</vt:lpstr>
      <vt:lpstr>Paikantimet</vt:lpstr>
      <vt:lpstr>Kertaus: Paikantimet ohjelmistorobotiikassa</vt:lpstr>
      <vt:lpstr>Rakenteelliset ja visuaaliset paikantimet</vt:lpstr>
      <vt:lpstr>Paikantimien määrittely ja ohjelmistosuunnittelu</vt:lpstr>
      <vt:lpstr>Paikantimet – Selainkäyttöliittymä</vt:lpstr>
      <vt:lpstr>Paikantimet selainkäyttöliittymässä</vt:lpstr>
      <vt:lpstr>Id-attribuutin arvo tai näkyvä teksti</vt:lpstr>
      <vt:lpstr>CSS (Cascading StyleSheets) -valitsimet</vt:lpstr>
      <vt:lpstr>XPath-lausekkeet</vt:lpstr>
      <vt:lpstr>Harjoitus 3: Selainrobotti</vt:lpstr>
      <vt:lpstr>Harjoitus 4: Excel-Web -robotti</vt:lpstr>
      <vt:lpstr>Paikantimet – Työpöytäkäyttöliittymä</vt:lpstr>
      <vt:lpstr>Paikantimet työpöytäkäyttöliittymässä</vt:lpstr>
      <vt:lpstr>Id-kentän (tai muun kentän) arvo</vt:lpstr>
      <vt:lpstr>Visuaaliset paikantimet</vt:lpstr>
      <vt:lpstr>Harjoitus 5: Työpöytärobotti</vt:lpstr>
      <vt:lpstr>Paikantimet – Apuvälineet</vt:lpstr>
      <vt:lpstr>Apuvälineitä paikantimien määrittämiseen</vt:lpstr>
      <vt:lpstr>Harjoitus 6: Excel-Word -robotti</vt:lpstr>
      <vt:lpstr>APIen, palvelujen ja kielimallien käytöstä</vt:lpstr>
      <vt:lpstr>APIen ja palvelujen hyödyntäminen</vt:lpstr>
      <vt:lpstr>Kielimallien hyödyntäminen</vt:lpstr>
      <vt:lpstr>Kielimalleja hyödyntävät ohjelmistorobotit </vt:lpstr>
      <vt:lpstr>Holvi (vault)</vt:lpstr>
      <vt:lpstr>Harjoitus 7: Kielimallirobotti</vt:lpstr>
      <vt:lpstr>Useiden eri kielimallien hyödyntäminen </vt:lpstr>
      <vt:lpstr>Ohjelmistorobotteja hyödyntävät kielimallit </vt:lpstr>
      <vt:lpstr>Toimenpiteet (Actions)</vt:lpstr>
      <vt:lpstr>Toimenpiteet (actions)</vt:lpstr>
      <vt:lpstr>Action server</vt:lpstr>
      <vt:lpstr>Harjoitus 8: Action-robotti</vt:lpstr>
      <vt:lpstr>Agentit (Agents)</vt:lpstr>
      <vt:lpstr>Agentit (agents)</vt:lpstr>
      <vt:lpstr>RunBook</vt:lpstr>
      <vt:lpstr>RunBook – Esimerkkejä ( https://github.com/Sema4AI/gallery/tree/main/agents )</vt:lpstr>
      <vt:lpstr>Sema4.ai Studio</vt:lpstr>
      <vt:lpstr>Valvomo (Control Room)</vt:lpstr>
      <vt:lpstr>Valvomo (Control Room)</vt:lpstr>
      <vt:lpstr>Kertaus: Holvi (vault)</vt:lpstr>
      <vt:lpstr>Harjoitus 9: Robotin käyttöönotto</vt:lpstr>
      <vt:lpstr>Lisäharjoitus 10: UiPath-kokeilu</vt:lpstr>
      <vt:lpstr>Harjoitustyö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Ohjelmistorobotiikka</dc:title>
  <dc:creator>Kauppinen, Raine</dc:creator>
  <cp:lastModifiedBy>Kauppinen, Raine</cp:lastModifiedBy>
  <cp:revision>2</cp:revision>
  <dcterms:created xsi:type="dcterms:W3CDTF">2023-10-26T10:36:35Z</dcterms:created>
  <dcterms:modified xsi:type="dcterms:W3CDTF">2024-12-19T12:32:35Z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0x01010099578E5B3AD3994387975835B9ABF325</vt:lpwstr>
  </property>
</Properties>
</file>