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" y="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0866-FEDD-8D9D-FE16-6B95B4237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1B62D-0F53-5C22-6D17-DE17E652F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C449-2E71-96EC-2E66-AAAD1028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126E-0746-8954-04CE-DFAF9983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817C-77E1-7EFA-43E4-A98749DB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025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C780-C785-F3AB-AE0C-9968552E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132B2-2F12-3F03-299E-1EFE2B04B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0AAC-0EC3-9D3F-B2FA-B5EF3CA5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8AB7-3BB4-C609-2C47-3368332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7CAE-7C9A-9DB8-8A34-6041FA75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637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02A10-1624-6225-AD0B-BAE748A71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32521-82D3-D90B-D4E1-D64AABAE0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66B0-BFCF-9918-24CE-58D83693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4697-3161-8534-5042-40880D21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1446F-5F3D-BE50-3CBA-917FE9F1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214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35D1-158D-BECA-016F-04F75803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B2B0-CC55-233B-DF5A-2706C8C7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5B96F-98BA-AB90-BBE8-C0F19934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9D09-0EBF-9457-2A46-F1F972CF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C6F92-A8A9-2A7E-6805-0A55B3B9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46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E33E-692A-2B11-C40D-49DC2945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05A5-C574-613E-E1A1-258FCADA6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5738-E777-5081-65C5-99070E68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09AD-A446-DA59-9BAA-EF19B35D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291A-D407-BE6C-21F4-523C0207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13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BE0D-C4AD-7D97-48D8-7266E4D5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DDFC-0113-28BB-613D-0502A527F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B78D7-27B4-5E2A-C9F4-136A6350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5822E-7E46-2810-E31B-13DAC551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9F2F-3B1B-483F-99E5-D560CAFF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AC479-8D37-FB5F-9CAE-27B940EA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39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BA38-FA16-6C0C-B9AB-A597783E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C61B-7D87-FB5E-204A-A38EA4ED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B5BD8-C7B3-A439-FCB0-D1508788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1369B-9007-3D4F-03A4-6090CA8F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37BC-5883-F85E-F400-970E36B35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B2D50-B2E8-FB26-0F22-26B4AFDF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E6CD0-80A9-5F87-A512-FF9B306F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41202-7AF2-DFFF-7556-6B478032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4804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314E-BC88-38A6-FE92-D3B6F5EA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AEA7F-3532-7554-A118-7752DD1B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3354-12BD-80DA-2FFA-E67A2625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44A8C-59CF-6288-C9DB-2F669B13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69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0F2BF-40B0-AC0F-EE82-66BC3071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A8CE0-0614-A295-2E11-D6307435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7B3D8-38CA-24D9-3202-D0B0B97A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04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23A9-A2FF-2251-A949-966A8A50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5D72-05D2-4108-F0D2-DD93B9075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62A2F-C18A-EF21-AFFF-6B1D0766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8241E-0B7F-AAB6-51E5-7744B77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A0B0C-C217-D986-B767-19108224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34F8-6AE8-4DE3-9E97-2F251F25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15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75AC-F809-DA1F-4489-B939EF7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358F8-C5CF-BBB3-62FC-6F9A0154E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AF57D-F884-EC2A-2385-3AA2ADFCE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932D1-EB35-3073-D7B4-E16EFBF4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F14F5-49B5-6325-7141-CBCD45F1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1E52C-F54D-95E2-4997-84B01AFF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275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FBEA4-AAD1-1691-7D7A-C36F90DD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FEB7F-EF4F-3D0C-69BA-CFBC5543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FCD0-4D56-E21A-B850-C0E858B3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1198F-86EC-45EC-B7AB-5638D2648F1E}" type="datetimeFigureOut">
              <a:rPr lang="fi-FI" smtClean="0"/>
              <a:t>4.11.2024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20D33-217C-E6A9-F66B-3F4D885E0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0C0C-BE86-C4DB-A66A-81AB2C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A7801-7A87-44D5-A096-B109A946338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642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MKedu/measurements_i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1020-8F27-F656-5D44-1C6A77DCA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Basics of </a:t>
            </a:r>
            <a:r>
              <a:rPr lang="fi-FI" dirty="0" err="1"/>
              <a:t>IoT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3915B-D150-A012-6404-E7DBB1DC5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Petteri Mäkelä</a:t>
            </a:r>
          </a:p>
          <a:p>
            <a:r>
              <a:rPr lang="fi-FI" dirty="0"/>
              <a:t>Seinäjoki </a:t>
            </a:r>
            <a:r>
              <a:rPr lang="fi-FI" dirty="0" err="1"/>
              <a:t>University</a:t>
            </a:r>
            <a:r>
              <a:rPr lang="fi-FI" dirty="0"/>
              <a:t> of </a:t>
            </a:r>
            <a:r>
              <a:rPr lang="fi-FI" dirty="0" err="1"/>
              <a:t>Applied</a:t>
            </a:r>
            <a:r>
              <a:rPr lang="fi-FI" dirty="0"/>
              <a:t> Sciences</a:t>
            </a:r>
          </a:p>
        </p:txBody>
      </p:sp>
    </p:spTree>
    <p:extLst>
      <p:ext uri="{BB962C8B-B14F-4D97-AF65-F5344CB8AC3E}">
        <p14:creationId xmlns:p14="http://schemas.microsoft.com/office/powerpoint/2010/main" val="20637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AFC7-6A18-D615-0DA6-E860C66B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Basics of </a:t>
            </a:r>
            <a:r>
              <a:rPr lang="fi-FI" dirty="0" err="1"/>
              <a:t>IoT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DD48-250F-7134-7F73-C30A01D43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Material</a:t>
            </a:r>
            <a:endParaRPr lang="fi-FI" dirty="0"/>
          </a:p>
          <a:p>
            <a:pPr lvl="1"/>
            <a:r>
              <a:rPr lang="fi-FI" dirty="0">
                <a:hlinkClick r:id="rId2"/>
              </a:rPr>
              <a:t>https://github.com/SeAMKedu/measurements_iot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3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5DAE-7C0D-DC33-AC33-15F3CC15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Target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lessons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D7DC-DF0D-DEAD-8AD0-0FD4089B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aim of today’s lessons is to create a simple web application that displays measurement data collected from a device</a:t>
            </a:r>
          </a:p>
          <a:p>
            <a:r>
              <a:rPr lang="en-US" dirty="0"/>
              <a:t>The web application consists of the following parts:</a:t>
            </a:r>
          </a:p>
          <a:p>
            <a:pPr lvl="1"/>
            <a:r>
              <a:rPr lang="en-US" dirty="0"/>
              <a:t>Server-side program (backend), which receives the measurements and sends them to a web page.</a:t>
            </a:r>
          </a:p>
          <a:p>
            <a:pPr lvl="1"/>
            <a:r>
              <a:rPr lang="en-US" dirty="0"/>
              <a:t>HTML page made with Google charts, which shows the measurement data in graphical form</a:t>
            </a:r>
          </a:p>
          <a:p>
            <a:pPr lvl="1"/>
            <a:r>
              <a:rPr lang="en-US" dirty="0"/>
              <a:t>A Python program, which simulates the device making the measurements (for example Raspberry Pi)</a:t>
            </a:r>
          </a:p>
          <a:p>
            <a:r>
              <a:rPr lang="en-US" dirty="0"/>
              <a:t>The server-side program will be implemented with Python Flask. Other alternatives could be Node.js, Java Spring Boot, </a:t>
            </a:r>
            <a:r>
              <a:rPr lang="en-US" dirty="0" err="1"/>
              <a:t>ASP.Net</a:t>
            </a:r>
            <a:r>
              <a:rPr lang="en-US" dirty="0"/>
              <a:t>, etc.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7186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2F04-BA8F-1851-9567-BB5C96BE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A14054-770D-A682-C1F7-C9B08A84F4E8}"/>
              </a:ext>
            </a:extLst>
          </p:cNvPr>
          <p:cNvSpPr/>
          <p:nvPr/>
        </p:nvSpPr>
        <p:spPr>
          <a:xfrm>
            <a:off x="8973126" y="2027742"/>
            <a:ext cx="1842655" cy="11495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Thingspeak</a:t>
            </a:r>
            <a:br>
              <a:rPr lang="fi-FI" dirty="0"/>
            </a:br>
            <a:r>
              <a:rPr lang="fi-FI" dirty="0" err="1"/>
              <a:t>InfluxDB</a:t>
            </a:r>
            <a:endParaRPr lang="fi-FI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AC00AD8-2A7A-FE2A-C3F9-E232820197A8}"/>
              </a:ext>
            </a:extLst>
          </p:cNvPr>
          <p:cNvSpPr/>
          <p:nvPr/>
        </p:nvSpPr>
        <p:spPr>
          <a:xfrm>
            <a:off x="6096000" y="4183749"/>
            <a:ext cx="1510146" cy="1194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Server</a:t>
            </a:r>
          </a:p>
          <a:p>
            <a:pPr algn="ctr"/>
            <a:r>
              <a:rPr lang="fi-FI" dirty="0"/>
              <a:t>(Python </a:t>
            </a:r>
            <a:r>
              <a:rPr lang="fi-FI" dirty="0" err="1"/>
              <a:t>Flask</a:t>
            </a:r>
            <a:r>
              <a:rPr lang="fi-FI" dirty="0"/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BB56E-F3BD-D7AD-D800-DC6A32AAC366}"/>
              </a:ext>
            </a:extLst>
          </p:cNvPr>
          <p:cNvCxnSpPr>
            <a:stCxn id="30" idx="3"/>
            <a:endCxn id="18" idx="2"/>
          </p:cNvCxnSpPr>
          <p:nvPr/>
        </p:nvCxnSpPr>
        <p:spPr>
          <a:xfrm flipV="1">
            <a:off x="2690654" y="2602526"/>
            <a:ext cx="6282472" cy="1446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96C8A3-AE7C-FB81-287E-C3404A56C73D}"/>
              </a:ext>
            </a:extLst>
          </p:cNvPr>
          <p:cNvCxnSpPr>
            <a:cxnSpLocks/>
            <a:stCxn id="30" idx="3"/>
            <a:endCxn id="19" idx="2"/>
          </p:cNvCxnSpPr>
          <p:nvPr/>
        </p:nvCxnSpPr>
        <p:spPr>
          <a:xfrm>
            <a:off x="2690654" y="4048633"/>
            <a:ext cx="3405346" cy="732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D3BEFE-9059-AAF3-AA10-7972E4ECE77A}"/>
              </a:ext>
            </a:extLst>
          </p:cNvPr>
          <p:cNvSpPr txBox="1"/>
          <p:nvPr/>
        </p:nvSpPr>
        <p:spPr>
          <a:xfrm>
            <a:off x="6404124" y="273764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HTTP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746EAB-05E7-23D3-098A-48A74A9FC167}"/>
              </a:ext>
            </a:extLst>
          </p:cNvPr>
          <p:cNvSpPr txBox="1"/>
          <p:nvPr/>
        </p:nvSpPr>
        <p:spPr>
          <a:xfrm>
            <a:off x="4601062" y="4098408"/>
            <a:ext cx="1286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HTTP POST</a:t>
            </a:r>
          </a:p>
        </p:txBody>
      </p:sp>
      <p:cxnSp>
        <p:nvCxnSpPr>
          <p:cNvPr id="25" name="Curved Connector 36">
            <a:extLst>
              <a:ext uri="{FF2B5EF4-FFF2-40B4-BE49-F238E27FC236}">
                <a16:creationId xmlns:a16="http://schemas.microsoft.com/office/drawing/2014/main" id="{A063C2C9-8D12-7B4C-A483-21AE6538A14B}"/>
              </a:ext>
            </a:extLst>
          </p:cNvPr>
          <p:cNvCxnSpPr>
            <a:stCxn id="30" idx="0"/>
            <a:endCxn id="18" idx="0"/>
          </p:cNvCxnSpPr>
          <p:nvPr/>
        </p:nvCxnSpPr>
        <p:spPr>
          <a:xfrm rot="5400000" flipH="1" flipV="1">
            <a:off x="5200966" y="-1606553"/>
            <a:ext cx="1059193" cy="8327784"/>
          </a:xfrm>
          <a:prstGeom prst="curvedConnector3">
            <a:avLst>
              <a:gd name="adj1" fmla="val 1215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D56ABC-A957-B132-7821-C4E1394DA84D}"/>
              </a:ext>
            </a:extLst>
          </p:cNvPr>
          <p:cNvSpPr txBox="1"/>
          <p:nvPr/>
        </p:nvSpPr>
        <p:spPr>
          <a:xfrm>
            <a:off x="7364088" y="1488755"/>
            <a:ext cx="75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MQTT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C1CCF82-BBB0-3148-E1C7-0122BE081FAA}"/>
              </a:ext>
            </a:extLst>
          </p:cNvPr>
          <p:cNvSpPr/>
          <p:nvPr/>
        </p:nvSpPr>
        <p:spPr>
          <a:xfrm>
            <a:off x="9087724" y="4220761"/>
            <a:ext cx="1613457" cy="1194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Client (</a:t>
            </a:r>
            <a:r>
              <a:rPr lang="fi-FI" dirty="0" err="1"/>
              <a:t>browser</a:t>
            </a:r>
            <a:r>
              <a:rPr lang="fi-FI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CDFD5FC-A14E-BF3F-E802-D7D94A0A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5" y="3086935"/>
            <a:ext cx="2247969" cy="19233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B4C7A3-A7C2-BFC0-63B0-F8F06A196768}"/>
              </a:ext>
            </a:extLst>
          </p:cNvPr>
          <p:cNvCxnSpPr>
            <a:cxnSpLocks/>
            <a:stCxn id="28" idx="2"/>
            <a:endCxn id="19" idx="6"/>
          </p:cNvCxnSpPr>
          <p:nvPr/>
        </p:nvCxnSpPr>
        <p:spPr>
          <a:xfrm flipH="1" flipV="1">
            <a:off x="7606146" y="4780794"/>
            <a:ext cx="1481578" cy="37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39996D-C68C-7FB0-6699-A1A9B9222884}"/>
              </a:ext>
            </a:extLst>
          </p:cNvPr>
          <p:cNvSpPr txBox="1"/>
          <p:nvPr/>
        </p:nvSpPr>
        <p:spPr>
          <a:xfrm>
            <a:off x="7821849" y="421596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HTTP GET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171889-6B5C-5DDA-5F84-F848009AE630}"/>
              </a:ext>
            </a:extLst>
          </p:cNvPr>
          <p:cNvSpPr/>
          <p:nvPr/>
        </p:nvSpPr>
        <p:spPr>
          <a:xfrm>
            <a:off x="929147" y="5010331"/>
            <a:ext cx="1833717" cy="1194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Simulator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CF7E07-26CE-7E2B-8054-D95F3CE18275}"/>
              </a:ext>
            </a:extLst>
          </p:cNvPr>
          <p:cNvCxnSpPr>
            <a:cxnSpLocks/>
            <a:stCxn id="39" idx="6"/>
            <a:endCxn id="19" idx="2"/>
          </p:cNvCxnSpPr>
          <p:nvPr/>
        </p:nvCxnSpPr>
        <p:spPr>
          <a:xfrm flipV="1">
            <a:off x="2762864" y="4780794"/>
            <a:ext cx="3333136" cy="826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1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157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Basics of IoT</vt:lpstr>
      <vt:lpstr>Basics of IoT</vt:lpstr>
      <vt:lpstr>Target of the lessons</vt:lpstr>
      <vt:lpstr>The IoT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Mäkelä, Petteri</dc:creator>
  <cp:lastModifiedBy>Mäkelä, Petteri</cp:lastModifiedBy>
  <cp:revision>1</cp:revision>
  <dcterms:created xsi:type="dcterms:W3CDTF">2024-11-04T20:51:55Z</dcterms:created>
  <dcterms:modified xsi:type="dcterms:W3CDTF">2024-11-05T10:27:26Z</dcterms:modified>
</cp:coreProperties>
</file>